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8" r:id="rId2"/>
    <p:sldId id="588" r:id="rId3"/>
    <p:sldId id="605" r:id="rId4"/>
    <p:sldId id="583" r:id="rId5"/>
    <p:sldId id="515" r:id="rId6"/>
    <p:sldId id="516" r:id="rId7"/>
    <p:sldId id="584" r:id="rId8"/>
    <p:sldId id="586" r:id="rId9"/>
    <p:sldId id="585" r:id="rId10"/>
    <p:sldId id="587" r:id="rId11"/>
    <p:sldId id="597" r:id="rId12"/>
    <p:sldId id="598" r:id="rId13"/>
    <p:sldId id="593" r:id="rId14"/>
    <p:sldId id="521" r:id="rId15"/>
    <p:sldId id="522" r:id="rId16"/>
    <p:sldId id="523" r:id="rId17"/>
    <p:sldId id="524" r:id="rId18"/>
    <p:sldId id="525" r:id="rId19"/>
    <p:sldId id="526" r:id="rId20"/>
    <p:sldId id="606" r:id="rId21"/>
    <p:sldId id="549" r:id="rId22"/>
    <p:sldId id="599" r:id="rId23"/>
    <p:sldId id="550" r:id="rId24"/>
    <p:sldId id="528" r:id="rId25"/>
    <p:sldId id="601" r:id="rId26"/>
    <p:sldId id="553" r:id="rId27"/>
    <p:sldId id="600" r:id="rId28"/>
    <p:sldId id="555" r:id="rId29"/>
    <p:sldId id="568" r:id="rId30"/>
    <p:sldId id="572" r:id="rId31"/>
    <p:sldId id="570" r:id="rId32"/>
    <p:sldId id="573" r:id="rId33"/>
    <p:sldId id="574" r:id="rId34"/>
    <p:sldId id="575" r:id="rId35"/>
    <p:sldId id="576" r:id="rId36"/>
    <p:sldId id="577" r:id="rId37"/>
    <p:sldId id="578" r:id="rId38"/>
    <p:sldId id="580" r:id="rId39"/>
    <p:sldId id="559" r:id="rId40"/>
    <p:sldId id="564" r:id="rId41"/>
    <p:sldId id="565" r:id="rId42"/>
    <p:sldId id="531" r:id="rId43"/>
    <p:sldId id="532" r:id="rId44"/>
    <p:sldId id="608" r:id="rId45"/>
    <p:sldId id="438" r:id="rId4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C00000"/>
    <a:srgbClr val="ACAADA"/>
    <a:srgbClr val="91A769"/>
    <a:srgbClr val="4296BC"/>
    <a:srgbClr val="797979"/>
    <a:srgbClr val="A3D8FF"/>
    <a:srgbClr val="C5E6FF"/>
    <a:srgbClr val="CFCEEA"/>
    <a:srgbClr val="D5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8058" autoAdjust="0"/>
  </p:normalViewPr>
  <p:slideViewPr>
    <p:cSldViewPr>
      <p:cViewPr>
        <p:scale>
          <a:sx n="87" d="100"/>
          <a:sy n="87" d="100"/>
        </p:scale>
        <p:origin x="-106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Google%20Drive\FEE%20-%20Assessoria\Atividade\Apresenta&#231;&#227;o%20Ind&#250;stria%202015Q1\pi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Google%20Drive\FEE%20-%20Assessoria\Atividade\Apresenta&#231;&#227;o%20Ind&#250;stria%202015Q1\pi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Google%20Drive\FEE%20-%20Assessoria\Atividade\Apresenta&#231;&#227;o%20Ind&#250;stria%202015Q1\pi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Google%20Drive\FEE%20-%20Assessoria\Atividade\Apresenta&#231;&#227;o%20Ind&#250;stria%202015Q1\p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B82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'S4 destino das vendas'!$F$10:$H$10</c:f>
              <c:strCache>
                <c:ptCount val="3"/>
                <c:pt idx="0">
                  <c:v>RS</c:v>
                </c:pt>
                <c:pt idx="1">
                  <c:v>Brasil</c:v>
                </c:pt>
                <c:pt idx="2">
                  <c:v>Mundo</c:v>
                </c:pt>
              </c:strCache>
            </c:strRef>
          </c:cat>
          <c:val>
            <c:numRef>
              <c:f>'S4 destino das vendas'!$F$11:$H$11</c:f>
              <c:numCache>
                <c:formatCode>0.0%</c:formatCode>
                <c:ptCount val="3"/>
                <c:pt idx="0">
                  <c:v>0.58588107129274258</c:v>
                </c:pt>
                <c:pt idx="1">
                  <c:v>0.31988873932203071</c:v>
                </c:pt>
                <c:pt idx="2">
                  <c:v>9.4230189385226967E-2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6717952"/>
        <c:axId val="59818560"/>
      </c:barChart>
      <c:catAx>
        <c:axId val="12671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9818560"/>
        <c:crosses val="autoZero"/>
        <c:auto val="1"/>
        <c:lblAlgn val="ctr"/>
        <c:lblOffset val="100"/>
        <c:noMultiLvlLbl val="0"/>
      </c:catAx>
      <c:valAx>
        <c:axId val="598185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267179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667812535808417"/>
          <c:y val="3.2797238176736507E-2"/>
          <c:w val="0.43397107525730411"/>
          <c:h val="0.8925095756431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4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'S4 destino das vendas'!$J$43:$J$52</c:f>
              <c:strCache>
                <c:ptCount val="10"/>
                <c:pt idx="0">
                  <c:v>Produtos do fumo </c:v>
                </c:pt>
                <c:pt idx="1">
                  <c:v>Químicos diversos </c:v>
                </c:pt>
                <c:pt idx="2">
                  <c:v>Produtos de metal — exclusive máquinas</c:v>
                </c:pt>
                <c:pt idx="3">
                  <c:v>Artefatos de couro e calçados </c:v>
                </c:pt>
                <c:pt idx="4">
                  <c:v>Artigos de borracha e de plástico </c:v>
                </c:pt>
                <c:pt idx="5">
                  <c:v>Máquinas e equipamentos</c:v>
                </c:pt>
                <c:pt idx="6">
                  <c:v>Fabricação de resina e elastômeros </c:v>
                </c:pt>
                <c:pt idx="7">
                  <c:v>Móveis e produtos das indústrias diversas </c:v>
                </c:pt>
                <c:pt idx="8">
                  <c:v>Automóveis, camionetas e utilitários </c:v>
                </c:pt>
                <c:pt idx="9">
                  <c:v>Caminhões, ônibus, peças</c:v>
                </c:pt>
              </c:strCache>
            </c:strRef>
          </c:cat>
          <c:val>
            <c:numRef>
              <c:f>'S4 destino das vendas'!$K$43:$K$52</c:f>
              <c:numCache>
                <c:formatCode>0%</c:formatCode>
                <c:ptCount val="10"/>
                <c:pt idx="0">
                  <c:v>0.36162799439362586</c:v>
                </c:pt>
                <c:pt idx="1">
                  <c:v>0.37364500015635371</c:v>
                </c:pt>
                <c:pt idx="2">
                  <c:v>0.38574748614356008</c:v>
                </c:pt>
                <c:pt idx="3">
                  <c:v>0.40579991371960739</c:v>
                </c:pt>
                <c:pt idx="4">
                  <c:v>0.45432795123926406</c:v>
                </c:pt>
                <c:pt idx="5">
                  <c:v>0.4766569554339023</c:v>
                </c:pt>
                <c:pt idx="6">
                  <c:v>0.49779589488740877</c:v>
                </c:pt>
                <c:pt idx="7">
                  <c:v>0.52572751939528439</c:v>
                </c:pt>
                <c:pt idx="8">
                  <c:v>0.54218077033200351</c:v>
                </c:pt>
                <c:pt idx="9">
                  <c:v>0.61321336131718229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6718464"/>
        <c:axId val="59820864"/>
      </c:barChart>
      <c:catAx>
        <c:axId val="1267184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9820864"/>
        <c:crosses val="autoZero"/>
        <c:auto val="1"/>
        <c:lblAlgn val="ctr"/>
        <c:lblOffset val="100"/>
        <c:noMultiLvlLbl val="0"/>
      </c:catAx>
      <c:valAx>
        <c:axId val="59820864"/>
        <c:scaling>
          <c:orientation val="minMax"/>
          <c:max val="0.62000000000000022"/>
          <c:min val="0.3000000000000001"/>
        </c:scaling>
        <c:delete val="0"/>
        <c:axPos val="b"/>
        <c:numFmt formatCode="0%" sourceLinked="1"/>
        <c:majorTickMark val="out"/>
        <c:minorTickMark val="none"/>
        <c:tickLblPos val="nextTo"/>
        <c:crossAx val="126718464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B82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'S4 destino das vendas'!$F$10:$H$10</c:f>
              <c:strCache>
                <c:ptCount val="3"/>
                <c:pt idx="0">
                  <c:v>RS</c:v>
                </c:pt>
                <c:pt idx="1">
                  <c:v>Brasil</c:v>
                </c:pt>
                <c:pt idx="2">
                  <c:v>Mundo</c:v>
                </c:pt>
              </c:strCache>
            </c:strRef>
          </c:cat>
          <c:val>
            <c:numRef>
              <c:f>'S4 destino das vendas'!$F$11:$H$11</c:f>
              <c:numCache>
                <c:formatCode>0.0%</c:formatCode>
                <c:ptCount val="3"/>
                <c:pt idx="0">
                  <c:v>0.58588107129274247</c:v>
                </c:pt>
                <c:pt idx="1">
                  <c:v>0.31988873932203071</c:v>
                </c:pt>
                <c:pt idx="2">
                  <c:v>9.4230189385226967E-2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6721536"/>
        <c:axId val="59822592"/>
      </c:barChart>
      <c:catAx>
        <c:axId val="12672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9822592"/>
        <c:crosses val="autoZero"/>
        <c:auto val="1"/>
        <c:lblAlgn val="ctr"/>
        <c:lblOffset val="100"/>
        <c:noMultiLvlLbl val="0"/>
      </c:catAx>
      <c:valAx>
        <c:axId val="598225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267215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462087849323227"/>
          <c:y val="3.5273858460171101E-2"/>
          <c:w val="0.39710128433985153"/>
          <c:h val="0.888689388047792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4B8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4B82"/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'S4 destino das vendas'!$M$46:$M$52</c:f>
              <c:strCache>
                <c:ptCount val="7"/>
                <c:pt idx="0">
                  <c:v>Produtos de madeira — exclusive móveis </c:v>
                </c:pt>
                <c:pt idx="1">
                  <c:v>Máquinas e equipamentos</c:v>
                </c:pt>
                <c:pt idx="2">
                  <c:v>Fabricação de resina e elastômeros </c:v>
                </c:pt>
                <c:pt idx="3">
                  <c:v>Produtos alimentícios </c:v>
                </c:pt>
                <c:pt idx="4">
                  <c:v>Artefatos de couro e calçados </c:v>
                </c:pt>
                <c:pt idx="5">
                  <c:v>Produtos do fumo </c:v>
                </c:pt>
                <c:pt idx="6">
                  <c:v>Outros equipamentos de transporte </c:v>
                </c:pt>
              </c:strCache>
            </c:strRef>
          </c:cat>
          <c:val>
            <c:numRef>
              <c:f>'S4 destino das vendas'!$N$46:$N$52</c:f>
              <c:numCache>
                <c:formatCode>0%</c:formatCode>
                <c:ptCount val="7"/>
                <c:pt idx="0">
                  <c:v>0.10282680430256134</c:v>
                </c:pt>
                <c:pt idx="1">
                  <c:v>0.12518239047900975</c:v>
                </c:pt>
                <c:pt idx="2">
                  <c:v>0.16931497248591354</c:v>
                </c:pt>
                <c:pt idx="3">
                  <c:v>0.17546166672945021</c:v>
                </c:pt>
                <c:pt idx="4">
                  <c:v>0.23224942483686728</c:v>
                </c:pt>
                <c:pt idx="5">
                  <c:v>0.42348312494667911</c:v>
                </c:pt>
                <c:pt idx="6">
                  <c:v>0.63961468930513665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2590976"/>
        <c:axId val="59824896"/>
      </c:barChart>
      <c:catAx>
        <c:axId val="142590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9824896"/>
        <c:crosses val="autoZero"/>
        <c:auto val="1"/>
        <c:lblAlgn val="ctr"/>
        <c:lblOffset val="100"/>
        <c:noMultiLvlLbl val="0"/>
      </c:catAx>
      <c:valAx>
        <c:axId val="59824896"/>
        <c:scaling>
          <c:orientation val="minMax"/>
          <c:max val="0.70000000000000018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42590976"/>
        <c:crosses val="autoZero"/>
        <c:crossBetween val="between"/>
        <c:majorUnit val="0.3000000000000001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5A23-7FE1-435B-AEA6-B86F7F51AC56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26578-E231-4614-B3E2-D785E16B12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1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55F300-6313-491A-B7A3-E77F3AC5E87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6FAF736-AF3F-412C-89CA-EAECDCDF2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68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 smtClean="0"/>
              <a:t>Template</a:t>
            </a:r>
            <a:r>
              <a:rPr lang="pt-BR" b="1" dirty="0" smtClean="0"/>
              <a:t> de</a:t>
            </a:r>
            <a:r>
              <a:rPr lang="pt-BR" b="1" baseline="0" dirty="0" smtClean="0"/>
              <a:t> capa</a:t>
            </a:r>
          </a:p>
          <a:p>
            <a:r>
              <a:rPr lang="pt-BR" b="0" baseline="0" dirty="0" smtClean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2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Margem de segurança:</a:t>
            </a:r>
          </a:p>
          <a:p>
            <a:r>
              <a:rPr lang="pt-BR" dirty="0" smtClean="0"/>
              <a:t>Todo texto,</a:t>
            </a:r>
            <a:r>
              <a:rPr lang="pt-BR" baseline="0" dirty="0" smtClean="0"/>
              <a:t> figuras, gráficos e tabelas não devem ultrapassar essa margem, a fim de tornar o layout mais limpo e compreensível.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71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Inserir</a:t>
            </a:r>
            <a:r>
              <a:rPr lang="pt-BR" baseline="0" dirty="0" smtClean="0"/>
              <a:t> Núcleo e Centro. Após, nome do apresentador e </a:t>
            </a:r>
            <a:r>
              <a:rPr lang="pt-BR" baseline="0" dirty="0" err="1" smtClean="0"/>
              <a:t>email</a:t>
            </a:r>
            <a:r>
              <a:rPr lang="pt-BR" baseline="0" dirty="0" smtClean="0"/>
              <a:t>. Por fim, nome da equipe (quando houver).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1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Margem de segurança:</a:t>
            </a:r>
          </a:p>
          <a:p>
            <a:r>
              <a:rPr lang="pt-BR" dirty="0" smtClean="0"/>
              <a:t>Todo texto,</a:t>
            </a:r>
            <a:r>
              <a:rPr lang="pt-BR" baseline="0" dirty="0" smtClean="0"/>
              <a:t> figuras, gráficos e tabelas não devem ultrapassar essa margem, a fim de tornar o layout mais limpo e compreensível.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7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Margem de segurança:</a:t>
            </a:r>
          </a:p>
          <a:p>
            <a:r>
              <a:rPr lang="pt-BR" dirty="0" smtClean="0"/>
              <a:t>Todo texto,</a:t>
            </a:r>
            <a:r>
              <a:rPr lang="pt-BR" baseline="0" dirty="0" smtClean="0"/>
              <a:t> figuras, gráficos e tabelas não devem ultrapassar essa margem, a fim de tornar o layout mais limpo e compreensível.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7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Margem de segurança:</a:t>
            </a:r>
          </a:p>
          <a:p>
            <a:r>
              <a:rPr lang="pt-BR" dirty="0" smtClean="0"/>
              <a:t>Todo texto,</a:t>
            </a:r>
            <a:r>
              <a:rPr lang="pt-BR" baseline="0" dirty="0" smtClean="0"/>
              <a:t> figuras, gráficos e tabelas não devem ultrapassar essa margem, a fim de tornar o layout mais limpo e compreensível.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7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Margem de segurança:</a:t>
            </a:r>
          </a:p>
          <a:p>
            <a:r>
              <a:rPr lang="pt-BR" dirty="0" smtClean="0"/>
              <a:t>Todo texto,</a:t>
            </a:r>
            <a:r>
              <a:rPr lang="pt-BR" baseline="0" dirty="0" smtClean="0"/>
              <a:t> figuras, gráficos e tabelas não devem ultrapassar essa margem, a fim de tornar o layout mais limpo e compreensível.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7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Margem de segurança:</a:t>
            </a:r>
          </a:p>
          <a:p>
            <a:r>
              <a:rPr lang="pt-BR" dirty="0" smtClean="0"/>
              <a:t>Todo texto,</a:t>
            </a:r>
            <a:r>
              <a:rPr lang="pt-BR" baseline="0" dirty="0" smtClean="0"/>
              <a:t> figuras, gráficos e tabelas não devem ultrapassar essa margem, a fim de tornar o layout mais limpo e compreensível.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7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Taxa de fecundidade: Número esperado</a:t>
            </a:r>
            <a:r>
              <a:rPr lang="pt-BR" baseline="0" dirty="0" smtClean="0"/>
              <a:t> de filhos que uma mulher tenha caso ela experimente as taxas específicas de fecundidade por idade de cada uma das coortes no período analisado ao longo do seu período reprodutivo. </a:t>
            </a:r>
          </a:p>
          <a:p>
            <a:r>
              <a:rPr lang="pt-BR" baseline="0" dirty="0" smtClean="0"/>
              <a:t>Taxa específica de fecundidade por idade: número de filhos por mulheres de uma faixa etária em um determinado ano dividido pelo número de mulheres nessa faixa etária.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73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importante</a:t>
            </a:r>
            <a:r>
              <a:rPr lang="pt-BR" baseline="0" dirty="0" smtClean="0"/>
              <a:t> lembrar que essa região, apesar de ter a maior perda em número absoluto de pessoas, tem apresentado uma redução dessa perda nos últimos 3 censos.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02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4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7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1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33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6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1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4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Subtítulo 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4964"/>
            <a:ext cx="2232248" cy="49773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6732240" y="260648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Fira Sans ExtraLight" pitchFamily="34" charset="0"/>
                <a:ea typeface="Fira Sans ExtraLight" pitchFamily="34" charset="0"/>
              </a:rPr>
              <a:t>www.fee.rs.gov.br</a:t>
            </a:r>
            <a:endParaRPr lang="pt-BR" sz="2000" dirty="0">
              <a:solidFill>
                <a:schemeClr val="bg1"/>
              </a:solidFill>
              <a:latin typeface="Fira Sans ExtraLight" pitchFamily="34" charset="0"/>
              <a:ea typeface="Fira Sans Extra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Fira Sans" pitchFamily="34" charset="0"/>
          <a:ea typeface="Fira Sans" pitchFamily="34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aurawottrich.FEE.001\Desktop\c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0"/>
            <a:ext cx="9144000" cy="68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81519" y="1340768"/>
            <a:ext cx="4058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4B82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Características da economia gaúcha</a:t>
            </a:r>
            <a:endParaRPr lang="pt-BR" sz="3600" b="1" dirty="0">
              <a:solidFill>
                <a:srgbClr val="004B82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82810" y="3551605"/>
            <a:ext cx="210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Porto Alegre,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de junho de 2015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1933724" y="6372036"/>
            <a:ext cx="20622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Outros: 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1,3%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riângulo isósceles 32"/>
          <p:cNvSpPr/>
          <p:nvPr/>
        </p:nvSpPr>
        <p:spPr>
          <a:xfrm rot="16200000" flipV="1">
            <a:off x="2437934" y="5511159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 rot="16200000" flipV="1">
            <a:off x="2449810" y="3303546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1826" y="1437284"/>
            <a:ext cx="375009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i="1" u="sng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Exportações do RS em 2014</a:t>
            </a:r>
            <a:r>
              <a:rPr lang="pt-BR" sz="2000" b="1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US$ 18,7 </a:t>
            </a:r>
            <a:r>
              <a:rPr lang="en-US" b="1" i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bilhões</a:t>
            </a:r>
            <a:endParaRPr lang="pt-BR" b="1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00550" y="2780928"/>
            <a:ext cx="20154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Agricultura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pecuária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silvicultura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exploração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florestal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99792" y="5302949"/>
            <a:ext cx="22314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Indústria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transformação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12762" y="6621102"/>
            <a:ext cx="1700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MDIC/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AliceWeb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-3379" y="891304"/>
            <a:ext cx="883146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RS é também bastante dependente do mercado externo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265770" y="2229247"/>
            <a:ext cx="2172718" cy="2108814"/>
            <a:chOff x="227670" y="2276872"/>
            <a:chExt cx="2172718" cy="2108814"/>
          </a:xfrm>
        </p:grpSpPr>
        <p:sp>
          <p:nvSpPr>
            <p:cNvPr id="40" name="Rosca 39"/>
            <p:cNvSpPr/>
            <p:nvPr/>
          </p:nvSpPr>
          <p:spPr>
            <a:xfrm>
              <a:off x="227670" y="2276872"/>
              <a:ext cx="2172718" cy="2108814"/>
            </a:xfrm>
            <a:prstGeom prst="donut">
              <a:avLst>
                <a:gd name="adj" fmla="val 11504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259632" y="2986378"/>
              <a:ext cx="103545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24,4%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9" y="2449958"/>
              <a:ext cx="1894798" cy="176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upo 49"/>
          <p:cNvGrpSpPr/>
          <p:nvPr/>
        </p:nvGrpSpPr>
        <p:grpSpPr>
          <a:xfrm>
            <a:off x="260604" y="4419825"/>
            <a:ext cx="2187388" cy="2129902"/>
            <a:chOff x="193929" y="4467450"/>
            <a:chExt cx="2187388" cy="2129902"/>
          </a:xfrm>
        </p:grpSpPr>
        <p:sp>
          <p:nvSpPr>
            <p:cNvPr id="51" name="Rosca 50"/>
            <p:cNvSpPr/>
            <p:nvPr/>
          </p:nvSpPr>
          <p:spPr>
            <a:xfrm>
              <a:off x="193929" y="4467450"/>
              <a:ext cx="2172718" cy="2129902"/>
            </a:xfrm>
            <a:prstGeom prst="donut">
              <a:avLst>
                <a:gd name="adj" fmla="val 11504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1241064" y="5102374"/>
              <a:ext cx="114025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74,3%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89" y="4672909"/>
              <a:ext cx="1767596" cy="176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71" y="2866018"/>
            <a:ext cx="481806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Retângulo 154"/>
          <p:cNvSpPr/>
          <p:nvPr/>
        </p:nvSpPr>
        <p:spPr>
          <a:xfrm>
            <a:off x="4716016" y="1960384"/>
            <a:ext cx="433006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Quantidade exportada em relação à produção</a:t>
            </a:r>
          </a:p>
          <a:p>
            <a:pPr algn="ctr"/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(Participação %)</a:t>
            </a:r>
            <a:endParaRPr lang="pt-BR" sz="1600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263125"/>
              </p:ext>
            </p:extLst>
          </p:nvPr>
        </p:nvGraphicFramePr>
        <p:xfrm>
          <a:off x="38951" y="2779166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12762" y="6639163"/>
            <a:ext cx="2352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FEE/MIP-2008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11" y="2206213"/>
            <a:ext cx="4052533" cy="830997"/>
          </a:xfrm>
          <a:prstGeom prst="rect">
            <a:avLst/>
          </a:prstGeom>
          <a:noFill/>
          <a:effectLst>
            <a:outerShdw sx="1000" sy="1000" algn="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Destino da produção da indústria de transformação do RS - 2008</a:t>
            </a:r>
          </a:p>
          <a:p>
            <a:pPr algn="ctr">
              <a:defRPr/>
            </a:pP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46249" y="5191100"/>
            <a:ext cx="785542" cy="288032"/>
          </a:xfrm>
          <a:prstGeom prst="ellipse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83579"/>
              </p:ext>
            </p:extLst>
          </p:nvPr>
        </p:nvGraphicFramePr>
        <p:xfrm>
          <a:off x="3805746" y="2502768"/>
          <a:ext cx="5323470" cy="425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218012" y="2206213"/>
            <a:ext cx="4824536" cy="584775"/>
          </a:xfrm>
          <a:prstGeom prst="rect">
            <a:avLst/>
          </a:prstGeom>
          <a:noFill/>
          <a:effectLst>
            <a:outerShdw sx="1000" sy="1000" algn="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Parcela da produção com destino ao Brasil</a:t>
            </a:r>
          </a:p>
          <a:p>
            <a:pPr algn="ctr">
              <a:defRPr/>
            </a:pP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379" y="891304"/>
            <a:ext cx="88314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mercado interno também é destino importante da produção gaúcha 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8" grpId="0" animBg="1"/>
      <p:bldGraphic spid="11" grpId="0">
        <p:bldAsOne/>
      </p:bldGraphic>
      <p:bldP spid="1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804284"/>
              </p:ext>
            </p:extLst>
          </p:nvPr>
        </p:nvGraphicFramePr>
        <p:xfrm>
          <a:off x="110959" y="2849825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12762" y="6639163"/>
            <a:ext cx="2352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FEE/MIP-2008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419" y="2276872"/>
            <a:ext cx="4052533" cy="800219"/>
          </a:xfrm>
          <a:prstGeom prst="rect">
            <a:avLst/>
          </a:prstGeom>
          <a:noFill/>
          <a:effectLst>
            <a:outerShdw sx="1000" sy="1000" algn="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Destino da produção da indústria de transformação do RS - 2008</a:t>
            </a:r>
          </a:p>
          <a:p>
            <a:pPr algn="ctr">
              <a:defRPr/>
            </a:pPr>
            <a:endParaRPr lang="pt-B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907308" y="5274459"/>
            <a:ext cx="785542" cy="288032"/>
          </a:xfrm>
          <a:prstGeom prst="ellipse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086458"/>
              </p:ext>
            </p:extLst>
          </p:nvPr>
        </p:nvGraphicFramePr>
        <p:xfrm>
          <a:off x="4290335" y="2643057"/>
          <a:ext cx="46922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184661" y="2217564"/>
            <a:ext cx="4903565" cy="624341"/>
          </a:xfrm>
          <a:prstGeom prst="rect">
            <a:avLst/>
          </a:prstGeom>
          <a:noFill/>
          <a:effectLst>
            <a:outerShdw sx="1000" sy="1000" algn="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Parcela da produção com destino ao mundo</a:t>
            </a:r>
          </a:p>
          <a:p>
            <a:pPr algn="ctr">
              <a:defRPr/>
            </a:pPr>
            <a:endParaRPr lang="pt-B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3379" y="891304"/>
            <a:ext cx="88314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mercado interno também é destino importante da produção gaúcha 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3" grpId="0">
        <p:bldAsOne/>
      </p:bldGraphic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3559829" y="2100920"/>
            <a:ext cx="2954477" cy="0"/>
          </a:xfrm>
          <a:prstGeom prst="line">
            <a:avLst/>
          </a:prstGeom>
          <a:ln w="304800" cap="rnd">
            <a:solidFill>
              <a:schemeClr val="bg1">
                <a:lumMod val="8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573614" y="1676300"/>
            <a:ext cx="2954477" cy="0"/>
          </a:xfrm>
          <a:prstGeom prst="line">
            <a:avLst/>
          </a:prstGeom>
          <a:ln w="304800" cap="rnd">
            <a:solidFill>
              <a:srgbClr val="3B86A7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3602717" y="1677758"/>
            <a:ext cx="2219742" cy="0"/>
          </a:xfrm>
          <a:prstGeom prst="line">
            <a:avLst/>
          </a:prstGeom>
          <a:ln w="304800" cap="rnd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-12762" y="6621102"/>
            <a:ext cx="1700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MDIC/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AliceWeb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-3379" y="891304"/>
            <a:ext cx="883146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 indústria gaúcha é preponderantemente de transformação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3587638" y="3377954"/>
            <a:ext cx="2954477" cy="0"/>
          </a:xfrm>
          <a:prstGeom prst="line">
            <a:avLst/>
          </a:prstGeom>
          <a:ln w="304800" cap="rnd">
            <a:solidFill>
              <a:schemeClr val="bg1">
                <a:lumMod val="8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617581" y="3377954"/>
            <a:ext cx="336592" cy="0"/>
          </a:xfrm>
          <a:prstGeom prst="line">
            <a:avLst/>
          </a:prstGeom>
          <a:ln w="3048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588396" y="2931815"/>
            <a:ext cx="2954477" cy="0"/>
          </a:xfrm>
          <a:prstGeom prst="line">
            <a:avLst/>
          </a:prstGeom>
          <a:ln w="304800" cap="rnd">
            <a:solidFill>
              <a:srgbClr val="3B86A7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605420" y="2933273"/>
            <a:ext cx="1602650" cy="0"/>
          </a:xfrm>
          <a:prstGeom prst="line">
            <a:avLst/>
          </a:prstGeom>
          <a:ln w="304800" cap="rnd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566391" y="2100920"/>
            <a:ext cx="2701" cy="0"/>
          </a:xfrm>
          <a:prstGeom prst="line">
            <a:avLst/>
          </a:prstGeom>
          <a:ln w="3048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sca 38"/>
          <p:cNvSpPr/>
          <p:nvPr/>
        </p:nvSpPr>
        <p:spPr>
          <a:xfrm rot="865711">
            <a:off x="2521395" y="2551341"/>
            <a:ext cx="1190215" cy="1130704"/>
          </a:xfrm>
          <a:prstGeom prst="donu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6660233" y="1489459"/>
            <a:ext cx="2520279" cy="373207"/>
            <a:chOff x="6660233" y="1489459"/>
            <a:chExt cx="2520279" cy="373207"/>
          </a:xfrm>
        </p:grpSpPr>
        <p:sp>
          <p:nvSpPr>
            <p:cNvPr id="43" name="Retângulo 42"/>
            <p:cNvSpPr/>
            <p:nvPr/>
          </p:nvSpPr>
          <p:spPr>
            <a:xfrm>
              <a:off x="7329469" y="1493334"/>
              <a:ext cx="185104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Transformação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6660233" y="1489459"/>
              <a:ext cx="86409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72,8%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780720" y="1880912"/>
            <a:ext cx="1728851" cy="369332"/>
            <a:chOff x="6780720" y="1880912"/>
            <a:chExt cx="1728851" cy="369332"/>
          </a:xfrm>
        </p:grpSpPr>
        <p:sp>
          <p:nvSpPr>
            <p:cNvPr id="47" name="Retângulo 46"/>
            <p:cNvSpPr/>
            <p:nvPr/>
          </p:nvSpPr>
          <p:spPr>
            <a:xfrm>
              <a:off x="7360220" y="1880912"/>
              <a:ext cx="114935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>
                  <a:ln w="10541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xtrativa</a:t>
              </a:r>
              <a:endParaRPr lang="pt-BR" b="1" cap="none" spc="0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6780720" y="1880912"/>
              <a:ext cx="86409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0,7%</a:t>
              </a:r>
              <a:endParaRPr lang="pt-BR" b="1" cap="none" spc="0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2188891" y="2529279"/>
            <a:ext cx="1178635" cy="1690095"/>
            <a:chOff x="2129959" y="2769119"/>
            <a:chExt cx="1296498" cy="1859105"/>
          </a:xfrm>
        </p:grpSpPr>
        <p:grpSp>
          <p:nvGrpSpPr>
            <p:cNvPr id="54" name="Grupo 53"/>
            <p:cNvGrpSpPr/>
            <p:nvPr/>
          </p:nvGrpSpPr>
          <p:grpSpPr>
            <a:xfrm rot="865711">
              <a:off x="2129959" y="2769119"/>
              <a:ext cx="1296498" cy="1859105"/>
              <a:chOff x="614113" y="840312"/>
              <a:chExt cx="1725639" cy="24744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Cilindro 55"/>
              <p:cNvSpPr/>
              <p:nvPr/>
            </p:nvSpPr>
            <p:spPr>
              <a:xfrm rot="1991384">
                <a:off x="964564" y="2050988"/>
                <a:ext cx="361422" cy="284429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sca 56"/>
              <p:cNvSpPr/>
              <p:nvPr/>
            </p:nvSpPr>
            <p:spPr>
              <a:xfrm>
                <a:off x="755576" y="840312"/>
                <a:ext cx="1584176" cy="1504968"/>
              </a:xfrm>
              <a:prstGeom prst="donut">
                <a:avLst>
                  <a:gd name="adj" fmla="val 1408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Cilindro 57"/>
              <p:cNvSpPr/>
              <p:nvPr/>
            </p:nvSpPr>
            <p:spPr>
              <a:xfrm rot="2007568">
                <a:off x="614113" y="2223861"/>
                <a:ext cx="304699" cy="1090921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Retângulo 54"/>
            <p:cNvSpPr/>
            <p:nvPr/>
          </p:nvSpPr>
          <p:spPr>
            <a:xfrm>
              <a:off x="2593709" y="3107026"/>
              <a:ext cx="695757" cy="5755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8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 Narrow" pitchFamily="34" charset="0"/>
                </a:rPr>
                <a:t>BR</a:t>
              </a:r>
              <a:endParaRPr lang="pt-BR" sz="2800" b="1" cap="none" spc="0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6660232" y="2728412"/>
            <a:ext cx="2520279" cy="373207"/>
            <a:chOff x="6660232" y="3007357"/>
            <a:chExt cx="2520279" cy="373207"/>
          </a:xfrm>
        </p:grpSpPr>
        <p:sp>
          <p:nvSpPr>
            <p:cNvPr id="60" name="Retângulo 59"/>
            <p:cNvSpPr/>
            <p:nvPr/>
          </p:nvSpPr>
          <p:spPr>
            <a:xfrm>
              <a:off x="7329468" y="3011232"/>
              <a:ext cx="185104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Transformação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6660232" y="3007357"/>
              <a:ext cx="86409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56,5%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6721013" y="3170294"/>
            <a:ext cx="1788226" cy="369332"/>
            <a:chOff x="6721344" y="3398810"/>
            <a:chExt cx="1788226" cy="369332"/>
          </a:xfrm>
        </p:grpSpPr>
        <p:sp>
          <p:nvSpPr>
            <p:cNvPr id="63" name="Retângulo 62"/>
            <p:cNvSpPr/>
            <p:nvPr/>
          </p:nvSpPr>
          <p:spPr>
            <a:xfrm>
              <a:off x="7360219" y="3398810"/>
              <a:ext cx="1149351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>
                  <a:ln w="10541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xtrativa</a:t>
              </a:r>
              <a:endParaRPr lang="pt-BR" b="1" cap="none" spc="0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tângulo 63"/>
            <p:cNvSpPr/>
            <p:nvPr/>
          </p:nvSpPr>
          <p:spPr>
            <a:xfrm>
              <a:off x="6721344" y="3398810"/>
              <a:ext cx="86409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12,0%</a:t>
              </a:r>
              <a:endParaRPr lang="pt-BR" b="1" cap="none" spc="0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Retângulo 64"/>
          <p:cNvSpPr/>
          <p:nvPr/>
        </p:nvSpPr>
        <p:spPr>
          <a:xfrm>
            <a:off x="35496" y="1558533"/>
            <a:ext cx="194641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i="1" cap="none" spc="0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Participação % na indústria total </a:t>
            </a:r>
            <a:r>
              <a:rPr lang="pt-BR" sz="1600" b="1" i="1" cap="none" spc="0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(média 2008-2012)</a:t>
            </a:r>
            <a:endParaRPr lang="pt-BR" sz="1600" b="1" i="1" cap="none" spc="0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35496" y="4303982"/>
            <a:ext cx="3255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i="1" cap="none" spc="0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Evolução da produção industrial  </a:t>
            </a:r>
            <a:r>
              <a:rPr lang="pt-BR" sz="1600" b="1" i="1" cap="none" spc="0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(No índice – 2002=100 – </a:t>
            </a:r>
            <a:r>
              <a:rPr lang="pt-BR" sz="1600" b="1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Brasil)</a:t>
            </a:r>
            <a:endParaRPr lang="pt-BR" sz="1600" b="1" i="1" cap="none" spc="0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5932887" y="3563724"/>
            <a:ext cx="29595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u="sng" cap="none" spc="0" dirty="0" smtClean="0">
                <a:ln w="10541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entre 2002 e 2014</a:t>
            </a:r>
            <a:endParaRPr lang="pt-BR" sz="1600" b="1" i="1" u="sng" cap="none" spc="0" dirty="0">
              <a:ln w="10541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6002083" y="4261197"/>
            <a:ext cx="795546" cy="649209"/>
            <a:chOff x="3816934" y="3227945"/>
            <a:chExt cx="962608" cy="785543"/>
          </a:xfrm>
        </p:grpSpPr>
        <p:sp>
          <p:nvSpPr>
            <p:cNvPr id="70" name="Elipse 69"/>
            <p:cNvSpPr/>
            <p:nvPr/>
          </p:nvSpPr>
          <p:spPr>
            <a:xfrm>
              <a:off x="3854924" y="3227945"/>
              <a:ext cx="792088" cy="785543"/>
            </a:xfrm>
            <a:prstGeom prst="ellipse">
              <a:avLst/>
            </a:prstGeom>
            <a:solidFill>
              <a:srgbClr val="7979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itchFamily="34" charset="0"/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3816934" y="3381488"/>
              <a:ext cx="962608" cy="4096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52,5%</a:t>
              </a:r>
              <a:endParaRPr lang="pt-BR" sz="1600" b="1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6050341" y="5125293"/>
            <a:ext cx="795546" cy="649209"/>
            <a:chOff x="3816934" y="3227945"/>
            <a:chExt cx="962608" cy="785543"/>
          </a:xfrm>
        </p:grpSpPr>
        <p:sp>
          <p:nvSpPr>
            <p:cNvPr id="73" name="Elipse 72"/>
            <p:cNvSpPr/>
            <p:nvPr/>
          </p:nvSpPr>
          <p:spPr>
            <a:xfrm>
              <a:off x="3854924" y="3227945"/>
              <a:ext cx="792088" cy="785543"/>
            </a:xfrm>
            <a:prstGeom prst="ellipse">
              <a:avLst/>
            </a:prstGeom>
            <a:solidFill>
              <a:srgbClr val="004B8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itchFamily="34" charset="0"/>
              </a:endParaRPr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3816934" y="3381488"/>
              <a:ext cx="962608" cy="4096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latin typeface="Srial"/>
                  <a:cs typeface="Arial" panose="020B0604020202020204" pitchFamily="34" charset="0"/>
                </a:rPr>
                <a:t>22,6%</a:t>
              </a:r>
              <a:endParaRPr lang="pt-BR" sz="1600" b="1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/>
                <a:latin typeface="Srial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7891542" y="5119105"/>
            <a:ext cx="795546" cy="649209"/>
            <a:chOff x="3816934" y="3227945"/>
            <a:chExt cx="962608" cy="785543"/>
          </a:xfrm>
        </p:grpSpPr>
        <p:sp>
          <p:nvSpPr>
            <p:cNvPr id="76" name="Elipse 75"/>
            <p:cNvSpPr/>
            <p:nvPr/>
          </p:nvSpPr>
          <p:spPr>
            <a:xfrm>
              <a:off x="3854924" y="3227945"/>
              <a:ext cx="792088" cy="785543"/>
            </a:xfrm>
            <a:prstGeom prst="ellipse">
              <a:avLst/>
            </a:prstGeom>
            <a:solidFill>
              <a:srgbClr val="004B8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itchFamily="34" charset="0"/>
              </a:endParaRPr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3816934" y="3381488"/>
              <a:ext cx="962608" cy="4096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6,6%</a:t>
              </a:r>
              <a:endParaRPr lang="pt-BR" sz="1600" b="1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6976705" y="5129738"/>
            <a:ext cx="795546" cy="649209"/>
            <a:chOff x="3816934" y="3227945"/>
            <a:chExt cx="962608" cy="785543"/>
          </a:xfrm>
        </p:grpSpPr>
        <p:sp>
          <p:nvSpPr>
            <p:cNvPr id="79" name="Elipse 78"/>
            <p:cNvSpPr/>
            <p:nvPr/>
          </p:nvSpPr>
          <p:spPr>
            <a:xfrm>
              <a:off x="3854924" y="3227945"/>
              <a:ext cx="792088" cy="785543"/>
            </a:xfrm>
            <a:prstGeom prst="ellipse">
              <a:avLst/>
            </a:prstGeom>
            <a:solidFill>
              <a:srgbClr val="004B8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itchFamily="34" charset="0"/>
              </a:endParaRP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3816934" y="3381488"/>
              <a:ext cx="962608" cy="4096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23,4%</a:t>
              </a:r>
              <a:endParaRPr lang="pt-BR" sz="1600" b="1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5940152" y="3933095"/>
            <a:ext cx="8640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>
                <a:ln w="10541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</a:p>
        </p:txBody>
      </p:sp>
      <p:sp>
        <p:nvSpPr>
          <p:cNvPr id="82" name="Retângulo 81"/>
          <p:cNvSpPr/>
          <p:nvPr/>
        </p:nvSpPr>
        <p:spPr>
          <a:xfrm>
            <a:off x="6908156" y="3933056"/>
            <a:ext cx="8640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pt-BR" sz="1600" b="1" i="1" dirty="0">
              <a:ln w="10541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6976705" y="4261197"/>
            <a:ext cx="795546" cy="649209"/>
            <a:chOff x="3816934" y="3227945"/>
            <a:chExt cx="962608" cy="785543"/>
          </a:xfrm>
        </p:grpSpPr>
        <p:sp>
          <p:nvSpPr>
            <p:cNvPr id="84" name="Elipse 83"/>
            <p:cNvSpPr/>
            <p:nvPr/>
          </p:nvSpPr>
          <p:spPr>
            <a:xfrm>
              <a:off x="3854924" y="3227945"/>
              <a:ext cx="792088" cy="785543"/>
            </a:xfrm>
            <a:prstGeom prst="ellipse">
              <a:avLst/>
            </a:prstGeom>
            <a:solidFill>
              <a:srgbClr val="7979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itchFamily="34" charset="0"/>
              </a:endParaRPr>
            </a:p>
          </p:txBody>
        </p:sp>
        <p:sp>
          <p:nvSpPr>
            <p:cNvPr id="85" name="Retângulo 84"/>
            <p:cNvSpPr/>
            <p:nvPr/>
          </p:nvSpPr>
          <p:spPr>
            <a:xfrm>
              <a:off x="3816934" y="3381488"/>
              <a:ext cx="962608" cy="4096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600" b="1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64,9%</a:t>
              </a:r>
              <a:endParaRPr lang="pt-BR" sz="1600" b="1" cap="none" spc="0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Retângulo 85"/>
          <p:cNvSpPr/>
          <p:nvPr/>
        </p:nvSpPr>
        <p:spPr>
          <a:xfrm>
            <a:off x="7740352" y="3941266"/>
            <a:ext cx="8640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pt-BR" sz="1600" b="1" i="1" dirty="0">
              <a:ln w="10541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44323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osca 87"/>
          <p:cNvSpPr/>
          <p:nvPr/>
        </p:nvSpPr>
        <p:spPr>
          <a:xfrm rot="865711">
            <a:off x="2448459" y="1278643"/>
            <a:ext cx="1190215" cy="1130704"/>
          </a:xfrm>
          <a:prstGeom prst="donu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2136462" y="1340768"/>
            <a:ext cx="1178635" cy="1690095"/>
            <a:chOff x="2077530" y="1301663"/>
            <a:chExt cx="1296498" cy="1859105"/>
          </a:xfrm>
        </p:grpSpPr>
        <p:grpSp>
          <p:nvGrpSpPr>
            <p:cNvPr id="30" name="Grupo 29"/>
            <p:cNvGrpSpPr/>
            <p:nvPr/>
          </p:nvGrpSpPr>
          <p:grpSpPr>
            <a:xfrm rot="865711">
              <a:off x="2077530" y="1301663"/>
              <a:ext cx="1296498" cy="1859105"/>
              <a:chOff x="614113" y="840312"/>
              <a:chExt cx="1725639" cy="24744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Cilindro 31"/>
              <p:cNvSpPr/>
              <p:nvPr/>
            </p:nvSpPr>
            <p:spPr>
              <a:xfrm rot="1991384">
                <a:off x="964564" y="2050988"/>
                <a:ext cx="361422" cy="284429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osca 34"/>
              <p:cNvSpPr/>
              <p:nvPr/>
            </p:nvSpPr>
            <p:spPr>
              <a:xfrm>
                <a:off x="755576" y="840312"/>
                <a:ext cx="1584176" cy="1504968"/>
              </a:xfrm>
              <a:prstGeom prst="donut">
                <a:avLst>
                  <a:gd name="adj" fmla="val 1408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ilindro 37"/>
              <p:cNvSpPr/>
              <p:nvPr/>
            </p:nvSpPr>
            <p:spPr>
              <a:xfrm rot="2007568">
                <a:off x="614113" y="2223861"/>
                <a:ext cx="304699" cy="1090921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tângulo 30"/>
            <p:cNvSpPr/>
            <p:nvPr/>
          </p:nvSpPr>
          <p:spPr>
            <a:xfrm>
              <a:off x="2533763" y="1637808"/>
              <a:ext cx="695757" cy="5755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8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 Narrow" pitchFamily="34" charset="0"/>
                </a:rPr>
                <a:t>RS</a:t>
              </a:r>
              <a:endParaRPr lang="pt-BR" sz="2800" b="1" cap="none" spc="0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  <p:bldP spid="81" grpId="0"/>
      <p:bldP spid="82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35496" y="908720"/>
            <a:ext cx="3325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Principais setores da indústria de transformação do RS 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(% </a:t>
            </a:r>
            <a:r>
              <a:rPr lang="pt-BR" sz="16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do VTI*, 2012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5099" y="6619139"/>
            <a:ext cx="1634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IBGE. MTE/RAIS.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635896" y="884262"/>
            <a:ext cx="5328592" cy="28235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6768752" y="4293096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Onde se encontra essa indústria?</a:t>
            </a:r>
          </a:p>
        </p:txBody>
      </p:sp>
      <p:grpSp>
        <p:nvGrpSpPr>
          <p:cNvPr id="2" name="Grupo 30"/>
          <p:cNvGrpSpPr/>
          <p:nvPr/>
        </p:nvGrpSpPr>
        <p:grpSpPr>
          <a:xfrm>
            <a:off x="107504" y="1988840"/>
            <a:ext cx="3312368" cy="4536504"/>
            <a:chOff x="107504" y="1988840"/>
            <a:chExt cx="3312368" cy="4536504"/>
          </a:xfrm>
        </p:grpSpPr>
        <p:sp>
          <p:nvSpPr>
            <p:cNvPr id="15" name="Arredondar Retângulo em um Canto Diagonal 14"/>
            <p:cNvSpPr/>
            <p:nvPr/>
          </p:nvSpPr>
          <p:spPr>
            <a:xfrm>
              <a:off x="107504" y="1988840"/>
              <a:ext cx="3096344" cy="4536504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80000"/>
                  </a:schemeClr>
                </a:gs>
                <a:gs pos="50000">
                  <a:schemeClr val="bg1">
                    <a:lumMod val="85000"/>
                    <a:alpha val="80000"/>
                  </a:schemeClr>
                </a:gs>
                <a:gs pos="100000">
                  <a:srgbClr val="EAEAEA">
                    <a:alpha val="8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0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74298" y="2164794"/>
              <a:ext cx="3029550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100" b="1" u="sng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Indústria de alimentos</a:t>
              </a:r>
              <a:endParaRPr lang="pt-BR" sz="2100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09972" y="2622164"/>
              <a:ext cx="33099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Emprega 120,5 mil pessoas</a:t>
              </a:r>
              <a:endParaRPr lang="pt-BR" b="1" cap="none" spc="0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95536" y="3246196"/>
              <a:ext cx="27296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16,7% do total do RS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4990" y="3635732"/>
              <a:ext cx="323287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Na indústria brasileira: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13420" y="4653136"/>
              <a:ext cx="1296144" cy="3847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/>
              <a:r>
                <a:rPr lang="pt-BR" sz="19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Emprego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259632" y="4221088"/>
              <a:ext cx="15841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pt-BR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 4º lugar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132904" y="5733256"/>
              <a:ext cx="1342752" cy="3847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/>
              <a:r>
                <a:rPr lang="pt-BR" sz="19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Empresas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259632" y="5405154"/>
              <a:ext cx="15841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pt-BR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 3º lugar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2" descr="C:\Users\pbazani\Pictures\MM900046530.GIF"/>
            <p:cNvPicPr>
              <a:picLocks noChangeAspect="1" noChangeArrowheads="1" noCrop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1520" y="4941168"/>
              <a:ext cx="989783" cy="864096"/>
            </a:xfrm>
            <a:prstGeom prst="rect">
              <a:avLst/>
            </a:prstGeom>
            <a:noFill/>
          </p:spPr>
        </p:pic>
        <p:pic>
          <p:nvPicPr>
            <p:cNvPr id="27" name="Picture 110" descr="j043395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544" y="4005064"/>
              <a:ext cx="584448" cy="58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0" descr="j043395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1520" y="4149080"/>
              <a:ext cx="584448" cy="58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10" descr="j043395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1560" y="4221088"/>
              <a:ext cx="584448" cy="58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81" y="829611"/>
            <a:ext cx="5382915" cy="60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35496" y="882069"/>
            <a:ext cx="6120680" cy="5859299"/>
            <a:chOff x="35496" y="882069"/>
            <a:chExt cx="6120680" cy="5859299"/>
          </a:xfrm>
        </p:grpSpPr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4947287" y="2793420"/>
              <a:ext cx="1170771" cy="1739820"/>
            </a:xfrm>
            <a:custGeom>
              <a:avLst/>
              <a:gdLst>
                <a:gd name="T0" fmla="*/ 1532 w 1719"/>
                <a:gd name="T1" fmla="*/ 30 h 2558"/>
                <a:gd name="T2" fmla="*/ 1560 w 1719"/>
                <a:gd name="T3" fmla="*/ 77 h 2558"/>
                <a:gd name="T4" fmla="*/ 1607 w 1719"/>
                <a:gd name="T5" fmla="*/ 115 h 2558"/>
                <a:gd name="T6" fmla="*/ 1686 w 1719"/>
                <a:gd name="T7" fmla="*/ 146 h 2558"/>
                <a:gd name="T8" fmla="*/ 1691 w 1719"/>
                <a:gd name="T9" fmla="*/ 171 h 2558"/>
                <a:gd name="T10" fmla="*/ 1467 w 1719"/>
                <a:gd name="T11" fmla="*/ 528 h 2558"/>
                <a:gd name="T12" fmla="*/ 1100 w 1719"/>
                <a:gd name="T13" fmla="*/ 1331 h 2558"/>
                <a:gd name="T14" fmla="*/ 570 w 1719"/>
                <a:gd name="T15" fmla="*/ 2262 h 2558"/>
                <a:gd name="T16" fmla="*/ 105 w 1719"/>
                <a:gd name="T17" fmla="*/ 2490 h 2558"/>
                <a:gd name="T18" fmla="*/ 44 w 1719"/>
                <a:gd name="T19" fmla="*/ 2405 h 2558"/>
                <a:gd name="T20" fmla="*/ 235 w 1719"/>
                <a:gd name="T21" fmla="*/ 2334 h 2558"/>
                <a:gd name="T22" fmla="*/ 307 w 1719"/>
                <a:gd name="T23" fmla="*/ 2171 h 2558"/>
                <a:gd name="T24" fmla="*/ 545 w 1719"/>
                <a:gd name="T25" fmla="*/ 1973 h 2558"/>
                <a:gd name="T26" fmla="*/ 538 w 1719"/>
                <a:gd name="T27" fmla="*/ 1476 h 2558"/>
                <a:gd name="T28" fmla="*/ 585 w 1719"/>
                <a:gd name="T29" fmla="*/ 1485 h 2558"/>
                <a:gd name="T30" fmla="*/ 634 w 1719"/>
                <a:gd name="T31" fmla="*/ 1518 h 2558"/>
                <a:gd name="T32" fmla="*/ 635 w 1719"/>
                <a:gd name="T33" fmla="*/ 1450 h 2558"/>
                <a:gd name="T34" fmla="*/ 660 w 1719"/>
                <a:gd name="T35" fmla="*/ 1534 h 2558"/>
                <a:gd name="T36" fmla="*/ 625 w 1719"/>
                <a:gd name="T37" fmla="*/ 1608 h 2558"/>
                <a:gd name="T38" fmla="*/ 706 w 1719"/>
                <a:gd name="T39" fmla="*/ 1604 h 2558"/>
                <a:gd name="T40" fmla="*/ 735 w 1719"/>
                <a:gd name="T41" fmla="*/ 1441 h 2558"/>
                <a:gd name="T42" fmla="*/ 735 w 1719"/>
                <a:gd name="T43" fmla="*/ 1333 h 2558"/>
                <a:gd name="T44" fmla="*/ 654 w 1719"/>
                <a:gd name="T45" fmla="*/ 1125 h 2558"/>
                <a:gd name="T46" fmla="*/ 839 w 1719"/>
                <a:gd name="T47" fmla="*/ 1051 h 2558"/>
                <a:gd name="T48" fmla="*/ 896 w 1719"/>
                <a:gd name="T49" fmla="*/ 787 h 2558"/>
                <a:gd name="T50" fmla="*/ 826 w 1719"/>
                <a:gd name="T51" fmla="*/ 740 h 2558"/>
                <a:gd name="T52" fmla="*/ 895 w 1719"/>
                <a:gd name="T53" fmla="*/ 663 h 2558"/>
                <a:gd name="T54" fmla="*/ 989 w 1719"/>
                <a:gd name="T55" fmla="*/ 631 h 2558"/>
                <a:gd name="T56" fmla="*/ 1004 w 1719"/>
                <a:gd name="T57" fmla="*/ 585 h 2558"/>
                <a:gd name="T58" fmla="*/ 974 w 1719"/>
                <a:gd name="T59" fmla="*/ 543 h 2558"/>
                <a:gd name="T60" fmla="*/ 1010 w 1719"/>
                <a:gd name="T61" fmla="*/ 506 h 2558"/>
                <a:gd name="T62" fmla="*/ 994 w 1719"/>
                <a:gd name="T63" fmla="*/ 406 h 2558"/>
                <a:gd name="T64" fmla="*/ 1015 w 1719"/>
                <a:gd name="T65" fmla="*/ 346 h 2558"/>
                <a:gd name="T66" fmla="*/ 1029 w 1719"/>
                <a:gd name="T67" fmla="*/ 296 h 2558"/>
                <a:gd name="T68" fmla="*/ 1053 w 1719"/>
                <a:gd name="T69" fmla="*/ 311 h 2558"/>
                <a:gd name="T70" fmla="*/ 1085 w 1719"/>
                <a:gd name="T71" fmla="*/ 321 h 2558"/>
                <a:gd name="T72" fmla="*/ 1060 w 1719"/>
                <a:gd name="T73" fmla="*/ 370 h 2558"/>
                <a:gd name="T74" fmla="*/ 1098 w 1719"/>
                <a:gd name="T75" fmla="*/ 368 h 2558"/>
                <a:gd name="T76" fmla="*/ 1162 w 1719"/>
                <a:gd name="T77" fmla="*/ 373 h 2558"/>
                <a:gd name="T78" fmla="*/ 1153 w 1719"/>
                <a:gd name="T79" fmla="*/ 402 h 2558"/>
                <a:gd name="T80" fmla="*/ 1192 w 1719"/>
                <a:gd name="T81" fmla="*/ 427 h 2558"/>
                <a:gd name="T82" fmla="*/ 1181 w 1719"/>
                <a:gd name="T83" fmla="*/ 367 h 2558"/>
                <a:gd name="T84" fmla="*/ 1172 w 1719"/>
                <a:gd name="T85" fmla="*/ 365 h 2558"/>
                <a:gd name="T86" fmla="*/ 1153 w 1719"/>
                <a:gd name="T87" fmla="*/ 331 h 2558"/>
                <a:gd name="T88" fmla="*/ 1133 w 1719"/>
                <a:gd name="T89" fmla="*/ 316 h 2558"/>
                <a:gd name="T90" fmla="*/ 1118 w 1719"/>
                <a:gd name="T91" fmla="*/ 279 h 2558"/>
                <a:gd name="T92" fmla="*/ 1153 w 1719"/>
                <a:gd name="T93" fmla="*/ 268 h 2558"/>
                <a:gd name="T94" fmla="*/ 1143 w 1719"/>
                <a:gd name="T95" fmla="*/ 237 h 2558"/>
                <a:gd name="T96" fmla="*/ 1114 w 1719"/>
                <a:gd name="T97" fmla="*/ 199 h 2558"/>
                <a:gd name="T98" fmla="*/ 1107 w 1719"/>
                <a:gd name="T99" fmla="*/ 161 h 2558"/>
                <a:gd name="T100" fmla="*/ 1153 w 1719"/>
                <a:gd name="T101" fmla="*/ 165 h 2558"/>
                <a:gd name="T102" fmla="*/ 1161 w 1719"/>
                <a:gd name="T103" fmla="*/ 209 h 2558"/>
                <a:gd name="T104" fmla="*/ 1238 w 1719"/>
                <a:gd name="T105" fmla="*/ 168 h 2558"/>
                <a:gd name="T106" fmla="*/ 1295 w 1719"/>
                <a:gd name="T107" fmla="*/ 166 h 2558"/>
                <a:gd name="T108" fmla="*/ 1324 w 1719"/>
                <a:gd name="T109" fmla="*/ 209 h 2558"/>
                <a:gd name="T110" fmla="*/ 1279 w 1719"/>
                <a:gd name="T111" fmla="*/ 104 h 2558"/>
                <a:gd name="T112" fmla="*/ 1324 w 1719"/>
                <a:gd name="T113" fmla="*/ 51 h 2558"/>
                <a:gd name="T114" fmla="*/ 1439 w 1719"/>
                <a:gd name="T115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9" h="2558">
                  <a:moveTo>
                    <a:pt x="1458" y="2"/>
                  </a:moveTo>
                  <a:lnTo>
                    <a:pt x="1464" y="7"/>
                  </a:lnTo>
                  <a:lnTo>
                    <a:pt x="1474" y="7"/>
                  </a:lnTo>
                  <a:lnTo>
                    <a:pt x="1478" y="12"/>
                  </a:lnTo>
                  <a:lnTo>
                    <a:pt x="1496" y="12"/>
                  </a:lnTo>
                  <a:lnTo>
                    <a:pt x="1508" y="22"/>
                  </a:lnTo>
                  <a:lnTo>
                    <a:pt x="1532" y="30"/>
                  </a:lnTo>
                  <a:lnTo>
                    <a:pt x="1537" y="37"/>
                  </a:lnTo>
                  <a:lnTo>
                    <a:pt x="1545" y="35"/>
                  </a:lnTo>
                  <a:lnTo>
                    <a:pt x="1558" y="48"/>
                  </a:lnTo>
                  <a:lnTo>
                    <a:pt x="1558" y="60"/>
                  </a:lnTo>
                  <a:lnTo>
                    <a:pt x="1561" y="65"/>
                  </a:lnTo>
                  <a:lnTo>
                    <a:pt x="1566" y="66"/>
                  </a:lnTo>
                  <a:lnTo>
                    <a:pt x="1560" y="77"/>
                  </a:lnTo>
                  <a:lnTo>
                    <a:pt x="1575" y="85"/>
                  </a:lnTo>
                  <a:lnTo>
                    <a:pt x="1572" y="97"/>
                  </a:lnTo>
                  <a:lnTo>
                    <a:pt x="1568" y="99"/>
                  </a:lnTo>
                  <a:lnTo>
                    <a:pt x="1575" y="105"/>
                  </a:lnTo>
                  <a:lnTo>
                    <a:pt x="1590" y="105"/>
                  </a:lnTo>
                  <a:lnTo>
                    <a:pt x="1601" y="117"/>
                  </a:lnTo>
                  <a:lnTo>
                    <a:pt x="1607" y="115"/>
                  </a:lnTo>
                  <a:lnTo>
                    <a:pt x="1609" y="119"/>
                  </a:lnTo>
                  <a:lnTo>
                    <a:pt x="1625" y="122"/>
                  </a:lnTo>
                  <a:lnTo>
                    <a:pt x="1629" y="119"/>
                  </a:lnTo>
                  <a:lnTo>
                    <a:pt x="1654" y="136"/>
                  </a:lnTo>
                  <a:lnTo>
                    <a:pt x="1678" y="135"/>
                  </a:lnTo>
                  <a:lnTo>
                    <a:pt x="1686" y="140"/>
                  </a:lnTo>
                  <a:lnTo>
                    <a:pt x="1686" y="146"/>
                  </a:lnTo>
                  <a:lnTo>
                    <a:pt x="1683" y="151"/>
                  </a:lnTo>
                  <a:lnTo>
                    <a:pt x="1689" y="158"/>
                  </a:lnTo>
                  <a:lnTo>
                    <a:pt x="1691" y="154"/>
                  </a:lnTo>
                  <a:lnTo>
                    <a:pt x="1698" y="161"/>
                  </a:lnTo>
                  <a:lnTo>
                    <a:pt x="1683" y="165"/>
                  </a:lnTo>
                  <a:lnTo>
                    <a:pt x="1681" y="174"/>
                  </a:lnTo>
                  <a:lnTo>
                    <a:pt x="1691" y="171"/>
                  </a:lnTo>
                  <a:lnTo>
                    <a:pt x="1698" y="176"/>
                  </a:lnTo>
                  <a:lnTo>
                    <a:pt x="1719" y="173"/>
                  </a:lnTo>
                  <a:lnTo>
                    <a:pt x="1698" y="203"/>
                  </a:lnTo>
                  <a:lnTo>
                    <a:pt x="1694" y="214"/>
                  </a:lnTo>
                  <a:lnTo>
                    <a:pt x="1671" y="240"/>
                  </a:lnTo>
                  <a:lnTo>
                    <a:pt x="1611" y="322"/>
                  </a:lnTo>
                  <a:lnTo>
                    <a:pt x="1467" y="528"/>
                  </a:lnTo>
                  <a:lnTo>
                    <a:pt x="1453" y="550"/>
                  </a:lnTo>
                  <a:lnTo>
                    <a:pt x="1353" y="737"/>
                  </a:lnTo>
                  <a:lnTo>
                    <a:pt x="1295" y="853"/>
                  </a:lnTo>
                  <a:lnTo>
                    <a:pt x="1282" y="880"/>
                  </a:lnTo>
                  <a:lnTo>
                    <a:pt x="1231" y="997"/>
                  </a:lnTo>
                  <a:lnTo>
                    <a:pt x="1169" y="1154"/>
                  </a:lnTo>
                  <a:lnTo>
                    <a:pt x="1100" y="1331"/>
                  </a:lnTo>
                  <a:lnTo>
                    <a:pt x="1068" y="1416"/>
                  </a:lnTo>
                  <a:lnTo>
                    <a:pt x="996" y="1612"/>
                  </a:lnTo>
                  <a:lnTo>
                    <a:pt x="967" y="1667"/>
                  </a:lnTo>
                  <a:lnTo>
                    <a:pt x="925" y="1740"/>
                  </a:lnTo>
                  <a:lnTo>
                    <a:pt x="802" y="1914"/>
                  </a:lnTo>
                  <a:lnTo>
                    <a:pt x="698" y="2080"/>
                  </a:lnTo>
                  <a:lnTo>
                    <a:pt x="570" y="2262"/>
                  </a:lnTo>
                  <a:lnTo>
                    <a:pt x="457" y="2441"/>
                  </a:lnTo>
                  <a:lnTo>
                    <a:pt x="366" y="2549"/>
                  </a:lnTo>
                  <a:lnTo>
                    <a:pt x="240" y="2528"/>
                  </a:lnTo>
                  <a:lnTo>
                    <a:pt x="213" y="2558"/>
                  </a:lnTo>
                  <a:lnTo>
                    <a:pt x="142" y="2501"/>
                  </a:lnTo>
                  <a:lnTo>
                    <a:pt x="102" y="2496"/>
                  </a:lnTo>
                  <a:lnTo>
                    <a:pt x="105" y="2490"/>
                  </a:lnTo>
                  <a:lnTo>
                    <a:pt x="69" y="2484"/>
                  </a:lnTo>
                  <a:lnTo>
                    <a:pt x="58" y="2447"/>
                  </a:lnTo>
                  <a:lnTo>
                    <a:pt x="0" y="2459"/>
                  </a:lnTo>
                  <a:lnTo>
                    <a:pt x="5" y="2391"/>
                  </a:lnTo>
                  <a:lnTo>
                    <a:pt x="15" y="2373"/>
                  </a:lnTo>
                  <a:lnTo>
                    <a:pt x="28" y="2391"/>
                  </a:lnTo>
                  <a:lnTo>
                    <a:pt x="44" y="2405"/>
                  </a:lnTo>
                  <a:lnTo>
                    <a:pt x="79" y="2416"/>
                  </a:lnTo>
                  <a:lnTo>
                    <a:pt x="85" y="2416"/>
                  </a:lnTo>
                  <a:lnTo>
                    <a:pt x="149" y="2368"/>
                  </a:lnTo>
                  <a:lnTo>
                    <a:pt x="192" y="2353"/>
                  </a:lnTo>
                  <a:lnTo>
                    <a:pt x="208" y="2353"/>
                  </a:lnTo>
                  <a:lnTo>
                    <a:pt x="225" y="2343"/>
                  </a:lnTo>
                  <a:lnTo>
                    <a:pt x="235" y="2334"/>
                  </a:lnTo>
                  <a:lnTo>
                    <a:pt x="241" y="2318"/>
                  </a:lnTo>
                  <a:lnTo>
                    <a:pt x="255" y="2297"/>
                  </a:lnTo>
                  <a:lnTo>
                    <a:pt x="260" y="2240"/>
                  </a:lnTo>
                  <a:lnTo>
                    <a:pt x="245" y="2175"/>
                  </a:lnTo>
                  <a:lnTo>
                    <a:pt x="245" y="2159"/>
                  </a:lnTo>
                  <a:lnTo>
                    <a:pt x="272" y="2169"/>
                  </a:lnTo>
                  <a:lnTo>
                    <a:pt x="307" y="2171"/>
                  </a:lnTo>
                  <a:lnTo>
                    <a:pt x="340" y="2155"/>
                  </a:lnTo>
                  <a:lnTo>
                    <a:pt x="380" y="2114"/>
                  </a:lnTo>
                  <a:lnTo>
                    <a:pt x="408" y="2106"/>
                  </a:lnTo>
                  <a:lnTo>
                    <a:pt x="412" y="2091"/>
                  </a:lnTo>
                  <a:lnTo>
                    <a:pt x="486" y="2065"/>
                  </a:lnTo>
                  <a:lnTo>
                    <a:pt x="506" y="2042"/>
                  </a:lnTo>
                  <a:lnTo>
                    <a:pt x="545" y="1973"/>
                  </a:lnTo>
                  <a:lnTo>
                    <a:pt x="560" y="1922"/>
                  </a:lnTo>
                  <a:lnTo>
                    <a:pt x="576" y="1795"/>
                  </a:lnTo>
                  <a:lnTo>
                    <a:pt x="573" y="1656"/>
                  </a:lnTo>
                  <a:lnTo>
                    <a:pt x="560" y="1558"/>
                  </a:lnTo>
                  <a:lnTo>
                    <a:pt x="533" y="1503"/>
                  </a:lnTo>
                  <a:lnTo>
                    <a:pt x="528" y="1484"/>
                  </a:lnTo>
                  <a:lnTo>
                    <a:pt x="538" y="1476"/>
                  </a:lnTo>
                  <a:lnTo>
                    <a:pt x="543" y="1462"/>
                  </a:lnTo>
                  <a:lnTo>
                    <a:pt x="553" y="1465"/>
                  </a:lnTo>
                  <a:lnTo>
                    <a:pt x="557" y="1457"/>
                  </a:lnTo>
                  <a:lnTo>
                    <a:pt x="565" y="1455"/>
                  </a:lnTo>
                  <a:lnTo>
                    <a:pt x="565" y="1460"/>
                  </a:lnTo>
                  <a:lnTo>
                    <a:pt x="577" y="1470"/>
                  </a:lnTo>
                  <a:lnTo>
                    <a:pt x="585" y="1485"/>
                  </a:lnTo>
                  <a:lnTo>
                    <a:pt x="619" y="1514"/>
                  </a:lnTo>
                  <a:lnTo>
                    <a:pt x="619" y="1521"/>
                  </a:lnTo>
                  <a:lnTo>
                    <a:pt x="624" y="1521"/>
                  </a:lnTo>
                  <a:lnTo>
                    <a:pt x="627" y="1518"/>
                  </a:lnTo>
                  <a:lnTo>
                    <a:pt x="624" y="1511"/>
                  </a:lnTo>
                  <a:lnTo>
                    <a:pt x="627" y="1510"/>
                  </a:lnTo>
                  <a:lnTo>
                    <a:pt x="634" y="1518"/>
                  </a:lnTo>
                  <a:lnTo>
                    <a:pt x="646" y="1518"/>
                  </a:lnTo>
                  <a:lnTo>
                    <a:pt x="634" y="1511"/>
                  </a:lnTo>
                  <a:lnTo>
                    <a:pt x="640" y="1505"/>
                  </a:lnTo>
                  <a:lnTo>
                    <a:pt x="632" y="1500"/>
                  </a:lnTo>
                  <a:lnTo>
                    <a:pt x="639" y="1495"/>
                  </a:lnTo>
                  <a:lnTo>
                    <a:pt x="640" y="1485"/>
                  </a:lnTo>
                  <a:lnTo>
                    <a:pt x="635" y="1450"/>
                  </a:lnTo>
                  <a:lnTo>
                    <a:pt x="645" y="1434"/>
                  </a:lnTo>
                  <a:lnTo>
                    <a:pt x="645" y="1454"/>
                  </a:lnTo>
                  <a:lnTo>
                    <a:pt x="651" y="1471"/>
                  </a:lnTo>
                  <a:lnTo>
                    <a:pt x="681" y="1521"/>
                  </a:lnTo>
                  <a:lnTo>
                    <a:pt x="681" y="1529"/>
                  </a:lnTo>
                  <a:lnTo>
                    <a:pt x="669" y="1528"/>
                  </a:lnTo>
                  <a:lnTo>
                    <a:pt x="660" y="1534"/>
                  </a:lnTo>
                  <a:lnTo>
                    <a:pt x="655" y="1533"/>
                  </a:lnTo>
                  <a:lnTo>
                    <a:pt x="649" y="1543"/>
                  </a:lnTo>
                  <a:lnTo>
                    <a:pt x="635" y="1534"/>
                  </a:lnTo>
                  <a:lnTo>
                    <a:pt x="619" y="1543"/>
                  </a:lnTo>
                  <a:lnTo>
                    <a:pt x="609" y="1560"/>
                  </a:lnTo>
                  <a:lnTo>
                    <a:pt x="611" y="1582"/>
                  </a:lnTo>
                  <a:lnTo>
                    <a:pt x="625" y="1608"/>
                  </a:lnTo>
                  <a:lnTo>
                    <a:pt x="656" y="1639"/>
                  </a:lnTo>
                  <a:lnTo>
                    <a:pt x="678" y="1644"/>
                  </a:lnTo>
                  <a:lnTo>
                    <a:pt x="690" y="1646"/>
                  </a:lnTo>
                  <a:lnTo>
                    <a:pt x="698" y="1634"/>
                  </a:lnTo>
                  <a:lnTo>
                    <a:pt x="703" y="1622"/>
                  </a:lnTo>
                  <a:lnTo>
                    <a:pt x="699" y="1612"/>
                  </a:lnTo>
                  <a:lnTo>
                    <a:pt x="706" y="1604"/>
                  </a:lnTo>
                  <a:lnTo>
                    <a:pt x="714" y="1543"/>
                  </a:lnTo>
                  <a:lnTo>
                    <a:pt x="709" y="1524"/>
                  </a:lnTo>
                  <a:lnTo>
                    <a:pt x="729" y="1486"/>
                  </a:lnTo>
                  <a:lnTo>
                    <a:pt x="725" y="1484"/>
                  </a:lnTo>
                  <a:lnTo>
                    <a:pt x="730" y="1484"/>
                  </a:lnTo>
                  <a:lnTo>
                    <a:pt x="735" y="1474"/>
                  </a:lnTo>
                  <a:lnTo>
                    <a:pt x="735" y="1441"/>
                  </a:lnTo>
                  <a:lnTo>
                    <a:pt x="725" y="1426"/>
                  </a:lnTo>
                  <a:lnTo>
                    <a:pt x="740" y="1401"/>
                  </a:lnTo>
                  <a:lnTo>
                    <a:pt x="740" y="1378"/>
                  </a:lnTo>
                  <a:lnTo>
                    <a:pt x="747" y="1367"/>
                  </a:lnTo>
                  <a:lnTo>
                    <a:pt x="742" y="1338"/>
                  </a:lnTo>
                  <a:lnTo>
                    <a:pt x="735" y="1338"/>
                  </a:lnTo>
                  <a:lnTo>
                    <a:pt x="735" y="1333"/>
                  </a:lnTo>
                  <a:lnTo>
                    <a:pt x="723" y="1337"/>
                  </a:lnTo>
                  <a:lnTo>
                    <a:pt x="713" y="1324"/>
                  </a:lnTo>
                  <a:lnTo>
                    <a:pt x="709" y="1326"/>
                  </a:lnTo>
                  <a:lnTo>
                    <a:pt x="685" y="1263"/>
                  </a:lnTo>
                  <a:lnTo>
                    <a:pt x="655" y="1268"/>
                  </a:lnTo>
                  <a:lnTo>
                    <a:pt x="660" y="1165"/>
                  </a:lnTo>
                  <a:lnTo>
                    <a:pt x="654" y="1125"/>
                  </a:lnTo>
                  <a:lnTo>
                    <a:pt x="644" y="1114"/>
                  </a:lnTo>
                  <a:lnTo>
                    <a:pt x="640" y="1095"/>
                  </a:lnTo>
                  <a:lnTo>
                    <a:pt x="632" y="1087"/>
                  </a:lnTo>
                  <a:lnTo>
                    <a:pt x="625" y="1066"/>
                  </a:lnTo>
                  <a:lnTo>
                    <a:pt x="847" y="1082"/>
                  </a:lnTo>
                  <a:lnTo>
                    <a:pt x="847" y="1070"/>
                  </a:lnTo>
                  <a:lnTo>
                    <a:pt x="839" y="1051"/>
                  </a:lnTo>
                  <a:lnTo>
                    <a:pt x="846" y="1038"/>
                  </a:lnTo>
                  <a:lnTo>
                    <a:pt x="915" y="981"/>
                  </a:lnTo>
                  <a:lnTo>
                    <a:pt x="932" y="869"/>
                  </a:lnTo>
                  <a:lnTo>
                    <a:pt x="949" y="869"/>
                  </a:lnTo>
                  <a:lnTo>
                    <a:pt x="947" y="838"/>
                  </a:lnTo>
                  <a:lnTo>
                    <a:pt x="896" y="799"/>
                  </a:lnTo>
                  <a:lnTo>
                    <a:pt x="896" y="787"/>
                  </a:lnTo>
                  <a:lnTo>
                    <a:pt x="882" y="780"/>
                  </a:lnTo>
                  <a:lnTo>
                    <a:pt x="882" y="766"/>
                  </a:lnTo>
                  <a:lnTo>
                    <a:pt x="871" y="757"/>
                  </a:lnTo>
                  <a:lnTo>
                    <a:pt x="866" y="762"/>
                  </a:lnTo>
                  <a:lnTo>
                    <a:pt x="856" y="759"/>
                  </a:lnTo>
                  <a:lnTo>
                    <a:pt x="852" y="751"/>
                  </a:lnTo>
                  <a:lnTo>
                    <a:pt x="826" y="740"/>
                  </a:lnTo>
                  <a:lnTo>
                    <a:pt x="832" y="735"/>
                  </a:lnTo>
                  <a:lnTo>
                    <a:pt x="847" y="740"/>
                  </a:lnTo>
                  <a:lnTo>
                    <a:pt x="847" y="721"/>
                  </a:lnTo>
                  <a:lnTo>
                    <a:pt x="883" y="695"/>
                  </a:lnTo>
                  <a:lnTo>
                    <a:pt x="885" y="683"/>
                  </a:lnTo>
                  <a:lnTo>
                    <a:pt x="898" y="673"/>
                  </a:lnTo>
                  <a:lnTo>
                    <a:pt x="895" y="663"/>
                  </a:lnTo>
                  <a:lnTo>
                    <a:pt x="901" y="654"/>
                  </a:lnTo>
                  <a:lnTo>
                    <a:pt x="912" y="639"/>
                  </a:lnTo>
                  <a:lnTo>
                    <a:pt x="921" y="638"/>
                  </a:lnTo>
                  <a:lnTo>
                    <a:pt x="942" y="656"/>
                  </a:lnTo>
                  <a:lnTo>
                    <a:pt x="972" y="651"/>
                  </a:lnTo>
                  <a:lnTo>
                    <a:pt x="975" y="636"/>
                  </a:lnTo>
                  <a:lnTo>
                    <a:pt x="989" y="631"/>
                  </a:lnTo>
                  <a:lnTo>
                    <a:pt x="996" y="633"/>
                  </a:lnTo>
                  <a:lnTo>
                    <a:pt x="1001" y="612"/>
                  </a:lnTo>
                  <a:lnTo>
                    <a:pt x="1018" y="609"/>
                  </a:lnTo>
                  <a:lnTo>
                    <a:pt x="1023" y="599"/>
                  </a:lnTo>
                  <a:lnTo>
                    <a:pt x="1023" y="585"/>
                  </a:lnTo>
                  <a:lnTo>
                    <a:pt x="1016" y="577"/>
                  </a:lnTo>
                  <a:lnTo>
                    <a:pt x="1004" y="585"/>
                  </a:lnTo>
                  <a:lnTo>
                    <a:pt x="996" y="582"/>
                  </a:lnTo>
                  <a:lnTo>
                    <a:pt x="995" y="572"/>
                  </a:lnTo>
                  <a:lnTo>
                    <a:pt x="985" y="585"/>
                  </a:lnTo>
                  <a:lnTo>
                    <a:pt x="984" y="583"/>
                  </a:lnTo>
                  <a:lnTo>
                    <a:pt x="980" y="572"/>
                  </a:lnTo>
                  <a:lnTo>
                    <a:pt x="984" y="558"/>
                  </a:lnTo>
                  <a:lnTo>
                    <a:pt x="974" y="543"/>
                  </a:lnTo>
                  <a:lnTo>
                    <a:pt x="994" y="528"/>
                  </a:lnTo>
                  <a:lnTo>
                    <a:pt x="990" y="524"/>
                  </a:lnTo>
                  <a:lnTo>
                    <a:pt x="995" y="521"/>
                  </a:lnTo>
                  <a:lnTo>
                    <a:pt x="994" y="514"/>
                  </a:lnTo>
                  <a:lnTo>
                    <a:pt x="1006" y="518"/>
                  </a:lnTo>
                  <a:lnTo>
                    <a:pt x="1005" y="511"/>
                  </a:lnTo>
                  <a:lnTo>
                    <a:pt x="1010" y="506"/>
                  </a:lnTo>
                  <a:lnTo>
                    <a:pt x="990" y="500"/>
                  </a:lnTo>
                  <a:lnTo>
                    <a:pt x="989" y="489"/>
                  </a:lnTo>
                  <a:lnTo>
                    <a:pt x="1013" y="489"/>
                  </a:lnTo>
                  <a:lnTo>
                    <a:pt x="994" y="485"/>
                  </a:lnTo>
                  <a:lnTo>
                    <a:pt x="981" y="441"/>
                  </a:lnTo>
                  <a:lnTo>
                    <a:pt x="996" y="432"/>
                  </a:lnTo>
                  <a:lnTo>
                    <a:pt x="994" y="406"/>
                  </a:lnTo>
                  <a:lnTo>
                    <a:pt x="981" y="407"/>
                  </a:lnTo>
                  <a:lnTo>
                    <a:pt x="984" y="378"/>
                  </a:lnTo>
                  <a:lnTo>
                    <a:pt x="991" y="367"/>
                  </a:lnTo>
                  <a:lnTo>
                    <a:pt x="1006" y="353"/>
                  </a:lnTo>
                  <a:lnTo>
                    <a:pt x="1001" y="347"/>
                  </a:lnTo>
                  <a:lnTo>
                    <a:pt x="1015" y="342"/>
                  </a:lnTo>
                  <a:lnTo>
                    <a:pt x="1015" y="346"/>
                  </a:lnTo>
                  <a:lnTo>
                    <a:pt x="1021" y="341"/>
                  </a:lnTo>
                  <a:lnTo>
                    <a:pt x="1021" y="328"/>
                  </a:lnTo>
                  <a:lnTo>
                    <a:pt x="1011" y="331"/>
                  </a:lnTo>
                  <a:lnTo>
                    <a:pt x="1018" y="321"/>
                  </a:lnTo>
                  <a:lnTo>
                    <a:pt x="1028" y="319"/>
                  </a:lnTo>
                  <a:lnTo>
                    <a:pt x="1020" y="298"/>
                  </a:lnTo>
                  <a:lnTo>
                    <a:pt x="1029" y="296"/>
                  </a:lnTo>
                  <a:lnTo>
                    <a:pt x="1031" y="289"/>
                  </a:lnTo>
                  <a:lnTo>
                    <a:pt x="1036" y="294"/>
                  </a:lnTo>
                  <a:lnTo>
                    <a:pt x="1031" y="303"/>
                  </a:lnTo>
                  <a:lnTo>
                    <a:pt x="1034" y="309"/>
                  </a:lnTo>
                  <a:lnTo>
                    <a:pt x="1040" y="303"/>
                  </a:lnTo>
                  <a:lnTo>
                    <a:pt x="1053" y="306"/>
                  </a:lnTo>
                  <a:lnTo>
                    <a:pt x="1053" y="311"/>
                  </a:lnTo>
                  <a:lnTo>
                    <a:pt x="1063" y="306"/>
                  </a:lnTo>
                  <a:lnTo>
                    <a:pt x="1050" y="322"/>
                  </a:lnTo>
                  <a:lnTo>
                    <a:pt x="1068" y="312"/>
                  </a:lnTo>
                  <a:lnTo>
                    <a:pt x="1065" y="322"/>
                  </a:lnTo>
                  <a:lnTo>
                    <a:pt x="1055" y="333"/>
                  </a:lnTo>
                  <a:lnTo>
                    <a:pt x="1080" y="327"/>
                  </a:lnTo>
                  <a:lnTo>
                    <a:pt x="1085" y="321"/>
                  </a:lnTo>
                  <a:lnTo>
                    <a:pt x="1082" y="347"/>
                  </a:lnTo>
                  <a:lnTo>
                    <a:pt x="1077" y="351"/>
                  </a:lnTo>
                  <a:lnTo>
                    <a:pt x="1074" y="347"/>
                  </a:lnTo>
                  <a:lnTo>
                    <a:pt x="1054" y="358"/>
                  </a:lnTo>
                  <a:lnTo>
                    <a:pt x="1054" y="367"/>
                  </a:lnTo>
                  <a:lnTo>
                    <a:pt x="1060" y="365"/>
                  </a:lnTo>
                  <a:lnTo>
                    <a:pt x="1060" y="370"/>
                  </a:lnTo>
                  <a:lnTo>
                    <a:pt x="1054" y="383"/>
                  </a:lnTo>
                  <a:lnTo>
                    <a:pt x="1068" y="383"/>
                  </a:lnTo>
                  <a:lnTo>
                    <a:pt x="1075" y="363"/>
                  </a:lnTo>
                  <a:lnTo>
                    <a:pt x="1087" y="365"/>
                  </a:lnTo>
                  <a:lnTo>
                    <a:pt x="1089" y="370"/>
                  </a:lnTo>
                  <a:lnTo>
                    <a:pt x="1102" y="378"/>
                  </a:lnTo>
                  <a:lnTo>
                    <a:pt x="1098" y="368"/>
                  </a:lnTo>
                  <a:lnTo>
                    <a:pt x="1105" y="358"/>
                  </a:lnTo>
                  <a:lnTo>
                    <a:pt x="1108" y="368"/>
                  </a:lnTo>
                  <a:lnTo>
                    <a:pt x="1134" y="367"/>
                  </a:lnTo>
                  <a:lnTo>
                    <a:pt x="1143" y="360"/>
                  </a:lnTo>
                  <a:lnTo>
                    <a:pt x="1141" y="372"/>
                  </a:lnTo>
                  <a:lnTo>
                    <a:pt x="1151" y="368"/>
                  </a:lnTo>
                  <a:lnTo>
                    <a:pt x="1162" y="373"/>
                  </a:lnTo>
                  <a:lnTo>
                    <a:pt x="1159" y="380"/>
                  </a:lnTo>
                  <a:lnTo>
                    <a:pt x="1149" y="385"/>
                  </a:lnTo>
                  <a:lnTo>
                    <a:pt x="1149" y="380"/>
                  </a:lnTo>
                  <a:lnTo>
                    <a:pt x="1133" y="392"/>
                  </a:lnTo>
                  <a:lnTo>
                    <a:pt x="1141" y="395"/>
                  </a:lnTo>
                  <a:lnTo>
                    <a:pt x="1148" y="391"/>
                  </a:lnTo>
                  <a:lnTo>
                    <a:pt x="1153" y="402"/>
                  </a:lnTo>
                  <a:lnTo>
                    <a:pt x="1162" y="401"/>
                  </a:lnTo>
                  <a:lnTo>
                    <a:pt x="1161" y="406"/>
                  </a:lnTo>
                  <a:lnTo>
                    <a:pt x="1167" y="405"/>
                  </a:lnTo>
                  <a:lnTo>
                    <a:pt x="1173" y="420"/>
                  </a:lnTo>
                  <a:lnTo>
                    <a:pt x="1181" y="422"/>
                  </a:lnTo>
                  <a:lnTo>
                    <a:pt x="1187" y="417"/>
                  </a:lnTo>
                  <a:lnTo>
                    <a:pt x="1192" y="427"/>
                  </a:lnTo>
                  <a:lnTo>
                    <a:pt x="1188" y="407"/>
                  </a:lnTo>
                  <a:lnTo>
                    <a:pt x="1181" y="405"/>
                  </a:lnTo>
                  <a:lnTo>
                    <a:pt x="1176" y="388"/>
                  </a:lnTo>
                  <a:lnTo>
                    <a:pt x="1172" y="388"/>
                  </a:lnTo>
                  <a:lnTo>
                    <a:pt x="1182" y="372"/>
                  </a:lnTo>
                  <a:lnTo>
                    <a:pt x="1186" y="367"/>
                  </a:lnTo>
                  <a:lnTo>
                    <a:pt x="1181" y="367"/>
                  </a:lnTo>
                  <a:lnTo>
                    <a:pt x="1201" y="351"/>
                  </a:lnTo>
                  <a:lnTo>
                    <a:pt x="1213" y="348"/>
                  </a:lnTo>
                  <a:lnTo>
                    <a:pt x="1198" y="333"/>
                  </a:lnTo>
                  <a:lnTo>
                    <a:pt x="1197" y="347"/>
                  </a:lnTo>
                  <a:lnTo>
                    <a:pt x="1182" y="352"/>
                  </a:lnTo>
                  <a:lnTo>
                    <a:pt x="1177" y="352"/>
                  </a:lnTo>
                  <a:lnTo>
                    <a:pt x="1172" y="365"/>
                  </a:lnTo>
                  <a:lnTo>
                    <a:pt x="1161" y="358"/>
                  </a:lnTo>
                  <a:lnTo>
                    <a:pt x="1161" y="351"/>
                  </a:lnTo>
                  <a:lnTo>
                    <a:pt x="1144" y="351"/>
                  </a:lnTo>
                  <a:lnTo>
                    <a:pt x="1138" y="356"/>
                  </a:lnTo>
                  <a:lnTo>
                    <a:pt x="1138" y="351"/>
                  </a:lnTo>
                  <a:lnTo>
                    <a:pt x="1156" y="336"/>
                  </a:lnTo>
                  <a:lnTo>
                    <a:pt x="1153" y="331"/>
                  </a:lnTo>
                  <a:lnTo>
                    <a:pt x="1157" y="321"/>
                  </a:lnTo>
                  <a:lnTo>
                    <a:pt x="1148" y="328"/>
                  </a:lnTo>
                  <a:lnTo>
                    <a:pt x="1149" y="317"/>
                  </a:lnTo>
                  <a:lnTo>
                    <a:pt x="1143" y="316"/>
                  </a:lnTo>
                  <a:lnTo>
                    <a:pt x="1151" y="304"/>
                  </a:lnTo>
                  <a:lnTo>
                    <a:pt x="1139" y="307"/>
                  </a:lnTo>
                  <a:lnTo>
                    <a:pt x="1133" y="316"/>
                  </a:lnTo>
                  <a:lnTo>
                    <a:pt x="1134" y="309"/>
                  </a:lnTo>
                  <a:lnTo>
                    <a:pt x="1129" y="304"/>
                  </a:lnTo>
                  <a:lnTo>
                    <a:pt x="1134" y="303"/>
                  </a:lnTo>
                  <a:lnTo>
                    <a:pt x="1134" y="293"/>
                  </a:lnTo>
                  <a:lnTo>
                    <a:pt x="1129" y="293"/>
                  </a:lnTo>
                  <a:lnTo>
                    <a:pt x="1117" y="284"/>
                  </a:lnTo>
                  <a:lnTo>
                    <a:pt x="1118" y="279"/>
                  </a:lnTo>
                  <a:lnTo>
                    <a:pt x="1107" y="263"/>
                  </a:lnTo>
                  <a:lnTo>
                    <a:pt x="1117" y="269"/>
                  </a:lnTo>
                  <a:lnTo>
                    <a:pt x="1123" y="268"/>
                  </a:lnTo>
                  <a:lnTo>
                    <a:pt x="1119" y="272"/>
                  </a:lnTo>
                  <a:lnTo>
                    <a:pt x="1137" y="272"/>
                  </a:lnTo>
                  <a:lnTo>
                    <a:pt x="1146" y="264"/>
                  </a:lnTo>
                  <a:lnTo>
                    <a:pt x="1153" y="268"/>
                  </a:lnTo>
                  <a:lnTo>
                    <a:pt x="1161" y="262"/>
                  </a:lnTo>
                  <a:lnTo>
                    <a:pt x="1138" y="262"/>
                  </a:lnTo>
                  <a:lnTo>
                    <a:pt x="1141" y="257"/>
                  </a:lnTo>
                  <a:lnTo>
                    <a:pt x="1138" y="252"/>
                  </a:lnTo>
                  <a:lnTo>
                    <a:pt x="1146" y="250"/>
                  </a:lnTo>
                  <a:lnTo>
                    <a:pt x="1153" y="242"/>
                  </a:lnTo>
                  <a:lnTo>
                    <a:pt x="1143" y="237"/>
                  </a:lnTo>
                  <a:lnTo>
                    <a:pt x="1118" y="242"/>
                  </a:lnTo>
                  <a:lnTo>
                    <a:pt x="1122" y="235"/>
                  </a:lnTo>
                  <a:lnTo>
                    <a:pt x="1128" y="224"/>
                  </a:lnTo>
                  <a:lnTo>
                    <a:pt x="1112" y="222"/>
                  </a:lnTo>
                  <a:lnTo>
                    <a:pt x="1112" y="215"/>
                  </a:lnTo>
                  <a:lnTo>
                    <a:pt x="1122" y="199"/>
                  </a:lnTo>
                  <a:lnTo>
                    <a:pt x="1114" y="199"/>
                  </a:lnTo>
                  <a:lnTo>
                    <a:pt x="1122" y="189"/>
                  </a:lnTo>
                  <a:lnTo>
                    <a:pt x="1112" y="186"/>
                  </a:lnTo>
                  <a:lnTo>
                    <a:pt x="1122" y="179"/>
                  </a:lnTo>
                  <a:lnTo>
                    <a:pt x="1109" y="178"/>
                  </a:lnTo>
                  <a:lnTo>
                    <a:pt x="1108" y="171"/>
                  </a:lnTo>
                  <a:lnTo>
                    <a:pt x="1113" y="170"/>
                  </a:lnTo>
                  <a:lnTo>
                    <a:pt x="1107" y="161"/>
                  </a:lnTo>
                  <a:lnTo>
                    <a:pt x="1109" y="158"/>
                  </a:lnTo>
                  <a:lnTo>
                    <a:pt x="1118" y="166"/>
                  </a:lnTo>
                  <a:lnTo>
                    <a:pt x="1129" y="168"/>
                  </a:lnTo>
                  <a:lnTo>
                    <a:pt x="1148" y="155"/>
                  </a:lnTo>
                  <a:lnTo>
                    <a:pt x="1141" y="173"/>
                  </a:lnTo>
                  <a:lnTo>
                    <a:pt x="1149" y="163"/>
                  </a:lnTo>
                  <a:lnTo>
                    <a:pt x="1153" y="165"/>
                  </a:lnTo>
                  <a:lnTo>
                    <a:pt x="1159" y="160"/>
                  </a:lnTo>
                  <a:lnTo>
                    <a:pt x="1157" y="170"/>
                  </a:lnTo>
                  <a:lnTo>
                    <a:pt x="1176" y="174"/>
                  </a:lnTo>
                  <a:lnTo>
                    <a:pt x="1172" y="189"/>
                  </a:lnTo>
                  <a:lnTo>
                    <a:pt x="1157" y="198"/>
                  </a:lnTo>
                  <a:lnTo>
                    <a:pt x="1164" y="200"/>
                  </a:lnTo>
                  <a:lnTo>
                    <a:pt x="1161" y="209"/>
                  </a:lnTo>
                  <a:lnTo>
                    <a:pt x="1167" y="204"/>
                  </a:lnTo>
                  <a:lnTo>
                    <a:pt x="1178" y="195"/>
                  </a:lnTo>
                  <a:lnTo>
                    <a:pt x="1186" y="199"/>
                  </a:lnTo>
                  <a:lnTo>
                    <a:pt x="1196" y="183"/>
                  </a:lnTo>
                  <a:lnTo>
                    <a:pt x="1213" y="171"/>
                  </a:lnTo>
                  <a:lnTo>
                    <a:pt x="1236" y="173"/>
                  </a:lnTo>
                  <a:lnTo>
                    <a:pt x="1238" y="168"/>
                  </a:lnTo>
                  <a:lnTo>
                    <a:pt x="1257" y="165"/>
                  </a:lnTo>
                  <a:lnTo>
                    <a:pt x="1260" y="155"/>
                  </a:lnTo>
                  <a:lnTo>
                    <a:pt x="1270" y="155"/>
                  </a:lnTo>
                  <a:lnTo>
                    <a:pt x="1266" y="161"/>
                  </a:lnTo>
                  <a:lnTo>
                    <a:pt x="1276" y="158"/>
                  </a:lnTo>
                  <a:lnTo>
                    <a:pt x="1274" y="165"/>
                  </a:lnTo>
                  <a:lnTo>
                    <a:pt x="1295" y="166"/>
                  </a:lnTo>
                  <a:lnTo>
                    <a:pt x="1289" y="178"/>
                  </a:lnTo>
                  <a:lnTo>
                    <a:pt x="1294" y="178"/>
                  </a:lnTo>
                  <a:lnTo>
                    <a:pt x="1292" y="186"/>
                  </a:lnTo>
                  <a:lnTo>
                    <a:pt x="1304" y="184"/>
                  </a:lnTo>
                  <a:lnTo>
                    <a:pt x="1299" y="190"/>
                  </a:lnTo>
                  <a:lnTo>
                    <a:pt x="1310" y="204"/>
                  </a:lnTo>
                  <a:lnTo>
                    <a:pt x="1324" y="209"/>
                  </a:lnTo>
                  <a:lnTo>
                    <a:pt x="1331" y="199"/>
                  </a:lnTo>
                  <a:lnTo>
                    <a:pt x="1350" y="193"/>
                  </a:lnTo>
                  <a:lnTo>
                    <a:pt x="1351" y="188"/>
                  </a:lnTo>
                  <a:lnTo>
                    <a:pt x="1321" y="141"/>
                  </a:lnTo>
                  <a:lnTo>
                    <a:pt x="1310" y="139"/>
                  </a:lnTo>
                  <a:lnTo>
                    <a:pt x="1289" y="120"/>
                  </a:lnTo>
                  <a:lnTo>
                    <a:pt x="1279" y="104"/>
                  </a:lnTo>
                  <a:lnTo>
                    <a:pt x="1271" y="99"/>
                  </a:lnTo>
                  <a:lnTo>
                    <a:pt x="1266" y="71"/>
                  </a:lnTo>
                  <a:lnTo>
                    <a:pt x="1274" y="65"/>
                  </a:lnTo>
                  <a:lnTo>
                    <a:pt x="1294" y="66"/>
                  </a:lnTo>
                  <a:lnTo>
                    <a:pt x="1316" y="56"/>
                  </a:lnTo>
                  <a:lnTo>
                    <a:pt x="1321" y="60"/>
                  </a:lnTo>
                  <a:lnTo>
                    <a:pt x="1324" y="51"/>
                  </a:lnTo>
                  <a:lnTo>
                    <a:pt x="1348" y="50"/>
                  </a:lnTo>
                  <a:lnTo>
                    <a:pt x="1358" y="41"/>
                  </a:lnTo>
                  <a:lnTo>
                    <a:pt x="1389" y="32"/>
                  </a:lnTo>
                  <a:lnTo>
                    <a:pt x="1395" y="34"/>
                  </a:lnTo>
                  <a:lnTo>
                    <a:pt x="1427" y="17"/>
                  </a:lnTo>
                  <a:lnTo>
                    <a:pt x="1432" y="6"/>
                  </a:lnTo>
                  <a:lnTo>
                    <a:pt x="1439" y="0"/>
                  </a:lnTo>
                  <a:lnTo>
                    <a:pt x="1458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2826287" y="1815963"/>
              <a:ext cx="1012853" cy="912112"/>
            </a:xfrm>
            <a:custGeom>
              <a:avLst/>
              <a:gdLst>
                <a:gd name="T0" fmla="*/ 976 w 1485"/>
                <a:gd name="T1" fmla="*/ 137 h 1341"/>
                <a:gd name="T2" fmla="*/ 981 w 1485"/>
                <a:gd name="T3" fmla="*/ 180 h 1341"/>
                <a:gd name="T4" fmla="*/ 1057 w 1485"/>
                <a:gd name="T5" fmla="*/ 191 h 1341"/>
                <a:gd name="T6" fmla="*/ 1094 w 1485"/>
                <a:gd name="T7" fmla="*/ 301 h 1341"/>
                <a:gd name="T8" fmla="*/ 1181 w 1485"/>
                <a:gd name="T9" fmla="*/ 269 h 1341"/>
                <a:gd name="T10" fmla="*/ 1383 w 1485"/>
                <a:gd name="T11" fmla="*/ 295 h 1341"/>
                <a:gd name="T12" fmla="*/ 1461 w 1485"/>
                <a:gd name="T13" fmla="*/ 414 h 1341"/>
                <a:gd name="T14" fmla="*/ 1468 w 1485"/>
                <a:gd name="T15" fmla="*/ 438 h 1341"/>
                <a:gd name="T16" fmla="*/ 1483 w 1485"/>
                <a:gd name="T17" fmla="*/ 464 h 1341"/>
                <a:gd name="T18" fmla="*/ 1439 w 1485"/>
                <a:gd name="T19" fmla="*/ 471 h 1341"/>
                <a:gd name="T20" fmla="*/ 1429 w 1485"/>
                <a:gd name="T21" fmla="*/ 512 h 1341"/>
                <a:gd name="T22" fmla="*/ 1387 w 1485"/>
                <a:gd name="T23" fmla="*/ 556 h 1341"/>
                <a:gd name="T24" fmla="*/ 1393 w 1485"/>
                <a:gd name="T25" fmla="*/ 643 h 1341"/>
                <a:gd name="T26" fmla="*/ 1370 w 1485"/>
                <a:gd name="T27" fmla="*/ 693 h 1341"/>
                <a:gd name="T28" fmla="*/ 1333 w 1485"/>
                <a:gd name="T29" fmla="*/ 732 h 1341"/>
                <a:gd name="T30" fmla="*/ 1259 w 1485"/>
                <a:gd name="T31" fmla="*/ 732 h 1341"/>
                <a:gd name="T32" fmla="*/ 1176 w 1485"/>
                <a:gd name="T33" fmla="*/ 787 h 1341"/>
                <a:gd name="T34" fmla="*/ 1101 w 1485"/>
                <a:gd name="T35" fmla="*/ 801 h 1341"/>
                <a:gd name="T36" fmla="*/ 1052 w 1485"/>
                <a:gd name="T37" fmla="*/ 886 h 1341"/>
                <a:gd name="T38" fmla="*/ 969 w 1485"/>
                <a:gd name="T39" fmla="*/ 939 h 1341"/>
                <a:gd name="T40" fmla="*/ 951 w 1485"/>
                <a:gd name="T41" fmla="*/ 949 h 1341"/>
                <a:gd name="T42" fmla="*/ 945 w 1485"/>
                <a:gd name="T43" fmla="*/ 1047 h 1341"/>
                <a:gd name="T44" fmla="*/ 1020 w 1485"/>
                <a:gd name="T45" fmla="*/ 1089 h 1341"/>
                <a:gd name="T46" fmla="*/ 988 w 1485"/>
                <a:gd name="T47" fmla="*/ 1099 h 1341"/>
                <a:gd name="T48" fmla="*/ 968 w 1485"/>
                <a:gd name="T49" fmla="*/ 1129 h 1341"/>
                <a:gd name="T50" fmla="*/ 994 w 1485"/>
                <a:gd name="T51" fmla="*/ 1171 h 1341"/>
                <a:gd name="T52" fmla="*/ 1062 w 1485"/>
                <a:gd name="T53" fmla="*/ 1272 h 1341"/>
                <a:gd name="T54" fmla="*/ 1043 w 1485"/>
                <a:gd name="T55" fmla="*/ 1341 h 1341"/>
                <a:gd name="T56" fmla="*/ 931 w 1485"/>
                <a:gd name="T57" fmla="*/ 1281 h 1341"/>
                <a:gd name="T58" fmla="*/ 813 w 1485"/>
                <a:gd name="T59" fmla="*/ 1284 h 1341"/>
                <a:gd name="T60" fmla="*/ 742 w 1485"/>
                <a:gd name="T61" fmla="*/ 1269 h 1341"/>
                <a:gd name="T62" fmla="*/ 648 w 1485"/>
                <a:gd name="T63" fmla="*/ 1240 h 1341"/>
                <a:gd name="T64" fmla="*/ 575 w 1485"/>
                <a:gd name="T65" fmla="*/ 1196 h 1341"/>
                <a:gd name="T66" fmla="*/ 540 w 1485"/>
                <a:gd name="T67" fmla="*/ 1143 h 1341"/>
                <a:gd name="T68" fmla="*/ 521 w 1485"/>
                <a:gd name="T69" fmla="*/ 1060 h 1341"/>
                <a:gd name="T70" fmla="*/ 463 w 1485"/>
                <a:gd name="T71" fmla="*/ 1029 h 1341"/>
                <a:gd name="T72" fmla="*/ 393 w 1485"/>
                <a:gd name="T73" fmla="*/ 1030 h 1341"/>
                <a:gd name="T74" fmla="*/ 330 w 1485"/>
                <a:gd name="T75" fmla="*/ 969 h 1341"/>
                <a:gd name="T76" fmla="*/ 231 w 1485"/>
                <a:gd name="T77" fmla="*/ 882 h 1341"/>
                <a:gd name="T78" fmla="*/ 165 w 1485"/>
                <a:gd name="T79" fmla="*/ 855 h 1341"/>
                <a:gd name="T80" fmla="*/ 127 w 1485"/>
                <a:gd name="T81" fmla="*/ 861 h 1341"/>
                <a:gd name="T82" fmla="*/ 84 w 1485"/>
                <a:gd name="T83" fmla="*/ 863 h 1341"/>
                <a:gd name="T84" fmla="*/ 24 w 1485"/>
                <a:gd name="T85" fmla="*/ 842 h 1341"/>
                <a:gd name="T86" fmla="*/ 5 w 1485"/>
                <a:gd name="T87" fmla="*/ 794 h 1341"/>
                <a:gd name="T88" fmla="*/ 27 w 1485"/>
                <a:gd name="T89" fmla="*/ 735 h 1341"/>
                <a:gd name="T90" fmla="*/ 19 w 1485"/>
                <a:gd name="T91" fmla="*/ 643 h 1341"/>
                <a:gd name="T92" fmla="*/ 104 w 1485"/>
                <a:gd name="T93" fmla="*/ 556 h 1341"/>
                <a:gd name="T94" fmla="*/ 148 w 1485"/>
                <a:gd name="T95" fmla="*/ 476 h 1341"/>
                <a:gd name="T96" fmla="*/ 247 w 1485"/>
                <a:gd name="T97" fmla="*/ 380 h 1341"/>
                <a:gd name="T98" fmla="*/ 288 w 1485"/>
                <a:gd name="T99" fmla="*/ 412 h 1341"/>
                <a:gd name="T100" fmla="*/ 353 w 1485"/>
                <a:gd name="T101" fmla="*/ 461 h 1341"/>
                <a:gd name="T102" fmla="*/ 378 w 1485"/>
                <a:gd name="T103" fmla="*/ 459 h 1341"/>
                <a:gd name="T104" fmla="*/ 467 w 1485"/>
                <a:gd name="T105" fmla="*/ 496 h 1341"/>
                <a:gd name="T106" fmla="*/ 572 w 1485"/>
                <a:gd name="T107" fmla="*/ 542 h 1341"/>
                <a:gd name="T108" fmla="*/ 648 w 1485"/>
                <a:gd name="T109" fmla="*/ 388 h 1341"/>
                <a:gd name="T110" fmla="*/ 679 w 1485"/>
                <a:gd name="T111" fmla="*/ 129 h 1341"/>
                <a:gd name="T112" fmla="*/ 729 w 1485"/>
                <a:gd name="T113" fmla="*/ 114 h 1341"/>
                <a:gd name="T114" fmla="*/ 771 w 1485"/>
                <a:gd name="T115" fmla="*/ 77 h 1341"/>
                <a:gd name="T116" fmla="*/ 820 w 1485"/>
                <a:gd name="T117" fmla="*/ 23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5" h="1341">
                  <a:moveTo>
                    <a:pt x="902" y="19"/>
                  </a:moveTo>
                  <a:lnTo>
                    <a:pt x="897" y="25"/>
                  </a:lnTo>
                  <a:lnTo>
                    <a:pt x="917" y="50"/>
                  </a:lnTo>
                  <a:lnTo>
                    <a:pt x="919" y="77"/>
                  </a:lnTo>
                  <a:lnTo>
                    <a:pt x="929" y="83"/>
                  </a:lnTo>
                  <a:lnTo>
                    <a:pt x="935" y="82"/>
                  </a:lnTo>
                  <a:lnTo>
                    <a:pt x="951" y="111"/>
                  </a:lnTo>
                  <a:lnTo>
                    <a:pt x="966" y="127"/>
                  </a:lnTo>
                  <a:lnTo>
                    <a:pt x="971" y="127"/>
                  </a:lnTo>
                  <a:lnTo>
                    <a:pt x="976" y="137"/>
                  </a:lnTo>
                  <a:lnTo>
                    <a:pt x="979" y="137"/>
                  </a:lnTo>
                  <a:lnTo>
                    <a:pt x="988" y="143"/>
                  </a:lnTo>
                  <a:lnTo>
                    <a:pt x="993" y="152"/>
                  </a:lnTo>
                  <a:lnTo>
                    <a:pt x="978" y="151"/>
                  </a:lnTo>
                  <a:lnTo>
                    <a:pt x="983" y="157"/>
                  </a:lnTo>
                  <a:lnTo>
                    <a:pt x="978" y="158"/>
                  </a:lnTo>
                  <a:lnTo>
                    <a:pt x="983" y="175"/>
                  </a:lnTo>
                  <a:lnTo>
                    <a:pt x="974" y="173"/>
                  </a:lnTo>
                  <a:lnTo>
                    <a:pt x="976" y="185"/>
                  </a:lnTo>
                  <a:lnTo>
                    <a:pt x="981" y="180"/>
                  </a:lnTo>
                  <a:lnTo>
                    <a:pt x="983" y="191"/>
                  </a:lnTo>
                  <a:lnTo>
                    <a:pt x="989" y="198"/>
                  </a:lnTo>
                  <a:lnTo>
                    <a:pt x="993" y="188"/>
                  </a:lnTo>
                  <a:lnTo>
                    <a:pt x="1004" y="188"/>
                  </a:lnTo>
                  <a:lnTo>
                    <a:pt x="1009" y="175"/>
                  </a:lnTo>
                  <a:lnTo>
                    <a:pt x="1022" y="172"/>
                  </a:lnTo>
                  <a:lnTo>
                    <a:pt x="1034" y="182"/>
                  </a:lnTo>
                  <a:lnTo>
                    <a:pt x="1038" y="178"/>
                  </a:lnTo>
                  <a:lnTo>
                    <a:pt x="1048" y="200"/>
                  </a:lnTo>
                  <a:lnTo>
                    <a:pt x="1057" y="191"/>
                  </a:lnTo>
                  <a:lnTo>
                    <a:pt x="1067" y="207"/>
                  </a:lnTo>
                  <a:lnTo>
                    <a:pt x="1082" y="211"/>
                  </a:lnTo>
                  <a:lnTo>
                    <a:pt x="1086" y="225"/>
                  </a:lnTo>
                  <a:lnTo>
                    <a:pt x="1096" y="221"/>
                  </a:lnTo>
                  <a:lnTo>
                    <a:pt x="1102" y="225"/>
                  </a:lnTo>
                  <a:lnTo>
                    <a:pt x="1098" y="246"/>
                  </a:lnTo>
                  <a:lnTo>
                    <a:pt x="1098" y="270"/>
                  </a:lnTo>
                  <a:lnTo>
                    <a:pt x="1091" y="271"/>
                  </a:lnTo>
                  <a:lnTo>
                    <a:pt x="1078" y="300"/>
                  </a:lnTo>
                  <a:lnTo>
                    <a:pt x="1094" y="301"/>
                  </a:lnTo>
                  <a:lnTo>
                    <a:pt x="1098" y="295"/>
                  </a:lnTo>
                  <a:lnTo>
                    <a:pt x="1118" y="286"/>
                  </a:lnTo>
                  <a:lnTo>
                    <a:pt x="1123" y="290"/>
                  </a:lnTo>
                  <a:lnTo>
                    <a:pt x="1123" y="286"/>
                  </a:lnTo>
                  <a:lnTo>
                    <a:pt x="1122" y="275"/>
                  </a:lnTo>
                  <a:lnTo>
                    <a:pt x="1153" y="254"/>
                  </a:lnTo>
                  <a:lnTo>
                    <a:pt x="1171" y="247"/>
                  </a:lnTo>
                  <a:lnTo>
                    <a:pt x="1183" y="250"/>
                  </a:lnTo>
                  <a:lnTo>
                    <a:pt x="1185" y="262"/>
                  </a:lnTo>
                  <a:lnTo>
                    <a:pt x="1181" y="269"/>
                  </a:lnTo>
                  <a:lnTo>
                    <a:pt x="1192" y="305"/>
                  </a:lnTo>
                  <a:lnTo>
                    <a:pt x="1205" y="306"/>
                  </a:lnTo>
                  <a:lnTo>
                    <a:pt x="1206" y="300"/>
                  </a:lnTo>
                  <a:lnTo>
                    <a:pt x="1215" y="296"/>
                  </a:lnTo>
                  <a:lnTo>
                    <a:pt x="1311" y="315"/>
                  </a:lnTo>
                  <a:lnTo>
                    <a:pt x="1330" y="308"/>
                  </a:lnTo>
                  <a:lnTo>
                    <a:pt x="1334" y="310"/>
                  </a:lnTo>
                  <a:lnTo>
                    <a:pt x="1355" y="290"/>
                  </a:lnTo>
                  <a:lnTo>
                    <a:pt x="1370" y="300"/>
                  </a:lnTo>
                  <a:lnTo>
                    <a:pt x="1383" y="295"/>
                  </a:lnTo>
                  <a:lnTo>
                    <a:pt x="1389" y="305"/>
                  </a:lnTo>
                  <a:lnTo>
                    <a:pt x="1397" y="324"/>
                  </a:lnTo>
                  <a:lnTo>
                    <a:pt x="1413" y="338"/>
                  </a:lnTo>
                  <a:lnTo>
                    <a:pt x="1431" y="369"/>
                  </a:lnTo>
                  <a:lnTo>
                    <a:pt x="1451" y="372"/>
                  </a:lnTo>
                  <a:lnTo>
                    <a:pt x="1451" y="390"/>
                  </a:lnTo>
                  <a:lnTo>
                    <a:pt x="1463" y="393"/>
                  </a:lnTo>
                  <a:lnTo>
                    <a:pt x="1471" y="413"/>
                  </a:lnTo>
                  <a:lnTo>
                    <a:pt x="1462" y="409"/>
                  </a:lnTo>
                  <a:lnTo>
                    <a:pt x="1461" y="414"/>
                  </a:lnTo>
                  <a:lnTo>
                    <a:pt x="1468" y="417"/>
                  </a:lnTo>
                  <a:lnTo>
                    <a:pt x="1466" y="423"/>
                  </a:lnTo>
                  <a:lnTo>
                    <a:pt x="1476" y="423"/>
                  </a:lnTo>
                  <a:lnTo>
                    <a:pt x="1478" y="427"/>
                  </a:lnTo>
                  <a:lnTo>
                    <a:pt x="1483" y="422"/>
                  </a:lnTo>
                  <a:lnTo>
                    <a:pt x="1485" y="432"/>
                  </a:lnTo>
                  <a:lnTo>
                    <a:pt x="1478" y="436"/>
                  </a:lnTo>
                  <a:lnTo>
                    <a:pt x="1478" y="432"/>
                  </a:lnTo>
                  <a:lnTo>
                    <a:pt x="1472" y="432"/>
                  </a:lnTo>
                  <a:lnTo>
                    <a:pt x="1468" y="438"/>
                  </a:lnTo>
                  <a:lnTo>
                    <a:pt x="1477" y="438"/>
                  </a:lnTo>
                  <a:lnTo>
                    <a:pt x="1483" y="444"/>
                  </a:lnTo>
                  <a:lnTo>
                    <a:pt x="1478" y="444"/>
                  </a:lnTo>
                  <a:lnTo>
                    <a:pt x="1467" y="444"/>
                  </a:lnTo>
                  <a:lnTo>
                    <a:pt x="1466" y="449"/>
                  </a:lnTo>
                  <a:lnTo>
                    <a:pt x="1476" y="452"/>
                  </a:lnTo>
                  <a:lnTo>
                    <a:pt x="1478" y="448"/>
                  </a:lnTo>
                  <a:lnTo>
                    <a:pt x="1483" y="452"/>
                  </a:lnTo>
                  <a:lnTo>
                    <a:pt x="1477" y="459"/>
                  </a:lnTo>
                  <a:lnTo>
                    <a:pt x="1483" y="464"/>
                  </a:lnTo>
                  <a:lnTo>
                    <a:pt x="1482" y="477"/>
                  </a:lnTo>
                  <a:lnTo>
                    <a:pt x="1478" y="472"/>
                  </a:lnTo>
                  <a:lnTo>
                    <a:pt x="1466" y="471"/>
                  </a:lnTo>
                  <a:lnTo>
                    <a:pt x="1466" y="459"/>
                  </a:lnTo>
                  <a:lnTo>
                    <a:pt x="1457" y="448"/>
                  </a:lnTo>
                  <a:lnTo>
                    <a:pt x="1452" y="461"/>
                  </a:lnTo>
                  <a:lnTo>
                    <a:pt x="1444" y="457"/>
                  </a:lnTo>
                  <a:lnTo>
                    <a:pt x="1449" y="467"/>
                  </a:lnTo>
                  <a:lnTo>
                    <a:pt x="1449" y="482"/>
                  </a:lnTo>
                  <a:lnTo>
                    <a:pt x="1439" y="471"/>
                  </a:lnTo>
                  <a:lnTo>
                    <a:pt x="1434" y="477"/>
                  </a:lnTo>
                  <a:lnTo>
                    <a:pt x="1433" y="481"/>
                  </a:lnTo>
                  <a:lnTo>
                    <a:pt x="1446" y="491"/>
                  </a:lnTo>
                  <a:lnTo>
                    <a:pt x="1441" y="493"/>
                  </a:lnTo>
                  <a:lnTo>
                    <a:pt x="1436" y="491"/>
                  </a:lnTo>
                  <a:lnTo>
                    <a:pt x="1431" y="497"/>
                  </a:lnTo>
                  <a:lnTo>
                    <a:pt x="1429" y="502"/>
                  </a:lnTo>
                  <a:lnTo>
                    <a:pt x="1439" y="510"/>
                  </a:lnTo>
                  <a:lnTo>
                    <a:pt x="1436" y="515"/>
                  </a:lnTo>
                  <a:lnTo>
                    <a:pt x="1429" y="512"/>
                  </a:lnTo>
                  <a:lnTo>
                    <a:pt x="1424" y="518"/>
                  </a:lnTo>
                  <a:lnTo>
                    <a:pt x="1441" y="528"/>
                  </a:lnTo>
                  <a:lnTo>
                    <a:pt x="1439" y="536"/>
                  </a:lnTo>
                  <a:lnTo>
                    <a:pt x="1413" y="518"/>
                  </a:lnTo>
                  <a:lnTo>
                    <a:pt x="1416" y="525"/>
                  </a:lnTo>
                  <a:lnTo>
                    <a:pt x="1397" y="518"/>
                  </a:lnTo>
                  <a:lnTo>
                    <a:pt x="1393" y="526"/>
                  </a:lnTo>
                  <a:lnTo>
                    <a:pt x="1399" y="531"/>
                  </a:lnTo>
                  <a:lnTo>
                    <a:pt x="1399" y="536"/>
                  </a:lnTo>
                  <a:lnTo>
                    <a:pt x="1387" y="556"/>
                  </a:lnTo>
                  <a:lnTo>
                    <a:pt x="1389" y="556"/>
                  </a:lnTo>
                  <a:lnTo>
                    <a:pt x="1393" y="574"/>
                  </a:lnTo>
                  <a:lnTo>
                    <a:pt x="1403" y="581"/>
                  </a:lnTo>
                  <a:lnTo>
                    <a:pt x="1412" y="579"/>
                  </a:lnTo>
                  <a:lnTo>
                    <a:pt x="1408" y="592"/>
                  </a:lnTo>
                  <a:lnTo>
                    <a:pt x="1397" y="599"/>
                  </a:lnTo>
                  <a:lnTo>
                    <a:pt x="1389" y="610"/>
                  </a:lnTo>
                  <a:lnTo>
                    <a:pt x="1394" y="619"/>
                  </a:lnTo>
                  <a:lnTo>
                    <a:pt x="1392" y="625"/>
                  </a:lnTo>
                  <a:lnTo>
                    <a:pt x="1393" y="643"/>
                  </a:lnTo>
                  <a:lnTo>
                    <a:pt x="1404" y="643"/>
                  </a:lnTo>
                  <a:lnTo>
                    <a:pt x="1393" y="648"/>
                  </a:lnTo>
                  <a:lnTo>
                    <a:pt x="1392" y="661"/>
                  </a:lnTo>
                  <a:lnTo>
                    <a:pt x="1384" y="653"/>
                  </a:lnTo>
                  <a:lnTo>
                    <a:pt x="1383" y="651"/>
                  </a:lnTo>
                  <a:lnTo>
                    <a:pt x="1378" y="661"/>
                  </a:lnTo>
                  <a:lnTo>
                    <a:pt x="1370" y="664"/>
                  </a:lnTo>
                  <a:lnTo>
                    <a:pt x="1373" y="683"/>
                  </a:lnTo>
                  <a:lnTo>
                    <a:pt x="1382" y="693"/>
                  </a:lnTo>
                  <a:lnTo>
                    <a:pt x="1370" y="693"/>
                  </a:lnTo>
                  <a:lnTo>
                    <a:pt x="1378" y="715"/>
                  </a:lnTo>
                  <a:lnTo>
                    <a:pt x="1368" y="720"/>
                  </a:lnTo>
                  <a:lnTo>
                    <a:pt x="1359" y="705"/>
                  </a:lnTo>
                  <a:lnTo>
                    <a:pt x="1344" y="712"/>
                  </a:lnTo>
                  <a:lnTo>
                    <a:pt x="1343" y="694"/>
                  </a:lnTo>
                  <a:lnTo>
                    <a:pt x="1328" y="693"/>
                  </a:lnTo>
                  <a:lnTo>
                    <a:pt x="1325" y="704"/>
                  </a:lnTo>
                  <a:lnTo>
                    <a:pt x="1335" y="725"/>
                  </a:lnTo>
                  <a:lnTo>
                    <a:pt x="1344" y="725"/>
                  </a:lnTo>
                  <a:lnTo>
                    <a:pt x="1333" y="732"/>
                  </a:lnTo>
                  <a:lnTo>
                    <a:pt x="1324" y="730"/>
                  </a:lnTo>
                  <a:lnTo>
                    <a:pt x="1313" y="752"/>
                  </a:lnTo>
                  <a:lnTo>
                    <a:pt x="1298" y="742"/>
                  </a:lnTo>
                  <a:lnTo>
                    <a:pt x="1288" y="749"/>
                  </a:lnTo>
                  <a:lnTo>
                    <a:pt x="1281" y="742"/>
                  </a:lnTo>
                  <a:lnTo>
                    <a:pt x="1284" y="735"/>
                  </a:lnTo>
                  <a:lnTo>
                    <a:pt x="1279" y="737"/>
                  </a:lnTo>
                  <a:lnTo>
                    <a:pt x="1275" y="732"/>
                  </a:lnTo>
                  <a:lnTo>
                    <a:pt x="1265" y="728"/>
                  </a:lnTo>
                  <a:lnTo>
                    <a:pt x="1259" y="732"/>
                  </a:lnTo>
                  <a:lnTo>
                    <a:pt x="1255" y="749"/>
                  </a:lnTo>
                  <a:lnTo>
                    <a:pt x="1249" y="757"/>
                  </a:lnTo>
                  <a:lnTo>
                    <a:pt x="1215" y="764"/>
                  </a:lnTo>
                  <a:lnTo>
                    <a:pt x="1211" y="758"/>
                  </a:lnTo>
                  <a:lnTo>
                    <a:pt x="1206" y="758"/>
                  </a:lnTo>
                  <a:lnTo>
                    <a:pt x="1186" y="769"/>
                  </a:lnTo>
                  <a:lnTo>
                    <a:pt x="1176" y="768"/>
                  </a:lnTo>
                  <a:lnTo>
                    <a:pt x="1175" y="773"/>
                  </a:lnTo>
                  <a:lnTo>
                    <a:pt x="1163" y="776"/>
                  </a:lnTo>
                  <a:lnTo>
                    <a:pt x="1176" y="787"/>
                  </a:lnTo>
                  <a:lnTo>
                    <a:pt x="1173" y="796"/>
                  </a:lnTo>
                  <a:lnTo>
                    <a:pt x="1160" y="799"/>
                  </a:lnTo>
                  <a:lnTo>
                    <a:pt x="1151" y="786"/>
                  </a:lnTo>
                  <a:lnTo>
                    <a:pt x="1138" y="781"/>
                  </a:lnTo>
                  <a:lnTo>
                    <a:pt x="1109" y="794"/>
                  </a:lnTo>
                  <a:lnTo>
                    <a:pt x="1123" y="808"/>
                  </a:lnTo>
                  <a:lnTo>
                    <a:pt x="1122" y="813"/>
                  </a:lnTo>
                  <a:lnTo>
                    <a:pt x="1111" y="811"/>
                  </a:lnTo>
                  <a:lnTo>
                    <a:pt x="1106" y="802"/>
                  </a:lnTo>
                  <a:lnTo>
                    <a:pt x="1101" y="801"/>
                  </a:lnTo>
                  <a:lnTo>
                    <a:pt x="1098" y="807"/>
                  </a:lnTo>
                  <a:lnTo>
                    <a:pt x="1091" y="799"/>
                  </a:lnTo>
                  <a:lnTo>
                    <a:pt x="1082" y="801"/>
                  </a:lnTo>
                  <a:lnTo>
                    <a:pt x="1078" y="804"/>
                  </a:lnTo>
                  <a:lnTo>
                    <a:pt x="1086" y="808"/>
                  </a:lnTo>
                  <a:lnTo>
                    <a:pt x="1069" y="832"/>
                  </a:lnTo>
                  <a:lnTo>
                    <a:pt x="1048" y="847"/>
                  </a:lnTo>
                  <a:lnTo>
                    <a:pt x="1053" y="861"/>
                  </a:lnTo>
                  <a:lnTo>
                    <a:pt x="1058" y="865"/>
                  </a:lnTo>
                  <a:lnTo>
                    <a:pt x="1052" y="886"/>
                  </a:lnTo>
                  <a:lnTo>
                    <a:pt x="1037" y="909"/>
                  </a:lnTo>
                  <a:lnTo>
                    <a:pt x="1027" y="914"/>
                  </a:lnTo>
                  <a:lnTo>
                    <a:pt x="1030" y="929"/>
                  </a:lnTo>
                  <a:lnTo>
                    <a:pt x="1022" y="940"/>
                  </a:lnTo>
                  <a:lnTo>
                    <a:pt x="1014" y="940"/>
                  </a:lnTo>
                  <a:lnTo>
                    <a:pt x="998" y="930"/>
                  </a:lnTo>
                  <a:lnTo>
                    <a:pt x="985" y="951"/>
                  </a:lnTo>
                  <a:lnTo>
                    <a:pt x="981" y="951"/>
                  </a:lnTo>
                  <a:lnTo>
                    <a:pt x="973" y="949"/>
                  </a:lnTo>
                  <a:lnTo>
                    <a:pt x="969" y="939"/>
                  </a:lnTo>
                  <a:lnTo>
                    <a:pt x="979" y="922"/>
                  </a:lnTo>
                  <a:lnTo>
                    <a:pt x="981" y="911"/>
                  </a:lnTo>
                  <a:lnTo>
                    <a:pt x="976" y="902"/>
                  </a:lnTo>
                  <a:lnTo>
                    <a:pt x="960" y="909"/>
                  </a:lnTo>
                  <a:lnTo>
                    <a:pt x="956" y="930"/>
                  </a:lnTo>
                  <a:lnTo>
                    <a:pt x="912" y="922"/>
                  </a:lnTo>
                  <a:lnTo>
                    <a:pt x="912" y="930"/>
                  </a:lnTo>
                  <a:lnTo>
                    <a:pt x="921" y="946"/>
                  </a:lnTo>
                  <a:lnTo>
                    <a:pt x="949" y="944"/>
                  </a:lnTo>
                  <a:lnTo>
                    <a:pt x="951" y="949"/>
                  </a:lnTo>
                  <a:lnTo>
                    <a:pt x="940" y="985"/>
                  </a:lnTo>
                  <a:lnTo>
                    <a:pt x="929" y="985"/>
                  </a:lnTo>
                  <a:lnTo>
                    <a:pt x="926" y="994"/>
                  </a:lnTo>
                  <a:lnTo>
                    <a:pt x="939" y="1003"/>
                  </a:lnTo>
                  <a:lnTo>
                    <a:pt x="945" y="989"/>
                  </a:lnTo>
                  <a:lnTo>
                    <a:pt x="965" y="1005"/>
                  </a:lnTo>
                  <a:lnTo>
                    <a:pt x="965" y="1023"/>
                  </a:lnTo>
                  <a:lnTo>
                    <a:pt x="974" y="1033"/>
                  </a:lnTo>
                  <a:lnTo>
                    <a:pt x="968" y="1060"/>
                  </a:lnTo>
                  <a:lnTo>
                    <a:pt x="945" y="1047"/>
                  </a:lnTo>
                  <a:lnTo>
                    <a:pt x="941" y="1047"/>
                  </a:lnTo>
                  <a:lnTo>
                    <a:pt x="940" y="1055"/>
                  </a:lnTo>
                  <a:lnTo>
                    <a:pt x="944" y="1063"/>
                  </a:lnTo>
                  <a:lnTo>
                    <a:pt x="961" y="1072"/>
                  </a:lnTo>
                  <a:lnTo>
                    <a:pt x="973" y="1088"/>
                  </a:lnTo>
                  <a:lnTo>
                    <a:pt x="984" y="1087"/>
                  </a:lnTo>
                  <a:lnTo>
                    <a:pt x="1000" y="1072"/>
                  </a:lnTo>
                  <a:lnTo>
                    <a:pt x="1019" y="1078"/>
                  </a:lnTo>
                  <a:lnTo>
                    <a:pt x="1024" y="1082"/>
                  </a:lnTo>
                  <a:lnTo>
                    <a:pt x="1020" y="1089"/>
                  </a:lnTo>
                  <a:lnTo>
                    <a:pt x="1018" y="1078"/>
                  </a:lnTo>
                  <a:lnTo>
                    <a:pt x="1004" y="1078"/>
                  </a:lnTo>
                  <a:lnTo>
                    <a:pt x="994" y="1087"/>
                  </a:lnTo>
                  <a:lnTo>
                    <a:pt x="1008" y="1089"/>
                  </a:lnTo>
                  <a:lnTo>
                    <a:pt x="1008" y="1099"/>
                  </a:lnTo>
                  <a:lnTo>
                    <a:pt x="1003" y="1094"/>
                  </a:lnTo>
                  <a:lnTo>
                    <a:pt x="998" y="1097"/>
                  </a:lnTo>
                  <a:lnTo>
                    <a:pt x="1003" y="1099"/>
                  </a:lnTo>
                  <a:lnTo>
                    <a:pt x="995" y="1108"/>
                  </a:lnTo>
                  <a:lnTo>
                    <a:pt x="988" y="1099"/>
                  </a:lnTo>
                  <a:lnTo>
                    <a:pt x="988" y="1106"/>
                  </a:lnTo>
                  <a:lnTo>
                    <a:pt x="983" y="1104"/>
                  </a:lnTo>
                  <a:lnTo>
                    <a:pt x="983" y="1113"/>
                  </a:lnTo>
                  <a:lnTo>
                    <a:pt x="990" y="1113"/>
                  </a:lnTo>
                  <a:lnTo>
                    <a:pt x="978" y="1119"/>
                  </a:lnTo>
                  <a:lnTo>
                    <a:pt x="990" y="1136"/>
                  </a:lnTo>
                  <a:lnTo>
                    <a:pt x="979" y="1127"/>
                  </a:lnTo>
                  <a:lnTo>
                    <a:pt x="976" y="1136"/>
                  </a:lnTo>
                  <a:lnTo>
                    <a:pt x="974" y="1127"/>
                  </a:lnTo>
                  <a:lnTo>
                    <a:pt x="968" y="1129"/>
                  </a:lnTo>
                  <a:lnTo>
                    <a:pt x="971" y="1119"/>
                  </a:lnTo>
                  <a:lnTo>
                    <a:pt x="961" y="1116"/>
                  </a:lnTo>
                  <a:lnTo>
                    <a:pt x="958" y="1124"/>
                  </a:lnTo>
                  <a:lnTo>
                    <a:pt x="965" y="1132"/>
                  </a:lnTo>
                  <a:lnTo>
                    <a:pt x="960" y="1139"/>
                  </a:lnTo>
                  <a:lnTo>
                    <a:pt x="961" y="1143"/>
                  </a:lnTo>
                  <a:lnTo>
                    <a:pt x="956" y="1143"/>
                  </a:lnTo>
                  <a:lnTo>
                    <a:pt x="969" y="1162"/>
                  </a:lnTo>
                  <a:lnTo>
                    <a:pt x="985" y="1163"/>
                  </a:lnTo>
                  <a:lnTo>
                    <a:pt x="994" y="1171"/>
                  </a:lnTo>
                  <a:lnTo>
                    <a:pt x="995" y="1190"/>
                  </a:lnTo>
                  <a:lnTo>
                    <a:pt x="1010" y="1193"/>
                  </a:lnTo>
                  <a:lnTo>
                    <a:pt x="1018" y="1201"/>
                  </a:lnTo>
                  <a:lnTo>
                    <a:pt x="1034" y="1207"/>
                  </a:lnTo>
                  <a:lnTo>
                    <a:pt x="1030" y="1216"/>
                  </a:lnTo>
                  <a:lnTo>
                    <a:pt x="1038" y="1235"/>
                  </a:lnTo>
                  <a:lnTo>
                    <a:pt x="1030" y="1236"/>
                  </a:lnTo>
                  <a:lnTo>
                    <a:pt x="1032" y="1267"/>
                  </a:lnTo>
                  <a:lnTo>
                    <a:pt x="1043" y="1272"/>
                  </a:lnTo>
                  <a:lnTo>
                    <a:pt x="1062" y="1272"/>
                  </a:lnTo>
                  <a:lnTo>
                    <a:pt x="1069" y="1285"/>
                  </a:lnTo>
                  <a:lnTo>
                    <a:pt x="1098" y="1308"/>
                  </a:lnTo>
                  <a:lnTo>
                    <a:pt x="1078" y="1304"/>
                  </a:lnTo>
                  <a:lnTo>
                    <a:pt x="1077" y="1311"/>
                  </a:lnTo>
                  <a:lnTo>
                    <a:pt x="1067" y="1316"/>
                  </a:lnTo>
                  <a:lnTo>
                    <a:pt x="1057" y="1315"/>
                  </a:lnTo>
                  <a:lnTo>
                    <a:pt x="1057" y="1306"/>
                  </a:lnTo>
                  <a:lnTo>
                    <a:pt x="1045" y="1308"/>
                  </a:lnTo>
                  <a:lnTo>
                    <a:pt x="1050" y="1339"/>
                  </a:lnTo>
                  <a:lnTo>
                    <a:pt x="1043" y="1341"/>
                  </a:lnTo>
                  <a:lnTo>
                    <a:pt x="1035" y="1334"/>
                  </a:lnTo>
                  <a:lnTo>
                    <a:pt x="1038" y="1323"/>
                  </a:lnTo>
                  <a:lnTo>
                    <a:pt x="1027" y="1315"/>
                  </a:lnTo>
                  <a:lnTo>
                    <a:pt x="1014" y="1295"/>
                  </a:lnTo>
                  <a:lnTo>
                    <a:pt x="1009" y="1295"/>
                  </a:lnTo>
                  <a:lnTo>
                    <a:pt x="1010" y="1285"/>
                  </a:lnTo>
                  <a:lnTo>
                    <a:pt x="985" y="1295"/>
                  </a:lnTo>
                  <a:lnTo>
                    <a:pt x="969" y="1290"/>
                  </a:lnTo>
                  <a:lnTo>
                    <a:pt x="956" y="1274"/>
                  </a:lnTo>
                  <a:lnTo>
                    <a:pt x="931" y="1281"/>
                  </a:lnTo>
                  <a:lnTo>
                    <a:pt x="905" y="1272"/>
                  </a:lnTo>
                  <a:lnTo>
                    <a:pt x="901" y="1272"/>
                  </a:lnTo>
                  <a:lnTo>
                    <a:pt x="894" y="1281"/>
                  </a:lnTo>
                  <a:lnTo>
                    <a:pt x="885" y="1280"/>
                  </a:lnTo>
                  <a:lnTo>
                    <a:pt x="881" y="1285"/>
                  </a:lnTo>
                  <a:lnTo>
                    <a:pt x="871" y="1280"/>
                  </a:lnTo>
                  <a:lnTo>
                    <a:pt x="852" y="1285"/>
                  </a:lnTo>
                  <a:lnTo>
                    <a:pt x="828" y="1280"/>
                  </a:lnTo>
                  <a:lnTo>
                    <a:pt x="820" y="1290"/>
                  </a:lnTo>
                  <a:lnTo>
                    <a:pt x="813" y="1284"/>
                  </a:lnTo>
                  <a:lnTo>
                    <a:pt x="802" y="1290"/>
                  </a:lnTo>
                  <a:lnTo>
                    <a:pt x="798" y="1270"/>
                  </a:lnTo>
                  <a:lnTo>
                    <a:pt x="792" y="1279"/>
                  </a:lnTo>
                  <a:lnTo>
                    <a:pt x="786" y="1275"/>
                  </a:lnTo>
                  <a:lnTo>
                    <a:pt x="788" y="1269"/>
                  </a:lnTo>
                  <a:lnTo>
                    <a:pt x="782" y="1265"/>
                  </a:lnTo>
                  <a:lnTo>
                    <a:pt x="776" y="1272"/>
                  </a:lnTo>
                  <a:lnTo>
                    <a:pt x="766" y="1269"/>
                  </a:lnTo>
                  <a:lnTo>
                    <a:pt x="764" y="1274"/>
                  </a:lnTo>
                  <a:lnTo>
                    <a:pt x="742" y="1269"/>
                  </a:lnTo>
                  <a:lnTo>
                    <a:pt x="722" y="1256"/>
                  </a:lnTo>
                  <a:lnTo>
                    <a:pt x="719" y="1247"/>
                  </a:lnTo>
                  <a:lnTo>
                    <a:pt x="710" y="1256"/>
                  </a:lnTo>
                  <a:lnTo>
                    <a:pt x="715" y="1269"/>
                  </a:lnTo>
                  <a:lnTo>
                    <a:pt x="710" y="1270"/>
                  </a:lnTo>
                  <a:lnTo>
                    <a:pt x="702" y="1260"/>
                  </a:lnTo>
                  <a:lnTo>
                    <a:pt x="680" y="1262"/>
                  </a:lnTo>
                  <a:lnTo>
                    <a:pt x="664" y="1254"/>
                  </a:lnTo>
                  <a:lnTo>
                    <a:pt x="658" y="1257"/>
                  </a:lnTo>
                  <a:lnTo>
                    <a:pt x="648" y="1240"/>
                  </a:lnTo>
                  <a:lnTo>
                    <a:pt x="631" y="1225"/>
                  </a:lnTo>
                  <a:lnTo>
                    <a:pt x="620" y="1227"/>
                  </a:lnTo>
                  <a:lnTo>
                    <a:pt x="620" y="1220"/>
                  </a:lnTo>
                  <a:lnTo>
                    <a:pt x="611" y="1215"/>
                  </a:lnTo>
                  <a:lnTo>
                    <a:pt x="601" y="1221"/>
                  </a:lnTo>
                  <a:lnTo>
                    <a:pt x="601" y="1216"/>
                  </a:lnTo>
                  <a:lnTo>
                    <a:pt x="594" y="1215"/>
                  </a:lnTo>
                  <a:lnTo>
                    <a:pt x="594" y="1200"/>
                  </a:lnTo>
                  <a:lnTo>
                    <a:pt x="587" y="1207"/>
                  </a:lnTo>
                  <a:lnTo>
                    <a:pt x="575" y="1196"/>
                  </a:lnTo>
                  <a:lnTo>
                    <a:pt x="572" y="1200"/>
                  </a:lnTo>
                  <a:lnTo>
                    <a:pt x="570" y="1196"/>
                  </a:lnTo>
                  <a:lnTo>
                    <a:pt x="557" y="1196"/>
                  </a:lnTo>
                  <a:lnTo>
                    <a:pt x="554" y="1183"/>
                  </a:lnTo>
                  <a:lnTo>
                    <a:pt x="542" y="1185"/>
                  </a:lnTo>
                  <a:lnTo>
                    <a:pt x="547" y="1173"/>
                  </a:lnTo>
                  <a:lnTo>
                    <a:pt x="541" y="1168"/>
                  </a:lnTo>
                  <a:lnTo>
                    <a:pt x="546" y="1162"/>
                  </a:lnTo>
                  <a:lnTo>
                    <a:pt x="542" y="1152"/>
                  </a:lnTo>
                  <a:lnTo>
                    <a:pt x="540" y="1143"/>
                  </a:lnTo>
                  <a:lnTo>
                    <a:pt x="532" y="1137"/>
                  </a:lnTo>
                  <a:lnTo>
                    <a:pt x="526" y="1137"/>
                  </a:lnTo>
                  <a:lnTo>
                    <a:pt x="516" y="1111"/>
                  </a:lnTo>
                  <a:lnTo>
                    <a:pt x="505" y="1116"/>
                  </a:lnTo>
                  <a:lnTo>
                    <a:pt x="502" y="1102"/>
                  </a:lnTo>
                  <a:lnTo>
                    <a:pt x="513" y="1104"/>
                  </a:lnTo>
                  <a:lnTo>
                    <a:pt x="515" y="1093"/>
                  </a:lnTo>
                  <a:lnTo>
                    <a:pt x="521" y="1092"/>
                  </a:lnTo>
                  <a:lnTo>
                    <a:pt x="526" y="1088"/>
                  </a:lnTo>
                  <a:lnTo>
                    <a:pt x="521" y="1060"/>
                  </a:lnTo>
                  <a:lnTo>
                    <a:pt x="503" y="1070"/>
                  </a:lnTo>
                  <a:lnTo>
                    <a:pt x="495" y="1067"/>
                  </a:lnTo>
                  <a:lnTo>
                    <a:pt x="487" y="1063"/>
                  </a:lnTo>
                  <a:lnTo>
                    <a:pt x="495" y="1062"/>
                  </a:lnTo>
                  <a:lnTo>
                    <a:pt x="497" y="1060"/>
                  </a:lnTo>
                  <a:lnTo>
                    <a:pt x="492" y="1049"/>
                  </a:lnTo>
                  <a:lnTo>
                    <a:pt x="483" y="1052"/>
                  </a:lnTo>
                  <a:lnTo>
                    <a:pt x="477" y="1054"/>
                  </a:lnTo>
                  <a:lnTo>
                    <a:pt x="476" y="1044"/>
                  </a:lnTo>
                  <a:lnTo>
                    <a:pt x="463" y="1029"/>
                  </a:lnTo>
                  <a:lnTo>
                    <a:pt x="456" y="1024"/>
                  </a:lnTo>
                  <a:lnTo>
                    <a:pt x="451" y="1033"/>
                  </a:lnTo>
                  <a:lnTo>
                    <a:pt x="444" y="1020"/>
                  </a:lnTo>
                  <a:lnTo>
                    <a:pt x="439" y="1029"/>
                  </a:lnTo>
                  <a:lnTo>
                    <a:pt x="428" y="1020"/>
                  </a:lnTo>
                  <a:lnTo>
                    <a:pt x="418" y="1025"/>
                  </a:lnTo>
                  <a:lnTo>
                    <a:pt x="414" y="1030"/>
                  </a:lnTo>
                  <a:lnTo>
                    <a:pt x="407" y="1028"/>
                  </a:lnTo>
                  <a:lnTo>
                    <a:pt x="397" y="1033"/>
                  </a:lnTo>
                  <a:lnTo>
                    <a:pt x="393" y="1030"/>
                  </a:lnTo>
                  <a:lnTo>
                    <a:pt x="394" y="1024"/>
                  </a:lnTo>
                  <a:lnTo>
                    <a:pt x="402" y="1023"/>
                  </a:lnTo>
                  <a:lnTo>
                    <a:pt x="385" y="1014"/>
                  </a:lnTo>
                  <a:lnTo>
                    <a:pt x="378" y="1025"/>
                  </a:lnTo>
                  <a:lnTo>
                    <a:pt x="360" y="1019"/>
                  </a:lnTo>
                  <a:lnTo>
                    <a:pt x="359" y="1005"/>
                  </a:lnTo>
                  <a:lnTo>
                    <a:pt x="348" y="996"/>
                  </a:lnTo>
                  <a:lnTo>
                    <a:pt x="344" y="973"/>
                  </a:lnTo>
                  <a:lnTo>
                    <a:pt x="335" y="975"/>
                  </a:lnTo>
                  <a:lnTo>
                    <a:pt x="330" y="969"/>
                  </a:lnTo>
                  <a:lnTo>
                    <a:pt x="323" y="966"/>
                  </a:lnTo>
                  <a:lnTo>
                    <a:pt x="319" y="960"/>
                  </a:lnTo>
                  <a:lnTo>
                    <a:pt x="306" y="954"/>
                  </a:lnTo>
                  <a:lnTo>
                    <a:pt x="291" y="924"/>
                  </a:lnTo>
                  <a:lnTo>
                    <a:pt x="276" y="924"/>
                  </a:lnTo>
                  <a:lnTo>
                    <a:pt x="266" y="930"/>
                  </a:lnTo>
                  <a:lnTo>
                    <a:pt x="255" y="927"/>
                  </a:lnTo>
                  <a:lnTo>
                    <a:pt x="236" y="895"/>
                  </a:lnTo>
                  <a:lnTo>
                    <a:pt x="237" y="885"/>
                  </a:lnTo>
                  <a:lnTo>
                    <a:pt x="231" y="882"/>
                  </a:lnTo>
                  <a:lnTo>
                    <a:pt x="226" y="855"/>
                  </a:lnTo>
                  <a:lnTo>
                    <a:pt x="215" y="847"/>
                  </a:lnTo>
                  <a:lnTo>
                    <a:pt x="205" y="845"/>
                  </a:lnTo>
                  <a:lnTo>
                    <a:pt x="202" y="838"/>
                  </a:lnTo>
                  <a:lnTo>
                    <a:pt x="191" y="855"/>
                  </a:lnTo>
                  <a:lnTo>
                    <a:pt x="185" y="848"/>
                  </a:lnTo>
                  <a:lnTo>
                    <a:pt x="185" y="852"/>
                  </a:lnTo>
                  <a:lnTo>
                    <a:pt x="175" y="852"/>
                  </a:lnTo>
                  <a:lnTo>
                    <a:pt x="173" y="860"/>
                  </a:lnTo>
                  <a:lnTo>
                    <a:pt x="165" y="855"/>
                  </a:lnTo>
                  <a:lnTo>
                    <a:pt x="165" y="843"/>
                  </a:lnTo>
                  <a:lnTo>
                    <a:pt x="157" y="843"/>
                  </a:lnTo>
                  <a:lnTo>
                    <a:pt x="157" y="847"/>
                  </a:lnTo>
                  <a:lnTo>
                    <a:pt x="151" y="840"/>
                  </a:lnTo>
                  <a:lnTo>
                    <a:pt x="148" y="845"/>
                  </a:lnTo>
                  <a:lnTo>
                    <a:pt x="143" y="843"/>
                  </a:lnTo>
                  <a:lnTo>
                    <a:pt x="138" y="847"/>
                  </a:lnTo>
                  <a:lnTo>
                    <a:pt x="146" y="855"/>
                  </a:lnTo>
                  <a:lnTo>
                    <a:pt x="141" y="861"/>
                  </a:lnTo>
                  <a:lnTo>
                    <a:pt x="127" y="861"/>
                  </a:lnTo>
                  <a:lnTo>
                    <a:pt x="122" y="855"/>
                  </a:lnTo>
                  <a:lnTo>
                    <a:pt x="121" y="856"/>
                  </a:lnTo>
                  <a:lnTo>
                    <a:pt x="119" y="847"/>
                  </a:lnTo>
                  <a:lnTo>
                    <a:pt x="111" y="843"/>
                  </a:lnTo>
                  <a:lnTo>
                    <a:pt x="107" y="858"/>
                  </a:lnTo>
                  <a:lnTo>
                    <a:pt x="98" y="855"/>
                  </a:lnTo>
                  <a:lnTo>
                    <a:pt x="91" y="858"/>
                  </a:lnTo>
                  <a:lnTo>
                    <a:pt x="88" y="858"/>
                  </a:lnTo>
                  <a:lnTo>
                    <a:pt x="77" y="858"/>
                  </a:lnTo>
                  <a:lnTo>
                    <a:pt x="84" y="863"/>
                  </a:lnTo>
                  <a:lnTo>
                    <a:pt x="84" y="868"/>
                  </a:lnTo>
                  <a:lnTo>
                    <a:pt x="69" y="866"/>
                  </a:lnTo>
                  <a:lnTo>
                    <a:pt x="64" y="853"/>
                  </a:lnTo>
                  <a:lnTo>
                    <a:pt x="58" y="856"/>
                  </a:lnTo>
                  <a:lnTo>
                    <a:pt x="50" y="853"/>
                  </a:lnTo>
                  <a:lnTo>
                    <a:pt x="50" y="861"/>
                  </a:lnTo>
                  <a:lnTo>
                    <a:pt x="45" y="861"/>
                  </a:lnTo>
                  <a:lnTo>
                    <a:pt x="37" y="852"/>
                  </a:lnTo>
                  <a:lnTo>
                    <a:pt x="35" y="843"/>
                  </a:lnTo>
                  <a:lnTo>
                    <a:pt x="24" y="842"/>
                  </a:lnTo>
                  <a:lnTo>
                    <a:pt x="22" y="831"/>
                  </a:lnTo>
                  <a:lnTo>
                    <a:pt x="10" y="843"/>
                  </a:lnTo>
                  <a:lnTo>
                    <a:pt x="9" y="827"/>
                  </a:lnTo>
                  <a:lnTo>
                    <a:pt x="0" y="816"/>
                  </a:lnTo>
                  <a:lnTo>
                    <a:pt x="4" y="813"/>
                  </a:lnTo>
                  <a:lnTo>
                    <a:pt x="10" y="811"/>
                  </a:lnTo>
                  <a:lnTo>
                    <a:pt x="14" y="816"/>
                  </a:lnTo>
                  <a:lnTo>
                    <a:pt x="27" y="817"/>
                  </a:lnTo>
                  <a:lnTo>
                    <a:pt x="34" y="811"/>
                  </a:lnTo>
                  <a:lnTo>
                    <a:pt x="5" y="794"/>
                  </a:lnTo>
                  <a:lnTo>
                    <a:pt x="13" y="784"/>
                  </a:lnTo>
                  <a:lnTo>
                    <a:pt x="8" y="769"/>
                  </a:lnTo>
                  <a:lnTo>
                    <a:pt x="18" y="769"/>
                  </a:lnTo>
                  <a:lnTo>
                    <a:pt x="22" y="771"/>
                  </a:lnTo>
                  <a:lnTo>
                    <a:pt x="22" y="767"/>
                  </a:lnTo>
                  <a:lnTo>
                    <a:pt x="22" y="764"/>
                  </a:lnTo>
                  <a:lnTo>
                    <a:pt x="32" y="754"/>
                  </a:lnTo>
                  <a:lnTo>
                    <a:pt x="30" y="743"/>
                  </a:lnTo>
                  <a:lnTo>
                    <a:pt x="20" y="743"/>
                  </a:lnTo>
                  <a:lnTo>
                    <a:pt x="27" y="735"/>
                  </a:lnTo>
                  <a:lnTo>
                    <a:pt x="18" y="737"/>
                  </a:lnTo>
                  <a:lnTo>
                    <a:pt x="20" y="730"/>
                  </a:lnTo>
                  <a:lnTo>
                    <a:pt x="13" y="717"/>
                  </a:lnTo>
                  <a:lnTo>
                    <a:pt x="20" y="710"/>
                  </a:lnTo>
                  <a:lnTo>
                    <a:pt x="10" y="699"/>
                  </a:lnTo>
                  <a:lnTo>
                    <a:pt x="22" y="694"/>
                  </a:lnTo>
                  <a:lnTo>
                    <a:pt x="22" y="689"/>
                  </a:lnTo>
                  <a:lnTo>
                    <a:pt x="5" y="670"/>
                  </a:lnTo>
                  <a:lnTo>
                    <a:pt x="19" y="666"/>
                  </a:lnTo>
                  <a:lnTo>
                    <a:pt x="19" y="643"/>
                  </a:lnTo>
                  <a:lnTo>
                    <a:pt x="20" y="636"/>
                  </a:lnTo>
                  <a:lnTo>
                    <a:pt x="29" y="631"/>
                  </a:lnTo>
                  <a:lnTo>
                    <a:pt x="30" y="635"/>
                  </a:lnTo>
                  <a:lnTo>
                    <a:pt x="39" y="634"/>
                  </a:lnTo>
                  <a:lnTo>
                    <a:pt x="55" y="620"/>
                  </a:lnTo>
                  <a:lnTo>
                    <a:pt x="67" y="599"/>
                  </a:lnTo>
                  <a:lnTo>
                    <a:pt x="69" y="595"/>
                  </a:lnTo>
                  <a:lnTo>
                    <a:pt x="91" y="567"/>
                  </a:lnTo>
                  <a:lnTo>
                    <a:pt x="104" y="565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96" y="546"/>
                  </a:lnTo>
                  <a:lnTo>
                    <a:pt x="84" y="517"/>
                  </a:lnTo>
                  <a:lnTo>
                    <a:pt x="111" y="510"/>
                  </a:lnTo>
                  <a:lnTo>
                    <a:pt x="121" y="486"/>
                  </a:lnTo>
                  <a:lnTo>
                    <a:pt x="131" y="503"/>
                  </a:lnTo>
                  <a:lnTo>
                    <a:pt x="142" y="503"/>
                  </a:lnTo>
                  <a:lnTo>
                    <a:pt x="137" y="493"/>
                  </a:lnTo>
                  <a:lnTo>
                    <a:pt x="143" y="488"/>
                  </a:lnTo>
                  <a:lnTo>
                    <a:pt x="148" y="476"/>
                  </a:lnTo>
                  <a:lnTo>
                    <a:pt x="168" y="473"/>
                  </a:lnTo>
                  <a:lnTo>
                    <a:pt x="186" y="449"/>
                  </a:lnTo>
                  <a:lnTo>
                    <a:pt x="185" y="432"/>
                  </a:lnTo>
                  <a:lnTo>
                    <a:pt x="215" y="446"/>
                  </a:lnTo>
                  <a:lnTo>
                    <a:pt x="234" y="441"/>
                  </a:lnTo>
                  <a:lnTo>
                    <a:pt x="237" y="419"/>
                  </a:lnTo>
                  <a:lnTo>
                    <a:pt x="234" y="387"/>
                  </a:lnTo>
                  <a:lnTo>
                    <a:pt x="237" y="374"/>
                  </a:lnTo>
                  <a:lnTo>
                    <a:pt x="242" y="382"/>
                  </a:lnTo>
                  <a:lnTo>
                    <a:pt x="247" y="380"/>
                  </a:lnTo>
                  <a:lnTo>
                    <a:pt x="250" y="379"/>
                  </a:lnTo>
                  <a:lnTo>
                    <a:pt x="254" y="377"/>
                  </a:lnTo>
                  <a:lnTo>
                    <a:pt x="259" y="375"/>
                  </a:lnTo>
                  <a:lnTo>
                    <a:pt x="256" y="390"/>
                  </a:lnTo>
                  <a:lnTo>
                    <a:pt x="259" y="392"/>
                  </a:lnTo>
                  <a:lnTo>
                    <a:pt x="266" y="397"/>
                  </a:lnTo>
                  <a:lnTo>
                    <a:pt x="270" y="400"/>
                  </a:lnTo>
                  <a:lnTo>
                    <a:pt x="271" y="398"/>
                  </a:lnTo>
                  <a:lnTo>
                    <a:pt x="284" y="417"/>
                  </a:lnTo>
                  <a:lnTo>
                    <a:pt x="288" y="412"/>
                  </a:lnTo>
                  <a:lnTo>
                    <a:pt x="295" y="418"/>
                  </a:lnTo>
                  <a:lnTo>
                    <a:pt x="300" y="429"/>
                  </a:lnTo>
                  <a:lnTo>
                    <a:pt x="304" y="428"/>
                  </a:lnTo>
                  <a:lnTo>
                    <a:pt x="303" y="438"/>
                  </a:lnTo>
                  <a:lnTo>
                    <a:pt x="319" y="432"/>
                  </a:lnTo>
                  <a:lnTo>
                    <a:pt x="334" y="433"/>
                  </a:lnTo>
                  <a:lnTo>
                    <a:pt x="339" y="444"/>
                  </a:lnTo>
                  <a:lnTo>
                    <a:pt x="340" y="438"/>
                  </a:lnTo>
                  <a:lnTo>
                    <a:pt x="349" y="443"/>
                  </a:lnTo>
                  <a:lnTo>
                    <a:pt x="353" y="461"/>
                  </a:lnTo>
                  <a:lnTo>
                    <a:pt x="357" y="457"/>
                  </a:lnTo>
                  <a:lnTo>
                    <a:pt x="355" y="451"/>
                  </a:lnTo>
                  <a:lnTo>
                    <a:pt x="360" y="452"/>
                  </a:lnTo>
                  <a:lnTo>
                    <a:pt x="364" y="459"/>
                  </a:lnTo>
                  <a:lnTo>
                    <a:pt x="360" y="467"/>
                  </a:lnTo>
                  <a:lnTo>
                    <a:pt x="367" y="476"/>
                  </a:lnTo>
                  <a:lnTo>
                    <a:pt x="365" y="468"/>
                  </a:lnTo>
                  <a:lnTo>
                    <a:pt x="372" y="471"/>
                  </a:lnTo>
                  <a:lnTo>
                    <a:pt x="372" y="464"/>
                  </a:lnTo>
                  <a:lnTo>
                    <a:pt x="378" y="459"/>
                  </a:lnTo>
                  <a:lnTo>
                    <a:pt x="388" y="476"/>
                  </a:lnTo>
                  <a:lnTo>
                    <a:pt x="394" y="471"/>
                  </a:lnTo>
                  <a:lnTo>
                    <a:pt x="402" y="478"/>
                  </a:lnTo>
                  <a:lnTo>
                    <a:pt x="428" y="491"/>
                  </a:lnTo>
                  <a:lnTo>
                    <a:pt x="433" y="483"/>
                  </a:lnTo>
                  <a:lnTo>
                    <a:pt x="436" y="491"/>
                  </a:lnTo>
                  <a:lnTo>
                    <a:pt x="452" y="491"/>
                  </a:lnTo>
                  <a:lnTo>
                    <a:pt x="457" y="496"/>
                  </a:lnTo>
                  <a:lnTo>
                    <a:pt x="461" y="487"/>
                  </a:lnTo>
                  <a:lnTo>
                    <a:pt x="467" y="496"/>
                  </a:lnTo>
                  <a:lnTo>
                    <a:pt x="473" y="487"/>
                  </a:lnTo>
                  <a:lnTo>
                    <a:pt x="490" y="517"/>
                  </a:lnTo>
                  <a:lnTo>
                    <a:pt x="497" y="520"/>
                  </a:lnTo>
                  <a:lnTo>
                    <a:pt x="515" y="512"/>
                  </a:lnTo>
                  <a:lnTo>
                    <a:pt x="516" y="507"/>
                  </a:lnTo>
                  <a:lnTo>
                    <a:pt x="527" y="508"/>
                  </a:lnTo>
                  <a:lnTo>
                    <a:pt x="525" y="521"/>
                  </a:lnTo>
                  <a:lnTo>
                    <a:pt x="540" y="547"/>
                  </a:lnTo>
                  <a:lnTo>
                    <a:pt x="559" y="540"/>
                  </a:lnTo>
                  <a:lnTo>
                    <a:pt x="572" y="542"/>
                  </a:lnTo>
                  <a:lnTo>
                    <a:pt x="584" y="528"/>
                  </a:lnTo>
                  <a:lnTo>
                    <a:pt x="599" y="525"/>
                  </a:lnTo>
                  <a:lnTo>
                    <a:pt x="604" y="520"/>
                  </a:lnTo>
                  <a:lnTo>
                    <a:pt x="595" y="505"/>
                  </a:lnTo>
                  <a:lnTo>
                    <a:pt x="595" y="492"/>
                  </a:lnTo>
                  <a:lnTo>
                    <a:pt x="614" y="473"/>
                  </a:lnTo>
                  <a:lnTo>
                    <a:pt x="600" y="446"/>
                  </a:lnTo>
                  <a:lnTo>
                    <a:pt x="620" y="423"/>
                  </a:lnTo>
                  <a:lnTo>
                    <a:pt x="635" y="392"/>
                  </a:lnTo>
                  <a:lnTo>
                    <a:pt x="648" y="388"/>
                  </a:lnTo>
                  <a:lnTo>
                    <a:pt x="654" y="377"/>
                  </a:lnTo>
                  <a:lnTo>
                    <a:pt x="658" y="369"/>
                  </a:lnTo>
                  <a:lnTo>
                    <a:pt x="649" y="363"/>
                  </a:lnTo>
                  <a:lnTo>
                    <a:pt x="654" y="355"/>
                  </a:lnTo>
                  <a:lnTo>
                    <a:pt x="648" y="343"/>
                  </a:lnTo>
                  <a:lnTo>
                    <a:pt x="660" y="344"/>
                  </a:lnTo>
                  <a:lnTo>
                    <a:pt x="675" y="326"/>
                  </a:lnTo>
                  <a:lnTo>
                    <a:pt x="699" y="311"/>
                  </a:lnTo>
                  <a:lnTo>
                    <a:pt x="669" y="126"/>
                  </a:lnTo>
                  <a:lnTo>
                    <a:pt x="679" y="129"/>
                  </a:lnTo>
                  <a:lnTo>
                    <a:pt x="683" y="122"/>
                  </a:lnTo>
                  <a:lnTo>
                    <a:pt x="687" y="127"/>
                  </a:lnTo>
                  <a:lnTo>
                    <a:pt x="690" y="121"/>
                  </a:lnTo>
                  <a:lnTo>
                    <a:pt x="695" y="129"/>
                  </a:lnTo>
                  <a:lnTo>
                    <a:pt x="694" y="117"/>
                  </a:lnTo>
                  <a:lnTo>
                    <a:pt x="702" y="122"/>
                  </a:lnTo>
                  <a:lnTo>
                    <a:pt x="718" y="121"/>
                  </a:lnTo>
                  <a:lnTo>
                    <a:pt x="718" y="124"/>
                  </a:lnTo>
                  <a:lnTo>
                    <a:pt x="728" y="124"/>
                  </a:lnTo>
                  <a:lnTo>
                    <a:pt x="729" y="114"/>
                  </a:lnTo>
                  <a:lnTo>
                    <a:pt x="738" y="117"/>
                  </a:lnTo>
                  <a:lnTo>
                    <a:pt x="739" y="111"/>
                  </a:lnTo>
                  <a:lnTo>
                    <a:pt x="748" y="113"/>
                  </a:lnTo>
                  <a:lnTo>
                    <a:pt x="748" y="106"/>
                  </a:lnTo>
                  <a:lnTo>
                    <a:pt x="752" y="108"/>
                  </a:lnTo>
                  <a:lnTo>
                    <a:pt x="756" y="99"/>
                  </a:lnTo>
                  <a:lnTo>
                    <a:pt x="754" y="93"/>
                  </a:lnTo>
                  <a:lnTo>
                    <a:pt x="763" y="89"/>
                  </a:lnTo>
                  <a:lnTo>
                    <a:pt x="764" y="78"/>
                  </a:lnTo>
                  <a:lnTo>
                    <a:pt x="771" y="77"/>
                  </a:lnTo>
                  <a:lnTo>
                    <a:pt x="771" y="63"/>
                  </a:lnTo>
                  <a:lnTo>
                    <a:pt x="772" y="60"/>
                  </a:lnTo>
                  <a:lnTo>
                    <a:pt x="776" y="62"/>
                  </a:lnTo>
                  <a:lnTo>
                    <a:pt x="776" y="53"/>
                  </a:lnTo>
                  <a:lnTo>
                    <a:pt x="782" y="53"/>
                  </a:lnTo>
                  <a:lnTo>
                    <a:pt x="793" y="34"/>
                  </a:lnTo>
                  <a:lnTo>
                    <a:pt x="803" y="34"/>
                  </a:lnTo>
                  <a:lnTo>
                    <a:pt x="806" y="28"/>
                  </a:lnTo>
                  <a:lnTo>
                    <a:pt x="816" y="29"/>
                  </a:lnTo>
                  <a:lnTo>
                    <a:pt x="820" y="23"/>
                  </a:lnTo>
                  <a:lnTo>
                    <a:pt x="830" y="32"/>
                  </a:lnTo>
                  <a:lnTo>
                    <a:pt x="835" y="24"/>
                  </a:lnTo>
                  <a:lnTo>
                    <a:pt x="841" y="19"/>
                  </a:lnTo>
                  <a:lnTo>
                    <a:pt x="852" y="20"/>
                  </a:lnTo>
                  <a:lnTo>
                    <a:pt x="872" y="0"/>
                  </a:lnTo>
                  <a:lnTo>
                    <a:pt x="902" y="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4664124" y="1462009"/>
              <a:ext cx="1492052" cy="1070030"/>
            </a:xfrm>
            <a:custGeom>
              <a:avLst/>
              <a:gdLst>
                <a:gd name="T0" fmla="*/ 502 w 2192"/>
                <a:gd name="T1" fmla="*/ 78 h 1570"/>
                <a:gd name="T2" fmla="*/ 653 w 2192"/>
                <a:gd name="T3" fmla="*/ 197 h 1570"/>
                <a:gd name="T4" fmla="*/ 757 w 2192"/>
                <a:gd name="T5" fmla="*/ 314 h 1570"/>
                <a:gd name="T6" fmla="*/ 832 w 2192"/>
                <a:gd name="T7" fmla="*/ 486 h 1570"/>
                <a:gd name="T8" fmla="*/ 956 w 2192"/>
                <a:gd name="T9" fmla="*/ 581 h 1570"/>
                <a:gd name="T10" fmla="*/ 1084 w 2192"/>
                <a:gd name="T11" fmla="*/ 772 h 1570"/>
                <a:gd name="T12" fmla="*/ 1222 w 2192"/>
                <a:gd name="T13" fmla="*/ 926 h 1570"/>
                <a:gd name="T14" fmla="*/ 1367 w 2192"/>
                <a:gd name="T15" fmla="*/ 946 h 1570"/>
                <a:gd name="T16" fmla="*/ 1507 w 2192"/>
                <a:gd name="T17" fmla="*/ 961 h 1570"/>
                <a:gd name="T18" fmla="*/ 1659 w 2192"/>
                <a:gd name="T19" fmla="*/ 1010 h 1570"/>
                <a:gd name="T20" fmla="*/ 1717 w 2192"/>
                <a:gd name="T21" fmla="*/ 986 h 1570"/>
                <a:gd name="T22" fmla="*/ 1822 w 2192"/>
                <a:gd name="T23" fmla="*/ 994 h 1570"/>
                <a:gd name="T24" fmla="*/ 1912 w 2192"/>
                <a:gd name="T25" fmla="*/ 1028 h 1570"/>
                <a:gd name="T26" fmla="*/ 1994 w 2192"/>
                <a:gd name="T27" fmla="*/ 979 h 1570"/>
                <a:gd name="T28" fmla="*/ 2063 w 2192"/>
                <a:gd name="T29" fmla="*/ 1036 h 1570"/>
                <a:gd name="T30" fmla="*/ 2106 w 2192"/>
                <a:gd name="T31" fmla="*/ 1015 h 1570"/>
                <a:gd name="T32" fmla="*/ 2131 w 2192"/>
                <a:gd name="T33" fmla="*/ 1118 h 1570"/>
                <a:gd name="T34" fmla="*/ 2176 w 2192"/>
                <a:gd name="T35" fmla="*/ 1228 h 1570"/>
                <a:gd name="T36" fmla="*/ 2064 w 2192"/>
                <a:gd name="T37" fmla="*/ 1223 h 1570"/>
                <a:gd name="T38" fmla="*/ 2025 w 2192"/>
                <a:gd name="T39" fmla="*/ 1287 h 1570"/>
                <a:gd name="T40" fmla="*/ 1995 w 2192"/>
                <a:gd name="T41" fmla="*/ 1314 h 1570"/>
                <a:gd name="T42" fmla="*/ 1956 w 2192"/>
                <a:gd name="T43" fmla="*/ 1344 h 1570"/>
                <a:gd name="T44" fmla="*/ 1897 w 2192"/>
                <a:gd name="T45" fmla="*/ 1386 h 1570"/>
                <a:gd name="T46" fmla="*/ 1872 w 2192"/>
                <a:gd name="T47" fmla="*/ 1467 h 1570"/>
                <a:gd name="T48" fmla="*/ 1901 w 2192"/>
                <a:gd name="T49" fmla="*/ 1532 h 1570"/>
                <a:gd name="T50" fmla="*/ 1833 w 2192"/>
                <a:gd name="T51" fmla="*/ 1558 h 1570"/>
                <a:gd name="T52" fmla="*/ 1764 w 2192"/>
                <a:gd name="T53" fmla="*/ 1484 h 1570"/>
                <a:gd name="T54" fmla="*/ 1675 w 2192"/>
                <a:gd name="T55" fmla="*/ 1474 h 1570"/>
                <a:gd name="T56" fmla="*/ 1626 w 2192"/>
                <a:gd name="T57" fmla="*/ 1462 h 1570"/>
                <a:gd name="T58" fmla="*/ 1569 w 2192"/>
                <a:gd name="T59" fmla="*/ 1453 h 1570"/>
                <a:gd name="T60" fmla="*/ 1457 w 2192"/>
                <a:gd name="T61" fmla="*/ 1445 h 1570"/>
                <a:gd name="T62" fmla="*/ 1344 w 2192"/>
                <a:gd name="T63" fmla="*/ 1455 h 1570"/>
                <a:gd name="T64" fmla="*/ 1236 w 2192"/>
                <a:gd name="T65" fmla="*/ 1419 h 1570"/>
                <a:gd name="T66" fmla="*/ 1181 w 2192"/>
                <a:gd name="T67" fmla="*/ 1413 h 1570"/>
                <a:gd name="T68" fmla="*/ 1030 w 2192"/>
                <a:gd name="T69" fmla="*/ 1405 h 1570"/>
                <a:gd name="T70" fmla="*/ 966 w 2192"/>
                <a:gd name="T71" fmla="*/ 1394 h 1570"/>
                <a:gd name="T72" fmla="*/ 826 w 2192"/>
                <a:gd name="T73" fmla="*/ 1420 h 1570"/>
                <a:gd name="T74" fmla="*/ 628 w 2192"/>
                <a:gd name="T75" fmla="*/ 1487 h 1570"/>
                <a:gd name="T76" fmla="*/ 497 w 2192"/>
                <a:gd name="T77" fmla="*/ 1472 h 1570"/>
                <a:gd name="T78" fmla="*/ 369 w 2192"/>
                <a:gd name="T79" fmla="*/ 1432 h 1570"/>
                <a:gd name="T80" fmla="*/ 205 w 2192"/>
                <a:gd name="T81" fmla="*/ 1394 h 1570"/>
                <a:gd name="T82" fmla="*/ 195 w 2192"/>
                <a:gd name="T83" fmla="*/ 1230 h 1570"/>
                <a:gd name="T84" fmla="*/ 106 w 2192"/>
                <a:gd name="T85" fmla="*/ 1223 h 1570"/>
                <a:gd name="T86" fmla="*/ 8 w 2192"/>
                <a:gd name="T87" fmla="*/ 1232 h 1570"/>
                <a:gd name="T88" fmla="*/ 18 w 2192"/>
                <a:gd name="T89" fmla="*/ 1144 h 1570"/>
                <a:gd name="T90" fmla="*/ 37 w 2192"/>
                <a:gd name="T91" fmla="*/ 1028 h 1570"/>
                <a:gd name="T92" fmla="*/ 165 w 2192"/>
                <a:gd name="T93" fmla="*/ 1025 h 1570"/>
                <a:gd name="T94" fmla="*/ 252 w 2192"/>
                <a:gd name="T95" fmla="*/ 1025 h 1570"/>
                <a:gd name="T96" fmla="*/ 275 w 2192"/>
                <a:gd name="T97" fmla="*/ 1030 h 1570"/>
                <a:gd name="T98" fmla="*/ 275 w 2192"/>
                <a:gd name="T99" fmla="*/ 975 h 1570"/>
                <a:gd name="T100" fmla="*/ 301 w 2192"/>
                <a:gd name="T101" fmla="*/ 930 h 1570"/>
                <a:gd name="T102" fmla="*/ 321 w 2192"/>
                <a:gd name="T103" fmla="*/ 867 h 1570"/>
                <a:gd name="T104" fmla="*/ 329 w 2192"/>
                <a:gd name="T105" fmla="*/ 809 h 1570"/>
                <a:gd name="T106" fmla="*/ 271 w 2192"/>
                <a:gd name="T107" fmla="*/ 674 h 1570"/>
                <a:gd name="T108" fmla="*/ 427 w 2192"/>
                <a:gd name="T109" fmla="*/ 595 h 1570"/>
                <a:gd name="T110" fmla="*/ 427 w 2192"/>
                <a:gd name="T111" fmla="*/ 496 h 1570"/>
                <a:gd name="T112" fmla="*/ 372 w 2192"/>
                <a:gd name="T113" fmla="*/ 448 h 1570"/>
                <a:gd name="T114" fmla="*/ 339 w 2192"/>
                <a:gd name="T115" fmla="*/ 339 h 1570"/>
                <a:gd name="T116" fmla="*/ 301 w 2192"/>
                <a:gd name="T117" fmla="*/ 250 h 1570"/>
                <a:gd name="T118" fmla="*/ 318 w 2192"/>
                <a:gd name="T119" fmla="*/ 181 h 1570"/>
                <a:gd name="T120" fmla="*/ 326 w 2192"/>
                <a:gd name="T121" fmla="*/ 107 h 1570"/>
                <a:gd name="T122" fmla="*/ 365 w 2192"/>
                <a:gd name="T123" fmla="*/ 28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2" h="1570">
                  <a:moveTo>
                    <a:pt x="377" y="0"/>
                  </a:moveTo>
                  <a:lnTo>
                    <a:pt x="397" y="9"/>
                  </a:lnTo>
                  <a:lnTo>
                    <a:pt x="414" y="6"/>
                  </a:lnTo>
                  <a:lnTo>
                    <a:pt x="418" y="21"/>
                  </a:lnTo>
                  <a:lnTo>
                    <a:pt x="417" y="39"/>
                  </a:lnTo>
                  <a:lnTo>
                    <a:pt x="447" y="54"/>
                  </a:lnTo>
                  <a:lnTo>
                    <a:pt x="452" y="70"/>
                  </a:lnTo>
                  <a:lnTo>
                    <a:pt x="459" y="79"/>
                  </a:lnTo>
                  <a:lnTo>
                    <a:pt x="468" y="73"/>
                  </a:lnTo>
                  <a:lnTo>
                    <a:pt x="476" y="68"/>
                  </a:lnTo>
                  <a:lnTo>
                    <a:pt x="492" y="78"/>
                  </a:lnTo>
                  <a:lnTo>
                    <a:pt x="502" y="78"/>
                  </a:lnTo>
                  <a:lnTo>
                    <a:pt x="510" y="78"/>
                  </a:lnTo>
                  <a:lnTo>
                    <a:pt x="547" y="112"/>
                  </a:lnTo>
                  <a:lnTo>
                    <a:pt x="576" y="117"/>
                  </a:lnTo>
                  <a:lnTo>
                    <a:pt x="576" y="133"/>
                  </a:lnTo>
                  <a:lnTo>
                    <a:pt x="577" y="147"/>
                  </a:lnTo>
                  <a:lnTo>
                    <a:pt x="585" y="151"/>
                  </a:lnTo>
                  <a:lnTo>
                    <a:pt x="615" y="147"/>
                  </a:lnTo>
                  <a:lnTo>
                    <a:pt x="633" y="154"/>
                  </a:lnTo>
                  <a:lnTo>
                    <a:pt x="640" y="163"/>
                  </a:lnTo>
                  <a:lnTo>
                    <a:pt x="635" y="186"/>
                  </a:lnTo>
                  <a:lnTo>
                    <a:pt x="643" y="193"/>
                  </a:lnTo>
                  <a:lnTo>
                    <a:pt x="653" y="197"/>
                  </a:lnTo>
                  <a:lnTo>
                    <a:pt x="665" y="201"/>
                  </a:lnTo>
                  <a:lnTo>
                    <a:pt x="665" y="206"/>
                  </a:lnTo>
                  <a:lnTo>
                    <a:pt x="663" y="222"/>
                  </a:lnTo>
                  <a:lnTo>
                    <a:pt x="660" y="241"/>
                  </a:lnTo>
                  <a:lnTo>
                    <a:pt x="705" y="275"/>
                  </a:lnTo>
                  <a:lnTo>
                    <a:pt x="702" y="312"/>
                  </a:lnTo>
                  <a:lnTo>
                    <a:pt x="712" y="321"/>
                  </a:lnTo>
                  <a:lnTo>
                    <a:pt x="722" y="324"/>
                  </a:lnTo>
                  <a:lnTo>
                    <a:pt x="733" y="299"/>
                  </a:lnTo>
                  <a:lnTo>
                    <a:pt x="742" y="296"/>
                  </a:lnTo>
                  <a:lnTo>
                    <a:pt x="748" y="304"/>
                  </a:lnTo>
                  <a:lnTo>
                    <a:pt x="757" y="314"/>
                  </a:lnTo>
                  <a:lnTo>
                    <a:pt x="786" y="331"/>
                  </a:lnTo>
                  <a:lnTo>
                    <a:pt x="806" y="331"/>
                  </a:lnTo>
                  <a:lnTo>
                    <a:pt x="808" y="349"/>
                  </a:lnTo>
                  <a:lnTo>
                    <a:pt x="803" y="360"/>
                  </a:lnTo>
                  <a:lnTo>
                    <a:pt x="813" y="374"/>
                  </a:lnTo>
                  <a:lnTo>
                    <a:pt x="811" y="388"/>
                  </a:lnTo>
                  <a:lnTo>
                    <a:pt x="845" y="400"/>
                  </a:lnTo>
                  <a:lnTo>
                    <a:pt x="861" y="427"/>
                  </a:lnTo>
                  <a:lnTo>
                    <a:pt x="862" y="445"/>
                  </a:lnTo>
                  <a:lnTo>
                    <a:pt x="856" y="462"/>
                  </a:lnTo>
                  <a:lnTo>
                    <a:pt x="835" y="474"/>
                  </a:lnTo>
                  <a:lnTo>
                    <a:pt x="832" y="486"/>
                  </a:lnTo>
                  <a:lnTo>
                    <a:pt x="855" y="491"/>
                  </a:lnTo>
                  <a:lnTo>
                    <a:pt x="861" y="496"/>
                  </a:lnTo>
                  <a:lnTo>
                    <a:pt x="867" y="516"/>
                  </a:lnTo>
                  <a:lnTo>
                    <a:pt x="861" y="541"/>
                  </a:lnTo>
                  <a:lnTo>
                    <a:pt x="867" y="552"/>
                  </a:lnTo>
                  <a:lnTo>
                    <a:pt x="882" y="552"/>
                  </a:lnTo>
                  <a:lnTo>
                    <a:pt x="909" y="528"/>
                  </a:lnTo>
                  <a:lnTo>
                    <a:pt x="915" y="528"/>
                  </a:lnTo>
                  <a:lnTo>
                    <a:pt x="925" y="557"/>
                  </a:lnTo>
                  <a:lnTo>
                    <a:pt x="955" y="557"/>
                  </a:lnTo>
                  <a:lnTo>
                    <a:pt x="961" y="562"/>
                  </a:lnTo>
                  <a:lnTo>
                    <a:pt x="956" y="581"/>
                  </a:lnTo>
                  <a:lnTo>
                    <a:pt x="965" y="605"/>
                  </a:lnTo>
                  <a:lnTo>
                    <a:pt x="959" y="621"/>
                  </a:lnTo>
                  <a:lnTo>
                    <a:pt x="959" y="632"/>
                  </a:lnTo>
                  <a:lnTo>
                    <a:pt x="970" y="635"/>
                  </a:lnTo>
                  <a:lnTo>
                    <a:pt x="984" y="621"/>
                  </a:lnTo>
                  <a:lnTo>
                    <a:pt x="991" y="639"/>
                  </a:lnTo>
                  <a:lnTo>
                    <a:pt x="1000" y="698"/>
                  </a:lnTo>
                  <a:lnTo>
                    <a:pt x="1043" y="723"/>
                  </a:lnTo>
                  <a:lnTo>
                    <a:pt x="1058" y="724"/>
                  </a:lnTo>
                  <a:lnTo>
                    <a:pt x="1059" y="729"/>
                  </a:lnTo>
                  <a:lnTo>
                    <a:pt x="1062" y="752"/>
                  </a:lnTo>
                  <a:lnTo>
                    <a:pt x="1084" y="772"/>
                  </a:lnTo>
                  <a:lnTo>
                    <a:pt x="1101" y="797"/>
                  </a:lnTo>
                  <a:lnTo>
                    <a:pt x="1094" y="817"/>
                  </a:lnTo>
                  <a:lnTo>
                    <a:pt x="1112" y="828"/>
                  </a:lnTo>
                  <a:lnTo>
                    <a:pt x="1136" y="852"/>
                  </a:lnTo>
                  <a:lnTo>
                    <a:pt x="1128" y="871"/>
                  </a:lnTo>
                  <a:lnTo>
                    <a:pt x="1137" y="887"/>
                  </a:lnTo>
                  <a:lnTo>
                    <a:pt x="1153" y="890"/>
                  </a:lnTo>
                  <a:lnTo>
                    <a:pt x="1168" y="876"/>
                  </a:lnTo>
                  <a:lnTo>
                    <a:pt x="1176" y="877"/>
                  </a:lnTo>
                  <a:lnTo>
                    <a:pt x="1192" y="892"/>
                  </a:lnTo>
                  <a:lnTo>
                    <a:pt x="1207" y="920"/>
                  </a:lnTo>
                  <a:lnTo>
                    <a:pt x="1222" y="926"/>
                  </a:lnTo>
                  <a:lnTo>
                    <a:pt x="1229" y="936"/>
                  </a:lnTo>
                  <a:lnTo>
                    <a:pt x="1237" y="940"/>
                  </a:lnTo>
                  <a:lnTo>
                    <a:pt x="1245" y="936"/>
                  </a:lnTo>
                  <a:lnTo>
                    <a:pt x="1244" y="911"/>
                  </a:lnTo>
                  <a:lnTo>
                    <a:pt x="1249" y="906"/>
                  </a:lnTo>
                  <a:lnTo>
                    <a:pt x="1260" y="906"/>
                  </a:lnTo>
                  <a:lnTo>
                    <a:pt x="1280" y="918"/>
                  </a:lnTo>
                  <a:lnTo>
                    <a:pt x="1313" y="922"/>
                  </a:lnTo>
                  <a:lnTo>
                    <a:pt x="1330" y="918"/>
                  </a:lnTo>
                  <a:lnTo>
                    <a:pt x="1340" y="935"/>
                  </a:lnTo>
                  <a:lnTo>
                    <a:pt x="1354" y="945"/>
                  </a:lnTo>
                  <a:lnTo>
                    <a:pt x="1367" y="946"/>
                  </a:lnTo>
                  <a:lnTo>
                    <a:pt x="1397" y="947"/>
                  </a:lnTo>
                  <a:lnTo>
                    <a:pt x="1407" y="962"/>
                  </a:lnTo>
                  <a:lnTo>
                    <a:pt x="1417" y="966"/>
                  </a:lnTo>
                  <a:lnTo>
                    <a:pt x="1428" y="937"/>
                  </a:lnTo>
                  <a:lnTo>
                    <a:pt x="1442" y="935"/>
                  </a:lnTo>
                  <a:lnTo>
                    <a:pt x="1452" y="945"/>
                  </a:lnTo>
                  <a:lnTo>
                    <a:pt x="1447" y="979"/>
                  </a:lnTo>
                  <a:lnTo>
                    <a:pt x="1454" y="989"/>
                  </a:lnTo>
                  <a:lnTo>
                    <a:pt x="1463" y="982"/>
                  </a:lnTo>
                  <a:lnTo>
                    <a:pt x="1462" y="959"/>
                  </a:lnTo>
                  <a:lnTo>
                    <a:pt x="1476" y="952"/>
                  </a:lnTo>
                  <a:lnTo>
                    <a:pt x="1507" y="961"/>
                  </a:lnTo>
                  <a:lnTo>
                    <a:pt x="1515" y="975"/>
                  </a:lnTo>
                  <a:lnTo>
                    <a:pt x="1537" y="984"/>
                  </a:lnTo>
                  <a:lnTo>
                    <a:pt x="1561" y="974"/>
                  </a:lnTo>
                  <a:lnTo>
                    <a:pt x="1550" y="970"/>
                  </a:lnTo>
                  <a:lnTo>
                    <a:pt x="1547" y="966"/>
                  </a:lnTo>
                  <a:lnTo>
                    <a:pt x="1567" y="950"/>
                  </a:lnTo>
                  <a:lnTo>
                    <a:pt x="1580" y="986"/>
                  </a:lnTo>
                  <a:lnTo>
                    <a:pt x="1594" y="994"/>
                  </a:lnTo>
                  <a:lnTo>
                    <a:pt x="1620" y="970"/>
                  </a:lnTo>
                  <a:lnTo>
                    <a:pt x="1633" y="982"/>
                  </a:lnTo>
                  <a:lnTo>
                    <a:pt x="1646" y="982"/>
                  </a:lnTo>
                  <a:lnTo>
                    <a:pt x="1659" y="1010"/>
                  </a:lnTo>
                  <a:lnTo>
                    <a:pt x="1663" y="1036"/>
                  </a:lnTo>
                  <a:lnTo>
                    <a:pt x="1668" y="1041"/>
                  </a:lnTo>
                  <a:lnTo>
                    <a:pt x="1688" y="1036"/>
                  </a:lnTo>
                  <a:lnTo>
                    <a:pt x="1680" y="1015"/>
                  </a:lnTo>
                  <a:lnTo>
                    <a:pt x="1665" y="991"/>
                  </a:lnTo>
                  <a:lnTo>
                    <a:pt x="1679" y="991"/>
                  </a:lnTo>
                  <a:lnTo>
                    <a:pt x="1683" y="975"/>
                  </a:lnTo>
                  <a:lnTo>
                    <a:pt x="1704" y="966"/>
                  </a:lnTo>
                  <a:lnTo>
                    <a:pt x="1700" y="956"/>
                  </a:lnTo>
                  <a:lnTo>
                    <a:pt x="1705" y="952"/>
                  </a:lnTo>
                  <a:lnTo>
                    <a:pt x="1722" y="974"/>
                  </a:lnTo>
                  <a:lnTo>
                    <a:pt x="1717" y="986"/>
                  </a:lnTo>
                  <a:lnTo>
                    <a:pt x="1704" y="996"/>
                  </a:lnTo>
                  <a:lnTo>
                    <a:pt x="1704" y="1010"/>
                  </a:lnTo>
                  <a:lnTo>
                    <a:pt x="1707" y="1011"/>
                  </a:lnTo>
                  <a:lnTo>
                    <a:pt x="1724" y="1010"/>
                  </a:lnTo>
                  <a:lnTo>
                    <a:pt x="1733" y="1026"/>
                  </a:lnTo>
                  <a:lnTo>
                    <a:pt x="1749" y="1011"/>
                  </a:lnTo>
                  <a:lnTo>
                    <a:pt x="1764" y="1020"/>
                  </a:lnTo>
                  <a:lnTo>
                    <a:pt x="1769" y="1019"/>
                  </a:lnTo>
                  <a:lnTo>
                    <a:pt x="1777" y="1016"/>
                  </a:lnTo>
                  <a:lnTo>
                    <a:pt x="1806" y="1020"/>
                  </a:lnTo>
                  <a:lnTo>
                    <a:pt x="1817" y="1014"/>
                  </a:lnTo>
                  <a:lnTo>
                    <a:pt x="1822" y="994"/>
                  </a:lnTo>
                  <a:lnTo>
                    <a:pt x="1827" y="986"/>
                  </a:lnTo>
                  <a:lnTo>
                    <a:pt x="1832" y="985"/>
                  </a:lnTo>
                  <a:lnTo>
                    <a:pt x="1845" y="994"/>
                  </a:lnTo>
                  <a:lnTo>
                    <a:pt x="1862" y="994"/>
                  </a:lnTo>
                  <a:lnTo>
                    <a:pt x="1861" y="980"/>
                  </a:lnTo>
                  <a:lnTo>
                    <a:pt x="1871" y="972"/>
                  </a:lnTo>
                  <a:lnTo>
                    <a:pt x="1881" y="972"/>
                  </a:lnTo>
                  <a:lnTo>
                    <a:pt x="1886" y="991"/>
                  </a:lnTo>
                  <a:lnTo>
                    <a:pt x="1896" y="985"/>
                  </a:lnTo>
                  <a:lnTo>
                    <a:pt x="1904" y="986"/>
                  </a:lnTo>
                  <a:lnTo>
                    <a:pt x="1904" y="1009"/>
                  </a:lnTo>
                  <a:lnTo>
                    <a:pt x="1912" y="1028"/>
                  </a:lnTo>
                  <a:lnTo>
                    <a:pt x="1929" y="1015"/>
                  </a:lnTo>
                  <a:lnTo>
                    <a:pt x="1926" y="1005"/>
                  </a:lnTo>
                  <a:lnTo>
                    <a:pt x="1919" y="999"/>
                  </a:lnTo>
                  <a:lnTo>
                    <a:pt x="1926" y="991"/>
                  </a:lnTo>
                  <a:lnTo>
                    <a:pt x="1930" y="990"/>
                  </a:lnTo>
                  <a:lnTo>
                    <a:pt x="1958" y="1005"/>
                  </a:lnTo>
                  <a:lnTo>
                    <a:pt x="1963" y="1005"/>
                  </a:lnTo>
                  <a:lnTo>
                    <a:pt x="1974" y="1000"/>
                  </a:lnTo>
                  <a:lnTo>
                    <a:pt x="1966" y="980"/>
                  </a:lnTo>
                  <a:lnTo>
                    <a:pt x="1973" y="977"/>
                  </a:lnTo>
                  <a:lnTo>
                    <a:pt x="1983" y="985"/>
                  </a:lnTo>
                  <a:lnTo>
                    <a:pt x="1994" y="979"/>
                  </a:lnTo>
                  <a:lnTo>
                    <a:pt x="2010" y="982"/>
                  </a:lnTo>
                  <a:lnTo>
                    <a:pt x="2014" y="984"/>
                  </a:lnTo>
                  <a:lnTo>
                    <a:pt x="1988" y="995"/>
                  </a:lnTo>
                  <a:lnTo>
                    <a:pt x="2004" y="1006"/>
                  </a:lnTo>
                  <a:lnTo>
                    <a:pt x="2003" y="1021"/>
                  </a:lnTo>
                  <a:lnTo>
                    <a:pt x="1995" y="1030"/>
                  </a:lnTo>
                  <a:lnTo>
                    <a:pt x="1999" y="1038"/>
                  </a:lnTo>
                  <a:lnTo>
                    <a:pt x="2027" y="1035"/>
                  </a:lnTo>
                  <a:lnTo>
                    <a:pt x="2022" y="1046"/>
                  </a:lnTo>
                  <a:lnTo>
                    <a:pt x="2029" y="1051"/>
                  </a:lnTo>
                  <a:lnTo>
                    <a:pt x="2045" y="1028"/>
                  </a:lnTo>
                  <a:lnTo>
                    <a:pt x="2063" y="1036"/>
                  </a:lnTo>
                  <a:lnTo>
                    <a:pt x="2057" y="1028"/>
                  </a:lnTo>
                  <a:lnTo>
                    <a:pt x="2057" y="1016"/>
                  </a:lnTo>
                  <a:lnTo>
                    <a:pt x="2064" y="1015"/>
                  </a:lnTo>
                  <a:lnTo>
                    <a:pt x="2072" y="1036"/>
                  </a:lnTo>
                  <a:lnTo>
                    <a:pt x="2079" y="1043"/>
                  </a:lnTo>
                  <a:lnTo>
                    <a:pt x="2084" y="1051"/>
                  </a:lnTo>
                  <a:lnTo>
                    <a:pt x="2093" y="1053"/>
                  </a:lnTo>
                  <a:lnTo>
                    <a:pt x="2096" y="1051"/>
                  </a:lnTo>
                  <a:lnTo>
                    <a:pt x="2091" y="1043"/>
                  </a:lnTo>
                  <a:lnTo>
                    <a:pt x="2099" y="1026"/>
                  </a:lnTo>
                  <a:lnTo>
                    <a:pt x="2096" y="1021"/>
                  </a:lnTo>
                  <a:lnTo>
                    <a:pt x="2106" y="1015"/>
                  </a:lnTo>
                  <a:lnTo>
                    <a:pt x="2111" y="1006"/>
                  </a:lnTo>
                  <a:lnTo>
                    <a:pt x="2116" y="1006"/>
                  </a:lnTo>
                  <a:lnTo>
                    <a:pt x="2114" y="1036"/>
                  </a:lnTo>
                  <a:lnTo>
                    <a:pt x="2109" y="1051"/>
                  </a:lnTo>
                  <a:lnTo>
                    <a:pt x="2117" y="1060"/>
                  </a:lnTo>
                  <a:lnTo>
                    <a:pt x="2137" y="1053"/>
                  </a:lnTo>
                  <a:lnTo>
                    <a:pt x="2142" y="1060"/>
                  </a:lnTo>
                  <a:lnTo>
                    <a:pt x="2137" y="1065"/>
                  </a:lnTo>
                  <a:lnTo>
                    <a:pt x="2138" y="1070"/>
                  </a:lnTo>
                  <a:lnTo>
                    <a:pt x="2155" y="1084"/>
                  </a:lnTo>
                  <a:lnTo>
                    <a:pt x="2133" y="1104"/>
                  </a:lnTo>
                  <a:lnTo>
                    <a:pt x="2131" y="1118"/>
                  </a:lnTo>
                  <a:lnTo>
                    <a:pt x="2132" y="1122"/>
                  </a:lnTo>
                  <a:lnTo>
                    <a:pt x="2152" y="1127"/>
                  </a:lnTo>
                  <a:lnTo>
                    <a:pt x="2157" y="1152"/>
                  </a:lnTo>
                  <a:lnTo>
                    <a:pt x="2162" y="1159"/>
                  </a:lnTo>
                  <a:lnTo>
                    <a:pt x="2171" y="1156"/>
                  </a:lnTo>
                  <a:lnTo>
                    <a:pt x="2175" y="1168"/>
                  </a:lnTo>
                  <a:lnTo>
                    <a:pt x="2170" y="1181"/>
                  </a:lnTo>
                  <a:lnTo>
                    <a:pt x="2171" y="1196"/>
                  </a:lnTo>
                  <a:lnTo>
                    <a:pt x="2185" y="1198"/>
                  </a:lnTo>
                  <a:lnTo>
                    <a:pt x="2192" y="1216"/>
                  </a:lnTo>
                  <a:lnTo>
                    <a:pt x="2190" y="1223"/>
                  </a:lnTo>
                  <a:lnTo>
                    <a:pt x="2176" y="1228"/>
                  </a:lnTo>
                  <a:lnTo>
                    <a:pt x="2173" y="1230"/>
                  </a:lnTo>
                  <a:lnTo>
                    <a:pt x="2175" y="1225"/>
                  </a:lnTo>
                  <a:lnTo>
                    <a:pt x="2165" y="1221"/>
                  </a:lnTo>
                  <a:lnTo>
                    <a:pt x="2151" y="1221"/>
                  </a:lnTo>
                  <a:lnTo>
                    <a:pt x="2121" y="1225"/>
                  </a:lnTo>
                  <a:lnTo>
                    <a:pt x="2117" y="1208"/>
                  </a:lnTo>
                  <a:lnTo>
                    <a:pt x="2101" y="1223"/>
                  </a:lnTo>
                  <a:lnTo>
                    <a:pt x="2089" y="1227"/>
                  </a:lnTo>
                  <a:lnTo>
                    <a:pt x="2087" y="1217"/>
                  </a:lnTo>
                  <a:lnTo>
                    <a:pt x="2089" y="1202"/>
                  </a:lnTo>
                  <a:lnTo>
                    <a:pt x="2074" y="1208"/>
                  </a:lnTo>
                  <a:lnTo>
                    <a:pt x="2064" y="1223"/>
                  </a:lnTo>
                  <a:lnTo>
                    <a:pt x="2059" y="1225"/>
                  </a:lnTo>
                  <a:lnTo>
                    <a:pt x="2058" y="1232"/>
                  </a:lnTo>
                  <a:lnTo>
                    <a:pt x="2048" y="1238"/>
                  </a:lnTo>
                  <a:lnTo>
                    <a:pt x="2050" y="1250"/>
                  </a:lnTo>
                  <a:lnTo>
                    <a:pt x="2047" y="1256"/>
                  </a:lnTo>
                  <a:lnTo>
                    <a:pt x="2055" y="1256"/>
                  </a:lnTo>
                  <a:lnTo>
                    <a:pt x="2053" y="1261"/>
                  </a:lnTo>
                  <a:lnTo>
                    <a:pt x="2042" y="1266"/>
                  </a:lnTo>
                  <a:lnTo>
                    <a:pt x="2034" y="1275"/>
                  </a:lnTo>
                  <a:lnTo>
                    <a:pt x="2024" y="1271"/>
                  </a:lnTo>
                  <a:lnTo>
                    <a:pt x="2020" y="1285"/>
                  </a:lnTo>
                  <a:lnTo>
                    <a:pt x="2025" y="1287"/>
                  </a:lnTo>
                  <a:lnTo>
                    <a:pt x="2027" y="1299"/>
                  </a:lnTo>
                  <a:lnTo>
                    <a:pt x="2038" y="1299"/>
                  </a:lnTo>
                  <a:lnTo>
                    <a:pt x="2042" y="1307"/>
                  </a:lnTo>
                  <a:lnTo>
                    <a:pt x="2029" y="1307"/>
                  </a:lnTo>
                  <a:lnTo>
                    <a:pt x="2020" y="1317"/>
                  </a:lnTo>
                  <a:lnTo>
                    <a:pt x="2019" y="1324"/>
                  </a:lnTo>
                  <a:lnTo>
                    <a:pt x="2022" y="1326"/>
                  </a:lnTo>
                  <a:lnTo>
                    <a:pt x="2018" y="1334"/>
                  </a:lnTo>
                  <a:lnTo>
                    <a:pt x="2015" y="1331"/>
                  </a:lnTo>
                  <a:lnTo>
                    <a:pt x="2013" y="1320"/>
                  </a:lnTo>
                  <a:lnTo>
                    <a:pt x="1993" y="1317"/>
                  </a:lnTo>
                  <a:lnTo>
                    <a:pt x="1995" y="1314"/>
                  </a:lnTo>
                  <a:lnTo>
                    <a:pt x="1983" y="1319"/>
                  </a:lnTo>
                  <a:lnTo>
                    <a:pt x="1986" y="1322"/>
                  </a:lnTo>
                  <a:lnTo>
                    <a:pt x="1979" y="1341"/>
                  </a:lnTo>
                  <a:lnTo>
                    <a:pt x="1984" y="1344"/>
                  </a:lnTo>
                  <a:lnTo>
                    <a:pt x="1973" y="1360"/>
                  </a:lnTo>
                  <a:lnTo>
                    <a:pt x="1978" y="1371"/>
                  </a:lnTo>
                  <a:lnTo>
                    <a:pt x="1963" y="1373"/>
                  </a:lnTo>
                  <a:lnTo>
                    <a:pt x="1965" y="1365"/>
                  </a:lnTo>
                  <a:lnTo>
                    <a:pt x="1960" y="1363"/>
                  </a:lnTo>
                  <a:lnTo>
                    <a:pt x="1971" y="1339"/>
                  </a:lnTo>
                  <a:lnTo>
                    <a:pt x="1968" y="1336"/>
                  </a:lnTo>
                  <a:lnTo>
                    <a:pt x="1956" y="1344"/>
                  </a:lnTo>
                  <a:lnTo>
                    <a:pt x="1945" y="1329"/>
                  </a:lnTo>
                  <a:lnTo>
                    <a:pt x="1946" y="1320"/>
                  </a:lnTo>
                  <a:lnTo>
                    <a:pt x="1935" y="1331"/>
                  </a:lnTo>
                  <a:lnTo>
                    <a:pt x="1922" y="1335"/>
                  </a:lnTo>
                  <a:lnTo>
                    <a:pt x="1910" y="1346"/>
                  </a:lnTo>
                  <a:lnTo>
                    <a:pt x="1914" y="1363"/>
                  </a:lnTo>
                  <a:lnTo>
                    <a:pt x="1924" y="1371"/>
                  </a:lnTo>
                  <a:lnTo>
                    <a:pt x="1917" y="1378"/>
                  </a:lnTo>
                  <a:lnTo>
                    <a:pt x="1917" y="1383"/>
                  </a:lnTo>
                  <a:lnTo>
                    <a:pt x="1907" y="1386"/>
                  </a:lnTo>
                  <a:lnTo>
                    <a:pt x="1896" y="1383"/>
                  </a:lnTo>
                  <a:lnTo>
                    <a:pt x="1897" y="1386"/>
                  </a:lnTo>
                  <a:lnTo>
                    <a:pt x="1887" y="1388"/>
                  </a:lnTo>
                  <a:lnTo>
                    <a:pt x="1889" y="1399"/>
                  </a:lnTo>
                  <a:lnTo>
                    <a:pt x="1885" y="1403"/>
                  </a:lnTo>
                  <a:lnTo>
                    <a:pt x="1886" y="1409"/>
                  </a:lnTo>
                  <a:lnTo>
                    <a:pt x="1881" y="1413"/>
                  </a:lnTo>
                  <a:lnTo>
                    <a:pt x="1887" y="1419"/>
                  </a:lnTo>
                  <a:lnTo>
                    <a:pt x="1882" y="1427"/>
                  </a:lnTo>
                  <a:lnTo>
                    <a:pt x="1886" y="1435"/>
                  </a:lnTo>
                  <a:lnTo>
                    <a:pt x="1892" y="1437"/>
                  </a:lnTo>
                  <a:lnTo>
                    <a:pt x="1894" y="1447"/>
                  </a:lnTo>
                  <a:lnTo>
                    <a:pt x="1880" y="1440"/>
                  </a:lnTo>
                  <a:lnTo>
                    <a:pt x="1872" y="1467"/>
                  </a:lnTo>
                  <a:lnTo>
                    <a:pt x="1875" y="1473"/>
                  </a:lnTo>
                  <a:lnTo>
                    <a:pt x="1885" y="1473"/>
                  </a:lnTo>
                  <a:lnTo>
                    <a:pt x="1877" y="1507"/>
                  </a:lnTo>
                  <a:lnTo>
                    <a:pt x="1892" y="1503"/>
                  </a:lnTo>
                  <a:lnTo>
                    <a:pt x="1889" y="1512"/>
                  </a:lnTo>
                  <a:lnTo>
                    <a:pt x="1882" y="1512"/>
                  </a:lnTo>
                  <a:lnTo>
                    <a:pt x="1882" y="1521"/>
                  </a:lnTo>
                  <a:lnTo>
                    <a:pt x="1871" y="1526"/>
                  </a:lnTo>
                  <a:lnTo>
                    <a:pt x="1867" y="1533"/>
                  </a:lnTo>
                  <a:lnTo>
                    <a:pt x="1887" y="1528"/>
                  </a:lnTo>
                  <a:lnTo>
                    <a:pt x="1887" y="1542"/>
                  </a:lnTo>
                  <a:lnTo>
                    <a:pt x="1901" y="1532"/>
                  </a:lnTo>
                  <a:lnTo>
                    <a:pt x="1910" y="1532"/>
                  </a:lnTo>
                  <a:lnTo>
                    <a:pt x="1902" y="1538"/>
                  </a:lnTo>
                  <a:lnTo>
                    <a:pt x="1902" y="1547"/>
                  </a:lnTo>
                  <a:lnTo>
                    <a:pt x="1896" y="1543"/>
                  </a:lnTo>
                  <a:lnTo>
                    <a:pt x="1894" y="1548"/>
                  </a:lnTo>
                  <a:lnTo>
                    <a:pt x="1887" y="1553"/>
                  </a:lnTo>
                  <a:lnTo>
                    <a:pt x="1887" y="1557"/>
                  </a:lnTo>
                  <a:lnTo>
                    <a:pt x="1857" y="1570"/>
                  </a:lnTo>
                  <a:lnTo>
                    <a:pt x="1853" y="1565"/>
                  </a:lnTo>
                  <a:lnTo>
                    <a:pt x="1841" y="1563"/>
                  </a:lnTo>
                  <a:lnTo>
                    <a:pt x="1840" y="1557"/>
                  </a:lnTo>
                  <a:lnTo>
                    <a:pt x="1833" y="1558"/>
                  </a:lnTo>
                  <a:lnTo>
                    <a:pt x="1830" y="1551"/>
                  </a:lnTo>
                  <a:lnTo>
                    <a:pt x="1821" y="1552"/>
                  </a:lnTo>
                  <a:lnTo>
                    <a:pt x="1813" y="1526"/>
                  </a:lnTo>
                  <a:lnTo>
                    <a:pt x="1807" y="1527"/>
                  </a:lnTo>
                  <a:lnTo>
                    <a:pt x="1806" y="1517"/>
                  </a:lnTo>
                  <a:lnTo>
                    <a:pt x="1797" y="1511"/>
                  </a:lnTo>
                  <a:lnTo>
                    <a:pt x="1789" y="1512"/>
                  </a:lnTo>
                  <a:lnTo>
                    <a:pt x="1789" y="1506"/>
                  </a:lnTo>
                  <a:lnTo>
                    <a:pt x="1781" y="1499"/>
                  </a:lnTo>
                  <a:lnTo>
                    <a:pt x="1787" y="1494"/>
                  </a:lnTo>
                  <a:lnTo>
                    <a:pt x="1772" y="1494"/>
                  </a:lnTo>
                  <a:lnTo>
                    <a:pt x="1764" y="1484"/>
                  </a:lnTo>
                  <a:lnTo>
                    <a:pt x="1758" y="1487"/>
                  </a:lnTo>
                  <a:lnTo>
                    <a:pt x="1752" y="1483"/>
                  </a:lnTo>
                  <a:lnTo>
                    <a:pt x="1748" y="1489"/>
                  </a:lnTo>
                  <a:lnTo>
                    <a:pt x="1732" y="1496"/>
                  </a:lnTo>
                  <a:lnTo>
                    <a:pt x="1733" y="1474"/>
                  </a:lnTo>
                  <a:lnTo>
                    <a:pt x="1724" y="1477"/>
                  </a:lnTo>
                  <a:lnTo>
                    <a:pt x="1720" y="1469"/>
                  </a:lnTo>
                  <a:lnTo>
                    <a:pt x="1712" y="1472"/>
                  </a:lnTo>
                  <a:lnTo>
                    <a:pt x="1704" y="1463"/>
                  </a:lnTo>
                  <a:lnTo>
                    <a:pt x="1688" y="1458"/>
                  </a:lnTo>
                  <a:lnTo>
                    <a:pt x="1675" y="1464"/>
                  </a:lnTo>
                  <a:lnTo>
                    <a:pt x="1675" y="1474"/>
                  </a:lnTo>
                  <a:lnTo>
                    <a:pt x="1673" y="1474"/>
                  </a:lnTo>
                  <a:lnTo>
                    <a:pt x="1673" y="1467"/>
                  </a:lnTo>
                  <a:lnTo>
                    <a:pt x="1653" y="1458"/>
                  </a:lnTo>
                  <a:lnTo>
                    <a:pt x="1649" y="1459"/>
                  </a:lnTo>
                  <a:lnTo>
                    <a:pt x="1653" y="1467"/>
                  </a:lnTo>
                  <a:lnTo>
                    <a:pt x="1648" y="1472"/>
                  </a:lnTo>
                  <a:lnTo>
                    <a:pt x="1653" y="1478"/>
                  </a:lnTo>
                  <a:lnTo>
                    <a:pt x="1644" y="1483"/>
                  </a:lnTo>
                  <a:lnTo>
                    <a:pt x="1641" y="1474"/>
                  </a:lnTo>
                  <a:lnTo>
                    <a:pt x="1635" y="1472"/>
                  </a:lnTo>
                  <a:lnTo>
                    <a:pt x="1626" y="1474"/>
                  </a:lnTo>
                  <a:lnTo>
                    <a:pt x="1626" y="1462"/>
                  </a:lnTo>
                  <a:lnTo>
                    <a:pt x="1615" y="1462"/>
                  </a:lnTo>
                  <a:lnTo>
                    <a:pt x="1609" y="1464"/>
                  </a:lnTo>
                  <a:lnTo>
                    <a:pt x="1606" y="1472"/>
                  </a:lnTo>
                  <a:lnTo>
                    <a:pt x="1611" y="1482"/>
                  </a:lnTo>
                  <a:lnTo>
                    <a:pt x="1605" y="1487"/>
                  </a:lnTo>
                  <a:lnTo>
                    <a:pt x="1606" y="1493"/>
                  </a:lnTo>
                  <a:lnTo>
                    <a:pt x="1595" y="1491"/>
                  </a:lnTo>
                  <a:lnTo>
                    <a:pt x="1596" y="1483"/>
                  </a:lnTo>
                  <a:lnTo>
                    <a:pt x="1585" y="1474"/>
                  </a:lnTo>
                  <a:lnTo>
                    <a:pt x="1595" y="1468"/>
                  </a:lnTo>
                  <a:lnTo>
                    <a:pt x="1591" y="1458"/>
                  </a:lnTo>
                  <a:lnTo>
                    <a:pt x="1569" y="1453"/>
                  </a:lnTo>
                  <a:lnTo>
                    <a:pt x="1559" y="1457"/>
                  </a:lnTo>
                  <a:lnTo>
                    <a:pt x="1557" y="1462"/>
                  </a:lnTo>
                  <a:lnTo>
                    <a:pt x="1540" y="1452"/>
                  </a:lnTo>
                  <a:lnTo>
                    <a:pt x="1535" y="1473"/>
                  </a:lnTo>
                  <a:lnTo>
                    <a:pt x="1521" y="1478"/>
                  </a:lnTo>
                  <a:lnTo>
                    <a:pt x="1510" y="1457"/>
                  </a:lnTo>
                  <a:lnTo>
                    <a:pt x="1505" y="1467"/>
                  </a:lnTo>
                  <a:lnTo>
                    <a:pt x="1493" y="1468"/>
                  </a:lnTo>
                  <a:lnTo>
                    <a:pt x="1498" y="1482"/>
                  </a:lnTo>
                  <a:lnTo>
                    <a:pt x="1490" y="1483"/>
                  </a:lnTo>
                  <a:lnTo>
                    <a:pt x="1476" y="1478"/>
                  </a:lnTo>
                  <a:lnTo>
                    <a:pt x="1457" y="1445"/>
                  </a:lnTo>
                  <a:lnTo>
                    <a:pt x="1457" y="1435"/>
                  </a:lnTo>
                  <a:lnTo>
                    <a:pt x="1452" y="1442"/>
                  </a:lnTo>
                  <a:lnTo>
                    <a:pt x="1436" y="1443"/>
                  </a:lnTo>
                  <a:lnTo>
                    <a:pt x="1428" y="1453"/>
                  </a:lnTo>
                  <a:lnTo>
                    <a:pt x="1413" y="1455"/>
                  </a:lnTo>
                  <a:lnTo>
                    <a:pt x="1414" y="1469"/>
                  </a:lnTo>
                  <a:lnTo>
                    <a:pt x="1383" y="1453"/>
                  </a:lnTo>
                  <a:lnTo>
                    <a:pt x="1385" y="1442"/>
                  </a:lnTo>
                  <a:lnTo>
                    <a:pt x="1370" y="1429"/>
                  </a:lnTo>
                  <a:lnTo>
                    <a:pt x="1354" y="1437"/>
                  </a:lnTo>
                  <a:lnTo>
                    <a:pt x="1350" y="1455"/>
                  </a:lnTo>
                  <a:lnTo>
                    <a:pt x="1344" y="1455"/>
                  </a:lnTo>
                  <a:lnTo>
                    <a:pt x="1340" y="1448"/>
                  </a:lnTo>
                  <a:lnTo>
                    <a:pt x="1345" y="1420"/>
                  </a:lnTo>
                  <a:lnTo>
                    <a:pt x="1340" y="1410"/>
                  </a:lnTo>
                  <a:lnTo>
                    <a:pt x="1333" y="1405"/>
                  </a:lnTo>
                  <a:lnTo>
                    <a:pt x="1311" y="1419"/>
                  </a:lnTo>
                  <a:lnTo>
                    <a:pt x="1309" y="1423"/>
                  </a:lnTo>
                  <a:lnTo>
                    <a:pt x="1319" y="1432"/>
                  </a:lnTo>
                  <a:lnTo>
                    <a:pt x="1308" y="1447"/>
                  </a:lnTo>
                  <a:lnTo>
                    <a:pt x="1274" y="1442"/>
                  </a:lnTo>
                  <a:lnTo>
                    <a:pt x="1271" y="1429"/>
                  </a:lnTo>
                  <a:lnTo>
                    <a:pt x="1245" y="1432"/>
                  </a:lnTo>
                  <a:lnTo>
                    <a:pt x="1236" y="1419"/>
                  </a:lnTo>
                  <a:lnTo>
                    <a:pt x="1225" y="1432"/>
                  </a:lnTo>
                  <a:lnTo>
                    <a:pt x="1222" y="1457"/>
                  </a:lnTo>
                  <a:lnTo>
                    <a:pt x="1211" y="1452"/>
                  </a:lnTo>
                  <a:lnTo>
                    <a:pt x="1205" y="1434"/>
                  </a:lnTo>
                  <a:lnTo>
                    <a:pt x="1215" y="1425"/>
                  </a:lnTo>
                  <a:lnTo>
                    <a:pt x="1211" y="1419"/>
                  </a:lnTo>
                  <a:lnTo>
                    <a:pt x="1191" y="1408"/>
                  </a:lnTo>
                  <a:lnTo>
                    <a:pt x="1201" y="1400"/>
                  </a:lnTo>
                  <a:lnTo>
                    <a:pt x="1201" y="1394"/>
                  </a:lnTo>
                  <a:lnTo>
                    <a:pt x="1178" y="1388"/>
                  </a:lnTo>
                  <a:lnTo>
                    <a:pt x="1175" y="1390"/>
                  </a:lnTo>
                  <a:lnTo>
                    <a:pt x="1181" y="1413"/>
                  </a:lnTo>
                  <a:lnTo>
                    <a:pt x="1168" y="1420"/>
                  </a:lnTo>
                  <a:lnTo>
                    <a:pt x="1157" y="1440"/>
                  </a:lnTo>
                  <a:lnTo>
                    <a:pt x="1146" y="1429"/>
                  </a:lnTo>
                  <a:lnTo>
                    <a:pt x="1132" y="1420"/>
                  </a:lnTo>
                  <a:lnTo>
                    <a:pt x="1128" y="1437"/>
                  </a:lnTo>
                  <a:lnTo>
                    <a:pt x="1117" y="1439"/>
                  </a:lnTo>
                  <a:lnTo>
                    <a:pt x="1099" y="1430"/>
                  </a:lnTo>
                  <a:lnTo>
                    <a:pt x="1078" y="1434"/>
                  </a:lnTo>
                  <a:lnTo>
                    <a:pt x="1089" y="1414"/>
                  </a:lnTo>
                  <a:lnTo>
                    <a:pt x="1078" y="1410"/>
                  </a:lnTo>
                  <a:lnTo>
                    <a:pt x="1048" y="1415"/>
                  </a:lnTo>
                  <a:lnTo>
                    <a:pt x="1030" y="1405"/>
                  </a:lnTo>
                  <a:lnTo>
                    <a:pt x="1009" y="1415"/>
                  </a:lnTo>
                  <a:lnTo>
                    <a:pt x="1004" y="1413"/>
                  </a:lnTo>
                  <a:lnTo>
                    <a:pt x="1004" y="1405"/>
                  </a:lnTo>
                  <a:lnTo>
                    <a:pt x="1019" y="1393"/>
                  </a:lnTo>
                  <a:lnTo>
                    <a:pt x="1010" y="1389"/>
                  </a:lnTo>
                  <a:lnTo>
                    <a:pt x="1003" y="1390"/>
                  </a:lnTo>
                  <a:lnTo>
                    <a:pt x="993" y="1409"/>
                  </a:lnTo>
                  <a:lnTo>
                    <a:pt x="986" y="1403"/>
                  </a:lnTo>
                  <a:lnTo>
                    <a:pt x="983" y="1381"/>
                  </a:lnTo>
                  <a:lnTo>
                    <a:pt x="973" y="1374"/>
                  </a:lnTo>
                  <a:lnTo>
                    <a:pt x="968" y="1379"/>
                  </a:lnTo>
                  <a:lnTo>
                    <a:pt x="966" y="1394"/>
                  </a:lnTo>
                  <a:lnTo>
                    <a:pt x="925" y="1410"/>
                  </a:lnTo>
                  <a:lnTo>
                    <a:pt x="939" y="1429"/>
                  </a:lnTo>
                  <a:lnTo>
                    <a:pt x="919" y="1432"/>
                  </a:lnTo>
                  <a:lnTo>
                    <a:pt x="906" y="1442"/>
                  </a:lnTo>
                  <a:lnTo>
                    <a:pt x="896" y="1437"/>
                  </a:lnTo>
                  <a:lnTo>
                    <a:pt x="890" y="1439"/>
                  </a:lnTo>
                  <a:lnTo>
                    <a:pt x="876" y="1425"/>
                  </a:lnTo>
                  <a:lnTo>
                    <a:pt x="870" y="1427"/>
                  </a:lnTo>
                  <a:lnTo>
                    <a:pt x="866" y="1434"/>
                  </a:lnTo>
                  <a:lnTo>
                    <a:pt x="867" y="1450"/>
                  </a:lnTo>
                  <a:lnTo>
                    <a:pt x="827" y="1459"/>
                  </a:lnTo>
                  <a:lnTo>
                    <a:pt x="826" y="1420"/>
                  </a:lnTo>
                  <a:lnTo>
                    <a:pt x="821" y="1415"/>
                  </a:lnTo>
                  <a:lnTo>
                    <a:pt x="793" y="1409"/>
                  </a:lnTo>
                  <a:lnTo>
                    <a:pt x="774" y="1415"/>
                  </a:lnTo>
                  <a:lnTo>
                    <a:pt x="739" y="1399"/>
                  </a:lnTo>
                  <a:lnTo>
                    <a:pt x="723" y="1424"/>
                  </a:lnTo>
                  <a:lnTo>
                    <a:pt x="704" y="1425"/>
                  </a:lnTo>
                  <a:lnTo>
                    <a:pt x="674" y="1457"/>
                  </a:lnTo>
                  <a:lnTo>
                    <a:pt x="658" y="1445"/>
                  </a:lnTo>
                  <a:lnTo>
                    <a:pt x="648" y="1448"/>
                  </a:lnTo>
                  <a:lnTo>
                    <a:pt x="643" y="1458"/>
                  </a:lnTo>
                  <a:lnTo>
                    <a:pt x="640" y="1483"/>
                  </a:lnTo>
                  <a:lnTo>
                    <a:pt x="628" y="1487"/>
                  </a:lnTo>
                  <a:lnTo>
                    <a:pt x="614" y="1483"/>
                  </a:lnTo>
                  <a:lnTo>
                    <a:pt x="599" y="1469"/>
                  </a:lnTo>
                  <a:lnTo>
                    <a:pt x="594" y="1455"/>
                  </a:lnTo>
                  <a:lnTo>
                    <a:pt x="585" y="1455"/>
                  </a:lnTo>
                  <a:lnTo>
                    <a:pt x="566" y="1472"/>
                  </a:lnTo>
                  <a:lnTo>
                    <a:pt x="571" y="1489"/>
                  </a:lnTo>
                  <a:lnTo>
                    <a:pt x="551" y="1501"/>
                  </a:lnTo>
                  <a:lnTo>
                    <a:pt x="531" y="1507"/>
                  </a:lnTo>
                  <a:lnTo>
                    <a:pt x="525" y="1496"/>
                  </a:lnTo>
                  <a:lnTo>
                    <a:pt x="513" y="1494"/>
                  </a:lnTo>
                  <a:lnTo>
                    <a:pt x="493" y="1474"/>
                  </a:lnTo>
                  <a:lnTo>
                    <a:pt x="497" y="1472"/>
                  </a:lnTo>
                  <a:lnTo>
                    <a:pt x="477" y="1468"/>
                  </a:lnTo>
                  <a:lnTo>
                    <a:pt x="463" y="1458"/>
                  </a:lnTo>
                  <a:lnTo>
                    <a:pt x="459" y="1452"/>
                  </a:lnTo>
                  <a:lnTo>
                    <a:pt x="463" y="1448"/>
                  </a:lnTo>
                  <a:lnTo>
                    <a:pt x="456" y="1443"/>
                  </a:lnTo>
                  <a:lnTo>
                    <a:pt x="456" y="1440"/>
                  </a:lnTo>
                  <a:lnTo>
                    <a:pt x="431" y="1420"/>
                  </a:lnTo>
                  <a:lnTo>
                    <a:pt x="408" y="1420"/>
                  </a:lnTo>
                  <a:lnTo>
                    <a:pt x="408" y="1425"/>
                  </a:lnTo>
                  <a:lnTo>
                    <a:pt x="392" y="1429"/>
                  </a:lnTo>
                  <a:lnTo>
                    <a:pt x="387" y="1437"/>
                  </a:lnTo>
                  <a:lnTo>
                    <a:pt x="369" y="1432"/>
                  </a:lnTo>
                  <a:lnTo>
                    <a:pt x="353" y="1437"/>
                  </a:lnTo>
                  <a:lnTo>
                    <a:pt x="348" y="1445"/>
                  </a:lnTo>
                  <a:lnTo>
                    <a:pt x="334" y="1447"/>
                  </a:lnTo>
                  <a:lnTo>
                    <a:pt x="334" y="1462"/>
                  </a:lnTo>
                  <a:lnTo>
                    <a:pt x="313" y="1430"/>
                  </a:lnTo>
                  <a:lnTo>
                    <a:pt x="300" y="1439"/>
                  </a:lnTo>
                  <a:lnTo>
                    <a:pt x="281" y="1440"/>
                  </a:lnTo>
                  <a:lnTo>
                    <a:pt x="239" y="1399"/>
                  </a:lnTo>
                  <a:lnTo>
                    <a:pt x="229" y="1394"/>
                  </a:lnTo>
                  <a:lnTo>
                    <a:pt x="201" y="1404"/>
                  </a:lnTo>
                  <a:lnTo>
                    <a:pt x="197" y="1400"/>
                  </a:lnTo>
                  <a:lnTo>
                    <a:pt x="205" y="1394"/>
                  </a:lnTo>
                  <a:lnTo>
                    <a:pt x="202" y="1383"/>
                  </a:lnTo>
                  <a:lnTo>
                    <a:pt x="177" y="1383"/>
                  </a:lnTo>
                  <a:lnTo>
                    <a:pt x="173" y="1379"/>
                  </a:lnTo>
                  <a:lnTo>
                    <a:pt x="207" y="1355"/>
                  </a:lnTo>
                  <a:lnTo>
                    <a:pt x="202" y="1329"/>
                  </a:lnTo>
                  <a:lnTo>
                    <a:pt x="207" y="1322"/>
                  </a:lnTo>
                  <a:lnTo>
                    <a:pt x="216" y="1320"/>
                  </a:lnTo>
                  <a:lnTo>
                    <a:pt x="197" y="1285"/>
                  </a:lnTo>
                  <a:lnTo>
                    <a:pt x="207" y="1276"/>
                  </a:lnTo>
                  <a:lnTo>
                    <a:pt x="206" y="1248"/>
                  </a:lnTo>
                  <a:lnTo>
                    <a:pt x="186" y="1240"/>
                  </a:lnTo>
                  <a:lnTo>
                    <a:pt x="195" y="1230"/>
                  </a:lnTo>
                  <a:lnTo>
                    <a:pt x="191" y="1216"/>
                  </a:lnTo>
                  <a:lnTo>
                    <a:pt x="180" y="1213"/>
                  </a:lnTo>
                  <a:lnTo>
                    <a:pt x="170" y="1197"/>
                  </a:lnTo>
                  <a:lnTo>
                    <a:pt x="168" y="1203"/>
                  </a:lnTo>
                  <a:lnTo>
                    <a:pt x="163" y="1197"/>
                  </a:lnTo>
                  <a:lnTo>
                    <a:pt x="157" y="1197"/>
                  </a:lnTo>
                  <a:lnTo>
                    <a:pt x="151" y="1202"/>
                  </a:lnTo>
                  <a:lnTo>
                    <a:pt x="146" y="1202"/>
                  </a:lnTo>
                  <a:lnTo>
                    <a:pt x="137" y="1218"/>
                  </a:lnTo>
                  <a:lnTo>
                    <a:pt x="132" y="1221"/>
                  </a:lnTo>
                  <a:lnTo>
                    <a:pt x="119" y="1218"/>
                  </a:lnTo>
                  <a:lnTo>
                    <a:pt x="106" y="1223"/>
                  </a:lnTo>
                  <a:lnTo>
                    <a:pt x="98" y="1218"/>
                  </a:lnTo>
                  <a:lnTo>
                    <a:pt x="92" y="1222"/>
                  </a:lnTo>
                  <a:lnTo>
                    <a:pt x="78" y="1233"/>
                  </a:lnTo>
                  <a:lnTo>
                    <a:pt x="67" y="1237"/>
                  </a:lnTo>
                  <a:lnTo>
                    <a:pt x="62" y="1251"/>
                  </a:lnTo>
                  <a:lnTo>
                    <a:pt x="55" y="1253"/>
                  </a:lnTo>
                  <a:lnTo>
                    <a:pt x="45" y="1245"/>
                  </a:lnTo>
                  <a:lnTo>
                    <a:pt x="30" y="1245"/>
                  </a:lnTo>
                  <a:lnTo>
                    <a:pt x="29" y="1238"/>
                  </a:lnTo>
                  <a:lnTo>
                    <a:pt x="24" y="1238"/>
                  </a:lnTo>
                  <a:lnTo>
                    <a:pt x="13" y="1225"/>
                  </a:lnTo>
                  <a:lnTo>
                    <a:pt x="8" y="1232"/>
                  </a:lnTo>
                  <a:lnTo>
                    <a:pt x="8" y="1225"/>
                  </a:lnTo>
                  <a:lnTo>
                    <a:pt x="13" y="1225"/>
                  </a:lnTo>
                  <a:lnTo>
                    <a:pt x="18" y="1227"/>
                  </a:lnTo>
                  <a:lnTo>
                    <a:pt x="23" y="1221"/>
                  </a:lnTo>
                  <a:lnTo>
                    <a:pt x="28" y="1211"/>
                  </a:lnTo>
                  <a:lnTo>
                    <a:pt x="9" y="1197"/>
                  </a:lnTo>
                  <a:lnTo>
                    <a:pt x="13" y="1186"/>
                  </a:lnTo>
                  <a:lnTo>
                    <a:pt x="5" y="1186"/>
                  </a:lnTo>
                  <a:lnTo>
                    <a:pt x="10" y="1177"/>
                  </a:lnTo>
                  <a:lnTo>
                    <a:pt x="0" y="1177"/>
                  </a:lnTo>
                  <a:lnTo>
                    <a:pt x="5" y="1158"/>
                  </a:lnTo>
                  <a:lnTo>
                    <a:pt x="18" y="1144"/>
                  </a:lnTo>
                  <a:lnTo>
                    <a:pt x="14" y="1137"/>
                  </a:lnTo>
                  <a:lnTo>
                    <a:pt x="8" y="1137"/>
                  </a:lnTo>
                  <a:lnTo>
                    <a:pt x="4" y="1124"/>
                  </a:lnTo>
                  <a:lnTo>
                    <a:pt x="23" y="1112"/>
                  </a:lnTo>
                  <a:lnTo>
                    <a:pt x="15" y="1105"/>
                  </a:lnTo>
                  <a:lnTo>
                    <a:pt x="19" y="1094"/>
                  </a:lnTo>
                  <a:lnTo>
                    <a:pt x="9" y="1069"/>
                  </a:lnTo>
                  <a:lnTo>
                    <a:pt x="25" y="1053"/>
                  </a:lnTo>
                  <a:lnTo>
                    <a:pt x="23" y="1049"/>
                  </a:lnTo>
                  <a:lnTo>
                    <a:pt x="20" y="1041"/>
                  </a:lnTo>
                  <a:lnTo>
                    <a:pt x="29" y="1039"/>
                  </a:lnTo>
                  <a:lnTo>
                    <a:pt x="37" y="1028"/>
                  </a:lnTo>
                  <a:lnTo>
                    <a:pt x="44" y="1031"/>
                  </a:lnTo>
                  <a:lnTo>
                    <a:pt x="52" y="1028"/>
                  </a:lnTo>
                  <a:lnTo>
                    <a:pt x="60" y="1033"/>
                  </a:lnTo>
                  <a:lnTo>
                    <a:pt x="67" y="1030"/>
                  </a:lnTo>
                  <a:lnTo>
                    <a:pt x="82" y="1036"/>
                  </a:lnTo>
                  <a:lnTo>
                    <a:pt x="88" y="1053"/>
                  </a:lnTo>
                  <a:lnTo>
                    <a:pt x="99" y="1063"/>
                  </a:lnTo>
                  <a:lnTo>
                    <a:pt x="147" y="1039"/>
                  </a:lnTo>
                  <a:lnTo>
                    <a:pt x="151" y="1033"/>
                  </a:lnTo>
                  <a:lnTo>
                    <a:pt x="165" y="1039"/>
                  </a:lnTo>
                  <a:lnTo>
                    <a:pt x="173" y="1031"/>
                  </a:lnTo>
                  <a:lnTo>
                    <a:pt x="165" y="1025"/>
                  </a:lnTo>
                  <a:lnTo>
                    <a:pt x="170" y="1011"/>
                  </a:lnTo>
                  <a:lnTo>
                    <a:pt x="173" y="1005"/>
                  </a:lnTo>
                  <a:lnTo>
                    <a:pt x="185" y="999"/>
                  </a:lnTo>
                  <a:lnTo>
                    <a:pt x="188" y="986"/>
                  </a:lnTo>
                  <a:lnTo>
                    <a:pt x="197" y="986"/>
                  </a:lnTo>
                  <a:lnTo>
                    <a:pt x="211" y="1005"/>
                  </a:lnTo>
                  <a:lnTo>
                    <a:pt x="217" y="1004"/>
                  </a:lnTo>
                  <a:lnTo>
                    <a:pt x="220" y="1009"/>
                  </a:lnTo>
                  <a:lnTo>
                    <a:pt x="229" y="1009"/>
                  </a:lnTo>
                  <a:lnTo>
                    <a:pt x="232" y="1019"/>
                  </a:lnTo>
                  <a:lnTo>
                    <a:pt x="229" y="1028"/>
                  </a:lnTo>
                  <a:lnTo>
                    <a:pt x="252" y="1025"/>
                  </a:lnTo>
                  <a:lnTo>
                    <a:pt x="250" y="1031"/>
                  </a:lnTo>
                  <a:lnTo>
                    <a:pt x="236" y="1036"/>
                  </a:lnTo>
                  <a:lnTo>
                    <a:pt x="232" y="1046"/>
                  </a:lnTo>
                  <a:lnTo>
                    <a:pt x="254" y="1058"/>
                  </a:lnTo>
                  <a:lnTo>
                    <a:pt x="262" y="1055"/>
                  </a:lnTo>
                  <a:lnTo>
                    <a:pt x="259" y="1044"/>
                  </a:lnTo>
                  <a:lnTo>
                    <a:pt x="265" y="1044"/>
                  </a:lnTo>
                  <a:lnTo>
                    <a:pt x="270" y="1051"/>
                  </a:lnTo>
                  <a:lnTo>
                    <a:pt x="274" y="1044"/>
                  </a:lnTo>
                  <a:lnTo>
                    <a:pt x="279" y="1048"/>
                  </a:lnTo>
                  <a:lnTo>
                    <a:pt x="284" y="1046"/>
                  </a:lnTo>
                  <a:lnTo>
                    <a:pt x="275" y="1030"/>
                  </a:lnTo>
                  <a:lnTo>
                    <a:pt x="281" y="1028"/>
                  </a:lnTo>
                  <a:lnTo>
                    <a:pt x="281" y="1023"/>
                  </a:lnTo>
                  <a:lnTo>
                    <a:pt x="300" y="1028"/>
                  </a:lnTo>
                  <a:lnTo>
                    <a:pt x="301" y="1025"/>
                  </a:lnTo>
                  <a:lnTo>
                    <a:pt x="303" y="1016"/>
                  </a:lnTo>
                  <a:lnTo>
                    <a:pt x="285" y="1010"/>
                  </a:lnTo>
                  <a:lnTo>
                    <a:pt x="289" y="1001"/>
                  </a:lnTo>
                  <a:lnTo>
                    <a:pt x="276" y="995"/>
                  </a:lnTo>
                  <a:lnTo>
                    <a:pt x="279" y="986"/>
                  </a:lnTo>
                  <a:lnTo>
                    <a:pt x="286" y="984"/>
                  </a:lnTo>
                  <a:lnTo>
                    <a:pt x="280" y="974"/>
                  </a:lnTo>
                  <a:lnTo>
                    <a:pt x="275" y="975"/>
                  </a:lnTo>
                  <a:lnTo>
                    <a:pt x="274" y="969"/>
                  </a:lnTo>
                  <a:lnTo>
                    <a:pt x="295" y="975"/>
                  </a:lnTo>
                  <a:lnTo>
                    <a:pt x="296" y="972"/>
                  </a:lnTo>
                  <a:lnTo>
                    <a:pt x="296" y="967"/>
                  </a:lnTo>
                  <a:lnTo>
                    <a:pt x="284" y="959"/>
                  </a:lnTo>
                  <a:lnTo>
                    <a:pt x="290" y="956"/>
                  </a:lnTo>
                  <a:lnTo>
                    <a:pt x="290" y="950"/>
                  </a:lnTo>
                  <a:lnTo>
                    <a:pt x="296" y="952"/>
                  </a:lnTo>
                  <a:lnTo>
                    <a:pt x="305" y="947"/>
                  </a:lnTo>
                  <a:lnTo>
                    <a:pt x="301" y="942"/>
                  </a:lnTo>
                  <a:lnTo>
                    <a:pt x="313" y="937"/>
                  </a:lnTo>
                  <a:lnTo>
                    <a:pt x="301" y="930"/>
                  </a:lnTo>
                  <a:lnTo>
                    <a:pt x="313" y="926"/>
                  </a:lnTo>
                  <a:lnTo>
                    <a:pt x="301" y="918"/>
                  </a:lnTo>
                  <a:lnTo>
                    <a:pt x="298" y="905"/>
                  </a:lnTo>
                  <a:lnTo>
                    <a:pt x="328" y="902"/>
                  </a:lnTo>
                  <a:lnTo>
                    <a:pt x="329" y="888"/>
                  </a:lnTo>
                  <a:lnTo>
                    <a:pt x="318" y="892"/>
                  </a:lnTo>
                  <a:lnTo>
                    <a:pt x="301" y="886"/>
                  </a:lnTo>
                  <a:lnTo>
                    <a:pt x="300" y="881"/>
                  </a:lnTo>
                  <a:lnTo>
                    <a:pt x="319" y="883"/>
                  </a:lnTo>
                  <a:lnTo>
                    <a:pt x="313" y="876"/>
                  </a:lnTo>
                  <a:lnTo>
                    <a:pt x="313" y="867"/>
                  </a:lnTo>
                  <a:lnTo>
                    <a:pt x="321" y="867"/>
                  </a:lnTo>
                  <a:lnTo>
                    <a:pt x="324" y="861"/>
                  </a:lnTo>
                  <a:lnTo>
                    <a:pt x="313" y="841"/>
                  </a:lnTo>
                  <a:lnTo>
                    <a:pt x="321" y="844"/>
                  </a:lnTo>
                  <a:lnTo>
                    <a:pt x="329" y="841"/>
                  </a:lnTo>
                  <a:lnTo>
                    <a:pt x="319" y="833"/>
                  </a:lnTo>
                  <a:lnTo>
                    <a:pt x="321" y="828"/>
                  </a:lnTo>
                  <a:lnTo>
                    <a:pt x="326" y="831"/>
                  </a:lnTo>
                  <a:lnTo>
                    <a:pt x="326" y="823"/>
                  </a:lnTo>
                  <a:lnTo>
                    <a:pt x="340" y="817"/>
                  </a:lnTo>
                  <a:lnTo>
                    <a:pt x="343" y="809"/>
                  </a:lnTo>
                  <a:lnTo>
                    <a:pt x="333" y="802"/>
                  </a:lnTo>
                  <a:lnTo>
                    <a:pt x="329" y="809"/>
                  </a:lnTo>
                  <a:lnTo>
                    <a:pt x="319" y="804"/>
                  </a:lnTo>
                  <a:lnTo>
                    <a:pt x="323" y="802"/>
                  </a:lnTo>
                  <a:lnTo>
                    <a:pt x="319" y="798"/>
                  </a:lnTo>
                  <a:lnTo>
                    <a:pt x="335" y="798"/>
                  </a:lnTo>
                  <a:lnTo>
                    <a:pt x="339" y="793"/>
                  </a:lnTo>
                  <a:lnTo>
                    <a:pt x="328" y="780"/>
                  </a:lnTo>
                  <a:lnTo>
                    <a:pt x="305" y="770"/>
                  </a:lnTo>
                  <a:lnTo>
                    <a:pt x="270" y="743"/>
                  </a:lnTo>
                  <a:lnTo>
                    <a:pt x="270" y="730"/>
                  </a:lnTo>
                  <a:lnTo>
                    <a:pt x="259" y="714"/>
                  </a:lnTo>
                  <a:lnTo>
                    <a:pt x="270" y="701"/>
                  </a:lnTo>
                  <a:lnTo>
                    <a:pt x="271" y="674"/>
                  </a:lnTo>
                  <a:lnTo>
                    <a:pt x="276" y="671"/>
                  </a:lnTo>
                  <a:lnTo>
                    <a:pt x="311" y="661"/>
                  </a:lnTo>
                  <a:lnTo>
                    <a:pt x="334" y="665"/>
                  </a:lnTo>
                  <a:lnTo>
                    <a:pt x="340" y="660"/>
                  </a:lnTo>
                  <a:lnTo>
                    <a:pt x="343" y="651"/>
                  </a:lnTo>
                  <a:lnTo>
                    <a:pt x="343" y="645"/>
                  </a:lnTo>
                  <a:lnTo>
                    <a:pt x="355" y="635"/>
                  </a:lnTo>
                  <a:lnTo>
                    <a:pt x="370" y="624"/>
                  </a:lnTo>
                  <a:lnTo>
                    <a:pt x="378" y="607"/>
                  </a:lnTo>
                  <a:lnTo>
                    <a:pt x="390" y="606"/>
                  </a:lnTo>
                  <a:lnTo>
                    <a:pt x="403" y="596"/>
                  </a:lnTo>
                  <a:lnTo>
                    <a:pt x="427" y="595"/>
                  </a:lnTo>
                  <a:lnTo>
                    <a:pt x="424" y="581"/>
                  </a:lnTo>
                  <a:lnTo>
                    <a:pt x="434" y="563"/>
                  </a:lnTo>
                  <a:lnTo>
                    <a:pt x="436" y="562"/>
                  </a:lnTo>
                  <a:lnTo>
                    <a:pt x="438" y="560"/>
                  </a:lnTo>
                  <a:lnTo>
                    <a:pt x="431" y="542"/>
                  </a:lnTo>
                  <a:lnTo>
                    <a:pt x="419" y="536"/>
                  </a:lnTo>
                  <a:lnTo>
                    <a:pt x="423" y="531"/>
                  </a:lnTo>
                  <a:lnTo>
                    <a:pt x="418" y="521"/>
                  </a:lnTo>
                  <a:lnTo>
                    <a:pt x="427" y="517"/>
                  </a:lnTo>
                  <a:lnTo>
                    <a:pt x="418" y="511"/>
                  </a:lnTo>
                  <a:lnTo>
                    <a:pt x="424" y="499"/>
                  </a:lnTo>
                  <a:lnTo>
                    <a:pt x="427" y="496"/>
                  </a:lnTo>
                  <a:lnTo>
                    <a:pt x="423" y="493"/>
                  </a:lnTo>
                  <a:lnTo>
                    <a:pt x="429" y="483"/>
                  </a:lnTo>
                  <a:lnTo>
                    <a:pt x="428" y="478"/>
                  </a:lnTo>
                  <a:lnTo>
                    <a:pt x="427" y="473"/>
                  </a:lnTo>
                  <a:lnTo>
                    <a:pt x="423" y="468"/>
                  </a:lnTo>
                  <a:lnTo>
                    <a:pt x="414" y="459"/>
                  </a:lnTo>
                  <a:lnTo>
                    <a:pt x="409" y="463"/>
                  </a:lnTo>
                  <a:lnTo>
                    <a:pt x="402" y="445"/>
                  </a:lnTo>
                  <a:lnTo>
                    <a:pt x="392" y="443"/>
                  </a:lnTo>
                  <a:lnTo>
                    <a:pt x="382" y="438"/>
                  </a:lnTo>
                  <a:lnTo>
                    <a:pt x="375" y="440"/>
                  </a:lnTo>
                  <a:lnTo>
                    <a:pt x="372" y="448"/>
                  </a:lnTo>
                  <a:lnTo>
                    <a:pt x="367" y="438"/>
                  </a:lnTo>
                  <a:lnTo>
                    <a:pt x="362" y="438"/>
                  </a:lnTo>
                  <a:lnTo>
                    <a:pt x="339" y="413"/>
                  </a:lnTo>
                  <a:lnTo>
                    <a:pt x="329" y="413"/>
                  </a:lnTo>
                  <a:lnTo>
                    <a:pt x="329" y="408"/>
                  </a:lnTo>
                  <a:lnTo>
                    <a:pt x="329" y="388"/>
                  </a:lnTo>
                  <a:lnTo>
                    <a:pt x="338" y="383"/>
                  </a:lnTo>
                  <a:lnTo>
                    <a:pt x="329" y="376"/>
                  </a:lnTo>
                  <a:lnTo>
                    <a:pt x="329" y="361"/>
                  </a:lnTo>
                  <a:lnTo>
                    <a:pt x="321" y="361"/>
                  </a:lnTo>
                  <a:lnTo>
                    <a:pt x="324" y="358"/>
                  </a:lnTo>
                  <a:lnTo>
                    <a:pt x="339" y="339"/>
                  </a:lnTo>
                  <a:lnTo>
                    <a:pt x="329" y="334"/>
                  </a:lnTo>
                  <a:lnTo>
                    <a:pt x="316" y="344"/>
                  </a:lnTo>
                  <a:lnTo>
                    <a:pt x="311" y="334"/>
                  </a:lnTo>
                  <a:lnTo>
                    <a:pt x="334" y="321"/>
                  </a:lnTo>
                  <a:lnTo>
                    <a:pt x="339" y="292"/>
                  </a:lnTo>
                  <a:lnTo>
                    <a:pt x="335" y="287"/>
                  </a:lnTo>
                  <a:lnTo>
                    <a:pt x="345" y="282"/>
                  </a:lnTo>
                  <a:lnTo>
                    <a:pt x="343" y="280"/>
                  </a:lnTo>
                  <a:lnTo>
                    <a:pt x="344" y="272"/>
                  </a:lnTo>
                  <a:lnTo>
                    <a:pt x="310" y="265"/>
                  </a:lnTo>
                  <a:lnTo>
                    <a:pt x="310" y="252"/>
                  </a:lnTo>
                  <a:lnTo>
                    <a:pt x="301" y="250"/>
                  </a:lnTo>
                  <a:lnTo>
                    <a:pt x="306" y="245"/>
                  </a:lnTo>
                  <a:lnTo>
                    <a:pt x="300" y="238"/>
                  </a:lnTo>
                  <a:lnTo>
                    <a:pt x="306" y="225"/>
                  </a:lnTo>
                  <a:lnTo>
                    <a:pt x="300" y="215"/>
                  </a:lnTo>
                  <a:lnTo>
                    <a:pt x="313" y="206"/>
                  </a:lnTo>
                  <a:lnTo>
                    <a:pt x="305" y="202"/>
                  </a:lnTo>
                  <a:lnTo>
                    <a:pt x="294" y="206"/>
                  </a:lnTo>
                  <a:lnTo>
                    <a:pt x="300" y="191"/>
                  </a:lnTo>
                  <a:lnTo>
                    <a:pt x="306" y="192"/>
                  </a:lnTo>
                  <a:lnTo>
                    <a:pt x="308" y="183"/>
                  </a:lnTo>
                  <a:lnTo>
                    <a:pt x="314" y="183"/>
                  </a:lnTo>
                  <a:lnTo>
                    <a:pt x="318" y="181"/>
                  </a:lnTo>
                  <a:lnTo>
                    <a:pt x="306" y="179"/>
                  </a:lnTo>
                  <a:lnTo>
                    <a:pt x="303" y="171"/>
                  </a:lnTo>
                  <a:lnTo>
                    <a:pt x="295" y="166"/>
                  </a:lnTo>
                  <a:lnTo>
                    <a:pt x="289" y="161"/>
                  </a:lnTo>
                  <a:lnTo>
                    <a:pt x="303" y="156"/>
                  </a:lnTo>
                  <a:lnTo>
                    <a:pt x="296" y="139"/>
                  </a:lnTo>
                  <a:lnTo>
                    <a:pt x="295" y="134"/>
                  </a:lnTo>
                  <a:lnTo>
                    <a:pt x="300" y="129"/>
                  </a:lnTo>
                  <a:lnTo>
                    <a:pt x="308" y="127"/>
                  </a:lnTo>
                  <a:lnTo>
                    <a:pt x="314" y="100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1" y="97"/>
                  </a:lnTo>
                  <a:lnTo>
                    <a:pt x="328" y="85"/>
                  </a:lnTo>
                  <a:lnTo>
                    <a:pt x="334" y="94"/>
                  </a:lnTo>
                  <a:lnTo>
                    <a:pt x="348" y="89"/>
                  </a:lnTo>
                  <a:lnTo>
                    <a:pt x="345" y="80"/>
                  </a:lnTo>
                  <a:lnTo>
                    <a:pt x="350" y="75"/>
                  </a:lnTo>
                  <a:lnTo>
                    <a:pt x="343" y="60"/>
                  </a:lnTo>
                  <a:lnTo>
                    <a:pt x="353" y="53"/>
                  </a:lnTo>
                  <a:lnTo>
                    <a:pt x="345" y="41"/>
                  </a:lnTo>
                  <a:lnTo>
                    <a:pt x="372" y="44"/>
                  </a:lnTo>
                  <a:lnTo>
                    <a:pt x="367" y="39"/>
                  </a:lnTo>
                  <a:lnTo>
                    <a:pt x="365" y="28"/>
                  </a:lnTo>
                  <a:lnTo>
                    <a:pt x="369" y="25"/>
                  </a:lnTo>
                  <a:lnTo>
                    <a:pt x="377" y="44"/>
                  </a:lnTo>
                  <a:lnTo>
                    <a:pt x="383" y="46"/>
                  </a:lnTo>
                  <a:lnTo>
                    <a:pt x="388" y="41"/>
                  </a:lnTo>
                  <a:lnTo>
                    <a:pt x="382" y="21"/>
                  </a:lnTo>
                  <a:lnTo>
                    <a:pt x="372" y="21"/>
                  </a:lnTo>
                  <a:lnTo>
                    <a:pt x="382" y="1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r>
                <a:rPr lang="pt-BR" sz="10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</a:t>
              </a: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950010" y="2398625"/>
              <a:ext cx="1018298" cy="694294"/>
            </a:xfrm>
            <a:custGeom>
              <a:avLst/>
              <a:gdLst>
                <a:gd name="T0" fmla="*/ 656 w 1493"/>
                <a:gd name="T1" fmla="*/ 36 h 1022"/>
                <a:gd name="T2" fmla="*/ 753 w 1493"/>
                <a:gd name="T3" fmla="*/ 16 h 1022"/>
                <a:gd name="T4" fmla="*/ 814 w 1493"/>
                <a:gd name="T5" fmla="*/ 45 h 1022"/>
                <a:gd name="T6" fmla="*/ 918 w 1493"/>
                <a:gd name="T7" fmla="*/ 74 h 1022"/>
                <a:gd name="T8" fmla="*/ 1030 w 1493"/>
                <a:gd name="T9" fmla="*/ 68 h 1022"/>
                <a:gd name="T10" fmla="*/ 1118 w 1493"/>
                <a:gd name="T11" fmla="*/ 78 h 1022"/>
                <a:gd name="T12" fmla="*/ 1189 w 1493"/>
                <a:gd name="T13" fmla="*/ 108 h 1022"/>
                <a:gd name="T14" fmla="*/ 1231 w 1493"/>
                <a:gd name="T15" fmla="*/ 93 h 1022"/>
                <a:gd name="T16" fmla="*/ 1302 w 1493"/>
                <a:gd name="T17" fmla="*/ 103 h 1022"/>
                <a:gd name="T18" fmla="*/ 1367 w 1493"/>
                <a:gd name="T19" fmla="*/ 138 h 1022"/>
                <a:gd name="T20" fmla="*/ 1435 w 1493"/>
                <a:gd name="T21" fmla="*/ 196 h 1022"/>
                <a:gd name="T22" fmla="*/ 1454 w 1493"/>
                <a:gd name="T23" fmla="*/ 275 h 1022"/>
                <a:gd name="T24" fmla="*/ 1453 w 1493"/>
                <a:gd name="T25" fmla="*/ 339 h 1022"/>
                <a:gd name="T26" fmla="*/ 1448 w 1493"/>
                <a:gd name="T27" fmla="*/ 386 h 1022"/>
                <a:gd name="T28" fmla="*/ 1460 w 1493"/>
                <a:gd name="T29" fmla="*/ 396 h 1022"/>
                <a:gd name="T30" fmla="*/ 1440 w 1493"/>
                <a:gd name="T31" fmla="*/ 452 h 1022"/>
                <a:gd name="T32" fmla="*/ 1415 w 1493"/>
                <a:gd name="T33" fmla="*/ 489 h 1022"/>
                <a:gd name="T34" fmla="*/ 1374 w 1493"/>
                <a:gd name="T35" fmla="*/ 534 h 1022"/>
                <a:gd name="T36" fmla="*/ 1331 w 1493"/>
                <a:gd name="T37" fmla="*/ 557 h 1022"/>
                <a:gd name="T38" fmla="*/ 1307 w 1493"/>
                <a:gd name="T39" fmla="*/ 523 h 1022"/>
                <a:gd name="T40" fmla="*/ 1288 w 1493"/>
                <a:gd name="T41" fmla="*/ 571 h 1022"/>
                <a:gd name="T42" fmla="*/ 1267 w 1493"/>
                <a:gd name="T43" fmla="*/ 625 h 1022"/>
                <a:gd name="T44" fmla="*/ 1221 w 1493"/>
                <a:gd name="T45" fmla="*/ 577 h 1022"/>
                <a:gd name="T46" fmla="*/ 1203 w 1493"/>
                <a:gd name="T47" fmla="*/ 636 h 1022"/>
                <a:gd name="T48" fmla="*/ 1229 w 1493"/>
                <a:gd name="T49" fmla="*/ 693 h 1022"/>
                <a:gd name="T50" fmla="*/ 1291 w 1493"/>
                <a:gd name="T51" fmla="*/ 736 h 1022"/>
                <a:gd name="T52" fmla="*/ 1306 w 1493"/>
                <a:gd name="T53" fmla="*/ 785 h 1022"/>
                <a:gd name="T54" fmla="*/ 1256 w 1493"/>
                <a:gd name="T55" fmla="*/ 736 h 1022"/>
                <a:gd name="T56" fmla="*/ 1153 w 1493"/>
                <a:gd name="T57" fmla="*/ 779 h 1022"/>
                <a:gd name="T58" fmla="*/ 1105 w 1493"/>
                <a:gd name="T59" fmla="*/ 739 h 1022"/>
                <a:gd name="T60" fmla="*/ 1108 w 1493"/>
                <a:gd name="T61" fmla="*/ 803 h 1022"/>
                <a:gd name="T62" fmla="*/ 1149 w 1493"/>
                <a:gd name="T63" fmla="*/ 849 h 1022"/>
                <a:gd name="T64" fmla="*/ 1130 w 1493"/>
                <a:gd name="T65" fmla="*/ 884 h 1022"/>
                <a:gd name="T66" fmla="*/ 1152 w 1493"/>
                <a:gd name="T67" fmla="*/ 917 h 1022"/>
                <a:gd name="T68" fmla="*/ 1209 w 1493"/>
                <a:gd name="T69" fmla="*/ 929 h 1022"/>
                <a:gd name="T70" fmla="*/ 1177 w 1493"/>
                <a:gd name="T71" fmla="*/ 1003 h 1022"/>
                <a:gd name="T72" fmla="*/ 1155 w 1493"/>
                <a:gd name="T73" fmla="*/ 961 h 1022"/>
                <a:gd name="T74" fmla="*/ 1083 w 1493"/>
                <a:gd name="T75" fmla="*/ 946 h 1022"/>
                <a:gd name="T76" fmla="*/ 1081 w 1493"/>
                <a:gd name="T77" fmla="*/ 902 h 1022"/>
                <a:gd name="T78" fmla="*/ 1027 w 1493"/>
                <a:gd name="T79" fmla="*/ 884 h 1022"/>
                <a:gd name="T80" fmla="*/ 1011 w 1493"/>
                <a:gd name="T81" fmla="*/ 923 h 1022"/>
                <a:gd name="T82" fmla="*/ 735 w 1493"/>
                <a:gd name="T83" fmla="*/ 1013 h 1022"/>
                <a:gd name="T84" fmla="*/ 612 w 1493"/>
                <a:gd name="T85" fmla="*/ 882 h 1022"/>
                <a:gd name="T86" fmla="*/ 556 w 1493"/>
                <a:gd name="T87" fmla="*/ 824 h 1022"/>
                <a:gd name="T88" fmla="*/ 401 w 1493"/>
                <a:gd name="T89" fmla="*/ 907 h 1022"/>
                <a:gd name="T90" fmla="*/ 248 w 1493"/>
                <a:gd name="T91" fmla="*/ 836 h 1022"/>
                <a:gd name="T92" fmla="*/ 86 w 1493"/>
                <a:gd name="T93" fmla="*/ 938 h 1022"/>
                <a:gd name="T94" fmla="*/ 40 w 1493"/>
                <a:gd name="T95" fmla="*/ 820 h 1022"/>
                <a:gd name="T96" fmla="*/ 55 w 1493"/>
                <a:gd name="T97" fmla="*/ 703 h 1022"/>
                <a:gd name="T98" fmla="*/ 179 w 1493"/>
                <a:gd name="T99" fmla="*/ 662 h 1022"/>
                <a:gd name="T100" fmla="*/ 293 w 1493"/>
                <a:gd name="T101" fmla="*/ 673 h 1022"/>
                <a:gd name="T102" fmla="*/ 374 w 1493"/>
                <a:gd name="T103" fmla="*/ 661 h 1022"/>
                <a:gd name="T104" fmla="*/ 426 w 1493"/>
                <a:gd name="T105" fmla="*/ 568 h 1022"/>
                <a:gd name="T106" fmla="*/ 400 w 1493"/>
                <a:gd name="T107" fmla="*/ 448 h 1022"/>
                <a:gd name="T108" fmla="*/ 342 w 1493"/>
                <a:gd name="T109" fmla="*/ 386 h 1022"/>
                <a:gd name="T110" fmla="*/ 484 w 1493"/>
                <a:gd name="T111" fmla="*/ 334 h 1022"/>
                <a:gd name="T112" fmla="*/ 497 w 1493"/>
                <a:gd name="T113" fmla="*/ 248 h 1022"/>
                <a:gd name="T114" fmla="*/ 485 w 1493"/>
                <a:gd name="T115" fmla="*/ 202 h 1022"/>
                <a:gd name="T116" fmla="*/ 507 w 1493"/>
                <a:gd name="T117" fmla="*/ 132 h 1022"/>
                <a:gd name="T118" fmla="*/ 454 w 1493"/>
                <a:gd name="T119" fmla="*/ 51 h 1022"/>
                <a:gd name="T120" fmla="*/ 564 w 1493"/>
                <a:gd name="T121" fmla="*/ 2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3" h="1022">
                  <a:moveTo>
                    <a:pt x="564" y="29"/>
                  </a:moveTo>
                  <a:lnTo>
                    <a:pt x="571" y="35"/>
                  </a:lnTo>
                  <a:lnTo>
                    <a:pt x="581" y="16"/>
                  </a:lnTo>
                  <a:lnTo>
                    <a:pt x="588" y="15"/>
                  </a:lnTo>
                  <a:lnTo>
                    <a:pt x="597" y="19"/>
                  </a:lnTo>
                  <a:lnTo>
                    <a:pt x="582" y="31"/>
                  </a:lnTo>
                  <a:lnTo>
                    <a:pt x="582" y="39"/>
                  </a:lnTo>
                  <a:lnTo>
                    <a:pt x="587" y="41"/>
                  </a:lnTo>
                  <a:lnTo>
                    <a:pt x="608" y="31"/>
                  </a:lnTo>
                  <a:lnTo>
                    <a:pt x="626" y="41"/>
                  </a:lnTo>
                  <a:lnTo>
                    <a:pt x="656" y="36"/>
                  </a:lnTo>
                  <a:lnTo>
                    <a:pt x="667" y="40"/>
                  </a:lnTo>
                  <a:lnTo>
                    <a:pt x="656" y="60"/>
                  </a:lnTo>
                  <a:lnTo>
                    <a:pt x="677" y="56"/>
                  </a:lnTo>
                  <a:lnTo>
                    <a:pt x="695" y="65"/>
                  </a:lnTo>
                  <a:lnTo>
                    <a:pt x="706" y="63"/>
                  </a:lnTo>
                  <a:lnTo>
                    <a:pt x="710" y="46"/>
                  </a:lnTo>
                  <a:lnTo>
                    <a:pt x="724" y="55"/>
                  </a:lnTo>
                  <a:lnTo>
                    <a:pt x="735" y="66"/>
                  </a:lnTo>
                  <a:lnTo>
                    <a:pt x="746" y="46"/>
                  </a:lnTo>
                  <a:lnTo>
                    <a:pt x="759" y="39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79" y="20"/>
                  </a:lnTo>
                  <a:lnTo>
                    <a:pt x="779" y="26"/>
                  </a:lnTo>
                  <a:lnTo>
                    <a:pt x="769" y="34"/>
                  </a:lnTo>
                  <a:lnTo>
                    <a:pt x="789" y="45"/>
                  </a:lnTo>
                  <a:lnTo>
                    <a:pt x="793" y="51"/>
                  </a:lnTo>
                  <a:lnTo>
                    <a:pt x="783" y="60"/>
                  </a:lnTo>
                  <a:lnTo>
                    <a:pt x="789" y="78"/>
                  </a:lnTo>
                  <a:lnTo>
                    <a:pt x="800" y="83"/>
                  </a:lnTo>
                  <a:lnTo>
                    <a:pt x="803" y="58"/>
                  </a:lnTo>
                  <a:lnTo>
                    <a:pt x="814" y="45"/>
                  </a:lnTo>
                  <a:lnTo>
                    <a:pt x="823" y="58"/>
                  </a:lnTo>
                  <a:lnTo>
                    <a:pt x="849" y="55"/>
                  </a:lnTo>
                  <a:lnTo>
                    <a:pt x="852" y="68"/>
                  </a:lnTo>
                  <a:lnTo>
                    <a:pt x="886" y="73"/>
                  </a:lnTo>
                  <a:lnTo>
                    <a:pt x="897" y="58"/>
                  </a:lnTo>
                  <a:lnTo>
                    <a:pt x="887" y="49"/>
                  </a:lnTo>
                  <a:lnTo>
                    <a:pt x="889" y="45"/>
                  </a:lnTo>
                  <a:lnTo>
                    <a:pt x="911" y="31"/>
                  </a:lnTo>
                  <a:lnTo>
                    <a:pt x="918" y="36"/>
                  </a:lnTo>
                  <a:lnTo>
                    <a:pt x="923" y="46"/>
                  </a:lnTo>
                  <a:lnTo>
                    <a:pt x="918" y="74"/>
                  </a:lnTo>
                  <a:lnTo>
                    <a:pt x="922" y="81"/>
                  </a:lnTo>
                  <a:lnTo>
                    <a:pt x="928" y="81"/>
                  </a:lnTo>
                  <a:lnTo>
                    <a:pt x="932" y="63"/>
                  </a:lnTo>
                  <a:lnTo>
                    <a:pt x="948" y="55"/>
                  </a:lnTo>
                  <a:lnTo>
                    <a:pt x="963" y="68"/>
                  </a:lnTo>
                  <a:lnTo>
                    <a:pt x="961" y="79"/>
                  </a:lnTo>
                  <a:lnTo>
                    <a:pt x="992" y="95"/>
                  </a:lnTo>
                  <a:lnTo>
                    <a:pt x="991" y="81"/>
                  </a:lnTo>
                  <a:lnTo>
                    <a:pt x="1006" y="79"/>
                  </a:lnTo>
                  <a:lnTo>
                    <a:pt x="1014" y="69"/>
                  </a:lnTo>
                  <a:lnTo>
                    <a:pt x="1030" y="68"/>
                  </a:lnTo>
                  <a:lnTo>
                    <a:pt x="1035" y="61"/>
                  </a:lnTo>
                  <a:lnTo>
                    <a:pt x="1035" y="71"/>
                  </a:lnTo>
                  <a:lnTo>
                    <a:pt x="1054" y="104"/>
                  </a:lnTo>
                  <a:lnTo>
                    <a:pt x="1068" y="109"/>
                  </a:lnTo>
                  <a:lnTo>
                    <a:pt x="1076" y="108"/>
                  </a:lnTo>
                  <a:lnTo>
                    <a:pt x="1071" y="94"/>
                  </a:lnTo>
                  <a:lnTo>
                    <a:pt x="1083" y="93"/>
                  </a:lnTo>
                  <a:lnTo>
                    <a:pt x="1088" y="83"/>
                  </a:lnTo>
                  <a:lnTo>
                    <a:pt x="1099" y="104"/>
                  </a:lnTo>
                  <a:lnTo>
                    <a:pt x="1113" y="99"/>
                  </a:lnTo>
                  <a:lnTo>
                    <a:pt x="1118" y="78"/>
                  </a:lnTo>
                  <a:lnTo>
                    <a:pt x="1135" y="88"/>
                  </a:lnTo>
                  <a:lnTo>
                    <a:pt x="1137" y="83"/>
                  </a:lnTo>
                  <a:lnTo>
                    <a:pt x="1147" y="79"/>
                  </a:lnTo>
                  <a:lnTo>
                    <a:pt x="1169" y="84"/>
                  </a:lnTo>
                  <a:lnTo>
                    <a:pt x="1173" y="94"/>
                  </a:lnTo>
                  <a:lnTo>
                    <a:pt x="1163" y="100"/>
                  </a:lnTo>
                  <a:lnTo>
                    <a:pt x="1174" y="109"/>
                  </a:lnTo>
                  <a:lnTo>
                    <a:pt x="1173" y="117"/>
                  </a:lnTo>
                  <a:lnTo>
                    <a:pt x="1184" y="119"/>
                  </a:lnTo>
                  <a:lnTo>
                    <a:pt x="1183" y="113"/>
                  </a:lnTo>
                  <a:lnTo>
                    <a:pt x="1189" y="108"/>
                  </a:lnTo>
                  <a:lnTo>
                    <a:pt x="1184" y="98"/>
                  </a:lnTo>
                  <a:lnTo>
                    <a:pt x="1187" y="90"/>
                  </a:lnTo>
                  <a:lnTo>
                    <a:pt x="1193" y="88"/>
                  </a:lnTo>
                  <a:lnTo>
                    <a:pt x="1204" y="88"/>
                  </a:lnTo>
                  <a:lnTo>
                    <a:pt x="1204" y="100"/>
                  </a:lnTo>
                  <a:lnTo>
                    <a:pt x="1213" y="98"/>
                  </a:lnTo>
                  <a:lnTo>
                    <a:pt x="1219" y="100"/>
                  </a:lnTo>
                  <a:lnTo>
                    <a:pt x="1222" y="109"/>
                  </a:lnTo>
                  <a:lnTo>
                    <a:pt x="1231" y="104"/>
                  </a:lnTo>
                  <a:lnTo>
                    <a:pt x="1226" y="98"/>
                  </a:lnTo>
                  <a:lnTo>
                    <a:pt x="1231" y="93"/>
                  </a:lnTo>
                  <a:lnTo>
                    <a:pt x="1227" y="85"/>
                  </a:lnTo>
                  <a:lnTo>
                    <a:pt x="1231" y="84"/>
                  </a:lnTo>
                  <a:lnTo>
                    <a:pt x="1251" y="93"/>
                  </a:lnTo>
                  <a:lnTo>
                    <a:pt x="1251" y="100"/>
                  </a:lnTo>
                  <a:lnTo>
                    <a:pt x="1253" y="100"/>
                  </a:lnTo>
                  <a:lnTo>
                    <a:pt x="1253" y="90"/>
                  </a:lnTo>
                  <a:lnTo>
                    <a:pt x="1266" y="84"/>
                  </a:lnTo>
                  <a:lnTo>
                    <a:pt x="1282" y="89"/>
                  </a:lnTo>
                  <a:lnTo>
                    <a:pt x="1290" y="98"/>
                  </a:lnTo>
                  <a:lnTo>
                    <a:pt x="1298" y="95"/>
                  </a:lnTo>
                  <a:lnTo>
                    <a:pt x="1302" y="103"/>
                  </a:lnTo>
                  <a:lnTo>
                    <a:pt x="1311" y="100"/>
                  </a:lnTo>
                  <a:lnTo>
                    <a:pt x="1310" y="122"/>
                  </a:lnTo>
                  <a:lnTo>
                    <a:pt x="1326" y="115"/>
                  </a:lnTo>
                  <a:lnTo>
                    <a:pt x="1330" y="109"/>
                  </a:lnTo>
                  <a:lnTo>
                    <a:pt x="1336" y="113"/>
                  </a:lnTo>
                  <a:lnTo>
                    <a:pt x="1342" y="110"/>
                  </a:lnTo>
                  <a:lnTo>
                    <a:pt x="1350" y="120"/>
                  </a:lnTo>
                  <a:lnTo>
                    <a:pt x="1365" y="120"/>
                  </a:lnTo>
                  <a:lnTo>
                    <a:pt x="1359" y="125"/>
                  </a:lnTo>
                  <a:lnTo>
                    <a:pt x="1367" y="132"/>
                  </a:lnTo>
                  <a:lnTo>
                    <a:pt x="1367" y="138"/>
                  </a:lnTo>
                  <a:lnTo>
                    <a:pt x="1375" y="137"/>
                  </a:lnTo>
                  <a:lnTo>
                    <a:pt x="1384" y="143"/>
                  </a:lnTo>
                  <a:lnTo>
                    <a:pt x="1385" y="153"/>
                  </a:lnTo>
                  <a:lnTo>
                    <a:pt x="1391" y="152"/>
                  </a:lnTo>
                  <a:lnTo>
                    <a:pt x="1399" y="178"/>
                  </a:lnTo>
                  <a:lnTo>
                    <a:pt x="1408" y="177"/>
                  </a:lnTo>
                  <a:lnTo>
                    <a:pt x="1411" y="184"/>
                  </a:lnTo>
                  <a:lnTo>
                    <a:pt x="1418" y="183"/>
                  </a:lnTo>
                  <a:lnTo>
                    <a:pt x="1419" y="189"/>
                  </a:lnTo>
                  <a:lnTo>
                    <a:pt x="1431" y="191"/>
                  </a:lnTo>
                  <a:lnTo>
                    <a:pt x="1435" y="196"/>
                  </a:lnTo>
                  <a:lnTo>
                    <a:pt x="1465" y="183"/>
                  </a:lnTo>
                  <a:lnTo>
                    <a:pt x="1465" y="196"/>
                  </a:lnTo>
                  <a:lnTo>
                    <a:pt x="1454" y="206"/>
                  </a:lnTo>
                  <a:lnTo>
                    <a:pt x="1455" y="207"/>
                  </a:lnTo>
                  <a:lnTo>
                    <a:pt x="1445" y="222"/>
                  </a:lnTo>
                  <a:lnTo>
                    <a:pt x="1449" y="226"/>
                  </a:lnTo>
                  <a:lnTo>
                    <a:pt x="1469" y="226"/>
                  </a:lnTo>
                  <a:lnTo>
                    <a:pt x="1465" y="228"/>
                  </a:lnTo>
                  <a:lnTo>
                    <a:pt x="1467" y="248"/>
                  </a:lnTo>
                  <a:lnTo>
                    <a:pt x="1455" y="247"/>
                  </a:lnTo>
                  <a:lnTo>
                    <a:pt x="1454" y="275"/>
                  </a:lnTo>
                  <a:lnTo>
                    <a:pt x="1475" y="280"/>
                  </a:lnTo>
                  <a:lnTo>
                    <a:pt x="1479" y="291"/>
                  </a:lnTo>
                  <a:lnTo>
                    <a:pt x="1493" y="297"/>
                  </a:lnTo>
                  <a:lnTo>
                    <a:pt x="1477" y="305"/>
                  </a:lnTo>
                  <a:lnTo>
                    <a:pt x="1474" y="296"/>
                  </a:lnTo>
                  <a:lnTo>
                    <a:pt x="1469" y="302"/>
                  </a:lnTo>
                  <a:lnTo>
                    <a:pt x="1469" y="326"/>
                  </a:lnTo>
                  <a:lnTo>
                    <a:pt x="1464" y="319"/>
                  </a:lnTo>
                  <a:lnTo>
                    <a:pt x="1458" y="322"/>
                  </a:lnTo>
                  <a:lnTo>
                    <a:pt x="1450" y="337"/>
                  </a:lnTo>
                  <a:lnTo>
                    <a:pt x="1453" y="339"/>
                  </a:lnTo>
                  <a:lnTo>
                    <a:pt x="1440" y="351"/>
                  </a:lnTo>
                  <a:lnTo>
                    <a:pt x="1459" y="350"/>
                  </a:lnTo>
                  <a:lnTo>
                    <a:pt x="1463" y="347"/>
                  </a:lnTo>
                  <a:lnTo>
                    <a:pt x="1470" y="350"/>
                  </a:lnTo>
                  <a:lnTo>
                    <a:pt x="1472" y="355"/>
                  </a:lnTo>
                  <a:lnTo>
                    <a:pt x="1463" y="360"/>
                  </a:lnTo>
                  <a:lnTo>
                    <a:pt x="1463" y="366"/>
                  </a:lnTo>
                  <a:lnTo>
                    <a:pt x="1453" y="370"/>
                  </a:lnTo>
                  <a:lnTo>
                    <a:pt x="1454" y="375"/>
                  </a:lnTo>
                  <a:lnTo>
                    <a:pt x="1448" y="380"/>
                  </a:lnTo>
                  <a:lnTo>
                    <a:pt x="1448" y="386"/>
                  </a:lnTo>
                  <a:lnTo>
                    <a:pt x="1391" y="414"/>
                  </a:lnTo>
                  <a:lnTo>
                    <a:pt x="1410" y="413"/>
                  </a:lnTo>
                  <a:lnTo>
                    <a:pt x="1413" y="419"/>
                  </a:lnTo>
                  <a:lnTo>
                    <a:pt x="1416" y="414"/>
                  </a:lnTo>
                  <a:lnTo>
                    <a:pt x="1415" y="411"/>
                  </a:lnTo>
                  <a:lnTo>
                    <a:pt x="1435" y="406"/>
                  </a:lnTo>
                  <a:lnTo>
                    <a:pt x="1435" y="411"/>
                  </a:lnTo>
                  <a:lnTo>
                    <a:pt x="1440" y="406"/>
                  </a:lnTo>
                  <a:lnTo>
                    <a:pt x="1449" y="409"/>
                  </a:lnTo>
                  <a:lnTo>
                    <a:pt x="1449" y="404"/>
                  </a:lnTo>
                  <a:lnTo>
                    <a:pt x="1460" y="396"/>
                  </a:lnTo>
                  <a:lnTo>
                    <a:pt x="1469" y="398"/>
                  </a:lnTo>
                  <a:lnTo>
                    <a:pt x="1465" y="408"/>
                  </a:lnTo>
                  <a:lnTo>
                    <a:pt x="1454" y="404"/>
                  </a:lnTo>
                  <a:lnTo>
                    <a:pt x="1459" y="414"/>
                  </a:lnTo>
                  <a:lnTo>
                    <a:pt x="1449" y="413"/>
                  </a:lnTo>
                  <a:lnTo>
                    <a:pt x="1444" y="414"/>
                  </a:lnTo>
                  <a:lnTo>
                    <a:pt x="1450" y="423"/>
                  </a:lnTo>
                  <a:lnTo>
                    <a:pt x="1450" y="434"/>
                  </a:lnTo>
                  <a:lnTo>
                    <a:pt x="1435" y="430"/>
                  </a:lnTo>
                  <a:lnTo>
                    <a:pt x="1435" y="445"/>
                  </a:lnTo>
                  <a:lnTo>
                    <a:pt x="1440" y="452"/>
                  </a:lnTo>
                  <a:lnTo>
                    <a:pt x="1433" y="454"/>
                  </a:lnTo>
                  <a:lnTo>
                    <a:pt x="1433" y="459"/>
                  </a:lnTo>
                  <a:lnTo>
                    <a:pt x="1434" y="472"/>
                  </a:lnTo>
                  <a:lnTo>
                    <a:pt x="1438" y="472"/>
                  </a:lnTo>
                  <a:lnTo>
                    <a:pt x="1439" y="475"/>
                  </a:lnTo>
                  <a:lnTo>
                    <a:pt x="1433" y="480"/>
                  </a:lnTo>
                  <a:lnTo>
                    <a:pt x="1433" y="473"/>
                  </a:lnTo>
                  <a:lnTo>
                    <a:pt x="1418" y="478"/>
                  </a:lnTo>
                  <a:lnTo>
                    <a:pt x="1416" y="475"/>
                  </a:lnTo>
                  <a:lnTo>
                    <a:pt x="1408" y="477"/>
                  </a:lnTo>
                  <a:lnTo>
                    <a:pt x="1415" y="489"/>
                  </a:lnTo>
                  <a:lnTo>
                    <a:pt x="1411" y="498"/>
                  </a:lnTo>
                  <a:lnTo>
                    <a:pt x="1406" y="497"/>
                  </a:lnTo>
                  <a:lnTo>
                    <a:pt x="1408" y="488"/>
                  </a:lnTo>
                  <a:lnTo>
                    <a:pt x="1400" y="493"/>
                  </a:lnTo>
                  <a:lnTo>
                    <a:pt x="1381" y="487"/>
                  </a:lnTo>
                  <a:lnTo>
                    <a:pt x="1390" y="494"/>
                  </a:lnTo>
                  <a:lnTo>
                    <a:pt x="1390" y="517"/>
                  </a:lnTo>
                  <a:lnTo>
                    <a:pt x="1385" y="518"/>
                  </a:lnTo>
                  <a:lnTo>
                    <a:pt x="1385" y="524"/>
                  </a:lnTo>
                  <a:lnTo>
                    <a:pt x="1374" y="521"/>
                  </a:lnTo>
                  <a:lnTo>
                    <a:pt x="1374" y="534"/>
                  </a:lnTo>
                  <a:lnTo>
                    <a:pt x="1371" y="537"/>
                  </a:lnTo>
                  <a:lnTo>
                    <a:pt x="1367" y="534"/>
                  </a:lnTo>
                  <a:lnTo>
                    <a:pt x="1364" y="542"/>
                  </a:lnTo>
                  <a:lnTo>
                    <a:pt x="1371" y="547"/>
                  </a:lnTo>
                  <a:lnTo>
                    <a:pt x="1370" y="552"/>
                  </a:lnTo>
                  <a:lnTo>
                    <a:pt x="1375" y="556"/>
                  </a:lnTo>
                  <a:lnTo>
                    <a:pt x="1360" y="553"/>
                  </a:lnTo>
                  <a:lnTo>
                    <a:pt x="1355" y="549"/>
                  </a:lnTo>
                  <a:lnTo>
                    <a:pt x="1347" y="557"/>
                  </a:lnTo>
                  <a:lnTo>
                    <a:pt x="1336" y="560"/>
                  </a:lnTo>
                  <a:lnTo>
                    <a:pt x="1331" y="557"/>
                  </a:lnTo>
                  <a:lnTo>
                    <a:pt x="1320" y="567"/>
                  </a:lnTo>
                  <a:lnTo>
                    <a:pt x="1326" y="547"/>
                  </a:lnTo>
                  <a:lnTo>
                    <a:pt x="1307" y="563"/>
                  </a:lnTo>
                  <a:lnTo>
                    <a:pt x="1305" y="558"/>
                  </a:lnTo>
                  <a:lnTo>
                    <a:pt x="1307" y="556"/>
                  </a:lnTo>
                  <a:lnTo>
                    <a:pt x="1296" y="549"/>
                  </a:lnTo>
                  <a:lnTo>
                    <a:pt x="1305" y="545"/>
                  </a:lnTo>
                  <a:lnTo>
                    <a:pt x="1293" y="545"/>
                  </a:lnTo>
                  <a:lnTo>
                    <a:pt x="1291" y="534"/>
                  </a:lnTo>
                  <a:lnTo>
                    <a:pt x="1307" y="528"/>
                  </a:lnTo>
                  <a:lnTo>
                    <a:pt x="1307" y="523"/>
                  </a:lnTo>
                  <a:lnTo>
                    <a:pt x="1316" y="523"/>
                  </a:lnTo>
                  <a:lnTo>
                    <a:pt x="1305" y="519"/>
                  </a:lnTo>
                  <a:lnTo>
                    <a:pt x="1302" y="526"/>
                  </a:lnTo>
                  <a:lnTo>
                    <a:pt x="1283" y="529"/>
                  </a:lnTo>
                  <a:lnTo>
                    <a:pt x="1286" y="533"/>
                  </a:lnTo>
                  <a:lnTo>
                    <a:pt x="1283" y="541"/>
                  </a:lnTo>
                  <a:lnTo>
                    <a:pt x="1288" y="547"/>
                  </a:lnTo>
                  <a:lnTo>
                    <a:pt x="1285" y="551"/>
                  </a:lnTo>
                  <a:lnTo>
                    <a:pt x="1291" y="552"/>
                  </a:lnTo>
                  <a:lnTo>
                    <a:pt x="1295" y="557"/>
                  </a:lnTo>
                  <a:lnTo>
                    <a:pt x="1288" y="571"/>
                  </a:lnTo>
                  <a:lnTo>
                    <a:pt x="1296" y="568"/>
                  </a:lnTo>
                  <a:lnTo>
                    <a:pt x="1288" y="574"/>
                  </a:lnTo>
                  <a:lnTo>
                    <a:pt x="1296" y="577"/>
                  </a:lnTo>
                  <a:lnTo>
                    <a:pt x="1288" y="603"/>
                  </a:lnTo>
                  <a:lnTo>
                    <a:pt x="1296" y="597"/>
                  </a:lnTo>
                  <a:lnTo>
                    <a:pt x="1293" y="606"/>
                  </a:lnTo>
                  <a:lnTo>
                    <a:pt x="1298" y="613"/>
                  </a:lnTo>
                  <a:lnTo>
                    <a:pt x="1286" y="625"/>
                  </a:lnTo>
                  <a:lnTo>
                    <a:pt x="1280" y="622"/>
                  </a:lnTo>
                  <a:lnTo>
                    <a:pt x="1286" y="606"/>
                  </a:lnTo>
                  <a:lnTo>
                    <a:pt x="1267" y="625"/>
                  </a:lnTo>
                  <a:lnTo>
                    <a:pt x="1270" y="616"/>
                  </a:lnTo>
                  <a:lnTo>
                    <a:pt x="1267" y="606"/>
                  </a:lnTo>
                  <a:lnTo>
                    <a:pt x="1278" y="608"/>
                  </a:lnTo>
                  <a:lnTo>
                    <a:pt x="1286" y="593"/>
                  </a:lnTo>
                  <a:lnTo>
                    <a:pt x="1263" y="588"/>
                  </a:lnTo>
                  <a:lnTo>
                    <a:pt x="1262" y="583"/>
                  </a:lnTo>
                  <a:lnTo>
                    <a:pt x="1247" y="577"/>
                  </a:lnTo>
                  <a:lnTo>
                    <a:pt x="1253" y="573"/>
                  </a:lnTo>
                  <a:lnTo>
                    <a:pt x="1237" y="573"/>
                  </a:lnTo>
                  <a:lnTo>
                    <a:pt x="1237" y="566"/>
                  </a:lnTo>
                  <a:lnTo>
                    <a:pt x="1221" y="577"/>
                  </a:lnTo>
                  <a:lnTo>
                    <a:pt x="1222" y="581"/>
                  </a:lnTo>
                  <a:lnTo>
                    <a:pt x="1234" y="577"/>
                  </a:lnTo>
                  <a:lnTo>
                    <a:pt x="1242" y="587"/>
                  </a:lnTo>
                  <a:lnTo>
                    <a:pt x="1242" y="595"/>
                  </a:lnTo>
                  <a:lnTo>
                    <a:pt x="1226" y="599"/>
                  </a:lnTo>
                  <a:lnTo>
                    <a:pt x="1227" y="608"/>
                  </a:lnTo>
                  <a:lnTo>
                    <a:pt x="1222" y="613"/>
                  </a:lnTo>
                  <a:lnTo>
                    <a:pt x="1231" y="613"/>
                  </a:lnTo>
                  <a:lnTo>
                    <a:pt x="1236" y="619"/>
                  </a:lnTo>
                  <a:lnTo>
                    <a:pt x="1232" y="625"/>
                  </a:lnTo>
                  <a:lnTo>
                    <a:pt x="1203" y="636"/>
                  </a:lnTo>
                  <a:lnTo>
                    <a:pt x="1216" y="637"/>
                  </a:lnTo>
                  <a:lnTo>
                    <a:pt x="1214" y="642"/>
                  </a:lnTo>
                  <a:lnTo>
                    <a:pt x="1221" y="638"/>
                  </a:lnTo>
                  <a:lnTo>
                    <a:pt x="1221" y="648"/>
                  </a:lnTo>
                  <a:lnTo>
                    <a:pt x="1226" y="647"/>
                  </a:lnTo>
                  <a:lnTo>
                    <a:pt x="1227" y="672"/>
                  </a:lnTo>
                  <a:lnTo>
                    <a:pt x="1222" y="680"/>
                  </a:lnTo>
                  <a:lnTo>
                    <a:pt x="1222" y="683"/>
                  </a:lnTo>
                  <a:lnTo>
                    <a:pt x="1222" y="688"/>
                  </a:lnTo>
                  <a:lnTo>
                    <a:pt x="1229" y="688"/>
                  </a:lnTo>
                  <a:lnTo>
                    <a:pt x="1229" y="693"/>
                  </a:lnTo>
                  <a:lnTo>
                    <a:pt x="1243" y="707"/>
                  </a:lnTo>
                  <a:lnTo>
                    <a:pt x="1242" y="686"/>
                  </a:lnTo>
                  <a:lnTo>
                    <a:pt x="1251" y="682"/>
                  </a:lnTo>
                  <a:lnTo>
                    <a:pt x="1258" y="695"/>
                  </a:lnTo>
                  <a:lnTo>
                    <a:pt x="1256" y="701"/>
                  </a:lnTo>
                  <a:lnTo>
                    <a:pt x="1270" y="705"/>
                  </a:lnTo>
                  <a:lnTo>
                    <a:pt x="1266" y="712"/>
                  </a:lnTo>
                  <a:lnTo>
                    <a:pt x="1275" y="720"/>
                  </a:lnTo>
                  <a:lnTo>
                    <a:pt x="1286" y="720"/>
                  </a:lnTo>
                  <a:lnTo>
                    <a:pt x="1293" y="727"/>
                  </a:lnTo>
                  <a:lnTo>
                    <a:pt x="1291" y="736"/>
                  </a:lnTo>
                  <a:lnTo>
                    <a:pt x="1306" y="732"/>
                  </a:lnTo>
                  <a:lnTo>
                    <a:pt x="1310" y="739"/>
                  </a:lnTo>
                  <a:lnTo>
                    <a:pt x="1306" y="742"/>
                  </a:lnTo>
                  <a:lnTo>
                    <a:pt x="1322" y="742"/>
                  </a:lnTo>
                  <a:lnTo>
                    <a:pt x="1321" y="754"/>
                  </a:lnTo>
                  <a:lnTo>
                    <a:pt x="1315" y="760"/>
                  </a:lnTo>
                  <a:lnTo>
                    <a:pt x="1331" y="759"/>
                  </a:lnTo>
                  <a:lnTo>
                    <a:pt x="1346" y="774"/>
                  </a:lnTo>
                  <a:lnTo>
                    <a:pt x="1327" y="780"/>
                  </a:lnTo>
                  <a:lnTo>
                    <a:pt x="1320" y="790"/>
                  </a:lnTo>
                  <a:lnTo>
                    <a:pt x="1306" y="785"/>
                  </a:lnTo>
                  <a:lnTo>
                    <a:pt x="1295" y="771"/>
                  </a:lnTo>
                  <a:lnTo>
                    <a:pt x="1300" y="765"/>
                  </a:lnTo>
                  <a:lnTo>
                    <a:pt x="1288" y="767"/>
                  </a:lnTo>
                  <a:lnTo>
                    <a:pt x="1290" y="759"/>
                  </a:lnTo>
                  <a:lnTo>
                    <a:pt x="1285" y="759"/>
                  </a:lnTo>
                  <a:lnTo>
                    <a:pt x="1291" y="747"/>
                  </a:lnTo>
                  <a:lnTo>
                    <a:pt x="1270" y="746"/>
                  </a:lnTo>
                  <a:lnTo>
                    <a:pt x="1272" y="739"/>
                  </a:lnTo>
                  <a:lnTo>
                    <a:pt x="1262" y="742"/>
                  </a:lnTo>
                  <a:lnTo>
                    <a:pt x="1266" y="736"/>
                  </a:lnTo>
                  <a:lnTo>
                    <a:pt x="1256" y="736"/>
                  </a:lnTo>
                  <a:lnTo>
                    <a:pt x="1253" y="746"/>
                  </a:lnTo>
                  <a:lnTo>
                    <a:pt x="1234" y="749"/>
                  </a:lnTo>
                  <a:lnTo>
                    <a:pt x="1232" y="754"/>
                  </a:lnTo>
                  <a:lnTo>
                    <a:pt x="1209" y="752"/>
                  </a:lnTo>
                  <a:lnTo>
                    <a:pt x="1192" y="764"/>
                  </a:lnTo>
                  <a:lnTo>
                    <a:pt x="1182" y="780"/>
                  </a:lnTo>
                  <a:lnTo>
                    <a:pt x="1174" y="776"/>
                  </a:lnTo>
                  <a:lnTo>
                    <a:pt x="1163" y="785"/>
                  </a:lnTo>
                  <a:lnTo>
                    <a:pt x="1157" y="790"/>
                  </a:lnTo>
                  <a:lnTo>
                    <a:pt x="1160" y="781"/>
                  </a:lnTo>
                  <a:lnTo>
                    <a:pt x="1153" y="779"/>
                  </a:lnTo>
                  <a:lnTo>
                    <a:pt x="1168" y="770"/>
                  </a:lnTo>
                  <a:lnTo>
                    <a:pt x="1172" y="755"/>
                  </a:lnTo>
                  <a:lnTo>
                    <a:pt x="1153" y="751"/>
                  </a:lnTo>
                  <a:lnTo>
                    <a:pt x="1155" y="741"/>
                  </a:lnTo>
                  <a:lnTo>
                    <a:pt x="1149" y="746"/>
                  </a:lnTo>
                  <a:lnTo>
                    <a:pt x="1145" y="744"/>
                  </a:lnTo>
                  <a:lnTo>
                    <a:pt x="1137" y="754"/>
                  </a:lnTo>
                  <a:lnTo>
                    <a:pt x="1144" y="736"/>
                  </a:lnTo>
                  <a:lnTo>
                    <a:pt x="1125" y="749"/>
                  </a:lnTo>
                  <a:lnTo>
                    <a:pt x="1114" y="747"/>
                  </a:lnTo>
                  <a:lnTo>
                    <a:pt x="1105" y="739"/>
                  </a:lnTo>
                  <a:lnTo>
                    <a:pt x="1103" y="742"/>
                  </a:lnTo>
                  <a:lnTo>
                    <a:pt x="1109" y="751"/>
                  </a:lnTo>
                  <a:lnTo>
                    <a:pt x="1104" y="752"/>
                  </a:lnTo>
                  <a:lnTo>
                    <a:pt x="1105" y="759"/>
                  </a:lnTo>
                  <a:lnTo>
                    <a:pt x="1118" y="760"/>
                  </a:lnTo>
                  <a:lnTo>
                    <a:pt x="1108" y="767"/>
                  </a:lnTo>
                  <a:lnTo>
                    <a:pt x="1118" y="770"/>
                  </a:lnTo>
                  <a:lnTo>
                    <a:pt x="1110" y="780"/>
                  </a:lnTo>
                  <a:lnTo>
                    <a:pt x="1118" y="780"/>
                  </a:lnTo>
                  <a:lnTo>
                    <a:pt x="1108" y="796"/>
                  </a:lnTo>
                  <a:lnTo>
                    <a:pt x="1108" y="803"/>
                  </a:lnTo>
                  <a:lnTo>
                    <a:pt x="1124" y="805"/>
                  </a:lnTo>
                  <a:lnTo>
                    <a:pt x="1118" y="816"/>
                  </a:lnTo>
                  <a:lnTo>
                    <a:pt x="1114" y="823"/>
                  </a:lnTo>
                  <a:lnTo>
                    <a:pt x="1139" y="818"/>
                  </a:lnTo>
                  <a:lnTo>
                    <a:pt x="1149" y="823"/>
                  </a:lnTo>
                  <a:lnTo>
                    <a:pt x="1142" y="831"/>
                  </a:lnTo>
                  <a:lnTo>
                    <a:pt x="1134" y="833"/>
                  </a:lnTo>
                  <a:lnTo>
                    <a:pt x="1137" y="838"/>
                  </a:lnTo>
                  <a:lnTo>
                    <a:pt x="1134" y="843"/>
                  </a:lnTo>
                  <a:lnTo>
                    <a:pt x="1157" y="843"/>
                  </a:lnTo>
                  <a:lnTo>
                    <a:pt x="1149" y="849"/>
                  </a:lnTo>
                  <a:lnTo>
                    <a:pt x="1142" y="845"/>
                  </a:lnTo>
                  <a:lnTo>
                    <a:pt x="1133" y="853"/>
                  </a:lnTo>
                  <a:lnTo>
                    <a:pt x="1115" y="853"/>
                  </a:lnTo>
                  <a:lnTo>
                    <a:pt x="1119" y="849"/>
                  </a:lnTo>
                  <a:lnTo>
                    <a:pt x="1113" y="850"/>
                  </a:lnTo>
                  <a:lnTo>
                    <a:pt x="1103" y="844"/>
                  </a:lnTo>
                  <a:lnTo>
                    <a:pt x="1114" y="860"/>
                  </a:lnTo>
                  <a:lnTo>
                    <a:pt x="1113" y="865"/>
                  </a:lnTo>
                  <a:lnTo>
                    <a:pt x="1125" y="874"/>
                  </a:lnTo>
                  <a:lnTo>
                    <a:pt x="1130" y="874"/>
                  </a:lnTo>
                  <a:lnTo>
                    <a:pt x="1130" y="884"/>
                  </a:lnTo>
                  <a:lnTo>
                    <a:pt x="1125" y="885"/>
                  </a:lnTo>
                  <a:lnTo>
                    <a:pt x="1130" y="890"/>
                  </a:lnTo>
                  <a:lnTo>
                    <a:pt x="1129" y="897"/>
                  </a:lnTo>
                  <a:lnTo>
                    <a:pt x="1135" y="888"/>
                  </a:lnTo>
                  <a:lnTo>
                    <a:pt x="1147" y="885"/>
                  </a:lnTo>
                  <a:lnTo>
                    <a:pt x="1139" y="897"/>
                  </a:lnTo>
                  <a:lnTo>
                    <a:pt x="1145" y="898"/>
                  </a:lnTo>
                  <a:lnTo>
                    <a:pt x="1144" y="909"/>
                  </a:lnTo>
                  <a:lnTo>
                    <a:pt x="1153" y="902"/>
                  </a:lnTo>
                  <a:lnTo>
                    <a:pt x="1149" y="912"/>
                  </a:lnTo>
                  <a:lnTo>
                    <a:pt x="1152" y="917"/>
                  </a:lnTo>
                  <a:lnTo>
                    <a:pt x="1134" y="932"/>
                  </a:lnTo>
                  <a:lnTo>
                    <a:pt x="1134" y="937"/>
                  </a:lnTo>
                  <a:lnTo>
                    <a:pt x="1140" y="932"/>
                  </a:lnTo>
                  <a:lnTo>
                    <a:pt x="1157" y="932"/>
                  </a:lnTo>
                  <a:lnTo>
                    <a:pt x="1157" y="939"/>
                  </a:lnTo>
                  <a:lnTo>
                    <a:pt x="1168" y="946"/>
                  </a:lnTo>
                  <a:lnTo>
                    <a:pt x="1173" y="933"/>
                  </a:lnTo>
                  <a:lnTo>
                    <a:pt x="1178" y="933"/>
                  </a:lnTo>
                  <a:lnTo>
                    <a:pt x="1193" y="928"/>
                  </a:lnTo>
                  <a:lnTo>
                    <a:pt x="1194" y="914"/>
                  </a:lnTo>
                  <a:lnTo>
                    <a:pt x="1209" y="929"/>
                  </a:lnTo>
                  <a:lnTo>
                    <a:pt x="1197" y="932"/>
                  </a:lnTo>
                  <a:lnTo>
                    <a:pt x="1177" y="948"/>
                  </a:lnTo>
                  <a:lnTo>
                    <a:pt x="1182" y="948"/>
                  </a:lnTo>
                  <a:lnTo>
                    <a:pt x="1178" y="953"/>
                  </a:lnTo>
                  <a:lnTo>
                    <a:pt x="1168" y="969"/>
                  </a:lnTo>
                  <a:lnTo>
                    <a:pt x="1172" y="969"/>
                  </a:lnTo>
                  <a:lnTo>
                    <a:pt x="1177" y="986"/>
                  </a:lnTo>
                  <a:lnTo>
                    <a:pt x="1184" y="988"/>
                  </a:lnTo>
                  <a:lnTo>
                    <a:pt x="1188" y="1008"/>
                  </a:lnTo>
                  <a:lnTo>
                    <a:pt x="1183" y="998"/>
                  </a:lnTo>
                  <a:lnTo>
                    <a:pt x="1177" y="1003"/>
                  </a:lnTo>
                  <a:lnTo>
                    <a:pt x="1169" y="1001"/>
                  </a:lnTo>
                  <a:lnTo>
                    <a:pt x="1163" y="986"/>
                  </a:lnTo>
                  <a:lnTo>
                    <a:pt x="1157" y="987"/>
                  </a:lnTo>
                  <a:lnTo>
                    <a:pt x="1158" y="982"/>
                  </a:lnTo>
                  <a:lnTo>
                    <a:pt x="1149" y="983"/>
                  </a:lnTo>
                  <a:lnTo>
                    <a:pt x="1144" y="972"/>
                  </a:lnTo>
                  <a:lnTo>
                    <a:pt x="1137" y="976"/>
                  </a:lnTo>
                  <a:lnTo>
                    <a:pt x="1129" y="973"/>
                  </a:lnTo>
                  <a:lnTo>
                    <a:pt x="1145" y="961"/>
                  </a:lnTo>
                  <a:lnTo>
                    <a:pt x="1145" y="966"/>
                  </a:lnTo>
                  <a:lnTo>
                    <a:pt x="1155" y="961"/>
                  </a:lnTo>
                  <a:lnTo>
                    <a:pt x="1158" y="954"/>
                  </a:lnTo>
                  <a:lnTo>
                    <a:pt x="1147" y="949"/>
                  </a:lnTo>
                  <a:lnTo>
                    <a:pt x="1137" y="953"/>
                  </a:lnTo>
                  <a:lnTo>
                    <a:pt x="1139" y="941"/>
                  </a:lnTo>
                  <a:lnTo>
                    <a:pt x="1130" y="948"/>
                  </a:lnTo>
                  <a:lnTo>
                    <a:pt x="1104" y="949"/>
                  </a:lnTo>
                  <a:lnTo>
                    <a:pt x="1101" y="939"/>
                  </a:lnTo>
                  <a:lnTo>
                    <a:pt x="1094" y="949"/>
                  </a:lnTo>
                  <a:lnTo>
                    <a:pt x="1098" y="959"/>
                  </a:lnTo>
                  <a:lnTo>
                    <a:pt x="1085" y="951"/>
                  </a:lnTo>
                  <a:lnTo>
                    <a:pt x="1083" y="946"/>
                  </a:lnTo>
                  <a:lnTo>
                    <a:pt x="1071" y="944"/>
                  </a:lnTo>
                  <a:lnTo>
                    <a:pt x="1064" y="964"/>
                  </a:lnTo>
                  <a:lnTo>
                    <a:pt x="1050" y="964"/>
                  </a:lnTo>
                  <a:lnTo>
                    <a:pt x="1056" y="951"/>
                  </a:lnTo>
                  <a:lnTo>
                    <a:pt x="1056" y="946"/>
                  </a:lnTo>
                  <a:lnTo>
                    <a:pt x="1050" y="948"/>
                  </a:lnTo>
                  <a:lnTo>
                    <a:pt x="1050" y="939"/>
                  </a:lnTo>
                  <a:lnTo>
                    <a:pt x="1070" y="928"/>
                  </a:lnTo>
                  <a:lnTo>
                    <a:pt x="1073" y="932"/>
                  </a:lnTo>
                  <a:lnTo>
                    <a:pt x="1078" y="928"/>
                  </a:lnTo>
                  <a:lnTo>
                    <a:pt x="1081" y="902"/>
                  </a:lnTo>
                  <a:lnTo>
                    <a:pt x="1076" y="908"/>
                  </a:lnTo>
                  <a:lnTo>
                    <a:pt x="1051" y="914"/>
                  </a:lnTo>
                  <a:lnTo>
                    <a:pt x="1061" y="903"/>
                  </a:lnTo>
                  <a:lnTo>
                    <a:pt x="1064" y="893"/>
                  </a:lnTo>
                  <a:lnTo>
                    <a:pt x="1046" y="903"/>
                  </a:lnTo>
                  <a:lnTo>
                    <a:pt x="1059" y="887"/>
                  </a:lnTo>
                  <a:lnTo>
                    <a:pt x="1049" y="892"/>
                  </a:lnTo>
                  <a:lnTo>
                    <a:pt x="1049" y="887"/>
                  </a:lnTo>
                  <a:lnTo>
                    <a:pt x="1036" y="884"/>
                  </a:lnTo>
                  <a:lnTo>
                    <a:pt x="1030" y="890"/>
                  </a:lnTo>
                  <a:lnTo>
                    <a:pt x="1027" y="884"/>
                  </a:lnTo>
                  <a:lnTo>
                    <a:pt x="1032" y="875"/>
                  </a:lnTo>
                  <a:lnTo>
                    <a:pt x="1027" y="870"/>
                  </a:lnTo>
                  <a:lnTo>
                    <a:pt x="1025" y="877"/>
                  </a:lnTo>
                  <a:lnTo>
                    <a:pt x="1016" y="879"/>
                  </a:lnTo>
                  <a:lnTo>
                    <a:pt x="1024" y="900"/>
                  </a:lnTo>
                  <a:lnTo>
                    <a:pt x="1014" y="902"/>
                  </a:lnTo>
                  <a:lnTo>
                    <a:pt x="1007" y="912"/>
                  </a:lnTo>
                  <a:lnTo>
                    <a:pt x="1017" y="909"/>
                  </a:lnTo>
                  <a:lnTo>
                    <a:pt x="1017" y="922"/>
                  </a:lnTo>
                  <a:lnTo>
                    <a:pt x="1011" y="927"/>
                  </a:lnTo>
                  <a:lnTo>
                    <a:pt x="1011" y="923"/>
                  </a:lnTo>
                  <a:lnTo>
                    <a:pt x="997" y="928"/>
                  </a:lnTo>
                  <a:lnTo>
                    <a:pt x="1002" y="934"/>
                  </a:lnTo>
                  <a:lnTo>
                    <a:pt x="987" y="948"/>
                  </a:lnTo>
                  <a:lnTo>
                    <a:pt x="976" y="953"/>
                  </a:lnTo>
                  <a:lnTo>
                    <a:pt x="965" y="953"/>
                  </a:lnTo>
                  <a:lnTo>
                    <a:pt x="958" y="962"/>
                  </a:lnTo>
                  <a:lnTo>
                    <a:pt x="922" y="977"/>
                  </a:lnTo>
                  <a:lnTo>
                    <a:pt x="903" y="978"/>
                  </a:lnTo>
                  <a:lnTo>
                    <a:pt x="891" y="1002"/>
                  </a:lnTo>
                  <a:lnTo>
                    <a:pt x="751" y="998"/>
                  </a:lnTo>
                  <a:lnTo>
                    <a:pt x="735" y="1013"/>
                  </a:lnTo>
                  <a:lnTo>
                    <a:pt x="711" y="1017"/>
                  </a:lnTo>
                  <a:lnTo>
                    <a:pt x="700" y="1013"/>
                  </a:lnTo>
                  <a:lnTo>
                    <a:pt x="690" y="1020"/>
                  </a:lnTo>
                  <a:lnTo>
                    <a:pt x="666" y="1022"/>
                  </a:lnTo>
                  <a:lnTo>
                    <a:pt x="646" y="949"/>
                  </a:lnTo>
                  <a:lnTo>
                    <a:pt x="635" y="953"/>
                  </a:lnTo>
                  <a:lnTo>
                    <a:pt x="620" y="928"/>
                  </a:lnTo>
                  <a:lnTo>
                    <a:pt x="621" y="908"/>
                  </a:lnTo>
                  <a:lnTo>
                    <a:pt x="605" y="912"/>
                  </a:lnTo>
                  <a:lnTo>
                    <a:pt x="573" y="882"/>
                  </a:lnTo>
                  <a:lnTo>
                    <a:pt x="612" y="882"/>
                  </a:lnTo>
                  <a:lnTo>
                    <a:pt x="617" y="868"/>
                  </a:lnTo>
                  <a:lnTo>
                    <a:pt x="637" y="855"/>
                  </a:lnTo>
                  <a:lnTo>
                    <a:pt x="641" y="844"/>
                  </a:lnTo>
                  <a:lnTo>
                    <a:pt x="636" y="839"/>
                  </a:lnTo>
                  <a:lnTo>
                    <a:pt x="626" y="840"/>
                  </a:lnTo>
                  <a:lnTo>
                    <a:pt x="623" y="836"/>
                  </a:lnTo>
                  <a:lnTo>
                    <a:pt x="617" y="836"/>
                  </a:lnTo>
                  <a:lnTo>
                    <a:pt x="610" y="820"/>
                  </a:lnTo>
                  <a:lnTo>
                    <a:pt x="603" y="818"/>
                  </a:lnTo>
                  <a:lnTo>
                    <a:pt x="569" y="818"/>
                  </a:lnTo>
                  <a:lnTo>
                    <a:pt x="556" y="824"/>
                  </a:lnTo>
                  <a:lnTo>
                    <a:pt x="554" y="831"/>
                  </a:lnTo>
                  <a:lnTo>
                    <a:pt x="513" y="831"/>
                  </a:lnTo>
                  <a:lnTo>
                    <a:pt x="517" y="834"/>
                  </a:lnTo>
                  <a:lnTo>
                    <a:pt x="514" y="845"/>
                  </a:lnTo>
                  <a:lnTo>
                    <a:pt x="512" y="845"/>
                  </a:lnTo>
                  <a:lnTo>
                    <a:pt x="517" y="854"/>
                  </a:lnTo>
                  <a:lnTo>
                    <a:pt x="513" y="864"/>
                  </a:lnTo>
                  <a:lnTo>
                    <a:pt x="469" y="855"/>
                  </a:lnTo>
                  <a:lnTo>
                    <a:pt x="479" y="874"/>
                  </a:lnTo>
                  <a:lnTo>
                    <a:pt x="440" y="907"/>
                  </a:lnTo>
                  <a:lnTo>
                    <a:pt x="401" y="907"/>
                  </a:lnTo>
                  <a:lnTo>
                    <a:pt x="375" y="932"/>
                  </a:lnTo>
                  <a:lnTo>
                    <a:pt x="352" y="938"/>
                  </a:lnTo>
                  <a:lnTo>
                    <a:pt x="355" y="874"/>
                  </a:lnTo>
                  <a:lnTo>
                    <a:pt x="349" y="860"/>
                  </a:lnTo>
                  <a:lnTo>
                    <a:pt x="331" y="849"/>
                  </a:lnTo>
                  <a:lnTo>
                    <a:pt x="322" y="838"/>
                  </a:lnTo>
                  <a:lnTo>
                    <a:pt x="303" y="839"/>
                  </a:lnTo>
                  <a:lnTo>
                    <a:pt x="277" y="794"/>
                  </a:lnTo>
                  <a:lnTo>
                    <a:pt x="263" y="789"/>
                  </a:lnTo>
                  <a:lnTo>
                    <a:pt x="263" y="808"/>
                  </a:lnTo>
                  <a:lnTo>
                    <a:pt x="248" y="836"/>
                  </a:lnTo>
                  <a:lnTo>
                    <a:pt x="241" y="839"/>
                  </a:lnTo>
                  <a:lnTo>
                    <a:pt x="231" y="853"/>
                  </a:lnTo>
                  <a:lnTo>
                    <a:pt x="237" y="864"/>
                  </a:lnTo>
                  <a:lnTo>
                    <a:pt x="243" y="865"/>
                  </a:lnTo>
                  <a:lnTo>
                    <a:pt x="238" y="907"/>
                  </a:lnTo>
                  <a:lnTo>
                    <a:pt x="206" y="897"/>
                  </a:lnTo>
                  <a:lnTo>
                    <a:pt x="165" y="887"/>
                  </a:lnTo>
                  <a:lnTo>
                    <a:pt x="163" y="904"/>
                  </a:lnTo>
                  <a:lnTo>
                    <a:pt x="133" y="900"/>
                  </a:lnTo>
                  <a:lnTo>
                    <a:pt x="124" y="944"/>
                  </a:lnTo>
                  <a:lnTo>
                    <a:pt x="86" y="938"/>
                  </a:lnTo>
                  <a:lnTo>
                    <a:pt x="89" y="927"/>
                  </a:lnTo>
                  <a:lnTo>
                    <a:pt x="66" y="928"/>
                  </a:lnTo>
                  <a:lnTo>
                    <a:pt x="56" y="919"/>
                  </a:lnTo>
                  <a:lnTo>
                    <a:pt x="51" y="922"/>
                  </a:lnTo>
                  <a:lnTo>
                    <a:pt x="49" y="917"/>
                  </a:lnTo>
                  <a:lnTo>
                    <a:pt x="56" y="907"/>
                  </a:lnTo>
                  <a:lnTo>
                    <a:pt x="64" y="850"/>
                  </a:lnTo>
                  <a:lnTo>
                    <a:pt x="64" y="845"/>
                  </a:lnTo>
                  <a:lnTo>
                    <a:pt x="45" y="836"/>
                  </a:lnTo>
                  <a:lnTo>
                    <a:pt x="49" y="829"/>
                  </a:lnTo>
                  <a:lnTo>
                    <a:pt x="40" y="820"/>
                  </a:lnTo>
                  <a:lnTo>
                    <a:pt x="40" y="813"/>
                  </a:lnTo>
                  <a:lnTo>
                    <a:pt x="32" y="811"/>
                  </a:lnTo>
                  <a:lnTo>
                    <a:pt x="21" y="808"/>
                  </a:lnTo>
                  <a:lnTo>
                    <a:pt x="1" y="791"/>
                  </a:lnTo>
                  <a:lnTo>
                    <a:pt x="0" y="785"/>
                  </a:lnTo>
                  <a:lnTo>
                    <a:pt x="6" y="779"/>
                  </a:lnTo>
                  <a:lnTo>
                    <a:pt x="2" y="765"/>
                  </a:lnTo>
                  <a:lnTo>
                    <a:pt x="21" y="765"/>
                  </a:lnTo>
                  <a:lnTo>
                    <a:pt x="17" y="746"/>
                  </a:lnTo>
                  <a:lnTo>
                    <a:pt x="27" y="741"/>
                  </a:lnTo>
                  <a:lnTo>
                    <a:pt x="55" y="703"/>
                  </a:lnTo>
                  <a:lnTo>
                    <a:pt x="65" y="705"/>
                  </a:lnTo>
                  <a:lnTo>
                    <a:pt x="66" y="715"/>
                  </a:lnTo>
                  <a:lnTo>
                    <a:pt x="75" y="711"/>
                  </a:lnTo>
                  <a:lnTo>
                    <a:pt x="96" y="726"/>
                  </a:lnTo>
                  <a:lnTo>
                    <a:pt x="114" y="701"/>
                  </a:lnTo>
                  <a:lnTo>
                    <a:pt x="115" y="690"/>
                  </a:lnTo>
                  <a:lnTo>
                    <a:pt x="128" y="682"/>
                  </a:lnTo>
                  <a:lnTo>
                    <a:pt x="145" y="695"/>
                  </a:lnTo>
                  <a:lnTo>
                    <a:pt x="154" y="678"/>
                  </a:lnTo>
                  <a:lnTo>
                    <a:pt x="155" y="663"/>
                  </a:lnTo>
                  <a:lnTo>
                    <a:pt x="179" y="662"/>
                  </a:lnTo>
                  <a:lnTo>
                    <a:pt x="203" y="683"/>
                  </a:lnTo>
                  <a:lnTo>
                    <a:pt x="224" y="667"/>
                  </a:lnTo>
                  <a:lnTo>
                    <a:pt x="242" y="677"/>
                  </a:lnTo>
                  <a:lnTo>
                    <a:pt x="248" y="685"/>
                  </a:lnTo>
                  <a:lnTo>
                    <a:pt x="261" y="682"/>
                  </a:lnTo>
                  <a:lnTo>
                    <a:pt x="262" y="690"/>
                  </a:lnTo>
                  <a:lnTo>
                    <a:pt x="257" y="698"/>
                  </a:lnTo>
                  <a:lnTo>
                    <a:pt x="268" y="698"/>
                  </a:lnTo>
                  <a:lnTo>
                    <a:pt x="275" y="703"/>
                  </a:lnTo>
                  <a:lnTo>
                    <a:pt x="273" y="683"/>
                  </a:lnTo>
                  <a:lnTo>
                    <a:pt x="293" y="673"/>
                  </a:lnTo>
                  <a:lnTo>
                    <a:pt x="300" y="685"/>
                  </a:lnTo>
                  <a:lnTo>
                    <a:pt x="316" y="693"/>
                  </a:lnTo>
                  <a:lnTo>
                    <a:pt x="312" y="683"/>
                  </a:lnTo>
                  <a:lnTo>
                    <a:pt x="320" y="675"/>
                  </a:lnTo>
                  <a:lnTo>
                    <a:pt x="316" y="663"/>
                  </a:lnTo>
                  <a:lnTo>
                    <a:pt x="325" y="657"/>
                  </a:lnTo>
                  <a:lnTo>
                    <a:pt x="342" y="667"/>
                  </a:lnTo>
                  <a:lnTo>
                    <a:pt x="349" y="688"/>
                  </a:lnTo>
                  <a:lnTo>
                    <a:pt x="364" y="682"/>
                  </a:lnTo>
                  <a:lnTo>
                    <a:pt x="362" y="662"/>
                  </a:lnTo>
                  <a:lnTo>
                    <a:pt x="374" y="661"/>
                  </a:lnTo>
                  <a:lnTo>
                    <a:pt x="384" y="663"/>
                  </a:lnTo>
                  <a:lnTo>
                    <a:pt x="395" y="652"/>
                  </a:lnTo>
                  <a:lnTo>
                    <a:pt x="394" y="641"/>
                  </a:lnTo>
                  <a:lnTo>
                    <a:pt x="408" y="627"/>
                  </a:lnTo>
                  <a:lnTo>
                    <a:pt x="413" y="614"/>
                  </a:lnTo>
                  <a:lnTo>
                    <a:pt x="420" y="613"/>
                  </a:lnTo>
                  <a:lnTo>
                    <a:pt x="418" y="599"/>
                  </a:lnTo>
                  <a:lnTo>
                    <a:pt x="424" y="594"/>
                  </a:lnTo>
                  <a:lnTo>
                    <a:pt x="421" y="583"/>
                  </a:lnTo>
                  <a:lnTo>
                    <a:pt x="426" y="583"/>
                  </a:lnTo>
                  <a:lnTo>
                    <a:pt x="426" y="568"/>
                  </a:lnTo>
                  <a:lnTo>
                    <a:pt x="444" y="544"/>
                  </a:lnTo>
                  <a:lnTo>
                    <a:pt x="443" y="539"/>
                  </a:lnTo>
                  <a:lnTo>
                    <a:pt x="450" y="524"/>
                  </a:lnTo>
                  <a:lnTo>
                    <a:pt x="440" y="512"/>
                  </a:lnTo>
                  <a:lnTo>
                    <a:pt x="444" y="508"/>
                  </a:lnTo>
                  <a:lnTo>
                    <a:pt x="439" y="498"/>
                  </a:lnTo>
                  <a:lnTo>
                    <a:pt x="445" y="462"/>
                  </a:lnTo>
                  <a:lnTo>
                    <a:pt x="429" y="448"/>
                  </a:lnTo>
                  <a:lnTo>
                    <a:pt x="416" y="452"/>
                  </a:lnTo>
                  <a:lnTo>
                    <a:pt x="406" y="443"/>
                  </a:lnTo>
                  <a:lnTo>
                    <a:pt x="400" y="448"/>
                  </a:lnTo>
                  <a:lnTo>
                    <a:pt x="384" y="440"/>
                  </a:lnTo>
                  <a:lnTo>
                    <a:pt x="380" y="445"/>
                  </a:lnTo>
                  <a:lnTo>
                    <a:pt x="371" y="443"/>
                  </a:lnTo>
                  <a:lnTo>
                    <a:pt x="362" y="445"/>
                  </a:lnTo>
                  <a:lnTo>
                    <a:pt x="376" y="414"/>
                  </a:lnTo>
                  <a:lnTo>
                    <a:pt x="369" y="398"/>
                  </a:lnTo>
                  <a:lnTo>
                    <a:pt x="354" y="393"/>
                  </a:lnTo>
                  <a:lnTo>
                    <a:pt x="335" y="395"/>
                  </a:lnTo>
                  <a:lnTo>
                    <a:pt x="330" y="384"/>
                  </a:lnTo>
                  <a:lnTo>
                    <a:pt x="337" y="380"/>
                  </a:lnTo>
                  <a:lnTo>
                    <a:pt x="342" y="386"/>
                  </a:lnTo>
                  <a:lnTo>
                    <a:pt x="369" y="390"/>
                  </a:lnTo>
                  <a:lnTo>
                    <a:pt x="376" y="385"/>
                  </a:lnTo>
                  <a:lnTo>
                    <a:pt x="406" y="385"/>
                  </a:lnTo>
                  <a:lnTo>
                    <a:pt x="405" y="375"/>
                  </a:lnTo>
                  <a:lnTo>
                    <a:pt x="415" y="355"/>
                  </a:lnTo>
                  <a:lnTo>
                    <a:pt x="443" y="347"/>
                  </a:lnTo>
                  <a:lnTo>
                    <a:pt x="470" y="345"/>
                  </a:lnTo>
                  <a:lnTo>
                    <a:pt x="475" y="337"/>
                  </a:lnTo>
                  <a:lnTo>
                    <a:pt x="479" y="339"/>
                  </a:lnTo>
                  <a:lnTo>
                    <a:pt x="477" y="331"/>
                  </a:lnTo>
                  <a:lnTo>
                    <a:pt x="484" y="334"/>
                  </a:lnTo>
                  <a:lnTo>
                    <a:pt x="487" y="326"/>
                  </a:lnTo>
                  <a:lnTo>
                    <a:pt x="495" y="327"/>
                  </a:lnTo>
                  <a:lnTo>
                    <a:pt x="502" y="316"/>
                  </a:lnTo>
                  <a:lnTo>
                    <a:pt x="500" y="307"/>
                  </a:lnTo>
                  <a:lnTo>
                    <a:pt x="507" y="311"/>
                  </a:lnTo>
                  <a:lnTo>
                    <a:pt x="509" y="307"/>
                  </a:lnTo>
                  <a:lnTo>
                    <a:pt x="514" y="291"/>
                  </a:lnTo>
                  <a:lnTo>
                    <a:pt x="513" y="268"/>
                  </a:lnTo>
                  <a:lnTo>
                    <a:pt x="504" y="268"/>
                  </a:lnTo>
                  <a:lnTo>
                    <a:pt x="503" y="253"/>
                  </a:lnTo>
                  <a:lnTo>
                    <a:pt x="497" y="248"/>
                  </a:lnTo>
                  <a:lnTo>
                    <a:pt x="480" y="255"/>
                  </a:lnTo>
                  <a:lnTo>
                    <a:pt x="475" y="250"/>
                  </a:lnTo>
                  <a:lnTo>
                    <a:pt x="484" y="241"/>
                  </a:lnTo>
                  <a:lnTo>
                    <a:pt x="479" y="238"/>
                  </a:lnTo>
                  <a:lnTo>
                    <a:pt x="479" y="232"/>
                  </a:lnTo>
                  <a:lnTo>
                    <a:pt x="493" y="233"/>
                  </a:lnTo>
                  <a:lnTo>
                    <a:pt x="498" y="223"/>
                  </a:lnTo>
                  <a:lnTo>
                    <a:pt x="504" y="223"/>
                  </a:lnTo>
                  <a:lnTo>
                    <a:pt x="512" y="218"/>
                  </a:lnTo>
                  <a:lnTo>
                    <a:pt x="504" y="211"/>
                  </a:lnTo>
                  <a:lnTo>
                    <a:pt x="485" y="202"/>
                  </a:lnTo>
                  <a:lnTo>
                    <a:pt x="487" y="184"/>
                  </a:lnTo>
                  <a:lnTo>
                    <a:pt x="492" y="177"/>
                  </a:lnTo>
                  <a:lnTo>
                    <a:pt x="485" y="169"/>
                  </a:lnTo>
                  <a:lnTo>
                    <a:pt x="492" y="159"/>
                  </a:lnTo>
                  <a:lnTo>
                    <a:pt x="487" y="158"/>
                  </a:lnTo>
                  <a:lnTo>
                    <a:pt x="482" y="164"/>
                  </a:lnTo>
                  <a:lnTo>
                    <a:pt x="475" y="157"/>
                  </a:lnTo>
                  <a:lnTo>
                    <a:pt x="487" y="145"/>
                  </a:lnTo>
                  <a:lnTo>
                    <a:pt x="500" y="148"/>
                  </a:lnTo>
                  <a:lnTo>
                    <a:pt x="498" y="138"/>
                  </a:lnTo>
                  <a:lnTo>
                    <a:pt x="507" y="132"/>
                  </a:lnTo>
                  <a:lnTo>
                    <a:pt x="495" y="124"/>
                  </a:lnTo>
                  <a:lnTo>
                    <a:pt x="475" y="122"/>
                  </a:lnTo>
                  <a:lnTo>
                    <a:pt x="469" y="108"/>
                  </a:lnTo>
                  <a:lnTo>
                    <a:pt x="477" y="99"/>
                  </a:lnTo>
                  <a:lnTo>
                    <a:pt x="479" y="83"/>
                  </a:lnTo>
                  <a:lnTo>
                    <a:pt x="458" y="81"/>
                  </a:lnTo>
                  <a:lnTo>
                    <a:pt x="454" y="74"/>
                  </a:lnTo>
                  <a:lnTo>
                    <a:pt x="445" y="76"/>
                  </a:lnTo>
                  <a:lnTo>
                    <a:pt x="444" y="60"/>
                  </a:lnTo>
                  <a:lnTo>
                    <a:pt x="448" y="53"/>
                  </a:lnTo>
                  <a:lnTo>
                    <a:pt x="454" y="51"/>
                  </a:lnTo>
                  <a:lnTo>
                    <a:pt x="468" y="65"/>
                  </a:lnTo>
                  <a:lnTo>
                    <a:pt x="474" y="63"/>
                  </a:lnTo>
                  <a:lnTo>
                    <a:pt x="484" y="68"/>
                  </a:lnTo>
                  <a:lnTo>
                    <a:pt x="497" y="58"/>
                  </a:lnTo>
                  <a:lnTo>
                    <a:pt x="517" y="55"/>
                  </a:lnTo>
                  <a:lnTo>
                    <a:pt x="503" y="36"/>
                  </a:lnTo>
                  <a:lnTo>
                    <a:pt x="544" y="20"/>
                  </a:lnTo>
                  <a:lnTo>
                    <a:pt x="546" y="5"/>
                  </a:lnTo>
                  <a:lnTo>
                    <a:pt x="551" y="0"/>
                  </a:lnTo>
                  <a:lnTo>
                    <a:pt x="561" y="7"/>
                  </a:lnTo>
                  <a:lnTo>
                    <a:pt x="564" y="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auto">
            <a:xfrm>
              <a:off x="4203984" y="1244191"/>
              <a:ext cx="756916" cy="942062"/>
            </a:xfrm>
            <a:custGeom>
              <a:avLst/>
              <a:gdLst>
                <a:gd name="T0" fmla="*/ 699 w 1112"/>
                <a:gd name="T1" fmla="*/ 28 h 1382"/>
                <a:gd name="T2" fmla="*/ 746 w 1112"/>
                <a:gd name="T3" fmla="*/ 128 h 1382"/>
                <a:gd name="T4" fmla="*/ 860 w 1112"/>
                <a:gd name="T5" fmla="*/ 122 h 1382"/>
                <a:gd name="T6" fmla="*/ 945 w 1112"/>
                <a:gd name="T7" fmla="*/ 202 h 1382"/>
                <a:gd name="T8" fmla="*/ 1049 w 1112"/>
                <a:gd name="T9" fmla="*/ 286 h 1382"/>
                <a:gd name="T10" fmla="*/ 1057 w 1112"/>
                <a:gd name="T11" fmla="*/ 365 h 1382"/>
                <a:gd name="T12" fmla="*/ 1017 w 1112"/>
                <a:gd name="T13" fmla="*/ 379 h 1382"/>
                <a:gd name="T14" fmla="*/ 1000 w 1112"/>
                <a:gd name="T15" fmla="*/ 431 h 1382"/>
                <a:gd name="T16" fmla="*/ 969 w 1112"/>
                <a:gd name="T17" fmla="*/ 485 h 1382"/>
                <a:gd name="T18" fmla="*/ 968 w 1112"/>
                <a:gd name="T19" fmla="*/ 525 h 1382"/>
                <a:gd name="T20" fmla="*/ 984 w 1112"/>
                <a:gd name="T21" fmla="*/ 571 h 1382"/>
                <a:gd name="T22" fmla="*/ 985 w 1112"/>
                <a:gd name="T23" fmla="*/ 653 h 1382"/>
                <a:gd name="T24" fmla="*/ 1012 w 1112"/>
                <a:gd name="T25" fmla="*/ 702 h 1382"/>
                <a:gd name="T26" fmla="*/ 1049 w 1112"/>
                <a:gd name="T27" fmla="*/ 759 h 1382"/>
                <a:gd name="T28" fmla="*/ 1102 w 1112"/>
                <a:gd name="T29" fmla="*/ 797 h 1382"/>
                <a:gd name="T30" fmla="*/ 1097 w 1112"/>
                <a:gd name="T31" fmla="*/ 850 h 1382"/>
                <a:gd name="T32" fmla="*/ 1077 w 1112"/>
                <a:gd name="T33" fmla="*/ 915 h 1382"/>
                <a:gd name="T34" fmla="*/ 1008 w 1112"/>
                <a:gd name="T35" fmla="*/ 984 h 1382"/>
                <a:gd name="T36" fmla="*/ 979 w 1112"/>
                <a:gd name="T37" fmla="*/ 1089 h 1382"/>
                <a:gd name="T38" fmla="*/ 1007 w 1112"/>
                <a:gd name="T39" fmla="*/ 1121 h 1382"/>
                <a:gd name="T40" fmla="*/ 995 w 1112"/>
                <a:gd name="T41" fmla="*/ 1163 h 1382"/>
                <a:gd name="T42" fmla="*/ 975 w 1112"/>
                <a:gd name="T43" fmla="*/ 1205 h 1382"/>
                <a:gd name="T44" fmla="*/ 987 w 1112"/>
                <a:gd name="T45" fmla="*/ 1256 h 1382"/>
                <a:gd name="T46" fmla="*/ 970 w 1112"/>
                <a:gd name="T47" fmla="*/ 1291 h 1382"/>
                <a:gd name="T48" fmla="*/ 963 w 1112"/>
                <a:gd name="T49" fmla="*/ 1320 h 1382"/>
                <a:gd name="T50" fmla="*/ 958 w 1112"/>
                <a:gd name="T51" fmla="*/ 1365 h 1382"/>
                <a:gd name="T52" fmla="*/ 906 w 1112"/>
                <a:gd name="T53" fmla="*/ 1365 h 1382"/>
                <a:gd name="T54" fmla="*/ 891 w 1112"/>
                <a:gd name="T55" fmla="*/ 1323 h 1382"/>
                <a:gd name="T56" fmla="*/ 847 w 1112"/>
                <a:gd name="T57" fmla="*/ 1350 h 1382"/>
                <a:gd name="T58" fmla="*/ 734 w 1112"/>
                <a:gd name="T59" fmla="*/ 1352 h 1382"/>
                <a:gd name="T60" fmla="*/ 678 w 1112"/>
                <a:gd name="T61" fmla="*/ 1360 h 1382"/>
                <a:gd name="T62" fmla="*/ 672 w 1112"/>
                <a:gd name="T63" fmla="*/ 1289 h 1382"/>
                <a:gd name="T64" fmla="*/ 561 w 1112"/>
                <a:gd name="T65" fmla="*/ 1286 h 1382"/>
                <a:gd name="T66" fmla="*/ 551 w 1112"/>
                <a:gd name="T67" fmla="*/ 1219 h 1382"/>
                <a:gd name="T68" fmla="*/ 580 w 1112"/>
                <a:gd name="T69" fmla="*/ 1161 h 1382"/>
                <a:gd name="T70" fmla="*/ 581 w 1112"/>
                <a:gd name="T71" fmla="*/ 1076 h 1382"/>
                <a:gd name="T72" fmla="*/ 448 w 1112"/>
                <a:gd name="T73" fmla="*/ 1054 h 1382"/>
                <a:gd name="T74" fmla="*/ 372 w 1112"/>
                <a:gd name="T75" fmla="*/ 1003 h 1382"/>
                <a:gd name="T76" fmla="*/ 309 w 1112"/>
                <a:gd name="T77" fmla="*/ 983 h 1382"/>
                <a:gd name="T78" fmla="*/ 214 w 1112"/>
                <a:gd name="T79" fmla="*/ 1063 h 1382"/>
                <a:gd name="T80" fmla="*/ 113 w 1112"/>
                <a:gd name="T81" fmla="*/ 1025 h 1382"/>
                <a:gd name="T82" fmla="*/ 48 w 1112"/>
                <a:gd name="T83" fmla="*/ 973 h 1382"/>
                <a:gd name="T84" fmla="*/ 12 w 1112"/>
                <a:gd name="T85" fmla="*/ 905 h 1382"/>
                <a:gd name="T86" fmla="*/ 39 w 1112"/>
                <a:gd name="T87" fmla="*/ 830 h 1382"/>
                <a:gd name="T88" fmla="*/ 34 w 1112"/>
                <a:gd name="T89" fmla="*/ 778 h 1382"/>
                <a:gd name="T90" fmla="*/ 78 w 1112"/>
                <a:gd name="T91" fmla="*/ 738 h 1382"/>
                <a:gd name="T92" fmla="*/ 113 w 1112"/>
                <a:gd name="T93" fmla="*/ 690 h 1382"/>
                <a:gd name="T94" fmla="*/ 150 w 1112"/>
                <a:gd name="T95" fmla="*/ 660 h 1382"/>
                <a:gd name="T96" fmla="*/ 221 w 1112"/>
                <a:gd name="T97" fmla="*/ 672 h 1382"/>
                <a:gd name="T98" fmla="*/ 294 w 1112"/>
                <a:gd name="T99" fmla="*/ 643 h 1382"/>
                <a:gd name="T100" fmla="*/ 357 w 1112"/>
                <a:gd name="T101" fmla="*/ 654 h 1382"/>
                <a:gd name="T102" fmla="*/ 354 w 1112"/>
                <a:gd name="T103" fmla="*/ 580 h 1382"/>
                <a:gd name="T104" fmla="*/ 330 w 1112"/>
                <a:gd name="T105" fmla="*/ 542 h 1382"/>
                <a:gd name="T106" fmla="*/ 347 w 1112"/>
                <a:gd name="T107" fmla="*/ 501 h 1382"/>
                <a:gd name="T108" fmla="*/ 323 w 1112"/>
                <a:gd name="T109" fmla="*/ 453 h 1382"/>
                <a:gd name="T110" fmla="*/ 337 w 1112"/>
                <a:gd name="T111" fmla="*/ 388 h 1382"/>
                <a:gd name="T112" fmla="*/ 363 w 1112"/>
                <a:gd name="T113" fmla="*/ 353 h 1382"/>
                <a:gd name="T114" fmla="*/ 397 w 1112"/>
                <a:gd name="T115" fmla="*/ 298 h 1382"/>
                <a:gd name="T116" fmla="*/ 376 w 1112"/>
                <a:gd name="T117" fmla="*/ 212 h 1382"/>
                <a:gd name="T118" fmla="*/ 374 w 1112"/>
                <a:gd name="T119" fmla="*/ 156 h 1382"/>
                <a:gd name="T120" fmla="*/ 421 w 1112"/>
                <a:gd name="T121" fmla="*/ 71 h 1382"/>
                <a:gd name="T122" fmla="*/ 506 w 1112"/>
                <a:gd name="T123" fmla="*/ 62 h 1382"/>
                <a:gd name="T124" fmla="*/ 609 w 1112"/>
                <a:gd name="T12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2" h="1382">
                  <a:moveTo>
                    <a:pt x="634" y="34"/>
                  </a:moveTo>
                  <a:lnTo>
                    <a:pt x="642" y="47"/>
                  </a:lnTo>
                  <a:lnTo>
                    <a:pt x="655" y="53"/>
                  </a:lnTo>
                  <a:lnTo>
                    <a:pt x="668" y="43"/>
                  </a:lnTo>
                  <a:lnTo>
                    <a:pt x="673" y="17"/>
                  </a:lnTo>
                  <a:lnTo>
                    <a:pt x="687" y="14"/>
                  </a:lnTo>
                  <a:lnTo>
                    <a:pt x="697" y="22"/>
                  </a:lnTo>
                  <a:lnTo>
                    <a:pt x="699" y="28"/>
                  </a:lnTo>
                  <a:lnTo>
                    <a:pt x="684" y="78"/>
                  </a:lnTo>
                  <a:lnTo>
                    <a:pt x="694" y="87"/>
                  </a:lnTo>
                  <a:lnTo>
                    <a:pt x="713" y="82"/>
                  </a:lnTo>
                  <a:lnTo>
                    <a:pt x="727" y="62"/>
                  </a:lnTo>
                  <a:lnTo>
                    <a:pt x="743" y="62"/>
                  </a:lnTo>
                  <a:lnTo>
                    <a:pt x="743" y="79"/>
                  </a:lnTo>
                  <a:lnTo>
                    <a:pt x="736" y="107"/>
                  </a:lnTo>
                  <a:lnTo>
                    <a:pt x="746" y="128"/>
                  </a:lnTo>
                  <a:lnTo>
                    <a:pt x="756" y="137"/>
                  </a:lnTo>
                  <a:lnTo>
                    <a:pt x="763" y="138"/>
                  </a:lnTo>
                  <a:lnTo>
                    <a:pt x="773" y="112"/>
                  </a:lnTo>
                  <a:lnTo>
                    <a:pt x="780" y="107"/>
                  </a:lnTo>
                  <a:lnTo>
                    <a:pt x="796" y="112"/>
                  </a:lnTo>
                  <a:lnTo>
                    <a:pt x="826" y="103"/>
                  </a:lnTo>
                  <a:lnTo>
                    <a:pt x="847" y="108"/>
                  </a:lnTo>
                  <a:lnTo>
                    <a:pt x="860" y="122"/>
                  </a:lnTo>
                  <a:lnTo>
                    <a:pt x="862" y="158"/>
                  </a:lnTo>
                  <a:lnTo>
                    <a:pt x="869" y="165"/>
                  </a:lnTo>
                  <a:lnTo>
                    <a:pt x="884" y="171"/>
                  </a:lnTo>
                  <a:lnTo>
                    <a:pt x="908" y="204"/>
                  </a:lnTo>
                  <a:lnTo>
                    <a:pt x="905" y="225"/>
                  </a:lnTo>
                  <a:lnTo>
                    <a:pt x="910" y="232"/>
                  </a:lnTo>
                  <a:lnTo>
                    <a:pt x="924" y="232"/>
                  </a:lnTo>
                  <a:lnTo>
                    <a:pt x="945" y="202"/>
                  </a:lnTo>
                  <a:lnTo>
                    <a:pt x="964" y="192"/>
                  </a:lnTo>
                  <a:lnTo>
                    <a:pt x="982" y="211"/>
                  </a:lnTo>
                  <a:lnTo>
                    <a:pt x="974" y="244"/>
                  </a:lnTo>
                  <a:lnTo>
                    <a:pt x="982" y="256"/>
                  </a:lnTo>
                  <a:lnTo>
                    <a:pt x="1000" y="266"/>
                  </a:lnTo>
                  <a:lnTo>
                    <a:pt x="1027" y="255"/>
                  </a:lnTo>
                  <a:lnTo>
                    <a:pt x="1043" y="260"/>
                  </a:lnTo>
                  <a:lnTo>
                    <a:pt x="1049" y="286"/>
                  </a:lnTo>
                  <a:lnTo>
                    <a:pt x="1059" y="298"/>
                  </a:lnTo>
                  <a:lnTo>
                    <a:pt x="1051" y="309"/>
                  </a:lnTo>
                  <a:lnTo>
                    <a:pt x="1051" y="319"/>
                  </a:lnTo>
                  <a:lnTo>
                    <a:pt x="1056" y="330"/>
                  </a:lnTo>
                  <a:lnTo>
                    <a:pt x="1046" y="340"/>
                  </a:lnTo>
                  <a:lnTo>
                    <a:pt x="1056" y="340"/>
                  </a:lnTo>
                  <a:lnTo>
                    <a:pt x="1062" y="360"/>
                  </a:lnTo>
                  <a:lnTo>
                    <a:pt x="1057" y="365"/>
                  </a:lnTo>
                  <a:lnTo>
                    <a:pt x="1051" y="363"/>
                  </a:lnTo>
                  <a:lnTo>
                    <a:pt x="1043" y="344"/>
                  </a:lnTo>
                  <a:lnTo>
                    <a:pt x="1039" y="347"/>
                  </a:lnTo>
                  <a:lnTo>
                    <a:pt x="1041" y="358"/>
                  </a:lnTo>
                  <a:lnTo>
                    <a:pt x="1046" y="363"/>
                  </a:lnTo>
                  <a:lnTo>
                    <a:pt x="1019" y="360"/>
                  </a:lnTo>
                  <a:lnTo>
                    <a:pt x="1027" y="372"/>
                  </a:lnTo>
                  <a:lnTo>
                    <a:pt x="1017" y="379"/>
                  </a:lnTo>
                  <a:lnTo>
                    <a:pt x="1024" y="394"/>
                  </a:lnTo>
                  <a:lnTo>
                    <a:pt x="1019" y="399"/>
                  </a:lnTo>
                  <a:lnTo>
                    <a:pt x="1022" y="408"/>
                  </a:lnTo>
                  <a:lnTo>
                    <a:pt x="1008" y="413"/>
                  </a:lnTo>
                  <a:lnTo>
                    <a:pt x="1002" y="404"/>
                  </a:lnTo>
                  <a:lnTo>
                    <a:pt x="995" y="416"/>
                  </a:lnTo>
                  <a:lnTo>
                    <a:pt x="1000" y="426"/>
                  </a:lnTo>
                  <a:lnTo>
                    <a:pt x="1000" y="431"/>
                  </a:lnTo>
                  <a:lnTo>
                    <a:pt x="988" y="419"/>
                  </a:lnTo>
                  <a:lnTo>
                    <a:pt x="982" y="446"/>
                  </a:lnTo>
                  <a:lnTo>
                    <a:pt x="974" y="448"/>
                  </a:lnTo>
                  <a:lnTo>
                    <a:pt x="969" y="453"/>
                  </a:lnTo>
                  <a:lnTo>
                    <a:pt x="970" y="458"/>
                  </a:lnTo>
                  <a:lnTo>
                    <a:pt x="977" y="475"/>
                  </a:lnTo>
                  <a:lnTo>
                    <a:pt x="963" y="480"/>
                  </a:lnTo>
                  <a:lnTo>
                    <a:pt x="969" y="485"/>
                  </a:lnTo>
                  <a:lnTo>
                    <a:pt x="977" y="490"/>
                  </a:lnTo>
                  <a:lnTo>
                    <a:pt x="980" y="498"/>
                  </a:lnTo>
                  <a:lnTo>
                    <a:pt x="992" y="500"/>
                  </a:lnTo>
                  <a:lnTo>
                    <a:pt x="988" y="502"/>
                  </a:lnTo>
                  <a:lnTo>
                    <a:pt x="982" y="502"/>
                  </a:lnTo>
                  <a:lnTo>
                    <a:pt x="980" y="511"/>
                  </a:lnTo>
                  <a:lnTo>
                    <a:pt x="974" y="510"/>
                  </a:lnTo>
                  <a:lnTo>
                    <a:pt x="968" y="525"/>
                  </a:lnTo>
                  <a:lnTo>
                    <a:pt x="979" y="521"/>
                  </a:lnTo>
                  <a:lnTo>
                    <a:pt x="987" y="525"/>
                  </a:lnTo>
                  <a:lnTo>
                    <a:pt x="974" y="534"/>
                  </a:lnTo>
                  <a:lnTo>
                    <a:pt x="980" y="544"/>
                  </a:lnTo>
                  <a:lnTo>
                    <a:pt x="974" y="557"/>
                  </a:lnTo>
                  <a:lnTo>
                    <a:pt x="980" y="564"/>
                  </a:lnTo>
                  <a:lnTo>
                    <a:pt x="975" y="569"/>
                  </a:lnTo>
                  <a:lnTo>
                    <a:pt x="984" y="571"/>
                  </a:lnTo>
                  <a:lnTo>
                    <a:pt x="984" y="584"/>
                  </a:lnTo>
                  <a:lnTo>
                    <a:pt x="1018" y="591"/>
                  </a:lnTo>
                  <a:lnTo>
                    <a:pt x="1017" y="599"/>
                  </a:lnTo>
                  <a:lnTo>
                    <a:pt x="1019" y="601"/>
                  </a:lnTo>
                  <a:lnTo>
                    <a:pt x="1009" y="606"/>
                  </a:lnTo>
                  <a:lnTo>
                    <a:pt x="1013" y="611"/>
                  </a:lnTo>
                  <a:lnTo>
                    <a:pt x="1008" y="640"/>
                  </a:lnTo>
                  <a:lnTo>
                    <a:pt x="985" y="653"/>
                  </a:lnTo>
                  <a:lnTo>
                    <a:pt x="990" y="663"/>
                  </a:lnTo>
                  <a:lnTo>
                    <a:pt x="1003" y="653"/>
                  </a:lnTo>
                  <a:lnTo>
                    <a:pt x="1013" y="658"/>
                  </a:lnTo>
                  <a:lnTo>
                    <a:pt x="998" y="677"/>
                  </a:lnTo>
                  <a:lnTo>
                    <a:pt x="995" y="680"/>
                  </a:lnTo>
                  <a:lnTo>
                    <a:pt x="1003" y="680"/>
                  </a:lnTo>
                  <a:lnTo>
                    <a:pt x="1003" y="695"/>
                  </a:lnTo>
                  <a:lnTo>
                    <a:pt x="1012" y="702"/>
                  </a:lnTo>
                  <a:lnTo>
                    <a:pt x="1003" y="707"/>
                  </a:lnTo>
                  <a:lnTo>
                    <a:pt x="1003" y="727"/>
                  </a:lnTo>
                  <a:lnTo>
                    <a:pt x="1003" y="732"/>
                  </a:lnTo>
                  <a:lnTo>
                    <a:pt x="1013" y="732"/>
                  </a:lnTo>
                  <a:lnTo>
                    <a:pt x="1036" y="757"/>
                  </a:lnTo>
                  <a:lnTo>
                    <a:pt x="1041" y="757"/>
                  </a:lnTo>
                  <a:lnTo>
                    <a:pt x="1046" y="767"/>
                  </a:lnTo>
                  <a:lnTo>
                    <a:pt x="1049" y="759"/>
                  </a:lnTo>
                  <a:lnTo>
                    <a:pt x="1056" y="757"/>
                  </a:lnTo>
                  <a:lnTo>
                    <a:pt x="1066" y="762"/>
                  </a:lnTo>
                  <a:lnTo>
                    <a:pt x="1076" y="764"/>
                  </a:lnTo>
                  <a:lnTo>
                    <a:pt x="1083" y="782"/>
                  </a:lnTo>
                  <a:lnTo>
                    <a:pt x="1088" y="778"/>
                  </a:lnTo>
                  <a:lnTo>
                    <a:pt x="1097" y="787"/>
                  </a:lnTo>
                  <a:lnTo>
                    <a:pt x="1101" y="792"/>
                  </a:lnTo>
                  <a:lnTo>
                    <a:pt x="1102" y="797"/>
                  </a:lnTo>
                  <a:lnTo>
                    <a:pt x="1103" y="802"/>
                  </a:lnTo>
                  <a:lnTo>
                    <a:pt x="1097" y="812"/>
                  </a:lnTo>
                  <a:lnTo>
                    <a:pt x="1101" y="815"/>
                  </a:lnTo>
                  <a:lnTo>
                    <a:pt x="1098" y="818"/>
                  </a:lnTo>
                  <a:lnTo>
                    <a:pt x="1092" y="830"/>
                  </a:lnTo>
                  <a:lnTo>
                    <a:pt x="1101" y="836"/>
                  </a:lnTo>
                  <a:lnTo>
                    <a:pt x="1092" y="840"/>
                  </a:lnTo>
                  <a:lnTo>
                    <a:pt x="1097" y="850"/>
                  </a:lnTo>
                  <a:lnTo>
                    <a:pt x="1093" y="855"/>
                  </a:lnTo>
                  <a:lnTo>
                    <a:pt x="1105" y="861"/>
                  </a:lnTo>
                  <a:lnTo>
                    <a:pt x="1112" y="879"/>
                  </a:lnTo>
                  <a:lnTo>
                    <a:pt x="1110" y="881"/>
                  </a:lnTo>
                  <a:lnTo>
                    <a:pt x="1108" y="882"/>
                  </a:lnTo>
                  <a:lnTo>
                    <a:pt x="1098" y="900"/>
                  </a:lnTo>
                  <a:lnTo>
                    <a:pt x="1101" y="914"/>
                  </a:lnTo>
                  <a:lnTo>
                    <a:pt x="1077" y="915"/>
                  </a:lnTo>
                  <a:lnTo>
                    <a:pt x="1064" y="925"/>
                  </a:lnTo>
                  <a:lnTo>
                    <a:pt x="1052" y="926"/>
                  </a:lnTo>
                  <a:lnTo>
                    <a:pt x="1044" y="943"/>
                  </a:lnTo>
                  <a:lnTo>
                    <a:pt x="1029" y="954"/>
                  </a:lnTo>
                  <a:lnTo>
                    <a:pt x="1017" y="964"/>
                  </a:lnTo>
                  <a:lnTo>
                    <a:pt x="1017" y="970"/>
                  </a:lnTo>
                  <a:lnTo>
                    <a:pt x="1014" y="979"/>
                  </a:lnTo>
                  <a:lnTo>
                    <a:pt x="1008" y="984"/>
                  </a:lnTo>
                  <a:lnTo>
                    <a:pt x="985" y="980"/>
                  </a:lnTo>
                  <a:lnTo>
                    <a:pt x="950" y="990"/>
                  </a:lnTo>
                  <a:lnTo>
                    <a:pt x="945" y="993"/>
                  </a:lnTo>
                  <a:lnTo>
                    <a:pt x="944" y="1020"/>
                  </a:lnTo>
                  <a:lnTo>
                    <a:pt x="933" y="1033"/>
                  </a:lnTo>
                  <a:lnTo>
                    <a:pt x="944" y="1049"/>
                  </a:lnTo>
                  <a:lnTo>
                    <a:pt x="944" y="1062"/>
                  </a:lnTo>
                  <a:lnTo>
                    <a:pt x="979" y="1089"/>
                  </a:lnTo>
                  <a:lnTo>
                    <a:pt x="1002" y="1099"/>
                  </a:lnTo>
                  <a:lnTo>
                    <a:pt x="1013" y="1112"/>
                  </a:lnTo>
                  <a:lnTo>
                    <a:pt x="1009" y="1117"/>
                  </a:lnTo>
                  <a:lnTo>
                    <a:pt x="993" y="1117"/>
                  </a:lnTo>
                  <a:lnTo>
                    <a:pt x="997" y="1121"/>
                  </a:lnTo>
                  <a:lnTo>
                    <a:pt x="993" y="1123"/>
                  </a:lnTo>
                  <a:lnTo>
                    <a:pt x="1003" y="1128"/>
                  </a:lnTo>
                  <a:lnTo>
                    <a:pt x="1007" y="1121"/>
                  </a:lnTo>
                  <a:lnTo>
                    <a:pt x="1017" y="1128"/>
                  </a:lnTo>
                  <a:lnTo>
                    <a:pt x="1014" y="1136"/>
                  </a:lnTo>
                  <a:lnTo>
                    <a:pt x="1000" y="1142"/>
                  </a:lnTo>
                  <a:lnTo>
                    <a:pt x="1000" y="1150"/>
                  </a:lnTo>
                  <a:lnTo>
                    <a:pt x="995" y="1147"/>
                  </a:lnTo>
                  <a:lnTo>
                    <a:pt x="993" y="1152"/>
                  </a:lnTo>
                  <a:lnTo>
                    <a:pt x="1003" y="1160"/>
                  </a:lnTo>
                  <a:lnTo>
                    <a:pt x="995" y="1163"/>
                  </a:lnTo>
                  <a:lnTo>
                    <a:pt x="987" y="1160"/>
                  </a:lnTo>
                  <a:lnTo>
                    <a:pt x="998" y="1180"/>
                  </a:lnTo>
                  <a:lnTo>
                    <a:pt x="995" y="1186"/>
                  </a:lnTo>
                  <a:lnTo>
                    <a:pt x="987" y="1186"/>
                  </a:lnTo>
                  <a:lnTo>
                    <a:pt x="987" y="1195"/>
                  </a:lnTo>
                  <a:lnTo>
                    <a:pt x="993" y="1202"/>
                  </a:lnTo>
                  <a:lnTo>
                    <a:pt x="974" y="1200"/>
                  </a:lnTo>
                  <a:lnTo>
                    <a:pt x="975" y="1205"/>
                  </a:lnTo>
                  <a:lnTo>
                    <a:pt x="992" y="1211"/>
                  </a:lnTo>
                  <a:lnTo>
                    <a:pt x="1003" y="1207"/>
                  </a:lnTo>
                  <a:lnTo>
                    <a:pt x="1002" y="1221"/>
                  </a:lnTo>
                  <a:lnTo>
                    <a:pt x="972" y="1224"/>
                  </a:lnTo>
                  <a:lnTo>
                    <a:pt x="975" y="1237"/>
                  </a:lnTo>
                  <a:lnTo>
                    <a:pt x="987" y="1245"/>
                  </a:lnTo>
                  <a:lnTo>
                    <a:pt x="975" y="1249"/>
                  </a:lnTo>
                  <a:lnTo>
                    <a:pt x="987" y="1256"/>
                  </a:lnTo>
                  <a:lnTo>
                    <a:pt x="975" y="1261"/>
                  </a:lnTo>
                  <a:lnTo>
                    <a:pt x="979" y="1266"/>
                  </a:lnTo>
                  <a:lnTo>
                    <a:pt x="970" y="1271"/>
                  </a:lnTo>
                  <a:lnTo>
                    <a:pt x="964" y="1269"/>
                  </a:lnTo>
                  <a:lnTo>
                    <a:pt x="964" y="1275"/>
                  </a:lnTo>
                  <a:lnTo>
                    <a:pt x="958" y="1278"/>
                  </a:lnTo>
                  <a:lnTo>
                    <a:pt x="970" y="1286"/>
                  </a:lnTo>
                  <a:lnTo>
                    <a:pt x="970" y="1291"/>
                  </a:lnTo>
                  <a:lnTo>
                    <a:pt x="969" y="1294"/>
                  </a:lnTo>
                  <a:lnTo>
                    <a:pt x="948" y="1288"/>
                  </a:lnTo>
                  <a:lnTo>
                    <a:pt x="949" y="1294"/>
                  </a:lnTo>
                  <a:lnTo>
                    <a:pt x="954" y="1293"/>
                  </a:lnTo>
                  <a:lnTo>
                    <a:pt x="960" y="1303"/>
                  </a:lnTo>
                  <a:lnTo>
                    <a:pt x="953" y="1305"/>
                  </a:lnTo>
                  <a:lnTo>
                    <a:pt x="950" y="1314"/>
                  </a:lnTo>
                  <a:lnTo>
                    <a:pt x="963" y="1320"/>
                  </a:lnTo>
                  <a:lnTo>
                    <a:pt x="959" y="1329"/>
                  </a:lnTo>
                  <a:lnTo>
                    <a:pt x="977" y="1335"/>
                  </a:lnTo>
                  <a:lnTo>
                    <a:pt x="975" y="1344"/>
                  </a:lnTo>
                  <a:lnTo>
                    <a:pt x="974" y="1347"/>
                  </a:lnTo>
                  <a:lnTo>
                    <a:pt x="955" y="1342"/>
                  </a:lnTo>
                  <a:lnTo>
                    <a:pt x="955" y="1347"/>
                  </a:lnTo>
                  <a:lnTo>
                    <a:pt x="949" y="1349"/>
                  </a:lnTo>
                  <a:lnTo>
                    <a:pt x="958" y="1365"/>
                  </a:lnTo>
                  <a:lnTo>
                    <a:pt x="953" y="1367"/>
                  </a:lnTo>
                  <a:lnTo>
                    <a:pt x="948" y="1363"/>
                  </a:lnTo>
                  <a:lnTo>
                    <a:pt x="944" y="1370"/>
                  </a:lnTo>
                  <a:lnTo>
                    <a:pt x="939" y="1363"/>
                  </a:lnTo>
                  <a:lnTo>
                    <a:pt x="933" y="1363"/>
                  </a:lnTo>
                  <a:lnTo>
                    <a:pt x="936" y="1374"/>
                  </a:lnTo>
                  <a:lnTo>
                    <a:pt x="928" y="1377"/>
                  </a:lnTo>
                  <a:lnTo>
                    <a:pt x="906" y="1365"/>
                  </a:lnTo>
                  <a:lnTo>
                    <a:pt x="910" y="1355"/>
                  </a:lnTo>
                  <a:lnTo>
                    <a:pt x="924" y="1350"/>
                  </a:lnTo>
                  <a:lnTo>
                    <a:pt x="926" y="1344"/>
                  </a:lnTo>
                  <a:lnTo>
                    <a:pt x="903" y="1347"/>
                  </a:lnTo>
                  <a:lnTo>
                    <a:pt x="906" y="1338"/>
                  </a:lnTo>
                  <a:lnTo>
                    <a:pt x="903" y="1328"/>
                  </a:lnTo>
                  <a:lnTo>
                    <a:pt x="894" y="1328"/>
                  </a:lnTo>
                  <a:lnTo>
                    <a:pt x="891" y="1323"/>
                  </a:lnTo>
                  <a:lnTo>
                    <a:pt x="885" y="1324"/>
                  </a:lnTo>
                  <a:lnTo>
                    <a:pt x="871" y="1305"/>
                  </a:lnTo>
                  <a:lnTo>
                    <a:pt x="862" y="1305"/>
                  </a:lnTo>
                  <a:lnTo>
                    <a:pt x="859" y="1318"/>
                  </a:lnTo>
                  <a:lnTo>
                    <a:pt x="847" y="1324"/>
                  </a:lnTo>
                  <a:lnTo>
                    <a:pt x="844" y="1330"/>
                  </a:lnTo>
                  <a:lnTo>
                    <a:pt x="839" y="1344"/>
                  </a:lnTo>
                  <a:lnTo>
                    <a:pt x="847" y="1350"/>
                  </a:lnTo>
                  <a:lnTo>
                    <a:pt x="839" y="1358"/>
                  </a:lnTo>
                  <a:lnTo>
                    <a:pt x="825" y="1352"/>
                  </a:lnTo>
                  <a:lnTo>
                    <a:pt x="821" y="1358"/>
                  </a:lnTo>
                  <a:lnTo>
                    <a:pt x="773" y="1382"/>
                  </a:lnTo>
                  <a:lnTo>
                    <a:pt x="762" y="1372"/>
                  </a:lnTo>
                  <a:lnTo>
                    <a:pt x="756" y="1355"/>
                  </a:lnTo>
                  <a:lnTo>
                    <a:pt x="741" y="1349"/>
                  </a:lnTo>
                  <a:lnTo>
                    <a:pt x="734" y="1352"/>
                  </a:lnTo>
                  <a:lnTo>
                    <a:pt x="726" y="1347"/>
                  </a:lnTo>
                  <a:lnTo>
                    <a:pt x="718" y="1350"/>
                  </a:lnTo>
                  <a:lnTo>
                    <a:pt x="711" y="1347"/>
                  </a:lnTo>
                  <a:lnTo>
                    <a:pt x="703" y="1358"/>
                  </a:lnTo>
                  <a:lnTo>
                    <a:pt x="694" y="1360"/>
                  </a:lnTo>
                  <a:lnTo>
                    <a:pt x="697" y="1368"/>
                  </a:lnTo>
                  <a:lnTo>
                    <a:pt x="683" y="1365"/>
                  </a:lnTo>
                  <a:lnTo>
                    <a:pt x="678" y="1360"/>
                  </a:lnTo>
                  <a:lnTo>
                    <a:pt x="684" y="1352"/>
                  </a:lnTo>
                  <a:lnTo>
                    <a:pt x="668" y="1340"/>
                  </a:lnTo>
                  <a:lnTo>
                    <a:pt x="674" y="1338"/>
                  </a:lnTo>
                  <a:lnTo>
                    <a:pt x="682" y="1324"/>
                  </a:lnTo>
                  <a:lnTo>
                    <a:pt x="679" y="1315"/>
                  </a:lnTo>
                  <a:lnTo>
                    <a:pt x="674" y="1314"/>
                  </a:lnTo>
                  <a:lnTo>
                    <a:pt x="674" y="1293"/>
                  </a:lnTo>
                  <a:lnTo>
                    <a:pt x="672" y="1289"/>
                  </a:lnTo>
                  <a:lnTo>
                    <a:pt x="658" y="1281"/>
                  </a:lnTo>
                  <a:lnTo>
                    <a:pt x="657" y="1275"/>
                  </a:lnTo>
                  <a:lnTo>
                    <a:pt x="642" y="1280"/>
                  </a:lnTo>
                  <a:lnTo>
                    <a:pt x="610" y="1271"/>
                  </a:lnTo>
                  <a:lnTo>
                    <a:pt x="596" y="1275"/>
                  </a:lnTo>
                  <a:lnTo>
                    <a:pt x="581" y="1291"/>
                  </a:lnTo>
                  <a:lnTo>
                    <a:pt x="560" y="1289"/>
                  </a:lnTo>
                  <a:lnTo>
                    <a:pt x="561" y="1286"/>
                  </a:lnTo>
                  <a:lnTo>
                    <a:pt x="556" y="1270"/>
                  </a:lnTo>
                  <a:lnTo>
                    <a:pt x="532" y="1254"/>
                  </a:lnTo>
                  <a:lnTo>
                    <a:pt x="516" y="1251"/>
                  </a:lnTo>
                  <a:lnTo>
                    <a:pt x="521" y="1244"/>
                  </a:lnTo>
                  <a:lnTo>
                    <a:pt x="532" y="1250"/>
                  </a:lnTo>
                  <a:lnTo>
                    <a:pt x="544" y="1235"/>
                  </a:lnTo>
                  <a:lnTo>
                    <a:pt x="559" y="1235"/>
                  </a:lnTo>
                  <a:lnTo>
                    <a:pt x="551" y="1219"/>
                  </a:lnTo>
                  <a:lnTo>
                    <a:pt x="555" y="1212"/>
                  </a:lnTo>
                  <a:lnTo>
                    <a:pt x="570" y="1211"/>
                  </a:lnTo>
                  <a:lnTo>
                    <a:pt x="566" y="1197"/>
                  </a:lnTo>
                  <a:lnTo>
                    <a:pt x="576" y="1187"/>
                  </a:lnTo>
                  <a:lnTo>
                    <a:pt x="564" y="1181"/>
                  </a:lnTo>
                  <a:lnTo>
                    <a:pt x="583" y="1181"/>
                  </a:lnTo>
                  <a:lnTo>
                    <a:pt x="576" y="1176"/>
                  </a:lnTo>
                  <a:lnTo>
                    <a:pt x="580" y="1161"/>
                  </a:lnTo>
                  <a:lnTo>
                    <a:pt x="570" y="1158"/>
                  </a:lnTo>
                  <a:lnTo>
                    <a:pt x="571" y="1152"/>
                  </a:lnTo>
                  <a:lnTo>
                    <a:pt x="566" y="1148"/>
                  </a:lnTo>
                  <a:lnTo>
                    <a:pt x="570" y="1138"/>
                  </a:lnTo>
                  <a:lnTo>
                    <a:pt x="585" y="1132"/>
                  </a:lnTo>
                  <a:lnTo>
                    <a:pt x="589" y="1133"/>
                  </a:lnTo>
                  <a:lnTo>
                    <a:pt x="581" y="1122"/>
                  </a:lnTo>
                  <a:lnTo>
                    <a:pt x="581" y="1076"/>
                  </a:lnTo>
                  <a:lnTo>
                    <a:pt x="532" y="1068"/>
                  </a:lnTo>
                  <a:lnTo>
                    <a:pt x="534" y="1053"/>
                  </a:lnTo>
                  <a:lnTo>
                    <a:pt x="529" y="1044"/>
                  </a:lnTo>
                  <a:lnTo>
                    <a:pt x="521" y="1043"/>
                  </a:lnTo>
                  <a:lnTo>
                    <a:pt x="514" y="1042"/>
                  </a:lnTo>
                  <a:lnTo>
                    <a:pt x="509" y="1049"/>
                  </a:lnTo>
                  <a:lnTo>
                    <a:pt x="502" y="1047"/>
                  </a:lnTo>
                  <a:lnTo>
                    <a:pt x="448" y="1054"/>
                  </a:lnTo>
                  <a:lnTo>
                    <a:pt x="452" y="1020"/>
                  </a:lnTo>
                  <a:lnTo>
                    <a:pt x="465" y="993"/>
                  </a:lnTo>
                  <a:lnTo>
                    <a:pt x="463" y="983"/>
                  </a:lnTo>
                  <a:lnTo>
                    <a:pt x="442" y="994"/>
                  </a:lnTo>
                  <a:lnTo>
                    <a:pt x="423" y="990"/>
                  </a:lnTo>
                  <a:lnTo>
                    <a:pt x="408" y="994"/>
                  </a:lnTo>
                  <a:lnTo>
                    <a:pt x="401" y="1003"/>
                  </a:lnTo>
                  <a:lnTo>
                    <a:pt x="372" y="1003"/>
                  </a:lnTo>
                  <a:lnTo>
                    <a:pt x="357" y="999"/>
                  </a:lnTo>
                  <a:lnTo>
                    <a:pt x="353" y="985"/>
                  </a:lnTo>
                  <a:lnTo>
                    <a:pt x="344" y="979"/>
                  </a:lnTo>
                  <a:lnTo>
                    <a:pt x="337" y="978"/>
                  </a:lnTo>
                  <a:lnTo>
                    <a:pt x="333" y="985"/>
                  </a:lnTo>
                  <a:lnTo>
                    <a:pt x="327" y="979"/>
                  </a:lnTo>
                  <a:lnTo>
                    <a:pt x="319" y="985"/>
                  </a:lnTo>
                  <a:lnTo>
                    <a:pt x="309" y="983"/>
                  </a:lnTo>
                  <a:lnTo>
                    <a:pt x="304" y="990"/>
                  </a:lnTo>
                  <a:lnTo>
                    <a:pt x="293" y="995"/>
                  </a:lnTo>
                  <a:lnTo>
                    <a:pt x="285" y="1025"/>
                  </a:lnTo>
                  <a:lnTo>
                    <a:pt x="283" y="1025"/>
                  </a:lnTo>
                  <a:lnTo>
                    <a:pt x="278" y="1042"/>
                  </a:lnTo>
                  <a:lnTo>
                    <a:pt x="251" y="1042"/>
                  </a:lnTo>
                  <a:lnTo>
                    <a:pt x="224" y="1058"/>
                  </a:lnTo>
                  <a:lnTo>
                    <a:pt x="214" y="1063"/>
                  </a:lnTo>
                  <a:lnTo>
                    <a:pt x="192" y="1058"/>
                  </a:lnTo>
                  <a:lnTo>
                    <a:pt x="162" y="1059"/>
                  </a:lnTo>
                  <a:lnTo>
                    <a:pt x="141" y="1062"/>
                  </a:lnTo>
                  <a:lnTo>
                    <a:pt x="133" y="1039"/>
                  </a:lnTo>
                  <a:lnTo>
                    <a:pt x="136" y="1027"/>
                  </a:lnTo>
                  <a:lnTo>
                    <a:pt x="130" y="1022"/>
                  </a:lnTo>
                  <a:lnTo>
                    <a:pt x="120" y="1028"/>
                  </a:lnTo>
                  <a:lnTo>
                    <a:pt x="113" y="1025"/>
                  </a:lnTo>
                  <a:lnTo>
                    <a:pt x="115" y="1017"/>
                  </a:lnTo>
                  <a:lnTo>
                    <a:pt x="98" y="993"/>
                  </a:lnTo>
                  <a:lnTo>
                    <a:pt x="103" y="975"/>
                  </a:lnTo>
                  <a:lnTo>
                    <a:pt x="101" y="969"/>
                  </a:lnTo>
                  <a:lnTo>
                    <a:pt x="88" y="984"/>
                  </a:lnTo>
                  <a:lnTo>
                    <a:pt x="82" y="978"/>
                  </a:lnTo>
                  <a:lnTo>
                    <a:pt x="53" y="964"/>
                  </a:lnTo>
                  <a:lnTo>
                    <a:pt x="48" y="973"/>
                  </a:lnTo>
                  <a:lnTo>
                    <a:pt x="41" y="964"/>
                  </a:lnTo>
                  <a:lnTo>
                    <a:pt x="41" y="958"/>
                  </a:lnTo>
                  <a:lnTo>
                    <a:pt x="27" y="951"/>
                  </a:lnTo>
                  <a:lnTo>
                    <a:pt x="27" y="941"/>
                  </a:lnTo>
                  <a:lnTo>
                    <a:pt x="19" y="938"/>
                  </a:lnTo>
                  <a:lnTo>
                    <a:pt x="22" y="930"/>
                  </a:lnTo>
                  <a:lnTo>
                    <a:pt x="0" y="909"/>
                  </a:lnTo>
                  <a:lnTo>
                    <a:pt x="12" y="905"/>
                  </a:lnTo>
                  <a:lnTo>
                    <a:pt x="12" y="900"/>
                  </a:lnTo>
                  <a:lnTo>
                    <a:pt x="14" y="904"/>
                  </a:lnTo>
                  <a:lnTo>
                    <a:pt x="14" y="890"/>
                  </a:lnTo>
                  <a:lnTo>
                    <a:pt x="29" y="886"/>
                  </a:lnTo>
                  <a:lnTo>
                    <a:pt x="37" y="866"/>
                  </a:lnTo>
                  <a:lnTo>
                    <a:pt x="32" y="851"/>
                  </a:lnTo>
                  <a:lnTo>
                    <a:pt x="53" y="852"/>
                  </a:lnTo>
                  <a:lnTo>
                    <a:pt x="39" y="830"/>
                  </a:lnTo>
                  <a:lnTo>
                    <a:pt x="51" y="823"/>
                  </a:lnTo>
                  <a:lnTo>
                    <a:pt x="46" y="813"/>
                  </a:lnTo>
                  <a:lnTo>
                    <a:pt x="33" y="805"/>
                  </a:lnTo>
                  <a:lnTo>
                    <a:pt x="33" y="802"/>
                  </a:lnTo>
                  <a:lnTo>
                    <a:pt x="44" y="802"/>
                  </a:lnTo>
                  <a:lnTo>
                    <a:pt x="53" y="797"/>
                  </a:lnTo>
                  <a:lnTo>
                    <a:pt x="48" y="786"/>
                  </a:lnTo>
                  <a:lnTo>
                    <a:pt x="34" y="778"/>
                  </a:lnTo>
                  <a:lnTo>
                    <a:pt x="43" y="773"/>
                  </a:lnTo>
                  <a:lnTo>
                    <a:pt x="53" y="776"/>
                  </a:lnTo>
                  <a:lnTo>
                    <a:pt x="53" y="764"/>
                  </a:lnTo>
                  <a:lnTo>
                    <a:pt x="61" y="757"/>
                  </a:lnTo>
                  <a:lnTo>
                    <a:pt x="69" y="764"/>
                  </a:lnTo>
                  <a:lnTo>
                    <a:pt x="73" y="761"/>
                  </a:lnTo>
                  <a:lnTo>
                    <a:pt x="66" y="736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86" y="729"/>
                  </a:lnTo>
                  <a:lnTo>
                    <a:pt x="83" y="723"/>
                  </a:lnTo>
                  <a:lnTo>
                    <a:pt x="92" y="724"/>
                  </a:lnTo>
                  <a:lnTo>
                    <a:pt x="91" y="703"/>
                  </a:lnTo>
                  <a:lnTo>
                    <a:pt x="101" y="703"/>
                  </a:lnTo>
                  <a:lnTo>
                    <a:pt x="108" y="695"/>
                  </a:lnTo>
                  <a:lnTo>
                    <a:pt x="113" y="690"/>
                  </a:lnTo>
                  <a:lnTo>
                    <a:pt x="103" y="679"/>
                  </a:lnTo>
                  <a:lnTo>
                    <a:pt x="123" y="677"/>
                  </a:lnTo>
                  <a:lnTo>
                    <a:pt x="135" y="684"/>
                  </a:lnTo>
                  <a:lnTo>
                    <a:pt x="136" y="675"/>
                  </a:lnTo>
                  <a:lnTo>
                    <a:pt x="123" y="665"/>
                  </a:lnTo>
                  <a:lnTo>
                    <a:pt x="125" y="663"/>
                  </a:lnTo>
                  <a:lnTo>
                    <a:pt x="138" y="669"/>
                  </a:lnTo>
                  <a:lnTo>
                    <a:pt x="150" y="660"/>
                  </a:lnTo>
                  <a:lnTo>
                    <a:pt x="136" y="640"/>
                  </a:lnTo>
                  <a:lnTo>
                    <a:pt x="141" y="634"/>
                  </a:lnTo>
                  <a:lnTo>
                    <a:pt x="150" y="634"/>
                  </a:lnTo>
                  <a:lnTo>
                    <a:pt x="156" y="644"/>
                  </a:lnTo>
                  <a:lnTo>
                    <a:pt x="166" y="645"/>
                  </a:lnTo>
                  <a:lnTo>
                    <a:pt x="177" y="655"/>
                  </a:lnTo>
                  <a:lnTo>
                    <a:pt x="200" y="658"/>
                  </a:lnTo>
                  <a:lnTo>
                    <a:pt x="221" y="672"/>
                  </a:lnTo>
                  <a:lnTo>
                    <a:pt x="239" y="675"/>
                  </a:lnTo>
                  <a:lnTo>
                    <a:pt x="243" y="670"/>
                  </a:lnTo>
                  <a:lnTo>
                    <a:pt x="245" y="679"/>
                  </a:lnTo>
                  <a:lnTo>
                    <a:pt x="251" y="682"/>
                  </a:lnTo>
                  <a:lnTo>
                    <a:pt x="283" y="682"/>
                  </a:lnTo>
                  <a:lnTo>
                    <a:pt x="288" y="670"/>
                  </a:lnTo>
                  <a:lnTo>
                    <a:pt x="278" y="664"/>
                  </a:lnTo>
                  <a:lnTo>
                    <a:pt x="294" y="643"/>
                  </a:lnTo>
                  <a:lnTo>
                    <a:pt x="307" y="668"/>
                  </a:lnTo>
                  <a:lnTo>
                    <a:pt x="315" y="663"/>
                  </a:lnTo>
                  <a:lnTo>
                    <a:pt x="315" y="669"/>
                  </a:lnTo>
                  <a:lnTo>
                    <a:pt x="325" y="668"/>
                  </a:lnTo>
                  <a:lnTo>
                    <a:pt x="328" y="658"/>
                  </a:lnTo>
                  <a:lnTo>
                    <a:pt x="333" y="655"/>
                  </a:lnTo>
                  <a:lnTo>
                    <a:pt x="349" y="650"/>
                  </a:lnTo>
                  <a:lnTo>
                    <a:pt x="357" y="654"/>
                  </a:lnTo>
                  <a:lnTo>
                    <a:pt x="357" y="648"/>
                  </a:lnTo>
                  <a:lnTo>
                    <a:pt x="342" y="638"/>
                  </a:lnTo>
                  <a:lnTo>
                    <a:pt x="352" y="640"/>
                  </a:lnTo>
                  <a:lnTo>
                    <a:pt x="353" y="635"/>
                  </a:lnTo>
                  <a:lnTo>
                    <a:pt x="335" y="624"/>
                  </a:lnTo>
                  <a:lnTo>
                    <a:pt x="358" y="621"/>
                  </a:lnTo>
                  <a:lnTo>
                    <a:pt x="347" y="585"/>
                  </a:lnTo>
                  <a:lnTo>
                    <a:pt x="354" y="580"/>
                  </a:lnTo>
                  <a:lnTo>
                    <a:pt x="332" y="580"/>
                  </a:lnTo>
                  <a:lnTo>
                    <a:pt x="344" y="569"/>
                  </a:lnTo>
                  <a:lnTo>
                    <a:pt x="338" y="562"/>
                  </a:lnTo>
                  <a:lnTo>
                    <a:pt x="343" y="555"/>
                  </a:lnTo>
                  <a:lnTo>
                    <a:pt x="338" y="544"/>
                  </a:lnTo>
                  <a:lnTo>
                    <a:pt x="332" y="549"/>
                  </a:lnTo>
                  <a:lnTo>
                    <a:pt x="322" y="541"/>
                  </a:lnTo>
                  <a:lnTo>
                    <a:pt x="330" y="542"/>
                  </a:lnTo>
                  <a:lnTo>
                    <a:pt x="348" y="537"/>
                  </a:lnTo>
                  <a:lnTo>
                    <a:pt x="338" y="530"/>
                  </a:lnTo>
                  <a:lnTo>
                    <a:pt x="332" y="534"/>
                  </a:lnTo>
                  <a:lnTo>
                    <a:pt x="335" y="525"/>
                  </a:lnTo>
                  <a:lnTo>
                    <a:pt x="330" y="526"/>
                  </a:lnTo>
                  <a:lnTo>
                    <a:pt x="325" y="517"/>
                  </a:lnTo>
                  <a:lnTo>
                    <a:pt x="339" y="516"/>
                  </a:lnTo>
                  <a:lnTo>
                    <a:pt x="347" y="501"/>
                  </a:lnTo>
                  <a:lnTo>
                    <a:pt x="327" y="500"/>
                  </a:lnTo>
                  <a:lnTo>
                    <a:pt x="338" y="485"/>
                  </a:lnTo>
                  <a:lnTo>
                    <a:pt x="328" y="475"/>
                  </a:lnTo>
                  <a:lnTo>
                    <a:pt x="328" y="463"/>
                  </a:lnTo>
                  <a:lnTo>
                    <a:pt x="333" y="463"/>
                  </a:lnTo>
                  <a:lnTo>
                    <a:pt x="343" y="478"/>
                  </a:lnTo>
                  <a:lnTo>
                    <a:pt x="347" y="468"/>
                  </a:lnTo>
                  <a:lnTo>
                    <a:pt x="323" y="453"/>
                  </a:lnTo>
                  <a:lnTo>
                    <a:pt x="319" y="433"/>
                  </a:lnTo>
                  <a:lnTo>
                    <a:pt x="314" y="443"/>
                  </a:lnTo>
                  <a:lnTo>
                    <a:pt x="299" y="426"/>
                  </a:lnTo>
                  <a:lnTo>
                    <a:pt x="310" y="422"/>
                  </a:lnTo>
                  <a:lnTo>
                    <a:pt x="325" y="429"/>
                  </a:lnTo>
                  <a:lnTo>
                    <a:pt x="310" y="397"/>
                  </a:lnTo>
                  <a:lnTo>
                    <a:pt x="325" y="397"/>
                  </a:lnTo>
                  <a:lnTo>
                    <a:pt x="337" y="388"/>
                  </a:lnTo>
                  <a:lnTo>
                    <a:pt x="337" y="365"/>
                  </a:lnTo>
                  <a:lnTo>
                    <a:pt x="343" y="368"/>
                  </a:lnTo>
                  <a:lnTo>
                    <a:pt x="349" y="384"/>
                  </a:lnTo>
                  <a:lnTo>
                    <a:pt x="358" y="387"/>
                  </a:lnTo>
                  <a:lnTo>
                    <a:pt x="352" y="365"/>
                  </a:lnTo>
                  <a:lnTo>
                    <a:pt x="338" y="355"/>
                  </a:lnTo>
                  <a:lnTo>
                    <a:pt x="343" y="347"/>
                  </a:lnTo>
                  <a:lnTo>
                    <a:pt x="363" y="353"/>
                  </a:lnTo>
                  <a:lnTo>
                    <a:pt x="373" y="337"/>
                  </a:lnTo>
                  <a:lnTo>
                    <a:pt x="376" y="330"/>
                  </a:lnTo>
                  <a:lnTo>
                    <a:pt x="373" y="320"/>
                  </a:lnTo>
                  <a:lnTo>
                    <a:pt x="386" y="313"/>
                  </a:lnTo>
                  <a:lnTo>
                    <a:pt x="372" y="296"/>
                  </a:lnTo>
                  <a:lnTo>
                    <a:pt x="379" y="294"/>
                  </a:lnTo>
                  <a:lnTo>
                    <a:pt x="394" y="305"/>
                  </a:lnTo>
                  <a:lnTo>
                    <a:pt x="397" y="298"/>
                  </a:lnTo>
                  <a:lnTo>
                    <a:pt x="381" y="283"/>
                  </a:lnTo>
                  <a:lnTo>
                    <a:pt x="381" y="278"/>
                  </a:lnTo>
                  <a:lnTo>
                    <a:pt x="399" y="275"/>
                  </a:lnTo>
                  <a:lnTo>
                    <a:pt x="402" y="266"/>
                  </a:lnTo>
                  <a:lnTo>
                    <a:pt x="381" y="254"/>
                  </a:lnTo>
                  <a:lnTo>
                    <a:pt x="386" y="239"/>
                  </a:lnTo>
                  <a:lnTo>
                    <a:pt x="378" y="219"/>
                  </a:lnTo>
                  <a:lnTo>
                    <a:pt x="376" y="212"/>
                  </a:lnTo>
                  <a:lnTo>
                    <a:pt x="407" y="230"/>
                  </a:lnTo>
                  <a:lnTo>
                    <a:pt x="396" y="207"/>
                  </a:lnTo>
                  <a:lnTo>
                    <a:pt x="384" y="196"/>
                  </a:lnTo>
                  <a:lnTo>
                    <a:pt x="388" y="192"/>
                  </a:lnTo>
                  <a:lnTo>
                    <a:pt x="411" y="191"/>
                  </a:lnTo>
                  <a:lnTo>
                    <a:pt x="406" y="181"/>
                  </a:lnTo>
                  <a:lnTo>
                    <a:pt x="389" y="182"/>
                  </a:lnTo>
                  <a:lnTo>
                    <a:pt x="374" y="156"/>
                  </a:lnTo>
                  <a:lnTo>
                    <a:pt x="394" y="142"/>
                  </a:lnTo>
                  <a:lnTo>
                    <a:pt x="384" y="123"/>
                  </a:lnTo>
                  <a:lnTo>
                    <a:pt x="399" y="102"/>
                  </a:lnTo>
                  <a:lnTo>
                    <a:pt x="436" y="106"/>
                  </a:lnTo>
                  <a:lnTo>
                    <a:pt x="426" y="89"/>
                  </a:lnTo>
                  <a:lnTo>
                    <a:pt x="443" y="82"/>
                  </a:lnTo>
                  <a:lnTo>
                    <a:pt x="445" y="76"/>
                  </a:lnTo>
                  <a:lnTo>
                    <a:pt x="421" y="71"/>
                  </a:lnTo>
                  <a:lnTo>
                    <a:pt x="418" y="66"/>
                  </a:lnTo>
                  <a:lnTo>
                    <a:pt x="431" y="63"/>
                  </a:lnTo>
                  <a:lnTo>
                    <a:pt x="458" y="73"/>
                  </a:lnTo>
                  <a:lnTo>
                    <a:pt x="458" y="68"/>
                  </a:lnTo>
                  <a:lnTo>
                    <a:pt x="448" y="49"/>
                  </a:lnTo>
                  <a:lnTo>
                    <a:pt x="468" y="39"/>
                  </a:lnTo>
                  <a:lnTo>
                    <a:pt x="496" y="63"/>
                  </a:lnTo>
                  <a:lnTo>
                    <a:pt x="506" y="62"/>
                  </a:lnTo>
                  <a:lnTo>
                    <a:pt x="507" y="53"/>
                  </a:lnTo>
                  <a:lnTo>
                    <a:pt x="502" y="43"/>
                  </a:lnTo>
                  <a:lnTo>
                    <a:pt x="490" y="27"/>
                  </a:lnTo>
                  <a:lnTo>
                    <a:pt x="495" y="12"/>
                  </a:lnTo>
                  <a:lnTo>
                    <a:pt x="545" y="9"/>
                  </a:lnTo>
                  <a:lnTo>
                    <a:pt x="578" y="43"/>
                  </a:lnTo>
                  <a:lnTo>
                    <a:pt x="588" y="38"/>
                  </a:lnTo>
                  <a:lnTo>
                    <a:pt x="609" y="0"/>
                  </a:lnTo>
                  <a:lnTo>
                    <a:pt x="623" y="0"/>
                  </a:lnTo>
                  <a:lnTo>
                    <a:pt x="635" y="10"/>
                  </a:lnTo>
                  <a:lnTo>
                    <a:pt x="639" y="17"/>
                  </a:lnTo>
                  <a:lnTo>
                    <a:pt x="634" y="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2496837" y="1671658"/>
              <a:ext cx="854935" cy="833153"/>
            </a:xfrm>
            <a:custGeom>
              <a:avLst/>
              <a:gdLst>
                <a:gd name="T0" fmla="*/ 854 w 1256"/>
                <a:gd name="T1" fmla="*/ 56 h 1224"/>
                <a:gd name="T2" fmla="*/ 963 w 1256"/>
                <a:gd name="T3" fmla="*/ 74 h 1224"/>
                <a:gd name="T4" fmla="*/ 1017 w 1256"/>
                <a:gd name="T5" fmla="*/ 166 h 1224"/>
                <a:gd name="T6" fmla="*/ 1055 w 1256"/>
                <a:gd name="T7" fmla="*/ 181 h 1224"/>
                <a:gd name="T8" fmla="*/ 1099 w 1256"/>
                <a:gd name="T9" fmla="*/ 120 h 1224"/>
                <a:gd name="T10" fmla="*/ 1143 w 1256"/>
                <a:gd name="T11" fmla="*/ 150 h 1224"/>
                <a:gd name="T12" fmla="*/ 1198 w 1256"/>
                <a:gd name="T13" fmla="*/ 192 h 1224"/>
                <a:gd name="T14" fmla="*/ 1233 w 1256"/>
                <a:gd name="T15" fmla="*/ 248 h 1224"/>
                <a:gd name="T16" fmla="*/ 1239 w 1256"/>
                <a:gd name="T17" fmla="*/ 304 h 1224"/>
                <a:gd name="T18" fmla="*/ 1214 w 1256"/>
                <a:gd name="T19" fmla="*/ 325 h 1224"/>
                <a:gd name="T20" fmla="*/ 1175 w 1256"/>
                <a:gd name="T21" fmla="*/ 332 h 1224"/>
                <a:gd name="T22" fmla="*/ 1145 w 1256"/>
                <a:gd name="T23" fmla="*/ 555 h 1224"/>
                <a:gd name="T24" fmla="*/ 1120 w 1256"/>
                <a:gd name="T25" fmla="*/ 603 h 1224"/>
                <a:gd name="T26" fmla="*/ 1084 w 1256"/>
                <a:gd name="T27" fmla="*/ 736 h 1224"/>
                <a:gd name="T28" fmla="*/ 1001 w 1256"/>
                <a:gd name="T29" fmla="*/ 718 h 1224"/>
                <a:gd name="T30" fmla="*/ 942 w 1256"/>
                <a:gd name="T31" fmla="*/ 707 h 1224"/>
                <a:gd name="T32" fmla="*/ 873 w 1256"/>
                <a:gd name="T33" fmla="*/ 687 h 1224"/>
                <a:gd name="T34" fmla="*/ 849 w 1256"/>
                <a:gd name="T35" fmla="*/ 670 h 1224"/>
                <a:gd name="T36" fmla="*/ 824 w 1256"/>
                <a:gd name="T37" fmla="*/ 655 h 1224"/>
                <a:gd name="T38" fmla="*/ 773 w 1256"/>
                <a:gd name="T39" fmla="*/ 623 h 1224"/>
                <a:gd name="T40" fmla="*/ 744 w 1256"/>
                <a:gd name="T41" fmla="*/ 586 h 1224"/>
                <a:gd name="T42" fmla="*/ 722 w 1256"/>
                <a:gd name="T43" fmla="*/ 630 h 1224"/>
                <a:gd name="T44" fmla="*/ 628 w 1256"/>
                <a:gd name="T45" fmla="*/ 699 h 1224"/>
                <a:gd name="T46" fmla="*/ 581 w 1256"/>
                <a:gd name="T47" fmla="*/ 757 h 1224"/>
                <a:gd name="T48" fmla="*/ 540 w 1256"/>
                <a:gd name="T49" fmla="*/ 831 h 1224"/>
                <a:gd name="T50" fmla="*/ 490 w 1256"/>
                <a:gd name="T51" fmla="*/ 881 h 1224"/>
                <a:gd name="T52" fmla="*/ 503 w 1256"/>
                <a:gd name="T53" fmla="*/ 948 h 1224"/>
                <a:gd name="T54" fmla="*/ 507 w 1256"/>
                <a:gd name="T55" fmla="*/ 982 h 1224"/>
                <a:gd name="T56" fmla="*/ 499 w 1256"/>
                <a:gd name="T57" fmla="*/ 1027 h 1224"/>
                <a:gd name="T58" fmla="*/ 509 w 1256"/>
                <a:gd name="T59" fmla="*/ 1053 h 1224"/>
                <a:gd name="T60" fmla="*/ 549 w 1256"/>
                <a:gd name="T61" fmla="*/ 1064 h 1224"/>
                <a:gd name="T62" fmla="*/ 584 w 1256"/>
                <a:gd name="T63" fmla="*/ 1076 h 1224"/>
                <a:gd name="T64" fmla="*/ 535 w 1256"/>
                <a:gd name="T65" fmla="*/ 1133 h 1224"/>
                <a:gd name="T66" fmla="*/ 515 w 1256"/>
                <a:gd name="T67" fmla="*/ 1167 h 1224"/>
                <a:gd name="T68" fmla="*/ 446 w 1256"/>
                <a:gd name="T69" fmla="*/ 1176 h 1224"/>
                <a:gd name="T70" fmla="*/ 361 w 1256"/>
                <a:gd name="T71" fmla="*/ 1187 h 1224"/>
                <a:gd name="T72" fmla="*/ 207 w 1256"/>
                <a:gd name="T73" fmla="*/ 1216 h 1224"/>
                <a:gd name="T74" fmla="*/ 59 w 1256"/>
                <a:gd name="T75" fmla="*/ 1141 h 1224"/>
                <a:gd name="T76" fmla="*/ 22 w 1256"/>
                <a:gd name="T77" fmla="*/ 1043 h 1224"/>
                <a:gd name="T78" fmla="*/ 16 w 1256"/>
                <a:gd name="T79" fmla="*/ 959 h 1224"/>
                <a:gd name="T80" fmla="*/ 46 w 1256"/>
                <a:gd name="T81" fmla="*/ 928 h 1224"/>
                <a:gd name="T82" fmla="*/ 100 w 1256"/>
                <a:gd name="T83" fmla="*/ 909 h 1224"/>
                <a:gd name="T84" fmla="*/ 149 w 1256"/>
                <a:gd name="T85" fmla="*/ 895 h 1224"/>
                <a:gd name="T86" fmla="*/ 244 w 1256"/>
                <a:gd name="T87" fmla="*/ 874 h 1224"/>
                <a:gd name="T88" fmla="*/ 293 w 1256"/>
                <a:gd name="T89" fmla="*/ 795 h 1224"/>
                <a:gd name="T90" fmla="*/ 302 w 1256"/>
                <a:gd name="T91" fmla="*/ 748 h 1224"/>
                <a:gd name="T92" fmla="*/ 323 w 1256"/>
                <a:gd name="T93" fmla="*/ 737 h 1224"/>
                <a:gd name="T94" fmla="*/ 346 w 1256"/>
                <a:gd name="T95" fmla="*/ 532 h 1224"/>
                <a:gd name="T96" fmla="*/ 291 w 1256"/>
                <a:gd name="T97" fmla="*/ 478 h 1224"/>
                <a:gd name="T98" fmla="*/ 318 w 1256"/>
                <a:gd name="T99" fmla="*/ 441 h 1224"/>
                <a:gd name="T100" fmla="*/ 326 w 1256"/>
                <a:gd name="T101" fmla="*/ 378 h 1224"/>
                <a:gd name="T102" fmla="*/ 336 w 1256"/>
                <a:gd name="T103" fmla="*/ 337 h 1224"/>
                <a:gd name="T104" fmla="*/ 272 w 1256"/>
                <a:gd name="T105" fmla="*/ 219 h 1224"/>
                <a:gd name="T106" fmla="*/ 382 w 1256"/>
                <a:gd name="T107" fmla="*/ 165 h 1224"/>
                <a:gd name="T108" fmla="*/ 370 w 1256"/>
                <a:gd name="T109" fmla="*/ 78 h 1224"/>
                <a:gd name="T110" fmla="*/ 361 w 1256"/>
                <a:gd name="T111" fmla="*/ 32 h 1224"/>
                <a:gd name="T112" fmla="*/ 435 w 1256"/>
                <a:gd name="T113" fmla="*/ 2 h 1224"/>
                <a:gd name="T114" fmla="*/ 480 w 1256"/>
                <a:gd name="T115" fmla="*/ 71 h 1224"/>
                <a:gd name="T116" fmla="*/ 525 w 1256"/>
                <a:gd name="T117" fmla="*/ 98 h 1224"/>
                <a:gd name="T118" fmla="*/ 607 w 1256"/>
                <a:gd name="T119" fmla="*/ 150 h 1224"/>
                <a:gd name="T120" fmla="*/ 754 w 1256"/>
                <a:gd name="T121" fmla="*/ 13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6" h="1224">
                  <a:moveTo>
                    <a:pt x="786" y="0"/>
                  </a:moveTo>
                  <a:lnTo>
                    <a:pt x="806" y="7"/>
                  </a:lnTo>
                  <a:lnTo>
                    <a:pt x="815" y="5"/>
                  </a:lnTo>
                  <a:lnTo>
                    <a:pt x="830" y="28"/>
                  </a:lnTo>
                  <a:lnTo>
                    <a:pt x="842" y="32"/>
                  </a:lnTo>
                  <a:lnTo>
                    <a:pt x="840" y="54"/>
                  </a:lnTo>
                  <a:lnTo>
                    <a:pt x="854" y="56"/>
                  </a:lnTo>
                  <a:lnTo>
                    <a:pt x="858" y="66"/>
                  </a:lnTo>
                  <a:lnTo>
                    <a:pt x="888" y="69"/>
                  </a:lnTo>
                  <a:lnTo>
                    <a:pt x="908" y="61"/>
                  </a:lnTo>
                  <a:lnTo>
                    <a:pt x="924" y="74"/>
                  </a:lnTo>
                  <a:lnTo>
                    <a:pt x="939" y="69"/>
                  </a:lnTo>
                  <a:lnTo>
                    <a:pt x="943" y="72"/>
                  </a:lnTo>
                  <a:lnTo>
                    <a:pt x="963" y="74"/>
                  </a:lnTo>
                  <a:lnTo>
                    <a:pt x="975" y="96"/>
                  </a:lnTo>
                  <a:lnTo>
                    <a:pt x="1011" y="107"/>
                  </a:lnTo>
                  <a:lnTo>
                    <a:pt x="995" y="130"/>
                  </a:lnTo>
                  <a:lnTo>
                    <a:pt x="1007" y="135"/>
                  </a:lnTo>
                  <a:lnTo>
                    <a:pt x="1007" y="145"/>
                  </a:lnTo>
                  <a:lnTo>
                    <a:pt x="1017" y="150"/>
                  </a:lnTo>
                  <a:lnTo>
                    <a:pt x="1017" y="166"/>
                  </a:lnTo>
                  <a:lnTo>
                    <a:pt x="1027" y="192"/>
                  </a:lnTo>
                  <a:lnTo>
                    <a:pt x="1026" y="210"/>
                  </a:lnTo>
                  <a:lnTo>
                    <a:pt x="1037" y="214"/>
                  </a:lnTo>
                  <a:lnTo>
                    <a:pt x="1035" y="202"/>
                  </a:lnTo>
                  <a:lnTo>
                    <a:pt x="1039" y="202"/>
                  </a:lnTo>
                  <a:lnTo>
                    <a:pt x="1047" y="184"/>
                  </a:lnTo>
                  <a:lnTo>
                    <a:pt x="1055" y="181"/>
                  </a:lnTo>
                  <a:lnTo>
                    <a:pt x="1057" y="150"/>
                  </a:lnTo>
                  <a:lnTo>
                    <a:pt x="1064" y="150"/>
                  </a:lnTo>
                  <a:lnTo>
                    <a:pt x="1069" y="145"/>
                  </a:lnTo>
                  <a:lnTo>
                    <a:pt x="1069" y="136"/>
                  </a:lnTo>
                  <a:lnTo>
                    <a:pt x="1079" y="136"/>
                  </a:lnTo>
                  <a:lnTo>
                    <a:pt x="1076" y="128"/>
                  </a:lnTo>
                  <a:lnTo>
                    <a:pt x="1099" y="120"/>
                  </a:lnTo>
                  <a:lnTo>
                    <a:pt x="1108" y="125"/>
                  </a:lnTo>
                  <a:lnTo>
                    <a:pt x="1115" y="122"/>
                  </a:lnTo>
                  <a:lnTo>
                    <a:pt x="1123" y="131"/>
                  </a:lnTo>
                  <a:lnTo>
                    <a:pt x="1128" y="130"/>
                  </a:lnTo>
                  <a:lnTo>
                    <a:pt x="1129" y="133"/>
                  </a:lnTo>
                  <a:lnTo>
                    <a:pt x="1139" y="131"/>
                  </a:lnTo>
                  <a:lnTo>
                    <a:pt x="1143" y="150"/>
                  </a:lnTo>
                  <a:lnTo>
                    <a:pt x="1136" y="161"/>
                  </a:lnTo>
                  <a:lnTo>
                    <a:pt x="1136" y="172"/>
                  </a:lnTo>
                  <a:lnTo>
                    <a:pt x="1149" y="181"/>
                  </a:lnTo>
                  <a:lnTo>
                    <a:pt x="1153" y="199"/>
                  </a:lnTo>
                  <a:lnTo>
                    <a:pt x="1165" y="202"/>
                  </a:lnTo>
                  <a:lnTo>
                    <a:pt x="1177" y="195"/>
                  </a:lnTo>
                  <a:lnTo>
                    <a:pt x="1198" y="192"/>
                  </a:lnTo>
                  <a:lnTo>
                    <a:pt x="1198" y="187"/>
                  </a:lnTo>
                  <a:lnTo>
                    <a:pt x="1209" y="189"/>
                  </a:lnTo>
                  <a:lnTo>
                    <a:pt x="1213" y="224"/>
                  </a:lnTo>
                  <a:lnTo>
                    <a:pt x="1222" y="229"/>
                  </a:lnTo>
                  <a:lnTo>
                    <a:pt x="1217" y="243"/>
                  </a:lnTo>
                  <a:lnTo>
                    <a:pt x="1229" y="239"/>
                  </a:lnTo>
                  <a:lnTo>
                    <a:pt x="1233" y="248"/>
                  </a:lnTo>
                  <a:lnTo>
                    <a:pt x="1251" y="253"/>
                  </a:lnTo>
                  <a:lnTo>
                    <a:pt x="1253" y="271"/>
                  </a:lnTo>
                  <a:lnTo>
                    <a:pt x="1256" y="274"/>
                  </a:lnTo>
                  <a:lnTo>
                    <a:pt x="1256" y="288"/>
                  </a:lnTo>
                  <a:lnTo>
                    <a:pt x="1249" y="289"/>
                  </a:lnTo>
                  <a:lnTo>
                    <a:pt x="1248" y="300"/>
                  </a:lnTo>
                  <a:lnTo>
                    <a:pt x="1239" y="304"/>
                  </a:lnTo>
                  <a:lnTo>
                    <a:pt x="1241" y="310"/>
                  </a:lnTo>
                  <a:lnTo>
                    <a:pt x="1237" y="319"/>
                  </a:lnTo>
                  <a:lnTo>
                    <a:pt x="1233" y="317"/>
                  </a:lnTo>
                  <a:lnTo>
                    <a:pt x="1233" y="324"/>
                  </a:lnTo>
                  <a:lnTo>
                    <a:pt x="1224" y="322"/>
                  </a:lnTo>
                  <a:lnTo>
                    <a:pt x="1223" y="328"/>
                  </a:lnTo>
                  <a:lnTo>
                    <a:pt x="1214" y="325"/>
                  </a:lnTo>
                  <a:lnTo>
                    <a:pt x="1213" y="335"/>
                  </a:lnTo>
                  <a:lnTo>
                    <a:pt x="1203" y="335"/>
                  </a:lnTo>
                  <a:lnTo>
                    <a:pt x="1203" y="332"/>
                  </a:lnTo>
                  <a:lnTo>
                    <a:pt x="1187" y="333"/>
                  </a:lnTo>
                  <a:lnTo>
                    <a:pt x="1179" y="328"/>
                  </a:lnTo>
                  <a:lnTo>
                    <a:pt x="1180" y="340"/>
                  </a:lnTo>
                  <a:lnTo>
                    <a:pt x="1175" y="332"/>
                  </a:lnTo>
                  <a:lnTo>
                    <a:pt x="1172" y="338"/>
                  </a:lnTo>
                  <a:lnTo>
                    <a:pt x="1168" y="333"/>
                  </a:lnTo>
                  <a:lnTo>
                    <a:pt x="1164" y="340"/>
                  </a:lnTo>
                  <a:lnTo>
                    <a:pt x="1154" y="337"/>
                  </a:lnTo>
                  <a:lnTo>
                    <a:pt x="1184" y="522"/>
                  </a:lnTo>
                  <a:lnTo>
                    <a:pt x="1160" y="537"/>
                  </a:lnTo>
                  <a:lnTo>
                    <a:pt x="1145" y="555"/>
                  </a:lnTo>
                  <a:lnTo>
                    <a:pt x="1133" y="554"/>
                  </a:lnTo>
                  <a:lnTo>
                    <a:pt x="1139" y="566"/>
                  </a:lnTo>
                  <a:lnTo>
                    <a:pt x="1134" y="574"/>
                  </a:lnTo>
                  <a:lnTo>
                    <a:pt x="1143" y="580"/>
                  </a:lnTo>
                  <a:lnTo>
                    <a:pt x="1139" y="588"/>
                  </a:lnTo>
                  <a:lnTo>
                    <a:pt x="1133" y="599"/>
                  </a:lnTo>
                  <a:lnTo>
                    <a:pt x="1120" y="603"/>
                  </a:lnTo>
                  <a:lnTo>
                    <a:pt x="1105" y="634"/>
                  </a:lnTo>
                  <a:lnTo>
                    <a:pt x="1085" y="657"/>
                  </a:lnTo>
                  <a:lnTo>
                    <a:pt x="1099" y="684"/>
                  </a:lnTo>
                  <a:lnTo>
                    <a:pt x="1080" y="703"/>
                  </a:lnTo>
                  <a:lnTo>
                    <a:pt x="1080" y="716"/>
                  </a:lnTo>
                  <a:lnTo>
                    <a:pt x="1089" y="731"/>
                  </a:lnTo>
                  <a:lnTo>
                    <a:pt x="1084" y="736"/>
                  </a:lnTo>
                  <a:lnTo>
                    <a:pt x="1069" y="739"/>
                  </a:lnTo>
                  <a:lnTo>
                    <a:pt x="1057" y="753"/>
                  </a:lnTo>
                  <a:lnTo>
                    <a:pt x="1044" y="751"/>
                  </a:lnTo>
                  <a:lnTo>
                    <a:pt x="1025" y="758"/>
                  </a:lnTo>
                  <a:lnTo>
                    <a:pt x="1010" y="732"/>
                  </a:lnTo>
                  <a:lnTo>
                    <a:pt x="1012" y="719"/>
                  </a:lnTo>
                  <a:lnTo>
                    <a:pt x="1001" y="718"/>
                  </a:lnTo>
                  <a:lnTo>
                    <a:pt x="1000" y="723"/>
                  </a:lnTo>
                  <a:lnTo>
                    <a:pt x="982" y="731"/>
                  </a:lnTo>
                  <a:lnTo>
                    <a:pt x="975" y="728"/>
                  </a:lnTo>
                  <a:lnTo>
                    <a:pt x="958" y="698"/>
                  </a:lnTo>
                  <a:lnTo>
                    <a:pt x="952" y="707"/>
                  </a:lnTo>
                  <a:lnTo>
                    <a:pt x="946" y="698"/>
                  </a:lnTo>
                  <a:lnTo>
                    <a:pt x="942" y="707"/>
                  </a:lnTo>
                  <a:lnTo>
                    <a:pt x="937" y="702"/>
                  </a:lnTo>
                  <a:lnTo>
                    <a:pt x="921" y="702"/>
                  </a:lnTo>
                  <a:lnTo>
                    <a:pt x="918" y="694"/>
                  </a:lnTo>
                  <a:lnTo>
                    <a:pt x="913" y="702"/>
                  </a:lnTo>
                  <a:lnTo>
                    <a:pt x="887" y="689"/>
                  </a:lnTo>
                  <a:lnTo>
                    <a:pt x="879" y="682"/>
                  </a:lnTo>
                  <a:lnTo>
                    <a:pt x="873" y="687"/>
                  </a:lnTo>
                  <a:lnTo>
                    <a:pt x="863" y="670"/>
                  </a:lnTo>
                  <a:lnTo>
                    <a:pt x="857" y="675"/>
                  </a:lnTo>
                  <a:lnTo>
                    <a:pt x="857" y="682"/>
                  </a:lnTo>
                  <a:lnTo>
                    <a:pt x="850" y="679"/>
                  </a:lnTo>
                  <a:lnTo>
                    <a:pt x="852" y="687"/>
                  </a:lnTo>
                  <a:lnTo>
                    <a:pt x="845" y="678"/>
                  </a:lnTo>
                  <a:lnTo>
                    <a:pt x="849" y="670"/>
                  </a:lnTo>
                  <a:lnTo>
                    <a:pt x="845" y="663"/>
                  </a:lnTo>
                  <a:lnTo>
                    <a:pt x="840" y="662"/>
                  </a:lnTo>
                  <a:lnTo>
                    <a:pt x="842" y="668"/>
                  </a:lnTo>
                  <a:lnTo>
                    <a:pt x="838" y="672"/>
                  </a:lnTo>
                  <a:lnTo>
                    <a:pt x="834" y="654"/>
                  </a:lnTo>
                  <a:lnTo>
                    <a:pt x="825" y="649"/>
                  </a:lnTo>
                  <a:lnTo>
                    <a:pt x="824" y="655"/>
                  </a:lnTo>
                  <a:lnTo>
                    <a:pt x="819" y="644"/>
                  </a:lnTo>
                  <a:lnTo>
                    <a:pt x="804" y="643"/>
                  </a:lnTo>
                  <a:lnTo>
                    <a:pt x="788" y="649"/>
                  </a:lnTo>
                  <a:lnTo>
                    <a:pt x="789" y="639"/>
                  </a:lnTo>
                  <a:lnTo>
                    <a:pt x="785" y="640"/>
                  </a:lnTo>
                  <a:lnTo>
                    <a:pt x="780" y="629"/>
                  </a:lnTo>
                  <a:lnTo>
                    <a:pt x="773" y="623"/>
                  </a:lnTo>
                  <a:lnTo>
                    <a:pt x="769" y="628"/>
                  </a:lnTo>
                  <a:lnTo>
                    <a:pt x="756" y="609"/>
                  </a:lnTo>
                  <a:lnTo>
                    <a:pt x="755" y="611"/>
                  </a:lnTo>
                  <a:lnTo>
                    <a:pt x="751" y="608"/>
                  </a:lnTo>
                  <a:lnTo>
                    <a:pt x="744" y="603"/>
                  </a:lnTo>
                  <a:lnTo>
                    <a:pt x="741" y="601"/>
                  </a:lnTo>
                  <a:lnTo>
                    <a:pt x="744" y="586"/>
                  </a:lnTo>
                  <a:lnTo>
                    <a:pt x="739" y="588"/>
                  </a:lnTo>
                  <a:lnTo>
                    <a:pt x="735" y="590"/>
                  </a:lnTo>
                  <a:lnTo>
                    <a:pt x="732" y="591"/>
                  </a:lnTo>
                  <a:lnTo>
                    <a:pt x="727" y="593"/>
                  </a:lnTo>
                  <a:lnTo>
                    <a:pt x="722" y="585"/>
                  </a:lnTo>
                  <a:lnTo>
                    <a:pt x="719" y="598"/>
                  </a:lnTo>
                  <a:lnTo>
                    <a:pt x="722" y="630"/>
                  </a:lnTo>
                  <a:lnTo>
                    <a:pt x="719" y="652"/>
                  </a:lnTo>
                  <a:lnTo>
                    <a:pt x="700" y="657"/>
                  </a:lnTo>
                  <a:lnTo>
                    <a:pt x="670" y="643"/>
                  </a:lnTo>
                  <a:lnTo>
                    <a:pt x="671" y="660"/>
                  </a:lnTo>
                  <a:lnTo>
                    <a:pt x="653" y="684"/>
                  </a:lnTo>
                  <a:lnTo>
                    <a:pt x="633" y="687"/>
                  </a:lnTo>
                  <a:lnTo>
                    <a:pt x="628" y="699"/>
                  </a:lnTo>
                  <a:lnTo>
                    <a:pt x="622" y="704"/>
                  </a:lnTo>
                  <a:lnTo>
                    <a:pt x="627" y="714"/>
                  </a:lnTo>
                  <a:lnTo>
                    <a:pt x="616" y="714"/>
                  </a:lnTo>
                  <a:lnTo>
                    <a:pt x="606" y="697"/>
                  </a:lnTo>
                  <a:lnTo>
                    <a:pt x="596" y="721"/>
                  </a:lnTo>
                  <a:lnTo>
                    <a:pt x="569" y="728"/>
                  </a:lnTo>
                  <a:lnTo>
                    <a:pt x="581" y="757"/>
                  </a:lnTo>
                  <a:lnTo>
                    <a:pt x="594" y="762"/>
                  </a:lnTo>
                  <a:lnTo>
                    <a:pt x="589" y="767"/>
                  </a:lnTo>
                  <a:lnTo>
                    <a:pt x="589" y="776"/>
                  </a:lnTo>
                  <a:lnTo>
                    <a:pt x="576" y="778"/>
                  </a:lnTo>
                  <a:lnTo>
                    <a:pt x="554" y="806"/>
                  </a:lnTo>
                  <a:lnTo>
                    <a:pt x="552" y="810"/>
                  </a:lnTo>
                  <a:lnTo>
                    <a:pt x="540" y="831"/>
                  </a:lnTo>
                  <a:lnTo>
                    <a:pt x="524" y="845"/>
                  </a:lnTo>
                  <a:lnTo>
                    <a:pt x="515" y="846"/>
                  </a:lnTo>
                  <a:lnTo>
                    <a:pt x="514" y="842"/>
                  </a:lnTo>
                  <a:lnTo>
                    <a:pt x="505" y="847"/>
                  </a:lnTo>
                  <a:lnTo>
                    <a:pt x="504" y="854"/>
                  </a:lnTo>
                  <a:lnTo>
                    <a:pt x="504" y="877"/>
                  </a:lnTo>
                  <a:lnTo>
                    <a:pt x="490" y="881"/>
                  </a:lnTo>
                  <a:lnTo>
                    <a:pt x="507" y="900"/>
                  </a:lnTo>
                  <a:lnTo>
                    <a:pt x="507" y="905"/>
                  </a:lnTo>
                  <a:lnTo>
                    <a:pt x="495" y="910"/>
                  </a:lnTo>
                  <a:lnTo>
                    <a:pt x="505" y="921"/>
                  </a:lnTo>
                  <a:lnTo>
                    <a:pt x="498" y="928"/>
                  </a:lnTo>
                  <a:lnTo>
                    <a:pt x="505" y="941"/>
                  </a:lnTo>
                  <a:lnTo>
                    <a:pt x="503" y="948"/>
                  </a:lnTo>
                  <a:lnTo>
                    <a:pt x="512" y="946"/>
                  </a:lnTo>
                  <a:lnTo>
                    <a:pt x="505" y="954"/>
                  </a:lnTo>
                  <a:lnTo>
                    <a:pt x="515" y="954"/>
                  </a:lnTo>
                  <a:lnTo>
                    <a:pt x="517" y="965"/>
                  </a:lnTo>
                  <a:lnTo>
                    <a:pt x="507" y="975"/>
                  </a:lnTo>
                  <a:lnTo>
                    <a:pt x="507" y="978"/>
                  </a:lnTo>
                  <a:lnTo>
                    <a:pt x="507" y="982"/>
                  </a:lnTo>
                  <a:lnTo>
                    <a:pt x="503" y="980"/>
                  </a:lnTo>
                  <a:lnTo>
                    <a:pt x="493" y="980"/>
                  </a:lnTo>
                  <a:lnTo>
                    <a:pt x="498" y="995"/>
                  </a:lnTo>
                  <a:lnTo>
                    <a:pt x="490" y="1005"/>
                  </a:lnTo>
                  <a:lnTo>
                    <a:pt x="519" y="1022"/>
                  </a:lnTo>
                  <a:lnTo>
                    <a:pt x="512" y="1028"/>
                  </a:lnTo>
                  <a:lnTo>
                    <a:pt x="499" y="1027"/>
                  </a:lnTo>
                  <a:lnTo>
                    <a:pt x="495" y="1022"/>
                  </a:lnTo>
                  <a:lnTo>
                    <a:pt x="489" y="1024"/>
                  </a:lnTo>
                  <a:lnTo>
                    <a:pt x="485" y="1027"/>
                  </a:lnTo>
                  <a:lnTo>
                    <a:pt x="494" y="1038"/>
                  </a:lnTo>
                  <a:lnTo>
                    <a:pt x="495" y="1054"/>
                  </a:lnTo>
                  <a:lnTo>
                    <a:pt x="507" y="1042"/>
                  </a:lnTo>
                  <a:lnTo>
                    <a:pt x="509" y="1053"/>
                  </a:lnTo>
                  <a:lnTo>
                    <a:pt x="520" y="1054"/>
                  </a:lnTo>
                  <a:lnTo>
                    <a:pt x="522" y="1063"/>
                  </a:lnTo>
                  <a:lnTo>
                    <a:pt x="530" y="1072"/>
                  </a:lnTo>
                  <a:lnTo>
                    <a:pt x="535" y="1072"/>
                  </a:lnTo>
                  <a:lnTo>
                    <a:pt x="535" y="1064"/>
                  </a:lnTo>
                  <a:lnTo>
                    <a:pt x="543" y="1067"/>
                  </a:lnTo>
                  <a:lnTo>
                    <a:pt x="549" y="1064"/>
                  </a:lnTo>
                  <a:lnTo>
                    <a:pt x="554" y="1077"/>
                  </a:lnTo>
                  <a:lnTo>
                    <a:pt x="569" y="1079"/>
                  </a:lnTo>
                  <a:lnTo>
                    <a:pt x="569" y="1074"/>
                  </a:lnTo>
                  <a:lnTo>
                    <a:pt x="562" y="1069"/>
                  </a:lnTo>
                  <a:lnTo>
                    <a:pt x="573" y="1069"/>
                  </a:lnTo>
                  <a:lnTo>
                    <a:pt x="576" y="1069"/>
                  </a:lnTo>
                  <a:lnTo>
                    <a:pt x="584" y="1076"/>
                  </a:lnTo>
                  <a:lnTo>
                    <a:pt x="579" y="1086"/>
                  </a:lnTo>
                  <a:lnTo>
                    <a:pt x="576" y="1083"/>
                  </a:lnTo>
                  <a:lnTo>
                    <a:pt x="563" y="1097"/>
                  </a:lnTo>
                  <a:lnTo>
                    <a:pt x="553" y="1096"/>
                  </a:lnTo>
                  <a:lnTo>
                    <a:pt x="544" y="1118"/>
                  </a:lnTo>
                  <a:lnTo>
                    <a:pt x="547" y="1123"/>
                  </a:lnTo>
                  <a:lnTo>
                    <a:pt x="535" y="1133"/>
                  </a:lnTo>
                  <a:lnTo>
                    <a:pt x="540" y="1141"/>
                  </a:lnTo>
                  <a:lnTo>
                    <a:pt x="538" y="1150"/>
                  </a:lnTo>
                  <a:lnTo>
                    <a:pt x="532" y="1146"/>
                  </a:lnTo>
                  <a:lnTo>
                    <a:pt x="520" y="1150"/>
                  </a:lnTo>
                  <a:lnTo>
                    <a:pt x="522" y="1157"/>
                  </a:lnTo>
                  <a:lnTo>
                    <a:pt x="517" y="1160"/>
                  </a:lnTo>
                  <a:lnTo>
                    <a:pt x="515" y="1167"/>
                  </a:lnTo>
                  <a:lnTo>
                    <a:pt x="522" y="1181"/>
                  </a:lnTo>
                  <a:lnTo>
                    <a:pt x="494" y="1189"/>
                  </a:lnTo>
                  <a:lnTo>
                    <a:pt x="490" y="1181"/>
                  </a:lnTo>
                  <a:lnTo>
                    <a:pt x="473" y="1189"/>
                  </a:lnTo>
                  <a:lnTo>
                    <a:pt x="456" y="1187"/>
                  </a:lnTo>
                  <a:lnTo>
                    <a:pt x="450" y="1176"/>
                  </a:lnTo>
                  <a:lnTo>
                    <a:pt x="446" y="1176"/>
                  </a:lnTo>
                  <a:lnTo>
                    <a:pt x="441" y="1189"/>
                  </a:lnTo>
                  <a:lnTo>
                    <a:pt x="421" y="1194"/>
                  </a:lnTo>
                  <a:lnTo>
                    <a:pt x="415" y="1199"/>
                  </a:lnTo>
                  <a:lnTo>
                    <a:pt x="409" y="1192"/>
                  </a:lnTo>
                  <a:lnTo>
                    <a:pt x="395" y="1189"/>
                  </a:lnTo>
                  <a:lnTo>
                    <a:pt x="389" y="1192"/>
                  </a:lnTo>
                  <a:lnTo>
                    <a:pt x="361" y="1187"/>
                  </a:lnTo>
                  <a:lnTo>
                    <a:pt x="335" y="1166"/>
                  </a:lnTo>
                  <a:lnTo>
                    <a:pt x="320" y="1161"/>
                  </a:lnTo>
                  <a:lnTo>
                    <a:pt x="302" y="1176"/>
                  </a:lnTo>
                  <a:lnTo>
                    <a:pt x="253" y="1176"/>
                  </a:lnTo>
                  <a:lnTo>
                    <a:pt x="224" y="1210"/>
                  </a:lnTo>
                  <a:lnTo>
                    <a:pt x="214" y="1215"/>
                  </a:lnTo>
                  <a:lnTo>
                    <a:pt x="207" y="1216"/>
                  </a:lnTo>
                  <a:lnTo>
                    <a:pt x="168" y="1197"/>
                  </a:lnTo>
                  <a:lnTo>
                    <a:pt x="136" y="1220"/>
                  </a:lnTo>
                  <a:lnTo>
                    <a:pt x="94" y="1224"/>
                  </a:lnTo>
                  <a:lnTo>
                    <a:pt x="94" y="1209"/>
                  </a:lnTo>
                  <a:lnTo>
                    <a:pt x="62" y="1170"/>
                  </a:lnTo>
                  <a:lnTo>
                    <a:pt x="62" y="1148"/>
                  </a:lnTo>
                  <a:lnTo>
                    <a:pt x="59" y="1141"/>
                  </a:lnTo>
                  <a:lnTo>
                    <a:pt x="65" y="1122"/>
                  </a:lnTo>
                  <a:lnTo>
                    <a:pt x="60" y="1103"/>
                  </a:lnTo>
                  <a:lnTo>
                    <a:pt x="62" y="1038"/>
                  </a:lnTo>
                  <a:lnTo>
                    <a:pt x="57" y="1034"/>
                  </a:lnTo>
                  <a:lnTo>
                    <a:pt x="44" y="1047"/>
                  </a:lnTo>
                  <a:lnTo>
                    <a:pt x="37" y="1038"/>
                  </a:lnTo>
                  <a:lnTo>
                    <a:pt x="22" y="1043"/>
                  </a:lnTo>
                  <a:lnTo>
                    <a:pt x="16" y="1034"/>
                  </a:lnTo>
                  <a:lnTo>
                    <a:pt x="26" y="1033"/>
                  </a:lnTo>
                  <a:lnTo>
                    <a:pt x="25" y="997"/>
                  </a:lnTo>
                  <a:lnTo>
                    <a:pt x="10" y="990"/>
                  </a:lnTo>
                  <a:lnTo>
                    <a:pt x="20" y="985"/>
                  </a:lnTo>
                  <a:lnTo>
                    <a:pt x="10" y="965"/>
                  </a:lnTo>
                  <a:lnTo>
                    <a:pt x="16" y="959"/>
                  </a:lnTo>
                  <a:lnTo>
                    <a:pt x="10" y="958"/>
                  </a:lnTo>
                  <a:lnTo>
                    <a:pt x="1" y="973"/>
                  </a:lnTo>
                  <a:lnTo>
                    <a:pt x="0" y="968"/>
                  </a:lnTo>
                  <a:lnTo>
                    <a:pt x="11" y="936"/>
                  </a:lnTo>
                  <a:lnTo>
                    <a:pt x="37" y="918"/>
                  </a:lnTo>
                  <a:lnTo>
                    <a:pt x="37" y="928"/>
                  </a:lnTo>
                  <a:lnTo>
                    <a:pt x="46" y="928"/>
                  </a:lnTo>
                  <a:lnTo>
                    <a:pt x="52" y="936"/>
                  </a:lnTo>
                  <a:lnTo>
                    <a:pt x="70" y="933"/>
                  </a:lnTo>
                  <a:lnTo>
                    <a:pt x="96" y="960"/>
                  </a:lnTo>
                  <a:lnTo>
                    <a:pt x="109" y="943"/>
                  </a:lnTo>
                  <a:lnTo>
                    <a:pt x="116" y="911"/>
                  </a:lnTo>
                  <a:lnTo>
                    <a:pt x="104" y="901"/>
                  </a:lnTo>
                  <a:lnTo>
                    <a:pt x="100" y="909"/>
                  </a:lnTo>
                  <a:lnTo>
                    <a:pt x="81" y="891"/>
                  </a:lnTo>
                  <a:lnTo>
                    <a:pt x="110" y="879"/>
                  </a:lnTo>
                  <a:lnTo>
                    <a:pt x="118" y="881"/>
                  </a:lnTo>
                  <a:lnTo>
                    <a:pt x="128" y="877"/>
                  </a:lnTo>
                  <a:lnTo>
                    <a:pt x="139" y="880"/>
                  </a:lnTo>
                  <a:lnTo>
                    <a:pt x="148" y="875"/>
                  </a:lnTo>
                  <a:lnTo>
                    <a:pt x="149" y="895"/>
                  </a:lnTo>
                  <a:lnTo>
                    <a:pt x="158" y="881"/>
                  </a:lnTo>
                  <a:lnTo>
                    <a:pt x="169" y="879"/>
                  </a:lnTo>
                  <a:lnTo>
                    <a:pt x="192" y="864"/>
                  </a:lnTo>
                  <a:lnTo>
                    <a:pt x="192" y="856"/>
                  </a:lnTo>
                  <a:lnTo>
                    <a:pt x="208" y="859"/>
                  </a:lnTo>
                  <a:lnTo>
                    <a:pt x="219" y="869"/>
                  </a:lnTo>
                  <a:lnTo>
                    <a:pt x="244" y="874"/>
                  </a:lnTo>
                  <a:lnTo>
                    <a:pt x="251" y="852"/>
                  </a:lnTo>
                  <a:lnTo>
                    <a:pt x="261" y="851"/>
                  </a:lnTo>
                  <a:lnTo>
                    <a:pt x="267" y="842"/>
                  </a:lnTo>
                  <a:lnTo>
                    <a:pt x="269" y="821"/>
                  </a:lnTo>
                  <a:lnTo>
                    <a:pt x="282" y="817"/>
                  </a:lnTo>
                  <a:lnTo>
                    <a:pt x="301" y="803"/>
                  </a:lnTo>
                  <a:lnTo>
                    <a:pt x="293" y="795"/>
                  </a:lnTo>
                  <a:lnTo>
                    <a:pt x="296" y="790"/>
                  </a:lnTo>
                  <a:lnTo>
                    <a:pt x="282" y="787"/>
                  </a:lnTo>
                  <a:lnTo>
                    <a:pt x="293" y="783"/>
                  </a:lnTo>
                  <a:lnTo>
                    <a:pt x="291" y="773"/>
                  </a:lnTo>
                  <a:lnTo>
                    <a:pt x="301" y="758"/>
                  </a:lnTo>
                  <a:lnTo>
                    <a:pt x="296" y="748"/>
                  </a:lnTo>
                  <a:lnTo>
                    <a:pt x="302" y="748"/>
                  </a:lnTo>
                  <a:lnTo>
                    <a:pt x="315" y="752"/>
                  </a:lnTo>
                  <a:lnTo>
                    <a:pt x="308" y="744"/>
                  </a:lnTo>
                  <a:lnTo>
                    <a:pt x="302" y="748"/>
                  </a:lnTo>
                  <a:lnTo>
                    <a:pt x="301" y="747"/>
                  </a:lnTo>
                  <a:lnTo>
                    <a:pt x="312" y="734"/>
                  </a:lnTo>
                  <a:lnTo>
                    <a:pt x="318" y="741"/>
                  </a:lnTo>
                  <a:lnTo>
                    <a:pt x="323" y="737"/>
                  </a:lnTo>
                  <a:lnTo>
                    <a:pt x="323" y="655"/>
                  </a:lnTo>
                  <a:lnTo>
                    <a:pt x="310" y="644"/>
                  </a:lnTo>
                  <a:lnTo>
                    <a:pt x="312" y="615"/>
                  </a:lnTo>
                  <a:lnTo>
                    <a:pt x="303" y="606"/>
                  </a:lnTo>
                  <a:lnTo>
                    <a:pt x="301" y="580"/>
                  </a:lnTo>
                  <a:lnTo>
                    <a:pt x="362" y="571"/>
                  </a:lnTo>
                  <a:lnTo>
                    <a:pt x="346" y="532"/>
                  </a:lnTo>
                  <a:lnTo>
                    <a:pt x="346" y="507"/>
                  </a:lnTo>
                  <a:lnTo>
                    <a:pt x="336" y="490"/>
                  </a:lnTo>
                  <a:lnTo>
                    <a:pt x="317" y="481"/>
                  </a:lnTo>
                  <a:lnTo>
                    <a:pt x="315" y="492"/>
                  </a:lnTo>
                  <a:lnTo>
                    <a:pt x="297" y="497"/>
                  </a:lnTo>
                  <a:lnTo>
                    <a:pt x="292" y="495"/>
                  </a:lnTo>
                  <a:lnTo>
                    <a:pt x="291" y="478"/>
                  </a:lnTo>
                  <a:lnTo>
                    <a:pt x="297" y="470"/>
                  </a:lnTo>
                  <a:lnTo>
                    <a:pt x="320" y="465"/>
                  </a:lnTo>
                  <a:lnTo>
                    <a:pt x="320" y="457"/>
                  </a:lnTo>
                  <a:lnTo>
                    <a:pt x="306" y="457"/>
                  </a:lnTo>
                  <a:lnTo>
                    <a:pt x="302" y="448"/>
                  </a:lnTo>
                  <a:lnTo>
                    <a:pt x="312" y="437"/>
                  </a:lnTo>
                  <a:lnTo>
                    <a:pt x="318" y="441"/>
                  </a:lnTo>
                  <a:lnTo>
                    <a:pt x="313" y="422"/>
                  </a:lnTo>
                  <a:lnTo>
                    <a:pt x="315" y="416"/>
                  </a:lnTo>
                  <a:lnTo>
                    <a:pt x="322" y="418"/>
                  </a:lnTo>
                  <a:lnTo>
                    <a:pt x="328" y="416"/>
                  </a:lnTo>
                  <a:lnTo>
                    <a:pt x="322" y="406"/>
                  </a:lnTo>
                  <a:lnTo>
                    <a:pt x="320" y="389"/>
                  </a:lnTo>
                  <a:lnTo>
                    <a:pt x="326" y="378"/>
                  </a:lnTo>
                  <a:lnTo>
                    <a:pt x="331" y="388"/>
                  </a:lnTo>
                  <a:lnTo>
                    <a:pt x="340" y="373"/>
                  </a:lnTo>
                  <a:lnTo>
                    <a:pt x="352" y="378"/>
                  </a:lnTo>
                  <a:lnTo>
                    <a:pt x="345" y="357"/>
                  </a:lnTo>
                  <a:lnTo>
                    <a:pt x="351" y="353"/>
                  </a:lnTo>
                  <a:lnTo>
                    <a:pt x="336" y="347"/>
                  </a:lnTo>
                  <a:lnTo>
                    <a:pt x="336" y="337"/>
                  </a:lnTo>
                  <a:lnTo>
                    <a:pt x="346" y="333"/>
                  </a:lnTo>
                  <a:lnTo>
                    <a:pt x="346" y="320"/>
                  </a:lnTo>
                  <a:lnTo>
                    <a:pt x="320" y="269"/>
                  </a:lnTo>
                  <a:lnTo>
                    <a:pt x="323" y="260"/>
                  </a:lnTo>
                  <a:lnTo>
                    <a:pt x="296" y="225"/>
                  </a:lnTo>
                  <a:lnTo>
                    <a:pt x="282" y="225"/>
                  </a:lnTo>
                  <a:lnTo>
                    <a:pt x="272" y="219"/>
                  </a:lnTo>
                  <a:lnTo>
                    <a:pt x="266" y="221"/>
                  </a:lnTo>
                  <a:lnTo>
                    <a:pt x="269" y="215"/>
                  </a:lnTo>
                  <a:lnTo>
                    <a:pt x="262" y="199"/>
                  </a:lnTo>
                  <a:lnTo>
                    <a:pt x="288" y="184"/>
                  </a:lnTo>
                  <a:lnTo>
                    <a:pt x="308" y="184"/>
                  </a:lnTo>
                  <a:lnTo>
                    <a:pt x="330" y="170"/>
                  </a:lnTo>
                  <a:lnTo>
                    <a:pt x="382" y="165"/>
                  </a:lnTo>
                  <a:lnTo>
                    <a:pt x="391" y="160"/>
                  </a:lnTo>
                  <a:lnTo>
                    <a:pt x="374" y="107"/>
                  </a:lnTo>
                  <a:lnTo>
                    <a:pt x="381" y="106"/>
                  </a:lnTo>
                  <a:lnTo>
                    <a:pt x="386" y="98"/>
                  </a:lnTo>
                  <a:lnTo>
                    <a:pt x="382" y="91"/>
                  </a:lnTo>
                  <a:lnTo>
                    <a:pt x="374" y="88"/>
                  </a:lnTo>
                  <a:lnTo>
                    <a:pt x="370" y="78"/>
                  </a:lnTo>
                  <a:lnTo>
                    <a:pt x="356" y="77"/>
                  </a:lnTo>
                  <a:lnTo>
                    <a:pt x="347" y="67"/>
                  </a:lnTo>
                  <a:lnTo>
                    <a:pt x="335" y="66"/>
                  </a:lnTo>
                  <a:lnTo>
                    <a:pt x="328" y="59"/>
                  </a:lnTo>
                  <a:lnTo>
                    <a:pt x="312" y="54"/>
                  </a:lnTo>
                  <a:lnTo>
                    <a:pt x="308" y="46"/>
                  </a:lnTo>
                  <a:lnTo>
                    <a:pt x="361" y="32"/>
                  </a:lnTo>
                  <a:lnTo>
                    <a:pt x="367" y="23"/>
                  </a:lnTo>
                  <a:lnTo>
                    <a:pt x="366" y="12"/>
                  </a:lnTo>
                  <a:lnTo>
                    <a:pt x="382" y="29"/>
                  </a:lnTo>
                  <a:lnTo>
                    <a:pt x="402" y="48"/>
                  </a:lnTo>
                  <a:lnTo>
                    <a:pt x="420" y="27"/>
                  </a:lnTo>
                  <a:lnTo>
                    <a:pt x="430" y="2"/>
                  </a:lnTo>
                  <a:lnTo>
                    <a:pt x="435" y="2"/>
                  </a:lnTo>
                  <a:lnTo>
                    <a:pt x="435" y="13"/>
                  </a:lnTo>
                  <a:lnTo>
                    <a:pt x="453" y="24"/>
                  </a:lnTo>
                  <a:lnTo>
                    <a:pt x="446" y="29"/>
                  </a:lnTo>
                  <a:lnTo>
                    <a:pt x="461" y="44"/>
                  </a:lnTo>
                  <a:lnTo>
                    <a:pt x="464" y="59"/>
                  </a:lnTo>
                  <a:lnTo>
                    <a:pt x="475" y="61"/>
                  </a:lnTo>
                  <a:lnTo>
                    <a:pt x="480" y="71"/>
                  </a:lnTo>
                  <a:lnTo>
                    <a:pt x="475" y="74"/>
                  </a:lnTo>
                  <a:lnTo>
                    <a:pt x="478" y="81"/>
                  </a:lnTo>
                  <a:lnTo>
                    <a:pt x="480" y="92"/>
                  </a:lnTo>
                  <a:lnTo>
                    <a:pt x="489" y="92"/>
                  </a:lnTo>
                  <a:lnTo>
                    <a:pt x="489" y="102"/>
                  </a:lnTo>
                  <a:lnTo>
                    <a:pt x="499" y="107"/>
                  </a:lnTo>
                  <a:lnTo>
                    <a:pt x="525" y="98"/>
                  </a:lnTo>
                  <a:lnTo>
                    <a:pt x="540" y="106"/>
                  </a:lnTo>
                  <a:lnTo>
                    <a:pt x="549" y="101"/>
                  </a:lnTo>
                  <a:lnTo>
                    <a:pt x="567" y="112"/>
                  </a:lnTo>
                  <a:lnTo>
                    <a:pt x="578" y="128"/>
                  </a:lnTo>
                  <a:lnTo>
                    <a:pt x="578" y="146"/>
                  </a:lnTo>
                  <a:lnTo>
                    <a:pt x="572" y="170"/>
                  </a:lnTo>
                  <a:lnTo>
                    <a:pt x="607" y="150"/>
                  </a:lnTo>
                  <a:lnTo>
                    <a:pt x="621" y="123"/>
                  </a:lnTo>
                  <a:lnTo>
                    <a:pt x="648" y="117"/>
                  </a:lnTo>
                  <a:lnTo>
                    <a:pt x="658" y="103"/>
                  </a:lnTo>
                  <a:lnTo>
                    <a:pt x="681" y="93"/>
                  </a:lnTo>
                  <a:lnTo>
                    <a:pt x="724" y="76"/>
                  </a:lnTo>
                  <a:lnTo>
                    <a:pt x="745" y="48"/>
                  </a:lnTo>
                  <a:lnTo>
                    <a:pt x="754" y="13"/>
                  </a:lnTo>
                  <a:lnTo>
                    <a:pt x="756" y="8"/>
                  </a:lnTo>
                  <a:lnTo>
                    <a:pt x="765" y="9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3106727" y="1189737"/>
              <a:ext cx="822262" cy="735135"/>
            </a:xfrm>
            <a:custGeom>
              <a:avLst/>
              <a:gdLst>
                <a:gd name="T0" fmla="*/ 675 w 1205"/>
                <a:gd name="T1" fmla="*/ 16 h 1079"/>
                <a:gd name="T2" fmla="*/ 704 w 1205"/>
                <a:gd name="T3" fmla="*/ 99 h 1079"/>
                <a:gd name="T4" fmla="*/ 686 w 1205"/>
                <a:gd name="T5" fmla="*/ 154 h 1079"/>
                <a:gd name="T6" fmla="*/ 729 w 1205"/>
                <a:gd name="T7" fmla="*/ 187 h 1079"/>
                <a:gd name="T8" fmla="*/ 779 w 1205"/>
                <a:gd name="T9" fmla="*/ 187 h 1079"/>
                <a:gd name="T10" fmla="*/ 905 w 1205"/>
                <a:gd name="T11" fmla="*/ 152 h 1079"/>
                <a:gd name="T12" fmla="*/ 970 w 1205"/>
                <a:gd name="T13" fmla="*/ 198 h 1079"/>
                <a:gd name="T14" fmla="*/ 1020 w 1205"/>
                <a:gd name="T15" fmla="*/ 261 h 1079"/>
                <a:gd name="T16" fmla="*/ 1006 w 1205"/>
                <a:gd name="T17" fmla="*/ 335 h 1079"/>
                <a:gd name="T18" fmla="*/ 1045 w 1205"/>
                <a:gd name="T19" fmla="*/ 416 h 1079"/>
                <a:gd name="T20" fmla="*/ 1117 w 1205"/>
                <a:gd name="T21" fmla="*/ 539 h 1079"/>
                <a:gd name="T22" fmla="*/ 1176 w 1205"/>
                <a:gd name="T23" fmla="*/ 574 h 1079"/>
                <a:gd name="T24" fmla="*/ 1182 w 1205"/>
                <a:gd name="T25" fmla="*/ 607 h 1079"/>
                <a:gd name="T26" fmla="*/ 1196 w 1205"/>
                <a:gd name="T27" fmla="*/ 646 h 1079"/>
                <a:gd name="T28" fmla="*/ 1065 w 1205"/>
                <a:gd name="T29" fmla="*/ 625 h 1079"/>
                <a:gd name="T30" fmla="*/ 994 w 1205"/>
                <a:gd name="T31" fmla="*/ 682 h 1079"/>
                <a:gd name="T32" fmla="*/ 920 w 1205"/>
                <a:gd name="T33" fmla="*/ 755 h 1079"/>
                <a:gd name="T34" fmla="*/ 891 w 1205"/>
                <a:gd name="T35" fmla="*/ 815 h 1079"/>
                <a:gd name="T36" fmla="*/ 857 w 1205"/>
                <a:gd name="T37" fmla="*/ 819 h 1079"/>
                <a:gd name="T38" fmla="*/ 838 w 1205"/>
                <a:gd name="T39" fmla="*/ 822 h 1079"/>
                <a:gd name="T40" fmla="*/ 799 w 1205"/>
                <a:gd name="T41" fmla="*/ 800 h 1079"/>
                <a:gd name="T42" fmla="*/ 755 w 1205"/>
                <a:gd name="T43" fmla="*/ 798 h 1079"/>
                <a:gd name="T44" fmla="*/ 730 w 1205"/>
                <a:gd name="T45" fmla="*/ 778 h 1079"/>
                <a:gd name="T46" fmla="*/ 705 w 1205"/>
                <a:gd name="T47" fmla="*/ 790 h 1079"/>
                <a:gd name="T48" fmla="*/ 715 w 1205"/>
                <a:gd name="T49" fmla="*/ 822 h 1079"/>
                <a:gd name="T50" fmla="*/ 708 w 1205"/>
                <a:gd name="T51" fmla="*/ 830 h 1079"/>
                <a:gd name="T52" fmla="*/ 714 w 1205"/>
                <a:gd name="T53" fmla="*/ 869 h 1079"/>
                <a:gd name="T54" fmla="*/ 747 w 1205"/>
                <a:gd name="T55" fmla="*/ 907 h 1079"/>
                <a:gd name="T56" fmla="*/ 757 w 1205"/>
                <a:gd name="T57" fmla="*/ 962 h 1079"/>
                <a:gd name="T58" fmla="*/ 683 w 1205"/>
                <a:gd name="T59" fmla="*/ 1026 h 1079"/>
                <a:gd name="T60" fmla="*/ 617 w 1205"/>
                <a:gd name="T61" fmla="*/ 1069 h 1079"/>
                <a:gd name="T62" fmla="*/ 563 w 1205"/>
                <a:gd name="T63" fmla="*/ 1055 h 1079"/>
                <a:gd name="T64" fmla="*/ 484 w 1205"/>
                <a:gd name="T65" fmla="*/ 943 h 1079"/>
                <a:gd name="T66" fmla="*/ 403 w 1205"/>
                <a:gd name="T67" fmla="*/ 947 h 1079"/>
                <a:gd name="T68" fmla="*/ 358 w 1205"/>
                <a:gd name="T69" fmla="*/ 981 h 1079"/>
                <a:gd name="T70" fmla="*/ 311 w 1205"/>
                <a:gd name="T71" fmla="*/ 896 h 1079"/>
                <a:gd name="T72" fmla="*/ 238 w 1205"/>
                <a:gd name="T73" fmla="*/ 868 h 1079"/>
                <a:gd name="T74" fmla="*/ 201 w 1205"/>
                <a:gd name="T75" fmla="*/ 827 h 1079"/>
                <a:gd name="T76" fmla="*/ 149 w 1205"/>
                <a:gd name="T77" fmla="*/ 891 h 1079"/>
                <a:gd name="T78" fmla="*/ 109 w 1205"/>
                <a:gd name="T79" fmla="*/ 852 h 1079"/>
                <a:gd name="T80" fmla="*/ 65 w 1205"/>
                <a:gd name="T81" fmla="*/ 730 h 1079"/>
                <a:gd name="T82" fmla="*/ 0 w 1205"/>
                <a:gd name="T83" fmla="*/ 681 h 1079"/>
                <a:gd name="T84" fmla="*/ 36 w 1205"/>
                <a:gd name="T85" fmla="*/ 618 h 1079"/>
                <a:gd name="T86" fmla="*/ 118 w 1205"/>
                <a:gd name="T87" fmla="*/ 502 h 1079"/>
                <a:gd name="T88" fmla="*/ 109 w 1205"/>
                <a:gd name="T89" fmla="*/ 446 h 1079"/>
                <a:gd name="T90" fmla="*/ 59 w 1205"/>
                <a:gd name="T91" fmla="*/ 401 h 1079"/>
                <a:gd name="T92" fmla="*/ 157 w 1205"/>
                <a:gd name="T93" fmla="*/ 391 h 1079"/>
                <a:gd name="T94" fmla="*/ 236 w 1205"/>
                <a:gd name="T95" fmla="*/ 332 h 1079"/>
                <a:gd name="T96" fmla="*/ 256 w 1205"/>
                <a:gd name="T97" fmla="*/ 257 h 1079"/>
                <a:gd name="T98" fmla="*/ 325 w 1205"/>
                <a:gd name="T99" fmla="*/ 237 h 1079"/>
                <a:gd name="T100" fmla="*/ 383 w 1205"/>
                <a:gd name="T101" fmla="*/ 150 h 1079"/>
                <a:gd name="T102" fmla="*/ 415 w 1205"/>
                <a:gd name="T103" fmla="*/ 163 h 1079"/>
                <a:gd name="T104" fmla="*/ 496 w 1205"/>
                <a:gd name="T105" fmla="*/ 204 h 1079"/>
                <a:gd name="T106" fmla="*/ 581 w 1205"/>
                <a:gd name="T107" fmla="*/ 208 h 1079"/>
                <a:gd name="T108" fmla="*/ 577 w 1205"/>
                <a:gd name="T109" fmla="*/ 154 h 1079"/>
                <a:gd name="T110" fmla="*/ 591 w 1205"/>
                <a:gd name="T111" fmla="*/ 123 h 1079"/>
                <a:gd name="T112" fmla="*/ 548 w 1205"/>
                <a:gd name="T113" fmla="*/ 56 h 1079"/>
                <a:gd name="T114" fmla="*/ 570 w 1205"/>
                <a:gd name="T115" fmla="*/ 14 h 1079"/>
                <a:gd name="T116" fmla="*/ 617 w 1205"/>
                <a:gd name="T117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5" h="1079">
                  <a:moveTo>
                    <a:pt x="630" y="7"/>
                  </a:moveTo>
                  <a:lnTo>
                    <a:pt x="637" y="12"/>
                  </a:lnTo>
                  <a:lnTo>
                    <a:pt x="645" y="6"/>
                  </a:lnTo>
                  <a:lnTo>
                    <a:pt x="649" y="12"/>
                  </a:lnTo>
                  <a:lnTo>
                    <a:pt x="656" y="6"/>
                  </a:lnTo>
                  <a:lnTo>
                    <a:pt x="656" y="16"/>
                  </a:lnTo>
                  <a:lnTo>
                    <a:pt x="669" y="11"/>
                  </a:lnTo>
                  <a:lnTo>
                    <a:pt x="675" y="16"/>
                  </a:lnTo>
                  <a:lnTo>
                    <a:pt x="670" y="21"/>
                  </a:lnTo>
                  <a:lnTo>
                    <a:pt x="681" y="27"/>
                  </a:lnTo>
                  <a:lnTo>
                    <a:pt x="676" y="46"/>
                  </a:lnTo>
                  <a:lnTo>
                    <a:pt x="664" y="51"/>
                  </a:lnTo>
                  <a:lnTo>
                    <a:pt x="673" y="61"/>
                  </a:lnTo>
                  <a:lnTo>
                    <a:pt x="694" y="65"/>
                  </a:lnTo>
                  <a:lnTo>
                    <a:pt x="691" y="86"/>
                  </a:lnTo>
                  <a:lnTo>
                    <a:pt x="704" y="99"/>
                  </a:lnTo>
                  <a:lnTo>
                    <a:pt x="694" y="111"/>
                  </a:lnTo>
                  <a:lnTo>
                    <a:pt x="665" y="124"/>
                  </a:lnTo>
                  <a:lnTo>
                    <a:pt x="664" y="138"/>
                  </a:lnTo>
                  <a:lnTo>
                    <a:pt x="673" y="133"/>
                  </a:lnTo>
                  <a:lnTo>
                    <a:pt x="678" y="140"/>
                  </a:lnTo>
                  <a:lnTo>
                    <a:pt x="673" y="149"/>
                  </a:lnTo>
                  <a:lnTo>
                    <a:pt x="688" y="143"/>
                  </a:lnTo>
                  <a:lnTo>
                    <a:pt x="686" y="154"/>
                  </a:lnTo>
                  <a:lnTo>
                    <a:pt x="703" y="150"/>
                  </a:lnTo>
                  <a:lnTo>
                    <a:pt x="696" y="157"/>
                  </a:lnTo>
                  <a:lnTo>
                    <a:pt x="713" y="167"/>
                  </a:lnTo>
                  <a:lnTo>
                    <a:pt x="713" y="183"/>
                  </a:lnTo>
                  <a:lnTo>
                    <a:pt x="720" y="189"/>
                  </a:lnTo>
                  <a:lnTo>
                    <a:pt x="724" y="183"/>
                  </a:lnTo>
                  <a:lnTo>
                    <a:pt x="729" y="183"/>
                  </a:lnTo>
                  <a:lnTo>
                    <a:pt x="729" y="187"/>
                  </a:lnTo>
                  <a:lnTo>
                    <a:pt x="739" y="189"/>
                  </a:lnTo>
                  <a:lnTo>
                    <a:pt x="744" y="199"/>
                  </a:lnTo>
                  <a:lnTo>
                    <a:pt x="750" y="192"/>
                  </a:lnTo>
                  <a:lnTo>
                    <a:pt x="763" y="192"/>
                  </a:lnTo>
                  <a:lnTo>
                    <a:pt x="762" y="187"/>
                  </a:lnTo>
                  <a:lnTo>
                    <a:pt x="768" y="189"/>
                  </a:lnTo>
                  <a:lnTo>
                    <a:pt x="772" y="182"/>
                  </a:lnTo>
                  <a:lnTo>
                    <a:pt x="779" y="187"/>
                  </a:lnTo>
                  <a:lnTo>
                    <a:pt x="778" y="182"/>
                  </a:lnTo>
                  <a:lnTo>
                    <a:pt x="793" y="178"/>
                  </a:lnTo>
                  <a:lnTo>
                    <a:pt x="802" y="167"/>
                  </a:lnTo>
                  <a:lnTo>
                    <a:pt x="824" y="170"/>
                  </a:lnTo>
                  <a:lnTo>
                    <a:pt x="851" y="150"/>
                  </a:lnTo>
                  <a:lnTo>
                    <a:pt x="877" y="157"/>
                  </a:lnTo>
                  <a:lnTo>
                    <a:pt x="898" y="145"/>
                  </a:lnTo>
                  <a:lnTo>
                    <a:pt x="905" y="152"/>
                  </a:lnTo>
                  <a:lnTo>
                    <a:pt x="900" y="172"/>
                  </a:lnTo>
                  <a:lnTo>
                    <a:pt x="912" y="184"/>
                  </a:lnTo>
                  <a:lnTo>
                    <a:pt x="927" y="214"/>
                  </a:lnTo>
                  <a:lnTo>
                    <a:pt x="935" y="216"/>
                  </a:lnTo>
                  <a:lnTo>
                    <a:pt x="942" y="209"/>
                  </a:lnTo>
                  <a:lnTo>
                    <a:pt x="951" y="213"/>
                  </a:lnTo>
                  <a:lnTo>
                    <a:pt x="965" y="207"/>
                  </a:lnTo>
                  <a:lnTo>
                    <a:pt x="970" y="198"/>
                  </a:lnTo>
                  <a:lnTo>
                    <a:pt x="986" y="199"/>
                  </a:lnTo>
                  <a:lnTo>
                    <a:pt x="1003" y="208"/>
                  </a:lnTo>
                  <a:lnTo>
                    <a:pt x="1023" y="212"/>
                  </a:lnTo>
                  <a:lnTo>
                    <a:pt x="1005" y="237"/>
                  </a:lnTo>
                  <a:lnTo>
                    <a:pt x="1006" y="244"/>
                  </a:lnTo>
                  <a:lnTo>
                    <a:pt x="1008" y="247"/>
                  </a:lnTo>
                  <a:lnTo>
                    <a:pt x="1010" y="248"/>
                  </a:lnTo>
                  <a:lnTo>
                    <a:pt x="1020" y="261"/>
                  </a:lnTo>
                  <a:lnTo>
                    <a:pt x="1026" y="268"/>
                  </a:lnTo>
                  <a:lnTo>
                    <a:pt x="1020" y="277"/>
                  </a:lnTo>
                  <a:lnTo>
                    <a:pt x="1026" y="290"/>
                  </a:lnTo>
                  <a:lnTo>
                    <a:pt x="1015" y="301"/>
                  </a:lnTo>
                  <a:lnTo>
                    <a:pt x="1008" y="325"/>
                  </a:lnTo>
                  <a:lnTo>
                    <a:pt x="995" y="336"/>
                  </a:lnTo>
                  <a:lnTo>
                    <a:pt x="996" y="345"/>
                  </a:lnTo>
                  <a:lnTo>
                    <a:pt x="1006" y="335"/>
                  </a:lnTo>
                  <a:lnTo>
                    <a:pt x="1023" y="340"/>
                  </a:lnTo>
                  <a:lnTo>
                    <a:pt x="1026" y="347"/>
                  </a:lnTo>
                  <a:lnTo>
                    <a:pt x="1021" y="359"/>
                  </a:lnTo>
                  <a:lnTo>
                    <a:pt x="1016" y="395"/>
                  </a:lnTo>
                  <a:lnTo>
                    <a:pt x="1023" y="406"/>
                  </a:lnTo>
                  <a:lnTo>
                    <a:pt x="1029" y="409"/>
                  </a:lnTo>
                  <a:lnTo>
                    <a:pt x="1053" y="400"/>
                  </a:lnTo>
                  <a:lnTo>
                    <a:pt x="1045" y="416"/>
                  </a:lnTo>
                  <a:lnTo>
                    <a:pt x="1049" y="434"/>
                  </a:lnTo>
                  <a:lnTo>
                    <a:pt x="1068" y="459"/>
                  </a:lnTo>
                  <a:lnTo>
                    <a:pt x="1058" y="469"/>
                  </a:lnTo>
                  <a:lnTo>
                    <a:pt x="1058" y="475"/>
                  </a:lnTo>
                  <a:lnTo>
                    <a:pt x="1090" y="474"/>
                  </a:lnTo>
                  <a:lnTo>
                    <a:pt x="1097" y="529"/>
                  </a:lnTo>
                  <a:lnTo>
                    <a:pt x="1108" y="522"/>
                  </a:lnTo>
                  <a:lnTo>
                    <a:pt x="1117" y="539"/>
                  </a:lnTo>
                  <a:lnTo>
                    <a:pt x="1124" y="547"/>
                  </a:lnTo>
                  <a:lnTo>
                    <a:pt x="1127" y="567"/>
                  </a:lnTo>
                  <a:lnTo>
                    <a:pt x="1122" y="577"/>
                  </a:lnTo>
                  <a:lnTo>
                    <a:pt x="1136" y="581"/>
                  </a:lnTo>
                  <a:lnTo>
                    <a:pt x="1146" y="561"/>
                  </a:lnTo>
                  <a:lnTo>
                    <a:pt x="1151" y="576"/>
                  </a:lnTo>
                  <a:lnTo>
                    <a:pt x="1161" y="567"/>
                  </a:lnTo>
                  <a:lnTo>
                    <a:pt x="1176" y="574"/>
                  </a:lnTo>
                  <a:lnTo>
                    <a:pt x="1176" y="577"/>
                  </a:lnTo>
                  <a:lnTo>
                    <a:pt x="1169" y="577"/>
                  </a:lnTo>
                  <a:lnTo>
                    <a:pt x="1166" y="581"/>
                  </a:lnTo>
                  <a:lnTo>
                    <a:pt x="1178" y="586"/>
                  </a:lnTo>
                  <a:lnTo>
                    <a:pt x="1178" y="591"/>
                  </a:lnTo>
                  <a:lnTo>
                    <a:pt x="1176" y="593"/>
                  </a:lnTo>
                  <a:lnTo>
                    <a:pt x="1191" y="597"/>
                  </a:lnTo>
                  <a:lnTo>
                    <a:pt x="1182" y="607"/>
                  </a:lnTo>
                  <a:lnTo>
                    <a:pt x="1191" y="606"/>
                  </a:lnTo>
                  <a:lnTo>
                    <a:pt x="1205" y="617"/>
                  </a:lnTo>
                  <a:lnTo>
                    <a:pt x="1198" y="618"/>
                  </a:lnTo>
                  <a:lnTo>
                    <a:pt x="1197" y="620"/>
                  </a:lnTo>
                  <a:lnTo>
                    <a:pt x="1191" y="622"/>
                  </a:lnTo>
                  <a:lnTo>
                    <a:pt x="1203" y="631"/>
                  </a:lnTo>
                  <a:lnTo>
                    <a:pt x="1197" y="635"/>
                  </a:lnTo>
                  <a:lnTo>
                    <a:pt x="1196" y="646"/>
                  </a:lnTo>
                  <a:lnTo>
                    <a:pt x="1181" y="638"/>
                  </a:lnTo>
                  <a:lnTo>
                    <a:pt x="1183" y="648"/>
                  </a:lnTo>
                  <a:lnTo>
                    <a:pt x="1166" y="656"/>
                  </a:lnTo>
                  <a:lnTo>
                    <a:pt x="1119" y="670"/>
                  </a:lnTo>
                  <a:lnTo>
                    <a:pt x="1093" y="660"/>
                  </a:lnTo>
                  <a:lnTo>
                    <a:pt x="1090" y="651"/>
                  </a:lnTo>
                  <a:lnTo>
                    <a:pt x="1065" y="638"/>
                  </a:lnTo>
                  <a:lnTo>
                    <a:pt x="1065" y="625"/>
                  </a:lnTo>
                  <a:lnTo>
                    <a:pt x="1059" y="622"/>
                  </a:lnTo>
                  <a:lnTo>
                    <a:pt x="1045" y="633"/>
                  </a:lnTo>
                  <a:lnTo>
                    <a:pt x="1039" y="630"/>
                  </a:lnTo>
                  <a:lnTo>
                    <a:pt x="1020" y="640"/>
                  </a:lnTo>
                  <a:lnTo>
                    <a:pt x="1016" y="656"/>
                  </a:lnTo>
                  <a:lnTo>
                    <a:pt x="1006" y="662"/>
                  </a:lnTo>
                  <a:lnTo>
                    <a:pt x="1013" y="667"/>
                  </a:lnTo>
                  <a:lnTo>
                    <a:pt x="994" y="682"/>
                  </a:lnTo>
                  <a:lnTo>
                    <a:pt x="994" y="696"/>
                  </a:lnTo>
                  <a:lnTo>
                    <a:pt x="989" y="702"/>
                  </a:lnTo>
                  <a:lnTo>
                    <a:pt x="965" y="710"/>
                  </a:lnTo>
                  <a:lnTo>
                    <a:pt x="959" y="716"/>
                  </a:lnTo>
                  <a:lnTo>
                    <a:pt x="947" y="715"/>
                  </a:lnTo>
                  <a:lnTo>
                    <a:pt x="935" y="734"/>
                  </a:lnTo>
                  <a:lnTo>
                    <a:pt x="927" y="734"/>
                  </a:lnTo>
                  <a:lnTo>
                    <a:pt x="920" y="755"/>
                  </a:lnTo>
                  <a:lnTo>
                    <a:pt x="921" y="765"/>
                  </a:lnTo>
                  <a:lnTo>
                    <a:pt x="912" y="773"/>
                  </a:lnTo>
                  <a:lnTo>
                    <a:pt x="910" y="773"/>
                  </a:lnTo>
                  <a:lnTo>
                    <a:pt x="910" y="785"/>
                  </a:lnTo>
                  <a:lnTo>
                    <a:pt x="903" y="798"/>
                  </a:lnTo>
                  <a:lnTo>
                    <a:pt x="896" y="803"/>
                  </a:lnTo>
                  <a:lnTo>
                    <a:pt x="900" y="814"/>
                  </a:lnTo>
                  <a:lnTo>
                    <a:pt x="891" y="815"/>
                  </a:lnTo>
                  <a:lnTo>
                    <a:pt x="882" y="808"/>
                  </a:lnTo>
                  <a:lnTo>
                    <a:pt x="882" y="815"/>
                  </a:lnTo>
                  <a:lnTo>
                    <a:pt x="878" y="813"/>
                  </a:lnTo>
                  <a:lnTo>
                    <a:pt x="867" y="815"/>
                  </a:lnTo>
                  <a:lnTo>
                    <a:pt x="873" y="824"/>
                  </a:lnTo>
                  <a:lnTo>
                    <a:pt x="868" y="824"/>
                  </a:lnTo>
                  <a:lnTo>
                    <a:pt x="866" y="822"/>
                  </a:lnTo>
                  <a:lnTo>
                    <a:pt x="857" y="819"/>
                  </a:lnTo>
                  <a:lnTo>
                    <a:pt x="851" y="825"/>
                  </a:lnTo>
                  <a:lnTo>
                    <a:pt x="851" y="817"/>
                  </a:lnTo>
                  <a:lnTo>
                    <a:pt x="841" y="814"/>
                  </a:lnTo>
                  <a:lnTo>
                    <a:pt x="847" y="810"/>
                  </a:lnTo>
                  <a:lnTo>
                    <a:pt x="843" y="804"/>
                  </a:lnTo>
                  <a:lnTo>
                    <a:pt x="837" y="805"/>
                  </a:lnTo>
                  <a:lnTo>
                    <a:pt x="838" y="815"/>
                  </a:lnTo>
                  <a:lnTo>
                    <a:pt x="838" y="822"/>
                  </a:lnTo>
                  <a:lnTo>
                    <a:pt x="829" y="819"/>
                  </a:lnTo>
                  <a:lnTo>
                    <a:pt x="826" y="815"/>
                  </a:lnTo>
                  <a:lnTo>
                    <a:pt x="831" y="805"/>
                  </a:lnTo>
                  <a:lnTo>
                    <a:pt x="826" y="803"/>
                  </a:lnTo>
                  <a:lnTo>
                    <a:pt x="821" y="809"/>
                  </a:lnTo>
                  <a:lnTo>
                    <a:pt x="804" y="809"/>
                  </a:lnTo>
                  <a:lnTo>
                    <a:pt x="797" y="805"/>
                  </a:lnTo>
                  <a:lnTo>
                    <a:pt x="799" y="800"/>
                  </a:lnTo>
                  <a:lnTo>
                    <a:pt x="794" y="795"/>
                  </a:lnTo>
                  <a:lnTo>
                    <a:pt x="784" y="808"/>
                  </a:lnTo>
                  <a:lnTo>
                    <a:pt x="779" y="790"/>
                  </a:lnTo>
                  <a:lnTo>
                    <a:pt x="770" y="789"/>
                  </a:lnTo>
                  <a:lnTo>
                    <a:pt x="765" y="779"/>
                  </a:lnTo>
                  <a:lnTo>
                    <a:pt x="758" y="779"/>
                  </a:lnTo>
                  <a:lnTo>
                    <a:pt x="755" y="783"/>
                  </a:lnTo>
                  <a:lnTo>
                    <a:pt x="755" y="798"/>
                  </a:lnTo>
                  <a:lnTo>
                    <a:pt x="752" y="799"/>
                  </a:lnTo>
                  <a:lnTo>
                    <a:pt x="747" y="793"/>
                  </a:lnTo>
                  <a:lnTo>
                    <a:pt x="750" y="783"/>
                  </a:lnTo>
                  <a:lnTo>
                    <a:pt x="747" y="778"/>
                  </a:lnTo>
                  <a:lnTo>
                    <a:pt x="744" y="778"/>
                  </a:lnTo>
                  <a:lnTo>
                    <a:pt x="740" y="778"/>
                  </a:lnTo>
                  <a:lnTo>
                    <a:pt x="738" y="789"/>
                  </a:lnTo>
                  <a:lnTo>
                    <a:pt x="730" y="778"/>
                  </a:lnTo>
                  <a:lnTo>
                    <a:pt x="719" y="783"/>
                  </a:lnTo>
                  <a:lnTo>
                    <a:pt x="709" y="768"/>
                  </a:lnTo>
                  <a:lnTo>
                    <a:pt x="704" y="768"/>
                  </a:lnTo>
                  <a:lnTo>
                    <a:pt x="708" y="784"/>
                  </a:lnTo>
                  <a:lnTo>
                    <a:pt x="698" y="781"/>
                  </a:lnTo>
                  <a:lnTo>
                    <a:pt x="686" y="789"/>
                  </a:lnTo>
                  <a:lnTo>
                    <a:pt x="696" y="789"/>
                  </a:lnTo>
                  <a:lnTo>
                    <a:pt x="705" y="790"/>
                  </a:lnTo>
                  <a:lnTo>
                    <a:pt x="703" y="799"/>
                  </a:lnTo>
                  <a:lnTo>
                    <a:pt x="709" y="803"/>
                  </a:lnTo>
                  <a:lnTo>
                    <a:pt x="705" y="815"/>
                  </a:lnTo>
                  <a:lnTo>
                    <a:pt x="715" y="809"/>
                  </a:lnTo>
                  <a:lnTo>
                    <a:pt x="723" y="808"/>
                  </a:lnTo>
                  <a:lnTo>
                    <a:pt x="724" y="810"/>
                  </a:lnTo>
                  <a:lnTo>
                    <a:pt x="718" y="810"/>
                  </a:lnTo>
                  <a:lnTo>
                    <a:pt x="715" y="822"/>
                  </a:lnTo>
                  <a:lnTo>
                    <a:pt x="724" y="827"/>
                  </a:lnTo>
                  <a:lnTo>
                    <a:pt x="728" y="820"/>
                  </a:lnTo>
                  <a:lnTo>
                    <a:pt x="734" y="822"/>
                  </a:lnTo>
                  <a:lnTo>
                    <a:pt x="733" y="824"/>
                  </a:lnTo>
                  <a:lnTo>
                    <a:pt x="729" y="829"/>
                  </a:lnTo>
                  <a:lnTo>
                    <a:pt x="733" y="832"/>
                  </a:lnTo>
                  <a:lnTo>
                    <a:pt x="728" y="837"/>
                  </a:lnTo>
                  <a:lnTo>
                    <a:pt x="708" y="830"/>
                  </a:lnTo>
                  <a:lnTo>
                    <a:pt x="714" y="837"/>
                  </a:lnTo>
                  <a:lnTo>
                    <a:pt x="709" y="847"/>
                  </a:lnTo>
                  <a:lnTo>
                    <a:pt x="696" y="845"/>
                  </a:lnTo>
                  <a:lnTo>
                    <a:pt x="704" y="853"/>
                  </a:lnTo>
                  <a:lnTo>
                    <a:pt x="689" y="868"/>
                  </a:lnTo>
                  <a:lnTo>
                    <a:pt x="705" y="864"/>
                  </a:lnTo>
                  <a:lnTo>
                    <a:pt x="704" y="889"/>
                  </a:lnTo>
                  <a:lnTo>
                    <a:pt x="714" y="869"/>
                  </a:lnTo>
                  <a:lnTo>
                    <a:pt x="715" y="884"/>
                  </a:lnTo>
                  <a:lnTo>
                    <a:pt x="725" y="889"/>
                  </a:lnTo>
                  <a:lnTo>
                    <a:pt x="725" y="901"/>
                  </a:lnTo>
                  <a:lnTo>
                    <a:pt x="733" y="893"/>
                  </a:lnTo>
                  <a:lnTo>
                    <a:pt x="740" y="902"/>
                  </a:lnTo>
                  <a:lnTo>
                    <a:pt x="744" y="898"/>
                  </a:lnTo>
                  <a:lnTo>
                    <a:pt x="747" y="893"/>
                  </a:lnTo>
                  <a:lnTo>
                    <a:pt x="747" y="907"/>
                  </a:lnTo>
                  <a:lnTo>
                    <a:pt x="740" y="904"/>
                  </a:lnTo>
                  <a:lnTo>
                    <a:pt x="744" y="912"/>
                  </a:lnTo>
                  <a:lnTo>
                    <a:pt x="739" y="917"/>
                  </a:lnTo>
                  <a:lnTo>
                    <a:pt x="744" y="942"/>
                  </a:lnTo>
                  <a:lnTo>
                    <a:pt x="734" y="947"/>
                  </a:lnTo>
                  <a:lnTo>
                    <a:pt x="739" y="957"/>
                  </a:lnTo>
                  <a:lnTo>
                    <a:pt x="750" y="955"/>
                  </a:lnTo>
                  <a:lnTo>
                    <a:pt x="757" y="962"/>
                  </a:lnTo>
                  <a:lnTo>
                    <a:pt x="765" y="968"/>
                  </a:lnTo>
                  <a:lnTo>
                    <a:pt x="760" y="973"/>
                  </a:lnTo>
                  <a:lnTo>
                    <a:pt x="744" y="967"/>
                  </a:lnTo>
                  <a:lnTo>
                    <a:pt x="738" y="976"/>
                  </a:lnTo>
                  <a:lnTo>
                    <a:pt x="730" y="973"/>
                  </a:lnTo>
                  <a:lnTo>
                    <a:pt x="713" y="992"/>
                  </a:lnTo>
                  <a:lnTo>
                    <a:pt x="693" y="1002"/>
                  </a:lnTo>
                  <a:lnTo>
                    <a:pt x="683" y="1026"/>
                  </a:lnTo>
                  <a:lnTo>
                    <a:pt x="673" y="1022"/>
                  </a:lnTo>
                  <a:lnTo>
                    <a:pt x="670" y="1037"/>
                  </a:lnTo>
                  <a:lnTo>
                    <a:pt x="660" y="1049"/>
                  </a:lnTo>
                  <a:lnTo>
                    <a:pt x="650" y="1044"/>
                  </a:lnTo>
                  <a:lnTo>
                    <a:pt x="641" y="1044"/>
                  </a:lnTo>
                  <a:lnTo>
                    <a:pt x="630" y="1070"/>
                  </a:lnTo>
                  <a:lnTo>
                    <a:pt x="621" y="1079"/>
                  </a:lnTo>
                  <a:lnTo>
                    <a:pt x="617" y="1069"/>
                  </a:lnTo>
                  <a:lnTo>
                    <a:pt x="612" y="1074"/>
                  </a:lnTo>
                  <a:lnTo>
                    <a:pt x="602" y="1070"/>
                  </a:lnTo>
                  <a:lnTo>
                    <a:pt x="585" y="1060"/>
                  </a:lnTo>
                  <a:lnTo>
                    <a:pt x="585" y="1055"/>
                  </a:lnTo>
                  <a:lnTo>
                    <a:pt x="576" y="1055"/>
                  </a:lnTo>
                  <a:lnTo>
                    <a:pt x="575" y="1061"/>
                  </a:lnTo>
                  <a:lnTo>
                    <a:pt x="566" y="1055"/>
                  </a:lnTo>
                  <a:lnTo>
                    <a:pt x="563" y="1055"/>
                  </a:lnTo>
                  <a:lnTo>
                    <a:pt x="558" y="1045"/>
                  </a:lnTo>
                  <a:lnTo>
                    <a:pt x="553" y="1045"/>
                  </a:lnTo>
                  <a:lnTo>
                    <a:pt x="538" y="1029"/>
                  </a:lnTo>
                  <a:lnTo>
                    <a:pt x="522" y="1000"/>
                  </a:lnTo>
                  <a:lnTo>
                    <a:pt x="516" y="1001"/>
                  </a:lnTo>
                  <a:lnTo>
                    <a:pt x="506" y="995"/>
                  </a:lnTo>
                  <a:lnTo>
                    <a:pt x="504" y="968"/>
                  </a:lnTo>
                  <a:lnTo>
                    <a:pt x="484" y="943"/>
                  </a:lnTo>
                  <a:lnTo>
                    <a:pt x="489" y="937"/>
                  </a:lnTo>
                  <a:lnTo>
                    <a:pt x="459" y="918"/>
                  </a:lnTo>
                  <a:lnTo>
                    <a:pt x="439" y="938"/>
                  </a:lnTo>
                  <a:lnTo>
                    <a:pt x="428" y="937"/>
                  </a:lnTo>
                  <a:lnTo>
                    <a:pt x="422" y="942"/>
                  </a:lnTo>
                  <a:lnTo>
                    <a:pt x="417" y="950"/>
                  </a:lnTo>
                  <a:lnTo>
                    <a:pt x="407" y="941"/>
                  </a:lnTo>
                  <a:lnTo>
                    <a:pt x="403" y="947"/>
                  </a:lnTo>
                  <a:lnTo>
                    <a:pt x="393" y="946"/>
                  </a:lnTo>
                  <a:lnTo>
                    <a:pt x="390" y="952"/>
                  </a:lnTo>
                  <a:lnTo>
                    <a:pt x="380" y="952"/>
                  </a:lnTo>
                  <a:lnTo>
                    <a:pt x="369" y="971"/>
                  </a:lnTo>
                  <a:lnTo>
                    <a:pt x="363" y="971"/>
                  </a:lnTo>
                  <a:lnTo>
                    <a:pt x="363" y="980"/>
                  </a:lnTo>
                  <a:lnTo>
                    <a:pt x="359" y="978"/>
                  </a:lnTo>
                  <a:lnTo>
                    <a:pt x="358" y="981"/>
                  </a:lnTo>
                  <a:lnTo>
                    <a:pt x="355" y="978"/>
                  </a:lnTo>
                  <a:lnTo>
                    <a:pt x="353" y="960"/>
                  </a:lnTo>
                  <a:lnTo>
                    <a:pt x="335" y="955"/>
                  </a:lnTo>
                  <a:lnTo>
                    <a:pt x="331" y="946"/>
                  </a:lnTo>
                  <a:lnTo>
                    <a:pt x="319" y="950"/>
                  </a:lnTo>
                  <a:lnTo>
                    <a:pt x="324" y="936"/>
                  </a:lnTo>
                  <a:lnTo>
                    <a:pt x="315" y="931"/>
                  </a:lnTo>
                  <a:lnTo>
                    <a:pt x="311" y="896"/>
                  </a:lnTo>
                  <a:lnTo>
                    <a:pt x="300" y="894"/>
                  </a:lnTo>
                  <a:lnTo>
                    <a:pt x="300" y="899"/>
                  </a:lnTo>
                  <a:lnTo>
                    <a:pt x="279" y="902"/>
                  </a:lnTo>
                  <a:lnTo>
                    <a:pt x="267" y="909"/>
                  </a:lnTo>
                  <a:lnTo>
                    <a:pt x="255" y="906"/>
                  </a:lnTo>
                  <a:lnTo>
                    <a:pt x="251" y="888"/>
                  </a:lnTo>
                  <a:lnTo>
                    <a:pt x="238" y="879"/>
                  </a:lnTo>
                  <a:lnTo>
                    <a:pt x="238" y="868"/>
                  </a:lnTo>
                  <a:lnTo>
                    <a:pt x="245" y="857"/>
                  </a:lnTo>
                  <a:lnTo>
                    <a:pt x="241" y="838"/>
                  </a:lnTo>
                  <a:lnTo>
                    <a:pt x="231" y="840"/>
                  </a:lnTo>
                  <a:lnTo>
                    <a:pt x="230" y="837"/>
                  </a:lnTo>
                  <a:lnTo>
                    <a:pt x="225" y="838"/>
                  </a:lnTo>
                  <a:lnTo>
                    <a:pt x="217" y="829"/>
                  </a:lnTo>
                  <a:lnTo>
                    <a:pt x="210" y="832"/>
                  </a:lnTo>
                  <a:lnTo>
                    <a:pt x="201" y="827"/>
                  </a:lnTo>
                  <a:lnTo>
                    <a:pt x="178" y="835"/>
                  </a:lnTo>
                  <a:lnTo>
                    <a:pt x="181" y="843"/>
                  </a:lnTo>
                  <a:lnTo>
                    <a:pt x="171" y="843"/>
                  </a:lnTo>
                  <a:lnTo>
                    <a:pt x="171" y="852"/>
                  </a:lnTo>
                  <a:lnTo>
                    <a:pt x="166" y="857"/>
                  </a:lnTo>
                  <a:lnTo>
                    <a:pt x="159" y="857"/>
                  </a:lnTo>
                  <a:lnTo>
                    <a:pt x="157" y="888"/>
                  </a:lnTo>
                  <a:lnTo>
                    <a:pt x="149" y="891"/>
                  </a:lnTo>
                  <a:lnTo>
                    <a:pt x="141" y="909"/>
                  </a:lnTo>
                  <a:lnTo>
                    <a:pt x="137" y="909"/>
                  </a:lnTo>
                  <a:lnTo>
                    <a:pt x="139" y="921"/>
                  </a:lnTo>
                  <a:lnTo>
                    <a:pt x="128" y="917"/>
                  </a:lnTo>
                  <a:lnTo>
                    <a:pt x="129" y="899"/>
                  </a:lnTo>
                  <a:lnTo>
                    <a:pt x="119" y="873"/>
                  </a:lnTo>
                  <a:lnTo>
                    <a:pt x="119" y="857"/>
                  </a:lnTo>
                  <a:lnTo>
                    <a:pt x="109" y="852"/>
                  </a:lnTo>
                  <a:lnTo>
                    <a:pt x="109" y="842"/>
                  </a:lnTo>
                  <a:lnTo>
                    <a:pt x="97" y="837"/>
                  </a:lnTo>
                  <a:lnTo>
                    <a:pt x="113" y="814"/>
                  </a:lnTo>
                  <a:lnTo>
                    <a:pt x="77" y="803"/>
                  </a:lnTo>
                  <a:lnTo>
                    <a:pt x="65" y="781"/>
                  </a:lnTo>
                  <a:lnTo>
                    <a:pt x="45" y="779"/>
                  </a:lnTo>
                  <a:lnTo>
                    <a:pt x="65" y="755"/>
                  </a:lnTo>
                  <a:lnTo>
                    <a:pt x="65" y="730"/>
                  </a:lnTo>
                  <a:lnTo>
                    <a:pt x="59" y="724"/>
                  </a:lnTo>
                  <a:lnTo>
                    <a:pt x="43" y="719"/>
                  </a:lnTo>
                  <a:lnTo>
                    <a:pt x="29" y="704"/>
                  </a:lnTo>
                  <a:lnTo>
                    <a:pt x="28" y="709"/>
                  </a:lnTo>
                  <a:lnTo>
                    <a:pt x="18" y="700"/>
                  </a:lnTo>
                  <a:lnTo>
                    <a:pt x="10" y="709"/>
                  </a:lnTo>
                  <a:lnTo>
                    <a:pt x="8" y="696"/>
                  </a:lnTo>
                  <a:lnTo>
                    <a:pt x="0" y="681"/>
                  </a:lnTo>
                  <a:lnTo>
                    <a:pt x="6" y="684"/>
                  </a:lnTo>
                  <a:lnTo>
                    <a:pt x="18" y="676"/>
                  </a:lnTo>
                  <a:lnTo>
                    <a:pt x="13" y="671"/>
                  </a:lnTo>
                  <a:lnTo>
                    <a:pt x="6" y="676"/>
                  </a:lnTo>
                  <a:lnTo>
                    <a:pt x="1" y="660"/>
                  </a:lnTo>
                  <a:lnTo>
                    <a:pt x="11" y="651"/>
                  </a:lnTo>
                  <a:lnTo>
                    <a:pt x="21" y="633"/>
                  </a:lnTo>
                  <a:lnTo>
                    <a:pt x="36" y="618"/>
                  </a:lnTo>
                  <a:lnTo>
                    <a:pt x="41" y="623"/>
                  </a:lnTo>
                  <a:lnTo>
                    <a:pt x="60" y="608"/>
                  </a:lnTo>
                  <a:lnTo>
                    <a:pt x="73" y="586"/>
                  </a:lnTo>
                  <a:lnTo>
                    <a:pt x="79" y="582"/>
                  </a:lnTo>
                  <a:lnTo>
                    <a:pt x="87" y="598"/>
                  </a:lnTo>
                  <a:lnTo>
                    <a:pt x="113" y="556"/>
                  </a:lnTo>
                  <a:lnTo>
                    <a:pt x="128" y="514"/>
                  </a:lnTo>
                  <a:lnTo>
                    <a:pt x="118" y="502"/>
                  </a:lnTo>
                  <a:lnTo>
                    <a:pt x="128" y="500"/>
                  </a:lnTo>
                  <a:lnTo>
                    <a:pt x="132" y="494"/>
                  </a:lnTo>
                  <a:lnTo>
                    <a:pt x="113" y="479"/>
                  </a:lnTo>
                  <a:lnTo>
                    <a:pt x="113" y="469"/>
                  </a:lnTo>
                  <a:lnTo>
                    <a:pt x="117" y="465"/>
                  </a:lnTo>
                  <a:lnTo>
                    <a:pt x="103" y="463"/>
                  </a:lnTo>
                  <a:lnTo>
                    <a:pt x="109" y="454"/>
                  </a:lnTo>
                  <a:lnTo>
                    <a:pt x="109" y="446"/>
                  </a:lnTo>
                  <a:lnTo>
                    <a:pt x="97" y="449"/>
                  </a:lnTo>
                  <a:lnTo>
                    <a:pt x="90" y="434"/>
                  </a:lnTo>
                  <a:lnTo>
                    <a:pt x="75" y="423"/>
                  </a:lnTo>
                  <a:lnTo>
                    <a:pt x="75" y="410"/>
                  </a:lnTo>
                  <a:lnTo>
                    <a:pt x="70" y="415"/>
                  </a:lnTo>
                  <a:lnTo>
                    <a:pt x="59" y="411"/>
                  </a:lnTo>
                  <a:lnTo>
                    <a:pt x="58" y="404"/>
                  </a:lnTo>
                  <a:lnTo>
                    <a:pt x="59" y="401"/>
                  </a:lnTo>
                  <a:lnTo>
                    <a:pt x="65" y="405"/>
                  </a:lnTo>
                  <a:lnTo>
                    <a:pt x="73" y="395"/>
                  </a:lnTo>
                  <a:lnTo>
                    <a:pt x="75" y="399"/>
                  </a:lnTo>
                  <a:lnTo>
                    <a:pt x="97" y="384"/>
                  </a:lnTo>
                  <a:lnTo>
                    <a:pt x="100" y="390"/>
                  </a:lnTo>
                  <a:lnTo>
                    <a:pt x="112" y="384"/>
                  </a:lnTo>
                  <a:lnTo>
                    <a:pt x="144" y="395"/>
                  </a:lnTo>
                  <a:lnTo>
                    <a:pt x="157" y="391"/>
                  </a:lnTo>
                  <a:lnTo>
                    <a:pt x="169" y="395"/>
                  </a:lnTo>
                  <a:lnTo>
                    <a:pt x="191" y="415"/>
                  </a:lnTo>
                  <a:lnTo>
                    <a:pt x="217" y="391"/>
                  </a:lnTo>
                  <a:lnTo>
                    <a:pt x="233" y="369"/>
                  </a:lnTo>
                  <a:lnTo>
                    <a:pt x="231" y="357"/>
                  </a:lnTo>
                  <a:lnTo>
                    <a:pt x="222" y="351"/>
                  </a:lnTo>
                  <a:lnTo>
                    <a:pt x="226" y="341"/>
                  </a:lnTo>
                  <a:lnTo>
                    <a:pt x="236" y="332"/>
                  </a:lnTo>
                  <a:lnTo>
                    <a:pt x="271" y="331"/>
                  </a:lnTo>
                  <a:lnTo>
                    <a:pt x="257" y="325"/>
                  </a:lnTo>
                  <a:lnTo>
                    <a:pt x="267" y="298"/>
                  </a:lnTo>
                  <a:lnTo>
                    <a:pt x="262" y="288"/>
                  </a:lnTo>
                  <a:lnTo>
                    <a:pt x="267" y="283"/>
                  </a:lnTo>
                  <a:lnTo>
                    <a:pt x="260" y="276"/>
                  </a:lnTo>
                  <a:lnTo>
                    <a:pt x="262" y="268"/>
                  </a:lnTo>
                  <a:lnTo>
                    <a:pt x="256" y="257"/>
                  </a:lnTo>
                  <a:lnTo>
                    <a:pt x="271" y="251"/>
                  </a:lnTo>
                  <a:lnTo>
                    <a:pt x="260" y="241"/>
                  </a:lnTo>
                  <a:lnTo>
                    <a:pt x="255" y="234"/>
                  </a:lnTo>
                  <a:lnTo>
                    <a:pt x="266" y="229"/>
                  </a:lnTo>
                  <a:lnTo>
                    <a:pt x="281" y="242"/>
                  </a:lnTo>
                  <a:lnTo>
                    <a:pt x="282" y="228"/>
                  </a:lnTo>
                  <a:lnTo>
                    <a:pt x="300" y="236"/>
                  </a:lnTo>
                  <a:lnTo>
                    <a:pt x="325" y="237"/>
                  </a:lnTo>
                  <a:lnTo>
                    <a:pt x="346" y="224"/>
                  </a:lnTo>
                  <a:lnTo>
                    <a:pt x="355" y="216"/>
                  </a:lnTo>
                  <a:lnTo>
                    <a:pt x="359" y="214"/>
                  </a:lnTo>
                  <a:lnTo>
                    <a:pt x="368" y="198"/>
                  </a:lnTo>
                  <a:lnTo>
                    <a:pt x="388" y="187"/>
                  </a:lnTo>
                  <a:lnTo>
                    <a:pt x="379" y="168"/>
                  </a:lnTo>
                  <a:lnTo>
                    <a:pt x="388" y="162"/>
                  </a:lnTo>
                  <a:lnTo>
                    <a:pt x="383" y="150"/>
                  </a:lnTo>
                  <a:lnTo>
                    <a:pt x="395" y="144"/>
                  </a:lnTo>
                  <a:lnTo>
                    <a:pt x="388" y="130"/>
                  </a:lnTo>
                  <a:lnTo>
                    <a:pt x="395" y="124"/>
                  </a:lnTo>
                  <a:lnTo>
                    <a:pt x="385" y="120"/>
                  </a:lnTo>
                  <a:lnTo>
                    <a:pt x="393" y="113"/>
                  </a:lnTo>
                  <a:lnTo>
                    <a:pt x="404" y="108"/>
                  </a:lnTo>
                  <a:lnTo>
                    <a:pt x="410" y="119"/>
                  </a:lnTo>
                  <a:lnTo>
                    <a:pt x="415" y="163"/>
                  </a:lnTo>
                  <a:lnTo>
                    <a:pt x="427" y="194"/>
                  </a:lnTo>
                  <a:lnTo>
                    <a:pt x="442" y="197"/>
                  </a:lnTo>
                  <a:lnTo>
                    <a:pt x="454" y="187"/>
                  </a:lnTo>
                  <a:lnTo>
                    <a:pt x="459" y="204"/>
                  </a:lnTo>
                  <a:lnTo>
                    <a:pt x="483" y="214"/>
                  </a:lnTo>
                  <a:lnTo>
                    <a:pt x="491" y="213"/>
                  </a:lnTo>
                  <a:lnTo>
                    <a:pt x="494" y="221"/>
                  </a:lnTo>
                  <a:lnTo>
                    <a:pt x="496" y="204"/>
                  </a:lnTo>
                  <a:lnTo>
                    <a:pt x="501" y="199"/>
                  </a:lnTo>
                  <a:lnTo>
                    <a:pt x="507" y="203"/>
                  </a:lnTo>
                  <a:lnTo>
                    <a:pt x="508" y="198"/>
                  </a:lnTo>
                  <a:lnTo>
                    <a:pt x="536" y="204"/>
                  </a:lnTo>
                  <a:lnTo>
                    <a:pt x="540" y="219"/>
                  </a:lnTo>
                  <a:lnTo>
                    <a:pt x="556" y="221"/>
                  </a:lnTo>
                  <a:lnTo>
                    <a:pt x="563" y="209"/>
                  </a:lnTo>
                  <a:lnTo>
                    <a:pt x="581" y="208"/>
                  </a:lnTo>
                  <a:lnTo>
                    <a:pt x="585" y="199"/>
                  </a:lnTo>
                  <a:lnTo>
                    <a:pt x="575" y="187"/>
                  </a:lnTo>
                  <a:lnTo>
                    <a:pt x="582" y="183"/>
                  </a:lnTo>
                  <a:lnTo>
                    <a:pt x="596" y="188"/>
                  </a:lnTo>
                  <a:lnTo>
                    <a:pt x="611" y="178"/>
                  </a:lnTo>
                  <a:lnTo>
                    <a:pt x="587" y="172"/>
                  </a:lnTo>
                  <a:lnTo>
                    <a:pt x="566" y="178"/>
                  </a:lnTo>
                  <a:lnTo>
                    <a:pt x="577" y="154"/>
                  </a:lnTo>
                  <a:lnTo>
                    <a:pt x="592" y="147"/>
                  </a:lnTo>
                  <a:lnTo>
                    <a:pt x="590" y="143"/>
                  </a:lnTo>
                  <a:lnTo>
                    <a:pt x="570" y="140"/>
                  </a:lnTo>
                  <a:lnTo>
                    <a:pt x="570" y="133"/>
                  </a:lnTo>
                  <a:lnTo>
                    <a:pt x="577" y="130"/>
                  </a:lnTo>
                  <a:lnTo>
                    <a:pt x="587" y="139"/>
                  </a:lnTo>
                  <a:lnTo>
                    <a:pt x="597" y="130"/>
                  </a:lnTo>
                  <a:lnTo>
                    <a:pt x="591" y="123"/>
                  </a:lnTo>
                  <a:lnTo>
                    <a:pt x="561" y="128"/>
                  </a:lnTo>
                  <a:lnTo>
                    <a:pt x="555" y="114"/>
                  </a:lnTo>
                  <a:lnTo>
                    <a:pt x="576" y="99"/>
                  </a:lnTo>
                  <a:lnTo>
                    <a:pt x="536" y="81"/>
                  </a:lnTo>
                  <a:lnTo>
                    <a:pt x="552" y="75"/>
                  </a:lnTo>
                  <a:lnTo>
                    <a:pt x="581" y="78"/>
                  </a:lnTo>
                  <a:lnTo>
                    <a:pt x="565" y="60"/>
                  </a:lnTo>
                  <a:lnTo>
                    <a:pt x="548" y="56"/>
                  </a:lnTo>
                  <a:lnTo>
                    <a:pt x="545" y="50"/>
                  </a:lnTo>
                  <a:lnTo>
                    <a:pt x="581" y="42"/>
                  </a:lnTo>
                  <a:lnTo>
                    <a:pt x="585" y="32"/>
                  </a:lnTo>
                  <a:lnTo>
                    <a:pt x="576" y="29"/>
                  </a:lnTo>
                  <a:lnTo>
                    <a:pt x="565" y="30"/>
                  </a:lnTo>
                  <a:lnTo>
                    <a:pt x="558" y="11"/>
                  </a:lnTo>
                  <a:lnTo>
                    <a:pt x="575" y="22"/>
                  </a:lnTo>
                  <a:lnTo>
                    <a:pt x="570" y="14"/>
                  </a:lnTo>
                  <a:lnTo>
                    <a:pt x="580" y="19"/>
                  </a:lnTo>
                  <a:lnTo>
                    <a:pt x="587" y="11"/>
                  </a:lnTo>
                  <a:lnTo>
                    <a:pt x="592" y="19"/>
                  </a:lnTo>
                  <a:lnTo>
                    <a:pt x="596" y="16"/>
                  </a:lnTo>
                  <a:lnTo>
                    <a:pt x="602" y="17"/>
                  </a:lnTo>
                  <a:lnTo>
                    <a:pt x="607" y="30"/>
                  </a:lnTo>
                  <a:lnTo>
                    <a:pt x="607" y="22"/>
                  </a:lnTo>
                  <a:lnTo>
                    <a:pt x="617" y="24"/>
                  </a:lnTo>
                  <a:lnTo>
                    <a:pt x="621" y="17"/>
                  </a:lnTo>
                  <a:lnTo>
                    <a:pt x="616" y="16"/>
                  </a:lnTo>
                  <a:lnTo>
                    <a:pt x="616" y="2"/>
                  </a:lnTo>
                  <a:lnTo>
                    <a:pt x="621" y="5"/>
                  </a:lnTo>
                  <a:lnTo>
                    <a:pt x="622" y="11"/>
                  </a:lnTo>
                  <a:lnTo>
                    <a:pt x="632" y="0"/>
                  </a:lnTo>
                  <a:lnTo>
                    <a:pt x="630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0" name="Freeform 61"/>
            <p:cNvSpPr>
              <a:spLocks/>
            </p:cNvSpPr>
            <p:nvPr/>
          </p:nvSpPr>
          <p:spPr bwMode="auto">
            <a:xfrm>
              <a:off x="1674575" y="2316944"/>
              <a:ext cx="939339" cy="1255175"/>
            </a:xfrm>
            <a:custGeom>
              <a:avLst/>
              <a:gdLst>
                <a:gd name="T0" fmla="*/ 962 w 1377"/>
                <a:gd name="T1" fmla="*/ 30 h 1846"/>
                <a:gd name="T2" fmla="*/ 988 w 1377"/>
                <a:gd name="T3" fmla="*/ 79 h 1846"/>
                <a:gd name="T4" fmla="*/ 1017 w 1377"/>
                <a:gd name="T5" fmla="*/ 105 h 1846"/>
                <a:gd name="T6" fmla="*/ 1020 w 1377"/>
                <a:gd name="T7" fmla="*/ 155 h 1846"/>
                <a:gd name="T8" fmla="*/ 1066 w 1377"/>
                <a:gd name="T9" fmla="*/ 177 h 1846"/>
                <a:gd name="T10" fmla="*/ 1118 w 1377"/>
                <a:gd name="T11" fmla="*/ 195 h 1846"/>
                <a:gd name="T12" fmla="*/ 1173 w 1377"/>
                <a:gd name="T13" fmla="*/ 222 h 1846"/>
                <a:gd name="T14" fmla="*/ 1215 w 1377"/>
                <a:gd name="T15" fmla="*/ 397 h 1846"/>
                <a:gd name="T16" fmla="*/ 1215 w 1377"/>
                <a:gd name="T17" fmla="*/ 539 h 1846"/>
                <a:gd name="T18" fmla="*/ 1256 w 1377"/>
                <a:gd name="T19" fmla="*/ 602 h 1846"/>
                <a:gd name="T20" fmla="*/ 1187 w 1377"/>
                <a:gd name="T21" fmla="*/ 671 h 1846"/>
                <a:gd name="T22" fmla="*/ 1192 w 1377"/>
                <a:gd name="T23" fmla="*/ 738 h 1846"/>
                <a:gd name="T24" fmla="*/ 1146 w 1377"/>
                <a:gd name="T25" fmla="*/ 786 h 1846"/>
                <a:gd name="T26" fmla="*/ 1106 w 1377"/>
                <a:gd name="T27" fmla="*/ 839 h 1846"/>
                <a:gd name="T28" fmla="*/ 1159 w 1377"/>
                <a:gd name="T29" fmla="*/ 904 h 1846"/>
                <a:gd name="T30" fmla="*/ 1238 w 1377"/>
                <a:gd name="T31" fmla="*/ 978 h 1846"/>
                <a:gd name="T32" fmla="*/ 1291 w 1377"/>
                <a:gd name="T33" fmla="*/ 1096 h 1846"/>
                <a:gd name="T34" fmla="*/ 1249 w 1377"/>
                <a:gd name="T35" fmla="*/ 1086 h 1846"/>
                <a:gd name="T36" fmla="*/ 1165 w 1377"/>
                <a:gd name="T37" fmla="*/ 1160 h 1846"/>
                <a:gd name="T38" fmla="*/ 1136 w 1377"/>
                <a:gd name="T39" fmla="*/ 1206 h 1846"/>
                <a:gd name="T40" fmla="*/ 1139 w 1377"/>
                <a:gd name="T41" fmla="*/ 1277 h 1846"/>
                <a:gd name="T42" fmla="*/ 1115 w 1377"/>
                <a:gd name="T43" fmla="*/ 1318 h 1846"/>
                <a:gd name="T44" fmla="*/ 1266 w 1377"/>
                <a:gd name="T45" fmla="*/ 1322 h 1846"/>
                <a:gd name="T46" fmla="*/ 1377 w 1377"/>
                <a:gd name="T47" fmla="*/ 1416 h 1846"/>
                <a:gd name="T48" fmla="*/ 1239 w 1377"/>
                <a:gd name="T49" fmla="*/ 1579 h 1846"/>
                <a:gd name="T50" fmla="*/ 1079 w 1377"/>
                <a:gd name="T51" fmla="*/ 1590 h 1846"/>
                <a:gd name="T52" fmla="*/ 1000 w 1377"/>
                <a:gd name="T53" fmla="*/ 1629 h 1846"/>
                <a:gd name="T54" fmla="*/ 928 w 1377"/>
                <a:gd name="T55" fmla="*/ 1701 h 1846"/>
                <a:gd name="T56" fmla="*/ 839 w 1377"/>
                <a:gd name="T57" fmla="*/ 1687 h 1846"/>
                <a:gd name="T58" fmla="*/ 667 w 1377"/>
                <a:gd name="T59" fmla="*/ 1761 h 1846"/>
                <a:gd name="T60" fmla="*/ 500 w 1377"/>
                <a:gd name="T61" fmla="*/ 1836 h 1846"/>
                <a:gd name="T62" fmla="*/ 446 w 1377"/>
                <a:gd name="T63" fmla="*/ 1712 h 1846"/>
                <a:gd name="T64" fmla="*/ 353 w 1377"/>
                <a:gd name="T65" fmla="*/ 1718 h 1846"/>
                <a:gd name="T66" fmla="*/ 238 w 1377"/>
                <a:gd name="T67" fmla="*/ 1772 h 1846"/>
                <a:gd name="T68" fmla="*/ 259 w 1377"/>
                <a:gd name="T69" fmla="*/ 1666 h 1846"/>
                <a:gd name="T70" fmla="*/ 367 w 1377"/>
                <a:gd name="T71" fmla="*/ 1499 h 1846"/>
                <a:gd name="T72" fmla="*/ 424 w 1377"/>
                <a:gd name="T73" fmla="*/ 1403 h 1846"/>
                <a:gd name="T74" fmla="*/ 333 w 1377"/>
                <a:gd name="T75" fmla="*/ 1270 h 1846"/>
                <a:gd name="T76" fmla="*/ 199 w 1377"/>
                <a:gd name="T77" fmla="*/ 1186 h 1846"/>
                <a:gd name="T78" fmla="*/ 149 w 1377"/>
                <a:gd name="T79" fmla="*/ 1067 h 1846"/>
                <a:gd name="T80" fmla="*/ 143 w 1377"/>
                <a:gd name="T81" fmla="*/ 993 h 1846"/>
                <a:gd name="T82" fmla="*/ 119 w 1377"/>
                <a:gd name="T83" fmla="*/ 942 h 1846"/>
                <a:gd name="T84" fmla="*/ 59 w 1377"/>
                <a:gd name="T85" fmla="*/ 866 h 1846"/>
                <a:gd name="T86" fmla="*/ 25 w 1377"/>
                <a:gd name="T87" fmla="*/ 794 h 1846"/>
                <a:gd name="T88" fmla="*/ 52 w 1377"/>
                <a:gd name="T89" fmla="*/ 650 h 1846"/>
                <a:gd name="T90" fmla="*/ 99 w 1377"/>
                <a:gd name="T91" fmla="*/ 663 h 1846"/>
                <a:gd name="T92" fmla="*/ 170 w 1377"/>
                <a:gd name="T93" fmla="*/ 653 h 1846"/>
                <a:gd name="T94" fmla="*/ 229 w 1377"/>
                <a:gd name="T95" fmla="*/ 586 h 1846"/>
                <a:gd name="T96" fmla="*/ 222 w 1377"/>
                <a:gd name="T97" fmla="*/ 404 h 1846"/>
                <a:gd name="T98" fmla="*/ 253 w 1377"/>
                <a:gd name="T99" fmla="*/ 336 h 1846"/>
                <a:gd name="T100" fmla="*/ 399 w 1377"/>
                <a:gd name="T101" fmla="*/ 307 h 1846"/>
                <a:gd name="T102" fmla="*/ 439 w 1377"/>
                <a:gd name="T103" fmla="*/ 244 h 1846"/>
                <a:gd name="T104" fmla="*/ 500 w 1377"/>
                <a:gd name="T105" fmla="*/ 159 h 1846"/>
                <a:gd name="T106" fmla="*/ 627 w 1377"/>
                <a:gd name="T107" fmla="*/ 143 h 1846"/>
                <a:gd name="T108" fmla="*/ 697 w 1377"/>
                <a:gd name="T109" fmla="*/ 150 h 1846"/>
                <a:gd name="T110" fmla="*/ 798 w 1377"/>
                <a:gd name="T111" fmla="*/ 202 h 1846"/>
                <a:gd name="T112" fmla="*/ 919 w 1377"/>
                <a:gd name="T113" fmla="*/ 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7" h="1846">
                  <a:moveTo>
                    <a:pt x="929" y="30"/>
                  </a:moveTo>
                  <a:lnTo>
                    <a:pt x="934" y="31"/>
                  </a:lnTo>
                  <a:lnTo>
                    <a:pt x="941" y="21"/>
                  </a:lnTo>
                  <a:lnTo>
                    <a:pt x="944" y="21"/>
                  </a:lnTo>
                  <a:lnTo>
                    <a:pt x="947" y="21"/>
                  </a:lnTo>
                  <a:lnTo>
                    <a:pt x="947" y="34"/>
                  </a:lnTo>
                  <a:lnTo>
                    <a:pt x="957" y="39"/>
                  </a:lnTo>
                  <a:lnTo>
                    <a:pt x="962" y="39"/>
                  </a:lnTo>
                  <a:lnTo>
                    <a:pt x="962" y="34"/>
                  </a:lnTo>
                  <a:lnTo>
                    <a:pt x="962" y="30"/>
                  </a:lnTo>
                  <a:lnTo>
                    <a:pt x="973" y="30"/>
                  </a:lnTo>
                  <a:lnTo>
                    <a:pt x="982" y="37"/>
                  </a:lnTo>
                  <a:lnTo>
                    <a:pt x="973" y="47"/>
                  </a:lnTo>
                  <a:lnTo>
                    <a:pt x="976" y="55"/>
                  </a:lnTo>
                  <a:lnTo>
                    <a:pt x="967" y="59"/>
                  </a:lnTo>
                  <a:lnTo>
                    <a:pt x="962" y="69"/>
                  </a:lnTo>
                  <a:lnTo>
                    <a:pt x="977" y="69"/>
                  </a:lnTo>
                  <a:lnTo>
                    <a:pt x="972" y="79"/>
                  </a:lnTo>
                  <a:lnTo>
                    <a:pt x="981" y="75"/>
                  </a:lnTo>
                  <a:lnTo>
                    <a:pt x="988" y="79"/>
                  </a:lnTo>
                  <a:lnTo>
                    <a:pt x="981" y="81"/>
                  </a:lnTo>
                  <a:lnTo>
                    <a:pt x="981" y="90"/>
                  </a:lnTo>
                  <a:lnTo>
                    <a:pt x="990" y="84"/>
                  </a:lnTo>
                  <a:lnTo>
                    <a:pt x="997" y="90"/>
                  </a:lnTo>
                  <a:lnTo>
                    <a:pt x="1003" y="86"/>
                  </a:lnTo>
                  <a:lnTo>
                    <a:pt x="1013" y="94"/>
                  </a:lnTo>
                  <a:lnTo>
                    <a:pt x="1010" y="99"/>
                  </a:lnTo>
                  <a:lnTo>
                    <a:pt x="1001" y="99"/>
                  </a:lnTo>
                  <a:lnTo>
                    <a:pt x="1008" y="111"/>
                  </a:lnTo>
                  <a:lnTo>
                    <a:pt x="1017" y="105"/>
                  </a:lnTo>
                  <a:lnTo>
                    <a:pt x="1016" y="115"/>
                  </a:lnTo>
                  <a:lnTo>
                    <a:pt x="1010" y="116"/>
                  </a:lnTo>
                  <a:lnTo>
                    <a:pt x="1003" y="110"/>
                  </a:lnTo>
                  <a:lnTo>
                    <a:pt x="998" y="115"/>
                  </a:lnTo>
                  <a:lnTo>
                    <a:pt x="1006" y="131"/>
                  </a:lnTo>
                  <a:lnTo>
                    <a:pt x="1010" y="123"/>
                  </a:lnTo>
                  <a:lnTo>
                    <a:pt x="1016" y="126"/>
                  </a:lnTo>
                  <a:lnTo>
                    <a:pt x="1021" y="129"/>
                  </a:lnTo>
                  <a:lnTo>
                    <a:pt x="1025" y="140"/>
                  </a:lnTo>
                  <a:lnTo>
                    <a:pt x="1020" y="155"/>
                  </a:lnTo>
                  <a:lnTo>
                    <a:pt x="1030" y="154"/>
                  </a:lnTo>
                  <a:lnTo>
                    <a:pt x="1035" y="164"/>
                  </a:lnTo>
                  <a:lnTo>
                    <a:pt x="1042" y="169"/>
                  </a:lnTo>
                  <a:lnTo>
                    <a:pt x="1046" y="164"/>
                  </a:lnTo>
                  <a:lnTo>
                    <a:pt x="1054" y="163"/>
                  </a:lnTo>
                  <a:lnTo>
                    <a:pt x="1056" y="168"/>
                  </a:lnTo>
                  <a:lnTo>
                    <a:pt x="1064" y="170"/>
                  </a:lnTo>
                  <a:lnTo>
                    <a:pt x="1054" y="177"/>
                  </a:lnTo>
                  <a:lnTo>
                    <a:pt x="1061" y="184"/>
                  </a:lnTo>
                  <a:lnTo>
                    <a:pt x="1066" y="177"/>
                  </a:lnTo>
                  <a:lnTo>
                    <a:pt x="1070" y="184"/>
                  </a:lnTo>
                  <a:lnTo>
                    <a:pt x="1077" y="185"/>
                  </a:lnTo>
                  <a:lnTo>
                    <a:pt x="1075" y="193"/>
                  </a:lnTo>
                  <a:lnTo>
                    <a:pt x="1080" y="198"/>
                  </a:lnTo>
                  <a:lnTo>
                    <a:pt x="1090" y="197"/>
                  </a:lnTo>
                  <a:lnTo>
                    <a:pt x="1096" y="203"/>
                  </a:lnTo>
                  <a:lnTo>
                    <a:pt x="1104" y="195"/>
                  </a:lnTo>
                  <a:lnTo>
                    <a:pt x="1110" y="200"/>
                  </a:lnTo>
                  <a:lnTo>
                    <a:pt x="1111" y="193"/>
                  </a:lnTo>
                  <a:lnTo>
                    <a:pt x="1118" y="195"/>
                  </a:lnTo>
                  <a:lnTo>
                    <a:pt x="1115" y="204"/>
                  </a:lnTo>
                  <a:lnTo>
                    <a:pt x="1123" y="204"/>
                  </a:lnTo>
                  <a:lnTo>
                    <a:pt x="1128" y="200"/>
                  </a:lnTo>
                  <a:lnTo>
                    <a:pt x="1134" y="203"/>
                  </a:lnTo>
                  <a:lnTo>
                    <a:pt x="1125" y="209"/>
                  </a:lnTo>
                  <a:lnTo>
                    <a:pt x="1130" y="214"/>
                  </a:lnTo>
                  <a:lnTo>
                    <a:pt x="1155" y="207"/>
                  </a:lnTo>
                  <a:lnTo>
                    <a:pt x="1158" y="219"/>
                  </a:lnTo>
                  <a:lnTo>
                    <a:pt x="1165" y="227"/>
                  </a:lnTo>
                  <a:lnTo>
                    <a:pt x="1173" y="222"/>
                  </a:lnTo>
                  <a:lnTo>
                    <a:pt x="1173" y="232"/>
                  </a:lnTo>
                  <a:lnTo>
                    <a:pt x="1183" y="233"/>
                  </a:lnTo>
                  <a:lnTo>
                    <a:pt x="1199" y="264"/>
                  </a:lnTo>
                  <a:lnTo>
                    <a:pt x="1212" y="266"/>
                  </a:lnTo>
                  <a:lnTo>
                    <a:pt x="1208" y="282"/>
                  </a:lnTo>
                  <a:lnTo>
                    <a:pt x="1219" y="293"/>
                  </a:lnTo>
                  <a:lnTo>
                    <a:pt x="1223" y="320"/>
                  </a:lnTo>
                  <a:lnTo>
                    <a:pt x="1233" y="333"/>
                  </a:lnTo>
                  <a:lnTo>
                    <a:pt x="1244" y="372"/>
                  </a:lnTo>
                  <a:lnTo>
                    <a:pt x="1215" y="397"/>
                  </a:lnTo>
                  <a:lnTo>
                    <a:pt x="1212" y="404"/>
                  </a:lnTo>
                  <a:lnTo>
                    <a:pt x="1208" y="410"/>
                  </a:lnTo>
                  <a:lnTo>
                    <a:pt x="1194" y="405"/>
                  </a:lnTo>
                  <a:lnTo>
                    <a:pt x="1187" y="419"/>
                  </a:lnTo>
                  <a:lnTo>
                    <a:pt x="1154" y="453"/>
                  </a:lnTo>
                  <a:lnTo>
                    <a:pt x="1159" y="464"/>
                  </a:lnTo>
                  <a:lnTo>
                    <a:pt x="1185" y="480"/>
                  </a:lnTo>
                  <a:lnTo>
                    <a:pt x="1195" y="484"/>
                  </a:lnTo>
                  <a:lnTo>
                    <a:pt x="1200" y="512"/>
                  </a:lnTo>
                  <a:lnTo>
                    <a:pt x="1215" y="539"/>
                  </a:lnTo>
                  <a:lnTo>
                    <a:pt x="1210" y="557"/>
                  </a:lnTo>
                  <a:lnTo>
                    <a:pt x="1218" y="563"/>
                  </a:lnTo>
                  <a:lnTo>
                    <a:pt x="1227" y="564"/>
                  </a:lnTo>
                  <a:lnTo>
                    <a:pt x="1223" y="571"/>
                  </a:lnTo>
                  <a:lnTo>
                    <a:pt x="1229" y="579"/>
                  </a:lnTo>
                  <a:lnTo>
                    <a:pt x="1224" y="584"/>
                  </a:lnTo>
                  <a:lnTo>
                    <a:pt x="1234" y="591"/>
                  </a:lnTo>
                  <a:lnTo>
                    <a:pt x="1242" y="587"/>
                  </a:lnTo>
                  <a:lnTo>
                    <a:pt x="1249" y="606"/>
                  </a:lnTo>
                  <a:lnTo>
                    <a:pt x="1256" y="602"/>
                  </a:lnTo>
                  <a:lnTo>
                    <a:pt x="1261" y="607"/>
                  </a:lnTo>
                  <a:lnTo>
                    <a:pt x="1248" y="616"/>
                  </a:lnTo>
                  <a:lnTo>
                    <a:pt x="1251" y="626"/>
                  </a:lnTo>
                  <a:lnTo>
                    <a:pt x="1223" y="626"/>
                  </a:lnTo>
                  <a:lnTo>
                    <a:pt x="1228" y="633"/>
                  </a:lnTo>
                  <a:lnTo>
                    <a:pt x="1234" y="632"/>
                  </a:lnTo>
                  <a:lnTo>
                    <a:pt x="1237" y="637"/>
                  </a:lnTo>
                  <a:lnTo>
                    <a:pt x="1219" y="660"/>
                  </a:lnTo>
                  <a:lnTo>
                    <a:pt x="1202" y="672"/>
                  </a:lnTo>
                  <a:lnTo>
                    <a:pt x="1187" y="671"/>
                  </a:lnTo>
                  <a:lnTo>
                    <a:pt x="1197" y="685"/>
                  </a:lnTo>
                  <a:lnTo>
                    <a:pt x="1207" y="682"/>
                  </a:lnTo>
                  <a:lnTo>
                    <a:pt x="1203" y="692"/>
                  </a:lnTo>
                  <a:lnTo>
                    <a:pt x="1187" y="692"/>
                  </a:lnTo>
                  <a:lnTo>
                    <a:pt x="1192" y="704"/>
                  </a:lnTo>
                  <a:lnTo>
                    <a:pt x="1185" y="707"/>
                  </a:lnTo>
                  <a:lnTo>
                    <a:pt x="1178" y="722"/>
                  </a:lnTo>
                  <a:lnTo>
                    <a:pt x="1187" y="735"/>
                  </a:lnTo>
                  <a:lnTo>
                    <a:pt x="1185" y="744"/>
                  </a:lnTo>
                  <a:lnTo>
                    <a:pt x="1192" y="738"/>
                  </a:lnTo>
                  <a:lnTo>
                    <a:pt x="1195" y="741"/>
                  </a:lnTo>
                  <a:lnTo>
                    <a:pt x="1189" y="757"/>
                  </a:lnTo>
                  <a:lnTo>
                    <a:pt x="1183" y="761"/>
                  </a:lnTo>
                  <a:lnTo>
                    <a:pt x="1178" y="755"/>
                  </a:lnTo>
                  <a:lnTo>
                    <a:pt x="1168" y="760"/>
                  </a:lnTo>
                  <a:lnTo>
                    <a:pt x="1160" y="751"/>
                  </a:lnTo>
                  <a:lnTo>
                    <a:pt x="1158" y="766"/>
                  </a:lnTo>
                  <a:lnTo>
                    <a:pt x="1146" y="776"/>
                  </a:lnTo>
                  <a:lnTo>
                    <a:pt x="1150" y="786"/>
                  </a:lnTo>
                  <a:lnTo>
                    <a:pt x="1146" y="786"/>
                  </a:lnTo>
                  <a:lnTo>
                    <a:pt x="1141" y="776"/>
                  </a:lnTo>
                  <a:lnTo>
                    <a:pt x="1109" y="787"/>
                  </a:lnTo>
                  <a:lnTo>
                    <a:pt x="1110" y="794"/>
                  </a:lnTo>
                  <a:lnTo>
                    <a:pt x="1118" y="792"/>
                  </a:lnTo>
                  <a:lnTo>
                    <a:pt x="1123" y="797"/>
                  </a:lnTo>
                  <a:lnTo>
                    <a:pt x="1116" y="809"/>
                  </a:lnTo>
                  <a:lnTo>
                    <a:pt x="1105" y="805"/>
                  </a:lnTo>
                  <a:lnTo>
                    <a:pt x="1101" y="809"/>
                  </a:lnTo>
                  <a:lnTo>
                    <a:pt x="1109" y="819"/>
                  </a:lnTo>
                  <a:lnTo>
                    <a:pt x="1106" y="839"/>
                  </a:lnTo>
                  <a:lnTo>
                    <a:pt x="1134" y="860"/>
                  </a:lnTo>
                  <a:lnTo>
                    <a:pt x="1125" y="863"/>
                  </a:lnTo>
                  <a:lnTo>
                    <a:pt x="1099" y="858"/>
                  </a:lnTo>
                  <a:lnTo>
                    <a:pt x="1095" y="866"/>
                  </a:lnTo>
                  <a:lnTo>
                    <a:pt x="1105" y="873"/>
                  </a:lnTo>
                  <a:lnTo>
                    <a:pt x="1115" y="870"/>
                  </a:lnTo>
                  <a:lnTo>
                    <a:pt x="1118" y="883"/>
                  </a:lnTo>
                  <a:lnTo>
                    <a:pt x="1146" y="904"/>
                  </a:lnTo>
                  <a:lnTo>
                    <a:pt x="1153" y="899"/>
                  </a:lnTo>
                  <a:lnTo>
                    <a:pt x="1159" y="904"/>
                  </a:lnTo>
                  <a:lnTo>
                    <a:pt x="1174" y="905"/>
                  </a:lnTo>
                  <a:lnTo>
                    <a:pt x="1178" y="913"/>
                  </a:lnTo>
                  <a:lnTo>
                    <a:pt x="1189" y="913"/>
                  </a:lnTo>
                  <a:lnTo>
                    <a:pt x="1192" y="927"/>
                  </a:lnTo>
                  <a:lnTo>
                    <a:pt x="1210" y="929"/>
                  </a:lnTo>
                  <a:lnTo>
                    <a:pt x="1213" y="945"/>
                  </a:lnTo>
                  <a:lnTo>
                    <a:pt x="1207" y="959"/>
                  </a:lnTo>
                  <a:lnTo>
                    <a:pt x="1205" y="967"/>
                  </a:lnTo>
                  <a:lnTo>
                    <a:pt x="1218" y="979"/>
                  </a:lnTo>
                  <a:lnTo>
                    <a:pt x="1238" y="978"/>
                  </a:lnTo>
                  <a:lnTo>
                    <a:pt x="1247" y="1014"/>
                  </a:lnTo>
                  <a:lnTo>
                    <a:pt x="1253" y="1014"/>
                  </a:lnTo>
                  <a:lnTo>
                    <a:pt x="1248" y="1022"/>
                  </a:lnTo>
                  <a:lnTo>
                    <a:pt x="1269" y="1026"/>
                  </a:lnTo>
                  <a:lnTo>
                    <a:pt x="1266" y="1036"/>
                  </a:lnTo>
                  <a:lnTo>
                    <a:pt x="1269" y="1042"/>
                  </a:lnTo>
                  <a:lnTo>
                    <a:pt x="1274" y="1042"/>
                  </a:lnTo>
                  <a:lnTo>
                    <a:pt x="1274" y="1062"/>
                  </a:lnTo>
                  <a:lnTo>
                    <a:pt x="1291" y="1073"/>
                  </a:lnTo>
                  <a:lnTo>
                    <a:pt x="1291" y="1096"/>
                  </a:lnTo>
                  <a:lnTo>
                    <a:pt x="1303" y="1097"/>
                  </a:lnTo>
                  <a:lnTo>
                    <a:pt x="1303" y="1106"/>
                  </a:lnTo>
                  <a:lnTo>
                    <a:pt x="1297" y="1115"/>
                  </a:lnTo>
                  <a:lnTo>
                    <a:pt x="1274" y="1111"/>
                  </a:lnTo>
                  <a:lnTo>
                    <a:pt x="1269" y="1122"/>
                  </a:lnTo>
                  <a:lnTo>
                    <a:pt x="1264" y="1120"/>
                  </a:lnTo>
                  <a:lnTo>
                    <a:pt x="1267" y="1115"/>
                  </a:lnTo>
                  <a:lnTo>
                    <a:pt x="1264" y="1110"/>
                  </a:lnTo>
                  <a:lnTo>
                    <a:pt x="1249" y="1102"/>
                  </a:lnTo>
                  <a:lnTo>
                    <a:pt x="1249" y="1086"/>
                  </a:lnTo>
                  <a:lnTo>
                    <a:pt x="1234" y="1120"/>
                  </a:lnTo>
                  <a:lnTo>
                    <a:pt x="1224" y="1107"/>
                  </a:lnTo>
                  <a:lnTo>
                    <a:pt x="1218" y="1110"/>
                  </a:lnTo>
                  <a:lnTo>
                    <a:pt x="1219" y="1102"/>
                  </a:lnTo>
                  <a:lnTo>
                    <a:pt x="1212" y="1101"/>
                  </a:lnTo>
                  <a:lnTo>
                    <a:pt x="1202" y="1107"/>
                  </a:lnTo>
                  <a:lnTo>
                    <a:pt x="1210" y="1147"/>
                  </a:lnTo>
                  <a:lnTo>
                    <a:pt x="1187" y="1160"/>
                  </a:lnTo>
                  <a:lnTo>
                    <a:pt x="1169" y="1157"/>
                  </a:lnTo>
                  <a:lnTo>
                    <a:pt x="1165" y="1160"/>
                  </a:lnTo>
                  <a:lnTo>
                    <a:pt x="1160" y="1155"/>
                  </a:lnTo>
                  <a:lnTo>
                    <a:pt x="1154" y="1159"/>
                  </a:lnTo>
                  <a:lnTo>
                    <a:pt x="1153" y="1169"/>
                  </a:lnTo>
                  <a:lnTo>
                    <a:pt x="1146" y="1174"/>
                  </a:lnTo>
                  <a:lnTo>
                    <a:pt x="1149" y="1185"/>
                  </a:lnTo>
                  <a:lnTo>
                    <a:pt x="1139" y="1195"/>
                  </a:lnTo>
                  <a:lnTo>
                    <a:pt x="1141" y="1190"/>
                  </a:lnTo>
                  <a:lnTo>
                    <a:pt x="1136" y="1190"/>
                  </a:lnTo>
                  <a:lnTo>
                    <a:pt x="1136" y="1200"/>
                  </a:lnTo>
                  <a:lnTo>
                    <a:pt x="1136" y="1206"/>
                  </a:lnTo>
                  <a:lnTo>
                    <a:pt x="1146" y="1206"/>
                  </a:lnTo>
                  <a:lnTo>
                    <a:pt x="1153" y="1213"/>
                  </a:lnTo>
                  <a:lnTo>
                    <a:pt x="1144" y="1224"/>
                  </a:lnTo>
                  <a:lnTo>
                    <a:pt x="1143" y="1234"/>
                  </a:lnTo>
                  <a:lnTo>
                    <a:pt x="1148" y="1238"/>
                  </a:lnTo>
                  <a:lnTo>
                    <a:pt x="1139" y="1249"/>
                  </a:lnTo>
                  <a:lnTo>
                    <a:pt x="1141" y="1260"/>
                  </a:lnTo>
                  <a:lnTo>
                    <a:pt x="1134" y="1260"/>
                  </a:lnTo>
                  <a:lnTo>
                    <a:pt x="1130" y="1272"/>
                  </a:lnTo>
                  <a:lnTo>
                    <a:pt x="1139" y="1277"/>
                  </a:lnTo>
                  <a:lnTo>
                    <a:pt x="1141" y="1283"/>
                  </a:lnTo>
                  <a:lnTo>
                    <a:pt x="1130" y="1292"/>
                  </a:lnTo>
                  <a:lnTo>
                    <a:pt x="1125" y="1287"/>
                  </a:lnTo>
                  <a:lnTo>
                    <a:pt x="1120" y="1290"/>
                  </a:lnTo>
                  <a:lnTo>
                    <a:pt x="1116" y="1283"/>
                  </a:lnTo>
                  <a:lnTo>
                    <a:pt x="1110" y="1290"/>
                  </a:lnTo>
                  <a:lnTo>
                    <a:pt x="1115" y="1290"/>
                  </a:lnTo>
                  <a:lnTo>
                    <a:pt x="1116" y="1299"/>
                  </a:lnTo>
                  <a:lnTo>
                    <a:pt x="1123" y="1304"/>
                  </a:lnTo>
                  <a:lnTo>
                    <a:pt x="1115" y="1318"/>
                  </a:lnTo>
                  <a:lnTo>
                    <a:pt x="1118" y="1324"/>
                  </a:lnTo>
                  <a:lnTo>
                    <a:pt x="1126" y="1314"/>
                  </a:lnTo>
                  <a:lnTo>
                    <a:pt x="1154" y="1319"/>
                  </a:lnTo>
                  <a:lnTo>
                    <a:pt x="1174" y="1329"/>
                  </a:lnTo>
                  <a:lnTo>
                    <a:pt x="1178" y="1326"/>
                  </a:lnTo>
                  <a:lnTo>
                    <a:pt x="1195" y="1329"/>
                  </a:lnTo>
                  <a:lnTo>
                    <a:pt x="1218" y="1318"/>
                  </a:lnTo>
                  <a:lnTo>
                    <a:pt x="1239" y="1319"/>
                  </a:lnTo>
                  <a:lnTo>
                    <a:pt x="1248" y="1312"/>
                  </a:lnTo>
                  <a:lnTo>
                    <a:pt x="1266" y="1322"/>
                  </a:lnTo>
                  <a:lnTo>
                    <a:pt x="1272" y="1309"/>
                  </a:lnTo>
                  <a:lnTo>
                    <a:pt x="1281" y="1312"/>
                  </a:lnTo>
                  <a:lnTo>
                    <a:pt x="1298" y="1303"/>
                  </a:lnTo>
                  <a:lnTo>
                    <a:pt x="1330" y="1317"/>
                  </a:lnTo>
                  <a:lnTo>
                    <a:pt x="1333" y="1326"/>
                  </a:lnTo>
                  <a:lnTo>
                    <a:pt x="1346" y="1341"/>
                  </a:lnTo>
                  <a:lnTo>
                    <a:pt x="1345" y="1352"/>
                  </a:lnTo>
                  <a:lnTo>
                    <a:pt x="1352" y="1376"/>
                  </a:lnTo>
                  <a:lnTo>
                    <a:pt x="1372" y="1403"/>
                  </a:lnTo>
                  <a:lnTo>
                    <a:pt x="1377" y="1416"/>
                  </a:lnTo>
                  <a:lnTo>
                    <a:pt x="1362" y="1441"/>
                  </a:lnTo>
                  <a:lnTo>
                    <a:pt x="1355" y="1476"/>
                  </a:lnTo>
                  <a:lnTo>
                    <a:pt x="1320" y="1511"/>
                  </a:lnTo>
                  <a:lnTo>
                    <a:pt x="1316" y="1548"/>
                  </a:lnTo>
                  <a:lnTo>
                    <a:pt x="1308" y="1551"/>
                  </a:lnTo>
                  <a:lnTo>
                    <a:pt x="1307" y="1563"/>
                  </a:lnTo>
                  <a:lnTo>
                    <a:pt x="1292" y="1563"/>
                  </a:lnTo>
                  <a:lnTo>
                    <a:pt x="1282" y="1573"/>
                  </a:lnTo>
                  <a:lnTo>
                    <a:pt x="1264" y="1570"/>
                  </a:lnTo>
                  <a:lnTo>
                    <a:pt x="1239" y="1579"/>
                  </a:lnTo>
                  <a:lnTo>
                    <a:pt x="1227" y="1578"/>
                  </a:lnTo>
                  <a:lnTo>
                    <a:pt x="1219" y="1589"/>
                  </a:lnTo>
                  <a:lnTo>
                    <a:pt x="1180" y="1597"/>
                  </a:lnTo>
                  <a:lnTo>
                    <a:pt x="1168" y="1604"/>
                  </a:lnTo>
                  <a:lnTo>
                    <a:pt x="1149" y="1604"/>
                  </a:lnTo>
                  <a:lnTo>
                    <a:pt x="1139" y="1579"/>
                  </a:lnTo>
                  <a:lnTo>
                    <a:pt x="1114" y="1569"/>
                  </a:lnTo>
                  <a:lnTo>
                    <a:pt x="1101" y="1583"/>
                  </a:lnTo>
                  <a:lnTo>
                    <a:pt x="1091" y="1583"/>
                  </a:lnTo>
                  <a:lnTo>
                    <a:pt x="1079" y="1590"/>
                  </a:lnTo>
                  <a:lnTo>
                    <a:pt x="1061" y="1595"/>
                  </a:lnTo>
                  <a:lnTo>
                    <a:pt x="1061" y="1600"/>
                  </a:lnTo>
                  <a:lnTo>
                    <a:pt x="1054" y="1599"/>
                  </a:lnTo>
                  <a:lnTo>
                    <a:pt x="1051" y="1605"/>
                  </a:lnTo>
                  <a:lnTo>
                    <a:pt x="1045" y="1600"/>
                  </a:lnTo>
                  <a:lnTo>
                    <a:pt x="1016" y="1609"/>
                  </a:lnTo>
                  <a:lnTo>
                    <a:pt x="1015" y="1623"/>
                  </a:lnTo>
                  <a:lnTo>
                    <a:pt x="1011" y="1627"/>
                  </a:lnTo>
                  <a:lnTo>
                    <a:pt x="1000" y="1625"/>
                  </a:lnTo>
                  <a:lnTo>
                    <a:pt x="1000" y="1629"/>
                  </a:lnTo>
                  <a:lnTo>
                    <a:pt x="983" y="1643"/>
                  </a:lnTo>
                  <a:lnTo>
                    <a:pt x="982" y="1648"/>
                  </a:lnTo>
                  <a:lnTo>
                    <a:pt x="972" y="1647"/>
                  </a:lnTo>
                  <a:lnTo>
                    <a:pt x="966" y="1649"/>
                  </a:lnTo>
                  <a:lnTo>
                    <a:pt x="968" y="1663"/>
                  </a:lnTo>
                  <a:lnTo>
                    <a:pt x="956" y="1676"/>
                  </a:lnTo>
                  <a:lnTo>
                    <a:pt x="957" y="1689"/>
                  </a:lnTo>
                  <a:lnTo>
                    <a:pt x="942" y="1689"/>
                  </a:lnTo>
                  <a:lnTo>
                    <a:pt x="936" y="1698"/>
                  </a:lnTo>
                  <a:lnTo>
                    <a:pt x="928" y="1701"/>
                  </a:lnTo>
                  <a:lnTo>
                    <a:pt x="913" y="1697"/>
                  </a:lnTo>
                  <a:lnTo>
                    <a:pt x="904" y="1706"/>
                  </a:lnTo>
                  <a:lnTo>
                    <a:pt x="894" y="1696"/>
                  </a:lnTo>
                  <a:lnTo>
                    <a:pt x="887" y="1696"/>
                  </a:lnTo>
                  <a:lnTo>
                    <a:pt x="880" y="1689"/>
                  </a:lnTo>
                  <a:lnTo>
                    <a:pt x="877" y="1698"/>
                  </a:lnTo>
                  <a:lnTo>
                    <a:pt x="868" y="1698"/>
                  </a:lnTo>
                  <a:lnTo>
                    <a:pt x="855" y="1694"/>
                  </a:lnTo>
                  <a:lnTo>
                    <a:pt x="850" y="1686"/>
                  </a:lnTo>
                  <a:lnTo>
                    <a:pt x="839" y="1687"/>
                  </a:lnTo>
                  <a:lnTo>
                    <a:pt x="830" y="1679"/>
                  </a:lnTo>
                  <a:lnTo>
                    <a:pt x="824" y="1708"/>
                  </a:lnTo>
                  <a:lnTo>
                    <a:pt x="804" y="1735"/>
                  </a:lnTo>
                  <a:lnTo>
                    <a:pt x="803" y="1765"/>
                  </a:lnTo>
                  <a:lnTo>
                    <a:pt x="788" y="1780"/>
                  </a:lnTo>
                  <a:lnTo>
                    <a:pt x="759" y="1797"/>
                  </a:lnTo>
                  <a:lnTo>
                    <a:pt x="692" y="1780"/>
                  </a:lnTo>
                  <a:lnTo>
                    <a:pt x="681" y="1786"/>
                  </a:lnTo>
                  <a:lnTo>
                    <a:pt x="670" y="1777"/>
                  </a:lnTo>
                  <a:lnTo>
                    <a:pt x="667" y="1761"/>
                  </a:lnTo>
                  <a:lnTo>
                    <a:pt x="655" y="1760"/>
                  </a:lnTo>
                  <a:lnTo>
                    <a:pt x="628" y="1740"/>
                  </a:lnTo>
                  <a:lnTo>
                    <a:pt x="611" y="1758"/>
                  </a:lnTo>
                  <a:lnTo>
                    <a:pt x="607" y="1767"/>
                  </a:lnTo>
                  <a:lnTo>
                    <a:pt x="598" y="1775"/>
                  </a:lnTo>
                  <a:lnTo>
                    <a:pt x="583" y="1771"/>
                  </a:lnTo>
                  <a:lnTo>
                    <a:pt x="573" y="1780"/>
                  </a:lnTo>
                  <a:lnTo>
                    <a:pt x="558" y="1797"/>
                  </a:lnTo>
                  <a:lnTo>
                    <a:pt x="547" y="1825"/>
                  </a:lnTo>
                  <a:lnTo>
                    <a:pt x="500" y="1836"/>
                  </a:lnTo>
                  <a:lnTo>
                    <a:pt x="486" y="1846"/>
                  </a:lnTo>
                  <a:lnTo>
                    <a:pt x="478" y="1841"/>
                  </a:lnTo>
                  <a:lnTo>
                    <a:pt x="474" y="1827"/>
                  </a:lnTo>
                  <a:lnTo>
                    <a:pt x="468" y="1820"/>
                  </a:lnTo>
                  <a:lnTo>
                    <a:pt x="473" y="1806"/>
                  </a:lnTo>
                  <a:lnTo>
                    <a:pt x="463" y="1795"/>
                  </a:lnTo>
                  <a:lnTo>
                    <a:pt x="453" y="1751"/>
                  </a:lnTo>
                  <a:lnTo>
                    <a:pt x="440" y="1728"/>
                  </a:lnTo>
                  <a:lnTo>
                    <a:pt x="440" y="1721"/>
                  </a:lnTo>
                  <a:lnTo>
                    <a:pt x="446" y="1712"/>
                  </a:lnTo>
                  <a:lnTo>
                    <a:pt x="445" y="1702"/>
                  </a:lnTo>
                  <a:lnTo>
                    <a:pt x="429" y="1717"/>
                  </a:lnTo>
                  <a:lnTo>
                    <a:pt x="420" y="1721"/>
                  </a:lnTo>
                  <a:lnTo>
                    <a:pt x="407" y="1713"/>
                  </a:lnTo>
                  <a:lnTo>
                    <a:pt x="399" y="1716"/>
                  </a:lnTo>
                  <a:lnTo>
                    <a:pt x="392" y="1730"/>
                  </a:lnTo>
                  <a:lnTo>
                    <a:pt x="385" y="1723"/>
                  </a:lnTo>
                  <a:lnTo>
                    <a:pt x="376" y="1726"/>
                  </a:lnTo>
                  <a:lnTo>
                    <a:pt x="367" y="1717"/>
                  </a:lnTo>
                  <a:lnTo>
                    <a:pt x="353" y="1718"/>
                  </a:lnTo>
                  <a:lnTo>
                    <a:pt x="343" y="1746"/>
                  </a:lnTo>
                  <a:lnTo>
                    <a:pt x="346" y="1751"/>
                  </a:lnTo>
                  <a:lnTo>
                    <a:pt x="341" y="1762"/>
                  </a:lnTo>
                  <a:lnTo>
                    <a:pt x="316" y="1771"/>
                  </a:lnTo>
                  <a:lnTo>
                    <a:pt x="302" y="1760"/>
                  </a:lnTo>
                  <a:lnTo>
                    <a:pt x="281" y="1767"/>
                  </a:lnTo>
                  <a:lnTo>
                    <a:pt x="271" y="1765"/>
                  </a:lnTo>
                  <a:lnTo>
                    <a:pt x="261" y="1771"/>
                  </a:lnTo>
                  <a:lnTo>
                    <a:pt x="247" y="1766"/>
                  </a:lnTo>
                  <a:lnTo>
                    <a:pt x="238" y="1772"/>
                  </a:lnTo>
                  <a:lnTo>
                    <a:pt x="228" y="1796"/>
                  </a:lnTo>
                  <a:lnTo>
                    <a:pt x="222" y="1777"/>
                  </a:lnTo>
                  <a:lnTo>
                    <a:pt x="207" y="1776"/>
                  </a:lnTo>
                  <a:lnTo>
                    <a:pt x="202" y="1767"/>
                  </a:lnTo>
                  <a:lnTo>
                    <a:pt x="237" y="1730"/>
                  </a:lnTo>
                  <a:lnTo>
                    <a:pt x="239" y="1716"/>
                  </a:lnTo>
                  <a:lnTo>
                    <a:pt x="249" y="1711"/>
                  </a:lnTo>
                  <a:lnTo>
                    <a:pt x="252" y="1684"/>
                  </a:lnTo>
                  <a:lnTo>
                    <a:pt x="261" y="1679"/>
                  </a:lnTo>
                  <a:lnTo>
                    <a:pt x="259" y="1666"/>
                  </a:lnTo>
                  <a:lnTo>
                    <a:pt x="277" y="1647"/>
                  </a:lnTo>
                  <a:lnTo>
                    <a:pt x="277" y="1627"/>
                  </a:lnTo>
                  <a:lnTo>
                    <a:pt x="288" y="1595"/>
                  </a:lnTo>
                  <a:lnTo>
                    <a:pt x="293" y="1569"/>
                  </a:lnTo>
                  <a:lnTo>
                    <a:pt x="302" y="1558"/>
                  </a:lnTo>
                  <a:lnTo>
                    <a:pt x="313" y="1560"/>
                  </a:lnTo>
                  <a:lnTo>
                    <a:pt x="333" y="1551"/>
                  </a:lnTo>
                  <a:lnTo>
                    <a:pt x="350" y="1530"/>
                  </a:lnTo>
                  <a:lnTo>
                    <a:pt x="357" y="1506"/>
                  </a:lnTo>
                  <a:lnTo>
                    <a:pt x="367" y="1499"/>
                  </a:lnTo>
                  <a:lnTo>
                    <a:pt x="380" y="1500"/>
                  </a:lnTo>
                  <a:lnTo>
                    <a:pt x="385" y="1492"/>
                  </a:lnTo>
                  <a:lnTo>
                    <a:pt x="380" y="1474"/>
                  </a:lnTo>
                  <a:lnTo>
                    <a:pt x="392" y="1471"/>
                  </a:lnTo>
                  <a:lnTo>
                    <a:pt x="394" y="1464"/>
                  </a:lnTo>
                  <a:lnTo>
                    <a:pt x="386" y="1455"/>
                  </a:lnTo>
                  <a:lnTo>
                    <a:pt x="382" y="1437"/>
                  </a:lnTo>
                  <a:lnTo>
                    <a:pt x="391" y="1431"/>
                  </a:lnTo>
                  <a:lnTo>
                    <a:pt x="410" y="1430"/>
                  </a:lnTo>
                  <a:lnTo>
                    <a:pt x="424" y="1403"/>
                  </a:lnTo>
                  <a:lnTo>
                    <a:pt x="420" y="1376"/>
                  </a:lnTo>
                  <a:lnTo>
                    <a:pt x="409" y="1372"/>
                  </a:lnTo>
                  <a:lnTo>
                    <a:pt x="414" y="1362"/>
                  </a:lnTo>
                  <a:lnTo>
                    <a:pt x="397" y="1356"/>
                  </a:lnTo>
                  <a:lnTo>
                    <a:pt x="399" y="1346"/>
                  </a:lnTo>
                  <a:lnTo>
                    <a:pt x="407" y="1341"/>
                  </a:lnTo>
                  <a:lnTo>
                    <a:pt x="404" y="1299"/>
                  </a:lnTo>
                  <a:lnTo>
                    <a:pt x="407" y="1275"/>
                  </a:lnTo>
                  <a:lnTo>
                    <a:pt x="387" y="1269"/>
                  </a:lnTo>
                  <a:lnTo>
                    <a:pt x="333" y="1270"/>
                  </a:lnTo>
                  <a:lnTo>
                    <a:pt x="328" y="1267"/>
                  </a:lnTo>
                  <a:lnTo>
                    <a:pt x="328" y="1230"/>
                  </a:lnTo>
                  <a:lnTo>
                    <a:pt x="308" y="1211"/>
                  </a:lnTo>
                  <a:lnTo>
                    <a:pt x="308" y="1191"/>
                  </a:lnTo>
                  <a:lnTo>
                    <a:pt x="296" y="1186"/>
                  </a:lnTo>
                  <a:lnTo>
                    <a:pt x="282" y="1190"/>
                  </a:lnTo>
                  <a:lnTo>
                    <a:pt x="272" y="1171"/>
                  </a:lnTo>
                  <a:lnTo>
                    <a:pt x="232" y="1169"/>
                  </a:lnTo>
                  <a:lnTo>
                    <a:pt x="218" y="1186"/>
                  </a:lnTo>
                  <a:lnTo>
                    <a:pt x="199" y="1186"/>
                  </a:lnTo>
                  <a:lnTo>
                    <a:pt x="180" y="1201"/>
                  </a:lnTo>
                  <a:lnTo>
                    <a:pt x="165" y="1195"/>
                  </a:lnTo>
                  <a:lnTo>
                    <a:pt x="138" y="1165"/>
                  </a:lnTo>
                  <a:lnTo>
                    <a:pt x="121" y="1166"/>
                  </a:lnTo>
                  <a:lnTo>
                    <a:pt x="126" y="1112"/>
                  </a:lnTo>
                  <a:lnTo>
                    <a:pt x="131" y="1111"/>
                  </a:lnTo>
                  <a:lnTo>
                    <a:pt x="133" y="1091"/>
                  </a:lnTo>
                  <a:lnTo>
                    <a:pt x="155" y="1076"/>
                  </a:lnTo>
                  <a:lnTo>
                    <a:pt x="155" y="1072"/>
                  </a:lnTo>
                  <a:lnTo>
                    <a:pt x="149" y="1067"/>
                  </a:lnTo>
                  <a:lnTo>
                    <a:pt x="154" y="1060"/>
                  </a:lnTo>
                  <a:lnTo>
                    <a:pt x="174" y="1058"/>
                  </a:lnTo>
                  <a:lnTo>
                    <a:pt x="174" y="1041"/>
                  </a:lnTo>
                  <a:lnTo>
                    <a:pt x="154" y="1009"/>
                  </a:lnTo>
                  <a:lnTo>
                    <a:pt x="164" y="988"/>
                  </a:lnTo>
                  <a:lnTo>
                    <a:pt x="159" y="984"/>
                  </a:lnTo>
                  <a:lnTo>
                    <a:pt x="151" y="988"/>
                  </a:lnTo>
                  <a:lnTo>
                    <a:pt x="153" y="994"/>
                  </a:lnTo>
                  <a:lnTo>
                    <a:pt x="148" y="989"/>
                  </a:lnTo>
                  <a:lnTo>
                    <a:pt x="143" y="993"/>
                  </a:lnTo>
                  <a:lnTo>
                    <a:pt x="135" y="983"/>
                  </a:lnTo>
                  <a:lnTo>
                    <a:pt x="138" y="978"/>
                  </a:lnTo>
                  <a:lnTo>
                    <a:pt x="131" y="972"/>
                  </a:lnTo>
                  <a:lnTo>
                    <a:pt x="131" y="963"/>
                  </a:lnTo>
                  <a:lnTo>
                    <a:pt x="144" y="968"/>
                  </a:lnTo>
                  <a:lnTo>
                    <a:pt x="136" y="955"/>
                  </a:lnTo>
                  <a:lnTo>
                    <a:pt x="141" y="947"/>
                  </a:lnTo>
                  <a:lnTo>
                    <a:pt x="123" y="955"/>
                  </a:lnTo>
                  <a:lnTo>
                    <a:pt x="115" y="952"/>
                  </a:lnTo>
                  <a:lnTo>
                    <a:pt x="119" y="942"/>
                  </a:lnTo>
                  <a:lnTo>
                    <a:pt x="109" y="943"/>
                  </a:lnTo>
                  <a:lnTo>
                    <a:pt x="96" y="939"/>
                  </a:lnTo>
                  <a:lnTo>
                    <a:pt x="104" y="930"/>
                  </a:lnTo>
                  <a:lnTo>
                    <a:pt x="90" y="920"/>
                  </a:lnTo>
                  <a:lnTo>
                    <a:pt x="89" y="910"/>
                  </a:lnTo>
                  <a:lnTo>
                    <a:pt x="85" y="913"/>
                  </a:lnTo>
                  <a:lnTo>
                    <a:pt x="85" y="894"/>
                  </a:lnTo>
                  <a:lnTo>
                    <a:pt x="57" y="893"/>
                  </a:lnTo>
                  <a:lnTo>
                    <a:pt x="50" y="884"/>
                  </a:lnTo>
                  <a:lnTo>
                    <a:pt x="59" y="866"/>
                  </a:lnTo>
                  <a:lnTo>
                    <a:pt x="59" y="840"/>
                  </a:lnTo>
                  <a:lnTo>
                    <a:pt x="47" y="845"/>
                  </a:lnTo>
                  <a:lnTo>
                    <a:pt x="42" y="855"/>
                  </a:lnTo>
                  <a:lnTo>
                    <a:pt x="41" y="851"/>
                  </a:lnTo>
                  <a:lnTo>
                    <a:pt x="22" y="861"/>
                  </a:lnTo>
                  <a:lnTo>
                    <a:pt x="0" y="865"/>
                  </a:lnTo>
                  <a:lnTo>
                    <a:pt x="0" y="850"/>
                  </a:lnTo>
                  <a:lnTo>
                    <a:pt x="21" y="829"/>
                  </a:lnTo>
                  <a:lnTo>
                    <a:pt x="26" y="812"/>
                  </a:lnTo>
                  <a:lnTo>
                    <a:pt x="25" y="794"/>
                  </a:lnTo>
                  <a:lnTo>
                    <a:pt x="52" y="782"/>
                  </a:lnTo>
                  <a:lnTo>
                    <a:pt x="74" y="789"/>
                  </a:lnTo>
                  <a:lnTo>
                    <a:pt x="67" y="722"/>
                  </a:lnTo>
                  <a:lnTo>
                    <a:pt x="54" y="704"/>
                  </a:lnTo>
                  <a:lnTo>
                    <a:pt x="46" y="666"/>
                  </a:lnTo>
                  <a:lnTo>
                    <a:pt x="41" y="668"/>
                  </a:lnTo>
                  <a:lnTo>
                    <a:pt x="22" y="652"/>
                  </a:lnTo>
                  <a:lnTo>
                    <a:pt x="32" y="640"/>
                  </a:lnTo>
                  <a:lnTo>
                    <a:pt x="42" y="648"/>
                  </a:lnTo>
                  <a:lnTo>
                    <a:pt x="52" y="650"/>
                  </a:lnTo>
                  <a:lnTo>
                    <a:pt x="59" y="643"/>
                  </a:lnTo>
                  <a:lnTo>
                    <a:pt x="64" y="650"/>
                  </a:lnTo>
                  <a:lnTo>
                    <a:pt x="87" y="647"/>
                  </a:lnTo>
                  <a:lnTo>
                    <a:pt x="91" y="637"/>
                  </a:lnTo>
                  <a:lnTo>
                    <a:pt x="99" y="642"/>
                  </a:lnTo>
                  <a:lnTo>
                    <a:pt x="89" y="653"/>
                  </a:lnTo>
                  <a:lnTo>
                    <a:pt x="89" y="676"/>
                  </a:lnTo>
                  <a:lnTo>
                    <a:pt x="96" y="677"/>
                  </a:lnTo>
                  <a:lnTo>
                    <a:pt x="101" y="670"/>
                  </a:lnTo>
                  <a:lnTo>
                    <a:pt x="99" y="663"/>
                  </a:lnTo>
                  <a:lnTo>
                    <a:pt x="104" y="661"/>
                  </a:lnTo>
                  <a:lnTo>
                    <a:pt x="105" y="670"/>
                  </a:lnTo>
                  <a:lnTo>
                    <a:pt x="120" y="680"/>
                  </a:lnTo>
                  <a:lnTo>
                    <a:pt x="128" y="671"/>
                  </a:lnTo>
                  <a:lnTo>
                    <a:pt x="126" y="656"/>
                  </a:lnTo>
                  <a:lnTo>
                    <a:pt x="133" y="640"/>
                  </a:lnTo>
                  <a:lnTo>
                    <a:pt x="154" y="640"/>
                  </a:lnTo>
                  <a:lnTo>
                    <a:pt x="153" y="658"/>
                  </a:lnTo>
                  <a:lnTo>
                    <a:pt x="163" y="661"/>
                  </a:lnTo>
                  <a:lnTo>
                    <a:pt x="170" y="653"/>
                  </a:lnTo>
                  <a:lnTo>
                    <a:pt x="174" y="655"/>
                  </a:lnTo>
                  <a:lnTo>
                    <a:pt x="185" y="650"/>
                  </a:lnTo>
                  <a:lnTo>
                    <a:pt x="184" y="642"/>
                  </a:lnTo>
                  <a:lnTo>
                    <a:pt x="192" y="638"/>
                  </a:lnTo>
                  <a:lnTo>
                    <a:pt x="189" y="637"/>
                  </a:lnTo>
                  <a:lnTo>
                    <a:pt x="204" y="633"/>
                  </a:lnTo>
                  <a:lnTo>
                    <a:pt x="207" y="623"/>
                  </a:lnTo>
                  <a:lnTo>
                    <a:pt x="224" y="611"/>
                  </a:lnTo>
                  <a:lnTo>
                    <a:pt x="222" y="597"/>
                  </a:lnTo>
                  <a:lnTo>
                    <a:pt x="229" y="586"/>
                  </a:lnTo>
                  <a:lnTo>
                    <a:pt x="229" y="569"/>
                  </a:lnTo>
                  <a:lnTo>
                    <a:pt x="238" y="557"/>
                  </a:lnTo>
                  <a:lnTo>
                    <a:pt x="237" y="528"/>
                  </a:lnTo>
                  <a:lnTo>
                    <a:pt x="218" y="507"/>
                  </a:lnTo>
                  <a:lnTo>
                    <a:pt x="232" y="488"/>
                  </a:lnTo>
                  <a:lnTo>
                    <a:pt x="234" y="443"/>
                  </a:lnTo>
                  <a:lnTo>
                    <a:pt x="263" y="443"/>
                  </a:lnTo>
                  <a:lnTo>
                    <a:pt x="244" y="434"/>
                  </a:lnTo>
                  <a:lnTo>
                    <a:pt x="224" y="411"/>
                  </a:lnTo>
                  <a:lnTo>
                    <a:pt x="222" y="404"/>
                  </a:lnTo>
                  <a:lnTo>
                    <a:pt x="223" y="382"/>
                  </a:lnTo>
                  <a:lnTo>
                    <a:pt x="208" y="361"/>
                  </a:lnTo>
                  <a:lnTo>
                    <a:pt x="207" y="336"/>
                  </a:lnTo>
                  <a:lnTo>
                    <a:pt x="200" y="330"/>
                  </a:lnTo>
                  <a:lnTo>
                    <a:pt x="174" y="321"/>
                  </a:lnTo>
                  <a:lnTo>
                    <a:pt x="178" y="313"/>
                  </a:lnTo>
                  <a:lnTo>
                    <a:pt x="197" y="313"/>
                  </a:lnTo>
                  <a:lnTo>
                    <a:pt x="243" y="337"/>
                  </a:lnTo>
                  <a:lnTo>
                    <a:pt x="249" y="330"/>
                  </a:lnTo>
                  <a:lnTo>
                    <a:pt x="253" y="336"/>
                  </a:lnTo>
                  <a:lnTo>
                    <a:pt x="263" y="335"/>
                  </a:lnTo>
                  <a:lnTo>
                    <a:pt x="263" y="342"/>
                  </a:lnTo>
                  <a:lnTo>
                    <a:pt x="279" y="342"/>
                  </a:lnTo>
                  <a:lnTo>
                    <a:pt x="282" y="347"/>
                  </a:lnTo>
                  <a:lnTo>
                    <a:pt x="317" y="345"/>
                  </a:lnTo>
                  <a:lnTo>
                    <a:pt x="317" y="317"/>
                  </a:lnTo>
                  <a:lnTo>
                    <a:pt x="338" y="297"/>
                  </a:lnTo>
                  <a:lnTo>
                    <a:pt x="351" y="303"/>
                  </a:lnTo>
                  <a:lnTo>
                    <a:pt x="389" y="301"/>
                  </a:lnTo>
                  <a:lnTo>
                    <a:pt x="399" y="307"/>
                  </a:lnTo>
                  <a:lnTo>
                    <a:pt x="425" y="312"/>
                  </a:lnTo>
                  <a:lnTo>
                    <a:pt x="439" y="305"/>
                  </a:lnTo>
                  <a:lnTo>
                    <a:pt x="453" y="287"/>
                  </a:lnTo>
                  <a:lnTo>
                    <a:pt x="458" y="282"/>
                  </a:lnTo>
                  <a:lnTo>
                    <a:pt x="458" y="267"/>
                  </a:lnTo>
                  <a:lnTo>
                    <a:pt x="445" y="259"/>
                  </a:lnTo>
                  <a:lnTo>
                    <a:pt x="445" y="254"/>
                  </a:lnTo>
                  <a:lnTo>
                    <a:pt x="431" y="252"/>
                  </a:lnTo>
                  <a:lnTo>
                    <a:pt x="421" y="244"/>
                  </a:lnTo>
                  <a:lnTo>
                    <a:pt x="439" y="244"/>
                  </a:lnTo>
                  <a:lnTo>
                    <a:pt x="463" y="232"/>
                  </a:lnTo>
                  <a:lnTo>
                    <a:pt x="481" y="236"/>
                  </a:lnTo>
                  <a:lnTo>
                    <a:pt x="498" y="234"/>
                  </a:lnTo>
                  <a:lnTo>
                    <a:pt x="505" y="241"/>
                  </a:lnTo>
                  <a:lnTo>
                    <a:pt x="513" y="238"/>
                  </a:lnTo>
                  <a:lnTo>
                    <a:pt x="488" y="224"/>
                  </a:lnTo>
                  <a:lnTo>
                    <a:pt x="479" y="208"/>
                  </a:lnTo>
                  <a:lnTo>
                    <a:pt x="478" y="170"/>
                  </a:lnTo>
                  <a:lnTo>
                    <a:pt x="498" y="154"/>
                  </a:lnTo>
                  <a:lnTo>
                    <a:pt x="500" y="159"/>
                  </a:lnTo>
                  <a:lnTo>
                    <a:pt x="513" y="160"/>
                  </a:lnTo>
                  <a:lnTo>
                    <a:pt x="519" y="153"/>
                  </a:lnTo>
                  <a:lnTo>
                    <a:pt x="579" y="126"/>
                  </a:lnTo>
                  <a:lnTo>
                    <a:pt x="584" y="121"/>
                  </a:lnTo>
                  <a:lnTo>
                    <a:pt x="591" y="123"/>
                  </a:lnTo>
                  <a:lnTo>
                    <a:pt x="596" y="133"/>
                  </a:lnTo>
                  <a:lnTo>
                    <a:pt x="607" y="129"/>
                  </a:lnTo>
                  <a:lnTo>
                    <a:pt x="617" y="143"/>
                  </a:lnTo>
                  <a:lnTo>
                    <a:pt x="622" y="139"/>
                  </a:lnTo>
                  <a:lnTo>
                    <a:pt x="627" y="143"/>
                  </a:lnTo>
                  <a:lnTo>
                    <a:pt x="638" y="139"/>
                  </a:lnTo>
                  <a:lnTo>
                    <a:pt x="647" y="148"/>
                  </a:lnTo>
                  <a:lnTo>
                    <a:pt x="652" y="145"/>
                  </a:lnTo>
                  <a:lnTo>
                    <a:pt x="651" y="133"/>
                  </a:lnTo>
                  <a:lnTo>
                    <a:pt x="658" y="131"/>
                  </a:lnTo>
                  <a:lnTo>
                    <a:pt x="662" y="140"/>
                  </a:lnTo>
                  <a:lnTo>
                    <a:pt x="673" y="144"/>
                  </a:lnTo>
                  <a:lnTo>
                    <a:pt x="670" y="159"/>
                  </a:lnTo>
                  <a:lnTo>
                    <a:pt x="673" y="165"/>
                  </a:lnTo>
                  <a:lnTo>
                    <a:pt x="697" y="150"/>
                  </a:lnTo>
                  <a:lnTo>
                    <a:pt x="705" y="154"/>
                  </a:lnTo>
                  <a:lnTo>
                    <a:pt x="719" y="153"/>
                  </a:lnTo>
                  <a:lnTo>
                    <a:pt x="716" y="175"/>
                  </a:lnTo>
                  <a:lnTo>
                    <a:pt x="729" y="172"/>
                  </a:lnTo>
                  <a:lnTo>
                    <a:pt x="742" y="182"/>
                  </a:lnTo>
                  <a:lnTo>
                    <a:pt x="749" y="197"/>
                  </a:lnTo>
                  <a:lnTo>
                    <a:pt x="756" y="195"/>
                  </a:lnTo>
                  <a:lnTo>
                    <a:pt x="774" y="204"/>
                  </a:lnTo>
                  <a:lnTo>
                    <a:pt x="790" y="203"/>
                  </a:lnTo>
                  <a:lnTo>
                    <a:pt x="798" y="202"/>
                  </a:lnTo>
                  <a:lnTo>
                    <a:pt x="800" y="193"/>
                  </a:lnTo>
                  <a:lnTo>
                    <a:pt x="823" y="174"/>
                  </a:lnTo>
                  <a:lnTo>
                    <a:pt x="838" y="126"/>
                  </a:lnTo>
                  <a:lnTo>
                    <a:pt x="862" y="111"/>
                  </a:lnTo>
                  <a:lnTo>
                    <a:pt x="867" y="91"/>
                  </a:lnTo>
                  <a:lnTo>
                    <a:pt x="882" y="70"/>
                  </a:lnTo>
                  <a:lnTo>
                    <a:pt x="889" y="59"/>
                  </a:lnTo>
                  <a:lnTo>
                    <a:pt x="902" y="39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3" y="11"/>
                  </a:lnTo>
                  <a:lnTo>
                    <a:pt x="928" y="11"/>
                  </a:lnTo>
                  <a:lnTo>
                    <a:pt x="931" y="17"/>
                  </a:lnTo>
                  <a:lnTo>
                    <a:pt x="928" y="20"/>
                  </a:lnTo>
                  <a:lnTo>
                    <a:pt x="926" y="25"/>
                  </a:lnTo>
                  <a:lnTo>
                    <a:pt x="929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1" name="Freeform 67"/>
            <p:cNvSpPr>
              <a:spLocks/>
            </p:cNvSpPr>
            <p:nvPr/>
          </p:nvSpPr>
          <p:spPr bwMode="auto">
            <a:xfrm>
              <a:off x="4018839" y="2401348"/>
              <a:ext cx="664344" cy="936617"/>
            </a:xfrm>
            <a:custGeom>
              <a:avLst/>
              <a:gdLst>
                <a:gd name="T0" fmla="*/ 427 w 975"/>
                <a:gd name="T1" fmla="*/ 5 h 1374"/>
                <a:gd name="T2" fmla="*/ 455 w 975"/>
                <a:gd name="T3" fmla="*/ 56 h 1374"/>
                <a:gd name="T4" fmla="*/ 492 w 975"/>
                <a:gd name="T5" fmla="*/ 98 h 1374"/>
                <a:gd name="T6" fmla="*/ 537 w 975"/>
                <a:gd name="T7" fmla="*/ 160 h 1374"/>
                <a:gd name="T8" fmla="*/ 556 w 975"/>
                <a:gd name="T9" fmla="*/ 140 h 1374"/>
                <a:gd name="T10" fmla="*/ 594 w 975"/>
                <a:gd name="T11" fmla="*/ 175 h 1374"/>
                <a:gd name="T12" fmla="*/ 662 w 975"/>
                <a:gd name="T13" fmla="*/ 167 h 1374"/>
                <a:gd name="T14" fmla="*/ 763 w 975"/>
                <a:gd name="T15" fmla="*/ 205 h 1374"/>
                <a:gd name="T16" fmla="*/ 783 w 975"/>
                <a:gd name="T17" fmla="*/ 230 h 1374"/>
                <a:gd name="T18" fmla="*/ 734 w 975"/>
                <a:gd name="T19" fmla="*/ 273 h 1374"/>
                <a:gd name="T20" fmla="*/ 792 w 975"/>
                <a:gd name="T21" fmla="*/ 416 h 1374"/>
                <a:gd name="T22" fmla="*/ 771 w 975"/>
                <a:gd name="T23" fmla="*/ 501 h 1374"/>
                <a:gd name="T24" fmla="*/ 772 w 975"/>
                <a:gd name="T25" fmla="*/ 598 h 1374"/>
                <a:gd name="T26" fmla="*/ 742 w 975"/>
                <a:gd name="T27" fmla="*/ 645 h 1374"/>
                <a:gd name="T28" fmla="*/ 795 w 975"/>
                <a:gd name="T29" fmla="*/ 646 h 1374"/>
                <a:gd name="T30" fmla="*/ 822 w 975"/>
                <a:gd name="T31" fmla="*/ 661 h 1374"/>
                <a:gd name="T32" fmla="*/ 831 w 975"/>
                <a:gd name="T33" fmla="*/ 694 h 1374"/>
                <a:gd name="T34" fmla="*/ 865 w 975"/>
                <a:gd name="T35" fmla="*/ 804 h 1374"/>
                <a:gd name="T36" fmla="*/ 936 w 975"/>
                <a:gd name="T37" fmla="*/ 833 h 1374"/>
                <a:gd name="T38" fmla="*/ 915 w 975"/>
                <a:gd name="T39" fmla="*/ 888 h 1374"/>
                <a:gd name="T40" fmla="*/ 869 w 975"/>
                <a:gd name="T41" fmla="*/ 911 h 1374"/>
                <a:gd name="T42" fmla="*/ 864 w 975"/>
                <a:gd name="T43" fmla="*/ 1108 h 1374"/>
                <a:gd name="T44" fmla="*/ 820 w 975"/>
                <a:gd name="T45" fmla="*/ 1157 h 1374"/>
                <a:gd name="T46" fmla="*/ 768 w 975"/>
                <a:gd name="T47" fmla="*/ 1269 h 1374"/>
                <a:gd name="T48" fmla="*/ 783 w 975"/>
                <a:gd name="T49" fmla="*/ 1353 h 1374"/>
                <a:gd name="T50" fmla="*/ 677 w 975"/>
                <a:gd name="T51" fmla="*/ 1343 h 1374"/>
                <a:gd name="T52" fmla="*/ 571 w 975"/>
                <a:gd name="T53" fmla="*/ 1276 h 1374"/>
                <a:gd name="T54" fmla="*/ 506 w 975"/>
                <a:gd name="T55" fmla="*/ 1109 h 1374"/>
                <a:gd name="T56" fmla="*/ 496 w 975"/>
                <a:gd name="T57" fmla="*/ 1070 h 1374"/>
                <a:gd name="T58" fmla="*/ 452 w 975"/>
                <a:gd name="T59" fmla="*/ 1044 h 1374"/>
                <a:gd name="T60" fmla="*/ 404 w 975"/>
                <a:gd name="T61" fmla="*/ 981 h 1374"/>
                <a:gd name="T62" fmla="*/ 378 w 975"/>
                <a:gd name="T63" fmla="*/ 946 h 1374"/>
                <a:gd name="T64" fmla="*/ 332 w 975"/>
                <a:gd name="T65" fmla="*/ 885 h 1374"/>
                <a:gd name="T66" fmla="*/ 253 w 975"/>
                <a:gd name="T67" fmla="*/ 847 h 1374"/>
                <a:gd name="T68" fmla="*/ 181 w 975"/>
                <a:gd name="T69" fmla="*/ 799 h 1374"/>
                <a:gd name="T70" fmla="*/ 161 w 975"/>
                <a:gd name="T71" fmla="*/ 778 h 1374"/>
                <a:gd name="T72" fmla="*/ 133 w 975"/>
                <a:gd name="T73" fmla="*/ 762 h 1374"/>
                <a:gd name="T74" fmla="*/ 140 w 975"/>
                <a:gd name="T75" fmla="*/ 715 h 1374"/>
                <a:gd name="T76" fmla="*/ 145 w 975"/>
                <a:gd name="T77" fmla="*/ 671 h 1374"/>
                <a:gd name="T78" fmla="*/ 162 w 975"/>
                <a:gd name="T79" fmla="*/ 624 h 1374"/>
                <a:gd name="T80" fmla="*/ 113 w 975"/>
                <a:gd name="T81" fmla="*/ 599 h 1374"/>
                <a:gd name="T82" fmla="*/ 39 w 975"/>
                <a:gd name="T83" fmla="*/ 575 h 1374"/>
                <a:gd name="T84" fmla="*/ 8 w 975"/>
                <a:gd name="T85" fmla="*/ 481 h 1374"/>
                <a:gd name="T86" fmla="*/ 59 w 975"/>
                <a:gd name="T87" fmla="*/ 441 h 1374"/>
                <a:gd name="T88" fmla="*/ 131 w 975"/>
                <a:gd name="T89" fmla="*/ 442 h 1374"/>
                <a:gd name="T90" fmla="*/ 172 w 975"/>
                <a:gd name="T91" fmla="*/ 453 h 1374"/>
                <a:gd name="T92" fmla="*/ 177 w 975"/>
                <a:gd name="T93" fmla="*/ 417 h 1374"/>
                <a:gd name="T94" fmla="*/ 264 w 975"/>
                <a:gd name="T95" fmla="*/ 363 h 1374"/>
                <a:gd name="T96" fmla="*/ 261 w 975"/>
                <a:gd name="T97" fmla="*/ 333 h 1374"/>
                <a:gd name="T98" fmla="*/ 255 w 975"/>
                <a:gd name="T99" fmla="*/ 304 h 1374"/>
                <a:gd name="T100" fmla="*/ 239 w 975"/>
                <a:gd name="T101" fmla="*/ 251 h 1374"/>
                <a:gd name="T102" fmla="*/ 224 w 975"/>
                <a:gd name="T103" fmla="*/ 214 h 1374"/>
                <a:gd name="T104" fmla="*/ 205 w 975"/>
                <a:gd name="T105" fmla="*/ 166 h 1374"/>
                <a:gd name="T106" fmla="*/ 187 w 975"/>
                <a:gd name="T107" fmla="*/ 106 h 1374"/>
                <a:gd name="T108" fmla="*/ 152 w 975"/>
                <a:gd name="T109" fmla="*/ 76 h 1374"/>
                <a:gd name="T110" fmla="*/ 157 w 975"/>
                <a:gd name="T111" fmla="*/ 48 h 1374"/>
                <a:gd name="T112" fmla="*/ 133 w 975"/>
                <a:gd name="T113" fmla="*/ 9 h 1374"/>
                <a:gd name="T114" fmla="*/ 255 w 975"/>
                <a:gd name="T115" fmla="*/ 7 h 1374"/>
                <a:gd name="T116" fmla="*/ 317 w 975"/>
                <a:gd name="T117" fmla="*/ 13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1374">
                  <a:moveTo>
                    <a:pt x="349" y="0"/>
                  </a:moveTo>
                  <a:lnTo>
                    <a:pt x="363" y="9"/>
                  </a:lnTo>
                  <a:lnTo>
                    <a:pt x="367" y="5"/>
                  </a:lnTo>
                  <a:lnTo>
                    <a:pt x="383" y="12"/>
                  </a:lnTo>
                  <a:lnTo>
                    <a:pt x="388" y="7"/>
                  </a:lnTo>
                  <a:lnTo>
                    <a:pt x="413" y="8"/>
                  </a:lnTo>
                  <a:lnTo>
                    <a:pt x="427" y="5"/>
                  </a:lnTo>
                  <a:lnTo>
                    <a:pt x="433" y="9"/>
                  </a:lnTo>
                  <a:lnTo>
                    <a:pt x="431" y="14"/>
                  </a:lnTo>
                  <a:lnTo>
                    <a:pt x="437" y="19"/>
                  </a:lnTo>
                  <a:lnTo>
                    <a:pt x="428" y="24"/>
                  </a:lnTo>
                  <a:lnTo>
                    <a:pt x="436" y="32"/>
                  </a:lnTo>
                  <a:lnTo>
                    <a:pt x="445" y="34"/>
                  </a:lnTo>
                  <a:lnTo>
                    <a:pt x="455" y="56"/>
                  </a:lnTo>
                  <a:lnTo>
                    <a:pt x="468" y="54"/>
                  </a:lnTo>
                  <a:lnTo>
                    <a:pt x="465" y="43"/>
                  </a:lnTo>
                  <a:lnTo>
                    <a:pt x="485" y="53"/>
                  </a:lnTo>
                  <a:lnTo>
                    <a:pt x="466" y="69"/>
                  </a:lnTo>
                  <a:lnTo>
                    <a:pt x="477" y="81"/>
                  </a:lnTo>
                  <a:lnTo>
                    <a:pt x="496" y="83"/>
                  </a:lnTo>
                  <a:lnTo>
                    <a:pt x="492" y="98"/>
                  </a:lnTo>
                  <a:lnTo>
                    <a:pt x="492" y="107"/>
                  </a:lnTo>
                  <a:lnTo>
                    <a:pt x="514" y="113"/>
                  </a:lnTo>
                  <a:lnTo>
                    <a:pt x="500" y="126"/>
                  </a:lnTo>
                  <a:lnTo>
                    <a:pt x="501" y="131"/>
                  </a:lnTo>
                  <a:lnTo>
                    <a:pt x="524" y="130"/>
                  </a:lnTo>
                  <a:lnTo>
                    <a:pt x="526" y="142"/>
                  </a:lnTo>
                  <a:lnTo>
                    <a:pt x="537" y="160"/>
                  </a:lnTo>
                  <a:lnTo>
                    <a:pt x="539" y="138"/>
                  </a:lnTo>
                  <a:lnTo>
                    <a:pt x="545" y="138"/>
                  </a:lnTo>
                  <a:lnTo>
                    <a:pt x="551" y="147"/>
                  </a:lnTo>
                  <a:lnTo>
                    <a:pt x="542" y="161"/>
                  </a:lnTo>
                  <a:lnTo>
                    <a:pt x="555" y="167"/>
                  </a:lnTo>
                  <a:lnTo>
                    <a:pt x="559" y="162"/>
                  </a:lnTo>
                  <a:lnTo>
                    <a:pt x="556" y="140"/>
                  </a:lnTo>
                  <a:lnTo>
                    <a:pt x="566" y="141"/>
                  </a:lnTo>
                  <a:lnTo>
                    <a:pt x="566" y="161"/>
                  </a:lnTo>
                  <a:lnTo>
                    <a:pt x="581" y="166"/>
                  </a:lnTo>
                  <a:lnTo>
                    <a:pt x="594" y="157"/>
                  </a:lnTo>
                  <a:lnTo>
                    <a:pt x="599" y="165"/>
                  </a:lnTo>
                  <a:lnTo>
                    <a:pt x="601" y="172"/>
                  </a:lnTo>
                  <a:lnTo>
                    <a:pt x="594" y="175"/>
                  </a:lnTo>
                  <a:lnTo>
                    <a:pt x="590" y="184"/>
                  </a:lnTo>
                  <a:lnTo>
                    <a:pt x="599" y="192"/>
                  </a:lnTo>
                  <a:lnTo>
                    <a:pt x="628" y="191"/>
                  </a:lnTo>
                  <a:lnTo>
                    <a:pt x="628" y="172"/>
                  </a:lnTo>
                  <a:lnTo>
                    <a:pt x="650" y="172"/>
                  </a:lnTo>
                  <a:lnTo>
                    <a:pt x="650" y="167"/>
                  </a:lnTo>
                  <a:lnTo>
                    <a:pt x="662" y="167"/>
                  </a:lnTo>
                  <a:lnTo>
                    <a:pt x="665" y="175"/>
                  </a:lnTo>
                  <a:lnTo>
                    <a:pt x="667" y="156"/>
                  </a:lnTo>
                  <a:lnTo>
                    <a:pt x="682" y="156"/>
                  </a:lnTo>
                  <a:lnTo>
                    <a:pt x="682" y="179"/>
                  </a:lnTo>
                  <a:lnTo>
                    <a:pt x="751" y="181"/>
                  </a:lnTo>
                  <a:lnTo>
                    <a:pt x="766" y="192"/>
                  </a:lnTo>
                  <a:lnTo>
                    <a:pt x="763" y="205"/>
                  </a:lnTo>
                  <a:lnTo>
                    <a:pt x="767" y="209"/>
                  </a:lnTo>
                  <a:lnTo>
                    <a:pt x="780" y="207"/>
                  </a:lnTo>
                  <a:lnTo>
                    <a:pt x="780" y="214"/>
                  </a:lnTo>
                  <a:lnTo>
                    <a:pt x="758" y="211"/>
                  </a:lnTo>
                  <a:lnTo>
                    <a:pt x="752" y="219"/>
                  </a:lnTo>
                  <a:lnTo>
                    <a:pt x="757" y="226"/>
                  </a:lnTo>
                  <a:lnTo>
                    <a:pt x="783" y="230"/>
                  </a:lnTo>
                  <a:lnTo>
                    <a:pt x="785" y="235"/>
                  </a:lnTo>
                  <a:lnTo>
                    <a:pt x="773" y="258"/>
                  </a:lnTo>
                  <a:lnTo>
                    <a:pt x="772" y="273"/>
                  </a:lnTo>
                  <a:lnTo>
                    <a:pt x="751" y="273"/>
                  </a:lnTo>
                  <a:lnTo>
                    <a:pt x="751" y="263"/>
                  </a:lnTo>
                  <a:lnTo>
                    <a:pt x="736" y="260"/>
                  </a:lnTo>
                  <a:lnTo>
                    <a:pt x="734" y="273"/>
                  </a:lnTo>
                  <a:lnTo>
                    <a:pt x="711" y="279"/>
                  </a:lnTo>
                  <a:lnTo>
                    <a:pt x="721" y="320"/>
                  </a:lnTo>
                  <a:lnTo>
                    <a:pt x="716" y="367"/>
                  </a:lnTo>
                  <a:lnTo>
                    <a:pt x="748" y="383"/>
                  </a:lnTo>
                  <a:lnTo>
                    <a:pt x="772" y="396"/>
                  </a:lnTo>
                  <a:lnTo>
                    <a:pt x="778" y="409"/>
                  </a:lnTo>
                  <a:lnTo>
                    <a:pt x="792" y="416"/>
                  </a:lnTo>
                  <a:lnTo>
                    <a:pt x="800" y="427"/>
                  </a:lnTo>
                  <a:lnTo>
                    <a:pt x="793" y="438"/>
                  </a:lnTo>
                  <a:lnTo>
                    <a:pt x="773" y="442"/>
                  </a:lnTo>
                  <a:lnTo>
                    <a:pt x="783" y="475"/>
                  </a:lnTo>
                  <a:lnTo>
                    <a:pt x="798" y="492"/>
                  </a:lnTo>
                  <a:lnTo>
                    <a:pt x="792" y="502"/>
                  </a:lnTo>
                  <a:lnTo>
                    <a:pt x="771" y="501"/>
                  </a:lnTo>
                  <a:lnTo>
                    <a:pt x="780" y="530"/>
                  </a:lnTo>
                  <a:lnTo>
                    <a:pt x="782" y="545"/>
                  </a:lnTo>
                  <a:lnTo>
                    <a:pt x="773" y="544"/>
                  </a:lnTo>
                  <a:lnTo>
                    <a:pt x="772" y="549"/>
                  </a:lnTo>
                  <a:lnTo>
                    <a:pt x="777" y="549"/>
                  </a:lnTo>
                  <a:lnTo>
                    <a:pt x="775" y="559"/>
                  </a:lnTo>
                  <a:lnTo>
                    <a:pt x="772" y="598"/>
                  </a:lnTo>
                  <a:lnTo>
                    <a:pt x="762" y="598"/>
                  </a:lnTo>
                  <a:lnTo>
                    <a:pt x="758" y="590"/>
                  </a:lnTo>
                  <a:lnTo>
                    <a:pt x="751" y="586"/>
                  </a:lnTo>
                  <a:lnTo>
                    <a:pt x="748" y="598"/>
                  </a:lnTo>
                  <a:lnTo>
                    <a:pt x="719" y="596"/>
                  </a:lnTo>
                  <a:lnTo>
                    <a:pt x="724" y="646"/>
                  </a:lnTo>
                  <a:lnTo>
                    <a:pt x="742" y="645"/>
                  </a:lnTo>
                  <a:lnTo>
                    <a:pt x="763" y="644"/>
                  </a:lnTo>
                  <a:lnTo>
                    <a:pt x="777" y="650"/>
                  </a:lnTo>
                  <a:lnTo>
                    <a:pt x="773" y="659"/>
                  </a:lnTo>
                  <a:lnTo>
                    <a:pt x="785" y="659"/>
                  </a:lnTo>
                  <a:lnTo>
                    <a:pt x="790" y="660"/>
                  </a:lnTo>
                  <a:lnTo>
                    <a:pt x="790" y="650"/>
                  </a:lnTo>
                  <a:lnTo>
                    <a:pt x="795" y="646"/>
                  </a:lnTo>
                  <a:lnTo>
                    <a:pt x="803" y="652"/>
                  </a:lnTo>
                  <a:lnTo>
                    <a:pt x="805" y="644"/>
                  </a:lnTo>
                  <a:lnTo>
                    <a:pt x="820" y="644"/>
                  </a:lnTo>
                  <a:lnTo>
                    <a:pt x="817" y="655"/>
                  </a:lnTo>
                  <a:lnTo>
                    <a:pt x="822" y="652"/>
                  </a:lnTo>
                  <a:lnTo>
                    <a:pt x="831" y="655"/>
                  </a:lnTo>
                  <a:lnTo>
                    <a:pt x="822" y="661"/>
                  </a:lnTo>
                  <a:lnTo>
                    <a:pt x="822" y="666"/>
                  </a:lnTo>
                  <a:lnTo>
                    <a:pt x="800" y="671"/>
                  </a:lnTo>
                  <a:lnTo>
                    <a:pt x="800" y="681"/>
                  </a:lnTo>
                  <a:lnTo>
                    <a:pt x="815" y="676"/>
                  </a:lnTo>
                  <a:lnTo>
                    <a:pt x="821" y="681"/>
                  </a:lnTo>
                  <a:lnTo>
                    <a:pt x="832" y="679"/>
                  </a:lnTo>
                  <a:lnTo>
                    <a:pt x="831" y="694"/>
                  </a:lnTo>
                  <a:lnTo>
                    <a:pt x="800" y="694"/>
                  </a:lnTo>
                  <a:lnTo>
                    <a:pt x="801" y="730"/>
                  </a:lnTo>
                  <a:lnTo>
                    <a:pt x="801" y="739"/>
                  </a:lnTo>
                  <a:lnTo>
                    <a:pt x="842" y="742"/>
                  </a:lnTo>
                  <a:lnTo>
                    <a:pt x="841" y="799"/>
                  </a:lnTo>
                  <a:lnTo>
                    <a:pt x="841" y="809"/>
                  </a:lnTo>
                  <a:lnTo>
                    <a:pt x="865" y="804"/>
                  </a:lnTo>
                  <a:lnTo>
                    <a:pt x="879" y="779"/>
                  </a:lnTo>
                  <a:lnTo>
                    <a:pt x="931" y="783"/>
                  </a:lnTo>
                  <a:lnTo>
                    <a:pt x="934" y="796"/>
                  </a:lnTo>
                  <a:lnTo>
                    <a:pt x="896" y="803"/>
                  </a:lnTo>
                  <a:lnTo>
                    <a:pt x="894" y="836"/>
                  </a:lnTo>
                  <a:lnTo>
                    <a:pt x="933" y="827"/>
                  </a:lnTo>
                  <a:lnTo>
                    <a:pt x="936" y="833"/>
                  </a:lnTo>
                  <a:lnTo>
                    <a:pt x="953" y="821"/>
                  </a:lnTo>
                  <a:lnTo>
                    <a:pt x="953" y="833"/>
                  </a:lnTo>
                  <a:lnTo>
                    <a:pt x="975" y="856"/>
                  </a:lnTo>
                  <a:lnTo>
                    <a:pt x="954" y="875"/>
                  </a:lnTo>
                  <a:lnTo>
                    <a:pt x="939" y="880"/>
                  </a:lnTo>
                  <a:lnTo>
                    <a:pt x="915" y="880"/>
                  </a:lnTo>
                  <a:lnTo>
                    <a:pt x="915" y="888"/>
                  </a:lnTo>
                  <a:lnTo>
                    <a:pt x="891" y="886"/>
                  </a:lnTo>
                  <a:lnTo>
                    <a:pt x="890" y="873"/>
                  </a:lnTo>
                  <a:lnTo>
                    <a:pt x="865" y="872"/>
                  </a:lnTo>
                  <a:lnTo>
                    <a:pt x="865" y="893"/>
                  </a:lnTo>
                  <a:lnTo>
                    <a:pt x="840" y="893"/>
                  </a:lnTo>
                  <a:lnTo>
                    <a:pt x="840" y="910"/>
                  </a:lnTo>
                  <a:lnTo>
                    <a:pt x="869" y="911"/>
                  </a:lnTo>
                  <a:lnTo>
                    <a:pt x="869" y="1026"/>
                  </a:lnTo>
                  <a:lnTo>
                    <a:pt x="880" y="1039"/>
                  </a:lnTo>
                  <a:lnTo>
                    <a:pt x="889" y="1069"/>
                  </a:lnTo>
                  <a:lnTo>
                    <a:pt x="895" y="1077"/>
                  </a:lnTo>
                  <a:lnTo>
                    <a:pt x="880" y="1093"/>
                  </a:lnTo>
                  <a:lnTo>
                    <a:pt x="872" y="1097"/>
                  </a:lnTo>
                  <a:lnTo>
                    <a:pt x="864" y="1108"/>
                  </a:lnTo>
                  <a:lnTo>
                    <a:pt x="847" y="1109"/>
                  </a:lnTo>
                  <a:lnTo>
                    <a:pt x="841" y="1117"/>
                  </a:lnTo>
                  <a:lnTo>
                    <a:pt x="841" y="1124"/>
                  </a:lnTo>
                  <a:lnTo>
                    <a:pt x="831" y="1124"/>
                  </a:lnTo>
                  <a:lnTo>
                    <a:pt x="830" y="1141"/>
                  </a:lnTo>
                  <a:lnTo>
                    <a:pt x="817" y="1151"/>
                  </a:lnTo>
                  <a:lnTo>
                    <a:pt x="820" y="1157"/>
                  </a:lnTo>
                  <a:lnTo>
                    <a:pt x="801" y="1173"/>
                  </a:lnTo>
                  <a:lnTo>
                    <a:pt x="796" y="1187"/>
                  </a:lnTo>
                  <a:lnTo>
                    <a:pt x="801" y="1197"/>
                  </a:lnTo>
                  <a:lnTo>
                    <a:pt x="801" y="1221"/>
                  </a:lnTo>
                  <a:lnTo>
                    <a:pt x="782" y="1240"/>
                  </a:lnTo>
                  <a:lnTo>
                    <a:pt x="767" y="1262"/>
                  </a:lnTo>
                  <a:lnTo>
                    <a:pt x="768" y="1269"/>
                  </a:lnTo>
                  <a:lnTo>
                    <a:pt x="756" y="1287"/>
                  </a:lnTo>
                  <a:lnTo>
                    <a:pt x="758" y="1311"/>
                  </a:lnTo>
                  <a:lnTo>
                    <a:pt x="756" y="1319"/>
                  </a:lnTo>
                  <a:lnTo>
                    <a:pt x="766" y="1329"/>
                  </a:lnTo>
                  <a:lnTo>
                    <a:pt x="771" y="1340"/>
                  </a:lnTo>
                  <a:lnTo>
                    <a:pt x="787" y="1341"/>
                  </a:lnTo>
                  <a:lnTo>
                    <a:pt x="783" y="1353"/>
                  </a:lnTo>
                  <a:lnTo>
                    <a:pt x="796" y="1363"/>
                  </a:lnTo>
                  <a:lnTo>
                    <a:pt x="801" y="1374"/>
                  </a:lnTo>
                  <a:lnTo>
                    <a:pt x="782" y="1364"/>
                  </a:lnTo>
                  <a:lnTo>
                    <a:pt x="766" y="1363"/>
                  </a:lnTo>
                  <a:lnTo>
                    <a:pt x="741" y="1374"/>
                  </a:lnTo>
                  <a:lnTo>
                    <a:pt x="689" y="1374"/>
                  </a:lnTo>
                  <a:lnTo>
                    <a:pt x="677" y="1343"/>
                  </a:lnTo>
                  <a:lnTo>
                    <a:pt x="662" y="1324"/>
                  </a:lnTo>
                  <a:lnTo>
                    <a:pt x="638" y="1316"/>
                  </a:lnTo>
                  <a:lnTo>
                    <a:pt x="610" y="1297"/>
                  </a:lnTo>
                  <a:lnTo>
                    <a:pt x="603" y="1297"/>
                  </a:lnTo>
                  <a:lnTo>
                    <a:pt x="591" y="1306"/>
                  </a:lnTo>
                  <a:lnTo>
                    <a:pt x="581" y="1304"/>
                  </a:lnTo>
                  <a:lnTo>
                    <a:pt x="571" y="1276"/>
                  </a:lnTo>
                  <a:lnTo>
                    <a:pt x="588" y="1255"/>
                  </a:lnTo>
                  <a:lnTo>
                    <a:pt x="575" y="1242"/>
                  </a:lnTo>
                  <a:lnTo>
                    <a:pt x="549" y="1237"/>
                  </a:lnTo>
                  <a:lnTo>
                    <a:pt x="546" y="1205"/>
                  </a:lnTo>
                  <a:lnTo>
                    <a:pt x="537" y="1178"/>
                  </a:lnTo>
                  <a:lnTo>
                    <a:pt x="526" y="1164"/>
                  </a:lnTo>
                  <a:lnTo>
                    <a:pt x="506" y="1109"/>
                  </a:lnTo>
                  <a:lnTo>
                    <a:pt x="507" y="1099"/>
                  </a:lnTo>
                  <a:lnTo>
                    <a:pt x="521" y="1077"/>
                  </a:lnTo>
                  <a:lnTo>
                    <a:pt x="512" y="1074"/>
                  </a:lnTo>
                  <a:lnTo>
                    <a:pt x="514" y="1067"/>
                  </a:lnTo>
                  <a:lnTo>
                    <a:pt x="510" y="1069"/>
                  </a:lnTo>
                  <a:lnTo>
                    <a:pt x="507" y="1064"/>
                  </a:lnTo>
                  <a:lnTo>
                    <a:pt x="496" y="1070"/>
                  </a:lnTo>
                  <a:lnTo>
                    <a:pt x="496" y="1050"/>
                  </a:lnTo>
                  <a:lnTo>
                    <a:pt x="486" y="1064"/>
                  </a:lnTo>
                  <a:lnTo>
                    <a:pt x="476" y="1063"/>
                  </a:lnTo>
                  <a:lnTo>
                    <a:pt x="473" y="1058"/>
                  </a:lnTo>
                  <a:lnTo>
                    <a:pt x="470" y="1060"/>
                  </a:lnTo>
                  <a:lnTo>
                    <a:pt x="465" y="1048"/>
                  </a:lnTo>
                  <a:lnTo>
                    <a:pt x="452" y="1044"/>
                  </a:lnTo>
                  <a:lnTo>
                    <a:pt x="452" y="1024"/>
                  </a:lnTo>
                  <a:lnTo>
                    <a:pt x="443" y="1023"/>
                  </a:lnTo>
                  <a:lnTo>
                    <a:pt x="438" y="1011"/>
                  </a:lnTo>
                  <a:lnTo>
                    <a:pt x="422" y="1003"/>
                  </a:lnTo>
                  <a:lnTo>
                    <a:pt x="421" y="996"/>
                  </a:lnTo>
                  <a:lnTo>
                    <a:pt x="411" y="996"/>
                  </a:lnTo>
                  <a:lnTo>
                    <a:pt x="404" y="981"/>
                  </a:lnTo>
                  <a:lnTo>
                    <a:pt x="397" y="981"/>
                  </a:lnTo>
                  <a:lnTo>
                    <a:pt x="396" y="970"/>
                  </a:lnTo>
                  <a:lnTo>
                    <a:pt x="393" y="975"/>
                  </a:lnTo>
                  <a:lnTo>
                    <a:pt x="388" y="969"/>
                  </a:lnTo>
                  <a:lnTo>
                    <a:pt x="374" y="965"/>
                  </a:lnTo>
                  <a:lnTo>
                    <a:pt x="379" y="959"/>
                  </a:lnTo>
                  <a:lnTo>
                    <a:pt x="378" y="946"/>
                  </a:lnTo>
                  <a:lnTo>
                    <a:pt x="386" y="939"/>
                  </a:lnTo>
                  <a:lnTo>
                    <a:pt x="367" y="930"/>
                  </a:lnTo>
                  <a:lnTo>
                    <a:pt x="369" y="897"/>
                  </a:lnTo>
                  <a:lnTo>
                    <a:pt x="362" y="893"/>
                  </a:lnTo>
                  <a:lnTo>
                    <a:pt x="344" y="896"/>
                  </a:lnTo>
                  <a:lnTo>
                    <a:pt x="344" y="890"/>
                  </a:lnTo>
                  <a:lnTo>
                    <a:pt x="332" y="885"/>
                  </a:lnTo>
                  <a:lnTo>
                    <a:pt x="330" y="880"/>
                  </a:lnTo>
                  <a:lnTo>
                    <a:pt x="314" y="870"/>
                  </a:lnTo>
                  <a:lnTo>
                    <a:pt x="303" y="865"/>
                  </a:lnTo>
                  <a:lnTo>
                    <a:pt x="290" y="868"/>
                  </a:lnTo>
                  <a:lnTo>
                    <a:pt x="284" y="857"/>
                  </a:lnTo>
                  <a:lnTo>
                    <a:pt x="266" y="847"/>
                  </a:lnTo>
                  <a:lnTo>
                    <a:pt x="253" y="847"/>
                  </a:lnTo>
                  <a:lnTo>
                    <a:pt x="245" y="842"/>
                  </a:lnTo>
                  <a:lnTo>
                    <a:pt x="229" y="842"/>
                  </a:lnTo>
                  <a:lnTo>
                    <a:pt x="219" y="832"/>
                  </a:lnTo>
                  <a:lnTo>
                    <a:pt x="209" y="832"/>
                  </a:lnTo>
                  <a:lnTo>
                    <a:pt x="194" y="808"/>
                  </a:lnTo>
                  <a:lnTo>
                    <a:pt x="191" y="811"/>
                  </a:lnTo>
                  <a:lnTo>
                    <a:pt x="181" y="799"/>
                  </a:lnTo>
                  <a:lnTo>
                    <a:pt x="182" y="794"/>
                  </a:lnTo>
                  <a:lnTo>
                    <a:pt x="176" y="796"/>
                  </a:lnTo>
                  <a:lnTo>
                    <a:pt x="176" y="792"/>
                  </a:lnTo>
                  <a:lnTo>
                    <a:pt x="170" y="794"/>
                  </a:lnTo>
                  <a:lnTo>
                    <a:pt x="171" y="788"/>
                  </a:lnTo>
                  <a:lnTo>
                    <a:pt x="161" y="784"/>
                  </a:lnTo>
                  <a:lnTo>
                    <a:pt x="161" y="778"/>
                  </a:lnTo>
                  <a:lnTo>
                    <a:pt x="151" y="779"/>
                  </a:lnTo>
                  <a:lnTo>
                    <a:pt x="147" y="773"/>
                  </a:lnTo>
                  <a:lnTo>
                    <a:pt x="152" y="769"/>
                  </a:lnTo>
                  <a:lnTo>
                    <a:pt x="150" y="764"/>
                  </a:lnTo>
                  <a:lnTo>
                    <a:pt x="145" y="768"/>
                  </a:lnTo>
                  <a:lnTo>
                    <a:pt x="145" y="764"/>
                  </a:lnTo>
                  <a:lnTo>
                    <a:pt x="133" y="762"/>
                  </a:lnTo>
                  <a:lnTo>
                    <a:pt x="135" y="758"/>
                  </a:lnTo>
                  <a:lnTo>
                    <a:pt x="133" y="742"/>
                  </a:lnTo>
                  <a:lnTo>
                    <a:pt x="150" y="737"/>
                  </a:lnTo>
                  <a:lnTo>
                    <a:pt x="151" y="729"/>
                  </a:lnTo>
                  <a:lnTo>
                    <a:pt x="146" y="728"/>
                  </a:lnTo>
                  <a:lnTo>
                    <a:pt x="145" y="718"/>
                  </a:lnTo>
                  <a:lnTo>
                    <a:pt x="140" y="715"/>
                  </a:lnTo>
                  <a:lnTo>
                    <a:pt x="150" y="708"/>
                  </a:lnTo>
                  <a:lnTo>
                    <a:pt x="156" y="709"/>
                  </a:lnTo>
                  <a:lnTo>
                    <a:pt x="166" y="689"/>
                  </a:lnTo>
                  <a:lnTo>
                    <a:pt x="146" y="686"/>
                  </a:lnTo>
                  <a:lnTo>
                    <a:pt x="151" y="676"/>
                  </a:lnTo>
                  <a:lnTo>
                    <a:pt x="140" y="676"/>
                  </a:lnTo>
                  <a:lnTo>
                    <a:pt x="145" y="671"/>
                  </a:lnTo>
                  <a:lnTo>
                    <a:pt x="156" y="673"/>
                  </a:lnTo>
                  <a:lnTo>
                    <a:pt x="147" y="660"/>
                  </a:lnTo>
                  <a:lnTo>
                    <a:pt x="151" y="650"/>
                  </a:lnTo>
                  <a:lnTo>
                    <a:pt x="145" y="636"/>
                  </a:lnTo>
                  <a:lnTo>
                    <a:pt x="161" y="627"/>
                  </a:lnTo>
                  <a:lnTo>
                    <a:pt x="167" y="625"/>
                  </a:lnTo>
                  <a:lnTo>
                    <a:pt x="162" y="624"/>
                  </a:lnTo>
                  <a:lnTo>
                    <a:pt x="155" y="612"/>
                  </a:lnTo>
                  <a:lnTo>
                    <a:pt x="138" y="620"/>
                  </a:lnTo>
                  <a:lnTo>
                    <a:pt x="135" y="614"/>
                  </a:lnTo>
                  <a:lnTo>
                    <a:pt x="131" y="615"/>
                  </a:lnTo>
                  <a:lnTo>
                    <a:pt x="128" y="609"/>
                  </a:lnTo>
                  <a:lnTo>
                    <a:pt x="122" y="609"/>
                  </a:lnTo>
                  <a:lnTo>
                    <a:pt x="113" y="599"/>
                  </a:lnTo>
                  <a:lnTo>
                    <a:pt x="103" y="599"/>
                  </a:lnTo>
                  <a:lnTo>
                    <a:pt x="93" y="590"/>
                  </a:lnTo>
                  <a:lnTo>
                    <a:pt x="74" y="590"/>
                  </a:lnTo>
                  <a:lnTo>
                    <a:pt x="61" y="581"/>
                  </a:lnTo>
                  <a:lnTo>
                    <a:pt x="53" y="581"/>
                  </a:lnTo>
                  <a:lnTo>
                    <a:pt x="54" y="574"/>
                  </a:lnTo>
                  <a:lnTo>
                    <a:pt x="39" y="575"/>
                  </a:lnTo>
                  <a:lnTo>
                    <a:pt x="37" y="564"/>
                  </a:lnTo>
                  <a:lnTo>
                    <a:pt x="23" y="555"/>
                  </a:lnTo>
                  <a:lnTo>
                    <a:pt x="29" y="544"/>
                  </a:lnTo>
                  <a:lnTo>
                    <a:pt x="13" y="539"/>
                  </a:lnTo>
                  <a:lnTo>
                    <a:pt x="1" y="526"/>
                  </a:lnTo>
                  <a:lnTo>
                    <a:pt x="0" y="496"/>
                  </a:lnTo>
                  <a:lnTo>
                    <a:pt x="8" y="481"/>
                  </a:lnTo>
                  <a:lnTo>
                    <a:pt x="10" y="468"/>
                  </a:lnTo>
                  <a:lnTo>
                    <a:pt x="7" y="468"/>
                  </a:lnTo>
                  <a:lnTo>
                    <a:pt x="13" y="450"/>
                  </a:lnTo>
                  <a:lnTo>
                    <a:pt x="17" y="441"/>
                  </a:lnTo>
                  <a:lnTo>
                    <a:pt x="34" y="453"/>
                  </a:lnTo>
                  <a:lnTo>
                    <a:pt x="42" y="442"/>
                  </a:lnTo>
                  <a:lnTo>
                    <a:pt x="59" y="441"/>
                  </a:lnTo>
                  <a:lnTo>
                    <a:pt x="71" y="447"/>
                  </a:lnTo>
                  <a:lnTo>
                    <a:pt x="78" y="445"/>
                  </a:lnTo>
                  <a:lnTo>
                    <a:pt x="76" y="436"/>
                  </a:lnTo>
                  <a:lnTo>
                    <a:pt x="98" y="445"/>
                  </a:lnTo>
                  <a:lnTo>
                    <a:pt x="111" y="432"/>
                  </a:lnTo>
                  <a:lnTo>
                    <a:pt x="127" y="453"/>
                  </a:lnTo>
                  <a:lnTo>
                    <a:pt x="131" y="442"/>
                  </a:lnTo>
                  <a:lnTo>
                    <a:pt x="138" y="441"/>
                  </a:lnTo>
                  <a:lnTo>
                    <a:pt x="143" y="455"/>
                  </a:lnTo>
                  <a:lnTo>
                    <a:pt x="157" y="448"/>
                  </a:lnTo>
                  <a:lnTo>
                    <a:pt x="157" y="463"/>
                  </a:lnTo>
                  <a:lnTo>
                    <a:pt x="166" y="463"/>
                  </a:lnTo>
                  <a:lnTo>
                    <a:pt x="166" y="452"/>
                  </a:lnTo>
                  <a:lnTo>
                    <a:pt x="172" y="453"/>
                  </a:lnTo>
                  <a:lnTo>
                    <a:pt x="170" y="448"/>
                  </a:lnTo>
                  <a:lnTo>
                    <a:pt x="176" y="447"/>
                  </a:lnTo>
                  <a:lnTo>
                    <a:pt x="171" y="431"/>
                  </a:lnTo>
                  <a:lnTo>
                    <a:pt x="165" y="431"/>
                  </a:lnTo>
                  <a:lnTo>
                    <a:pt x="170" y="418"/>
                  </a:lnTo>
                  <a:lnTo>
                    <a:pt x="176" y="421"/>
                  </a:lnTo>
                  <a:lnTo>
                    <a:pt x="177" y="417"/>
                  </a:lnTo>
                  <a:lnTo>
                    <a:pt x="179" y="413"/>
                  </a:lnTo>
                  <a:lnTo>
                    <a:pt x="194" y="404"/>
                  </a:lnTo>
                  <a:lnTo>
                    <a:pt x="211" y="406"/>
                  </a:lnTo>
                  <a:lnTo>
                    <a:pt x="219" y="384"/>
                  </a:lnTo>
                  <a:lnTo>
                    <a:pt x="244" y="381"/>
                  </a:lnTo>
                  <a:lnTo>
                    <a:pt x="258" y="377"/>
                  </a:lnTo>
                  <a:lnTo>
                    <a:pt x="264" y="363"/>
                  </a:lnTo>
                  <a:lnTo>
                    <a:pt x="248" y="353"/>
                  </a:lnTo>
                  <a:lnTo>
                    <a:pt x="264" y="358"/>
                  </a:lnTo>
                  <a:lnTo>
                    <a:pt x="268" y="348"/>
                  </a:lnTo>
                  <a:lnTo>
                    <a:pt x="246" y="342"/>
                  </a:lnTo>
                  <a:lnTo>
                    <a:pt x="253" y="333"/>
                  </a:lnTo>
                  <a:lnTo>
                    <a:pt x="258" y="337"/>
                  </a:lnTo>
                  <a:lnTo>
                    <a:pt x="261" y="333"/>
                  </a:lnTo>
                  <a:lnTo>
                    <a:pt x="263" y="319"/>
                  </a:lnTo>
                  <a:lnTo>
                    <a:pt x="258" y="319"/>
                  </a:lnTo>
                  <a:lnTo>
                    <a:pt x="253" y="324"/>
                  </a:lnTo>
                  <a:lnTo>
                    <a:pt x="248" y="320"/>
                  </a:lnTo>
                  <a:lnTo>
                    <a:pt x="250" y="315"/>
                  </a:lnTo>
                  <a:lnTo>
                    <a:pt x="256" y="312"/>
                  </a:lnTo>
                  <a:lnTo>
                    <a:pt x="255" y="304"/>
                  </a:lnTo>
                  <a:lnTo>
                    <a:pt x="241" y="308"/>
                  </a:lnTo>
                  <a:lnTo>
                    <a:pt x="244" y="303"/>
                  </a:lnTo>
                  <a:lnTo>
                    <a:pt x="256" y="289"/>
                  </a:lnTo>
                  <a:lnTo>
                    <a:pt x="240" y="274"/>
                  </a:lnTo>
                  <a:lnTo>
                    <a:pt x="258" y="268"/>
                  </a:lnTo>
                  <a:lnTo>
                    <a:pt x="248" y="256"/>
                  </a:lnTo>
                  <a:lnTo>
                    <a:pt x="239" y="251"/>
                  </a:lnTo>
                  <a:lnTo>
                    <a:pt x="246" y="241"/>
                  </a:lnTo>
                  <a:lnTo>
                    <a:pt x="240" y="236"/>
                  </a:lnTo>
                  <a:lnTo>
                    <a:pt x="244" y="215"/>
                  </a:lnTo>
                  <a:lnTo>
                    <a:pt x="235" y="219"/>
                  </a:lnTo>
                  <a:lnTo>
                    <a:pt x="234" y="211"/>
                  </a:lnTo>
                  <a:lnTo>
                    <a:pt x="229" y="216"/>
                  </a:lnTo>
                  <a:lnTo>
                    <a:pt x="224" y="214"/>
                  </a:lnTo>
                  <a:lnTo>
                    <a:pt x="225" y="204"/>
                  </a:lnTo>
                  <a:lnTo>
                    <a:pt x="219" y="207"/>
                  </a:lnTo>
                  <a:lnTo>
                    <a:pt x="211" y="200"/>
                  </a:lnTo>
                  <a:lnTo>
                    <a:pt x="207" y="202"/>
                  </a:lnTo>
                  <a:lnTo>
                    <a:pt x="210" y="191"/>
                  </a:lnTo>
                  <a:lnTo>
                    <a:pt x="199" y="182"/>
                  </a:lnTo>
                  <a:lnTo>
                    <a:pt x="205" y="166"/>
                  </a:lnTo>
                  <a:lnTo>
                    <a:pt x="192" y="162"/>
                  </a:lnTo>
                  <a:lnTo>
                    <a:pt x="200" y="151"/>
                  </a:lnTo>
                  <a:lnTo>
                    <a:pt x="184" y="140"/>
                  </a:lnTo>
                  <a:lnTo>
                    <a:pt x="186" y="122"/>
                  </a:lnTo>
                  <a:lnTo>
                    <a:pt x="175" y="117"/>
                  </a:lnTo>
                  <a:lnTo>
                    <a:pt x="184" y="115"/>
                  </a:lnTo>
                  <a:lnTo>
                    <a:pt x="187" y="106"/>
                  </a:lnTo>
                  <a:lnTo>
                    <a:pt x="171" y="107"/>
                  </a:lnTo>
                  <a:lnTo>
                    <a:pt x="175" y="96"/>
                  </a:lnTo>
                  <a:lnTo>
                    <a:pt x="162" y="91"/>
                  </a:lnTo>
                  <a:lnTo>
                    <a:pt x="162" y="82"/>
                  </a:lnTo>
                  <a:lnTo>
                    <a:pt x="170" y="81"/>
                  </a:lnTo>
                  <a:lnTo>
                    <a:pt x="160" y="74"/>
                  </a:lnTo>
                  <a:lnTo>
                    <a:pt x="152" y="76"/>
                  </a:lnTo>
                  <a:lnTo>
                    <a:pt x="160" y="67"/>
                  </a:lnTo>
                  <a:lnTo>
                    <a:pt x="157" y="62"/>
                  </a:lnTo>
                  <a:lnTo>
                    <a:pt x="167" y="61"/>
                  </a:lnTo>
                  <a:lnTo>
                    <a:pt x="167" y="54"/>
                  </a:lnTo>
                  <a:lnTo>
                    <a:pt x="157" y="59"/>
                  </a:lnTo>
                  <a:lnTo>
                    <a:pt x="150" y="56"/>
                  </a:lnTo>
                  <a:lnTo>
                    <a:pt x="157" y="48"/>
                  </a:lnTo>
                  <a:lnTo>
                    <a:pt x="150" y="43"/>
                  </a:lnTo>
                  <a:lnTo>
                    <a:pt x="152" y="32"/>
                  </a:lnTo>
                  <a:lnTo>
                    <a:pt x="145" y="32"/>
                  </a:lnTo>
                  <a:lnTo>
                    <a:pt x="138" y="22"/>
                  </a:lnTo>
                  <a:lnTo>
                    <a:pt x="130" y="22"/>
                  </a:lnTo>
                  <a:lnTo>
                    <a:pt x="136" y="17"/>
                  </a:lnTo>
                  <a:lnTo>
                    <a:pt x="133" y="9"/>
                  </a:lnTo>
                  <a:lnTo>
                    <a:pt x="166" y="2"/>
                  </a:lnTo>
                  <a:lnTo>
                    <a:pt x="187" y="12"/>
                  </a:lnTo>
                  <a:lnTo>
                    <a:pt x="197" y="3"/>
                  </a:lnTo>
                  <a:lnTo>
                    <a:pt x="215" y="24"/>
                  </a:lnTo>
                  <a:lnTo>
                    <a:pt x="226" y="32"/>
                  </a:lnTo>
                  <a:lnTo>
                    <a:pt x="244" y="9"/>
                  </a:lnTo>
                  <a:lnTo>
                    <a:pt x="255" y="7"/>
                  </a:lnTo>
                  <a:lnTo>
                    <a:pt x="266" y="9"/>
                  </a:lnTo>
                  <a:lnTo>
                    <a:pt x="274" y="23"/>
                  </a:lnTo>
                  <a:lnTo>
                    <a:pt x="279" y="22"/>
                  </a:lnTo>
                  <a:lnTo>
                    <a:pt x="298" y="27"/>
                  </a:lnTo>
                  <a:lnTo>
                    <a:pt x="303" y="23"/>
                  </a:lnTo>
                  <a:lnTo>
                    <a:pt x="310" y="27"/>
                  </a:lnTo>
                  <a:lnTo>
                    <a:pt x="317" y="13"/>
                  </a:lnTo>
                  <a:lnTo>
                    <a:pt x="338" y="8"/>
                  </a:lnTo>
                  <a:lnTo>
                    <a:pt x="342" y="13"/>
                  </a:lnTo>
                  <a:lnTo>
                    <a:pt x="349" y="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420600" y="2385012"/>
              <a:ext cx="1138098" cy="1146266"/>
            </a:xfrm>
            <a:custGeom>
              <a:avLst/>
              <a:gdLst>
                <a:gd name="T0" fmla="*/ 903 w 1674"/>
                <a:gd name="T1" fmla="*/ 116 h 1684"/>
                <a:gd name="T2" fmla="*/ 982 w 1674"/>
                <a:gd name="T3" fmla="*/ 176 h 1684"/>
                <a:gd name="T4" fmla="*/ 1041 w 1674"/>
                <a:gd name="T5" fmla="*/ 182 h 1684"/>
                <a:gd name="T6" fmla="*/ 1084 w 1674"/>
                <a:gd name="T7" fmla="*/ 225 h 1684"/>
                <a:gd name="T8" fmla="*/ 1113 w 1674"/>
                <a:gd name="T9" fmla="*/ 273 h 1684"/>
                <a:gd name="T10" fmla="*/ 1154 w 1674"/>
                <a:gd name="T11" fmla="*/ 358 h 1684"/>
                <a:gd name="T12" fmla="*/ 1217 w 1674"/>
                <a:gd name="T13" fmla="*/ 382 h 1684"/>
                <a:gd name="T14" fmla="*/ 1307 w 1674"/>
                <a:gd name="T15" fmla="*/ 418 h 1684"/>
                <a:gd name="T16" fmla="*/ 1389 w 1674"/>
                <a:gd name="T17" fmla="*/ 441 h 1684"/>
                <a:gd name="T18" fmla="*/ 1413 w 1674"/>
                <a:gd name="T19" fmla="*/ 511 h 1684"/>
                <a:gd name="T20" fmla="*/ 1443 w 1674"/>
                <a:gd name="T21" fmla="*/ 599 h 1684"/>
                <a:gd name="T22" fmla="*/ 1433 w 1674"/>
                <a:gd name="T23" fmla="*/ 649 h 1684"/>
                <a:gd name="T24" fmla="*/ 1463 w 1674"/>
                <a:gd name="T25" fmla="*/ 749 h 1684"/>
                <a:gd name="T26" fmla="*/ 1422 w 1674"/>
                <a:gd name="T27" fmla="*/ 842 h 1684"/>
                <a:gd name="T28" fmla="*/ 1601 w 1674"/>
                <a:gd name="T29" fmla="*/ 932 h 1684"/>
                <a:gd name="T30" fmla="*/ 1555 w 1674"/>
                <a:gd name="T31" fmla="*/ 1051 h 1684"/>
                <a:gd name="T32" fmla="*/ 1473 w 1674"/>
                <a:gd name="T33" fmla="*/ 1182 h 1684"/>
                <a:gd name="T34" fmla="*/ 1488 w 1674"/>
                <a:gd name="T35" fmla="*/ 1330 h 1684"/>
                <a:gd name="T36" fmla="*/ 1388 w 1674"/>
                <a:gd name="T37" fmla="*/ 1262 h 1684"/>
                <a:gd name="T38" fmla="*/ 1379 w 1674"/>
                <a:gd name="T39" fmla="*/ 1208 h 1684"/>
                <a:gd name="T40" fmla="*/ 1300 w 1674"/>
                <a:gd name="T41" fmla="*/ 1089 h 1684"/>
                <a:gd name="T42" fmla="*/ 1235 w 1674"/>
                <a:gd name="T43" fmla="*/ 1112 h 1684"/>
                <a:gd name="T44" fmla="*/ 1112 w 1674"/>
                <a:gd name="T45" fmla="*/ 1265 h 1684"/>
                <a:gd name="T46" fmla="*/ 1092 w 1674"/>
                <a:gd name="T47" fmla="*/ 1375 h 1684"/>
                <a:gd name="T48" fmla="*/ 1232 w 1674"/>
                <a:gd name="T49" fmla="*/ 1457 h 1684"/>
                <a:gd name="T50" fmla="*/ 1315 w 1674"/>
                <a:gd name="T51" fmla="*/ 1462 h 1684"/>
                <a:gd name="T52" fmla="*/ 1376 w 1674"/>
                <a:gd name="T53" fmla="*/ 1473 h 1684"/>
                <a:gd name="T54" fmla="*/ 1353 w 1674"/>
                <a:gd name="T55" fmla="*/ 1536 h 1684"/>
                <a:gd name="T56" fmla="*/ 1201 w 1674"/>
                <a:gd name="T57" fmla="*/ 1617 h 1684"/>
                <a:gd name="T58" fmla="*/ 1054 w 1674"/>
                <a:gd name="T59" fmla="*/ 1675 h 1684"/>
                <a:gd name="T60" fmla="*/ 984 w 1674"/>
                <a:gd name="T61" fmla="*/ 1524 h 1684"/>
                <a:gd name="T62" fmla="*/ 950 w 1674"/>
                <a:gd name="T63" fmla="*/ 1442 h 1684"/>
                <a:gd name="T64" fmla="*/ 892 w 1674"/>
                <a:gd name="T65" fmla="*/ 1496 h 1684"/>
                <a:gd name="T66" fmla="*/ 807 w 1674"/>
                <a:gd name="T67" fmla="*/ 1562 h 1684"/>
                <a:gd name="T68" fmla="*/ 704 w 1674"/>
                <a:gd name="T69" fmla="*/ 1532 h 1684"/>
                <a:gd name="T70" fmla="*/ 570 w 1674"/>
                <a:gd name="T71" fmla="*/ 1521 h 1684"/>
                <a:gd name="T72" fmla="*/ 437 w 1674"/>
                <a:gd name="T73" fmla="*/ 1452 h 1684"/>
                <a:gd name="T74" fmla="*/ 292 w 1674"/>
                <a:gd name="T75" fmla="*/ 1435 h 1684"/>
                <a:gd name="T76" fmla="*/ 225 w 1674"/>
                <a:gd name="T77" fmla="*/ 1410 h 1684"/>
                <a:gd name="T78" fmla="*/ 203 w 1674"/>
                <a:gd name="T79" fmla="*/ 1202 h 1684"/>
                <a:gd name="T80" fmla="*/ 59 w 1674"/>
                <a:gd name="T81" fmla="*/ 1218 h 1684"/>
                <a:gd name="T82" fmla="*/ 30 w 1674"/>
                <a:gd name="T83" fmla="*/ 1186 h 1684"/>
                <a:gd name="T84" fmla="*/ 49 w 1674"/>
                <a:gd name="T85" fmla="*/ 1123 h 1684"/>
                <a:gd name="T86" fmla="*/ 58 w 1674"/>
                <a:gd name="T87" fmla="*/ 1068 h 1684"/>
                <a:gd name="T88" fmla="*/ 123 w 1674"/>
                <a:gd name="T89" fmla="*/ 1009 h 1684"/>
                <a:gd name="T90" fmla="*/ 202 w 1674"/>
                <a:gd name="T91" fmla="*/ 1014 h 1684"/>
                <a:gd name="T92" fmla="*/ 153 w 1674"/>
                <a:gd name="T93" fmla="*/ 921 h 1684"/>
                <a:gd name="T94" fmla="*/ 94 w 1674"/>
                <a:gd name="T95" fmla="*/ 812 h 1684"/>
                <a:gd name="T96" fmla="*/ 4 w 1674"/>
                <a:gd name="T97" fmla="*/ 757 h 1684"/>
                <a:gd name="T98" fmla="*/ 15 w 1674"/>
                <a:gd name="T99" fmla="*/ 693 h 1684"/>
                <a:gd name="T100" fmla="*/ 88 w 1674"/>
                <a:gd name="T101" fmla="*/ 660 h 1684"/>
                <a:gd name="T102" fmla="*/ 108 w 1674"/>
                <a:gd name="T103" fmla="*/ 591 h 1684"/>
                <a:gd name="T104" fmla="*/ 156 w 1674"/>
                <a:gd name="T105" fmla="*/ 525 h 1684"/>
                <a:gd name="T106" fmla="*/ 132 w 1674"/>
                <a:gd name="T107" fmla="*/ 463 h 1684"/>
                <a:gd name="T108" fmla="*/ 99 w 1674"/>
                <a:gd name="T109" fmla="*/ 304 h 1684"/>
                <a:gd name="T110" fmla="*/ 248 w 1674"/>
                <a:gd name="T111" fmla="*/ 171 h 1684"/>
                <a:gd name="T112" fmla="*/ 501 w 1674"/>
                <a:gd name="T113" fmla="*/ 143 h 1684"/>
                <a:gd name="T114" fmla="*/ 602 w 1674"/>
                <a:gd name="T115" fmla="*/ 132 h 1684"/>
                <a:gd name="T116" fmla="*/ 647 w 1674"/>
                <a:gd name="T117" fmla="*/ 84 h 1684"/>
                <a:gd name="T118" fmla="*/ 704 w 1674"/>
                <a:gd name="T119" fmla="*/ 20 h 1684"/>
                <a:gd name="T120" fmla="*/ 745 w 1674"/>
                <a:gd name="T121" fmla="*/ 7 h 1684"/>
                <a:gd name="T122" fmla="*/ 788 w 1674"/>
                <a:gd name="T123" fmla="*/ 17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4" h="1684">
                  <a:moveTo>
                    <a:pt x="812" y="9"/>
                  </a:moveTo>
                  <a:lnTo>
                    <a:pt x="823" y="17"/>
                  </a:lnTo>
                  <a:lnTo>
                    <a:pt x="828" y="44"/>
                  </a:lnTo>
                  <a:lnTo>
                    <a:pt x="834" y="47"/>
                  </a:lnTo>
                  <a:lnTo>
                    <a:pt x="833" y="57"/>
                  </a:lnTo>
                  <a:lnTo>
                    <a:pt x="852" y="89"/>
                  </a:lnTo>
                  <a:lnTo>
                    <a:pt x="863" y="92"/>
                  </a:lnTo>
                  <a:lnTo>
                    <a:pt x="873" y="86"/>
                  </a:lnTo>
                  <a:lnTo>
                    <a:pt x="888" y="86"/>
                  </a:lnTo>
                  <a:lnTo>
                    <a:pt x="903" y="116"/>
                  </a:lnTo>
                  <a:lnTo>
                    <a:pt x="916" y="122"/>
                  </a:lnTo>
                  <a:lnTo>
                    <a:pt x="920" y="128"/>
                  </a:lnTo>
                  <a:lnTo>
                    <a:pt x="927" y="131"/>
                  </a:lnTo>
                  <a:lnTo>
                    <a:pt x="932" y="137"/>
                  </a:lnTo>
                  <a:lnTo>
                    <a:pt x="941" y="135"/>
                  </a:lnTo>
                  <a:lnTo>
                    <a:pt x="945" y="158"/>
                  </a:lnTo>
                  <a:lnTo>
                    <a:pt x="956" y="167"/>
                  </a:lnTo>
                  <a:lnTo>
                    <a:pt x="957" y="181"/>
                  </a:lnTo>
                  <a:lnTo>
                    <a:pt x="975" y="187"/>
                  </a:lnTo>
                  <a:lnTo>
                    <a:pt x="982" y="176"/>
                  </a:lnTo>
                  <a:lnTo>
                    <a:pt x="999" y="185"/>
                  </a:lnTo>
                  <a:lnTo>
                    <a:pt x="991" y="186"/>
                  </a:lnTo>
                  <a:lnTo>
                    <a:pt x="990" y="192"/>
                  </a:lnTo>
                  <a:lnTo>
                    <a:pt x="994" y="195"/>
                  </a:lnTo>
                  <a:lnTo>
                    <a:pt x="1004" y="190"/>
                  </a:lnTo>
                  <a:lnTo>
                    <a:pt x="1011" y="192"/>
                  </a:lnTo>
                  <a:lnTo>
                    <a:pt x="1015" y="187"/>
                  </a:lnTo>
                  <a:lnTo>
                    <a:pt x="1025" y="182"/>
                  </a:lnTo>
                  <a:lnTo>
                    <a:pt x="1036" y="191"/>
                  </a:lnTo>
                  <a:lnTo>
                    <a:pt x="1041" y="182"/>
                  </a:lnTo>
                  <a:lnTo>
                    <a:pt x="1048" y="195"/>
                  </a:lnTo>
                  <a:lnTo>
                    <a:pt x="1053" y="186"/>
                  </a:lnTo>
                  <a:lnTo>
                    <a:pt x="1060" y="191"/>
                  </a:lnTo>
                  <a:lnTo>
                    <a:pt x="1073" y="206"/>
                  </a:lnTo>
                  <a:lnTo>
                    <a:pt x="1074" y="216"/>
                  </a:lnTo>
                  <a:lnTo>
                    <a:pt x="1080" y="214"/>
                  </a:lnTo>
                  <a:lnTo>
                    <a:pt x="1089" y="211"/>
                  </a:lnTo>
                  <a:lnTo>
                    <a:pt x="1094" y="222"/>
                  </a:lnTo>
                  <a:lnTo>
                    <a:pt x="1092" y="224"/>
                  </a:lnTo>
                  <a:lnTo>
                    <a:pt x="1084" y="225"/>
                  </a:lnTo>
                  <a:lnTo>
                    <a:pt x="1092" y="229"/>
                  </a:lnTo>
                  <a:lnTo>
                    <a:pt x="1100" y="232"/>
                  </a:lnTo>
                  <a:lnTo>
                    <a:pt x="1118" y="222"/>
                  </a:lnTo>
                  <a:lnTo>
                    <a:pt x="1123" y="250"/>
                  </a:lnTo>
                  <a:lnTo>
                    <a:pt x="1118" y="254"/>
                  </a:lnTo>
                  <a:lnTo>
                    <a:pt x="1112" y="255"/>
                  </a:lnTo>
                  <a:lnTo>
                    <a:pt x="1110" y="266"/>
                  </a:lnTo>
                  <a:lnTo>
                    <a:pt x="1099" y="264"/>
                  </a:lnTo>
                  <a:lnTo>
                    <a:pt x="1102" y="278"/>
                  </a:lnTo>
                  <a:lnTo>
                    <a:pt x="1113" y="273"/>
                  </a:lnTo>
                  <a:lnTo>
                    <a:pt x="1123" y="299"/>
                  </a:lnTo>
                  <a:lnTo>
                    <a:pt x="1129" y="299"/>
                  </a:lnTo>
                  <a:lnTo>
                    <a:pt x="1137" y="305"/>
                  </a:lnTo>
                  <a:lnTo>
                    <a:pt x="1139" y="314"/>
                  </a:lnTo>
                  <a:lnTo>
                    <a:pt x="1143" y="324"/>
                  </a:lnTo>
                  <a:lnTo>
                    <a:pt x="1138" y="330"/>
                  </a:lnTo>
                  <a:lnTo>
                    <a:pt x="1144" y="335"/>
                  </a:lnTo>
                  <a:lnTo>
                    <a:pt x="1139" y="347"/>
                  </a:lnTo>
                  <a:lnTo>
                    <a:pt x="1151" y="345"/>
                  </a:lnTo>
                  <a:lnTo>
                    <a:pt x="1154" y="358"/>
                  </a:lnTo>
                  <a:lnTo>
                    <a:pt x="1167" y="358"/>
                  </a:lnTo>
                  <a:lnTo>
                    <a:pt x="1169" y="362"/>
                  </a:lnTo>
                  <a:lnTo>
                    <a:pt x="1172" y="358"/>
                  </a:lnTo>
                  <a:lnTo>
                    <a:pt x="1184" y="369"/>
                  </a:lnTo>
                  <a:lnTo>
                    <a:pt x="1191" y="362"/>
                  </a:lnTo>
                  <a:lnTo>
                    <a:pt x="1191" y="377"/>
                  </a:lnTo>
                  <a:lnTo>
                    <a:pt x="1198" y="378"/>
                  </a:lnTo>
                  <a:lnTo>
                    <a:pt x="1198" y="383"/>
                  </a:lnTo>
                  <a:lnTo>
                    <a:pt x="1208" y="377"/>
                  </a:lnTo>
                  <a:lnTo>
                    <a:pt x="1217" y="382"/>
                  </a:lnTo>
                  <a:lnTo>
                    <a:pt x="1217" y="389"/>
                  </a:lnTo>
                  <a:lnTo>
                    <a:pt x="1228" y="387"/>
                  </a:lnTo>
                  <a:lnTo>
                    <a:pt x="1245" y="402"/>
                  </a:lnTo>
                  <a:lnTo>
                    <a:pt x="1255" y="419"/>
                  </a:lnTo>
                  <a:lnTo>
                    <a:pt x="1261" y="416"/>
                  </a:lnTo>
                  <a:lnTo>
                    <a:pt x="1277" y="424"/>
                  </a:lnTo>
                  <a:lnTo>
                    <a:pt x="1299" y="422"/>
                  </a:lnTo>
                  <a:lnTo>
                    <a:pt x="1307" y="432"/>
                  </a:lnTo>
                  <a:lnTo>
                    <a:pt x="1312" y="431"/>
                  </a:lnTo>
                  <a:lnTo>
                    <a:pt x="1307" y="418"/>
                  </a:lnTo>
                  <a:lnTo>
                    <a:pt x="1316" y="409"/>
                  </a:lnTo>
                  <a:lnTo>
                    <a:pt x="1319" y="418"/>
                  </a:lnTo>
                  <a:lnTo>
                    <a:pt x="1339" y="431"/>
                  </a:lnTo>
                  <a:lnTo>
                    <a:pt x="1361" y="436"/>
                  </a:lnTo>
                  <a:lnTo>
                    <a:pt x="1363" y="431"/>
                  </a:lnTo>
                  <a:lnTo>
                    <a:pt x="1373" y="434"/>
                  </a:lnTo>
                  <a:lnTo>
                    <a:pt x="1379" y="427"/>
                  </a:lnTo>
                  <a:lnTo>
                    <a:pt x="1385" y="431"/>
                  </a:lnTo>
                  <a:lnTo>
                    <a:pt x="1383" y="437"/>
                  </a:lnTo>
                  <a:lnTo>
                    <a:pt x="1389" y="441"/>
                  </a:lnTo>
                  <a:lnTo>
                    <a:pt x="1395" y="432"/>
                  </a:lnTo>
                  <a:lnTo>
                    <a:pt x="1399" y="452"/>
                  </a:lnTo>
                  <a:lnTo>
                    <a:pt x="1410" y="446"/>
                  </a:lnTo>
                  <a:lnTo>
                    <a:pt x="1417" y="452"/>
                  </a:lnTo>
                  <a:lnTo>
                    <a:pt x="1425" y="485"/>
                  </a:lnTo>
                  <a:lnTo>
                    <a:pt x="1438" y="483"/>
                  </a:lnTo>
                  <a:lnTo>
                    <a:pt x="1437" y="493"/>
                  </a:lnTo>
                  <a:lnTo>
                    <a:pt x="1422" y="495"/>
                  </a:lnTo>
                  <a:lnTo>
                    <a:pt x="1419" y="507"/>
                  </a:lnTo>
                  <a:lnTo>
                    <a:pt x="1413" y="511"/>
                  </a:lnTo>
                  <a:lnTo>
                    <a:pt x="1415" y="520"/>
                  </a:lnTo>
                  <a:lnTo>
                    <a:pt x="1427" y="520"/>
                  </a:lnTo>
                  <a:lnTo>
                    <a:pt x="1432" y="512"/>
                  </a:lnTo>
                  <a:lnTo>
                    <a:pt x="1438" y="522"/>
                  </a:lnTo>
                  <a:lnTo>
                    <a:pt x="1430" y="539"/>
                  </a:lnTo>
                  <a:lnTo>
                    <a:pt x="1430" y="574"/>
                  </a:lnTo>
                  <a:lnTo>
                    <a:pt x="1447" y="580"/>
                  </a:lnTo>
                  <a:lnTo>
                    <a:pt x="1449" y="586"/>
                  </a:lnTo>
                  <a:lnTo>
                    <a:pt x="1443" y="591"/>
                  </a:lnTo>
                  <a:lnTo>
                    <a:pt x="1443" y="599"/>
                  </a:lnTo>
                  <a:lnTo>
                    <a:pt x="1453" y="594"/>
                  </a:lnTo>
                  <a:lnTo>
                    <a:pt x="1474" y="608"/>
                  </a:lnTo>
                  <a:lnTo>
                    <a:pt x="1474" y="615"/>
                  </a:lnTo>
                  <a:lnTo>
                    <a:pt x="1469" y="620"/>
                  </a:lnTo>
                  <a:lnTo>
                    <a:pt x="1458" y="620"/>
                  </a:lnTo>
                  <a:lnTo>
                    <a:pt x="1449" y="606"/>
                  </a:lnTo>
                  <a:lnTo>
                    <a:pt x="1442" y="606"/>
                  </a:lnTo>
                  <a:lnTo>
                    <a:pt x="1443" y="631"/>
                  </a:lnTo>
                  <a:lnTo>
                    <a:pt x="1435" y="634"/>
                  </a:lnTo>
                  <a:lnTo>
                    <a:pt x="1433" y="649"/>
                  </a:lnTo>
                  <a:lnTo>
                    <a:pt x="1449" y="661"/>
                  </a:lnTo>
                  <a:lnTo>
                    <a:pt x="1445" y="675"/>
                  </a:lnTo>
                  <a:lnTo>
                    <a:pt x="1453" y="685"/>
                  </a:lnTo>
                  <a:lnTo>
                    <a:pt x="1448" y="695"/>
                  </a:lnTo>
                  <a:lnTo>
                    <a:pt x="1440" y="695"/>
                  </a:lnTo>
                  <a:lnTo>
                    <a:pt x="1438" y="700"/>
                  </a:lnTo>
                  <a:lnTo>
                    <a:pt x="1452" y="718"/>
                  </a:lnTo>
                  <a:lnTo>
                    <a:pt x="1449" y="725"/>
                  </a:lnTo>
                  <a:lnTo>
                    <a:pt x="1462" y="740"/>
                  </a:lnTo>
                  <a:lnTo>
                    <a:pt x="1463" y="749"/>
                  </a:lnTo>
                  <a:lnTo>
                    <a:pt x="1457" y="754"/>
                  </a:lnTo>
                  <a:lnTo>
                    <a:pt x="1453" y="787"/>
                  </a:lnTo>
                  <a:lnTo>
                    <a:pt x="1443" y="797"/>
                  </a:lnTo>
                  <a:lnTo>
                    <a:pt x="1419" y="824"/>
                  </a:lnTo>
                  <a:lnTo>
                    <a:pt x="1399" y="819"/>
                  </a:lnTo>
                  <a:lnTo>
                    <a:pt x="1388" y="828"/>
                  </a:lnTo>
                  <a:lnTo>
                    <a:pt x="1393" y="842"/>
                  </a:lnTo>
                  <a:lnTo>
                    <a:pt x="1409" y="839"/>
                  </a:lnTo>
                  <a:lnTo>
                    <a:pt x="1410" y="846"/>
                  </a:lnTo>
                  <a:lnTo>
                    <a:pt x="1422" y="842"/>
                  </a:lnTo>
                  <a:lnTo>
                    <a:pt x="1445" y="866"/>
                  </a:lnTo>
                  <a:lnTo>
                    <a:pt x="1457" y="866"/>
                  </a:lnTo>
                  <a:lnTo>
                    <a:pt x="1457" y="871"/>
                  </a:lnTo>
                  <a:lnTo>
                    <a:pt x="1472" y="873"/>
                  </a:lnTo>
                  <a:lnTo>
                    <a:pt x="1488" y="867"/>
                  </a:lnTo>
                  <a:lnTo>
                    <a:pt x="1502" y="868"/>
                  </a:lnTo>
                  <a:lnTo>
                    <a:pt x="1555" y="905"/>
                  </a:lnTo>
                  <a:lnTo>
                    <a:pt x="1565" y="906"/>
                  </a:lnTo>
                  <a:lnTo>
                    <a:pt x="1566" y="911"/>
                  </a:lnTo>
                  <a:lnTo>
                    <a:pt x="1601" y="932"/>
                  </a:lnTo>
                  <a:lnTo>
                    <a:pt x="1605" y="950"/>
                  </a:lnTo>
                  <a:lnTo>
                    <a:pt x="1622" y="950"/>
                  </a:lnTo>
                  <a:lnTo>
                    <a:pt x="1632" y="961"/>
                  </a:lnTo>
                  <a:lnTo>
                    <a:pt x="1651" y="966"/>
                  </a:lnTo>
                  <a:lnTo>
                    <a:pt x="1674" y="982"/>
                  </a:lnTo>
                  <a:lnTo>
                    <a:pt x="1654" y="984"/>
                  </a:lnTo>
                  <a:lnTo>
                    <a:pt x="1644" y="1004"/>
                  </a:lnTo>
                  <a:lnTo>
                    <a:pt x="1624" y="989"/>
                  </a:lnTo>
                  <a:lnTo>
                    <a:pt x="1555" y="989"/>
                  </a:lnTo>
                  <a:lnTo>
                    <a:pt x="1555" y="1051"/>
                  </a:lnTo>
                  <a:lnTo>
                    <a:pt x="1546" y="1051"/>
                  </a:lnTo>
                  <a:lnTo>
                    <a:pt x="1546" y="1058"/>
                  </a:lnTo>
                  <a:lnTo>
                    <a:pt x="1538" y="1056"/>
                  </a:lnTo>
                  <a:lnTo>
                    <a:pt x="1536" y="1083"/>
                  </a:lnTo>
                  <a:lnTo>
                    <a:pt x="1498" y="1083"/>
                  </a:lnTo>
                  <a:lnTo>
                    <a:pt x="1498" y="1129"/>
                  </a:lnTo>
                  <a:lnTo>
                    <a:pt x="1478" y="1129"/>
                  </a:lnTo>
                  <a:lnTo>
                    <a:pt x="1478" y="1161"/>
                  </a:lnTo>
                  <a:lnTo>
                    <a:pt x="1468" y="1171"/>
                  </a:lnTo>
                  <a:lnTo>
                    <a:pt x="1473" y="1182"/>
                  </a:lnTo>
                  <a:lnTo>
                    <a:pt x="1459" y="1213"/>
                  </a:lnTo>
                  <a:lnTo>
                    <a:pt x="1472" y="1228"/>
                  </a:lnTo>
                  <a:lnTo>
                    <a:pt x="1474" y="1248"/>
                  </a:lnTo>
                  <a:lnTo>
                    <a:pt x="1498" y="1256"/>
                  </a:lnTo>
                  <a:lnTo>
                    <a:pt x="1511" y="1253"/>
                  </a:lnTo>
                  <a:lnTo>
                    <a:pt x="1517" y="1258"/>
                  </a:lnTo>
                  <a:lnTo>
                    <a:pt x="1511" y="1260"/>
                  </a:lnTo>
                  <a:lnTo>
                    <a:pt x="1504" y="1266"/>
                  </a:lnTo>
                  <a:lnTo>
                    <a:pt x="1494" y="1290"/>
                  </a:lnTo>
                  <a:lnTo>
                    <a:pt x="1488" y="1330"/>
                  </a:lnTo>
                  <a:lnTo>
                    <a:pt x="1479" y="1346"/>
                  </a:lnTo>
                  <a:lnTo>
                    <a:pt x="1473" y="1344"/>
                  </a:lnTo>
                  <a:lnTo>
                    <a:pt x="1469" y="1331"/>
                  </a:lnTo>
                  <a:lnTo>
                    <a:pt x="1452" y="1334"/>
                  </a:lnTo>
                  <a:lnTo>
                    <a:pt x="1438" y="1315"/>
                  </a:lnTo>
                  <a:lnTo>
                    <a:pt x="1394" y="1296"/>
                  </a:lnTo>
                  <a:lnTo>
                    <a:pt x="1408" y="1276"/>
                  </a:lnTo>
                  <a:lnTo>
                    <a:pt x="1379" y="1277"/>
                  </a:lnTo>
                  <a:lnTo>
                    <a:pt x="1381" y="1270"/>
                  </a:lnTo>
                  <a:lnTo>
                    <a:pt x="1388" y="1262"/>
                  </a:lnTo>
                  <a:lnTo>
                    <a:pt x="1389" y="1248"/>
                  </a:lnTo>
                  <a:lnTo>
                    <a:pt x="1398" y="1245"/>
                  </a:lnTo>
                  <a:lnTo>
                    <a:pt x="1405" y="1232"/>
                  </a:lnTo>
                  <a:lnTo>
                    <a:pt x="1420" y="1230"/>
                  </a:lnTo>
                  <a:lnTo>
                    <a:pt x="1422" y="1208"/>
                  </a:lnTo>
                  <a:lnTo>
                    <a:pt x="1419" y="1206"/>
                  </a:lnTo>
                  <a:lnTo>
                    <a:pt x="1408" y="1207"/>
                  </a:lnTo>
                  <a:lnTo>
                    <a:pt x="1393" y="1198"/>
                  </a:lnTo>
                  <a:lnTo>
                    <a:pt x="1384" y="1213"/>
                  </a:lnTo>
                  <a:lnTo>
                    <a:pt x="1379" y="1208"/>
                  </a:lnTo>
                  <a:lnTo>
                    <a:pt x="1388" y="1157"/>
                  </a:lnTo>
                  <a:lnTo>
                    <a:pt x="1374" y="1133"/>
                  </a:lnTo>
                  <a:lnTo>
                    <a:pt x="1368" y="1133"/>
                  </a:lnTo>
                  <a:lnTo>
                    <a:pt x="1365" y="1148"/>
                  </a:lnTo>
                  <a:lnTo>
                    <a:pt x="1355" y="1149"/>
                  </a:lnTo>
                  <a:lnTo>
                    <a:pt x="1335" y="1134"/>
                  </a:lnTo>
                  <a:lnTo>
                    <a:pt x="1310" y="1132"/>
                  </a:lnTo>
                  <a:lnTo>
                    <a:pt x="1302" y="1108"/>
                  </a:lnTo>
                  <a:lnTo>
                    <a:pt x="1312" y="1094"/>
                  </a:lnTo>
                  <a:lnTo>
                    <a:pt x="1300" y="1089"/>
                  </a:lnTo>
                  <a:lnTo>
                    <a:pt x="1297" y="1083"/>
                  </a:lnTo>
                  <a:lnTo>
                    <a:pt x="1291" y="1084"/>
                  </a:lnTo>
                  <a:lnTo>
                    <a:pt x="1281" y="1079"/>
                  </a:lnTo>
                  <a:lnTo>
                    <a:pt x="1276" y="1080"/>
                  </a:lnTo>
                  <a:lnTo>
                    <a:pt x="1270" y="1080"/>
                  </a:lnTo>
                  <a:lnTo>
                    <a:pt x="1267" y="1075"/>
                  </a:lnTo>
                  <a:lnTo>
                    <a:pt x="1261" y="1080"/>
                  </a:lnTo>
                  <a:lnTo>
                    <a:pt x="1251" y="1073"/>
                  </a:lnTo>
                  <a:lnTo>
                    <a:pt x="1248" y="1090"/>
                  </a:lnTo>
                  <a:lnTo>
                    <a:pt x="1235" y="1112"/>
                  </a:lnTo>
                  <a:lnTo>
                    <a:pt x="1102" y="1169"/>
                  </a:lnTo>
                  <a:lnTo>
                    <a:pt x="1092" y="1179"/>
                  </a:lnTo>
                  <a:lnTo>
                    <a:pt x="1092" y="1193"/>
                  </a:lnTo>
                  <a:lnTo>
                    <a:pt x="1105" y="1211"/>
                  </a:lnTo>
                  <a:lnTo>
                    <a:pt x="1105" y="1237"/>
                  </a:lnTo>
                  <a:lnTo>
                    <a:pt x="1123" y="1251"/>
                  </a:lnTo>
                  <a:lnTo>
                    <a:pt x="1124" y="1258"/>
                  </a:lnTo>
                  <a:lnTo>
                    <a:pt x="1122" y="1262"/>
                  </a:lnTo>
                  <a:lnTo>
                    <a:pt x="1113" y="1261"/>
                  </a:lnTo>
                  <a:lnTo>
                    <a:pt x="1112" y="1265"/>
                  </a:lnTo>
                  <a:lnTo>
                    <a:pt x="1115" y="1266"/>
                  </a:lnTo>
                  <a:lnTo>
                    <a:pt x="1100" y="1272"/>
                  </a:lnTo>
                  <a:lnTo>
                    <a:pt x="1102" y="1285"/>
                  </a:lnTo>
                  <a:lnTo>
                    <a:pt x="1079" y="1285"/>
                  </a:lnTo>
                  <a:lnTo>
                    <a:pt x="1070" y="1314"/>
                  </a:lnTo>
                  <a:lnTo>
                    <a:pt x="1078" y="1334"/>
                  </a:lnTo>
                  <a:lnTo>
                    <a:pt x="1075" y="1339"/>
                  </a:lnTo>
                  <a:lnTo>
                    <a:pt x="1087" y="1334"/>
                  </a:lnTo>
                  <a:lnTo>
                    <a:pt x="1087" y="1360"/>
                  </a:lnTo>
                  <a:lnTo>
                    <a:pt x="1092" y="1375"/>
                  </a:lnTo>
                  <a:lnTo>
                    <a:pt x="1089" y="1384"/>
                  </a:lnTo>
                  <a:lnTo>
                    <a:pt x="1102" y="1389"/>
                  </a:lnTo>
                  <a:lnTo>
                    <a:pt x="1105" y="1398"/>
                  </a:lnTo>
                  <a:lnTo>
                    <a:pt x="1138" y="1404"/>
                  </a:lnTo>
                  <a:lnTo>
                    <a:pt x="1143" y="1393"/>
                  </a:lnTo>
                  <a:lnTo>
                    <a:pt x="1161" y="1394"/>
                  </a:lnTo>
                  <a:lnTo>
                    <a:pt x="1163" y="1403"/>
                  </a:lnTo>
                  <a:lnTo>
                    <a:pt x="1177" y="1400"/>
                  </a:lnTo>
                  <a:lnTo>
                    <a:pt x="1201" y="1418"/>
                  </a:lnTo>
                  <a:lnTo>
                    <a:pt x="1232" y="1457"/>
                  </a:lnTo>
                  <a:lnTo>
                    <a:pt x="1251" y="1468"/>
                  </a:lnTo>
                  <a:lnTo>
                    <a:pt x="1262" y="1463"/>
                  </a:lnTo>
                  <a:lnTo>
                    <a:pt x="1270" y="1467"/>
                  </a:lnTo>
                  <a:lnTo>
                    <a:pt x="1270" y="1473"/>
                  </a:lnTo>
                  <a:lnTo>
                    <a:pt x="1277" y="1468"/>
                  </a:lnTo>
                  <a:lnTo>
                    <a:pt x="1280" y="1473"/>
                  </a:lnTo>
                  <a:lnTo>
                    <a:pt x="1282" y="1463"/>
                  </a:lnTo>
                  <a:lnTo>
                    <a:pt x="1291" y="1463"/>
                  </a:lnTo>
                  <a:lnTo>
                    <a:pt x="1294" y="1458"/>
                  </a:lnTo>
                  <a:lnTo>
                    <a:pt x="1315" y="1462"/>
                  </a:lnTo>
                  <a:lnTo>
                    <a:pt x="1321" y="1467"/>
                  </a:lnTo>
                  <a:lnTo>
                    <a:pt x="1321" y="1472"/>
                  </a:lnTo>
                  <a:lnTo>
                    <a:pt x="1335" y="1477"/>
                  </a:lnTo>
                  <a:lnTo>
                    <a:pt x="1336" y="1483"/>
                  </a:lnTo>
                  <a:lnTo>
                    <a:pt x="1349" y="1487"/>
                  </a:lnTo>
                  <a:lnTo>
                    <a:pt x="1351" y="1483"/>
                  </a:lnTo>
                  <a:lnTo>
                    <a:pt x="1349" y="1474"/>
                  </a:lnTo>
                  <a:lnTo>
                    <a:pt x="1358" y="1468"/>
                  </a:lnTo>
                  <a:lnTo>
                    <a:pt x="1368" y="1477"/>
                  </a:lnTo>
                  <a:lnTo>
                    <a:pt x="1376" y="1473"/>
                  </a:lnTo>
                  <a:lnTo>
                    <a:pt x="1381" y="1479"/>
                  </a:lnTo>
                  <a:lnTo>
                    <a:pt x="1400" y="1484"/>
                  </a:lnTo>
                  <a:lnTo>
                    <a:pt x="1422" y="1506"/>
                  </a:lnTo>
                  <a:lnTo>
                    <a:pt x="1417" y="1504"/>
                  </a:lnTo>
                  <a:lnTo>
                    <a:pt x="1400" y="1524"/>
                  </a:lnTo>
                  <a:lnTo>
                    <a:pt x="1393" y="1526"/>
                  </a:lnTo>
                  <a:lnTo>
                    <a:pt x="1393" y="1537"/>
                  </a:lnTo>
                  <a:lnTo>
                    <a:pt x="1385" y="1538"/>
                  </a:lnTo>
                  <a:lnTo>
                    <a:pt x="1374" y="1528"/>
                  </a:lnTo>
                  <a:lnTo>
                    <a:pt x="1353" y="1536"/>
                  </a:lnTo>
                  <a:lnTo>
                    <a:pt x="1346" y="1548"/>
                  </a:lnTo>
                  <a:lnTo>
                    <a:pt x="1329" y="1556"/>
                  </a:lnTo>
                  <a:lnTo>
                    <a:pt x="1321" y="1552"/>
                  </a:lnTo>
                  <a:lnTo>
                    <a:pt x="1319" y="1567"/>
                  </a:lnTo>
                  <a:lnTo>
                    <a:pt x="1304" y="1576"/>
                  </a:lnTo>
                  <a:lnTo>
                    <a:pt x="1296" y="1580"/>
                  </a:lnTo>
                  <a:lnTo>
                    <a:pt x="1292" y="1576"/>
                  </a:lnTo>
                  <a:lnTo>
                    <a:pt x="1286" y="1583"/>
                  </a:lnTo>
                  <a:lnTo>
                    <a:pt x="1266" y="1586"/>
                  </a:lnTo>
                  <a:lnTo>
                    <a:pt x="1201" y="1617"/>
                  </a:lnTo>
                  <a:lnTo>
                    <a:pt x="1196" y="1611"/>
                  </a:lnTo>
                  <a:lnTo>
                    <a:pt x="1167" y="1615"/>
                  </a:lnTo>
                  <a:lnTo>
                    <a:pt x="1163" y="1632"/>
                  </a:lnTo>
                  <a:lnTo>
                    <a:pt x="1143" y="1634"/>
                  </a:lnTo>
                  <a:lnTo>
                    <a:pt x="1137" y="1639"/>
                  </a:lnTo>
                  <a:lnTo>
                    <a:pt x="1118" y="1626"/>
                  </a:lnTo>
                  <a:lnTo>
                    <a:pt x="1102" y="1632"/>
                  </a:lnTo>
                  <a:lnTo>
                    <a:pt x="1084" y="1660"/>
                  </a:lnTo>
                  <a:lnTo>
                    <a:pt x="1060" y="1675"/>
                  </a:lnTo>
                  <a:lnTo>
                    <a:pt x="1054" y="1675"/>
                  </a:lnTo>
                  <a:lnTo>
                    <a:pt x="1049" y="1681"/>
                  </a:lnTo>
                  <a:lnTo>
                    <a:pt x="1038" y="1684"/>
                  </a:lnTo>
                  <a:lnTo>
                    <a:pt x="1016" y="1674"/>
                  </a:lnTo>
                  <a:lnTo>
                    <a:pt x="990" y="1674"/>
                  </a:lnTo>
                  <a:lnTo>
                    <a:pt x="982" y="1652"/>
                  </a:lnTo>
                  <a:lnTo>
                    <a:pt x="942" y="1611"/>
                  </a:lnTo>
                  <a:lnTo>
                    <a:pt x="957" y="1597"/>
                  </a:lnTo>
                  <a:lnTo>
                    <a:pt x="985" y="1556"/>
                  </a:lnTo>
                  <a:lnTo>
                    <a:pt x="990" y="1541"/>
                  </a:lnTo>
                  <a:lnTo>
                    <a:pt x="984" y="1524"/>
                  </a:lnTo>
                  <a:lnTo>
                    <a:pt x="991" y="1506"/>
                  </a:lnTo>
                  <a:lnTo>
                    <a:pt x="974" y="1464"/>
                  </a:lnTo>
                  <a:lnTo>
                    <a:pt x="975" y="1439"/>
                  </a:lnTo>
                  <a:lnTo>
                    <a:pt x="972" y="1415"/>
                  </a:lnTo>
                  <a:lnTo>
                    <a:pt x="964" y="1414"/>
                  </a:lnTo>
                  <a:lnTo>
                    <a:pt x="961" y="1418"/>
                  </a:lnTo>
                  <a:lnTo>
                    <a:pt x="957" y="1427"/>
                  </a:lnTo>
                  <a:lnTo>
                    <a:pt x="950" y="1430"/>
                  </a:lnTo>
                  <a:lnTo>
                    <a:pt x="954" y="1435"/>
                  </a:lnTo>
                  <a:lnTo>
                    <a:pt x="950" y="1442"/>
                  </a:lnTo>
                  <a:lnTo>
                    <a:pt x="940" y="1447"/>
                  </a:lnTo>
                  <a:lnTo>
                    <a:pt x="932" y="1457"/>
                  </a:lnTo>
                  <a:lnTo>
                    <a:pt x="925" y="1457"/>
                  </a:lnTo>
                  <a:lnTo>
                    <a:pt x="918" y="1448"/>
                  </a:lnTo>
                  <a:lnTo>
                    <a:pt x="910" y="1452"/>
                  </a:lnTo>
                  <a:lnTo>
                    <a:pt x="915" y="1463"/>
                  </a:lnTo>
                  <a:lnTo>
                    <a:pt x="903" y="1474"/>
                  </a:lnTo>
                  <a:lnTo>
                    <a:pt x="906" y="1484"/>
                  </a:lnTo>
                  <a:lnTo>
                    <a:pt x="903" y="1493"/>
                  </a:lnTo>
                  <a:lnTo>
                    <a:pt x="892" y="1496"/>
                  </a:lnTo>
                  <a:lnTo>
                    <a:pt x="888" y="1509"/>
                  </a:lnTo>
                  <a:lnTo>
                    <a:pt x="873" y="1504"/>
                  </a:lnTo>
                  <a:lnTo>
                    <a:pt x="866" y="1521"/>
                  </a:lnTo>
                  <a:lnTo>
                    <a:pt x="868" y="1524"/>
                  </a:lnTo>
                  <a:lnTo>
                    <a:pt x="856" y="1536"/>
                  </a:lnTo>
                  <a:lnTo>
                    <a:pt x="841" y="1533"/>
                  </a:lnTo>
                  <a:lnTo>
                    <a:pt x="829" y="1542"/>
                  </a:lnTo>
                  <a:lnTo>
                    <a:pt x="824" y="1557"/>
                  </a:lnTo>
                  <a:lnTo>
                    <a:pt x="818" y="1553"/>
                  </a:lnTo>
                  <a:lnTo>
                    <a:pt x="807" y="1562"/>
                  </a:lnTo>
                  <a:lnTo>
                    <a:pt x="797" y="1548"/>
                  </a:lnTo>
                  <a:lnTo>
                    <a:pt x="788" y="1553"/>
                  </a:lnTo>
                  <a:lnTo>
                    <a:pt x="778" y="1551"/>
                  </a:lnTo>
                  <a:lnTo>
                    <a:pt x="775" y="1556"/>
                  </a:lnTo>
                  <a:lnTo>
                    <a:pt x="767" y="1536"/>
                  </a:lnTo>
                  <a:lnTo>
                    <a:pt x="748" y="1537"/>
                  </a:lnTo>
                  <a:lnTo>
                    <a:pt x="744" y="1541"/>
                  </a:lnTo>
                  <a:lnTo>
                    <a:pt x="745" y="1543"/>
                  </a:lnTo>
                  <a:lnTo>
                    <a:pt x="728" y="1546"/>
                  </a:lnTo>
                  <a:lnTo>
                    <a:pt x="704" y="1532"/>
                  </a:lnTo>
                  <a:lnTo>
                    <a:pt x="695" y="1538"/>
                  </a:lnTo>
                  <a:lnTo>
                    <a:pt x="685" y="1532"/>
                  </a:lnTo>
                  <a:lnTo>
                    <a:pt x="664" y="1538"/>
                  </a:lnTo>
                  <a:lnTo>
                    <a:pt x="647" y="1536"/>
                  </a:lnTo>
                  <a:lnTo>
                    <a:pt x="636" y="1542"/>
                  </a:lnTo>
                  <a:lnTo>
                    <a:pt x="616" y="1538"/>
                  </a:lnTo>
                  <a:lnTo>
                    <a:pt x="611" y="1533"/>
                  </a:lnTo>
                  <a:lnTo>
                    <a:pt x="587" y="1537"/>
                  </a:lnTo>
                  <a:lnTo>
                    <a:pt x="575" y="1532"/>
                  </a:lnTo>
                  <a:lnTo>
                    <a:pt x="570" y="1521"/>
                  </a:lnTo>
                  <a:lnTo>
                    <a:pt x="571" y="1517"/>
                  </a:lnTo>
                  <a:lnTo>
                    <a:pt x="562" y="1509"/>
                  </a:lnTo>
                  <a:lnTo>
                    <a:pt x="553" y="1509"/>
                  </a:lnTo>
                  <a:lnTo>
                    <a:pt x="543" y="1494"/>
                  </a:lnTo>
                  <a:lnTo>
                    <a:pt x="548" y="1489"/>
                  </a:lnTo>
                  <a:lnTo>
                    <a:pt x="548" y="1474"/>
                  </a:lnTo>
                  <a:lnTo>
                    <a:pt x="536" y="1448"/>
                  </a:lnTo>
                  <a:lnTo>
                    <a:pt x="501" y="1435"/>
                  </a:lnTo>
                  <a:lnTo>
                    <a:pt x="463" y="1458"/>
                  </a:lnTo>
                  <a:lnTo>
                    <a:pt x="437" y="1452"/>
                  </a:lnTo>
                  <a:lnTo>
                    <a:pt x="405" y="1463"/>
                  </a:lnTo>
                  <a:lnTo>
                    <a:pt x="374" y="1462"/>
                  </a:lnTo>
                  <a:lnTo>
                    <a:pt x="363" y="1458"/>
                  </a:lnTo>
                  <a:lnTo>
                    <a:pt x="345" y="1445"/>
                  </a:lnTo>
                  <a:lnTo>
                    <a:pt x="331" y="1443"/>
                  </a:lnTo>
                  <a:lnTo>
                    <a:pt x="324" y="1432"/>
                  </a:lnTo>
                  <a:lnTo>
                    <a:pt x="315" y="1429"/>
                  </a:lnTo>
                  <a:lnTo>
                    <a:pt x="312" y="1420"/>
                  </a:lnTo>
                  <a:lnTo>
                    <a:pt x="302" y="1415"/>
                  </a:lnTo>
                  <a:lnTo>
                    <a:pt x="292" y="1435"/>
                  </a:lnTo>
                  <a:lnTo>
                    <a:pt x="275" y="1452"/>
                  </a:lnTo>
                  <a:lnTo>
                    <a:pt x="267" y="1455"/>
                  </a:lnTo>
                  <a:lnTo>
                    <a:pt x="260" y="1467"/>
                  </a:lnTo>
                  <a:lnTo>
                    <a:pt x="238" y="1468"/>
                  </a:lnTo>
                  <a:lnTo>
                    <a:pt x="230" y="1459"/>
                  </a:lnTo>
                  <a:lnTo>
                    <a:pt x="221" y="1458"/>
                  </a:lnTo>
                  <a:lnTo>
                    <a:pt x="212" y="1462"/>
                  </a:lnTo>
                  <a:lnTo>
                    <a:pt x="213" y="1450"/>
                  </a:lnTo>
                  <a:lnTo>
                    <a:pt x="221" y="1447"/>
                  </a:lnTo>
                  <a:lnTo>
                    <a:pt x="225" y="1410"/>
                  </a:lnTo>
                  <a:lnTo>
                    <a:pt x="260" y="1375"/>
                  </a:lnTo>
                  <a:lnTo>
                    <a:pt x="267" y="1340"/>
                  </a:lnTo>
                  <a:lnTo>
                    <a:pt x="282" y="1315"/>
                  </a:lnTo>
                  <a:lnTo>
                    <a:pt x="277" y="1302"/>
                  </a:lnTo>
                  <a:lnTo>
                    <a:pt x="257" y="1275"/>
                  </a:lnTo>
                  <a:lnTo>
                    <a:pt x="250" y="1251"/>
                  </a:lnTo>
                  <a:lnTo>
                    <a:pt x="251" y="1240"/>
                  </a:lnTo>
                  <a:lnTo>
                    <a:pt x="238" y="1225"/>
                  </a:lnTo>
                  <a:lnTo>
                    <a:pt x="235" y="1216"/>
                  </a:lnTo>
                  <a:lnTo>
                    <a:pt x="203" y="1202"/>
                  </a:lnTo>
                  <a:lnTo>
                    <a:pt x="186" y="1211"/>
                  </a:lnTo>
                  <a:lnTo>
                    <a:pt x="177" y="1208"/>
                  </a:lnTo>
                  <a:lnTo>
                    <a:pt x="171" y="1221"/>
                  </a:lnTo>
                  <a:lnTo>
                    <a:pt x="153" y="1211"/>
                  </a:lnTo>
                  <a:lnTo>
                    <a:pt x="144" y="1218"/>
                  </a:lnTo>
                  <a:lnTo>
                    <a:pt x="123" y="1217"/>
                  </a:lnTo>
                  <a:lnTo>
                    <a:pt x="100" y="1228"/>
                  </a:lnTo>
                  <a:lnTo>
                    <a:pt x="83" y="1225"/>
                  </a:lnTo>
                  <a:lnTo>
                    <a:pt x="79" y="1228"/>
                  </a:lnTo>
                  <a:lnTo>
                    <a:pt x="59" y="1218"/>
                  </a:lnTo>
                  <a:lnTo>
                    <a:pt x="31" y="1213"/>
                  </a:lnTo>
                  <a:lnTo>
                    <a:pt x="23" y="1223"/>
                  </a:lnTo>
                  <a:lnTo>
                    <a:pt x="20" y="1217"/>
                  </a:lnTo>
                  <a:lnTo>
                    <a:pt x="28" y="1203"/>
                  </a:lnTo>
                  <a:lnTo>
                    <a:pt x="21" y="1198"/>
                  </a:lnTo>
                  <a:lnTo>
                    <a:pt x="20" y="1189"/>
                  </a:lnTo>
                  <a:lnTo>
                    <a:pt x="15" y="1189"/>
                  </a:lnTo>
                  <a:lnTo>
                    <a:pt x="21" y="1182"/>
                  </a:lnTo>
                  <a:lnTo>
                    <a:pt x="25" y="1189"/>
                  </a:lnTo>
                  <a:lnTo>
                    <a:pt x="30" y="1186"/>
                  </a:lnTo>
                  <a:lnTo>
                    <a:pt x="35" y="1191"/>
                  </a:lnTo>
                  <a:lnTo>
                    <a:pt x="46" y="1182"/>
                  </a:lnTo>
                  <a:lnTo>
                    <a:pt x="44" y="1176"/>
                  </a:lnTo>
                  <a:lnTo>
                    <a:pt x="35" y="1171"/>
                  </a:lnTo>
                  <a:lnTo>
                    <a:pt x="39" y="1159"/>
                  </a:lnTo>
                  <a:lnTo>
                    <a:pt x="46" y="1159"/>
                  </a:lnTo>
                  <a:lnTo>
                    <a:pt x="44" y="1148"/>
                  </a:lnTo>
                  <a:lnTo>
                    <a:pt x="53" y="1137"/>
                  </a:lnTo>
                  <a:lnTo>
                    <a:pt x="48" y="1133"/>
                  </a:lnTo>
                  <a:lnTo>
                    <a:pt x="49" y="1123"/>
                  </a:lnTo>
                  <a:lnTo>
                    <a:pt x="58" y="1112"/>
                  </a:lnTo>
                  <a:lnTo>
                    <a:pt x="51" y="1105"/>
                  </a:lnTo>
                  <a:lnTo>
                    <a:pt x="41" y="1105"/>
                  </a:lnTo>
                  <a:lnTo>
                    <a:pt x="41" y="1099"/>
                  </a:lnTo>
                  <a:lnTo>
                    <a:pt x="41" y="1089"/>
                  </a:lnTo>
                  <a:lnTo>
                    <a:pt x="46" y="1089"/>
                  </a:lnTo>
                  <a:lnTo>
                    <a:pt x="44" y="1094"/>
                  </a:lnTo>
                  <a:lnTo>
                    <a:pt x="54" y="1084"/>
                  </a:lnTo>
                  <a:lnTo>
                    <a:pt x="51" y="1073"/>
                  </a:lnTo>
                  <a:lnTo>
                    <a:pt x="58" y="1068"/>
                  </a:lnTo>
                  <a:lnTo>
                    <a:pt x="59" y="1058"/>
                  </a:lnTo>
                  <a:lnTo>
                    <a:pt x="65" y="1054"/>
                  </a:lnTo>
                  <a:lnTo>
                    <a:pt x="70" y="1059"/>
                  </a:lnTo>
                  <a:lnTo>
                    <a:pt x="74" y="1056"/>
                  </a:lnTo>
                  <a:lnTo>
                    <a:pt x="92" y="1059"/>
                  </a:lnTo>
                  <a:lnTo>
                    <a:pt x="115" y="1046"/>
                  </a:lnTo>
                  <a:lnTo>
                    <a:pt x="107" y="1006"/>
                  </a:lnTo>
                  <a:lnTo>
                    <a:pt x="117" y="1000"/>
                  </a:lnTo>
                  <a:lnTo>
                    <a:pt x="124" y="1001"/>
                  </a:lnTo>
                  <a:lnTo>
                    <a:pt x="123" y="1009"/>
                  </a:lnTo>
                  <a:lnTo>
                    <a:pt x="129" y="1006"/>
                  </a:lnTo>
                  <a:lnTo>
                    <a:pt x="139" y="1019"/>
                  </a:lnTo>
                  <a:lnTo>
                    <a:pt x="154" y="985"/>
                  </a:lnTo>
                  <a:lnTo>
                    <a:pt x="154" y="1001"/>
                  </a:lnTo>
                  <a:lnTo>
                    <a:pt x="169" y="1009"/>
                  </a:lnTo>
                  <a:lnTo>
                    <a:pt x="172" y="1014"/>
                  </a:lnTo>
                  <a:lnTo>
                    <a:pt x="169" y="1019"/>
                  </a:lnTo>
                  <a:lnTo>
                    <a:pt x="174" y="1021"/>
                  </a:lnTo>
                  <a:lnTo>
                    <a:pt x="179" y="1010"/>
                  </a:lnTo>
                  <a:lnTo>
                    <a:pt x="202" y="1014"/>
                  </a:lnTo>
                  <a:lnTo>
                    <a:pt x="208" y="1005"/>
                  </a:lnTo>
                  <a:lnTo>
                    <a:pt x="208" y="996"/>
                  </a:lnTo>
                  <a:lnTo>
                    <a:pt x="196" y="995"/>
                  </a:lnTo>
                  <a:lnTo>
                    <a:pt x="196" y="972"/>
                  </a:lnTo>
                  <a:lnTo>
                    <a:pt x="179" y="961"/>
                  </a:lnTo>
                  <a:lnTo>
                    <a:pt x="179" y="941"/>
                  </a:lnTo>
                  <a:lnTo>
                    <a:pt x="174" y="941"/>
                  </a:lnTo>
                  <a:lnTo>
                    <a:pt x="171" y="935"/>
                  </a:lnTo>
                  <a:lnTo>
                    <a:pt x="174" y="925"/>
                  </a:lnTo>
                  <a:lnTo>
                    <a:pt x="153" y="921"/>
                  </a:lnTo>
                  <a:lnTo>
                    <a:pt x="158" y="913"/>
                  </a:lnTo>
                  <a:lnTo>
                    <a:pt x="152" y="913"/>
                  </a:lnTo>
                  <a:lnTo>
                    <a:pt x="143" y="877"/>
                  </a:lnTo>
                  <a:lnTo>
                    <a:pt x="123" y="878"/>
                  </a:lnTo>
                  <a:lnTo>
                    <a:pt x="110" y="866"/>
                  </a:lnTo>
                  <a:lnTo>
                    <a:pt x="112" y="858"/>
                  </a:lnTo>
                  <a:lnTo>
                    <a:pt x="118" y="844"/>
                  </a:lnTo>
                  <a:lnTo>
                    <a:pt x="115" y="828"/>
                  </a:lnTo>
                  <a:lnTo>
                    <a:pt x="97" y="826"/>
                  </a:lnTo>
                  <a:lnTo>
                    <a:pt x="94" y="812"/>
                  </a:lnTo>
                  <a:lnTo>
                    <a:pt x="83" y="812"/>
                  </a:lnTo>
                  <a:lnTo>
                    <a:pt x="79" y="804"/>
                  </a:lnTo>
                  <a:lnTo>
                    <a:pt x="64" y="803"/>
                  </a:lnTo>
                  <a:lnTo>
                    <a:pt x="58" y="798"/>
                  </a:lnTo>
                  <a:lnTo>
                    <a:pt x="51" y="803"/>
                  </a:lnTo>
                  <a:lnTo>
                    <a:pt x="23" y="782"/>
                  </a:lnTo>
                  <a:lnTo>
                    <a:pt x="20" y="769"/>
                  </a:lnTo>
                  <a:lnTo>
                    <a:pt x="10" y="772"/>
                  </a:lnTo>
                  <a:lnTo>
                    <a:pt x="0" y="765"/>
                  </a:lnTo>
                  <a:lnTo>
                    <a:pt x="4" y="757"/>
                  </a:lnTo>
                  <a:lnTo>
                    <a:pt x="30" y="762"/>
                  </a:lnTo>
                  <a:lnTo>
                    <a:pt x="39" y="759"/>
                  </a:lnTo>
                  <a:lnTo>
                    <a:pt x="11" y="738"/>
                  </a:lnTo>
                  <a:lnTo>
                    <a:pt x="14" y="718"/>
                  </a:lnTo>
                  <a:lnTo>
                    <a:pt x="6" y="708"/>
                  </a:lnTo>
                  <a:lnTo>
                    <a:pt x="10" y="704"/>
                  </a:lnTo>
                  <a:lnTo>
                    <a:pt x="21" y="708"/>
                  </a:lnTo>
                  <a:lnTo>
                    <a:pt x="28" y="696"/>
                  </a:lnTo>
                  <a:lnTo>
                    <a:pt x="23" y="691"/>
                  </a:lnTo>
                  <a:lnTo>
                    <a:pt x="15" y="693"/>
                  </a:lnTo>
                  <a:lnTo>
                    <a:pt x="14" y="686"/>
                  </a:lnTo>
                  <a:lnTo>
                    <a:pt x="46" y="675"/>
                  </a:lnTo>
                  <a:lnTo>
                    <a:pt x="51" y="685"/>
                  </a:lnTo>
                  <a:lnTo>
                    <a:pt x="55" y="685"/>
                  </a:lnTo>
                  <a:lnTo>
                    <a:pt x="51" y="675"/>
                  </a:lnTo>
                  <a:lnTo>
                    <a:pt x="63" y="665"/>
                  </a:lnTo>
                  <a:lnTo>
                    <a:pt x="65" y="650"/>
                  </a:lnTo>
                  <a:lnTo>
                    <a:pt x="73" y="659"/>
                  </a:lnTo>
                  <a:lnTo>
                    <a:pt x="83" y="654"/>
                  </a:lnTo>
                  <a:lnTo>
                    <a:pt x="88" y="660"/>
                  </a:lnTo>
                  <a:lnTo>
                    <a:pt x="94" y="656"/>
                  </a:lnTo>
                  <a:lnTo>
                    <a:pt x="100" y="640"/>
                  </a:lnTo>
                  <a:lnTo>
                    <a:pt x="97" y="637"/>
                  </a:lnTo>
                  <a:lnTo>
                    <a:pt x="90" y="643"/>
                  </a:lnTo>
                  <a:lnTo>
                    <a:pt x="92" y="634"/>
                  </a:lnTo>
                  <a:lnTo>
                    <a:pt x="83" y="621"/>
                  </a:lnTo>
                  <a:lnTo>
                    <a:pt x="90" y="606"/>
                  </a:lnTo>
                  <a:lnTo>
                    <a:pt x="97" y="603"/>
                  </a:lnTo>
                  <a:lnTo>
                    <a:pt x="92" y="591"/>
                  </a:lnTo>
                  <a:lnTo>
                    <a:pt x="108" y="591"/>
                  </a:lnTo>
                  <a:lnTo>
                    <a:pt x="112" y="581"/>
                  </a:lnTo>
                  <a:lnTo>
                    <a:pt x="102" y="584"/>
                  </a:lnTo>
                  <a:lnTo>
                    <a:pt x="92" y="570"/>
                  </a:lnTo>
                  <a:lnTo>
                    <a:pt x="107" y="571"/>
                  </a:lnTo>
                  <a:lnTo>
                    <a:pt x="124" y="559"/>
                  </a:lnTo>
                  <a:lnTo>
                    <a:pt x="142" y="536"/>
                  </a:lnTo>
                  <a:lnTo>
                    <a:pt x="139" y="531"/>
                  </a:lnTo>
                  <a:lnTo>
                    <a:pt x="133" y="532"/>
                  </a:lnTo>
                  <a:lnTo>
                    <a:pt x="128" y="525"/>
                  </a:lnTo>
                  <a:lnTo>
                    <a:pt x="156" y="525"/>
                  </a:lnTo>
                  <a:lnTo>
                    <a:pt x="153" y="515"/>
                  </a:lnTo>
                  <a:lnTo>
                    <a:pt x="166" y="506"/>
                  </a:lnTo>
                  <a:lnTo>
                    <a:pt x="161" y="501"/>
                  </a:lnTo>
                  <a:lnTo>
                    <a:pt x="154" y="505"/>
                  </a:lnTo>
                  <a:lnTo>
                    <a:pt x="147" y="486"/>
                  </a:lnTo>
                  <a:lnTo>
                    <a:pt x="139" y="490"/>
                  </a:lnTo>
                  <a:lnTo>
                    <a:pt x="129" y="483"/>
                  </a:lnTo>
                  <a:lnTo>
                    <a:pt x="134" y="478"/>
                  </a:lnTo>
                  <a:lnTo>
                    <a:pt x="128" y="470"/>
                  </a:lnTo>
                  <a:lnTo>
                    <a:pt x="132" y="463"/>
                  </a:lnTo>
                  <a:lnTo>
                    <a:pt x="123" y="462"/>
                  </a:lnTo>
                  <a:lnTo>
                    <a:pt x="115" y="456"/>
                  </a:lnTo>
                  <a:lnTo>
                    <a:pt x="120" y="438"/>
                  </a:lnTo>
                  <a:lnTo>
                    <a:pt x="105" y="411"/>
                  </a:lnTo>
                  <a:lnTo>
                    <a:pt x="100" y="383"/>
                  </a:lnTo>
                  <a:lnTo>
                    <a:pt x="90" y="379"/>
                  </a:lnTo>
                  <a:lnTo>
                    <a:pt x="64" y="363"/>
                  </a:lnTo>
                  <a:lnTo>
                    <a:pt x="59" y="352"/>
                  </a:lnTo>
                  <a:lnTo>
                    <a:pt x="92" y="318"/>
                  </a:lnTo>
                  <a:lnTo>
                    <a:pt x="99" y="304"/>
                  </a:lnTo>
                  <a:lnTo>
                    <a:pt x="113" y="309"/>
                  </a:lnTo>
                  <a:lnTo>
                    <a:pt x="117" y="303"/>
                  </a:lnTo>
                  <a:lnTo>
                    <a:pt x="120" y="296"/>
                  </a:lnTo>
                  <a:lnTo>
                    <a:pt x="149" y="271"/>
                  </a:lnTo>
                  <a:lnTo>
                    <a:pt x="182" y="229"/>
                  </a:lnTo>
                  <a:lnTo>
                    <a:pt x="176" y="214"/>
                  </a:lnTo>
                  <a:lnTo>
                    <a:pt x="192" y="172"/>
                  </a:lnTo>
                  <a:lnTo>
                    <a:pt x="197" y="172"/>
                  </a:lnTo>
                  <a:lnTo>
                    <a:pt x="206" y="175"/>
                  </a:lnTo>
                  <a:lnTo>
                    <a:pt x="248" y="171"/>
                  </a:lnTo>
                  <a:lnTo>
                    <a:pt x="280" y="148"/>
                  </a:lnTo>
                  <a:lnTo>
                    <a:pt x="319" y="167"/>
                  </a:lnTo>
                  <a:lnTo>
                    <a:pt x="326" y="166"/>
                  </a:lnTo>
                  <a:lnTo>
                    <a:pt x="336" y="161"/>
                  </a:lnTo>
                  <a:lnTo>
                    <a:pt x="365" y="127"/>
                  </a:lnTo>
                  <a:lnTo>
                    <a:pt x="414" y="127"/>
                  </a:lnTo>
                  <a:lnTo>
                    <a:pt x="432" y="112"/>
                  </a:lnTo>
                  <a:lnTo>
                    <a:pt x="447" y="117"/>
                  </a:lnTo>
                  <a:lnTo>
                    <a:pt x="473" y="138"/>
                  </a:lnTo>
                  <a:lnTo>
                    <a:pt x="501" y="143"/>
                  </a:lnTo>
                  <a:lnTo>
                    <a:pt x="507" y="140"/>
                  </a:lnTo>
                  <a:lnTo>
                    <a:pt x="521" y="143"/>
                  </a:lnTo>
                  <a:lnTo>
                    <a:pt x="527" y="150"/>
                  </a:lnTo>
                  <a:lnTo>
                    <a:pt x="533" y="145"/>
                  </a:lnTo>
                  <a:lnTo>
                    <a:pt x="553" y="140"/>
                  </a:lnTo>
                  <a:lnTo>
                    <a:pt x="558" y="127"/>
                  </a:lnTo>
                  <a:lnTo>
                    <a:pt x="562" y="127"/>
                  </a:lnTo>
                  <a:lnTo>
                    <a:pt x="568" y="138"/>
                  </a:lnTo>
                  <a:lnTo>
                    <a:pt x="585" y="140"/>
                  </a:lnTo>
                  <a:lnTo>
                    <a:pt x="602" y="132"/>
                  </a:lnTo>
                  <a:lnTo>
                    <a:pt x="606" y="140"/>
                  </a:lnTo>
                  <a:lnTo>
                    <a:pt x="634" y="132"/>
                  </a:lnTo>
                  <a:lnTo>
                    <a:pt x="627" y="118"/>
                  </a:lnTo>
                  <a:lnTo>
                    <a:pt x="629" y="111"/>
                  </a:lnTo>
                  <a:lnTo>
                    <a:pt x="634" y="108"/>
                  </a:lnTo>
                  <a:lnTo>
                    <a:pt x="632" y="101"/>
                  </a:lnTo>
                  <a:lnTo>
                    <a:pt x="644" y="97"/>
                  </a:lnTo>
                  <a:lnTo>
                    <a:pt x="650" y="101"/>
                  </a:lnTo>
                  <a:lnTo>
                    <a:pt x="652" y="92"/>
                  </a:lnTo>
                  <a:lnTo>
                    <a:pt x="647" y="84"/>
                  </a:lnTo>
                  <a:lnTo>
                    <a:pt x="659" y="74"/>
                  </a:lnTo>
                  <a:lnTo>
                    <a:pt x="656" y="69"/>
                  </a:lnTo>
                  <a:lnTo>
                    <a:pt x="665" y="47"/>
                  </a:lnTo>
                  <a:lnTo>
                    <a:pt x="675" y="48"/>
                  </a:lnTo>
                  <a:lnTo>
                    <a:pt x="688" y="34"/>
                  </a:lnTo>
                  <a:lnTo>
                    <a:pt x="691" y="37"/>
                  </a:lnTo>
                  <a:lnTo>
                    <a:pt x="696" y="27"/>
                  </a:lnTo>
                  <a:lnTo>
                    <a:pt x="688" y="20"/>
                  </a:lnTo>
                  <a:lnTo>
                    <a:pt x="695" y="17"/>
                  </a:lnTo>
                  <a:lnTo>
                    <a:pt x="704" y="20"/>
                  </a:lnTo>
                  <a:lnTo>
                    <a:pt x="708" y="5"/>
                  </a:lnTo>
                  <a:lnTo>
                    <a:pt x="716" y="9"/>
                  </a:lnTo>
                  <a:lnTo>
                    <a:pt x="718" y="18"/>
                  </a:lnTo>
                  <a:lnTo>
                    <a:pt x="719" y="17"/>
                  </a:lnTo>
                  <a:lnTo>
                    <a:pt x="724" y="23"/>
                  </a:lnTo>
                  <a:lnTo>
                    <a:pt x="738" y="23"/>
                  </a:lnTo>
                  <a:lnTo>
                    <a:pt x="743" y="17"/>
                  </a:lnTo>
                  <a:lnTo>
                    <a:pt x="735" y="9"/>
                  </a:lnTo>
                  <a:lnTo>
                    <a:pt x="740" y="5"/>
                  </a:lnTo>
                  <a:lnTo>
                    <a:pt x="745" y="7"/>
                  </a:lnTo>
                  <a:lnTo>
                    <a:pt x="748" y="2"/>
                  </a:lnTo>
                  <a:lnTo>
                    <a:pt x="754" y="9"/>
                  </a:lnTo>
                  <a:lnTo>
                    <a:pt x="754" y="5"/>
                  </a:lnTo>
                  <a:lnTo>
                    <a:pt x="762" y="5"/>
                  </a:lnTo>
                  <a:lnTo>
                    <a:pt x="762" y="17"/>
                  </a:lnTo>
                  <a:lnTo>
                    <a:pt x="770" y="22"/>
                  </a:lnTo>
                  <a:lnTo>
                    <a:pt x="772" y="14"/>
                  </a:lnTo>
                  <a:lnTo>
                    <a:pt x="782" y="14"/>
                  </a:lnTo>
                  <a:lnTo>
                    <a:pt x="782" y="10"/>
                  </a:lnTo>
                  <a:lnTo>
                    <a:pt x="788" y="17"/>
                  </a:lnTo>
                  <a:lnTo>
                    <a:pt x="799" y="0"/>
                  </a:lnTo>
                  <a:lnTo>
                    <a:pt x="802" y="7"/>
                  </a:lnTo>
                  <a:lnTo>
                    <a:pt x="812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35496" y="1992940"/>
              <a:ext cx="2880640" cy="2624705"/>
            </a:xfrm>
            <a:custGeom>
              <a:avLst/>
              <a:gdLst>
                <a:gd name="T0" fmla="*/ 2222 w 4234"/>
                <a:gd name="T1" fmla="*/ 202 h 3858"/>
                <a:gd name="T2" fmla="*/ 2143 w 4234"/>
                <a:gd name="T3" fmla="*/ 418 h 3858"/>
                <a:gd name="T4" fmla="*/ 2389 w 4234"/>
                <a:gd name="T5" fmla="*/ 457 h 3858"/>
                <a:gd name="T6" fmla="*/ 2521 w 4234"/>
                <a:gd name="T7" fmla="*/ 408 h 3858"/>
                <a:gd name="T8" fmla="*/ 2680 w 4234"/>
                <a:gd name="T9" fmla="*/ 450 h 3858"/>
                <a:gd name="T10" fmla="*/ 2762 w 4234"/>
                <a:gd name="T11" fmla="*/ 526 h 3858"/>
                <a:gd name="T12" fmla="*/ 2911 w 4234"/>
                <a:gd name="T13" fmla="*/ 585 h 3858"/>
                <a:gd name="T14" fmla="*/ 2909 w 4234"/>
                <a:gd name="T15" fmla="*/ 711 h 3858"/>
                <a:gd name="T16" fmla="*/ 2693 w 4234"/>
                <a:gd name="T17" fmla="*/ 824 h 3858"/>
                <a:gd name="T18" fmla="*/ 2643 w 4234"/>
                <a:gd name="T19" fmla="*/ 965 h 3858"/>
                <a:gd name="T20" fmla="*/ 2544 w 4234"/>
                <a:gd name="T21" fmla="*/ 1117 h 3858"/>
                <a:gd name="T22" fmla="*/ 2433 w 4234"/>
                <a:gd name="T23" fmla="*/ 1129 h 3858"/>
                <a:gd name="T24" fmla="*/ 2468 w 4234"/>
                <a:gd name="T25" fmla="*/ 1370 h 3858"/>
                <a:gd name="T26" fmla="*/ 2559 w 4234"/>
                <a:gd name="T27" fmla="*/ 1466 h 3858"/>
                <a:gd name="T28" fmla="*/ 2610 w 4234"/>
                <a:gd name="T29" fmla="*/ 1663 h 3858"/>
                <a:gd name="T30" fmla="*/ 2831 w 4234"/>
                <a:gd name="T31" fmla="*/ 1853 h 3858"/>
                <a:gd name="T32" fmla="*/ 2688 w 4234"/>
                <a:gd name="T33" fmla="*/ 2104 h 3858"/>
                <a:gd name="T34" fmla="*/ 2752 w 4234"/>
                <a:gd name="T35" fmla="*/ 2239 h 3858"/>
                <a:gd name="T36" fmla="*/ 2879 w 4234"/>
                <a:gd name="T37" fmla="*/ 2297 h 3858"/>
                <a:gd name="T38" fmla="*/ 3199 w 4234"/>
                <a:gd name="T39" fmla="*/ 2257 h 3858"/>
                <a:gd name="T40" fmla="*/ 3367 w 4234"/>
                <a:gd name="T41" fmla="*/ 2153 h 3858"/>
                <a:gd name="T42" fmla="*/ 3525 w 4234"/>
                <a:gd name="T43" fmla="*/ 2046 h 3858"/>
                <a:gd name="T44" fmla="*/ 3808 w 4234"/>
                <a:gd name="T45" fmla="*/ 1993 h 3858"/>
                <a:gd name="T46" fmla="*/ 4076 w 4234"/>
                <a:gd name="T47" fmla="*/ 2099 h 3858"/>
                <a:gd name="T48" fmla="*/ 4177 w 4234"/>
                <a:gd name="T49" fmla="*/ 2248 h 3858"/>
                <a:gd name="T50" fmla="*/ 4113 w 4234"/>
                <a:gd name="T51" fmla="*/ 2416 h 3858"/>
                <a:gd name="T52" fmla="*/ 4125 w 4234"/>
                <a:gd name="T53" fmla="*/ 2568 h 3858"/>
                <a:gd name="T54" fmla="*/ 4219 w 4234"/>
                <a:gd name="T55" fmla="*/ 2799 h 3858"/>
                <a:gd name="T56" fmla="*/ 3946 w 4234"/>
                <a:gd name="T57" fmla="*/ 3043 h 3858"/>
                <a:gd name="T58" fmla="*/ 3704 w 4234"/>
                <a:gd name="T59" fmla="*/ 3084 h 3858"/>
                <a:gd name="T60" fmla="*/ 3545 w 4234"/>
                <a:gd name="T61" fmla="*/ 2938 h 3858"/>
                <a:gd name="T62" fmla="*/ 3318 w 4234"/>
                <a:gd name="T63" fmla="*/ 2946 h 3858"/>
                <a:gd name="T64" fmla="*/ 3142 w 4234"/>
                <a:gd name="T65" fmla="*/ 3086 h 3858"/>
                <a:gd name="T66" fmla="*/ 2930 w 4234"/>
                <a:gd name="T67" fmla="*/ 3173 h 3858"/>
                <a:gd name="T68" fmla="*/ 2818 w 4234"/>
                <a:gd name="T69" fmla="*/ 3381 h 3858"/>
                <a:gd name="T70" fmla="*/ 2911 w 4234"/>
                <a:gd name="T71" fmla="*/ 3836 h 3858"/>
                <a:gd name="T72" fmla="*/ 2712 w 4234"/>
                <a:gd name="T73" fmla="*/ 3759 h 3858"/>
                <a:gd name="T74" fmla="*/ 2601 w 4234"/>
                <a:gd name="T75" fmla="*/ 3587 h 3858"/>
                <a:gd name="T76" fmla="*/ 2502 w 4234"/>
                <a:gd name="T77" fmla="*/ 3455 h 3858"/>
                <a:gd name="T78" fmla="*/ 2382 w 4234"/>
                <a:gd name="T79" fmla="*/ 3309 h 3858"/>
                <a:gd name="T80" fmla="*/ 2235 w 4234"/>
                <a:gd name="T81" fmla="*/ 3273 h 3858"/>
                <a:gd name="T82" fmla="*/ 2167 w 4234"/>
                <a:gd name="T83" fmla="*/ 3365 h 3858"/>
                <a:gd name="T84" fmla="*/ 1975 w 4234"/>
                <a:gd name="T85" fmla="*/ 3528 h 3858"/>
                <a:gd name="T86" fmla="*/ 1849 w 4234"/>
                <a:gd name="T87" fmla="*/ 3332 h 3858"/>
                <a:gd name="T88" fmla="*/ 1785 w 4234"/>
                <a:gd name="T89" fmla="*/ 3125 h 3858"/>
                <a:gd name="T90" fmla="*/ 1664 w 4234"/>
                <a:gd name="T91" fmla="*/ 2998 h 3858"/>
                <a:gd name="T92" fmla="*/ 1563 w 4234"/>
                <a:gd name="T93" fmla="*/ 2882 h 3858"/>
                <a:gd name="T94" fmla="*/ 1442 w 4234"/>
                <a:gd name="T95" fmla="*/ 2809 h 3858"/>
                <a:gd name="T96" fmla="*/ 1312 w 4234"/>
                <a:gd name="T97" fmla="*/ 2668 h 3858"/>
                <a:gd name="T98" fmla="*/ 1161 w 4234"/>
                <a:gd name="T99" fmla="*/ 2554 h 3858"/>
                <a:gd name="T100" fmla="*/ 1083 w 4234"/>
                <a:gd name="T101" fmla="*/ 2427 h 3858"/>
                <a:gd name="T102" fmla="*/ 861 w 4234"/>
                <a:gd name="T103" fmla="*/ 2286 h 3858"/>
                <a:gd name="T104" fmla="*/ 650 w 4234"/>
                <a:gd name="T105" fmla="*/ 2294 h 3858"/>
                <a:gd name="T106" fmla="*/ 533 w 4234"/>
                <a:gd name="T107" fmla="*/ 2439 h 3858"/>
                <a:gd name="T108" fmla="*/ 424 w 4234"/>
                <a:gd name="T109" fmla="*/ 2552 h 3858"/>
                <a:gd name="T110" fmla="*/ 207 w 4234"/>
                <a:gd name="T111" fmla="*/ 2535 h 3858"/>
                <a:gd name="T112" fmla="*/ 217 w 4234"/>
                <a:gd name="T113" fmla="*/ 2283 h 3858"/>
                <a:gd name="T114" fmla="*/ 925 w 4234"/>
                <a:gd name="T115" fmla="*/ 1480 h 3858"/>
                <a:gd name="T116" fmla="*/ 1344 w 4234"/>
                <a:gd name="T117" fmla="*/ 966 h 3858"/>
                <a:gd name="T118" fmla="*/ 1669 w 4234"/>
                <a:gd name="T119" fmla="*/ 459 h 3858"/>
                <a:gd name="T120" fmla="*/ 2010 w 4234"/>
                <a:gd name="T121" fmla="*/ 36 h 3858"/>
                <a:gd name="T122" fmla="*/ 2216 w 4234"/>
                <a:gd name="T123" fmla="*/ 50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34" h="3858">
                  <a:moveTo>
                    <a:pt x="2280" y="0"/>
                  </a:moveTo>
                  <a:lnTo>
                    <a:pt x="2289" y="4"/>
                  </a:lnTo>
                  <a:lnTo>
                    <a:pt x="2292" y="0"/>
                  </a:lnTo>
                  <a:lnTo>
                    <a:pt x="2302" y="10"/>
                  </a:lnTo>
                  <a:lnTo>
                    <a:pt x="2297" y="19"/>
                  </a:lnTo>
                  <a:lnTo>
                    <a:pt x="2302" y="19"/>
                  </a:lnTo>
                  <a:lnTo>
                    <a:pt x="2302" y="29"/>
                  </a:lnTo>
                  <a:lnTo>
                    <a:pt x="2324" y="45"/>
                  </a:lnTo>
                  <a:lnTo>
                    <a:pt x="2334" y="64"/>
                  </a:lnTo>
                  <a:lnTo>
                    <a:pt x="2353" y="66"/>
                  </a:lnTo>
                  <a:lnTo>
                    <a:pt x="2366" y="80"/>
                  </a:lnTo>
                  <a:lnTo>
                    <a:pt x="2346" y="98"/>
                  </a:lnTo>
                  <a:lnTo>
                    <a:pt x="2350" y="115"/>
                  </a:lnTo>
                  <a:lnTo>
                    <a:pt x="2344" y="152"/>
                  </a:lnTo>
                  <a:lnTo>
                    <a:pt x="2329" y="158"/>
                  </a:lnTo>
                  <a:lnTo>
                    <a:pt x="2314" y="158"/>
                  </a:lnTo>
                  <a:lnTo>
                    <a:pt x="2272" y="192"/>
                  </a:lnTo>
                  <a:lnTo>
                    <a:pt x="2235" y="192"/>
                  </a:lnTo>
                  <a:lnTo>
                    <a:pt x="2222" y="202"/>
                  </a:lnTo>
                  <a:lnTo>
                    <a:pt x="2172" y="207"/>
                  </a:lnTo>
                  <a:lnTo>
                    <a:pt x="2163" y="228"/>
                  </a:lnTo>
                  <a:lnTo>
                    <a:pt x="2154" y="233"/>
                  </a:lnTo>
                  <a:lnTo>
                    <a:pt x="2153" y="248"/>
                  </a:lnTo>
                  <a:lnTo>
                    <a:pt x="2144" y="258"/>
                  </a:lnTo>
                  <a:lnTo>
                    <a:pt x="2128" y="273"/>
                  </a:lnTo>
                  <a:lnTo>
                    <a:pt x="2117" y="275"/>
                  </a:lnTo>
                  <a:lnTo>
                    <a:pt x="2115" y="297"/>
                  </a:lnTo>
                  <a:lnTo>
                    <a:pt x="2092" y="316"/>
                  </a:lnTo>
                  <a:lnTo>
                    <a:pt x="2069" y="316"/>
                  </a:lnTo>
                  <a:lnTo>
                    <a:pt x="2070" y="332"/>
                  </a:lnTo>
                  <a:lnTo>
                    <a:pt x="2087" y="337"/>
                  </a:lnTo>
                  <a:lnTo>
                    <a:pt x="2115" y="369"/>
                  </a:lnTo>
                  <a:lnTo>
                    <a:pt x="2122" y="360"/>
                  </a:lnTo>
                  <a:lnTo>
                    <a:pt x="2124" y="371"/>
                  </a:lnTo>
                  <a:lnTo>
                    <a:pt x="2151" y="371"/>
                  </a:lnTo>
                  <a:lnTo>
                    <a:pt x="2128" y="408"/>
                  </a:lnTo>
                  <a:lnTo>
                    <a:pt x="2132" y="413"/>
                  </a:lnTo>
                  <a:lnTo>
                    <a:pt x="2143" y="418"/>
                  </a:lnTo>
                  <a:lnTo>
                    <a:pt x="2154" y="409"/>
                  </a:lnTo>
                  <a:lnTo>
                    <a:pt x="2179" y="430"/>
                  </a:lnTo>
                  <a:lnTo>
                    <a:pt x="2217" y="428"/>
                  </a:lnTo>
                  <a:lnTo>
                    <a:pt x="2223" y="429"/>
                  </a:lnTo>
                  <a:lnTo>
                    <a:pt x="2233" y="445"/>
                  </a:lnTo>
                  <a:lnTo>
                    <a:pt x="2246" y="438"/>
                  </a:lnTo>
                  <a:lnTo>
                    <a:pt x="2276" y="454"/>
                  </a:lnTo>
                  <a:lnTo>
                    <a:pt x="2296" y="434"/>
                  </a:lnTo>
                  <a:lnTo>
                    <a:pt x="2307" y="444"/>
                  </a:lnTo>
                  <a:lnTo>
                    <a:pt x="2297" y="459"/>
                  </a:lnTo>
                  <a:lnTo>
                    <a:pt x="2309" y="462"/>
                  </a:lnTo>
                  <a:lnTo>
                    <a:pt x="2324" y="475"/>
                  </a:lnTo>
                  <a:lnTo>
                    <a:pt x="2339" y="463"/>
                  </a:lnTo>
                  <a:lnTo>
                    <a:pt x="2344" y="447"/>
                  </a:lnTo>
                  <a:lnTo>
                    <a:pt x="2355" y="468"/>
                  </a:lnTo>
                  <a:lnTo>
                    <a:pt x="2361" y="473"/>
                  </a:lnTo>
                  <a:lnTo>
                    <a:pt x="2368" y="457"/>
                  </a:lnTo>
                  <a:lnTo>
                    <a:pt x="2379" y="462"/>
                  </a:lnTo>
                  <a:lnTo>
                    <a:pt x="2389" y="457"/>
                  </a:lnTo>
                  <a:lnTo>
                    <a:pt x="2393" y="444"/>
                  </a:lnTo>
                  <a:lnTo>
                    <a:pt x="2384" y="435"/>
                  </a:lnTo>
                  <a:lnTo>
                    <a:pt x="2394" y="409"/>
                  </a:lnTo>
                  <a:lnTo>
                    <a:pt x="2400" y="423"/>
                  </a:lnTo>
                  <a:lnTo>
                    <a:pt x="2421" y="418"/>
                  </a:lnTo>
                  <a:lnTo>
                    <a:pt x="2436" y="423"/>
                  </a:lnTo>
                  <a:lnTo>
                    <a:pt x="2441" y="430"/>
                  </a:lnTo>
                  <a:lnTo>
                    <a:pt x="2452" y="420"/>
                  </a:lnTo>
                  <a:lnTo>
                    <a:pt x="2457" y="408"/>
                  </a:lnTo>
                  <a:lnTo>
                    <a:pt x="2448" y="399"/>
                  </a:lnTo>
                  <a:lnTo>
                    <a:pt x="2468" y="398"/>
                  </a:lnTo>
                  <a:lnTo>
                    <a:pt x="2468" y="404"/>
                  </a:lnTo>
                  <a:lnTo>
                    <a:pt x="2475" y="406"/>
                  </a:lnTo>
                  <a:lnTo>
                    <a:pt x="2478" y="398"/>
                  </a:lnTo>
                  <a:lnTo>
                    <a:pt x="2498" y="399"/>
                  </a:lnTo>
                  <a:lnTo>
                    <a:pt x="2500" y="409"/>
                  </a:lnTo>
                  <a:lnTo>
                    <a:pt x="2516" y="423"/>
                  </a:lnTo>
                  <a:lnTo>
                    <a:pt x="2521" y="418"/>
                  </a:lnTo>
                  <a:lnTo>
                    <a:pt x="2521" y="408"/>
                  </a:lnTo>
                  <a:lnTo>
                    <a:pt x="2531" y="403"/>
                  </a:lnTo>
                  <a:lnTo>
                    <a:pt x="2536" y="410"/>
                  </a:lnTo>
                  <a:lnTo>
                    <a:pt x="2542" y="408"/>
                  </a:lnTo>
                  <a:lnTo>
                    <a:pt x="2544" y="396"/>
                  </a:lnTo>
                  <a:lnTo>
                    <a:pt x="2554" y="398"/>
                  </a:lnTo>
                  <a:lnTo>
                    <a:pt x="2555" y="419"/>
                  </a:lnTo>
                  <a:lnTo>
                    <a:pt x="2574" y="419"/>
                  </a:lnTo>
                  <a:lnTo>
                    <a:pt x="2580" y="406"/>
                  </a:lnTo>
                  <a:lnTo>
                    <a:pt x="2589" y="408"/>
                  </a:lnTo>
                  <a:lnTo>
                    <a:pt x="2590" y="410"/>
                  </a:lnTo>
                  <a:lnTo>
                    <a:pt x="2598" y="424"/>
                  </a:lnTo>
                  <a:lnTo>
                    <a:pt x="2621" y="418"/>
                  </a:lnTo>
                  <a:lnTo>
                    <a:pt x="2624" y="423"/>
                  </a:lnTo>
                  <a:lnTo>
                    <a:pt x="2621" y="434"/>
                  </a:lnTo>
                  <a:lnTo>
                    <a:pt x="2626" y="439"/>
                  </a:lnTo>
                  <a:lnTo>
                    <a:pt x="2635" y="425"/>
                  </a:lnTo>
                  <a:lnTo>
                    <a:pt x="2655" y="438"/>
                  </a:lnTo>
                  <a:lnTo>
                    <a:pt x="2659" y="449"/>
                  </a:lnTo>
                  <a:lnTo>
                    <a:pt x="2680" y="450"/>
                  </a:lnTo>
                  <a:lnTo>
                    <a:pt x="2670" y="439"/>
                  </a:lnTo>
                  <a:lnTo>
                    <a:pt x="2680" y="434"/>
                  </a:lnTo>
                  <a:lnTo>
                    <a:pt x="2680" y="428"/>
                  </a:lnTo>
                  <a:lnTo>
                    <a:pt x="2688" y="423"/>
                  </a:lnTo>
                  <a:lnTo>
                    <a:pt x="2693" y="434"/>
                  </a:lnTo>
                  <a:lnTo>
                    <a:pt x="2683" y="467"/>
                  </a:lnTo>
                  <a:lnTo>
                    <a:pt x="2692" y="465"/>
                  </a:lnTo>
                  <a:lnTo>
                    <a:pt x="2693" y="479"/>
                  </a:lnTo>
                  <a:lnTo>
                    <a:pt x="2704" y="477"/>
                  </a:lnTo>
                  <a:lnTo>
                    <a:pt x="2717" y="492"/>
                  </a:lnTo>
                  <a:lnTo>
                    <a:pt x="2729" y="494"/>
                  </a:lnTo>
                  <a:lnTo>
                    <a:pt x="2727" y="503"/>
                  </a:lnTo>
                  <a:lnTo>
                    <a:pt x="2731" y="519"/>
                  </a:lnTo>
                  <a:lnTo>
                    <a:pt x="2739" y="521"/>
                  </a:lnTo>
                  <a:lnTo>
                    <a:pt x="2731" y="534"/>
                  </a:lnTo>
                  <a:lnTo>
                    <a:pt x="2738" y="541"/>
                  </a:lnTo>
                  <a:lnTo>
                    <a:pt x="2749" y="534"/>
                  </a:lnTo>
                  <a:lnTo>
                    <a:pt x="2751" y="529"/>
                  </a:lnTo>
                  <a:lnTo>
                    <a:pt x="2762" y="526"/>
                  </a:lnTo>
                  <a:lnTo>
                    <a:pt x="2762" y="516"/>
                  </a:lnTo>
                  <a:lnTo>
                    <a:pt x="2771" y="509"/>
                  </a:lnTo>
                  <a:lnTo>
                    <a:pt x="2787" y="511"/>
                  </a:lnTo>
                  <a:lnTo>
                    <a:pt x="2796" y="518"/>
                  </a:lnTo>
                  <a:lnTo>
                    <a:pt x="2802" y="514"/>
                  </a:lnTo>
                  <a:lnTo>
                    <a:pt x="2808" y="518"/>
                  </a:lnTo>
                  <a:lnTo>
                    <a:pt x="2818" y="511"/>
                  </a:lnTo>
                  <a:lnTo>
                    <a:pt x="2835" y="527"/>
                  </a:lnTo>
                  <a:lnTo>
                    <a:pt x="2851" y="526"/>
                  </a:lnTo>
                  <a:lnTo>
                    <a:pt x="2851" y="532"/>
                  </a:lnTo>
                  <a:lnTo>
                    <a:pt x="2867" y="539"/>
                  </a:lnTo>
                  <a:lnTo>
                    <a:pt x="2860" y="547"/>
                  </a:lnTo>
                  <a:lnTo>
                    <a:pt x="2869" y="557"/>
                  </a:lnTo>
                  <a:lnTo>
                    <a:pt x="2876" y="558"/>
                  </a:lnTo>
                  <a:lnTo>
                    <a:pt x="2885" y="546"/>
                  </a:lnTo>
                  <a:lnTo>
                    <a:pt x="2900" y="539"/>
                  </a:lnTo>
                  <a:lnTo>
                    <a:pt x="2900" y="556"/>
                  </a:lnTo>
                  <a:lnTo>
                    <a:pt x="2915" y="573"/>
                  </a:lnTo>
                  <a:lnTo>
                    <a:pt x="2911" y="585"/>
                  </a:lnTo>
                  <a:lnTo>
                    <a:pt x="2921" y="585"/>
                  </a:lnTo>
                  <a:lnTo>
                    <a:pt x="2925" y="572"/>
                  </a:lnTo>
                  <a:lnTo>
                    <a:pt x="2941" y="583"/>
                  </a:lnTo>
                  <a:lnTo>
                    <a:pt x="2945" y="557"/>
                  </a:lnTo>
                  <a:lnTo>
                    <a:pt x="2954" y="558"/>
                  </a:lnTo>
                  <a:lnTo>
                    <a:pt x="2969" y="573"/>
                  </a:lnTo>
                  <a:lnTo>
                    <a:pt x="2970" y="582"/>
                  </a:lnTo>
                  <a:lnTo>
                    <a:pt x="2995" y="598"/>
                  </a:lnTo>
                  <a:lnTo>
                    <a:pt x="2990" y="603"/>
                  </a:lnTo>
                  <a:lnTo>
                    <a:pt x="2930" y="630"/>
                  </a:lnTo>
                  <a:lnTo>
                    <a:pt x="2924" y="637"/>
                  </a:lnTo>
                  <a:lnTo>
                    <a:pt x="2911" y="636"/>
                  </a:lnTo>
                  <a:lnTo>
                    <a:pt x="2909" y="631"/>
                  </a:lnTo>
                  <a:lnTo>
                    <a:pt x="2889" y="647"/>
                  </a:lnTo>
                  <a:lnTo>
                    <a:pt x="2890" y="685"/>
                  </a:lnTo>
                  <a:lnTo>
                    <a:pt x="2899" y="701"/>
                  </a:lnTo>
                  <a:lnTo>
                    <a:pt x="2924" y="715"/>
                  </a:lnTo>
                  <a:lnTo>
                    <a:pt x="2916" y="718"/>
                  </a:lnTo>
                  <a:lnTo>
                    <a:pt x="2909" y="711"/>
                  </a:lnTo>
                  <a:lnTo>
                    <a:pt x="2892" y="713"/>
                  </a:lnTo>
                  <a:lnTo>
                    <a:pt x="2874" y="709"/>
                  </a:lnTo>
                  <a:lnTo>
                    <a:pt x="2850" y="721"/>
                  </a:lnTo>
                  <a:lnTo>
                    <a:pt x="2832" y="721"/>
                  </a:lnTo>
                  <a:lnTo>
                    <a:pt x="2842" y="729"/>
                  </a:lnTo>
                  <a:lnTo>
                    <a:pt x="2856" y="731"/>
                  </a:lnTo>
                  <a:lnTo>
                    <a:pt x="2856" y="736"/>
                  </a:lnTo>
                  <a:lnTo>
                    <a:pt x="2869" y="744"/>
                  </a:lnTo>
                  <a:lnTo>
                    <a:pt x="2869" y="759"/>
                  </a:lnTo>
                  <a:lnTo>
                    <a:pt x="2864" y="764"/>
                  </a:lnTo>
                  <a:lnTo>
                    <a:pt x="2850" y="782"/>
                  </a:lnTo>
                  <a:lnTo>
                    <a:pt x="2836" y="789"/>
                  </a:lnTo>
                  <a:lnTo>
                    <a:pt x="2810" y="784"/>
                  </a:lnTo>
                  <a:lnTo>
                    <a:pt x="2800" y="778"/>
                  </a:lnTo>
                  <a:lnTo>
                    <a:pt x="2762" y="780"/>
                  </a:lnTo>
                  <a:lnTo>
                    <a:pt x="2749" y="774"/>
                  </a:lnTo>
                  <a:lnTo>
                    <a:pt x="2728" y="794"/>
                  </a:lnTo>
                  <a:lnTo>
                    <a:pt x="2728" y="822"/>
                  </a:lnTo>
                  <a:lnTo>
                    <a:pt x="2693" y="824"/>
                  </a:lnTo>
                  <a:lnTo>
                    <a:pt x="2690" y="819"/>
                  </a:lnTo>
                  <a:lnTo>
                    <a:pt x="2674" y="819"/>
                  </a:lnTo>
                  <a:lnTo>
                    <a:pt x="2674" y="812"/>
                  </a:lnTo>
                  <a:lnTo>
                    <a:pt x="2664" y="813"/>
                  </a:lnTo>
                  <a:lnTo>
                    <a:pt x="2660" y="807"/>
                  </a:lnTo>
                  <a:lnTo>
                    <a:pt x="2654" y="814"/>
                  </a:lnTo>
                  <a:lnTo>
                    <a:pt x="2608" y="790"/>
                  </a:lnTo>
                  <a:lnTo>
                    <a:pt x="2589" y="790"/>
                  </a:lnTo>
                  <a:lnTo>
                    <a:pt x="2585" y="798"/>
                  </a:lnTo>
                  <a:lnTo>
                    <a:pt x="2611" y="807"/>
                  </a:lnTo>
                  <a:lnTo>
                    <a:pt x="2618" y="813"/>
                  </a:lnTo>
                  <a:lnTo>
                    <a:pt x="2619" y="838"/>
                  </a:lnTo>
                  <a:lnTo>
                    <a:pt x="2634" y="859"/>
                  </a:lnTo>
                  <a:lnTo>
                    <a:pt x="2633" y="881"/>
                  </a:lnTo>
                  <a:lnTo>
                    <a:pt x="2635" y="888"/>
                  </a:lnTo>
                  <a:lnTo>
                    <a:pt x="2655" y="911"/>
                  </a:lnTo>
                  <a:lnTo>
                    <a:pt x="2674" y="920"/>
                  </a:lnTo>
                  <a:lnTo>
                    <a:pt x="2645" y="920"/>
                  </a:lnTo>
                  <a:lnTo>
                    <a:pt x="2643" y="965"/>
                  </a:lnTo>
                  <a:lnTo>
                    <a:pt x="2629" y="984"/>
                  </a:lnTo>
                  <a:lnTo>
                    <a:pt x="2648" y="1005"/>
                  </a:lnTo>
                  <a:lnTo>
                    <a:pt x="2649" y="1034"/>
                  </a:lnTo>
                  <a:lnTo>
                    <a:pt x="2640" y="1046"/>
                  </a:lnTo>
                  <a:lnTo>
                    <a:pt x="2640" y="1063"/>
                  </a:lnTo>
                  <a:lnTo>
                    <a:pt x="2633" y="1074"/>
                  </a:lnTo>
                  <a:lnTo>
                    <a:pt x="2635" y="1088"/>
                  </a:lnTo>
                  <a:lnTo>
                    <a:pt x="2618" y="1100"/>
                  </a:lnTo>
                  <a:lnTo>
                    <a:pt x="2615" y="1110"/>
                  </a:lnTo>
                  <a:lnTo>
                    <a:pt x="2600" y="1114"/>
                  </a:lnTo>
                  <a:lnTo>
                    <a:pt x="2603" y="1115"/>
                  </a:lnTo>
                  <a:lnTo>
                    <a:pt x="2595" y="1119"/>
                  </a:lnTo>
                  <a:lnTo>
                    <a:pt x="2596" y="1127"/>
                  </a:lnTo>
                  <a:lnTo>
                    <a:pt x="2585" y="1132"/>
                  </a:lnTo>
                  <a:lnTo>
                    <a:pt x="2581" y="1130"/>
                  </a:lnTo>
                  <a:lnTo>
                    <a:pt x="2574" y="1138"/>
                  </a:lnTo>
                  <a:lnTo>
                    <a:pt x="2564" y="1135"/>
                  </a:lnTo>
                  <a:lnTo>
                    <a:pt x="2565" y="1117"/>
                  </a:lnTo>
                  <a:lnTo>
                    <a:pt x="2544" y="1117"/>
                  </a:lnTo>
                  <a:lnTo>
                    <a:pt x="2537" y="1133"/>
                  </a:lnTo>
                  <a:lnTo>
                    <a:pt x="2539" y="1148"/>
                  </a:lnTo>
                  <a:lnTo>
                    <a:pt x="2531" y="1157"/>
                  </a:lnTo>
                  <a:lnTo>
                    <a:pt x="2516" y="1147"/>
                  </a:lnTo>
                  <a:lnTo>
                    <a:pt x="2515" y="1138"/>
                  </a:lnTo>
                  <a:lnTo>
                    <a:pt x="2510" y="1140"/>
                  </a:lnTo>
                  <a:lnTo>
                    <a:pt x="2512" y="1147"/>
                  </a:lnTo>
                  <a:lnTo>
                    <a:pt x="2507" y="1154"/>
                  </a:lnTo>
                  <a:lnTo>
                    <a:pt x="2500" y="1153"/>
                  </a:lnTo>
                  <a:lnTo>
                    <a:pt x="2500" y="1130"/>
                  </a:lnTo>
                  <a:lnTo>
                    <a:pt x="2510" y="1119"/>
                  </a:lnTo>
                  <a:lnTo>
                    <a:pt x="2502" y="1114"/>
                  </a:lnTo>
                  <a:lnTo>
                    <a:pt x="2498" y="1124"/>
                  </a:lnTo>
                  <a:lnTo>
                    <a:pt x="2475" y="1127"/>
                  </a:lnTo>
                  <a:lnTo>
                    <a:pt x="2470" y="1120"/>
                  </a:lnTo>
                  <a:lnTo>
                    <a:pt x="2463" y="1127"/>
                  </a:lnTo>
                  <a:lnTo>
                    <a:pt x="2453" y="1125"/>
                  </a:lnTo>
                  <a:lnTo>
                    <a:pt x="2443" y="1117"/>
                  </a:lnTo>
                  <a:lnTo>
                    <a:pt x="2433" y="1129"/>
                  </a:lnTo>
                  <a:lnTo>
                    <a:pt x="2452" y="1145"/>
                  </a:lnTo>
                  <a:lnTo>
                    <a:pt x="2457" y="1143"/>
                  </a:lnTo>
                  <a:lnTo>
                    <a:pt x="2465" y="1181"/>
                  </a:lnTo>
                  <a:lnTo>
                    <a:pt x="2478" y="1199"/>
                  </a:lnTo>
                  <a:lnTo>
                    <a:pt x="2485" y="1266"/>
                  </a:lnTo>
                  <a:lnTo>
                    <a:pt x="2463" y="1259"/>
                  </a:lnTo>
                  <a:lnTo>
                    <a:pt x="2436" y="1271"/>
                  </a:lnTo>
                  <a:lnTo>
                    <a:pt x="2437" y="1289"/>
                  </a:lnTo>
                  <a:lnTo>
                    <a:pt x="2432" y="1306"/>
                  </a:lnTo>
                  <a:lnTo>
                    <a:pt x="2411" y="1327"/>
                  </a:lnTo>
                  <a:lnTo>
                    <a:pt x="2411" y="1342"/>
                  </a:lnTo>
                  <a:lnTo>
                    <a:pt x="2433" y="1338"/>
                  </a:lnTo>
                  <a:lnTo>
                    <a:pt x="2452" y="1328"/>
                  </a:lnTo>
                  <a:lnTo>
                    <a:pt x="2453" y="1332"/>
                  </a:lnTo>
                  <a:lnTo>
                    <a:pt x="2458" y="1322"/>
                  </a:lnTo>
                  <a:lnTo>
                    <a:pt x="2470" y="1317"/>
                  </a:lnTo>
                  <a:lnTo>
                    <a:pt x="2470" y="1343"/>
                  </a:lnTo>
                  <a:lnTo>
                    <a:pt x="2461" y="1361"/>
                  </a:lnTo>
                  <a:lnTo>
                    <a:pt x="2468" y="1370"/>
                  </a:lnTo>
                  <a:lnTo>
                    <a:pt x="2496" y="1371"/>
                  </a:lnTo>
                  <a:lnTo>
                    <a:pt x="2496" y="1390"/>
                  </a:lnTo>
                  <a:lnTo>
                    <a:pt x="2500" y="1387"/>
                  </a:lnTo>
                  <a:lnTo>
                    <a:pt x="2501" y="1397"/>
                  </a:lnTo>
                  <a:lnTo>
                    <a:pt x="2515" y="1407"/>
                  </a:lnTo>
                  <a:lnTo>
                    <a:pt x="2507" y="1416"/>
                  </a:lnTo>
                  <a:lnTo>
                    <a:pt x="2520" y="1420"/>
                  </a:lnTo>
                  <a:lnTo>
                    <a:pt x="2530" y="1419"/>
                  </a:lnTo>
                  <a:lnTo>
                    <a:pt x="2526" y="1429"/>
                  </a:lnTo>
                  <a:lnTo>
                    <a:pt x="2534" y="1432"/>
                  </a:lnTo>
                  <a:lnTo>
                    <a:pt x="2552" y="1424"/>
                  </a:lnTo>
                  <a:lnTo>
                    <a:pt x="2547" y="1432"/>
                  </a:lnTo>
                  <a:lnTo>
                    <a:pt x="2555" y="1445"/>
                  </a:lnTo>
                  <a:lnTo>
                    <a:pt x="2542" y="1440"/>
                  </a:lnTo>
                  <a:lnTo>
                    <a:pt x="2542" y="1449"/>
                  </a:lnTo>
                  <a:lnTo>
                    <a:pt x="2549" y="1455"/>
                  </a:lnTo>
                  <a:lnTo>
                    <a:pt x="2546" y="1460"/>
                  </a:lnTo>
                  <a:lnTo>
                    <a:pt x="2554" y="1470"/>
                  </a:lnTo>
                  <a:lnTo>
                    <a:pt x="2559" y="1466"/>
                  </a:lnTo>
                  <a:lnTo>
                    <a:pt x="2564" y="1471"/>
                  </a:lnTo>
                  <a:lnTo>
                    <a:pt x="2562" y="1465"/>
                  </a:lnTo>
                  <a:lnTo>
                    <a:pt x="2570" y="1461"/>
                  </a:lnTo>
                  <a:lnTo>
                    <a:pt x="2575" y="1465"/>
                  </a:lnTo>
                  <a:lnTo>
                    <a:pt x="2565" y="1486"/>
                  </a:lnTo>
                  <a:lnTo>
                    <a:pt x="2585" y="1518"/>
                  </a:lnTo>
                  <a:lnTo>
                    <a:pt x="2585" y="1535"/>
                  </a:lnTo>
                  <a:lnTo>
                    <a:pt x="2565" y="1537"/>
                  </a:lnTo>
                  <a:lnTo>
                    <a:pt x="2560" y="1544"/>
                  </a:lnTo>
                  <a:lnTo>
                    <a:pt x="2566" y="1549"/>
                  </a:lnTo>
                  <a:lnTo>
                    <a:pt x="2566" y="1553"/>
                  </a:lnTo>
                  <a:lnTo>
                    <a:pt x="2544" y="1568"/>
                  </a:lnTo>
                  <a:lnTo>
                    <a:pt x="2542" y="1588"/>
                  </a:lnTo>
                  <a:lnTo>
                    <a:pt x="2537" y="1589"/>
                  </a:lnTo>
                  <a:lnTo>
                    <a:pt x="2532" y="1643"/>
                  </a:lnTo>
                  <a:lnTo>
                    <a:pt x="2549" y="1642"/>
                  </a:lnTo>
                  <a:lnTo>
                    <a:pt x="2576" y="1672"/>
                  </a:lnTo>
                  <a:lnTo>
                    <a:pt x="2591" y="1678"/>
                  </a:lnTo>
                  <a:lnTo>
                    <a:pt x="2610" y="1663"/>
                  </a:lnTo>
                  <a:lnTo>
                    <a:pt x="2629" y="1663"/>
                  </a:lnTo>
                  <a:lnTo>
                    <a:pt x="2643" y="1646"/>
                  </a:lnTo>
                  <a:lnTo>
                    <a:pt x="2683" y="1648"/>
                  </a:lnTo>
                  <a:lnTo>
                    <a:pt x="2693" y="1667"/>
                  </a:lnTo>
                  <a:lnTo>
                    <a:pt x="2707" y="1663"/>
                  </a:lnTo>
                  <a:lnTo>
                    <a:pt x="2719" y="1668"/>
                  </a:lnTo>
                  <a:lnTo>
                    <a:pt x="2719" y="1688"/>
                  </a:lnTo>
                  <a:lnTo>
                    <a:pt x="2739" y="1707"/>
                  </a:lnTo>
                  <a:lnTo>
                    <a:pt x="2739" y="1744"/>
                  </a:lnTo>
                  <a:lnTo>
                    <a:pt x="2744" y="1747"/>
                  </a:lnTo>
                  <a:lnTo>
                    <a:pt x="2798" y="1746"/>
                  </a:lnTo>
                  <a:lnTo>
                    <a:pt x="2818" y="1752"/>
                  </a:lnTo>
                  <a:lnTo>
                    <a:pt x="2815" y="1776"/>
                  </a:lnTo>
                  <a:lnTo>
                    <a:pt x="2818" y="1818"/>
                  </a:lnTo>
                  <a:lnTo>
                    <a:pt x="2810" y="1823"/>
                  </a:lnTo>
                  <a:lnTo>
                    <a:pt x="2808" y="1833"/>
                  </a:lnTo>
                  <a:lnTo>
                    <a:pt x="2825" y="1839"/>
                  </a:lnTo>
                  <a:lnTo>
                    <a:pt x="2820" y="1849"/>
                  </a:lnTo>
                  <a:lnTo>
                    <a:pt x="2831" y="1853"/>
                  </a:lnTo>
                  <a:lnTo>
                    <a:pt x="2835" y="1880"/>
                  </a:lnTo>
                  <a:lnTo>
                    <a:pt x="2821" y="1907"/>
                  </a:lnTo>
                  <a:lnTo>
                    <a:pt x="2802" y="1908"/>
                  </a:lnTo>
                  <a:lnTo>
                    <a:pt x="2793" y="1914"/>
                  </a:lnTo>
                  <a:lnTo>
                    <a:pt x="2797" y="1932"/>
                  </a:lnTo>
                  <a:lnTo>
                    <a:pt x="2805" y="1941"/>
                  </a:lnTo>
                  <a:lnTo>
                    <a:pt x="2803" y="1948"/>
                  </a:lnTo>
                  <a:lnTo>
                    <a:pt x="2791" y="1951"/>
                  </a:lnTo>
                  <a:lnTo>
                    <a:pt x="2796" y="1969"/>
                  </a:lnTo>
                  <a:lnTo>
                    <a:pt x="2791" y="1977"/>
                  </a:lnTo>
                  <a:lnTo>
                    <a:pt x="2778" y="1976"/>
                  </a:lnTo>
                  <a:lnTo>
                    <a:pt x="2768" y="1983"/>
                  </a:lnTo>
                  <a:lnTo>
                    <a:pt x="2761" y="2007"/>
                  </a:lnTo>
                  <a:lnTo>
                    <a:pt x="2744" y="2028"/>
                  </a:lnTo>
                  <a:lnTo>
                    <a:pt x="2724" y="2037"/>
                  </a:lnTo>
                  <a:lnTo>
                    <a:pt x="2713" y="2035"/>
                  </a:lnTo>
                  <a:lnTo>
                    <a:pt x="2704" y="2046"/>
                  </a:lnTo>
                  <a:lnTo>
                    <a:pt x="2699" y="2072"/>
                  </a:lnTo>
                  <a:lnTo>
                    <a:pt x="2688" y="2104"/>
                  </a:lnTo>
                  <a:lnTo>
                    <a:pt x="2688" y="2124"/>
                  </a:lnTo>
                  <a:lnTo>
                    <a:pt x="2670" y="2143"/>
                  </a:lnTo>
                  <a:lnTo>
                    <a:pt x="2672" y="2156"/>
                  </a:lnTo>
                  <a:lnTo>
                    <a:pt x="2663" y="2161"/>
                  </a:lnTo>
                  <a:lnTo>
                    <a:pt x="2660" y="2188"/>
                  </a:lnTo>
                  <a:lnTo>
                    <a:pt x="2650" y="2193"/>
                  </a:lnTo>
                  <a:lnTo>
                    <a:pt x="2648" y="2207"/>
                  </a:lnTo>
                  <a:lnTo>
                    <a:pt x="2613" y="2244"/>
                  </a:lnTo>
                  <a:lnTo>
                    <a:pt x="2618" y="2253"/>
                  </a:lnTo>
                  <a:lnTo>
                    <a:pt x="2633" y="2254"/>
                  </a:lnTo>
                  <a:lnTo>
                    <a:pt x="2639" y="2273"/>
                  </a:lnTo>
                  <a:lnTo>
                    <a:pt x="2649" y="2249"/>
                  </a:lnTo>
                  <a:lnTo>
                    <a:pt x="2658" y="2243"/>
                  </a:lnTo>
                  <a:lnTo>
                    <a:pt x="2672" y="2248"/>
                  </a:lnTo>
                  <a:lnTo>
                    <a:pt x="2682" y="2242"/>
                  </a:lnTo>
                  <a:lnTo>
                    <a:pt x="2692" y="2244"/>
                  </a:lnTo>
                  <a:lnTo>
                    <a:pt x="2713" y="2237"/>
                  </a:lnTo>
                  <a:lnTo>
                    <a:pt x="2727" y="2248"/>
                  </a:lnTo>
                  <a:lnTo>
                    <a:pt x="2752" y="2239"/>
                  </a:lnTo>
                  <a:lnTo>
                    <a:pt x="2757" y="2228"/>
                  </a:lnTo>
                  <a:lnTo>
                    <a:pt x="2754" y="2223"/>
                  </a:lnTo>
                  <a:lnTo>
                    <a:pt x="2764" y="2195"/>
                  </a:lnTo>
                  <a:lnTo>
                    <a:pt x="2778" y="2194"/>
                  </a:lnTo>
                  <a:lnTo>
                    <a:pt x="2787" y="2203"/>
                  </a:lnTo>
                  <a:lnTo>
                    <a:pt x="2796" y="2200"/>
                  </a:lnTo>
                  <a:lnTo>
                    <a:pt x="2803" y="2207"/>
                  </a:lnTo>
                  <a:lnTo>
                    <a:pt x="2810" y="2193"/>
                  </a:lnTo>
                  <a:lnTo>
                    <a:pt x="2818" y="2190"/>
                  </a:lnTo>
                  <a:lnTo>
                    <a:pt x="2831" y="2198"/>
                  </a:lnTo>
                  <a:lnTo>
                    <a:pt x="2840" y="2194"/>
                  </a:lnTo>
                  <a:lnTo>
                    <a:pt x="2856" y="2179"/>
                  </a:lnTo>
                  <a:lnTo>
                    <a:pt x="2857" y="2189"/>
                  </a:lnTo>
                  <a:lnTo>
                    <a:pt x="2851" y="2198"/>
                  </a:lnTo>
                  <a:lnTo>
                    <a:pt x="2851" y="2205"/>
                  </a:lnTo>
                  <a:lnTo>
                    <a:pt x="2864" y="2228"/>
                  </a:lnTo>
                  <a:lnTo>
                    <a:pt x="2874" y="2272"/>
                  </a:lnTo>
                  <a:lnTo>
                    <a:pt x="2884" y="2283"/>
                  </a:lnTo>
                  <a:lnTo>
                    <a:pt x="2879" y="2297"/>
                  </a:lnTo>
                  <a:lnTo>
                    <a:pt x="2885" y="2304"/>
                  </a:lnTo>
                  <a:lnTo>
                    <a:pt x="2889" y="2318"/>
                  </a:lnTo>
                  <a:lnTo>
                    <a:pt x="2897" y="2323"/>
                  </a:lnTo>
                  <a:lnTo>
                    <a:pt x="2911" y="2313"/>
                  </a:lnTo>
                  <a:lnTo>
                    <a:pt x="2958" y="2302"/>
                  </a:lnTo>
                  <a:lnTo>
                    <a:pt x="2969" y="2274"/>
                  </a:lnTo>
                  <a:lnTo>
                    <a:pt x="2984" y="2257"/>
                  </a:lnTo>
                  <a:lnTo>
                    <a:pt x="2994" y="2248"/>
                  </a:lnTo>
                  <a:lnTo>
                    <a:pt x="3009" y="2252"/>
                  </a:lnTo>
                  <a:lnTo>
                    <a:pt x="3018" y="2244"/>
                  </a:lnTo>
                  <a:lnTo>
                    <a:pt x="3022" y="2235"/>
                  </a:lnTo>
                  <a:lnTo>
                    <a:pt x="3039" y="2217"/>
                  </a:lnTo>
                  <a:lnTo>
                    <a:pt x="3066" y="2237"/>
                  </a:lnTo>
                  <a:lnTo>
                    <a:pt x="3078" y="2238"/>
                  </a:lnTo>
                  <a:lnTo>
                    <a:pt x="3081" y="2254"/>
                  </a:lnTo>
                  <a:lnTo>
                    <a:pt x="3092" y="2263"/>
                  </a:lnTo>
                  <a:lnTo>
                    <a:pt x="3103" y="2257"/>
                  </a:lnTo>
                  <a:lnTo>
                    <a:pt x="3170" y="2274"/>
                  </a:lnTo>
                  <a:lnTo>
                    <a:pt x="3199" y="2257"/>
                  </a:lnTo>
                  <a:lnTo>
                    <a:pt x="3214" y="2242"/>
                  </a:lnTo>
                  <a:lnTo>
                    <a:pt x="3215" y="2212"/>
                  </a:lnTo>
                  <a:lnTo>
                    <a:pt x="3235" y="2185"/>
                  </a:lnTo>
                  <a:lnTo>
                    <a:pt x="3241" y="2156"/>
                  </a:lnTo>
                  <a:lnTo>
                    <a:pt x="3250" y="2164"/>
                  </a:lnTo>
                  <a:lnTo>
                    <a:pt x="3261" y="2163"/>
                  </a:lnTo>
                  <a:lnTo>
                    <a:pt x="3266" y="2171"/>
                  </a:lnTo>
                  <a:lnTo>
                    <a:pt x="3279" y="2175"/>
                  </a:lnTo>
                  <a:lnTo>
                    <a:pt x="3288" y="2175"/>
                  </a:lnTo>
                  <a:lnTo>
                    <a:pt x="3291" y="2166"/>
                  </a:lnTo>
                  <a:lnTo>
                    <a:pt x="3298" y="2173"/>
                  </a:lnTo>
                  <a:lnTo>
                    <a:pt x="3305" y="2173"/>
                  </a:lnTo>
                  <a:lnTo>
                    <a:pt x="3315" y="2183"/>
                  </a:lnTo>
                  <a:lnTo>
                    <a:pt x="3324" y="2174"/>
                  </a:lnTo>
                  <a:lnTo>
                    <a:pt x="3339" y="2178"/>
                  </a:lnTo>
                  <a:lnTo>
                    <a:pt x="3347" y="2175"/>
                  </a:lnTo>
                  <a:lnTo>
                    <a:pt x="3353" y="2166"/>
                  </a:lnTo>
                  <a:lnTo>
                    <a:pt x="3368" y="2166"/>
                  </a:lnTo>
                  <a:lnTo>
                    <a:pt x="3367" y="2153"/>
                  </a:lnTo>
                  <a:lnTo>
                    <a:pt x="3379" y="2140"/>
                  </a:lnTo>
                  <a:lnTo>
                    <a:pt x="3377" y="2126"/>
                  </a:lnTo>
                  <a:lnTo>
                    <a:pt x="3383" y="2124"/>
                  </a:lnTo>
                  <a:lnTo>
                    <a:pt x="3393" y="2125"/>
                  </a:lnTo>
                  <a:lnTo>
                    <a:pt x="3394" y="2120"/>
                  </a:lnTo>
                  <a:lnTo>
                    <a:pt x="3411" y="2106"/>
                  </a:lnTo>
                  <a:lnTo>
                    <a:pt x="3411" y="2102"/>
                  </a:lnTo>
                  <a:lnTo>
                    <a:pt x="3422" y="2104"/>
                  </a:lnTo>
                  <a:lnTo>
                    <a:pt x="3426" y="2100"/>
                  </a:lnTo>
                  <a:lnTo>
                    <a:pt x="3427" y="2086"/>
                  </a:lnTo>
                  <a:lnTo>
                    <a:pt x="3456" y="2077"/>
                  </a:lnTo>
                  <a:lnTo>
                    <a:pt x="3462" y="2082"/>
                  </a:lnTo>
                  <a:lnTo>
                    <a:pt x="3465" y="2076"/>
                  </a:lnTo>
                  <a:lnTo>
                    <a:pt x="3472" y="2077"/>
                  </a:lnTo>
                  <a:lnTo>
                    <a:pt x="3472" y="2072"/>
                  </a:lnTo>
                  <a:lnTo>
                    <a:pt x="3490" y="2067"/>
                  </a:lnTo>
                  <a:lnTo>
                    <a:pt x="3502" y="2060"/>
                  </a:lnTo>
                  <a:lnTo>
                    <a:pt x="3512" y="2060"/>
                  </a:lnTo>
                  <a:lnTo>
                    <a:pt x="3525" y="2046"/>
                  </a:lnTo>
                  <a:lnTo>
                    <a:pt x="3550" y="2056"/>
                  </a:lnTo>
                  <a:lnTo>
                    <a:pt x="3560" y="2081"/>
                  </a:lnTo>
                  <a:lnTo>
                    <a:pt x="3579" y="2081"/>
                  </a:lnTo>
                  <a:lnTo>
                    <a:pt x="3591" y="2074"/>
                  </a:lnTo>
                  <a:lnTo>
                    <a:pt x="3630" y="2066"/>
                  </a:lnTo>
                  <a:lnTo>
                    <a:pt x="3638" y="2055"/>
                  </a:lnTo>
                  <a:lnTo>
                    <a:pt x="3650" y="2056"/>
                  </a:lnTo>
                  <a:lnTo>
                    <a:pt x="3675" y="2047"/>
                  </a:lnTo>
                  <a:lnTo>
                    <a:pt x="3693" y="2050"/>
                  </a:lnTo>
                  <a:lnTo>
                    <a:pt x="3703" y="2040"/>
                  </a:lnTo>
                  <a:lnTo>
                    <a:pt x="3718" y="2040"/>
                  </a:lnTo>
                  <a:lnTo>
                    <a:pt x="3727" y="2036"/>
                  </a:lnTo>
                  <a:lnTo>
                    <a:pt x="3736" y="2037"/>
                  </a:lnTo>
                  <a:lnTo>
                    <a:pt x="3744" y="2046"/>
                  </a:lnTo>
                  <a:lnTo>
                    <a:pt x="3766" y="2045"/>
                  </a:lnTo>
                  <a:lnTo>
                    <a:pt x="3773" y="2033"/>
                  </a:lnTo>
                  <a:lnTo>
                    <a:pt x="3781" y="2030"/>
                  </a:lnTo>
                  <a:lnTo>
                    <a:pt x="3798" y="2013"/>
                  </a:lnTo>
                  <a:lnTo>
                    <a:pt x="3808" y="1993"/>
                  </a:lnTo>
                  <a:lnTo>
                    <a:pt x="3818" y="1998"/>
                  </a:lnTo>
                  <a:lnTo>
                    <a:pt x="3821" y="2007"/>
                  </a:lnTo>
                  <a:lnTo>
                    <a:pt x="3830" y="2010"/>
                  </a:lnTo>
                  <a:lnTo>
                    <a:pt x="3837" y="2021"/>
                  </a:lnTo>
                  <a:lnTo>
                    <a:pt x="3851" y="2023"/>
                  </a:lnTo>
                  <a:lnTo>
                    <a:pt x="3869" y="2036"/>
                  </a:lnTo>
                  <a:lnTo>
                    <a:pt x="3880" y="2040"/>
                  </a:lnTo>
                  <a:lnTo>
                    <a:pt x="3911" y="2041"/>
                  </a:lnTo>
                  <a:lnTo>
                    <a:pt x="3943" y="2030"/>
                  </a:lnTo>
                  <a:lnTo>
                    <a:pt x="3969" y="2036"/>
                  </a:lnTo>
                  <a:lnTo>
                    <a:pt x="4007" y="2013"/>
                  </a:lnTo>
                  <a:lnTo>
                    <a:pt x="4042" y="2026"/>
                  </a:lnTo>
                  <a:lnTo>
                    <a:pt x="4054" y="2052"/>
                  </a:lnTo>
                  <a:lnTo>
                    <a:pt x="4054" y="2067"/>
                  </a:lnTo>
                  <a:lnTo>
                    <a:pt x="4049" y="2072"/>
                  </a:lnTo>
                  <a:lnTo>
                    <a:pt x="4059" y="2087"/>
                  </a:lnTo>
                  <a:lnTo>
                    <a:pt x="4068" y="2087"/>
                  </a:lnTo>
                  <a:lnTo>
                    <a:pt x="4077" y="2095"/>
                  </a:lnTo>
                  <a:lnTo>
                    <a:pt x="4076" y="2099"/>
                  </a:lnTo>
                  <a:lnTo>
                    <a:pt x="4081" y="2110"/>
                  </a:lnTo>
                  <a:lnTo>
                    <a:pt x="4093" y="2115"/>
                  </a:lnTo>
                  <a:lnTo>
                    <a:pt x="4117" y="2111"/>
                  </a:lnTo>
                  <a:lnTo>
                    <a:pt x="4122" y="2116"/>
                  </a:lnTo>
                  <a:lnTo>
                    <a:pt x="4142" y="2120"/>
                  </a:lnTo>
                  <a:lnTo>
                    <a:pt x="4153" y="2114"/>
                  </a:lnTo>
                  <a:lnTo>
                    <a:pt x="4170" y="2116"/>
                  </a:lnTo>
                  <a:lnTo>
                    <a:pt x="4191" y="2110"/>
                  </a:lnTo>
                  <a:lnTo>
                    <a:pt x="4201" y="2116"/>
                  </a:lnTo>
                  <a:lnTo>
                    <a:pt x="4210" y="2110"/>
                  </a:lnTo>
                  <a:lnTo>
                    <a:pt x="4234" y="2124"/>
                  </a:lnTo>
                  <a:lnTo>
                    <a:pt x="4229" y="2130"/>
                  </a:lnTo>
                  <a:lnTo>
                    <a:pt x="4229" y="2145"/>
                  </a:lnTo>
                  <a:lnTo>
                    <a:pt x="4217" y="2156"/>
                  </a:lnTo>
                  <a:lnTo>
                    <a:pt x="4210" y="2175"/>
                  </a:lnTo>
                  <a:lnTo>
                    <a:pt x="4187" y="2193"/>
                  </a:lnTo>
                  <a:lnTo>
                    <a:pt x="4192" y="2219"/>
                  </a:lnTo>
                  <a:lnTo>
                    <a:pt x="4186" y="2220"/>
                  </a:lnTo>
                  <a:lnTo>
                    <a:pt x="4177" y="2248"/>
                  </a:lnTo>
                  <a:lnTo>
                    <a:pt x="4170" y="2248"/>
                  </a:lnTo>
                  <a:lnTo>
                    <a:pt x="4161" y="2264"/>
                  </a:lnTo>
                  <a:lnTo>
                    <a:pt x="4150" y="2264"/>
                  </a:lnTo>
                  <a:lnTo>
                    <a:pt x="4153" y="2276"/>
                  </a:lnTo>
                  <a:lnTo>
                    <a:pt x="4146" y="2281"/>
                  </a:lnTo>
                  <a:lnTo>
                    <a:pt x="4148" y="2286"/>
                  </a:lnTo>
                  <a:lnTo>
                    <a:pt x="4133" y="2289"/>
                  </a:lnTo>
                  <a:lnTo>
                    <a:pt x="4140" y="2296"/>
                  </a:lnTo>
                  <a:lnTo>
                    <a:pt x="4140" y="2312"/>
                  </a:lnTo>
                  <a:lnTo>
                    <a:pt x="4133" y="2316"/>
                  </a:lnTo>
                  <a:lnTo>
                    <a:pt x="4135" y="2323"/>
                  </a:lnTo>
                  <a:lnTo>
                    <a:pt x="4128" y="2340"/>
                  </a:lnTo>
                  <a:lnTo>
                    <a:pt x="4113" y="2352"/>
                  </a:lnTo>
                  <a:lnTo>
                    <a:pt x="4117" y="2375"/>
                  </a:lnTo>
                  <a:lnTo>
                    <a:pt x="4123" y="2373"/>
                  </a:lnTo>
                  <a:lnTo>
                    <a:pt x="4122" y="2382"/>
                  </a:lnTo>
                  <a:lnTo>
                    <a:pt x="4138" y="2400"/>
                  </a:lnTo>
                  <a:lnTo>
                    <a:pt x="4128" y="2416"/>
                  </a:lnTo>
                  <a:lnTo>
                    <a:pt x="4113" y="2416"/>
                  </a:lnTo>
                  <a:lnTo>
                    <a:pt x="4101" y="2422"/>
                  </a:lnTo>
                  <a:lnTo>
                    <a:pt x="4102" y="2430"/>
                  </a:lnTo>
                  <a:lnTo>
                    <a:pt x="4098" y="2451"/>
                  </a:lnTo>
                  <a:lnTo>
                    <a:pt x="4092" y="2455"/>
                  </a:lnTo>
                  <a:lnTo>
                    <a:pt x="4076" y="2450"/>
                  </a:lnTo>
                  <a:lnTo>
                    <a:pt x="4077" y="2460"/>
                  </a:lnTo>
                  <a:lnTo>
                    <a:pt x="4074" y="2465"/>
                  </a:lnTo>
                  <a:lnTo>
                    <a:pt x="4073" y="2469"/>
                  </a:lnTo>
                  <a:lnTo>
                    <a:pt x="4069" y="2466"/>
                  </a:lnTo>
                  <a:lnTo>
                    <a:pt x="4066" y="2465"/>
                  </a:lnTo>
                  <a:lnTo>
                    <a:pt x="4059" y="2473"/>
                  </a:lnTo>
                  <a:lnTo>
                    <a:pt x="4079" y="2499"/>
                  </a:lnTo>
                  <a:lnTo>
                    <a:pt x="4079" y="2509"/>
                  </a:lnTo>
                  <a:lnTo>
                    <a:pt x="4101" y="2515"/>
                  </a:lnTo>
                  <a:lnTo>
                    <a:pt x="4098" y="2519"/>
                  </a:lnTo>
                  <a:lnTo>
                    <a:pt x="4096" y="2529"/>
                  </a:lnTo>
                  <a:lnTo>
                    <a:pt x="4107" y="2535"/>
                  </a:lnTo>
                  <a:lnTo>
                    <a:pt x="4112" y="2554"/>
                  </a:lnTo>
                  <a:lnTo>
                    <a:pt x="4125" y="2568"/>
                  </a:lnTo>
                  <a:lnTo>
                    <a:pt x="4117" y="2582"/>
                  </a:lnTo>
                  <a:lnTo>
                    <a:pt x="4118" y="2594"/>
                  </a:lnTo>
                  <a:lnTo>
                    <a:pt x="4133" y="2602"/>
                  </a:lnTo>
                  <a:lnTo>
                    <a:pt x="4130" y="2607"/>
                  </a:lnTo>
                  <a:lnTo>
                    <a:pt x="4135" y="2608"/>
                  </a:lnTo>
                  <a:lnTo>
                    <a:pt x="4142" y="2611"/>
                  </a:lnTo>
                  <a:lnTo>
                    <a:pt x="4142" y="2621"/>
                  </a:lnTo>
                  <a:lnTo>
                    <a:pt x="4155" y="2641"/>
                  </a:lnTo>
                  <a:lnTo>
                    <a:pt x="4153" y="2680"/>
                  </a:lnTo>
                  <a:lnTo>
                    <a:pt x="4122" y="2705"/>
                  </a:lnTo>
                  <a:lnTo>
                    <a:pt x="4116" y="2705"/>
                  </a:lnTo>
                  <a:lnTo>
                    <a:pt x="4132" y="2720"/>
                  </a:lnTo>
                  <a:lnTo>
                    <a:pt x="4130" y="2754"/>
                  </a:lnTo>
                  <a:lnTo>
                    <a:pt x="4148" y="2764"/>
                  </a:lnTo>
                  <a:lnTo>
                    <a:pt x="4177" y="2769"/>
                  </a:lnTo>
                  <a:lnTo>
                    <a:pt x="4197" y="2764"/>
                  </a:lnTo>
                  <a:lnTo>
                    <a:pt x="4202" y="2772"/>
                  </a:lnTo>
                  <a:lnTo>
                    <a:pt x="4212" y="2774"/>
                  </a:lnTo>
                  <a:lnTo>
                    <a:pt x="4219" y="2799"/>
                  </a:lnTo>
                  <a:lnTo>
                    <a:pt x="4209" y="2804"/>
                  </a:lnTo>
                  <a:lnTo>
                    <a:pt x="4194" y="2826"/>
                  </a:lnTo>
                  <a:lnTo>
                    <a:pt x="4177" y="2838"/>
                  </a:lnTo>
                  <a:lnTo>
                    <a:pt x="4160" y="2874"/>
                  </a:lnTo>
                  <a:lnTo>
                    <a:pt x="4153" y="2875"/>
                  </a:lnTo>
                  <a:lnTo>
                    <a:pt x="4140" y="2895"/>
                  </a:lnTo>
                  <a:lnTo>
                    <a:pt x="4127" y="2895"/>
                  </a:lnTo>
                  <a:lnTo>
                    <a:pt x="4116" y="2918"/>
                  </a:lnTo>
                  <a:lnTo>
                    <a:pt x="4102" y="2928"/>
                  </a:lnTo>
                  <a:lnTo>
                    <a:pt x="4111" y="2946"/>
                  </a:lnTo>
                  <a:lnTo>
                    <a:pt x="4107" y="2958"/>
                  </a:lnTo>
                  <a:lnTo>
                    <a:pt x="4081" y="2971"/>
                  </a:lnTo>
                  <a:lnTo>
                    <a:pt x="4071" y="2992"/>
                  </a:lnTo>
                  <a:lnTo>
                    <a:pt x="4066" y="3027"/>
                  </a:lnTo>
                  <a:lnTo>
                    <a:pt x="4057" y="3027"/>
                  </a:lnTo>
                  <a:lnTo>
                    <a:pt x="4043" y="3035"/>
                  </a:lnTo>
                  <a:lnTo>
                    <a:pt x="4022" y="3018"/>
                  </a:lnTo>
                  <a:lnTo>
                    <a:pt x="3990" y="3036"/>
                  </a:lnTo>
                  <a:lnTo>
                    <a:pt x="3946" y="3043"/>
                  </a:lnTo>
                  <a:lnTo>
                    <a:pt x="3935" y="3050"/>
                  </a:lnTo>
                  <a:lnTo>
                    <a:pt x="3925" y="3081"/>
                  </a:lnTo>
                  <a:lnTo>
                    <a:pt x="3933" y="3104"/>
                  </a:lnTo>
                  <a:lnTo>
                    <a:pt x="3911" y="3136"/>
                  </a:lnTo>
                  <a:lnTo>
                    <a:pt x="3895" y="3130"/>
                  </a:lnTo>
                  <a:lnTo>
                    <a:pt x="3882" y="3115"/>
                  </a:lnTo>
                  <a:lnTo>
                    <a:pt x="3847" y="3110"/>
                  </a:lnTo>
                  <a:lnTo>
                    <a:pt x="3846" y="3102"/>
                  </a:lnTo>
                  <a:lnTo>
                    <a:pt x="3827" y="3091"/>
                  </a:lnTo>
                  <a:lnTo>
                    <a:pt x="3810" y="3100"/>
                  </a:lnTo>
                  <a:lnTo>
                    <a:pt x="3797" y="3095"/>
                  </a:lnTo>
                  <a:lnTo>
                    <a:pt x="3792" y="3086"/>
                  </a:lnTo>
                  <a:lnTo>
                    <a:pt x="3776" y="3075"/>
                  </a:lnTo>
                  <a:lnTo>
                    <a:pt x="3759" y="3071"/>
                  </a:lnTo>
                  <a:lnTo>
                    <a:pt x="3741" y="3076"/>
                  </a:lnTo>
                  <a:lnTo>
                    <a:pt x="3728" y="3060"/>
                  </a:lnTo>
                  <a:lnTo>
                    <a:pt x="3727" y="3072"/>
                  </a:lnTo>
                  <a:lnTo>
                    <a:pt x="3718" y="3081"/>
                  </a:lnTo>
                  <a:lnTo>
                    <a:pt x="3704" y="3084"/>
                  </a:lnTo>
                  <a:lnTo>
                    <a:pt x="3693" y="3076"/>
                  </a:lnTo>
                  <a:lnTo>
                    <a:pt x="3693" y="3066"/>
                  </a:lnTo>
                  <a:lnTo>
                    <a:pt x="3697" y="3061"/>
                  </a:lnTo>
                  <a:lnTo>
                    <a:pt x="3688" y="3040"/>
                  </a:lnTo>
                  <a:lnTo>
                    <a:pt x="3680" y="3033"/>
                  </a:lnTo>
                  <a:lnTo>
                    <a:pt x="3682" y="3028"/>
                  </a:lnTo>
                  <a:lnTo>
                    <a:pt x="3669" y="3013"/>
                  </a:lnTo>
                  <a:lnTo>
                    <a:pt x="3670" y="3007"/>
                  </a:lnTo>
                  <a:lnTo>
                    <a:pt x="3658" y="3001"/>
                  </a:lnTo>
                  <a:lnTo>
                    <a:pt x="3650" y="3003"/>
                  </a:lnTo>
                  <a:lnTo>
                    <a:pt x="3634" y="2988"/>
                  </a:lnTo>
                  <a:lnTo>
                    <a:pt x="3629" y="2966"/>
                  </a:lnTo>
                  <a:lnTo>
                    <a:pt x="3598" y="2938"/>
                  </a:lnTo>
                  <a:lnTo>
                    <a:pt x="3586" y="2942"/>
                  </a:lnTo>
                  <a:lnTo>
                    <a:pt x="3580" y="2942"/>
                  </a:lnTo>
                  <a:lnTo>
                    <a:pt x="3576" y="2934"/>
                  </a:lnTo>
                  <a:lnTo>
                    <a:pt x="3566" y="2938"/>
                  </a:lnTo>
                  <a:lnTo>
                    <a:pt x="3557" y="2937"/>
                  </a:lnTo>
                  <a:lnTo>
                    <a:pt x="3545" y="2938"/>
                  </a:lnTo>
                  <a:lnTo>
                    <a:pt x="3547" y="2943"/>
                  </a:lnTo>
                  <a:lnTo>
                    <a:pt x="3541" y="2946"/>
                  </a:lnTo>
                  <a:lnTo>
                    <a:pt x="3525" y="2948"/>
                  </a:lnTo>
                  <a:lnTo>
                    <a:pt x="3505" y="2934"/>
                  </a:lnTo>
                  <a:lnTo>
                    <a:pt x="3500" y="2927"/>
                  </a:lnTo>
                  <a:lnTo>
                    <a:pt x="3475" y="2937"/>
                  </a:lnTo>
                  <a:lnTo>
                    <a:pt x="3468" y="2928"/>
                  </a:lnTo>
                  <a:lnTo>
                    <a:pt x="3461" y="2927"/>
                  </a:lnTo>
                  <a:lnTo>
                    <a:pt x="3457" y="2929"/>
                  </a:lnTo>
                  <a:lnTo>
                    <a:pt x="3438" y="2923"/>
                  </a:lnTo>
                  <a:lnTo>
                    <a:pt x="3436" y="2928"/>
                  </a:lnTo>
                  <a:lnTo>
                    <a:pt x="3432" y="2927"/>
                  </a:lnTo>
                  <a:lnTo>
                    <a:pt x="3408" y="2938"/>
                  </a:lnTo>
                  <a:lnTo>
                    <a:pt x="3394" y="2932"/>
                  </a:lnTo>
                  <a:lnTo>
                    <a:pt x="3332" y="2914"/>
                  </a:lnTo>
                  <a:lnTo>
                    <a:pt x="3330" y="2923"/>
                  </a:lnTo>
                  <a:lnTo>
                    <a:pt x="3324" y="2927"/>
                  </a:lnTo>
                  <a:lnTo>
                    <a:pt x="3325" y="2946"/>
                  </a:lnTo>
                  <a:lnTo>
                    <a:pt x="3318" y="2946"/>
                  </a:lnTo>
                  <a:lnTo>
                    <a:pt x="3320" y="2934"/>
                  </a:lnTo>
                  <a:lnTo>
                    <a:pt x="3315" y="2929"/>
                  </a:lnTo>
                  <a:lnTo>
                    <a:pt x="3310" y="2937"/>
                  </a:lnTo>
                  <a:lnTo>
                    <a:pt x="3313" y="2924"/>
                  </a:lnTo>
                  <a:lnTo>
                    <a:pt x="3304" y="2912"/>
                  </a:lnTo>
                  <a:lnTo>
                    <a:pt x="3305" y="2905"/>
                  </a:lnTo>
                  <a:lnTo>
                    <a:pt x="3278" y="2908"/>
                  </a:lnTo>
                  <a:lnTo>
                    <a:pt x="3279" y="2932"/>
                  </a:lnTo>
                  <a:lnTo>
                    <a:pt x="3268" y="2946"/>
                  </a:lnTo>
                  <a:lnTo>
                    <a:pt x="3250" y="2959"/>
                  </a:lnTo>
                  <a:lnTo>
                    <a:pt x="3244" y="2976"/>
                  </a:lnTo>
                  <a:lnTo>
                    <a:pt x="3231" y="2981"/>
                  </a:lnTo>
                  <a:lnTo>
                    <a:pt x="3224" y="2992"/>
                  </a:lnTo>
                  <a:lnTo>
                    <a:pt x="3225" y="3002"/>
                  </a:lnTo>
                  <a:lnTo>
                    <a:pt x="3217" y="3017"/>
                  </a:lnTo>
                  <a:lnTo>
                    <a:pt x="3217" y="3033"/>
                  </a:lnTo>
                  <a:lnTo>
                    <a:pt x="3195" y="3040"/>
                  </a:lnTo>
                  <a:lnTo>
                    <a:pt x="3153" y="3081"/>
                  </a:lnTo>
                  <a:lnTo>
                    <a:pt x="3142" y="3086"/>
                  </a:lnTo>
                  <a:lnTo>
                    <a:pt x="3126" y="3077"/>
                  </a:lnTo>
                  <a:lnTo>
                    <a:pt x="3101" y="3077"/>
                  </a:lnTo>
                  <a:lnTo>
                    <a:pt x="3063" y="3065"/>
                  </a:lnTo>
                  <a:lnTo>
                    <a:pt x="3034" y="3071"/>
                  </a:lnTo>
                  <a:lnTo>
                    <a:pt x="3032" y="3077"/>
                  </a:lnTo>
                  <a:lnTo>
                    <a:pt x="3022" y="3072"/>
                  </a:lnTo>
                  <a:lnTo>
                    <a:pt x="3000" y="3084"/>
                  </a:lnTo>
                  <a:lnTo>
                    <a:pt x="2959" y="3072"/>
                  </a:lnTo>
                  <a:lnTo>
                    <a:pt x="2956" y="3087"/>
                  </a:lnTo>
                  <a:lnTo>
                    <a:pt x="2949" y="3087"/>
                  </a:lnTo>
                  <a:lnTo>
                    <a:pt x="2951" y="3097"/>
                  </a:lnTo>
                  <a:lnTo>
                    <a:pt x="2936" y="3120"/>
                  </a:lnTo>
                  <a:lnTo>
                    <a:pt x="2945" y="3130"/>
                  </a:lnTo>
                  <a:lnTo>
                    <a:pt x="2945" y="3141"/>
                  </a:lnTo>
                  <a:lnTo>
                    <a:pt x="2941" y="3141"/>
                  </a:lnTo>
                  <a:lnTo>
                    <a:pt x="2941" y="3146"/>
                  </a:lnTo>
                  <a:lnTo>
                    <a:pt x="2935" y="3150"/>
                  </a:lnTo>
                  <a:lnTo>
                    <a:pt x="2929" y="3161"/>
                  </a:lnTo>
                  <a:lnTo>
                    <a:pt x="2930" y="3173"/>
                  </a:lnTo>
                  <a:lnTo>
                    <a:pt x="2935" y="3174"/>
                  </a:lnTo>
                  <a:lnTo>
                    <a:pt x="2931" y="3183"/>
                  </a:lnTo>
                  <a:lnTo>
                    <a:pt x="2938" y="3204"/>
                  </a:lnTo>
                  <a:lnTo>
                    <a:pt x="2936" y="3228"/>
                  </a:lnTo>
                  <a:lnTo>
                    <a:pt x="2931" y="3228"/>
                  </a:lnTo>
                  <a:lnTo>
                    <a:pt x="2941" y="3242"/>
                  </a:lnTo>
                  <a:lnTo>
                    <a:pt x="2921" y="3279"/>
                  </a:lnTo>
                  <a:lnTo>
                    <a:pt x="2904" y="3286"/>
                  </a:lnTo>
                  <a:lnTo>
                    <a:pt x="2900" y="3294"/>
                  </a:lnTo>
                  <a:lnTo>
                    <a:pt x="2887" y="3293"/>
                  </a:lnTo>
                  <a:lnTo>
                    <a:pt x="2884" y="3302"/>
                  </a:lnTo>
                  <a:lnTo>
                    <a:pt x="2874" y="3309"/>
                  </a:lnTo>
                  <a:lnTo>
                    <a:pt x="2864" y="3307"/>
                  </a:lnTo>
                  <a:lnTo>
                    <a:pt x="2855" y="3316"/>
                  </a:lnTo>
                  <a:lnTo>
                    <a:pt x="2856" y="3327"/>
                  </a:lnTo>
                  <a:lnTo>
                    <a:pt x="2851" y="3342"/>
                  </a:lnTo>
                  <a:lnTo>
                    <a:pt x="2831" y="3353"/>
                  </a:lnTo>
                  <a:lnTo>
                    <a:pt x="2826" y="3375"/>
                  </a:lnTo>
                  <a:lnTo>
                    <a:pt x="2818" y="3381"/>
                  </a:lnTo>
                  <a:lnTo>
                    <a:pt x="2813" y="3411"/>
                  </a:lnTo>
                  <a:lnTo>
                    <a:pt x="2828" y="3419"/>
                  </a:lnTo>
                  <a:lnTo>
                    <a:pt x="2832" y="3432"/>
                  </a:lnTo>
                  <a:lnTo>
                    <a:pt x="2846" y="3445"/>
                  </a:lnTo>
                  <a:lnTo>
                    <a:pt x="2850" y="3466"/>
                  </a:lnTo>
                  <a:lnTo>
                    <a:pt x="2855" y="3470"/>
                  </a:lnTo>
                  <a:lnTo>
                    <a:pt x="2852" y="3483"/>
                  </a:lnTo>
                  <a:lnTo>
                    <a:pt x="2860" y="3498"/>
                  </a:lnTo>
                  <a:lnTo>
                    <a:pt x="2862" y="3533"/>
                  </a:lnTo>
                  <a:lnTo>
                    <a:pt x="2874" y="3557"/>
                  </a:lnTo>
                  <a:lnTo>
                    <a:pt x="2871" y="3583"/>
                  </a:lnTo>
                  <a:lnTo>
                    <a:pt x="2901" y="3634"/>
                  </a:lnTo>
                  <a:lnTo>
                    <a:pt x="2887" y="3695"/>
                  </a:lnTo>
                  <a:lnTo>
                    <a:pt x="2938" y="3795"/>
                  </a:lnTo>
                  <a:lnTo>
                    <a:pt x="2941" y="3804"/>
                  </a:lnTo>
                  <a:lnTo>
                    <a:pt x="2931" y="3828"/>
                  </a:lnTo>
                  <a:lnTo>
                    <a:pt x="2925" y="3826"/>
                  </a:lnTo>
                  <a:lnTo>
                    <a:pt x="2920" y="3834"/>
                  </a:lnTo>
                  <a:lnTo>
                    <a:pt x="2911" y="3836"/>
                  </a:lnTo>
                  <a:lnTo>
                    <a:pt x="2915" y="3844"/>
                  </a:lnTo>
                  <a:lnTo>
                    <a:pt x="2910" y="3848"/>
                  </a:lnTo>
                  <a:lnTo>
                    <a:pt x="2915" y="3858"/>
                  </a:lnTo>
                  <a:lnTo>
                    <a:pt x="2897" y="3858"/>
                  </a:lnTo>
                  <a:lnTo>
                    <a:pt x="2857" y="3826"/>
                  </a:lnTo>
                  <a:lnTo>
                    <a:pt x="2842" y="3834"/>
                  </a:lnTo>
                  <a:lnTo>
                    <a:pt x="2840" y="3820"/>
                  </a:lnTo>
                  <a:lnTo>
                    <a:pt x="2826" y="3820"/>
                  </a:lnTo>
                  <a:lnTo>
                    <a:pt x="2810" y="3809"/>
                  </a:lnTo>
                  <a:lnTo>
                    <a:pt x="2805" y="3799"/>
                  </a:lnTo>
                  <a:lnTo>
                    <a:pt x="2797" y="3799"/>
                  </a:lnTo>
                  <a:lnTo>
                    <a:pt x="2793" y="3794"/>
                  </a:lnTo>
                  <a:lnTo>
                    <a:pt x="2797" y="3790"/>
                  </a:lnTo>
                  <a:lnTo>
                    <a:pt x="2791" y="3779"/>
                  </a:lnTo>
                  <a:lnTo>
                    <a:pt x="2778" y="3780"/>
                  </a:lnTo>
                  <a:lnTo>
                    <a:pt x="2773" y="3774"/>
                  </a:lnTo>
                  <a:lnTo>
                    <a:pt x="2717" y="3764"/>
                  </a:lnTo>
                  <a:lnTo>
                    <a:pt x="2712" y="3767"/>
                  </a:lnTo>
                  <a:lnTo>
                    <a:pt x="2712" y="3759"/>
                  </a:lnTo>
                  <a:lnTo>
                    <a:pt x="2702" y="3752"/>
                  </a:lnTo>
                  <a:lnTo>
                    <a:pt x="2703" y="3710"/>
                  </a:lnTo>
                  <a:lnTo>
                    <a:pt x="2695" y="3705"/>
                  </a:lnTo>
                  <a:lnTo>
                    <a:pt x="2699" y="3697"/>
                  </a:lnTo>
                  <a:lnTo>
                    <a:pt x="2685" y="3683"/>
                  </a:lnTo>
                  <a:lnTo>
                    <a:pt x="2664" y="3682"/>
                  </a:lnTo>
                  <a:lnTo>
                    <a:pt x="2660" y="3672"/>
                  </a:lnTo>
                  <a:lnTo>
                    <a:pt x="2677" y="3661"/>
                  </a:lnTo>
                  <a:lnTo>
                    <a:pt x="2672" y="3651"/>
                  </a:lnTo>
                  <a:lnTo>
                    <a:pt x="2654" y="3644"/>
                  </a:lnTo>
                  <a:lnTo>
                    <a:pt x="2660" y="3634"/>
                  </a:lnTo>
                  <a:lnTo>
                    <a:pt x="2654" y="3618"/>
                  </a:lnTo>
                  <a:lnTo>
                    <a:pt x="2638" y="3614"/>
                  </a:lnTo>
                  <a:lnTo>
                    <a:pt x="2631" y="3623"/>
                  </a:lnTo>
                  <a:lnTo>
                    <a:pt x="2623" y="3619"/>
                  </a:lnTo>
                  <a:lnTo>
                    <a:pt x="2619" y="3608"/>
                  </a:lnTo>
                  <a:lnTo>
                    <a:pt x="2615" y="3612"/>
                  </a:lnTo>
                  <a:lnTo>
                    <a:pt x="2600" y="3604"/>
                  </a:lnTo>
                  <a:lnTo>
                    <a:pt x="2601" y="3587"/>
                  </a:lnTo>
                  <a:lnTo>
                    <a:pt x="2610" y="3583"/>
                  </a:lnTo>
                  <a:lnTo>
                    <a:pt x="2605" y="3560"/>
                  </a:lnTo>
                  <a:lnTo>
                    <a:pt x="2611" y="3545"/>
                  </a:lnTo>
                  <a:lnTo>
                    <a:pt x="2600" y="3543"/>
                  </a:lnTo>
                  <a:lnTo>
                    <a:pt x="2586" y="3520"/>
                  </a:lnTo>
                  <a:lnTo>
                    <a:pt x="2584" y="3524"/>
                  </a:lnTo>
                  <a:lnTo>
                    <a:pt x="2575" y="3520"/>
                  </a:lnTo>
                  <a:lnTo>
                    <a:pt x="2584" y="3506"/>
                  </a:lnTo>
                  <a:lnTo>
                    <a:pt x="2585" y="3481"/>
                  </a:lnTo>
                  <a:lnTo>
                    <a:pt x="2575" y="3485"/>
                  </a:lnTo>
                  <a:lnTo>
                    <a:pt x="2565" y="3476"/>
                  </a:lnTo>
                  <a:lnTo>
                    <a:pt x="2559" y="3459"/>
                  </a:lnTo>
                  <a:lnTo>
                    <a:pt x="2552" y="3464"/>
                  </a:lnTo>
                  <a:lnTo>
                    <a:pt x="2546" y="3460"/>
                  </a:lnTo>
                  <a:lnTo>
                    <a:pt x="2531" y="3470"/>
                  </a:lnTo>
                  <a:lnTo>
                    <a:pt x="2525" y="3469"/>
                  </a:lnTo>
                  <a:lnTo>
                    <a:pt x="2522" y="3459"/>
                  </a:lnTo>
                  <a:lnTo>
                    <a:pt x="2512" y="3451"/>
                  </a:lnTo>
                  <a:lnTo>
                    <a:pt x="2502" y="3455"/>
                  </a:lnTo>
                  <a:lnTo>
                    <a:pt x="2502" y="3449"/>
                  </a:lnTo>
                  <a:lnTo>
                    <a:pt x="2488" y="3440"/>
                  </a:lnTo>
                  <a:lnTo>
                    <a:pt x="2490" y="3424"/>
                  </a:lnTo>
                  <a:lnTo>
                    <a:pt x="2495" y="3424"/>
                  </a:lnTo>
                  <a:lnTo>
                    <a:pt x="2502" y="3416"/>
                  </a:lnTo>
                  <a:lnTo>
                    <a:pt x="2493" y="3400"/>
                  </a:lnTo>
                  <a:lnTo>
                    <a:pt x="2486" y="3397"/>
                  </a:lnTo>
                  <a:lnTo>
                    <a:pt x="2483" y="3381"/>
                  </a:lnTo>
                  <a:lnTo>
                    <a:pt x="2472" y="3382"/>
                  </a:lnTo>
                  <a:lnTo>
                    <a:pt x="2465" y="3371"/>
                  </a:lnTo>
                  <a:lnTo>
                    <a:pt x="2442" y="3375"/>
                  </a:lnTo>
                  <a:lnTo>
                    <a:pt x="2432" y="3366"/>
                  </a:lnTo>
                  <a:lnTo>
                    <a:pt x="2429" y="3355"/>
                  </a:lnTo>
                  <a:lnTo>
                    <a:pt x="2432" y="3342"/>
                  </a:lnTo>
                  <a:lnTo>
                    <a:pt x="2429" y="3338"/>
                  </a:lnTo>
                  <a:lnTo>
                    <a:pt x="2413" y="3338"/>
                  </a:lnTo>
                  <a:lnTo>
                    <a:pt x="2406" y="3307"/>
                  </a:lnTo>
                  <a:lnTo>
                    <a:pt x="2389" y="3304"/>
                  </a:lnTo>
                  <a:lnTo>
                    <a:pt x="2382" y="3309"/>
                  </a:lnTo>
                  <a:lnTo>
                    <a:pt x="2379" y="3302"/>
                  </a:lnTo>
                  <a:lnTo>
                    <a:pt x="2367" y="3294"/>
                  </a:lnTo>
                  <a:lnTo>
                    <a:pt x="2356" y="3273"/>
                  </a:lnTo>
                  <a:lnTo>
                    <a:pt x="2345" y="3267"/>
                  </a:lnTo>
                  <a:lnTo>
                    <a:pt x="2347" y="3248"/>
                  </a:lnTo>
                  <a:lnTo>
                    <a:pt x="2341" y="3237"/>
                  </a:lnTo>
                  <a:lnTo>
                    <a:pt x="2330" y="3233"/>
                  </a:lnTo>
                  <a:lnTo>
                    <a:pt x="2329" y="3222"/>
                  </a:lnTo>
                  <a:lnTo>
                    <a:pt x="2321" y="3224"/>
                  </a:lnTo>
                  <a:lnTo>
                    <a:pt x="2319" y="3232"/>
                  </a:lnTo>
                  <a:lnTo>
                    <a:pt x="2300" y="3243"/>
                  </a:lnTo>
                  <a:lnTo>
                    <a:pt x="2281" y="3233"/>
                  </a:lnTo>
                  <a:lnTo>
                    <a:pt x="2272" y="3242"/>
                  </a:lnTo>
                  <a:lnTo>
                    <a:pt x="2262" y="3240"/>
                  </a:lnTo>
                  <a:lnTo>
                    <a:pt x="2252" y="3249"/>
                  </a:lnTo>
                  <a:lnTo>
                    <a:pt x="2255" y="3254"/>
                  </a:lnTo>
                  <a:lnTo>
                    <a:pt x="2248" y="3263"/>
                  </a:lnTo>
                  <a:lnTo>
                    <a:pt x="2240" y="3262"/>
                  </a:lnTo>
                  <a:lnTo>
                    <a:pt x="2235" y="3273"/>
                  </a:lnTo>
                  <a:lnTo>
                    <a:pt x="2246" y="3286"/>
                  </a:lnTo>
                  <a:lnTo>
                    <a:pt x="2243" y="3288"/>
                  </a:lnTo>
                  <a:lnTo>
                    <a:pt x="2245" y="3304"/>
                  </a:lnTo>
                  <a:lnTo>
                    <a:pt x="2257" y="3322"/>
                  </a:lnTo>
                  <a:lnTo>
                    <a:pt x="2251" y="3338"/>
                  </a:lnTo>
                  <a:lnTo>
                    <a:pt x="2243" y="3341"/>
                  </a:lnTo>
                  <a:lnTo>
                    <a:pt x="2235" y="3350"/>
                  </a:lnTo>
                  <a:lnTo>
                    <a:pt x="2241" y="3365"/>
                  </a:lnTo>
                  <a:lnTo>
                    <a:pt x="2238" y="3371"/>
                  </a:lnTo>
                  <a:lnTo>
                    <a:pt x="2235" y="3368"/>
                  </a:lnTo>
                  <a:lnTo>
                    <a:pt x="2233" y="3378"/>
                  </a:lnTo>
                  <a:lnTo>
                    <a:pt x="2222" y="3381"/>
                  </a:lnTo>
                  <a:lnTo>
                    <a:pt x="2207" y="3376"/>
                  </a:lnTo>
                  <a:lnTo>
                    <a:pt x="2207" y="3366"/>
                  </a:lnTo>
                  <a:lnTo>
                    <a:pt x="2201" y="3365"/>
                  </a:lnTo>
                  <a:lnTo>
                    <a:pt x="2191" y="3380"/>
                  </a:lnTo>
                  <a:lnTo>
                    <a:pt x="2183" y="3380"/>
                  </a:lnTo>
                  <a:lnTo>
                    <a:pt x="2177" y="3365"/>
                  </a:lnTo>
                  <a:lnTo>
                    <a:pt x="2167" y="3365"/>
                  </a:lnTo>
                  <a:lnTo>
                    <a:pt x="2171" y="3368"/>
                  </a:lnTo>
                  <a:lnTo>
                    <a:pt x="2167" y="3395"/>
                  </a:lnTo>
                  <a:lnTo>
                    <a:pt x="2161" y="3405"/>
                  </a:lnTo>
                  <a:lnTo>
                    <a:pt x="2164" y="3412"/>
                  </a:lnTo>
                  <a:lnTo>
                    <a:pt x="2144" y="3412"/>
                  </a:lnTo>
                  <a:lnTo>
                    <a:pt x="2144" y="3419"/>
                  </a:lnTo>
                  <a:lnTo>
                    <a:pt x="2137" y="3437"/>
                  </a:lnTo>
                  <a:lnTo>
                    <a:pt x="2113" y="3435"/>
                  </a:lnTo>
                  <a:lnTo>
                    <a:pt x="2122" y="3451"/>
                  </a:lnTo>
                  <a:lnTo>
                    <a:pt x="2108" y="3459"/>
                  </a:lnTo>
                  <a:lnTo>
                    <a:pt x="2070" y="3460"/>
                  </a:lnTo>
                  <a:lnTo>
                    <a:pt x="2073" y="3469"/>
                  </a:lnTo>
                  <a:lnTo>
                    <a:pt x="2053" y="3496"/>
                  </a:lnTo>
                  <a:lnTo>
                    <a:pt x="2033" y="3495"/>
                  </a:lnTo>
                  <a:lnTo>
                    <a:pt x="2025" y="3498"/>
                  </a:lnTo>
                  <a:lnTo>
                    <a:pt x="2006" y="3534"/>
                  </a:lnTo>
                  <a:lnTo>
                    <a:pt x="1995" y="3540"/>
                  </a:lnTo>
                  <a:lnTo>
                    <a:pt x="1985" y="3540"/>
                  </a:lnTo>
                  <a:lnTo>
                    <a:pt x="1975" y="3528"/>
                  </a:lnTo>
                  <a:lnTo>
                    <a:pt x="1964" y="3539"/>
                  </a:lnTo>
                  <a:lnTo>
                    <a:pt x="1946" y="3540"/>
                  </a:lnTo>
                  <a:lnTo>
                    <a:pt x="1937" y="3554"/>
                  </a:lnTo>
                  <a:lnTo>
                    <a:pt x="1888" y="3538"/>
                  </a:lnTo>
                  <a:lnTo>
                    <a:pt x="1878" y="3543"/>
                  </a:lnTo>
                  <a:lnTo>
                    <a:pt x="1872" y="3552"/>
                  </a:lnTo>
                  <a:lnTo>
                    <a:pt x="1852" y="3549"/>
                  </a:lnTo>
                  <a:lnTo>
                    <a:pt x="1853" y="3535"/>
                  </a:lnTo>
                  <a:lnTo>
                    <a:pt x="1842" y="3506"/>
                  </a:lnTo>
                  <a:lnTo>
                    <a:pt x="1844" y="3445"/>
                  </a:lnTo>
                  <a:lnTo>
                    <a:pt x="1853" y="3422"/>
                  </a:lnTo>
                  <a:lnTo>
                    <a:pt x="1849" y="3416"/>
                  </a:lnTo>
                  <a:lnTo>
                    <a:pt x="1853" y="3410"/>
                  </a:lnTo>
                  <a:lnTo>
                    <a:pt x="1851" y="3405"/>
                  </a:lnTo>
                  <a:lnTo>
                    <a:pt x="1846" y="3385"/>
                  </a:lnTo>
                  <a:lnTo>
                    <a:pt x="1851" y="3376"/>
                  </a:lnTo>
                  <a:lnTo>
                    <a:pt x="1844" y="3373"/>
                  </a:lnTo>
                  <a:lnTo>
                    <a:pt x="1853" y="3342"/>
                  </a:lnTo>
                  <a:lnTo>
                    <a:pt x="1849" y="3332"/>
                  </a:lnTo>
                  <a:lnTo>
                    <a:pt x="1851" y="3309"/>
                  </a:lnTo>
                  <a:lnTo>
                    <a:pt x="1871" y="3272"/>
                  </a:lnTo>
                  <a:lnTo>
                    <a:pt x="1871" y="3262"/>
                  </a:lnTo>
                  <a:lnTo>
                    <a:pt x="1866" y="3247"/>
                  </a:lnTo>
                  <a:lnTo>
                    <a:pt x="1853" y="3237"/>
                  </a:lnTo>
                  <a:lnTo>
                    <a:pt x="1847" y="3214"/>
                  </a:lnTo>
                  <a:lnTo>
                    <a:pt x="1839" y="3210"/>
                  </a:lnTo>
                  <a:lnTo>
                    <a:pt x="1839" y="3200"/>
                  </a:lnTo>
                  <a:lnTo>
                    <a:pt x="1844" y="3198"/>
                  </a:lnTo>
                  <a:lnTo>
                    <a:pt x="1829" y="3185"/>
                  </a:lnTo>
                  <a:lnTo>
                    <a:pt x="1833" y="3176"/>
                  </a:lnTo>
                  <a:lnTo>
                    <a:pt x="1831" y="3168"/>
                  </a:lnTo>
                  <a:lnTo>
                    <a:pt x="1819" y="3166"/>
                  </a:lnTo>
                  <a:lnTo>
                    <a:pt x="1813" y="3155"/>
                  </a:lnTo>
                  <a:lnTo>
                    <a:pt x="1807" y="3153"/>
                  </a:lnTo>
                  <a:lnTo>
                    <a:pt x="1799" y="3156"/>
                  </a:lnTo>
                  <a:lnTo>
                    <a:pt x="1785" y="3151"/>
                  </a:lnTo>
                  <a:lnTo>
                    <a:pt x="1782" y="3144"/>
                  </a:lnTo>
                  <a:lnTo>
                    <a:pt x="1785" y="3125"/>
                  </a:lnTo>
                  <a:lnTo>
                    <a:pt x="1778" y="3119"/>
                  </a:lnTo>
                  <a:lnTo>
                    <a:pt x="1772" y="3116"/>
                  </a:lnTo>
                  <a:lnTo>
                    <a:pt x="1757" y="3131"/>
                  </a:lnTo>
                  <a:lnTo>
                    <a:pt x="1750" y="3129"/>
                  </a:lnTo>
                  <a:lnTo>
                    <a:pt x="1735" y="3100"/>
                  </a:lnTo>
                  <a:lnTo>
                    <a:pt x="1730" y="3100"/>
                  </a:lnTo>
                  <a:lnTo>
                    <a:pt x="1716" y="3110"/>
                  </a:lnTo>
                  <a:lnTo>
                    <a:pt x="1711" y="3107"/>
                  </a:lnTo>
                  <a:lnTo>
                    <a:pt x="1708" y="3099"/>
                  </a:lnTo>
                  <a:lnTo>
                    <a:pt x="1713" y="3086"/>
                  </a:lnTo>
                  <a:lnTo>
                    <a:pt x="1709" y="3081"/>
                  </a:lnTo>
                  <a:lnTo>
                    <a:pt x="1701" y="3072"/>
                  </a:lnTo>
                  <a:lnTo>
                    <a:pt x="1686" y="3066"/>
                  </a:lnTo>
                  <a:lnTo>
                    <a:pt x="1688" y="3051"/>
                  </a:lnTo>
                  <a:lnTo>
                    <a:pt x="1700" y="3040"/>
                  </a:lnTo>
                  <a:lnTo>
                    <a:pt x="1696" y="3033"/>
                  </a:lnTo>
                  <a:lnTo>
                    <a:pt x="1685" y="3033"/>
                  </a:lnTo>
                  <a:lnTo>
                    <a:pt x="1669" y="3013"/>
                  </a:lnTo>
                  <a:lnTo>
                    <a:pt x="1664" y="2998"/>
                  </a:lnTo>
                  <a:lnTo>
                    <a:pt x="1669" y="2982"/>
                  </a:lnTo>
                  <a:lnTo>
                    <a:pt x="1652" y="2972"/>
                  </a:lnTo>
                  <a:lnTo>
                    <a:pt x="1649" y="2964"/>
                  </a:lnTo>
                  <a:lnTo>
                    <a:pt x="1664" y="2949"/>
                  </a:lnTo>
                  <a:lnTo>
                    <a:pt x="1639" y="2937"/>
                  </a:lnTo>
                  <a:lnTo>
                    <a:pt x="1607" y="2942"/>
                  </a:lnTo>
                  <a:lnTo>
                    <a:pt x="1601" y="2929"/>
                  </a:lnTo>
                  <a:lnTo>
                    <a:pt x="1590" y="2922"/>
                  </a:lnTo>
                  <a:lnTo>
                    <a:pt x="1590" y="2917"/>
                  </a:lnTo>
                  <a:lnTo>
                    <a:pt x="1602" y="2913"/>
                  </a:lnTo>
                  <a:lnTo>
                    <a:pt x="1600" y="2903"/>
                  </a:lnTo>
                  <a:lnTo>
                    <a:pt x="1586" y="2898"/>
                  </a:lnTo>
                  <a:lnTo>
                    <a:pt x="1576" y="2900"/>
                  </a:lnTo>
                  <a:lnTo>
                    <a:pt x="1567" y="2917"/>
                  </a:lnTo>
                  <a:lnTo>
                    <a:pt x="1562" y="2914"/>
                  </a:lnTo>
                  <a:lnTo>
                    <a:pt x="1558" y="2909"/>
                  </a:lnTo>
                  <a:lnTo>
                    <a:pt x="1560" y="2893"/>
                  </a:lnTo>
                  <a:lnTo>
                    <a:pt x="1565" y="2890"/>
                  </a:lnTo>
                  <a:lnTo>
                    <a:pt x="1563" y="2882"/>
                  </a:lnTo>
                  <a:lnTo>
                    <a:pt x="1553" y="2874"/>
                  </a:lnTo>
                  <a:lnTo>
                    <a:pt x="1542" y="2884"/>
                  </a:lnTo>
                  <a:lnTo>
                    <a:pt x="1537" y="2884"/>
                  </a:lnTo>
                  <a:lnTo>
                    <a:pt x="1541" y="2874"/>
                  </a:lnTo>
                  <a:lnTo>
                    <a:pt x="1527" y="2855"/>
                  </a:lnTo>
                  <a:lnTo>
                    <a:pt x="1527" y="2844"/>
                  </a:lnTo>
                  <a:lnTo>
                    <a:pt x="1531" y="2841"/>
                  </a:lnTo>
                  <a:lnTo>
                    <a:pt x="1523" y="2829"/>
                  </a:lnTo>
                  <a:lnTo>
                    <a:pt x="1521" y="2838"/>
                  </a:lnTo>
                  <a:lnTo>
                    <a:pt x="1507" y="2844"/>
                  </a:lnTo>
                  <a:lnTo>
                    <a:pt x="1483" y="2843"/>
                  </a:lnTo>
                  <a:lnTo>
                    <a:pt x="1474" y="2836"/>
                  </a:lnTo>
                  <a:lnTo>
                    <a:pt x="1477" y="2820"/>
                  </a:lnTo>
                  <a:lnTo>
                    <a:pt x="1462" y="2811"/>
                  </a:lnTo>
                  <a:lnTo>
                    <a:pt x="1459" y="2801"/>
                  </a:lnTo>
                  <a:lnTo>
                    <a:pt x="1453" y="2795"/>
                  </a:lnTo>
                  <a:lnTo>
                    <a:pt x="1443" y="2795"/>
                  </a:lnTo>
                  <a:lnTo>
                    <a:pt x="1448" y="2805"/>
                  </a:lnTo>
                  <a:lnTo>
                    <a:pt x="1442" y="2809"/>
                  </a:lnTo>
                  <a:lnTo>
                    <a:pt x="1422" y="2804"/>
                  </a:lnTo>
                  <a:lnTo>
                    <a:pt x="1415" y="2796"/>
                  </a:lnTo>
                  <a:lnTo>
                    <a:pt x="1420" y="2795"/>
                  </a:lnTo>
                  <a:lnTo>
                    <a:pt x="1419" y="2790"/>
                  </a:lnTo>
                  <a:lnTo>
                    <a:pt x="1409" y="2789"/>
                  </a:lnTo>
                  <a:lnTo>
                    <a:pt x="1405" y="2769"/>
                  </a:lnTo>
                  <a:lnTo>
                    <a:pt x="1403" y="2774"/>
                  </a:lnTo>
                  <a:lnTo>
                    <a:pt x="1395" y="2765"/>
                  </a:lnTo>
                  <a:lnTo>
                    <a:pt x="1394" y="2756"/>
                  </a:lnTo>
                  <a:lnTo>
                    <a:pt x="1403" y="2752"/>
                  </a:lnTo>
                  <a:lnTo>
                    <a:pt x="1405" y="2741"/>
                  </a:lnTo>
                  <a:lnTo>
                    <a:pt x="1390" y="2735"/>
                  </a:lnTo>
                  <a:lnTo>
                    <a:pt x="1384" y="2717"/>
                  </a:lnTo>
                  <a:lnTo>
                    <a:pt x="1373" y="2722"/>
                  </a:lnTo>
                  <a:lnTo>
                    <a:pt x="1358" y="2720"/>
                  </a:lnTo>
                  <a:lnTo>
                    <a:pt x="1341" y="2708"/>
                  </a:lnTo>
                  <a:lnTo>
                    <a:pt x="1351" y="2698"/>
                  </a:lnTo>
                  <a:lnTo>
                    <a:pt x="1330" y="2658"/>
                  </a:lnTo>
                  <a:lnTo>
                    <a:pt x="1312" y="2668"/>
                  </a:lnTo>
                  <a:lnTo>
                    <a:pt x="1309" y="2678"/>
                  </a:lnTo>
                  <a:lnTo>
                    <a:pt x="1301" y="2678"/>
                  </a:lnTo>
                  <a:lnTo>
                    <a:pt x="1292" y="2663"/>
                  </a:lnTo>
                  <a:lnTo>
                    <a:pt x="1282" y="2657"/>
                  </a:lnTo>
                  <a:lnTo>
                    <a:pt x="1285" y="2642"/>
                  </a:lnTo>
                  <a:lnTo>
                    <a:pt x="1281" y="2639"/>
                  </a:lnTo>
                  <a:lnTo>
                    <a:pt x="1265" y="2627"/>
                  </a:lnTo>
                  <a:lnTo>
                    <a:pt x="1237" y="2629"/>
                  </a:lnTo>
                  <a:lnTo>
                    <a:pt x="1238" y="2619"/>
                  </a:lnTo>
                  <a:lnTo>
                    <a:pt x="1230" y="2608"/>
                  </a:lnTo>
                  <a:lnTo>
                    <a:pt x="1246" y="2594"/>
                  </a:lnTo>
                  <a:lnTo>
                    <a:pt x="1241" y="2570"/>
                  </a:lnTo>
                  <a:lnTo>
                    <a:pt x="1235" y="2565"/>
                  </a:lnTo>
                  <a:lnTo>
                    <a:pt x="1223" y="2577"/>
                  </a:lnTo>
                  <a:lnTo>
                    <a:pt x="1202" y="2555"/>
                  </a:lnTo>
                  <a:lnTo>
                    <a:pt x="1201" y="2538"/>
                  </a:lnTo>
                  <a:lnTo>
                    <a:pt x="1177" y="2547"/>
                  </a:lnTo>
                  <a:lnTo>
                    <a:pt x="1169" y="2545"/>
                  </a:lnTo>
                  <a:lnTo>
                    <a:pt x="1161" y="2554"/>
                  </a:lnTo>
                  <a:lnTo>
                    <a:pt x="1154" y="2554"/>
                  </a:lnTo>
                  <a:lnTo>
                    <a:pt x="1152" y="2545"/>
                  </a:lnTo>
                  <a:lnTo>
                    <a:pt x="1166" y="2530"/>
                  </a:lnTo>
                  <a:lnTo>
                    <a:pt x="1158" y="2504"/>
                  </a:lnTo>
                  <a:lnTo>
                    <a:pt x="1143" y="2510"/>
                  </a:lnTo>
                  <a:lnTo>
                    <a:pt x="1128" y="2499"/>
                  </a:lnTo>
                  <a:lnTo>
                    <a:pt x="1132" y="2494"/>
                  </a:lnTo>
                  <a:lnTo>
                    <a:pt x="1139" y="2496"/>
                  </a:lnTo>
                  <a:lnTo>
                    <a:pt x="1144" y="2486"/>
                  </a:lnTo>
                  <a:lnTo>
                    <a:pt x="1124" y="2470"/>
                  </a:lnTo>
                  <a:lnTo>
                    <a:pt x="1117" y="2454"/>
                  </a:lnTo>
                  <a:lnTo>
                    <a:pt x="1097" y="2451"/>
                  </a:lnTo>
                  <a:lnTo>
                    <a:pt x="1095" y="2449"/>
                  </a:lnTo>
                  <a:lnTo>
                    <a:pt x="1120" y="2435"/>
                  </a:lnTo>
                  <a:lnTo>
                    <a:pt x="1120" y="2430"/>
                  </a:lnTo>
                  <a:lnTo>
                    <a:pt x="1113" y="2435"/>
                  </a:lnTo>
                  <a:lnTo>
                    <a:pt x="1105" y="2427"/>
                  </a:lnTo>
                  <a:lnTo>
                    <a:pt x="1100" y="2424"/>
                  </a:lnTo>
                  <a:lnTo>
                    <a:pt x="1083" y="2427"/>
                  </a:lnTo>
                  <a:lnTo>
                    <a:pt x="1079" y="2419"/>
                  </a:lnTo>
                  <a:lnTo>
                    <a:pt x="1063" y="2434"/>
                  </a:lnTo>
                  <a:lnTo>
                    <a:pt x="1049" y="2412"/>
                  </a:lnTo>
                  <a:lnTo>
                    <a:pt x="1051" y="2396"/>
                  </a:lnTo>
                  <a:lnTo>
                    <a:pt x="1036" y="2401"/>
                  </a:lnTo>
                  <a:lnTo>
                    <a:pt x="1025" y="2391"/>
                  </a:lnTo>
                  <a:lnTo>
                    <a:pt x="991" y="2377"/>
                  </a:lnTo>
                  <a:lnTo>
                    <a:pt x="971" y="2381"/>
                  </a:lnTo>
                  <a:lnTo>
                    <a:pt x="962" y="2370"/>
                  </a:lnTo>
                  <a:lnTo>
                    <a:pt x="969" y="2343"/>
                  </a:lnTo>
                  <a:lnTo>
                    <a:pt x="967" y="2336"/>
                  </a:lnTo>
                  <a:lnTo>
                    <a:pt x="942" y="2327"/>
                  </a:lnTo>
                  <a:lnTo>
                    <a:pt x="936" y="2306"/>
                  </a:lnTo>
                  <a:lnTo>
                    <a:pt x="922" y="2311"/>
                  </a:lnTo>
                  <a:lnTo>
                    <a:pt x="918" y="2297"/>
                  </a:lnTo>
                  <a:lnTo>
                    <a:pt x="903" y="2291"/>
                  </a:lnTo>
                  <a:lnTo>
                    <a:pt x="882" y="2288"/>
                  </a:lnTo>
                  <a:lnTo>
                    <a:pt x="862" y="2294"/>
                  </a:lnTo>
                  <a:lnTo>
                    <a:pt x="861" y="2286"/>
                  </a:lnTo>
                  <a:lnTo>
                    <a:pt x="847" y="2286"/>
                  </a:lnTo>
                  <a:lnTo>
                    <a:pt x="826" y="2321"/>
                  </a:lnTo>
                  <a:lnTo>
                    <a:pt x="826" y="2313"/>
                  </a:lnTo>
                  <a:lnTo>
                    <a:pt x="817" y="2317"/>
                  </a:lnTo>
                  <a:lnTo>
                    <a:pt x="818" y="2306"/>
                  </a:lnTo>
                  <a:lnTo>
                    <a:pt x="812" y="2299"/>
                  </a:lnTo>
                  <a:lnTo>
                    <a:pt x="794" y="2296"/>
                  </a:lnTo>
                  <a:lnTo>
                    <a:pt x="769" y="2307"/>
                  </a:lnTo>
                  <a:lnTo>
                    <a:pt x="745" y="2302"/>
                  </a:lnTo>
                  <a:lnTo>
                    <a:pt x="738" y="2291"/>
                  </a:lnTo>
                  <a:lnTo>
                    <a:pt x="728" y="2288"/>
                  </a:lnTo>
                  <a:lnTo>
                    <a:pt x="693" y="2291"/>
                  </a:lnTo>
                  <a:lnTo>
                    <a:pt x="686" y="2296"/>
                  </a:lnTo>
                  <a:lnTo>
                    <a:pt x="684" y="2308"/>
                  </a:lnTo>
                  <a:lnTo>
                    <a:pt x="670" y="2313"/>
                  </a:lnTo>
                  <a:lnTo>
                    <a:pt x="655" y="2306"/>
                  </a:lnTo>
                  <a:lnTo>
                    <a:pt x="644" y="2308"/>
                  </a:lnTo>
                  <a:lnTo>
                    <a:pt x="644" y="2296"/>
                  </a:lnTo>
                  <a:lnTo>
                    <a:pt x="650" y="2294"/>
                  </a:lnTo>
                  <a:lnTo>
                    <a:pt x="645" y="2289"/>
                  </a:lnTo>
                  <a:lnTo>
                    <a:pt x="640" y="2291"/>
                  </a:lnTo>
                  <a:lnTo>
                    <a:pt x="622" y="2308"/>
                  </a:lnTo>
                  <a:lnTo>
                    <a:pt x="617" y="2323"/>
                  </a:lnTo>
                  <a:lnTo>
                    <a:pt x="620" y="2326"/>
                  </a:lnTo>
                  <a:lnTo>
                    <a:pt x="624" y="2322"/>
                  </a:lnTo>
                  <a:lnTo>
                    <a:pt x="621" y="2333"/>
                  </a:lnTo>
                  <a:lnTo>
                    <a:pt x="615" y="2336"/>
                  </a:lnTo>
                  <a:lnTo>
                    <a:pt x="612" y="2328"/>
                  </a:lnTo>
                  <a:lnTo>
                    <a:pt x="591" y="2327"/>
                  </a:lnTo>
                  <a:lnTo>
                    <a:pt x="592" y="2345"/>
                  </a:lnTo>
                  <a:lnTo>
                    <a:pt x="602" y="2343"/>
                  </a:lnTo>
                  <a:lnTo>
                    <a:pt x="601" y="2355"/>
                  </a:lnTo>
                  <a:lnTo>
                    <a:pt x="592" y="2368"/>
                  </a:lnTo>
                  <a:lnTo>
                    <a:pt x="576" y="2363"/>
                  </a:lnTo>
                  <a:lnTo>
                    <a:pt x="558" y="2405"/>
                  </a:lnTo>
                  <a:lnTo>
                    <a:pt x="546" y="2421"/>
                  </a:lnTo>
                  <a:lnTo>
                    <a:pt x="542" y="2434"/>
                  </a:lnTo>
                  <a:lnTo>
                    <a:pt x="533" y="2439"/>
                  </a:lnTo>
                  <a:lnTo>
                    <a:pt x="533" y="2450"/>
                  </a:lnTo>
                  <a:lnTo>
                    <a:pt x="538" y="2459"/>
                  </a:lnTo>
                  <a:lnTo>
                    <a:pt x="536" y="2461"/>
                  </a:lnTo>
                  <a:lnTo>
                    <a:pt x="541" y="2465"/>
                  </a:lnTo>
                  <a:lnTo>
                    <a:pt x="537" y="2471"/>
                  </a:lnTo>
                  <a:lnTo>
                    <a:pt x="551" y="2483"/>
                  </a:lnTo>
                  <a:lnTo>
                    <a:pt x="543" y="2494"/>
                  </a:lnTo>
                  <a:lnTo>
                    <a:pt x="537" y="2494"/>
                  </a:lnTo>
                  <a:lnTo>
                    <a:pt x="536" y="2504"/>
                  </a:lnTo>
                  <a:lnTo>
                    <a:pt x="526" y="2508"/>
                  </a:lnTo>
                  <a:lnTo>
                    <a:pt x="506" y="2524"/>
                  </a:lnTo>
                  <a:lnTo>
                    <a:pt x="498" y="2552"/>
                  </a:lnTo>
                  <a:lnTo>
                    <a:pt x="482" y="2557"/>
                  </a:lnTo>
                  <a:lnTo>
                    <a:pt x="448" y="2558"/>
                  </a:lnTo>
                  <a:lnTo>
                    <a:pt x="440" y="2550"/>
                  </a:lnTo>
                  <a:lnTo>
                    <a:pt x="442" y="2539"/>
                  </a:lnTo>
                  <a:lnTo>
                    <a:pt x="434" y="2529"/>
                  </a:lnTo>
                  <a:lnTo>
                    <a:pt x="424" y="2539"/>
                  </a:lnTo>
                  <a:lnTo>
                    <a:pt x="424" y="2552"/>
                  </a:lnTo>
                  <a:lnTo>
                    <a:pt x="413" y="2565"/>
                  </a:lnTo>
                  <a:lnTo>
                    <a:pt x="408" y="2565"/>
                  </a:lnTo>
                  <a:lnTo>
                    <a:pt x="394" y="2552"/>
                  </a:lnTo>
                  <a:lnTo>
                    <a:pt x="383" y="2529"/>
                  </a:lnTo>
                  <a:lnTo>
                    <a:pt x="371" y="2519"/>
                  </a:lnTo>
                  <a:lnTo>
                    <a:pt x="365" y="2538"/>
                  </a:lnTo>
                  <a:lnTo>
                    <a:pt x="329" y="2555"/>
                  </a:lnTo>
                  <a:lnTo>
                    <a:pt x="322" y="2539"/>
                  </a:lnTo>
                  <a:lnTo>
                    <a:pt x="312" y="2540"/>
                  </a:lnTo>
                  <a:lnTo>
                    <a:pt x="292" y="2565"/>
                  </a:lnTo>
                  <a:lnTo>
                    <a:pt x="291" y="2579"/>
                  </a:lnTo>
                  <a:lnTo>
                    <a:pt x="282" y="2583"/>
                  </a:lnTo>
                  <a:lnTo>
                    <a:pt x="266" y="2578"/>
                  </a:lnTo>
                  <a:lnTo>
                    <a:pt x="256" y="2582"/>
                  </a:lnTo>
                  <a:lnTo>
                    <a:pt x="253" y="2567"/>
                  </a:lnTo>
                  <a:lnTo>
                    <a:pt x="261" y="2552"/>
                  </a:lnTo>
                  <a:lnTo>
                    <a:pt x="243" y="2545"/>
                  </a:lnTo>
                  <a:lnTo>
                    <a:pt x="218" y="2549"/>
                  </a:lnTo>
                  <a:lnTo>
                    <a:pt x="207" y="2535"/>
                  </a:lnTo>
                  <a:lnTo>
                    <a:pt x="181" y="2538"/>
                  </a:lnTo>
                  <a:lnTo>
                    <a:pt x="176" y="2540"/>
                  </a:lnTo>
                  <a:lnTo>
                    <a:pt x="168" y="2565"/>
                  </a:lnTo>
                  <a:lnTo>
                    <a:pt x="139" y="2563"/>
                  </a:lnTo>
                  <a:lnTo>
                    <a:pt x="110" y="2549"/>
                  </a:lnTo>
                  <a:lnTo>
                    <a:pt x="102" y="2535"/>
                  </a:lnTo>
                  <a:lnTo>
                    <a:pt x="90" y="2529"/>
                  </a:lnTo>
                  <a:lnTo>
                    <a:pt x="99" y="2478"/>
                  </a:lnTo>
                  <a:lnTo>
                    <a:pt x="90" y="2465"/>
                  </a:lnTo>
                  <a:lnTo>
                    <a:pt x="38" y="2440"/>
                  </a:lnTo>
                  <a:lnTo>
                    <a:pt x="16" y="2439"/>
                  </a:lnTo>
                  <a:lnTo>
                    <a:pt x="0" y="2446"/>
                  </a:lnTo>
                  <a:lnTo>
                    <a:pt x="0" y="2440"/>
                  </a:lnTo>
                  <a:lnTo>
                    <a:pt x="9" y="2424"/>
                  </a:lnTo>
                  <a:lnTo>
                    <a:pt x="65" y="2424"/>
                  </a:lnTo>
                  <a:lnTo>
                    <a:pt x="107" y="2406"/>
                  </a:lnTo>
                  <a:lnTo>
                    <a:pt x="179" y="2352"/>
                  </a:lnTo>
                  <a:lnTo>
                    <a:pt x="201" y="2328"/>
                  </a:lnTo>
                  <a:lnTo>
                    <a:pt x="217" y="2283"/>
                  </a:lnTo>
                  <a:lnTo>
                    <a:pt x="235" y="2258"/>
                  </a:lnTo>
                  <a:lnTo>
                    <a:pt x="260" y="2228"/>
                  </a:lnTo>
                  <a:lnTo>
                    <a:pt x="326" y="2190"/>
                  </a:lnTo>
                  <a:lnTo>
                    <a:pt x="345" y="2150"/>
                  </a:lnTo>
                  <a:lnTo>
                    <a:pt x="350" y="2105"/>
                  </a:lnTo>
                  <a:lnTo>
                    <a:pt x="341" y="2051"/>
                  </a:lnTo>
                  <a:lnTo>
                    <a:pt x="344" y="2031"/>
                  </a:lnTo>
                  <a:lnTo>
                    <a:pt x="378" y="1967"/>
                  </a:lnTo>
                  <a:lnTo>
                    <a:pt x="435" y="1909"/>
                  </a:lnTo>
                  <a:lnTo>
                    <a:pt x="452" y="1898"/>
                  </a:lnTo>
                  <a:lnTo>
                    <a:pt x="516" y="1898"/>
                  </a:lnTo>
                  <a:lnTo>
                    <a:pt x="557" y="1884"/>
                  </a:lnTo>
                  <a:lnTo>
                    <a:pt x="572" y="1877"/>
                  </a:lnTo>
                  <a:lnTo>
                    <a:pt x="654" y="1791"/>
                  </a:lnTo>
                  <a:lnTo>
                    <a:pt x="738" y="1658"/>
                  </a:lnTo>
                  <a:lnTo>
                    <a:pt x="775" y="1618"/>
                  </a:lnTo>
                  <a:lnTo>
                    <a:pt x="809" y="1572"/>
                  </a:lnTo>
                  <a:lnTo>
                    <a:pt x="906" y="1500"/>
                  </a:lnTo>
                  <a:lnTo>
                    <a:pt x="925" y="1480"/>
                  </a:lnTo>
                  <a:lnTo>
                    <a:pt x="945" y="1446"/>
                  </a:lnTo>
                  <a:lnTo>
                    <a:pt x="946" y="1420"/>
                  </a:lnTo>
                  <a:lnTo>
                    <a:pt x="945" y="1407"/>
                  </a:lnTo>
                  <a:lnTo>
                    <a:pt x="956" y="1365"/>
                  </a:lnTo>
                  <a:lnTo>
                    <a:pt x="972" y="1356"/>
                  </a:lnTo>
                  <a:lnTo>
                    <a:pt x="1011" y="1353"/>
                  </a:lnTo>
                  <a:lnTo>
                    <a:pt x="1026" y="1342"/>
                  </a:lnTo>
                  <a:lnTo>
                    <a:pt x="1083" y="1233"/>
                  </a:lnTo>
                  <a:lnTo>
                    <a:pt x="1089" y="1209"/>
                  </a:lnTo>
                  <a:lnTo>
                    <a:pt x="1083" y="1168"/>
                  </a:lnTo>
                  <a:lnTo>
                    <a:pt x="1100" y="1122"/>
                  </a:lnTo>
                  <a:lnTo>
                    <a:pt x="1134" y="1074"/>
                  </a:lnTo>
                  <a:lnTo>
                    <a:pt x="1149" y="1029"/>
                  </a:lnTo>
                  <a:lnTo>
                    <a:pt x="1168" y="1020"/>
                  </a:lnTo>
                  <a:lnTo>
                    <a:pt x="1203" y="1020"/>
                  </a:lnTo>
                  <a:lnTo>
                    <a:pt x="1238" y="989"/>
                  </a:lnTo>
                  <a:lnTo>
                    <a:pt x="1251" y="984"/>
                  </a:lnTo>
                  <a:lnTo>
                    <a:pt x="1331" y="972"/>
                  </a:lnTo>
                  <a:lnTo>
                    <a:pt x="1344" y="966"/>
                  </a:lnTo>
                  <a:lnTo>
                    <a:pt x="1355" y="920"/>
                  </a:lnTo>
                  <a:lnTo>
                    <a:pt x="1366" y="896"/>
                  </a:lnTo>
                  <a:lnTo>
                    <a:pt x="1345" y="869"/>
                  </a:lnTo>
                  <a:lnTo>
                    <a:pt x="1351" y="838"/>
                  </a:lnTo>
                  <a:lnTo>
                    <a:pt x="1368" y="814"/>
                  </a:lnTo>
                  <a:lnTo>
                    <a:pt x="1383" y="803"/>
                  </a:lnTo>
                  <a:lnTo>
                    <a:pt x="1432" y="787"/>
                  </a:lnTo>
                  <a:lnTo>
                    <a:pt x="1447" y="769"/>
                  </a:lnTo>
                  <a:lnTo>
                    <a:pt x="1469" y="739"/>
                  </a:lnTo>
                  <a:lnTo>
                    <a:pt x="1477" y="725"/>
                  </a:lnTo>
                  <a:lnTo>
                    <a:pt x="1478" y="685"/>
                  </a:lnTo>
                  <a:lnTo>
                    <a:pt x="1472" y="626"/>
                  </a:lnTo>
                  <a:lnTo>
                    <a:pt x="1478" y="605"/>
                  </a:lnTo>
                  <a:lnTo>
                    <a:pt x="1491" y="592"/>
                  </a:lnTo>
                  <a:lnTo>
                    <a:pt x="1512" y="578"/>
                  </a:lnTo>
                  <a:lnTo>
                    <a:pt x="1596" y="571"/>
                  </a:lnTo>
                  <a:lnTo>
                    <a:pt x="1627" y="531"/>
                  </a:lnTo>
                  <a:lnTo>
                    <a:pt x="1642" y="494"/>
                  </a:lnTo>
                  <a:lnTo>
                    <a:pt x="1669" y="459"/>
                  </a:lnTo>
                  <a:lnTo>
                    <a:pt x="1755" y="375"/>
                  </a:lnTo>
                  <a:lnTo>
                    <a:pt x="1787" y="361"/>
                  </a:lnTo>
                  <a:lnTo>
                    <a:pt x="1807" y="342"/>
                  </a:lnTo>
                  <a:lnTo>
                    <a:pt x="1808" y="324"/>
                  </a:lnTo>
                  <a:lnTo>
                    <a:pt x="1798" y="305"/>
                  </a:lnTo>
                  <a:lnTo>
                    <a:pt x="1783" y="282"/>
                  </a:lnTo>
                  <a:lnTo>
                    <a:pt x="1777" y="265"/>
                  </a:lnTo>
                  <a:lnTo>
                    <a:pt x="1780" y="247"/>
                  </a:lnTo>
                  <a:lnTo>
                    <a:pt x="1793" y="223"/>
                  </a:lnTo>
                  <a:lnTo>
                    <a:pt x="1824" y="211"/>
                  </a:lnTo>
                  <a:lnTo>
                    <a:pt x="1863" y="207"/>
                  </a:lnTo>
                  <a:lnTo>
                    <a:pt x="1900" y="191"/>
                  </a:lnTo>
                  <a:lnTo>
                    <a:pt x="1936" y="188"/>
                  </a:lnTo>
                  <a:lnTo>
                    <a:pt x="1941" y="178"/>
                  </a:lnTo>
                  <a:lnTo>
                    <a:pt x="1916" y="93"/>
                  </a:lnTo>
                  <a:lnTo>
                    <a:pt x="1918" y="79"/>
                  </a:lnTo>
                  <a:lnTo>
                    <a:pt x="1950" y="30"/>
                  </a:lnTo>
                  <a:lnTo>
                    <a:pt x="1977" y="25"/>
                  </a:lnTo>
                  <a:lnTo>
                    <a:pt x="2010" y="36"/>
                  </a:lnTo>
                  <a:lnTo>
                    <a:pt x="2075" y="40"/>
                  </a:lnTo>
                  <a:lnTo>
                    <a:pt x="2108" y="56"/>
                  </a:lnTo>
                  <a:lnTo>
                    <a:pt x="2123" y="103"/>
                  </a:lnTo>
                  <a:lnTo>
                    <a:pt x="2134" y="114"/>
                  </a:lnTo>
                  <a:lnTo>
                    <a:pt x="2149" y="114"/>
                  </a:lnTo>
                  <a:lnTo>
                    <a:pt x="2158" y="100"/>
                  </a:lnTo>
                  <a:lnTo>
                    <a:pt x="2179" y="78"/>
                  </a:lnTo>
                  <a:lnTo>
                    <a:pt x="2183" y="79"/>
                  </a:lnTo>
                  <a:lnTo>
                    <a:pt x="2188" y="73"/>
                  </a:lnTo>
                  <a:lnTo>
                    <a:pt x="2182" y="71"/>
                  </a:lnTo>
                  <a:lnTo>
                    <a:pt x="2182" y="61"/>
                  </a:lnTo>
                  <a:lnTo>
                    <a:pt x="2192" y="66"/>
                  </a:lnTo>
                  <a:lnTo>
                    <a:pt x="2192" y="58"/>
                  </a:lnTo>
                  <a:lnTo>
                    <a:pt x="2201" y="59"/>
                  </a:lnTo>
                  <a:lnTo>
                    <a:pt x="2202" y="51"/>
                  </a:lnTo>
                  <a:lnTo>
                    <a:pt x="2212" y="55"/>
                  </a:lnTo>
                  <a:lnTo>
                    <a:pt x="2213" y="59"/>
                  </a:lnTo>
                  <a:lnTo>
                    <a:pt x="2220" y="55"/>
                  </a:lnTo>
                  <a:lnTo>
                    <a:pt x="2216" y="50"/>
                  </a:lnTo>
                  <a:lnTo>
                    <a:pt x="2220" y="45"/>
                  </a:lnTo>
                  <a:lnTo>
                    <a:pt x="2220" y="34"/>
                  </a:lnTo>
                  <a:lnTo>
                    <a:pt x="2248" y="41"/>
                  </a:lnTo>
                  <a:lnTo>
                    <a:pt x="2266" y="30"/>
                  </a:lnTo>
                  <a:lnTo>
                    <a:pt x="2265" y="26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949570" y="3566674"/>
              <a:ext cx="1500220" cy="1598239"/>
            </a:xfrm>
            <a:custGeom>
              <a:avLst/>
              <a:gdLst>
                <a:gd name="T0" fmla="*/ 2083 w 2204"/>
                <a:gd name="T1" fmla="*/ 264 h 2348"/>
                <a:gd name="T2" fmla="*/ 2187 w 2204"/>
                <a:gd name="T3" fmla="*/ 232 h 2348"/>
                <a:gd name="T4" fmla="*/ 2171 w 2204"/>
                <a:gd name="T5" fmla="*/ 338 h 2348"/>
                <a:gd name="T6" fmla="*/ 2133 w 2204"/>
                <a:gd name="T7" fmla="*/ 429 h 2348"/>
                <a:gd name="T8" fmla="*/ 2136 w 2204"/>
                <a:gd name="T9" fmla="*/ 556 h 2348"/>
                <a:gd name="T10" fmla="*/ 2142 w 2204"/>
                <a:gd name="T11" fmla="*/ 620 h 2348"/>
                <a:gd name="T12" fmla="*/ 2176 w 2204"/>
                <a:gd name="T13" fmla="*/ 697 h 2348"/>
                <a:gd name="T14" fmla="*/ 2160 w 2204"/>
                <a:gd name="T15" fmla="*/ 759 h 2348"/>
                <a:gd name="T16" fmla="*/ 2032 w 2204"/>
                <a:gd name="T17" fmla="*/ 826 h 2348"/>
                <a:gd name="T18" fmla="*/ 1954 w 2204"/>
                <a:gd name="T19" fmla="*/ 828 h 2348"/>
                <a:gd name="T20" fmla="*/ 1934 w 2204"/>
                <a:gd name="T21" fmla="*/ 885 h 2348"/>
                <a:gd name="T22" fmla="*/ 1921 w 2204"/>
                <a:gd name="T23" fmla="*/ 951 h 2348"/>
                <a:gd name="T24" fmla="*/ 1926 w 2204"/>
                <a:gd name="T25" fmla="*/ 1039 h 2348"/>
                <a:gd name="T26" fmla="*/ 1909 w 2204"/>
                <a:gd name="T27" fmla="*/ 1068 h 2348"/>
                <a:gd name="T28" fmla="*/ 1879 w 2204"/>
                <a:gd name="T29" fmla="*/ 1119 h 2348"/>
                <a:gd name="T30" fmla="*/ 1857 w 2204"/>
                <a:gd name="T31" fmla="*/ 1147 h 2348"/>
                <a:gd name="T32" fmla="*/ 1844 w 2204"/>
                <a:gd name="T33" fmla="*/ 1201 h 2348"/>
                <a:gd name="T34" fmla="*/ 1851 w 2204"/>
                <a:gd name="T35" fmla="*/ 1269 h 2348"/>
                <a:gd name="T36" fmla="*/ 1810 w 2204"/>
                <a:gd name="T37" fmla="*/ 1343 h 2348"/>
                <a:gd name="T38" fmla="*/ 1788 w 2204"/>
                <a:gd name="T39" fmla="*/ 1419 h 2348"/>
                <a:gd name="T40" fmla="*/ 1751 w 2204"/>
                <a:gd name="T41" fmla="*/ 1464 h 2348"/>
                <a:gd name="T42" fmla="*/ 1704 w 2204"/>
                <a:gd name="T43" fmla="*/ 1512 h 2348"/>
                <a:gd name="T44" fmla="*/ 1718 w 2204"/>
                <a:gd name="T45" fmla="*/ 1610 h 2348"/>
                <a:gd name="T46" fmla="*/ 1711 w 2204"/>
                <a:gd name="T47" fmla="*/ 1719 h 2348"/>
                <a:gd name="T48" fmla="*/ 1718 w 2204"/>
                <a:gd name="T49" fmla="*/ 1833 h 2348"/>
                <a:gd name="T50" fmla="*/ 1662 w 2204"/>
                <a:gd name="T51" fmla="*/ 1885 h 2348"/>
                <a:gd name="T52" fmla="*/ 1542 w 2204"/>
                <a:gd name="T53" fmla="*/ 1950 h 2348"/>
                <a:gd name="T54" fmla="*/ 1535 w 2204"/>
                <a:gd name="T55" fmla="*/ 2042 h 2348"/>
                <a:gd name="T56" fmla="*/ 1473 w 2204"/>
                <a:gd name="T57" fmla="*/ 2152 h 2348"/>
                <a:gd name="T58" fmla="*/ 1402 w 2204"/>
                <a:gd name="T59" fmla="*/ 2222 h 2348"/>
                <a:gd name="T60" fmla="*/ 1325 w 2204"/>
                <a:gd name="T61" fmla="*/ 2299 h 2348"/>
                <a:gd name="T62" fmla="*/ 1308 w 2204"/>
                <a:gd name="T63" fmla="*/ 2296 h 2348"/>
                <a:gd name="T64" fmla="*/ 1240 w 2204"/>
                <a:gd name="T65" fmla="*/ 2267 h 2348"/>
                <a:gd name="T66" fmla="*/ 1118 w 2204"/>
                <a:gd name="T67" fmla="*/ 2257 h 2348"/>
                <a:gd name="T68" fmla="*/ 773 w 2204"/>
                <a:gd name="T69" fmla="*/ 1887 h 2348"/>
                <a:gd name="T70" fmla="*/ 684 w 2204"/>
                <a:gd name="T71" fmla="*/ 1759 h 2348"/>
                <a:gd name="T72" fmla="*/ 495 w 2204"/>
                <a:gd name="T73" fmla="*/ 1680 h 2348"/>
                <a:gd name="T74" fmla="*/ 324 w 2204"/>
                <a:gd name="T75" fmla="*/ 1641 h 2348"/>
                <a:gd name="T76" fmla="*/ 240 w 2204"/>
                <a:gd name="T77" fmla="*/ 1592 h 2348"/>
                <a:gd name="T78" fmla="*/ 171 w 2204"/>
                <a:gd name="T79" fmla="*/ 1481 h 2348"/>
                <a:gd name="T80" fmla="*/ 88 w 2204"/>
                <a:gd name="T81" fmla="*/ 1321 h 2348"/>
                <a:gd name="T82" fmla="*/ 0 w 2204"/>
                <a:gd name="T83" fmla="*/ 1098 h 2348"/>
                <a:gd name="T84" fmla="*/ 87 w 2204"/>
                <a:gd name="T85" fmla="*/ 981 h 2348"/>
                <a:gd name="T86" fmla="*/ 122 w 2204"/>
                <a:gd name="T87" fmla="*/ 837 h 2348"/>
                <a:gd name="T88" fmla="*/ 209 w 2204"/>
                <a:gd name="T89" fmla="*/ 759 h 2348"/>
                <a:gd name="T90" fmla="*/ 412 w 2204"/>
                <a:gd name="T91" fmla="*/ 689 h 2348"/>
                <a:gd name="T92" fmla="*/ 497 w 2204"/>
                <a:gd name="T93" fmla="*/ 624 h 2348"/>
                <a:gd name="T94" fmla="*/ 623 w 2204"/>
                <a:gd name="T95" fmla="*/ 615 h 2348"/>
                <a:gd name="T96" fmla="*/ 732 w 2204"/>
                <a:gd name="T97" fmla="*/ 625 h 2348"/>
                <a:gd name="T98" fmla="*/ 857 w 2204"/>
                <a:gd name="T99" fmla="*/ 694 h 2348"/>
                <a:gd name="T100" fmla="*/ 915 w 2204"/>
                <a:gd name="T101" fmla="*/ 747 h 2348"/>
                <a:gd name="T102" fmla="*/ 1082 w 2204"/>
                <a:gd name="T103" fmla="*/ 817 h 2348"/>
                <a:gd name="T104" fmla="*/ 1258 w 2204"/>
                <a:gd name="T105" fmla="*/ 679 h 2348"/>
                <a:gd name="T106" fmla="*/ 1381 w 2204"/>
                <a:gd name="T107" fmla="*/ 513 h 2348"/>
                <a:gd name="T108" fmla="*/ 1476 w 2204"/>
                <a:gd name="T109" fmla="*/ 498 h 2348"/>
                <a:gd name="T110" fmla="*/ 1588 w 2204"/>
                <a:gd name="T111" fmla="*/ 398 h 2348"/>
                <a:gd name="T112" fmla="*/ 1601 w 2204"/>
                <a:gd name="T113" fmla="*/ 345 h 2348"/>
                <a:gd name="T114" fmla="*/ 1782 w 2204"/>
                <a:gd name="T115" fmla="*/ 326 h 2348"/>
                <a:gd name="T116" fmla="*/ 1870 w 2204"/>
                <a:gd name="T117" fmla="*/ 247 h 2348"/>
                <a:gd name="T118" fmla="*/ 1864 w 2204"/>
                <a:gd name="T119" fmla="*/ 188 h 2348"/>
                <a:gd name="T120" fmla="*/ 2000 w 2204"/>
                <a:gd name="T121" fmla="*/ 53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4" h="2348">
                  <a:moveTo>
                    <a:pt x="2027" y="87"/>
                  </a:moveTo>
                  <a:lnTo>
                    <a:pt x="2023" y="109"/>
                  </a:lnTo>
                  <a:lnTo>
                    <a:pt x="2000" y="142"/>
                  </a:lnTo>
                  <a:lnTo>
                    <a:pt x="2008" y="158"/>
                  </a:lnTo>
                  <a:lnTo>
                    <a:pt x="2009" y="201"/>
                  </a:lnTo>
                  <a:lnTo>
                    <a:pt x="2022" y="217"/>
                  </a:lnTo>
                  <a:lnTo>
                    <a:pt x="2017" y="232"/>
                  </a:lnTo>
                  <a:lnTo>
                    <a:pt x="2032" y="244"/>
                  </a:lnTo>
                  <a:lnTo>
                    <a:pt x="2042" y="245"/>
                  </a:lnTo>
                  <a:lnTo>
                    <a:pt x="2078" y="266"/>
                  </a:lnTo>
                  <a:lnTo>
                    <a:pt x="2083" y="264"/>
                  </a:lnTo>
                  <a:lnTo>
                    <a:pt x="2093" y="266"/>
                  </a:lnTo>
                  <a:lnTo>
                    <a:pt x="2107" y="255"/>
                  </a:lnTo>
                  <a:lnTo>
                    <a:pt x="2145" y="244"/>
                  </a:lnTo>
                  <a:lnTo>
                    <a:pt x="2147" y="239"/>
                  </a:lnTo>
                  <a:lnTo>
                    <a:pt x="2147" y="220"/>
                  </a:lnTo>
                  <a:lnTo>
                    <a:pt x="2151" y="206"/>
                  </a:lnTo>
                  <a:lnTo>
                    <a:pt x="2162" y="206"/>
                  </a:lnTo>
                  <a:lnTo>
                    <a:pt x="2171" y="226"/>
                  </a:lnTo>
                  <a:lnTo>
                    <a:pt x="2177" y="222"/>
                  </a:lnTo>
                  <a:lnTo>
                    <a:pt x="2192" y="226"/>
                  </a:lnTo>
                  <a:lnTo>
                    <a:pt x="2187" y="232"/>
                  </a:lnTo>
                  <a:lnTo>
                    <a:pt x="2194" y="245"/>
                  </a:lnTo>
                  <a:lnTo>
                    <a:pt x="2182" y="252"/>
                  </a:lnTo>
                  <a:lnTo>
                    <a:pt x="2182" y="260"/>
                  </a:lnTo>
                  <a:lnTo>
                    <a:pt x="2192" y="266"/>
                  </a:lnTo>
                  <a:lnTo>
                    <a:pt x="2199" y="265"/>
                  </a:lnTo>
                  <a:lnTo>
                    <a:pt x="2204" y="274"/>
                  </a:lnTo>
                  <a:lnTo>
                    <a:pt x="2195" y="285"/>
                  </a:lnTo>
                  <a:lnTo>
                    <a:pt x="2200" y="306"/>
                  </a:lnTo>
                  <a:lnTo>
                    <a:pt x="2192" y="313"/>
                  </a:lnTo>
                  <a:lnTo>
                    <a:pt x="2195" y="330"/>
                  </a:lnTo>
                  <a:lnTo>
                    <a:pt x="2171" y="338"/>
                  </a:lnTo>
                  <a:lnTo>
                    <a:pt x="2170" y="344"/>
                  </a:lnTo>
                  <a:lnTo>
                    <a:pt x="2182" y="353"/>
                  </a:lnTo>
                  <a:lnTo>
                    <a:pt x="2179" y="358"/>
                  </a:lnTo>
                  <a:lnTo>
                    <a:pt x="2172" y="359"/>
                  </a:lnTo>
                  <a:lnTo>
                    <a:pt x="2171" y="375"/>
                  </a:lnTo>
                  <a:lnTo>
                    <a:pt x="2157" y="382"/>
                  </a:lnTo>
                  <a:lnTo>
                    <a:pt x="2150" y="398"/>
                  </a:lnTo>
                  <a:lnTo>
                    <a:pt x="2155" y="404"/>
                  </a:lnTo>
                  <a:lnTo>
                    <a:pt x="2147" y="418"/>
                  </a:lnTo>
                  <a:lnTo>
                    <a:pt x="2152" y="423"/>
                  </a:lnTo>
                  <a:lnTo>
                    <a:pt x="2133" y="429"/>
                  </a:lnTo>
                  <a:lnTo>
                    <a:pt x="2140" y="452"/>
                  </a:lnTo>
                  <a:lnTo>
                    <a:pt x="2146" y="466"/>
                  </a:lnTo>
                  <a:lnTo>
                    <a:pt x="2142" y="472"/>
                  </a:lnTo>
                  <a:lnTo>
                    <a:pt x="2147" y="481"/>
                  </a:lnTo>
                  <a:lnTo>
                    <a:pt x="2150" y="493"/>
                  </a:lnTo>
                  <a:lnTo>
                    <a:pt x="2145" y="497"/>
                  </a:lnTo>
                  <a:lnTo>
                    <a:pt x="2131" y="496"/>
                  </a:lnTo>
                  <a:lnTo>
                    <a:pt x="2120" y="508"/>
                  </a:lnTo>
                  <a:lnTo>
                    <a:pt x="2135" y="526"/>
                  </a:lnTo>
                  <a:lnTo>
                    <a:pt x="2130" y="545"/>
                  </a:lnTo>
                  <a:lnTo>
                    <a:pt x="2136" y="556"/>
                  </a:lnTo>
                  <a:lnTo>
                    <a:pt x="2126" y="561"/>
                  </a:lnTo>
                  <a:lnTo>
                    <a:pt x="2117" y="557"/>
                  </a:lnTo>
                  <a:lnTo>
                    <a:pt x="2115" y="574"/>
                  </a:lnTo>
                  <a:lnTo>
                    <a:pt x="2125" y="587"/>
                  </a:lnTo>
                  <a:lnTo>
                    <a:pt x="2122" y="594"/>
                  </a:lnTo>
                  <a:lnTo>
                    <a:pt x="2130" y="596"/>
                  </a:lnTo>
                  <a:lnTo>
                    <a:pt x="2123" y="606"/>
                  </a:lnTo>
                  <a:lnTo>
                    <a:pt x="2131" y="605"/>
                  </a:lnTo>
                  <a:lnTo>
                    <a:pt x="2131" y="615"/>
                  </a:lnTo>
                  <a:lnTo>
                    <a:pt x="2136" y="609"/>
                  </a:lnTo>
                  <a:lnTo>
                    <a:pt x="2142" y="620"/>
                  </a:lnTo>
                  <a:lnTo>
                    <a:pt x="2152" y="614"/>
                  </a:lnTo>
                  <a:lnTo>
                    <a:pt x="2156" y="616"/>
                  </a:lnTo>
                  <a:lnTo>
                    <a:pt x="2145" y="631"/>
                  </a:lnTo>
                  <a:lnTo>
                    <a:pt x="2166" y="638"/>
                  </a:lnTo>
                  <a:lnTo>
                    <a:pt x="2165" y="648"/>
                  </a:lnTo>
                  <a:lnTo>
                    <a:pt x="2181" y="649"/>
                  </a:lnTo>
                  <a:lnTo>
                    <a:pt x="2170" y="654"/>
                  </a:lnTo>
                  <a:lnTo>
                    <a:pt x="2181" y="664"/>
                  </a:lnTo>
                  <a:lnTo>
                    <a:pt x="2179" y="683"/>
                  </a:lnTo>
                  <a:lnTo>
                    <a:pt x="2175" y="685"/>
                  </a:lnTo>
                  <a:lnTo>
                    <a:pt x="2176" y="697"/>
                  </a:lnTo>
                  <a:lnTo>
                    <a:pt x="2166" y="700"/>
                  </a:lnTo>
                  <a:lnTo>
                    <a:pt x="2187" y="720"/>
                  </a:lnTo>
                  <a:lnTo>
                    <a:pt x="2170" y="722"/>
                  </a:lnTo>
                  <a:lnTo>
                    <a:pt x="2177" y="725"/>
                  </a:lnTo>
                  <a:lnTo>
                    <a:pt x="2177" y="733"/>
                  </a:lnTo>
                  <a:lnTo>
                    <a:pt x="2186" y="739"/>
                  </a:lnTo>
                  <a:lnTo>
                    <a:pt x="2175" y="747"/>
                  </a:lnTo>
                  <a:lnTo>
                    <a:pt x="2176" y="754"/>
                  </a:lnTo>
                  <a:lnTo>
                    <a:pt x="2166" y="753"/>
                  </a:lnTo>
                  <a:lnTo>
                    <a:pt x="2166" y="763"/>
                  </a:lnTo>
                  <a:lnTo>
                    <a:pt x="2160" y="759"/>
                  </a:lnTo>
                  <a:lnTo>
                    <a:pt x="2152" y="762"/>
                  </a:lnTo>
                  <a:lnTo>
                    <a:pt x="2156" y="769"/>
                  </a:lnTo>
                  <a:lnTo>
                    <a:pt x="2147" y="784"/>
                  </a:lnTo>
                  <a:lnTo>
                    <a:pt x="2147" y="816"/>
                  </a:lnTo>
                  <a:lnTo>
                    <a:pt x="2131" y="821"/>
                  </a:lnTo>
                  <a:lnTo>
                    <a:pt x="2123" y="832"/>
                  </a:lnTo>
                  <a:lnTo>
                    <a:pt x="2101" y="837"/>
                  </a:lnTo>
                  <a:lnTo>
                    <a:pt x="2083" y="832"/>
                  </a:lnTo>
                  <a:lnTo>
                    <a:pt x="2067" y="812"/>
                  </a:lnTo>
                  <a:lnTo>
                    <a:pt x="2049" y="831"/>
                  </a:lnTo>
                  <a:lnTo>
                    <a:pt x="2032" y="826"/>
                  </a:lnTo>
                  <a:lnTo>
                    <a:pt x="2028" y="828"/>
                  </a:lnTo>
                  <a:lnTo>
                    <a:pt x="2023" y="822"/>
                  </a:lnTo>
                  <a:lnTo>
                    <a:pt x="2003" y="831"/>
                  </a:lnTo>
                  <a:lnTo>
                    <a:pt x="2000" y="827"/>
                  </a:lnTo>
                  <a:lnTo>
                    <a:pt x="1998" y="833"/>
                  </a:lnTo>
                  <a:lnTo>
                    <a:pt x="1989" y="822"/>
                  </a:lnTo>
                  <a:lnTo>
                    <a:pt x="1980" y="827"/>
                  </a:lnTo>
                  <a:lnTo>
                    <a:pt x="1977" y="826"/>
                  </a:lnTo>
                  <a:lnTo>
                    <a:pt x="1975" y="831"/>
                  </a:lnTo>
                  <a:lnTo>
                    <a:pt x="1970" y="826"/>
                  </a:lnTo>
                  <a:lnTo>
                    <a:pt x="1954" y="828"/>
                  </a:lnTo>
                  <a:lnTo>
                    <a:pt x="1954" y="838"/>
                  </a:lnTo>
                  <a:lnTo>
                    <a:pt x="1945" y="845"/>
                  </a:lnTo>
                  <a:lnTo>
                    <a:pt x="1950" y="848"/>
                  </a:lnTo>
                  <a:lnTo>
                    <a:pt x="1948" y="855"/>
                  </a:lnTo>
                  <a:lnTo>
                    <a:pt x="1939" y="850"/>
                  </a:lnTo>
                  <a:lnTo>
                    <a:pt x="1928" y="860"/>
                  </a:lnTo>
                  <a:lnTo>
                    <a:pt x="1933" y="870"/>
                  </a:lnTo>
                  <a:lnTo>
                    <a:pt x="1926" y="870"/>
                  </a:lnTo>
                  <a:lnTo>
                    <a:pt x="1928" y="875"/>
                  </a:lnTo>
                  <a:lnTo>
                    <a:pt x="1920" y="877"/>
                  </a:lnTo>
                  <a:lnTo>
                    <a:pt x="1934" y="885"/>
                  </a:lnTo>
                  <a:lnTo>
                    <a:pt x="1925" y="891"/>
                  </a:lnTo>
                  <a:lnTo>
                    <a:pt x="1933" y="902"/>
                  </a:lnTo>
                  <a:lnTo>
                    <a:pt x="1926" y="912"/>
                  </a:lnTo>
                  <a:lnTo>
                    <a:pt x="1913" y="907"/>
                  </a:lnTo>
                  <a:lnTo>
                    <a:pt x="1913" y="922"/>
                  </a:lnTo>
                  <a:lnTo>
                    <a:pt x="1918" y="919"/>
                  </a:lnTo>
                  <a:lnTo>
                    <a:pt x="1923" y="925"/>
                  </a:lnTo>
                  <a:lnTo>
                    <a:pt x="1921" y="932"/>
                  </a:lnTo>
                  <a:lnTo>
                    <a:pt x="1915" y="930"/>
                  </a:lnTo>
                  <a:lnTo>
                    <a:pt x="1916" y="950"/>
                  </a:lnTo>
                  <a:lnTo>
                    <a:pt x="1921" y="951"/>
                  </a:lnTo>
                  <a:lnTo>
                    <a:pt x="1905" y="964"/>
                  </a:lnTo>
                  <a:lnTo>
                    <a:pt x="1916" y="970"/>
                  </a:lnTo>
                  <a:lnTo>
                    <a:pt x="1906" y="976"/>
                  </a:lnTo>
                  <a:lnTo>
                    <a:pt x="1913" y="978"/>
                  </a:lnTo>
                  <a:lnTo>
                    <a:pt x="1928" y="1003"/>
                  </a:lnTo>
                  <a:lnTo>
                    <a:pt x="1918" y="1003"/>
                  </a:lnTo>
                  <a:lnTo>
                    <a:pt x="1918" y="1009"/>
                  </a:lnTo>
                  <a:lnTo>
                    <a:pt x="1933" y="1014"/>
                  </a:lnTo>
                  <a:lnTo>
                    <a:pt x="1926" y="1023"/>
                  </a:lnTo>
                  <a:lnTo>
                    <a:pt x="1931" y="1025"/>
                  </a:lnTo>
                  <a:lnTo>
                    <a:pt x="1926" y="1039"/>
                  </a:lnTo>
                  <a:lnTo>
                    <a:pt x="1916" y="1049"/>
                  </a:lnTo>
                  <a:lnTo>
                    <a:pt x="1921" y="1050"/>
                  </a:lnTo>
                  <a:lnTo>
                    <a:pt x="1918" y="1053"/>
                  </a:lnTo>
                  <a:lnTo>
                    <a:pt x="1923" y="1053"/>
                  </a:lnTo>
                  <a:lnTo>
                    <a:pt x="1928" y="1062"/>
                  </a:lnTo>
                  <a:lnTo>
                    <a:pt x="1921" y="1067"/>
                  </a:lnTo>
                  <a:lnTo>
                    <a:pt x="1904" y="1047"/>
                  </a:lnTo>
                  <a:lnTo>
                    <a:pt x="1899" y="1049"/>
                  </a:lnTo>
                  <a:lnTo>
                    <a:pt x="1894" y="1065"/>
                  </a:lnTo>
                  <a:lnTo>
                    <a:pt x="1904" y="1058"/>
                  </a:lnTo>
                  <a:lnTo>
                    <a:pt x="1909" y="1068"/>
                  </a:lnTo>
                  <a:lnTo>
                    <a:pt x="1904" y="1073"/>
                  </a:lnTo>
                  <a:lnTo>
                    <a:pt x="1905" y="1083"/>
                  </a:lnTo>
                  <a:lnTo>
                    <a:pt x="1889" y="1074"/>
                  </a:lnTo>
                  <a:lnTo>
                    <a:pt x="1886" y="1088"/>
                  </a:lnTo>
                  <a:lnTo>
                    <a:pt x="1895" y="1087"/>
                  </a:lnTo>
                  <a:lnTo>
                    <a:pt x="1890" y="1097"/>
                  </a:lnTo>
                  <a:lnTo>
                    <a:pt x="1900" y="1093"/>
                  </a:lnTo>
                  <a:lnTo>
                    <a:pt x="1899" y="1101"/>
                  </a:lnTo>
                  <a:lnTo>
                    <a:pt x="1875" y="1104"/>
                  </a:lnTo>
                  <a:lnTo>
                    <a:pt x="1885" y="1119"/>
                  </a:lnTo>
                  <a:lnTo>
                    <a:pt x="1879" y="1119"/>
                  </a:lnTo>
                  <a:lnTo>
                    <a:pt x="1870" y="1127"/>
                  </a:lnTo>
                  <a:lnTo>
                    <a:pt x="1879" y="1132"/>
                  </a:lnTo>
                  <a:lnTo>
                    <a:pt x="1884" y="1127"/>
                  </a:lnTo>
                  <a:lnTo>
                    <a:pt x="1890" y="1132"/>
                  </a:lnTo>
                  <a:lnTo>
                    <a:pt x="1874" y="1141"/>
                  </a:lnTo>
                  <a:lnTo>
                    <a:pt x="1865" y="1133"/>
                  </a:lnTo>
                  <a:lnTo>
                    <a:pt x="1864" y="1137"/>
                  </a:lnTo>
                  <a:lnTo>
                    <a:pt x="1874" y="1147"/>
                  </a:lnTo>
                  <a:lnTo>
                    <a:pt x="1860" y="1143"/>
                  </a:lnTo>
                  <a:lnTo>
                    <a:pt x="1859" y="1153"/>
                  </a:lnTo>
                  <a:lnTo>
                    <a:pt x="1857" y="1147"/>
                  </a:lnTo>
                  <a:lnTo>
                    <a:pt x="1851" y="1146"/>
                  </a:lnTo>
                  <a:lnTo>
                    <a:pt x="1856" y="1153"/>
                  </a:lnTo>
                  <a:lnTo>
                    <a:pt x="1840" y="1161"/>
                  </a:lnTo>
                  <a:lnTo>
                    <a:pt x="1847" y="1161"/>
                  </a:lnTo>
                  <a:lnTo>
                    <a:pt x="1844" y="1172"/>
                  </a:lnTo>
                  <a:lnTo>
                    <a:pt x="1851" y="1168"/>
                  </a:lnTo>
                  <a:lnTo>
                    <a:pt x="1859" y="1183"/>
                  </a:lnTo>
                  <a:lnTo>
                    <a:pt x="1854" y="1188"/>
                  </a:lnTo>
                  <a:lnTo>
                    <a:pt x="1844" y="1185"/>
                  </a:lnTo>
                  <a:lnTo>
                    <a:pt x="1852" y="1200"/>
                  </a:lnTo>
                  <a:lnTo>
                    <a:pt x="1844" y="1201"/>
                  </a:lnTo>
                  <a:lnTo>
                    <a:pt x="1841" y="1211"/>
                  </a:lnTo>
                  <a:lnTo>
                    <a:pt x="1857" y="1221"/>
                  </a:lnTo>
                  <a:lnTo>
                    <a:pt x="1854" y="1230"/>
                  </a:lnTo>
                  <a:lnTo>
                    <a:pt x="1844" y="1220"/>
                  </a:lnTo>
                  <a:lnTo>
                    <a:pt x="1844" y="1236"/>
                  </a:lnTo>
                  <a:lnTo>
                    <a:pt x="1849" y="1242"/>
                  </a:lnTo>
                  <a:lnTo>
                    <a:pt x="1835" y="1246"/>
                  </a:lnTo>
                  <a:lnTo>
                    <a:pt x="1837" y="1255"/>
                  </a:lnTo>
                  <a:lnTo>
                    <a:pt x="1851" y="1259"/>
                  </a:lnTo>
                  <a:lnTo>
                    <a:pt x="1846" y="1265"/>
                  </a:lnTo>
                  <a:lnTo>
                    <a:pt x="1851" y="1269"/>
                  </a:lnTo>
                  <a:lnTo>
                    <a:pt x="1837" y="1284"/>
                  </a:lnTo>
                  <a:lnTo>
                    <a:pt x="1831" y="1281"/>
                  </a:lnTo>
                  <a:lnTo>
                    <a:pt x="1841" y="1310"/>
                  </a:lnTo>
                  <a:lnTo>
                    <a:pt x="1825" y="1315"/>
                  </a:lnTo>
                  <a:lnTo>
                    <a:pt x="1826" y="1324"/>
                  </a:lnTo>
                  <a:lnTo>
                    <a:pt x="1821" y="1323"/>
                  </a:lnTo>
                  <a:lnTo>
                    <a:pt x="1817" y="1329"/>
                  </a:lnTo>
                  <a:lnTo>
                    <a:pt x="1812" y="1324"/>
                  </a:lnTo>
                  <a:lnTo>
                    <a:pt x="1811" y="1333"/>
                  </a:lnTo>
                  <a:lnTo>
                    <a:pt x="1805" y="1339"/>
                  </a:lnTo>
                  <a:lnTo>
                    <a:pt x="1810" y="1343"/>
                  </a:lnTo>
                  <a:lnTo>
                    <a:pt x="1822" y="1334"/>
                  </a:lnTo>
                  <a:lnTo>
                    <a:pt x="1825" y="1338"/>
                  </a:lnTo>
                  <a:lnTo>
                    <a:pt x="1811" y="1359"/>
                  </a:lnTo>
                  <a:lnTo>
                    <a:pt x="1810" y="1374"/>
                  </a:lnTo>
                  <a:lnTo>
                    <a:pt x="1798" y="1380"/>
                  </a:lnTo>
                  <a:lnTo>
                    <a:pt x="1806" y="1392"/>
                  </a:lnTo>
                  <a:lnTo>
                    <a:pt x="1800" y="1402"/>
                  </a:lnTo>
                  <a:lnTo>
                    <a:pt x="1796" y="1432"/>
                  </a:lnTo>
                  <a:lnTo>
                    <a:pt x="1792" y="1436"/>
                  </a:lnTo>
                  <a:lnTo>
                    <a:pt x="1787" y="1434"/>
                  </a:lnTo>
                  <a:lnTo>
                    <a:pt x="1788" y="1419"/>
                  </a:lnTo>
                  <a:lnTo>
                    <a:pt x="1778" y="1424"/>
                  </a:lnTo>
                  <a:lnTo>
                    <a:pt x="1773" y="1422"/>
                  </a:lnTo>
                  <a:lnTo>
                    <a:pt x="1776" y="1407"/>
                  </a:lnTo>
                  <a:lnTo>
                    <a:pt x="1772" y="1408"/>
                  </a:lnTo>
                  <a:lnTo>
                    <a:pt x="1768" y="1417"/>
                  </a:lnTo>
                  <a:lnTo>
                    <a:pt x="1758" y="1423"/>
                  </a:lnTo>
                  <a:lnTo>
                    <a:pt x="1763" y="1427"/>
                  </a:lnTo>
                  <a:lnTo>
                    <a:pt x="1753" y="1444"/>
                  </a:lnTo>
                  <a:lnTo>
                    <a:pt x="1753" y="1452"/>
                  </a:lnTo>
                  <a:lnTo>
                    <a:pt x="1747" y="1456"/>
                  </a:lnTo>
                  <a:lnTo>
                    <a:pt x="1751" y="1464"/>
                  </a:lnTo>
                  <a:lnTo>
                    <a:pt x="1734" y="1462"/>
                  </a:lnTo>
                  <a:lnTo>
                    <a:pt x="1737" y="1471"/>
                  </a:lnTo>
                  <a:lnTo>
                    <a:pt x="1726" y="1476"/>
                  </a:lnTo>
                  <a:lnTo>
                    <a:pt x="1721" y="1471"/>
                  </a:lnTo>
                  <a:lnTo>
                    <a:pt x="1711" y="1478"/>
                  </a:lnTo>
                  <a:lnTo>
                    <a:pt x="1714" y="1482"/>
                  </a:lnTo>
                  <a:lnTo>
                    <a:pt x="1709" y="1497"/>
                  </a:lnTo>
                  <a:lnTo>
                    <a:pt x="1716" y="1501"/>
                  </a:lnTo>
                  <a:lnTo>
                    <a:pt x="1714" y="1507"/>
                  </a:lnTo>
                  <a:lnTo>
                    <a:pt x="1709" y="1513"/>
                  </a:lnTo>
                  <a:lnTo>
                    <a:pt x="1704" y="1512"/>
                  </a:lnTo>
                  <a:lnTo>
                    <a:pt x="1689" y="1523"/>
                  </a:lnTo>
                  <a:lnTo>
                    <a:pt x="1698" y="1536"/>
                  </a:lnTo>
                  <a:lnTo>
                    <a:pt x="1689" y="1541"/>
                  </a:lnTo>
                  <a:lnTo>
                    <a:pt x="1677" y="1536"/>
                  </a:lnTo>
                  <a:lnTo>
                    <a:pt x="1660" y="1547"/>
                  </a:lnTo>
                  <a:lnTo>
                    <a:pt x="1672" y="1555"/>
                  </a:lnTo>
                  <a:lnTo>
                    <a:pt x="1675" y="1566"/>
                  </a:lnTo>
                  <a:lnTo>
                    <a:pt x="1688" y="1579"/>
                  </a:lnTo>
                  <a:lnTo>
                    <a:pt x="1684" y="1589"/>
                  </a:lnTo>
                  <a:lnTo>
                    <a:pt x="1699" y="1609"/>
                  </a:lnTo>
                  <a:lnTo>
                    <a:pt x="1718" y="1610"/>
                  </a:lnTo>
                  <a:lnTo>
                    <a:pt x="1729" y="1605"/>
                  </a:lnTo>
                  <a:lnTo>
                    <a:pt x="1736" y="1614"/>
                  </a:lnTo>
                  <a:lnTo>
                    <a:pt x="1742" y="1611"/>
                  </a:lnTo>
                  <a:lnTo>
                    <a:pt x="1753" y="1619"/>
                  </a:lnTo>
                  <a:lnTo>
                    <a:pt x="1761" y="1616"/>
                  </a:lnTo>
                  <a:lnTo>
                    <a:pt x="1761" y="1636"/>
                  </a:lnTo>
                  <a:lnTo>
                    <a:pt x="1747" y="1683"/>
                  </a:lnTo>
                  <a:lnTo>
                    <a:pt x="1737" y="1693"/>
                  </a:lnTo>
                  <a:lnTo>
                    <a:pt x="1719" y="1699"/>
                  </a:lnTo>
                  <a:lnTo>
                    <a:pt x="1714" y="1705"/>
                  </a:lnTo>
                  <a:lnTo>
                    <a:pt x="1711" y="1719"/>
                  </a:lnTo>
                  <a:lnTo>
                    <a:pt x="1721" y="1730"/>
                  </a:lnTo>
                  <a:lnTo>
                    <a:pt x="1723" y="1739"/>
                  </a:lnTo>
                  <a:lnTo>
                    <a:pt x="1729" y="1748"/>
                  </a:lnTo>
                  <a:lnTo>
                    <a:pt x="1729" y="1786"/>
                  </a:lnTo>
                  <a:lnTo>
                    <a:pt x="1732" y="1789"/>
                  </a:lnTo>
                  <a:lnTo>
                    <a:pt x="1729" y="1804"/>
                  </a:lnTo>
                  <a:lnTo>
                    <a:pt x="1736" y="1799"/>
                  </a:lnTo>
                  <a:lnTo>
                    <a:pt x="1742" y="1802"/>
                  </a:lnTo>
                  <a:lnTo>
                    <a:pt x="1736" y="1812"/>
                  </a:lnTo>
                  <a:lnTo>
                    <a:pt x="1739" y="1818"/>
                  </a:lnTo>
                  <a:lnTo>
                    <a:pt x="1718" y="1833"/>
                  </a:lnTo>
                  <a:lnTo>
                    <a:pt x="1716" y="1843"/>
                  </a:lnTo>
                  <a:lnTo>
                    <a:pt x="1716" y="1850"/>
                  </a:lnTo>
                  <a:lnTo>
                    <a:pt x="1729" y="1863"/>
                  </a:lnTo>
                  <a:lnTo>
                    <a:pt x="1726" y="1880"/>
                  </a:lnTo>
                  <a:lnTo>
                    <a:pt x="1713" y="1872"/>
                  </a:lnTo>
                  <a:lnTo>
                    <a:pt x="1702" y="1887"/>
                  </a:lnTo>
                  <a:lnTo>
                    <a:pt x="1692" y="1892"/>
                  </a:lnTo>
                  <a:lnTo>
                    <a:pt x="1682" y="1890"/>
                  </a:lnTo>
                  <a:lnTo>
                    <a:pt x="1678" y="1895"/>
                  </a:lnTo>
                  <a:lnTo>
                    <a:pt x="1667" y="1891"/>
                  </a:lnTo>
                  <a:lnTo>
                    <a:pt x="1662" y="1885"/>
                  </a:lnTo>
                  <a:lnTo>
                    <a:pt x="1655" y="1886"/>
                  </a:lnTo>
                  <a:lnTo>
                    <a:pt x="1640" y="1876"/>
                  </a:lnTo>
                  <a:lnTo>
                    <a:pt x="1623" y="1877"/>
                  </a:lnTo>
                  <a:lnTo>
                    <a:pt x="1619" y="1909"/>
                  </a:lnTo>
                  <a:lnTo>
                    <a:pt x="1598" y="1922"/>
                  </a:lnTo>
                  <a:lnTo>
                    <a:pt x="1606" y="1946"/>
                  </a:lnTo>
                  <a:lnTo>
                    <a:pt x="1603" y="1950"/>
                  </a:lnTo>
                  <a:lnTo>
                    <a:pt x="1585" y="1944"/>
                  </a:lnTo>
                  <a:lnTo>
                    <a:pt x="1561" y="1951"/>
                  </a:lnTo>
                  <a:lnTo>
                    <a:pt x="1549" y="1946"/>
                  </a:lnTo>
                  <a:lnTo>
                    <a:pt x="1542" y="1950"/>
                  </a:lnTo>
                  <a:lnTo>
                    <a:pt x="1539" y="1944"/>
                  </a:lnTo>
                  <a:lnTo>
                    <a:pt x="1532" y="1946"/>
                  </a:lnTo>
                  <a:lnTo>
                    <a:pt x="1529" y="1949"/>
                  </a:lnTo>
                  <a:lnTo>
                    <a:pt x="1527" y="1951"/>
                  </a:lnTo>
                  <a:lnTo>
                    <a:pt x="1526" y="1955"/>
                  </a:lnTo>
                  <a:lnTo>
                    <a:pt x="1527" y="1976"/>
                  </a:lnTo>
                  <a:lnTo>
                    <a:pt x="1529" y="1998"/>
                  </a:lnTo>
                  <a:lnTo>
                    <a:pt x="1519" y="2014"/>
                  </a:lnTo>
                  <a:lnTo>
                    <a:pt x="1535" y="2033"/>
                  </a:lnTo>
                  <a:lnTo>
                    <a:pt x="1535" y="2038"/>
                  </a:lnTo>
                  <a:lnTo>
                    <a:pt x="1535" y="2042"/>
                  </a:lnTo>
                  <a:lnTo>
                    <a:pt x="1527" y="2052"/>
                  </a:lnTo>
                  <a:lnTo>
                    <a:pt x="1535" y="2063"/>
                  </a:lnTo>
                  <a:lnTo>
                    <a:pt x="1522" y="2077"/>
                  </a:lnTo>
                  <a:lnTo>
                    <a:pt x="1516" y="2082"/>
                  </a:lnTo>
                  <a:lnTo>
                    <a:pt x="1507" y="2082"/>
                  </a:lnTo>
                  <a:lnTo>
                    <a:pt x="1496" y="2093"/>
                  </a:lnTo>
                  <a:lnTo>
                    <a:pt x="1491" y="2114"/>
                  </a:lnTo>
                  <a:lnTo>
                    <a:pt x="1495" y="2127"/>
                  </a:lnTo>
                  <a:lnTo>
                    <a:pt x="1485" y="2141"/>
                  </a:lnTo>
                  <a:lnTo>
                    <a:pt x="1485" y="2151"/>
                  </a:lnTo>
                  <a:lnTo>
                    <a:pt x="1473" y="2152"/>
                  </a:lnTo>
                  <a:lnTo>
                    <a:pt x="1475" y="2162"/>
                  </a:lnTo>
                  <a:lnTo>
                    <a:pt x="1463" y="2167"/>
                  </a:lnTo>
                  <a:lnTo>
                    <a:pt x="1457" y="2178"/>
                  </a:lnTo>
                  <a:lnTo>
                    <a:pt x="1443" y="2175"/>
                  </a:lnTo>
                  <a:lnTo>
                    <a:pt x="1443" y="2180"/>
                  </a:lnTo>
                  <a:lnTo>
                    <a:pt x="1432" y="2188"/>
                  </a:lnTo>
                  <a:lnTo>
                    <a:pt x="1421" y="2190"/>
                  </a:lnTo>
                  <a:lnTo>
                    <a:pt x="1407" y="2206"/>
                  </a:lnTo>
                  <a:lnTo>
                    <a:pt x="1409" y="2212"/>
                  </a:lnTo>
                  <a:lnTo>
                    <a:pt x="1411" y="2217"/>
                  </a:lnTo>
                  <a:lnTo>
                    <a:pt x="1402" y="2222"/>
                  </a:lnTo>
                  <a:lnTo>
                    <a:pt x="1399" y="2222"/>
                  </a:lnTo>
                  <a:lnTo>
                    <a:pt x="1396" y="2207"/>
                  </a:lnTo>
                  <a:lnTo>
                    <a:pt x="1381" y="2210"/>
                  </a:lnTo>
                  <a:lnTo>
                    <a:pt x="1368" y="2212"/>
                  </a:lnTo>
                  <a:lnTo>
                    <a:pt x="1368" y="2216"/>
                  </a:lnTo>
                  <a:lnTo>
                    <a:pt x="1367" y="2227"/>
                  </a:lnTo>
                  <a:lnTo>
                    <a:pt x="1349" y="2241"/>
                  </a:lnTo>
                  <a:lnTo>
                    <a:pt x="1349" y="2279"/>
                  </a:lnTo>
                  <a:lnTo>
                    <a:pt x="1347" y="2281"/>
                  </a:lnTo>
                  <a:lnTo>
                    <a:pt x="1340" y="2290"/>
                  </a:lnTo>
                  <a:lnTo>
                    <a:pt x="1325" y="2299"/>
                  </a:lnTo>
                  <a:lnTo>
                    <a:pt x="1324" y="2305"/>
                  </a:lnTo>
                  <a:lnTo>
                    <a:pt x="1333" y="2334"/>
                  </a:lnTo>
                  <a:lnTo>
                    <a:pt x="1333" y="2343"/>
                  </a:lnTo>
                  <a:lnTo>
                    <a:pt x="1329" y="2348"/>
                  </a:lnTo>
                  <a:lnTo>
                    <a:pt x="1319" y="2344"/>
                  </a:lnTo>
                  <a:lnTo>
                    <a:pt x="1304" y="2326"/>
                  </a:lnTo>
                  <a:lnTo>
                    <a:pt x="1308" y="2321"/>
                  </a:lnTo>
                  <a:lnTo>
                    <a:pt x="1315" y="2313"/>
                  </a:lnTo>
                  <a:lnTo>
                    <a:pt x="1314" y="2304"/>
                  </a:lnTo>
                  <a:lnTo>
                    <a:pt x="1308" y="2304"/>
                  </a:lnTo>
                  <a:lnTo>
                    <a:pt x="1308" y="2296"/>
                  </a:lnTo>
                  <a:lnTo>
                    <a:pt x="1289" y="2295"/>
                  </a:lnTo>
                  <a:lnTo>
                    <a:pt x="1269" y="2291"/>
                  </a:lnTo>
                  <a:lnTo>
                    <a:pt x="1266" y="2285"/>
                  </a:lnTo>
                  <a:lnTo>
                    <a:pt x="1256" y="2281"/>
                  </a:lnTo>
                  <a:lnTo>
                    <a:pt x="1261" y="2280"/>
                  </a:lnTo>
                  <a:lnTo>
                    <a:pt x="1255" y="2279"/>
                  </a:lnTo>
                  <a:lnTo>
                    <a:pt x="1256" y="2275"/>
                  </a:lnTo>
                  <a:lnTo>
                    <a:pt x="1248" y="2275"/>
                  </a:lnTo>
                  <a:lnTo>
                    <a:pt x="1246" y="2269"/>
                  </a:lnTo>
                  <a:lnTo>
                    <a:pt x="1239" y="2272"/>
                  </a:lnTo>
                  <a:lnTo>
                    <a:pt x="1240" y="2267"/>
                  </a:lnTo>
                  <a:lnTo>
                    <a:pt x="1230" y="2269"/>
                  </a:lnTo>
                  <a:lnTo>
                    <a:pt x="1224" y="2279"/>
                  </a:lnTo>
                  <a:lnTo>
                    <a:pt x="1215" y="2280"/>
                  </a:lnTo>
                  <a:lnTo>
                    <a:pt x="1200" y="2304"/>
                  </a:lnTo>
                  <a:lnTo>
                    <a:pt x="1192" y="2299"/>
                  </a:lnTo>
                  <a:lnTo>
                    <a:pt x="1177" y="2320"/>
                  </a:lnTo>
                  <a:lnTo>
                    <a:pt x="1175" y="2313"/>
                  </a:lnTo>
                  <a:lnTo>
                    <a:pt x="1162" y="2310"/>
                  </a:lnTo>
                  <a:lnTo>
                    <a:pt x="1152" y="2284"/>
                  </a:lnTo>
                  <a:lnTo>
                    <a:pt x="1120" y="2265"/>
                  </a:lnTo>
                  <a:lnTo>
                    <a:pt x="1118" y="2257"/>
                  </a:lnTo>
                  <a:lnTo>
                    <a:pt x="1115" y="2251"/>
                  </a:lnTo>
                  <a:lnTo>
                    <a:pt x="1091" y="2230"/>
                  </a:lnTo>
                  <a:lnTo>
                    <a:pt x="772" y="1955"/>
                  </a:lnTo>
                  <a:lnTo>
                    <a:pt x="776" y="1940"/>
                  </a:lnTo>
                  <a:lnTo>
                    <a:pt x="772" y="1925"/>
                  </a:lnTo>
                  <a:lnTo>
                    <a:pt x="766" y="1924"/>
                  </a:lnTo>
                  <a:lnTo>
                    <a:pt x="757" y="1902"/>
                  </a:lnTo>
                  <a:lnTo>
                    <a:pt x="768" y="1896"/>
                  </a:lnTo>
                  <a:lnTo>
                    <a:pt x="768" y="1890"/>
                  </a:lnTo>
                  <a:lnTo>
                    <a:pt x="773" y="1891"/>
                  </a:lnTo>
                  <a:lnTo>
                    <a:pt x="773" y="1887"/>
                  </a:lnTo>
                  <a:lnTo>
                    <a:pt x="761" y="1872"/>
                  </a:lnTo>
                  <a:lnTo>
                    <a:pt x="756" y="1877"/>
                  </a:lnTo>
                  <a:lnTo>
                    <a:pt x="748" y="1848"/>
                  </a:lnTo>
                  <a:lnTo>
                    <a:pt x="742" y="1848"/>
                  </a:lnTo>
                  <a:lnTo>
                    <a:pt x="728" y="1836"/>
                  </a:lnTo>
                  <a:lnTo>
                    <a:pt x="731" y="1826"/>
                  </a:lnTo>
                  <a:lnTo>
                    <a:pt x="704" y="1774"/>
                  </a:lnTo>
                  <a:lnTo>
                    <a:pt x="698" y="1769"/>
                  </a:lnTo>
                  <a:lnTo>
                    <a:pt x="693" y="1771"/>
                  </a:lnTo>
                  <a:lnTo>
                    <a:pt x="693" y="1767"/>
                  </a:lnTo>
                  <a:lnTo>
                    <a:pt x="684" y="1759"/>
                  </a:lnTo>
                  <a:lnTo>
                    <a:pt x="668" y="1757"/>
                  </a:lnTo>
                  <a:lnTo>
                    <a:pt x="662" y="1748"/>
                  </a:lnTo>
                  <a:lnTo>
                    <a:pt x="657" y="1752"/>
                  </a:lnTo>
                  <a:lnTo>
                    <a:pt x="654" y="1742"/>
                  </a:lnTo>
                  <a:lnTo>
                    <a:pt x="638" y="1735"/>
                  </a:lnTo>
                  <a:lnTo>
                    <a:pt x="624" y="1703"/>
                  </a:lnTo>
                  <a:lnTo>
                    <a:pt x="532" y="1699"/>
                  </a:lnTo>
                  <a:lnTo>
                    <a:pt x="517" y="1688"/>
                  </a:lnTo>
                  <a:lnTo>
                    <a:pt x="505" y="1688"/>
                  </a:lnTo>
                  <a:lnTo>
                    <a:pt x="497" y="1675"/>
                  </a:lnTo>
                  <a:lnTo>
                    <a:pt x="495" y="1680"/>
                  </a:lnTo>
                  <a:lnTo>
                    <a:pt x="478" y="1679"/>
                  </a:lnTo>
                  <a:lnTo>
                    <a:pt x="471" y="1668"/>
                  </a:lnTo>
                  <a:lnTo>
                    <a:pt x="432" y="1663"/>
                  </a:lnTo>
                  <a:lnTo>
                    <a:pt x="401" y="1675"/>
                  </a:lnTo>
                  <a:lnTo>
                    <a:pt x="383" y="1668"/>
                  </a:lnTo>
                  <a:lnTo>
                    <a:pt x="374" y="1675"/>
                  </a:lnTo>
                  <a:lnTo>
                    <a:pt x="358" y="1678"/>
                  </a:lnTo>
                  <a:lnTo>
                    <a:pt x="348" y="1684"/>
                  </a:lnTo>
                  <a:lnTo>
                    <a:pt x="325" y="1654"/>
                  </a:lnTo>
                  <a:lnTo>
                    <a:pt x="320" y="1654"/>
                  </a:lnTo>
                  <a:lnTo>
                    <a:pt x="324" y="1641"/>
                  </a:lnTo>
                  <a:lnTo>
                    <a:pt x="300" y="1629"/>
                  </a:lnTo>
                  <a:lnTo>
                    <a:pt x="290" y="1610"/>
                  </a:lnTo>
                  <a:lnTo>
                    <a:pt x="294" y="1606"/>
                  </a:lnTo>
                  <a:lnTo>
                    <a:pt x="285" y="1599"/>
                  </a:lnTo>
                  <a:lnTo>
                    <a:pt x="278" y="1600"/>
                  </a:lnTo>
                  <a:lnTo>
                    <a:pt x="279" y="1606"/>
                  </a:lnTo>
                  <a:lnTo>
                    <a:pt x="273" y="1611"/>
                  </a:lnTo>
                  <a:lnTo>
                    <a:pt x="253" y="1605"/>
                  </a:lnTo>
                  <a:lnTo>
                    <a:pt x="241" y="1611"/>
                  </a:lnTo>
                  <a:lnTo>
                    <a:pt x="231" y="1606"/>
                  </a:lnTo>
                  <a:lnTo>
                    <a:pt x="240" y="1592"/>
                  </a:lnTo>
                  <a:lnTo>
                    <a:pt x="239" y="1576"/>
                  </a:lnTo>
                  <a:lnTo>
                    <a:pt x="210" y="1569"/>
                  </a:lnTo>
                  <a:lnTo>
                    <a:pt x="210" y="1557"/>
                  </a:lnTo>
                  <a:lnTo>
                    <a:pt x="219" y="1555"/>
                  </a:lnTo>
                  <a:lnTo>
                    <a:pt x="217" y="1545"/>
                  </a:lnTo>
                  <a:lnTo>
                    <a:pt x="210" y="1533"/>
                  </a:lnTo>
                  <a:lnTo>
                    <a:pt x="189" y="1525"/>
                  </a:lnTo>
                  <a:lnTo>
                    <a:pt x="184" y="1518"/>
                  </a:lnTo>
                  <a:lnTo>
                    <a:pt x="186" y="1498"/>
                  </a:lnTo>
                  <a:lnTo>
                    <a:pt x="171" y="1488"/>
                  </a:lnTo>
                  <a:lnTo>
                    <a:pt x="171" y="1481"/>
                  </a:lnTo>
                  <a:lnTo>
                    <a:pt x="165" y="1481"/>
                  </a:lnTo>
                  <a:lnTo>
                    <a:pt x="165" y="1471"/>
                  </a:lnTo>
                  <a:lnTo>
                    <a:pt x="157" y="1461"/>
                  </a:lnTo>
                  <a:lnTo>
                    <a:pt x="156" y="1464"/>
                  </a:lnTo>
                  <a:lnTo>
                    <a:pt x="143" y="1461"/>
                  </a:lnTo>
                  <a:lnTo>
                    <a:pt x="130" y="1464"/>
                  </a:lnTo>
                  <a:lnTo>
                    <a:pt x="125" y="1472"/>
                  </a:lnTo>
                  <a:lnTo>
                    <a:pt x="130" y="1476"/>
                  </a:lnTo>
                  <a:lnTo>
                    <a:pt x="125" y="1482"/>
                  </a:lnTo>
                  <a:lnTo>
                    <a:pt x="74" y="1382"/>
                  </a:lnTo>
                  <a:lnTo>
                    <a:pt x="88" y="1321"/>
                  </a:lnTo>
                  <a:lnTo>
                    <a:pt x="58" y="1270"/>
                  </a:lnTo>
                  <a:lnTo>
                    <a:pt x="61" y="1244"/>
                  </a:lnTo>
                  <a:lnTo>
                    <a:pt x="49" y="1220"/>
                  </a:lnTo>
                  <a:lnTo>
                    <a:pt x="47" y="1185"/>
                  </a:lnTo>
                  <a:lnTo>
                    <a:pt x="39" y="1170"/>
                  </a:lnTo>
                  <a:lnTo>
                    <a:pt x="42" y="1157"/>
                  </a:lnTo>
                  <a:lnTo>
                    <a:pt x="37" y="1153"/>
                  </a:lnTo>
                  <a:lnTo>
                    <a:pt x="33" y="1132"/>
                  </a:lnTo>
                  <a:lnTo>
                    <a:pt x="19" y="1119"/>
                  </a:lnTo>
                  <a:lnTo>
                    <a:pt x="15" y="1106"/>
                  </a:lnTo>
                  <a:lnTo>
                    <a:pt x="0" y="1098"/>
                  </a:lnTo>
                  <a:lnTo>
                    <a:pt x="5" y="1068"/>
                  </a:lnTo>
                  <a:lnTo>
                    <a:pt x="13" y="1062"/>
                  </a:lnTo>
                  <a:lnTo>
                    <a:pt x="18" y="1040"/>
                  </a:lnTo>
                  <a:lnTo>
                    <a:pt x="38" y="1029"/>
                  </a:lnTo>
                  <a:lnTo>
                    <a:pt x="43" y="1014"/>
                  </a:lnTo>
                  <a:lnTo>
                    <a:pt x="42" y="1003"/>
                  </a:lnTo>
                  <a:lnTo>
                    <a:pt x="51" y="994"/>
                  </a:lnTo>
                  <a:lnTo>
                    <a:pt x="61" y="996"/>
                  </a:lnTo>
                  <a:lnTo>
                    <a:pt x="71" y="989"/>
                  </a:lnTo>
                  <a:lnTo>
                    <a:pt x="74" y="980"/>
                  </a:lnTo>
                  <a:lnTo>
                    <a:pt x="87" y="981"/>
                  </a:lnTo>
                  <a:lnTo>
                    <a:pt x="91" y="973"/>
                  </a:lnTo>
                  <a:lnTo>
                    <a:pt x="108" y="966"/>
                  </a:lnTo>
                  <a:lnTo>
                    <a:pt x="128" y="929"/>
                  </a:lnTo>
                  <a:lnTo>
                    <a:pt x="118" y="915"/>
                  </a:lnTo>
                  <a:lnTo>
                    <a:pt x="123" y="915"/>
                  </a:lnTo>
                  <a:lnTo>
                    <a:pt x="125" y="891"/>
                  </a:lnTo>
                  <a:lnTo>
                    <a:pt x="118" y="870"/>
                  </a:lnTo>
                  <a:lnTo>
                    <a:pt x="122" y="861"/>
                  </a:lnTo>
                  <a:lnTo>
                    <a:pt x="117" y="860"/>
                  </a:lnTo>
                  <a:lnTo>
                    <a:pt x="116" y="848"/>
                  </a:lnTo>
                  <a:lnTo>
                    <a:pt x="122" y="837"/>
                  </a:lnTo>
                  <a:lnTo>
                    <a:pt x="128" y="833"/>
                  </a:lnTo>
                  <a:lnTo>
                    <a:pt x="128" y="828"/>
                  </a:lnTo>
                  <a:lnTo>
                    <a:pt x="132" y="828"/>
                  </a:lnTo>
                  <a:lnTo>
                    <a:pt x="132" y="817"/>
                  </a:lnTo>
                  <a:lnTo>
                    <a:pt x="123" y="807"/>
                  </a:lnTo>
                  <a:lnTo>
                    <a:pt x="138" y="784"/>
                  </a:lnTo>
                  <a:lnTo>
                    <a:pt x="136" y="774"/>
                  </a:lnTo>
                  <a:lnTo>
                    <a:pt x="143" y="774"/>
                  </a:lnTo>
                  <a:lnTo>
                    <a:pt x="146" y="759"/>
                  </a:lnTo>
                  <a:lnTo>
                    <a:pt x="187" y="771"/>
                  </a:lnTo>
                  <a:lnTo>
                    <a:pt x="209" y="759"/>
                  </a:lnTo>
                  <a:lnTo>
                    <a:pt x="219" y="764"/>
                  </a:lnTo>
                  <a:lnTo>
                    <a:pt x="221" y="758"/>
                  </a:lnTo>
                  <a:lnTo>
                    <a:pt x="250" y="752"/>
                  </a:lnTo>
                  <a:lnTo>
                    <a:pt x="288" y="764"/>
                  </a:lnTo>
                  <a:lnTo>
                    <a:pt x="313" y="764"/>
                  </a:lnTo>
                  <a:lnTo>
                    <a:pt x="329" y="773"/>
                  </a:lnTo>
                  <a:lnTo>
                    <a:pt x="340" y="768"/>
                  </a:lnTo>
                  <a:lnTo>
                    <a:pt x="382" y="727"/>
                  </a:lnTo>
                  <a:lnTo>
                    <a:pt x="404" y="720"/>
                  </a:lnTo>
                  <a:lnTo>
                    <a:pt x="404" y="704"/>
                  </a:lnTo>
                  <a:lnTo>
                    <a:pt x="412" y="689"/>
                  </a:lnTo>
                  <a:lnTo>
                    <a:pt x="411" y="679"/>
                  </a:lnTo>
                  <a:lnTo>
                    <a:pt x="418" y="668"/>
                  </a:lnTo>
                  <a:lnTo>
                    <a:pt x="431" y="663"/>
                  </a:lnTo>
                  <a:lnTo>
                    <a:pt x="437" y="646"/>
                  </a:lnTo>
                  <a:lnTo>
                    <a:pt x="455" y="633"/>
                  </a:lnTo>
                  <a:lnTo>
                    <a:pt x="466" y="619"/>
                  </a:lnTo>
                  <a:lnTo>
                    <a:pt x="465" y="595"/>
                  </a:lnTo>
                  <a:lnTo>
                    <a:pt x="492" y="592"/>
                  </a:lnTo>
                  <a:lnTo>
                    <a:pt x="491" y="599"/>
                  </a:lnTo>
                  <a:lnTo>
                    <a:pt x="500" y="611"/>
                  </a:lnTo>
                  <a:lnTo>
                    <a:pt x="497" y="624"/>
                  </a:lnTo>
                  <a:lnTo>
                    <a:pt x="502" y="616"/>
                  </a:lnTo>
                  <a:lnTo>
                    <a:pt x="507" y="621"/>
                  </a:lnTo>
                  <a:lnTo>
                    <a:pt x="505" y="633"/>
                  </a:lnTo>
                  <a:lnTo>
                    <a:pt x="512" y="633"/>
                  </a:lnTo>
                  <a:lnTo>
                    <a:pt x="511" y="614"/>
                  </a:lnTo>
                  <a:lnTo>
                    <a:pt x="517" y="610"/>
                  </a:lnTo>
                  <a:lnTo>
                    <a:pt x="519" y="601"/>
                  </a:lnTo>
                  <a:lnTo>
                    <a:pt x="581" y="619"/>
                  </a:lnTo>
                  <a:lnTo>
                    <a:pt x="595" y="625"/>
                  </a:lnTo>
                  <a:lnTo>
                    <a:pt x="619" y="614"/>
                  </a:lnTo>
                  <a:lnTo>
                    <a:pt x="623" y="615"/>
                  </a:lnTo>
                  <a:lnTo>
                    <a:pt x="625" y="610"/>
                  </a:lnTo>
                  <a:lnTo>
                    <a:pt x="644" y="616"/>
                  </a:lnTo>
                  <a:lnTo>
                    <a:pt x="648" y="614"/>
                  </a:lnTo>
                  <a:lnTo>
                    <a:pt x="655" y="615"/>
                  </a:lnTo>
                  <a:lnTo>
                    <a:pt x="662" y="624"/>
                  </a:lnTo>
                  <a:lnTo>
                    <a:pt x="687" y="614"/>
                  </a:lnTo>
                  <a:lnTo>
                    <a:pt x="692" y="621"/>
                  </a:lnTo>
                  <a:lnTo>
                    <a:pt x="712" y="635"/>
                  </a:lnTo>
                  <a:lnTo>
                    <a:pt x="728" y="633"/>
                  </a:lnTo>
                  <a:lnTo>
                    <a:pt x="734" y="630"/>
                  </a:lnTo>
                  <a:lnTo>
                    <a:pt x="732" y="625"/>
                  </a:lnTo>
                  <a:lnTo>
                    <a:pt x="744" y="624"/>
                  </a:lnTo>
                  <a:lnTo>
                    <a:pt x="753" y="625"/>
                  </a:lnTo>
                  <a:lnTo>
                    <a:pt x="763" y="621"/>
                  </a:lnTo>
                  <a:lnTo>
                    <a:pt x="767" y="629"/>
                  </a:lnTo>
                  <a:lnTo>
                    <a:pt x="773" y="629"/>
                  </a:lnTo>
                  <a:lnTo>
                    <a:pt x="785" y="625"/>
                  </a:lnTo>
                  <a:lnTo>
                    <a:pt x="816" y="653"/>
                  </a:lnTo>
                  <a:lnTo>
                    <a:pt x="821" y="675"/>
                  </a:lnTo>
                  <a:lnTo>
                    <a:pt x="837" y="690"/>
                  </a:lnTo>
                  <a:lnTo>
                    <a:pt x="845" y="688"/>
                  </a:lnTo>
                  <a:lnTo>
                    <a:pt x="857" y="694"/>
                  </a:lnTo>
                  <a:lnTo>
                    <a:pt x="856" y="700"/>
                  </a:lnTo>
                  <a:lnTo>
                    <a:pt x="869" y="715"/>
                  </a:lnTo>
                  <a:lnTo>
                    <a:pt x="867" y="720"/>
                  </a:lnTo>
                  <a:lnTo>
                    <a:pt x="875" y="727"/>
                  </a:lnTo>
                  <a:lnTo>
                    <a:pt x="884" y="748"/>
                  </a:lnTo>
                  <a:lnTo>
                    <a:pt x="880" y="753"/>
                  </a:lnTo>
                  <a:lnTo>
                    <a:pt x="880" y="763"/>
                  </a:lnTo>
                  <a:lnTo>
                    <a:pt x="891" y="771"/>
                  </a:lnTo>
                  <a:lnTo>
                    <a:pt x="905" y="768"/>
                  </a:lnTo>
                  <a:lnTo>
                    <a:pt x="914" y="759"/>
                  </a:lnTo>
                  <a:lnTo>
                    <a:pt x="915" y="747"/>
                  </a:lnTo>
                  <a:lnTo>
                    <a:pt x="928" y="763"/>
                  </a:lnTo>
                  <a:lnTo>
                    <a:pt x="946" y="758"/>
                  </a:lnTo>
                  <a:lnTo>
                    <a:pt x="963" y="762"/>
                  </a:lnTo>
                  <a:lnTo>
                    <a:pt x="979" y="773"/>
                  </a:lnTo>
                  <a:lnTo>
                    <a:pt x="984" y="782"/>
                  </a:lnTo>
                  <a:lnTo>
                    <a:pt x="997" y="787"/>
                  </a:lnTo>
                  <a:lnTo>
                    <a:pt x="1014" y="778"/>
                  </a:lnTo>
                  <a:lnTo>
                    <a:pt x="1033" y="789"/>
                  </a:lnTo>
                  <a:lnTo>
                    <a:pt x="1034" y="797"/>
                  </a:lnTo>
                  <a:lnTo>
                    <a:pt x="1069" y="802"/>
                  </a:lnTo>
                  <a:lnTo>
                    <a:pt x="1082" y="817"/>
                  </a:lnTo>
                  <a:lnTo>
                    <a:pt x="1098" y="823"/>
                  </a:lnTo>
                  <a:lnTo>
                    <a:pt x="1120" y="791"/>
                  </a:lnTo>
                  <a:lnTo>
                    <a:pt x="1112" y="768"/>
                  </a:lnTo>
                  <a:lnTo>
                    <a:pt x="1122" y="737"/>
                  </a:lnTo>
                  <a:lnTo>
                    <a:pt x="1133" y="730"/>
                  </a:lnTo>
                  <a:lnTo>
                    <a:pt x="1177" y="723"/>
                  </a:lnTo>
                  <a:lnTo>
                    <a:pt x="1209" y="705"/>
                  </a:lnTo>
                  <a:lnTo>
                    <a:pt x="1230" y="722"/>
                  </a:lnTo>
                  <a:lnTo>
                    <a:pt x="1244" y="714"/>
                  </a:lnTo>
                  <a:lnTo>
                    <a:pt x="1253" y="714"/>
                  </a:lnTo>
                  <a:lnTo>
                    <a:pt x="1258" y="679"/>
                  </a:lnTo>
                  <a:lnTo>
                    <a:pt x="1268" y="658"/>
                  </a:lnTo>
                  <a:lnTo>
                    <a:pt x="1294" y="645"/>
                  </a:lnTo>
                  <a:lnTo>
                    <a:pt x="1298" y="633"/>
                  </a:lnTo>
                  <a:lnTo>
                    <a:pt x="1289" y="615"/>
                  </a:lnTo>
                  <a:lnTo>
                    <a:pt x="1303" y="605"/>
                  </a:lnTo>
                  <a:lnTo>
                    <a:pt x="1314" y="582"/>
                  </a:lnTo>
                  <a:lnTo>
                    <a:pt x="1327" y="582"/>
                  </a:lnTo>
                  <a:lnTo>
                    <a:pt x="1340" y="562"/>
                  </a:lnTo>
                  <a:lnTo>
                    <a:pt x="1347" y="561"/>
                  </a:lnTo>
                  <a:lnTo>
                    <a:pt x="1364" y="525"/>
                  </a:lnTo>
                  <a:lnTo>
                    <a:pt x="1381" y="513"/>
                  </a:lnTo>
                  <a:lnTo>
                    <a:pt x="1396" y="491"/>
                  </a:lnTo>
                  <a:lnTo>
                    <a:pt x="1406" y="486"/>
                  </a:lnTo>
                  <a:lnTo>
                    <a:pt x="1399" y="461"/>
                  </a:lnTo>
                  <a:lnTo>
                    <a:pt x="1407" y="457"/>
                  </a:lnTo>
                  <a:lnTo>
                    <a:pt x="1417" y="441"/>
                  </a:lnTo>
                  <a:lnTo>
                    <a:pt x="1432" y="434"/>
                  </a:lnTo>
                  <a:lnTo>
                    <a:pt x="1447" y="443"/>
                  </a:lnTo>
                  <a:lnTo>
                    <a:pt x="1457" y="449"/>
                  </a:lnTo>
                  <a:lnTo>
                    <a:pt x="1452" y="456"/>
                  </a:lnTo>
                  <a:lnTo>
                    <a:pt x="1470" y="473"/>
                  </a:lnTo>
                  <a:lnTo>
                    <a:pt x="1476" y="498"/>
                  </a:lnTo>
                  <a:lnTo>
                    <a:pt x="1500" y="491"/>
                  </a:lnTo>
                  <a:lnTo>
                    <a:pt x="1535" y="491"/>
                  </a:lnTo>
                  <a:lnTo>
                    <a:pt x="1560" y="486"/>
                  </a:lnTo>
                  <a:lnTo>
                    <a:pt x="1580" y="449"/>
                  </a:lnTo>
                  <a:lnTo>
                    <a:pt x="1596" y="443"/>
                  </a:lnTo>
                  <a:lnTo>
                    <a:pt x="1591" y="408"/>
                  </a:lnTo>
                  <a:lnTo>
                    <a:pt x="1586" y="407"/>
                  </a:lnTo>
                  <a:lnTo>
                    <a:pt x="1590" y="402"/>
                  </a:lnTo>
                  <a:lnTo>
                    <a:pt x="1598" y="402"/>
                  </a:lnTo>
                  <a:lnTo>
                    <a:pt x="1596" y="398"/>
                  </a:lnTo>
                  <a:lnTo>
                    <a:pt x="1588" y="398"/>
                  </a:lnTo>
                  <a:lnTo>
                    <a:pt x="1594" y="377"/>
                  </a:lnTo>
                  <a:lnTo>
                    <a:pt x="1588" y="374"/>
                  </a:lnTo>
                  <a:lnTo>
                    <a:pt x="1586" y="364"/>
                  </a:lnTo>
                  <a:lnTo>
                    <a:pt x="1590" y="360"/>
                  </a:lnTo>
                  <a:lnTo>
                    <a:pt x="1596" y="365"/>
                  </a:lnTo>
                  <a:lnTo>
                    <a:pt x="1601" y="360"/>
                  </a:lnTo>
                  <a:lnTo>
                    <a:pt x="1591" y="350"/>
                  </a:lnTo>
                  <a:lnTo>
                    <a:pt x="1591" y="333"/>
                  </a:lnTo>
                  <a:lnTo>
                    <a:pt x="1596" y="329"/>
                  </a:lnTo>
                  <a:lnTo>
                    <a:pt x="1603" y="338"/>
                  </a:lnTo>
                  <a:lnTo>
                    <a:pt x="1601" y="345"/>
                  </a:lnTo>
                  <a:lnTo>
                    <a:pt x="1618" y="364"/>
                  </a:lnTo>
                  <a:lnTo>
                    <a:pt x="1659" y="377"/>
                  </a:lnTo>
                  <a:lnTo>
                    <a:pt x="1668" y="369"/>
                  </a:lnTo>
                  <a:lnTo>
                    <a:pt x="1673" y="350"/>
                  </a:lnTo>
                  <a:lnTo>
                    <a:pt x="1683" y="339"/>
                  </a:lnTo>
                  <a:lnTo>
                    <a:pt x="1683" y="328"/>
                  </a:lnTo>
                  <a:lnTo>
                    <a:pt x="1707" y="308"/>
                  </a:lnTo>
                  <a:lnTo>
                    <a:pt x="1780" y="289"/>
                  </a:lnTo>
                  <a:lnTo>
                    <a:pt x="1780" y="310"/>
                  </a:lnTo>
                  <a:lnTo>
                    <a:pt x="1777" y="314"/>
                  </a:lnTo>
                  <a:lnTo>
                    <a:pt x="1782" y="326"/>
                  </a:lnTo>
                  <a:lnTo>
                    <a:pt x="1792" y="334"/>
                  </a:lnTo>
                  <a:lnTo>
                    <a:pt x="1795" y="330"/>
                  </a:lnTo>
                  <a:lnTo>
                    <a:pt x="1795" y="338"/>
                  </a:lnTo>
                  <a:lnTo>
                    <a:pt x="1803" y="340"/>
                  </a:lnTo>
                  <a:lnTo>
                    <a:pt x="1815" y="333"/>
                  </a:lnTo>
                  <a:lnTo>
                    <a:pt x="1821" y="319"/>
                  </a:lnTo>
                  <a:lnTo>
                    <a:pt x="1835" y="308"/>
                  </a:lnTo>
                  <a:lnTo>
                    <a:pt x="1832" y="298"/>
                  </a:lnTo>
                  <a:lnTo>
                    <a:pt x="1841" y="291"/>
                  </a:lnTo>
                  <a:lnTo>
                    <a:pt x="1852" y="264"/>
                  </a:lnTo>
                  <a:lnTo>
                    <a:pt x="1870" y="247"/>
                  </a:lnTo>
                  <a:lnTo>
                    <a:pt x="1869" y="236"/>
                  </a:lnTo>
                  <a:lnTo>
                    <a:pt x="1879" y="232"/>
                  </a:lnTo>
                  <a:lnTo>
                    <a:pt x="1875" y="226"/>
                  </a:lnTo>
                  <a:lnTo>
                    <a:pt x="1869" y="225"/>
                  </a:lnTo>
                  <a:lnTo>
                    <a:pt x="1875" y="210"/>
                  </a:lnTo>
                  <a:lnTo>
                    <a:pt x="1864" y="206"/>
                  </a:lnTo>
                  <a:lnTo>
                    <a:pt x="1865" y="200"/>
                  </a:lnTo>
                  <a:lnTo>
                    <a:pt x="1852" y="201"/>
                  </a:lnTo>
                  <a:lnTo>
                    <a:pt x="1851" y="195"/>
                  </a:lnTo>
                  <a:lnTo>
                    <a:pt x="1852" y="186"/>
                  </a:lnTo>
                  <a:lnTo>
                    <a:pt x="1864" y="188"/>
                  </a:lnTo>
                  <a:lnTo>
                    <a:pt x="1864" y="168"/>
                  </a:lnTo>
                  <a:lnTo>
                    <a:pt x="1872" y="158"/>
                  </a:lnTo>
                  <a:lnTo>
                    <a:pt x="1880" y="157"/>
                  </a:lnTo>
                  <a:lnTo>
                    <a:pt x="1904" y="131"/>
                  </a:lnTo>
                  <a:lnTo>
                    <a:pt x="1925" y="117"/>
                  </a:lnTo>
                  <a:lnTo>
                    <a:pt x="1926" y="106"/>
                  </a:lnTo>
                  <a:lnTo>
                    <a:pt x="1934" y="92"/>
                  </a:lnTo>
                  <a:lnTo>
                    <a:pt x="1958" y="96"/>
                  </a:lnTo>
                  <a:lnTo>
                    <a:pt x="1964" y="92"/>
                  </a:lnTo>
                  <a:lnTo>
                    <a:pt x="1965" y="79"/>
                  </a:lnTo>
                  <a:lnTo>
                    <a:pt x="2000" y="53"/>
                  </a:lnTo>
                  <a:lnTo>
                    <a:pt x="2002" y="42"/>
                  </a:lnTo>
                  <a:lnTo>
                    <a:pt x="2013" y="40"/>
                  </a:lnTo>
                  <a:lnTo>
                    <a:pt x="2012" y="30"/>
                  </a:lnTo>
                  <a:lnTo>
                    <a:pt x="2023" y="24"/>
                  </a:lnTo>
                  <a:lnTo>
                    <a:pt x="2027" y="13"/>
                  </a:lnTo>
                  <a:lnTo>
                    <a:pt x="2056" y="0"/>
                  </a:lnTo>
                  <a:lnTo>
                    <a:pt x="2049" y="15"/>
                  </a:lnTo>
                  <a:lnTo>
                    <a:pt x="2054" y="34"/>
                  </a:lnTo>
                  <a:lnTo>
                    <a:pt x="2051" y="43"/>
                  </a:lnTo>
                  <a:lnTo>
                    <a:pt x="2027" y="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5" name="Freeform 22"/>
            <p:cNvSpPr>
              <a:spLocks/>
            </p:cNvSpPr>
            <p:nvPr/>
          </p:nvSpPr>
          <p:spPr bwMode="auto">
            <a:xfrm>
              <a:off x="4048789" y="3384251"/>
              <a:ext cx="982903" cy="1206166"/>
            </a:xfrm>
            <a:custGeom>
              <a:avLst/>
              <a:gdLst>
                <a:gd name="T0" fmla="*/ 681 w 1442"/>
                <a:gd name="T1" fmla="*/ 59 h 1773"/>
                <a:gd name="T2" fmla="*/ 1016 w 1442"/>
                <a:gd name="T3" fmla="*/ 42 h 1773"/>
                <a:gd name="T4" fmla="*/ 1044 w 1442"/>
                <a:gd name="T5" fmla="*/ 140 h 1773"/>
                <a:gd name="T6" fmla="*/ 916 w 1442"/>
                <a:gd name="T7" fmla="*/ 160 h 1773"/>
                <a:gd name="T8" fmla="*/ 868 w 1442"/>
                <a:gd name="T9" fmla="*/ 177 h 1773"/>
                <a:gd name="T10" fmla="*/ 814 w 1442"/>
                <a:gd name="T11" fmla="*/ 208 h 1773"/>
                <a:gd name="T12" fmla="*/ 768 w 1442"/>
                <a:gd name="T13" fmla="*/ 295 h 1773"/>
                <a:gd name="T14" fmla="*/ 809 w 1442"/>
                <a:gd name="T15" fmla="*/ 345 h 1773"/>
                <a:gd name="T16" fmla="*/ 905 w 1442"/>
                <a:gd name="T17" fmla="*/ 396 h 1773"/>
                <a:gd name="T18" fmla="*/ 986 w 1442"/>
                <a:gd name="T19" fmla="*/ 453 h 1773"/>
                <a:gd name="T20" fmla="*/ 1079 w 1442"/>
                <a:gd name="T21" fmla="*/ 448 h 1773"/>
                <a:gd name="T22" fmla="*/ 1186 w 1442"/>
                <a:gd name="T23" fmla="*/ 425 h 1773"/>
                <a:gd name="T24" fmla="*/ 1245 w 1442"/>
                <a:gd name="T25" fmla="*/ 446 h 1773"/>
                <a:gd name="T26" fmla="*/ 1272 w 1442"/>
                <a:gd name="T27" fmla="*/ 532 h 1773"/>
                <a:gd name="T28" fmla="*/ 1345 w 1442"/>
                <a:gd name="T29" fmla="*/ 626 h 1773"/>
                <a:gd name="T30" fmla="*/ 1412 w 1442"/>
                <a:gd name="T31" fmla="*/ 655 h 1773"/>
                <a:gd name="T32" fmla="*/ 1383 w 1442"/>
                <a:gd name="T33" fmla="*/ 735 h 1773"/>
                <a:gd name="T34" fmla="*/ 1271 w 1442"/>
                <a:gd name="T35" fmla="*/ 696 h 1773"/>
                <a:gd name="T36" fmla="*/ 1203 w 1442"/>
                <a:gd name="T37" fmla="*/ 1091 h 1773"/>
                <a:gd name="T38" fmla="*/ 1192 w 1442"/>
                <a:gd name="T39" fmla="*/ 1135 h 1773"/>
                <a:gd name="T40" fmla="*/ 1182 w 1442"/>
                <a:gd name="T41" fmla="*/ 996 h 1773"/>
                <a:gd name="T42" fmla="*/ 1095 w 1442"/>
                <a:gd name="T43" fmla="*/ 1204 h 1773"/>
                <a:gd name="T44" fmla="*/ 975 w 1442"/>
                <a:gd name="T45" fmla="*/ 1301 h 1773"/>
                <a:gd name="T46" fmla="*/ 925 w 1442"/>
                <a:gd name="T47" fmla="*/ 1553 h 1773"/>
                <a:gd name="T48" fmla="*/ 819 w 1442"/>
                <a:gd name="T49" fmla="*/ 1749 h 1773"/>
                <a:gd name="T50" fmla="*/ 680 w 1442"/>
                <a:gd name="T51" fmla="*/ 1765 h 1773"/>
                <a:gd name="T52" fmla="*/ 641 w 1442"/>
                <a:gd name="T53" fmla="*/ 1732 h 1773"/>
                <a:gd name="T54" fmla="*/ 651 w 1442"/>
                <a:gd name="T55" fmla="*/ 1682 h 1773"/>
                <a:gd name="T56" fmla="*/ 616 w 1442"/>
                <a:gd name="T57" fmla="*/ 1626 h 1773"/>
                <a:gd name="T58" fmla="*/ 607 w 1442"/>
                <a:gd name="T59" fmla="*/ 1542 h 1773"/>
                <a:gd name="T60" fmla="*/ 558 w 1442"/>
                <a:gd name="T61" fmla="*/ 1522 h 1773"/>
                <a:gd name="T62" fmla="*/ 556 w 1442"/>
                <a:gd name="T63" fmla="*/ 1470 h 1773"/>
                <a:gd name="T64" fmla="*/ 487 w 1442"/>
                <a:gd name="T65" fmla="*/ 1468 h 1773"/>
                <a:gd name="T66" fmla="*/ 479 w 1442"/>
                <a:gd name="T67" fmla="*/ 1539 h 1773"/>
                <a:gd name="T68" fmla="*/ 380 w 1442"/>
                <a:gd name="T69" fmla="*/ 1596 h 1773"/>
                <a:gd name="T70" fmla="*/ 343 w 1442"/>
                <a:gd name="T71" fmla="*/ 1602 h 1773"/>
                <a:gd name="T72" fmla="*/ 284 w 1442"/>
                <a:gd name="T73" fmla="*/ 1489 h 1773"/>
                <a:gd name="T74" fmla="*/ 311 w 1442"/>
                <a:gd name="T75" fmla="*/ 1400 h 1773"/>
                <a:gd name="T76" fmla="*/ 141 w 1442"/>
                <a:gd name="T77" fmla="*/ 1374 h 1773"/>
                <a:gd name="T78" fmla="*/ 134 w 1442"/>
                <a:gd name="T79" fmla="*/ 1252 h 1773"/>
                <a:gd name="T80" fmla="*/ 217 w 1442"/>
                <a:gd name="T81" fmla="*/ 1282 h 1773"/>
                <a:gd name="T82" fmla="*/ 304 w 1442"/>
                <a:gd name="T83" fmla="*/ 1277 h 1773"/>
                <a:gd name="T84" fmla="*/ 218 w 1442"/>
                <a:gd name="T85" fmla="*/ 1153 h 1773"/>
                <a:gd name="T86" fmla="*/ 187 w 1442"/>
                <a:gd name="T87" fmla="*/ 1089 h 1773"/>
                <a:gd name="T88" fmla="*/ 117 w 1442"/>
                <a:gd name="T89" fmla="*/ 1129 h 1773"/>
                <a:gd name="T90" fmla="*/ 38 w 1442"/>
                <a:gd name="T91" fmla="*/ 1010 h 1773"/>
                <a:gd name="T92" fmla="*/ 38 w 1442"/>
                <a:gd name="T93" fmla="*/ 937 h 1773"/>
                <a:gd name="T94" fmla="*/ 49 w 1442"/>
                <a:gd name="T95" fmla="*/ 819 h 1773"/>
                <a:gd name="T96" fmla="*/ 21 w 1442"/>
                <a:gd name="T97" fmla="*/ 739 h 1773"/>
                <a:gd name="T98" fmla="*/ 6 w 1442"/>
                <a:gd name="T99" fmla="*/ 682 h 1773"/>
                <a:gd name="T100" fmla="*/ 26 w 1442"/>
                <a:gd name="T101" fmla="*/ 621 h 1773"/>
                <a:gd name="T102" fmla="*/ 87 w 1442"/>
                <a:gd name="T103" fmla="*/ 544 h 1773"/>
                <a:gd name="T104" fmla="*/ 144 w 1442"/>
                <a:gd name="T105" fmla="*/ 635 h 1773"/>
                <a:gd name="T106" fmla="*/ 220 w 1442"/>
                <a:gd name="T107" fmla="*/ 682 h 1773"/>
                <a:gd name="T108" fmla="*/ 235 w 1442"/>
                <a:gd name="T109" fmla="*/ 573 h 1773"/>
                <a:gd name="T110" fmla="*/ 241 w 1442"/>
                <a:gd name="T111" fmla="*/ 504 h 1773"/>
                <a:gd name="T112" fmla="*/ 251 w 1442"/>
                <a:gd name="T113" fmla="*/ 426 h 1773"/>
                <a:gd name="T114" fmla="*/ 261 w 1442"/>
                <a:gd name="T115" fmla="*/ 331 h 1773"/>
                <a:gd name="T116" fmla="*/ 246 w 1442"/>
                <a:gd name="T117" fmla="*/ 224 h 1773"/>
                <a:gd name="T118" fmla="*/ 271 w 1442"/>
                <a:gd name="T119" fmla="*/ 129 h 1773"/>
                <a:gd name="T120" fmla="*/ 350 w 1442"/>
                <a:gd name="T121" fmla="*/ 27 h 1773"/>
                <a:gd name="T122" fmla="*/ 433 w 1442"/>
                <a:gd name="T123" fmla="*/ 16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2" h="1773">
                  <a:moveTo>
                    <a:pt x="503" y="12"/>
                  </a:moveTo>
                  <a:lnTo>
                    <a:pt x="499" y="34"/>
                  </a:lnTo>
                  <a:lnTo>
                    <a:pt x="506" y="41"/>
                  </a:lnTo>
                  <a:lnTo>
                    <a:pt x="553" y="41"/>
                  </a:lnTo>
                  <a:lnTo>
                    <a:pt x="585" y="57"/>
                  </a:lnTo>
                  <a:lnTo>
                    <a:pt x="640" y="49"/>
                  </a:lnTo>
                  <a:lnTo>
                    <a:pt x="666" y="52"/>
                  </a:lnTo>
                  <a:lnTo>
                    <a:pt x="681" y="59"/>
                  </a:lnTo>
                  <a:lnTo>
                    <a:pt x="725" y="57"/>
                  </a:lnTo>
                  <a:lnTo>
                    <a:pt x="744" y="42"/>
                  </a:lnTo>
                  <a:lnTo>
                    <a:pt x="752" y="47"/>
                  </a:lnTo>
                  <a:lnTo>
                    <a:pt x="865" y="44"/>
                  </a:lnTo>
                  <a:lnTo>
                    <a:pt x="922" y="37"/>
                  </a:lnTo>
                  <a:lnTo>
                    <a:pt x="955" y="26"/>
                  </a:lnTo>
                  <a:lnTo>
                    <a:pt x="991" y="25"/>
                  </a:lnTo>
                  <a:lnTo>
                    <a:pt x="1016" y="42"/>
                  </a:lnTo>
                  <a:lnTo>
                    <a:pt x="1031" y="47"/>
                  </a:lnTo>
                  <a:lnTo>
                    <a:pt x="1044" y="60"/>
                  </a:lnTo>
                  <a:lnTo>
                    <a:pt x="1058" y="85"/>
                  </a:lnTo>
                  <a:lnTo>
                    <a:pt x="1072" y="98"/>
                  </a:lnTo>
                  <a:lnTo>
                    <a:pt x="1059" y="116"/>
                  </a:lnTo>
                  <a:lnTo>
                    <a:pt x="1058" y="133"/>
                  </a:lnTo>
                  <a:lnTo>
                    <a:pt x="1048" y="134"/>
                  </a:lnTo>
                  <a:lnTo>
                    <a:pt x="1044" y="140"/>
                  </a:lnTo>
                  <a:lnTo>
                    <a:pt x="1034" y="149"/>
                  </a:lnTo>
                  <a:lnTo>
                    <a:pt x="1019" y="150"/>
                  </a:lnTo>
                  <a:lnTo>
                    <a:pt x="1015" y="159"/>
                  </a:lnTo>
                  <a:lnTo>
                    <a:pt x="1000" y="169"/>
                  </a:lnTo>
                  <a:lnTo>
                    <a:pt x="966" y="165"/>
                  </a:lnTo>
                  <a:lnTo>
                    <a:pt x="955" y="178"/>
                  </a:lnTo>
                  <a:lnTo>
                    <a:pt x="947" y="178"/>
                  </a:lnTo>
                  <a:lnTo>
                    <a:pt x="916" y="160"/>
                  </a:lnTo>
                  <a:lnTo>
                    <a:pt x="915" y="144"/>
                  </a:lnTo>
                  <a:lnTo>
                    <a:pt x="898" y="143"/>
                  </a:lnTo>
                  <a:lnTo>
                    <a:pt x="898" y="128"/>
                  </a:lnTo>
                  <a:lnTo>
                    <a:pt x="886" y="133"/>
                  </a:lnTo>
                  <a:lnTo>
                    <a:pt x="882" y="140"/>
                  </a:lnTo>
                  <a:lnTo>
                    <a:pt x="872" y="143"/>
                  </a:lnTo>
                  <a:lnTo>
                    <a:pt x="882" y="155"/>
                  </a:lnTo>
                  <a:lnTo>
                    <a:pt x="868" y="177"/>
                  </a:lnTo>
                  <a:lnTo>
                    <a:pt x="857" y="180"/>
                  </a:lnTo>
                  <a:lnTo>
                    <a:pt x="861" y="193"/>
                  </a:lnTo>
                  <a:lnTo>
                    <a:pt x="852" y="208"/>
                  </a:lnTo>
                  <a:lnTo>
                    <a:pt x="848" y="204"/>
                  </a:lnTo>
                  <a:lnTo>
                    <a:pt x="833" y="213"/>
                  </a:lnTo>
                  <a:lnTo>
                    <a:pt x="832" y="219"/>
                  </a:lnTo>
                  <a:lnTo>
                    <a:pt x="827" y="219"/>
                  </a:lnTo>
                  <a:lnTo>
                    <a:pt x="814" y="208"/>
                  </a:lnTo>
                  <a:lnTo>
                    <a:pt x="797" y="218"/>
                  </a:lnTo>
                  <a:lnTo>
                    <a:pt x="782" y="218"/>
                  </a:lnTo>
                  <a:lnTo>
                    <a:pt x="777" y="247"/>
                  </a:lnTo>
                  <a:lnTo>
                    <a:pt x="778" y="259"/>
                  </a:lnTo>
                  <a:lnTo>
                    <a:pt x="769" y="267"/>
                  </a:lnTo>
                  <a:lnTo>
                    <a:pt x="767" y="276"/>
                  </a:lnTo>
                  <a:lnTo>
                    <a:pt x="774" y="291"/>
                  </a:lnTo>
                  <a:lnTo>
                    <a:pt x="768" y="295"/>
                  </a:lnTo>
                  <a:lnTo>
                    <a:pt x="779" y="300"/>
                  </a:lnTo>
                  <a:lnTo>
                    <a:pt x="773" y="316"/>
                  </a:lnTo>
                  <a:lnTo>
                    <a:pt x="782" y="326"/>
                  </a:lnTo>
                  <a:lnTo>
                    <a:pt x="773" y="341"/>
                  </a:lnTo>
                  <a:lnTo>
                    <a:pt x="782" y="347"/>
                  </a:lnTo>
                  <a:lnTo>
                    <a:pt x="789" y="347"/>
                  </a:lnTo>
                  <a:lnTo>
                    <a:pt x="788" y="351"/>
                  </a:lnTo>
                  <a:lnTo>
                    <a:pt x="809" y="345"/>
                  </a:lnTo>
                  <a:lnTo>
                    <a:pt x="813" y="341"/>
                  </a:lnTo>
                  <a:lnTo>
                    <a:pt x="822" y="345"/>
                  </a:lnTo>
                  <a:lnTo>
                    <a:pt x="843" y="337"/>
                  </a:lnTo>
                  <a:lnTo>
                    <a:pt x="851" y="355"/>
                  </a:lnTo>
                  <a:lnTo>
                    <a:pt x="867" y="367"/>
                  </a:lnTo>
                  <a:lnTo>
                    <a:pt x="870" y="382"/>
                  </a:lnTo>
                  <a:lnTo>
                    <a:pt x="900" y="390"/>
                  </a:lnTo>
                  <a:lnTo>
                    <a:pt x="905" y="396"/>
                  </a:lnTo>
                  <a:lnTo>
                    <a:pt x="906" y="419"/>
                  </a:lnTo>
                  <a:lnTo>
                    <a:pt x="898" y="448"/>
                  </a:lnTo>
                  <a:lnTo>
                    <a:pt x="944" y="473"/>
                  </a:lnTo>
                  <a:lnTo>
                    <a:pt x="957" y="475"/>
                  </a:lnTo>
                  <a:lnTo>
                    <a:pt x="971" y="469"/>
                  </a:lnTo>
                  <a:lnTo>
                    <a:pt x="974" y="464"/>
                  </a:lnTo>
                  <a:lnTo>
                    <a:pt x="984" y="464"/>
                  </a:lnTo>
                  <a:lnTo>
                    <a:pt x="986" y="453"/>
                  </a:lnTo>
                  <a:lnTo>
                    <a:pt x="1001" y="449"/>
                  </a:lnTo>
                  <a:lnTo>
                    <a:pt x="1006" y="454"/>
                  </a:lnTo>
                  <a:lnTo>
                    <a:pt x="1024" y="446"/>
                  </a:lnTo>
                  <a:lnTo>
                    <a:pt x="1050" y="445"/>
                  </a:lnTo>
                  <a:lnTo>
                    <a:pt x="1058" y="451"/>
                  </a:lnTo>
                  <a:lnTo>
                    <a:pt x="1067" y="449"/>
                  </a:lnTo>
                  <a:lnTo>
                    <a:pt x="1070" y="454"/>
                  </a:lnTo>
                  <a:lnTo>
                    <a:pt x="1079" y="448"/>
                  </a:lnTo>
                  <a:lnTo>
                    <a:pt x="1093" y="465"/>
                  </a:lnTo>
                  <a:lnTo>
                    <a:pt x="1097" y="416"/>
                  </a:lnTo>
                  <a:lnTo>
                    <a:pt x="1136" y="419"/>
                  </a:lnTo>
                  <a:lnTo>
                    <a:pt x="1146" y="406"/>
                  </a:lnTo>
                  <a:lnTo>
                    <a:pt x="1164" y="414"/>
                  </a:lnTo>
                  <a:lnTo>
                    <a:pt x="1171" y="420"/>
                  </a:lnTo>
                  <a:lnTo>
                    <a:pt x="1183" y="415"/>
                  </a:lnTo>
                  <a:lnTo>
                    <a:pt x="1186" y="425"/>
                  </a:lnTo>
                  <a:lnTo>
                    <a:pt x="1193" y="425"/>
                  </a:lnTo>
                  <a:lnTo>
                    <a:pt x="1197" y="420"/>
                  </a:lnTo>
                  <a:lnTo>
                    <a:pt x="1200" y="431"/>
                  </a:lnTo>
                  <a:lnTo>
                    <a:pt x="1223" y="421"/>
                  </a:lnTo>
                  <a:lnTo>
                    <a:pt x="1216" y="433"/>
                  </a:lnTo>
                  <a:lnTo>
                    <a:pt x="1220" y="441"/>
                  </a:lnTo>
                  <a:lnTo>
                    <a:pt x="1228" y="446"/>
                  </a:lnTo>
                  <a:lnTo>
                    <a:pt x="1245" y="446"/>
                  </a:lnTo>
                  <a:lnTo>
                    <a:pt x="1228" y="458"/>
                  </a:lnTo>
                  <a:lnTo>
                    <a:pt x="1225" y="451"/>
                  </a:lnTo>
                  <a:lnTo>
                    <a:pt x="1216" y="458"/>
                  </a:lnTo>
                  <a:lnTo>
                    <a:pt x="1213" y="489"/>
                  </a:lnTo>
                  <a:lnTo>
                    <a:pt x="1220" y="515"/>
                  </a:lnTo>
                  <a:lnTo>
                    <a:pt x="1240" y="522"/>
                  </a:lnTo>
                  <a:lnTo>
                    <a:pt x="1261" y="518"/>
                  </a:lnTo>
                  <a:lnTo>
                    <a:pt x="1272" y="532"/>
                  </a:lnTo>
                  <a:lnTo>
                    <a:pt x="1267" y="543"/>
                  </a:lnTo>
                  <a:lnTo>
                    <a:pt x="1271" y="548"/>
                  </a:lnTo>
                  <a:lnTo>
                    <a:pt x="1277" y="544"/>
                  </a:lnTo>
                  <a:lnTo>
                    <a:pt x="1287" y="525"/>
                  </a:lnTo>
                  <a:lnTo>
                    <a:pt x="1314" y="510"/>
                  </a:lnTo>
                  <a:lnTo>
                    <a:pt x="1315" y="564"/>
                  </a:lnTo>
                  <a:lnTo>
                    <a:pt x="1331" y="612"/>
                  </a:lnTo>
                  <a:lnTo>
                    <a:pt x="1345" y="626"/>
                  </a:lnTo>
                  <a:lnTo>
                    <a:pt x="1373" y="612"/>
                  </a:lnTo>
                  <a:lnTo>
                    <a:pt x="1402" y="591"/>
                  </a:lnTo>
                  <a:lnTo>
                    <a:pt x="1438" y="589"/>
                  </a:lnTo>
                  <a:lnTo>
                    <a:pt x="1442" y="598"/>
                  </a:lnTo>
                  <a:lnTo>
                    <a:pt x="1439" y="621"/>
                  </a:lnTo>
                  <a:lnTo>
                    <a:pt x="1430" y="613"/>
                  </a:lnTo>
                  <a:lnTo>
                    <a:pt x="1409" y="640"/>
                  </a:lnTo>
                  <a:lnTo>
                    <a:pt x="1412" y="655"/>
                  </a:lnTo>
                  <a:lnTo>
                    <a:pt x="1404" y="665"/>
                  </a:lnTo>
                  <a:lnTo>
                    <a:pt x="1404" y="681"/>
                  </a:lnTo>
                  <a:lnTo>
                    <a:pt x="1397" y="690"/>
                  </a:lnTo>
                  <a:lnTo>
                    <a:pt x="1384" y="735"/>
                  </a:lnTo>
                  <a:lnTo>
                    <a:pt x="1370" y="773"/>
                  </a:lnTo>
                  <a:lnTo>
                    <a:pt x="1365" y="771"/>
                  </a:lnTo>
                  <a:lnTo>
                    <a:pt x="1378" y="739"/>
                  </a:lnTo>
                  <a:lnTo>
                    <a:pt x="1383" y="735"/>
                  </a:lnTo>
                  <a:lnTo>
                    <a:pt x="1393" y="691"/>
                  </a:lnTo>
                  <a:lnTo>
                    <a:pt x="1384" y="686"/>
                  </a:lnTo>
                  <a:lnTo>
                    <a:pt x="1385" y="677"/>
                  </a:lnTo>
                  <a:lnTo>
                    <a:pt x="1374" y="661"/>
                  </a:lnTo>
                  <a:lnTo>
                    <a:pt x="1341" y="653"/>
                  </a:lnTo>
                  <a:lnTo>
                    <a:pt x="1321" y="653"/>
                  </a:lnTo>
                  <a:lnTo>
                    <a:pt x="1289" y="671"/>
                  </a:lnTo>
                  <a:lnTo>
                    <a:pt x="1271" y="696"/>
                  </a:lnTo>
                  <a:lnTo>
                    <a:pt x="1264" y="719"/>
                  </a:lnTo>
                  <a:lnTo>
                    <a:pt x="1255" y="727"/>
                  </a:lnTo>
                  <a:lnTo>
                    <a:pt x="1242" y="754"/>
                  </a:lnTo>
                  <a:lnTo>
                    <a:pt x="1207" y="845"/>
                  </a:lnTo>
                  <a:lnTo>
                    <a:pt x="1200" y="883"/>
                  </a:lnTo>
                  <a:lnTo>
                    <a:pt x="1200" y="942"/>
                  </a:lnTo>
                  <a:lnTo>
                    <a:pt x="1208" y="1037"/>
                  </a:lnTo>
                  <a:lnTo>
                    <a:pt x="1203" y="1091"/>
                  </a:lnTo>
                  <a:lnTo>
                    <a:pt x="1218" y="1159"/>
                  </a:lnTo>
                  <a:lnTo>
                    <a:pt x="1216" y="1172"/>
                  </a:lnTo>
                  <a:lnTo>
                    <a:pt x="1208" y="1179"/>
                  </a:lnTo>
                  <a:lnTo>
                    <a:pt x="1198" y="1177"/>
                  </a:lnTo>
                  <a:lnTo>
                    <a:pt x="1213" y="1165"/>
                  </a:lnTo>
                  <a:lnTo>
                    <a:pt x="1212" y="1153"/>
                  </a:lnTo>
                  <a:lnTo>
                    <a:pt x="1164" y="1128"/>
                  </a:lnTo>
                  <a:lnTo>
                    <a:pt x="1192" y="1135"/>
                  </a:lnTo>
                  <a:lnTo>
                    <a:pt x="1205" y="1118"/>
                  </a:lnTo>
                  <a:lnTo>
                    <a:pt x="1203" y="1094"/>
                  </a:lnTo>
                  <a:lnTo>
                    <a:pt x="1200" y="1066"/>
                  </a:lnTo>
                  <a:lnTo>
                    <a:pt x="1193" y="1047"/>
                  </a:lnTo>
                  <a:lnTo>
                    <a:pt x="1182" y="1031"/>
                  </a:lnTo>
                  <a:lnTo>
                    <a:pt x="1186" y="1011"/>
                  </a:lnTo>
                  <a:lnTo>
                    <a:pt x="1178" y="1000"/>
                  </a:lnTo>
                  <a:lnTo>
                    <a:pt x="1182" y="996"/>
                  </a:lnTo>
                  <a:lnTo>
                    <a:pt x="1182" y="958"/>
                  </a:lnTo>
                  <a:lnTo>
                    <a:pt x="1164" y="941"/>
                  </a:lnTo>
                  <a:lnTo>
                    <a:pt x="1131" y="938"/>
                  </a:lnTo>
                  <a:lnTo>
                    <a:pt x="1117" y="947"/>
                  </a:lnTo>
                  <a:lnTo>
                    <a:pt x="1104" y="967"/>
                  </a:lnTo>
                  <a:lnTo>
                    <a:pt x="1080" y="1096"/>
                  </a:lnTo>
                  <a:lnTo>
                    <a:pt x="1082" y="1131"/>
                  </a:lnTo>
                  <a:lnTo>
                    <a:pt x="1095" y="1204"/>
                  </a:lnTo>
                  <a:lnTo>
                    <a:pt x="1104" y="1233"/>
                  </a:lnTo>
                  <a:lnTo>
                    <a:pt x="1118" y="1251"/>
                  </a:lnTo>
                  <a:lnTo>
                    <a:pt x="1095" y="1257"/>
                  </a:lnTo>
                  <a:lnTo>
                    <a:pt x="1050" y="1249"/>
                  </a:lnTo>
                  <a:lnTo>
                    <a:pt x="1040" y="1244"/>
                  </a:lnTo>
                  <a:lnTo>
                    <a:pt x="1031" y="1248"/>
                  </a:lnTo>
                  <a:lnTo>
                    <a:pt x="998" y="1267"/>
                  </a:lnTo>
                  <a:lnTo>
                    <a:pt x="975" y="1301"/>
                  </a:lnTo>
                  <a:lnTo>
                    <a:pt x="970" y="1347"/>
                  </a:lnTo>
                  <a:lnTo>
                    <a:pt x="970" y="1374"/>
                  </a:lnTo>
                  <a:lnTo>
                    <a:pt x="984" y="1443"/>
                  </a:lnTo>
                  <a:lnTo>
                    <a:pt x="1011" y="1507"/>
                  </a:lnTo>
                  <a:lnTo>
                    <a:pt x="1023" y="1520"/>
                  </a:lnTo>
                  <a:lnTo>
                    <a:pt x="1033" y="1523"/>
                  </a:lnTo>
                  <a:lnTo>
                    <a:pt x="1008" y="1535"/>
                  </a:lnTo>
                  <a:lnTo>
                    <a:pt x="925" y="1553"/>
                  </a:lnTo>
                  <a:lnTo>
                    <a:pt x="905" y="1554"/>
                  </a:lnTo>
                  <a:lnTo>
                    <a:pt x="890" y="1574"/>
                  </a:lnTo>
                  <a:lnTo>
                    <a:pt x="852" y="1576"/>
                  </a:lnTo>
                  <a:lnTo>
                    <a:pt x="833" y="1586"/>
                  </a:lnTo>
                  <a:lnTo>
                    <a:pt x="821" y="1603"/>
                  </a:lnTo>
                  <a:lnTo>
                    <a:pt x="809" y="1638"/>
                  </a:lnTo>
                  <a:lnTo>
                    <a:pt x="804" y="1697"/>
                  </a:lnTo>
                  <a:lnTo>
                    <a:pt x="819" y="1749"/>
                  </a:lnTo>
                  <a:lnTo>
                    <a:pt x="832" y="1751"/>
                  </a:lnTo>
                  <a:lnTo>
                    <a:pt x="778" y="1755"/>
                  </a:lnTo>
                  <a:lnTo>
                    <a:pt x="732" y="1746"/>
                  </a:lnTo>
                  <a:lnTo>
                    <a:pt x="715" y="1751"/>
                  </a:lnTo>
                  <a:lnTo>
                    <a:pt x="698" y="1766"/>
                  </a:lnTo>
                  <a:lnTo>
                    <a:pt x="684" y="1761"/>
                  </a:lnTo>
                  <a:lnTo>
                    <a:pt x="688" y="1769"/>
                  </a:lnTo>
                  <a:lnTo>
                    <a:pt x="680" y="1765"/>
                  </a:lnTo>
                  <a:lnTo>
                    <a:pt x="675" y="1773"/>
                  </a:lnTo>
                  <a:lnTo>
                    <a:pt x="664" y="1769"/>
                  </a:lnTo>
                  <a:lnTo>
                    <a:pt x="664" y="1761"/>
                  </a:lnTo>
                  <a:lnTo>
                    <a:pt x="639" y="1755"/>
                  </a:lnTo>
                  <a:lnTo>
                    <a:pt x="616" y="1771"/>
                  </a:lnTo>
                  <a:lnTo>
                    <a:pt x="629" y="1745"/>
                  </a:lnTo>
                  <a:lnTo>
                    <a:pt x="629" y="1732"/>
                  </a:lnTo>
                  <a:lnTo>
                    <a:pt x="641" y="1732"/>
                  </a:lnTo>
                  <a:lnTo>
                    <a:pt x="640" y="1724"/>
                  </a:lnTo>
                  <a:lnTo>
                    <a:pt x="635" y="1724"/>
                  </a:lnTo>
                  <a:lnTo>
                    <a:pt x="640" y="1719"/>
                  </a:lnTo>
                  <a:lnTo>
                    <a:pt x="645" y="1722"/>
                  </a:lnTo>
                  <a:lnTo>
                    <a:pt x="644" y="1716"/>
                  </a:lnTo>
                  <a:lnTo>
                    <a:pt x="651" y="1704"/>
                  </a:lnTo>
                  <a:lnTo>
                    <a:pt x="645" y="1692"/>
                  </a:lnTo>
                  <a:lnTo>
                    <a:pt x="651" y="1682"/>
                  </a:lnTo>
                  <a:lnTo>
                    <a:pt x="641" y="1680"/>
                  </a:lnTo>
                  <a:lnTo>
                    <a:pt x="646" y="1668"/>
                  </a:lnTo>
                  <a:lnTo>
                    <a:pt x="644" y="1648"/>
                  </a:lnTo>
                  <a:lnTo>
                    <a:pt x="636" y="1640"/>
                  </a:lnTo>
                  <a:lnTo>
                    <a:pt x="641" y="1631"/>
                  </a:lnTo>
                  <a:lnTo>
                    <a:pt x="629" y="1618"/>
                  </a:lnTo>
                  <a:lnTo>
                    <a:pt x="620" y="1621"/>
                  </a:lnTo>
                  <a:lnTo>
                    <a:pt x="616" y="1626"/>
                  </a:lnTo>
                  <a:lnTo>
                    <a:pt x="611" y="1623"/>
                  </a:lnTo>
                  <a:lnTo>
                    <a:pt x="609" y="1607"/>
                  </a:lnTo>
                  <a:lnTo>
                    <a:pt x="617" y="1594"/>
                  </a:lnTo>
                  <a:lnTo>
                    <a:pt x="640" y="1583"/>
                  </a:lnTo>
                  <a:lnTo>
                    <a:pt x="644" y="1562"/>
                  </a:lnTo>
                  <a:lnTo>
                    <a:pt x="624" y="1564"/>
                  </a:lnTo>
                  <a:lnTo>
                    <a:pt x="612" y="1558"/>
                  </a:lnTo>
                  <a:lnTo>
                    <a:pt x="607" y="1542"/>
                  </a:lnTo>
                  <a:lnTo>
                    <a:pt x="600" y="1547"/>
                  </a:lnTo>
                  <a:lnTo>
                    <a:pt x="601" y="1535"/>
                  </a:lnTo>
                  <a:lnTo>
                    <a:pt x="590" y="1539"/>
                  </a:lnTo>
                  <a:lnTo>
                    <a:pt x="591" y="1530"/>
                  </a:lnTo>
                  <a:lnTo>
                    <a:pt x="586" y="1527"/>
                  </a:lnTo>
                  <a:lnTo>
                    <a:pt x="571" y="1535"/>
                  </a:lnTo>
                  <a:lnTo>
                    <a:pt x="567" y="1519"/>
                  </a:lnTo>
                  <a:lnTo>
                    <a:pt x="558" y="1522"/>
                  </a:lnTo>
                  <a:lnTo>
                    <a:pt x="553" y="1519"/>
                  </a:lnTo>
                  <a:lnTo>
                    <a:pt x="560" y="1509"/>
                  </a:lnTo>
                  <a:lnTo>
                    <a:pt x="555" y="1500"/>
                  </a:lnTo>
                  <a:lnTo>
                    <a:pt x="561" y="1502"/>
                  </a:lnTo>
                  <a:lnTo>
                    <a:pt x="566" y="1494"/>
                  </a:lnTo>
                  <a:lnTo>
                    <a:pt x="560" y="1479"/>
                  </a:lnTo>
                  <a:lnTo>
                    <a:pt x="550" y="1479"/>
                  </a:lnTo>
                  <a:lnTo>
                    <a:pt x="556" y="1470"/>
                  </a:lnTo>
                  <a:lnTo>
                    <a:pt x="543" y="1466"/>
                  </a:lnTo>
                  <a:lnTo>
                    <a:pt x="550" y="1456"/>
                  </a:lnTo>
                  <a:lnTo>
                    <a:pt x="545" y="1448"/>
                  </a:lnTo>
                  <a:lnTo>
                    <a:pt x="522" y="1448"/>
                  </a:lnTo>
                  <a:lnTo>
                    <a:pt x="521" y="1456"/>
                  </a:lnTo>
                  <a:lnTo>
                    <a:pt x="503" y="1459"/>
                  </a:lnTo>
                  <a:lnTo>
                    <a:pt x="497" y="1454"/>
                  </a:lnTo>
                  <a:lnTo>
                    <a:pt x="487" y="1468"/>
                  </a:lnTo>
                  <a:lnTo>
                    <a:pt x="484" y="1484"/>
                  </a:lnTo>
                  <a:lnTo>
                    <a:pt x="467" y="1502"/>
                  </a:lnTo>
                  <a:lnTo>
                    <a:pt x="459" y="1520"/>
                  </a:lnTo>
                  <a:lnTo>
                    <a:pt x="469" y="1523"/>
                  </a:lnTo>
                  <a:lnTo>
                    <a:pt x="471" y="1532"/>
                  </a:lnTo>
                  <a:lnTo>
                    <a:pt x="486" y="1533"/>
                  </a:lnTo>
                  <a:lnTo>
                    <a:pt x="487" y="1543"/>
                  </a:lnTo>
                  <a:lnTo>
                    <a:pt x="479" y="1539"/>
                  </a:lnTo>
                  <a:lnTo>
                    <a:pt x="479" y="1537"/>
                  </a:lnTo>
                  <a:lnTo>
                    <a:pt x="457" y="1537"/>
                  </a:lnTo>
                  <a:lnTo>
                    <a:pt x="425" y="1527"/>
                  </a:lnTo>
                  <a:lnTo>
                    <a:pt x="404" y="1530"/>
                  </a:lnTo>
                  <a:lnTo>
                    <a:pt x="393" y="1539"/>
                  </a:lnTo>
                  <a:lnTo>
                    <a:pt x="389" y="1558"/>
                  </a:lnTo>
                  <a:lnTo>
                    <a:pt x="394" y="1576"/>
                  </a:lnTo>
                  <a:lnTo>
                    <a:pt x="380" y="1596"/>
                  </a:lnTo>
                  <a:lnTo>
                    <a:pt x="389" y="1602"/>
                  </a:lnTo>
                  <a:lnTo>
                    <a:pt x="380" y="1603"/>
                  </a:lnTo>
                  <a:lnTo>
                    <a:pt x="384" y="1623"/>
                  </a:lnTo>
                  <a:lnTo>
                    <a:pt x="379" y="1632"/>
                  </a:lnTo>
                  <a:lnTo>
                    <a:pt x="374" y="1591"/>
                  </a:lnTo>
                  <a:lnTo>
                    <a:pt x="354" y="1599"/>
                  </a:lnTo>
                  <a:lnTo>
                    <a:pt x="346" y="1608"/>
                  </a:lnTo>
                  <a:lnTo>
                    <a:pt x="343" y="1602"/>
                  </a:lnTo>
                  <a:lnTo>
                    <a:pt x="310" y="1586"/>
                  </a:lnTo>
                  <a:lnTo>
                    <a:pt x="310" y="1578"/>
                  </a:lnTo>
                  <a:lnTo>
                    <a:pt x="290" y="1538"/>
                  </a:lnTo>
                  <a:lnTo>
                    <a:pt x="279" y="1539"/>
                  </a:lnTo>
                  <a:lnTo>
                    <a:pt x="269" y="1530"/>
                  </a:lnTo>
                  <a:lnTo>
                    <a:pt x="274" y="1517"/>
                  </a:lnTo>
                  <a:lnTo>
                    <a:pt x="284" y="1514"/>
                  </a:lnTo>
                  <a:lnTo>
                    <a:pt x="284" y="1489"/>
                  </a:lnTo>
                  <a:lnTo>
                    <a:pt x="256" y="1454"/>
                  </a:lnTo>
                  <a:lnTo>
                    <a:pt x="247" y="1459"/>
                  </a:lnTo>
                  <a:lnTo>
                    <a:pt x="237" y="1448"/>
                  </a:lnTo>
                  <a:lnTo>
                    <a:pt x="255" y="1438"/>
                  </a:lnTo>
                  <a:lnTo>
                    <a:pt x="256" y="1430"/>
                  </a:lnTo>
                  <a:lnTo>
                    <a:pt x="282" y="1419"/>
                  </a:lnTo>
                  <a:lnTo>
                    <a:pt x="290" y="1405"/>
                  </a:lnTo>
                  <a:lnTo>
                    <a:pt x="311" y="1400"/>
                  </a:lnTo>
                  <a:lnTo>
                    <a:pt x="304" y="1395"/>
                  </a:lnTo>
                  <a:lnTo>
                    <a:pt x="277" y="1392"/>
                  </a:lnTo>
                  <a:lnTo>
                    <a:pt x="265" y="1397"/>
                  </a:lnTo>
                  <a:lnTo>
                    <a:pt x="261" y="1404"/>
                  </a:lnTo>
                  <a:lnTo>
                    <a:pt x="241" y="1400"/>
                  </a:lnTo>
                  <a:lnTo>
                    <a:pt x="182" y="1385"/>
                  </a:lnTo>
                  <a:lnTo>
                    <a:pt x="166" y="1374"/>
                  </a:lnTo>
                  <a:lnTo>
                    <a:pt x="141" y="1374"/>
                  </a:lnTo>
                  <a:lnTo>
                    <a:pt x="146" y="1362"/>
                  </a:lnTo>
                  <a:lnTo>
                    <a:pt x="136" y="1350"/>
                  </a:lnTo>
                  <a:lnTo>
                    <a:pt x="139" y="1345"/>
                  </a:lnTo>
                  <a:lnTo>
                    <a:pt x="112" y="1340"/>
                  </a:lnTo>
                  <a:lnTo>
                    <a:pt x="104" y="1328"/>
                  </a:lnTo>
                  <a:lnTo>
                    <a:pt x="143" y="1301"/>
                  </a:lnTo>
                  <a:lnTo>
                    <a:pt x="141" y="1262"/>
                  </a:lnTo>
                  <a:lnTo>
                    <a:pt x="134" y="1252"/>
                  </a:lnTo>
                  <a:lnTo>
                    <a:pt x="138" y="1244"/>
                  </a:lnTo>
                  <a:lnTo>
                    <a:pt x="149" y="1241"/>
                  </a:lnTo>
                  <a:lnTo>
                    <a:pt x="159" y="1254"/>
                  </a:lnTo>
                  <a:lnTo>
                    <a:pt x="178" y="1259"/>
                  </a:lnTo>
                  <a:lnTo>
                    <a:pt x="186" y="1276"/>
                  </a:lnTo>
                  <a:lnTo>
                    <a:pt x="210" y="1267"/>
                  </a:lnTo>
                  <a:lnTo>
                    <a:pt x="212" y="1278"/>
                  </a:lnTo>
                  <a:lnTo>
                    <a:pt x="217" y="1282"/>
                  </a:lnTo>
                  <a:lnTo>
                    <a:pt x="231" y="1271"/>
                  </a:lnTo>
                  <a:lnTo>
                    <a:pt x="247" y="1273"/>
                  </a:lnTo>
                  <a:lnTo>
                    <a:pt x="269" y="1266"/>
                  </a:lnTo>
                  <a:lnTo>
                    <a:pt x="272" y="1283"/>
                  </a:lnTo>
                  <a:lnTo>
                    <a:pt x="284" y="1287"/>
                  </a:lnTo>
                  <a:lnTo>
                    <a:pt x="295" y="1303"/>
                  </a:lnTo>
                  <a:lnTo>
                    <a:pt x="300" y="1298"/>
                  </a:lnTo>
                  <a:lnTo>
                    <a:pt x="304" y="1277"/>
                  </a:lnTo>
                  <a:lnTo>
                    <a:pt x="295" y="1272"/>
                  </a:lnTo>
                  <a:lnTo>
                    <a:pt x="294" y="1273"/>
                  </a:lnTo>
                  <a:lnTo>
                    <a:pt x="282" y="1244"/>
                  </a:lnTo>
                  <a:lnTo>
                    <a:pt x="257" y="1219"/>
                  </a:lnTo>
                  <a:lnTo>
                    <a:pt x="241" y="1217"/>
                  </a:lnTo>
                  <a:lnTo>
                    <a:pt x="226" y="1188"/>
                  </a:lnTo>
                  <a:lnTo>
                    <a:pt x="218" y="1185"/>
                  </a:lnTo>
                  <a:lnTo>
                    <a:pt x="218" y="1153"/>
                  </a:lnTo>
                  <a:lnTo>
                    <a:pt x="213" y="1143"/>
                  </a:lnTo>
                  <a:lnTo>
                    <a:pt x="212" y="1110"/>
                  </a:lnTo>
                  <a:lnTo>
                    <a:pt x="220" y="1103"/>
                  </a:lnTo>
                  <a:lnTo>
                    <a:pt x="201" y="1089"/>
                  </a:lnTo>
                  <a:lnTo>
                    <a:pt x="196" y="1099"/>
                  </a:lnTo>
                  <a:lnTo>
                    <a:pt x="181" y="1108"/>
                  </a:lnTo>
                  <a:lnTo>
                    <a:pt x="181" y="1096"/>
                  </a:lnTo>
                  <a:lnTo>
                    <a:pt x="187" y="1089"/>
                  </a:lnTo>
                  <a:lnTo>
                    <a:pt x="183" y="1079"/>
                  </a:lnTo>
                  <a:lnTo>
                    <a:pt x="151" y="1079"/>
                  </a:lnTo>
                  <a:lnTo>
                    <a:pt x="143" y="1091"/>
                  </a:lnTo>
                  <a:lnTo>
                    <a:pt x="144" y="1095"/>
                  </a:lnTo>
                  <a:lnTo>
                    <a:pt x="138" y="1100"/>
                  </a:lnTo>
                  <a:lnTo>
                    <a:pt x="129" y="1133"/>
                  </a:lnTo>
                  <a:lnTo>
                    <a:pt x="124" y="1135"/>
                  </a:lnTo>
                  <a:lnTo>
                    <a:pt x="117" y="1129"/>
                  </a:lnTo>
                  <a:lnTo>
                    <a:pt x="118" y="1123"/>
                  </a:lnTo>
                  <a:lnTo>
                    <a:pt x="95" y="1090"/>
                  </a:lnTo>
                  <a:lnTo>
                    <a:pt x="88" y="1070"/>
                  </a:lnTo>
                  <a:lnTo>
                    <a:pt x="68" y="1047"/>
                  </a:lnTo>
                  <a:lnTo>
                    <a:pt x="65" y="1036"/>
                  </a:lnTo>
                  <a:lnTo>
                    <a:pt x="58" y="1025"/>
                  </a:lnTo>
                  <a:lnTo>
                    <a:pt x="39" y="1017"/>
                  </a:lnTo>
                  <a:lnTo>
                    <a:pt x="38" y="1010"/>
                  </a:lnTo>
                  <a:lnTo>
                    <a:pt x="45" y="995"/>
                  </a:lnTo>
                  <a:lnTo>
                    <a:pt x="45" y="990"/>
                  </a:lnTo>
                  <a:lnTo>
                    <a:pt x="40" y="988"/>
                  </a:lnTo>
                  <a:lnTo>
                    <a:pt x="44" y="980"/>
                  </a:lnTo>
                  <a:lnTo>
                    <a:pt x="38" y="977"/>
                  </a:lnTo>
                  <a:lnTo>
                    <a:pt x="35" y="967"/>
                  </a:lnTo>
                  <a:lnTo>
                    <a:pt x="43" y="943"/>
                  </a:lnTo>
                  <a:lnTo>
                    <a:pt x="38" y="937"/>
                  </a:lnTo>
                  <a:lnTo>
                    <a:pt x="38" y="927"/>
                  </a:lnTo>
                  <a:lnTo>
                    <a:pt x="40" y="926"/>
                  </a:lnTo>
                  <a:lnTo>
                    <a:pt x="34" y="921"/>
                  </a:lnTo>
                  <a:lnTo>
                    <a:pt x="39" y="914"/>
                  </a:lnTo>
                  <a:lnTo>
                    <a:pt x="31" y="906"/>
                  </a:lnTo>
                  <a:lnTo>
                    <a:pt x="39" y="897"/>
                  </a:lnTo>
                  <a:lnTo>
                    <a:pt x="33" y="882"/>
                  </a:lnTo>
                  <a:lnTo>
                    <a:pt x="49" y="819"/>
                  </a:lnTo>
                  <a:lnTo>
                    <a:pt x="43" y="818"/>
                  </a:lnTo>
                  <a:lnTo>
                    <a:pt x="45" y="778"/>
                  </a:lnTo>
                  <a:lnTo>
                    <a:pt x="38" y="778"/>
                  </a:lnTo>
                  <a:lnTo>
                    <a:pt x="34" y="766"/>
                  </a:lnTo>
                  <a:lnTo>
                    <a:pt x="26" y="764"/>
                  </a:lnTo>
                  <a:lnTo>
                    <a:pt x="24" y="745"/>
                  </a:lnTo>
                  <a:lnTo>
                    <a:pt x="19" y="749"/>
                  </a:lnTo>
                  <a:lnTo>
                    <a:pt x="21" y="739"/>
                  </a:lnTo>
                  <a:lnTo>
                    <a:pt x="6" y="735"/>
                  </a:lnTo>
                  <a:lnTo>
                    <a:pt x="13" y="730"/>
                  </a:lnTo>
                  <a:lnTo>
                    <a:pt x="11" y="720"/>
                  </a:lnTo>
                  <a:lnTo>
                    <a:pt x="6" y="719"/>
                  </a:lnTo>
                  <a:lnTo>
                    <a:pt x="10" y="714"/>
                  </a:lnTo>
                  <a:lnTo>
                    <a:pt x="0" y="701"/>
                  </a:lnTo>
                  <a:lnTo>
                    <a:pt x="8" y="692"/>
                  </a:lnTo>
                  <a:lnTo>
                    <a:pt x="6" y="682"/>
                  </a:lnTo>
                  <a:lnTo>
                    <a:pt x="13" y="686"/>
                  </a:lnTo>
                  <a:lnTo>
                    <a:pt x="19" y="680"/>
                  </a:lnTo>
                  <a:lnTo>
                    <a:pt x="29" y="658"/>
                  </a:lnTo>
                  <a:lnTo>
                    <a:pt x="34" y="661"/>
                  </a:lnTo>
                  <a:lnTo>
                    <a:pt x="35" y="656"/>
                  </a:lnTo>
                  <a:lnTo>
                    <a:pt x="31" y="646"/>
                  </a:lnTo>
                  <a:lnTo>
                    <a:pt x="35" y="621"/>
                  </a:lnTo>
                  <a:lnTo>
                    <a:pt x="26" y="621"/>
                  </a:lnTo>
                  <a:lnTo>
                    <a:pt x="23" y="616"/>
                  </a:lnTo>
                  <a:lnTo>
                    <a:pt x="26" y="606"/>
                  </a:lnTo>
                  <a:lnTo>
                    <a:pt x="34" y="603"/>
                  </a:lnTo>
                  <a:lnTo>
                    <a:pt x="29" y="589"/>
                  </a:lnTo>
                  <a:lnTo>
                    <a:pt x="44" y="564"/>
                  </a:lnTo>
                  <a:lnTo>
                    <a:pt x="64" y="562"/>
                  </a:lnTo>
                  <a:lnTo>
                    <a:pt x="75" y="544"/>
                  </a:lnTo>
                  <a:lnTo>
                    <a:pt x="87" y="544"/>
                  </a:lnTo>
                  <a:lnTo>
                    <a:pt x="85" y="534"/>
                  </a:lnTo>
                  <a:lnTo>
                    <a:pt x="92" y="532"/>
                  </a:lnTo>
                  <a:lnTo>
                    <a:pt x="108" y="568"/>
                  </a:lnTo>
                  <a:lnTo>
                    <a:pt x="132" y="584"/>
                  </a:lnTo>
                  <a:lnTo>
                    <a:pt x="132" y="611"/>
                  </a:lnTo>
                  <a:lnTo>
                    <a:pt x="139" y="622"/>
                  </a:lnTo>
                  <a:lnTo>
                    <a:pt x="138" y="628"/>
                  </a:lnTo>
                  <a:lnTo>
                    <a:pt x="144" y="635"/>
                  </a:lnTo>
                  <a:lnTo>
                    <a:pt x="144" y="642"/>
                  </a:lnTo>
                  <a:lnTo>
                    <a:pt x="166" y="653"/>
                  </a:lnTo>
                  <a:lnTo>
                    <a:pt x="164" y="665"/>
                  </a:lnTo>
                  <a:lnTo>
                    <a:pt x="173" y="670"/>
                  </a:lnTo>
                  <a:lnTo>
                    <a:pt x="178" y="676"/>
                  </a:lnTo>
                  <a:lnTo>
                    <a:pt x="187" y="681"/>
                  </a:lnTo>
                  <a:lnTo>
                    <a:pt x="212" y="677"/>
                  </a:lnTo>
                  <a:lnTo>
                    <a:pt x="220" y="682"/>
                  </a:lnTo>
                  <a:lnTo>
                    <a:pt x="233" y="675"/>
                  </a:lnTo>
                  <a:lnTo>
                    <a:pt x="247" y="675"/>
                  </a:lnTo>
                  <a:lnTo>
                    <a:pt x="242" y="658"/>
                  </a:lnTo>
                  <a:lnTo>
                    <a:pt x="231" y="646"/>
                  </a:lnTo>
                  <a:lnTo>
                    <a:pt x="225" y="608"/>
                  </a:lnTo>
                  <a:lnTo>
                    <a:pt x="228" y="591"/>
                  </a:lnTo>
                  <a:lnTo>
                    <a:pt x="236" y="581"/>
                  </a:lnTo>
                  <a:lnTo>
                    <a:pt x="235" y="573"/>
                  </a:lnTo>
                  <a:lnTo>
                    <a:pt x="241" y="569"/>
                  </a:lnTo>
                  <a:lnTo>
                    <a:pt x="245" y="552"/>
                  </a:lnTo>
                  <a:lnTo>
                    <a:pt x="250" y="549"/>
                  </a:lnTo>
                  <a:lnTo>
                    <a:pt x="247" y="539"/>
                  </a:lnTo>
                  <a:lnTo>
                    <a:pt x="256" y="534"/>
                  </a:lnTo>
                  <a:lnTo>
                    <a:pt x="246" y="520"/>
                  </a:lnTo>
                  <a:lnTo>
                    <a:pt x="251" y="512"/>
                  </a:lnTo>
                  <a:lnTo>
                    <a:pt x="241" y="504"/>
                  </a:lnTo>
                  <a:lnTo>
                    <a:pt x="245" y="499"/>
                  </a:lnTo>
                  <a:lnTo>
                    <a:pt x="236" y="500"/>
                  </a:lnTo>
                  <a:lnTo>
                    <a:pt x="237" y="469"/>
                  </a:lnTo>
                  <a:lnTo>
                    <a:pt x="231" y="461"/>
                  </a:lnTo>
                  <a:lnTo>
                    <a:pt x="242" y="458"/>
                  </a:lnTo>
                  <a:lnTo>
                    <a:pt x="242" y="433"/>
                  </a:lnTo>
                  <a:lnTo>
                    <a:pt x="251" y="431"/>
                  </a:lnTo>
                  <a:lnTo>
                    <a:pt x="251" y="426"/>
                  </a:lnTo>
                  <a:lnTo>
                    <a:pt x="260" y="421"/>
                  </a:lnTo>
                  <a:lnTo>
                    <a:pt x="260" y="416"/>
                  </a:lnTo>
                  <a:lnTo>
                    <a:pt x="277" y="396"/>
                  </a:lnTo>
                  <a:lnTo>
                    <a:pt x="279" y="384"/>
                  </a:lnTo>
                  <a:lnTo>
                    <a:pt x="250" y="367"/>
                  </a:lnTo>
                  <a:lnTo>
                    <a:pt x="252" y="351"/>
                  </a:lnTo>
                  <a:lnTo>
                    <a:pt x="251" y="340"/>
                  </a:lnTo>
                  <a:lnTo>
                    <a:pt x="261" y="331"/>
                  </a:lnTo>
                  <a:lnTo>
                    <a:pt x="266" y="313"/>
                  </a:lnTo>
                  <a:lnTo>
                    <a:pt x="261" y="307"/>
                  </a:lnTo>
                  <a:lnTo>
                    <a:pt x="261" y="292"/>
                  </a:lnTo>
                  <a:lnTo>
                    <a:pt x="256" y="278"/>
                  </a:lnTo>
                  <a:lnTo>
                    <a:pt x="242" y="266"/>
                  </a:lnTo>
                  <a:lnTo>
                    <a:pt x="246" y="243"/>
                  </a:lnTo>
                  <a:lnTo>
                    <a:pt x="256" y="236"/>
                  </a:lnTo>
                  <a:lnTo>
                    <a:pt x="246" y="224"/>
                  </a:lnTo>
                  <a:lnTo>
                    <a:pt x="250" y="203"/>
                  </a:lnTo>
                  <a:lnTo>
                    <a:pt x="252" y="197"/>
                  </a:lnTo>
                  <a:lnTo>
                    <a:pt x="251" y="188"/>
                  </a:lnTo>
                  <a:lnTo>
                    <a:pt x="260" y="183"/>
                  </a:lnTo>
                  <a:lnTo>
                    <a:pt x="262" y="172"/>
                  </a:lnTo>
                  <a:lnTo>
                    <a:pt x="266" y="153"/>
                  </a:lnTo>
                  <a:lnTo>
                    <a:pt x="262" y="140"/>
                  </a:lnTo>
                  <a:lnTo>
                    <a:pt x="271" y="129"/>
                  </a:lnTo>
                  <a:lnTo>
                    <a:pt x="262" y="74"/>
                  </a:lnTo>
                  <a:lnTo>
                    <a:pt x="269" y="57"/>
                  </a:lnTo>
                  <a:lnTo>
                    <a:pt x="271" y="41"/>
                  </a:lnTo>
                  <a:lnTo>
                    <a:pt x="281" y="26"/>
                  </a:lnTo>
                  <a:lnTo>
                    <a:pt x="294" y="22"/>
                  </a:lnTo>
                  <a:lnTo>
                    <a:pt x="320" y="34"/>
                  </a:lnTo>
                  <a:lnTo>
                    <a:pt x="330" y="36"/>
                  </a:lnTo>
                  <a:lnTo>
                    <a:pt x="350" y="27"/>
                  </a:lnTo>
                  <a:lnTo>
                    <a:pt x="361" y="17"/>
                  </a:lnTo>
                  <a:lnTo>
                    <a:pt x="383" y="29"/>
                  </a:lnTo>
                  <a:lnTo>
                    <a:pt x="399" y="50"/>
                  </a:lnTo>
                  <a:lnTo>
                    <a:pt x="407" y="47"/>
                  </a:lnTo>
                  <a:lnTo>
                    <a:pt x="405" y="34"/>
                  </a:lnTo>
                  <a:lnTo>
                    <a:pt x="417" y="26"/>
                  </a:lnTo>
                  <a:lnTo>
                    <a:pt x="420" y="22"/>
                  </a:lnTo>
                  <a:lnTo>
                    <a:pt x="433" y="16"/>
                  </a:lnTo>
                  <a:lnTo>
                    <a:pt x="452" y="22"/>
                  </a:lnTo>
                  <a:lnTo>
                    <a:pt x="459" y="11"/>
                  </a:lnTo>
                  <a:lnTo>
                    <a:pt x="474" y="10"/>
                  </a:lnTo>
                  <a:lnTo>
                    <a:pt x="484" y="0"/>
                  </a:lnTo>
                  <a:lnTo>
                    <a:pt x="503" y="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6" name="Freeform 55"/>
            <p:cNvSpPr>
              <a:spLocks noEditPoints="1"/>
            </p:cNvSpPr>
            <p:nvPr/>
          </p:nvSpPr>
          <p:spPr bwMode="auto">
            <a:xfrm>
              <a:off x="2850791" y="3841669"/>
              <a:ext cx="2346987" cy="2899699"/>
            </a:xfrm>
            <a:custGeom>
              <a:avLst/>
              <a:gdLst>
                <a:gd name="T0" fmla="*/ 2057 w 3448"/>
                <a:gd name="T1" fmla="*/ 2220 h 4262"/>
                <a:gd name="T2" fmla="*/ 2100 w 3448"/>
                <a:gd name="T3" fmla="*/ 1881 h 4262"/>
                <a:gd name="T4" fmla="*/ 2363 w 3448"/>
                <a:gd name="T5" fmla="*/ 1786 h 4262"/>
                <a:gd name="T6" fmla="*/ 2657 w 3448"/>
                <a:gd name="T7" fmla="*/ 1579 h 4262"/>
                <a:gd name="T8" fmla="*/ 2756 w 3448"/>
                <a:gd name="T9" fmla="*/ 1441 h 4262"/>
                <a:gd name="T10" fmla="*/ 3151 w 3448"/>
                <a:gd name="T11" fmla="*/ 944 h 4262"/>
                <a:gd name="T12" fmla="*/ 940 w 3448"/>
                <a:gd name="T13" fmla="*/ 202 h 4262"/>
                <a:gd name="T14" fmla="*/ 1094 w 3448"/>
                <a:gd name="T15" fmla="*/ 339 h 4262"/>
                <a:gd name="T16" fmla="*/ 1103 w 3448"/>
                <a:gd name="T17" fmla="*/ 472 h 4262"/>
                <a:gd name="T18" fmla="*/ 1049 w 3448"/>
                <a:gd name="T19" fmla="*/ 592 h 4262"/>
                <a:gd name="T20" fmla="*/ 1211 w 3448"/>
                <a:gd name="T21" fmla="*/ 611 h 4262"/>
                <a:gd name="T22" fmla="*/ 1507 w 3448"/>
                <a:gd name="T23" fmla="*/ 658 h 4262"/>
                <a:gd name="T24" fmla="*/ 1688 w 3448"/>
                <a:gd name="T25" fmla="*/ 584 h 4262"/>
                <a:gd name="T26" fmla="*/ 1684 w 3448"/>
                <a:gd name="T27" fmla="*/ 402 h 4262"/>
                <a:gd name="T28" fmla="*/ 1850 w 3448"/>
                <a:gd name="T29" fmla="*/ 398 h 4262"/>
                <a:gd name="T30" fmla="*/ 1980 w 3448"/>
                <a:gd name="T31" fmla="*/ 513 h 4262"/>
                <a:gd name="T32" fmla="*/ 1921 w 3448"/>
                <a:gd name="T33" fmla="*/ 582 h 4262"/>
                <a:gd name="T34" fmla="*/ 2052 w 3448"/>
                <a:gd name="T35" fmla="*/ 733 h 4262"/>
                <a:gd name="T36" fmla="*/ 2146 w 3448"/>
                <a:gd name="T37" fmla="*/ 951 h 4262"/>
                <a:gd name="T38" fmla="*/ 2259 w 3448"/>
                <a:gd name="T39" fmla="*/ 782 h 4262"/>
                <a:gd name="T40" fmla="*/ 2352 w 3448"/>
                <a:gd name="T41" fmla="*/ 867 h 4262"/>
                <a:gd name="T42" fmla="*/ 2407 w 3448"/>
                <a:gd name="T43" fmla="*/ 1020 h 4262"/>
                <a:gd name="T44" fmla="*/ 2305 w 3448"/>
                <a:gd name="T45" fmla="*/ 1127 h 4262"/>
                <a:gd name="T46" fmla="*/ 2113 w 3448"/>
                <a:gd name="T47" fmla="*/ 1620 h 4262"/>
                <a:gd name="T48" fmla="*/ 2118 w 3448"/>
                <a:gd name="T49" fmla="*/ 1449 h 4262"/>
                <a:gd name="T50" fmla="*/ 2100 w 3448"/>
                <a:gd name="T51" fmla="*/ 1547 h 4262"/>
                <a:gd name="T52" fmla="*/ 1903 w 3448"/>
                <a:gd name="T53" fmla="*/ 1763 h 4262"/>
                <a:gd name="T54" fmla="*/ 2028 w 3448"/>
                <a:gd name="T55" fmla="*/ 1988 h 4262"/>
                <a:gd name="T56" fmla="*/ 1890 w 3448"/>
                <a:gd name="T57" fmla="*/ 2345 h 4262"/>
                <a:gd name="T58" fmla="*/ 601 w 3448"/>
                <a:gd name="T59" fmla="*/ 4262 h 4262"/>
                <a:gd name="T60" fmla="*/ 452 w 3448"/>
                <a:gd name="T61" fmla="*/ 4085 h 4262"/>
                <a:gd name="T62" fmla="*/ 528 w 3448"/>
                <a:gd name="T63" fmla="*/ 4009 h 4262"/>
                <a:gd name="T64" fmla="*/ 580 w 3448"/>
                <a:gd name="T65" fmla="*/ 3463 h 4262"/>
                <a:gd name="T66" fmla="*/ 865 w 3448"/>
                <a:gd name="T67" fmla="*/ 3254 h 4262"/>
                <a:gd name="T68" fmla="*/ 1054 w 3448"/>
                <a:gd name="T69" fmla="*/ 2964 h 4262"/>
                <a:gd name="T70" fmla="*/ 1488 w 3448"/>
                <a:gd name="T71" fmla="*/ 2643 h 4262"/>
                <a:gd name="T72" fmla="*/ 1333 w 3448"/>
                <a:gd name="T73" fmla="*/ 2242 h 4262"/>
                <a:gd name="T74" fmla="*/ 1333 w 3448"/>
                <a:gd name="T75" fmla="*/ 2291 h 4262"/>
                <a:gd name="T76" fmla="*/ 1279 w 3448"/>
                <a:gd name="T77" fmla="*/ 2496 h 4262"/>
                <a:gd name="T78" fmla="*/ 1275 w 3448"/>
                <a:gd name="T79" fmla="*/ 2579 h 4262"/>
                <a:gd name="T80" fmla="*/ 843 w 3448"/>
                <a:gd name="T81" fmla="*/ 2848 h 4262"/>
                <a:gd name="T82" fmla="*/ 577 w 3448"/>
                <a:gd name="T83" fmla="*/ 2728 h 4262"/>
                <a:gd name="T84" fmla="*/ 374 w 3448"/>
                <a:gd name="T85" fmla="*/ 2540 h 4262"/>
                <a:gd name="T86" fmla="*/ 267 w 3448"/>
                <a:gd name="T87" fmla="*/ 2256 h 4262"/>
                <a:gd name="T88" fmla="*/ 203 w 3448"/>
                <a:gd name="T89" fmla="*/ 2093 h 4262"/>
                <a:gd name="T90" fmla="*/ 45 w 3448"/>
                <a:gd name="T91" fmla="*/ 1955 h 4262"/>
                <a:gd name="T92" fmla="*/ 97 w 3448"/>
                <a:gd name="T93" fmla="*/ 1786 h 4262"/>
                <a:gd name="T94" fmla="*/ 211 w 3448"/>
                <a:gd name="T95" fmla="*/ 1629 h 4262"/>
                <a:gd name="T96" fmla="*/ 338 w 3448"/>
                <a:gd name="T97" fmla="*/ 1481 h 4262"/>
                <a:gd name="T98" fmla="*/ 399 w 3448"/>
                <a:gd name="T99" fmla="*/ 1335 h 4262"/>
                <a:gd name="T100" fmla="*/ 353 w 3448"/>
                <a:gd name="T101" fmla="*/ 1132 h 4262"/>
                <a:gd name="T102" fmla="*/ 434 w 3448"/>
                <a:gd name="T103" fmla="*/ 1019 h 4262"/>
                <a:gd name="T104" fmla="*/ 488 w 3448"/>
                <a:gd name="T105" fmla="*/ 920 h 4262"/>
                <a:gd name="T106" fmla="*/ 528 w 3448"/>
                <a:gd name="T107" fmla="*/ 796 h 4262"/>
                <a:gd name="T108" fmla="*/ 546 w 3448"/>
                <a:gd name="T109" fmla="*/ 723 h 4262"/>
                <a:gd name="T110" fmla="*/ 594 w 3448"/>
                <a:gd name="T111" fmla="*/ 649 h 4262"/>
                <a:gd name="T112" fmla="*/ 589 w 3448"/>
                <a:gd name="T113" fmla="*/ 518 h 4262"/>
                <a:gd name="T114" fmla="*/ 656 w 3448"/>
                <a:gd name="T115" fmla="*/ 423 h 4262"/>
                <a:gd name="T116" fmla="*/ 842 w 3448"/>
                <a:gd name="T117" fmla="*/ 349 h 4262"/>
                <a:gd name="T118" fmla="*/ 818 w 3448"/>
                <a:gd name="T119" fmla="*/ 216 h 4262"/>
                <a:gd name="T120" fmla="*/ 822 w 3448"/>
                <a:gd name="T121" fmla="*/ 62 h 4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48" h="4262">
                  <a:moveTo>
                    <a:pt x="3224" y="961"/>
                  </a:moveTo>
                  <a:lnTo>
                    <a:pt x="3295" y="1018"/>
                  </a:lnTo>
                  <a:lnTo>
                    <a:pt x="3322" y="988"/>
                  </a:lnTo>
                  <a:lnTo>
                    <a:pt x="3448" y="1009"/>
                  </a:lnTo>
                  <a:lnTo>
                    <a:pt x="3403" y="1060"/>
                  </a:lnTo>
                  <a:lnTo>
                    <a:pt x="3333" y="1127"/>
                  </a:lnTo>
                  <a:lnTo>
                    <a:pt x="3226" y="1221"/>
                  </a:lnTo>
                  <a:lnTo>
                    <a:pt x="3140" y="1310"/>
                  </a:lnTo>
                  <a:lnTo>
                    <a:pt x="3077" y="1358"/>
                  </a:lnTo>
                  <a:lnTo>
                    <a:pt x="3057" y="1387"/>
                  </a:lnTo>
                  <a:lnTo>
                    <a:pt x="3023" y="1438"/>
                  </a:lnTo>
                  <a:lnTo>
                    <a:pt x="2990" y="1477"/>
                  </a:lnTo>
                  <a:lnTo>
                    <a:pt x="2742" y="1675"/>
                  </a:lnTo>
                  <a:lnTo>
                    <a:pt x="2566" y="1784"/>
                  </a:lnTo>
                  <a:lnTo>
                    <a:pt x="2465" y="1837"/>
                  </a:lnTo>
                  <a:lnTo>
                    <a:pt x="2354" y="1906"/>
                  </a:lnTo>
                  <a:lnTo>
                    <a:pt x="2279" y="1966"/>
                  </a:lnTo>
                  <a:lnTo>
                    <a:pt x="2172" y="2074"/>
                  </a:lnTo>
                  <a:lnTo>
                    <a:pt x="2066" y="2201"/>
                  </a:lnTo>
                  <a:lnTo>
                    <a:pt x="2057" y="2220"/>
                  </a:lnTo>
                  <a:lnTo>
                    <a:pt x="2061" y="2195"/>
                  </a:lnTo>
                  <a:lnTo>
                    <a:pt x="2057" y="2188"/>
                  </a:lnTo>
                  <a:lnTo>
                    <a:pt x="2046" y="2182"/>
                  </a:lnTo>
                  <a:lnTo>
                    <a:pt x="2054" y="2180"/>
                  </a:lnTo>
                  <a:lnTo>
                    <a:pt x="2056" y="2172"/>
                  </a:lnTo>
                  <a:lnTo>
                    <a:pt x="2078" y="2142"/>
                  </a:lnTo>
                  <a:lnTo>
                    <a:pt x="2086" y="2119"/>
                  </a:lnTo>
                  <a:lnTo>
                    <a:pt x="2096" y="2111"/>
                  </a:lnTo>
                  <a:lnTo>
                    <a:pt x="2107" y="2065"/>
                  </a:lnTo>
                  <a:lnTo>
                    <a:pt x="2103" y="2047"/>
                  </a:lnTo>
                  <a:lnTo>
                    <a:pt x="2103" y="2038"/>
                  </a:lnTo>
                  <a:lnTo>
                    <a:pt x="2103" y="2028"/>
                  </a:lnTo>
                  <a:lnTo>
                    <a:pt x="2092" y="1994"/>
                  </a:lnTo>
                  <a:lnTo>
                    <a:pt x="2098" y="1985"/>
                  </a:lnTo>
                  <a:lnTo>
                    <a:pt x="2126" y="1978"/>
                  </a:lnTo>
                  <a:lnTo>
                    <a:pt x="2137" y="1964"/>
                  </a:lnTo>
                  <a:lnTo>
                    <a:pt x="2137" y="1939"/>
                  </a:lnTo>
                  <a:lnTo>
                    <a:pt x="2123" y="1907"/>
                  </a:lnTo>
                  <a:lnTo>
                    <a:pt x="2103" y="1892"/>
                  </a:lnTo>
                  <a:lnTo>
                    <a:pt x="2100" y="1881"/>
                  </a:lnTo>
                  <a:lnTo>
                    <a:pt x="2052" y="1837"/>
                  </a:lnTo>
                  <a:lnTo>
                    <a:pt x="2054" y="1822"/>
                  </a:lnTo>
                  <a:lnTo>
                    <a:pt x="2046" y="1803"/>
                  </a:lnTo>
                  <a:lnTo>
                    <a:pt x="2066" y="1791"/>
                  </a:lnTo>
                  <a:lnTo>
                    <a:pt x="2043" y="1759"/>
                  </a:lnTo>
                  <a:lnTo>
                    <a:pt x="2038" y="1759"/>
                  </a:lnTo>
                  <a:lnTo>
                    <a:pt x="2034" y="1748"/>
                  </a:lnTo>
                  <a:lnTo>
                    <a:pt x="2052" y="1748"/>
                  </a:lnTo>
                  <a:lnTo>
                    <a:pt x="2044" y="1759"/>
                  </a:lnTo>
                  <a:lnTo>
                    <a:pt x="2067" y="1791"/>
                  </a:lnTo>
                  <a:lnTo>
                    <a:pt x="2087" y="1779"/>
                  </a:lnTo>
                  <a:lnTo>
                    <a:pt x="2102" y="1776"/>
                  </a:lnTo>
                  <a:lnTo>
                    <a:pt x="2151" y="1784"/>
                  </a:lnTo>
                  <a:lnTo>
                    <a:pt x="2231" y="1837"/>
                  </a:lnTo>
                  <a:lnTo>
                    <a:pt x="2254" y="1850"/>
                  </a:lnTo>
                  <a:lnTo>
                    <a:pt x="2299" y="1855"/>
                  </a:lnTo>
                  <a:lnTo>
                    <a:pt x="2317" y="1850"/>
                  </a:lnTo>
                  <a:lnTo>
                    <a:pt x="2366" y="1813"/>
                  </a:lnTo>
                  <a:lnTo>
                    <a:pt x="2368" y="1802"/>
                  </a:lnTo>
                  <a:lnTo>
                    <a:pt x="2363" y="1786"/>
                  </a:lnTo>
                  <a:lnTo>
                    <a:pt x="2369" y="1789"/>
                  </a:lnTo>
                  <a:lnTo>
                    <a:pt x="2373" y="1784"/>
                  </a:lnTo>
                  <a:lnTo>
                    <a:pt x="2379" y="1783"/>
                  </a:lnTo>
                  <a:lnTo>
                    <a:pt x="2386" y="1783"/>
                  </a:lnTo>
                  <a:lnTo>
                    <a:pt x="2391" y="1773"/>
                  </a:lnTo>
                  <a:lnTo>
                    <a:pt x="2381" y="1771"/>
                  </a:lnTo>
                  <a:lnTo>
                    <a:pt x="2378" y="1781"/>
                  </a:lnTo>
                  <a:lnTo>
                    <a:pt x="2362" y="1774"/>
                  </a:lnTo>
                  <a:lnTo>
                    <a:pt x="2364" y="1781"/>
                  </a:lnTo>
                  <a:lnTo>
                    <a:pt x="2362" y="1784"/>
                  </a:lnTo>
                  <a:lnTo>
                    <a:pt x="2343" y="1771"/>
                  </a:lnTo>
                  <a:lnTo>
                    <a:pt x="2310" y="1769"/>
                  </a:lnTo>
                  <a:lnTo>
                    <a:pt x="2304" y="1762"/>
                  </a:lnTo>
                  <a:lnTo>
                    <a:pt x="2334" y="1762"/>
                  </a:lnTo>
                  <a:lnTo>
                    <a:pt x="2379" y="1748"/>
                  </a:lnTo>
                  <a:lnTo>
                    <a:pt x="2440" y="1749"/>
                  </a:lnTo>
                  <a:lnTo>
                    <a:pt x="2494" y="1743"/>
                  </a:lnTo>
                  <a:lnTo>
                    <a:pt x="2527" y="1730"/>
                  </a:lnTo>
                  <a:lnTo>
                    <a:pt x="2608" y="1646"/>
                  </a:lnTo>
                  <a:lnTo>
                    <a:pt x="2657" y="1579"/>
                  </a:lnTo>
                  <a:lnTo>
                    <a:pt x="2701" y="1498"/>
                  </a:lnTo>
                  <a:lnTo>
                    <a:pt x="2724" y="1472"/>
                  </a:lnTo>
                  <a:lnTo>
                    <a:pt x="2742" y="1461"/>
                  </a:lnTo>
                  <a:lnTo>
                    <a:pt x="2747" y="1492"/>
                  </a:lnTo>
                  <a:lnTo>
                    <a:pt x="2751" y="1492"/>
                  </a:lnTo>
                  <a:lnTo>
                    <a:pt x="2747" y="1496"/>
                  </a:lnTo>
                  <a:lnTo>
                    <a:pt x="2753" y="1502"/>
                  </a:lnTo>
                  <a:lnTo>
                    <a:pt x="2747" y="1501"/>
                  </a:lnTo>
                  <a:lnTo>
                    <a:pt x="2770" y="1523"/>
                  </a:lnTo>
                  <a:lnTo>
                    <a:pt x="2783" y="1546"/>
                  </a:lnTo>
                  <a:lnTo>
                    <a:pt x="2783" y="1536"/>
                  </a:lnTo>
                  <a:lnTo>
                    <a:pt x="2763" y="1502"/>
                  </a:lnTo>
                  <a:lnTo>
                    <a:pt x="2753" y="1467"/>
                  </a:lnTo>
                  <a:lnTo>
                    <a:pt x="2756" y="1462"/>
                  </a:lnTo>
                  <a:lnTo>
                    <a:pt x="2770" y="1436"/>
                  </a:lnTo>
                  <a:lnTo>
                    <a:pt x="2772" y="1419"/>
                  </a:lnTo>
                  <a:lnTo>
                    <a:pt x="2757" y="1441"/>
                  </a:lnTo>
                  <a:lnTo>
                    <a:pt x="2753" y="1459"/>
                  </a:lnTo>
                  <a:lnTo>
                    <a:pt x="2752" y="1454"/>
                  </a:lnTo>
                  <a:lnTo>
                    <a:pt x="2756" y="1441"/>
                  </a:lnTo>
                  <a:lnTo>
                    <a:pt x="2760" y="1422"/>
                  </a:lnTo>
                  <a:lnTo>
                    <a:pt x="2780" y="1379"/>
                  </a:lnTo>
                  <a:lnTo>
                    <a:pt x="2795" y="1360"/>
                  </a:lnTo>
                  <a:lnTo>
                    <a:pt x="2810" y="1350"/>
                  </a:lnTo>
                  <a:lnTo>
                    <a:pt x="2810" y="1385"/>
                  </a:lnTo>
                  <a:lnTo>
                    <a:pt x="2816" y="1402"/>
                  </a:lnTo>
                  <a:lnTo>
                    <a:pt x="2859" y="1424"/>
                  </a:lnTo>
                  <a:lnTo>
                    <a:pt x="2869" y="1424"/>
                  </a:lnTo>
                  <a:lnTo>
                    <a:pt x="2918" y="1404"/>
                  </a:lnTo>
                  <a:lnTo>
                    <a:pt x="2945" y="1380"/>
                  </a:lnTo>
                  <a:lnTo>
                    <a:pt x="2977" y="1364"/>
                  </a:lnTo>
                  <a:lnTo>
                    <a:pt x="3007" y="1335"/>
                  </a:lnTo>
                  <a:lnTo>
                    <a:pt x="3047" y="1279"/>
                  </a:lnTo>
                  <a:lnTo>
                    <a:pt x="3076" y="1216"/>
                  </a:lnTo>
                  <a:lnTo>
                    <a:pt x="3100" y="1111"/>
                  </a:lnTo>
                  <a:lnTo>
                    <a:pt x="3103" y="1079"/>
                  </a:lnTo>
                  <a:lnTo>
                    <a:pt x="3100" y="1015"/>
                  </a:lnTo>
                  <a:lnTo>
                    <a:pt x="3082" y="919"/>
                  </a:lnTo>
                  <a:lnTo>
                    <a:pt x="3140" y="907"/>
                  </a:lnTo>
                  <a:lnTo>
                    <a:pt x="3151" y="944"/>
                  </a:lnTo>
                  <a:lnTo>
                    <a:pt x="3187" y="950"/>
                  </a:lnTo>
                  <a:lnTo>
                    <a:pt x="3184" y="956"/>
                  </a:lnTo>
                  <a:lnTo>
                    <a:pt x="3224" y="961"/>
                  </a:lnTo>
                  <a:close/>
                  <a:moveTo>
                    <a:pt x="852" y="69"/>
                  </a:moveTo>
                  <a:lnTo>
                    <a:pt x="857" y="106"/>
                  </a:lnTo>
                  <a:lnTo>
                    <a:pt x="860" y="108"/>
                  </a:lnTo>
                  <a:lnTo>
                    <a:pt x="868" y="101"/>
                  </a:lnTo>
                  <a:lnTo>
                    <a:pt x="873" y="104"/>
                  </a:lnTo>
                  <a:lnTo>
                    <a:pt x="871" y="117"/>
                  </a:lnTo>
                  <a:lnTo>
                    <a:pt x="886" y="112"/>
                  </a:lnTo>
                  <a:lnTo>
                    <a:pt x="881" y="126"/>
                  </a:lnTo>
                  <a:lnTo>
                    <a:pt x="892" y="124"/>
                  </a:lnTo>
                  <a:lnTo>
                    <a:pt x="897" y="137"/>
                  </a:lnTo>
                  <a:lnTo>
                    <a:pt x="910" y="151"/>
                  </a:lnTo>
                  <a:lnTo>
                    <a:pt x="910" y="162"/>
                  </a:lnTo>
                  <a:lnTo>
                    <a:pt x="917" y="162"/>
                  </a:lnTo>
                  <a:lnTo>
                    <a:pt x="919" y="173"/>
                  </a:lnTo>
                  <a:lnTo>
                    <a:pt x="929" y="181"/>
                  </a:lnTo>
                  <a:lnTo>
                    <a:pt x="929" y="205"/>
                  </a:lnTo>
                  <a:lnTo>
                    <a:pt x="940" y="202"/>
                  </a:lnTo>
                  <a:lnTo>
                    <a:pt x="966" y="239"/>
                  </a:lnTo>
                  <a:lnTo>
                    <a:pt x="1004" y="255"/>
                  </a:lnTo>
                  <a:lnTo>
                    <a:pt x="1006" y="274"/>
                  </a:lnTo>
                  <a:lnTo>
                    <a:pt x="1013" y="279"/>
                  </a:lnTo>
                  <a:lnTo>
                    <a:pt x="1025" y="286"/>
                  </a:lnTo>
                  <a:lnTo>
                    <a:pt x="1033" y="280"/>
                  </a:lnTo>
                  <a:lnTo>
                    <a:pt x="1044" y="280"/>
                  </a:lnTo>
                  <a:lnTo>
                    <a:pt x="1050" y="289"/>
                  </a:lnTo>
                  <a:lnTo>
                    <a:pt x="1055" y="281"/>
                  </a:lnTo>
                  <a:lnTo>
                    <a:pt x="1068" y="280"/>
                  </a:lnTo>
                  <a:lnTo>
                    <a:pt x="1078" y="296"/>
                  </a:lnTo>
                  <a:lnTo>
                    <a:pt x="1072" y="300"/>
                  </a:lnTo>
                  <a:lnTo>
                    <a:pt x="1072" y="306"/>
                  </a:lnTo>
                  <a:lnTo>
                    <a:pt x="1077" y="306"/>
                  </a:lnTo>
                  <a:lnTo>
                    <a:pt x="1084" y="313"/>
                  </a:lnTo>
                  <a:lnTo>
                    <a:pt x="1072" y="321"/>
                  </a:lnTo>
                  <a:lnTo>
                    <a:pt x="1087" y="334"/>
                  </a:lnTo>
                  <a:lnTo>
                    <a:pt x="1092" y="333"/>
                  </a:lnTo>
                  <a:lnTo>
                    <a:pt x="1089" y="340"/>
                  </a:lnTo>
                  <a:lnTo>
                    <a:pt x="1094" y="339"/>
                  </a:lnTo>
                  <a:lnTo>
                    <a:pt x="1097" y="344"/>
                  </a:lnTo>
                  <a:lnTo>
                    <a:pt x="1089" y="348"/>
                  </a:lnTo>
                  <a:lnTo>
                    <a:pt x="1094" y="349"/>
                  </a:lnTo>
                  <a:lnTo>
                    <a:pt x="1089" y="354"/>
                  </a:lnTo>
                  <a:lnTo>
                    <a:pt x="1108" y="369"/>
                  </a:lnTo>
                  <a:lnTo>
                    <a:pt x="1117" y="367"/>
                  </a:lnTo>
                  <a:lnTo>
                    <a:pt x="1117" y="374"/>
                  </a:lnTo>
                  <a:lnTo>
                    <a:pt x="1121" y="375"/>
                  </a:lnTo>
                  <a:lnTo>
                    <a:pt x="1107" y="402"/>
                  </a:lnTo>
                  <a:lnTo>
                    <a:pt x="1108" y="412"/>
                  </a:lnTo>
                  <a:lnTo>
                    <a:pt x="1114" y="418"/>
                  </a:lnTo>
                  <a:lnTo>
                    <a:pt x="1112" y="422"/>
                  </a:lnTo>
                  <a:lnTo>
                    <a:pt x="1117" y="427"/>
                  </a:lnTo>
                  <a:lnTo>
                    <a:pt x="1112" y="431"/>
                  </a:lnTo>
                  <a:lnTo>
                    <a:pt x="1123" y="436"/>
                  </a:lnTo>
                  <a:lnTo>
                    <a:pt x="1117" y="443"/>
                  </a:lnTo>
                  <a:lnTo>
                    <a:pt x="1118" y="446"/>
                  </a:lnTo>
                  <a:lnTo>
                    <a:pt x="1113" y="447"/>
                  </a:lnTo>
                  <a:lnTo>
                    <a:pt x="1114" y="462"/>
                  </a:lnTo>
                  <a:lnTo>
                    <a:pt x="1103" y="472"/>
                  </a:lnTo>
                  <a:lnTo>
                    <a:pt x="1107" y="476"/>
                  </a:lnTo>
                  <a:lnTo>
                    <a:pt x="1113" y="476"/>
                  </a:lnTo>
                  <a:lnTo>
                    <a:pt x="1113" y="488"/>
                  </a:lnTo>
                  <a:lnTo>
                    <a:pt x="1119" y="492"/>
                  </a:lnTo>
                  <a:lnTo>
                    <a:pt x="1114" y="511"/>
                  </a:lnTo>
                  <a:lnTo>
                    <a:pt x="1108" y="516"/>
                  </a:lnTo>
                  <a:lnTo>
                    <a:pt x="1107" y="530"/>
                  </a:lnTo>
                  <a:lnTo>
                    <a:pt x="1094" y="530"/>
                  </a:lnTo>
                  <a:lnTo>
                    <a:pt x="1082" y="523"/>
                  </a:lnTo>
                  <a:lnTo>
                    <a:pt x="1077" y="528"/>
                  </a:lnTo>
                  <a:lnTo>
                    <a:pt x="1083" y="532"/>
                  </a:lnTo>
                  <a:lnTo>
                    <a:pt x="1080" y="545"/>
                  </a:lnTo>
                  <a:lnTo>
                    <a:pt x="1077" y="542"/>
                  </a:lnTo>
                  <a:lnTo>
                    <a:pt x="1070" y="547"/>
                  </a:lnTo>
                  <a:lnTo>
                    <a:pt x="1064" y="562"/>
                  </a:lnTo>
                  <a:lnTo>
                    <a:pt x="1067" y="566"/>
                  </a:lnTo>
                  <a:lnTo>
                    <a:pt x="1048" y="577"/>
                  </a:lnTo>
                  <a:lnTo>
                    <a:pt x="1049" y="584"/>
                  </a:lnTo>
                  <a:lnTo>
                    <a:pt x="1043" y="590"/>
                  </a:lnTo>
                  <a:lnTo>
                    <a:pt x="1049" y="592"/>
                  </a:lnTo>
                  <a:lnTo>
                    <a:pt x="1040" y="610"/>
                  </a:lnTo>
                  <a:lnTo>
                    <a:pt x="1044" y="620"/>
                  </a:lnTo>
                  <a:lnTo>
                    <a:pt x="1054" y="625"/>
                  </a:lnTo>
                  <a:lnTo>
                    <a:pt x="1059" y="620"/>
                  </a:lnTo>
                  <a:lnTo>
                    <a:pt x="1054" y="611"/>
                  </a:lnTo>
                  <a:lnTo>
                    <a:pt x="1059" y="609"/>
                  </a:lnTo>
                  <a:lnTo>
                    <a:pt x="1075" y="620"/>
                  </a:lnTo>
                  <a:lnTo>
                    <a:pt x="1103" y="625"/>
                  </a:lnTo>
                  <a:lnTo>
                    <a:pt x="1126" y="620"/>
                  </a:lnTo>
                  <a:lnTo>
                    <a:pt x="1137" y="625"/>
                  </a:lnTo>
                  <a:lnTo>
                    <a:pt x="1142" y="616"/>
                  </a:lnTo>
                  <a:lnTo>
                    <a:pt x="1149" y="616"/>
                  </a:lnTo>
                  <a:lnTo>
                    <a:pt x="1152" y="635"/>
                  </a:lnTo>
                  <a:lnTo>
                    <a:pt x="1161" y="636"/>
                  </a:lnTo>
                  <a:lnTo>
                    <a:pt x="1166" y="631"/>
                  </a:lnTo>
                  <a:lnTo>
                    <a:pt x="1162" y="619"/>
                  </a:lnTo>
                  <a:lnTo>
                    <a:pt x="1166" y="611"/>
                  </a:lnTo>
                  <a:lnTo>
                    <a:pt x="1181" y="624"/>
                  </a:lnTo>
                  <a:lnTo>
                    <a:pt x="1198" y="611"/>
                  </a:lnTo>
                  <a:lnTo>
                    <a:pt x="1211" y="611"/>
                  </a:lnTo>
                  <a:lnTo>
                    <a:pt x="1242" y="601"/>
                  </a:lnTo>
                  <a:lnTo>
                    <a:pt x="1252" y="590"/>
                  </a:lnTo>
                  <a:lnTo>
                    <a:pt x="1275" y="600"/>
                  </a:lnTo>
                  <a:lnTo>
                    <a:pt x="1282" y="590"/>
                  </a:lnTo>
                  <a:lnTo>
                    <a:pt x="1294" y="592"/>
                  </a:lnTo>
                  <a:lnTo>
                    <a:pt x="1364" y="579"/>
                  </a:lnTo>
                  <a:lnTo>
                    <a:pt x="1373" y="585"/>
                  </a:lnTo>
                  <a:lnTo>
                    <a:pt x="1379" y="580"/>
                  </a:lnTo>
                  <a:lnTo>
                    <a:pt x="1389" y="592"/>
                  </a:lnTo>
                  <a:lnTo>
                    <a:pt x="1427" y="595"/>
                  </a:lnTo>
                  <a:lnTo>
                    <a:pt x="1434" y="609"/>
                  </a:lnTo>
                  <a:lnTo>
                    <a:pt x="1443" y="609"/>
                  </a:lnTo>
                  <a:lnTo>
                    <a:pt x="1451" y="615"/>
                  </a:lnTo>
                  <a:lnTo>
                    <a:pt x="1461" y="661"/>
                  </a:lnTo>
                  <a:lnTo>
                    <a:pt x="1467" y="669"/>
                  </a:lnTo>
                  <a:lnTo>
                    <a:pt x="1476" y="664"/>
                  </a:lnTo>
                  <a:lnTo>
                    <a:pt x="1471" y="649"/>
                  </a:lnTo>
                  <a:lnTo>
                    <a:pt x="1474" y="646"/>
                  </a:lnTo>
                  <a:lnTo>
                    <a:pt x="1487" y="653"/>
                  </a:lnTo>
                  <a:lnTo>
                    <a:pt x="1507" y="658"/>
                  </a:lnTo>
                  <a:lnTo>
                    <a:pt x="1525" y="641"/>
                  </a:lnTo>
                  <a:lnTo>
                    <a:pt x="1535" y="640"/>
                  </a:lnTo>
                  <a:lnTo>
                    <a:pt x="1552" y="649"/>
                  </a:lnTo>
                  <a:lnTo>
                    <a:pt x="1560" y="631"/>
                  </a:lnTo>
                  <a:lnTo>
                    <a:pt x="1556" y="626"/>
                  </a:lnTo>
                  <a:lnTo>
                    <a:pt x="1551" y="631"/>
                  </a:lnTo>
                  <a:lnTo>
                    <a:pt x="1551" y="624"/>
                  </a:lnTo>
                  <a:lnTo>
                    <a:pt x="1567" y="621"/>
                  </a:lnTo>
                  <a:lnTo>
                    <a:pt x="1577" y="631"/>
                  </a:lnTo>
                  <a:lnTo>
                    <a:pt x="1591" y="626"/>
                  </a:lnTo>
                  <a:lnTo>
                    <a:pt x="1596" y="631"/>
                  </a:lnTo>
                  <a:lnTo>
                    <a:pt x="1607" y="624"/>
                  </a:lnTo>
                  <a:lnTo>
                    <a:pt x="1616" y="624"/>
                  </a:lnTo>
                  <a:lnTo>
                    <a:pt x="1619" y="615"/>
                  </a:lnTo>
                  <a:lnTo>
                    <a:pt x="1629" y="621"/>
                  </a:lnTo>
                  <a:lnTo>
                    <a:pt x="1645" y="604"/>
                  </a:lnTo>
                  <a:lnTo>
                    <a:pt x="1650" y="601"/>
                  </a:lnTo>
                  <a:lnTo>
                    <a:pt x="1655" y="611"/>
                  </a:lnTo>
                  <a:lnTo>
                    <a:pt x="1668" y="604"/>
                  </a:lnTo>
                  <a:lnTo>
                    <a:pt x="1688" y="584"/>
                  </a:lnTo>
                  <a:lnTo>
                    <a:pt x="1704" y="594"/>
                  </a:lnTo>
                  <a:lnTo>
                    <a:pt x="1699" y="572"/>
                  </a:lnTo>
                  <a:lnTo>
                    <a:pt x="1704" y="550"/>
                  </a:lnTo>
                  <a:lnTo>
                    <a:pt x="1713" y="537"/>
                  </a:lnTo>
                  <a:lnTo>
                    <a:pt x="1701" y="518"/>
                  </a:lnTo>
                  <a:lnTo>
                    <a:pt x="1703" y="513"/>
                  </a:lnTo>
                  <a:lnTo>
                    <a:pt x="1694" y="507"/>
                  </a:lnTo>
                  <a:lnTo>
                    <a:pt x="1697" y="500"/>
                  </a:lnTo>
                  <a:lnTo>
                    <a:pt x="1688" y="491"/>
                  </a:lnTo>
                  <a:lnTo>
                    <a:pt x="1689" y="481"/>
                  </a:lnTo>
                  <a:lnTo>
                    <a:pt x="1679" y="471"/>
                  </a:lnTo>
                  <a:lnTo>
                    <a:pt x="1682" y="462"/>
                  </a:lnTo>
                  <a:lnTo>
                    <a:pt x="1673" y="463"/>
                  </a:lnTo>
                  <a:lnTo>
                    <a:pt x="1669" y="456"/>
                  </a:lnTo>
                  <a:lnTo>
                    <a:pt x="1674" y="446"/>
                  </a:lnTo>
                  <a:lnTo>
                    <a:pt x="1673" y="433"/>
                  </a:lnTo>
                  <a:lnTo>
                    <a:pt x="1683" y="429"/>
                  </a:lnTo>
                  <a:lnTo>
                    <a:pt x="1679" y="413"/>
                  </a:lnTo>
                  <a:lnTo>
                    <a:pt x="1685" y="408"/>
                  </a:lnTo>
                  <a:lnTo>
                    <a:pt x="1684" y="402"/>
                  </a:lnTo>
                  <a:lnTo>
                    <a:pt x="1689" y="397"/>
                  </a:lnTo>
                  <a:lnTo>
                    <a:pt x="1690" y="349"/>
                  </a:lnTo>
                  <a:lnTo>
                    <a:pt x="1701" y="328"/>
                  </a:lnTo>
                  <a:lnTo>
                    <a:pt x="1688" y="279"/>
                  </a:lnTo>
                  <a:lnTo>
                    <a:pt x="1683" y="274"/>
                  </a:lnTo>
                  <a:lnTo>
                    <a:pt x="1720" y="274"/>
                  </a:lnTo>
                  <a:lnTo>
                    <a:pt x="1738" y="284"/>
                  </a:lnTo>
                  <a:lnTo>
                    <a:pt x="1746" y="284"/>
                  </a:lnTo>
                  <a:lnTo>
                    <a:pt x="1763" y="314"/>
                  </a:lnTo>
                  <a:lnTo>
                    <a:pt x="1773" y="314"/>
                  </a:lnTo>
                  <a:lnTo>
                    <a:pt x="1777" y="319"/>
                  </a:lnTo>
                  <a:lnTo>
                    <a:pt x="1788" y="316"/>
                  </a:lnTo>
                  <a:lnTo>
                    <a:pt x="1797" y="326"/>
                  </a:lnTo>
                  <a:lnTo>
                    <a:pt x="1807" y="323"/>
                  </a:lnTo>
                  <a:lnTo>
                    <a:pt x="1800" y="338"/>
                  </a:lnTo>
                  <a:lnTo>
                    <a:pt x="1801" y="345"/>
                  </a:lnTo>
                  <a:lnTo>
                    <a:pt x="1820" y="353"/>
                  </a:lnTo>
                  <a:lnTo>
                    <a:pt x="1827" y="364"/>
                  </a:lnTo>
                  <a:lnTo>
                    <a:pt x="1830" y="375"/>
                  </a:lnTo>
                  <a:lnTo>
                    <a:pt x="1850" y="398"/>
                  </a:lnTo>
                  <a:lnTo>
                    <a:pt x="1857" y="418"/>
                  </a:lnTo>
                  <a:lnTo>
                    <a:pt x="1880" y="451"/>
                  </a:lnTo>
                  <a:lnTo>
                    <a:pt x="1879" y="457"/>
                  </a:lnTo>
                  <a:lnTo>
                    <a:pt x="1886" y="463"/>
                  </a:lnTo>
                  <a:lnTo>
                    <a:pt x="1891" y="461"/>
                  </a:lnTo>
                  <a:lnTo>
                    <a:pt x="1900" y="428"/>
                  </a:lnTo>
                  <a:lnTo>
                    <a:pt x="1906" y="423"/>
                  </a:lnTo>
                  <a:lnTo>
                    <a:pt x="1905" y="419"/>
                  </a:lnTo>
                  <a:lnTo>
                    <a:pt x="1913" y="407"/>
                  </a:lnTo>
                  <a:lnTo>
                    <a:pt x="1945" y="407"/>
                  </a:lnTo>
                  <a:lnTo>
                    <a:pt x="1949" y="417"/>
                  </a:lnTo>
                  <a:lnTo>
                    <a:pt x="1943" y="424"/>
                  </a:lnTo>
                  <a:lnTo>
                    <a:pt x="1943" y="436"/>
                  </a:lnTo>
                  <a:lnTo>
                    <a:pt x="1958" y="427"/>
                  </a:lnTo>
                  <a:lnTo>
                    <a:pt x="1963" y="417"/>
                  </a:lnTo>
                  <a:lnTo>
                    <a:pt x="1982" y="431"/>
                  </a:lnTo>
                  <a:lnTo>
                    <a:pt x="1974" y="438"/>
                  </a:lnTo>
                  <a:lnTo>
                    <a:pt x="1975" y="471"/>
                  </a:lnTo>
                  <a:lnTo>
                    <a:pt x="1980" y="481"/>
                  </a:lnTo>
                  <a:lnTo>
                    <a:pt x="1980" y="513"/>
                  </a:lnTo>
                  <a:lnTo>
                    <a:pt x="1988" y="516"/>
                  </a:lnTo>
                  <a:lnTo>
                    <a:pt x="2003" y="545"/>
                  </a:lnTo>
                  <a:lnTo>
                    <a:pt x="2019" y="547"/>
                  </a:lnTo>
                  <a:lnTo>
                    <a:pt x="2044" y="572"/>
                  </a:lnTo>
                  <a:lnTo>
                    <a:pt x="2056" y="601"/>
                  </a:lnTo>
                  <a:lnTo>
                    <a:pt x="2057" y="600"/>
                  </a:lnTo>
                  <a:lnTo>
                    <a:pt x="2066" y="605"/>
                  </a:lnTo>
                  <a:lnTo>
                    <a:pt x="2062" y="626"/>
                  </a:lnTo>
                  <a:lnTo>
                    <a:pt x="2057" y="631"/>
                  </a:lnTo>
                  <a:lnTo>
                    <a:pt x="2046" y="615"/>
                  </a:lnTo>
                  <a:lnTo>
                    <a:pt x="2034" y="611"/>
                  </a:lnTo>
                  <a:lnTo>
                    <a:pt x="2031" y="594"/>
                  </a:lnTo>
                  <a:lnTo>
                    <a:pt x="2009" y="601"/>
                  </a:lnTo>
                  <a:lnTo>
                    <a:pt x="1993" y="599"/>
                  </a:lnTo>
                  <a:lnTo>
                    <a:pt x="1979" y="610"/>
                  </a:lnTo>
                  <a:lnTo>
                    <a:pt x="1974" y="606"/>
                  </a:lnTo>
                  <a:lnTo>
                    <a:pt x="1972" y="595"/>
                  </a:lnTo>
                  <a:lnTo>
                    <a:pt x="1948" y="604"/>
                  </a:lnTo>
                  <a:lnTo>
                    <a:pt x="1940" y="587"/>
                  </a:lnTo>
                  <a:lnTo>
                    <a:pt x="1921" y="582"/>
                  </a:lnTo>
                  <a:lnTo>
                    <a:pt x="1911" y="569"/>
                  </a:lnTo>
                  <a:lnTo>
                    <a:pt x="1900" y="572"/>
                  </a:lnTo>
                  <a:lnTo>
                    <a:pt x="1896" y="580"/>
                  </a:lnTo>
                  <a:lnTo>
                    <a:pt x="1903" y="590"/>
                  </a:lnTo>
                  <a:lnTo>
                    <a:pt x="1905" y="629"/>
                  </a:lnTo>
                  <a:lnTo>
                    <a:pt x="1866" y="656"/>
                  </a:lnTo>
                  <a:lnTo>
                    <a:pt x="1874" y="668"/>
                  </a:lnTo>
                  <a:lnTo>
                    <a:pt x="1901" y="673"/>
                  </a:lnTo>
                  <a:lnTo>
                    <a:pt x="1898" y="678"/>
                  </a:lnTo>
                  <a:lnTo>
                    <a:pt x="1908" y="690"/>
                  </a:lnTo>
                  <a:lnTo>
                    <a:pt x="1903" y="702"/>
                  </a:lnTo>
                  <a:lnTo>
                    <a:pt x="1928" y="702"/>
                  </a:lnTo>
                  <a:lnTo>
                    <a:pt x="1944" y="713"/>
                  </a:lnTo>
                  <a:lnTo>
                    <a:pt x="2003" y="728"/>
                  </a:lnTo>
                  <a:lnTo>
                    <a:pt x="2023" y="732"/>
                  </a:lnTo>
                  <a:lnTo>
                    <a:pt x="2027" y="725"/>
                  </a:lnTo>
                  <a:lnTo>
                    <a:pt x="2039" y="720"/>
                  </a:lnTo>
                  <a:lnTo>
                    <a:pt x="2066" y="723"/>
                  </a:lnTo>
                  <a:lnTo>
                    <a:pt x="2073" y="728"/>
                  </a:lnTo>
                  <a:lnTo>
                    <a:pt x="2052" y="733"/>
                  </a:lnTo>
                  <a:lnTo>
                    <a:pt x="2044" y="747"/>
                  </a:lnTo>
                  <a:lnTo>
                    <a:pt x="2018" y="758"/>
                  </a:lnTo>
                  <a:lnTo>
                    <a:pt x="2017" y="766"/>
                  </a:lnTo>
                  <a:lnTo>
                    <a:pt x="1999" y="776"/>
                  </a:lnTo>
                  <a:lnTo>
                    <a:pt x="2009" y="787"/>
                  </a:lnTo>
                  <a:lnTo>
                    <a:pt x="2018" y="782"/>
                  </a:lnTo>
                  <a:lnTo>
                    <a:pt x="2046" y="817"/>
                  </a:lnTo>
                  <a:lnTo>
                    <a:pt x="2046" y="842"/>
                  </a:lnTo>
                  <a:lnTo>
                    <a:pt x="2036" y="845"/>
                  </a:lnTo>
                  <a:lnTo>
                    <a:pt x="2031" y="858"/>
                  </a:lnTo>
                  <a:lnTo>
                    <a:pt x="2041" y="867"/>
                  </a:lnTo>
                  <a:lnTo>
                    <a:pt x="2052" y="866"/>
                  </a:lnTo>
                  <a:lnTo>
                    <a:pt x="2072" y="906"/>
                  </a:lnTo>
                  <a:lnTo>
                    <a:pt x="2072" y="914"/>
                  </a:lnTo>
                  <a:lnTo>
                    <a:pt x="2105" y="930"/>
                  </a:lnTo>
                  <a:lnTo>
                    <a:pt x="2108" y="936"/>
                  </a:lnTo>
                  <a:lnTo>
                    <a:pt x="2116" y="927"/>
                  </a:lnTo>
                  <a:lnTo>
                    <a:pt x="2136" y="919"/>
                  </a:lnTo>
                  <a:lnTo>
                    <a:pt x="2141" y="960"/>
                  </a:lnTo>
                  <a:lnTo>
                    <a:pt x="2146" y="951"/>
                  </a:lnTo>
                  <a:lnTo>
                    <a:pt x="2142" y="931"/>
                  </a:lnTo>
                  <a:lnTo>
                    <a:pt x="2151" y="930"/>
                  </a:lnTo>
                  <a:lnTo>
                    <a:pt x="2142" y="924"/>
                  </a:lnTo>
                  <a:lnTo>
                    <a:pt x="2156" y="904"/>
                  </a:lnTo>
                  <a:lnTo>
                    <a:pt x="2151" y="886"/>
                  </a:lnTo>
                  <a:lnTo>
                    <a:pt x="2155" y="867"/>
                  </a:lnTo>
                  <a:lnTo>
                    <a:pt x="2166" y="858"/>
                  </a:lnTo>
                  <a:lnTo>
                    <a:pt x="2187" y="855"/>
                  </a:lnTo>
                  <a:lnTo>
                    <a:pt x="2219" y="865"/>
                  </a:lnTo>
                  <a:lnTo>
                    <a:pt x="2241" y="865"/>
                  </a:lnTo>
                  <a:lnTo>
                    <a:pt x="2241" y="867"/>
                  </a:lnTo>
                  <a:lnTo>
                    <a:pt x="2249" y="871"/>
                  </a:lnTo>
                  <a:lnTo>
                    <a:pt x="2248" y="861"/>
                  </a:lnTo>
                  <a:lnTo>
                    <a:pt x="2233" y="860"/>
                  </a:lnTo>
                  <a:lnTo>
                    <a:pt x="2231" y="851"/>
                  </a:lnTo>
                  <a:lnTo>
                    <a:pt x="2221" y="848"/>
                  </a:lnTo>
                  <a:lnTo>
                    <a:pt x="2229" y="830"/>
                  </a:lnTo>
                  <a:lnTo>
                    <a:pt x="2246" y="812"/>
                  </a:lnTo>
                  <a:lnTo>
                    <a:pt x="2249" y="796"/>
                  </a:lnTo>
                  <a:lnTo>
                    <a:pt x="2259" y="782"/>
                  </a:lnTo>
                  <a:lnTo>
                    <a:pt x="2265" y="787"/>
                  </a:lnTo>
                  <a:lnTo>
                    <a:pt x="2283" y="784"/>
                  </a:lnTo>
                  <a:lnTo>
                    <a:pt x="2284" y="776"/>
                  </a:lnTo>
                  <a:lnTo>
                    <a:pt x="2307" y="776"/>
                  </a:lnTo>
                  <a:lnTo>
                    <a:pt x="2312" y="784"/>
                  </a:lnTo>
                  <a:lnTo>
                    <a:pt x="2305" y="794"/>
                  </a:lnTo>
                  <a:lnTo>
                    <a:pt x="2318" y="798"/>
                  </a:lnTo>
                  <a:lnTo>
                    <a:pt x="2312" y="807"/>
                  </a:lnTo>
                  <a:lnTo>
                    <a:pt x="2322" y="807"/>
                  </a:lnTo>
                  <a:lnTo>
                    <a:pt x="2328" y="822"/>
                  </a:lnTo>
                  <a:lnTo>
                    <a:pt x="2323" y="830"/>
                  </a:lnTo>
                  <a:lnTo>
                    <a:pt x="2317" y="828"/>
                  </a:lnTo>
                  <a:lnTo>
                    <a:pt x="2322" y="837"/>
                  </a:lnTo>
                  <a:lnTo>
                    <a:pt x="2315" y="847"/>
                  </a:lnTo>
                  <a:lnTo>
                    <a:pt x="2320" y="850"/>
                  </a:lnTo>
                  <a:lnTo>
                    <a:pt x="2329" y="847"/>
                  </a:lnTo>
                  <a:lnTo>
                    <a:pt x="2333" y="863"/>
                  </a:lnTo>
                  <a:lnTo>
                    <a:pt x="2348" y="855"/>
                  </a:lnTo>
                  <a:lnTo>
                    <a:pt x="2353" y="858"/>
                  </a:lnTo>
                  <a:lnTo>
                    <a:pt x="2352" y="867"/>
                  </a:lnTo>
                  <a:lnTo>
                    <a:pt x="2363" y="863"/>
                  </a:lnTo>
                  <a:lnTo>
                    <a:pt x="2362" y="875"/>
                  </a:lnTo>
                  <a:lnTo>
                    <a:pt x="2369" y="870"/>
                  </a:lnTo>
                  <a:lnTo>
                    <a:pt x="2374" y="886"/>
                  </a:lnTo>
                  <a:lnTo>
                    <a:pt x="2386" y="892"/>
                  </a:lnTo>
                  <a:lnTo>
                    <a:pt x="2406" y="890"/>
                  </a:lnTo>
                  <a:lnTo>
                    <a:pt x="2402" y="911"/>
                  </a:lnTo>
                  <a:lnTo>
                    <a:pt x="2379" y="922"/>
                  </a:lnTo>
                  <a:lnTo>
                    <a:pt x="2371" y="935"/>
                  </a:lnTo>
                  <a:lnTo>
                    <a:pt x="2373" y="951"/>
                  </a:lnTo>
                  <a:lnTo>
                    <a:pt x="2378" y="954"/>
                  </a:lnTo>
                  <a:lnTo>
                    <a:pt x="2382" y="949"/>
                  </a:lnTo>
                  <a:lnTo>
                    <a:pt x="2391" y="946"/>
                  </a:lnTo>
                  <a:lnTo>
                    <a:pt x="2403" y="959"/>
                  </a:lnTo>
                  <a:lnTo>
                    <a:pt x="2398" y="968"/>
                  </a:lnTo>
                  <a:lnTo>
                    <a:pt x="2406" y="976"/>
                  </a:lnTo>
                  <a:lnTo>
                    <a:pt x="2408" y="996"/>
                  </a:lnTo>
                  <a:lnTo>
                    <a:pt x="2403" y="1008"/>
                  </a:lnTo>
                  <a:lnTo>
                    <a:pt x="2413" y="1010"/>
                  </a:lnTo>
                  <a:lnTo>
                    <a:pt x="2407" y="1020"/>
                  </a:lnTo>
                  <a:lnTo>
                    <a:pt x="2413" y="1032"/>
                  </a:lnTo>
                  <a:lnTo>
                    <a:pt x="2406" y="1044"/>
                  </a:lnTo>
                  <a:lnTo>
                    <a:pt x="2407" y="1050"/>
                  </a:lnTo>
                  <a:lnTo>
                    <a:pt x="2402" y="1047"/>
                  </a:lnTo>
                  <a:lnTo>
                    <a:pt x="2397" y="1052"/>
                  </a:lnTo>
                  <a:lnTo>
                    <a:pt x="2402" y="1052"/>
                  </a:lnTo>
                  <a:lnTo>
                    <a:pt x="2403" y="1060"/>
                  </a:lnTo>
                  <a:lnTo>
                    <a:pt x="2391" y="1060"/>
                  </a:lnTo>
                  <a:lnTo>
                    <a:pt x="2391" y="1073"/>
                  </a:lnTo>
                  <a:lnTo>
                    <a:pt x="2378" y="1099"/>
                  </a:lnTo>
                  <a:lnTo>
                    <a:pt x="2352" y="1126"/>
                  </a:lnTo>
                  <a:lnTo>
                    <a:pt x="2339" y="1147"/>
                  </a:lnTo>
                  <a:lnTo>
                    <a:pt x="2323" y="1158"/>
                  </a:lnTo>
                  <a:lnTo>
                    <a:pt x="2322" y="1157"/>
                  </a:lnTo>
                  <a:lnTo>
                    <a:pt x="2325" y="1137"/>
                  </a:lnTo>
                  <a:lnTo>
                    <a:pt x="2309" y="1116"/>
                  </a:lnTo>
                  <a:lnTo>
                    <a:pt x="2315" y="1113"/>
                  </a:lnTo>
                  <a:lnTo>
                    <a:pt x="2312" y="1109"/>
                  </a:lnTo>
                  <a:lnTo>
                    <a:pt x="2305" y="1114"/>
                  </a:lnTo>
                  <a:lnTo>
                    <a:pt x="2305" y="1127"/>
                  </a:lnTo>
                  <a:lnTo>
                    <a:pt x="2297" y="1136"/>
                  </a:lnTo>
                  <a:lnTo>
                    <a:pt x="2302" y="1147"/>
                  </a:lnTo>
                  <a:lnTo>
                    <a:pt x="2288" y="1136"/>
                  </a:lnTo>
                  <a:lnTo>
                    <a:pt x="2256" y="1129"/>
                  </a:lnTo>
                  <a:lnTo>
                    <a:pt x="2243" y="1142"/>
                  </a:lnTo>
                  <a:lnTo>
                    <a:pt x="2245" y="1152"/>
                  </a:lnTo>
                  <a:lnTo>
                    <a:pt x="2254" y="1151"/>
                  </a:lnTo>
                  <a:lnTo>
                    <a:pt x="2253" y="1157"/>
                  </a:lnTo>
                  <a:lnTo>
                    <a:pt x="2224" y="1165"/>
                  </a:lnTo>
                  <a:lnTo>
                    <a:pt x="2210" y="1183"/>
                  </a:lnTo>
                  <a:lnTo>
                    <a:pt x="2209" y="1205"/>
                  </a:lnTo>
                  <a:lnTo>
                    <a:pt x="2220" y="1211"/>
                  </a:lnTo>
                  <a:lnTo>
                    <a:pt x="2201" y="1215"/>
                  </a:lnTo>
                  <a:lnTo>
                    <a:pt x="2185" y="1225"/>
                  </a:lnTo>
                  <a:lnTo>
                    <a:pt x="2172" y="1260"/>
                  </a:lnTo>
                  <a:lnTo>
                    <a:pt x="2151" y="1372"/>
                  </a:lnTo>
                  <a:lnTo>
                    <a:pt x="2142" y="1423"/>
                  </a:lnTo>
                  <a:lnTo>
                    <a:pt x="2150" y="1520"/>
                  </a:lnTo>
                  <a:lnTo>
                    <a:pt x="2123" y="1624"/>
                  </a:lnTo>
                  <a:lnTo>
                    <a:pt x="2113" y="1620"/>
                  </a:lnTo>
                  <a:lnTo>
                    <a:pt x="2093" y="1602"/>
                  </a:lnTo>
                  <a:lnTo>
                    <a:pt x="2096" y="1590"/>
                  </a:lnTo>
                  <a:lnTo>
                    <a:pt x="2103" y="1595"/>
                  </a:lnTo>
                  <a:lnTo>
                    <a:pt x="2105" y="1589"/>
                  </a:lnTo>
                  <a:lnTo>
                    <a:pt x="2112" y="1584"/>
                  </a:lnTo>
                  <a:lnTo>
                    <a:pt x="2108" y="1579"/>
                  </a:lnTo>
                  <a:lnTo>
                    <a:pt x="2110" y="1572"/>
                  </a:lnTo>
                  <a:lnTo>
                    <a:pt x="2103" y="1566"/>
                  </a:lnTo>
                  <a:lnTo>
                    <a:pt x="2112" y="1557"/>
                  </a:lnTo>
                  <a:lnTo>
                    <a:pt x="2128" y="1562"/>
                  </a:lnTo>
                  <a:lnTo>
                    <a:pt x="2116" y="1547"/>
                  </a:lnTo>
                  <a:lnTo>
                    <a:pt x="2100" y="1497"/>
                  </a:lnTo>
                  <a:lnTo>
                    <a:pt x="2102" y="1483"/>
                  </a:lnTo>
                  <a:lnTo>
                    <a:pt x="2116" y="1468"/>
                  </a:lnTo>
                  <a:lnTo>
                    <a:pt x="2112" y="1467"/>
                  </a:lnTo>
                  <a:lnTo>
                    <a:pt x="2108" y="1464"/>
                  </a:lnTo>
                  <a:lnTo>
                    <a:pt x="2112" y="1459"/>
                  </a:lnTo>
                  <a:lnTo>
                    <a:pt x="2113" y="1466"/>
                  </a:lnTo>
                  <a:lnTo>
                    <a:pt x="2121" y="1461"/>
                  </a:lnTo>
                  <a:lnTo>
                    <a:pt x="2118" y="1449"/>
                  </a:lnTo>
                  <a:lnTo>
                    <a:pt x="2112" y="1452"/>
                  </a:lnTo>
                  <a:lnTo>
                    <a:pt x="2112" y="1448"/>
                  </a:lnTo>
                  <a:lnTo>
                    <a:pt x="2063" y="1434"/>
                  </a:lnTo>
                  <a:lnTo>
                    <a:pt x="2039" y="1439"/>
                  </a:lnTo>
                  <a:lnTo>
                    <a:pt x="2039" y="1448"/>
                  </a:lnTo>
                  <a:lnTo>
                    <a:pt x="2046" y="1452"/>
                  </a:lnTo>
                  <a:lnTo>
                    <a:pt x="2034" y="1456"/>
                  </a:lnTo>
                  <a:lnTo>
                    <a:pt x="2033" y="1476"/>
                  </a:lnTo>
                  <a:lnTo>
                    <a:pt x="2036" y="1505"/>
                  </a:lnTo>
                  <a:lnTo>
                    <a:pt x="2047" y="1525"/>
                  </a:lnTo>
                  <a:lnTo>
                    <a:pt x="2046" y="1533"/>
                  </a:lnTo>
                  <a:lnTo>
                    <a:pt x="2056" y="1537"/>
                  </a:lnTo>
                  <a:lnTo>
                    <a:pt x="2077" y="1531"/>
                  </a:lnTo>
                  <a:lnTo>
                    <a:pt x="2083" y="1525"/>
                  </a:lnTo>
                  <a:lnTo>
                    <a:pt x="2093" y="1498"/>
                  </a:lnTo>
                  <a:lnTo>
                    <a:pt x="2097" y="1498"/>
                  </a:lnTo>
                  <a:lnTo>
                    <a:pt x="2097" y="1533"/>
                  </a:lnTo>
                  <a:lnTo>
                    <a:pt x="2092" y="1531"/>
                  </a:lnTo>
                  <a:lnTo>
                    <a:pt x="2093" y="1541"/>
                  </a:lnTo>
                  <a:lnTo>
                    <a:pt x="2100" y="1547"/>
                  </a:lnTo>
                  <a:lnTo>
                    <a:pt x="2086" y="1562"/>
                  </a:lnTo>
                  <a:lnTo>
                    <a:pt x="2086" y="1566"/>
                  </a:lnTo>
                  <a:lnTo>
                    <a:pt x="2073" y="1572"/>
                  </a:lnTo>
                  <a:lnTo>
                    <a:pt x="2068" y="1585"/>
                  </a:lnTo>
                  <a:lnTo>
                    <a:pt x="2081" y="1592"/>
                  </a:lnTo>
                  <a:lnTo>
                    <a:pt x="2082" y="1599"/>
                  </a:lnTo>
                  <a:lnTo>
                    <a:pt x="2073" y="1605"/>
                  </a:lnTo>
                  <a:lnTo>
                    <a:pt x="2044" y="1609"/>
                  </a:lnTo>
                  <a:lnTo>
                    <a:pt x="1993" y="1625"/>
                  </a:lnTo>
                  <a:lnTo>
                    <a:pt x="1935" y="1663"/>
                  </a:lnTo>
                  <a:lnTo>
                    <a:pt x="1908" y="1693"/>
                  </a:lnTo>
                  <a:lnTo>
                    <a:pt x="1906" y="1714"/>
                  </a:lnTo>
                  <a:lnTo>
                    <a:pt x="1914" y="1733"/>
                  </a:lnTo>
                  <a:lnTo>
                    <a:pt x="1910" y="1742"/>
                  </a:lnTo>
                  <a:lnTo>
                    <a:pt x="1918" y="1754"/>
                  </a:lnTo>
                  <a:lnTo>
                    <a:pt x="1921" y="1768"/>
                  </a:lnTo>
                  <a:lnTo>
                    <a:pt x="1916" y="1769"/>
                  </a:lnTo>
                  <a:lnTo>
                    <a:pt x="1914" y="1762"/>
                  </a:lnTo>
                  <a:lnTo>
                    <a:pt x="1910" y="1773"/>
                  </a:lnTo>
                  <a:lnTo>
                    <a:pt x="1903" y="1763"/>
                  </a:lnTo>
                  <a:lnTo>
                    <a:pt x="1900" y="1768"/>
                  </a:lnTo>
                  <a:lnTo>
                    <a:pt x="1910" y="1781"/>
                  </a:lnTo>
                  <a:lnTo>
                    <a:pt x="1910" y="1811"/>
                  </a:lnTo>
                  <a:lnTo>
                    <a:pt x="1905" y="1817"/>
                  </a:lnTo>
                  <a:lnTo>
                    <a:pt x="1898" y="1807"/>
                  </a:lnTo>
                  <a:lnTo>
                    <a:pt x="1890" y="1803"/>
                  </a:lnTo>
                  <a:lnTo>
                    <a:pt x="1875" y="1808"/>
                  </a:lnTo>
                  <a:lnTo>
                    <a:pt x="1871" y="1818"/>
                  </a:lnTo>
                  <a:lnTo>
                    <a:pt x="1879" y="1852"/>
                  </a:lnTo>
                  <a:lnTo>
                    <a:pt x="1895" y="1877"/>
                  </a:lnTo>
                  <a:lnTo>
                    <a:pt x="1901" y="1877"/>
                  </a:lnTo>
                  <a:lnTo>
                    <a:pt x="1901" y="1865"/>
                  </a:lnTo>
                  <a:lnTo>
                    <a:pt x="1891" y="1858"/>
                  </a:lnTo>
                  <a:lnTo>
                    <a:pt x="1898" y="1850"/>
                  </a:lnTo>
                  <a:lnTo>
                    <a:pt x="1910" y="1848"/>
                  </a:lnTo>
                  <a:lnTo>
                    <a:pt x="1938" y="1881"/>
                  </a:lnTo>
                  <a:lnTo>
                    <a:pt x="2007" y="1917"/>
                  </a:lnTo>
                  <a:lnTo>
                    <a:pt x="2013" y="1929"/>
                  </a:lnTo>
                  <a:lnTo>
                    <a:pt x="2028" y="1941"/>
                  </a:lnTo>
                  <a:lnTo>
                    <a:pt x="2028" y="1988"/>
                  </a:lnTo>
                  <a:lnTo>
                    <a:pt x="2046" y="2010"/>
                  </a:lnTo>
                  <a:lnTo>
                    <a:pt x="2052" y="2045"/>
                  </a:lnTo>
                  <a:lnTo>
                    <a:pt x="2047" y="2040"/>
                  </a:lnTo>
                  <a:lnTo>
                    <a:pt x="2043" y="2047"/>
                  </a:lnTo>
                  <a:lnTo>
                    <a:pt x="2031" y="2040"/>
                  </a:lnTo>
                  <a:lnTo>
                    <a:pt x="2031" y="2050"/>
                  </a:lnTo>
                  <a:lnTo>
                    <a:pt x="2044" y="2054"/>
                  </a:lnTo>
                  <a:lnTo>
                    <a:pt x="2076" y="2055"/>
                  </a:lnTo>
                  <a:lnTo>
                    <a:pt x="2081" y="2077"/>
                  </a:lnTo>
                  <a:lnTo>
                    <a:pt x="2077" y="2083"/>
                  </a:lnTo>
                  <a:lnTo>
                    <a:pt x="2072" y="2078"/>
                  </a:lnTo>
                  <a:lnTo>
                    <a:pt x="2071" y="2083"/>
                  </a:lnTo>
                  <a:lnTo>
                    <a:pt x="2054" y="2092"/>
                  </a:lnTo>
                  <a:lnTo>
                    <a:pt x="2056" y="2103"/>
                  </a:lnTo>
                  <a:lnTo>
                    <a:pt x="2041" y="2122"/>
                  </a:lnTo>
                  <a:lnTo>
                    <a:pt x="2033" y="2153"/>
                  </a:lnTo>
                  <a:lnTo>
                    <a:pt x="2039" y="2226"/>
                  </a:lnTo>
                  <a:lnTo>
                    <a:pt x="2018" y="2231"/>
                  </a:lnTo>
                  <a:lnTo>
                    <a:pt x="1975" y="2260"/>
                  </a:lnTo>
                  <a:lnTo>
                    <a:pt x="1890" y="2345"/>
                  </a:lnTo>
                  <a:lnTo>
                    <a:pt x="1855" y="2393"/>
                  </a:lnTo>
                  <a:lnTo>
                    <a:pt x="1806" y="2478"/>
                  </a:lnTo>
                  <a:lnTo>
                    <a:pt x="1767" y="2562"/>
                  </a:lnTo>
                  <a:lnTo>
                    <a:pt x="1733" y="2643"/>
                  </a:lnTo>
                  <a:lnTo>
                    <a:pt x="1682" y="2794"/>
                  </a:lnTo>
                  <a:lnTo>
                    <a:pt x="1669" y="2841"/>
                  </a:lnTo>
                  <a:lnTo>
                    <a:pt x="1644" y="2960"/>
                  </a:lnTo>
                  <a:lnTo>
                    <a:pt x="1620" y="3040"/>
                  </a:lnTo>
                  <a:lnTo>
                    <a:pt x="1571" y="3176"/>
                  </a:lnTo>
                  <a:lnTo>
                    <a:pt x="1525" y="3265"/>
                  </a:lnTo>
                  <a:lnTo>
                    <a:pt x="1469" y="3392"/>
                  </a:lnTo>
                  <a:lnTo>
                    <a:pt x="1439" y="3449"/>
                  </a:lnTo>
                  <a:lnTo>
                    <a:pt x="1403" y="3507"/>
                  </a:lnTo>
                  <a:lnTo>
                    <a:pt x="1318" y="3620"/>
                  </a:lnTo>
                  <a:lnTo>
                    <a:pt x="1256" y="3687"/>
                  </a:lnTo>
                  <a:lnTo>
                    <a:pt x="985" y="3937"/>
                  </a:lnTo>
                  <a:lnTo>
                    <a:pt x="867" y="4054"/>
                  </a:lnTo>
                  <a:lnTo>
                    <a:pt x="763" y="4145"/>
                  </a:lnTo>
                  <a:lnTo>
                    <a:pt x="626" y="4253"/>
                  </a:lnTo>
                  <a:lnTo>
                    <a:pt x="601" y="4262"/>
                  </a:lnTo>
                  <a:lnTo>
                    <a:pt x="594" y="4258"/>
                  </a:lnTo>
                  <a:lnTo>
                    <a:pt x="580" y="4258"/>
                  </a:lnTo>
                  <a:lnTo>
                    <a:pt x="572" y="4252"/>
                  </a:lnTo>
                  <a:lnTo>
                    <a:pt x="561" y="4246"/>
                  </a:lnTo>
                  <a:lnTo>
                    <a:pt x="562" y="4236"/>
                  </a:lnTo>
                  <a:lnTo>
                    <a:pt x="556" y="4213"/>
                  </a:lnTo>
                  <a:lnTo>
                    <a:pt x="557" y="4198"/>
                  </a:lnTo>
                  <a:lnTo>
                    <a:pt x="551" y="4192"/>
                  </a:lnTo>
                  <a:lnTo>
                    <a:pt x="553" y="4188"/>
                  </a:lnTo>
                  <a:lnTo>
                    <a:pt x="464" y="4182"/>
                  </a:lnTo>
                  <a:lnTo>
                    <a:pt x="454" y="4182"/>
                  </a:lnTo>
                  <a:lnTo>
                    <a:pt x="458" y="4178"/>
                  </a:lnTo>
                  <a:lnTo>
                    <a:pt x="456" y="4167"/>
                  </a:lnTo>
                  <a:lnTo>
                    <a:pt x="463" y="4162"/>
                  </a:lnTo>
                  <a:lnTo>
                    <a:pt x="454" y="4152"/>
                  </a:lnTo>
                  <a:lnTo>
                    <a:pt x="456" y="4144"/>
                  </a:lnTo>
                  <a:lnTo>
                    <a:pt x="452" y="4129"/>
                  </a:lnTo>
                  <a:lnTo>
                    <a:pt x="458" y="4123"/>
                  </a:lnTo>
                  <a:lnTo>
                    <a:pt x="461" y="4099"/>
                  </a:lnTo>
                  <a:lnTo>
                    <a:pt x="452" y="4085"/>
                  </a:lnTo>
                  <a:lnTo>
                    <a:pt x="456" y="4066"/>
                  </a:lnTo>
                  <a:lnTo>
                    <a:pt x="458" y="4081"/>
                  </a:lnTo>
                  <a:lnTo>
                    <a:pt x="464" y="4086"/>
                  </a:lnTo>
                  <a:lnTo>
                    <a:pt x="476" y="4064"/>
                  </a:lnTo>
                  <a:lnTo>
                    <a:pt x="472" y="4045"/>
                  </a:lnTo>
                  <a:lnTo>
                    <a:pt x="479" y="4030"/>
                  </a:lnTo>
                  <a:lnTo>
                    <a:pt x="474" y="4006"/>
                  </a:lnTo>
                  <a:lnTo>
                    <a:pt x="481" y="3972"/>
                  </a:lnTo>
                  <a:lnTo>
                    <a:pt x="492" y="3992"/>
                  </a:lnTo>
                  <a:lnTo>
                    <a:pt x="520" y="4000"/>
                  </a:lnTo>
                  <a:lnTo>
                    <a:pt x="508" y="4001"/>
                  </a:lnTo>
                  <a:lnTo>
                    <a:pt x="511" y="4017"/>
                  </a:lnTo>
                  <a:lnTo>
                    <a:pt x="502" y="4011"/>
                  </a:lnTo>
                  <a:lnTo>
                    <a:pt x="503" y="4020"/>
                  </a:lnTo>
                  <a:lnTo>
                    <a:pt x="512" y="4030"/>
                  </a:lnTo>
                  <a:lnTo>
                    <a:pt x="532" y="4034"/>
                  </a:lnTo>
                  <a:lnTo>
                    <a:pt x="545" y="4027"/>
                  </a:lnTo>
                  <a:lnTo>
                    <a:pt x="545" y="4019"/>
                  </a:lnTo>
                  <a:lnTo>
                    <a:pt x="536" y="4002"/>
                  </a:lnTo>
                  <a:lnTo>
                    <a:pt x="528" y="4009"/>
                  </a:lnTo>
                  <a:lnTo>
                    <a:pt x="541" y="3980"/>
                  </a:lnTo>
                  <a:lnTo>
                    <a:pt x="543" y="3953"/>
                  </a:lnTo>
                  <a:lnTo>
                    <a:pt x="553" y="3940"/>
                  </a:lnTo>
                  <a:lnTo>
                    <a:pt x="550" y="3955"/>
                  </a:lnTo>
                  <a:lnTo>
                    <a:pt x="545" y="3955"/>
                  </a:lnTo>
                  <a:lnTo>
                    <a:pt x="555" y="3961"/>
                  </a:lnTo>
                  <a:lnTo>
                    <a:pt x="561" y="3937"/>
                  </a:lnTo>
                  <a:lnTo>
                    <a:pt x="571" y="3868"/>
                  </a:lnTo>
                  <a:lnTo>
                    <a:pt x="570" y="3833"/>
                  </a:lnTo>
                  <a:lnTo>
                    <a:pt x="553" y="3783"/>
                  </a:lnTo>
                  <a:lnTo>
                    <a:pt x="523" y="3628"/>
                  </a:lnTo>
                  <a:lnTo>
                    <a:pt x="567" y="3492"/>
                  </a:lnTo>
                  <a:lnTo>
                    <a:pt x="572" y="3488"/>
                  </a:lnTo>
                  <a:lnTo>
                    <a:pt x="580" y="3453"/>
                  </a:lnTo>
                  <a:lnTo>
                    <a:pt x="591" y="3432"/>
                  </a:lnTo>
                  <a:lnTo>
                    <a:pt x="596" y="3432"/>
                  </a:lnTo>
                  <a:lnTo>
                    <a:pt x="591" y="3439"/>
                  </a:lnTo>
                  <a:lnTo>
                    <a:pt x="596" y="3454"/>
                  </a:lnTo>
                  <a:lnTo>
                    <a:pt x="587" y="3442"/>
                  </a:lnTo>
                  <a:lnTo>
                    <a:pt x="580" y="3463"/>
                  </a:lnTo>
                  <a:lnTo>
                    <a:pt x="576" y="3493"/>
                  </a:lnTo>
                  <a:lnTo>
                    <a:pt x="587" y="3502"/>
                  </a:lnTo>
                  <a:lnTo>
                    <a:pt x="594" y="3502"/>
                  </a:lnTo>
                  <a:lnTo>
                    <a:pt x="610" y="3487"/>
                  </a:lnTo>
                  <a:lnTo>
                    <a:pt x="617" y="3467"/>
                  </a:lnTo>
                  <a:lnTo>
                    <a:pt x="626" y="3461"/>
                  </a:lnTo>
                  <a:lnTo>
                    <a:pt x="651" y="3429"/>
                  </a:lnTo>
                  <a:lnTo>
                    <a:pt x="674" y="3380"/>
                  </a:lnTo>
                  <a:lnTo>
                    <a:pt x="689" y="3363"/>
                  </a:lnTo>
                  <a:lnTo>
                    <a:pt x="694" y="3365"/>
                  </a:lnTo>
                  <a:lnTo>
                    <a:pt x="693" y="3375"/>
                  </a:lnTo>
                  <a:lnTo>
                    <a:pt x="688" y="3374"/>
                  </a:lnTo>
                  <a:lnTo>
                    <a:pt x="683" y="3395"/>
                  </a:lnTo>
                  <a:lnTo>
                    <a:pt x="695" y="3413"/>
                  </a:lnTo>
                  <a:lnTo>
                    <a:pt x="735" y="3433"/>
                  </a:lnTo>
                  <a:lnTo>
                    <a:pt x="752" y="3433"/>
                  </a:lnTo>
                  <a:lnTo>
                    <a:pt x="762" y="3419"/>
                  </a:lnTo>
                  <a:lnTo>
                    <a:pt x="779" y="3379"/>
                  </a:lnTo>
                  <a:lnTo>
                    <a:pt x="817" y="3341"/>
                  </a:lnTo>
                  <a:lnTo>
                    <a:pt x="865" y="3254"/>
                  </a:lnTo>
                  <a:lnTo>
                    <a:pt x="867" y="3237"/>
                  </a:lnTo>
                  <a:lnTo>
                    <a:pt x="857" y="3172"/>
                  </a:lnTo>
                  <a:lnTo>
                    <a:pt x="862" y="3176"/>
                  </a:lnTo>
                  <a:lnTo>
                    <a:pt x="865" y="3163"/>
                  </a:lnTo>
                  <a:lnTo>
                    <a:pt x="860" y="3137"/>
                  </a:lnTo>
                  <a:lnTo>
                    <a:pt x="870" y="3087"/>
                  </a:lnTo>
                  <a:lnTo>
                    <a:pt x="886" y="3043"/>
                  </a:lnTo>
                  <a:lnTo>
                    <a:pt x="902" y="3028"/>
                  </a:lnTo>
                  <a:lnTo>
                    <a:pt x="921" y="3040"/>
                  </a:lnTo>
                  <a:lnTo>
                    <a:pt x="922" y="3049"/>
                  </a:lnTo>
                  <a:lnTo>
                    <a:pt x="917" y="3040"/>
                  </a:lnTo>
                  <a:lnTo>
                    <a:pt x="915" y="3040"/>
                  </a:lnTo>
                  <a:lnTo>
                    <a:pt x="915" y="3045"/>
                  </a:lnTo>
                  <a:lnTo>
                    <a:pt x="931" y="3063"/>
                  </a:lnTo>
                  <a:lnTo>
                    <a:pt x="947" y="3077"/>
                  </a:lnTo>
                  <a:lnTo>
                    <a:pt x="960" y="3078"/>
                  </a:lnTo>
                  <a:lnTo>
                    <a:pt x="976" y="3063"/>
                  </a:lnTo>
                  <a:lnTo>
                    <a:pt x="995" y="3035"/>
                  </a:lnTo>
                  <a:lnTo>
                    <a:pt x="1049" y="2978"/>
                  </a:lnTo>
                  <a:lnTo>
                    <a:pt x="1054" y="2964"/>
                  </a:lnTo>
                  <a:lnTo>
                    <a:pt x="1055" y="2975"/>
                  </a:lnTo>
                  <a:lnTo>
                    <a:pt x="1048" y="2985"/>
                  </a:lnTo>
                  <a:lnTo>
                    <a:pt x="1039" y="3006"/>
                  </a:lnTo>
                  <a:lnTo>
                    <a:pt x="1039" y="3029"/>
                  </a:lnTo>
                  <a:lnTo>
                    <a:pt x="1055" y="3059"/>
                  </a:lnTo>
                  <a:lnTo>
                    <a:pt x="1083" y="3089"/>
                  </a:lnTo>
                  <a:lnTo>
                    <a:pt x="1112" y="3118"/>
                  </a:lnTo>
                  <a:lnTo>
                    <a:pt x="1121" y="3123"/>
                  </a:lnTo>
                  <a:lnTo>
                    <a:pt x="1151" y="3153"/>
                  </a:lnTo>
                  <a:lnTo>
                    <a:pt x="1188" y="3178"/>
                  </a:lnTo>
                  <a:lnTo>
                    <a:pt x="1221" y="3185"/>
                  </a:lnTo>
                  <a:lnTo>
                    <a:pt x="1252" y="3176"/>
                  </a:lnTo>
                  <a:lnTo>
                    <a:pt x="1289" y="3148"/>
                  </a:lnTo>
                  <a:lnTo>
                    <a:pt x="1311" y="3119"/>
                  </a:lnTo>
                  <a:lnTo>
                    <a:pt x="1363" y="3029"/>
                  </a:lnTo>
                  <a:lnTo>
                    <a:pt x="1379" y="2988"/>
                  </a:lnTo>
                  <a:lnTo>
                    <a:pt x="1458" y="2832"/>
                  </a:lnTo>
                  <a:lnTo>
                    <a:pt x="1467" y="2809"/>
                  </a:lnTo>
                  <a:lnTo>
                    <a:pt x="1497" y="2688"/>
                  </a:lnTo>
                  <a:lnTo>
                    <a:pt x="1488" y="2643"/>
                  </a:lnTo>
                  <a:lnTo>
                    <a:pt x="1451" y="2546"/>
                  </a:lnTo>
                  <a:lnTo>
                    <a:pt x="1380" y="2417"/>
                  </a:lnTo>
                  <a:lnTo>
                    <a:pt x="1395" y="2349"/>
                  </a:lnTo>
                  <a:lnTo>
                    <a:pt x="1424" y="2272"/>
                  </a:lnTo>
                  <a:lnTo>
                    <a:pt x="1456" y="2216"/>
                  </a:lnTo>
                  <a:lnTo>
                    <a:pt x="1454" y="2207"/>
                  </a:lnTo>
                  <a:lnTo>
                    <a:pt x="1464" y="2193"/>
                  </a:lnTo>
                  <a:lnTo>
                    <a:pt x="1423" y="2206"/>
                  </a:lnTo>
                  <a:lnTo>
                    <a:pt x="1407" y="2220"/>
                  </a:lnTo>
                  <a:lnTo>
                    <a:pt x="1384" y="2212"/>
                  </a:lnTo>
                  <a:lnTo>
                    <a:pt x="1379" y="2225"/>
                  </a:lnTo>
                  <a:lnTo>
                    <a:pt x="1364" y="2225"/>
                  </a:lnTo>
                  <a:lnTo>
                    <a:pt x="1355" y="2231"/>
                  </a:lnTo>
                  <a:lnTo>
                    <a:pt x="1349" y="2226"/>
                  </a:lnTo>
                  <a:lnTo>
                    <a:pt x="1334" y="2221"/>
                  </a:lnTo>
                  <a:lnTo>
                    <a:pt x="1338" y="2227"/>
                  </a:lnTo>
                  <a:lnTo>
                    <a:pt x="1328" y="2231"/>
                  </a:lnTo>
                  <a:lnTo>
                    <a:pt x="1328" y="2235"/>
                  </a:lnTo>
                  <a:lnTo>
                    <a:pt x="1336" y="2232"/>
                  </a:lnTo>
                  <a:lnTo>
                    <a:pt x="1333" y="2242"/>
                  </a:lnTo>
                  <a:lnTo>
                    <a:pt x="1338" y="2239"/>
                  </a:lnTo>
                  <a:lnTo>
                    <a:pt x="1338" y="2246"/>
                  </a:lnTo>
                  <a:lnTo>
                    <a:pt x="1348" y="2249"/>
                  </a:lnTo>
                  <a:lnTo>
                    <a:pt x="1341" y="2264"/>
                  </a:lnTo>
                  <a:lnTo>
                    <a:pt x="1343" y="2254"/>
                  </a:lnTo>
                  <a:lnTo>
                    <a:pt x="1338" y="2252"/>
                  </a:lnTo>
                  <a:lnTo>
                    <a:pt x="1321" y="2256"/>
                  </a:lnTo>
                  <a:lnTo>
                    <a:pt x="1309" y="2262"/>
                  </a:lnTo>
                  <a:lnTo>
                    <a:pt x="1309" y="2267"/>
                  </a:lnTo>
                  <a:lnTo>
                    <a:pt x="1295" y="2270"/>
                  </a:lnTo>
                  <a:lnTo>
                    <a:pt x="1301" y="2272"/>
                  </a:lnTo>
                  <a:lnTo>
                    <a:pt x="1294" y="2280"/>
                  </a:lnTo>
                  <a:lnTo>
                    <a:pt x="1306" y="2272"/>
                  </a:lnTo>
                  <a:lnTo>
                    <a:pt x="1314" y="2276"/>
                  </a:lnTo>
                  <a:lnTo>
                    <a:pt x="1316" y="2274"/>
                  </a:lnTo>
                  <a:lnTo>
                    <a:pt x="1330" y="2276"/>
                  </a:lnTo>
                  <a:lnTo>
                    <a:pt x="1336" y="2267"/>
                  </a:lnTo>
                  <a:lnTo>
                    <a:pt x="1344" y="2274"/>
                  </a:lnTo>
                  <a:lnTo>
                    <a:pt x="1346" y="2280"/>
                  </a:lnTo>
                  <a:lnTo>
                    <a:pt x="1333" y="2291"/>
                  </a:lnTo>
                  <a:lnTo>
                    <a:pt x="1325" y="2281"/>
                  </a:lnTo>
                  <a:lnTo>
                    <a:pt x="1316" y="2280"/>
                  </a:lnTo>
                  <a:lnTo>
                    <a:pt x="1295" y="2305"/>
                  </a:lnTo>
                  <a:lnTo>
                    <a:pt x="1285" y="2353"/>
                  </a:lnTo>
                  <a:lnTo>
                    <a:pt x="1272" y="2354"/>
                  </a:lnTo>
                  <a:lnTo>
                    <a:pt x="1269" y="2363"/>
                  </a:lnTo>
                  <a:lnTo>
                    <a:pt x="1280" y="2368"/>
                  </a:lnTo>
                  <a:lnTo>
                    <a:pt x="1272" y="2375"/>
                  </a:lnTo>
                  <a:lnTo>
                    <a:pt x="1259" y="2414"/>
                  </a:lnTo>
                  <a:lnTo>
                    <a:pt x="1251" y="2419"/>
                  </a:lnTo>
                  <a:lnTo>
                    <a:pt x="1267" y="2437"/>
                  </a:lnTo>
                  <a:lnTo>
                    <a:pt x="1250" y="2424"/>
                  </a:lnTo>
                  <a:lnTo>
                    <a:pt x="1245" y="2433"/>
                  </a:lnTo>
                  <a:lnTo>
                    <a:pt x="1245" y="2444"/>
                  </a:lnTo>
                  <a:lnTo>
                    <a:pt x="1256" y="2461"/>
                  </a:lnTo>
                  <a:lnTo>
                    <a:pt x="1267" y="2459"/>
                  </a:lnTo>
                  <a:lnTo>
                    <a:pt x="1279" y="2449"/>
                  </a:lnTo>
                  <a:lnTo>
                    <a:pt x="1274" y="2459"/>
                  </a:lnTo>
                  <a:lnTo>
                    <a:pt x="1262" y="2469"/>
                  </a:lnTo>
                  <a:lnTo>
                    <a:pt x="1279" y="2496"/>
                  </a:lnTo>
                  <a:lnTo>
                    <a:pt x="1284" y="2487"/>
                  </a:lnTo>
                  <a:lnTo>
                    <a:pt x="1295" y="2492"/>
                  </a:lnTo>
                  <a:lnTo>
                    <a:pt x="1304" y="2487"/>
                  </a:lnTo>
                  <a:lnTo>
                    <a:pt x="1304" y="2481"/>
                  </a:lnTo>
                  <a:lnTo>
                    <a:pt x="1309" y="2481"/>
                  </a:lnTo>
                  <a:lnTo>
                    <a:pt x="1306" y="2472"/>
                  </a:lnTo>
                  <a:lnTo>
                    <a:pt x="1314" y="2469"/>
                  </a:lnTo>
                  <a:lnTo>
                    <a:pt x="1304" y="2464"/>
                  </a:lnTo>
                  <a:lnTo>
                    <a:pt x="1296" y="2461"/>
                  </a:lnTo>
                  <a:lnTo>
                    <a:pt x="1315" y="2466"/>
                  </a:lnTo>
                  <a:lnTo>
                    <a:pt x="1315" y="2469"/>
                  </a:lnTo>
                  <a:lnTo>
                    <a:pt x="1314" y="2477"/>
                  </a:lnTo>
                  <a:lnTo>
                    <a:pt x="1316" y="2476"/>
                  </a:lnTo>
                  <a:lnTo>
                    <a:pt x="1328" y="2477"/>
                  </a:lnTo>
                  <a:lnTo>
                    <a:pt x="1320" y="2472"/>
                  </a:lnTo>
                  <a:lnTo>
                    <a:pt x="1318" y="2471"/>
                  </a:lnTo>
                  <a:lnTo>
                    <a:pt x="1350" y="2486"/>
                  </a:lnTo>
                  <a:lnTo>
                    <a:pt x="1350" y="2503"/>
                  </a:lnTo>
                  <a:lnTo>
                    <a:pt x="1325" y="2536"/>
                  </a:lnTo>
                  <a:lnTo>
                    <a:pt x="1275" y="2579"/>
                  </a:lnTo>
                  <a:lnTo>
                    <a:pt x="1221" y="2595"/>
                  </a:lnTo>
                  <a:lnTo>
                    <a:pt x="1177" y="2600"/>
                  </a:lnTo>
                  <a:lnTo>
                    <a:pt x="1137" y="2609"/>
                  </a:lnTo>
                  <a:lnTo>
                    <a:pt x="1107" y="2621"/>
                  </a:lnTo>
                  <a:lnTo>
                    <a:pt x="1077" y="2648"/>
                  </a:lnTo>
                  <a:lnTo>
                    <a:pt x="1064" y="2663"/>
                  </a:lnTo>
                  <a:lnTo>
                    <a:pt x="1049" y="2754"/>
                  </a:lnTo>
                  <a:lnTo>
                    <a:pt x="1043" y="2774"/>
                  </a:lnTo>
                  <a:lnTo>
                    <a:pt x="1033" y="2788"/>
                  </a:lnTo>
                  <a:lnTo>
                    <a:pt x="1020" y="2794"/>
                  </a:lnTo>
                  <a:lnTo>
                    <a:pt x="984" y="2797"/>
                  </a:lnTo>
                  <a:lnTo>
                    <a:pt x="966" y="2806"/>
                  </a:lnTo>
                  <a:lnTo>
                    <a:pt x="959" y="2812"/>
                  </a:lnTo>
                  <a:lnTo>
                    <a:pt x="950" y="2852"/>
                  </a:lnTo>
                  <a:lnTo>
                    <a:pt x="924" y="2832"/>
                  </a:lnTo>
                  <a:lnTo>
                    <a:pt x="902" y="2826"/>
                  </a:lnTo>
                  <a:lnTo>
                    <a:pt x="883" y="2828"/>
                  </a:lnTo>
                  <a:lnTo>
                    <a:pt x="860" y="2838"/>
                  </a:lnTo>
                  <a:lnTo>
                    <a:pt x="852" y="2850"/>
                  </a:lnTo>
                  <a:lnTo>
                    <a:pt x="843" y="2848"/>
                  </a:lnTo>
                  <a:lnTo>
                    <a:pt x="838" y="2836"/>
                  </a:lnTo>
                  <a:lnTo>
                    <a:pt x="806" y="2826"/>
                  </a:lnTo>
                  <a:lnTo>
                    <a:pt x="778" y="2809"/>
                  </a:lnTo>
                  <a:lnTo>
                    <a:pt x="769" y="2781"/>
                  </a:lnTo>
                  <a:lnTo>
                    <a:pt x="747" y="2783"/>
                  </a:lnTo>
                  <a:lnTo>
                    <a:pt x="737" y="2801"/>
                  </a:lnTo>
                  <a:lnTo>
                    <a:pt x="729" y="2804"/>
                  </a:lnTo>
                  <a:lnTo>
                    <a:pt x="710" y="2781"/>
                  </a:lnTo>
                  <a:lnTo>
                    <a:pt x="679" y="2757"/>
                  </a:lnTo>
                  <a:lnTo>
                    <a:pt x="674" y="2754"/>
                  </a:lnTo>
                  <a:lnTo>
                    <a:pt x="661" y="2767"/>
                  </a:lnTo>
                  <a:lnTo>
                    <a:pt x="655" y="2763"/>
                  </a:lnTo>
                  <a:lnTo>
                    <a:pt x="639" y="2738"/>
                  </a:lnTo>
                  <a:lnTo>
                    <a:pt x="630" y="2738"/>
                  </a:lnTo>
                  <a:lnTo>
                    <a:pt x="619" y="2758"/>
                  </a:lnTo>
                  <a:lnTo>
                    <a:pt x="596" y="2743"/>
                  </a:lnTo>
                  <a:lnTo>
                    <a:pt x="587" y="2733"/>
                  </a:lnTo>
                  <a:lnTo>
                    <a:pt x="587" y="2725"/>
                  </a:lnTo>
                  <a:lnTo>
                    <a:pt x="580" y="2722"/>
                  </a:lnTo>
                  <a:lnTo>
                    <a:pt x="577" y="2728"/>
                  </a:lnTo>
                  <a:lnTo>
                    <a:pt x="571" y="2730"/>
                  </a:lnTo>
                  <a:lnTo>
                    <a:pt x="560" y="2695"/>
                  </a:lnTo>
                  <a:lnTo>
                    <a:pt x="543" y="2674"/>
                  </a:lnTo>
                  <a:lnTo>
                    <a:pt x="543" y="2666"/>
                  </a:lnTo>
                  <a:lnTo>
                    <a:pt x="533" y="2636"/>
                  </a:lnTo>
                  <a:lnTo>
                    <a:pt x="536" y="2626"/>
                  </a:lnTo>
                  <a:lnTo>
                    <a:pt x="528" y="2620"/>
                  </a:lnTo>
                  <a:lnTo>
                    <a:pt x="518" y="2625"/>
                  </a:lnTo>
                  <a:lnTo>
                    <a:pt x="493" y="2620"/>
                  </a:lnTo>
                  <a:lnTo>
                    <a:pt x="481" y="2629"/>
                  </a:lnTo>
                  <a:lnTo>
                    <a:pt x="474" y="2620"/>
                  </a:lnTo>
                  <a:lnTo>
                    <a:pt x="468" y="2629"/>
                  </a:lnTo>
                  <a:lnTo>
                    <a:pt x="448" y="2616"/>
                  </a:lnTo>
                  <a:lnTo>
                    <a:pt x="452" y="2609"/>
                  </a:lnTo>
                  <a:lnTo>
                    <a:pt x="434" y="2609"/>
                  </a:lnTo>
                  <a:lnTo>
                    <a:pt x="423" y="2592"/>
                  </a:lnTo>
                  <a:lnTo>
                    <a:pt x="407" y="2582"/>
                  </a:lnTo>
                  <a:lnTo>
                    <a:pt x="400" y="2562"/>
                  </a:lnTo>
                  <a:lnTo>
                    <a:pt x="390" y="2557"/>
                  </a:lnTo>
                  <a:lnTo>
                    <a:pt x="374" y="2540"/>
                  </a:lnTo>
                  <a:lnTo>
                    <a:pt x="375" y="2518"/>
                  </a:lnTo>
                  <a:lnTo>
                    <a:pt x="370" y="2510"/>
                  </a:lnTo>
                  <a:lnTo>
                    <a:pt x="339" y="2496"/>
                  </a:lnTo>
                  <a:lnTo>
                    <a:pt x="353" y="2451"/>
                  </a:lnTo>
                  <a:lnTo>
                    <a:pt x="341" y="2433"/>
                  </a:lnTo>
                  <a:lnTo>
                    <a:pt x="341" y="2417"/>
                  </a:lnTo>
                  <a:lnTo>
                    <a:pt x="326" y="2412"/>
                  </a:lnTo>
                  <a:lnTo>
                    <a:pt x="328" y="2402"/>
                  </a:lnTo>
                  <a:lnTo>
                    <a:pt x="336" y="2403"/>
                  </a:lnTo>
                  <a:lnTo>
                    <a:pt x="341" y="2382"/>
                  </a:lnTo>
                  <a:lnTo>
                    <a:pt x="326" y="2370"/>
                  </a:lnTo>
                  <a:lnTo>
                    <a:pt x="326" y="2359"/>
                  </a:lnTo>
                  <a:lnTo>
                    <a:pt x="319" y="2354"/>
                  </a:lnTo>
                  <a:lnTo>
                    <a:pt x="305" y="2334"/>
                  </a:lnTo>
                  <a:lnTo>
                    <a:pt x="305" y="2305"/>
                  </a:lnTo>
                  <a:lnTo>
                    <a:pt x="295" y="2281"/>
                  </a:lnTo>
                  <a:lnTo>
                    <a:pt x="287" y="2275"/>
                  </a:lnTo>
                  <a:lnTo>
                    <a:pt x="285" y="2262"/>
                  </a:lnTo>
                  <a:lnTo>
                    <a:pt x="275" y="2267"/>
                  </a:lnTo>
                  <a:lnTo>
                    <a:pt x="267" y="2256"/>
                  </a:lnTo>
                  <a:lnTo>
                    <a:pt x="277" y="2244"/>
                  </a:lnTo>
                  <a:lnTo>
                    <a:pt x="266" y="2242"/>
                  </a:lnTo>
                  <a:lnTo>
                    <a:pt x="266" y="2227"/>
                  </a:lnTo>
                  <a:lnTo>
                    <a:pt x="254" y="2222"/>
                  </a:lnTo>
                  <a:lnTo>
                    <a:pt x="261" y="2198"/>
                  </a:lnTo>
                  <a:lnTo>
                    <a:pt x="241" y="2195"/>
                  </a:lnTo>
                  <a:lnTo>
                    <a:pt x="251" y="2188"/>
                  </a:lnTo>
                  <a:lnTo>
                    <a:pt x="251" y="2177"/>
                  </a:lnTo>
                  <a:lnTo>
                    <a:pt x="231" y="2148"/>
                  </a:lnTo>
                  <a:lnTo>
                    <a:pt x="237" y="2136"/>
                  </a:lnTo>
                  <a:lnTo>
                    <a:pt x="236" y="2127"/>
                  </a:lnTo>
                  <a:lnTo>
                    <a:pt x="245" y="2136"/>
                  </a:lnTo>
                  <a:lnTo>
                    <a:pt x="252" y="2124"/>
                  </a:lnTo>
                  <a:lnTo>
                    <a:pt x="231" y="2118"/>
                  </a:lnTo>
                  <a:lnTo>
                    <a:pt x="230" y="2109"/>
                  </a:lnTo>
                  <a:lnTo>
                    <a:pt x="230" y="2099"/>
                  </a:lnTo>
                  <a:lnTo>
                    <a:pt x="221" y="2098"/>
                  </a:lnTo>
                  <a:lnTo>
                    <a:pt x="216" y="2098"/>
                  </a:lnTo>
                  <a:lnTo>
                    <a:pt x="208" y="2102"/>
                  </a:lnTo>
                  <a:lnTo>
                    <a:pt x="203" y="2093"/>
                  </a:lnTo>
                  <a:lnTo>
                    <a:pt x="190" y="2088"/>
                  </a:lnTo>
                  <a:lnTo>
                    <a:pt x="182" y="2092"/>
                  </a:lnTo>
                  <a:lnTo>
                    <a:pt x="182" y="2087"/>
                  </a:lnTo>
                  <a:lnTo>
                    <a:pt x="166" y="2089"/>
                  </a:lnTo>
                  <a:lnTo>
                    <a:pt x="154" y="2077"/>
                  </a:lnTo>
                  <a:lnTo>
                    <a:pt x="141" y="2074"/>
                  </a:lnTo>
                  <a:lnTo>
                    <a:pt x="133" y="2068"/>
                  </a:lnTo>
                  <a:lnTo>
                    <a:pt x="133" y="2052"/>
                  </a:lnTo>
                  <a:lnTo>
                    <a:pt x="123" y="2047"/>
                  </a:lnTo>
                  <a:lnTo>
                    <a:pt x="128" y="2040"/>
                  </a:lnTo>
                  <a:lnTo>
                    <a:pt x="113" y="2038"/>
                  </a:lnTo>
                  <a:lnTo>
                    <a:pt x="112" y="2015"/>
                  </a:lnTo>
                  <a:lnTo>
                    <a:pt x="112" y="2010"/>
                  </a:lnTo>
                  <a:lnTo>
                    <a:pt x="114" y="1999"/>
                  </a:lnTo>
                  <a:lnTo>
                    <a:pt x="98" y="1989"/>
                  </a:lnTo>
                  <a:lnTo>
                    <a:pt x="93" y="1996"/>
                  </a:lnTo>
                  <a:lnTo>
                    <a:pt x="70" y="1991"/>
                  </a:lnTo>
                  <a:lnTo>
                    <a:pt x="64" y="1975"/>
                  </a:lnTo>
                  <a:lnTo>
                    <a:pt x="49" y="1965"/>
                  </a:lnTo>
                  <a:lnTo>
                    <a:pt x="45" y="1955"/>
                  </a:lnTo>
                  <a:lnTo>
                    <a:pt x="24" y="1951"/>
                  </a:lnTo>
                  <a:lnTo>
                    <a:pt x="9" y="1939"/>
                  </a:lnTo>
                  <a:lnTo>
                    <a:pt x="9" y="1930"/>
                  </a:lnTo>
                  <a:lnTo>
                    <a:pt x="0" y="1901"/>
                  </a:lnTo>
                  <a:lnTo>
                    <a:pt x="1" y="1895"/>
                  </a:lnTo>
                  <a:lnTo>
                    <a:pt x="16" y="1886"/>
                  </a:lnTo>
                  <a:lnTo>
                    <a:pt x="23" y="1877"/>
                  </a:lnTo>
                  <a:lnTo>
                    <a:pt x="25" y="1875"/>
                  </a:lnTo>
                  <a:lnTo>
                    <a:pt x="25" y="1837"/>
                  </a:lnTo>
                  <a:lnTo>
                    <a:pt x="43" y="1823"/>
                  </a:lnTo>
                  <a:lnTo>
                    <a:pt x="44" y="1812"/>
                  </a:lnTo>
                  <a:lnTo>
                    <a:pt x="44" y="1808"/>
                  </a:lnTo>
                  <a:lnTo>
                    <a:pt x="57" y="1806"/>
                  </a:lnTo>
                  <a:lnTo>
                    <a:pt x="72" y="1803"/>
                  </a:lnTo>
                  <a:lnTo>
                    <a:pt x="75" y="1818"/>
                  </a:lnTo>
                  <a:lnTo>
                    <a:pt x="78" y="1818"/>
                  </a:lnTo>
                  <a:lnTo>
                    <a:pt x="87" y="1813"/>
                  </a:lnTo>
                  <a:lnTo>
                    <a:pt x="85" y="1808"/>
                  </a:lnTo>
                  <a:lnTo>
                    <a:pt x="83" y="1802"/>
                  </a:lnTo>
                  <a:lnTo>
                    <a:pt x="97" y="1786"/>
                  </a:lnTo>
                  <a:lnTo>
                    <a:pt x="108" y="1784"/>
                  </a:lnTo>
                  <a:lnTo>
                    <a:pt x="119" y="1776"/>
                  </a:lnTo>
                  <a:lnTo>
                    <a:pt x="119" y="1771"/>
                  </a:lnTo>
                  <a:lnTo>
                    <a:pt x="133" y="1774"/>
                  </a:lnTo>
                  <a:lnTo>
                    <a:pt x="139" y="1763"/>
                  </a:lnTo>
                  <a:lnTo>
                    <a:pt x="151" y="1758"/>
                  </a:lnTo>
                  <a:lnTo>
                    <a:pt x="149" y="1748"/>
                  </a:lnTo>
                  <a:lnTo>
                    <a:pt x="161" y="1747"/>
                  </a:lnTo>
                  <a:lnTo>
                    <a:pt x="161" y="1737"/>
                  </a:lnTo>
                  <a:lnTo>
                    <a:pt x="171" y="1723"/>
                  </a:lnTo>
                  <a:lnTo>
                    <a:pt x="167" y="1710"/>
                  </a:lnTo>
                  <a:lnTo>
                    <a:pt x="172" y="1689"/>
                  </a:lnTo>
                  <a:lnTo>
                    <a:pt x="183" y="1678"/>
                  </a:lnTo>
                  <a:lnTo>
                    <a:pt x="192" y="1678"/>
                  </a:lnTo>
                  <a:lnTo>
                    <a:pt x="198" y="1673"/>
                  </a:lnTo>
                  <a:lnTo>
                    <a:pt x="211" y="1659"/>
                  </a:lnTo>
                  <a:lnTo>
                    <a:pt x="203" y="1648"/>
                  </a:lnTo>
                  <a:lnTo>
                    <a:pt x="211" y="1638"/>
                  </a:lnTo>
                  <a:lnTo>
                    <a:pt x="211" y="1634"/>
                  </a:lnTo>
                  <a:lnTo>
                    <a:pt x="211" y="1629"/>
                  </a:lnTo>
                  <a:lnTo>
                    <a:pt x="195" y="1610"/>
                  </a:lnTo>
                  <a:lnTo>
                    <a:pt x="205" y="1594"/>
                  </a:lnTo>
                  <a:lnTo>
                    <a:pt x="203" y="1572"/>
                  </a:lnTo>
                  <a:lnTo>
                    <a:pt x="202" y="1551"/>
                  </a:lnTo>
                  <a:lnTo>
                    <a:pt x="203" y="1547"/>
                  </a:lnTo>
                  <a:lnTo>
                    <a:pt x="205" y="1545"/>
                  </a:lnTo>
                  <a:lnTo>
                    <a:pt x="208" y="1542"/>
                  </a:lnTo>
                  <a:lnTo>
                    <a:pt x="215" y="1540"/>
                  </a:lnTo>
                  <a:lnTo>
                    <a:pt x="218" y="1546"/>
                  </a:lnTo>
                  <a:lnTo>
                    <a:pt x="225" y="1542"/>
                  </a:lnTo>
                  <a:lnTo>
                    <a:pt x="237" y="1547"/>
                  </a:lnTo>
                  <a:lnTo>
                    <a:pt x="261" y="1540"/>
                  </a:lnTo>
                  <a:lnTo>
                    <a:pt x="279" y="1546"/>
                  </a:lnTo>
                  <a:lnTo>
                    <a:pt x="282" y="1542"/>
                  </a:lnTo>
                  <a:lnTo>
                    <a:pt x="274" y="1518"/>
                  </a:lnTo>
                  <a:lnTo>
                    <a:pt x="295" y="1505"/>
                  </a:lnTo>
                  <a:lnTo>
                    <a:pt x="299" y="1473"/>
                  </a:lnTo>
                  <a:lnTo>
                    <a:pt x="316" y="1472"/>
                  </a:lnTo>
                  <a:lnTo>
                    <a:pt x="331" y="1482"/>
                  </a:lnTo>
                  <a:lnTo>
                    <a:pt x="338" y="1481"/>
                  </a:lnTo>
                  <a:lnTo>
                    <a:pt x="343" y="1487"/>
                  </a:lnTo>
                  <a:lnTo>
                    <a:pt x="354" y="1491"/>
                  </a:lnTo>
                  <a:lnTo>
                    <a:pt x="358" y="1486"/>
                  </a:lnTo>
                  <a:lnTo>
                    <a:pt x="368" y="1488"/>
                  </a:lnTo>
                  <a:lnTo>
                    <a:pt x="378" y="1483"/>
                  </a:lnTo>
                  <a:lnTo>
                    <a:pt x="389" y="1468"/>
                  </a:lnTo>
                  <a:lnTo>
                    <a:pt x="402" y="1476"/>
                  </a:lnTo>
                  <a:lnTo>
                    <a:pt x="405" y="1459"/>
                  </a:lnTo>
                  <a:lnTo>
                    <a:pt x="392" y="1446"/>
                  </a:lnTo>
                  <a:lnTo>
                    <a:pt x="392" y="1439"/>
                  </a:lnTo>
                  <a:lnTo>
                    <a:pt x="394" y="1429"/>
                  </a:lnTo>
                  <a:lnTo>
                    <a:pt x="415" y="1414"/>
                  </a:lnTo>
                  <a:lnTo>
                    <a:pt x="412" y="1408"/>
                  </a:lnTo>
                  <a:lnTo>
                    <a:pt x="418" y="1398"/>
                  </a:lnTo>
                  <a:lnTo>
                    <a:pt x="412" y="1395"/>
                  </a:lnTo>
                  <a:lnTo>
                    <a:pt x="405" y="1400"/>
                  </a:lnTo>
                  <a:lnTo>
                    <a:pt x="408" y="1385"/>
                  </a:lnTo>
                  <a:lnTo>
                    <a:pt x="405" y="1382"/>
                  </a:lnTo>
                  <a:lnTo>
                    <a:pt x="405" y="1344"/>
                  </a:lnTo>
                  <a:lnTo>
                    <a:pt x="399" y="1335"/>
                  </a:lnTo>
                  <a:lnTo>
                    <a:pt x="397" y="1326"/>
                  </a:lnTo>
                  <a:lnTo>
                    <a:pt x="387" y="1315"/>
                  </a:lnTo>
                  <a:lnTo>
                    <a:pt x="390" y="1301"/>
                  </a:lnTo>
                  <a:lnTo>
                    <a:pt x="395" y="1295"/>
                  </a:lnTo>
                  <a:lnTo>
                    <a:pt x="413" y="1289"/>
                  </a:lnTo>
                  <a:lnTo>
                    <a:pt x="423" y="1279"/>
                  </a:lnTo>
                  <a:lnTo>
                    <a:pt x="437" y="1232"/>
                  </a:lnTo>
                  <a:lnTo>
                    <a:pt x="437" y="1212"/>
                  </a:lnTo>
                  <a:lnTo>
                    <a:pt x="429" y="1215"/>
                  </a:lnTo>
                  <a:lnTo>
                    <a:pt x="418" y="1207"/>
                  </a:lnTo>
                  <a:lnTo>
                    <a:pt x="412" y="1210"/>
                  </a:lnTo>
                  <a:lnTo>
                    <a:pt x="405" y="1201"/>
                  </a:lnTo>
                  <a:lnTo>
                    <a:pt x="394" y="1206"/>
                  </a:lnTo>
                  <a:lnTo>
                    <a:pt x="375" y="1205"/>
                  </a:lnTo>
                  <a:lnTo>
                    <a:pt x="360" y="1185"/>
                  </a:lnTo>
                  <a:lnTo>
                    <a:pt x="364" y="1175"/>
                  </a:lnTo>
                  <a:lnTo>
                    <a:pt x="351" y="1162"/>
                  </a:lnTo>
                  <a:lnTo>
                    <a:pt x="348" y="1151"/>
                  </a:lnTo>
                  <a:lnTo>
                    <a:pt x="336" y="1143"/>
                  </a:lnTo>
                  <a:lnTo>
                    <a:pt x="353" y="1132"/>
                  </a:lnTo>
                  <a:lnTo>
                    <a:pt x="365" y="1137"/>
                  </a:lnTo>
                  <a:lnTo>
                    <a:pt x="374" y="1132"/>
                  </a:lnTo>
                  <a:lnTo>
                    <a:pt x="365" y="1119"/>
                  </a:lnTo>
                  <a:lnTo>
                    <a:pt x="380" y="1108"/>
                  </a:lnTo>
                  <a:lnTo>
                    <a:pt x="385" y="1109"/>
                  </a:lnTo>
                  <a:lnTo>
                    <a:pt x="390" y="1103"/>
                  </a:lnTo>
                  <a:lnTo>
                    <a:pt x="392" y="1097"/>
                  </a:lnTo>
                  <a:lnTo>
                    <a:pt x="385" y="1093"/>
                  </a:lnTo>
                  <a:lnTo>
                    <a:pt x="390" y="1078"/>
                  </a:lnTo>
                  <a:lnTo>
                    <a:pt x="387" y="1074"/>
                  </a:lnTo>
                  <a:lnTo>
                    <a:pt x="397" y="1067"/>
                  </a:lnTo>
                  <a:lnTo>
                    <a:pt x="402" y="1072"/>
                  </a:lnTo>
                  <a:lnTo>
                    <a:pt x="413" y="1067"/>
                  </a:lnTo>
                  <a:lnTo>
                    <a:pt x="410" y="1058"/>
                  </a:lnTo>
                  <a:lnTo>
                    <a:pt x="427" y="1060"/>
                  </a:lnTo>
                  <a:lnTo>
                    <a:pt x="423" y="1052"/>
                  </a:lnTo>
                  <a:lnTo>
                    <a:pt x="429" y="1048"/>
                  </a:lnTo>
                  <a:lnTo>
                    <a:pt x="429" y="1040"/>
                  </a:lnTo>
                  <a:lnTo>
                    <a:pt x="439" y="1023"/>
                  </a:lnTo>
                  <a:lnTo>
                    <a:pt x="434" y="1019"/>
                  </a:lnTo>
                  <a:lnTo>
                    <a:pt x="444" y="1013"/>
                  </a:lnTo>
                  <a:lnTo>
                    <a:pt x="448" y="1004"/>
                  </a:lnTo>
                  <a:lnTo>
                    <a:pt x="452" y="1003"/>
                  </a:lnTo>
                  <a:lnTo>
                    <a:pt x="449" y="1018"/>
                  </a:lnTo>
                  <a:lnTo>
                    <a:pt x="454" y="1020"/>
                  </a:lnTo>
                  <a:lnTo>
                    <a:pt x="464" y="1015"/>
                  </a:lnTo>
                  <a:lnTo>
                    <a:pt x="463" y="1030"/>
                  </a:lnTo>
                  <a:lnTo>
                    <a:pt x="468" y="1032"/>
                  </a:lnTo>
                  <a:lnTo>
                    <a:pt x="472" y="1028"/>
                  </a:lnTo>
                  <a:lnTo>
                    <a:pt x="476" y="998"/>
                  </a:lnTo>
                  <a:lnTo>
                    <a:pt x="482" y="988"/>
                  </a:lnTo>
                  <a:lnTo>
                    <a:pt x="474" y="976"/>
                  </a:lnTo>
                  <a:lnTo>
                    <a:pt x="486" y="970"/>
                  </a:lnTo>
                  <a:lnTo>
                    <a:pt x="487" y="955"/>
                  </a:lnTo>
                  <a:lnTo>
                    <a:pt x="501" y="934"/>
                  </a:lnTo>
                  <a:lnTo>
                    <a:pt x="498" y="930"/>
                  </a:lnTo>
                  <a:lnTo>
                    <a:pt x="486" y="939"/>
                  </a:lnTo>
                  <a:lnTo>
                    <a:pt x="481" y="935"/>
                  </a:lnTo>
                  <a:lnTo>
                    <a:pt x="487" y="929"/>
                  </a:lnTo>
                  <a:lnTo>
                    <a:pt x="488" y="920"/>
                  </a:lnTo>
                  <a:lnTo>
                    <a:pt x="493" y="925"/>
                  </a:lnTo>
                  <a:lnTo>
                    <a:pt x="497" y="919"/>
                  </a:lnTo>
                  <a:lnTo>
                    <a:pt x="502" y="920"/>
                  </a:lnTo>
                  <a:lnTo>
                    <a:pt x="501" y="911"/>
                  </a:lnTo>
                  <a:lnTo>
                    <a:pt x="517" y="906"/>
                  </a:lnTo>
                  <a:lnTo>
                    <a:pt x="507" y="877"/>
                  </a:lnTo>
                  <a:lnTo>
                    <a:pt x="513" y="880"/>
                  </a:lnTo>
                  <a:lnTo>
                    <a:pt x="527" y="865"/>
                  </a:lnTo>
                  <a:lnTo>
                    <a:pt x="522" y="861"/>
                  </a:lnTo>
                  <a:lnTo>
                    <a:pt x="527" y="855"/>
                  </a:lnTo>
                  <a:lnTo>
                    <a:pt x="513" y="851"/>
                  </a:lnTo>
                  <a:lnTo>
                    <a:pt x="511" y="842"/>
                  </a:lnTo>
                  <a:lnTo>
                    <a:pt x="525" y="838"/>
                  </a:lnTo>
                  <a:lnTo>
                    <a:pt x="520" y="832"/>
                  </a:lnTo>
                  <a:lnTo>
                    <a:pt x="520" y="816"/>
                  </a:lnTo>
                  <a:lnTo>
                    <a:pt x="530" y="826"/>
                  </a:lnTo>
                  <a:lnTo>
                    <a:pt x="533" y="817"/>
                  </a:lnTo>
                  <a:lnTo>
                    <a:pt x="517" y="807"/>
                  </a:lnTo>
                  <a:lnTo>
                    <a:pt x="520" y="797"/>
                  </a:lnTo>
                  <a:lnTo>
                    <a:pt x="528" y="796"/>
                  </a:lnTo>
                  <a:lnTo>
                    <a:pt x="520" y="781"/>
                  </a:lnTo>
                  <a:lnTo>
                    <a:pt x="530" y="784"/>
                  </a:lnTo>
                  <a:lnTo>
                    <a:pt x="535" y="779"/>
                  </a:lnTo>
                  <a:lnTo>
                    <a:pt x="527" y="764"/>
                  </a:lnTo>
                  <a:lnTo>
                    <a:pt x="520" y="768"/>
                  </a:lnTo>
                  <a:lnTo>
                    <a:pt x="523" y="757"/>
                  </a:lnTo>
                  <a:lnTo>
                    <a:pt x="516" y="757"/>
                  </a:lnTo>
                  <a:lnTo>
                    <a:pt x="532" y="749"/>
                  </a:lnTo>
                  <a:lnTo>
                    <a:pt x="527" y="742"/>
                  </a:lnTo>
                  <a:lnTo>
                    <a:pt x="533" y="743"/>
                  </a:lnTo>
                  <a:lnTo>
                    <a:pt x="535" y="749"/>
                  </a:lnTo>
                  <a:lnTo>
                    <a:pt x="536" y="739"/>
                  </a:lnTo>
                  <a:lnTo>
                    <a:pt x="550" y="743"/>
                  </a:lnTo>
                  <a:lnTo>
                    <a:pt x="540" y="733"/>
                  </a:lnTo>
                  <a:lnTo>
                    <a:pt x="541" y="729"/>
                  </a:lnTo>
                  <a:lnTo>
                    <a:pt x="550" y="737"/>
                  </a:lnTo>
                  <a:lnTo>
                    <a:pt x="566" y="728"/>
                  </a:lnTo>
                  <a:lnTo>
                    <a:pt x="560" y="723"/>
                  </a:lnTo>
                  <a:lnTo>
                    <a:pt x="555" y="728"/>
                  </a:lnTo>
                  <a:lnTo>
                    <a:pt x="546" y="723"/>
                  </a:lnTo>
                  <a:lnTo>
                    <a:pt x="555" y="715"/>
                  </a:lnTo>
                  <a:lnTo>
                    <a:pt x="561" y="715"/>
                  </a:lnTo>
                  <a:lnTo>
                    <a:pt x="551" y="700"/>
                  </a:lnTo>
                  <a:lnTo>
                    <a:pt x="575" y="697"/>
                  </a:lnTo>
                  <a:lnTo>
                    <a:pt x="576" y="689"/>
                  </a:lnTo>
                  <a:lnTo>
                    <a:pt x="566" y="693"/>
                  </a:lnTo>
                  <a:lnTo>
                    <a:pt x="571" y="683"/>
                  </a:lnTo>
                  <a:lnTo>
                    <a:pt x="562" y="684"/>
                  </a:lnTo>
                  <a:lnTo>
                    <a:pt x="565" y="670"/>
                  </a:lnTo>
                  <a:lnTo>
                    <a:pt x="581" y="679"/>
                  </a:lnTo>
                  <a:lnTo>
                    <a:pt x="580" y="669"/>
                  </a:lnTo>
                  <a:lnTo>
                    <a:pt x="585" y="664"/>
                  </a:lnTo>
                  <a:lnTo>
                    <a:pt x="580" y="654"/>
                  </a:lnTo>
                  <a:lnTo>
                    <a:pt x="570" y="661"/>
                  </a:lnTo>
                  <a:lnTo>
                    <a:pt x="575" y="645"/>
                  </a:lnTo>
                  <a:lnTo>
                    <a:pt x="580" y="643"/>
                  </a:lnTo>
                  <a:lnTo>
                    <a:pt x="597" y="663"/>
                  </a:lnTo>
                  <a:lnTo>
                    <a:pt x="604" y="658"/>
                  </a:lnTo>
                  <a:lnTo>
                    <a:pt x="599" y="649"/>
                  </a:lnTo>
                  <a:lnTo>
                    <a:pt x="594" y="649"/>
                  </a:lnTo>
                  <a:lnTo>
                    <a:pt x="597" y="646"/>
                  </a:lnTo>
                  <a:lnTo>
                    <a:pt x="592" y="645"/>
                  </a:lnTo>
                  <a:lnTo>
                    <a:pt x="602" y="635"/>
                  </a:lnTo>
                  <a:lnTo>
                    <a:pt x="607" y="621"/>
                  </a:lnTo>
                  <a:lnTo>
                    <a:pt x="602" y="619"/>
                  </a:lnTo>
                  <a:lnTo>
                    <a:pt x="609" y="610"/>
                  </a:lnTo>
                  <a:lnTo>
                    <a:pt x="594" y="605"/>
                  </a:lnTo>
                  <a:lnTo>
                    <a:pt x="594" y="599"/>
                  </a:lnTo>
                  <a:lnTo>
                    <a:pt x="604" y="599"/>
                  </a:lnTo>
                  <a:lnTo>
                    <a:pt x="589" y="574"/>
                  </a:lnTo>
                  <a:lnTo>
                    <a:pt x="582" y="572"/>
                  </a:lnTo>
                  <a:lnTo>
                    <a:pt x="592" y="566"/>
                  </a:lnTo>
                  <a:lnTo>
                    <a:pt x="581" y="560"/>
                  </a:lnTo>
                  <a:lnTo>
                    <a:pt x="597" y="547"/>
                  </a:lnTo>
                  <a:lnTo>
                    <a:pt x="592" y="546"/>
                  </a:lnTo>
                  <a:lnTo>
                    <a:pt x="591" y="526"/>
                  </a:lnTo>
                  <a:lnTo>
                    <a:pt x="597" y="528"/>
                  </a:lnTo>
                  <a:lnTo>
                    <a:pt x="599" y="521"/>
                  </a:lnTo>
                  <a:lnTo>
                    <a:pt x="594" y="515"/>
                  </a:lnTo>
                  <a:lnTo>
                    <a:pt x="589" y="518"/>
                  </a:lnTo>
                  <a:lnTo>
                    <a:pt x="589" y="503"/>
                  </a:lnTo>
                  <a:lnTo>
                    <a:pt x="602" y="508"/>
                  </a:lnTo>
                  <a:lnTo>
                    <a:pt x="609" y="498"/>
                  </a:lnTo>
                  <a:lnTo>
                    <a:pt x="601" y="487"/>
                  </a:lnTo>
                  <a:lnTo>
                    <a:pt x="610" y="481"/>
                  </a:lnTo>
                  <a:lnTo>
                    <a:pt x="596" y="473"/>
                  </a:lnTo>
                  <a:lnTo>
                    <a:pt x="604" y="471"/>
                  </a:lnTo>
                  <a:lnTo>
                    <a:pt x="602" y="466"/>
                  </a:lnTo>
                  <a:lnTo>
                    <a:pt x="609" y="466"/>
                  </a:lnTo>
                  <a:lnTo>
                    <a:pt x="604" y="456"/>
                  </a:lnTo>
                  <a:lnTo>
                    <a:pt x="615" y="446"/>
                  </a:lnTo>
                  <a:lnTo>
                    <a:pt x="624" y="451"/>
                  </a:lnTo>
                  <a:lnTo>
                    <a:pt x="626" y="444"/>
                  </a:lnTo>
                  <a:lnTo>
                    <a:pt x="621" y="441"/>
                  </a:lnTo>
                  <a:lnTo>
                    <a:pt x="630" y="434"/>
                  </a:lnTo>
                  <a:lnTo>
                    <a:pt x="630" y="424"/>
                  </a:lnTo>
                  <a:lnTo>
                    <a:pt x="646" y="422"/>
                  </a:lnTo>
                  <a:lnTo>
                    <a:pt x="651" y="427"/>
                  </a:lnTo>
                  <a:lnTo>
                    <a:pt x="653" y="422"/>
                  </a:lnTo>
                  <a:lnTo>
                    <a:pt x="656" y="423"/>
                  </a:lnTo>
                  <a:lnTo>
                    <a:pt x="665" y="418"/>
                  </a:lnTo>
                  <a:lnTo>
                    <a:pt x="674" y="429"/>
                  </a:lnTo>
                  <a:lnTo>
                    <a:pt x="676" y="423"/>
                  </a:lnTo>
                  <a:lnTo>
                    <a:pt x="679" y="427"/>
                  </a:lnTo>
                  <a:lnTo>
                    <a:pt x="699" y="418"/>
                  </a:lnTo>
                  <a:lnTo>
                    <a:pt x="704" y="424"/>
                  </a:lnTo>
                  <a:lnTo>
                    <a:pt x="708" y="422"/>
                  </a:lnTo>
                  <a:lnTo>
                    <a:pt x="725" y="427"/>
                  </a:lnTo>
                  <a:lnTo>
                    <a:pt x="743" y="408"/>
                  </a:lnTo>
                  <a:lnTo>
                    <a:pt x="759" y="428"/>
                  </a:lnTo>
                  <a:lnTo>
                    <a:pt x="777" y="433"/>
                  </a:lnTo>
                  <a:lnTo>
                    <a:pt x="799" y="428"/>
                  </a:lnTo>
                  <a:lnTo>
                    <a:pt x="807" y="417"/>
                  </a:lnTo>
                  <a:lnTo>
                    <a:pt x="823" y="412"/>
                  </a:lnTo>
                  <a:lnTo>
                    <a:pt x="823" y="380"/>
                  </a:lnTo>
                  <a:lnTo>
                    <a:pt x="832" y="365"/>
                  </a:lnTo>
                  <a:lnTo>
                    <a:pt x="828" y="358"/>
                  </a:lnTo>
                  <a:lnTo>
                    <a:pt x="836" y="355"/>
                  </a:lnTo>
                  <a:lnTo>
                    <a:pt x="842" y="359"/>
                  </a:lnTo>
                  <a:lnTo>
                    <a:pt x="842" y="349"/>
                  </a:lnTo>
                  <a:lnTo>
                    <a:pt x="852" y="350"/>
                  </a:lnTo>
                  <a:lnTo>
                    <a:pt x="851" y="343"/>
                  </a:lnTo>
                  <a:lnTo>
                    <a:pt x="862" y="335"/>
                  </a:lnTo>
                  <a:lnTo>
                    <a:pt x="853" y="329"/>
                  </a:lnTo>
                  <a:lnTo>
                    <a:pt x="853" y="321"/>
                  </a:lnTo>
                  <a:lnTo>
                    <a:pt x="846" y="318"/>
                  </a:lnTo>
                  <a:lnTo>
                    <a:pt x="863" y="316"/>
                  </a:lnTo>
                  <a:lnTo>
                    <a:pt x="842" y="296"/>
                  </a:lnTo>
                  <a:lnTo>
                    <a:pt x="852" y="293"/>
                  </a:lnTo>
                  <a:lnTo>
                    <a:pt x="851" y="281"/>
                  </a:lnTo>
                  <a:lnTo>
                    <a:pt x="855" y="279"/>
                  </a:lnTo>
                  <a:lnTo>
                    <a:pt x="857" y="260"/>
                  </a:lnTo>
                  <a:lnTo>
                    <a:pt x="846" y="250"/>
                  </a:lnTo>
                  <a:lnTo>
                    <a:pt x="857" y="245"/>
                  </a:lnTo>
                  <a:lnTo>
                    <a:pt x="841" y="244"/>
                  </a:lnTo>
                  <a:lnTo>
                    <a:pt x="842" y="234"/>
                  </a:lnTo>
                  <a:lnTo>
                    <a:pt x="821" y="227"/>
                  </a:lnTo>
                  <a:lnTo>
                    <a:pt x="832" y="212"/>
                  </a:lnTo>
                  <a:lnTo>
                    <a:pt x="828" y="210"/>
                  </a:lnTo>
                  <a:lnTo>
                    <a:pt x="818" y="216"/>
                  </a:lnTo>
                  <a:lnTo>
                    <a:pt x="812" y="205"/>
                  </a:lnTo>
                  <a:lnTo>
                    <a:pt x="807" y="211"/>
                  </a:lnTo>
                  <a:lnTo>
                    <a:pt x="807" y="201"/>
                  </a:lnTo>
                  <a:lnTo>
                    <a:pt x="799" y="202"/>
                  </a:lnTo>
                  <a:lnTo>
                    <a:pt x="806" y="192"/>
                  </a:lnTo>
                  <a:lnTo>
                    <a:pt x="798" y="190"/>
                  </a:lnTo>
                  <a:lnTo>
                    <a:pt x="801" y="183"/>
                  </a:lnTo>
                  <a:lnTo>
                    <a:pt x="791" y="170"/>
                  </a:lnTo>
                  <a:lnTo>
                    <a:pt x="793" y="153"/>
                  </a:lnTo>
                  <a:lnTo>
                    <a:pt x="802" y="157"/>
                  </a:lnTo>
                  <a:lnTo>
                    <a:pt x="812" y="152"/>
                  </a:lnTo>
                  <a:lnTo>
                    <a:pt x="806" y="141"/>
                  </a:lnTo>
                  <a:lnTo>
                    <a:pt x="811" y="122"/>
                  </a:lnTo>
                  <a:lnTo>
                    <a:pt x="796" y="104"/>
                  </a:lnTo>
                  <a:lnTo>
                    <a:pt x="807" y="92"/>
                  </a:lnTo>
                  <a:lnTo>
                    <a:pt x="821" y="93"/>
                  </a:lnTo>
                  <a:lnTo>
                    <a:pt x="826" y="89"/>
                  </a:lnTo>
                  <a:lnTo>
                    <a:pt x="823" y="77"/>
                  </a:lnTo>
                  <a:lnTo>
                    <a:pt x="818" y="68"/>
                  </a:lnTo>
                  <a:lnTo>
                    <a:pt x="822" y="62"/>
                  </a:lnTo>
                  <a:lnTo>
                    <a:pt x="816" y="48"/>
                  </a:lnTo>
                  <a:lnTo>
                    <a:pt x="809" y="25"/>
                  </a:lnTo>
                  <a:lnTo>
                    <a:pt x="828" y="19"/>
                  </a:lnTo>
                  <a:lnTo>
                    <a:pt x="823" y="14"/>
                  </a:lnTo>
                  <a:lnTo>
                    <a:pt x="831" y="0"/>
                  </a:lnTo>
                  <a:lnTo>
                    <a:pt x="860" y="52"/>
                  </a:lnTo>
                  <a:lnTo>
                    <a:pt x="855" y="58"/>
                  </a:lnTo>
                  <a:lnTo>
                    <a:pt x="860" y="64"/>
                  </a:lnTo>
                  <a:lnTo>
                    <a:pt x="852" y="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                        </a:t>
              </a: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1429530" y="1527355"/>
              <a:ext cx="1334134" cy="1042803"/>
            </a:xfrm>
            <a:custGeom>
              <a:avLst/>
              <a:gdLst>
                <a:gd name="T0" fmla="*/ 1665 w 1960"/>
                <a:gd name="T1" fmla="*/ 61 h 1530"/>
                <a:gd name="T2" fmla="*/ 1682 w 1960"/>
                <a:gd name="T3" fmla="*/ 89 h 1530"/>
                <a:gd name="T4" fmla="*/ 1738 w 1960"/>
                <a:gd name="T5" fmla="*/ 109 h 1530"/>
                <a:gd name="T6" fmla="*/ 1806 w 1960"/>
                <a:gd name="T7" fmla="*/ 180 h 1530"/>
                <a:gd name="T8" fmla="*/ 1897 w 1960"/>
                <a:gd name="T9" fmla="*/ 269 h 1530"/>
                <a:gd name="T10" fmla="*/ 1960 w 1960"/>
                <a:gd name="T11" fmla="*/ 370 h 1530"/>
                <a:gd name="T12" fmla="*/ 1865 w 1960"/>
                <a:gd name="T13" fmla="*/ 435 h 1530"/>
                <a:gd name="T14" fmla="*/ 1909 w 1960"/>
                <a:gd name="T15" fmla="*/ 583 h 1530"/>
                <a:gd name="T16" fmla="*/ 1881 w 1960"/>
                <a:gd name="T17" fmla="*/ 647 h 1530"/>
                <a:gd name="T18" fmla="*/ 1886 w 1960"/>
                <a:gd name="T19" fmla="*/ 691 h 1530"/>
                <a:gd name="T20" fmla="*/ 1892 w 1960"/>
                <a:gd name="T21" fmla="*/ 947 h 1530"/>
                <a:gd name="T22" fmla="*/ 1860 w 1960"/>
                <a:gd name="T23" fmla="*/ 983 h 1530"/>
                <a:gd name="T24" fmla="*/ 1820 w 1960"/>
                <a:gd name="T25" fmla="*/ 1062 h 1530"/>
                <a:gd name="T26" fmla="*/ 1708 w 1960"/>
                <a:gd name="T27" fmla="*/ 1090 h 1530"/>
                <a:gd name="T28" fmla="*/ 1639 w 1960"/>
                <a:gd name="T29" fmla="*/ 1143 h 1530"/>
                <a:gd name="T30" fmla="*/ 1579 w 1960"/>
                <a:gd name="T31" fmla="*/ 1175 h 1530"/>
                <a:gd name="T32" fmla="*/ 1631 w 1960"/>
                <a:gd name="T33" fmla="*/ 1248 h 1530"/>
                <a:gd name="T34" fmla="*/ 1633 w 1960"/>
                <a:gd name="T35" fmla="*/ 1473 h 1530"/>
                <a:gd name="T36" fmla="*/ 1535 w 1960"/>
                <a:gd name="T37" fmla="*/ 1390 h 1530"/>
                <a:gd name="T38" fmla="*/ 1477 w 1960"/>
                <a:gd name="T39" fmla="*/ 1362 h 1530"/>
                <a:gd name="T40" fmla="*/ 1432 w 1960"/>
                <a:gd name="T41" fmla="*/ 1342 h 1530"/>
                <a:gd name="T42" fmla="*/ 1392 w 1960"/>
                <a:gd name="T43" fmla="*/ 1312 h 1530"/>
                <a:gd name="T44" fmla="*/ 1378 w 1960"/>
                <a:gd name="T45" fmla="*/ 1273 h 1530"/>
                <a:gd name="T46" fmla="*/ 1343 w 1960"/>
                <a:gd name="T47" fmla="*/ 1239 h 1530"/>
                <a:gd name="T48" fmla="*/ 1335 w 1960"/>
                <a:gd name="T49" fmla="*/ 1188 h 1530"/>
                <a:gd name="T50" fmla="*/ 1291 w 1960"/>
                <a:gd name="T51" fmla="*/ 1188 h 1530"/>
                <a:gd name="T52" fmla="*/ 1244 w 1960"/>
                <a:gd name="T53" fmla="*/ 1228 h 1530"/>
                <a:gd name="T54" fmla="*/ 1111 w 1960"/>
                <a:gd name="T55" fmla="*/ 1355 h 1530"/>
                <a:gd name="T56" fmla="*/ 1024 w 1960"/>
                <a:gd name="T57" fmla="*/ 1298 h 1530"/>
                <a:gd name="T58" fmla="*/ 958 w 1960"/>
                <a:gd name="T59" fmla="*/ 1291 h 1530"/>
                <a:gd name="T60" fmla="*/ 862 w 1960"/>
                <a:gd name="T61" fmla="*/ 1266 h 1530"/>
                <a:gd name="T62" fmla="*/ 802 w 1960"/>
                <a:gd name="T63" fmla="*/ 1207 h 1530"/>
                <a:gd name="T64" fmla="*/ 702 w 1960"/>
                <a:gd name="T65" fmla="*/ 1210 h 1530"/>
                <a:gd name="T66" fmla="*/ 644 w 1960"/>
                <a:gd name="T67" fmla="*/ 1160 h 1530"/>
                <a:gd name="T68" fmla="*/ 606 w 1960"/>
                <a:gd name="T69" fmla="*/ 1119 h 1530"/>
                <a:gd name="T70" fmla="*/ 525 w 1960"/>
                <a:gd name="T71" fmla="*/ 1100 h 1530"/>
                <a:gd name="T72" fmla="*/ 451 w 1960"/>
                <a:gd name="T73" fmla="*/ 1090 h 1530"/>
                <a:gd name="T74" fmla="*/ 387 w 1960"/>
                <a:gd name="T75" fmla="*/ 1104 h 1530"/>
                <a:gd name="T76" fmla="*/ 306 w 1960"/>
                <a:gd name="T77" fmla="*/ 1149 h 1530"/>
                <a:gd name="T78" fmla="*/ 184 w 1960"/>
                <a:gd name="T79" fmla="*/ 1126 h 1530"/>
                <a:gd name="T80" fmla="*/ 73 w 1960"/>
                <a:gd name="T81" fmla="*/ 1041 h 1530"/>
                <a:gd name="T82" fmla="*/ 104 w 1960"/>
                <a:gd name="T83" fmla="*/ 929 h 1530"/>
                <a:gd name="T84" fmla="*/ 301 w 1960"/>
                <a:gd name="T85" fmla="*/ 796 h 1530"/>
                <a:gd name="T86" fmla="*/ 243 w 1960"/>
                <a:gd name="T87" fmla="*/ 681 h 1530"/>
                <a:gd name="T88" fmla="*/ 164 w 1960"/>
                <a:gd name="T89" fmla="*/ 740 h 1530"/>
                <a:gd name="T90" fmla="*/ 130 w 1960"/>
                <a:gd name="T91" fmla="*/ 759 h 1530"/>
                <a:gd name="T92" fmla="*/ 142 w 1960"/>
                <a:gd name="T93" fmla="*/ 484 h 1530"/>
                <a:gd name="T94" fmla="*/ 256 w 1960"/>
                <a:gd name="T95" fmla="*/ 456 h 1530"/>
                <a:gd name="T96" fmla="*/ 392 w 1960"/>
                <a:gd name="T97" fmla="*/ 352 h 1530"/>
                <a:gd name="T98" fmla="*/ 505 w 1960"/>
                <a:gd name="T99" fmla="*/ 195 h 1530"/>
                <a:gd name="T100" fmla="*/ 682 w 1960"/>
                <a:gd name="T101" fmla="*/ 52 h 1530"/>
                <a:gd name="T102" fmla="*/ 828 w 1960"/>
                <a:gd name="T103" fmla="*/ 59 h 1530"/>
                <a:gd name="T104" fmla="*/ 872 w 1960"/>
                <a:gd name="T105" fmla="*/ 128 h 1530"/>
                <a:gd name="T106" fmla="*/ 961 w 1960"/>
                <a:gd name="T107" fmla="*/ 144 h 1530"/>
                <a:gd name="T108" fmla="*/ 1003 w 1960"/>
                <a:gd name="T109" fmla="*/ 199 h 1530"/>
                <a:gd name="T110" fmla="*/ 1038 w 1960"/>
                <a:gd name="T111" fmla="*/ 247 h 1530"/>
                <a:gd name="T112" fmla="*/ 1084 w 1960"/>
                <a:gd name="T113" fmla="*/ 279 h 1530"/>
                <a:gd name="T114" fmla="*/ 1128 w 1960"/>
                <a:gd name="T115" fmla="*/ 288 h 1530"/>
                <a:gd name="T116" fmla="*/ 1192 w 1960"/>
                <a:gd name="T117" fmla="*/ 311 h 1530"/>
                <a:gd name="T118" fmla="*/ 1379 w 1960"/>
                <a:gd name="T119" fmla="*/ 352 h 1530"/>
                <a:gd name="T120" fmla="*/ 1447 w 1960"/>
                <a:gd name="T121" fmla="*/ 327 h 1530"/>
                <a:gd name="T122" fmla="*/ 1498 w 1960"/>
                <a:gd name="T123" fmla="*/ 199 h 1530"/>
                <a:gd name="T124" fmla="*/ 1596 w 1960"/>
                <a:gd name="T125" fmla="*/ 75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530">
                  <a:moveTo>
                    <a:pt x="1655" y="1"/>
                  </a:moveTo>
                  <a:lnTo>
                    <a:pt x="1654" y="13"/>
                  </a:lnTo>
                  <a:lnTo>
                    <a:pt x="1636" y="16"/>
                  </a:lnTo>
                  <a:lnTo>
                    <a:pt x="1653" y="30"/>
                  </a:lnTo>
                  <a:lnTo>
                    <a:pt x="1641" y="30"/>
                  </a:lnTo>
                  <a:lnTo>
                    <a:pt x="1649" y="46"/>
                  </a:lnTo>
                  <a:lnTo>
                    <a:pt x="1638" y="54"/>
                  </a:lnTo>
                  <a:lnTo>
                    <a:pt x="1645" y="59"/>
                  </a:lnTo>
                  <a:lnTo>
                    <a:pt x="1664" y="42"/>
                  </a:lnTo>
                  <a:lnTo>
                    <a:pt x="1665" y="61"/>
                  </a:lnTo>
                  <a:lnTo>
                    <a:pt x="1663" y="70"/>
                  </a:lnTo>
                  <a:lnTo>
                    <a:pt x="1679" y="67"/>
                  </a:lnTo>
                  <a:lnTo>
                    <a:pt x="1687" y="57"/>
                  </a:lnTo>
                  <a:lnTo>
                    <a:pt x="1700" y="64"/>
                  </a:lnTo>
                  <a:lnTo>
                    <a:pt x="1697" y="70"/>
                  </a:lnTo>
                  <a:lnTo>
                    <a:pt x="1684" y="69"/>
                  </a:lnTo>
                  <a:lnTo>
                    <a:pt x="1674" y="74"/>
                  </a:lnTo>
                  <a:lnTo>
                    <a:pt x="1680" y="84"/>
                  </a:lnTo>
                  <a:lnTo>
                    <a:pt x="1689" y="85"/>
                  </a:lnTo>
                  <a:lnTo>
                    <a:pt x="1682" y="89"/>
                  </a:lnTo>
                  <a:lnTo>
                    <a:pt x="1684" y="95"/>
                  </a:lnTo>
                  <a:lnTo>
                    <a:pt x="1697" y="94"/>
                  </a:lnTo>
                  <a:lnTo>
                    <a:pt x="1697" y="86"/>
                  </a:lnTo>
                  <a:lnTo>
                    <a:pt x="1702" y="85"/>
                  </a:lnTo>
                  <a:lnTo>
                    <a:pt x="1702" y="94"/>
                  </a:lnTo>
                  <a:lnTo>
                    <a:pt x="1718" y="91"/>
                  </a:lnTo>
                  <a:lnTo>
                    <a:pt x="1718" y="99"/>
                  </a:lnTo>
                  <a:lnTo>
                    <a:pt x="1723" y="100"/>
                  </a:lnTo>
                  <a:lnTo>
                    <a:pt x="1729" y="111"/>
                  </a:lnTo>
                  <a:lnTo>
                    <a:pt x="1738" y="109"/>
                  </a:lnTo>
                  <a:lnTo>
                    <a:pt x="1743" y="115"/>
                  </a:lnTo>
                  <a:lnTo>
                    <a:pt x="1751" y="114"/>
                  </a:lnTo>
                  <a:lnTo>
                    <a:pt x="1754" y="120"/>
                  </a:lnTo>
                  <a:lnTo>
                    <a:pt x="1764" y="120"/>
                  </a:lnTo>
                  <a:lnTo>
                    <a:pt x="1764" y="128"/>
                  </a:lnTo>
                  <a:lnTo>
                    <a:pt x="1781" y="136"/>
                  </a:lnTo>
                  <a:lnTo>
                    <a:pt x="1786" y="144"/>
                  </a:lnTo>
                  <a:lnTo>
                    <a:pt x="1778" y="154"/>
                  </a:lnTo>
                  <a:lnTo>
                    <a:pt x="1803" y="168"/>
                  </a:lnTo>
                  <a:lnTo>
                    <a:pt x="1806" y="180"/>
                  </a:lnTo>
                  <a:lnTo>
                    <a:pt x="1818" y="184"/>
                  </a:lnTo>
                  <a:lnTo>
                    <a:pt x="1815" y="195"/>
                  </a:lnTo>
                  <a:lnTo>
                    <a:pt x="1830" y="195"/>
                  </a:lnTo>
                  <a:lnTo>
                    <a:pt x="1828" y="207"/>
                  </a:lnTo>
                  <a:lnTo>
                    <a:pt x="1843" y="219"/>
                  </a:lnTo>
                  <a:lnTo>
                    <a:pt x="1850" y="234"/>
                  </a:lnTo>
                  <a:lnTo>
                    <a:pt x="1871" y="243"/>
                  </a:lnTo>
                  <a:lnTo>
                    <a:pt x="1877" y="256"/>
                  </a:lnTo>
                  <a:lnTo>
                    <a:pt x="1881" y="264"/>
                  </a:lnTo>
                  <a:lnTo>
                    <a:pt x="1897" y="269"/>
                  </a:lnTo>
                  <a:lnTo>
                    <a:pt x="1904" y="276"/>
                  </a:lnTo>
                  <a:lnTo>
                    <a:pt x="1916" y="277"/>
                  </a:lnTo>
                  <a:lnTo>
                    <a:pt x="1925" y="287"/>
                  </a:lnTo>
                  <a:lnTo>
                    <a:pt x="1939" y="288"/>
                  </a:lnTo>
                  <a:lnTo>
                    <a:pt x="1943" y="298"/>
                  </a:lnTo>
                  <a:lnTo>
                    <a:pt x="1951" y="301"/>
                  </a:lnTo>
                  <a:lnTo>
                    <a:pt x="1955" y="308"/>
                  </a:lnTo>
                  <a:lnTo>
                    <a:pt x="1950" y="316"/>
                  </a:lnTo>
                  <a:lnTo>
                    <a:pt x="1943" y="317"/>
                  </a:lnTo>
                  <a:lnTo>
                    <a:pt x="1960" y="370"/>
                  </a:lnTo>
                  <a:lnTo>
                    <a:pt x="1951" y="375"/>
                  </a:lnTo>
                  <a:lnTo>
                    <a:pt x="1899" y="380"/>
                  </a:lnTo>
                  <a:lnTo>
                    <a:pt x="1877" y="394"/>
                  </a:lnTo>
                  <a:lnTo>
                    <a:pt x="1857" y="394"/>
                  </a:lnTo>
                  <a:lnTo>
                    <a:pt x="1831" y="409"/>
                  </a:lnTo>
                  <a:lnTo>
                    <a:pt x="1838" y="425"/>
                  </a:lnTo>
                  <a:lnTo>
                    <a:pt x="1835" y="431"/>
                  </a:lnTo>
                  <a:lnTo>
                    <a:pt x="1841" y="429"/>
                  </a:lnTo>
                  <a:lnTo>
                    <a:pt x="1851" y="435"/>
                  </a:lnTo>
                  <a:lnTo>
                    <a:pt x="1865" y="435"/>
                  </a:lnTo>
                  <a:lnTo>
                    <a:pt x="1892" y="470"/>
                  </a:lnTo>
                  <a:lnTo>
                    <a:pt x="1889" y="479"/>
                  </a:lnTo>
                  <a:lnTo>
                    <a:pt x="1915" y="530"/>
                  </a:lnTo>
                  <a:lnTo>
                    <a:pt x="1915" y="543"/>
                  </a:lnTo>
                  <a:lnTo>
                    <a:pt x="1905" y="547"/>
                  </a:lnTo>
                  <a:lnTo>
                    <a:pt x="1905" y="557"/>
                  </a:lnTo>
                  <a:lnTo>
                    <a:pt x="1920" y="563"/>
                  </a:lnTo>
                  <a:lnTo>
                    <a:pt x="1914" y="567"/>
                  </a:lnTo>
                  <a:lnTo>
                    <a:pt x="1921" y="588"/>
                  </a:lnTo>
                  <a:lnTo>
                    <a:pt x="1909" y="583"/>
                  </a:lnTo>
                  <a:lnTo>
                    <a:pt x="1900" y="598"/>
                  </a:lnTo>
                  <a:lnTo>
                    <a:pt x="1895" y="588"/>
                  </a:lnTo>
                  <a:lnTo>
                    <a:pt x="1889" y="599"/>
                  </a:lnTo>
                  <a:lnTo>
                    <a:pt x="1891" y="616"/>
                  </a:lnTo>
                  <a:lnTo>
                    <a:pt x="1897" y="626"/>
                  </a:lnTo>
                  <a:lnTo>
                    <a:pt x="1891" y="628"/>
                  </a:lnTo>
                  <a:lnTo>
                    <a:pt x="1884" y="626"/>
                  </a:lnTo>
                  <a:lnTo>
                    <a:pt x="1882" y="632"/>
                  </a:lnTo>
                  <a:lnTo>
                    <a:pt x="1887" y="651"/>
                  </a:lnTo>
                  <a:lnTo>
                    <a:pt x="1881" y="647"/>
                  </a:lnTo>
                  <a:lnTo>
                    <a:pt x="1871" y="658"/>
                  </a:lnTo>
                  <a:lnTo>
                    <a:pt x="1875" y="667"/>
                  </a:lnTo>
                  <a:lnTo>
                    <a:pt x="1889" y="667"/>
                  </a:lnTo>
                  <a:lnTo>
                    <a:pt x="1889" y="675"/>
                  </a:lnTo>
                  <a:lnTo>
                    <a:pt x="1866" y="680"/>
                  </a:lnTo>
                  <a:lnTo>
                    <a:pt x="1860" y="688"/>
                  </a:lnTo>
                  <a:lnTo>
                    <a:pt x="1861" y="705"/>
                  </a:lnTo>
                  <a:lnTo>
                    <a:pt x="1866" y="707"/>
                  </a:lnTo>
                  <a:lnTo>
                    <a:pt x="1884" y="702"/>
                  </a:lnTo>
                  <a:lnTo>
                    <a:pt x="1886" y="691"/>
                  </a:lnTo>
                  <a:lnTo>
                    <a:pt x="1905" y="700"/>
                  </a:lnTo>
                  <a:lnTo>
                    <a:pt x="1915" y="717"/>
                  </a:lnTo>
                  <a:lnTo>
                    <a:pt x="1915" y="742"/>
                  </a:lnTo>
                  <a:lnTo>
                    <a:pt x="1931" y="781"/>
                  </a:lnTo>
                  <a:lnTo>
                    <a:pt x="1870" y="790"/>
                  </a:lnTo>
                  <a:lnTo>
                    <a:pt x="1872" y="816"/>
                  </a:lnTo>
                  <a:lnTo>
                    <a:pt x="1881" y="825"/>
                  </a:lnTo>
                  <a:lnTo>
                    <a:pt x="1879" y="854"/>
                  </a:lnTo>
                  <a:lnTo>
                    <a:pt x="1892" y="865"/>
                  </a:lnTo>
                  <a:lnTo>
                    <a:pt x="1892" y="947"/>
                  </a:lnTo>
                  <a:lnTo>
                    <a:pt x="1887" y="951"/>
                  </a:lnTo>
                  <a:lnTo>
                    <a:pt x="1881" y="944"/>
                  </a:lnTo>
                  <a:lnTo>
                    <a:pt x="1870" y="957"/>
                  </a:lnTo>
                  <a:lnTo>
                    <a:pt x="1871" y="958"/>
                  </a:lnTo>
                  <a:lnTo>
                    <a:pt x="1877" y="954"/>
                  </a:lnTo>
                  <a:lnTo>
                    <a:pt x="1884" y="962"/>
                  </a:lnTo>
                  <a:lnTo>
                    <a:pt x="1871" y="958"/>
                  </a:lnTo>
                  <a:lnTo>
                    <a:pt x="1865" y="958"/>
                  </a:lnTo>
                  <a:lnTo>
                    <a:pt x="1870" y="968"/>
                  </a:lnTo>
                  <a:lnTo>
                    <a:pt x="1860" y="983"/>
                  </a:lnTo>
                  <a:lnTo>
                    <a:pt x="1862" y="993"/>
                  </a:lnTo>
                  <a:lnTo>
                    <a:pt x="1851" y="997"/>
                  </a:lnTo>
                  <a:lnTo>
                    <a:pt x="1865" y="1000"/>
                  </a:lnTo>
                  <a:lnTo>
                    <a:pt x="1862" y="1005"/>
                  </a:lnTo>
                  <a:lnTo>
                    <a:pt x="1870" y="1013"/>
                  </a:lnTo>
                  <a:lnTo>
                    <a:pt x="1851" y="1027"/>
                  </a:lnTo>
                  <a:lnTo>
                    <a:pt x="1838" y="1031"/>
                  </a:lnTo>
                  <a:lnTo>
                    <a:pt x="1836" y="1052"/>
                  </a:lnTo>
                  <a:lnTo>
                    <a:pt x="1830" y="1061"/>
                  </a:lnTo>
                  <a:lnTo>
                    <a:pt x="1820" y="1062"/>
                  </a:lnTo>
                  <a:lnTo>
                    <a:pt x="1813" y="1084"/>
                  </a:lnTo>
                  <a:lnTo>
                    <a:pt x="1788" y="1079"/>
                  </a:lnTo>
                  <a:lnTo>
                    <a:pt x="1777" y="1069"/>
                  </a:lnTo>
                  <a:lnTo>
                    <a:pt x="1761" y="1066"/>
                  </a:lnTo>
                  <a:lnTo>
                    <a:pt x="1761" y="1074"/>
                  </a:lnTo>
                  <a:lnTo>
                    <a:pt x="1738" y="1089"/>
                  </a:lnTo>
                  <a:lnTo>
                    <a:pt x="1727" y="1091"/>
                  </a:lnTo>
                  <a:lnTo>
                    <a:pt x="1718" y="1105"/>
                  </a:lnTo>
                  <a:lnTo>
                    <a:pt x="1717" y="1085"/>
                  </a:lnTo>
                  <a:lnTo>
                    <a:pt x="1708" y="1090"/>
                  </a:lnTo>
                  <a:lnTo>
                    <a:pt x="1697" y="1087"/>
                  </a:lnTo>
                  <a:lnTo>
                    <a:pt x="1687" y="1091"/>
                  </a:lnTo>
                  <a:lnTo>
                    <a:pt x="1679" y="1089"/>
                  </a:lnTo>
                  <a:lnTo>
                    <a:pt x="1650" y="1101"/>
                  </a:lnTo>
                  <a:lnTo>
                    <a:pt x="1669" y="1119"/>
                  </a:lnTo>
                  <a:lnTo>
                    <a:pt x="1673" y="1111"/>
                  </a:lnTo>
                  <a:lnTo>
                    <a:pt x="1685" y="1121"/>
                  </a:lnTo>
                  <a:lnTo>
                    <a:pt x="1678" y="1153"/>
                  </a:lnTo>
                  <a:lnTo>
                    <a:pt x="1665" y="1170"/>
                  </a:lnTo>
                  <a:lnTo>
                    <a:pt x="1639" y="1143"/>
                  </a:lnTo>
                  <a:lnTo>
                    <a:pt x="1621" y="1146"/>
                  </a:lnTo>
                  <a:lnTo>
                    <a:pt x="1615" y="1138"/>
                  </a:lnTo>
                  <a:lnTo>
                    <a:pt x="1606" y="1138"/>
                  </a:lnTo>
                  <a:lnTo>
                    <a:pt x="1606" y="1128"/>
                  </a:lnTo>
                  <a:lnTo>
                    <a:pt x="1580" y="1146"/>
                  </a:lnTo>
                  <a:lnTo>
                    <a:pt x="1569" y="1178"/>
                  </a:lnTo>
                  <a:lnTo>
                    <a:pt x="1570" y="1183"/>
                  </a:lnTo>
                  <a:lnTo>
                    <a:pt x="1579" y="1168"/>
                  </a:lnTo>
                  <a:lnTo>
                    <a:pt x="1585" y="1169"/>
                  </a:lnTo>
                  <a:lnTo>
                    <a:pt x="1579" y="1175"/>
                  </a:lnTo>
                  <a:lnTo>
                    <a:pt x="1589" y="1195"/>
                  </a:lnTo>
                  <a:lnTo>
                    <a:pt x="1579" y="1200"/>
                  </a:lnTo>
                  <a:lnTo>
                    <a:pt x="1594" y="1207"/>
                  </a:lnTo>
                  <a:lnTo>
                    <a:pt x="1595" y="1243"/>
                  </a:lnTo>
                  <a:lnTo>
                    <a:pt x="1585" y="1244"/>
                  </a:lnTo>
                  <a:lnTo>
                    <a:pt x="1591" y="1253"/>
                  </a:lnTo>
                  <a:lnTo>
                    <a:pt x="1606" y="1248"/>
                  </a:lnTo>
                  <a:lnTo>
                    <a:pt x="1613" y="1257"/>
                  </a:lnTo>
                  <a:lnTo>
                    <a:pt x="1626" y="1244"/>
                  </a:lnTo>
                  <a:lnTo>
                    <a:pt x="1631" y="1248"/>
                  </a:lnTo>
                  <a:lnTo>
                    <a:pt x="1629" y="1313"/>
                  </a:lnTo>
                  <a:lnTo>
                    <a:pt x="1634" y="1332"/>
                  </a:lnTo>
                  <a:lnTo>
                    <a:pt x="1628" y="1351"/>
                  </a:lnTo>
                  <a:lnTo>
                    <a:pt x="1631" y="1358"/>
                  </a:lnTo>
                  <a:lnTo>
                    <a:pt x="1631" y="1380"/>
                  </a:lnTo>
                  <a:lnTo>
                    <a:pt x="1663" y="1419"/>
                  </a:lnTo>
                  <a:lnTo>
                    <a:pt x="1663" y="1434"/>
                  </a:lnTo>
                  <a:lnTo>
                    <a:pt x="1654" y="1431"/>
                  </a:lnTo>
                  <a:lnTo>
                    <a:pt x="1649" y="1431"/>
                  </a:lnTo>
                  <a:lnTo>
                    <a:pt x="1633" y="1473"/>
                  </a:lnTo>
                  <a:lnTo>
                    <a:pt x="1639" y="1488"/>
                  </a:lnTo>
                  <a:lnTo>
                    <a:pt x="1606" y="1530"/>
                  </a:lnTo>
                  <a:lnTo>
                    <a:pt x="1595" y="1491"/>
                  </a:lnTo>
                  <a:lnTo>
                    <a:pt x="1585" y="1478"/>
                  </a:lnTo>
                  <a:lnTo>
                    <a:pt x="1581" y="1451"/>
                  </a:lnTo>
                  <a:lnTo>
                    <a:pt x="1570" y="1440"/>
                  </a:lnTo>
                  <a:lnTo>
                    <a:pt x="1574" y="1424"/>
                  </a:lnTo>
                  <a:lnTo>
                    <a:pt x="1561" y="1422"/>
                  </a:lnTo>
                  <a:lnTo>
                    <a:pt x="1545" y="1391"/>
                  </a:lnTo>
                  <a:lnTo>
                    <a:pt x="1535" y="1390"/>
                  </a:lnTo>
                  <a:lnTo>
                    <a:pt x="1535" y="1380"/>
                  </a:lnTo>
                  <a:lnTo>
                    <a:pt x="1527" y="1385"/>
                  </a:lnTo>
                  <a:lnTo>
                    <a:pt x="1520" y="1377"/>
                  </a:lnTo>
                  <a:lnTo>
                    <a:pt x="1517" y="1365"/>
                  </a:lnTo>
                  <a:lnTo>
                    <a:pt x="1492" y="1372"/>
                  </a:lnTo>
                  <a:lnTo>
                    <a:pt x="1487" y="1367"/>
                  </a:lnTo>
                  <a:lnTo>
                    <a:pt x="1496" y="1361"/>
                  </a:lnTo>
                  <a:lnTo>
                    <a:pt x="1490" y="1358"/>
                  </a:lnTo>
                  <a:lnTo>
                    <a:pt x="1485" y="1362"/>
                  </a:lnTo>
                  <a:lnTo>
                    <a:pt x="1477" y="1362"/>
                  </a:lnTo>
                  <a:lnTo>
                    <a:pt x="1480" y="1353"/>
                  </a:lnTo>
                  <a:lnTo>
                    <a:pt x="1473" y="1351"/>
                  </a:lnTo>
                  <a:lnTo>
                    <a:pt x="1472" y="1358"/>
                  </a:lnTo>
                  <a:lnTo>
                    <a:pt x="1466" y="1353"/>
                  </a:lnTo>
                  <a:lnTo>
                    <a:pt x="1458" y="1361"/>
                  </a:lnTo>
                  <a:lnTo>
                    <a:pt x="1452" y="1355"/>
                  </a:lnTo>
                  <a:lnTo>
                    <a:pt x="1442" y="1356"/>
                  </a:lnTo>
                  <a:lnTo>
                    <a:pt x="1437" y="1351"/>
                  </a:lnTo>
                  <a:lnTo>
                    <a:pt x="1439" y="1343"/>
                  </a:lnTo>
                  <a:lnTo>
                    <a:pt x="1432" y="1342"/>
                  </a:lnTo>
                  <a:lnTo>
                    <a:pt x="1428" y="1335"/>
                  </a:lnTo>
                  <a:lnTo>
                    <a:pt x="1423" y="1342"/>
                  </a:lnTo>
                  <a:lnTo>
                    <a:pt x="1416" y="1335"/>
                  </a:lnTo>
                  <a:lnTo>
                    <a:pt x="1426" y="1328"/>
                  </a:lnTo>
                  <a:lnTo>
                    <a:pt x="1418" y="1326"/>
                  </a:lnTo>
                  <a:lnTo>
                    <a:pt x="1416" y="1321"/>
                  </a:lnTo>
                  <a:lnTo>
                    <a:pt x="1408" y="1322"/>
                  </a:lnTo>
                  <a:lnTo>
                    <a:pt x="1404" y="1327"/>
                  </a:lnTo>
                  <a:lnTo>
                    <a:pt x="1397" y="1322"/>
                  </a:lnTo>
                  <a:lnTo>
                    <a:pt x="1392" y="1312"/>
                  </a:lnTo>
                  <a:lnTo>
                    <a:pt x="1382" y="1313"/>
                  </a:lnTo>
                  <a:lnTo>
                    <a:pt x="1387" y="1298"/>
                  </a:lnTo>
                  <a:lnTo>
                    <a:pt x="1383" y="1287"/>
                  </a:lnTo>
                  <a:lnTo>
                    <a:pt x="1378" y="1284"/>
                  </a:lnTo>
                  <a:lnTo>
                    <a:pt x="1372" y="1281"/>
                  </a:lnTo>
                  <a:lnTo>
                    <a:pt x="1368" y="1289"/>
                  </a:lnTo>
                  <a:lnTo>
                    <a:pt x="1360" y="1273"/>
                  </a:lnTo>
                  <a:lnTo>
                    <a:pt x="1365" y="1268"/>
                  </a:lnTo>
                  <a:lnTo>
                    <a:pt x="1372" y="1274"/>
                  </a:lnTo>
                  <a:lnTo>
                    <a:pt x="1378" y="1273"/>
                  </a:lnTo>
                  <a:lnTo>
                    <a:pt x="1379" y="1263"/>
                  </a:lnTo>
                  <a:lnTo>
                    <a:pt x="1370" y="1269"/>
                  </a:lnTo>
                  <a:lnTo>
                    <a:pt x="1363" y="1257"/>
                  </a:lnTo>
                  <a:lnTo>
                    <a:pt x="1372" y="1257"/>
                  </a:lnTo>
                  <a:lnTo>
                    <a:pt x="1375" y="1252"/>
                  </a:lnTo>
                  <a:lnTo>
                    <a:pt x="1365" y="1244"/>
                  </a:lnTo>
                  <a:lnTo>
                    <a:pt x="1359" y="1248"/>
                  </a:lnTo>
                  <a:lnTo>
                    <a:pt x="1352" y="1242"/>
                  </a:lnTo>
                  <a:lnTo>
                    <a:pt x="1343" y="1248"/>
                  </a:lnTo>
                  <a:lnTo>
                    <a:pt x="1343" y="1239"/>
                  </a:lnTo>
                  <a:lnTo>
                    <a:pt x="1350" y="1237"/>
                  </a:lnTo>
                  <a:lnTo>
                    <a:pt x="1343" y="1233"/>
                  </a:lnTo>
                  <a:lnTo>
                    <a:pt x="1334" y="1237"/>
                  </a:lnTo>
                  <a:lnTo>
                    <a:pt x="1339" y="1227"/>
                  </a:lnTo>
                  <a:lnTo>
                    <a:pt x="1324" y="1227"/>
                  </a:lnTo>
                  <a:lnTo>
                    <a:pt x="1329" y="1217"/>
                  </a:lnTo>
                  <a:lnTo>
                    <a:pt x="1338" y="1213"/>
                  </a:lnTo>
                  <a:lnTo>
                    <a:pt x="1335" y="1205"/>
                  </a:lnTo>
                  <a:lnTo>
                    <a:pt x="1344" y="1195"/>
                  </a:lnTo>
                  <a:lnTo>
                    <a:pt x="1335" y="1188"/>
                  </a:lnTo>
                  <a:lnTo>
                    <a:pt x="1324" y="1188"/>
                  </a:lnTo>
                  <a:lnTo>
                    <a:pt x="1324" y="1192"/>
                  </a:lnTo>
                  <a:lnTo>
                    <a:pt x="1324" y="1197"/>
                  </a:lnTo>
                  <a:lnTo>
                    <a:pt x="1319" y="1197"/>
                  </a:lnTo>
                  <a:lnTo>
                    <a:pt x="1309" y="1192"/>
                  </a:lnTo>
                  <a:lnTo>
                    <a:pt x="1309" y="1179"/>
                  </a:lnTo>
                  <a:lnTo>
                    <a:pt x="1306" y="1179"/>
                  </a:lnTo>
                  <a:lnTo>
                    <a:pt x="1303" y="1179"/>
                  </a:lnTo>
                  <a:lnTo>
                    <a:pt x="1296" y="1189"/>
                  </a:lnTo>
                  <a:lnTo>
                    <a:pt x="1291" y="1188"/>
                  </a:lnTo>
                  <a:lnTo>
                    <a:pt x="1288" y="1183"/>
                  </a:lnTo>
                  <a:lnTo>
                    <a:pt x="1290" y="1178"/>
                  </a:lnTo>
                  <a:lnTo>
                    <a:pt x="1293" y="1175"/>
                  </a:lnTo>
                  <a:lnTo>
                    <a:pt x="1290" y="1169"/>
                  </a:lnTo>
                  <a:lnTo>
                    <a:pt x="1285" y="1169"/>
                  </a:lnTo>
                  <a:lnTo>
                    <a:pt x="1281" y="1158"/>
                  </a:lnTo>
                  <a:lnTo>
                    <a:pt x="1275" y="1158"/>
                  </a:lnTo>
                  <a:lnTo>
                    <a:pt x="1264" y="1197"/>
                  </a:lnTo>
                  <a:lnTo>
                    <a:pt x="1251" y="1217"/>
                  </a:lnTo>
                  <a:lnTo>
                    <a:pt x="1244" y="1228"/>
                  </a:lnTo>
                  <a:lnTo>
                    <a:pt x="1229" y="1249"/>
                  </a:lnTo>
                  <a:lnTo>
                    <a:pt x="1224" y="1269"/>
                  </a:lnTo>
                  <a:lnTo>
                    <a:pt x="1200" y="1284"/>
                  </a:lnTo>
                  <a:lnTo>
                    <a:pt x="1185" y="1332"/>
                  </a:lnTo>
                  <a:lnTo>
                    <a:pt x="1162" y="1351"/>
                  </a:lnTo>
                  <a:lnTo>
                    <a:pt x="1160" y="1360"/>
                  </a:lnTo>
                  <a:lnTo>
                    <a:pt x="1152" y="1361"/>
                  </a:lnTo>
                  <a:lnTo>
                    <a:pt x="1136" y="1362"/>
                  </a:lnTo>
                  <a:lnTo>
                    <a:pt x="1118" y="1353"/>
                  </a:lnTo>
                  <a:lnTo>
                    <a:pt x="1111" y="1355"/>
                  </a:lnTo>
                  <a:lnTo>
                    <a:pt x="1104" y="1340"/>
                  </a:lnTo>
                  <a:lnTo>
                    <a:pt x="1091" y="1330"/>
                  </a:lnTo>
                  <a:lnTo>
                    <a:pt x="1078" y="1333"/>
                  </a:lnTo>
                  <a:lnTo>
                    <a:pt x="1081" y="1311"/>
                  </a:lnTo>
                  <a:lnTo>
                    <a:pt x="1067" y="1312"/>
                  </a:lnTo>
                  <a:lnTo>
                    <a:pt x="1059" y="1308"/>
                  </a:lnTo>
                  <a:lnTo>
                    <a:pt x="1035" y="1323"/>
                  </a:lnTo>
                  <a:lnTo>
                    <a:pt x="1032" y="1317"/>
                  </a:lnTo>
                  <a:lnTo>
                    <a:pt x="1035" y="1302"/>
                  </a:lnTo>
                  <a:lnTo>
                    <a:pt x="1024" y="1298"/>
                  </a:lnTo>
                  <a:lnTo>
                    <a:pt x="1020" y="1289"/>
                  </a:lnTo>
                  <a:lnTo>
                    <a:pt x="1013" y="1291"/>
                  </a:lnTo>
                  <a:lnTo>
                    <a:pt x="1014" y="1303"/>
                  </a:lnTo>
                  <a:lnTo>
                    <a:pt x="1009" y="1306"/>
                  </a:lnTo>
                  <a:lnTo>
                    <a:pt x="1000" y="1297"/>
                  </a:lnTo>
                  <a:lnTo>
                    <a:pt x="989" y="1301"/>
                  </a:lnTo>
                  <a:lnTo>
                    <a:pt x="984" y="1297"/>
                  </a:lnTo>
                  <a:lnTo>
                    <a:pt x="979" y="1301"/>
                  </a:lnTo>
                  <a:lnTo>
                    <a:pt x="969" y="1287"/>
                  </a:lnTo>
                  <a:lnTo>
                    <a:pt x="958" y="1291"/>
                  </a:lnTo>
                  <a:lnTo>
                    <a:pt x="953" y="1281"/>
                  </a:lnTo>
                  <a:lnTo>
                    <a:pt x="946" y="1279"/>
                  </a:lnTo>
                  <a:lnTo>
                    <a:pt x="921" y="1263"/>
                  </a:lnTo>
                  <a:lnTo>
                    <a:pt x="920" y="1254"/>
                  </a:lnTo>
                  <a:lnTo>
                    <a:pt x="905" y="1239"/>
                  </a:lnTo>
                  <a:lnTo>
                    <a:pt x="896" y="1238"/>
                  </a:lnTo>
                  <a:lnTo>
                    <a:pt x="892" y="1264"/>
                  </a:lnTo>
                  <a:lnTo>
                    <a:pt x="876" y="1253"/>
                  </a:lnTo>
                  <a:lnTo>
                    <a:pt x="872" y="1266"/>
                  </a:lnTo>
                  <a:lnTo>
                    <a:pt x="862" y="1266"/>
                  </a:lnTo>
                  <a:lnTo>
                    <a:pt x="866" y="1254"/>
                  </a:lnTo>
                  <a:lnTo>
                    <a:pt x="851" y="1237"/>
                  </a:lnTo>
                  <a:lnTo>
                    <a:pt x="851" y="1220"/>
                  </a:lnTo>
                  <a:lnTo>
                    <a:pt x="836" y="1227"/>
                  </a:lnTo>
                  <a:lnTo>
                    <a:pt x="827" y="1239"/>
                  </a:lnTo>
                  <a:lnTo>
                    <a:pt x="820" y="1238"/>
                  </a:lnTo>
                  <a:lnTo>
                    <a:pt x="811" y="1228"/>
                  </a:lnTo>
                  <a:lnTo>
                    <a:pt x="818" y="1220"/>
                  </a:lnTo>
                  <a:lnTo>
                    <a:pt x="802" y="1213"/>
                  </a:lnTo>
                  <a:lnTo>
                    <a:pt x="802" y="1207"/>
                  </a:lnTo>
                  <a:lnTo>
                    <a:pt x="786" y="1208"/>
                  </a:lnTo>
                  <a:lnTo>
                    <a:pt x="769" y="1192"/>
                  </a:lnTo>
                  <a:lnTo>
                    <a:pt x="759" y="1199"/>
                  </a:lnTo>
                  <a:lnTo>
                    <a:pt x="753" y="1195"/>
                  </a:lnTo>
                  <a:lnTo>
                    <a:pt x="747" y="1199"/>
                  </a:lnTo>
                  <a:lnTo>
                    <a:pt x="738" y="1192"/>
                  </a:lnTo>
                  <a:lnTo>
                    <a:pt x="722" y="1190"/>
                  </a:lnTo>
                  <a:lnTo>
                    <a:pt x="713" y="1197"/>
                  </a:lnTo>
                  <a:lnTo>
                    <a:pt x="713" y="1207"/>
                  </a:lnTo>
                  <a:lnTo>
                    <a:pt x="702" y="1210"/>
                  </a:lnTo>
                  <a:lnTo>
                    <a:pt x="700" y="1215"/>
                  </a:lnTo>
                  <a:lnTo>
                    <a:pt x="689" y="1222"/>
                  </a:lnTo>
                  <a:lnTo>
                    <a:pt x="682" y="1215"/>
                  </a:lnTo>
                  <a:lnTo>
                    <a:pt x="690" y="1202"/>
                  </a:lnTo>
                  <a:lnTo>
                    <a:pt x="682" y="1200"/>
                  </a:lnTo>
                  <a:lnTo>
                    <a:pt x="678" y="1184"/>
                  </a:lnTo>
                  <a:lnTo>
                    <a:pt x="680" y="1175"/>
                  </a:lnTo>
                  <a:lnTo>
                    <a:pt x="668" y="1173"/>
                  </a:lnTo>
                  <a:lnTo>
                    <a:pt x="655" y="1158"/>
                  </a:lnTo>
                  <a:lnTo>
                    <a:pt x="644" y="1160"/>
                  </a:lnTo>
                  <a:lnTo>
                    <a:pt x="643" y="1146"/>
                  </a:lnTo>
                  <a:lnTo>
                    <a:pt x="634" y="1148"/>
                  </a:lnTo>
                  <a:lnTo>
                    <a:pt x="644" y="1115"/>
                  </a:lnTo>
                  <a:lnTo>
                    <a:pt x="639" y="1104"/>
                  </a:lnTo>
                  <a:lnTo>
                    <a:pt x="631" y="1109"/>
                  </a:lnTo>
                  <a:lnTo>
                    <a:pt x="631" y="1115"/>
                  </a:lnTo>
                  <a:lnTo>
                    <a:pt x="621" y="1120"/>
                  </a:lnTo>
                  <a:lnTo>
                    <a:pt x="631" y="1131"/>
                  </a:lnTo>
                  <a:lnTo>
                    <a:pt x="610" y="1130"/>
                  </a:lnTo>
                  <a:lnTo>
                    <a:pt x="606" y="1119"/>
                  </a:lnTo>
                  <a:lnTo>
                    <a:pt x="586" y="1106"/>
                  </a:lnTo>
                  <a:lnTo>
                    <a:pt x="577" y="1120"/>
                  </a:lnTo>
                  <a:lnTo>
                    <a:pt x="572" y="1115"/>
                  </a:lnTo>
                  <a:lnTo>
                    <a:pt x="575" y="1104"/>
                  </a:lnTo>
                  <a:lnTo>
                    <a:pt x="572" y="1099"/>
                  </a:lnTo>
                  <a:lnTo>
                    <a:pt x="549" y="1105"/>
                  </a:lnTo>
                  <a:lnTo>
                    <a:pt x="541" y="1091"/>
                  </a:lnTo>
                  <a:lnTo>
                    <a:pt x="540" y="1089"/>
                  </a:lnTo>
                  <a:lnTo>
                    <a:pt x="531" y="1087"/>
                  </a:lnTo>
                  <a:lnTo>
                    <a:pt x="525" y="1100"/>
                  </a:lnTo>
                  <a:lnTo>
                    <a:pt x="506" y="1100"/>
                  </a:lnTo>
                  <a:lnTo>
                    <a:pt x="505" y="1079"/>
                  </a:lnTo>
                  <a:lnTo>
                    <a:pt x="495" y="1077"/>
                  </a:lnTo>
                  <a:lnTo>
                    <a:pt x="493" y="1089"/>
                  </a:lnTo>
                  <a:lnTo>
                    <a:pt x="487" y="1091"/>
                  </a:lnTo>
                  <a:lnTo>
                    <a:pt x="482" y="1084"/>
                  </a:lnTo>
                  <a:lnTo>
                    <a:pt x="472" y="1089"/>
                  </a:lnTo>
                  <a:lnTo>
                    <a:pt x="472" y="1099"/>
                  </a:lnTo>
                  <a:lnTo>
                    <a:pt x="467" y="1104"/>
                  </a:lnTo>
                  <a:lnTo>
                    <a:pt x="451" y="1090"/>
                  </a:lnTo>
                  <a:lnTo>
                    <a:pt x="449" y="1080"/>
                  </a:lnTo>
                  <a:lnTo>
                    <a:pt x="429" y="1079"/>
                  </a:lnTo>
                  <a:lnTo>
                    <a:pt x="426" y="1087"/>
                  </a:lnTo>
                  <a:lnTo>
                    <a:pt x="419" y="1085"/>
                  </a:lnTo>
                  <a:lnTo>
                    <a:pt x="419" y="1079"/>
                  </a:lnTo>
                  <a:lnTo>
                    <a:pt x="399" y="1080"/>
                  </a:lnTo>
                  <a:lnTo>
                    <a:pt x="408" y="1089"/>
                  </a:lnTo>
                  <a:lnTo>
                    <a:pt x="403" y="1101"/>
                  </a:lnTo>
                  <a:lnTo>
                    <a:pt x="392" y="1111"/>
                  </a:lnTo>
                  <a:lnTo>
                    <a:pt x="387" y="1104"/>
                  </a:lnTo>
                  <a:lnTo>
                    <a:pt x="371" y="1099"/>
                  </a:lnTo>
                  <a:lnTo>
                    <a:pt x="351" y="1104"/>
                  </a:lnTo>
                  <a:lnTo>
                    <a:pt x="345" y="1090"/>
                  </a:lnTo>
                  <a:lnTo>
                    <a:pt x="335" y="1116"/>
                  </a:lnTo>
                  <a:lnTo>
                    <a:pt x="344" y="1125"/>
                  </a:lnTo>
                  <a:lnTo>
                    <a:pt x="340" y="1138"/>
                  </a:lnTo>
                  <a:lnTo>
                    <a:pt x="330" y="1143"/>
                  </a:lnTo>
                  <a:lnTo>
                    <a:pt x="319" y="1138"/>
                  </a:lnTo>
                  <a:lnTo>
                    <a:pt x="312" y="1154"/>
                  </a:lnTo>
                  <a:lnTo>
                    <a:pt x="306" y="1149"/>
                  </a:lnTo>
                  <a:lnTo>
                    <a:pt x="295" y="1128"/>
                  </a:lnTo>
                  <a:lnTo>
                    <a:pt x="290" y="1144"/>
                  </a:lnTo>
                  <a:lnTo>
                    <a:pt x="275" y="1156"/>
                  </a:lnTo>
                  <a:lnTo>
                    <a:pt x="260" y="1143"/>
                  </a:lnTo>
                  <a:lnTo>
                    <a:pt x="248" y="1140"/>
                  </a:lnTo>
                  <a:lnTo>
                    <a:pt x="258" y="1125"/>
                  </a:lnTo>
                  <a:lnTo>
                    <a:pt x="247" y="1115"/>
                  </a:lnTo>
                  <a:lnTo>
                    <a:pt x="227" y="1135"/>
                  </a:lnTo>
                  <a:lnTo>
                    <a:pt x="197" y="1119"/>
                  </a:lnTo>
                  <a:lnTo>
                    <a:pt x="184" y="1126"/>
                  </a:lnTo>
                  <a:lnTo>
                    <a:pt x="174" y="1110"/>
                  </a:lnTo>
                  <a:lnTo>
                    <a:pt x="168" y="1109"/>
                  </a:lnTo>
                  <a:lnTo>
                    <a:pt x="130" y="1111"/>
                  </a:lnTo>
                  <a:lnTo>
                    <a:pt x="105" y="1090"/>
                  </a:lnTo>
                  <a:lnTo>
                    <a:pt x="94" y="1099"/>
                  </a:lnTo>
                  <a:lnTo>
                    <a:pt x="83" y="1094"/>
                  </a:lnTo>
                  <a:lnTo>
                    <a:pt x="79" y="1089"/>
                  </a:lnTo>
                  <a:lnTo>
                    <a:pt x="102" y="1052"/>
                  </a:lnTo>
                  <a:lnTo>
                    <a:pt x="75" y="1052"/>
                  </a:lnTo>
                  <a:lnTo>
                    <a:pt x="73" y="1041"/>
                  </a:lnTo>
                  <a:lnTo>
                    <a:pt x="66" y="1050"/>
                  </a:lnTo>
                  <a:lnTo>
                    <a:pt x="38" y="1018"/>
                  </a:lnTo>
                  <a:lnTo>
                    <a:pt x="21" y="1013"/>
                  </a:lnTo>
                  <a:lnTo>
                    <a:pt x="20" y="997"/>
                  </a:lnTo>
                  <a:lnTo>
                    <a:pt x="43" y="997"/>
                  </a:lnTo>
                  <a:lnTo>
                    <a:pt x="66" y="978"/>
                  </a:lnTo>
                  <a:lnTo>
                    <a:pt x="68" y="956"/>
                  </a:lnTo>
                  <a:lnTo>
                    <a:pt x="79" y="954"/>
                  </a:lnTo>
                  <a:lnTo>
                    <a:pt x="95" y="939"/>
                  </a:lnTo>
                  <a:lnTo>
                    <a:pt x="104" y="929"/>
                  </a:lnTo>
                  <a:lnTo>
                    <a:pt x="105" y="914"/>
                  </a:lnTo>
                  <a:lnTo>
                    <a:pt x="114" y="909"/>
                  </a:lnTo>
                  <a:lnTo>
                    <a:pt x="123" y="888"/>
                  </a:lnTo>
                  <a:lnTo>
                    <a:pt x="173" y="883"/>
                  </a:lnTo>
                  <a:lnTo>
                    <a:pt x="186" y="873"/>
                  </a:lnTo>
                  <a:lnTo>
                    <a:pt x="223" y="873"/>
                  </a:lnTo>
                  <a:lnTo>
                    <a:pt x="265" y="839"/>
                  </a:lnTo>
                  <a:lnTo>
                    <a:pt x="280" y="839"/>
                  </a:lnTo>
                  <a:lnTo>
                    <a:pt x="295" y="833"/>
                  </a:lnTo>
                  <a:lnTo>
                    <a:pt x="301" y="796"/>
                  </a:lnTo>
                  <a:lnTo>
                    <a:pt x="297" y="779"/>
                  </a:lnTo>
                  <a:lnTo>
                    <a:pt x="317" y="761"/>
                  </a:lnTo>
                  <a:lnTo>
                    <a:pt x="304" y="747"/>
                  </a:lnTo>
                  <a:lnTo>
                    <a:pt x="285" y="745"/>
                  </a:lnTo>
                  <a:lnTo>
                    <a:pt x="275" y="726"/>
                  </a:lnTo>
                  <a:lnTo>
                    <a:pt x="253" y="710"/>
                  </a:lnTo>
                  <a:lnTo>
                    <a:pt x="253" y="700"/>
                  </a:lnTo>
                  <a:lnTo>
                    <a:pt x="248" y="700"/>
                  </a:lnTo>
                  <a:lnTo>
                    <a:pt x="253" y="691"/>
                  </a:lnTo>
                  <a:lnTo>
                    <a:pt x="243" y="681"/>
                  </a:lnTo>
                  <a:lnTo>
                    <a:pt x="240" y="685"/>
                  </a:lnTo>
                  <a:lnTo>
                    <a:pt x="231" y="681"/>
                  </a:lnTo>
                  <a:lnTo>
                    <a:pt x="216" y="707"/>
                  </a:lnTo>
                  <a:lnTo>
                    <a:pt x="217" y="711"/>
                  </a:lnTo>
                  <a:lnTo>
                    <a:pt x="199" y="722"/>
                  </a:lnTo>
                  <a:lnTo>
                    <a:pt x="171" y="715"/>
                  </a:lnTo>
                  <a:lnTo>
                    <a:pt x="171" y="726"/>
                  </a:lnTo>
                  <a:lnTo>
                    <a:pt x="167" y="731"/>
                  </a:lnTo>
                  <a:lnTo>
                    <a:pt x="171" y="736"/>
                  </a:lnTo>
                  <a:lnTo>
                    <a:pt x="164" y="740"/>
                  </a:lnTo>
                  <a:lnTo>
                    <a:pt x="163" y="736"/>
                  </a:lnTo>
                  <a:lnTo>
                    <a:pt x="153" y="732"/>
                  </a:lnTo>
                  <a:lnTo>
                    <a:pt x="152" y="740"/>
                  </a:lnTo>
                  <a:lnTo>
                    <a:pt x="143" y="739"/>
                  </a:lnTo>
                  <a:lnTo>
                    <a:pt x="143" y="747"/>
                  </a:lnTo>
                  <a:lnTo>
                    <a:pt x="133" y="742"/>
                  </a:lnTo>
                  <a:lnTo>
                    <a:pt x="133" y="752"/>
                  </a:lnTo>
                  <a:lnTo>
                    <a:pt x="139" y="754"/>
                  </a:lnTo>
                  <a:lnTo>
                    <a:pt x="134" y="760"/>
                  </a:lnTo>
                  <a:lnTo>
                    <a:pt x="130" y="759"/>
                  </a:lnTo>
                  <a:lnTo>
                    <a:pt x="109" y="781"/>
                  </a:lnTo>
                  <a:lnTo>
                    <a:pt x="109" y="750"/>
                  </a:lnTo>
                  <a:lnTo>
                    <a:pt x="133" y="685"/>
                  </a:lnTo>
                  <a:lnTo>
                    <a:pt x="125" y="667"/>
                  </a:lnTo>
                  <a:lnTo>
                    <a:pt x="59" y="616"/>
                  </a:lnTo>
                  <a:lnTo>
                    <a:pt x="11" y="599"/>
                  </a:lnTo>
                  <a:lnTo>
                    <a:pt x="0" y="574"/>
                  </a:lnTo>
                  <a:lnTo>
                    <a:pt x="14" y="558"/>
                  </a:lnTo>
                  <a:lnTo>
                    <a:pt x="95" y="532"/>
                  </a:lnTo>
                  <a:lnTo>
                    <a:pt x="142" y="484"/>
                  </a:lnTo>
                  <a:lnTo>
                    <a:pt x="173" y="471"/>
                  </a:lnTo>
                  <a:lnTo>
                    <a:pt x="178" y="458"/>
                  </a:lnTo>
                  <a:lnTo>
                    <a:pt x="174" y="449"/>
                  </a:lnTo>
                  <a:lnTo>
                    <a:pt x="184" y="436"/>
                  </a:lnTo>
                  <a:lnTo>
                    <a:pt x="183" y="419"/>
                  </a:lnTo>
                  <a:lnTo>
                    <a:pt x="197" y="392"/>
                  </a:lnTo>
                  <a:lnTo>
                    <a:pt x="212" y="392"/>
                  </a:lnTo>
                  <a:lnTo>
                    <a:pt x="223" y="401"/>
                  </a:lnTo>
                  <a:lnTo>
                    <a:pt x="222" y="434"/>
                  </a:lnTo>
                  <a:lnTo>
                    <a:pt x="256" y="456"/>
                  </a:lnTo>
                  <a:lnTo>
                    <a:pt x="266" y="445"/>
                  </a:lnTo>
                  <a:lnTo>
                    <a:pt x="267" y="417"/>
                  </a:lnTo>
                  <a:lnTo>
                    <a:pt x="277" y="397"/>
                  </a:lnTo>
                  <a:lnTo>
                    <a:pt x="307" y="389"/>
                  </a:lnTo>
                  <a:lnTo>
                    <a:pt x="317" y="355"/>
                  </a:lnTo>
                  <a:lnTo>
                    <a:pt x="327" y="341"/>
                  </a:lnTo>
                  <a:lnTo>
                    <a:pt x="339" y="341"/>
                  </a:lnTo>
                  <a:lnTo>
                    <a:pt x="373" y="370"/>
                  </a:lnTo>
                  <a:lnTo>
                    <a:pt x="383" y="367"/>
                  </a:lnTo>
                  <a:lnTo>
                    <a:pt x="392" y="352"/>
                  </a:lnTo>
                  <a:lnTo>
                    <a:pt x="418" y="312"/>
                  </a:lnTo>
                  <a:lnTo>
                    <a:pt x="466" y="286"/>
                  </a:lnTo>
                  <a:lnTo>
                    <a:pt x="471" y="277"/>
                  </a:lnTo>
                  <a:lnTo>
                    <a:pt x="472" y="261"/>
                  </a:lnTo>
                  <a:lnTo>
                    <a:pt x="462" y="242"/>
                  </a:lnTo>
                  <a:lnTo>
                    <a:pt x="453" y="237"/>
                  </a:lnTo>
                  <a:lnTo>
                    <a:pt x="452" y="219"/>
                  </a:lnTo>
                  <a:lnTo>
                    <a:pt x="463" y="208"/>
                  </a:lnTo>
                  <a:lnTo>
                    <a:pt x="498" y="203"/>
                  </a:lnTo>
                  <a:lnTo>
                    <a:pt x="505" y="195"/>
                  </a:lnTo>
                  <a:lnTo>
                    <a:pt x="511" y="160"/>
                  </a:lnTo>
                  <a:lnTo>
                    <a:pt x="517" y="148"/>
                  </a:lnTo>
                  <a:lnTo>
                    <a:pt x="527" y="141"/>
                  </a:lnTo>
                  <a:lnTo>
                    <a:pt x="542" y="143"/>
                  </a:lnTo>
                  <a:lnTo>
                    <a:pt x="574" y="154"/>
                  </a:lnTo>
                  <a:lnTo>
                    <a:pt x="589" y="151"/>
                  </a:lnTo>
                  <a:lnTo>
                    <a:pt x="600" y="138"/>
                  </a:lnTo>
                  <a:lnTo>
                    <a:pt x="623" y="90"/>
                  </a:lnTo>
                  <a:lnTo>
                    <a:pt x="665" y="52"/>
                  </a:lnTo>
                  <a:lnTo>
                    <a:pt x="682" y="52"/>
                  </a:lnTo>
                  <a:lnTo>
                    <a:pt x="697" y="59"/>
                  </a:lnTo>
                  <a:lnTo>
                    <a:pt x="713" y="84"/>
                  </a:lnTo>
                  <a:lnTo>
                    <a:pt x="738" y="104"/>
                  </a:lnTo>
                  <a:lnTo>
                    <a:pt x="749" y="89"/>
                  </a:lnTo>
                  <a:lnTo>
                    <a:pt x="747" y="56"/>
                  </a:lnTo>
                  <a:lnTo>
                    <a:pt x="751" y="47"/>
                  </a:lnTo>
                  <a:lnTo>
                    <a:pt x="769" y="40"/>
                  </a:lnTo>
                  <a:lnTo>
                    <a:pt x="797" y="35"/>
                  </a:lnTo>
                  <a:lnTo>
                    <a:pt x="831" y="46"/>
                  </a:lnTo>
                  <a:lnTo>
                    <a:pt x="828" y="59"/>
                  </a:lnTo>
                  <a:lnTo>
                    <a:pt x="840" y="62"/>
                  </a:lnTo>
                  <a:lnTo>
                    <a:pt x="840" y="67"/>
                  </a:lnTo>
                  <a:lnTo>
                    <a:pt x="833" y="69"/>
                  </a:lnTo>
                  <a:lnTo>
                    <a:pt x="830" y="75"/>
                  </a:lnTo>
                  <a:lnTo>
                    <a:pt x="835" y="85"/>
                  </a:lnTo>
                  <a:lnTo>
                    <a:pt x="836" y="136"/>
                  </a:lnTo>
                  <a:lnTo>
                    <a:pt x="866" y="138"/>
                  </a:lnTo>
                  <a:lnTo>
                    <a:pt x="867" y="136"/>
                  </a:lnTo>
                  <a:lnTo>
                    <a:pt x="872" y="139"/>
                  </a:lnTo>
                  <a:lnTo>
                    <a:pt x="872" y="128"/>
                  </a:lnTo>
                  <a:lnTo>
                    <a:pt x="882" y="128"/>
                  </a:lnTo>
                  <a:lnTo>
                    <a:pt x="884" y="116"/>
                  </a:lnTo>
                  <a:lnTo>
                    <a:pt x="891" y="118"/>
                  </a:lnTo>
                  <a:lnTo>
                    <a:pt x="904" y="114"/>
                  </a:lnTo>
                  <a:lnTo>
                    <a:pt x="920" y="118"/>
                  </a:lnTo>
                  <a:lnTo>
                    <a:pt x="916" y="130"/>
                  </a:lnTo>
                  <a:lnTo>
                    <a:pt x="930" y="130"/>
                  </a:lnTo>
                  <a:lnTo>
                    <a:pt x="930" y="153"/>
                  </a:lnTo>
                  <a:lnTo>
                    <a:pt x="948" y="153"/>
                  </a:lnTo>
                  <a:lnTo>
                    <a:pt x="961" y="144"/>
                  </a:lnTo>
                  <a:lnTo>
                    <a:pt x="960" y="168"/>
                  </a:lnTo>
                  <a:lnTo>
                    <a:pt x="973" y="158"/>
                  </a:lnTo>
                  <a:lnTo>
                    <a:pt x="969" y="168"/>
                  </a:lnTo>
                  <a:lnTo>
                    <a:pt x="979" y="173"/>
                  </a:lnTo>
                  <a:lnTo>
                    <a:pt x="998" y="170"/>
                  </a:lnTo>
                  <a:lnTo>
                    <a:pt x="994" y="179"/>
                  </a:lnTo>
                  <a:lnTo>
                    <a:pt x="983" y="179"/>
                  </a:lnTo>
                  <a:lnTo>
                    <a:pt x="983" y="184"/>
                  </a:lnTo>
                  <a:lnTo>
                    <a:pt x="989" y="184"/>
                  </a:lnTo>
                  <a:lnTo>
                    <a:pt x="1003" y="199"/>
                  </a:lnTo>
                  <a:lnTo>
                    <a:pt x="1009" y="189"/>
                  </a:lnTo>
                  <a:lnTo>
                    <a:pt x="1013" y="200"/>
                  </a:lnTo>
                  <a:lnTo>
                    <a:pt x="993" y="222"/>
                  </a:lnTo>
                  <a:lnTo>
                    <a:pt x="1005" y="228"/>
                  </a:lnTo>
                  <a:lnTo>
                    <a:pt x="1008" y="223"/>
                  </a:lnTo>
                  <a:lnTo>
                    <a:pt x="1022" y="222"/>
                  </a:lnTo>
                  <a:lnTo>
                    <a:pt x="1025" y="232"/>
                  </a:lnTo>
                  <a:lnTo>
                    <a:pt x="1037" y="237"/>
                  </a:lnTo>
                  <a:lnTo>
                    <a:pt x="1052" y="233"/>
                  </a:lnTo>
                  <a:lnTo>
                    <a:pt x="1038" y="247"/>
                  </a:lnTo>
                  <a:lnTo>
                    <a:pt x="1035" y="258"/>
                  </a:lnTo>
                  <a:lnTo>
                    <a:pt x="1045" y="248"/>
                  </a:lnTo>
                  <a:lnTo>
                    <a:pt x="1049" y="247"/>
                  </a:lnTo>
                  <a:lnTo>
                    <a:pt x="1054" y="264"/>
                  </a:lnTo>
                  <a:lnTo>
                    <a:pt x="1063" y="252"/>
                  </a:lnTo>
                  <a:lnTo>
                    <a:pt x="1067" y="258"/>
                  </a:lnTo>
                  <a:lnTo>
                    <a:pt x="1077" y="261"/>
                  </a:lnTo>
                  <a:lnTo>
                    <a:pt x="1073" y="272"/>
                  </a:lnTo>
                  <a:lnTo>
                    <a:pt x="1078" y="279"/>
                  </a:lnTo>
                  <a:lnTo>
                    <a:pt x="1084" y="279"/>
                  </a:lnTo>
                  <a:lnTo>
                    <a:pt x="1081" y="264"/>
                  </a:lnTo>
                  <a:lnTo>
                    <a:pt x="1109" y="261"/>
                  </a:lnTo>
                  <a:lnTo>
                    <a:pt x="1109" y="269"/>
                  </a:lnTo>
                  <a:lnTo>
                    <a:pt x="1099" y="269"/>
                  </a:lnTo>
                  <a:lnTo>
                    <a:pt x="1096" y="274"/>
                  </a:lnTo>
                  <a:lnTo>
                    <a:pt x="1111" y="281"/>
                  </a:lnTo>
                  <a:lnTo>
                    <a:pt x="1104" y="288"/>
                  </a:lnTo>
                  <a:lnTo>
                    <a:pt x="1104" y="301"/>
                  </a:lnTo>
                  <a:lnTo>
                    <a:pt x="1112" y="296"/>
                  </a:lnTo>
                  <a:lnTo>
                    <a:pt x="1128" y="288"/>
                  </a:lnTo>
                  <a:lnTo>
                    <a:pt x="1123" y="301"/>
                  </a:lnTo>
                  <a:lnTo>
                    <a:pt x="1127" y="303"/>
                  </a:lnTo>
                  <a:lnTo>
                    <a:pt x="1141" y="298"/>
                  </a:lnTo>
                  <a:lnTo>
                    <a:pt x="1138" y="291"/>
                  </a:lnTo>
                  <a:lnTo>
                    <a:pt x="1160" y="286"/>
                  </a:lnTo>
                  <a:lnTo>
                    <a:pt x="1180" y="291"/>
                  </a:lnTo>
                  <a:lnTo>
                    <a:pt x="1170" y="308"/>
                  </a:lnTo>
                  <a:lnTo>
                    <a:pt x="1176" y="320"/>
                  </a:lnTo>
                  <a:lnTo>
                    <a:pt x="1182" y="322"/>
                  </a:lnTo>
                  <a:lnTo>
                    <a:pt x="1192" y="311"/>
                  </a:lnTo>
                  <a:lnTo>
                    <a:pt x="1192" y="243"/>
                  </a:lnTo>
                  <a:lnTo>
                    <a:pt x="1216" y="248"/>
                  </a:lnTo>
                  <a:lnTo>
                    <a:pt x="1216" y="252"/>
                  </a:lnTo>
                  <a:lnTo>
                    <a:pt x="1330" y="248"/>
                  </a:lnTo>
                  <a:lnTo>
                    <a:pt x="1330" y="151"/>
                  </a:lnTo>
                  <a:lnTo>
                    <a:pt x="1355" y="160"/>
                  </a:lnTo>
                  <a:lnTo>
                    <a:pt x="1357" y="252"/>
                  </a:lnTo>
                  <a:lnTo>
                    <a:pt x="1368" y="254"/>
                  </a:lnTo>
                  <a:lnTo>
                    <a:pt x="1368" y="352"/>
                  </a:lnTo>
                  <a:lnTo>
                    <a:pt x="1379" y="352"/>
                  </a:lnTo>
                  <a:lnTo>
                    <a:pt x="1379" y="365"/>
                  </a:lnTo>
                  <a:lnTo>
                    <a:pt x="1397" y="365"/>
                  </a:lnTo>
                  <a:lnTo>
                    <a:pt x="1397" y="377"/>
                  </a:lnTo>
                  <a:lnTo>
                    <a:pt x="1414" y="382"/>
                  </a:lnTo>
                  <a:lnTo>
                    <a:pt x="1428" y="380"/>
                  </a:lnTo>
                  <a:lnTo>
                    <a:pt x="1434" y="352"/>
                  </a:lnTo>
                  <a:lnTo>
                    <a:pt x="1447" y="351"/>
                  </a:lnTo>
                  <a:lnTo>
                    <a:pt x="1442" y="335"/>
                  </a:lnTo>
                  <a:lnTo>
                    <a:pt x="1448" y="330"/>
                  </a:lnTo>
                  <a:lnTo>
                    <a:pt x="1447" y="327"/>
                  </a:lnTo>
                  <a:lnTo>
                    <a:pt x="1453" y="323"/>
                  </a:lnTo>
                  <a:lnTo>
                    <a:pt x="1462" y="308"/>
                  </a:lnTo>
                  <a:lnTo>
                    <a:pt x="1476" y="308"/>
                  </a:lnTo>
                  <a:lnTo>
                    <a:pt x="1490" y="271"/>
                  </a:lnTo>
                  <a:lnTo>
                    <a:pt x="1501" y="268"/>
                  </a:lnTo>
                  <a:lnTo>
                    <a:pt x="1510" y="269"/>
                  </a:lnTo>
                  <a:lnTo>
                    <a:pt x="1516" y="239"/>
                  </a:lnTo>
                  <a:lnTo>
                    <a:pt x="1506" y="223"/>
                  </a:lnTo>
                  <a:lnTo>
                    <a:pt x="1495" y="212"/>
                  </a:lnTo>
                  <a:lnTo>
                    <a:pt x="1498" y="199"/>
                  </a:lnTo>
                  <a:lnTo>
                    <a:pt x="1508" y="195"/>
                  </a:lnTo>
                  <a:lnTo>
                    <a:pt x="1521" y="179"/>
                  </a:lnTo>
                  <a:lnTo>
                    <a:pt x="1516" y="165"/>
                  </a:lnTo>
                  <a:lnTo>
                    <a:pt x="1527" y="160"/>
                  </a:lnTo>
                  <a:lnTo>
                    <a:pt x="1551" y="133"/>
                  </a:lnTo>
                  <a:lnTo>
                    <a:pt x="1565" y="130"/>
                  </a:lnTo>
                  <a:lnTo>
                    <a:pt x="1567" y="125"/>
                  </a:lnTo>
                  <a:lnTo>
                    <a:pt x="1601" y="125"/>
                  </a:lnTo>
                  <a:lnTo>
                    <a:pt x="1601" y="75"/>
                  </a:lnTo>
                  <a:lnTo>
                    <a:pt x="1596" y="75"/>
                  </a:lnTo>
                  <a:lnTo>
                    <a:pt x="1604" y="61"/>
                  </a:lnTo>
                  <a:lnTo>
                    <a:pt x="1615" y="17"/>
                  </a:lnTo>
                  <a:lnTo>
                    <a:pt x="1626" y="30"/>
                  </a:lnTo>
                  <a:lnTo>
                    <a:pt x="1621" y="20"/>
                  </a:lnTo>
                  <a:lnTo>
                    <a:pt x="1636" y="13"/>
                  </a:lnTo>
                  <a:lnTo>
                    <a:pt x="1638" y="6"/>
                  </a:lnTo>
                  <a:lnTo>
                    <a:pt x="1649" y="10"/>
                  </a:lnTo>
                  <a:lnTo>
                    <a:pt x="1650" y="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           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3754735" y="1004592"/>
              <a:ext cx="762362" cy="767808"/>
            </a:xfrm>
            <a:custGeom>
              <a:avLst/>
              <a:gdLst>
                <a:gd name="T0" fmla="*/ 489 w 1120"/>
                <a:gd name="T1" fmla="*/ 55 h 1128"/>
                <a:gd name="T2" fmla="*/ 590 w 1120"/>
                <a:gd name="T3" fmla="*/ 128 h 1128"/>
                <a:gd name="T4" fmla="*/ 636 w 1120"/>
                <a:gd name="T5" fmla="*/ 55 h 1128"/>
                <a:gd name="T6" fmla="*/ 651 w 1120"/>
                <a:gd name="T7" fmla="*/ 119 h 1128"/>
                <a:gd name="T8" fmla="*/ 744 w 1120"/>
                <a:gd name="T9" fmla="*/ 86 h 1128"/>
                <a:gd name="T10" fmla="*/ 843 w 1120"/>
                <a:gd name="T11" fmla="*/ 162 h 1128"/>
                <a:gd name="T12" fmla="*/ 903 w 1120"/>
                <a:gd name="T13" fmla="*/ 193 h 1128"/>
                <a:gd name="T14" fmla="*/ 935 w 1120"/>
                <a:gd name="T15" fmla="*/ 231 h 1128"/>
                <a:gd name="T16" fmla="*/ 995 w 1120"/>
                <a:gd name="T17" fmla="*/ 301 h 1128"/>
                <a:gd name="T18" fmla="*/ 1036 w 1120"/>
                <a:gd name="T19" fmla="*/ 369 h 1128"/>
                <a:gd name="T20" fmla="*/ 1104 w 1120"/>
                <a:gd name="T21" fmla="*/ 351 h 1128"/>
                <a:gd name="T22" fmla="*/ 1093 w 1120"/>
                <a:gd name="T23" fmla="*/ 415 h 1128"/>
                <a:gd name="T24" fmla="*/ 1061 w 1120"/>
                <a:gd name="T25" fmla="*/ 454 h 1128"/>
                <a:gd name="T26" fmla="*/ 1050 w 1120"/>
                <a:gd name="T27" fmla="*/ 544 h 1128"/>
                <a:gd name="T28" fmla="*/ 1043 w 1120"/>
                <a:gd name="T29" fmla="*/ 606 h 1128"/>
                <a:gd name="T30" fmla="*/ 1041 w 1120"/>
                <a:gd name="T31" fmla="*/ 646 h 1128"/>
                <a:gd name="T32" fmla="*/ 1005 w 1120"/>
                <a:gd name="T33" fmla="*/ 699 h 1128"/>
                <a:gd name="T34" fmla="*/ 999 w 1120"/>
                <a:gd name="T35" fmla="*/ 740 h 1128"/>
                <a:gd name="T36" fmla="*/ 981 w 1120"/>
                <a:gd name="T37" fmla="*/ 785 h 1128"/>
                <a:gd name="T38" fmla="*/ 1000 w 1120"/>
                <a:gd name="T39" fmla="*/ 837 h 1128"/>
                <a:gd name="T40" fmla="*/ 994 w 1120"/>
                <a:gd name="T41" fmla="*/ 886 h 1128"/>
                <a:gd name="T42" fmla="*/ 1005 w 1120"/>
                <a:gd name="T43" fmla="*/ 907 h 1128"/>
                <a:gd name="T44" fmla="*/ 997 w 1120"/>
                <a:gd name="T45" fmla="*/ 976 h 1128"/>
                <a:gd name="T46" fmla="*/ 995 w 1120"/>
                <a:gd name="T47" fmla="*/ 1007 h 1128"/>
                <a:gd name="T48" fmla="*/ 940 w 1120"/>
                <a:gd name="T49" fmla="*/ 1016 h 1128"/>
                <a:gd name="T50" fmla="*/ 883 w 1120"/>
                <a:gd name="T51" fmla="*/ 1024 h 1128"/>
                <a:gd name="T52" fmla="*/ 798 w 1120"/>
                <a:gd name="T53" fmla="*/ 992 h 1128"/>
                <a:gd name="T54" fmla="*/ 785 w 1120"/>
                <a:gd name="T55" fmla="*/ 1029 h 1128"/>
                <a:gd name="T56" fmla="*/ 745 w 1120"/>
                <a:gd name="T57" fmla="*/ 1075 h 1128"/>
                <a:gd name="T58" fmla="*/ 723 w 1120"/>
                <a:gd name="T59" fmla="*/ 1109 h 1128"/>
                <a:gd name="T60" fmla="*/ 631 w 1120"/>
                <a:gd name="T61" fmla="*/ 1119 h 1128"/>
                <a:gd name="T62" fmla="*/ 572 w 1120"/>
                <a:gd name="T63" fmla="*/ 1103 h 1128"/>
                <a:gd name="T64" fmla="*/ 518 w 1120"/>
                <a:gd name="T65" fmla="*/ 1049 h 1128"/>
                <a:gd name="T66" fmla="*/ 474 w 1120"/>
                <a:gd name="T67" fmla="*/ 1116 h 1128"/>
                <a:gd name="T68" fmla="*/ 415 w 1120"/>
                <a:gd name="T69" fmla="*/ 1109 h 1128"/>
                <a:gd name="T70" fmla="*/ 383 w 1120"/>
                <a:gd name="T71" fmla="*/ 1103 h 1128"/>
                <a:gd name="T72" fmla="*/ 353 w 1120"/>
                <a:gd name="T73" fmla="*/ 1088 h 1128"/>
                <a:gd name="T74" fmla="*/ 325 w 1120"/>
                <a:gd name="T75" fmla="*/ 1034 h 1128"/>
                <a:gd name="T76" fmla="*/ 293 w 1120"/>
                <a:gd name="T77" fmla="*/ 1002 h 1128"/>
                <a:gd name="T78" fmla="*/ 232 w 1120"/>
                <a:gd name="T79" fmla="*/ 942 h 1128"/>
                <a:gd name="T80" fmla="*/ 247 w 1120"/>
                <a:gd name="T81" fmla="*/ 917 h 1128"/>
                <a:gd name="T82" fmla="*/ 242 w 1120"/>
                <a:gd name="T83" fmla="*/ 877 h 1128"/>
                <a:gd name="T84" fmla="*/ 220 w 1120"/>
                <a:gd name="T85" fmla="*/ 848 h 1128"/>
                <a:gd name="T86" fmla="*/ 173 w 1120"/>
                <a:gd name="T87" fmla="*/ 848 h 1128"/>
                <a:gd name="T88" fmla="*/ 109 w 1120"/>
                <a:gd name="T89" fmla="*/ 746 h 1128"/>
                <a:gd name="T90" fmla="*/ 74 w 1120"/>
                <a:gd name="T91" fmla="*/ 677 h 1128"/>
                <a:gd name="T92" fmla="*/ 46 w 1120"/>
                <a:gd name="T93" fmla="*/ 607 h 1128"/>
                <a:gd name="T94" fmla="*/ 61 w 1120"/>
                <a:gd name="T95" fmla="*/ 519 h 1128"/>
                <a:gd name="T96" fmla="*/ 46 w 1120"/>
                <a:gd name="T97" fmla="*/ 463 h 1128"/>
                <a:gd name="T98" fmla="*/ 57 w 1120"/>
                <a:gd name="T99" fmla="*/ 425 h 1128"/>
                <a:gd name="T100" fmla="*/ 40 w 1120"/>
                <a:gd name="T101" fmla="*/ 372 h 1128"/>
                <a:gd name="T102" fmla="*/ 20 w 1120"/>
                <a:gd name="T103" fmla="*/ 335 h 1128"/>
                <a:gd name="T104" fmla="*/ 57 w 1120"/>
                <a:gd name="T105" fmla="*/ 306 h 1128"/>
                <a:gd name="T106" fmla="*/ 82 w 1120"/>
                <a:gd name="T107" fmla="*/ 263 h 1128"/>
                <a:gd name="T108" fmla="*/ 84 w 1120"/>
                <a:gd name="T109" fmla="*/ 212 h 1128"/>
                <a:gd name="T110" fmla="*/ 72 w 1120"/>
                <a:gd name="T111" fmla="*/ 129 h 1128"/>
                <a:gd name="T112" fmla="*/ 149 w 1120"/>
                <a:gd name="T113" fmla="*/ 34 h 1128"/>
                <a:gd name="T114" fmla="*/ 269 w 1120"/>
                <a:gd name="T115" fmla="*/ 39 h 1128"/>
                <a:gd name="T116" fmla="*/ 376 w 1120"/>
                <a:gd name="T117" fmla="*/ 22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0" h="1128">
                  <a:moveTo>
                    <a:pt x="420" y="55"/>
                  </a:moveTo>
                  <a:lnTo>
                    <a:pt x="445" y="85"/>
                  </a:lnTo>
                  <a:lnTo>
                    <a:pt x="472" y="98"/>
                  </a:lnTo>
                  <a:lnTo>
                    <a:pt x="474" y="88"/>
                  </a:lnTo>
                  <a:lnTo>
                    <a:pt x="468" y="54"/>
                  </a:lnTo>
                  <a:lnTo>
                    <a:pt x="477" y="45"/>
                  </a:lnTo>
                  <a:lnTo>
                    <a:pt x="489" y="55"/>
                  </a:lnTo>
                  <a:lnTo>
                    <a:pt x="487" y="88"/>
                  </a:lnTo>
                  <a:lnTo>
                    <a:pt x="494" y="113"/>
                  </a:lnTo>
                  <a:lnTo>
                    <a:pt x="508" y="113"/>
                  </a:lnTo>
                  <a:lnTo>
                    <a:pt x="529" y="93"/>
                  </a:lnTo>
                  <a:lnTo>
                    <a:pt x="575" y="130"/>
                  </a:lnTo>
                  <a:lnTo>
                    <a:pt x="583" y="130"/>
                  </a:lnTo>
                  <a:lnTo>
                    <a:pt x="590" y="128"/>
                  </a:lnTo>
                  <a:lnTo>
                    <a:pt x="591" y="115"/>
                  </a:lnTo>
                  <a:lnTo>
                    <a:pt x="578" y="83"/>
                  </a:lnTo>
                  <a:lnTo>
                    <a:pt x="580" y="56"/>
                  </a:lnTo>
                  <a:lnTo>
                    <a:pt x="590" y="54"/>
                  </a:lnTo>
                  <a:lnTo>
                    <a:pt x="610" y="60"/>
                  </a:lnTo>
                  <a:lnTo>
                    <a:pt x="627" y="56"/>
                  </a:lnTo>
                  <a:lnTo>
                    <a:pt x="636" y="55"/>
                  </a:lnTo>
                  <a:lnTo>
                    <a:pt x="657" y="65"/>
                  </a:lnTo>
                  <a:lnTo>
                    <a:pt x="657" y="71"/>
                  </a:lnTo>
                  <a:lnTo>
                    <a:pt x="622" y="86"/>
                  </a:lnTo>
                  <a:lnTo>
                    <a:pt x="607" y="104"/>
                  </a:lnTo>
                  <a:lnTo>
                    <a:pt x="611" y="113"/>
                  </a:lnTo>
                  <a:lnTo>
                    <a:pt x="639" y="114"/>
                  </a:lnTo>
                  <a:lnTo>
                    <a:pt x="651" y="119"/>
                  </a:lnTo>
                  <a:lnTo>
                    <a:pt x="669" y="147"/>
                  </a:lnTo>
                  <a:lnTo>
                    <a:pt x="681" y="150"/>
                  </a:lnTo>
                  <a:lnTo>
                    <a:pt x="689" y="144"/>
                  </a:lnTo>
                  <a:lnTo>
                    <a:pt x="716" y="90"/>
                  </a:lnTo>
                  <a:lnTo>
                    <a:pt x="728" y="75"/>
                  </a:lnTo>
                  <a:lnTo>
                    <a:pt x="735" y="76"/>
                  </a:lnTo>
                  <a:lnTo>
                    <a:pt x="744" y="86"/>
                  </a:lnTo>
                  <a:lnTo>
                    <a:pt x="735" y="125"/>
                  </a:lnTo>
                  <a:lnTo>
                    <a:pt x="740" y="129"/>
                  </a:lnTo>
                  <a:lnTo>
                    <a:pt x="788" y="115"/>
                  </a:lnTo>
                  <a:lnTo>
                    <a:pt x="803" y="124"/>
                  </a:lnTo>
                  <a:lnTo>
                    <a:pt x="803" y="165"/>
                  </a:lnTo>
                  <a:lnTo>
                    <a:pt x="814" y="175"/>
                  </a:lnTo>
                  <a:lnTo>
                    <a:pt x="843" y="162"/>
                  </a:lnTo>
                  <a:lnTo>
                    <a:pt x="871" y="170"/>
                  </a:lnTo>
                  <a:lnTo>
                    <a:pt x="881" y="172"/>
                  </a:lnTo>
                  <a:lnTo>
                    <a:pt x="907" y="154"/>
                  </a:lnTo>
                  <a:lnTo>
                    <a:pt x="917" y="159"/>
                  </a:lnTo>
                  <a:lnTo>
                    <a:pt x="917" y="170"/>
                  </a:lnTo>
                  <a:lnTo>
                    <a:pt x="901" y="184"/>
                  </a:lnTo>
                  <a:lnTo>
                    <a:pt x="903" y="193"/>
                  </a:lnTo>
                  <a:lnTo>
                    <a:pt x="930" y="214"/>
                  </a:lnTo>
                  <a:lnTo>
                    <a:pt x="942" y="212"/>
                  </a:lnTo>
                  <a:lnTo>
                    <a:pt x="971" y="212"/>
                  </a:lnTo>
                  <a:lnTo>
                    <a:pt x="982" y="219"/>
                  </a:lnTo>
                  <a:lnTo>
                    <a:pt x="984" y="234"/>
                  </a:lnTo>
                  <a:lnTo>
                    <a:pt x="979" y="237"/>
                  </a:lnTo>
                  <a:lnTo>
                    <a:pt x="935" y="231"/>
                  </a:lnTo>
                  <a:lnTo>
                    <a:pt x="923" y="236"/>
                  </a:lnTo>
                  <a:lnTo>
                    <a:pt x="917" y="246"/>
                  </a:lnTo>
                  <a:lnTo>
                    <a:pt x="935" y="256"/>
                  </a:lnTo>
                  <a:lnTo>
                    <a:pt x="955" y="257"/>
                  </a:lnTo>
                  <a:lnTo>
                    <a:pt x="976" y="262"/>
                  </a:lnTo>
                  <a:lnTo>
                    <a:pt x="1000" y="287"/>
                  </a:lnTo>
                  <a:lnTo>
                    <a:pt x="995" y="301"/>
                  </a:lnTo>
                  <a:lnTo>
                    <a:pt x="967" y="325"/>
                  </a:lnTo>
                  <a:lnTo>
                    <a:pt x="966" y="331"/>
                  </a:lnTo>
                  <a:lnTo>
                    <a:pt x="976" y="340"/>
                  </a:lnTo>
                  <a:lnTo>
                    <a:pt x="1021" y="321"/>
                  </a:lnTo>
                  <a:lnTo>
                    <a:pt x="1035" y="325"/>
                  </a:lnTo>
                  <a:lnTo>
                    <a:pt x="1038" y="327"/>
                  </a:lnTo>
                  <a:lnTo>
                    <a:pt x="1036" y="369"/>
                  </a:lnTo>
                  <a:lnTo>
                    <a:pt x="1051" y="400"/>
                  </a:lnTo>
                  <a:lnTo>
                    <a:pt x="1064" y="399"/>
                  </a:lnTo>
                  <a:lnTo>
                    <a:pt x="1069" y="391"/>
                  </a:lnTo>
                  <a:lnTo>
                    <a:pt x="1063" y="359"/>
                  </a:lnTo>
                  <a:lnTo>
                    <a:pt x="1066" y="352"/>
                  </a:lnTo>
                  <a:lnTo>
                    <a:pt x="1089" y="345"/>
                  </a:lnTo>
                  <a:lnTo>
                    <a:pt x="1104" y="351"/>
                  </a:lnTo>
                  <a:lnTo>
                    <a:pt x="1105" y="357"/>
                  </a:lnTo>
                  <a:lnTo>
                    <a:pt x="1090" y="399"/>
                  </a:lnTo>
                  <a:lnTo>
                    <a:pt x="1099" y="409"/>
                  </a:lnTo>
                  <a:lnTo>
                    <a:pt x="1110" y="401"/>
                  </a:lnTo>
                  <a:lnTo>
                    <a:pt x="1120" y="420"/>
                  </a:lnTo>
                  <a:lnTo>
                    <a:pt x="1120" y="425"/>
                  </a:lnTo>
                  <a:lnTo>
                    <a:pt x="1093" y="415"/>
                  </a:lnTo>
                  <a:lnTo>
                    <a:pt x="1080" y="418"/>
                  </a:lnTo>
                  <a:lnTo>
                    <a:pt x="1083" y="423"/>
                  </a:lnTo>
                  <a:lnTo>
                    <a:pt x="1107" y="428"/>
                  </a:lnTo>
                  <a:lnTo>
                    <a:pt x="1105" y="434"/>
                  </a:lnTo>
                  <a:lnTo>
                    <a:pt x="1088" y="441"/>
                  </a:lnTo>
                  <a:lnTo>
                    <a:pt x="1098" y="458"/>
                  </a:lnTo>
                  <a:lnTo>
                    <a:pt x="1061" y="454"/>
                  </a:lnTo>
                  <a:lnTo>
                    <a:pt x="1046" y="475"/>
                  </a:lnTo>
                  <a:lnTo>
                    <a:pt x="1056" y="494"/>
                  </a:lnTo>
                  <a:lnTo>
                    <a:pt x="1036" y="508"/>
                  </a:lnTo>
                  <a:lnTo>
                    <a:pt x="1051" y="534"/>
                  </a:lnTo>
                  <a:lnTo>
                    <a:pt x="1068" y="533"/>
                  </a:lnTo>
                  <a:lnTo>
                    <a:pt x="1073" y="543"/>
                  </a:lnTo>
                  <a:lnTo>
                    <a:pt x="1050" y="544"/>
                  </a:lnTo>
                  <a:lnTo>
                    <a:pt x="1046" y="548"/>
                  </a:lnTo>
                  <a:lnTo>
                    <a:pt x="1058" y="559"/>
                  </a:lnTo>
                  <a:lnTo>
                    <a:pt x="1069" y="582"/>
                  </a:lnTo>
                  <a:lnTo>
                    <a:pt x="1038" y="564"/>
                  </a:lnTo>
                  <a:lnTo>
                    <a:pt x="1040" y="571"/>
                  </a:lnTo>
                  <a:lnTo>
                    <a:pt x="1048" y="591"/>
                  </a:lnTo>
                  <a:lnTo>
                    <a:pt x="1043" y="606"/>
                  </a:lnTo>
                  <a:lnTo>
                    <a:pt x="1064" y="618"/>
                  </a:lnTo>
                  <a:lnTo>
                    <a:pt x="1061" y="627"/>
                  </a:lnTo>
                  <a:lnTo>
                    <a:pt x="1043" y="630"/>
                  </a:lnTo>
                  <a:lnTo>
                    <a:pt x="1043" y="635"/>
                  </a:lnTo>
                  <a:lnTo>
                    <a:pt x="1059" y="650"/>
                  </a:lnTo>
                  <a:lnTo>
                    <a:pt x="1056" y="657"/>
                  </a:lnTo>
                  <a:lnTo>
                    <a:pt x="1041" y="646"/>
                  </a:lnTo>
                  <a:lnTo>
                    <a:pt x="1034" y="648"/>
                  </a:lnTo>
                  <a:lnTo>
                    <a:pt x="1048" y="665"/>
                  </a:lnTo>
                  <a:lnTo>
                    <a:pt x="1035" y="672"/>
                  </a:lnTo>
                  <a:lnTo>
                    <a:pt x="1038" y="682"/>
                  </a:lnTo>
                  <a:lnTo>
                    <a:pt x="1035" y="689"/>
                  </a:lnTo>
                  <a:lnTo>
                    <a:pt x="1025" y="705"/>
                  </a:lnTo>
                  <a:lnTo>
                    <a:pt x="1005" y="699"/>
                  </a:lnTo>
                  <a:lnTo>
                    <a:pt x="1000" y="707"/>
                  </a:lnTo>
                  <a:lnTo>
                    <a:pt x="1014" y="717"/>
                  </a:lnTo>
                  <a:lnTo>
                    <a:pt x="1020" y="739"/>
                  </a:lnTo>
                  <a:lnTo>
                    <a:pt x="1011" y="736"/>
                  </a:lnTo>
                  <a:lnTo>
                    <a:pt x="1005" y="720"/>
                  </a:lnTo>
                  <a:lnTo>
                    <a:pt x="999" y="717"/>
                  </a:lnTo>
                  <a:lnTo>
                    <a:pt x="999" y="740"/>
                  </a:lnTo>
                  <a:lnTo>
                    <a:pt x="987" y="749"/>
                  </a:lnTo>
                  <a:lnTo>
                    <a:pt x="972" y="749"/>
                  </a:lnTo>
                  <a:lnTo>
                    <a:pt x="987" y="781"/>
                  </a:lnTo>
                  <a:lnTo>
                    <a:pt x="972" y="774"/>
                  </a:lnTo>
                  <a:lnTo>
                    <a:pt x="961" y="778"/>
                  </a:lnTo>
                  <a:lnTo>
                    <a:pt x="976" y="795"/>
                  </a:lnTo>
                  <a:lnTo>
                    <a:pt x="981" y="785"/>
                  </a:lnTo>
                  <a:lnTo>
                    <a:pt x="985" y="805"/>
                  </a:lnTo>
                  <a:lnTo>
                    <a:pt x="1009" y="820"/>
                  </a:lnTo>
                  <a:lnTo>
                    <a:pt x="1005" y="830"/>
                  </a:lnTo>
                  <a:lnTo>
                    <a:pt x="995" y="815"/>
                  </a:lnTo>
                  <a:lnTo>
                    <a:pt x="990" y="815"/>
                  </a:lnTo>
                  <a:lnTo>
                    <a:pt x="990" y="827"/>
                  </a:lnTo>
                  <a:lnTo>
                    <a:pt x="1000" y="837"/>
                  </a:lnTo>
                  <a:lnTo>
                    <a:pt x="989" y="852"/>
                  </a:lnTo>
                  <a:lnTo>
                    <a:pt x="1009" y="853"/>
                  </a:lnTo>
                  <a:lnTo>
                    <a:pt x="1001" y="868"/>
                  </a:lnTo>
                  <a:lnTo>
                    <a:pt x="987" y="869"/>
                  </a:lnTo>
                  <a:lnTo>
                    <a:pt x="992" y="878"/>
                  </a:lnTo>
                  <a:lnTo>
                    <a:pt x="997" y="877"/>
                  </a:lnTo>
                  <a:lnTo>
                    <a:pt x="994" y="886"/>
                  </a:lnTo>
                  <a:lnTo>
                    <a:pt x="1000" y="882"/>
                  </a:lnTo>
                  <a:lnTo>
                    <a:pt x="1010" y="889"/>
                  </a:lnTo>
                  <a:lnTo>
                    <a:pt x="992" y="894"/>
                  </a:lnTo>
                  <a:lnTo>
                    <a:pt x="984" y="893"/>
                  </a:lnTo>
                  <a:lnTo>
                    <a:pt x="994" y="901"/>
                  </a:lnTo>
                  <a:lnTo>
                    <a:pt x="1000" y="896"/>
                  </a:lnTo>
                  <a:lnTo>
                    <a:pt x="1005" y="907"/>
                  </a:lnTo>
                  <a:lnTo>
                    <a:pt x="1000" y="914"/>
                  </a:lnTo>
                  <a:lnTo>
                    <a:pt x="1006" y="921"/>
                  </a:lnTo>
                  <a:lnTo>
                    <a:pt x="994" y="932"/>
                  </a:lnTo>
                  <a:lnTo>
                    <a:pt x="1016" y="932"/>
                  </a:lnTo>
                  <a:lnTo>
                    <a:pt x="1009" y="937"/>
                  </a:lnTo>
                  <a:lnTo>
                    <a:pt x="1020" y="973"/>
                  </a:lnTo>
                  <a:lnTo>
                    <a:pt x="997" y="976"/>
                  </a:lnTo>
                  <a:lnTo>
                    <a:pt x="1015" y="987"/>
                  </a:lnTo>
                  <a:lnTo>
                    <a:pt x="1014" y="992"/>
                  </a:lnTo>
                  <a:lnTo>
                    <a:pt x="1004" y="990"/>
                  </a:lnTo>
                  <a:lnTo>
                    <a:pt x="1019" y="1000"/>
                  </a:lnTo>
                  <a:lnTo>
                    <a:pt x="1019" y="1006"/>
                  </a:lnTo>
                  <a:lnTo>
                    <a:pt x="1011" y="1002"/>
                  </a:lnTo>
                  <a:lnTo>
                    <a:pt x="995" y="1007"/>
                  </a:lnTo>
                  <a:lnTo>
                    <a:pt x="990" y="1010"/>
                  </a:lnTo>
                  <a:lnTo>
                    <a:pt x="987" y="1020"/>
                  </a:lnTo>
                  <a:lnTo>
                    <a:pt x="977" y="1021"/>
                  </a:lnTo>
                  <a:lnTo>
                    <a:pt x="977" y="1015"/>
                  </a:lnTo>
                  <a:lnTo>
                    <a:pt x="969" y="1020"/>
                  </a:lnTo>
                  <a:lnTo>
                    <a:pt x="956" y="995"/>
                  </a:lnTo>
                  <a:lnTo>
                    <a:pt x="940" y="1016"/>
                  </a:lnTo>
                  <a:lnTo>
                    <a:pt x="950" y="1022"/>
                  </a:lnTo>
                  <a:lnTo>
                    <a:pt x="945" y="1034"/>
                  </a:lnTo>
                  <a:lnTo>
                    <a:pt x="913" y="1034"/>
                  </a:lnTo>
                  <a:lnTo>
                    <a:pt x="907" y="1031"/>
                  </a:lnTo>
                  <a:lnTo>
                    <a:pt x="905" y="1022"/>
                  </a:lnTo>
                  <a:lnTo>
                    <a:pt x="901" y="1027"/>
                  </a:lnTo>
                  <a:lnTo>
                    <a:pt x="883" y="1024"/>
                  </a:lnTo>
                  <a:lnTo>
                    <a:pt x="862" y="1010"/>
                  </a:lnTo>
                  <a:lnTo>
                    <a:pt x="839" y="1007"/>
                  </a:lnTo>
                  <a:lnTo>
                    <a:pt x="828" y="997"/>
                  </a:lnTo>
                  <a:lnTo>
                    <a:pt x="818" y="996"/>
                  </a:lnTo>
                  <a:lnTo>
                    <a:pt x="812" y="986"/>
                  </a:lnTo>
                  <a:lnTo>
                    <a:pt x="803" y="986"/>
                  </a:lnTo>
                  <a:lnTo>
                    <a:pt x="798" y="992"/>
                  </a:lnTo>
                  <a:lnTo>
                    <a:pt x="812" y="1012"/>
                  </a:lnTo>
                  <a:lnTo>
                    <a:pt x="800" y="1021"/>
                  </a:lnTo>
                  <a:lnTo>
                    <a:pt x="787" y="1015"/>
                  </a:lnTo>
                  <a:lnTo>
                    <a:pt x="785" y="1017"/>
                  </a:lnTo>
                  <a:lnTo>
                    <a:pt x="798" y="1027"/>
                  </a:lnTo>
                  <a:lnTo>
                    <a:pt x="797" y="1036"/>
                  </a:lnTo>
                  <a:lnTo>
                    <a:pt x="785" y="1029"/>
                  </a:lnTo>
                  <a:lnTo>
                    <a:pt x="765" y="1031"/>
                  </a:lnTo>
                  <a:lnTo>
                    <a:pt x="775" y="1042"/>
                  </a:lnTo>
                  <a:lnTo>
                    <a:pt x="770" y="1047"/>
                  </a:lnTo>
                  <a:lnTo>
                    <a:pt x="763" y="1055"/>
                  </a:lnTo>
                  <a:lnTo>
                    <a:pt x="753" y="1055"/>
                  </a:lnTo>
                  <a:lnTo>
                    <a:pt x="754" y="1076"/>
                  </a:lnTo>
                  <a:lnTo>
                    <a:pt x="745" y="1075"/>
                  </a:lnTo>
                  <a:lnTo>
                    <a:pt x="748" y="1081"/>
                  </a:lnTo>
                  <a:lnTo>
                    <a:pt x="740" y="1084"/>
                  </a:lnTo>
                  <a:lnTo>
                    <a:pt x="740" y="1090"/>
                  </a:lnTo>
                  <a:lnTo>
                    <a:pt x="728" y="1088"/>
                  </a:lnTo>
                  <a:lnTo>
                    <a:pt x="735" y="1113"/>
                  </a:lnTo>
                  <a:lnTo>
                    <a:pt x="731" y="1116"/>
                  </a:lnTo>
                  <a:lnTo>
                    <a:pt x="723" y="1109"/>
                  </a:lnTo>
                  <a:lnTo>
                    <a:pt x="715" y="1098"/>
                  </a:lnTo>
                  <a:lnTo>
                    <a:pt x="705" y="1103"/>
                  </a:lnTo>
                  <a:lnTo>
                    <a:pt x="699" y="1098"/>
                  </a:lnTo>
                  <a:lnTo>
                    <a:pt x="686" y="1101"/>
                  </a:lnTo>
                  <a:lnTo>
                    <a:pt x="665" y="1096"/>
                  </a:lnTo>
                  <a:lnTo>
                    <a:pt x="654" y="1109"/>
                  </a:lnTo>
                  <a:lnTo>
                    <a:pt x="631" y="1119"/>
                  </a:lnTo>
                  <a:lnTo>
                    <a:pt x="636" y="1108"/>
                  </a:lnTo>
                  <a:lnTo>
                    <a:pt x="630" y="1095"/>
                  </a:lnTo>
                  <a:lnTo>
                    <a:pt x="615" y="1106"/>
                  </a:lnTo>
                  <a:lnTo>
                    <a:pt x="601" y="1101"/>
                  </a:lnTo>
                  <a:lnTo>
                    <a:pt x="580" y="1113"/>
                  </a:lnTo>
                  <a:lnTo>
                    <a:pt x="568" y="1106"/>
                  </a:lnTo>
                  <a:lnTo>
                    <a:pt x="572" y="1103"/>
                  </a:lnTo>
                  <a:lnTo>
                    <a:pt x="572" y="1093"/>
                  </a:lnTo>
                  <a:lnTo>
                    <a:pt x="561" y="1079"/>
                  </a:lnTo>
                  <a:lnTo>
                    <a:pt x="552" y="1076"/>
                  </a:lnTo>
                  <a:lnTo>
                    <a:pt x="546" y="1055"/>
                  </a:lnTo>
                  <a:lnTo>
                    <a:pt x="538" y="1049"/>
                  </a:lnTo>
                  <a:lnTo>
                    <a:pt x="532" y="1054"/>
                  </a:lnTo>
                  <a:lnTo>
                    <a:pt x="518" y="1049"/>
                  </a:lnTo>
                  <a:lnTo>
                    <a:pt x="514" y="1054"/>
                  </a:lnTo>
                  <a:lnTo>
                    <a:pt x="508" y="1054"/>
                  </a:lnTo>
                  <a:lnTo>
                    <a:pt x="506" y="1042"/>
                  </a:lnTo>
                  <a:lnTo>
                    <a:pt x="489" y="1047"/>
                  </a:lnTo>
                  <a:lnTo>
                    <a:pt x="482" y="1036"/>
                  </a:lnTo>
                  <a:lnTo>
                    <a:pt x="479" y="1088"/>
                  </a:lnTo>
                  <a:lnTo>
                    <a:pt x="474" y="1116"/>
                  </a:lnTo>
                  <a:lnTo>
                    <a:pt x="467" y="1128"/>
                  </a:lnTo>
                  <a:lnTo>
                    <a:pt x="457" y="1124"/>
                  </a:lnTo>
                  <a:lnTo>
                    <a:pt x="453" y="1111"/>
                  </a:lnTo>
                  <a:lnTo>
                    <a:pt x="445" y="1106"/>
                  </a:lnTo>
                  <a:lnTo>
                    <a:pt x="434" y="1108"/>
                  </a:lnTo>
                  <a:lnTo>
                    <a:pt x="420" y="1100"/>
                  </a:lnTo>
                  <a:lnTo>
                    <a:pt x="415" y="1109"/>
                  </a:lnTo>
                  <a:lnTo>
                    <a:pt x="404" y="1098"/>
                  </a:lnTo>
                  <a:lnTo>
                    <a:pt x="403" y="1106"/>
                  </a:lnTo>
                  <a:lnTo>
                    <a:pt x="396" y="1109"/>
                  </a:lnTo>
                  <a:lnTo>
                    <a:pt x="398" y="1116"/>
                  </a:lnTo>
                  <a:lnTo>
                    <a:pt x="389" y="1106"/>
                  </a:lnTo>
                  <a:lnTo>
                    <a:pt x="383" y="1106"/>
                  </a:lnTo>
                  <a:lnTo>
                    <a:pt x="383" y="1103"/>
                  </a:lnTo>
                  <a:lnTo>
                    <a:pt x="367" y="1109"/>
                  </a:lnTo>
                  <a:lnTo>
                    <a:pt x="362" y="1104"/>
                  </a:lnTo>
                  <a:lnTo>
                    <a:pt x="370" y="1100"/>
                  </a:lnTo>
                  <a:lnTo>
                    <a:pt x="366" y="1095"/>
                  </a:lnTo>
                  <a:lnTo>
                    <a:pt x="370" y="1091"/>
                  </a:lnTo>
                  <a:lnTo>
                    <a:pt x="365" y="1086"/>
                  </a:lnTo>
                  <a:lnTo>
                    <a:pt x="353" y="1088"/>
                  </a:lnTo>
                  <a:lnTo>
                    <a:pt x="353" y="1084"/>
                  </a:lnTo>
                  <a:lnTo>
                    <a:pt x="357" y="1081"/>
                  </a:lnTo>
                  <a:lnTo>
                    <a:pt x="348" y="1066"/>
                  </a:lnTo>
                  <a:lnTo>
                    <a:pt x="350" y="1056"/>
                  </a:lnTo>
                  <a:lnTo>
                    <a:pt x="332" y="1055"/>
                  </a:lnTo>
                  <a:lnTo>
                    <a:pt x="325" y="1050"/>
                  </a:lnTo>
                  <a:lnTo>
                    <a:pt x="325" y="1034"/>
                  </a:lnTo>
                  <a:lnTo>
                    <a:pt x="308" y="1027"/>
                  </a:lnTo>
                  <a:lnTo>
                    <a:pt x="303" y="1015"/>
                  </a:lnTo>
                  <a:lnTo>
                    <a:pt x="308" y="1005"/>
                  </a:lnTo>
                  <a:lnTo>
                    <a:pt x="306" y="1001"/>
                  </a:lnTo>
                  <a:lnTo>
                    <a:pt x="303" y="1006"/>
                  </a:lnTo>
                  <a:lnTo>
                    <a:pt x="296" y="1001"/>
                  </a:lnTo>
                  <a:lnTo>
                    <a:pt x="293" y="1002"/>
                  </a:lnTo>
                  <a:lnTo>
                    <a:pt x="281" y="976"/>
                  </a:lnTo>
                  <a:lnTo>
                    <a:pt x="282" y="970"/>
                  </a:lnTo>
                  <a:lnTo>
                    <a:pt x="277" y="962"/>
                  </a:lnTo>
                  <a:lnTo>
                    <a:pt x="254" y="968"/>
                  </a:lnTo>
                  <a:lnTo>
                    <a:pt x="259" y="957"/>
                  </a:lnTo>
                  <a:lnTo>
                    <a:pt x="249" y="941"/>
                  </a:lnTo>
                  <a:lnTo>
                    <a:pt x="232" y="942"/>
                  </a:lnTo>
                  <a:lnTo>
                    <a:pt x="229" y="933"/>
                  </a:lnTo>
                  <a:lnTo>
                    <a:pt x="222" y="943"/>
                  </a:lnTo>
                  <a:lnTo>
                    <a:pt x="213" y="938"/>
                  </a:lnTo>
                  <a:lnTo>
                    <a:pt x="217" y="927"/>
                  </a:lnTo>
                  <a:lnTo>
                    <a:pt x="234" y="919"/>
                  </a:lnTo>
                  <a:lnTo>
                    <a:pt x="232" y="909"/>
                  </a:lnTo>
                  <a:lnTo>
                    <a:pt x="247" y="917"/>
                  </a:lnTo>
                  <a:lnTo>
                    <a:pt x="248" y="906"/>
                  </a:lnTo>
                  <a:lnTo>
                    <a:pt x="254" y="902"/>
                  </a:lnTo>
                  <a:lnTo>
                    <a:pt x="242" y="893"/>
                  </a:lnTo>
                  <a:lnTo>
                    <a:pt x="248" y="891"/>
                  </a:lnTo>
                  <a:lnTo>
                    <a:pt x="249" y="889"/>
                  </a:lnTo>
                  <a:lnTo>
                    <a:pt x="256" y="888"/>
                  </a:lnTo>
                  <a:lnTo>
                    <a:pt x="242" y="877"/>
                  </a:lnTo>
                  <a:lnTo>
                    <a:pt x="233" y="878"/>
                  </a:lnTo>
                  <a:lnTo>
                    <a:pt x="242" y="868"/>
                  </a:lnTo>
                  <a:lnTo>
                    <a:pt x="227" y="864"/>
                  </a:lnTo>
                  <a:lnTo>
                    <a:pt x="229" y="862"/>
                  </a:lnTo>
                  <a:lnTo>
                    <a:pt x="229" y="857"/>
                  </a:lnTo>
                  <a:lnTo>
                    <a:pt x="217" y="852"/>
                  </a:lnTo>
                  <a:lnTo>
                    <a:pt x="220" y="848"/>
                  </a:lnTo>
                  <a:lnTo>
                    <a:pt x="227" y="848"/>
                  </a:lnTo>
                  <a:lnTo>
                    <a:pt x="227" y="845"/>
                  </a:lnTo>
                  <a:lnTo>
                    <a:pt x="212" y="838"/>
                  </a:lnTo>
                  <a:lnTo>
                    <a:pt x="202" y="847"/>
                  </a:lnTo>
                  <a:lnTo>
                    <a:pt x="197" y="832"/>
                  </a:lnTo>
                  <a:lnTo>
                    <a:pt x="187" y="852"/>
                  </a:lnTo>
                  <a:lnTo>
                    <a:pt x="173" y="848"/>
                  </a:lnTo>
                  <a:lnTo>
                    <a:pt x="178" y="838"/>
                  </a:lnTo>
                  <a:lnTo>
                    <a:pt x="175" y="818"/>
                  </a:lnTo>
                  <a:lnTo>
                    <a:pt x="168" y="810"/>
                  </a:lnTo>
                  <a:lnTo>
                    <a:pt x="159" y="793"/>
                  </a:lnTo>
                  <a:lnTo>
                    <a:pt x="148" y="800"/>
                  </a:lnTo>
                  <a:lnTo>
                    <a:pt x="141" y="745"/>
                  </a:lnTo>
                  <a:lnTo>
                    <a:pt x="109" y="746"/>
                  </a:lnTo>
                  <a:lnTo>
                    <a:pt x="109" y="740"/>
                  </a:lnTo>
                  <a:lnTo>
                    <a:pt x="119" y="730"/>
                  </a:lnTo>
                  <a:lnTo>
                    <a:pt x="100" y="705"/>
                  </a:lnTo>
                  <a:lnTo>
                    <a:pt x="96" y="687"/>
                  </a:lnTo>
                  <a:lnTo>
                    <a:pt x="104" y="671"/>
                  </a:lnTo>
                  <a:lnTo>
                    <a:pt x="80" y="680"/>
                  </a:lnTo>
                  <a:lnTo>
                    <a:pt x="74" y="677"/>
                  </a:lnTo>
                  <a:lnTo>
                    <a:pt x="67" y="666"/>
                  </a:lnTo>
                  <a:lnTo>
                    <a:pt x="72" y="630"/>
                  </a:lnTo>
                  <a:lnTo>
                    <a:pt x="77" y="618"/>
                  </a:lnTo>
                  <a:lnTo>
                    <a:pt x="74" y="611"/>
                  </a:lnTo>
                  <a:lnTo>
                    <a:pt x="57" y="606"/>
                  </a:lnTo>
                  <a:lnTo>
                    <a:pt x="47" y="616"/>
                  </a:lnTo>
                  <a:lnTo>
                    <a:pt x="46" y="607"/>
                  </a:lnTo>
                  <a:lnTo>
                    <a:pt x="59" y="596"/>
                  </a:lnTo>
                  <a:lnTo>
                    <a:pt x="66" y="572"/>
                  </a:lnTo>
                  <a:lnTo>
                    <a:pt x="77" y="561"/>
                  </a:lnTo>
                  <a:lnTo>
                    <a:pt x="71" y="548"/>
                  </a:lnTo>
                  <a:lnTo>
                    <a:pt x="77" y="539"/>
                  </a:lnTo>
                  <a:lnTo>
                    <a:pt x="71" y="532"/>
                  </a:lnTo>
                  <a:lnTo>
                    <a:pt x="61" y="519"/>
                  </a:lnTo>
                  <a:lnTo>
                    <a:pt x="59" y="518"/>
                  </a:lnTo>
                  <a:lnTo>
                    <a:pt x="57" y="515"/>
                  </a:lnTo>
                  <a:lnTo>
                    <a:pt x="56" y="508"/>
                  </a:lnTo>
                  <a:lnTo>
                    <a:pt x="74" y="483"/>
                  </a:lnTo>
                  <a:lnTo>
                    <a:pt x="54" y="479"/>
                  </a:lnTo>
                  <a:lnTo>
                    <a:pt x="37" y="470"/>
                  </a:lnTo>
                  <a:lnTo>
                    <a:pt x="46" y="463"/>
                  </a:lnTo>
                  <a:lnTo>
                    <a:pt x="54" y="469"/>
                  </a:lnTo>
                  <a:lnTo>
                    <a:pt x="62" y="464"/>
                  </a:lnTo>
                  <a:lnTo>
                    <a:pt x="62" y="453"/>
                  </a:lnTo>
                  <a:lnTo>
                    <a:pt x="72" y="439"/>
                  </a:lnTo>
                  <a:lnTo>
                    <a:pt x="69" y="430"/>
                  </a:lnTo>
                  <a:lnTo>
                    <a:pt x="64" y="421"/>
                  </a:lnTo>
                  <a:lnTo>
                    <a:pt x="57" y="425"/>
                  </a:lnTo>
                  <a:lnTo>
                    <a:pt x="54" y="433"/>
                  </a:lnTo>
                  <a:lnTo>
                    <a:pt x="40" y="428"/>
                  </a:lnTo>
                  <a:lnTo>
                    <a:pt x="62" y="410"/>
                  </a:lnTo>
                  <a:lnTo>
                    <a:pt x="64" y="405"/>
                  </a:lnTo>
                  <a:lnTo>
                    <a:pt x="46" y="394"/>
                  </a:lnTo>
                  <a:lnTo>
                    <a:pt x="51" y="377"/>
                  </a:lnTo>
                  <a:lnTo>
                    <a:pt x="40" y="372"/>
                  </a:lnTo>
                  <a:lnTo>
                    <a:pt x="31" y="375"/>
                  </a:lnTo>
                  <a:lnTo>
                    <a:pt x="21" y="362"/>
                  </a:lnTo>
                  <a:lnTo>
                    <a:pt x="0" y="361"/>
                  </a:lnTo>
                  <a:lnTo>
                    <a:pt x="3" y="356"/>
                  </a:lnTo>
                  <a:lnTo>
                    <a:pt x="15" y="341"/>
                  </a:lnTo>
                  <a:lnTo>
                    <a:pt x="10" y="326"/>
                  </a:lnTo>
                  <a:lnTo>
                    <a:pt x="20" y="335"/>
                  </a:lnTo>
                  <a:lnTo>
                    <a:pt x="30" y="337"/>
                  </a:lnTo>
                  <a:lnTo>
                    <a:pt x="22" y="315"/>
                  </a:lnTo>
                  <a:lnTo>
                    <a:pt x="37" y="317"/>
                  </a:lnTo>
                  <a:lnTo>
                    <a:pt x="32" y="301"/>
                  </a:lnTo>
                  <a:lnTo>
                    <a:pt x="42" y="310"/>
                  </a:lnTo>
                  <a:lnTo>
                    <a:pt x="54" y="308"/>
                  </a:lnTo>
                  <a:lnTo>
                    <a:pt x="57" y="306"/>
                  </a:lnTo>
                  <a:lnTo>
                    <a:pt x="54" y="292"/>
                  </a:lnTo>
                  <a:lnTo>
                    <a:pt x="67" y="292"/>
                  </a:lnTo>
                  <a:lnTo>
                    <a:pt x="67" y="273"/>
                  </a:lnTo>
                  <a:lnTo>
                    <a:pt x="79" y="281"/>
                  </a:lnTo>
                  <a:lnTo>
                    <a:pt x="89" y="278"/>
                  </a:lnTo>
                  <a:lnTo>
                    <a:pt x="89" y="272"/>
                  </a:lnTo>
                  <a:lnTo>
                    <a:pt x="82" y="263"/>
                  </a:lnTo>
                  <a:lnTo>
                    <a:pt x="94" y="252"/>
                  </a:lnTo>
                  <a:lnTo>
                    <a:pt x="82" y="232"/>
                  </a:lnTo>
                  <a:lnTo>
                    <a:pt x="82" y="223"/>
                  </a:lnTo>
                  <a:lnTo>
                    <a:pt x="99" y="228"/>
                  </a:lnTo>
                  <a:lnTo>
                    <a:pt x="104" y="224"/>
                  </a:lnTo>
                  <a:lnTo>
                    <a:pt x="96" y="216"/>
                  </a:lnTo>
                  <a:lnTo>
                    <a:pt x="84" y="212"/>
                  </a:lnTo>
                  <a:lnTo>
                    <a:pt x="80" y="202"/>
                  </a:lnTo>
                  <a:lnTo>
                    <a:pt x="101" y="199"/>
                  </a:lnTo>
                  <a:lnTo>
                    <a:pt x="104" y="192"/>
                  </a:lnTo>
                  <a:lnTo>
                    <a:pt x="82" y="177"/>
                  </a:lnTo>
                  <a:lnTo>
                    <a:pt x="87" y="149"/>
                  </a:lnTo>
                  <a:lnTo>
                    <a:pt x="74" y="139"/>
                  </a:lnTo>
                  <a:lnTo>
                    <a:pt x="72" y="129"/>
                  </a:lnTo>
                  <a:lnTo>
                    <a:pt x="101" y="128"/>
                  </a:lnTo>
                  <a:lnTo>
                    <a:pt x="115" y="101"/>
                  </a:lnTo>
                  <a:lnTo>
                    <a:pt x="123" y="103"/>
                  </a:lnTo>
                  <a:lnTo>
                    <a:pt x="138" y="98"/>
                  </a:lnTo>
                  <a:lnTo>
                    <a:pt x="130" y="81"/>
                  </a:lnTo>
                  <a:lnTo>
                    <a:pt x="144" y="64"/>
                  </a:lnTo>
                  <a:lnTo>
                    <a:pt x="149" y="34"/>
                  </a:lnTo>
                  <a:lnTo>
                    <a:pt x="159" y="24"/>
                  </a:lnTo>
                  <a:lnTo>
                    <a:pt x="168" y="24"/>
                  </a:lnTo>
                  <a:lnTo>
                    <a:pt x="184" y="51"/>
                  </a:lnTo>
                  <a:lnTo>
                    <a:pt x="200" y="59"/>
                  </a:lnTo>
                  <a:lnTo>
                    <a:pt x="220" y="56"/>
                  </a:lnTo>
                  <a:lnTo>
                    <a:pt x="248" y="39"/>
                  </a:lnTo>
                  <a:lnTo>
                    <a:pt x="269" y="39"/>
                  </a:lnTo>
                  <a:lnTo>
                    <a:pt x="282" y="37"/>
                  </a:lnTo>
                  <a:lnTo>
                    <a:pt x="296" y="26"/>
                  </a:lnTo>
                  <a:lnTo>
                    <a:pt x="301" y="29"/>
                  </a:lnTo>
                  <a:lnTo>
                    <a:pt x="311" y="54"/>
                  </a:lnTo>
                  <a:lnTo>
                    <a:pt x="375" y="60"/>
                  </a:lnTo>
                  <a:lnTo>
                    <a:pt x="373" y="35"/>
                  </a:lnTo>
                  <a:lnTo>
                    <a:pt x="376" y="22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3" y="7"/>
                  </a:lnTo>
                  <a:lnTo>
                    <a:pt x="419" y="40"/>
                  </a:lnTo>
                  <a:lnTo>
                    <a:pt x="420" y="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9" name="Freeform 49"/>
            <p:cNvSpPr>
              <a:spLocks/>
            </p:cNvSpPr>
            <p:nvPr/>
          </p:nvSpPr>
          <p:spPr bwMode="auto">
            <a:xfrm>
              <a:off x="3490631" y="1611758"/>
              <a:ext cx="1116317" cy="754194"/>
            </a:xfrm>
            <a:custGeom>
              <a:avLst/>
              <a:gdLst>
                <a:gd name="T0" fmla="*/ 617 w 1639"/>
                <a:gd name="T1" fmla="*/ 40 h 1104"/>
                <a:gd name="T2" fmla="*/ 684 w 1639"/>
                <a:gd name="T3" fmla="*/ 108 h 1104"/>
                <a:gd name="T4" fmla="*/ 738 w 1639"/>
                <a:gd name="T5" fmla="*/ 163 h 1104"/>
                <a:gd name="T6" fmla="*/ 750 w 1639"/>
                <a:gd name="T7" fmla="*/ 211 h 1104"/>
                <a:gd name="T8" fmla="*/ 803 w 1639"/>
                <a:gd name="T9" fmla="*/ 216 h 1104"/>
                <a:gd name="T10" fmla="*/ 870 w 1639"/>
                <a:gd name="T11" fmla="*/ 143 h 1104"/>
                <a:gd name="T12" fmla="*/ 940 w 1639"/>
                <a:gd name="T13" fmla="*/ 183 h 1104"/>
                <a:gd name="T14" fmla="*/ 1024 w 1639"/>
                <a:gd name="T15" fmla="*/ 215 h 1104"/>
                <a:gd name="T16" fmla="*/ 1103 w 1639"/>
                <a:gd name="T17" fmla="*/ 223 h 1104"/>
                <a:gd name="T18" fmla="*/ 1096 w 1639"/>
                <a:gd name="T19" fmla="*/ 272 h 1104"/>
                <a:gd name="T20" fmla="*/ 1062 w 1639"/>
                <a:gd name="T21" fmla="*/ 359 h 1104"/>
                <a:gd name="T22" fmla="*/ 1098 w 1639"/>
                <a:gd name="T23" fmla="*/ 432 h 1104"/>
                <a:gd name="T24" fmla="*/ 1170 w 1639"/>
                <a:gd name="T25" fmla="*/ 487 h 1104"/>
                <a:gd name="T26" fmla="*/ 1301 w 1639"/>
                <a:gd name="T27" fmla="*/ 501 h 1104"/>
                <a:gd name="T28" fmla="*/ 1383 w 1639"/>
                <a:gd name="T29" fmla="*/ 444 h 1104"/>
                <a:gd name="T30" fmla="*/ 1492 w 1639"/>
                <a:gd name="T31" fmla="*/ 453 h 1104"/>
                <a:gd name="T32" fmla="*/ 1579 w 1639"/>
                <a:gd name="T33" fmla="*/ 503 h 1104"/>
                <a:gd name="T34" fmla="*/ 1621 w 1639"/>
                <a:gd name="T35" fmla="*/ 611 h 1104"/>
                <a:gd name="T36" fmla="*/ 1605 w 1639"/>
                <a:gd name="T37" fmla="*/ 671 h 1104"/>
                <a:gd name="T38" fmla="*/ 1546 w 1639"/>
                <a:gd name="T39" fmla="*/ 728 h 1104"/>
                <a:gd name="T40" fmla="*/ 1550 w 1639"/>
                <a:gd name="T41" fmla="*/ 767 h 1104"/>
                <a:gd name="T42" fmla="*/ 1521 w 1639"/>
                <a:gd name="T43" fmla="*/ 816 h 1104"/>
                <a:gd name="T44" fmla="*/ 1478 w 1639"/>
                <a:gd name="T45" fmla="*/ 870 h 1104"/>
                <a:gd name="T46" fmla="*/ 1452 w 1639"/>
                <a:gd name="T47" fmla="*/ 911 h 1104"/>
                <a:gd name="T48" fmla="*/ 1458 w 1639"/>
                <a:gd name="T49" fmla="*/ 965 h 1104"/>
                <a:gd name="T50" fmla="*/ 1181 w 1639"/>
                <a:gd name="T51" fmla="*/ 942 h 1104"/>
                <a:gd name="T52" fmla="*/ 1185 w 1639"/>
                <a:gd name="T53" fmla="*/ 1016 h 1104"/>
                <a:gd name="T54" fmla="*/ 1195 w 1639"/>
                <a:gd name="T55" fmla="*/ 1070 h 1104"/>
                <a:gd name="T56" fmla="*/ 1106 w 1639"/>
                <a:gd name="T57" fmla="*/ 1093 h 1104"/>
                <a:gd name="T58" fmla="*/ 1024 w 1639"/>
                <a:gd name="T59" fmla="*/ 1097 h 1104"/>
                <a:gd name="T60" fmla="*/ 994 w 1639"/>
                <a:gd name="T61" fmla="*/ 999 h 1104"/>
                <a:gd name="T62" fmla="*/ 960 w 1639"/>
                <a:gd name="T63" fmla="*/ 949 h 1104"/>
                <a:gd name="T64" fmla="*/ 861 w 1639"/>
                <a:gd name="T65" fmla="*/ 870 h 1104"/>
                <a:gd name="T66" fmla="*/ 892 w 1639"/>
                <a:gd name="T67" fmla="*/ 803 h 1104"/>
                <a:gd name="T68" fmla="*/ 853 w 1639"/>
                <a:gd name="T69" fmla="*/ 735 h 1104"/>
                <a:gd name="T70" fmla="*/ 728 w 1639"/>
                <a:gd name="T71" fmla="*/ 739 h 1104"/>
                <a:gd name="T72" fmla="*/ 608 w 1639"/>
                <a:gd name="T73" fmla="*/ 783 h 1104"/>
                <a:gd name="T74" fmla="*/ 588 w 1639"/>
                <a:gd name="T75" fmla="*/ 747 h 1104"/>
                <a:gd name="T76" fmla="*/ 605 w 1639"/>
                <a:gd name="T77" fmla="*/ 649 h 1104"/>
                <a:gd name="T78" fmla="*/ 563 w 1639"/>
                <a:gd name="T79" fmla="*/ 675 h 1104"/>
                <a:gd name="T80" fmla="*/ 492 w 1639"/>
                <a:gd name="T81" fmla="*/ 719 h 1104"/>
                <a:gd name="T82" fmla="*/ 439 w 1639"/>
                <a:gd name="T83" fmla="*/ 634 h 1104"/>
                <a:gd name="T84" fmla="*/ 241 w 1639"/>
                <a:gd name="T85" fmla="*/ 592 h 1104"/>
                <a:gd name="T86" fmla="*/ 148 w 1639"/>
                <a:gd name="T87" fmla="*/ 571 h 1104"/>
                <a:gd name="T88" fmla="*/ 124 w 1639"/>
                <a:gd name="T89" fmla="*/ 542 h 1104"/>
                <a:gd name="T90" fmla="*/ 60 w 1639"/>
                <a:gd name="T91" fmla="*/ 478 h 1104"/>
                <a:gd name="T92" fmla="*/ 0 w 1639"/>
                <a:gd name="T93" fmla="*/ 469 h 1104"/>
                <a:gd name="T94" fmla="*/ 24 w 1639"/>
                <a:gd name="T95" fmla="*/ 438 h 1104"/>
                <a:gd name="T96" fmla="*/ 109 w 1639"/>
                <a:gd name="T97" fmla="*/ 415 h 1104"/>
                <a:gd name="T98" fmla="*/ 204 w 1639"/>
                <a:gd name="T99" fmla="*/ 346 h 1104"/>
                <a:gd name="T100" fmla="*/ 186 w 1639"/>
                <a:gd name="T101" fmla="*/ 285 h 1104"/>
                <a:gd name="T102" fmla="*/ 143 w 1639"/>
                <a:gd name="T103" fmla="*/ 267 h 1104"/>
                <a:gd name="T104" fmla="*/ 172 w 1639"/>
                <a:gd name="T105" fmla="*/ 210 h 1104"/>
                <a:gd name="T106" fmla="*/ 162 w 1639"/>
                <a:gd name="T107" fmla="*/ 186 h 1104"/>
                <a:gd name="T108" fmla="*/ 147 w 1639"/>
                <a:gd name="T109" fmla="*/ 162 h 1104"/>
                <a:gd name="T110" fmla="*/ 189 w 1639"/>
                <a:gd name="T111" fmla="*/ 161 h 1104"/>
                <a:gd name="T112" fmla="*/ 223 w 1639"/>
                <a:gd name="T113" fmla="*/ 186 h 1104"/>
                <a:gd name="T114" fmla="*/ 268 w 1639"/>
                <a:gd name="T115" fmla="*/ 197 h 1104"/>
                <a:gd name="T116" fmla="*/ 296 w 1639"/>
                <a:gd name="T117" fmla="*/ 197 h 1104"/>
                <a:gd name="T118" fmla="*/ 339 w 1639"/>
                <a:gd name="T119" fmla="*/ 192 h 1104"/>
                <a:gd name="T120" fmla="*/ 374 w 1639"/>
                <a:gd name="T121" fmla="*/ 112 h 1104"/>
                <a:gd name="T122" fmla="*/ 455 w 1639"/>
                <a:gd name="T123" fmla="*/ 3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9" h="1104">
                  <a:moveTo>
                    <a:pt x="504" y="3"/>
                  </a:moveTo>
                  <a:lnTo>
                    <a:pt x="504" y="16"/>
                  </a:lnTo>
                  <a:lnTo>
                    <a:pt x="529" y="29"/>
                  </a:lnTo>
                  <a:lnTo>
                    <a:pt x="532" y="38"/>
                  </a:lnTo>
                  <a:lnTo>
                    <a:pt x="558" y="48"/>
                  </a:lnTo>
                  <a:lnTo>
                    <a:pt x="605" y="34"/>
                  </a:lnTo>
                  <a:lnTo>
                    <a:pt x="601" y="45"/>
                  </a:lnTo>
                  <a:lnTo>
                    <a:pt x="610" y="50"/>
                  </a:lnTo>
                  <a:lnTo>
                    <a:pt x="617" y="40"/>
                  </a:lnTo>
                  <a:lnTo>
                    <a:pt x="620" y="49"/>
                  </a:lnTo>
                  <a:lnTo>
                    <a:pt x="637" y="48"/>
                  </a:lnTo>
                  <a:lnTo>
                    <a:pt x="647" y="64"/>
                  </a:lnTo>
                  <a:lnTo>
                    <a:pt x="642" y="75"/>
                  </a:lnTo>
                  <a:lnTo>
                    <a:pt x="665" y="69"/>
                  </a:lnTo>
                  <a:lnTo>
                    <a:pt x="670" y="77"/>
                  </a:lnTo>
                  <a:lnTo>
                    <a:pt x="669" y="83"/>
                  </a:lnTo>
                  <a:lnTo>
                    <a:pt x="681" y="109"/>
                  </a:lnTo>
                  <a:lnTo>
                    <a:pt x="684" y="108"/>
                  </a:lnTo>
                  <a:lnTo>
                    <a:pt x="691" y="113"/>
                  </a:lnTo>
                  <a:lnTo>
                    <a:pt x="694" y="108"/>
                  </a:lnTo>
                  <a:lnTo>
                    <a:pt x="696" y="112"/>
                  </a:lnTo>
                  <a:lnTo>
                    <a:pt x="691" y="122"/>
                  </a:lnTo>
                  <a:lnTo>
                    <a:pt x="696" y="134"/>
                  </a:lnTo>
                  <a:lnTo>
                    <a:pt x="713" y="141"/>
                  </a:lnTo>
                  <a:lnTo>
                    <a:pt x="713" y="157"/>
                  </a:lnTo>
                  <a:lnTo>
                    <a:pt x="720" y="162"/>
                  </a:lnTo>
                  <a:lnTo>
                    <a:pt x="738" y="163"/>
                  </a:lnTo>
                  <a:lnTo>
                    <a:pt x="736" y="173"/>
                  </a:lnTo>
                  <a:lnTo>
                    <a:pt x="745" y="188"/>
                  </a:lnTo>
                  <a:lnTo>
                    <a:pt x="742" y="191"/>
                  </a:lnTo>
                  <a:lnTo>
                    <a:pt x="742" y="195"/>
                  </a:lnTo>
                  <a:lnTo>
                    <a:pt x="753" y="193"/>
                  </a:lnTo>
                  <a:lnTo>
                    <a:pt x="758" y="198"/>
                  </a:lnTo>
                  <a:lnTo>
                    <a:pt x="754" y="202"/>
                  </a:lnTo>
                  <a:lnTo>
                    <a:pt x="758" y="207"/>
                  </a:lnTo>
                  <a:lnTo>
                    <a:pt x="750" y="211"/>
                  </a:lnTo>
                  <a:lnTo>
                    <a:pt x="757" y="216"/>
                  </a:lnTo>
                  <a:lnTo>
                    <a:pt x="771" y="210"/>
                  </a:lnTo>
                  <a:lnTo>
                    <a:pt x="771" y="213"/>
                  </a:lnTo>
                  <a:lnTo>
                    <a:pt x="777" y="213"/>
                  </a:lnTo>
                  <a:lnTo>
                    <a:pt x="786" y="223"/>
                  </a:lnTo>
                  <a:lnTo>
                    <a:pt x="784" y="216"/>
                  </a:lnTo>
                  <a:lnTo>
                    <a:pt x="791" y="213"/>
                  </a:lnTo>
                  <a:lnTo>
                    <a:pt x="792" y="205"/>
                  </a:lnTo>
                  <a:lnTo>
                    <a:pt x="803" y="216"/>
                  </a:lnTo>
                  <a:lnTo>
                    <a:pt x="808" y="207"/>
                  </a:lnTo>
                  <a:lnTo>
                    <a:pt x="822" y="215"/>
                  </a:lnTo>
                  <a:lnTo>
                    <a:pt x="833" y="213"/>
                  </a:lnTo>
                  <a:lnTo>
                    <a:pt x="841" y="218"/>
                  </a:lnTo>
                  <a:lnTo>
                    <a:pt x="845" y="231"/>
                  </a:lnTo>
                  <a:lnTo>
                    <a:pt x="855" y="235"/>
                  </a:lnTo>
                  <a:lnTo>
                    <a:pt x="862" y="223"/>
                  </a:lnTo>
                  <a:lnTo>
                    <a:pt x="867" y="195"/>
                  </a:lnTo>
                  <a:lnTo>
                    <a:pt x="870" y="143"/>
                  </a:lnTo>
                  <a:lnTo>
                    <a:pt x="877" y="154"/>
                  </a:lnTo>
                  <a:lnTo>
                    <a:pt x="894" y="149"/>
                  </a:lnTo>
                  <a:lnTo>
                    <a:pt x="896" y="161"/>
                  </a:lnTo>
                  <a:lnTo>
                    <a:pt x="902" y="161"/>
                  </a:lnTo>
                  <a:lnTo>
                    <a:pt x="906" y="156"/>
                  </a:lnTo>
                  <a:lnTo>
                    <a:pt x="920" y="161"/>
                  </a:lnTo>
                  <a:lnTo>
                    <a:pt x="926" y="156"/>
                  </a:lnTo>
                  <a:lnTo>
                    <a:pt x="934" y="162"/>
                  </a:lnTo>
                  <a:lnTo>
                    <a:pt x="940" y="183"/>
                  </a:lnTo>
                  <a:lnTo>
                    <a:pt x="949" y="186"/>
                  </a:lnTo>
                  <a:lnTo>
                    <a:pt x="960" y="200"/>
                  </a:lnTo>
                  <a:lnTo>
                    <a:pt x="960" y="210"/>
                  </a:lnTo>
                  <a:lnTo>
                    <a:pt x="956" y="213"/>
                  </a:lnTo>
                  <a:lnTo>
                    <a:pt x="968" y="220"/>
                  </a:lnTo>
                  <a:lnTo>
                    <a:pt x="989" y="208"/>
                  </a:lnTo>
                  <a:lnTo>
                    <a:pt x="1003" y="213"/>
                  </a:lnTo>
                  <a:lnTo>
                    <a:pt x="1018" y="202"/>
                  </a:lnTo>
                  <a:lnTo>
                    <a:pt x="1024" y="215"/>
                  </a:lnTo>
                  <a:lnTo>
                    <a:pt x="1019" y="226"/>
                  </a:lnTo>
                  <a:lnTo>
                    <a:pt x="1042" y="216"/>
                  </a:lnTo>
                  <a:lnTo>
                    <a:pt x="1053" y="203"/>
                  </a:lnTo>
                  <a:lnTo>
                    <a:pt x="1074" y="208"/>
                  </a:lnTo>
                  <a:lnTo>
                    <a:pt x="1087" y="205"/>
                  </a:lnTo>
                  <a:lnTo>
                    <a:pt x="1093" y="210"/>
                  </a:lnTo>
                  <a:lnTo>
                    <a:pt x="1103" y="205"/>
                  </a:lnTo>
                  <a:lnTo>
                    <a:pt x="1111" y="216"/>
                  </a:lnTo>
                  <a:lnTo>
                    <a:pt x="1103" y="223"/>
                  </a:lnTo>
                  <a:lnTo>
                    <a:pt x="1103" y="235"/>
                  </a:lnTo>
                  <a:lnTo>
                    <a:pt x="1093" y="232"/>
                  </a:lnTo>
                  <a:lnTo>
                    <a:pt x="1084" y="237"/>
                  </a:lnTo>
                  <a:lnTo>
                    <a:pt x="1098" y="245"/>
                  </a:lnTo>
                  <a:lnTo>
                    <a:pt x="1103" y="256"/>
                  </a:lnTo>
                  <a:lnTo>
                    <a:pt x="1094" y="261"/>
                  </a:lnTo>
                  <a:lnTo>
                    <a:pt x="1083" y="261"/>
                  </a:lnTo>
                  <a:lnTo>
                    <a:pt x="1083" y="264"/>
                  </a:lnTo>
                  <a:lnTo>
                    <a:pt x="1096" y="272"/>
                  </a:lnTo>
                  <a:lnTo>
                    <a:pt x="1101" y="282"/>
                  </a:lnTo>
                  <a:lnTo>
                    <a:pt x="1089" y="289"/>
                  </a:lnTo>
                  <a:lnTo>
                    <a:pt x="1103" y="311"/>
                  </a:lnTo>
                  <a:lnTo>
                    <a:pt x="1082" y="310"/>
                  </a:lnTo>
                  <a:lnTo>
                    <a:pt x="1087" y="325"/>
                  </a:lnTo>
                  <a:lnTo>
                    <a:pt x="1079" y="345"/>
                  </a:lnTo>
                  <a:lnTo>
                    <a:pt x="1064" y="349"/>
                  </a:lnTo>
                  <a:lnTo>
                    <a:pt x="1064" y="363"/>
                  </a:lnTo>
                  <a:lnTo>
                    <a:pt x="1062" y="359"/>
                  </a:lnTo>
                  <a:lnTo>
                    <a:pt x="1062" y="364"/>
                  </a:lnTo>
                  <a:lnTo>
                    <a:pt x="1050" y="368"/>
                  </a:lnTo>
                  <a:lnTo>
                    <a:pt x="1072" y="389"/>
                  </a:lnTo>
                  <a:lnTo>
                    <a:pt x="1069" y="397"/>
                  </a:lnTo>
                  <a:lnTo>
                    <a:pt x="1077" y="400"/>
                  </a:lnTo>
                  <a:lnTo>
                    <a:pt x="1077" y="410"/>
                  </a:lnTo>
                  <a:lnTo>
                    <a:pt x="1091" y="417"/>
                  </a:lnTo>
                  <a:lnTo>
                    <a:pt x="1091" y="423"/>
                  </a:lnTo>
                  <a:lnTo>
                    <a:pt x="1098" y="432"/>
                  </a:lnTo>
                  <a:lnTo>
                    <a:pt x="1103" y="423"/>
                  </a:lnTo>
                  <a:lnTo>
                    <a:pt x="1132" y="437"/>
                  </a:lnTo>
                  <a:lnTo>
                    <a:pt x="1138" y="443"/>
                  </a:lnTo>
                  <a:lnTo>
                    <a:pt x="1151" y="428"/>
                  </a:lnTo>
                  <a:lnTo>
                    <a:pt x="1153" y="434"/>
                  </a:lnTo>
                  <a:lnTo>
                    <a:pt x="1148" y="452"/>
                  </a:lnTo>
                  <a:lnTo>
                    <a:pt x="1165" y="476"/>
                  </a:lnTo>
                  <a:lnTo>
                    <a:pt x="1163" y="484"/>
                  </a:lnTo>
                  <a:lnTo>
                    <a:pt x="1170" y="487"/>
                  </a:lnTo>
                  <a:lnTo>
                    <a:pt x="1180" y="481"/>
                  </a:lnTo>
                  <a:lnTo>
                    <a:pt x="1186" y="486"/>
                  </a:lnTo>
                  <a:lnTo>
                    <a:pt x="1183" y="498"/>
                  </a:lnTo>
                  <a:lnTo>
                    <a:pt x="1191" y="521"/>
                  </a:lnTo>
                  <a:lnTo>
                    <a:pt x="1212" y="518"/>
                  </a:lnTo>
                  <a:lnTo>
                    <a:pt x="1242" y="517"/>
                  </a:lnTo>
                  <a:lnTo>
                    <a:pt x="1264" y="522"/>
                  </a:lnTo>
                  <a:lnTo>
                    <a:pt x="1274" y="517"/>
                  </a:lnTo>
                  <a:lnTo>
                    <a:pt x="1301" y="501"/>
                  </a:lnTo>
                  <a:lnTo>
                    <a:pt x="1328" y="501"/>
                  </a:lnTo>
                  <a:lnTo>
                    <a:pt x="1333" y="484"/>
                  </a:lnTo>
                  <a:lnTo>
                    <a:pt x="1335" y="484"/>
                  </a:lnTo>
                  <a:lnTo>
                    <a:pt x="1343" y="454"/>
                  </a:lnTo>
                  <a:lnTo>
                    <a:pt x="1354" y="449"/>
                  </a:lnTo>
                  <a:lnTo>
                    <a:pt x="1359" y="442"/>
                  </a:lnTo>
                  <a:lnTo>
                    <a:pt x="1369" y="444"/>
                  </a:lnTo>
                  <a:lnTo>
                    <a:pt x="1377" y="438"/>
                  </a:lnTo>
                  <a:lnTo>
                    <a:pt x="1383" y="444"/>
                  </a:lnTo>
                  <a:lnTo>
                    <a:pt x="1387" y="437"/>
                  </a:lnTo>
                  <a:lnTo>
                    <a:pt x="1394" y="438"/>
                  </a:lnTo>
                  <a:lnTo>
                    <a:pt x="1403" y="444"/>
                  </a:lnTo>
                  <a:lnTo>
                    <a:pt x="1407" y="458"/>
                  </a:lnTo>
                  <a:lnTo>
                    <a:pt x="1422" y="462"/>
                  </a:lnTo>
                  <a:lnTo>
                    <a:pt x="1451" y="462"/>
                  </a:lnTo>
                  <a:lnTo>
                    <a:pt x="1458" y="453"/>
                  </a:lnTo>
                  <a:lnTo>
                    <a:pt x="1473" y="449"/>
                  </a:lnTo>
                  <a:lnTo>
                    <a:pt x="1492" y="453"/>
                  </a:lnTo>
                  <a:lnTo>
                    <a:pt x="1513" y="442"/>
                  </a:lnTo>
                  <a:lnTo>
                    <a:pt x="1515" y="452"/>
                  </a:lnTo>
                  <a:lnTo>
                    <a:pt x="1502" y="479"/>
                  </a:lnTo>
                  <a:lnTo>
                    <a:pt x="1498" y="513"/>
                  </a:lnTo>
                  <a:lnTo>
                    <a:pt x="1552" y="506"/>
                  </a:lnTo>
                  <a:lnTo>
                    <a:pt x="1559" y="508"/>
                  </a:lnTo>
                  <a:lnTo>
                    <a:pt x="1564" y="501"/>
                  </a:lnTo>
                  <a:lnTo>
                    <a:pt x="1571" y="502"/>
                  </a:lnTo>
                  <a:lnTo>
                    <a:pt x="1579" y="503"/>
                  </a:lnTo>
                  <a:lnTo>
                    <a:pt x="1584" y="512"/>
                  </a:lnTo>
                  <a:lnTo>
                    <a:pt x="1582" y="527"/>
                  </a:lnTo>
                  <a:lnTo>
                    <a:pt x="1631" y="535"/>
                  </a:lnTo>
                  <a:lnTo>
                    <a:pt x="1631" y="581"/>
                  </a:lnTo>
                  <a:lnTo>
                    <a:pt x="1639" y="592"/>
                  </a:lnTo>
                  <a:lnTo>
                    <a:pt x="1635" y="591"/>
                  </a:lnTo>
                  <a:lnTo>
                    <a:pt x="1620" y="597"/>
                  </a:lnTo>
                  <a:lnTo>
                    <a:pt x="1616" y="607"/>
                  </a:lnTo>
                  <a:lnTo>
                    <a:pt x="1621" y="611"/>
                  </a:lnTo>
                  <a:lnTo>
                    <a:pt x="1620" y="617"/>
                  </a:lnTo>
                  <a:lnTo>
                    <a:pt x="1630" y="620"/>
                  </a:lnTo>
                  <a:lnTo>
                    <a:pt x="1626" y="635"/>
                  </a:lnTo>
                  <a:lnTo>
                    <a:pt x="1633" y="640"/>
                  </a:lnTo>
                  <a:lnTo>
                    <a:pt x="1614" y="640"/>
                  </a:lnTo>
                  <a:lnTo>
                    <a:pt x="1626" y="646"/>
                  </a:lnTo>
                  <a:lnTo>
                    <a:pt x="1616" y="656"/>
                  </a:lnTo>
                  <a:lnTo>
                    <a:pt x="1620" y="670"/>
                  </a:lnTo>
                  <a:lnTo>
                    <a:pt x="1605" y="671"/>
                  </a:lnTo>
                  <a:lnTo>
                    <a:pt x="1601" y="678"/>
                  </a:lnTo>
                  <a:lnTo>
                    <a:pt x="1609" y="694"/>
                  </a:lnTo>
                  <a:lnTo>
                    <a:pt x="1594" y="694"/>
                  </a:lnTo>
                  <a:lnTo>
                    <a:pt x="1582" y="709"/>
                  </a:lnTo>
                  <a:lnTo>
                    <a:pt x="1571" y="703"/>
                  </a:lnTo>
                  <a:lnTo>
                    <a:pt x="1566" y="710"/>
                  </a:lnTo>
                  <a:lnTo>
                    <a:pt x="1561" y="713"/>
                  </a:lnTo>
                  <a:lnTo>
                    <a:pt x="1564" y="723"/>
                  </a:lnTo>
                  <a:lnTo>
                    <a:pt x="1546" y="728"/>
                  </a:lnTo>
                  <a:lnTo>
                    <a:pt x="1564" y="742"/>
                  </a:lnTo>
                  <a:lnTo>
                    <a:pt x="1552" y="744"/>
                  </a:lnTo>
                  <a:lnTo>
                    <a:pt x="1550" y="734"/>
                  </a:lnTo>
                  <a:lnTo>
                    <a:pt x="1540" y="739"/>
                  </a:lnTo>
                  <a:lnTo>
                    <a:pt x="1541" y="748"/>
                  </a:lnTo>
                  <a:lnTo>
                    <a:pt x="1547" y="745"/>
                  </a:lnTo>
                  <a:lnTo>
                    <a:pt x="1541" y="757"/>
                  </a:lnTo>
                  <a:lnTo>
                    <a:pt x="1547" y="757"/>
                  </a:lnTo>
                  <a:lnTo>
                    <a:pt x="1550" y="767"/>
                  </a:lnTo>
                  <a:lnTo>
                    <a:pt x="1531" y="760"/>
                  </a:lnTo>
                  <a:lnTo>
                    <a:pt x="1532" y="774"/>
                  </a:lnTo>
                  <a:lnTo>
                    <a:pt x="1542" y="782"/>
                  </a:lnTo>
                  <a:lnTo>
                    <a:pt x="1532" y="797"/>
                  </a:lnTo>
                  <a:lnTo>
                    <a:pt x="1535" y="803"/>
                  </a:lnTo>
                  <a:lnTo>
                    <a:pt x="1526" y="801"/>
                  </a:lnTo>
                  <a:lnTo>
                    <a:pt x="1522" y="804"/>
                  </a:lnTo>
                  <a:lnTo>
                    <a:pt x="1532" y="816"/>
                  </a:lnTo>
                  <a:lnTo>
                    <a:pt x="1521" y="816"/>
                  </a:lnTo>
                  <a:lnTo>
                    <a:pt x="1513" y="824"/>
                  </a:lnTo>
                  <a:lnTo>
                    <a:pt x="1515" y="832"/>
                  </a:lnTo>
                  <a:lnTo>
                    <a:pt x="1502" y="841"/>
                  </a:lnTo>
                  <a:lnTo>
                    <a:pt x="1506" y="852"/>
                  </a:lnTo>
                  <a:lnTo>
                    <a:pt x="1495" y="862"/>
                  </a:lnTo>
                  <a:lnTo>
                    <a:pt x="1490" y="856"/>
                  </a:lnTo>
                  <a:lnTo>
                    <a:pt x="1486" y="858"/>
                  </a:lnTo>
                  <a:lnTo>
                    <a:pt x="1486" y="875"/>
                  </a:lnTo>
                  <a:lnTo>
                    <a:pt x="1478" y="870"/>
                  </a:lnTo>
                  <a:lnTo>
                    <a:pt x="1471" y="875"/>
                  </a:lnTo>
                  <a:lnTo>
                    <a:pt x="1473" y="885"/>
                  </a:lnTo>
                  <a:lnTo>
                    <a:pt x="1456" y="890"/>
                  </a:lnTo>
                  <a:lnTo>
                    <a:pt x="1451" y="900"/>
                  </a:lnTo>
                  <a:lnTo>
                    <a:pt x="1442" y="893"/>
                  </a:lnTo>
                  <a:lnTo>
                    <a:pt x="1436" y="895"/>
                  </a:lnTo>
                  <a:lnTo>
                    <a:pt x="1441" y="902"/>
                  </a:lnTo>
                  <a:lnTo>
                    <a:pt x="1439" y="920"/>
                  </a:lnTo>
                  <a:lnTo>
                    <a:pt x="1452" y="911"/>
                  </a:lnTo>
                  <a:lnTo>
                    <a:pt x="1461" y="912"/>
                  </a:lnTo>
                  <a:lnTo>
                    <a:pt x="1451" y="931"/>
                  </a:lnTo>
                  <a:lnTo>
                    <a:pt x="1451" y="941"/>
                  </a:lnTo>
                  <a:lnTo>
                    <a:pt x="1444" y="947"/>
                  </a:lnTo>
                  <a:lnTo>
                    <a:pt x="1456" y="952"/>
                  </a:lnTo>
                  <a:lnTo>
                    <a:pt x="1456" y="959"/>
                  </a:lnTo>
                  <a:lnTo>
                    <a:pt x="1468" y="965"/>
                  </a:lnTo>
                  <a:lnTo>
                    <a:pt x="1468" y="970"/>
                  </a:lnTo>
                  <a:lnTo>
                    <a:pt x="1458" y="965"/>
                  </a:lnTo>
                  <a:lnTo>
                    <a:pt x="1446" y="975"/>
                  </a:lnTo>
                  <a:lnTo>
                    <a:pt x="1451" y="985"/>
                  </a:lnTo>
                  <a:lnTo>
                    <a:pt x="1293" y="994"/>
                  </a:lnTo>
                  <a:lnTo>
                    <a:pt x="1293" y="912"/>
                  </a:lnTo>
                  <a:lnTo>
                    <a:pt x="1216" y="916"/>
                  </a:lnTo>
                  <a:lnTo>
                    <a:pt x="1181" y="917"/>
                  </a:lnTo>
                  <a:lnTo>
                    <a:pt x="1183" y="936"/>
                  </a:lnTo>
                  <a:lnTo>
                    <a:pt x="1188" y="937"/>
                  </a:lnTo>
                  <a:lnTo>
                    <a:pt x="1181" y="942"/>
                  </a:lnTo>
                  <a:lnTo>
                    <a:pt x="1173" y="937"/>
                  </a:lnTo>
                  <a:lnTo>
                    <a:pt x="1167" y="962"/>
                  </a:lnTo>
                  <a:lnTo>
                    <a:pt x="1162" y="966"/>
                  </a:lnTo>
                  <a:lnTo>
                    <a:pt x="1172" y="971"/>
                  </a:lnTo>
                  <a:lnTo>
                    <a:pt x="1173" y="981"/>
                  </a:lnTo>
                  <a:lnTo>
                    <a:pt x="1173" y="989"/>
                  </a:lnTo>
                  <a:lnTo>
                    <a:pt x="1180" y="996"/>
                  </a:lnTo>
                  <a:lnTo>
                    <a:pt x="1191" y="994"/>
                  </a:lnTo>
                  <a:lnTo>
                    <a:pt x="1185" y="1016"/>
                  </a:lnTo>
                  <a:lnTo>
                    <a:pt x="1200" y="1011"/>
                  </a:lnTo>
                  <a:lnTo>
                    <a:pt x="1196" y="1028"/>
                  </a:lnTo>
                  <a:lnTo>
                    <a:pt x="1175" y="1031"/>
                  </a:lnTo>
                  <a:lnTo>
                    <a:pt x="1181" y="1043"/>
                  </a:lnTo>
                  <a:lnTo>
                    <a:pt x="1195" y="1043"/>
                  </a:lnTo>
                  <a:lnTo>
                    <a:pt x="1188" y="1050"/>
                  </a:lnTo>
                  <a:lnTo>
                    <a:pt x="1197" y="1065"/>
                  </a:lnTo>
                  <a:lnTo>
                    <a:pt x="1190" y="1067"/>
                  </a:lnTo>
                  <a:lnTo>
                    <a:pt x="1195" y="1070"/>
                  </a:lnTo>
                  <a:lnTo>
                    <a:pt x="1196" y="1080"/>
                  </a:lnTo>
                  <a:lnTo>
                    <a:pt x="1192" y="1085"/>
                  </a:lnTo>
                  <a:lnTo>
                    <a:pt x="1185" y="1082"/>
                  </a:lnTo>
                  <a:lnTo>
                    <a:pt x="1185" y="1085"/>
                  </a:lnTo>
                  <a:lnTo>
                    <a:pt x="1162" y="1079"/>
                  </a:lnTo>
                  <a:lnTo>
                    <a:pt x="1131" y="1080"/>
                  </a:lnTo>
                  <a:lnTo>
                    <a:pt x="1121" y="1088"/>
                  </a:lnTo>
                  <a:lnTo>
                    <a:pt x="1111" y="1087"/>
                  </a:lnTo>
                  <a:lnTo>
                    <a:pt x="1106" y="1093"/>
                  </a:lnTo>
                  <a:lnTo>
                    <a:pt x="1094" y="1097"/>
                  </a:lnTo>
                  <a:lnTo>
                    <a:pt x="1073" y="1093"/>
                  </a:lnTo>
                  <a:lnTo>
                    <a:pt x="1083" y="1083"/>
                  </a:lnTo>
                  <a:lnTo>
                    <a:pt x="1059" y="1079"/>
                  </a:lnTo>
                  <a:lnTo>
                    <a:pt x="1055" y="1090"/>
                  </a:lnTo>
                  <a:lnTo>
                    <a:pt x="1050" y="1088"/>
                  </a:lnTo>
                  <a:lnTo>
                    <a:pt x="1045" y="1097"/>
                  </a:lnTo>
                  <a:lnTo>
                    <a:pt x="1029" y="1104"/>
                  </a:lnTo>
                  <a:lnTo>
                    <a:pt x="1024" y="1097"/>
                  </a:lnTo>
                  <a:lnTo>
                    <a:pt x="1014" y="1098"/>
                  </a:lnTo>
                  <a:lnTo>
                    <a:pt x="1004" y="1088"/>
                  </a:lnTo>
                  <a:lnTo>
                    <a:pt x="1004" y="1072"/>
                  </a:lnTo>
                  <a:lnTo>
                    <a:pt x="994" y="1069"/>
                  </a:lnTo>
                  <a:lnTo>
                    <a:pt x="993" y="1050"/>
                  </a:lnTo>
                  <a:lnTo>
                    <a:pt x="1005" y="1033"/>
                  </a:lnTo>
                  <a:lnTo>
                    <a:pt x="1000" y="1015"/>
                  </a:lnTo>
                  <a:lnTo>
                    <a:pt x="989" y="1013"/>
                  </a:lnTo>
                  <a:lnTo>
                    <a:pt x="994" y="999"/>
                  </a:lnTo>
                  <a:lnTo>
                    <a:pt x="999" y="999"/>
                  </a:lnTo>
                  <a:lnTo>
                    <a:pt x="1003" y="975"/>
                  </a:lnTo>
                  <a:lnTo>
                    <a:pt x="989" y="974"/>
                  </a:lnTo>
                  <a:lnTo>
                    <a:pt x="988" y="981"/>
                  </a:lnTo>
                  <a:lnTo>
                    <a:pt x="979" y="985"/>
                  </a:lnTo>
                  <a:lnTo>
                    <a:pt x="973" y="966"/>
                  </a:lnTo>
                  <a:lnTo>
                    <a:pt x="976" y="962"/>
                  </a:lnTo>
                  <a:lnTo>
                    <a:pt x="963" y="957"/>
                  </a:lnTo>
                  <a:lnTo>
                    <a:pt x="960" y="949"/>
                  </a:lnTo>
                  <a:lnTo>
                    <a:pt x="945" y="957"/>
                  </a:lnTo>
                  <a:lnTo>
                    <a:pt x="940" y="966"/>
                  </a:lnTo>
                  <a:lnTo>
                    <a:pt x="930" y="957"/>
                  </a:lnTo>
                  <a:lnTo>
                    <a:pt x="904" y="901"/>
                  </a:lnTo>
                  <a:lnTo>
                    <a:pt x="886" y="898"/>
                  </a:lnTo>
                  <a:lnTo>
                    <a:pt x="897" y="870"/>
                  </a:lnTo>
                  <a:lnTo>
                    <a:pt x="890" y="877"/>
                  </a:lnTo>
                  <a:lnTo>
                    <a:pt x="880" y="867"/>
                  </a:lnTo>
                  <a:lnTo>
                    <a:pt x="861" y="870"/>
                  </a:lnTo>
                  <a:lnTo>
                    <a:pt x="845" y="853"/>
                  </a:lnTo>
                  <a:lnTo>
                    <a:pt x="857" y="848"/>
                  </a:lnTo>
                  <a:lnTo>
                    <a:pt x="866" y="853"/>
                  </a:lnTo>
                  <a:lnTo>
                    <a:pt x="872" y="847"/>
                  </a:lnTo>
                  <a:lnTo>
                    <a:pt x="871" y="829"/>
                  </a:lnTo>
                  <a:lnTo>
                    <a:pt x="876" y="832"/>
                  </a:lnTo>
                  <a:lnTo>
                    <a:pt x="891" y="824"/>
                  </a:lnTo>
                  <a:lnTo>
                    <a:pt x="887" y="816"/>
                  </a:lnTo>
                  <a:lnTo>
                    <a:pt x="892" y="803"/>
                  </a:lnTo>
                  <a:lnTo>
                    <a:pt x="886" y="798"/>
                  </a:lnTo>
                  <a:lnTo>
                    <a:pt x="886" y="789"/>
                  </a:lnTo>
                  <a:lnTo>
                    <a:pt x="877" y="777"/>
                  </a:lnTo>
                  <a:lnTo>
                    <a:pt x="861" y="777"/>
                  </a:lnTo>
                  <a:lnTo>
                    <a:pt x="862" y="762"/>
                  </a:lnTo>
                  <a:lnTo>
                    <a:pt x="851" y="748"/>
                  </a:lnTo>
                  <a:lnTo>
                    <a:pt x="866" y="740"/>
                  </a:lnTo>
                  <a:lnTo>
                    <a:pt x="865" y="735"/>
                  </a:lnTo>
                  <a:lnTo>
                    <a:pt x="853" y="735"/>
                  </a:lnTo>
                  <a:lnTo>
                    <a:pt x="845" y="723"/>
                  </a:lnTo>
                  <a:lnTo>
                    <a:pt x="832" y="723"/>
                  </a:lnTo>
                  <a:lnTo>
                    <a:pt x="832" y="729"/>
                  </a:lnTo>
                  <a:lnTo>
                    <a:pt x="818" y="734"/>
                  </a:lnTo>
                  <a:lnTo>
                    <a:pt x="813" y="730"/>
                  </a:lnTo>
                  <a:lnTo>
                    <a:pt x="812" y="737"/>
                  </a:lnTo>
                  <a:lnTo>
                    <a:pt x="798" y="745"/>
                  </a:lnTo>
                  <a:lnTo>
                    <a:pt x="779" y="728"/>
                  </a:lnTo>
                  <a:lnTo>
                    <a:pt x="728" y="739"/>
                  </a:lnTo>
                  <a:lnTo>
                    <a:pt x="706" y="730"/>
                  </a:lnTo>
                  <a:lnTo>
                    <a:pt x="696" y="758"/>
                  </a:lnTo>
                  <a:lnTo>
                    <a:pt x="669" y="760"/>
                  </a:lnTo>
                  <a:lnTo>
                    <a:pt x="669" y="783"/>
                  </a:lnTo>
                  <a:lnTo>
                    <a:pt x="657" y="787"/>
                  </a:lnTo>
                  <a:lnTo>
                    <a:pt x="659" y="803"/>
                  </a:lnTo>
                  <a:lnTo>
                    <a:pt x="637" y="794"/>
                  </a:lnTo>
                  <a:lnTo>
                    <a:pt x="632" y="787"/>
                  </a:lnTo>
                  <a:lnTo>
                    <a:pt x="608" y="783"/>
                  </a:lnTo>
                  <a:lnTo>
                    <a:pt x="601" y="777"/>
                  </a:lnTo>
                  <a:lnTo>
                    <a:pt x="588" y="787"/>
                  </a:lnTo>
                  <a:lnTo>
                    <a:pt x="585" y="783"/>
                  </a:lnTo>
                  <a:lnTo>
                    <a:pt x="580" y="777"/>
                  </a:lnTo>
                  <a:lnTo>
                    <a:pt x="582" y="767"/>
                  </a:lnTo>
                  <a:lnTo>
                    <a:pt x="585" y="762"/>
                  </a:lnTo>
                  <a:lnTo>
                    <a:pt x="580" y="748"/>
                  </a:lnTo>
                  <a:lnTo>
                    <a:pt x="583" y="745"/>
                  </a:lnTo>
                  <a:lnTo>
                    <a:pt x="588" y="747"/>
                  </a:lnTo>
                  <a:lnTo>
                    <a:pt x="593" y="740"/>
                  </a:lnTo>
                  <a:lnTo>
                    <a:pt x="590" y="725"/>
                  </a:lnTo>
                  <a:lnTo>
                    <a:pt x="598" y="724"/>
                  </a:lnTo>
                  <a:lnTo>
                    <a:pt x="596" y="709"/>
                  </a:lnTo>
                  <a:lnTo>
                    <a:pt x="610" y="703"/>
                  </a:lnTo>
                  <a:lnTo>
                    <a:pt x="620" y="670"/>
                  </a:lnTo>
                  <a:lnTo>
                    <a:pt x="616" y="661"/>
                  </a:lnTo>
                  <a:lnTo>
                    <a:pt x="608" y="664"/>
                  </a:lnTo>
                  <a:lnTo>
                    <a:pt x="605" y="649"/>
                  </a:lnTo>
                  <a:lnTo>
                    <a:pt x="585" y="636"/>
                  </a:lnTo>
                  <a:lnTo>
                    <a:pt x="578" y="645"/>
                  </a:lnTo>
                  <a:lnTo>
                    <a:pt x="580" y="649"/>
                  </a:lnTo>
                  <a:lnTo>
                    <a:pt x="571" y="650"/>
                  </a:lnTo>
                  <a:lnTo>
                    <a:pt x="573" y="656"/>
                  </a:lnTo>
                  <a:lnTo>
                    <a:pt x="572" y="668"/>
                  </a:lnTo>
                  <a:lnTo>
                    <a:pt x="567" y="664"/>
                  </a:lnTo>
                  <a:lnTo>
                    <a:pt x="558" y="661"/>
                  </a:lnTo>
                  <a:lnTo>
                    <a:pt x="563" y="675"/>
                  </a:lnTo>
                  <a:lnTo>
                    <a:pt x="552" y="686"/>
                  </a:lnTo>
                  <a:lnTo>
                    <a:pt x="546" y="684"/>
                  </a:lnTo>
                  <a:lnTo>
                    <a:pt x="543" y="696"/>
                  </a:lnTo>
                  <a:lnTo>
                    <a:pt x="539" y="691"/>
                  </a:lnTo>
                  <a:lnTo>
                    <a:pt x="534" y="705"/>
                  </a:lnTo>
                  <a:lnTo>
                    <a:pt x="521" y="703"/>
                  </a:lnTo>
                  <a:lnTo>
                    <a:pt x="507" y="709"/>
                  </a:lnTo>
                  <a:lnTo>
                    <a:pt x="502" y="719"/>
                  </a:lnTo>
                  <a:lnTo>
                    <a:pt x="492" y="719"/>
                  </a:lnTo>
                  <a:lnTo>
                    <a:pt x="494" y="713"/>
                  </a:lnTo>
                  <a:lnTo>
                    <a:pt x="487" y="710"/>
                  </a:lnTo>
                  <a:lnTo>
                    <a:pt x="488" y="705"/>
                  </a:lnTo>
                  <a:lnTo>
                    <a:pt x="497" y="709"/>
                  </a:lnTo>
                  <a:lnTo>
                    <a:pt x="489" y="689"/>
                  </a:lnTo>
                  <a:lnTo>
                    <a:pt x="477" y="686"/>
                  </a:lnTo>
                  <a:lnTo>
                    <a:pt x="477" y="668"/>
                  </a:lnTo>
                  <a:lnTo>
                    <a:pt x="457" y="665"/>
                  </a:lnTo>
                  <a:lnTo>
                    <a:pt x="439" y="634"/>
                  </a:lnTo>
                  <a:lnTo>
                    <a:pt x="423" y="620"/>
                  </a:lnTo>
                  <a:lnTo>
                    <a:pt x="415" y="601"/>
                  </a:lnTo>
                  <a:lnTo>
                    <a:pt x="409" y="591"/>
                  </a:lnTo>
                  <a:lnTo>
                    <a:pt x="396" y="596"/>
                  </a:lnTo>
                  <a:lnTo>
                    <a:pt x="381" y="586"/>
                  </a:lnTo>
                  <a:lnTo>
                    <a:pt x="360" y="606"/>
                  </a:lnTo>
                  <a:lnTo>
                    <a:pt x="356" y="604"/>
                  </a:lnTo>
                  <a:lnTo>
                    <a:pt x="337" y="611"/>
                  </a:lnTo>
                  <a:lnTo>
                    <a:pt x="241" y="592"/>
                  </a:lnTo>
                  <a:lnTo>
                    <a:pt x="232" y="596"/>
                  </a:lnTo>
                  <a:lnTo>
                    <a:pt x="231" y="602"/>
                  </a:lnTo>
                  <a:lnTo>
                    <a:pt x="218" y="601"/>
                  </a:lnTo>
                  <a:lnTo>
                    <a:pt x="207" y="565"/>
                  </a:lnTo>
                  <a:lnTo>
                    <a:pt x="211" y="558"/>
                  </a:lnTo>
                  <a:lnTo>
                    <a:pt x="209" y="546"/>
                  </a:lnTo>
                  <a:lnTo>
                    <a:pt x="197" y="543"/>
                  </a:lnTo>
                  <a:lnTo>
                    <a:pt x="179" y="550"/>
                  </a:lnTo>
                  <a:lnTo>
                    <a:pt x="148" y="571"/>
                  </a:lnTo>
                  <a:lnTo>
                    <a:pt x="149" y="582"/>
                  </a:lnTo>
                  <a:lnTo>
                    <a:pt x="149" y="586"/>
                  </a:lnTo>
                  <a:lnTo>
                    <a:pt x="144" y="582"/>
                  </a:lnTo>
                  <a:lnTo>
                    <a:pt x="124" y="591"/>
                  </a:lnTo>
                  <a:lnTo>
                    <a:pt x="120" y="597"/>
                  </a:lnTo>
                  <a:lnTo>
                    <a:pt x="104" y="596"/>
                  </a:lnTo>
                  <a:lnTo>
                    <a:pt x="117" y="567"/>
                  </a:lnTo>
                  <a:lnTo>
                    <a:pt x="124" y="566"/>
                  </a:lnTo>
                  <a:lnTo>
                    <a:pt x="124" y="542"/>
                  </a:lnTo>
                  <a:lnTo>
                    <a:pt x="128" y="521"/>
                  </a:lnTo>
                  <a:lnTo>
                    <a:pt x="122" y="517"/>
                  </a:lnTo>
                  <a:lnTo>
                    <a:pt x="112" y="521"/>
                  </a:lnTo>
                  <a:lnTo>
                    <a:pt x="108" y="507"/>
                  </a:lnTo>
                  <a:lnTo>
                    <a:pt x="93" y="503"/>
                  </a:lnTo>
                  <a:lnTo>
                    <a:pt x="83" y="487"/>
                  </a:lnTo>
                  <a:lnTo>
                    <a:pt x="74" y="496"/>
                  </a:lnTo>
                  <a:lnTo>
                    <a:pt x="64" y="474"/>
                  </a:lnTo>
                  <a:lnTo>
                    <a:pt x="60" y="478"/>
                  </a:lnTo>
                  <a:lnTo>
                    <a:pt x="48" y="468"/>
                  </a:lnTo>
                  <a:lnTo>
                    <a:pt x="35" y="471"/>
                  </a:lnTo>
                  <a:lnTo>
                    <a:pt x="30" y="484"/>
                  </a:lnTo>
                  <a:lnTo>
                    <a:pt x="19" y="484"/>
                  </a:lnTo>
                  <a:lnTo>
                    <a:pt x="15" y="494"/>
                  </a:lnTo>
                  <a:lnTo>
                    <a:pt x="9" y="487"/>
                  </a:lnTo>
                  <a:lnTo>
                    <a:pt x="7" y="476"/>
                  </a:lnTo>
                  <a:lnTo>
                    <a:pt x="2" y="481"/>
                  </a:lnTo>
                  <a:lnTo>
                    <a:pt x="0" y="469"/>
                  </a:lnTo>
                  <a:lnTo>
                    <a:pt x="9" y="471"/>
                  </a:lnTo>
                  <a:lnTo>
                    <a:pt x="4" y="454"/>
                  </a:lnTo>
                  <a:lnTo>
                    <a:pt x="9" y="453"/>
                  </a:lnTo>
                  <a:lnTo>
                    <a:pt x="4" y="447"/>
                  </a:lnTo>
                  <a:lnTo>
                    <a:pt x="19" y="448"/>
                  </a:lnTo>
                  <a:lnTo>
                    <a:pt x="14" y="439"/>
                  </a:lnTo>
                  <a:lnTo>
                    <a:pt x="15" y="433"/>
                  </a:lnTo>
                  <a:lnTo>
                    <a:pt x="24" y="433"/>
                  </a:lnTo>
                  <a:lnTo>
                    <a:pt x="24" y="438"/>
                  </a:lnTo>
                  <a:lnTo>
                    <a:pt x="41" y="448"/>
                  </a:lnTo>
                  <a:lnTo>
                    <a:pt x="51" y="452"/>
                  </a:lnTo>
                  <a:lnTo>
                    <a:pt x="56" y="447"/>
                  </a:lnTo>
                  <a:lnTo>
                    <a:pt x="60" y="457"/>
                  </a:lnTo>
                  <a:lnTo>
                    <a:pt x="69" y="448"/>
                  </a:lnTo>
                  <a:lnTo>
                    <a:pt x="80" y="422"/>
                  </a:lnTo>
                  <a:lnTo>
                    <a:pt x="89" y="422"/>
                  </a:lnTo>
                  <a:lnTo>
                    <a:pt x="99" y="427"/>
                  </a:lnTo>
                  <a:lnTo>
                    <a:pt x="109" y="415"/>
                  </a:lnTo>
                  <a:lnTo>
                    <a:pt x="112" y="400"/>
                  </a:lnTo>
                  <a:lnTo>
                    <a:pt x="122" y="404"/>
                  </a:lnTo>
                  <a:lnTo>
                    <a:pt x="132" y="380"/>
                  </a:lnTo>
                  <a:lnTo>
                    <a:pt x="152" y="370"/>
                  </a:lnTo>
                  <a:lnTo>
                    <a:pt x="169" y="351"/>
                  </a:lnTo>
                  <a:lnTo>
                    <a:pt x="177" y="354"/>
                  </a:lnTo>
                  <a:lnTo>
                    <a:pt x="183" y="345"/>
                  </a:lnTo>
                  <a:lnTo>
                    <a:pt x="199" y="351"/>
                  </a:lnTo>
                  <a:lnTo>
                    <a:pt x="204" y="346"/>
                  </a:lnTo>
                  <a:lnTo>
                    <a:pt x="196" y="340"/>
                  </a:lnTo>
                  <a:lnTo>
                    <a:pt x="189" y="333"/>
                  </a:lnTo>
                  <a:lnTo>
                    <a:pt x="178" y="335"/>
                  </a:lnTo>
                  <a:lnTo>
                    <a:pt x="173" y="325"/>
                  </a:lnTo>
                  <a:lnTo>
                    <a:pt x="183" y="320"/>
                  </a:lnTo>
                  <a:lnTo>
                    <a:pt x="178" y="295"/>
                  </a:lnTo>
                  <a:lnTo>
                    <a:pt x="183" y="290"/>
                  </a:lnTo>
                  <a:lnTo>
                    <a:pt x="179" y="282"/>
                  </a:lnTo>
                  <a:lnTo>
                    <a:pt x="186" y="285"/>
                  </a:lnTo>
                  <a:lnTo>
                    <a:pt x="186" y="271"/>
                  </a:lnTo>
                  <a:lnTo>
                    <a:pt x="183" y="276"/>
                  </a:lnTo>
                  <a:lnTo>
                    <a:pt x="179" y="280"/>
                  </a:lnTo>
                  <a:lnTo>
                    <a:pt x="172" y="271"/>
                  </a:lnTo>
                  <a:lnTo>
                    <a:pt x="164" y="279"/>
                  </a:lnTo>
                  <a:lnTo>
                    <a:pt x="164" y="267"/>
                  </a:lnTo>
                  <a:lnTo>
                    <a:pt x="154" y="262"/>
                  </a:lnTo>
                  <a:lnTo>
                    <a:pt x="153" y="247"/>
                  </a:lnTo>
                  <a:lnTo>
                    <a:pt x="143" y="267"/>
                  </a:lnTo>
                  <a:lnTo>
                    <a:pt x="144" y="242"/>
                  </a:lnTo>
                  <a:lnTo>
                    <a:pt x="128" y="246"/>
                  </a:lnTo>
                  <a:lnTo>
                    <a:pt x="143" y="231"/>
                  </a:lnTo>
                  <a:lnTo>
                    <a:pt x="135" y="223"/>
                  </a:lnTo>
                  <a:lnTo>
                    <a:pt x="148" y="225"/>
                  </a:lnTo>
                  <a:lnTo>
                    <a:pt x="153" y="215"/>
                  </a:lnTo>
                  <a:lnTo>
                    <a:pt x="147" y="208"/>
                  </a:lnTo>
                  <a:lnTo>
                    <a:pt x="167" y="215"/>
                  </a:lnTo>
                  <a:lnTo>
                    <a:pt x="172" y="210"/>
                  </a:lnTo>
                  <a:lnTo>
                    <a:pt x="168" y="207"/>
                  </a:lnTo>
                  <a:lnTo>
                    <a:pt x="172" y="202"/>
                  </a:lnTo>
                  <a:lnTo>
                    <a:pt x="173" y="200"/>
                  </a:lnTo>
                  <a:lnTo>
                    <a:pt x="167" y="198"/>
                  </a:lnTo>
                  <a:lnTo>
                    <a:pt x="163" y="205"/>
                  </a:lnTo>
                  <a:lnTo>
                    <a:pt x="154" y="200"/>
                  </a:lnTo>
                  <a:lnTo>
                    <a:pt x="157" y="188"/>
                  </a:lnTo>
                  <a:lnTo>
                    <a:pt x="163" y="188"/>
                  </a:lnTo>
                  <a:lnTo>
                    <a:pt x="162" y="186"/>
                  </a:lnTo>
                  <a:lnTo>
                    <a:pt x="154" y="187"/>
                  </a:lnTo>
                  <a:lnTo>
                    <a:pt x="144" y="193"/>
                  </a:lnTo>
                  <a:lnTo>
                    <a:pt x="148" y="181"/>
                  </a:lnTo>
                  <a:lnTo>
                    <a:pt x="142" y="177"/>
                  </a:lnTo>
                  <a:lnTo>
                    <a:pt x="144" y="168"/>
                  </a:lnTo>
                  <a:lnTo>
                    <a:pt x="135" y="167"/>
                  </a:lnTo>
                  <a:lnTo>
                    <a:pt x="125" y="167"/>
                  </a:lnTo>
                  <a:lnTo>
                    <a:pt x="137" y="159"/>
                  </a:lnTo>
                  <a:lnTo>
                    <a:pt x="147" y="162"/>
                  </a:lnTo>
                  <a:lnTo>
                    <a:pt x="143" y="146"/>
                  </a:lnTo>
                  <a:lnTo>
                    <a:pt x="148" y="146"/>
                  </a:lnTo>
                  <a:lnTo>
                    <a:pt x="158" y="161"/>
                  </a:lnTo>
                  <a:lnTo>
                    <a:pt x="169" y="156"/>
                  </a:lnTo>
                  <a:lnTo>
                    <a:pt x="177" y="167"/>
                  </a:lnTo>
                  <a:lnTo>
                    <a:pt x="179" y="156"/>
                  </a:lnTo>
                  <a:lnTo>
                    <a:pt x="183" y="156"/>
                  </a:lnTo>
                  <a:lnTo>
                    <a:pt x="186" y="156"/>
                  </a:lnTo>
                  <a:lnTo>
                    <a:pt x="189" y="161"/>
                  </a:lnTo>
                  <a:lnTo>
                    <a:pt x="186" y="171"/>
                  </a:lnTo>
                  <a:lnTo>
                    <a:pt x="191" y="177"/>
                  </a:lnTo>
                  <a:lnTo>
                    <a:pt x="194" y="176"/>
                  </a:lnTo>
                  <a:lnTo>
                    <a:pt x="194" y="161"/>
                  </a:lnTo>
                  <a:lnTo>
                    <a:pt x="197" y="157"/>
                  </a:lnTo>
                  <a:lnTo>
                    <a:pt x="204" y="157"/>
                  </a:lnTo>
                  <a:lnTo>
                    <a:pt x="209" y="167"/>
                  </a:lnTo>
                  <a:lnTo>
                    <a:pt x="218" y="168"/>
                  </a:lnTo>
                  <a:lnTo>
                    <a:pt x="223" y="186"/>
                  </a:lnTo>
                  <a:lnTo>
                    <a:pt x="233" y="173"/>
                  </a:lnTo>
                  <a:lnTo>
                    <a:pt x="238" y="178"/>
                  </a:lnTo>
                  <a:lnTo>
                    <a:pt x="236" y="183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5" y="181"/>
                  </a:lnTo>
                  <a:lnTo>
                    <a:pt x="270" y="183"/>
                  </a:lnTo>
                  <a:lnTo>
                    <a:pt x="265" y="193"/>
                  </a:lnTo>
                  <a:lnTo>
                    <a:pt x="268" y="197"/>
                  </a:lnTo>
                  <a:lnTo>
                    <a:pt x="277" y="200"/>
                  </a:lnTo>
                  <a:lnTo>
                    <a:pt x="277" y="193"/>
                  </a:lnTo>
                  <a:lnTo>
                    <a:pt x="276" y="183"/>
                  </a:lnTo>
                  <a:lnTo>
                    <a:pt x="282" y="182"/>
                  </a:lnTo>
                  <a:lnTo>
                    <a:pt x="286" y="188"/>
                  </a:lnTo>
                  <a:lnTo>
                    <a:pt x="280" y="192"/>
                  </a:lnTo>
                  <a:lnTo>
                    <a:pt x="290" y="195"/>
                  </a:lnTo>
                  <a:lnTo>
                    <a:pt x="290" y="203"/>
                  </a:lnTo>
                  <a:lnTo>
                    <a:pt x="296" y="197"/>
                  </a:lnTo>
                  <a:lnTo>
                    <a:pt x="305" y="200"/>
                  </a:lnTo>
                  <a:lnTo>
                    <a:pt x="307" y="202"/>
                  </a:lnTo>
                  <a:lnTo>
                    <a:pt x="312" y="202"/>
                  </a:lnTo>
                  <a:lnTo>
                    <a:pt x="306" y="193"/>
                  </a:lnTo>
                  <a:lnTo>
                    <a:pt x="317" y="191"/>
                  </a:lnTo>
                  <a:lnTo>
                    <a:pt x="321" y="193"/>
                  </a:lnTo>
                  <a:lnTo>
                    <a:pt x="321" y="186"/>
                  </a:lnTo>
                  <a:lnTo>
                    <a:pt x="330" y="193"/>
                  </a:lnTo>
                  <a:lnTo>
                    <a:pt x="339" y="192"/>
                  </a:lnTo>
                  <a:lnTo>
                    <a:pt x="335" y="181"/>
                  </a:lnTo>
                  <a:lnTo>
                    <a:pt x="342" y="176"/>
                  </a:lnTo>
                  <a:lnTo>
                    <a:pt x="349" y="163"/>
                  </a:lnTo>
                  <a:lnTo>
                    <a:pt x="349" y="151"/>
                  </a:lnTo>
                  <a:lnTo>
                    <a:pt x="351" y="151"/>
                  </a:lnTo>
                  <a:lnTo>
                    <a:pt x="360" y="143"/>
                  </a:lnTo>
                  <a:lnTo>
                    <a:pt x="359" y="133"/>
                  </a:lnTo>
                  <a:lnTo>
                    <a:pt x="366" y="112"/>
                  </a:lnTo>
                  <a:lnTo>
                    <a:pt x="374" y="112"/>
                  </a:lnTo>
                  <a:lnTo>
                    <a:pt x="386" y="93"/>
                  </a:lnTo>
                  <a:lnTo>
                    <a:pt x="398" y="94"/>
                  </a:lnTo>
                  <a:lnTo>
                    <a:pt x="404" y="88"/>
                  </a:lnTo>
                  <a:lnTo>
                    <a:pt x="428" y="80"/>
                  </a:lnTo>
                  <a:lnTo>
                    <a:pt x="433" y="74"/>
                  </a:lnTo>
                  <a:lnTo>
                    <a:pt x="433" y="60"/>
                  </a:lnTo>
                  <a:lnTo>
                    <a:pt x="452" y="45"/>
                  </a:lnTo>
                  <a:lnTo>
                    <a:pt x="445" y="40"/>
                  </a:lnTo>
                  <a:lnTo>
                    <a:pt x="455" y="34"/>
                  </a:lnTo>
                  <a:lnTo>
                    <a:pt x="459" y="18"/>
                  </a:lnTo>
                  <a:lnTo>
                    <a:pt x="478" y="8"/>
                  </a:lnTo>
                  <a:lnTo>
                    <a:pt x="484" y="11"/>
                  </a:lnTo>
                  <a:lnTo>
                    <a:pt x="498" y="0"/>
                  </a:lnTo>
                  <a:lnTo>
                    <a:pt x="504" y="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0" name="Freeform 65"/>
            <p:cNvSpPr>
              <a:spLocks/>
            </p:cNvSpPr>
            <p:nvPr/>
          </p:nvSpPr>
          <p:spPr bwMode="auto">
            <a:xfrm>
              <a:off x="3365385" y="2596587"/>
              <a:ext cx="1200720" cy="1701701"/>
            </a:xfrm>
            <a:custGeom>
              <a:avLst/>
              <a:gdLst>
                <a:gd name="T0" fmla="*/ 518 w 1763"/>
                <a:gd name="T1" fmla="*/ 133 h 2499"/>
                <a:gd name="T2" fmla="*/ 454 w 1763"/>
                <a:gd name="T3" fmla="*/ 290 h 2499"/>
                <a:gd name="T4" fmla="*/ 485 w 1763"/>
                <a:gd name="T5" fmla="*/ 376 h 2499"/>
                <a:gd name="T6" fmla="*/ 558 w 1763"/>
                <a:gd name="T7" fmla="*/ 392 h 2499"/>
                <a:gd name="T8" fmla="*/ 633 w 1763"/>
                <a:gd name="T9" fmla="*/ 375 h 2499"/>
                <a:gd name="T10" fmla="*/ 746 w 1763"/>
                <a:gd name="T11" fmla="*/ 400 h 2499"/>
                <a:gd name="T12" fmla="*/ 853 w 1763"/>
                <a:gd name="T13" fmla="*/ 407 h 2499"/>
                <a:gd name="T14" fmla="*/ 878 w 1763"/>
                <a:gd name="T15" fmla="*/ 281 h 2499"/>
                <a:gd name="T16" fmla="*/ 999 w 1763"/>
                <a:gd name="T17" fmla="*/ 280 h 2499"/>
                <a:gd name="T18" fmla="*/ 1100 w 1763"/>
                <a:gd name="T19" fmla="*/ 336 h 2499"/>
                <a:gd name="T20" fmla="*/ 1128 w 1763"/>
                <a:gd name="T21" fmla="*/ 405 h 2499"/>
                <a:gd name="T22" fmla="*/ 1112 w 1763"/>
                <a:gd name="T23" fmla="*/ 480 h 2499"/>
                <a:gd name="T24" fmla="*/ 1156 w 1763"/>
                <a:gd name="T25" fmla="*/ 524 h 2499"/>
                <a:gd name="T26" fmla="*/ 1306 w 1763"/>
                <a:gd name="T27" fmla="*/ 606 h 2499"/>
                <a:gd name="T28" fmla="*/ 1366 w 1763"/>
                <a:gd name="T29" fmla="*/ 697 h 2499"/>
                <a:gd name="T30" fmla="*/ 1458 w 1763"/>
                <a:gd name="T31" fmla="*/ 766 h 2499"/>
                <a:gd name="T32" fmla="*/ 1537 w 1763"/>
                <a:gd name="T33" fmla="*/ 958 h 2499"/>
                <a:gd name="T34" fmla="*/ 1744 w 1763"/>
                <a:gd name="T35" fmla="*/ 1080 h 2499"/>
                <a:gd name="T36" fmla="*/ 1504 w 1763"/>
                <a:gd name="T37" fmla="*/ 1192 h 2499"/>
                <a:gd name="T38" fmla="*/ 1366 w 1763"/>
                <a:gd name="T39" fmla="*/ 1175 h 2499"/>
                <a:gd name="T40" fmla="*/ 1265 w 1763"/>
                <a:gd name="T41" fmla="*/ 1341 h 2499"/>
                <a:gd name="T42" fmla="*/ 1256 w 1763"/>
                <a:gd name="T43" fmla="*/ 1498 h 2499"/>
                <a:gd name="T44" fmla="*/ 1241 w 1763"/>
                <a:gd name="T45" fmla="*/ 1658 h 2499"/>
                <a:gd name="T46" fmla="*/ 1230 w 1763"/>
                <a:gd name="T47" fmla="*/ 1766 h 2499"/>
                <a:gd name="T48" fmla="*/ 1149 w 1763"/>
                <a:gd name="T49" fmla="*/ 1793 h 2499"/>
                <a:gd name="T50" fmla="*/ 1039 w 1763"/>
                <a:gd name="T51" fmla="*/ 1761 h 2499"/>
                <a:gd name="T52" fmla="*/ 1005 w 1763"/>
                <a:gd name="T53" fmla="*/ 1859 h 2499"/>
                <a:gd name="T54" fmla="*/ 1048 w 1763"/>
                <a:gd name="T55" fmla="*/ 1976 h 2499"/>
                <a:gd name="T56" fmla="*/ 1049 w 1763"/>
                <a:gd name="T57" fmla="*/ 2138 h 2499"/>
                <a:gd name="T58" fmla="*/ 931 w 1763"/>
                <a:gd name="T59" fmla="*/ 2109 h 2499"/>
                <a:gd name="T60" fmla="*/ 922 w 1763"/>
                <a:gd name="T61" fmla="*/ 2301 h 2499"/>
                <a:gd name="T62" fmla="*/ 898 w 1763"/>
                <a:gd name="T63" fmla="*/ 2441 h 2499"/>
                <a:gd name="T64" fmla="*/ 799 w 1763"/>
                <a:gd name="T65" fmla="*/ 2456 h 2499"/>
                <a:gd name="T66" fmla="*/ 686 w 1763"/>
                <a:gd name="T67" fmla="*/ 2439 h 2499"/>
                <a:gd name="T68" fmla="*/ 441 w 1763"/>
                <a:gd name="T69" fmla="*/ 2441 h 2499"/>
                <a:gd name="T70" fmla="*/ 302 w 1763"/>
                <a:gd name="T71" fmla="*/ 2439 h 2499"/>
                <a:gd name="T72" fmla="*/ 320 w 1763"/>
                <a:gd name="T73" fmla="*/ 2372 h 2499"/>
                <a:gd name="T74" fmla="*/ 346 w 1763"/>
                <a:gd name="T75" fmla="*/ 2302 h 2499"/>
                <a:gd name="T76" fmla="*/ 360 w 1763"/>
                <a:gd name="T77" fmla="*/ 2204 h 2499"/>
                <a:gd name="T78" fmla="*/ 320 w 1763"/>
                <a:gd name="T79" fmla="*/ 2136 h 2499"/>
                <a:gd name="T80" fmla="*/ 336 w 1763"/>
                <a:gd name="T81" fmla="*/ 2047 h 2499"/>
                <a:gd name="T82" fmla="*/ 436 w 1763"/>
                <a:gd name="T83" fmla="*/ 1902 h 2499"/>
                <a:gd name="T84" fmla="*/ 458 w 1763"/>
                <a:gd name="T85" fmla="*/ 1791 h 2499"/>
                <a:gd name="T86" fmla="*/ 453 w 1763"/>
                <a:gd name="T87" fmla="*/ 1701 h 2499"/>
                <a:gd name="T88" fmla="*/ 509 w 1763"/>
                <a:gd name="T89" fmla="*/ 1681 h 2499"/>
                <a:gd name="T90" fmla="*/ 642 w 1763"/>
                <a:gd name="T91" fmla="*/ 1706 h 2499"/>
                <a:gd name="T92" fmla="*/ 686 w 1763"/>
                <a:gd name="T93" fmla="*/ 1446 h 2499"/>
                <a:gd name="T94" fmla="*/ 731 w 1763"/>
                <a:gd name="T95" fmla="*/ 1288 h 2499"/>
                <a:gd name="T96" fmla="*/ 643 w 1763"/>
                <a:gd name="T97" fmla="*/ 1197 h 2499"/>
                <a:gd name="T98" fmla="*/ 488 w 1763"/>
                <a:gd name="T99" fmla="*/ 1158 h 2499"/>
                <a:gd name="T100" fmla="*/ 424 w 1763"/>
                <a:gd name="T101" fmla="*/ 1011 h 2499"/>
                <a:gd name="T102" fmla="*/ 399 w 1763"/>
                <a:gd name="T103" fmla="*/ 854 h 2499"/>
                <a:gd name="T104" fmla="*/ 336 w 1763"/>
                <a:gd name="T105" fmla="*/ 671 h 2499"/>
                <a:gd name="T106" fmla="*/ 177 w 1763"/>
                <a:gd name="T107" fmla="*/ 597 h 2499"/>
                <a:gd name="T108" fmla="*/ 11 w 1763"/>
                <a:gd name="T109" fmla="*/ 510 h 2499"/>
                <a:gd name="T110" fmla="*/ 57 w 1763"/>
                <a:gd name="T111" fmla="*/ 366 h 2499"/>
                <a:gd name="T112" fmla="*/ 55 w 1763"/>
                <a:gd name="T113" fmla="*/ 282 h 2499"/>
                <a:gd name="T114" fmla="*/ 50 w 1763"/>
                <a:gd name="T115" fmla="*/ 174 h 2499"/>
                <a:gd name="T116" fmla="*/ 178 w 1763"/>
                <a:gd name="T117" fmla="*/ 143 h 2499"/>
                <a:gd name="T118" fmla="*/ 276 w 1763"/>
                <a:gd name="T119" fmla="*/ 169 h 2499"/>
                <a:gd name="T120" fmla="*/ 326 w 1763"/>
                <a:gd name="T121" fmla="*/ 112 h 2499"/>
                <a:gd name="T122" fmla="*/ 390 w 1763"/>
                <a:gd name="T123" fmla="*/ 46 h 2499"/>
                <a:gd name="T124" fmla="*/ 475 w 1763"/>
                <a:gd name="T125" fmla="*/ 14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3" h="2499">
                  <a:moveTo>
                    <a:pt x="542" y="4"/>
                  </a:moveTo>
                  <a:lnTo>
                    <a:pt x="538" y="15"/>
                  </a:lnTo>
                  <a:lnTo>
                    <a:pt x="548" y="16"/>
                  </a:lnTo>
                  <a:lnTo>
                    <a:pt x="544" y="56"/>
                  </a:lnTo>
                  <a:lnTo>
                    <a:pt x="534" y="69"/>
                  </a:lnTo>
                  <a:lnTo>
                    <a:pt x="543" y="79"/>
                  </a:lnTo>
                  <a:lnTo>
                    <a:pt x="547" y="93"/>
                  </a:lnTo>
                  <a:lnTo>
                    <a:pt x="552" y="93"/>
                  </a:lnTo>
                  <a:lnTo>
                    <a:pt x="563" y="113"/>
                  </a:lnTo>
                  <a:lnTo>
                    <a:pt x="554" y="110"/>
                  </a:lnTo>
                  <a:lnTo>
                    <a:pt x="547" y="117"/>
                  </a:lnTo>
                  <a:lnTo>
                    <a:pt x="534" y="113"/>
                  </a:lnTo>
                  <a:lnTo>
                    <a:pt x="518" y="133"/>
                  </a:lnTo>
                  <a:lnTo>
                    <a:pt x="518" y="138"/>
                  </a:lnTo>
                  <a:lnTo>
                    <a:pt x="507" y="142"/>
                  </a:lnTo>
                  <a:lnTo>
                    <a:pt x="473" y="203"/>
                  </a:lnTo>
                  <a:lnTo>
                    <a:pt x="458" y="217"/>
                  </a:lnTo>
                  <a:lnTo>
                    <a:pt x="456" y="226"/>
                  </a:lnTo>
                  <a:lnTo>
                    <a:pt x="454" y="232"/>
                  </a:lnTo>
                  <a:lnTo>
                    <a:pt x="443" y="237"/>
                  </a:lnTo>
                  <a:lnTo>
                    <a:pt x="438" y="260"/>
                  </a:lnTo>
                  <a:lnTo>
                    <a:pt x="441" y="262"/>
                  </a:lnTo>
                  <a:lnTo>
                    <a:pt x="446" y="260"/>
                  </a:lnTo>
                  <a:lnTo>
                    <a:pt x="449" y="266"/>
                  </a:lnTo>
                  <a:lnTo>
                    <a:pt x="446" y="277"/>
                  </a:lnTo>
                  <a:lnTo>
                    <a:pt x="454" y="290"/>
                  </a:lnTo>
                  <a:lnTo>
                    <a:pt x="454" y="302"/>
                  </a:lnTo>
                  <a:lnTo>
                    <a:pt x="443" y="314"/>
                  </a:lnTo>
                  <a:lnTo>
                    <a:pt x="449" y="325"/>
                  </a:lnTo>
                  <a:lnTo>
                    <a:pt x="459" y="330"/>
                  </a:lnTo>
                  <a:lnTo>
                    <a:pt x="456" y="340"/>
                  </a:lnTo>
                  <a:lnTo>
                    <a:pt x="458" y="347"/>
                  </a:lnTo>
                  <a:lnTo>
                    <a:pt x="448" y="362"/>
                  </a:lnTo>
                  <a:lnTo>
                    <a:pt x="438" y="368"/>
                  </a:lnTo>
                  <a:lnTo>
                    <a:pt x="448" y="372"/>
                  </a:lnTo>
                  <a:lnTo>
                    <a:pt x="453" y="368"/>
                  </a:lnTo>
                  <a:lnTo>
                    <a:pt x="470" y="376"/>
                  </a:lnTo>
                  <a:lnTo>
                    <a:pt x="485" y="371"/>
                  </a:lnTo>
                  <a:lnTo>
                    <a:pt x="485" y="376"/>
                  </a:lnTo>
                  <a:lnTo>
                    <a:pt x="494" y="375"/>
                  </a:lnTo>
                  <a:lnTo>
                    <a:pt x="499" y="366"/>
                  </a:lnTo>
                  <a:lnTo>
                    <a:pt x="507" y="366"/>
                  </a:lnTo>
                  <a:lnTo>
                    <a:pt x="515" y="377"/>
                  </a:lnTo>
                  <a:lnTo>
                    <a:pt x="523" y="381"/>
                  </a:lnTo>
                  <a:lnTo>
                    <a:pt x="527" y="370"/>
                  </a:lnTo>
                  <a:lnTo>
                    <a:pt x="534" y="370"/>
                  </a:lnTo>
                  <a:lnTo>
                    <a:pt x="539" y="379"/>
                  </a:lnTo>
                  <a:lnTo>
                    <a:pt x="547" y="381"/>
                  </a:lnTo>
                  <a:lnTo>
                    <a:pt x="547" y="386"/>
                  </a:lnTo>
                  <a:lnTo>
                    <a:pt x="549" y="389"/>
                  </a:lnTo>
                  <a:lnTo>
                    <a:pt x="554" y="384"/>
                  </a:lnTo>
                  <a:lnTo>
                    <a:pt x="558" y="392"/>
                  </a:lnTo>
                  <a:lnTo>
                    <a:pt x="566" y="394"/>
                  </a:lnTo>
                  <a:lnTo>
                    <a:pt x="576" y="407"/>
                  </a:lnTo>
                  <a:lnTo>
                    <a:pt x="571" y="415"/>
                  </a:lnTo>
                  <a:lnTo>
                    <a:pt x="602" y="431"/>
                  </a:lnTo>
                  <a:lnTo>
                    <a:pt x="612" y="436"/>
                  </a:lnTo>
                  <a:lnTo>
                    <a:pt x="617" y="410"/>
                  </a:lnTo>
                  <a:lnTo>
                    <a:pt x="625" y="412"/>
                  </a:lnTo>
                  <a:lnTo>
                    <a:pt x="617" y="405"/>
                  </a:lnTo>
                  <a:lnTo>
                    <a:pt x="618" y="394"/>
                  </a:lnTo>
                  <a:lnTo>
                    <a:pt x="628" y="404"/>
                  </a:lnTo>
                  <a:lnTo>
                    <a:pt x="627" y="386"/>
                  </a:lnTo>
                  <a:lnTo>
                    <a:pt x="632" y="384"/>
                  </a:lnTo>
                  <a:lnTo>
                    <a:pt x="633" y="375"/>
                  </a:lnTo>
                  <a:lnTo>
                    <a:pt x="642" y="376"/>
                  </a:lnTo>
                  <a:lnTo>
                    <a:pt x="637" y="371"/>
                  </a:lnTo>
                  <a:lnTo>
                    <a:pt x="643" y="354"/>
                  </a:lnTo>
                  <a:lnTo>
                    <a:pt x="653" y="357"/>
                  </a:lnTo>
                  <a:lnTo>
                    <a:pt x="665" y="355"/>
                  </a:lnTo>
                  <a:lnTo>
                    <a:pt x="680" y="360"/>
                  </a:lnTo>
                  <a:lnTo>
                    <a:pt x="682" y="371"/>
                  </a:lnTo>
                  <a:lnTo>
                    <a:pt x="690" y="368"/>
                  </a:lnTo>
                  <a:lnTo>
                    <a:pt x="696" y="375"/>
                  </a:lnTo>
                  <a:lnTo>
                    <a:pt x="707" y="376"/>
                  </a:lnTo>
                  <a:lnTo>
                    <a:pt x="722" y="387"/>
                  </a:lnTo>
                  <a:lnTo>
                    <a:pt x="739" y="389"/>
                  </a:lnTo>
                  <a:lnTo>
                    <a:pt x="746" y="400"/>
                  </a:lnTo>
                  <a:lnTo>
                    <a:pt x="751" y="426"/>
                  </a:lnTo>
                  <a:lnTo>
                    <a:pt x="773" y="424"/>
                  </a:lnTo>
                  <a:lnTo>
                    <a:pt x="779" y="435"/>
                  </a:lnTo>
                  <a:lnTo>
                    <a:pt x="800" y="439"/>
                  </a:lnTo>
                  <a:lnTo>
                    <a:pt x="805" y="448"/>
                  </a:lnTo>
                  <a:lnTo>
                    <a:pt x="815" y="440"/>
                  </a:lnTo>
                  <a:lnTo>
                    <a:pt x="840" y="450"/>
                  </a:lnTo>
                  <a:lnTo>
                    <a:pt x="845" y="440"/>
                  </a:lnTo>
                  <a:lnTo>
                    <a:pt x="840" y="439"/>
                  </a:lnTo>
                  <a:lnTo>
                    <a:pt x="850" y="429"/>
                  </a:lnTo>
                  <a:lnTo>
                    <a:pt x="847" y="414"/>
                  </a:lnTo>
                  <a:lnTo>
                    <a:pt x="853" y="412"/>
                  </a:lnTo>
                  <a:lnTo>
                    <a:pt x="853" y="407"/>
                  </a:lnTo>
                  <a:lnTo>
                    <a:pt x="848" y="402"/>
                  </a:lnTo>
                  <a:lnTo>
                    <a:pt x="850" y="389"/>
                  </a:lnTo>
                  <a:lnTo>
                    <a:pt x="848" y="382"/>
                  </a:lnTo>
                  <a:lnTo>
                    <a:pt x="855" y="379"/>
                  </a:lnTo>
                  <a:lnTo>
                    <a:pt x="852" y="372"/>
                  </a:lnTo>
                  <a:lnTo>
                    <a:pt x="863" y="346"/>
                  </a:lnTo>
                  <a:lnTo>
                    <a:pt x="859" y="335"/>
                  </a:lnTo>
                  <a:lnTo>
                    <a:pt x="864" y="331"/>
                  </a:lnTo>
                  <a:lnTo>
                    <a:pt x="859" y="327"/>
                  </a:lnTo>
                  <a:lnTo>
                    <a:pt x="863" y="309"/>
                  </a:lnTo>
                  <a:lnTo>
                    <a:pt x="858" y="299"/>
                  </a:lnTo>
                  <a:lnTo>
                    <a:pt x="872" y="282"/>
                  </a:lnTo>
                  <a:lnTo>
                    <a:pt x="878" y="281"/>
                  </a:lnTo>
                  <a:lnTo>
                    <a:pt x="887" y="287"/>
                  </a:lnTo>
                  <a:lnTo>
                    <a:pt x="889" y="285"/>
                  </a:lnTo>
                  <a:lnTo>
                    <a:pt x="896" y="280"/>
                  </a:lnTo>
                  <a:lnTo>
                    <a:pt x="912" y="282"/>
                  </a:lnTo>
                  <a:lnTo>
                    <a:pt x="912" y="271"/>
                  </a:lnTo>
                  <a:lnTo>
                    <a:pt x="932" y="271"/>
                  </a:lnTo>
                  <a:lnTo>
                    <a:pt x="938" y="276"/>
                  </a:lnTo>
                  <a:lnTo>
                    <a:pt x="960" y="261"/>
                  </a:lnTo>
                  <a:lnTo>
                    <a:pt x="963" y="242"/>
                  </a:lnTo>
                  <a:lnTo>
                    <a:pt x="975" y="255"/>
                  </a:lnTo>
                  <a:lnTo>
                    <a:pt x="991" y="260"/>
                  </a:lnTo>
                  <a:lnTo>
                    <a:pt x="985" y="271"/>
                  </a:lnTo>
                  <a:lnTo>
                    <a:pt x="999" y="280"/>
                  </a:lnTo>
                  <a:lnTo>
                    <a:pt x="1001" y="291"/>
                  </a:lnTo>
                  <a:lnTo>
                    <a:pt x="1016" y="290"/>
                  </a:lnTo>
                  <a:lnTo>
                    <a:pt x="1015" y="297"/>
                  </a:lnTo>
                  <a:lnTo>
                    <a:pt x="1023" y="297"/>
                  </a:lnTo>
                  <a:lnTo>
                    <a:pt x="1036" y="306"/>
                  </a:lnTo>
                  <a:lnTo>
                    <a:pt x="1055" y="306"/>
                  </a:lnTo>
                  <a:lnTo>
                    <a:pt x="1065" y="315"/>
                  </a:lnTo>
                  <a:lnTo>
                    <a:pt x="1075" y="315"/>
                  </a:lnTo>
                  <a:lnTo>
                    <a:pt x="1084" y="325"/>
                  </a:lnTo>
                  <a:lnTo>
                    <a:pt x="1090" y="325"/>
                  </a:lnTo>
                  <a:lnTo>
                    <a:pt x="1093" y="331"/>
                  </a:lnTo>
                  <a:lnTo>
                    <a:pt x="1097" y="330"/>
                  </a:lnTo>
                  <a:lnTo>
                    <a:pt x="1100" y="336"/>
                  </a:lnTo>
                  <a:lnTo>
                    <a:pt x="1117" y="328"/>
                  </a:lnTo>
                  <a:lnTo>
                    <a:pt x="1124" y="340"/>
                  </a:lnTo>
                  <a:lnTo>
                    <a:pt x="1129" y="341"/>
                  </a:lnTo>
                  <a:lnTo>
                    <a:pt x="1123" y="343"/>
                  </a:lnTo>
                  <a:lnTo>
                    <a:pt x="1107" y="354"/>
                  </a:lnTo>
                  <a:lnTo>
                    <a:pt x="1113" y="366"/>
                  </a:lnTo>
                  <a:lnTo>
                    <a:pt x="1109" y="376"/>
                  </a:lnTo>
                  <a:lnTo>
                    <a:pt x="1118" y="389"/>
                  </a:lnTo>
                  <a:lnTo>
                    <a:pt x="1107" y="387"/>
                  </a:lnTo>
                  <a:lnTo>
                    <a:pt x="1102" y="392"/>
                  </a:lnTo>
                  <a:lnTo>
                    <a:pt x="1113" y="392"/>
                  </a:lnTo>
                  <a:lnTo>
                    <a:pt x="1108" y="402"/>
                  </a:lnTo>
                  <a:lnTo>
                    <a:pt x="1128" y="405"/>
                  </a:lnTo>
                  <a:lnTo>
                    <a:pt x="1118" y="425"/>
                  </a:lnTo>
                  <a:lnTo>
                    <a:pt x="1112" y="424"/>
                  </a:lnTo>
                  <a:lnTo>
                    <a:pt x="1102" y="431"/>
                  </a:lnTo>
                  <a:lnTo>
                    <a:pt x="1107" y="434"/>
                  </a:lnTo>
                  <a:lnTo>
                    <a:pt x="1108" y="444"/>
                  </a:lnTo>
                  <a:lnTo>
                    <a:pt x="1113" y="445"/>
                  </a:lnTo>
                  <a:lnTo>
                    <a:pt x="1112" y="453"/>
                  </a:lnTo>
                  <a:lnTo>
                    <a:pt x="1095" y="458"/>
                  </a:lnTo>
                  <a:lnTo>
                    <a:pt x="1097" y="474"/>
                  </a:lnTo>
                  <a:lnTo>
                    <a:pt x="1095" y="478"/>
                  </a:lnTo>
                  <a:lnTo>
                    <a:pt x="1107" y="480"/>
                  </a:lnTo>
                  <a:lnTo>
                    <a:pt x="1107" y="484"/>
                  </a:lnTo>
                  <a:lnTo>
                    <a:pt x="1112" y="480"/>
                  </a:lnTo>
                  <a:lnTo>
                    <a:pt x="1114" y="485"/>
                  </a:lnTo>
                  <a:lnTo>
                    <a:pt x="1109" y="489"/>
                  </a:lnTo>
                  <a:lnTo>
                    <a:pt x="1113" y="495"/>
                  </a:lnTo>
                  <a:lnTo>
                    <a:pt x="1123" y="494"/>
                  </a:lnTo>
                  <a:lnTo>
                    <a:pt x="1123" y="500"/>
                  </a:lnTo>
                  <a:lnTo>
                    <a:pt x="1133" y="504"/>
                  </a:lnTo>
                  <a:lnTo>
                    <a:pt x="1132" y="510"/>
                  </a:lnTo>
                  <a:lnTo>
                    <a:pt x="1138" y="508"/>
                  </a:lnTo>
                  <a:lnTo>
                    <a:pt x="1138" y="512"/>
                  </a:lnTo>
                  <a:lnTo>
                    <a:pt x="1144" y="510"/>
                  </a:lnTo>
                  <a:lnTo>
                    <a:pt x="1143" y="515"/>
                  </a:lnTo>
                  <a:lnTo>
                    <a:pt x="1153" y="527"/>
                  </a:lnTo>
                  <a:lnTo>
                    <a:pt x="1156" y="524"/>
                  </a:lnTo>
                  <a:lnTo>
                    <a:pt x="1171" y="548"/>
                  </a:lnTo>
                  <a:lnTo>
                    <a:pt x="1181" y="548"/>
                  </a:lnTo>
                  <a:lnTo>
                    <a:pt x="1191" y="558"/>
                  </a:lnTo>
                  <a:lnTo>
                    <a:pt x="1207" y="558"/>
                  </a:lnTo>
                  <a:lnTo>
                    <a:pt x="1215" y="563"/>
                  </a:lnTo>
                  <a:lnTo>
                    <a:pt x="1228" y="563"/>
                  </a:lnTo>
                  <a:lnTo>
                    <a:pt x="1246" y="573"/>
                  </a:lnTo>
                  <a:lnTo>
                    <a:pt x="1252" y="584"/>
                  </a:lnTo>
                  <a:lnTo>
                    <a:pt x="1265" y="581"/>
                  </a:lnTo>
                  <a:lnTo>
                    <a:pt x="1276" y="586"/>
                  </a:lnTo>
                  <a:lnTo>
                    <a:pt x="1292" y="596"/>
                  </a:lnTo>
                  <a:lnTo>
                    <a:pt x="1294" y="601"/>
                  </a:lnTo>
                  <a:lnTo>
                    <a:pt x="1306" y="606"/>
                  </a:lnTo>
                  <a:lnTo>
                    <a:pt x="1306" y="612"/>
                  </a:lnTo>
                  <a:lnTo>
                    <a:pt x="1324" y="609"/>
                  </a:lnTo>
                  <a:lnTo>
                    <a:pt x="1331" y="613"/>
                  </a:lnTo>
                  <a:lnTo>
                    <a:pt x="1329" y="646"/>
                  </a:lnTo>
                  <a:lnTo>
                    <a:pt x="1348" y="655"/>
                  </a:lnTo>
                  <a:lnTo>
                    <a:pt x="1340" y="662"/>
                  </a:lnTo>
                  <a:lnTo>
                    <a:pt x="1341" y="675"/>
                  </a:lnTo>
                  <a:lnTo>
                    <a:pt x="1336" y="681"/>
                  </a:lnTo>
                  <a:lnTo>
                    <a:pt x="1350" y="685"/>
                  </a:lnTo>
                  <a:lnTo>
                    <a:pt x="1355" y="691"/>
                  </a:lnTo>
                  <a:lnTo>
                    <a:pt x="1358" y="686"/>
                  </a:lnTo>
                  <a:lnTo>
                    <a:pt x="1359" y="697"/>
                  </a:lnTo>
                  <a:lnTo>
                    <a:pt x="1366" y="697"/>
                  </a:lnTo>
                  <a:lnTo>
                    <a:pt x="1373" y="712"/>
                  </a:lnTo>
                  <a:lnTo>
                    <a:pt x="1383" y="712"/>
                  </a:lnTo>
                  <a:lnTo>
                    <a:pt x="1384" y="719"/>
                  </a:lnTo>
                  <a:lnTo>
                    <a:pt x="1400" y="727"/>
                  </a:lnTo>
                  <a:lnTo>
                    <a:pt x="1405" y="739"/>
                  </a:lnTo>
                  <a:lnTo>
                    <a:pt x="1414" y="740"/>
                  </a:lnTo>
                  <a:lnTo>
                    <a:pt x="1414" y="760"/>
                  </a:lnTo>
                  <a:lnTo>
                    <a:pt x="1427" y="764"/>
                  </a:lnTo>
                  <a:lnTo>
                    <a:pt x="1432" y="776"/>
                  </a:lnTo>
                  <a:lnTo>
                    <a:pt x="1435" y="774"/>
                  </a:lnTo>
                  <a:lnTo>
                    <a:pt x="1438" y="779"/>
                  </a:lnTo>
                  <a:lnTo>
                    <a:pt x="1448" y="780"/>
                  </a:lnTo>
                  <a:lnTo>
                    <a:pt x="1458" y="766"/>
                  </a:lnTo>
                  <a:lnTo>
                    <a:pt x="1458" y="786"/>
                  </a:lnTo>
                  <a:lnTo>
                    <a:pt x="1469" y="780"/>
                  </a:lnTo>
                  <a:lnTo>
                    <a:pt x="1472" y="785"/>
                  </a:lnTo>
                  <a:lnTo>
                    <a:pt x="1476" y="783"/>
                  </a:lnTo>
                  <a:lnTo>
                    <a:pt x="1474" y="790"/>
                  </a:lnTo>
                  <a:lnTo>
                    <a:pt x="1483" y="793"/>
                  </a:lnTo>
                  <a:lnTo>
                    <a:pt x="1469" y="815"/>
                  </a:lnTo>
                  <a:lnTo>
                    <a:pt x="1468" y="825"/>
                  </a:lnTo>
                  <a:lnTo>
                    <a:pt x="1488" y="880"/>
                  </a:lnTo>
                  <a:lnTo>
                    <a:pt x="1499" y="894"/>
                  </a:lnTo>
                  <a:lnTo>
                    <a:pt x="1508" y="921"/>
                  </a:lnTo>
                  <a:lnTo>
                    <a:pt x="1511" y="953"/>
                  </a:lnTo>
                  <a:lnTo>
                    <a:pt x="1537" y="958"/>
                  </a:lnTo>
                  <a:lnTo>
                    <a:pt x="1550" y="971"/>
                  </a:lnTo>
                  <a:lnTo>
                    <a:pt x="1533" y="992"/>
                  </a:lnTo>
                  <a:lnTo>
                    <a:pt x="1543" y="1020"/>
                  </a:lnTo>
                  <a:lnTo>
                    <a:pt x="1553" y="1022"/>
                  </a:lnTo>
                  <a:lnTo>
                    <a:pt x="1565" y="1013"/>
                  </a:lnTo>
                  <a:lnTo>
                    <a:pt x="1572" y="1013"/>
                  </a:lnTo>
                  <a:lnTo>
                    <a:pt x="1600" y="1032"/>
                  </a:lnTo>
                  <a:lnTo>
                    <a:pt x="1624" y="1040"/>
                  </a:lnTo>
                  <a:lnTo>
                    <a:pt x="1639" y="1059"/>
                  </a:lnTo>
                  <a:lnTo>
                    <a:pt x="1651" y="1090"/>
                  </a:lnTo>
                  <a:lnTo>
                    <a:pt x="1703" y="1090"/>
                  </a:lnTo>
                  <a:lnTo>
                    <a:pt x="1728" y="1079"/>
                  </a:lnTo>
                  <a:lnTo>
                    <a:pt x="1744" y="1080"/>
                  </a:lnTo>
                  <a:lnTo>
                    <a:pt x="1763" y="1090"/>
                  </a:lnTo>
                  <a:lnTo>
                    <a:pt x="1752" y="1106"/>
                  </a:lnTo>
                  <a:lnTo>
                    <a:pt x="1724" y="1125"/>
                  </a:lnTo>
                  <a:lnTo>
                    <a:pt x="1725" y="1148"/>
                  </a:lnTo>
                  <a:lnTo>
                    <a:pt x="1749" y="1200"/>
                  </a:lnTo>
                  <a:lnTo>
                    <a:pt x="1730" y="1215"/>
                  </a:lnTo>
                  <a:lnTo>
                    <a:pt x="1686" y="1217"/>
                  </a:lnTo>
                  <a:lnTo>
                    <a:pt x="1671" y="1210"/>
                  </a:lnTo>
                  <a:lnTo>
                    <a:pt x="1645" y="1207"/>
                  </a:lnTo>
                  <a:lnTo>
                    <a:pt x="1590" y="1215"/>
                  </a:lnTo>
                  <a:lnTo>
                    <a:pt x="1558" y="1199"/>
                  </a:lnTo>
                  <a:lnTo>
                    <a:pt x="1511" y="1199"/>
                  </a:lnTo>
                  <a:lnTo>
                    <a:pt x="1504" y="1192"/>
                  </a:lnTo>
                  <a:lnTo>
                    <a:pt x="1508" y="1170"/>
                  </a:lnTo>
                  <a:lnTo>
                    <a:pt x="1489" y="1158"/>
                  </a:lnTo>
                  <a:lnTo>
                    <a:pt x="1479" y="1168"/>
                  </a:lnTo>
                  <a:lnTo>
                    <a:pt x="1464" y="1169"/>
                  </a:lnTo>
                  <a:lnTo>
                    <a:pt x="1457" y="1180"/>
                  </a:lnTo>
                  <a:lnTo>
                    <a:pt x="1438" y="1174"/>
                  </a:lnTo>
                  <a:lnTo>
                    <a:pt x="1425" y="1180"/>
                  </a:lnTo>
                  <a:lnTo>
                    <a:pt x="1422" y="1184"/>
                  </a:lnTo>
                  <a:lnTo>
                    <a:pt x="1410" y="1192"/>
                  </a:lnTo>
                  <a:lnTo>
                    <a:pt x="1412" y="1205"/>
                  </a:lnTo>
                  <a:lnTo>
                    <a:pt x="1404" y="1208"/>
                  </a:lnTo>
                  <a:lnTo>
                    <a:pt x="1388" y="1187"/>
                  </a:lnTo>
                  <a:lnTo>
                    <a:pt x="1366" y="1175"/>
                  </a:lnTo>
                  <a:lnTo>
                    <a:pt x="1355" y="1185"/>
                  </a:lnTo>
                  <a:lnTo>
                    <a:pt x="1335" y="1194"/>
                  </a:lnTo>
                  <a:lnTo>
                    <a:pt x="1325" y="1192"/>
                  </a:lnTo>
                  <a:lnTo>
                    <a:pt x="1299" y="1180"/>
                  </a:lnTo>
                  <a:lnTo>
                    <a:pt x="1286" y="1184"/>
                  </a:lnTo>
                  <a:lnTo>
                    <a:pt x="1276" y="1199"/>
                  </a:lnTo>
                  <a:lnTo>
                    <a:pt x="1274" y="1215"/>
                  </a:lnTo>
                  <a:lnTo>
                    <a:pt x="1267" y="1232"/>
                  </a:lnTo>
                  <a:lnTo>
                    <a:pt x="1276" y="1287"/>
                  </a:lnTo>
                  <a:lnTo>
                    <a:pt x="1267" y="1298"/>
                  </a:lnTo>
                  <a:lnTo>
                    <a:pt x="1271" y="1311"/>
                  </a:lnTo>
                  <a:lnTo>
                    <a:pt x="1267" y="1330"/>
                  </a:lnTo>
                  <a:lnTo>
                    <a:pt x="1265" y="1341"/>
                  </a:lnTo>
                  <a:lnTo>
                    <a:pt x="1256" y="1346"/>
                  </a:lnTo>
                  <a:lnTo>
                    <a:pt x="1257" y="1355"/>
                  </a:lnTo>
                  <a:lnTo>
                    <a:pt x="1255" y="1361"/>
                  </a:lnTo>
                  <a:lnTo>
                    <a:pt x="1251" y="1382"/>
                  </a:lnTo>
                  <a:lnTo>
                    <a:pt x="1261" y="1394"/>
                  </a:lnTo>
                  <a:lnTo>
                    <a:pt x="1251" y="1401"/>
                  </a:lnTo>
                  <a:lnTo>
                    <a:pt x="1247" y="1424"/>
                  </a:lnTo>
                  <a:lnTo>
                    <a:pt x="1261" y="1436"/>
                  </a:lnTo>
                  <a:lnTo>
                    <a:pt x="1266" y="1450"/>
                  </a:lnTo>
                  <a:lnTo>
                    <a:pt x="1266" y="1465"/>
                  </a:lnTo>
                  <a:lnTo>
                    <a:pt x="1271" y="1471"/>
                  </a:lnTo>
                  <a:lnTo>
                    <a:pt x="1266" y="1489"/>
                  </a:lnTo>
                  <a:lnTo>
                    <a:pt x="1256" y="1498"/>
                  </a:lnTo>
                  <a:lnTo>
                    <a:pt x="1257" y="1509"/>
                  </a:lnTo>
                  <a:lnTo>
                    <a:pt x="1255" y="1525"/>
                  </a:lnTo>
                  <a:lnTo>
                    <a:pt x="1284" y="1542"/>
                  </a:lnTo>
                  <a:lnTo>
                    <a:pt x="1282" y="1554"/>
                  </a:lnTo>
                  <a:lnTo>
                    <a:pt x="1265" y="1574"/>
                  </a:lnTo>
                  <a:lnTo>
                    <a:pt x="1265" y="1579"/>
                  </a:lnTo>
                  <a:lnTo>
                    <a:pt x="1256" y="1584"/>
                  </a:lnTo>
                  <a:lnTo>
                    <a:pt x="1256" y="1589"/>
                  </a:lnTo>
                  <a:lnTo>
                    <a:pt x="1247" y="1591"/>
                  </a:lnTo>
                  <a:lnTo>
                    <a:pt x="1247" y="1616"/>
                  </a:lnTo>
                  <a:lnTo>
                    <a:pt x="1236" y="1619"/>
                  </a:lnTo>
                  <a:lnTo>
                    <a:pt x="1242" y="1627"/>
                  </a:lnTo>
                  <a:lnTo>
                    <a:pt x="1241" y="1658"/>
                  </a:lnTo>
                  <a:lnTo>
                    <a:pt x="1250" y="1657"/>
                  </a:lnTo>
                  <a:lnTo>
                    <a:pt x="1246" y="1662"/>
                  </a:lnTo>
                  <a:lnTo>
                    <a:pt x="1256" y="1670"/>
                  </a:lnTo>
                  <a:lnTo>
                    <a:pt x="1251" y="1678"/>
                  </a:lnTo>
                  <a:lnTo>
                    <a:pt x="1261" y="1692"/>
                  </a:lnTo>
                  <a:lnTo>
                    <a:pt x="1252" y="1697"/>
                  </a:lnTo>
                  <a:lnTo>
                    <a:pt x="1255" y="1707"/>
                  </a:lnTo>
                  <a:lnTo>
                    <a:pt x="1250" y="1710"/>
                  </a:lnTo>
                  <a:lnTo>
                    <a:pt x="1246" y="1727"/>
                  </a:lnTo>
                  <a:lnTo>
                    <a:pt x="1240" y="1731"/>
                  </a:lnTo>
                  <a:lnTo>
                    <a:pt x="1241" y="1739"/>
                  </a:lnTo>
                  <a:lnTo>
                    <a:pt x="1233" y="1749"/>
                  </a:lnTo>
                  <a:lnTo>
                    <a:pt x="1230" y="1766"/>
                  </a:lnTo>
                  <a:lnTo>
                    <a:pt x="1236" y="1804"/>
                  </a:lnTo>
                  <a:lnTo>
                    <a:pt x="1247" y="1816"/>
                  </a:lnTo>
                  <a:lnTo>
                    <a:pt x="1252" y="1833"/>
                  </a:lnTo>
                  <a:lnTo>
                    <a:pt x="1238" y="1833"/>
                  </a:lnTo>
                  <a:lnTo>
                    <a:pt x="1225" y="1840"/>
                  </a:lnTo>
                  <a:lnTo>
                    <a:pt x="1217" y="1835"/>
                  </a:lnTo>
                  <a:lnTo>
                    <a:pt x="1192" y="1839"/>
                  </a:lnTo>
                  <a:lnTo>
                    <a:pt x="1183" y="1834"/>
                  </a:lnTo>
                  <a:lnTo>
                    <a:pt x="1178" y="1828"/>
                  </a:lnTo>
                  <a:lnTo>
                    <a:pt x="1169" y="1823"/>
                  </a:lnTo>
                  <a:lnTo>
                    <a:pt x="1171" y="1811"/>
                  </a:lnTo>
                  <a:lnTo>
                    <a:pt x="1149" y="1800"/>
                  </a:lnTo>
                  <a:lnTo>
                    <a:pt x="1149" y="1793"/>
                  </a:lnTo>
                  <a:lnTo>
                    <a:pt x="1143" y="1786"/>
                  </a:lnTo>
                  <a:lnTo>
                    <a:pt x="1144" y="1780"/>
                  </a:lnTo>
                  <a:lnTo>
                    <a:pt x="1137" y="1769"/>
                  </a:lnTo>
                  <a:lnTo>
                    <a:pt x="1137" y="1742"/>
                  </a:lnTo>
                  <a:lnTo>
                    <a:pt x="1113" y="1726"/>
                  </a:lnTo>
                  <a:lnTo>
                    <a:pt x="1097" y="1690"/>
                  </a:lnTo>
                  <a:lnTo>
                    <a:pt x="1090" y="1692"/>
                  </a:lnTo>
                  <a:lnTo>
                    <a:pt x="1092" y="1702"/>
                  </a:lnTo>
                  <a:lnTo>
                    <a:pt x="1080" y="1702"/>
                  </a:lnTo>
                  <a:lnTo>
                    <a:pt x="1069" y="1720"/>
                  </a:lnTo>
                  <a:lnTo>
                    <a:pt x="1049" y="1722"/>
                  </a:lnTo>
                  <a:lnTo>
                    <a:pt x="1034" y="1747"/>
                  </a:lnTo>
                  <a:lnTo>
                    <a:pt x="1039" y="1761"/>
                  </a:lnTo>
                  <a:lnTo>
                    <a:pt x="1031" y="1764"/>
                  </a:lnTo>
                  <a:lnTo>
                    <a:pt x="1028" y="1774"/>
                  </a:lnTo>
                  <a:lnTo>
                    <a:pt x="1031" y="1779"/>
                  </a:lnTo>
                  <a:lnTo>
                    <a:pt x="1040" y="1779"/>
                  </a:lnTo>
                  <a:lnTo>
                    <a:pt x="1036" y="1804"/>
                  </a:lnTo>
                  <a:lnTo>
                    <a:pt x="1040" y="1814"/>
                  </a:lnTo>
                  <a:lnTo>
                    <a:pt x="1039" y="1819"/>
                  </a:lnTo>
                  <a:lnTo>
                    <a:pt x="1034" y="1816"/>
                  </a:lnTo>
                  <a:lnTo>
                    <a:pt x="1024" y="1838"/>
                  </a:lnTo>
                  <a:lnTo>
                    <a:pt x="1018" y="1844"/>
                  </a:lnTo>
                  <a:lnTo>
                    <a:pt x="1011" y="1840"/>
                  </a:lnTo>
                  <a:lnTo>
                    <a:pt x="1013" y="1850"/>
                  </a:lnTo>
                  <a:lnTo>
                    <a:pt x="1005" y="1859"/>
                  </a:lnTo>
                  <a:lnTo>
                    <a:pt x="1015" y="1872"/>
                  </a:lnTo>
                  <a:lnTo>
                    <a:pt x="1011" y="1877"/>
                  </a:lnTo>
                  <a:lnTo>
                    <a:pt x="1016" y="1878"/>
                  </a:lnTo>
                  <a:lnTo>
                    <a:pt x="1018" y="1888"/>
                  </a:lnTo>
                  <a:lnTo>
                    <a:pt x="1011" y="1893"/>
                  </a:lnTo>
                  <a:lnTo>
                    <a:pt x="1026" y="1897"/>
                  </a:lnTo>
                  <a:lnTo>
                    <a:pt x="1024" y="1907"/>
                  </a:lnTo>
                  <a:lnTo>
                    <a:pt x="1029" y="1903"/>
                  </a:lnTo>
                  <a:lnTo>
                    <a:pt x="1031" y="1922"/>
                  </a:lnTo>
                  <a:lnTo>
                    <a:pt x="1039" y="1924"/>
                  </a:lnTo>
                  <a:lnTo>
                    <a:pt x="1043" y="1936"/>
                  </a:lnTo>
                  <a:lnTo>
                    <a:pt x="1050" y="1936"/>
                  </a:lnTo>
                  <a:lnTo>
                    <a:pt x="1048" y="1976"/>
                  </a:lnTo>
                  <a:lnTo>
                    <a:pt x="1054" y="1977"/>
                  </a:lnTo>
                  <a:lnTo>
                    <a:pt x="1038" y="2040"/>
                  </a:lnTo>
                  <a:lnTo>
                    <a:pt x="1044" y="2055"/>
                  </a:lnTo>
                  <a:lnTo>
                    <a:pt x="1036" y="2064"/>
                  </a:lnTo>
                  <a:lnTo>
                    <a:pt x="1044" y="2072"/>
                  </a:lnTo>
                  <a:lnTo>
                    <a:pt x="1039" y="2079"/>
                  </a:lnTo>
                  <a:lnTo>
                    <a:pt x="1045" y="2084"/>
                  </a:lnTo>
                  <a:lnTo>
                    <a:pt x="1043" y="2085"/>
                  </a:lnTo>
                  <a:lnTo>
                    <a:pt x="1043" y="2095"/>
                  </a:lnTo>
                  <a:lnTo>
                    <a:pt x="1048" y="2101"/>
                  </a:lnTo>
                  <a:lnTo>
                    <a:pt x="1040" y="2125"/>
                  </a:lnTo>
                  <a:lnTo>
                    <a:pt x="1043" y="2135"/>
                  </a:lnTo>
                  <a:lnTo>
                    <a:pt x="1049" y="2138"/>
                  </a:lnTo>
                  <a:lnTo>
                    <a:pt x="1045" y="2146"/>
                  </a:lnTo>
                  <a:lnTo>
                    <a:pt x="1050" y="2148"/>
                  </a:lnTo>
                  <a:lnTo>
                    <a:pt x="1050" y="2153"/>
                  </a:lnTo>
                  <a:lnTo>
                    <a:pt x="1040" y="2156"/>
                  </a:lnTo>
                  <a:lnTo>
                    <a:pt x="1031" y="2146"/>
                  </a:lnTo>
                  <a:lnTo>
                    <a:pt x="1020" y="2149"/>
                  </a:lnTo>
                  <a:lnTo>
                    <a:pt x="1016" y="2144"/>
                  </a:lnTo>
                  <a:lnTo>
                    <a:pt x="1006" y="2144"/>
                  </a:lnTo>
                  <a:lnTo>
                    <a:pt x="989" y="2114"/>
                  </a:lnTo>
                  <a:lnTo>
                    <a:pt x="981" y="2114"/>
                  </a:lnTo>
                  <a:lnTo>
                    <a:pt x="963" y="2104"/>
                  </a:lnTo>
                  <a:lnTo>
                    <a:pt x="926" y="2104"/>
                  </a:lnTo>
                  <a:lnTo>
                    <a:pt x="931" y="2109"/>
                  </a:lnTo>
                  <a:lnTo>
                    <a:pt x="944" y="2158"/>
                  </a:lnTo>
                  <a:lnTo>
                    <a:pt x="933" y="2179"/>
                  </a:lnTo>
                  <a:lnTo>
                    <a:pt x="932" y="2227"/>
                  </a:lnTo>
                  <a:lnTo>
                    <a:pt x="927" y="2232"/>
                  </a:lnTo>
                  <a:lnTo>
                    <a:pt x="928" y="2238"/>
                  </a:lnTo>
                  <a:lnTo>
                    <a:pt x="922" y="2243"/>
                  </a:lnTo>
                  <a:lnTo>
                    <a:pt x="926" y="2259"/>
                  </a:lnTo>
                  <a:lnTo>
                    <a:pt x="916" y="2263"/>
                  </a:lnTo>
                  <a:lnTo>
                    <a:pt x="917" y="2276"/>
                  </a:lnTo>
                  <a:lnTo>
                    <a:pt x="912" y="2286"/>
                  </a:lnTo>
                  <a:lnTo>
                    <a:pt x="916" y="2293"/>
                  </a:lnTo>
                  <a:lnTo>
                    <a:pt x="924" y="2292"/>
                  </a:lnTo>
                  <a:lnTo>
                    <a:pt x="922" y="2301"/>
                  </a:lnTo>
                  <a:lnTo>
                    <a:pt x="932" y="2311"/>
                  </a:lnTo>
                  <a:lnTo>
                    <a:pt x="931" y="2321"/>
                  </a:lnTo>
                  <a:lnTo>
                    <a:pt x="938" y="2330"/>
                  </a:lnTo>
                  <a:lnTo>
                    <a:pt x="937" y="2337"/>
                  </a:lnTo>
                  <a:lnTo>
                    <a:pt x="946" y="2343"/>
                  </a:lnTo>
                  <a:lnTo>
                    <a:pt x="944" y="2348"/>
                  </a:lnTo>
                  <a:lnTo>
                    <a:pt x="956" y="2367"/>
                  </a:lnTo>
                  <a:lnTo>
                    <a:pt x="947" y="2380"/>
                  </a:lnTo>
                  <a:lnTo>
                    <a:pt x="942" y="2402"/>
                  </a:lnTo>
                  <a:lnTo>
                    <a:pt x="947" y="2424"/>
                  </a:lnTo>
                  <a:lnTo>
                    <a:pt x="931" y="2414"/>
                  </a:lnTo>
                  <a:lnTo>
                    <a:pt x="911" y="2434"/>
                  </a:lnTo>
                  <a:lnTo>
                    <a:pt x="898" y="2441"/>
                  </a:lnTo>
                  <a:lnTo>
                    <a:pt x="893" y="2431"/>
                  </a:lnTo>
                  <a:lnTo>
                    <a:pt x="888" y="2434"/>
                  </a:lnTo>
                  <a:lnTo>
                    <a:pt x="872" y="2451"/>
                  </a:lnTo>
                  <a:lnTo>
                    <a:pt x="862" y="2445"/>
                  </a:lnTo>
                  <a:lnTo>
                    <a:pt x="859" y="2454"/>
                  </a:lnTo>
                  <a:lnTo>
                    <a:pt x="850" y="2454"/>
                  </a:lnTo>
                  <a:lnTo>
                    <a:pt x="839" y="2461"/>
                  </a:lnTo>
                  <a:lnTo>
                    <a:pt x="834" y="2456"/>
                  </a:lnTo>
                  <a:lnTo>
                    <a:pt x="820" y="2461"/>
                  </a:lnTo>
                  <a:lnTo>
                    <a:pt x="810" y="2451"/>
                  </a:lnTo>
                  <a:lnTo>
                    <a:pt x="794" y="2454"/>
                  </a:lnTo>
                  <a:lnTo>
                    <a:pt x="794" y="2461"/>
                  </a:lnTo>
                  <a:lnTo>
                    <a:pt x="799" y="2456"/>
                  </a:lnTo>
                  <a:lnTo>
                    <a:pt x="803" y="2461"/>
                  </a:lnTo>
                  <a:lnTo>
                    <a:pt x="795" y="2479"/>
                  </a:lnTo>
                  <a:lnTo>
                    <a:pt x="778" y="2470"/>
                  </a:lnTo>
                  <a:lnTo>
                    <a:pt x="768" y="2471"/>
                  </a:lnTo>
                  <a:lnTo>
                    <a:pt x="750" y="2488"/>
                  </a:lnTo>
                  <a:lnTo>
                    <a:pt x="730" y="2483"/>
                  </a:lnTo>
                  <a:lnTo>
                    <a:pt x="717" y="2476"/>
                  </a:lnTo>
                  <a:lnTo>
                    <a:pt x="714" y="2479"/>
                  </a:lnTo>
                  <a:lnTo>
                    <a:pt x="719" y="2494"/>
                  </a:lnTo>
                  <a:lnTo>
                    <a:pt x="710" y="2499"/>
                  </a:lnTo>
                  <a:lnTo>
                    <a:pt x="704" y="2491"/>
                  </a:lnTo>
                  <a:lnTo>
                    <a:pt x="694" y="2445"/>
                  </a:lnTo>
                  <a:lnTo>
                    <a:pt x="686" y="2439"/>
                  </a:lnTo>
                  <a:lnTo>
                    <a:pt x="677" y="2439"/>
                  </a:lnTo>
                  <a:lnTo>
                    <a:pt x="670" y="2425"/>
                  </a:lnTo>
                  <a:lnTo>
                    <a:pt x="632" y="2422"/>
                  </a:lnTo>
                  <a:lnTo>
                    <a:pt x="622" y="2410"/>
                  </a:lnTo>
                  <a:lnTo>
                    <a:pt x="616" y="2415"/>
                  </a:lnTo>
                  <a:lnTo>
                    <a:pt x="607" y="2409"/>
                  </a:lnTo>
                  <a:lnTo>
                    <a:pt x="537" y="2422"/>
                  </a:lnTo>
                  <a:lnTo>
                    <a:pt x="525" y="2420"/>
                  </a:lnTo>
                  <a:lnTo>
                    <a:pt x="518" y="2430"/>
                  </a:lnTo>
                  <a:lnTo>
                    <a:pt x="495" y="2420"/>
                  </a:lnTo>
                  <a:lnTo>
                    <a:pt x="485" y="2431"/>
                  </a:lnTo>
                  <a:lnTo>
                    <a:pt x="454" y="2441"/>
                  </a:lnTo>
                  <a:lnTo>
                    <a:pt x="441" y="2441"/>
                  </a:lnTo>
                  <a:lnTo>
                    <a:pt x="424" y="2454"/>
                  </a:lnTo>
                  <a:lnTo>
                    <a:pt x="409" y="2441"/>
                  </a:lnTo>
                  <a:lnTo>
                    <a:pt x="405" y="2449"/>
                  </a:lnTo>
                  <a:lnTo>
                    <a:pt x="409" y="2461"/>
                  </a:lnTo>
                  <a:lnTo>
                    <a:pt x="404" y="2466"/>
                  </a:lnTo>
                  <a:lnTo>
                    <a:pt x="395" y="2465"/>
                  </a:lnTo>
                  <a:lnTo>
                    <a:pt x="392" y="2446"/>
                  </a:lnTo>
                  <a:lnTo>
                    <a:pt x="385" y="2446"/>
                  </a:lnTo>
                  <a:lnTo>
                    <a:pt x="380" y="2455"/>
                  </a:lnTo>
                  <a:lnTo>
                    <a:pt x="369" y="2450"/>
                  </a:lnTo>
                  <a:lnTo>
                    <a:pt x="346" y="2455"/>
                  </a:lnTo>
                  <a:lnTo>
                    <a:pt x="318" y="2450"/>
                  </a:lnTo>
                  <a:lnTo>
                    <a:pt x="302" y="2439"/>
                  </a:lnTo>
                  <a:lnTo>
                    <a:pt x="297" y="2441"/>
                  </a:lnTo>
                  <a:lnTo>
                    <a:pt x="302" y="2450"/>
                  </a:lnTo>
                  <a:lnTo>
                    <a:pt x="297" y="2455"/>
                  </a:lnTo>
                  <a:lnTo>
                    <a:pt x="287" y="2450"/>
                  </a:lnTo>
                  <a:lnTo>
                    <a:pt x="283" y="2440"/>
                  </a:lnTo>
                  <a:lnTo>
                    <a:pt x="292" y="2422"/>
                  </a:lnTo>
                  <a:lnTo>
                    <a:pt x="286" y="2420"/>
                  </a:lnTo>
                  <a:lnTo>
                    <a:pt x="292" y="2414"/>
                  </a:lnTo>
                  <a:lnTo>
                    <a:pt x="291" y="2407"/>
                  </a:lnTo>
                  <a:lnTo>
                    <a:pt x="310" y="2396"/>
                  </a:lnTo>
                  <a:lnTo>
                    <a:pt x="307" y="2392"/>
                  </a:lnTo>
                  <a:lnTo>
                    <a:pt x="313" y="2377"/>
                  </a:lnTo>
                  <a:lnTo>
                    <a:pt x="320" y="2372"/>
                  </a:lnTo>
                  <a:lnTo>
                    <a:pt x="323" y="2375"/>
                  </a:lnTo>
                  <a:lnTo>
                    <a:pt x="326" y="2362"/>
                  </a:lnTo>
                  <a:lnTo>
                    <a:pt x="320" y="2358"/>
                  </a:lnTo>
                  <a:lnTo>
                    <a:pt x="325" y="2353"/>
                  </a:lnTo>
                  <a:lnTo>
                    <a:pt x="337" y="2360"/>
                  </a:lnTo>
                  <a:lnTo>
                    <a:pt x="350" y="2360"/>
                  </a:lnTo>
                  <a:lnTo>
                    <a:pt x="351" y="2346"/>
                  </a:lnTo>
                  <a:lnTo>
                    <a:pt x="357" y="2341"/>
                  </a:lnTo>
                  <a:lnTo>
                    <a:pt x="362" y="2322"/>
                  </a:lnTo>
                  <a:lnTo>
                    <a:pt x="356" y="2318"/>
                  </a:lnTo>
                  <a:lnTo>
                    <a:pt x="356" y="2306"/>
                  </a:lnTo>
                  <a:lnTo>
                    <a:pt x="350" y="2306"/>
                  </a:lnTo>
                  <a:lnTo>
                    <a:pt x="346" y="2302"/>
                  </a:lnTo>
                  <a:lnTo>
                    <a:pt x="357" y="2292"/>
                  </a:lnTo>
                  <a:lnTo>
                    <a:pt x="356" y="2277"/>
                  </a:lnTo>
                  <a:lnTo>
                    <a:pt x="361" y="2276"/>
                  </a:lnTo>
                  <a:lnTo>
                    <a:pt x="360" y="2273"/>
                  </a:lnTo>
                  <a:lnTo>
                    <a:pt x="366" y="2266"/>
                  </a:lnTo>
                  <a:lnTo>
                    <a:pt x="355" y="2261"/>
                  </a:lnTo>
                  <a:lnTo>
                    <a:pt x="360" y="2257"/>
                  </a:lnTo>
                  <a:lnTo>
                    <a:pt x="355" y="2252"/>
                  </a:lnTo>
                  <a:lnTo>
                    <a:pt x="357" y="2248"/>
                  </a:lnTo>
                  <a:lnTo>
                    <a:pt x="351" y="2242"/>
                  </a:lnTo>
                  <a:lnTo>
                    <a:pt x="350" y="2232"/>
                  </a:lnTo>
                  <a:lnTo>
                    <a:pt x="364" y="2205"/>
                  </a:lnTo>
                  <a:lnTo>
                    <a:pt x="360" y="2204"/>
                  </a:lnTo>
                  <a:lnTo>
                    <a:pt x="360" y="2197"/>
                  </a:lnTo>
                  <a:lnTo>
                    <a:pt x="351" y="2199"/>
                  </a:lnTo>
                  <a:lnTo>
                    <a:pt x="332" y="2184"/>
                  </a:lnTo>
                  <a:lnTo>
                    <a:pt x="337" y="2179"/>
                  </a:lnTo>
                  <a:lnTo>
                    <a:pt x="332" y="2178"/>
                  </a:lnTo>
                  <a:lnTo>
                    <a:pt x="340" y="2174"/>
                  </a:lnTo>
                  <a:lnTo>
                    <a:pt x="337" y="2169"/>
                  </a:lnTo>
                  <a:lnTo>
                    <a:pt x="332" y="2170"/>
                  </a:lnTo>
                  <a:lnTo>
                    <a:pt x="335" y="2163"/>
                  </a:lnTo>
                  <a:lnTo>
                    <a:pt x="330" y="2164"/>
                  </a:lnTo>
                  <a:lnTo>
                    <a:pt x="315" y="2151"/>
                  </a:lnTo>
                  <a:lnTo>
                    <a:pt x="327" y="2143"/>
                  </a:lnTo>
                  <a:lnTo>
                    <a:pt x="320" y="2136"/>
                  </a:lnTo>
                  <a:lnTo>
                    <a:pt x="315" y="2136"/>
                  </a:lnTo>
                  <a:lnTo>
                    <a:pt x="315" y="2130"/>
                  </a:lnTo>
                  <a:lnTo>
                    <a:pt x="321" y="2126"/>
                  </a:lnTo>
                  <a:lnTo>
                    <a:pt x="330" y="2125"/>
                  </a:lnTo>
                  <a:lnTo>
                    <a:pt x="337" y="2119"/>
                  </a:lnTo>
                  <a:lnTo>
                    <a:pt x="335" y="2114"/>
                  </a:lnTo>
                  <a:lnTo>
                    <a:pt x="341" y="2101"/>
                  </a:lnTo>
                  <a:lnTo>
                    <a:pt x="341" y="2087"/>
                  </a:lnTo>
                  <a:lnTo>
                    <a:pt x="336" y="2084"/>
                  </a:lnTo>
                  <a:lnTo>
                    <a:pt x="340" y="2082"/>
                  </a:lnTo>
                  <a:lnTo>
                    <a:pt x="336" y="2079"/>
                  </a:lnTo>
                  <a:lnTo>
                    <a:pt x="341" y="2052"/>
                  </a:lnTo>
                  <a:lnTo>
                    <a:pt x="336" y="2047"/>
                  </a:lnTo>
                  <a:lnTo>
                    <a:pt x="337" y="2030"/>
                  </a:lnTo>
                  <a:lnTo>
                    <a:pt x="371" y="2026"/>
                  </a:lnTo>
                  <a:lnTo>
                    <a:pt x="380" y="2036"/>
                  </a:lnTo>
                  <a:lnTo>
                    <a:pt x="387" y="2032"/>
                  </a:lnTo>
                  <a:lnTo>
                    <a:pt x="415" y="1992"/>
                  </a:lnTo>
                  <a:lnTo>
                    <a:pt x="409" y="1952"/>
                  </a:lnTo>
                  <a:lnTo>
                    <a:pt x="415" y="1944"/>
                  </a:lnTo>
                  <a:lnTo>
                    <a:pt x="415" y="1929"/>
                  </a:lnTo>
                  <a:lnTo>
                    <a:pt x="425" y="1926"/>
                  </a:lnTo>
                  <a:lnTo>
                    <a:pt x="424" y="1917"/>
                  </a:lnTo>
                  <a:lnTo>
                    <a:pt x="430" y="1909"/>
                  </a:lnTo>
                  <a:lnTo>
                    <a:pt x="430" y="1902"/>
                  </a:lnTo>
                  <a:lnTo>
                    <a:pt x="436" y="1902"/>
                  </a:lnTo>
                  <a:lnTo>
                    <a:pt x="435" y="1892"/>
                  </a:lnTo>
                  <a:lnTo>
                    <a:pt x="441" y="1880"/>
                  </a:lnTo>
                  <a:lnTo>
                    <a:pt x="436" y="1873"/>
                  </a:lnTo>
                  <a:lnTo>
                    <a:pt x="440" y="1867"/>
                  </a:lnTo>
                  <a:lnTo>
                    <a:pt x="436" y="1864"/>
                  </a:lnTo>
                  <a:lnTo>
                    <a:pt x="440" y="1850"/>
                  </a:lnTo>
                  <a:lnTo>
                    <a:pt x="433" y="1840"/>
                  </a:lnTo>
                  <a:lnTo>
                    <a:pt x="436" y="1821"/>
                  </a:lnTo>
                  <a:lnTo>
                    <a:pt x="431" y="1816"/>
                  </a:lnTo>
                  <a:lnTo>
                    <a:pt x="441" y="1816"/>
                  </a:lnTo>
                  <a:lnTo>
                    <a:pt x="449" y="1801"/>
                  </a:lnTo>
                  <a:lnTo>
                    <a:pt x="443" y="1795"/>
                  </a:lnTo>
                  <a:lnTo>
                    <a:pt x="458" y="1791"/>
                  </a:lnTo>
                  <a:lnTo>
                    <a:pt x="458" y="1786"/>
                  </a:lnTo>
                  <a:lnTo>
                    <a:pt x="443" y="1776"/>
                  </a:lnTo>
                  <a:lnTo>
                    <a:pt x="443" y="1764"/>
                  </a:lnTo>
                  <a:lnTo>
                    <a:pt x="453" y="1750"/>
                  </a:lnTo>
                  <a:lnTo>
                    <a:pt x="443" y="1744"/>
                  </a:lnTo>
                  <a:lnTo>
                    <a:pt x="449" y="1737"/>
                  </a:lnTo>
                  <a:lnTo>
                    <a:pt x="441" y="1736"/>
                  </a:lnTo>
                  <a:lnTo>
                    <a:pt x="441" y="1729"/>
                  </a:lnTo>
                  <a:lnTo>
                    <a:pt x="449" y="1731"/>
                  </a:lnTo>
                  <a:lnTo>
                    <a:pt x="449" y="1717"/>
                  </a:lnTo>
                  <a:lnTo>
                    <a:pt x="441" y="1717"/>
                  </a:lnTo>
                  <a:lnTo>
                    <a:pt x="446" y="1705"/>
                  </a:lnTo>
                  <a:lnTo>
                    <a:pt x="453" y="1701"/>
                  </a:lnTo>
                  <a:lnTo>
                    <a:pt x="449" y="1695"/>
                  </a:lnTo>
                  <a:lnTo>
                    <a:pt x="464" y="1691"/>
                  </a:lnTo>
                  <a:lnTo>
                    <a:pt x="464" y="1696"/>
                  </a:lnTo>
                  <a:lnTo>
                    <a:pt x="459" y="1702"/>
                  </a:lnTo>
                  <a:lnTo>
                    <a:pt x="465" y="1705"/>
                  </a:lnTo>
                  <a:lnTo>
                    <a:pt x="463" y="1710"/>
                  </a:lnTo>
                  <a:lnTo>
                    <a:pt x="468" y="1715"/>
                  </a:lnTo>
                  <a:lnTo>
                    <a:pt x="484" y="1691"/>
                  </a:lnTo>
                  <a:lnTo>
                    <a:pt x="490" y="1697"/>
                  </a:lnTo>
                  <a:lnTo>
                    <a:pt x="488" y="1687"/>
                  </a:lnTo>
                  <a:lnTo>
                    <a:pt x="494" y="1683"/>
                  </a:lnTo>
                  <a:lnTo>
                    <a:pt x="500" y="1687"/>
                  </a:lnTo>
                  <a:lnTo>
                    <a:pt x="509" y="1681"/>
                  </a:lnTo>
                  <a:lnTo>
                    <a:pt x="525" y="1685"/>
                  </a:lnTo>
                  <a:lnTo>
                    <a:pt x="528" y="1671"/>
                  </a:lnTo>
                  <a:lnTo>
                    <a:pt x="538" y="1665"/>
                  </a:lnTo>
                  <a:lnTo>
                    <a:pt x="542" y="1646"/>
                  </a:lnTo>
                  <a:lnTo>
                    <a:pt x="548" y="1642"/>
                  </a:lnTo>
                  <a:lnTo>
                    <a:pt x="547" y="1692"/>
                  </a:lnTo>
                  <a:lnTo>
                    <a:pt x="563" y="1690"/>
                  </a:lnTo>
                  <a:lnTo>
                    <a:pt x="576" y="1692"/>
                  </a:lnTo>
                  <a:lnTo>
                    <a:pt x="592" y="1721"/>
                  </a:lnTo>
                  <a:lnTo>
                    <a:pt x="618" y="1720"/>
                  </a:lnTo>
                  <a:lnTo>
                    <a:pt x="627" y="1727"/>
                  </a:lnTo>
                  <a:lnTo>
                    <a:pt x="633" y="1724"/>
                  </a:lnTo>
                  <a:lnTo>
                    <a:pt x="642" y="1706"/>
                  </a:lnTo>
                  <a:lnTo>
                    <a:pt x="660" y="1695"/>
                  </a:lnTo>
                  <a:lnTo>
                    <a:pt x="661" y="1685"/>
                  </a:lnTo>
                  <a:lnTo>
                    <a:pt x="666" y="1670"/>
                  </a:lnTo>
                  <a:lnTo>
                    <a:pt x="658" y="1633"/>
                  </a:lnTo>
                  <a:lnTo>
                    <a:pt x="665" y="1612"/>
                  </a:lnTo>
                  <a:lnTo>
                    <a:pt x="662" y="1606"/>
                  </a:lnTo>
                  <a:lnTo>
                    <a:pt x="682" y="1584"/>
                  </a:lnTo>
                  <a:lnTo>
                    <a:pt x="685" y="1548"/>
                  </a:lnTo>
                  <a:lnTo>
                    <a:pt x="699" y="1524"/>
                  </a:lnTo>
                  <a:lnTo>
                    <a:pt x="704" y="1513"/>
                  </a:lnTo>
                  <a:lnTo>
                    <a:pt x="686" y="1495"/>
                  </a:lnTo>
                  <a:lnTo>
                    <a:pt x="682" y="1479"/>
                  </a:lnTo>
                  <a:lnTo>
                    <a:pt x="686" y="1446"/>
                  </a:lnTo>
                  <a:lnTo>
                    <a:pt x="694" y="1436"/>
                  </a:lnTo>
                  <a:lnTo>
                    <a:pt x="680" y="1426"/>
                  </a:lnTo>
                  <a:lnTo>
                    <a:pt x="686" y="1410"/>
                  </a:lnTo>
                  <a:lnTo>
                    <a:pt x="671" y="1387"/>
                  </a:lnTo>
                  <a:lnTo>
                    <a:pt x="680" y="1355"/>
                  </a:lnTo>
                  <a:lnTo>
                    <a:pt x="665" y="1345"/>
                  </a:lnTo>
                  <a:lnTo>
                    <a:pt x="667" y="1336"/>
                  </a:lnTo>
                  <a:lnTo>
                    <a:pt x="662" y="1332"/>
                  </a:lnTo>
                  <a:lnTo>
                    <a:pt x="685" y="1311"/>
                  </a:lnTo>
                  <a:lnTo>
                    <a:pt x="692" y="1286"/>
                  </a:lnTo>
                  <a:lnTo>
                    <a:pt x="702" y="1288"/>
                  </a:lnTo>
                  <a:lnTo>
                    <a:pt x="709" y="1282"/>
                  </a:lnTo>
                  <a:lnTo>
                    <a:pt x="731" y="1288"/>
                  </a:lnTo>
                  <a:lnTo>
                    <a:pt x="750" y="1287"/>
                  </a:lnTo>
                  <a:lnTo>
                    <a:pt x="758" y="1297"/>
                  </a:lnTo>
                  <a:lnTo>
                    <a:pt x="760" y="1288"/>
                  </a:lnTo>
                  <a:lnTo>
                    <a:pt x="754" y="1281"/>
                  </a:lnTo>
                  <a:lnTo>
                    <a:pt x="717" y="1247"/>
                  </a:lnTo>
                  <a:lnTo>
                    <a:pt x="694" y="1238"/>
                  </a:lnTo>
                  <a:lnTo>
                    <a:pt x="670" y="1253"/>
                  </a:lnTo>
                  <a:lnTo>
                    <a:pt x="667" y="1248"/>
                  </a:lnTo>
                  <a:lnTo>
                    <a:pt x="675" y="1239"/>
                  </a:lnTo>
                  <a:lnTo>
                    <a:pt x="660" y="1229"/>
                  </a:lnTo>
                  <a:lnTo>
                    <a:pt x="661" y="1224"/>
                  </a:lnTo>
                  <a:lnTo>
                    <a:pt x="651" y="1219"/>
                  </a:lnTo>
                  <a:lnTo>
                    <a:pt x="643" y="1197"/>
                  </a:lnTo>
                  <a:lnTo>
                    <a:pt x="648" y="1185"/>
                  </a:lnTo>
                  <a:lnTo>
                    <a:pt x="645" y="1180"/>
                  </a:lnTo>
                  <a:lnTo>
                    <a:pt x="650" y="1164"/>
                  </a:lnTo>
                  <a:lnTo>
                    <a:pt x="648" y="1146"/>
                  </a:lnTo>
                  <a:lnTo>
                    <a:pt x="633" y="1131"/>
                  </a:lnTo>
                  <a:lnTo>
                    <a:pt x="613" y="1131"/>
                  </a:lnTo>
                  <a:lnTo>
                    <a:pt x="608" y="1130"/>
                  </a:lnTo>
                  <a:lnTo>
                    <a:pt x="581" y="1133"/>
                  </a:lnTo>
                  <a:lnTo>
                    <a:pt x="553" y="1130"/>
                  </a:lnTo>
                  <a:lnTo>
                    <a:pt x="523" y="1153"/>
                  </a:lnTo>
                  <a:lnTo>
                    <a:pt x="507" y="1138"/>
                  </a:lnTo>
                  <a:lnTo>
                    <a:pt x="493" y="1155"/>
                  </a:lnTo>
                  <a:lnTo>
                    <a:pt x="488" y="1158"/>
                  </a:lnTo>
                  <a:lnTo>
                    <a:pt x="484" y="1136"/>
                  </a:lnTo>
                  <a:lnTo>
                    <a:pt x="469" y="1118"/>
                  </a:lnTo>
                  <a:lnTo>
                    <a:pt x="463" y="1089"/>
                  </a:lnTo>
                  <a:lnTo>
                    <a:pt x="454" y="1086"/>
                  </a:lnTo>
                  <a:lnTo>
                    <a:pt x="451" y="1077"/>
                  </a:lnTo>
                  <a:lnTo>
                    <a:pt x="436" y="1072"/>
                  </a:lnTo>
                  <a:lnTo>
                    <a:pt x="440" y="1061"/>
                  </a:lnTo>
                  <a:lnTo>
                    <a:pt x="438" y="1054"/>
                  </a:lnTo>
                  <a:lnTo>
                    <a:pt x="431" y="1052"/>
                  </a:lnTo>
                  <a:lnTo>
                    <a:pt x="428" y="1037"/>
                  </a:lnTo>
                  <a:lnTo>
                    <a:pt x="421" y="1031"/>
                  </a:lnTo>
                  <a:lnTo>
                    <a:pt x="426" y="1021"/>
                  </a:lnTo>
                  <a:lnTo>
                    <a:pt x="424" y="1011"/>
                  </a:lnTo>
                  <a:lnTo>
                    <a:pt x="416" y="1001"/>
                  </a:lnTo>
                  <a:lnTo>
                    <a:pt x="411" y="998"/>
                  </a:lnTo>
                  <a:lnTo>
                    <a:pt x="405" y="981"/>
                  </a:lnTo>
                  <a:lnTo>
                    <a:pt x="400" y="953"/>
                  </a:lnTo>
                  <a:lnTo>
                    <a:pt x="406" y="949"/>
                  </a:lnTo>
                  <a:lnTo>
                    <a:pt x="400" y="942"/>
                  </a:lnTo>
                  <a:lnTo>
                    <a:pt x="405" y="932"/>
                  </a:lnTo>
                  <a:lnTo>
                    <a:pt x="401" y="934"/>
                  </a:lnTo>
                  <a:lnTo>
                    <a:pt x="401" y="928"/>
                  </a:lnTo>
                  <a:lnTo>
                    <a:pt x="395" y="921"/>
                  </a:lnTo>
                  <a:lnTo>
                    <a:pt x="400" y="889"/>
                  </a:lnTo>
                  <a:lnTo>
                    <a:pt x="404" y="865"/>
                  </a:lnTo>
                  <a:lnTo>
                    <a:pt x="399" y="854"/>
                  </a:lnTo>
                  <a:lnTo>
                    <a:pt x="394" y="852"/>
                  </a:lnTo>
                  <a:lnTo>
                    <a:pt x="396" y="824"/>
                  </a:lnTo>
                  <a:lnTo>
                    <a:pt x="395" y="801"/>
                  </a:lnTo>
                  <a:lnTo>
                    <a:pt x="384" y="793"/>
                  </a:lnTo>
                  <a:lnTo>
                    <a:pt x="387" y="783"/>
                  </a:lnTo>
                  <a:lnTo>
                    <a:pt x="377" y="776"/>
                  </a:lnTo>
                  <a:lnTo>
                    <a:pt x="364" y="735"/>
                  </a:lnTo>
                  <a:lnTo>
                    <a:pt x="369" y="721"/>
                  </a:lnTo>
                  <a:lnTo>
                    <a:pt x="362" y="706"/>
                  </a:lnTo>
                  <a:lnTo>
                    <a:pt x="355" y="702"/>
                  </a:lnTo>
                  <a:lnTo>
                    <a:pt x="361" y="692"/>
                  </a:lnTo>
                  <a:lnTo>
                    <a:pt x="345" y="678"/>
                  </a:lnTo>
                  <a:lnTo>
                    <a:pt x="336" y="671"/>
                  </a:lnTo>
                  <a:lnTo>
                    <a:pt x="320" y="666"/>
                  </a:lnTo>
                  <a:lnTo>
                    <a:pt x="316" y="670"/>
                  </a:lnTo>
                  <a:lnTo>
                    <a:pt x="297" y="646"/>
                  </a:lnTo>
                  <a:lnTo>
                    <a:pt x="278" y="655"/>
                  </a:lnTo>
                  <a:lnTo>
                    <a:pt x="287" y="671"/>
                  </a:lnTo>
                  <a:lnTo>
                    <a:pt x="286" y="673"/>
                  </a:lnTo>
                  <a:lnTo>
                    <a:pt x="263" y="657"/>
                  </a:lnTo>
                  <a:lnTo>
                    <a:pt x="244" y="652"/>
                  </a:lnTo>
                  <a:lnTo>
                    <a:pt x="234" y="641"/>
                  </a:lnTo>
                  <a:lnTo>
                    <a:pt x="217" y="641"/>
                  </a:lnTo>
                  <a:lnTo>
                    <a:pt x="213" y="623"/>
                  </a:lnTo>
                  <a:lnTo>
                    <a:pt x="178" y="602"/>
                  </a:lnTo>
                  <a:lnTo>
                    <a:pt x="177" y="597"/>
                  </a:lnTo>
                  <a:lnTo>
                    <a:pt x="167" y="596"/>
                  </a:lnTo>
                  <a:lnTo>
                    <a:pt x="114" y="559"/>
                  </a:lnTo>
                  <a:lnTo>
                    <a:pt x="100" y="558"/>
                  </a:lnTo>
                  <a:lnTo>
                    <a:pt x="84" y="564"/>
                  </a:lnTo>
                  <a:lnTo>
                    <a:pt x="69" y="562"/>
                  </a:lnTo>
                  <a:lnTo>
                    <a:pt x="69" y="557"/>
                  </a:lnTo>
                  <a:lnTo>
                    <a:pt x="57" y="557"/>
                  </a:lnTo>
                  <a:lnTo>
                    <a:pt x="34" y="533"/>
                  </a:lnTo>
                  <a:lnTo>
                    <a:pt x="22" y="537"/>
                  </a:lnTo>
                  <a:lnTo>
                    <a:pt x="21" y="530"/>
                  </a:lnTo>
                  <a:lnTo>
                    <a:pt x="5" y="533"/>
                  </a:lnTo>
                  <a:lnTo>
                    <a:pt x="0" y="519"/>
                  </a:lnTo>
                  <a:lnTo>
                    <a:pt x="11" y="510"/>
                  </a:lnTo>
                  <a:lnTo>
                    <a:pt x="31" y="515"/>
                  </a:lnTo>
                  <a:lnTo>
                    <a:pt x="55" y="488"/>
                  </a:lnTo>
                  <a:lnTo>
                    <a:pt x="65" y="478"/>
                  </a:lnTo>
                  <a:lnTo>
                    <a:pt x="69" y="445"/>
                  </a:lnTo>
                  <a:lnTo>
                    <a:pt x="75" y="440"/>
                  </a:lnTo>
                  <a:lnTo>
                    <a:pt x="74" y="431"/>
                  </a:lnTo>
                  <a:lnTo>
                    <a:pt x="61" y="416"/>
                  </a:lnTo>
                  <a:lnTo>
                    <a:pt x="64" y="409"/>
                  </a:lnTo>
                  <a:lnTo>
                    <a:pt x="50" y="391"/>
                  </a:lnTo>
                  <a:lnTo>
                    <a:pt x="52" y="386"/>
                  </a:lnTo>
                  <a:lnTo>
                    <a:pt x="60" y="386"/>
                  </a:lnTo>
                  <a:lnTo>
                    <a:pt x="65" y="376"/>
                  </a:lnTo>
                  <a:lnTo>
                    <a:pt x="57" y="366"/>
                  </a:lnTo>
                  <a:lnTo>
                    <a:pt x="61" y="354"/>
                  </a:lnTo>
                  <a:lnTo>
                    <a:pt x="45" y="340"/>
                  </a:lnTo>
                  <a:lnTo>
                    <a:pt x="47" y="325"/>
                  </a:lnTo>
                  <a:lnTo>
                    <a:pt x="55" y="322"/>
                  </a:lnTo>
                  <a:lnTo>
                    <a:pt x="54" y="297"/>
                  </a:lnTo>
                  <a:lnTo>
                    <a:pt x="61" y="297"/>
                  </a:lnTo>
                  <a:lnTo>
                    <a:pt x="70" y="311"/>
                  </a:lnTo>
                  <a:lnTo>
                    <a:pt x="81" y="311"/>
                  </a:lnTo>
                  <a:lnTo>
                    <a:pt x="86" y="306"/>
                  </a:lnTo>
                  <a:lnTo>
                    <a:pt x="86" y="299"/>
                  </a:lnTo>
                  <a:lnTo>
                    <a:pt x="65" y="285"/>
                  </a:lnTo>
                  <a:lnTo>
                    <a:pt x="55" y="290"/>
                  </a:lnTo>
                  <a:lnTo>
                    <a:pt x="55" y="282"/>
                  </a:lnTo>
                  <a:lnTo>
                    <a:pt x="61" y="277"/>
                  </a:lnTo>
                  <a:lnTo>
                    <a:pt x="59" y="271"/>
                  </a:lnTo>
                  <a:lnTo>
                    <a:pt x="42" y="265"/>
                  </a:lnTo>
                  <a:lnTo>
                    <a:pt x="42" y="230"/>
                  </a:lnTo>
                  <a:lnTo>
                    <a:pt x="50" y="213"/>
                  </a:lnTo>
                  <a:lnTo>
                    <a:pt x="44" y="203"/>
                  </a:lnTo>
                  <a:lnTo>
                    <a:pt x="39" y="211"/>
                  </a:lnTo>
                  <a:lnTo>
                    <a:pt x="27" y="211"/>
                  </a:lnTo>
                  <a:lnTo>
                    <a:pt x="25" y="202"/>
                  </a:lnTo>
                  <a:lnTo>
                    <a:pt x="31" y="198"/>
                  </a:lnTo>
                  <a:lnTo>
                    <a:pt x="34" y="186"/>
                  </a:lnTo>
                  <a:lnTo>
                    <a:pt x="49" y="184"/>
                  </a:lnTo>
                  <a:lnTo>
                    <a:pt x="50" y="174"/>
                  </a:lnTo>
                  <a:lnTo>
                    <a:pt x="37" y="176"/>
                  </a:lnTo>
                  <a:lnTo>
                    <a:pt x="29" y="143"/>
                  </a:lnTo>
                  <a:lnTo>
                    <a:pt x="37" y="133"/>
                  </a:lnTo>
                  <a:lnTo>
                    <a:pt x="61" y="138"/>
                  </a:lnTo>
                  <a:lnTo>
                    <a:pt x="80" y="133"/>
                  </a:lnTo>
                  <a:lnTo>
                    <a:pt x="90" y="138"/>
                  </a:lnTo>
                  <a:lnTo>
                    <a:pt x="94" y="133"/>
                  </a:lnTo>
                  <a:lnTo>
                    <a:pt x="103" y="134"/>
                  </a:lnTo>
                  <a:lnTo>
                    <a:pt x="110" y="125"/>
                  </a:lnTo>
                  <a:lnTo>
                    <a:pt x="114" y="125"/>
                  </a:lnTo>
                  <a:lnTo>
                    <a:pt x="140" y="134"/>
                  </a:lnTo>
                  <a:lnTo>
                    <a:pt x="165" y="127"/>
                  </a:lnTo>
                  <a:lnTo>
                    <a:pt x="178" y="143"/>
                  </a:lnTo>
                  <a:lnTo>
                    <a:pt x="194" y="148"/>
                  </a:lnTo>
                  <a:lnTo>
                    <a:pt x="219" y="138"/>
                  </a:lnTo>
                  <a:lnTo>
                    <a:pt x="218" y="148"/>
                  </a:lnTo>
                  <a:lnTo>
                    <a:pt x="223" y="148"/>
                  </a:lnTo>
                  <a:lnTo>
                    <a:pt x="236" y="168"/>
                  </a:lnTo>
                  <a:lnTo>
                    <a:pt x="247" y="176"/>
                  </a:lnTo>
                  <a:lnTo>
                    <a:pt x="244" y="187"/>
                  </a:lnTo>
                  <a:lnTo>
                    <a:pt x="252" y="194"/>
                  </a:lnTo>
                  <a:lnTo>
                    <a:pt x="259" y="192"/>
                  </a:lnTo>
                  <a:lnTo>
                    <a:pt x="254" y="161"/>
                  </a:lnTo>
                  <a:lnTo>
                    <a:pt x="266" y="159"/>
                  </a:lnTo>
                  <a:lnTo>
                    <a:pt x="266" y="168"/>
                  </a:lnTo>
                  <a:lnTo>
                    <a:pt x="276" y="169"/>
                  </a:lnTo>
                  <a:lnTo>
                    <a:pt x="286" y="164"/>
                  </a:lnTo>
                  <a:lnTo>
                    <a:pt x="287" y="157"/>
                  </a:lnTo>
                  <a:lnTo>
                    <a:pt x="307" y="161"/>
                  </a:lnTo>
                  <a:lnTo>
                    <a:pt x="315" y="158"/>
                  </a:lnTo>
                  <a:lnTo>
                    <a:pt x="318" y="149"/>
                  </a:lnTo>
                  <a:lnTo>
                    <a:pt x="316" y="148"/>
                  </a:lnTo>
                  <a:lnTo>
                    <a:pt x="311" y="142"/>
                  </a:lnTo>
                  <a:lnTo>
                    <a:pt x="313" y="137"/>
                  </a:lnTo>
                  <a:lnTo>
                    <a:pt x="320" y="134"/>
                  </a:lnTo>
                  <a:lnTo>
                    <a:pt x="327" y="137"/>
                  </a:lnTo>
                  <a:lnTo>
                    <a:pt x="332" y="134"/>
                  </a:lnTo>
                  <a:lnTo>
                    <a:pt x="325" y="122"/>
                  </a:lnTo>
                  <a:lnTo>
                    <a:pt x="326" y="112"/>
                  </a:lnTo>
                  <a:lnTo>
                    <a:pt x="340" y="118"/>
                  </a:lnTo>
                  <a:lnTo>
                    <a:pt x="341" y="95"/>
                  </a:lnTo>
                  <a:lnTo>
                    <a:pt x="350" y="90"/>
                  </a:lnTo>
                  <a:lnTo>
                    <a:pt x="357" y="99"/>
                  </a:lnTo>
                  <a:lnTo>
                    <a:pt x="357" y="93"/>
                  </a:lnTo>
                  <a:lnTo>
                    <a:pt x="356" y="84"/>
                  </a:lnTo>
                  <a:lnTo>
                    <a:pt x="360" y="83"/>
                  </a:lnTo>
                  <a:lnTo>
                    <a:pt x="380" y="85"/>
                  </a:lnTo>
                  <a:lnTo>
                    <a:pt x="385" y="83"/>
                  </a:lnTo>
                  <a:lnTo>
                    <a:pt x="372" y="40"/>
                  </a:lnTo>
                  <a:lnTo>
                    <a:pt x="376" y="36"/>
                  </a:lnTo>
                  <a:lnTo>
                    <a:pt x="384" y="46"/>
                  </a:lnTo>
                  <a:lnTo>
                    <a:pt x="390" y="46"/>
                  </a:lnTo>
                  <a:lnTo>
                    <a:pt x="400" y="46"/>
                  </a:lnTo>
                  <a:lnTo>
                    <a:pt x="406" y="58"/>
                  </a:lnTo>
                  <a:lnTo>
                    <a:pt x="415" y="35"/>
                  </a:lnTo>
                  <a:lnTo>
                    <a:pt x="421" y="30"/>
                  </a:lnTo>
                  <a:lnTo>
                    <a:pt x="426" y="33"/>
                  </a:lnTo>
                  <a:lnTo>
                    <a:pt x="431" y="36"/>
                  </a:lnTo>
                  <a:lnTo>
                    <a:pt x="440" y="24"/>
                  </a:lnTo>
                  <a:lnTo>
                    <a:pt x="444" y="30"/>
                  </a:lnTo>
                  <a:lnTo>
                    <a:pt x="449" y="26"/>
                  </a:lnTo>
                  <a:lnTo>
                    <a:pt x="453" y="19"/>
                  </a:lnTo>
                  <a:lnTo>
                    <a:pt x="468" y="25"/>
                  </a:lnTo>
                  <a:lnTo>
                    <a:pt x="465" y="19"/>
                  </a:lnTo>
                  <a:lnTo>
                    <a:pt x="475" y="14"/>
                  </a:lnTo>
                  <a:lnTo>
                    <a:pt x="479" y="16"/>
                  </a:lnTo>
                  <a:lnTo>
                    <a:pt x="485" y="11"/>
                  </a:lnTo>
                  <a:lnTo>
                    <a:pt x="490" y="16"/>
                  </a:lnTo>
                  <a:lnTo>
                    <a:pt x="499" y="11"/>
                  </a:lnTo>
                  <a:lnTo>
                    <a:pt x="500" y="4"/>
                  </a:lnTo>
                  <a:lnTo>
                    <a:pt x="509" y="11"/>
                  </a:lnTo>
                  <a:lnTo>
                    <a:pt x="513" y="1"/>
                  </a:lnTo>
                  <a:lnTo>
                    <a:pt x="518" y="9"/>
                  </a:lnTo>
                  <a:lnTo>
                    <a:pt x="522" y="5"/>
                  </a:lnTo>
                  <a:lnTo>
                    <a:pt x="520" y="0"/>
                  </a:lnTo>
                  <a:lnTo>
                    <a:pt x="542" y="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1" name="Freeform 59"/>
            <p:cNvSpPr>
              <a:spLocks/>
            </p:cNvSpPr>
            <p:nvPr/>
          </p:nvSpPr>
          <p:spPr bwMode="auto">
            <a:xfrm>
              <a:off x="4590610" y="2847874"/>
              <a:ext cx="402963" cy="479199"/>
            </a:xfrm>
            <a:custGeom>
              <a:avLst/>
              <a:gdLst>
                <a:gd name="T0" fmla="*/ 517 w 591"/>
                <a:gd name="T1" fmla="*/ 60 h 704"/>
                <a:gd name="T2" fmla="*/ 548 w 591"/>
                <a:gd name="T3" fmla="*/ 103 h 704"/>
                <a:gd name="T4" fmla="*/ 527 w 591"/>
                <a:gd name="T5" fmla="*/ 123 h 704"/>
                <a:gd name="T6" fmla="*/ 559 w 591"/>
                <a:gd name="T7" fmla="*/ 149 h 704"/>
                <a:gd name="T8" fmla="*/ 576 w 591"/>
                <a:gd name="T9" fmla="*/ 167 h 704"/>
                <a:gd name="T10" fmla="*/ 591 w 591"/>
                <a:gd name="T11" fmla="*/ 188 h 704"/>
                <a:gd name="T12" fmla="*/ 578 w 591"/>
                <a:gd name="T13" fmla="*/ 260 h 704"/>
                <a:gd name="T14" fmla="*/ 552 w 591"/>
                <a:gd name="T15" fmla="*/ 272 h 704"/>
                <a:gd name="T16" fmla="*/ 529 w 591"/>
                <a:gd name="T17" fmla="*/ 294 h 704"/>
                <a:gd name="T18" fmla="*/ 512 w 591"/>
                <a:gd name="T19" fmla="*/ 299 h 704"/>
                <a:gd name="T20" fmla="*/ 528 w 591"/>
                <a:gd name="T21" fmla="*/ 316 h 704"/>
                <a:gd name="T22" fmla="*/ 512 w 591"/>
                <a:gd name="T23" fmla="*/ 330 h 704"/>
                <a:gd name="T24" fmla="*/ 488 w 591"/>
                <a:gd name="T25" fmla="*/ 340 h 704"/>
                <a:gd name="T26" fmla="*/ 479 w 591"/>
                <a:gd name="T27" fmla="*/ 351 h 704"/>
                <a:gd name="T28" fmla="*/ 479 w 591"/>
                <a:gd name="T29" fmla="*/ 376 h 704"/>
                <a:gd name="T30" fmla="*/ 464 w 591"/>
                <a:gd name="T31" fmla="*/ 374 h 704"/>
                <a:gd name="T32" fmla="*/ 444 w 591"/>
                <a:gd name="T33" fmla="*/ 379 h 704"/>
                <a:gd name="T34" fmla="*/ 448 w 591"/>
                <a:gd name="T35" fmla="*/ 420 h 704"/>
                <a:gd name="T36" fmla="*/ 449 w 591"/>
                <a:gd name="T37" fmla="*/ 473 h 704"/>
                <a:gd name="T38" fmla="*/ 453 w 591"/>
                <a:gd name="T39" fmla="*/ 542 h 704"/>
                <a:gd name="T40" fmla="*/ 435 w 591"/>
                <a:gd name="T41" fmla="*/ 586 h 704"/>
                <a:gd name="T42" fmla="*/ 418 w 591"/>
                <a:gd name="T43" fmla="*/ 621 h 704"/>
                <a:gd name="T44" fmla="*/ 370 w 591"/>
                <a:gd name="T45" fmla="*/ 611 h 704"/>
                <a:gd name="T46" fmla="*/ 364 w 591"/>
                <a:gd name="T47" fmla="*/ 635 h 704"/>
                <a:gd name="T48" fmla="*/ 355 w 591"/>
                <a:gd name="T49" fmla="*/ 649 h 704"/>
                <a:gd name="T50" fmla="*/ 364 w 591"/>
                <a:gd name="T51" fmla="*/ 690 h 704"/>
                <a:gd name="T52" fmla="*/ 355 w 591"/>
                <a:gd name="T53" fmla="*/ 698 h 704"/>
                <a:gd name="T54" fmla="*/ 295 w 591"/>
                <a:gd name="T55" fmla="*/ 703 h 704"/>
                <a:gd name="T56" fmla="*/ 256 w 591"/>
                <a:gd name="T57" fmla="*/ 685 h 704"/>
                <a:gd name="T58" fmla="*/ 216 w 591"/>
                <a:gd name="T59" fmla="*/ 676 h 704"/>
                <a:gd name="T60" fmla="*/ 160 w 591"/>
                <a:gd name="T61" fmla="*/ 611 h 704"/>
                <a:gd name="T62" fmla="*/ 118 w 591"/>
                <a:gd name="T63" fmla="*/ 617 h 704"/>
                <a:gd name="T64" fmla="*/ 105 w 591"/>
                <a:gd name="T65" fmla="*/ 586 h 704"/>
                <a:gd name="T66" fmla="*/ 134 w 591"/>
                <a:gd name="T67" fmla="*/ 561 h 704"/>
                <a:gd name="T68" fmla="*/ 40 w 591"/>
                <a:gd name="T69" fmla="*/ 384 h 704"/>
                <a:gd name="T70" fmla="*/ 0 w 591"/>
                <a:gd name="T71" fmla="*/ 255 h 704"/>
                <a:gd name="T72" fmla="*/ 25 w 591"/>
                <a:gd name="T73" fmla="*/ 217 h 704"/>
                <a:gd name="T74" fmla="*/ 75 w 591"/>
                <a:gd name="T75" fmla="*/ 233 h 704"/>
                <a:gd name="T76" fmla="*/ 114 w 591"/>
                <a:gd name="T77" fmla="*/ 220 h 704"/>
                <a:gd name="T78" fmla="*/ 113 w 591"/>
                <a:gd name="T79" fmla="*/ 166 h 704"/>
                <a:gd name="T80" fmla="*/ 54 w 591"/>
                <a:gd name="T81" fmla="*/ 181 h 704"/>
                <a:gd name="T82" fmla="*/ 91 w 591"/>
                <a:gd name="T83" fmla="*/ 128 h 704"/>
                <a:gd name="T84" fmla="*/ 134 w 591"/>
                <a:gd name="T85" fmla="*/ 103 h 704"/>
                <a:gd name="T86" fmla="*/ 178 w 591"/>
                <a:gd name="T87" fmla="*/ 70 h 704"/>
                <a:gd name="T88" fmla="*/ 384 w 591"/>
                <a:gd name="T89" fmla="*/ 70 h 704"/>
                <a:gd name="T90" fmla="*/ 439 w 591"/>
                <a:gd name="T91" fmla="*/ 34 h 704"/>
                <a:gd name="T92" fmla="*/ 480 w 591"/>
                <a:gd name="T93" fmla="*/ 23 h 704"/>
                <a:gd name="T94" fmla="*/ 469 w 591"/>
                <a:gd name="T9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1" h="704">
                  <a:moveTo>
                    <a:pt x="488" y="0"/>
                  </a:moveTo>
                  <a:lnTo>
                    <a:pt x="539" y="54"/>
                  </a:lnTo>
                  <a:lnTo>
                    <a:pt x="517" y="60"/>
                  </a:lnTo>
                  <a:lnTo>
                    <a:pt x="527" y="64"/>
                  </a:lnTo>
                  <a:lnTo>
                    <a:pt x="544" y="84"/>
                  </a:lnTo>
                  <a:lnTo>
                    <a:pt x="548" y="103"/>
                  </a:lnTo>
                  <a:lnTo>
                    <a:pt x="529" y="103"/>
                  </a:lnTo>
                  <a:lnTo>
                    <a:pt x="533" y="117"/>
                  </a:lnTo>
                  <a:lnTo>
                    <a:pt x="527" y="123"/>
                  </a:lnTo>
                  <a:lnTo>
                    <a:pt x="528" y="129"/>
                  </a:lnTo>
                  <a:lnTo>
                    <a:pt x="548" y="146"/>
                  </a:lnTo>
                  <a:lnTo>
                    <a:pt x="559" y="149"/>
                  </a:lnTo>
                  <a:lnTo>
                    <a:pt x="567" y="151"/>
                  </a:lnTo>
                  <a:lnTo>
                    <a:pt x="567" y="158"/>
                  </a:lnTo>
                  <a:lnTo>
                    <a:pt x="576" y="167"/>
                  </a:lnTo>
                  <a:lnTo>
                    <a:pt x="572" y="174"/>
                  </a:lnTo>
                  <a:lnTo>
                    <a:pt x="591" y="183"/>
                  </a:lnTo>
                  <a:lnTo>
                    <a:pt x="591" y="188"/>
                  </a:lnTo>
                  <a:lnTo>
                    <a:pt x="583" y="245"/>
                  </a:lnTo>
                  <a:lnTo>
                    <a:pt x="576" y="255"/>
                  </a:lnTo>
                  <a:lnTo>
                    <a:pt x="578" y="260"/>
                  </a:lnTo>
                  <a:lnTo>
                    <a:pt x="564" y="267"/>
                  </a:lnTo>
                  <a:lnTo>
                    <a:pt x="557" y="266"/>
                  </a:lnTo>
                  <a:lnTo>
                    <a:pt x="552" y="272"/>
                  </a:lnTo>
                  <a:lnTo>
                    <a:pt x="552" y="281"/>
                  </a:lnTo>
                  <a:lnTo>
                    <a:pt x="543" y="279"/>
                  </a:lnTo>
                  <a:lnTo>
                    <a:pt x="529" y="294"/>
                  </a:lnTo>
                  <a:lnTo>
                    <a:pt x="524" y="294"/>
                  </a:lnTo>
                  <a:lnTo>
                    <a:pt x="523" y="287"/>
                  </a:lnTo>
                  <a:lnTo>
                    <a:pt x="512" y="299"/>
                  </a:lnTo>
                  <a:lnTo>
                    <a:pt x="517" y="304"/>
                  </a:lnTo>
                  <a:lnTo>
                    <a:pt x="517" y="316"/>
                  </a:lnTo>
                  <a:lnTo>
                    <a:pt x="528" y="316"/>
                  </a:lnTo>
                  <a:lnTo>
                    <a:pt x="524" y="326"/>
                  </a:lnTo>
                  <a:lnTo>
                    <a:pt x="517" y="334"/>
                  </a:lnTo>
                  <a:lnTo>
                    <a:pt x="512" y="330"/>
                  </a:lnTo>
                  <a:lnTo>
                    <a:pt x="509" y="339"/>
                  </a:lnTo>
                  <a:lnTo>
                    <a:pt x="497" y="345"/>
                  </a:lnTo>
                  <a:lnTo>
                    <a:pt x="488" y="340"/>
                  </a:lnTo>
                  <a:lnTo>
                    <a:pt x="482" y="341"/>
                  </a:lnTo>
                  <a:lnTo>
                    <a:pt x="483" y="350"/>
                  </a:lnTo>
                  <a:lnTo>
                    <a:pt x="479" y="351"/>
                  </a:lnTo>
                  <a:lnTo>
                    <a:pt x="492" y="361"/>
                  </a:lnTo>
                  <a:lnTo>
                    <a:pt x="500" y="373"/>
                  </a:lnTo>
                  <a:lnTo>
                    <a:pt x="479" y="376"/>
                  </a:lnTo>
                  <a:lnTo>
                    <a:pt x="472" y="380"/>
                  </a:lnTo>
                  <a:lnTo>
                    <a:pt x="467" y="368"/>
                  </a:lnTo>
                  <a:lnTo>
                    <a:pt x="464" y="374"/>
                  </a:lnTo>
                  <a:lnTo>
                    <a:pt x="453" y="369"/>
                  </a:lnTo>
                  <a:lnTo>
                    <a:pt x="445" y="373"/>
                  </a:lnTo>
                  <a:lnTo>
                    <a:pt x="444" y="379"/>
                  </a:lnTo>
                  <a:lnTo>
                    <a:pt x="458" y="383"/>
                  </a:lnTo>
                  <a:lnTo>
                    <a:pt x="460" y="408"/>
                  </a:lnTo>
                  <a:lnTo>
                    <a:pt x="448" y="420"/>
                  </a:lnTo>
                  <a:lnTo>
                    <a:pt x="463" y="467"/>
                  </a:lnTo>
                  <a:lnTo>
                    <a:pt x="458" y="472"/>
                  </a:lnTo>
                  <a:lnTo>
                    <a:pt x="449" y="473"/>
                  </a:lnTo>
                  <a:lnTo>
                    <a:pt x="455" y="488"/>
                  </a:lnTo>
                  <a:lnTo>
                    <a:pt x="449" y="494"/>
                  </a:lnTo>
                  <a:lnTo>
                    <a:pt x="453" y="542"/>
                  </a:lnTo>
                  <a:lnTo>
                    <a:pt x="444" y="563"/>
                  </a:lnTo>
                  <a:lnTo>
                    <a:pt x="433" y="571"/>
                  </a:lnTo>
                  <a:lnTo>
                    <a:pt x="435" y="586"/>
                  </a:lnTo>
                  <a:lnTo>
                    <a:pt x="424" y="607"/>
                  </a:lnTo>
                  <a:lnTo>
                    <a:pt x="423" y="619"/>
                  </a:lnTo>
                  <a:lnTo>
                    <a:pt x="418" y="621"/>
                  </a:lnTo>
                  <a:lnTo>
                    <a:pt x="395" y="595"/>
                  </a:lnTo>
                  <a:lnTo>
                    <a:pt x="384" y="610"/>
                  </a:lnTo>
                  <a:lnTo>
                    <a:pt x="370" y="611"/>
                  </a:lnTo>
                  <a:lnTo>
                    <a:pt x="362" y="617"/>
                  </a:lnTo>
                  <a:lnTo>
                    <a:pt x="357" y="634"/>
                  </a:lnTo>
                  <a:lnTo>
                    <a:pt x="364" y="635"/>
                  </a:lnTo>
                  <a:lnTo>
                    <a:pt x="369" y="644"/>
                  </a:lnTo>
                  <a:lnTo>
                    <a:pt x="357" y="644"/>
                  </a:lnTo>
                  <a:lnTo>
                    <a:pt x="355" y="649"/>
                  </a:lnTo>
                  <a:lnTo>
                    <a:pt x="370" y="660"/>
                  </a:lnTo>
                  <a:lnTo>
                    <a:pt x="374" y="680"/>
                  </a:lnTo>
                  <a:lnTo>
                    <a:pt x="364" y="690"/>
                  </a:lnTo>
                  <a:lnTo>
                    <a:pt x="350" y="683"/>
                  </a:lnTo>
                  <a:lnTo>
                    <a:pt x="349" y="693"/>
                  </a:lnTo>
                  <a:lnTo>
                    <a:pt x="355" y="698"/>
                  </a:lnTo>
                  <a:lnTo>
                    <a:pt x="350" y="701"/>
                  </a:lnTo>
                  <a:lnTo>
                    <a:pt x="302" y="698"/>
                  </a:lnTo>
                  <a:lnTo>
                    <a:pt x="295" y="703"/>
                  </a:lnTo>
                  <a:lnTo>
                    <a:pt x="275" y="704"/>
                  </a:lnTo>
                  <a:lnTo>
                    <a:pt x="267" y="691"/>
                  </a:lnTo>
                  <a:lnTo>
                    <a:pt x="256" y="685"/>
                  </a:lnTo>
                  <a:lnTo>
                    <a:pt x="247" y="685"/>
                  </a:lnTo>
                  <a:lnTo>
                    <a:pt x="221" y="674"/>
                  </a:lnTo>
                  <a:lnTo>
                    <a:pt x="216" y="676"/>
                  </a:lnTo>
                  <a:lnTo>
                    <a:pt x="189" y="630"/>
                  </a:lnTo>
                  <a:lnTo>
                    <a:pt x="165" y="612"/>
                  </a:lnTo>
                  <a:lnTo>
                    <a:pt x="160" y="611"/>
                  </a:lnTo>
                  <a:lnTo>
                    <a:pt x="140" y="626"/>
                  </a:lnTo>
                  <a:lnTo>
                    <a:pt x="133" y="619"/>
                  </a:lnTo>
                  <a:lnTo>
                    <a:pt x="118" y="617"/>
                  </a:lnTo>
                  <a:lnTo>
                    <a:pt x="109" y="612"/>
                  </a:lnTo>
                  <a:lnTo>
                    <a:pt x="110" y="596"/>
                  </a:lnTo>
                  <a:lnTo>
                    <a:pt x="105" y="586"/>
                  </a:lnTo>
                  <a:lnTo>
                    <a:pt x="119" y="580"/>
                  </a:lnTo>
                  <a:lnTo>
                    <a:pt x="123" y="566"/>
                  </a:lnTo>
                  <a:lnTo>
                    <a:pt x="134" y="561"/>
                  </a:lnTo>
                  <a:lnTo>
                    <a:pt x="55" y="422"/>
                  </a:lnTo>
                  <a:lnTo>
                    <a:pt x="49" y="414"/>
                  </a:lnTo>
                  <a:lnTo>
                    <a:pt x="40" y="384"/>
                  </a:lnTo>
                  <a:lnTo>
                    <a:pt x="29" y="371"/>
                  </a:lnTo>
                  <a:lnTo>
                    <a:pt x="29" y="256"/>
                  </a:lnTo>
                  <a:lnTo>
                    <a:pt x="0" y="255"/>
                  </a:lnTo>
                  <a:lnTo>
                    <a:pt x="0" y="238"/>
                  </a:lnTo>
                  <a:lnTo>
                    <a:pt x="25" y="238"/>
                  </a:lnTo>
                  <a:lnTo>
                    <a:pt x="25" y="217"/>
                  </a:lnTo>
                  <a:lnTo>
                    <a:pt x="50" y="218"/>
                  </a:lnTo>
                  <a:lnTo>
                    <a:pt x="51" y="231"/>
                  </a:lnTo>
                  <a:lnTo>
                    <a:pt x="75" y="233"/>
                  </a:lnTo>
                  <a:lnTo>
                    <a:pt x="75" y="225"/>
                  </a:lnTo>
                  <a:lnTo>
                    <a:pt x="99" y="225"/>
                  </a:lnTo>
                  <a:lnTo>
                    <a:pt x="114" y="220"/>
                  </a:lnTo>
                  <a:lnTo>
                    <a:pt x="135" y="201"/>
                  </a:lnTo>
                  <a:lnTo>
                    <a:pt x="113" y="178"/>
                  </a:lnTo>
                  <a:lnTo>
                    <a:pt x="113" y="166"/>
                  </a:lnTo>
                  <a:lnTo>
                    <a:pt x="96" y="178"/>
                  </a:lnTo>
                  <a:lnTo>
                    <a:pt x="93" y="172"/>
                  </a:lnTo>
                  <a:lnTo>
                    <a:pt x="54" y="181"/>
                  </a:lnTo>
                  <a:lnTo>
                    <a:pt x="56" y="148"/>
                  </a:lnTo>
                  <a:lnTo>
                    <a:pt x="94" y="141"/>
                  </a:lnTo>
                  <a:lnTo>
                    <a:pt x="91" y="128"/>
                  </a:lnTo>
                  <a:lnTo>
                    <a:pt x="85" y="98"/>
                  </a:lnTo>
                  <a:lnTo>
                    <a:pt x="118" y="97"/>
                  </a:lnTo>
                  <a:lnTo>
                    <a:pt x="134" y="103"/>
                  </a:lnTo>
                  <a:lnTo>
                    <a:pt x="149" y="95"/>
                  </a:lnTo>
                  <a:lnTo>
                    <a:pt x="149" y="74"/>
                  </a:lnTo>
                  <a:lnTo>
                    <a:pt x="178" y="70"/>
                  </a:lnTo>
                  <a:lnTo>
                    <a:pt x="183" y="65"/>
                  </a:lnTo>
                  <a:lnTo>
                    <a:pt x="334" y="69"/>
                  </a:lnTo>
                  <a:lnTo>
                    <a:pt x="384" y="70"/>
                  </a:lnTo>
                  <a:lnTo>
                    <a:pt x="384" y="45"/>
                  </a:lnTo>
                  <a:lnTo>
                    <a:pt x="403" y="45"/>
                  </a:lnTo>
                  <a:lnTo>
                    <a:pt x="439" y="34"/>
                  </a:lnTo>
                  <a:lnTo>
                    <a:pt x="448" y="28"/>
                  </a:lnTo>
                  <a:lnTo>
                    <a:pt x="465" y="29"/>
                  </a:lnTo>
                  <a:lnTo>
                    <a:pt x="480" y="23"/>
                  </a:lnTo>
                  <a:lnTo>
                    <a:pt x="493" y="21"/>
                  </a:lnTo>
                  <a:lnTo>
                    <a:pt x="472" y="11"/>
                  </a:lnTo>
                  <a:lnTo>
                    <a:pt x="469" y="0"/>
                  </a:lnTo>
                  <a:lnTo>
                    <a:pt x="483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968629" y="1159787"/>
              <a:ext cx="882162" cy="628949"/>
            </a:xfrm>
            <a:custGeom>
              <a:avLst/>
              <a:gdLst>
                <a:gd name="T0" fmla="*/ 946 w 1296"/>
                <a:gd name="T1" fmla="*/ 83 h 922"/>
                <a:gd name="T2" fmla="*/ 976 w 1296"/>
                <a:gd name="T3" fmla="*/ 126 h 922"/>
                <a:gd name="T4" fmla="*/ 983 w 1296"/>
                <a:gd name="T5" fmla="*/ 183 h 922"/>
                <a:gd name="T6" fmla="*/ 1053 w 1296"/>
                <a:gd name="T7" fmla="*/ 205 h 922"/>
                <a:gd name="T8" fmla="*/ 1088 w 1296"/>
                <a:gd name="T9" fmla="*/ 208 h 922"/>
                <a:gd name="T10" fmla="*/ 1162 w 1296"/>
                <a:gd name="T11" fmla="*/ 225 h 922"/>
                <a:gd name="T12" fmla="*/ 1162 w 1296"/>
                <a:gd name="T13" fmla="*/ 259 h 922"/>
                <a:gd name="T14" fmla="*/ 1190 w 1296"/>
                <a:gd name="T15" fmla="*/ 315 h 922"/>
                <a:gd name="T16" fmla="*/ 1211 w 1296"/>
                <a:gd name="T17" fmla="*/ 368 h 922"/>
                <a:gd name="T18" fmla="*/ 1168 w 1296"/>
                <a:gd name="T19" fmla="*/ 439 h 922"/>
                <a:gd name="T20" fmla="*/ 1212 w 1296"/>
                <a:gd name="T21" fmla="*/ 448 h 922"/>
                <a:gd name="T22" fmla="*/ 1239 w 1296"/>
                <a:gd name="T23" fmla="*/ 464 h 922"/>
                <a:gd name="T24" fmla="*/ 1281 w 1296"/>
                <a:gd name="T25" fmla="*/ 491 h 922"/>
                <a:gd name="T26" fmla="*/ 1274 w 1296"/>
                <a:gd name="T27" fmla="*/ 518 h 922"/>
                <a:gd name="T28" fmla="*/ 1274 w 1296"/>
                <a:gd name="T29" fmla="*/ 561 h 922"/>
                <a:gd name="T30" fmla="*/ 1142 w 1296"/>
                <a:gd name="T31" fmla="*/ 609 h 922"/>
                <a:gd name="T32" fmla="*/ 1157 w 1296"/>
                <a:gd name="T33" fmla="*/ 665 h 922"/>
                <a:gd name="T34" fmla="*/ 1195 w 1296"/>
                <a:gd name="T35" fmla="*/ 694 h 922"/>
                <a:gd name="T36" fmla="*/ 1158 w 1296"/>
                <a:gd name="T37" fmla="*/ 779 h 922"/>
                <a:gd name="T38" fmla="*/ 1050 w 1296"/>
                <a:gd name="T39" fmla="*/ 759 h 922"/>
                <a:gd name="T40" fmla="*/ 985 w 1296"/>
                <a:gd name="T41" fmla="*/ 694 h 922"/>
                <a:gd name="T42" fmla="*/ 950 w 1296"/>
                <a:gd name="T43" fmla="*/ 655 h 922"/>
                <a:gd name="T44" fmla="*/ 909 w 1296"/>
                <a:gd name="T45" fmla="*/ 625 h 922"/>
                <a:gd name="T46" fmla="*/ 881 w 1296"/>
                <a:gd name="T47" fmla="*/ 614 h 922"/>
                <a:gd name="T48" fmla="*/ 872 w 1296"/>
                <a:gd name="T49" fmla="*/ 601 h 922"/>
                <a:gd name="T50" fmla="*/ 843 w 1296"/>
                <a:gd name="T51" fmla="*/ 556 h 922"/>
                <a:gd name="T52" fmla="*/ 828 w 1296"/>
                <a:gd name="T53" fmla="*/ 560 h 922"/>
                <a:gd name="T54" fmla="*/ 774 w 1296"/>
                <a:gd name="T55" fmla="*/ 665 h 922"/>
                <a:gd name="T56" fmla="*/ 705 w 1296"/>
                <a:gd name="T57" fmla="*/ 739 h 922"/>
                <a:gd name="T58" fmla="*/ 683 w 1296"/>
                <a:gd name="T59" fmla="*/ 848 h 922"/>
                <a:gd name="T60" fmla="*/ 641 w 1296"/>
                <a:gd name="T61" fmla="*/ 892 h 922"/>
                <a:gd name="T62" fmla="*/ 575 w 1296"/>
                <a:gd name="T63" fmla="*/ 892 h 922"/>
                <a:gd name="T64" fmla="*/ 423 w 1296"/>
                <a:gd name="T65" fmla="*/ 788 h 922"/>
                <a:gd name="T66" fmla="*/ 367 w 1296"/>
                <a:gd name="T67" fmla="*/ 826 h 922"/>
                <a:gd name="T68" fmla="*/ 311 w 1296"/>
                <a:gd name="T69" fmla="*/ 841 h 922"/>
                <a:gd name="T70" fmla="*/ 288 w 1296"/>
                <a:gd name="T71" fmla="*/ 804 h 922"/>
                <a:gd name="T72" fmla="*/ 261 w 1296"/>
                <a:gd name="T73" fmla="*/ 804 h 922"/>
                <a:gd name="T74" fmla="*/ 232 w 1296"/>
                <a:gd name="T75" fmla="*/ 772 h 922"/>
                <a:gd name="T76" fmla="*/ 210 w 1296"/>
                <a:gd name="T77" fmla="*/ 739 h 922"/>
                <a:gd name="T78" fmla="*/ 176 w 1296"/>
                <a:gd name="T79" fmla="*/ 708 h 922"/>
                <a:gd name="T80" fmla="*/ 123 w 1296"/>
                <a:gd name="T81" fmla="*/ 670 h 922"/>
                <a:gd name="T82" fmla="*/ 79 w 1296"/>
                <a:gd name="T83" fmla="*/ 679 h 922"/>
                <a:gd name="T84" fmla="*/ 47 w 1296"/>
                <a:gd name="T85" fmla="*/ 607 h 922"/>
                <a:gd name="T86" fmla="*/ 57 w 1296"/>
                <a:gd name="T87" fmla="*/ 548 h 922"/>
                <a:gd name="T88" fmla="*/ 84 w 1296"/>
                <a:gd name="T89" fmla="*/ 516 h 922"/>
                <a:gd name="T90" fmla="*/ 180 w 1296"/>
                <a:gd name="T91" fmla="*/ 454 h 922"/>
                <a:gd name="T92" fmla="*/ 266 w 1296"/>
                <a:gd name="T93" fmla="*/ 289 h 922"/>
                <a:gd name="T94" fmla="*/ 354 w 1296"/>
                <a:gd name="T95" fmla="*/ 240 h 922"/>
                <a:gd name="T96" fmla="*/ 463 w 1296"/>
                <a:gd name="T97" fmla="*/ 166 h 922"/>
                <a:gd name="T98" fmla="*/ 530 w 1296"/>
                <a:gd name="T99" fmla="*/ 181 h 922"/>
                <a:gd name="T100" fmla="*/ 591 w 1296"/>
                <a:gd name="T101" fmla="*/ 73 h 922"/>
                <a:gd name="T102" fmla="*/ 699 w 1296"/>
                <a:gd name="T103" fmla="*/ 103 h 922"/>
                <a:gd name="T104" fmla="*/ 743 w 1296"/>
                <a:gd name="T105" fmla="*/ 28 h 922"/>
                <a:gd name="T106" fmla="*/ 861 w 1296"/>
                <a:gd name="T107" fmla="*/ 59 h 922"/>
                <a:gd name="T108" fmla="*/ 915 w 1296"/>
                <a:gd name="T109" fmla="*/ 7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922">
                  <a:moveTo>
                    <a:pt x="915" y="70"/>
                  </a:moveTo>
                  <a:lnTo>
                    <a:pt x="920" y="73"/>
                  </a:lnTo>
                  <a:lnTo>
                    <a:pt x="946" y="57"/>
                  </a:lnTo>
                  <a:lnTo>
                    <a:pt x="971" y="65"/>
                  </a:lnTo>
                  <a:lnTo>
                    <a:pt x="941" y="70"/>
                  </a:lnTo>
                  <a:lnTo>
                    <a:pt x="949" y="75"/>
                  </a:lnTo>
                  <a:lnTo>
                    <a:pt x="946" y="83"/>
                  </a:lnTo>
                  <a:lnTo>
                    <a:pt x="974" y="85"/>
                  </a:lnTo>
                  <a:lnTo>
                    <a:pt x="981" y="89"/>
                  </a:lnTo>
                  <a:lnTo>
                    <a:pt x="981" y="98"/>
                  </a:lnTo>
                  <a:lnTo>
                    <a:pt x="965" y="103"/>
                  </a:lnTo>
                  <a:lnTo>
                    <a:pt x="979" y="107"/>
                  </a:lnTo>
                  <a:lnTo>
                    <a:pt x="976" y="112"/>
                  </a:lnTo>
                  <a:lnTo>
                    <a:pt x="976" y="126"/>
                  </a:lnTo>
                  <a:lnTo>
                    <a:pt x="950" y="124"/>
                  </a:lnTo>
                  <a:lnTo>
                    <a:pt x="955" y="133"/>
                  </a:lnTo>
                  <a:lnTo>
                    <a:pt x="985" y="136"/>
                  </a:lnTo>
                  <a:lnTo>
                    <a:pt x="971" y="142"/>
                  </a:lnTo>
                  <a:lnTo>
                    <a:pt x="979" y="149"/>
                  </a:lnTo>
                  <a:lnTo>
                    <a:pt x="974" y="166"/>
                  </a:lnTo>
                  <a:lnTo>
                    <a:pt x="983" y="183"/>
                  </a:lnTo>
                  <a:lnTo>
                    <a:pt x="999" y="177"/>
                  </a:lnTo>
                  <a:lnTo>
                    <a:pt x="1013" y="187"/>
                  </a:lnTo>
                  <a:lnTo>
                    <a:pt x="1018" y="202"/>
                  </a:lnTo>
                  <a:lnTo>
                    <a:pt x="1020" y="200"/>
                  </a:lnTo>
                  <a:lnTo>
                    <a:pt x="1029" y="205"/>
                  </a:lnTo>
                  <a:lnTo>
                    <a:pt x="1038" y="198"/>
                  </a:lnTo>
                  <a:lnTo>
                    <a:pt x="1053" y="205"/>
                  </a:lnTo>
                  <a:lnTo>
                    <a:pt x="1054" y="218"/>
                  </a:lnTo>
                  <a:lnTo>
                    <a:pt x="1062" y="222"/>
                  </a:lnTo>
                  <a:lnTo>
                    <a:pt x="1072" y="213"/>
                  </a:lnTo>
                  <a:lnTo>
                    <a:pt x="1072" y="195"/>
                  </a:lnTo>
                  <a:lnTo>
                    <a:pt x="1079" y="210"/>
                  </a:lnTo>
                  <a:lnTo>
                    <a:pt x="1082" y="205"/>
                  </a:lnTo>
                  <a:lnTo>
                    <a:pt x="1088" y="208"/>
                  </a:lnTo>
                  <a:lnTo>
                    <a:pt x="1089" y="202"/>
                  </a:lnTo>
                  <a:lnTo>
                    <a:pt x="1102" y="202"/>
                  </a:lnTo>
                  <a:lnTo>
                    <a:pt x="1106" y="205"/>
                  </a:lnTo>
                  <a:lnTo>
                    <a:pt x="1138" y="193"/>
                  </a:lnTo>
                  <a:lnTo>
                    <a:pt x="1163" y="192"/>
                  </a:lnTo>
                  <a:lnTo>
                    <a:pt x="1175" y="203"/>
                  </a:lnTo>
                  <a:lnTo>
                    <a:pt x="1162" y="225"/>
                  </a:lnTo>
                  <a:lnTo>
                    <a:pt x="1153" y="230"/>
                  </a:lnTo>
                  <a:lnTo>
                    <a:pt x="1147" y="227"/>
                  </a:lnTo>
                  <a:lnTo>
                    <a:pt x="1147" y="236"/>
                  </a:lnTo>
                  <a:lnTo>
                    <a:pt x="1142" y="240"/>
                  </a:lnTo>
                  <a:lnTo>
                    <a:pt x="1146" y="246"/>
                  </a:lnTo>
                  <a:lnTo>
                    <a:pt x="1146" y="257"/>
                  </a:lnTo>
                  <a:lnTo>
                    <a:pt x="1162" y="259"/>
                  </a:lnTo>
                  <a:lnTo>
                    <a:pt x="1162" y="269"/>
                  </a:lnTo>
                  <a:lnTo>
                    <a:pt x="1165" y="264"/>
                  </a:lnTo>
                  <a:lnTo>
                    <a:pt x="1180" y="274"/>
                  </a:lnTo>
                  <a:lnTo>
                    <a:pt x="1185" y="296"/>
                  </a:lnTo>
                  <a:lnTo>
                    <a:pt x="1192" y="300"/>
                  </a:lnTo>
                  <a:lnTo>
                    <a:pt x="1195" y="310"/>
                  </a:lnTo>
                  <a:lnTo>
                    <a:pt x="1190" y="315"/>
                  </a:lnTo>
                  <a:lnTo>
                    <a:pt x="1192" y="323"/>
                  </a:lnTo>
                  <a:lnTo>
                    <a:pt x="1202" y="326"/>
                  </a:lnTo>
                  <a:lnTo>
                    <a:pt x="1207" y="344"/>
                  </a:lnTo>
                  <a:lnTo>
                    <a:pt x="1215" y="341"/>
                  </a:lnTo>
                  <a:lnTo>
                    <a:pt x="1216" y="351"/>
                  </a:lnTo>
                  <a:lnTo>
                    <a:pt x="1202" y="364"/>
                  </a:lnTo>
                  <a:lnTo>
                    <a:pt x="1211" y="368"/>
                  </a:lnTo>
                  <a:lnTo>
                    <a:pt x="1210" y="385"/>
                  </a:lnTo>
                  <a:lnTo>
                    <a:pt x="1201" y="385"/>
                  </a:lnTo>
                  <a:lnTo>
                    <a:pt x="1191" y="397"/>
                  </a:lnTo>
                  <a:lnTo>
                    <a:pt x="1185" y="418"/>
                  </a:lnTo>
                  <a:lnTo>
                    <a:pt x="1167" y="424"/>
                  </a:lnTo>
                  <a:lnTo>
                    <a:pt x="1165" y="434"/>
                  </a:lnTo>
                  <a:lnTo>
                    <a:pt x="1168" y="439"/>
                  </a:lnTo>
                  <a:lnTo>
                    <a:pt x="1170" y="429"/>
                  </a:lnTo>
                  <a:lnTo>
                    <a:pt x="1175" y="424"/>
                  </a:lnTo>
                  <a:lnTo>
                    <a:pt x="1180" y="437"/>
                  </a:lnTo>
                  <a:lnTo>
                    <a:pt x="1191" y="433"/>
                  </a:lnTo>
                  <a:lnTo>
                    <a:pt x="1201" y="434"/>
                  </a:lnTo>
                  <a:lnTo>
                    <a:pt x="1197" y="452"/>
                  </a:lnTo>
                  <a:lnTo>
                    <a:pt x="1212" y="448"/>
                  </a:lnTo>
                  <a:lnTo>
                    <a:pt x="1224" y="434"/>
                  </a:lnTo>
                  <a:lnTo>
                    <a:pt x="1226" y="442"/>
                  </a:lnTo>
                  <a:lnTo>
                    <a:pt x="1219" y="454"/>
                  </a:lnTo>
                  <a:lnTo>
                    <a:pt x="1226" y="471"/>
                  </a:lnTo>
                  <a:lnTo>
                    <a:pt x="1235" y="456"/>
                  </a:lnTo>
                  <a:lnTo>
                    <a:pt x="1242" y="453"/>
                  </a:lnTo>
                  <a:lnTo>
                    <a:pt x="1239" y="464"/>
                  </a:lnTo>
                  <a:lnTo>
                    <a:pt x="1245" y="476"/>
                  </a:lnTo>
                  <a:lnTo>
                    <a:pt x="1256" y="468"/>
                  </a:lnTo>
                  <a:lnTo>
                    <a:pt x="1260" y="481"/>
                  </a:lnTo>
                  <a:lnTo>
                    <a:pt x="1270" y="481"/>
                  </a:lnTo>
                  <a:lnTo>
                    <a:pt x="1270" y="487"/>
                  </a:lnTo>
                  <a:lnTo>
                    <a:pt x="1269" y="492"/>
                  </a:lnTo>
                  <a:lnTo>
                    <a:pt x="1281" y="491"/>
                  </a:lnTo>
                  <a:lnTo>
                    <a:pt x="1291" y="501"/>
                  </a:lnTo>
                  <a:lnTo>
                    <a:pt x="1286" y="502"/>
                  </a:lnTo>
                  <a:lnTo>
                    <a:pt x="1276" y="496"/>
                  </a:lnTo>
                  <a:lnTo>
                    <a:pt x="1276" y="503"/>
                  </a:lnTo>
                  <a:lnTo>
                    <a:pt x="1266" y="503"/>
                  </a:lnTo>
                  <a:lnTo>
                    <a:pt x="1276" y="512"/>
                  </a:lnTo>
                  <a:lnTo>
                    <a:pt x="1274" y="518"/>
                  </a:lnTo>
                  <a:lnTo>
                    <a:pt x="1279" y="525"/>
                  </a:lnTo>
                  <a:lnTo>
                    <a:pt x="1295" y="527"/>
                  </a:lnTo>
                  <a:lnTo>
                    <a:pt x="1296" y="533"/>
                  </a:lnTo>
                  <a:lnTo>
                    <a:pt x="1283" y="533"/>
                  </a:lnTo>
                  <a:lnTo>
                    <a:pt x="1293" y="541"/>
                  </a:lnTo>
                  <a:lnTo>
                    <a:pt x="1283" y="545"/>
                  </a:lnTo>
                  <a:lnTo>
                    <a:pt x="1274" y="561"/>
                  </a:lnTo>
                  <a:lnTo>
                    <a:pt x="1260" y="560"/>
                  </a:lnTo>
                  <a:lnTo>
                    <a:pt x="1259" y="566"/>
                  </a:lnTo>
                  <a:lnTo>
                    <a:pt x="1247" y="570"/>
                  </a:lnTo>
                  <a:lnTo>
                    <a:pt x="1240" y="565"/>
                  </a:lnTo>
                  <a:lnTo>
                    <a:pt x="1191" y="599"/>
                  </a:lnTo>
                  <a:lnTo>
                    <a:pt x="1187" y="619"/>
                  </a:lnTo>
                  <a:lnTo>
                    <a:pt x="1142" y="609"/>
                  </a:lnTo>
                  <a:lnTo>
                    <a:pt x="1121" y="614"/>
                  </a:lnTo>
                  <a:lnTo>
                    <a:pt x="1111" y="620"/>
                  </a:lnTo>
                  <a:lnTo>
                    <a:pt x="1121" y="626"/>
                  </a:lnTo>
                  <a:lnTo>
                    <a:pt x="1132" y="624"/>
                  </a:lnTo>
                  <a:lnTo>
                    <a:pt x="1121" y="639"/>
                  </a:lnTo>
                  <a:lnTo>
                    <a:pt x="1136" y="644"/>
                  </a:lnTo>
                  <a:lnTo>
                    <a:pt x="1157" y="665"/>
                  </a:lnTo>
                  <a:lnTo>
                    <a:pt x="1158" y="671"/>
                  </a:lnTo>
                  <a:lnTo>
                    <a:pt x="1150" y="674"/>
                  </a:lnTo>
                  <a:lnTo>
                    <a:pt x="1147" y="681"/>
                  </a:lnTo>
                  <a:lnTo>
                    <a:pt x="1163" y="694"/>
                  </a:lnTo>
                  <a:lnTo>
                    <a:pt x="1178" y="693"/>
                  </a:lnTo>
                  <a:lnTo>
                    <a:pt x="1181" y="699"/>
                  </a:lnTo>
                  <a:lnTo>
                    <a:pt x="1195" y="694"/>
                  </a:lnTo>
                  <a:lnTo>
                    <a:pt x="1195" y="723"/>
                  </a:lnTo>
                  <a:lnTo>
                    <a:pt x="1200" y="727"/>
                  </a:lnTo>
                  <a:lnTo>
                    <a:pt x="1195" y="734"/>
                  </a:lnTo>
                  <a:lnTo>
                    <a:pt x="1197" y="739"/>
                  </a:lnTo>
                  <a:lnTo>
                    <a:pt x="1190" y="742"/>
                  </a:lnTo>
                  <a:lnTo>
                    <a:pt x="1181" y="758"/>
                  </a:lnTo>
                  <a:lnTo>
                    <a:pt x="1158" y="779"/>
                  </a:lnTo>
                  <a:lnTo>
                    <a:pt x="1142" y="762"/>
                  </a:lnTo>
                  <a:lnTo>
                    <a:pt x="1143" y="773"/>
                  </a:lnTo>
                  <a:lnTo>
                    <a:pt x="1137" y="782"/>
                  </a:lnTo>
                  <a:lnTo>
                    <a:pt x="1084" y="796"/>
                  </a:lnTo>
                  <a:lnTo>
                    <a:pt x="1078" y="783"/>
                  </a:lnTo>
                  <a:lnTo>
                    <a:pt x="1057" y="774"/>
                  </a:lnTo>
                  <a:lnTo>
                    <a:pt x="1050" y="759"/>
                  </a:lnTo>
                  <a:lnTo>
                    <a:pt x="1035" y="747"/>
                  </a:lnTo>
                  <a:lnTo>
                    <a:pt x="1037" y="735"/>
                  </a:lnTo>
                  <a:lnTo>
                    <a:pt x="1022" y="735"/>
                  </a:lnTo>
                  <a:lnTo>
                    <a:pt x="1025" y="724"/>
                  </a:lnTo>
                  <a:lnTo>
                    <a:pt x="1013" y="720"/>
                  </a:lnTo>
                  <a:lnTo>
                    <a:pt x="1010" y="708"/>
                  </a:lnTo>
                  <a:lnTo>
                    <a:pt x="985" y="694"/>
                  </a:lnTo>
                  <a:lnTo>
                    <a:pt x="993" y="684"/>
                  </a:lnTo>
                  <a:lnTo>
                    <a:pt x="988" y="676"/>
                  </a:lnTo>
                  <a:lnTo>
                    <a:pt x="971" y="668"/>
                  </a:lnTo>
                  <a:lnTo>
                    <a:pt x="971" y="660"/>
                  </a:lnTo>
                  <a:lnTo>
                    <a:pt x="961" y="660"/>
                  </a:lnTo>
                  <a:lnTo>
                    <a:pt x="958" y="654"/>
                  </a:lnTo>
                  <a:lnTo>
                    <a:pt x="950" y="655"/>
                  </a:lnTo>
                  <a:lnTo>
                    <a:pt x="945" y="649"/>
                  </a:lnTo>
                  <a:lnTo>
                    <a:pt x="936" y="651"/>
                  </a:lnTo>
                  <a:lnTo>
                    <a:pt x="930" y="640"/>
                  </a:lnTo>
                  <a:lnTo>
                    <a:pt x="925" y="639"/>
                  </a:lnTo>
                  <a:lnTo>
                    <a:pt x="925" y="631"/>
                  </a:lnTo>
                  <a:lnTo>
                    <a:pt x="909" y="634"/>
                  </a:lnTo>
                  <a:lnTo>
                    <a:pt x="909" y="625"/>
                  </a:lnTo>
                  <a:lnTo>
                    <a:pt x="904" y="626"/>
                  </a:lnTo>
                  <a:lnTo>
                    <a:pt x="904" y="634"/>
                  </a:lnTo>
                  <a:lnTo>
                    <a:pt x="891" y="635"/>
                  </a:lnTo>
                  <a:lnTo>
                    <a:pt x="889" y="629"/>
                  </a:lnTo>
                  <a:lnTo>
                    <a:pt x="896" y="625"/>
                  </a:lnTo>
                  <a:lnTo>
                    <a:pt x="887" y="624"/>
                  </a:lnTo>
                  <a:lnTo>
                    <a:pt x="881" y="614"/>
                  </a:lnTo>
                  <a:lnTo>
                    <a:pt x="891" y="609"/>
                  </a:lnTo>
                  <a:lnTo>
                    <a:pt x="904" y="610"/>
                  </a:lnTo>
                  <a:lnTo>
                    <a:pt x="907" y="604"/>
                  </a:lnTo>
                  <a:lnTo>
                    <a:pt x="894" y="597"/>
                  </a:lnTo>
                  <a:lnTo>
                    <a:pt x="886" y="607"/>
                  </a:lnTo>
                  <a:lnTo>
                    <a:pt x="870" y="610"/>
                  </a:lnTo>
                  <a:lnTo>
                    <a:pt x="872" y="601"/>
                  </a:lnTo>
                  <a:lnTo>
                    <a:pt x="871" y="582"/>
                  </a:lnTo>
                  <a:lnTo>
                    <a:pt x="852" y="599"/>
                  </a:lnTo>
                  <a:lnTo>
                    <a:pt x="845" y="594"/>
                  </a:lnTo>
                  <a:lnTo>
                    <a:pt x="856" y="586"/>
                  </a:lnTo>
                  <a:lnTo>
                    <a:pt x="848" y="570"/>
                  </a:lnTo>
                  <a:lnTo>
                    <a:pt x="860" y="570"/>
                  </a:lnTo>
                  <a:lnTo>
                    <a:pt x="843" y="556"/>
                  </a:lnTo>
                  <a:lnTo>
                    <a:pt x="861" y="553"/>
                  </a:lnTo>
                  <a:lnTo>
                    <a:pt x="862" y="541"/>
                  </a:lnTo>
                  <a:lnTo>
                    <a:pt x="857" y="540"/>
                  </a:lnTo>
                  <a:lnTo>
                    <a:pt x="856" y="550"/>
                  </a:lnTo>
                  <a:lnTo>
                    <a:pt x="845" y="546"/>
                  </a:lnTo>
                  <a:lnTo>
                    <a:pt x="843" y="553"/>
                  </a:lnTo>
                  <a:lnTo>
                    <a:pt x="828" y="560"/>
                  </a:lnTo>
                  <a:lnTo>
                    <a:pt x="833" y="570"/>
                  </a:lnTo>
                  <a:lnTo>
                    <a:pt x="822" y="557"/>
                  </a:lnTo>
                  <a:lnTo>
                    <a:pt x="811" y="601"/>
                  </a:lnTo>
                  <a:lnTo>
                    <a:pt x="803" y="615"/>
                  </a:lnTo>
                  <a:lnTo>
                    <a:pt x="808" y="615"/>
                  </a:lnTo>
                  <a:lnTo>
                    <a:pt x="808" y="665"/>
                  </a:lnTo>
                  <a:lnTo>
                    <a:pt x="774" y="665"/>
                  </a:lnTo>
                  <a:lnTo>
                    <a:pt x="772" y="670"/>
                  </a:lnTo>
                  <a:lnTo>
                    <a:pt x="758" y="673"/>
                  </a:lnTo>
                  <a:lnTo>
                    <a:pt x="734" y="700"/>
                  </a:lnTo>
                  <a:lnTo>
                    <a:pt x="723" y="705"/>
                  </a:lnTo>
                  <a:lnTo>
                    <a:pt x="728" y="719"/>
                  </a:lnTo>
                  <a:lnTo>
                    <a:pt x="715" y="735"/>
                  </a:lnTo>
                  <a:lnTo>
                    <a:pt x="705" y="739"/>
                  </a:lnTo>
                  <a:lnTo>
                    <a:pt x="702" y="752"/>
                  </a:lnTo>
                  <a:lnTo>
                    <a:pt x="713" y="763"/>
                  </a:lnTo>
                  <a:lnTo>
                    <a:pt x="723" y="779"/>
                  </a:lnTo>
                  <a:lnTo>
                    <a:pt x="717" y="809"/>
                  </a:lnTo>
                  <a:lnTo>
                    <a:pt x="708" y="808"/>
                  </a:lnTo>
                  <a:lnTo>
                    <a:pt x="697" y="811"/>
                  </a:lnTo>
                  <a:lnTo>
                    <a:pt x="683" y="848"/>
                  </a:lnTo>
                  <a:lnTo>
                    <a:pt x="669" y="848"/>
                  </a:lnTo>
                  <a:lnTo>
                    <a:pt x="660" y="863"/>
                  </a:lnTo>
                  <a:lnTo>
                    <a:pt x="654" y="867"/>
                  </a:lnTo>
                  <a:lnTo>
                    <a:pt x="655" y="870"/>
                  </a:lnTo>
                  <a:lnTo>
                    <a:pt x="649" y="875"/>
                  </a:lnTo>
                  <a:lnTo>
                    <a:pt x="654" y="891"/>
                  </a:lnTo>
                  <a:lnTo>
                    <a:pt x="641" y="892"/>
                  </a:lnTo>
                  <a:lnTo>
                    <a:pt x="635" y="920"/>
                  </a:lnTo>
                  <a:lnTo>
                    <a:pt x="621" y="922"/>
                  </a:lnTo>
                  <a:lnTo>
                    <a:pt x="604" y="917"/>
                  </a:lnTo>
                  <a:lnTo>
                    <a:pt x="604" y="905"/>
                  </a:lnTo>
                  <a:lnTo>
                    <a:pt x="586" y="905"/>
                  </a:lnTo>
                  <a:lnTo>
                    <a:pt x="586" y="892"/>
                  </a:lnTo>
                  <a:lnTo>
                    <a:pt x="575" y="892"/>
                  </a:lnTo>
                  <a:lnTo>
                    <a:pt x="575" y="794"/>
                  </a:lnTo>
                  <a:lnTo>
                    <a:pt x="564" y="792"/>
                  </a:lnTo>
                  <a:lnTo>
                    <a:pt x="562" y="700"/>
                  </a:lnTo>
                  <a:lnTo>
                    <a:pt x="537" y="691"/>
                  </a:lnTo>
                  <a:lnTo>
                    <a:pt x="537" y="788"/>
                  </a:lnTo>
                  <a:lnTo>
                    <a:pt x="423" y="792"/>
                  </a:lnTo>
                  <a:lnTo>
                    <a:pt x="423" y="788"/>
                  </a:lnTo>
                  <a:lnTo>
                    <a:pt x="399" y="783"/>
                  </a:lnTo>
                  <a:lnTo>
                    <a:pt x="399" y="851"/>
                  </a:lnTo>
                  <a:lnTo>
                    <a:pt x="389" y="862"/>
                  </a:lnTo>
                  <a:lnTo>
                    <a:pt x="383" y="860"/>
                  </a:lnTo>
                  <a:lnTo>
                    <a:pt x="377" y="848"/>
                  </a:lnTo>
                  <a:lnTo>
                    <a:pt x="387" y="831"/>
                  </a:lnTo>
                  <a:lnTo>
                    <a:pt x="367" y="826"/>
                  </a:lnTo>
                  <a:lnTo>
                    <a:pt x="345" y="831"/>
                  </a:lnTo>
                  <a:lnTo>
                    <a:pt x="348" y="838"/>
                  </a:lnTo>
                  <a:lnTo>
                    <a:pt x="334" y="843"/>
                  </a:lnTo>
                  <a:lnTo>
                    <a:pt x="330" y="841"/>
                  </a:lnTo>
                  <a:lnTo>
                    <a:pt x="335" y="828"/>
                  </a:lnTo>
                  <a:lnTo>
                    <a:pt x="319" y="836"/>
                  </a:lnTo>
                  <a:lnTo>
                    <a:pt x="311" y="841"/>
                  </a:lnTo>
                  <a:lnTo>
                    <a:pt x="311" y="828"/>
                  </a:lnTo>
                  <a:lnTo>
                    <a:pt x="318" y="821"/>
                  </a:lnTo>
                  <a:lnTo>
                    <a:pt x="303" y="814"/>
                  </a:lnTo>
                  <a:lnTo>
                    <a:pt x="306" y="809"/>
                  </a:lnTo>
                  <a:lnTo>
                    <a:pt x="316" y="809"/>
                  </a:lnTo>
                  <a:lnTo>
                    <a:pt x="316" y="801"/>
                  </a:lnTo>
                  <a:lnTo>
                    <a:pt x="288" y="804"/>
                  </a:lnTo>
                  <a:lnTo>
                    <a:pt x="291" y="819"/>
                  </a:lnTo>
                  <a:lnTo>
                    <a:pt x="285" y="819"/>
                  </a:lnTo>
                  <a:lnTo>
                    <a:pt x="280" y="812"/>
                  </a:lnTo>
                  <a:lnTo>
                    <a:pt x="284" y="801"/>
                  </a:lnTo>
                  <a:lnTo>
                    <a:pt x="274" y="798"/>
                  </a:lnTo>
                  <a:lnTo>
                    <a:pt x="270" y="792"/>
                  </a:lnTo>
                  <a:lnTo>
                    <a:pt x="261" y="804"/>
                  </a:lnTo>
                  <a:lnTo>
                    <a:pt x="256" y="787"/>
                  </a:lnTo>
                  <a:lnTo>
                    <a:pt x="252" y="788"/>
                  </a:lnTo>
                  <a:lnTo>
                    <a:pt x="242" y="798"/>
                  </a:lnTo>
                  <a:lnTo>
                    <a:pt x="245" y="787"/>
                  </a:lnTo>
                  <a:lnTo>
                    <a:pt x="259" y="773"/>
                  </a:lnTo>
                  <a:lnTo>
                    <a:pt x="244" y="777"/>
                  </a:lnTo>
                  <a:lnTo>
                    <a:pt x="232" y="772"/>
                  </a:lnTo>
                  <a:lnTo>
                    <a:pt x="229" y="762"/>
                  </a:lnTo>
                  <a:lnTo>
                    <a:pt x="215" y="763"/>
                  </a:lnTo>
                  <a:lnTo>
                    <a:pt x="212" y="768"/>
                  </a:lnTo>
                  <a:lnTo>
                    <a:pt x="200" y="762"/>
                  </a:lnTo>
                  <a:lnTo>
                    <a:pt x="220" y="740"/>
                  </a:lnTo>
                  <a:lnTo>
                    <a:pt x="216" y="729"/>
                  </a:lnTo>
                  <a:lnTo>
                    <a:pt x="210" y="739"/>
                  </a:lnTo>
                  <a:lnTo>
                    <a:pt x="196" y="724"/>
                  </a:lnTo>
                  <a:lnTo>
                    <a:pt x="190" y="724"/>
                  </a:lnTo>
                  <a:lnTo>
                    <a:pt x="190" y="719"/>
                  </a:lnTo>
                  <a:lnTo>
                    <a:pt x="201" y="719"/>
                  </a:lnTo>
                  <a:lnTo>
                    <a:pt x="205" y="710"/>
                  </a:lnTo>
                  <a:lnTo>
                    <a:pt x="186" y="713"/>
                  </a:lnTo>
                  <a:lnTo>
                    <a:pt x="176" y="708"/>
                  </a:lnTo>
                  <a:lnTo>
                    <a:pt x="180" y="698"/>
                  </a:lnTo>
                  <a:lnTo>
                    <a:pt x="167" y="708"/>
                  </a:lnTo>
                  <a:lnTo>
                    <a:pt x="168" y="684"/>
                  </a:lnTo>
                  <a:lnTo>
                    <a:pt x="155" y="693"/>
                  </a:lnTo>
                  <a:lnTo>
                    <a:pt x="137" y="693"/>
                  </a:lnTo>
                  <a:lnTo>
                    <a:pt x="137" y="670"/>
                  </a:lnTo>
                  <a:lnTo>
                    <a:pt x="123" y="670"/>
                  </a:lnTo>
                  <a:lnTo>
                    <a:pt x="127" y="658"/>
                  </a:lnTo>
                  <a:lnTo>
                    <a:pt x="111" y="654"/>
                  </a:lnTo>
                  <a:lnTo>
                    <a:pt x="98" y="658"/>
                  </a:lnTo>
                  <a:lnTo>
                    <a:pt x="91" y="656"/>
                  </a:lnTo>
                  <a:lnTo>
                    <a:pt x="89" y="668"/>
                  </a:lnTo>
                  <a:lnTo>
                    <a:pt x="79" y="668"/>
                  </a:lnTo>
                  <a:lnTo>
                    <a:pt x="79" y="679"/>
                  </a:lnTo>
                  <a:lnTo>
                    <a:pt x="74" y="676"/>
                  </a:lnTo>
                  <a:lnTo>
                    <a:pt x="73" y="678"/>
                  </a:lnTo>
                  <a:lnTo>
                    <a:pt x="43" y="676"/>
                  </a:lnTo>
                  <a:lnTo>
                    <a:pt x="42" y="625"/>
                  </a:lnTo>
                  <a:lnTo>
                    <a:pt x="37" y="615"/>
                  </a:lnTo>
                  <a:lnTo>
                    <a:pt x="40" y="609"/>
                  </a:lnTo>
                  <a:lnTo>
                    <a:pt x="47" y="607"/>
                  </a:lnTo>
                  <a:lnTo>
                    <a:pt x="47" y="602"/>
                  </a:lnTo>
                  <a:lnTo>
                    <a:pt x="35" y="599"/>
                  </a:lnTo>
                  <a:lnTo>
                    <a:pt x="38" y="586"/>
                  </a:lnTo>
                  <a:lnTo>
                    <a:pt x="58" y="594"/>
                  </a:lnTo>
                  <a:lnTo>
                    <a:pt x="68" y="581"/>
                  </a:lnTo>
                  <a:lnTo>
                    <a:pt x="69" y="561"/>
                  </a:lnTo>
                  <a:lnTo>
                    <a:pt x="57" y="548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4" y="492"/>
                  </a:lnTo>
                  <a:lnTo>
                    <a:pt x="14" y="482"/>
                  </a:lnTo>
                  <a:lnTo>
                    <a:pt x="40" y="479"/>
                  </a:lnTo>
                  <a:lnTo>
                    <a:pt x="72" y="512"/>
                  </a:lnTo>
                  <a:lnTo>
                    <a:pt x="84" y="516"/>
                  </a:lnTo>
                  <a:lnTo>
                    <a:pt x="99" y="506"/>
                  </a:lnTo>
                  <a:lnTo>
                    <a:pt x="109" y="482"/>
                  </a:lnTo>
                  <a:lnTo>
                    <a:pt x="122" y="481"/>
                  </a:lnTo>
                  <a:lnTo>
                    <a:pt x="142" y="489"/>
                  </a:lnTo>
                  <a:lnTo>
                    <a:pt x="155" y="489"/>
                  </a:lnTo>
                  <a:lnTo>
                    <a:pt x="170" y="481"/>
                  </a:lnTo>
                  <a:lnTo>
                    <a:pt x="180" y="454"/>
                  </a:lnTo>
                  <a:lnTo>
                    <a:pt x="207" y="422"/>
                  </a:lnTo>
                  <a:lnTo>
                    <a:pt x="207" y="385"/>
                  </a:lnTo>
                  <a:lnTo>
                    <a:pt x="202" y="311"/>
                  </a:lnTo>
                  <a:lnTo>
                    <a:pt x="215" y="299"/>
                  </a:lnTo>
                  <a:lnTo>
                    <a:pt x="227" y="291"/>
                  </a:lnTo>
                  <a:lnTo>
                    <a:pt x="256" y="295"/>
                  </a:lnTo>
                  <a:lnTo>
                    <a:pt x="266" y="289"/>
                  </a:lnTo>
                  <a:lnTo>
                    <a:pt x="279" y="266"/>
                  </a:lnTo>
                  <a:lnTo>
                    <a:pt x="288" y="222"/>
                  </a:lnTo>
                  <a:lnTo>
                    <a:pt x="308" y="172"/>
                  </a:lnTo>
                  <a:lnTo>
                    <a:pt x="316" y="167"/>
                  </a:lnTo>
                  <a:lnTo>
                    <a:pt x="330" y="176"/>
                  </a:lnTo>
                  <a:lnTo>
                    <a:pt x="340" y="227"/>
                  </a:lnTo>
                  <a:lnTo>
                    <a:pt x="354" y="240"/>
                  </a:lnTo>
                  <a:lnTo>
                    <a:pt x="372" y="235"/>
                  </a:lnTo>
                  <a:lnTo>
                    <a:pt x="392" y="208"/>
                  </a:lnTo>
                  <a:lnTo>
                    <a:pt x="413" y="210"/>
                  </a:lnTo>
                  <a:lnTo>
                    <a:pt x="461" y="225"/>
                  </a:lnTo>
                  <a:lnTo>
                    <a:pt x="471" y="218"/>
                  </a:lnTo>
                  <a:lnTo>
                    <a:pt x="472" y="203"/>
                  </a:lnTo>
                  <a:lnTo>
                    <a:pt x="463" y="166"/>
                  </a:lnTo>
                  <a:lnTo>
                    <a:pt x="463" y="147"/>
                  </a:lnTo>
                  <a:lnTo>
                    <a:pt x="472" y="134"/>
                  </a:lnTo>
                  <a:lnTo>
                    <a:pt x="481" y="134"/>
                  </a:lnTo>
                  <a:lnTo>
                    <a:pt x="488" y="142"/>
                  </a:lnTo>
                  <a:lnTo>
                    <a:pt x="505" y="182"/>
                  </a:lnTo>
                  <a:lnTo>
                    <a:pt x="518" y="187"/>
                  </a:lnTo>
                  <a:lnTo>
                    <a:pt x="530" y="181"/>
                  </a:lnTo>
                  <a:lnTo>
                    <a:pt x="536" y="172"/>
                  </a:lnTo>
                  <a:lnTo>
                    <a:pt x="545" y="142"/>
                  </a:lnTo>
                  <a:lnTo>
                    <a:pt x="564" y="103"/>
                  </a:lnTo>
                  <a:lnTo>
                    <a:pt x="566" y="80"/>
                  </a:lnTo>
                  <a:lnTo>
                    <a:pt x="570" y="69"/>
                  </a:lnTo>
                  <a:lnTo>
                    <a:pt x="584" y="67"/>
                  </a:lnTo>
                  <a:lnTo>
                    <a:pt x="591" y="73"/>
                  </a:lnTo>
                  <a:lnTo>
                    <a:pt x="615" y="98"/>
                  </a:lnTo>
                  <a:lnTo>
                    <a:pt x="628" y="131"/>
                  </a:lnTo>
                  <a:lnTo>
                    <a:pt x="635" y="134"/>
                  </a:lnTo>
                  <a:lnTo>
                    <a:pt x="649" y="124"/>
                  </a:lnTo>
                  <a:lnTo>
                    <a:pt x="655" y="109"/>
                  </a:lnTo>
                  <a:lnTo>
                    <a:pt x="665" y="103"/>
                  </a:lnTo>
                  <a:lnTo>
                    <a:pt x="699" y="103"/>
                  </a:lnTo>
                  <a:lnTo>
                    <a:pt x="718" y="99"/>
                  </a:lnTo>
                  <a:lnTo>
                    <a:pt x="733" y="92"/>
                  </a:lnTo>
                  <a:lnTo>
                    <a:pt x="737" y="75"/>
                  </a:lnTo>
                  <a:lnTo>
                    <a:pt x="705" y="45"/>
                  </a:lnTo>
                  <a:lnTo>
                    <a:pt x="703" y="34"/>
                  </a:lnTo>
                  <a:lnTo>
                    <a:pt x="712" y="28"/>
                  </a:lnTo>
                  <a:lnTo>
                    <a:pt x="743" y="28"/>
                  </a:lnTo>
                  <a:lnTo>
                    <a:pt x="768" y="6"/>
                  </a:lnTo>
                  <a:lnTo>
                    <a:pt x="777" y="6"/>
                  </a:lnTo>
                  <a:lnTo>
                    <a:pt x="796" y="19"/>
                  </a:lnTo>
                  <a:lnTo>
                    <a:pt x="832" y="77"/>
                  </a:lnTo>
                  <a:lnTo>
                    <a:pt x="846" y="83"/>
                  </a:lnTo>
                  <a:lnTo>
                    <a:pt x="857" y="73"/>
                  </a:lnTo>
                  <a:lnTo>
                    <a:pt x="861" y="59"/>
                  </a:lnTo>
                  <a:lnTo>
                    <a:pt x="855" y="33"/>
                  </a:lnTo>
                  <a:lnTo>
                    <a:pt x="855" y="3"/>
                  </a:lnTo>
                  <a:lnTo>
                    <a:pt x="862" y="0"/>
                  </a:lnTo>
                  <a:lnTo>
                    <a:pt x="894" y="29"/>
                  </a:lnTo>
                  <a:lnTo>
                    <a:pt x="905" y="53"/>
                  </a:lnTo>
                  <a:lnTo>
                    <a:pt x="919" y="59"/>
                  </a:lnTo>
                  <a:lnTo>
                    <a:pt x="915" y="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2796336" y="3035743"/>
              <a:ext cx="1086366" cy="1007407"/>
            </a:xfrm>
            <a:custGeom>
              <a:avLst/>
              <a:gdLst>
                <a:gd name="T0" fmla="*/ 1199 w 1595"/>
                <a:gd name="T1" fmla="*/ 89 h 1480"/>
                <a:gd name="T2" fmla="*/ 1230 w 1595"/>
                <a:gd name="T3" fmla="*/ 275 h 1480"/>
                <a:gd name="T4" fmla="*/ 1259 w 1595"/>
                <a:gd name="T5" fmla="*/ 365 h 1480"/>
                <a:gd name="T6" fmla="*/ 1298 w 1595"/>
                <a:gd name="T7" fmla="*/ 443 h 1480"/>
                <a:gd name="T8" fmla="*/ 1448 w 1595"/>
                <a:gd name="T9" fmla="*/ 485 h 1480"/>
                <a:gd name="T10" fmla="*/ 1510 w 1595"/>
                <a:gd name="T11" fmla="*/ 593 h 1480"/>
                <a:gd name="T12" fmla="*/ 1544 w 1595"/>
                <a:gd name="T13" fmla="*/ 636 h 1480"/>
                <a:gd name="T14" fmla="*/ 1515 w 1595"/>
                <a:gd name="T15" fmla="*/ 780 h 1480"/>
                <a:gd name="T16" fmla="*/ 1500 w 1595"/>
                <a:gd name="T17" fmla="*/ 966 h 1480"/>
                <a:gd name="T18" fmla="*/ 1411 w 1595"/>
                <a:gd name="T19" fmla="*/ 1046 h 1480"/>
                <a:gd name="T20" fmla="*/ 1329 w 1595"/>
                <a:gd name="T21" fmla="*/ 1037 h 1480"/>
                <a:gd name="T22" fmla="*/ 1284 w 1595"/>
                <a:gd name="T23" fmla="*/ 1049 h 1480"/>
                <a:gd name="T24" fmla="*/ 1288 w 1595"/>
                <a:gd name="T25" fmla="*/ 1104 h 1480"/>
                <a:gd name="T26" fmla="*/ 1268 w 1595"/>
                <a:gd name="T27" fmla="*/ 1194 h 1480"/>
                <a:gd name="T28" fmla="*/ 1259 w 1595"/>
                <a:gd name="T29" fmla="*/ 1271 h 1480"/>
                <a:gd name="T30" fmla="*/ 1171 w 1595"/>
                <a:gd name="T31" fmla="*/ 1401 h 1480"/>
                <a:gd name="T32" fmla="*/ 1156 w 1595"/>
                <a:gd name="T33" fmla="*/ 1480 h 1480"/>
                <a:gd name="T34" fmla="*/ 1044 w 1595"/>
                <a:gd name="T35" fmla="*/ 1423 h 1480"/>
                <a:gd name="T36" fmla="*/ 959 w 1595"/>
                <a:gd name="T37" fmla="*/ 1310 h 1480"/>
                <a:gd name="T38" fmla="*/ 938 w 1595"/>
                <a:gd name="T39" fmla="*/ 1236 h 1480"/>
                <a:gd name="T40" fmla="*/ 949 w 1595"/>
                <a:gd name="T41" fmla="*/ 1110 h 1480"/>
                <a:gd name="T42" fmla="*/ 941 w 1595"/>
                <a:gd name="T43" fmla="*/ 1012 h 1480"/>
                <a:gd name="T44" fmla="*/ 847 w 1595"/>
                <a:gd name="T45" fmla="*/ 1046 h 1480"/>
                <a:gd name="T46" fmla="*/ 777 w 1595"/>
                <a:gd name="T47" fmla="*/ 889 h 1480"/>
                <a:gd name="T48" fmla="*/ 756 w 1595"/>
                <a:gd name="T49" fmla="*/ 822 h 1480"/>
                <a:gd name="T50" fmla="*/ 626 w 1595"/>
                <a:gd name="T51" fmla="*/ 938 h 1480"/>
                <a:gd name="T52" fmla="*/ 629 w 1595"/>
                <a:gd name="T53" fmla="*/ 1006 h 1480"/>
                <a:gd name="T54" fmla="*/ 557 w 1595"/>
                <a:gd name="T55" fmla="*/ 1120 h 1480"/>
                <a:gd name="T56" fmla="*/ 437 w 1595"/>
                <a:gd name="T57" fmla="*/ 1119 h 1480"/>
                <a:gd name="T58" fmla="*/ 355 w 1595"/>
                <a:gd name="T59" fmla="*/ 1140 h 1480"/>
                <a:gd name="T60" fmla="*/ 340 w 1595"/>
                <a:gd name="T61" fmla="*/ 1187 h 1480"/>
                <a:gd name="T62" fmla="*/ 211 w 1595"/>
                <a:gd name="T63" fmla="*/ 1229 h 1480"/>
                <a:gd name="T64" fmla="*/ 71 w 1595"/>
                <a:gd name="T65" fmla="*/ 1221 h 1480"/>
                <a:gd name="T66" fmla="*/ 74 w 1595"/>
                <a:gd name="T67" fmla="*/ 1069 h 1480"/>
                <a:gd name="T68" fmla="*/ 20 w 1595"/>
                <a:gd name="T69" fmla="*/ 966 h 1480"/>
                <a:gd name="T70" fmla="*/ 43 w 1595"/>
                <a:gd name="T71" fmla="*/ 897 h 1480"/>
                <a:gd name="T72" fmla="*/ 76 w 1595"/>
                <a:gd name="T73" fmla="*/ 790 h 1480"/>
                <a:gd name="T74" fmla="*/ 111 w 1595"/>
                <a:gd name="T75" fmla="*/ 715 h 1480"/>
                <a:gd name="T76" fmla="*/ 192 w 1595"/>
                <a:gd name="T77" fmla="*/ 588 h 1480"/>
                <a:gd name="T78" fmla="*/ 271 w 1595"/>
                <a:gd name="T79" fmla="*/ 602 h 1480"/>
                <a:gd name="T80" fmla="*/ 353 w 1595"/>
                <a:gd name="T81" fmla="*/ 529 h 1480"/>
                <a:gd name="T82" fmla="*/ 397 w 1595"/>
                <a:gd name="T83" fmla="*/ 475 h 1480"/>
                <a:gd name="T84" fmla="*/ 432 w 1595"/>
                <a:gd name="T85" fmla="*/ 601 h 1480"/>
                <a:gd name="T86" fmla="*/ 531 w 1595"/>
                <a:gd name="T87" fmla="*/ 705 h 1480"/>
                <a:gd name="T88" fmla="*/ 733 w 1595"/>
                <a:gd name="T89" fmla="*/ 628 h 1480"/>
                <a:gd name="T90" fmla="*/ 832 w 1595"/>
                <a:gd name="T91" fmla="*/ 583 h 1480"/>
                <a:gd name="T92" fmla="*/ 805 w 1595"/>
                <a:gd name="T93" fmla="*/ 513 h 1480"/>
                <a:gd name="T94" fmla="*/ 738 w 1595"/>
                <a:gd name="T95" fmla="*/ 508 h 1480"/>
                <a:gd name="T96" fmla="*/ 624 w 1595"/>
                <a:gd name="T97" fmla="*/ 445 h 1480"/>
                <a:gd name="T98" fmla="*/ 534 w 1595"/>
                <a:gd name="T99" fmla="*/ 379 h 1480"/>
                <a:gd name="T100" fmla="*/ 569 w 1595"/>
                <a:gd name="T101" fmla="*/ 307 h 1480"/>
                <a:gd name="T102" fmla="*/ 698 w 1595"/>
                <a:gd name="T103" fmla="*/ 118 h 1480"/>
                <a:gd name="T104" fmla="*/ 749 w 1595"/>
                <a:gd name="T105" fmla="*/ 153 h 1480"/>
                <a:gd name="T106" fmla="*/ 840 w 1595"/>
                <a:gd name="T107" fmla="*/ 243 h 1480"/>
                <a:gd name="T108" fmla="*/ 826 w 1595"/>
                <a:gd name="T109" fmla="*/ 322 h 1480"/>
                <a:gd name="T110" fmla="*/ 951 w 1595"/>
                <a:gd name="T111" fmla="*/ 311 h 1480"/>
                <a:gd name="T112" fmla="*/ 925 w 1595"/>
                <a:gd name="T113" fmla="*/ 206 h 1480"/>
                <a:gd name="T114" fmla="*/ 1071 w 1595"/>
                <a:gd name="T115" fmla="*/ 34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5" h="1480">
                  <a:moveTo>
                    <a:pt x="1132" y="0"/>
                  </a:moveTo>
                  <a:lnTo>
                    <a:pt x="1151" y="24"/>
                  </a:lnTo>
                  <a:lnTo>
                    <a:pt x="1155" y="20"/>
                  </a:lnTo>
                  <a:lnTo>
                    <a:pt x="1171" y="25"/>
                  </a:lnTo>
                  <a:lnTo>
                    <a:pt x="1180" y="32"/>
                  </a:lnTo>
                  <a:lnTo>
                    <a:pt x="1196" y="46"/>
                  </a:lnTo>
                  <a:lnTo>
                    <a:pt x="1190" y="56"/>
                  </a:lnTo>
                  <a:lnTo>
                    <a:pt x="1197" y="60"/>
                  </a:lnTo>
                  <a:lnTo>
                    <a:pt x="1204" y="75"/>
                  </a:lnTo>
                  <a:lnTo>
                    <a:pt x="1199" y="89"/>
                  </a:lnTo>
                  <a:lnTo>
                    <a:pt x="1212" y="130"/>
                  </a:lnTo>
                  <a:lnTo>
                    <a:pt x="1222" y="137"/>
                  </a:lnTo>
                  <a:lnTo>
                    <a:pt x="1219" y="147"/>
                  </a:lnTo>
                  <a:lnTo>
                    <a:pt x="1230" y="155"/>
                  </a:lnTo>
                  <a:lnTo>
                    <a:pt x="1231" y="178"/>
                  </a:lnTo>
                  <a:lnTo>
                    <a:pt x="1229" y="206"/>
                  </a:lnTo>
                  <a:lnTo>
                    <a:pt x="1234" y="208"/>
                  </a:lnTo>
                  <a:lnTo>
                    <a:pt x="1239" y="219"/>
                  </a:lnTo>
                  <a:lnTo>
                    <a:pt x="1235" y="243"/>
                  </a:lnTo>
                  <a:lnTo>
                    <a:pt x="1230" y="275"/>
                  </a:lnTo>
                  <a:lnTo>
                    <a:pt x="1236" y="282"/>
                  </a:lnTo>
                  <a:lnTo>
                    <a:pt x="1236" y="288"/>
                  </a:lnTo>
                  <a:lnTo>
                    <a:pt x="1240" y="286"/>
                  </a:lnTo>
                  <a:lnTo>
                    <a:pt x="1235" y="296"/>
                  </a:lnTo>
                  <a:lnTo>
                    <a:pt x="1241" y="303"/>
                  </a:lnTo>
                  <a:lnTo>
                    <a:pt x="1235" y="307"/>
                  </a:lnTo>
                  <a:lnTo>
                    <a:pt x="1240" y="335"/>
                  </a:lnTo>
                  <a:lnTo>
                    <a:pt x="1246" y="352"/>
                  </a:lnTo>
                  <a:lnTo>
                    <a:pt x="1251" y="355"/>
                  </a:lnTo>
                  <a:lnTo>
                    <a:pt x="1259" y="365"/>
                  </a:lnTo>
                  <a:lnTo>
                    <a:pt x="1261" y="375"/>
                  </a:lnTo>
                  <a:lnTo>
                    <a:pt x="1256" y="385"/>
                  </a:lnTo>
                  <a:lnTo>
                    <a:pt x="1263" y="391"/>
                  </a:lnTo>
                  <a:lnTo>
                    <a:pt x="1266" y="406"/>
                  </a:lnTo>
                  <a:lnTo>
                    <a:pt x="1273" y="408"/>
                  </a:lnTo>
                  <a:lnTo>
                    <a:pt x="1275" y="415"/>
                  </a:lnTo>
                  <a:lnTo>
                    <a:pt x="1271" y="426"/>
                  </a:lnTo>
                  <a:lnTo>
                    <a:pt x="1286" y="431"/>
                  </a:lnTo>
                  <a:lnTo>
                    <a:pt x="1289" y="440"/>
                  </a:lnTo>
                  <a:lnTo>
                    <a:pt x="1298" y="443"/>
                  </a:lnTo>
                  <a:lnTo>
                    <a:pt x="1304" y="472"/>
                  </a:lnTo>
                  <a:lnTo>
                    <a:pt x="1319" y="490"/>
                  </a:lnTo>
                  <a:lnTo>
                    <a:pt x="1323" y="512"/>
                  </a:lnTo>
                  <a:lnTo>
                    <a:pt x="1328" y="509"/>
                  </a:lnTo>
                  <a:lnTo>
                    <a:pt x="1342" y="492"/>
                  </a:lnTo>
                  <a:lnTo>
                    <a:pt x="1358" y="507"/>
                  </a:lnTo>
                  <a:lnTo>
                    <a:pt x="1388" y="484"/>
                  </a:lnTo>
                  <a:lnTo>
                    <a:pt x="1416" y="487"/>
                  </a:lnTo>
                  <a:lnTo>
                    <a:pt x="1443" y="484"/>
                  </a:lnTo>
                  <a:lnTo>
                    <a:pt x="1448" y="485"/>
                  </a:lnTo>
                  <a:lnTo>
                    <a:pt x="1468" y="485"/>
                  </a:lnTo>
                  <a:lnTo>
                    <a:pt x="1483" y="500"/>
                  </a:lnTo>
                  <a:lnTo>
                    <a:pt x="1485" y="518"/>
                  </a:lnTo>
                  <a:lnTo>
                    <a:pt x="1480" y="534"/>
                  </a:lnTo>
                  <a:lnTo>
                    <a:pt x="1483" y="539"/>
                  </a:lnTo>
                  <a:lnTo>
                    <a:pt x="1478" y="551"/>
                  </a:lnTo>
                  <a:lnTo>
                    <a:pt x="1486" y="573"/>
                  </a:lnTo>
                  <a:lnTo>
                    <a:pt x="1496" y="578"/>
                  </a:lnTo>
                  <a:lnTo>
                    <a:pt x="1495" y="583"/>
                  </a:lnTo>
                  <a:lnTo>
                    <a:pt x="1510" y="593"/>
                  </a:lnTo>
                  <a:lnTo>
                    <a:pt x="1502" y="602"/>
                  </a:lnTo>
                  <a:lnTo>
                    <a:pt x="1505" y="607"/>
                  </a:lnTo>
                  <a:lnTo>
                    <a:pt x="1529" y="592"/>
                  </a:lnTo>
                  <a:lnTo>
                    <a:pt x="1552" y="601"/>
                  </a:lnTo>
                  <a:lnTo>
                    <a:pt x="1589" y="635"/>
                  </a:lnTo>
                  <a:lnTo>
                    <a:pt x="1595" y="642"/>
                  </a:lnTo>
                  <a:lnTo>
                    <a:pt x="1593" y="651"/>
                  </a:lnTo>
                  <a:lnTo>
                    <a:pt x="1585" y="641"/>
                  </a:lnTo>
                  <a:lnTo>
                    <a:pt x="1566" y="642"/>
                  </a:lnTo>
                  <a:lnTo>
                    <a:pt x="1544" y="636"/>
                  </a:lnTo>
                  <a:lnTo>
                    <a:pt x="1537" y="642"/>
                  </a:lnTo>
                  <a:lnTo>
                    <a:pt x="1527" y="640"/>
                  </a:lnTo>
                  <a:lnTo>
                    <a:pt x="1520" y="665"/>
                  </a:lnTo>
                  <a:lnTo>
                    <a:pt x="1497" y="686"/>
                  </a:lnTo>
                  <a:lnTo>
                    <a:pt x="1502" y="690"/>
                  </a:lnTo>
                  <a:lnTo>
                    <a:pt x="1500" y="699"/>
                  </a:lnTo>
                  <a:lnTo>
                    <a:pt x="1515" y="709"/>
                  </a:lnTo>
                  <a:lnTo>
                    <a:pt x="1506" y="741"/>
                  </a:lnTo>
                  <a:lnTo>
                    <a:pt x="1521" y="764"/>
                  </a:lnTo>
                  <a:lnTo>
                    <a:pt x="1515" y="780"/>
                  </a:lnTo>
                  <a:lnTo>
                    <a:pt x="1529" y="790"/>
                  </a:lnTo>
                  <a:lnTo>
                    <a:pt x="1521" y="800"/>
                  </a:lnTo>
                  <a:lnTo>
                    <a:pt x="1517" y="833"/>
                  </a:lnTo>
                  <a:lnTo>
                    <a:pt x="1521" y="849"/>
                  </a:lnTo>
                  <a:lnTo>
                    <a:pt x="1539" y="867"/>
                  </a:lnTo>
                  <a:lnTo>
                    <a:pt x="1534" y="878"/>
                  </a:lnTo>
                  <a:lnTo>
                    <a:pt x="1520" y="902"/>
                  </a:lnTo>
                  <a:lnTo>
                    <a:pt x="1517" y="938"/>
                  </a:lnTo>
                  <a:lnTo>
                    <a:pt x="1497" y="960"/>
                  </a:lnTo>
                  <a:lnTo>
                    <a:pt x="1500" y="966"/>
                  </a:lnTo>
                  <a:lnTo>
                    <a:pt x="1493" y="987"/>
                  </a:lnTo>
                  <a:lnTo>
                    <a:pt x="1501" y="1024"/>
                  </a:lnTo>
                  <a:lnTo>
                    <a:pt x="1496" y="1039"/>
                  </a:lnTo>
                  <a:lnTo>
                    <a:pt x="1495" y="1049"/>
                  </a:lnTo>
                  <a:lnTo>
                    <a:pt x="1477" y="1060"/>
                  </a:lnTo>
                  <a:lnTo>
                    <a:pt x="1468" y="1078"/>
                  </a:lnTo>
                  <a:lnTo>
                    <a:pt x="1462" y="1081"/>
                  </a:lnTo>
                  <a:lnTo>
                    <a:pt x="1453" y="1074"/>
                  </a:lnTo>
                  <a:lnTo>
                    <a:pt x="1427" y="1075"/>
                  </a:lnTo>
                  <a:lnTo>
                    <a:pt x="1411" y="1046"/>
                  </a:lnTo>
                  <a:lnTo>
                    <a:pt x="1398" y="1044"/>
                  </a:lnTo>
                  <a:lnTo>
                    <a:pt x="1382" y="1046"/>
                  </a:lnTo>
                  <a:lnTo>
                    <a:pt x="1383" y="996"/>
                  </a:lnTo>
                  <a:lnTo>
                    <a:pt x="1377" y="1000"/>
                  </a:lnTo>
                  <a:lnTo>
                    <a:pt x="1373" y="1019"/>
                  </a:lnTo>
                  <a:lnTo>
                    <a:pt x="1363" y="1025"/>
                  </a:lnTo>
                  <a:lnTo>
                    <a:pt x="1360" y="1039"/>
                  </a:lnTo>
                  <a:lnTo>
                    <a:pt x="1344" y="1035"/>
                  </a:lnTo>
                  <a:lnTo>
                    <a:pt x="1335" y="1041"/>
                  </a:lnTo>
                  <a:lnTo>
                    <a:pt x="1329" y="1037"/>
                  </a:lnTo>
                  <a:lnTo>
                    <a:pt x="1323" y="1041"/>
                  </a:lnTo>
                  <a:lnTo>
                    <a:pt x="1325" y="1051"/>
                  </a:lnTo>
                  <a:lnTo>
                    <a:pt x="1319" y="1045"/>
                  </a:lnTo>
                  <a:lnTo>
                    <a:pt x="1303" y="1069"/>
                  </a:lnTo>
                  <a:lnTo>
                    <a:pt x="1298" y="1064"/>
                  </a:lnTo>
                  <a:lnTo>
                    <a:pt x="1300" y="1059"/>
                  </a:lnTo>
                  <a:lnTo>
                    <a:pt x="1294" y="1056"/>
                  </a:lnTo>
                  <a:lnTo>
                    <a:pt x="1299" y="1050"/>
                  </a:lnTo>
                  <a:lnTo>
                    <a:pt x="1299" y="1045"/>
                  </a:lnTo>
                  <a:lnTo>
                    <a:pt x="1284" y="1049"/>
                  </a:lnTo>
                  <a:lnTo>
                    <a:pt x="1288" y="1055"/>
                  </a:lnTo>
                  <a:lnTo>
                    <a:pt x="1281" y="1059"/>
                  </a:lnTo>
                  <a:lnTo>
                    <a:pt x="1276" y="1071"/>
                  </a:lnTo>
                  <a:lnTo>
                    <a:pt x="1284" y="1071"/>
                  </a:lnTo>
                  <a:lnTo>
                    <a:pt x="1284" y="1085"/>
                  </a:lnTo>
                  <a:lnTo>
                    <a:pt x="1276" y="1083"/>
                  </a:lnTo>
                  <a:lnTo>
                    <a:pt x="1276" y="1090"/>
                  </a:lnTo>
                  <a:lnTo>
                    <a:pt x="1284" y="1091"/>
                  </a:lnTo>
                  <a:lnTo>
                    <a:pt x="1278" y="1098"/>
                  </a:lnTo>
                  <a:lnTo>
                    <a:pt x="1288" y="1104"/>
                  </a:lnTo>
                  <a:lnTo>
                    <a:pt x="1278" y="1118"/>
                  </a:lnTo>
                  <a:lnTo>
                    <a:pt x="1278" y="1130"/>
                  </a:lnTo>
                  <a:lnTo>
                    <a:pt x="1293" y="1140"/>
                  </a:lnTo>
                  <a:lnTo>
                    <a:pt x="1293" y="1145"/>
                  </a:lnTo>
                  <a:lnTo>
                    <a:pt x="1278" y="1149"/>
                  </a:lnTo>
                  <a:lnTo>
                    <a:pt x="1284" y="1155"/>
                  </a:lnTo>
                  <a:lnTo>
                    <a:pt x="1276" y="1170"/>
                  </a:lnTo>
                  <a:lnTo>
                    <a:pt x="1266" y="1170"/>
                  </a:lnTo>
                  <a:lnTo>
                    <a:pt x="1271" y="1175"/>
                  </a:lnTo>
                  <a:lnTo>
                    <a:pt x="1268" y="1194"/>
                  </a:lnTo>
                  <a:lnTo>
                    <a:pt x="1275" y="1204"/>
                  </a:lnTo>
                  <a:lnTo>
                    <a:pt x="1271" y="1218"/>
                  </a:lnTo>
                  <a:lnTo>
                    <a:pt x="1275" y="1221"/>
                  </a:lnTo>
                  <a:lnTo>
                    <a:pt x="1271" y="1227"/>
                  </a:lnTo>
                  <a:lnTo>
                    <a:pt x="1276" y="1234"/>
                  </a:lnTo>
                  <a:lnTo>
                    <a:pt x="1270" y="1246"/>
                  </a:lnTo>
                  <a:lnTo>
                    <a:pt x="1271" y="1256"/>
                  </a:lnTo>
                  <a:lnTo>
                    <a:pt x="1265" y="1256"/>
                  </a:lnTo>
                  <a:lnTo>
                    <a:pt x="1265" y="1263"/>
                  </a:lnTo>
                  <a:lnTo>
                    <a:pt x="1259" y="1271"/>
                  </a:lnTo>
                  <a:lnTo>
                    <a:pt x="1260" y="1280"/>
                  </a:lnTo>
                  <a:lnTo>
                    <a:pt x="1250" y="1283"/>
                  </a:lnTo>
                  <a:lnTo>
                    <a:pt x="1250" y="1298"/>
                  </a:lnTo>
                  <a:lnTo>
                    <a:pt x="1244" y="1306"/>
                  </a:lnTo>
                  <a:lnTo>
                    <a:pt x="1250" y="1346"/>
                  </a:lnTo>
                  <a:lnTo>
                    <a:pt x="1222" y="1386"/>
                  </a:lnTo>
                  <a:lnTo>
                    <a:pt x="1215" y="1390"/>
                  </a:lnTo>
                  <a:lnTo>
                    <a:pt x="1206" y="1380"/>
                  </a:lnTo>
                  <a:lnTo>
                    <a:pt x="1172" y="1384"/>
                  </a:lnTo>
                  <a:lnTo>
                    <a:pt x="1171" y="1401"/>
                  </a:lnTo>
                  <a:lnTo>
                    <a:pt x="1176" y="1406"/>
                  </a:lnTo>
                  <a:lnTo>
                    <a:pt x="1171" y="1433"/>
                  </a:lnTo>
                  <a:lnTo>
                    <a:pt x="1175" y="1436"/>
                  </a:lnTo>
                  <a:lnTo>
                    <a:pt x="1171" y="1438"/>
                  </a:lnTo>
                  <a:lnTo>
                    <a:pt x="1176" y="1441"/>
                  </a:lnTo>
                  <a:lnTo>
                    <a:pt x="1176" y="1455"/>
                  </a:lnTo>
                  <a:lnTo>
                    <a:pt x="1170" y="1468"/>
                  </a:lnTo>
                  <a:lnTo>
                    <a:pt x="1172" y="1473"/>
                  </a:lnTo>
                  <a:lnTo>
                    <a:pt x="1165" y="1479"/>
                  </a:lnTo>
                  <a:lnTo>
                    <a:pt x="1156" y="1480"/>
                  </a:lnTo>
                  <a:lnTo>
                    <a:pt x="1146" y="1464"/>
                  </a:lnTo>
                  <a:lnTo>
                    <a:pt x="1133" y="1465"/>
                  </a:lnTo>
                  <a:lnTo>
                    <a:pt x="1128" y="1473"/>
                  </a:lnTo>
                  <a:lnTo>
                    <a:pt x="1122" y="1464"/>
                  </a:lnTo>
                  <a:lnTo>
                    <a:pt x="1111" y="1464"/>
                  </a:lnTo>
                  <a:lnTo>
                    <a:pt x="1103" y="1470"/>
                  </a:lnTo>
                  <a:lnTo>
                    <a:pt x="1091" y="1463"/>
                  </a:lnTo>
                  <a:lnTo>
                    <a:pt x="1084" y="1458"/>
                  </a:lnTo>
                  <a:lnTo>
                    <a:pt x="1082" y="1439"/>
                  </a:lnTo>
                  <a:lnTo>
                    <a:pt x="1044" y="1423"/>
                  </a:lnTo>
                  <a:lnTo>
                    <a:pt x="1018" y="1386"/>
                  </a:lnTo>
                  <a:lnTo>
                    <a:pt x="1007" y="1389"/>
                  </a:lnTo>
                  <a:lnTo>
                    <a:pt x="1007" y="1365"/>
                  </a:lnTo>
                  <a:lnTo>
                    <a:pt x="997" y="1357"/>
                  </a:lnTo>
                  <a:lnTo>
                    <a:pt x="995" y="1346"/>
                  </a:lnTo>
                  <a:lnTo>
                    <a:pt x="988" y="1346"/>
                  </a:lnTo>
                  <a:lnTo>
                    <a:pt x="988" y="1335"/>
                  </a:lnTo>
                  <a:lnTo>
                    <a:pt x="975" y="1321"/>
                  </a:lnTo>
                  <a:lnTo>
                    <a:pt x="970" y="1308"/>
                  </a:lnTo>
                  <a:lnTo>
                    <a:pt x="959" y="1310"/>
                  </a:lnTo>
                  <a:lnTo>
                    <a:pt x="964" y="1296"/>
                  </a:lnTo>
                  <a:lnTo>
                    <a:pt x="949" y="1301"/>
                  </a:lnTo>
                  <a:lnTo>
                    <a:pt x="951" y="1288"/>
                  </a:lnTo>
                  <a:lnTo>
                    <a:pt x="946" y="1285"/>
                  </a:lnTo>
                  <a:lnTo>
                    <a:pt x="938" y="1292"/>
                  </a:lnTo>
                  <a:lnTo>
                    <a:pt x="935" y="1290"/>
                  </a:lnTo>
                  <a:lnTo>
                    <a:pt x="930" y="1253"/>
                  </a:lnTo>
                  <a:lnTo>
                    <a:pt x="938" y="1248"/>
                  </a:lnTo>
                  <a:lnTo>
                    <a:pt x="933" y="1242"/>
                  </a:lnTo>
                  <a:lnTo>
                    <a:pt x="938" y="1236"/>
                  </a:lnTo>
                  <a:lnTo>
                    <a:pt x="909" y="1184"/>
                  </a:lnTo>
                  <a:lnTo>
                    <a:pt x="904" y="1178"/>
                  </a:lnTo>
                  <a:lnTo>
                    <a:pt x="911" y="1162"/>
                  </a:lnTo>
                  <a:lnTo>
                    <a:pt x="925" y="1155"/>
                  </a:lnTo>
                  <a:lnTo>
                    <a:pt x="926" y="1139"/>
                  </a:lnTo>
                  <a:lnTo>
                    <a:pt x="933" y="1138"/>
                  </a:lnTo>
                  <a:lnTo>
                    <a:pt x="936" y="1133"/>
                  </a:lnTo>
                  <a:lnTo>
                    <a:pt x="924" y="1124"/>
                  </a:lnTo>
                  <a:lnTo>
                    <a:pt x="925" y="1118"/>
                  </a:lnTo>
                  <a:lnTo>
                    <a:pt x="949" y="1110"/>
                  </a:lnTo>
                  <a:lnTo>
                    <a:pt x="946" y="1093"/>
                  </a:lnTo>
                  <a:lnTo>
                    <a:pt x="954" y="1086"/>
                  </a:lnTo>
                  <a:lnTo>
                    <a:pt x="949" y="1065"/>
                  </a:lnTo>
                  <a:lnTo>
                    <a:pt x="958" y="1054"/>
                  </a:lnTo>
                  <a:lnTo>
                    <a:pt x="953" y="1045"/>
                  </a:lnTo>
                  <a:lnTo>
                    <a:pt x="946" y="1046"/>
                  </a:lnTo>
                  <a:lnTo>
                    <a:pt x="936" y="1040"/>
                  </a:lnTo>
                  <a:lnTo>
                    <a:pt x="936" y="1032"/>
                  </a:lnTo>
                  <a:lnTo>
                    <a:pt x="948" y="1025"/>
                  </a:lnTo>
                  <a:lnTo>
                    <a:pt x="941" y="1012"/>
                  </a:lnTo>
                  <a:lnTo>
                    <a:pt x="946" y="1006"/>
                  </a:lnTo>
                  <a:lnTo>
                    <a:pt x="931" y="1002"/>
                  </a:lnTo>
                  <a:lnTo>
                    <a:pt x="925" y="1006"/>
                  </a:lnTo>
                  <a:lnTo>
                    <a:pt x="916" y="986"/>
                  </a:lnTo>
                  <a:lnTo>
                    <a:pt x="905" y="986"/>
                  </a:lnTo>
                  <a:lnTo>
                    <a:pt x="901" y="1000"/>
                  </a:lnTo>
                  <a:lnTo>
                    <a:pt x="901" y="1019"/>
                  </a:lnTo>
                  <a:lnTo>
                    <a:pt x="899" y="1024"/>
                  </a:lnTo>
                  <a:lnTo>
                    <a:pt x="861" y="1035"/>
                  </a:lnTo>
                  <a:lnTo>
                    <a:pt x="847" y="1046"/>
                  </a:lnTo>
                  <a:lnTo>
                    <a:pt x="837" y="1044"/>
                  </a:lnTo>
                  <a:lnTo>
                    <a:pt x="832" y="1046"/>
                  </a:lnTo>
                  <a:lnTo>
                    <a:pt x="796" y="1025"/>
                  </a:lnTo>
                  <a:lnTo>
                    <a:pt x="786" y="1024"/>
                  </a:lnTo>
                  <a:lnTo>
                    <a:pt x="771" y="1012"/>
                  </a:lnTo>
                  <a:lnTo>
                    <a:pt x="776" y="997"/>
                  </a:lnTo>
                  <a:lnTo>
                    <a:pt x="763" y="981"/>
                  </a:lnTo>
                  <a:lnTo>
                    <a:pt x="762" y="938"/>
                  </a:lnTo>
                  <a:lnTo>
                    <a:pt x="754" y="922"/>
                  </a:lnTo>
                  <a:lnTo>
                    <a:pt x="777" y="889"/>
                  </a:lnTo>
                  <a:lnTo>
                    <a:pt x="781" y="867"/>
                  </a:lnTo>
                  <a:lnTo>
                    <a:pt x="805" y="823"/>
                  </a:lnTo>
                  <a:lnTo>
                    <a:pt x="808" y="814"/>
                  </a:lnTo>
                  <a:lnTo>
                    <a:pt x="803" y="795"/>
                  </a:lnTo>
                  <a:lnTo>
                    <a:pt x="810" y="780"/>
                  </a:lnTo>
                  <a:lnTo>
                    <a:pt x="781" y="793"/>
                  </a:lnTo>
                  <a:lnTo>
                    <a:pt x="777" y="804"/>
                  </a:lnTo>
                  <a:lnTo>
                    <a:pt x="766" y="810"/>
                  </a:lnTo>
                  <a:lnTo>
                    <a:pt x="767" y="820"/>
                  </a:lnTo>
                  <a:lnTo>
                    <a:pt x="756" y="822"/>
                  </a:lnTo>
                  <a:lnTo>
                    <a:pt x="754" y="833"/>
                  </a:lnTo>
                  <a:lnTo>
                    <a:pt x="719" y="859"/>
                  </a:lnTo>
                  <a:lnTo>
                    <a:pt x="718" y="872"/>
                  </a:lnTo>
                  <a:lnTo>
                    <a:pt x="712" y="876"/>
                  </a:lnTo>
                  <a:lnTo>
                    <a:pt x="688" y="872"/>
                  </a:lnTo>
                  <a:lnTo>
                    <a:pt x="680" y="886"/>
                  </a:lnTo>
                  <a:lnTo>
                    <a:pt x="679" y="897"/>
                  </a:lnTo>
                  <a:lnTo>
                    <a:pt x="658" y="911"/>
                  </a:lnTo>
                  <a:lnTo>
                    <a:pt x="634" y="937"/>
                  </a:lnTo>
                  <a:lnTo>
                    <a:pt x="626" y="938"/>
                  </a:lnTo>
                  <a:lnTo>
                    <a:pt x="618" y="948"/>
                  </a:lnTo>
                  <a:lnTo>
                    <a:pt x="618" y="968"/>
                  </a:lnTo>
                  <a:lnTo>
                    <a:pt x="606" y="966"/>
                  </a:lnTo>
                  <a:lnTo>
                    <a:pt x="605" y="975"/>
                  </a:lnTo>
                  <a:lnTo>
                    <a:pt x="606" y="981"/>
                  </a:lnTo>
                  <a:lnTo>
                    <a:pt x="619" y="980"/>
                  </a:lnTo>
                  <a:lnTo>
                    <a:pt x="618" y="986"/>
                  </a:lnTo>
                  <a:lnTo>
                    <a:pt x="629" y="990"/>
                  </a:lnTo>
                  <a:lnTo>
                    <a:pt x="623" y="1005"/>
                  </a:lnTo>
                  <a:lnTo>
                    <a:pt x="629" y="1006"/>
                  </a:lnTo>
                  <a:lnTo>
                    <a:pt x="633" y="1012"/>
                  </a:lnTo>
                  <a:lnTo>
                    <a:pt x="623" y="1016"/>
                  </a:lnTo>
                  <a:lnTo>
                    <a:pt x="624" y="1027"/>
                  </a:lnTo>
                  <a:lnTo>
                    <a:pt x="606" y="1044"/>
                  </a:lnTo>
                  <a:lnTo>
                    <a:pt x="595" y="1071"/>
                  </a:lnTo>
                  <a:lnTo>
                    <a:pt x="586" y="1078"/>
                  </a:lnTo>
                  <a:lnTo>
                    <a:pt x="589" y="1088"/>
                  </a:lnTo>
                  <a:lnTo>
                    <a:pt x="575" y="1099"/>
                  </a:lnTo>
                  <a:lnTo>
                    <a:pt x="569" y="1113"/>
                  </a:lnTo>
                  <a:lnTo>
                    <a:pt x="557" y="1120"/>
                  </a:lnTo>
                  <a:lnTo>
                    <a:pt x="549" y="1118"/>
                  </a:lnTo>
                  <a:lnTo>
                    <a:pt x="549" y="1110"/>
                  </a:lnTo>
                  <a:lnTo>
                    <a:pt x="546" y="1114"/>
                  </a:lnTo>
                  <a:lnTo>
                    <a:pt x="536" y="1106"/>
                  </a:lnTo>
                  <a:lnTo>
                    <a:pt x="531" y="1094"/>
                  </a:lnTo>
                  <a:lnTo>
                    <a:pt x="534" y="1090"/>
                  </a:lnTo>
                  <a:lnTo>
                    <a:pt x="534" y="1069"/>
                  </a:lnTo>
                  <a:lnTo>
                    <a:pt x="461" y="1088"/>
                  </a:lnTo>
                  <a:lnTo>
                    <a:pt x="437" y="1108"/>
                  </a:lnTo>
                  <a:lnTo>
                    <a:pt x="437" y="1119"/>
                  </a:lnTo>
                  <a:lnTo>
                    <a:pt x="427" y="1130"/>
                  </a:lnTo>
                  <a:lnTo>
                    <a:pt x="422" y="1149"/>
                  </a:lnTo>
                  <a:lnTo>
                    <a:pt x="413" y="1157"/>
                  </a:lnTo>
                  <a:lnTo>
                    <a:pt x="372" y="1144"/>
                  </a:lnTo>
                  <a:lnTo>
                    <a:pt x="355" y="1125"/>
                  </a:lnTo>
                  <a:lnTo>
                    <a:pt x="357" y="1118"/>
                  </a:lnTo>
                  <a:lnTo>
                    <a:pt x="350" y="1109"/>
                  </a:lnTo>
                  <a:lnTo>
                    <a:pt x="345" y="1113"/>
                  </a:lnTo>
                  <a:lnTo>
                    <a:pt x="345" y="1130"/>
                  </a:lnTo>
                  <a:lnTo>
                    <a:pt x="355" y="1140"/>
                  </a:lnTo>
                  <a:lnTo>
                    <a:pt x="350" y="1145"/>
                  </a:lnTo>
                  <a:lnTo>
                    <a:pt x="344" y="1140"/>
                  </a:lnTo>
                  <a:lnTo>
                    <a:pt x="340" y="1144"/>
                  </a:lnTo>
                  <a:lnTo>
                    <a:pt x="342" y="1154"/>
                  </a:lnTo>
                  <a:lnTo>
                    <a:pt x="348" y="1157"/>
                  </a:lnTo>
                  <a:lnTo>
                    <a:pt x="342" y="1178"/>
                  </a:lnTo>
                  <a:lnTo>
                    <a:pt x="350" y="1178"/>
                  </a:lnTo>
                  <a:lnTo>
                    <a:pt x="352" y="1182"/>
                  </a:lnTo>
                  <a:lnTo>
                    <a:pt x="344" y="1182"/>
                  </a:lnTo>
                  <a:lnTo>
                    <a:pt x="340" y="1187"/>
                  </a:lnTo>
                  <a:lnTo>
                    <a:pt x="345" y="1188"/>
                  </a:lnTo>
                  <a:lnTo>
                    <a:pt x="350" y="1223"/>
                  </a:lnTo>
                  <a:lnTo>
                    <a:pt x="334" y="1229"/>
                  </a:lnTo>
                  <a:lnTo>
                    <a:pt x="314" y="1266"/>
                  </a:lnTo>
                  <a:lnTo>
                    <a:pt x="289" y="1271"/>
                  </a:lnTo>
                  <a:lnTo>
                    <a:pt x="254" y="1271"/>
                  </a:lnTo>
                  <a:lnTo>
                    <a:pt x="230" y="1278"/>
                  </a:lnTo>
                  <a:lnTo>
                    <a:pt x="224" y="1253"/>
                  </a:lnTo>
                  <a:lnTo>
                    <a:pt x="206" y="1236"/>
                  </a:lnTo>
                  <a:lnTo>
                    <a:pt x="211" y="1229"/>
                  </a:lnTo>
                  <a:lnTo>
                    <a:pt x="201" y="1223"/>
                  </a:lnTo>
                  <a:lnTo>
                    <a:pt x="186" y="1214"/>
                  </a:lnTo>
                  <a:lnTo>
                    <a:pt x="171" y="1221"/>
                  </a:lnTo>
                  <a:lnTo>
                    <a:pt x="161" y="1237"/>
                  </a:lnTo>
                  <a:lnTo>
                    <a:pt x="153" y="1241"/>
                  </a:lnTo>
                  <a:lnTo>
                    <a:pt x="143" y="1239"/>
                  </a:lnTo>
                  <a:lnTo>
                    <a:pt x="138" y="1231"/>
                  </a:lnTo>
                  <a:lnTo>
                    <a:pt x="118" y="1236"/>
                  </a:lnTo>
                  <a:lnTo>
                    <a:pt x="89" y="1231"/>
                  </a:lnTo>
                  <a:lnTo>
                    <a:pt x="71" y="1221"/>
                  </a:lnTo>
                  <a:lnTo>
                    <a:pt x="73" y="1187"/>
                  </a:lnTo>
                  <a:lnTo>
                    <a:pt x="57" y="1172"/>
                  </a:lnTo>
                  <a:lnTo>
                    <a:pt x="63" y="1172"/>
                  </a:lnTo>
                  <a:lnTo>
                    <a:pt x="94" y="1147"/>
                  </a:lnTo>
                  <a:lnTo>
                    <a:pt x="96" y="1108"/>
                  </a:lnTo>
                  <a:lnTo>
                    <a:pt x="83" y="1088"/>
                  </a:lnTo>
                  <a:lnTo>
                    <a:pt x="83" y="1078"/>
                  </a:lnTo>
                  <a:lnTo>
                    <a:pt x="76" y="1075"/>
                  </a:lnTo>
                  <a:lnTo>
                    <a:pt x="71" y="1074"/>
                  </a:lnTo>
                  <a:lnTo>
                    <a:pt x="74" y="1069"/>
                  </a:lnTo>
                  <a:lnTo>
                    <a:pt x="59" y="1061"/>
                  </a:lnTo>
                  <a:lnTo>
                    <a:pt x="58" y="1049"/>
                  </a:lnTo>
                  <a:lnTo>
                    <a:pt x="66" y="1035"/>
                  </a:lnTo>
                  <a:lnTo>
                    <a:pt x="53" y="1021"/>
                  </a:lnTo>
                  <a:lnTo>
                    <a:pt x="48" y="1002"/>
                  </a:lnTo>
                  <a:lnTo>
                    <a:pt x="37" y="996"/>
                  </a:lnTo>
                  <a:lnTo>
                    <a:pt x="39" y="986"/>
                  </a:lnTo>
                  <a:lnTo>
                    <a:pt x="42" y="982"/>
                  </a:lnTo>
                  <a:lnTo>
                    <a:pt x="20" y="976"/>
                  </a:lnTo>
                  <a:lnTo>
                    <a:pt x="20" y="966"/>
                  </a:lnTo>
                  <a:lnTo>
                    <a:pt x="0" y="940"/>
                  </a:lnTo>
                  <a:lnTo>
                    <a:pt x="7" y="932"/>
                  </a:lnTo>
                  <a:lnTo>
                    <a:pt x="10" y="933"/>
                  </a:lnTo>
                  <a:lnTo>
                    <a:pt x="14" y="936"/>
                  </a:lnTo>
                  <a:lnTo>
                    <a:pt x="15" y="932"/>
                  </a:lnTo>
                  <a:lnTo>
                    <a:pt x="18" y="927"/>
                  </a:lnTo>
                  <a:lnTo>
                    <a:pt x="17" y="917"/>
                  </a:lnTo>
                  <a:lnTo>
                    <a:pt x="33" y="922"/>
                  </a:lnTo>
                  <a:lnTo>
                    <a:pt x="39" y="918"/>
                  </a:lnTo>
                  <a:lnTo>
                    <a:pt x="43" y="897"/>
                  </a:lnTo>
                  <a:lnTo>
                    <a:pt x="42" y="889"/>
                  </a:lnTo>
                  <a:lnTo>
                    <a:pt x="54" y="883"/>
                  </a:lnTo>
                  <a:lnTo>
                    <a:pt x="69" y="883"/>
                  </a:lnTo>
                  <a:lnTo>
                    <a:pt x="79" y="867"/>
                  </a:lnTo>
                  <a:lnTo>
                    <a:pt x="63" y="849"/>
                  </a:lnTo>
                  <a:lnTo>
                    <a:pt x="64" y="840"/>
                  </a:lnTo>
                  <a:lnTo>
                    <a:pt x="58" y="842"/>
                  </a:lnTo>
                  <a:lnTo>
                    <a:pt x="54" y="819"/>
                  </a:lnTo>
                  <a:lnTo>
                    <a:pt x="69" y="807"/>
                  </a:lnTo>
                  <a:lnTo>
                    <a:pt x="76" y="790"/>
                  </a:lnTo>
                  <a:lnTo>
                    <a:pt x="74" y="783"/>
                  </a:lnTo>
                  <a:lnTo>
                    <a:pt x="81" y="779"/>
                  </a:lnTo>
                  <a:lnTo>
                    <a:pt x="81" y="763"/>
                  </a:lnTo>
                  <a:lnTo>
                    <a:pt x="74" y="756"/>
                  </a:lnTo>
                  <a:lnTo>
                    <a:pt x="89" y="753"/>
                  </a:lnTo>
                  <a:lnTo>
                    <a:pt x="87" y="748"/>
                  </a:lnTo>
                  <a:lnTo>
                    <a:pt x="94" y="743"/>
                  </a:lnTo>
                  <a:lnTo>
                    <a:pt x="91" y="731"/>
                  </a:lnTo>
                  <a:lnTo>
                    <a:pt x="102" y="731"/>
                  </a:lnTo>
                  <a:lnTo>
                    <a:pt x="111" y="715"/>
                  </a:lnTo>
                  <a:lnTo>
                    <a:pt x="118" y="715"/>
                  </a:lnTo>
                  <a:lnTo>
                    <a:pt x="127" y="687"/>
                  </a:lnTo>
                  <a:lnTo>
                    <a:pt x="133" y="686"/>
                  </a:lnTo>
                  <a:lnTo>
                    <a:pt x="128" y="660"/>
                  </a:lnTo>
                  <a:lnTo>
                    <a:pt x="151" y="642"/>
                  </a:lnTo>
                  <a:lnTo>
                    <a:pt x="158" y="623"/>
                  </a:lnTo>
                  <a:lnTo>
                    <a:pt x="170" y="612"/>
                  </a:lnTo>
                  <a:lnTo>
                    <a:pt x="170" y="597"/>
                  </a:lnTo>
                  <a:lnTo>
                    <a:pt x="175" y="591"/>
                  </a:lnTo>
                  <a:lnTo>
                    <a:pt x="192" y="588"/>
                  </a:lnTo>
                  <a:lnTo>
                    <a:pt x="191" y="586"/>
                  </a:lnTo>
                  <a:lnTo>
                    <a:pt x="195" y="582"/>
                  </a:lnTo>
                  <a:lnTo>
                    <a:pt x="214" y="581"/>
                  </a:lnTo>
                  <a:lnTo>
                    <a:pt x="222" y="601"/>
                  </a:lnTo>
                  <a:lnTo>
                    <a:pt x="225" y="596"/>
                  </a:lnTo>
                  <a:lnTo>
                    <a:pt x="235" y="598"/>
                  </a:lnTo>
                  <a:lnTo>
                    <a:pt x="244" y="593"/>
                  </a:lnTo>
                  <a:lnTo>
                    <a:pt x="254" y="607"/>
                  </a:lnTo>
                  <a:lnTo>
                    <a:pt x="265" y="598"/>
                  </a:lnTo>
                  <a:lnTo>
                    <a:pt x="271" y="602"/>
                  </a:lnTo>
                  <a:lnTo>
                    <a:pt x="276" y="587"/>
                  </a:lnTo>
                  <a:lnTo>
                    <a:pt x="288" y="578"/>
                  </a:lnTo>
                  <a:lnTo>
                    <a:pt x="303" y="581"/>
                  </a:lnTo>
                  <a:lnTo>
                    <a:pt x="315" y="569"/>
                  </a:lnTo>
                  <a:lnTo>
                    <a:pt x="313" y="566"/>
                  </a:lnTo>
                  <a:lnTo>
                    <a:pt x="320" y="549"/>
                  </a:lnTo>
                  <a:lnTo>
                    <a:pt x="335" y="554"/>
                  </a:lnTo>
                  <a:lnTo>
                    <a:pt x="339" y="541"/>
                  </a:lnTo>
                  <a:lnTo>
                    <a:pt x="350" y="538"/>
                  </a:lnTo>
                  <a:lnTo>
                    <a:pt x="353" y="529"/>
                  </a:lnTo>
                  <a:lnTo>
                    <a:pt x="350" y="519"/>
                  </a:lnTo>
                  <a:lnTo>
                    <a:pt x="362" y="508"/>
                  </a:lnTo>
                  <a:lnTo>
                    <a:pt x="357" y="497"/>
                  </a:lnTo>
                  <a:lnTo>
                    <a:pt x="365" y="493"/>
                  </a:lnTo>
                  <a:lnTo>
                    <a:pt x="372" y="502"/>
                  </a:lnTo>
                  <a:lnTo>
                    <a:pt x="379" y="502"/>
                  </a:lnTo>
                  <a:lnTo>
                    <a:pt x="387" y="492"/>
                  </a:lnTo>
                  <a:lnTo>
                    <a:pt x="397" y="487"/>
                  </a:lnTo>
                  <a:lnTo>
                    <a:pt x="401" y="480"/>
                  </a:lnTo>
                  <a:lnTo>
                    <a:pt x="397" y="475"/>
                  </a:lnTo>
                  <a:lnTo>
                    <a:pt x="404" y="472"/>
                  </a:lnTo>
                  <a:lnTo>
                    <a:pt x="408" y="463"/>
                  </a:lnTo>
                  <a:lnTo>
                    <a:pt x="411" y="459"/>
                  </a:lnTo>
                  <a:lnTo>
                    <a:pt x="419" y="460"/>
                  </a:lnTo>
                  <a:lnTo>
                    <a:pt x="422" y="484"/>
                  </a:lnTo>
                  <a:lnTo>
                    <a:pt x="421" y="509"/>
                  </a:lnTo>
                  <a:lnTo>
                    <a:pt x="438" y="551"/>
                  </a:lnTo>
                  <a:lnTo>
                    <a:pt x="431" y="569"/>
                  </a:lnTo>
                  <a:lnTo>
                    <a:pt x="437" y="586"/>
                  </a:lnTo>
                  <a:lnTo>
                    <a:pt x="432" y="601"/>
                  </a:lnTo>
                  <a:lnTo>
                    <a:pt x="404" y="642"/>
                  </a:lnTo>
                  <a:lnTo>
                    <a:pt x="389" y="656"/>
                  </a:lnTo>
                  <a:lnTo>
                    <a:pt x="429" y="697"/>
                  </a:lnTo>
                  <a:lnTo>
                    <a:pt x="437" y="719"/>
                  </a:lnTo>
                  <a:lnTo>
                    <a:pt x="463" y="719"/>
                  </a:lnTo>
                  <a:lnTo>
                    <a:pt x="485" y="729"/>
                  </a:lnTo>
                  <a:lnTo>
                    <a:pt x="496" y="726"/>
                  </a:lnTo>
                  <a:lnTo>
                    <a:pt x="501" y="720"/>
                  </a:lnTo>
                  <a:lnTo>
                    <a:pt x="507" y="720"/>
                  </a:lnTo>
                  <a:lnTo>
                    <a:pt x="531" y="705"/>
                  </a:lnTo>
                  <a:lnTo>
                    <a:pt x="549" y="677"/>
                  </a:lnTo>
                  <a:lnTo>
                    <a:pt x="565" y="671"/>
                  </a:lnTo>
                  <a:lnTo>
                    <a:pt x="584" y="684"/>
                  </a:lnTo>
                  <a:lnTo>
                    <a:pt x="590" y="679"/>
                  </a:lnTo>
                  <a:lnTo>
                    <a:pt x="610" y="677"/>
                  </a:lnTo>
                  <a:lnTo>
                    <a:pt x="614" y="660"/>
                  </a:lnTo>
                  <a:lnTo>
                    <a:pt x="643" y="656"/>
                  </a:lnTo>
                  <a:lnTo>
                    <a:pt x="648" y="662"/>
                  </a:lnTo>
                  <a:lnTo>
                    <a:pt x="713" y="631"/>
                  </a:lnTo>
                  <a:lnTo>
                    <a:pt x="733" y="628"/>
                  </a:lnTo>
                  <a:lnTo>
                    <a:pt x="739" y="621"/>
                  </a:lnTo>
                  <a:lnTo>
                    <a:pt x="743" y="625"/>
                  </a:lnTo>
                  <a:lnTo>
                    <a:pt x="751" y="621"/>
                  </a:lnTo>
                  <a:lnTo>
                    <a:pt x="766" y="612"/>
                  </a:lnTo>
                  <a:lnTo>
                    <a:pt x="768" y="597"/>
                  </a:lnTo>
                  <a:lnTo>
                    <a:pt x="776" y="601"/>
                  </a:lnTo>
                  <a:lnTo>
                    <a:pt x="793" y="593"/>
                  </a:lnTo>
                  <a:lnTo>
                    <a:pt x="800" y="581"/>
                  </a:lnTo>
                  <a:lnTo>
                    <a:pt x="821" y="573"/>
                  </a:lnTo>
                  <a:lnTo>
                    <a:pt x="832" y="583"/>
                  </a:lnTo>
                  <a:lnTo>
                    <a:pt x="840" y="582"/>
                  </a:lnTo>
                  <a:lnTo>
                    <a:pt x="840" y="571"/>
                  </a:lnTo>
                  <a:lnTo>
                    <a:pt x="847" y="569"/>
                  </a:lnTo>
                  <a:lnTo>
                    <a:pt x="864" y="549"/>
                  </a:lnTo>
                  <a:lnTo>
                    <a:pt x="869" y="551"/>
                  </a:lnTo>
                  <a:lnTo>
                    <a:pt x="847" y="529"/>
                  </a:lnTo>
                  <a:lnTo>
                    <a:pt x="828" y="524"/>
                  </a:lnTo>
                  <a:lnTo>
                    <a:pt x="823" y="518"/>
                  </a:lnTo>
                  <a:lnTo>
                    <a:pt x="815" y="522"/>
                  </a:lnTo>
                  <a:lnTo>
                    <a:pt x="805" y="513"/>
                  </a:lnTo>
                  <a:lnTo>
                    <a:pt x="796" y="519"/>
                  </a:lnTo>
                  <a:lnTo>
                    <a:pt x="798" y="528"/>
                  </a:lnTo>
                  <a:lnTo>
                    <a:pt x="796" y="532"/>
                  </a:lnTo>
                  <a:lnTo>
                    <a:pt x="783" y="528"/>
                  </a:lnTo>
                  <a:lnTo>
                    <a:pt x="782" y="522"/>
                  </a:lnTo>
                  <a:lnTo>
                    <a:pt x="768" y="517"/>
                  </a:lnTo>
                  <a:lnTo>
                    <a:pt x="768" y="512"/>
                  </a:lnTo>
                  <a:lnTo>
                    <a:pt x="762" y="507"/>
                  </a:lnTo>
                  <a:lnTo>
                    <a:pt x="741" y="503"/>
                  </a:lnTo>
                  <a:lnTo>
                    <a:pt x="738" y="508"/>
                  </a:lnTo>
                  <a:lnTo>
                    <a:pt x="729" y="508"/>
                  </a:lnTo>
                  <a:lnTo>
                    <a:pt x="727" y="518"/>
                  </a:lnTo>
                  <a:lnTo>
                    <a:pt x="724" y="513"/>
                  </a:lnTo>
                  <a:lnTo>
                    <a:pt x="717" y="518"/>
                  </a:lnTo>
                  <a:lnTo>
                    <a:pt x="717" y="512"/>
                  </a:lnTo>
                  <a:lnTo>
                    <a:pt x="709" y="508"/>
                  </a:lnTo>
                  <a:lnTo>
                    <a:pt x="698" y="513"/>
                  </a:lnTo>
                  <a:lnTo>
                    <a:pt x="679" y="502"/>
                  </a:lnTo>
                  <a:lnTo>
                    <a:pt x="648" y="463"/>
                  </a:lnTo>
                  <a:lnTo>
                    <a:pt x="624" y="445"/>
                  </a:lnTo>
                  <a:lnTo>
                    <a:pt x="610" y="448"/>
                  </a:lnTo>
                  <a:lnTo>
                    <a:pt x="608" y="439"/>
                  </a:lnTo>
                  <a:lnTo>
                    <a:pt x="590" y="438"/>
                  </a:lnTo>
                  <a:lnTo>
                    <a:pt x="585" y="449"/>
                  </a:lnTo>
                  <a:lnTo>
                    <a:pt x="552" y="443"/>
                  </a:lnTo>
                  <a:lnTo>
                    <a:pt x="549" y="434"/>
                  </a:lnTo>
                  <a:lnTo>
                    <a:pt x="536" y="429"/>
                  </a:lnTo>
                  <a:lnTo>
                    <a:pt x="539" y="420"/>
                  </a:lnTo>
                  <a:lnTo>
                    <a:pt x="534" y="405"/>
                  </a:lnTo>
                  <a:lnTo>
                    <a:pt x="534" y="379"/>
                  </a:lnTo>
                  <a:lnTo>
                    <a:pt x="522" y="384"/>
                  </a:lnTo>
                  <a:lnTo>
                    <a:pt x="525" y="379"/>
                  </a:lnTo>
                  <a:lnTo>
                    <a:pt x="517" y="359"/>
                  </a:lnTo>
                  <a:lnTo>
                    <a:pt x="526" y="330"/>
                  </a:lnTo>
                  <a:lnTo>
                    <a:pt x="549" y="330"/>
                  </a:lnTo>
                  <a:lnTo>
                    <a:pt x="547" y="317"/>
                  </a:lnTo>
                  <a:lnTo>
                    <a:pt x="562" y="311"/>
                  </a:lnTo>
                  <a:lnTo>
                    <a:pt x="559" y="310"/>
                  </a:lnTo>
                  <a:lnTo>
                    <a:pt x="560" y="306"/>
                  </a:lnTo>
                  <a:lnTo>
                    <a:pt x="569" y="307"/>
                  </a:lnTo>
                  <a:lnTo>
                    <a:pt x="571" y="303"/>
                  </a:lnTo>
                  <a:lnTo>
                    <a:pt x="570" y="296"/>
                  </a:lnTo>
                  <a:lnTo>
                    <a:pt x="552" y="282"/>
                  </a:lnTo>
                  <a:lnTo>
                    <a:pt x="552" y="256"/>
                  </a:lnTo>
                  <a:lnTo>
                    <a:pt x="539" y="238"/>
                  </a:lnTo>
                  <a:lnTo>
                    <a:pt x="539" y="224"/>
                  </a:lnTo>
                  <a:lnTo>
                    <a:pt x="549" y="214"/>
                  </a:lnTo>
                  <a:lnTo>
                    <a:pt x="682" y="157"/>
                  </a:lnTo>
                  <a:lnTo>
                    <a:pt x="695" y="135"/>
                  </a:lnTo>
                  <a:lnTo>
                    <a:pt x="698" y="118"/>
                  </a:lnTo>
                  <a:lnTo>
                    <a:pt x="708" y="125"/>
                  </a:lnTo>
                  <a:lnTo>
                    <a:pt x="714" y="120"/>
                  </a:lnTo>
                  <a:lnTo>
                    <a:pt x="717" y="125"/>
                  </a:lnTo>
                  <a:lnTo>
                    <a:pt x="723" y="125"/>
                  </a:lnTo>
                  <a:lnTo>
                    <a:pt x="728" y="124"/>
                  </a:lnTo>
                  <a:lnTo>
                    <a:pt x="738" y="129"/>
                  </a:lnTo>
                  <a:lnTo>
                    <a:pt x="744" y="128"/>
                  </a:lnTo>
                  <a:lnTo>
                    <a:pt x="747" y="134"/>
                  </a:lnTo>
                  <a:lnTo>
                    <a:pt x="759" y="139"/>
                  </a:lnTo>
                  <a:lnTo>
                    <a:pt x="749" y="153"/>
                  </a:lnTo>
                  <a:lnTo>
                    <a:pt x="757" y="177"/>
                  </a:lnTo>
                  <a:lnTo>
                    <a:pt x="782" y="179"/>
                  </a:lnTo>
                  <a:lnTo>
                    <a:pt x="802" y="194"/>
                  </a:lnTo>
                  <a:lnTo>
                    <a:pt x="812" y="193"/>
                  </a:lnTo>
                  <a:lnTo>
                    <a:pt x="815" y="178"/>
                  </a:lnTo>
                  <a:lnTo>
                    <a:pt x="821" y="178"/>
                  </a:lnTo>
                  <a:lnTo>
                    <a:pt x="835" y="202"/>
                  </a:lnTo>
                  <a:lnTo>
                    <a:pt x="826" y="253"/>
                  </a:lnTo>
                  <a:lnTo>
                    <a:pt x="831" y="258"/>
                  </a:lnTo>
                  <a:lnTo>
                    <a:pt x="840" y="243"/>
                  </a:lnTo>
                  <a:lnTo>
                    <a:pt x="855" y="252"/>
                  </a:lnTo>
                  <a:lnTo>
                    <a:pt x="866" y="251"/>
                  </a:lnTo>
                  <a:lnTo>
                    <a:pt x="869" y="253"/>
                  </a:lnTo>
                  <a:lnTo>
                    <a:pt x="867" y="275"/>
                  </a:lnTo>
                  <a:lnTo>
                    <a:pt x="852" y="277"/>
                  </a:lnTo>
                  <a:lnTo>
                    <a:pt x="845" y="290"/>
                  </a:lnTo>
                  <a:lnTo>
                    <a:pt x="836" y="293"/>
                  </a:lnTo>
                  <a:lnTo>
                    <a:pt x="835" y="307"/>
                  </a:lnTo>
                  <a:lnTo>
                    <a:pt x="828" y="315"/>
                  </a:lnTo>
                  <a:lnTo>
                    <a:pt x="826" y="322"/>
                  </a:lnTo>
                  <a:lnTo>
                    <a:pt x="855" y="321"/>
                  </a:lnTo>
                  <a:lnTo>
                    <a:pt x="841" y="341"/>
                  </a:lnTo>
                  <a:lnTo>
                    <a:pt x="885" y="360"/>
                  </a:lnTo>
                  <a:lnTo>
                    <a:pt x="899" y="379"/>
                  </a:lnTo>
                  <a:lnTo>
                    <a:pt x="916" y="376"/>
                  </a:lnTo>
                  <a:lnTo>
                    <a:pt x="920" y="389"/>
                  </a:lnTo>
                  <a:lnTo>
                    <a:pt x="926" y="391"/>
                  </a:lnTo>
                  <a:lnTo>
                    <a:pt x="935" y="375"/>
                  </a:lnTo>
                  <a:lnTo>
                    <a:pt x="941" y="335"/>
                  </a:lnTo>
                  <a:lnTo>
                    <a:pt x="951" y="311"/>
                  </a:lnTo>
                  <a:lnTo>
                    <a:pt x="958" y="305"/>
                  </a:lnTo>
                  <a:lnTo>
                    <a:pt x="964" y="303"/>
                  </a:lnTo>
                  <a:lnTo>
                    <a:pt x="958" y="298"/>
                  </a:lnTo>
                  <a:lnTo>
                    <a:pt x="945" y="301"/>
                  </a:lnTo>
                  <a:lnTo>
                    <a:pt x="921" y="293"/>
                  </a:lnTo>
                  <a:lnTo>
                    <a:pt x="919" y="273"/>
                  </a:lnTo>
                  <a:lnTo>
                    <a:pt x="906" y="258"/>
                  </a:lnTo>
                  <a:lnTo>
                    <a:pt x="920" y="227"/>
                  </a:lnTo>
                  <a:lnTo>
                    <a:pt x="915" y="216"/>
                  </a:lnTo>
                  <a:lnTo>
                    <a:pt x="925" y="206"/>
                  </a:lnTo>
                  <a:lnTo>
                    <a:pt x="925" y="174"/>
                  </a:lnTo>
                  <a:lnTo>
                    <a:pt x="945" y="174"/>
                  </a:lnTo>
                  <a:lnTo>
                    <a:pt x="945" y="128"/>
                  </a:lnTo>
                  <a:lnTo>
                    <a:pt x="983" y="128"/>
                  </a:lnTo>
                  <a:lnTo>
                    <a:pt x="985" y="101"/>
                  </a:lnTo>
                  <a:lnTo>
                    <a:pt x="993" y="103"/>
                  </a:lnTo>
                  <a:lnTo>
                    <a:pt x="993" y="96"/>
                  </a:lnTo>
                  <a:lnTo>
                    <a:pt x="1002" y="96"/>
                  </a:lnTo>
                  <a:lnTo>
                    <a:pt x="1002" y="34"/>
                  </a:lnTo>
                  <a:lnTo>
                    <a:pt x="1071" y="34"/>
                  </a:lnTo>
                  <a:lnTo>
                    <a:pt x="1091" y="49"/>
                  </a:lnTo>
                  <a:lnTo>
                    <a:pt x="1101" y="29"/>
                  </a:lnTo>
                  <a:lnTo>
                    <a:pt x="1121" y="27"/>
                  </a:lnTo>
                  <a:lnTo>
                    <a:pt x="1122" y="25"/>
                  </a:lnTo>
                  <a:lnTo>
                    <a:pt x="1113" y="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4917338" y="2935001"/>
              <a:ext cx="726967" cy="362122"/>
            </a:xfrm>
            <a:custGeom>
              <a:avLst/>
              <a:gdLst>
                <a:gd name="T0" fmla="*/ 379 w 1067"/>
                <a:gd name="T1" fmla="*/ 60 h 533"/>
                <a:gd name="T2" fmla="*/ 423 w 1067"/>
                <a:gd name="T3" fmla="*/ 143 h 533"/>
                <a:gd name="T4" fmla="*/ 517 w 1067"/>
                <a:gd name="T5" fmla="*/ 66 h 533"/>
                <a:gd name="T6" fmla="*/ 562 w 1067"/>
                <a:gd name="T7" fmla="*/ 56 h 533"/>
                <a:gd name="T8" fmla="*/ 604 w 1067"/>
                <a:gd name="T9" fmla="*/ 35 h 533"/>
                <a:gd name="T10" fmla="*/ 665 w 1067"/>
                <a:gd name="T11" fmla="*/ 47 h 533"/>
                <a:gd name="T12" fmla="*/ 689 w 1067"/>
                <a:gd name="T13" fmla="*/ 55 h 533"/>
                <a:gd name="T14" fmla="*/ 621 w 1067"/>
                <a:gd name="T15" fmla="*/ 93 h 533"/>
                <a:gd name="T16" fmla="*/ 683 w 1067"/>
                <a:gd name="T17" fmla="*/ 164 h 533"/>
                <a:gd name="T18" fmla="*/ 748 w 1067"/>
                <a:gd name="T19" fmla="*/ 224 h 533"/>
                <a:gd name="T20" fmla="*/ 939 w 1067"/>
                <a:gd name="T21" fmla="*/ 213 h 533"/>
                <a:gd name="T22" fmla="*/ 1013 w 1067"/>
                <a:gd name="T23" fmla="*/ 164 h 533"/>
                <a:gd name="T24" fmla="*/ 1025 w 1067"/>
                <a:gd name="T25" fmla="*/ 199 h 533"/>
                <a:gd name="T26" fmla="*/ 1038 w 1067"/>
                <a:gd name="T27" fmla="*/ 277 h 533"/>
                <a:gd name="T28" fmla="*/ 1054 w 1067"/>
                <a:gd name="T29" fmla="*/ 298 h 533"/>
                <a:gd name="T30" fmla="*/ 1039 w 1067"/>
                <a:gd name="T31" fmla="*/ 313 h 533"/>
                <a:gd name="T32" fmla="*/ 1028 w 1067"/>
                <a:gd name="T33" fmla="*/ 350 h 533"/>
                <a:gd name="T34" fmla="*/ 1039 w 1067"/>
                <a:gd name="T35" fmla="*/ 364 h 533"/>
                <a:gd name="T36" fmla="*/ 1067 w 1067"/>
                <a:gd name="T37" fmla="*/ 377 h 533"/>
                <a:gd name="T38" fmla="*/ 1040 w 1067"/>
                <a:gd name="T39" fmla="*/ 425 h 533"/>
                <a:gd name="T40" fmla="*/ 986 w 1067"/>
                <a:gd name="T41" fmla="*/ 448 h 533"/>
                <a:gd name="T42" fmla="*/ 901 w 1067"/>
                <a:gd name="T43" fmla="*/ 415 h 533"/>
                <a:gd name="T44" fmla="*/ 843 w 1067"/>
                <a:gd name="T45" fmla="*/ 426 h 533"/>
                <a:gd name="T46" fmla="*/ 811 w 1067"/>
                <a:gd name="T47" fmla="*/ 438 h 533"/>
                <a:gd name="T48" fmla="*/ 774 w 1067"/>
                <a:gd name="T49" fmla="*/ 436 h 533"/>
                <a:gd name="T50" fmla="*/ 740 w 1067"/>
                <a:gd name="T51" fmla="*/ 425 h 533"/>
                <a:gd name="T52" fmla="*/ 650 w 1067"/>
                <a:gd name="T53" fmla="*/ 384 h 533"/>
                <a:gd name="T54" fmla="*/ 641 w 1067"/>
                <a:gd name="T55" fmla="*/ 423 h 533"/>
                <a:gd name="T56" fmla="*/ 636 w 1067"/>
                <a:gd name="T57" fmla="*/ 458 h 533"/>
                <a:gd name="T58" fmla="*/ 631 w 1067"/>
                <a:gd name="T59" fmla="*/ 528 h 533"/>
                <a:gd name="T60" fmla="*/ 555 w 1067"/>
                <a:gd name="T61" fmla="*/ 503 h 533"/>
                <a:gd name="T62" fmla="*/ 502 w 1067"/>
                <a:gd name="T63" fmla="*/ 505 h 533"/>
                <a:gd name="T64" fmla="*/ 464 w 1067"/>
                <a:gd name="T65" fmla="*/ 517 h 533"/>
                <a:gd name="T66" fmla="*/ 338 w 1067"/>
                <a:gd name="T67" fmla="*/ 522 h 533"/>
                <a:gd name="T68" fmla="*/ 353 w 1067"/>
                <a:gd name="T69" fmla="*/ 416 h 533"/>
                <a:gd name="T70" fmla="*/ 358 w 1067"/>
                <a:gd name="T71" fmla="*/ 377 h 533"/>
                <a:gd name="T72" fmla="*/ 380 w 1067"/>
                <a:gd name="T73" fmla="*/ 359 h 533"/>
                <a:gd name="T74" fmla="*/ 432 w 1067"/>
                <a:gd name="T75" fmla="*/ 325 h 533"/>
                <a:gd name="T76" fmla="*/ 459 w 1067"/>
                <a:gd name="T77" fmla="*/ 239 h 533"/>
                <a:gd name="T78" fmla="*/ 358 w 1067"/>
                <a:gd name="T79" fmla="*/ 214 h 533"/>
                <a:gd name="T80" fmla="*/ 315 w 1067"/>
                <a:gd name="T81" fmla="*/ 207 h 533"/>
                <a:gd name="T82" fmla="*/ 246 w 1067"/>
                <a:gd name="T83" fmla="*/ 202 h 533"/>
                <a:gd name="T84" fmla="*/ 139 w 1067"/>
                <a:gd name="T85" fmla="*/ 193 h 533"/>
                <a:gd name="T86" fmla="*/ 98 w 1067"/>
                <a:gd name="T87" fmla="*/ 194 h 533"/>
                <a:gd name="T88" fmla="*/ 83 w 1067"/>
                <a:gd name="T89" fmla="*/ 216 h 533"/>
                <a:gd name="T90" fmla="*/ 62 w 1067"/>
                <a:gd name="T91" fmla="*/ 287 h 533"/>
                <a:gd name="T92" fmla="*/ 53 w 1067"/>
                <a:gd name="T93" fmla="*/ 298 h 533"/>
                <a:gd name="T94" fmla="*/ 13 w 1067"/>
                <a:gd name="T95" fmla="*/ 234 h 533"/>
                <a:gd name="T96" fmla="*/ 9 w 1067"/>
                <a:gd name="T97" fmla="*/ 213 h 533"/>
                <a:gd name="T98" fmla="*/ 38 w 1067"/>
                <a:gd name="T99" fmla="*/ 207 h 533"/>
                <a:gd name="T100" fmla="*/ 38 w 1067"/>
                <a:gd name="T101" fmla="*/ 177 h 533"/>
                <a:gd name="T102" fmla="*/ 50 w 1067"/>
                <a:gd name="T103" fmla="*/ 167 h 533"/>
                <a:gd name="T104" fmla="*/ 78 w 1067"/>
                <a:gd name="T105" fmla="*/ 139 h 533"/>
                <a:gd name="T106" fmla="*/ 114 w 1067"/>
                <a:gd name="T107" fmla="*/ 139 h 533"/>
                <a:gd name="T108" fmla="*/ 181 w 1067"/>
                <a:gd name="T109" fmla="*/ 111 h 533"/>
                <a:gd name="T110" fmla="*/ 286 w 1067"/>
                <a:gd name="T111" fmla="*/ 118 h 533"/>
                <a:gd name="T112" fmla="*/ 289 w 1067"/>
                <a:gd name="T113" fmla="*/ 50 h 533"/>
                <a:gd name="T114" fmla="*/ 325 w 1067"/>
                <a:gd name="T115" fmla="*/ 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7" h="533">
                  <a:moveTo>
                    <a:pt x="325" y="5"/>
                  </a:moveTo>
                  <a:lnTo>
                    <a:pt x="351" y="50"/>
                  </a:lnTo>
                  <a:lnTo>
                    <a:pt x="370" y="49"/>
                  </a:lnTo>
                  <a:lnTo>
                    <a:pt x="379" y="60"/>
                  </a:lnTo>
                  <a:lnTo>
                    <a:pt x="397" y="71"/>
                  </a:lnTo>
                  <a:lnTo>
                    <a:pt x="403" y="85"/>
                  </a:lnTo>
                  <a:lnTo>
                    <a:pt x="400" y="149"/>
                  </a:lnTo>
                  <a:lnTo>
                    <a:pt x="423" y="143"/>
                  </a:lnTo>
                  <a:lnTo>
                    <a:pt x="449" y="118"/>
                  </a:lnTo>
                  <a:lnTo>
                    <a:pt x="488" y="118"/>
                  </a:lnTo>
                  <a:lnTo>
                    <a:pt x="527" y="85"/>
                  </a:lnTo>
                  <a:lnTo>
                    <a:pt x="517" y="66"/>
                  </a:lnTo>
                  <a:lnTo>
                    <a:pt x="561" y="75"/>
                  </a:lnTo>
                  <a:lnTo>
                    <a:pt x="565" y="65"/>
                  </a:lnTo>
                  <a:lnTo>
                    <a:pt x="560" y="56"/>
                  </a:lnTo>
                  <a:lnTo>
                    <a:pt x="562" y="56"/>
                  </a:lnTo>
                  <a:lnTo>
                    <a:pt x="565" y="45"/>
                  </a:lnTo>
                  <a:lnTo>
                    <a:pt x="561" y="42"/>
                  </a:lnTo>
                  <a:lnTo>
                    <a:pt x="602" y="42"/>
                  </a:lnTo>
                  <a:lnTo>
                    <a:pt x="604" y="35"/>
                  </a:lnTo>
                  <a:lnTo>
                    <a:pt x="617" y="29"/>
                  </a:lnTo>
                  <a:lnTo>
                    <a:pt x="651" y="29"/>
                  </a:lnTo>
                  <a:lnTo>
                    <a:pt x="658" y="31"/>
                  </a:lnTo>
                  <a:lnTo>
                    <a:pt x="665" y="47"/>
                  </a:lnTo>
                  <a:lnTo>
                    <a:pt x="671" y="47"/>
                  </a:lnTo>
                  <a:lnTo>
                    <a:pt x="674" y="51"/>
                  </a:lnTo>
                  <a:lnTo>
                    <a:pt x="684" y="50"/>
                  </a:lnTo>
                  <a:lnTo>
                    <a:pt x="689" y="55"/>
                  </a:lnTo>
                  <a:lnTo>
                    <a:pt x="685" y="66"/>
                  </a:lnTo>
                  <a:lnTo>
                    <a:pt x="665" y="79"/>
                  </a:lnTo>
                  <a:lnTo>
                    <a:pt x="660" y="93"/>
                  </a:lnTo>
                  <a:lnTo>
                    <a:pt x="621" y="93"/>
                  </a:lnTo>
                  <a:lnTo>
                    <a:pt x="653" y="123"/>
                  </a:lnTo>
                  <a:lnTo>
                    <a:pt x="669" y="119"/>
                  </a:lnTo>
                  <a:lnTo>
                    <a:pt x="668" y="139"/>
                  </a:lnTo>
                  <a:lnTo>
                    <a:pt x="683" y="164"/>
                  </a:lnTo>
                  <a:lnTo>
                    <a:pt x="694" y="160"/>
                  </a:lnTo>
                  <a:lnTo>
                    <a:pt x="714" y="233"/>
                  </a:lnTo>
                  <a:lnTo>
                    <a:pt x="738" y="231"/>
                  </a:lnTo>
                  <a:lnTo>
                    <a:pt x="748" y="224"/>
                  </a:lnTo>
                  <a:lnTo>
                    <a:pt x="759" y="228"/>
                  </a:lnTo>
                  <a:lnTo>
                    <a:pt x="783" y="224"/>
                  </a:lnTo>
                  <a:lnTo>
                    <a:pt x="799" y="209"/>
                  </a:lnTo>
                  <a:lnTo>
                    <a:pt x="939" y="213"/>
                  </a:lnTo>
                  <a:lnTo>
                    <a:pt x="951" y="189"/>
                  </a:lnTo>
                  <a:lnTo>
                    <a:pt x="970" y="188"/>
                  </a:lnTo>
                  <a:lnTo>
                    <a:pt x="1006" y="173"/>
                  </a:lnTo>
                  <a:lnTo>
                    <a:pt x="1013" y="164"/>
                  </a:lnTo>
                  <a:lnTo>
                    <a:pt x="1024" y="164"/>
                  </a:lnTo>
                  <a:lnTo>
                    <a:pt x="1035" y="159"/>
                  </a:lnTo>
                  <a:lnTo>
                    <a:pt x="1028" y="170"/>
                  </a:lnTo>
                  <a:lnTo>
                    <a:pt x="1025" y="199"/>
                  </a:lnTo>
                  <a:lnTo>
                    <a:pt x="1038" y="198"/>
                  </a:lnTo>
                  <a:lnTo>
                    <a:pt x="1040" y="224"/>
                  </a:lnTo>
                  <a:lnTo>
                    <a:pt x="1025" y="233"/>
                  </a:lnTo>
                  <a:lnTo>
                    <a:pt x="1038" y="277"/>
                  </a:lnTo>
                  <a:lnTo>
                    <a:pt x="1057" y="281"/>
                  </a:lnTo>
                  <a:lnTo>
                    <a:pt x="1033" y="281"/>
                  </a:lnTo>
                  <a:lnTo>
                    <a:pt x="1034" y="292"/>
                  </a:lnTo>
                  <a:lnTo>
                    <a:pt x="1054" y="298"/>
                  </a:lnTo>
                  <a:lnTo>
                    <a:pt x="1049" y="303"/>
                  </a:lnTo>
                  <a:lnTo>
                    <a:pt x="1050" y="310"/>
                  </a:lnTo>
                  <a:lnTo>
                    <a:pt x="1038" y="306"/>
                  </a:lnTo>
                  <a:lnTo>
                    <a:pt x="1039" y="313"/>
                  </a:lnTo>
                  <a:lnTo>
                    <a:pt x="1034" y="316"/>
                  </a:lnTo>
                  <a:lnTo>
                    <a:pt x="1038" y="320"/>
                  </a:lnTo>
                  <a:lnTo>
                    <a:pt x="1018" y="335"/>
                  </a:lnTo>
                  <a:lnTo>
                    <a:pt x="1028" y="350"/>
                  </a:lnTo>
                  <a:lnTo>
                    <a:pt x="1024" y="364"/>
                  </a:lnTo>
                  <a:lnTo>
                    <a:pt x="1028" y="375"/>
                  </a:lnTo>
                  <a:lnTo>
                    <a:pt x="1029" y="377"/>
                  </a:lnTo>
                  <a:lnTo>
                    <a:pt x="1039" y="364"/>
                  </a:lnTo>
                  <a:lnTo>
                    <a:pt x="1040" y="374"/>
                  </a:lnTo>
                  <a:lnTo>
                    <a:pt x="1048" y="377"/>
                  </a:lnTo>
                  <a:lnTo>
                    <a:pt x="1060" y="369"/>
                  </a:lnTo>
                  <a:lnTo>
                    <a:pt x="1067" y="377"/>
                  </a:lnTo>
                  <a:lnTo>
                    <a:pt x="1067" y="391"/>
                  </a:lnTo>
                  <a:lnTo>
                    <a:pt x="1062" y="401"/>
                  </a:lnTo>
                  <a:lnTo>
                    <a:pt x="1045" y="404"/>
                  </a:lnTo>
                  <a:lnTo>
                    <a:pt x="1040" y="425"/>
                  </a:lnTo>
                  <a:lnTo>
                    <a:pt x="1033" y="423"/>
                  </a:lnTo>
                  <a:lnTo>
                    <a:pt x="1019" y="428"/>
                  </a:lnTo>
                  <a:lnTo>
                    <a:pt x="1016" y="443"/>
                  </a:lnTo>
                  <a:lnTo>
                    <a:pt x="986" y="448"/>
                  </a:lnTo>
                  <a:lnTo>
                    <a:pt x="965" y="430"/>
                  </a:lnTo>
                  <a:lnTo>
                    <a:pt x="915" y="395"/>
                  </a:lnTo>
                  <a:lnTo>
                    <a:pt x="919" y="410"/>
                  </a:lnTo>
                  <a:lnTo>
                    <a:pt x="901" y="415"/>
                  </a:lnTo>
                  <a:lnTo>
                    <a:pt x="867" y="404"/>
                  </a:lnTo>
                  <a:lnTo>
                    <a:pt x="868" y="418"/>
                  </a:lnTo>
                  <a:lnTo>
                    <a:pt x="848" y="414"/>
                  </a:lnTo>
                  <a:lnTo>
                    <a:pt x="843" y="426"/>
                  </a:lnTo>
                  <a:lnTo>
                    <a:pt x="833" y="428"/>
                  </a:lnTo>
                  <a:lnTo>
                    <a:pt x="826" y="443"/>
                  </a:lnTo>
                  <a:lnTo>
                    <a:pt x="822" y="436"/>
                  </a:lnTo>
                  <a:lnTo>
                    <a:pt x="811" y="438"/>
                  </a:lnTo>
                  <a:lnTo>
                    <a:pt x="802" y="434"/>
                  </a:lnTo>
                  <a:lnTo>
                    <a:pt x="789" y="453"/>
                  </a:lnTo>
                  <a:lnTo>
                    <a:pt x="773" y="460"/>
                  </a:lnTo>
                  <a:lnTo>
                    <a:pt x="774" y="436"/>
                  </a:lnTo>
                  <a:lnTo>
                    <a:pt x="772" y="431"/>
                  </a:lnTo>
                  <a:lnTo>
                    <a:pt x="757" y="433"/>
                  </a:lnTo>
                  <a:lnTo>
                    <a:pt x="752" y="426"/>
                  </a:lnTo>
                  <a:lnTo>
                    <a:pt x="740" y="425"/>
                  </a:lnTo>
                  <a:lnTo>
                    <a:pt x="735" y="414"/>
                  </a:lnTo>
                  <a:lnTo>
                    <a:pt x="699" y="391"/>
                  </a:lnTo>
                  <a:lnTo>
                    <a:pt x="666" y="390"/>
                  </a:lnTo>
                  <a:lnTo>
                    <a:pt x="650" y="384"/>
                  </a:lnTo>
                  <a:lnTo>
                    <a:pt x="644" y="386"/>
                  </a:lnTo>
                  <a:lnTo>
                    <a:pt x="649" y="411"/>
                  </a:lnTo>
                  <a:lnTo>
                    <a:pt x="641" y="414"/>
                  </a:lnTo>
                  <a:lnTo>
                    <a:pt x="641" y="423"/>
                  </a:lnTo>
                  <a:lnTo>
                    <a:pt x="635" y="423"/>
                  </a:lnTo>
                  <a:lnTo>
                    <a:pt x="634" y="434"/>
                  </a:lnTo>
                  <a:lnTo>
                    <a:pt x="636" y="439"/>
                  </a:lnTo>
                  <a:lnTo>
                    <a:pt x="636" y="458"/>
                  </a:lnTo>
                  <a:lnTo>
                    <a:pt x="644" y="473"/>
                  </a:lnTo>
                  <a:lnTo>
                    <a:pt x="629" y="487"/>
                  </a:lnTo>
                  <a:lnTo>
                    <a:pt x="615" y="484"/>
                  </a:lnTo>
                  <a:lnTo>
                    <a:pt x="631" y="528"/>
                  </a:lnTo>
                  <a:lnTo>
                    <a:pt x="614" y="518"/>
                  </a:lnTo>
                  <a:lnTo>
                    <a:pt x="610" y="507"/>
                  </a:lnTo>
                  <a:lnTo>
                    <a:pt x="601" y="500"/>
                  </a:lnTo>
                  <a:lnTo>
                    <a:pt x="555" y="503"/>
                  </a:lnTo>
                  <a:lnTo>
                    <a:pt x="546" y="508"/>
                  </a:lnTo>
                  <a:lnTo>
                    <a:pt x="530" y="495"/>
                  </a:lnTo>
                  <a:lnTo>
                    <a:pt x="513" y="507"/>
                  </a:lnTo>
                  <a:lnTo>
                    <a:pt x="502" y="505"/>
                  </a:lnTo>
                  <a:lnTo>
                    <a:pt x="501" y="500"/>
                  </a:lnTo>
                  <a:lnTo>
                    <a:pt x="491" y="494"/>
                  </a:lnTo>
                  <a:lnTo>
                    <a:pt x="476" y="492"/>
                  </a:lnTo>
                  <a:lnTo>
                    <a:pt x="464" y="517"/>
                  </a:lnTo>
                  <a:lnTo>
                    <a:pt x="448" y="529"/>
                  </a:lnTo>
                  <a:lnTo>
                    <a:pt x="443" y="523"/>
                  </a:lnTo>
                  <a:lnTo>
                    <a:pt x="432" y="533"/>
                  </a:lnTo>
                  <a:lnTo>
                    <a:pt x="338" y="522"/>
                  </a:lnTo>
                  <a:lnTo>
                    <a:pt x="364" y="495"/>
                  </a:lnTo>
                  <a:lnTo>
                    <a:pt x="358" y="474"/>
                  </a:lnTo>
                  <a:lnTo>
                    <a:pt x="364" y="468"/>
                  </a:lnTo>
                  <a:lnTo>
                    <a:pt x="353" y="416"/>
                  </a:lnTo>
                  <a:lnTo>
                    <a:pt x="354" y="395"/>
                  </a:lnTo>
                  <a:lnTo>
                    <a:pt x="359" y="394"/>
                  </a:lnTo>
                  <a:lnTo>
                    <a:pt x="354" y="379"/>
                  </a:lnTo>
                  <a:lnTo>
                    <a:pt x="358" y="377"/>
                  </a:lnTo>
                  <a:lnTo>
                    <a:pt x="358" y="374"/>
                  </a:lnTo>
                  <a:lnTo>
                    <a:pt x="368" y="370"/>
                  </a:lnTo>
                  <a:lnTo>
                    <a:pt x="374" y="374"/>
                  </a:lnTo>
                  <a:lnTo>
                    <a:pt x="380" y="359"/>
                  </a:lnTo>
                  <a:lnTo>
                    <a:pt x="399" y="345"/>
                  </a:lnTo>
                  <a:lnTo>
                    <a:pt x="402" y="317"/>
                  </a:lnTo>
                  <a:lnTo>
                    <a:pt x="415" y="316"/>
                  </a:lnTo>
                  <a:lnTo>
                    <a:pt x="432" y="325"/>
                  </a:lnTo>
                  <a:lnTo>
                    <a:pt x="454" y="288"/>
                  </a:lnTo>
                  <a:lnTo>
                    <a:pt x="459" y="257"/>
                  </a:lnTo>
                  <a:lnTo>
                    <a:pt x="464" y="239"/>
                  </a:lnTo>
                  <a:lnTo>
                    <a:pt x="459" y="239"/>
                  </a:lnTo>
                  <a:lnTo>
                    <a:pt x="459" y="219"/>
                  </a:lnTo>
                  <a:lnTo>
                    <a:pt x="412" y="214"/>
                  </a:lnTo>
                  <a:lnTo>
                    <a:pt x="360" y="208"/>
                  </a:lnTo>
                  <a:lnTo>
                    <a:pt x="358" y="214"/>
                  </a:lnTo>
                  <a:lnTo>
                    <a:pt x="353" y="216"/>
                  </a:lnTo>
                  <a:lnTo>
                    <a:pt x="336" y="207"/>
                  </a:lnTo>
                  <a:lnTo>
                    <a:pt x="328" y="207"/>
                  </a:lnTo>
                  <a:lnTo>
                    <a:pt x="315" y="207"/>
                  </a:lnTo>
                  <a:lnTo>
                    <a:pt x="306" y="202"/>
                  </a:lnTo>
                  <a:lnTo>
                    <a:pt x="291" y="202"/>
                  </a:lnTo>
                  <a:lnTo>
                    <a:pt x="284" y="207"/>
                  </a:lnTo>
                  <a:lnTo>
                    <a:pt x="246" y="202"/>
                  </a:lnTo>
                  <a:lnTo>
                    <a:pt x="242" y="223"/>
                  </a:lnTo>
                  <a:lnTo>
                    <a:pt x="166" y="207"/>
                  </a:lnTo>
                  <a:lnTo>
                    <a:pt x="167" y="198"/>
                  </a:lnTo>
                  <a:lnTo>
                    <a:pt x="139" y="193"/>
                  </a:lnTo>
                  <a:lnTo>
                    <a:pt x="141" y="184"/>
                  </a:lnTo>
                  <a:lnTo>
                    <a:pt x="128" y="182"/>
                  </a:lnTo>
                  <a:lnTo>
                    <a:pt x="119" y="192"/>
                  </a:lnTo>
                  <a:lnTo>
                    <a:pt x="98" y="194"/>
                  </a:lnTo>
                  <a:lnTo>
                    <a:pt x="89" y="202"/>
                  </a:lnTo>
                  <a:lnTo>
                    <a:pt x="73" y="202"/>
                  </a:lnTo>
                  <a:lnTo>
                    <a:pt x="67" y="214"/>
                  </a:lnTo>
                  <a:lnTo>
                    <a:pt x="83" y="216"/>
                  </a:lnTo>
                  <a:lnTo>
                    <a:pt x="77" y="261"/>
                  </a:lnTo>
                  <a:lnTo>
                    <a:pt x="83" y="276"/>
                  </a:lnTo>
                  <a:lnTo>
                    <a:pt x="75" y="290"/>
                  </a:lnTo>
                  <a:lnTo>
                    <a:pt x="62" y="287"/>
                  </a:lnTo>
                  <a:lnTo>
                    <a:pt x="60" y="281"/>
                  </a:lnTo>
                  <a:lnTo>
                    <a:pt x="54" y="282"/>
                  </a:lnTo>
                  <a:lnTo>
                    <a:pt x="59" y="288"/>
                  </a:lnTo>
                  <a:lnTo>
                    <a:pt x="53" y="298"/>
                  </a:lnTo>
                  <a:lnTo>
                    <a:pt x="35" y="288"/>
                  </a:lnTo>
                  <a:lnTo>
                    <a:pt x="29" y="242"/>
                  </a:lnTo>
                  <a:lnTo>
                    <a:pt x="21" y="246"/>
                  </a:lnTo>
                  <a:lnTo>
                    <a:pt x="13" y="234"/>
                  </a:lnTo>
                  <a:lnTo>
                    <a:pt x="0" y="224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9" y="213"/>
                  </a:lnTo>
                  <a:lnTo>
                    <a:pt x="18" y="218"/>
                  </a:lnTo>
                  <a:lnTo>
                    <a:pt x="30" y="212"/>
                  </a:lnTo>
                  <a:lnTo>
                    <a:pt x="33" y="203"/>
                  </a:lnTo>
                  <a:lnTo>
                    <a:pt x="38" y="207"/>
                  </a:lnTo>
                  <a:lnTo>
                    <a:pt x="45" y="199"/>
                  </a:lnTo>
                  <a:lnTo>
                    <a:pt x="49" y="189"/>
                  </a:lnTo>
                  <a:lnTo>
                    <a:pt x="38" y="189"/>
                  </a:lnTo>
                  <a:lnTo>
                    <a:pt x="38" y="177"/>
                  </a:lnTo>
                  <a:lnTo>
                    <a:pt x="33" y="172"/>
                  </a:lnTo>
                  <a:lnTo>
                    <a:pt x="44" y="160"/>
                  </a:lnTo>
                  <a:lnTo>
                    <a:pt x="45" y="167"/>
                  </a:lnTo>
                  <a:lnTo>
                    <a:pt x="50" y="167"/>
                  </a:lnTo>
                  <a:lnTo>
                    <a:pt x="64" y="152"/>
                  </a:lnTo>
                  <a:lnTo>
                    <a:pt x="73" y="154"/>
                  </a:lnTo>
                  <a:lnTo>
                    <a:pt x="73" y="145"/>
                  </a:lnTo>
                  <a:lnTo>
                    <a:pt x="78" y="139"/>
                  </a:lnTo>
                  <a:lnTo>
                    <a:pt x="85" y="140"/>
                  </a:lnTo>
                  <a:lnTo>
                    <a:pt x="99" y="133"/>
                  </a:lnTo>
                  <a:lnTo>
                    <a:pt x="104" y="130"/>
                  </a:lnTo>
                  <a:lnTo>
                    <a:pt x="114" y="139"/>
                  </a:lnTo>
                  <a:lnTo>
                    <a:pt x="137" y="138"/>
                  </a:lnTo>
                  <a:lnTo>
                    <a:pt x="134" y="149"/>
                  </a:lnTo>
                  <a:lnTo>
                    <a:pt x="172" y="155"/>
                  </a:lnTo>
                  <a:lnTo>
                    <a:pt x="181" y="111"/>
                  </a:lnTo>
                  <a:lnTo>
                    <a:pt x="211" y="115"/>
                  </a:lnTo>
                  <a:lnTo>
                    <a:pt x="213" y="98"/>
                  </a:lnTo>
                  <a:lnTo>
                    <a:pt x="254" y="108"/>
                  </a:lnTo>
                  <a:lnTo>
                    <a:pt x="286" y="118"/>
                  </a:lnTo>
                  <a:lnTo>
                    <a:pt x="291" y="76"/>
                  </a:lnTo>
                  <a:lnTo>
                    <a:pt x="285" y="75"/>
                  </a:lnTo>
                  <a:lnTo>
                    <a:pt x="279" y="64"/>
                  </a:lnTo>
                  <a:lnTo>
                    <a:pt x="289" y="50"/>
                  </a:lnTo>
                  <a:lnTo>
                    <a:pt x="296" y="47"/>
                  </a:lnTo>
                  <a:lnTo>
                    <a:pt x="311" y="19"/>
                  </a:lnTo>
                  <a:lnTo>
                    <a:pt x="311" y="0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4533434" y="3136483"/>
              <a:ext cx="1061861" cy="724244"/>
            </a:xfrm>
            <a:custGeom>
              <a:avLst/>
              <a:gdLst>
                <a:gd name="T0" fmla="*/ 305 w 1556"/>
                <a:gd name="T1" fmla="*/ 252 h 1064"/>
                <a:gd name="T2" fmla="*/ 434 w 1556"/>
                <a:gd name="T3" fmla="*/ 279 h 1064"/>
                <a:gd name="T4" fmla="*/ 527 w 1556"/>
                <a:gd name="T5" fmla="*/ 397 h 1064"/>
                <a:gd name="T6" fmla="*/ 676 w 1556"/>
                <a:gd name="T7" fmla="*/ 449 h 1064"/>
                <a:gd name="T8" fmla="*/ 730 w 1556"/>
                <a:gd name="T9" fmla="*/ 366 h 1064"/>
                <a:gd name="T10" fmla="*/ 1006 w 1556"/>
                <a:gd name="T11" fmla="*/ 228 h 1064"/>
                <a:gd name="T12" fmla="*/ 1076 w 1556"/>
                <a:gd name="T13" fmla="*/ 212 h 1064"/>
                <a:gd name="T14" fmla="*/ 1194 w 1556"/>
                <a:gd name="T15" fmla="*/ 233 h 1064"/>
                <a:gd name="T16" fmla="*/ 1198 w 1556"/>
                <a:gd name="T17" fmla="*/ 128 h 1064"/>
                <a:gd name="T18" fmla="*/ 1262 w 1556"/>
                <a:gd name="T19" fmla="*/ 96 h 1064"/>
                <a:gd name="T20" fmla="*/ 1336 w 1556"/>
                <a:gd name="T21" fmla="*/ 165 h 1064"/>
                <a:gd name="T22" fmla="*/ 1406 w 1556"/>
                <a:gd name="T23" fmla="*/ 131 h 1064"/>
                <a:gd name="T24" fmla="*/ 1528 w 1556"/>
                <a:gd name="T25" fmla="*/ 135 h 1064"/>
                <a:gd name="T26" fmla="*/ 1454 w 1556"/>
                <a:gd name="T27" fmla="*/ 218 h 1064"/>
                <a:gd name="T28" fmla="*/ 1478 w 1556"/>
                <a:gd name="T29" fmla="*/ 254 h 1064"/>
                <a:gd name="T30" fmla="*/ 1539 w 1556"/>
                <a:gd name="T31" fmla="*/ 366 h 1064"/>
                <a:gd name="T32" fmla="*/ 1239 w 1556"/>
                <a:gd name="T33" fmla="*/ 584 h 1064"/>
                <a:gd name="T34" fmla="*/ 1221 w 1556"/>
                <a:gd name="T35" fmla="*/ 765 h 1064"/>
                <a:gd name="T36" fmla="*/ 1130 w 1556"/>
                <a:gd name="T37" fmla="*/ 885 h 1064"/>
                <a:gd name="T38" fmla="*/ 1065 w 1556"/>
                <a:gd name="T39" fmla="*/ 904 h 1064"/>
                <a:gd name="T40" fmla="*/ 1086 w 1556"/>
                <a:gd name="T41" fmla="*/ 934 h 1064"/>
                <a:gd name="T42" fmla="*/ 901 w 1556"/>
                <a:gd name="T43" fmla="*/ 1007 h 1064"/>
                <a:gd name="T44" fmla="*/ 785 w 1556"/>
                <a:gd name="T45" fmla="*/ 998 h 1064"/>
                <a:gd name="T46" fmla="*/ 778 w 1556"/>
                <a:gd name="T47" fmla="*/ 956 h 1064"/>
                <a:gd name="T48" fmla="*/ 803 w 1556"/>
                <a:gd name="T49" fmla="*/ 918 h 1064"/>
                <a:gd name="T50" fmla="*/ 773 w 1556"/>
                <a:gd name="T51" fmla="*/ 844 h 1064"/>
                <a:gd name="T52" fmla="*/ 726 w 1556"/>
                <a:gd name="T53" fmla="*/ 808 h 1064"/>
                <a:gd name="T54" fmla="*/ 694 w 1556"/>
                <a:gd name="T55" fmla="*/ 813 h 1064"/>
                <a:gd name="T56" fmla="*/ 667 w 1556"/>
                <a:gd name="T57" fmla="*/ 810 h 1064"/>
                <a:gd name="T58" fmla="*/ 640 w 1556"/>
                <a:gd name="T59" fmla="*/ 775 h 1064"/>
                <a:gd name="T60" fmla="*/ 571 w 1556"/>
                <a:gd name="T61" fmla="*/ 736 h 1064"/>
                <a:gd name="T62" fmla="*/ 586 w 1556"/>
                <a:gd name="T63" fmla="*/ 695 h 1064"/>
                <a:gd name="T64" fmla="*/ 518 w 1556"/>
                <a:gd name="T65" fmla="*/ 643 h 1064"/>
                <a:gd name="T66" fmla="*/ 561 w 1556"/>
                <a:gd name="T67" fmla="*/ 611 h 1064"/>
                <a:gd name="T68" fmla="*/ 558 w 1556"/>
                <a:gd name="T69" fmla="*/ 548 h 1064"/>
                <a:gd name="T70" fmla="*/ 553 w 1556"/>
                <a:gd name="T71" fmla="*/ 534 h 1064"/>
                <a:gd name="T72" fmla="*/ 528 w 1556"/>
                <a:gd name="T73" fmla="*/ 515 h 1064"/>
                <a:gd name="T74" fmla="*/ 507 w 1556"/>
                <a:gd name="T75" fmla="*/ 542 h 1064"/>
                <a:gd name="T76" fmla="*/ 490 w 1556"/>
                <a:gd name="T77" fmla="*/ 632 h 1064"/>
                <a:gd name="T78" fmla="*/ 492 w 1556"/>
                <a:gd name="T79" fmla="*/ 715 h 1064"/>
                <a:gd name="T80" fmla="*/ 451 w 1556"/>
                <a:gd name="T81" fmla="*/ 779 h 1064"/>
                <a:gd name="T82" fmla="*/ 354 w 1556"/>
                <a:gd name="T83" fmla="*/ 814 h 1064"/>
                <a:gd name="T84" fmla="*/ 271 w 1556"/>
                <a:gd name="T85" fmla="*/ 829 h 1064"/>
                <a:gd name="T86" fmla="*/ 192 w 1556"/>
                <a:gd name="T87" fmla="*/ 761 h 1064"/>
                <a:gd name="T88" fmla="*/ 100 w 1556"/>
                <a:gd name="T89" fmla="*/ 706 h 1064"/>
                <a:gd name="T90" fmla="*/ 60 w 1556"/>
                <a:gd name="T91" fmla="*/ 681 h 1064"/>
                <a:gd name="T92" fmla="*/ 64 w 1556"/>
                <a:gd name="T93" fmla="*/ 612 h 1064"/>
                <a:gd name="T94" fmla="*/ 135 w 1556"/>
                <a:gd name="T95" fmla="*/ 569 h 1064"/>
                <a:gd name="T96" fmla="*/ 169 w 1556"/>
                <a:gd name="T97" fmla="*/ 505 h 1064"/>
                <a:gd name="T98" fmla="*/ 242 w 1556"/>
                <a:gd name="T99" fmla="*/ 543 h 1064"/>
                <a:gd name="T100" fmla="*/ 335 w 1556"/>
                <a:gd name="T101" fmla="*/ 499 h 1064"/>
                <a:gd name="T102" fmla="*/ 303 w 1556"/>
                <a:gd name="T103" fmla="*/ 407 h 1064"/>
                <a:gd name="T104" fmla="*/ 7 w 1556"/>
                <a:gd name="T105" fmla="*/ 355 h 1064"/>
                <a:gd name="T106" fmla="*/ 15 w 1556"/>
                <a:gd name="T107" fmla="*/ 263 h 1064"/>
                <a:gd name="T108" fmla="*/ 26 w 1556"/>
                <a:gd name="T109" fmla="*/ 163 h 1064"/>
                <a:gd name="T110" fmla="*/ 74 w 1556"/>
                <a:gd name="T111" fmla="*/ 64 h 1064"/>
                <a:gd name="T112" fmla="*/ 124 w 1556"/>
                <a:gd name="T113" fmla="*/ 16 h 1064"/>
                <a:gd name="T114" fmla="*/ 193 w 1556"/>
                <a:gd name="T115" fmla="*/ 19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6" h="1064">
                  <a:moveTo>
                    <a:pt x="217" y="197"/>
                  </a:moveTo>
                  <a:lnTo>
                    <a:pt x="224" y="204"/>
                  </a:lnTo>
                  <a:lnTo>
                    <a:pt x="244" y="189"/>
                  </a:lnTo>
                  <a:lnTo>
                    <a:pt x="249" y="190"/>
                  </a:lnTo>
                  <a:lnTo>
                    <a:pt x="273" y="208"/>
                  </a:lnTo>
                  <a:lnTo>
                    <a:pt x="300" y="254"/>
                  </a:lnTo>
                  <a:lnTo>
                    <a:pt x="305" y="252"/>
                  </a:lnTo>
                  <a:lnTo>
                    <a:pt x="331" y="263"/>
                  </a:lnTo>
                  <a:lnTo>
                    <a:pt x="340" y="263"/>
                  </a:lnTo>
                  <a:lnTo>
                    <a:pt x="351" y="269"/>
                  </a:lnTo>
                  <a:lnTo>
                    <a:pt x="359" y="282"/>
                  </a:lnTo>
                  <a:lnTo>
                    <a:pt x="379" y="281"/>
                  </a:lnTo>
                  <a:lnTo>
                    <a:pt x="386" y="276"/>
                  </a:lnTo>
                  <a:lnTo>
                    <a:pt x="434" y="279"/>
                  </a:lnTo>
                  <a:lnTo>
                    <a:pt x="439" y="276"/>
                  </a:lnTo>
                  <a:lnTo>
                    <a:pt x="454" y="284"/>
                  </a:lnTo>
                  <a:lnTo>
                    <a:pt x="443" y="312"/>
                  </a:lnTo>
                  <a:lnTo>
                    <a:pt x="438" y="345"/>
                  </a:lnTo>
                  <a:lnTo>
                    <a:pt x="478" y="367"/>
                  </a:lnTo>
                  <a:lnTo>
                    <a:pt x="500" y="399"/>
                  </a:lnTo>
                  <a:lnTo>
                    <a:pt x="527" y="397"/>
                  </a:lnTo>
                  <a:lnTo>
                    <a:pt x="549" y="404"/>
                  </a:lnTo>
                  <a:lnTo>
                    <a:pt x="571" y="401"/>
                  </a:lnTo>
                  <a:lnTo>
                    <a:pt x="586" y="409"/>
                  </a:lnTo>
                  <a:lnTo>
                    <a:pt x="598" y="446"/>
                  </a:lnTo>
                  <a:lnTo>
                    <a:pt x="613" y="445"/>
                  </a:lnTo>
                  <a:lnTo>
                    <a:pt x="622" y="454"/>
                  </a:lnTo>
                  <a:lnTo>
                    <a:pt x="676" y="449"/>
                  </a:lnTo>
                  <a:lnTo>
                    <a:pt x="682" y="440"/>
                  </a:lnTo>
                  <a:lnTo>
                    <a:pt x="691" y="436"/>
                  </a:lnTo>
                  <a:lnTo>
                    <a:pt x="697" y="441"/>
                  </a:lnTo>
                  <a:lnTo>
                    <a:pt x="704" y="434"/>
                  </a:lnTo>
                  <a:lnTo>
                    <a:pt x="707" y="406"/>
                  </a:lnTo>
                  <a:lnTo>
                    <a:pt x="730" y="375"/>
                  </a:lnTo>
                  <a:lnTo>
                    <a:pt x="730" y="366"/>
                  </a:lnTo>
                  <a:lnTo>
                    <a:pt x="712" y="321"/>
                  </a:lnTo>
                  <a:lnTo>
                    <a:pt x="731" y="328"/>
                  </a:lnTo>
                  <a:lnTo>
                    <a:pt x="736" y="323"/>
                  </a:lnTo>
                  <a:lnTo>
                    <a:pt x="761" y="274"/>
                  </a:lnTo>
                  <a:lnTo>
                    <a:pt x="901" y="227"/>
                  </a:lnTo>
                  <a:lnTo>
                    <a:pt x="995" y="238"/>
                  </a:lnTo>
                  <a:lnTo>
                    <a:pt x="1006" y="228"/>
                  </a:lnTo>
                  <a:lnTo>
                    <a:pt x="1011" y="234"/>
                  </a:lnTo>
                  <a:lnTo>
                    <a:pt x="1027" y="222"/>
                  </a:lnTo>
                  <a:lnTo>
                    <a:pt x="1039" y="197"/>
                  </a:lnTo>
                  <a:lnTo>
                    <a:pt x="1054" y="199"/>
                  </a:lnTo>
                  <a:lnTo>
                    <a:pt x="1064" y="205"/>
                  </a:lnTo>
                  <a:lnTo>
                    <a:pt x="1065" y="210"/>
                  </a:lnTo>
                  <a:lnTo>
                    <a:pt x="1076" y="212"/>
                  </a:lnTo>
                  <a:lnTo>
                    <a:pt x="1093" y="200"/>
                  </a:lnTo>
                  <a:lnTo>
                    <a:pt x="1109" y="213"/>
                  </a:lnTo>
                  <a:lnTo>
                    <a:pt x="1118" y="208"/>
                  </a:lnTo>
                  <a:lnTo>
                    <a:pt x="1164" y="205"/>
                  </a:lnTo>
                  <a:lnTo>
                    <a:pt x="1173" y="212"/>
                  </a:lnTo>
                  <a:lnTo>
                    <a:pt x="1177" y="223"/>
                  </a:lnTo>
                  <a:lnTo>
                    <a:pt x="1194" y="233"/>
                  </a:lnTo>
                  <a:lnTo>
                    <a:pt x="1178" y="189"/>
                  </a:lnTo>
                  <a:lnTo>
                    <a:pt x="1192" y="192"/>
                  </a:lnTo>
                  <a:lnTo>
                    <a:pt x="1207" y="178"/>
                  </a:lnTo>
                  <a:lnTo>
                    <a:pt x="1199" y="163"/>
                  </a:lnTo>
                  <a:lnTo>
                    <a:pt x="1199" y="144"/>
                  </a:lnTo>
                  <a:lnTo>
                    <a:pt x="1197" y="139"/>
                  </a:lnTo>
                  <a:lnTo>
                    <a:pt x="1198" y="128"/>
                  </a:lnTo>
                  <a:lnTo>
                    <a:pt x="1204" y="128"/>
                  </a:lnTo>
                  <a:lnTo>
                    <a:pt x="1204" y="119"/>
                  </a:lnTo>
                  <a:lnTo>
                    <a:pt x="1212" y="116"/>
                  </a:lnTo>
                  <a:lnTo>
                    <a:pt x="1207" y="91"/>
                  </a:lnTo>
                  <a:lnTo>
                    <a:pt x="1213" y="89"/>
                  </a:lnTo>
                  <a:lnTo>
                    <a:pt x="1229" y="95"/>
                  </a:lnTo>
                  <a:lnTo>
                    <a:pt x="1262" y="96"/>
                  </a:lnTo>
                  <a:lnTo>
                    <a:pt x="1298" y="119"/>
                  </a:lnTo>
                  <a:lnTo>
                    <a:pt x="1303" y="130"/>
                  </a:lnTo>
                  <a:lnTo>
                    <a:pt x="1315" y="131"/>
                  </a:lnTo>
                  <a:lnTo>
                    <a:pt x="1320" y="138"/>
                  </a:lnTo>
                  <a:lnTo>
                    <a:pt x="1335" y="136"/>
                  </a:lnTo>
                  <a:lnTo>
                    <a:pt x="1337" y="141"/>
                  </a:lnTo>
                  <a:lnTo>
                    <a:pt x="1336" y="165"/>
                  </a:lnTo>
                  <a:lnTo>
                    <a:pt x="1352" y="158"/>
                  </a:lnTo>
                  <a:lnTo>
                    <a:pt x="1365" y="139"/>
                  </a:lnTo>
                  <a:lnTo>
                    <a:pt x="1374" y="143"/>
                  </a:lnTo>
                  <a:lnTo>
                    <a:pt x="1385" y="141"/>
                  </a:lnTo>
                  <a:lnTo>
                    <a:pt x="1389" y="148"/>
                  </a:lnTo>
                  <a:lnTo>
                    <a:pt x="1396" y="133"/>
                  </a:lnTo>
                  <a:lnTo>
                    <a:pt x="1406" y="131"/>
                  </a:lnTo>
                  <a:lnTo>
                    <a:pt x="1411" y="119"/>
                  </a:lnTo>
                  <a:lnTo>
                    <a:pt x="1431" y="123"/>
                  </a:lnTo>
                  <a:lnTo>
                    <a:pt x="1430" y="109"/>
                  </a:lnTo>
                  <a:lnTo>
                    <a:pt x="1464" y="120"/>
                  </a:lnTo>
                  <a:lnTo>
                    <a:pt x="1482" y="115"/>
                  </a:lnTo>
                  <a:lnTo>
                    <a:pt x="1478" y="100"/>
                  </a:lnTo>
                  <a:lnTo>
                    <a:pt x="1528" y="135"/>
                  </a:lnTo>
                  <a:lnTo>
                    <a:pt x="1519" y="136"/>
                  </a:lnTo>
                  <a:lnTo>
                    <a:pt x="1508" y="151"/>
                  </a:lnTo>
                  <a:lnTo>
                    <a:pt x="1502" y="160"/>
                  </a:lnTo>
                  <a:lnTo>
                    <a:pt x="1505" y="170"/>
                  </a:lnTo>
                  <a:lnTo>
                    <a:pt x="1492" y="180"/>
                  </a:lnTo>
                  <a:lnTo>
                    <a:pt x="1490" y="192"/>
                  </a:lnTo>
                  <a:lnTo>
                    <a:pt x="1454" y="218"/>
                  </a:lnTo>
                  <a:lnTo>
                    <a:pt x="1454" y="237"/>
                  </a:lnTo>
                  <a:lnTo>
                    <a:pt x="1439" y="232"/>
                  </a:lnTo>
                  <a:lnTo>
                    <a:pt x="1433" y="237"/>
                  </a:lnTo>
                  <a:lnTo>
                    <a:pt x="1459" y="248"/>
                  </a:lnTo>
                  <a:lnTo>
                    <a:pt x="1463" y="256"/>
                  </a:lnTo>
                  <a:lnTo>
                    <a:pt x="1473" y="259"/>
                  </a:lnTo>
                  <a:lnTo>
                    <a:pt x="1478" y="254"/>
                  </a:lnTo>
                  <a:lnTo>
                    <a:pt x="1489" y="263"/>
                  </a:lnTo>
                  <a:lnTo>
                    <a:pt x="1489" y="277"/>
                  </a:lnTo>
                  <a:lnTo>
                    <a:pt x="1503" y="284"/>
                  </a:lnTo>
                  <a:lnTo>
                    <a:pt x="1503" y="296"/>
                  </a:lnTo>
                  <a:lnTo>
                    <a:pt x="1554" y="335"/>
                  </a:lnTo>
                  <a:lnTo>
                    <a:pt x="1556" y="366"/>
                  </a:lnTo>
                  <a:lnTo>
                    <a:pt x="1539" y="366"/>
                  </a:lnTo>
                  <a:lnTo>
                    <a:pt x="1522" y="478"/>
                  </a:lnTo>
                  <a:lnTo>
                    <a:pt x="1453" y="535"/>
                  </a:lnTo>
                  <a:lnTo>
                    <a:pt x="1446" y="548"/>
                  </a:lnTo>
                  <a:lnTo>
                    <a:pt x="1454" y="567"/>
                  </a:lnTo>
                  <a:lnTo>
                    <a:pt x="1454" y="579"/>
                  </a:lnTo>
                  <a:lnTo>
                    <a:pt x="1232" y="563"/>
                  </a:lnTo>
                  <a:lnTo>
                    <a:pt x="1239" y="584"/>
                  </a:lnTo>
                  <a:lnTo>
                    <a:pt x="1247" y="592"/>
                  </a:lnTo>
                  <a:lnTo>
                    <a:pt x="1251" y="611"/>
                  </a:lnTo>
                  <a:lnTo>
                    <a:pt x="1261" y="622"/>
                  </a:lnTo>
                  <a:lnTo>
                    <a:pt x="1267" y="662"/>
                  </a:lnTo>
                  <a:lnTo>
                    <a:pt x="1262" y="765"/>
                  </a:lnTo>
                  <a:lnTo>
                    <a:pt x="1237" y="755"/>
                  </a:lnTo>
                  <a:lnTo>
                    <a:pt x="1221" y="765"/>
                  </a:lnTo>
                  <a:lnTo>
                    <a:pt x="1208" y="835"/>
                  </a:lnTo>
                  <a:lnTo>
                    <a:pt x="1223" y="870"/>
                  </a:lnTo>
                  <a:lnTo>
                    <a:pt x="1221" y="875"/>
                  </a:lnTo>
                  <a:lnTo>
                    <a:pt x="1202" y="888"/>
                  </a:lnTo>
                  <a:lnTo>
                    <a:pt x="1165" y="888"/>
                  </a:lnTo>
                  <a:lnTo>
                    <a:pt x="1148" y="892"/>
                  </a:lnTo>
                  <a:lnTo>
                    <a:pt x="1130" y="885"/>
                  </a:lnTo>
                  <a:lnTo>
                    <a:pt x="1114" y="887"/>
                  </a:lnTo>
                  <a:lnTo>
                    <a:pt x="1101" y="880"/>
                  </a:lnTo>
                  <a:lnTo>
                    <a:pt x="1091" y="887"/>
                  </a:lnTo>
                  <a:lnTo>
                    <a:pt x="1090" y="875"/>
                  </a:lnTo>
                  <a:lnTo>
                    <a:pt x="1080" y="870"/>
                  </a:lnTo>
                  <a:lnTo>
                    <a:pt x="1074" y="878"/>
                  </a:lnTo>
                  <a:lnTo>
                    <a:pt x="1065" y="904"/>
                  </a:lnTo>
                  <a:lnTo>
                    <a:pt x="1066" y="924"/>
                  </a:lnTo>
                  <a:lnTo>
                    <a:pt x="1071" y="933"/>
                  </a:lnTo>
                  <a:lnTo>
                    <a:pt x="1080" y="928"/>
                  </a:lnTo>
                  <a:lnTo>
                    <a:pt x="1071" y="924"/>
                  </a:lnTo>
                  <a:lnTo>
                    <a:pt x="1075" y="923"/>
                  </a:lnTo>
                  <a:lnTo>
                    <a:pt x="1085" y="927"/>
                  </a:lnTo>
                  <a:lnTo>
                    <a:pt x="1086" y="934"/>
                  </a:lnTo>
                  <a:lnTo>
                    <a:pt x="1061" y="939"/>
                  </a:lnTo>
                  <a:lnTo>
                    <a:pt x="1010" y="914"/>
                  </a:lnTo>
                  <a:lnTo>
                    <a:pt x="938" y="917"/>
                  </a:lnTo>
                  <a:lnTo>
                    <a:pt x="922" y="928"/>
                  </a:lnTo>
                  <a:lnTo>
                    <a:pt x="912" y="946"/>
                  </a:lnTo>
                  <a:lnTo>
                    <a:pt x="902" y="982"/>
                  </a:lnTo>
                  <a:lnTo>
                    <a:pt x="901" y="1007"/>
                  </a:lnTo>
                  <a:lnTo>
                    <a:pt x="907" y="1047"/>
                  </a:lnTo>
                  <a:lnTo>
                    <a:pt x="917" y="1064"/>
                  </a:lnTo>
                  <a:lnTo>
                    <a:pt x="909" y="1061"/>
                  </a:lnTo>
                  <a:lnTo>
                    <a:pt x="862" y="1023"/>
                  </a:lnTo>
                  <a:lnTo>
                    <a:pt x="819" y="998"/>
                  </a:lnTo>
                  <a:lnTo>
                    <a:pt x="789" y="993"/>
                  </a:lnTo>
                  <a:lnTo>
                    <a:pt x="785" y="998"/>
                  </a:lnTo>
                  <a:lnTo>
                    <a:pt x="771" y="1000"/>
                  </a:lnTo>
                  <a:lnTo>
                    <a:pt x="766" y="992"/>
                  </a:lnTo>
                  <a:lnTo>
                    <a:pt x="779" y="987"/>
                  </a:lnTo>
                  <a:lnTo>
                    <a:pt x="779" y="977"/>
                  </a:lnTo>
                  <a:lnTo>
                    <a:pt x="785" y="976"/>
                  </a:lnTo>
                  <a:lnTo>
                    <a:pt x="788" y="967"/>
                  </a:lnTo>
                  <a:lnTo>
                    <a:pt x="778" y="956"/>
                  </a:lnTo>
                  <a:lnTo>
                    <a:pt x="758" y="957"/>
                  </a:lnTo>
                  <a:lnTo>
                    <a:pt x="756" y="952"/>
                  </a:lnTo>
                  <a:lnTo>
                    <a:pt x="778" y="946"/>
                  </a:lnTo>
                  <a:lnTo>
                    <a:pt x="779" y="939"/>
                  </a:lnTo>
                  <a:lnTo>
                    <a:pt x="789" y="938"/>
                  </a:lnTo>
                  <a:lnTo>
                    <a:pt x="795" y="929"/>
                  </a:lnTo>
                  <a:lnTo>
                    <a:pt x="803" y="918"/>
                  </a:lnTo>
                  <a:lnTo>
                    <a:pt x="789" y="914"/>
                  </a:lnTo>
                  <a:lnTo>
                    <a:pt x="805" y="909"/>
                  </a:lnTo>
                  <a:lnTo>
                    <a:pt x="814" y="878"/>
                  </a:lnTo>
                  <a:lnTo>
                    <a:pt x="803" y="849"/>
                  </a:lnTo>
                  <a:lnTo>
                    <a:pt x="789" y="840"/>
                  </a:lnTo>
                  <a:lnTo>
                    <a:pt x="783" y="840"/>
                  </a:lnTo>
                  <a:lnTo>
                    <a:pt x="773" y="844"/>
                  </a:lnTo>
                  <a:lnTo>
                    <a:pt x="769" y="853"/>
                  </a:lnTo>
                  <a:lnTo>
                    <a:pt x="765" y="850"/>
                  </a:lnTo>
                  <a:lnTo>
                    <a:pt x="760" y="844"/>
                  </a:lnTo>
                  <a:lnTo>
                    <a:pt x="766" y="834"/>
                  </a:lnTo>
                  <a:lnTo>
                    <a:pt x="761" y="818"/>
                  </a:lnTo>
                  <a:lnTo>
                    <a:pt x="741" y="805"/>
                  </a:lnTo>
                  <a:lnTo>
                    <a:pt x="726" y="808"/>
                  </a:lnTo>
                  <a:lnTo>
                    <a:pt x="720" y="813"/>
                  </a:lnTo>
                  <a:lnTo>
                    <a:pt x="724" y="821"/>
                  </a:lnTo>
                  <a:lnTo>
                    <a:pt x="724" y="828"/>
                  </a:lnTo>
                  <a:lnTo>
                    <a:pt x="719" y="829"/>
                  </a:lnTo>
                  <a:lnTo>
                    <a:pt x="721" y="821"/>
                  </a:lnTo>
                  <a:lnTo>
                    <a:pt x="704" y="811"/>
                  </a:lnTo>
                  <a:lnTo>
                    <a:pt x="694" y="813"/>
                  </a:lnTo>
                  <a:lnTo>
                    <a:pt x="684" y="830"/>
                  </a:lnTo>
                  <a:lnTo>
                    <a:pt x="687" y="840"/>
                  </a:lnTo>
                  <a:lnTo>
                    <a:pt x="660" y="830"/>
                  </a:lnTo>
                  <a:lnTo>
                    <a:pt x="652" y="835"/>
                  </a:lnTo>
                  <a:lnTo>
                    <a:pt x="646" y="833"/>
                  </a:lnTo>
                  <a:lnTo>
                    <a:pt x="660" y="829"/>
                  </a:lnTo>
                  <a:lnTo>
                    <a:pt x="667" y="810"/>
                  </a:lnTo>
                  <a:lnTo>
                    <a:pt x="662" y="801"/>
                  </a:lnTo>
                  <a:lnTo>
                    <a:pt x="627" y="793"/>
                  </a:lnTo>
                  <a:lnTo>
                    <a:pt x="622" y="803"/>
                  </a:lnTo>
                  <a:lnTo>
                    <a:pt x="623" y="795"/>
                  </a:lnTo>
                  <a:lnTo>
                    <a:pt x="627" y="791"/>
                  </a:lnTo>
                  <a:lnTo>
                    <a:pt x="633" y="791"/>
                  </a:lnTo>
                  <a:lnTo>
                    <a:pt x="640" y="775"/>
                  </a:lnTo>
                  <a:lnTo>
                    <a:pt x="635" y="766"/>
                  </a:lnTo>
                  <a:lnTo>
                    <a:pt x="622" y="766"/>
                  </a:lnTo>
                  <a:lnTo>
                    <a:pt x="616" y="761"/>
                  </a:lnTo>
                  <a:lnTo>
                    <a:pt x="622" y="749"/>
                  </a:lnTo>
                  <a:lnTo>
                    <a:pt x="617" y="741"/>
                  </a:lnTo>
                  <a:lnTo>
                    <a:pt x="587" y="732"/>
                  </a:lnTo>
                  <a:lnTo>
                    <a:pt x="571" y="736"/>
                  </a:lnTo>
                  <a:lnTo>
                    <a:pt x="561" y="729"/>
                  </a:lnTo>
                  <a:lnTo>
                    <a:pt x="567" y="725"/>
                  </a:lnTo>
                  <a:lnTo>
                    <a:pt x="579" y="726"/>
                  </a:lnTo>
                  <a:lnTo>
                    <a:pt x="586" y="717"/>
                  </a:lnTo>
                  <a:lnTo>
                    <a:pt x="586" y="707"/>
                  </a:lnTo>
                  <a:lnTo>
                    <a:pt x="579" y="701"/>
                  </a:lnTo>
                  <a:lnTo>
                    <a:pt x="586" y="695"/>
                  </a:lnTo>
                  <a:lnTo>
                    <a:pt x="587" y="676"/>
                  </a:lnTo>
                  <a:lnTo>
                    <a:pt x="582" y="667"/>
                  </a:lnTo>
                  <a:lnTo>
                    <a:pt x="567" y="658"/>
                  </a:lnTo>
                  <a:lnTo>
                    <a:pt x="566" y="652"/>
                  </a:lnTo>
                  <a:lnTo>
                    <a:pt x="548" y="646"/>
                  </a:lnTo>
                  <a:lnTo>
                    <a:pt x="518" y="647"/>
                  </a:lnTo>
                  <a:lnTo>
                    <a:pt x="518" y="643"/>
                  </a:lnTo>
                  <a:lnTo>
                    <a:pt x="548" y="642"/>
                  </a:lnTo>
                  <a:lnTo>
                    <a:pt x="553" y="632"/>
                  </a:lnTo>
                  <a:lnTo>
                    <a:pt x="548" y="633"/>
                  </a:lnTo>
                  <a:lnTo>
                    <a:pt x="549" y="627"/>
                  </a:lnTo>
                  <a:lnTo>
                    <a:pt x="543" y="621"/>
                  </a:lnTo>
                  <a:lnTo>
                    <a:pt x="549" y="614"/>
                  </a:lnTo>
                  <a:lnTo>
                    <a:pt x="561" y="611"/>
                  </a:lnTo>
                  <a:lnTo>
                    <a:pt x="563" y="593"/>
                  </a:lnTo>
                  <a:lnTo>
                    <a:pt x="584" y="564"/>
                  </a:lnTo>
                  <a:lnTo>
                    <a:pt x="586" y="545"/>
                  </a:lnTo>
                  <a:lnTo>
                    <a:pt x="572" y="545"/>
                  </a:lnTo>
                  <a:lnTo>
                    <a:pt x="572" y="535"/>
                  </a:lnTo>
                  <a:lnTo>
                    <a:pt x="563" y="534"/>
                  </a:lnTo>
                  <a:lnTo>
                    <a:pt x="558" y="548"/>
                  </a:lnTo>
                  <a:lnTo>
                    <a:pt x="549" y="558"/>
                  </a:lnTo>
                  <a:lnTo>
                    <a:pt x="544" y="562"/>
                  </a:lnTo>
                  <a:lnTo>
                    <a:pt x="515" y="572"/>
                  </a:lnTo>
                  <a:lnTo>
                    <a:pt x="513" y="557"/>
                  </a:lnTo>
                  <a:lnTo>
                    <a:pt x="518" y="562"/>
                  </a:lnTo>
                  <a:lnTo>
                    <a:pt x="548" y="558"/>
                  </a:lnTo>
                  <a:lnTo>
                    <a:pt x="553" y="534"/>
                  </a:lnTo>
                  <a:lnTo>
                    <a:pt x="542" y="534"/>
                  </a:lnTo>
                  <a:lnTo>
                    <a:pt x="539" y="539"/>
                  </a:lnTo>
                  <a:lnTo>
                    <a:pt x="532" y="537"/>
                  </a:lnTo>
                  <a:lnTo>
                    <a:pt x="544" y="525"/>
                  </a:lnTo>
                  <a:lnTo>
                    <a:pt x="544" y="509"/>
                  </a:lnTo>
                  <a:lnTo>
                    <a:pt x="533" y="503"/>
                  </a:lnTo>
                  <a:lnTo>
                    <a:pt x="528" y="515"/>
                  </a:lnTo>
                  <a:lnTo>
                    <a:pt x="519" y="503"/>
                  </a:lnTo>
                  <a:lnTo>
                    <a:pt x="519" y="491"/>
                  </a:lnTo>
                  <a:lnTo>
                    <a:pt x="513" y="488"/>
                  </a:lnTo>
                  <a:lnTo>
                    <a:pt x="507" y="500"/>
                  </a:lnTo>
                  <a:lnTo>
                    <a:pt x="503" y="523"/>
                  </a:lnTo>
                  <a:lnTo>
                    <a:pt x="517" y="548"/>
                  </a:lnTo>
                  <a:lnTo>
                    <a:pt x="507" y="542"/>
                  </a:lnTo>
                  <a:lnTo>
                    <a:pt x="508" y="553"/>
                  </a:lnTo>
                  <a:lnTo>
                    <a:pt x="505" y="557"/>
                  </a:lnTo>
                  <a:lnTo>
                    <a:pt x="497" y="569"/>
                  </a:lnTo>
                  <a:lnTo>
                    <a:pt x="490" y="594"/>
                  </a:lnTo>
                  <a:lnTo>
                    <a:pt x="497" y="598"/>
                  </a:lnTo>
                  <a:lnTo>
                    <a:pt x="499" y="609"/>
                  </a:lnTo>
                  <a:lnTo>
                    <a:pt x="490" y="632"/>
                  </a:lnTo>
                  <a:lnTo>
                    <a:pt x="489" y="653"/>
                  </a:lnTo>
                  <a:lnTo>
                    <a:pt x="499" y="662"/>
                  </a:lnTo>
                  <a:lnTo>
                    <a:pt x="492" y="663"/>
                  </a:lnTo>
                  <a:lnTo>
                    <a:pt x="480" y="681"/>
                  </a:lnTo>
                  <a:lnTo>
                    <a:pt x="478" y="707"/>
                  </a:lnTo>
                  <a:lnTo>
                    <a:pt x="483" y="712"/>
                  </a:lnTo>
                  <a:lnTo>
                    <a:pt x="492" y="715"/>
                  </a:lnTo>
                  <a:lnTo>
                    <a:pt x="492" y="725"/>
                  </a:lnTo>
                  <a:lnTo>
                    <a:pt x="485" y="734"/>
                  </a:lnTo>
                  <a:lnTo>
                    <a:pt x="480" y="761"/>
                  </a:lnTo>
                  <a:lnTo>
                    <a:pt x="474" y="764"/>
                  </a:lnTo>
                  <a:lnTo>
                    <a:pt x="470" y="780"/>
                  </a:lnTo>
                  <a:lnTo>
                    <a:pt x="458" y="785"/>
                  </a:lnTo>
                  <a:lnTo>
                    <a:pt x="451" y="779"/>
                  </a:lnTo>
                  <a:lnTo>
                    <a:pt x="433" y="771"/>
                  </a:lnTo>
                  <a:lnTo>
                    <a:pt x="423" y="784"/>
                  </a:lnTo>
                  <a:lnTo>
                    <a:pt x="384" y="781"/>
                  </a:lnTo>
                  <a:lnTo>
                    <a:pt x="380" y="830"/>
                  </a:lnTo>
                  <a:lnTo>
                    <a:pt x="366" y="813"/>
                  </a:lnTo>
                  <a:lnTo>
                    <a:pt x="357" y="819"/>
                  </a:lnTo>
                  <a:lnTo>
                    <a:pt x="354" y="814"/>
                  </a:lnTo>
                  <a:lnTo>
                    <a:pt x="345" y="816"/>
                  </a:lnTo>
                  <a:lnTo>
                    <a:pt x="337" y="810"/>
                  </a:lnTo>
                  <a:lnTo>
                    <a:pt x="311" y="811"/>
                  </a:lnTo>
                  <a:lnTo>
                    <a:pt x="293" y="819"/>
                  </a:lnTo>
                  <a:lnTo>
                    <a:pt x="288" y="814"/>
                  </a:lnTo>
                  <a:lnTo>
                    <a:pt x="273" y="818"/>
                  </a:lnTo>
                  <a:lnTo>
                    <a:pt x="271" y="829"/>
                  </a:lnTo>
                  <a:lnTo>
                    <a:pt x="261" y="829"/>
                  </a:lnTo>
                  <a:lnTo>
                    <a:pt x="258" y="834"/>
                  </a:lnTo>
                  <a:lnTo>
                    <a:pt x="244" y="840"/>
                  </a:lnTo>
                  <a:lnTo>
                    <a:pt x="231" y="838"/>
                  </a:lnTo>
                  <a:lnTo>
                    <a:pt x="185" y="813"/>
                  </a:lnTo>
                  <a:lnTo>
                    <a:pt x="193" y="784"/>
                  </a:lnTo>
                  <a:lnTo>
                    <a:pt x="192" y="761"/>
                  </a:lnTo>
                  <a:lnTo>
                    <a:pt x="187" y="755"/>
                  </a:lnTo>
                  <a:lnTo>
                    <a:pt x="157" y="747"/>
                  </a:lnTo>
                  <a:lnTo>
                    <a:pt x="154" y="732"/>
                  </a:lnTo>
                  <a:lnTo>
                    <a:pt x="138" y="720"/>
                  </a:lnTo>
                  <a:lnTo>
                    <a:pt x="130" y="702"/>
                  </a:lnTo>
                  <a:lnTo>
                    <a:pt x="109" y="710"/>
                  </a:lnTo>
                  <a:lnTo>
                    <a:pt x="100" y="706"/>
                  </a:lnTo>
                  <a:lnTo>
                    <a:pt x="96" y="710"/>
                  </a:lnTo>
                  <a:lnTo>
                    <a:pt x="75" y="716"/>
                  </a:lnTo>
                  <a:lnTo>
                    <a:pt x="76" y="712"/>
                  </a:lnTo>
                  <a:lnTo>
                    <a:pt x="69" y="712"/>
                  </a:lnTo>
                  <a:lnTo>
                    <a:pt x="60" y="706"/>
                  </a:lnTo>
                  <a:lnTo>
                    <a:pt x="69" y="691"/>
                  </a:lnTo>
                  <a:lnTo>
                    <a:pt x="60" y="681"/>
                  </a:lnTo>
                  <a:lnTo>
                    <a:pt x="66" y="665"/>
                  </a:lnTo>
                  <a:lnTo>
                    <a:pt x="55" y="660"/>
                  </a:lnTo>
                  <a:lnTo>
                    <a:pt x="61" y="656"/>
                  </a:lnTo>
                  <a:lnTo>
                    <a:pt x="54" y="641"/>
                  </a:lnTo>
                  <a:lnTo>
                    <a:pt x="56" y="632"/>
                  </a:lnTo>
                  <a:lnTo>
                    <a:pt x="65" y="624"/>
                  </a:lnTo>
                  <a:lnTo>
                    <a:pt x="64" y="612"/>
                  </a:lnTo>
                  <a:lnTo>
                    <a:pt x="69" y="583"/>
                  </a:lnTo>
                  <a:lnTo>
                    <a:pt x="84" y="583"/>
                  </a:lnTo>
                  <a:lnTo>
                    <a:pt x="101" y="573"/>
                  </a:lnTo>
                  <a:lnTo>
                    <a:pt x="114" y="584"/>
                  </a:lnTo>
                  <a:lnTo>
                    <a:pt x="119" y="584"/>
                  </a:lnTo>
                  <a:lnTo>
                    <a:pt x="120" y="578"/>
                  </a:lnTo>
                  <a:lnTo>
                    <a:pt x="135" y="569"/>
                  </a:lnTo>
                  <a:lnTo>
                    <a:pt x="139" y="573"/>
                  </a:lnTo>
                  <a:lnTo>
                    <a:pt x="148" y="558"/>
                  </a:lnTo>
                  <a:lnTo>
                    <a:pt x="144" y="545"/>
                  </a:lnTo>
                  <a:lnTo>
                    <a:pt x="155" y="542"/>
                  </a:lnTo>
                  <a:lnTo>
                    <a:pt x="169" y="520"/>
                  </a:lnTo>
                  <a:lnTo>
                    <a:pt x="159" y="508"/>
                  </a:lnTo>
                  <a:lnTo>
                    <a:pt x="169" y="505"/>
                  </a:lnTo>
                  <a:lnTo>
                    <a:pt x="173" y="498"/>
                  </a:lnTo>
                  <a:lnTo>
                    <a:pt x="185" y="493"/>
                  </a:lnTo>
                  <a:lnTo>
                    <a:pt x="185" y="508"/>
                  </a:lnTo>
                  <a:lnTo>
                    <a:pt x="202" y="509"/>
                  </a:lnTo>
                  <a:lnTo>
                    <a:pt x="203" y="525"/>
                  </a:lnTo>
                  <a:lnTo>
                    <a:pt x="234" y="543"/>
                  </a:lnTo>
                  <a:lnTo>
                    <a:pt x="242" y="543"/>
                  </a:lnTo>
                  <a:lnTo>
                    <a:pt x="253" y="530"/>
                  </a:lnTo>
                  <a:lnTo>
                    <a:pt x="287" y="534"/>
                  </a:lnTo>
                  <a:lnTo>
                    <a:pt x="302" y="524"/>
                  </a:lnTo>
                  <a:lnTo>
                    <a:pt x="306" y="515"/>
                  </a:lnTo>
                  <a:lnTo>
                    <a:pt x="321" y="514"/>
                  </a:lnTo>
                  <a:lnTo>
                    <a:pt x="331" y="505"/>
                  </a:lnTo>
                  <a:lnTo>
                    <a:pt x="335" y="499"/>
                  </a:lnTo>
                  <a:lnTo>
                    <a:pt x="345" y="498"/>
                  </a:lnTo>
                  <a:lnTo>
                    <a:pt x="346" y="481"/>
                  </a:lnTo>
                  <a:lnTo>
                    <a:pt x="359" y="463"/>
                  </a:lnTo>
                  <a:lnTo>
                    <a:pt x="345" y="450"/>
                  </a:lnTo>
                  <a:lnTo>
                    <a:pt x="331" y="425"/>
                  </a:lnTo>
                  <a:lnTo>
                    <a:pt x="318" y="412"/>
                  </a:lnTo>
                  <a:lnTo>
                    <a:pt x="303" y="407"/>
                  </a:lnTo>
                  <a:lnTo>
                    <a:pt x="278" y="390"/>
                  </a:lnTo>
                  <a:lnTo>
                    <a:pt x="242" y="391"/>
                  </a:lnTo>
                  <a:lnTo>
                    <a:pt x="209" y="402"/>
                  </a:lnTo>
                  <a:lnTo>
                    <a:pt x="152" y="409"/>
                  </a:lnTo>
                  <a:lnTo>
                    <a:pt x="39" y="412"/>
                  </a:lnTo>
                  <a:lnTo>
                    <a:pt x="31" y="407"/>
                  </a:lnTo>
                  <a:lnTo>
                    <a:pt x="7" y="355"/>
                  </a:lnTo>
                  <a:lnTo>
                    <a:pt x="6" y="332"/>
                  </a:lnTo>
                  <a:lnTo>
                    <a:pt x="34" y="313"/>
                  </a:lnTo>
                  <a:lnTo>
                    <a:pt x="45" y="297"/>
                  </a:lnTo>
                  <a:lnTo>
                    <a:pt x="40" y="286"/>
                  </a:lnTo>
                  <a:lnTo>
                    <a:pt x="27" y="276"/>
                  </a:lnTo>
                  <a:lnTo>
                    <a:pt x="31" y="264"/>
                  </a:lnTo>
                  <a:lnTo>
                    <a:pt x="15" y="263"/>
                  </a:lnTo>
                  <a:lnTo>
                    <a:pt x="10" y="252"/>
                  </a:lnTo>
                  <a:lnTo>
                    <a:pt x="0" y="242"/>
                  </a:lnTo>
                  <a:lnTo>
                    <a:pt x="2" y="234"/>
                  </a:lnTo>
                  <a:lnTo>
                    <a:pt x="0" y="210"/>
                  </a:lnTo>
                  <a:lnTo>
                    <a:pt x="12" y="192"/>
                  </a:lnTo>
                  <a:lnTo>
                    <a:pt x="11" y="185"/>
                  </a:lnTo>
                  <a:lnTo>
                    <a:pt x="26" y="163"/>
                  </a:lnTo>
                  <a:lnTo>
                    <a:pt x="45" y="144"/>
                  </a:lnTo>
                  <a:lnTo>
                    <a:pt x="45" y="120"/>
                  </a:lnTo>
                  <a:lnTo>
                    <a:pt x="40" y="110"/>
                  </a:lnTo>
                  <a:lnTo>
                    <a:pt x="45" y="96"/>
                  </a:lnTo>
                  <a:lnTo>
                    <a:pt x="64" y="80"/>
                  </a:lnTo>
                  <a:lnTo>
                    <a:pt x="61" y="74"/>
                  </a:lnTo>
                  <a:lnTo>
                    <a:pt x="74" y="64"/>
                  </a:lnTo>
                  <a:lnTo>
                    <a:pt x="75" y="47"/>
                  </a:lnTo>
                  <a:lnTo>
                    <a:pt x="85" y="47"/>
                  </a:lnTo>
                  <a:lnTo>
                    <a:pt x="85" y="40"/>
                  </a:lnTo>
                  <a:lnTo>
                    <a:pt x="91" y="32"/>
                  </a:lnTo>
                  <a:lnTo>
                    <a:pt x="108" y="31"/>
                  </a:lnTo>
                  <a:lnTo>
                    <a:pt x="116" y="20"/>
                  </a:lnTo>
                  <a:lnTo>
                    <a:pt x="124" y="16"/>
                  </a:lnTo>
                  <a:lnTo>
                    <a:pt x="139" y="0"/>
                  </a:lnTo>
                  <a:lnTo>
                    <a:pt x="218" y="139"/>
                  </a:lnTo>
                  <a:lnTo>
                    <a:pt x="207" y="144"/>
                  </a:lnTo>
                  <a:lnTo>
                    <a:pt x="203" y="158"/>
                  </a:lnTo>
                  <a:lnTo>
                    <a:pt x="189" y="164"/>
                  </a:lnTo>
                  <a:lnTo>
                    <a:pt x="194" y="174"/>
                  </a:lnTo>
                  <a:lnTo>
                    <a:pt x="193" y="190"/>
                  </a:lnTo>
                  <a:lnTo>
                    <a:pt x="202" y="195"/>
                  </a:lnTo>
                  <a:lnTo>
                    <a:pt x="217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4830211" y="3057524"/>
              <a:ext cx="402963" cy="386626"/>
            </a:xfrm>
            <a:custGeom>
              <a:avLst/>
              <a:gdLst>
                <a:gd name="T0" fmla="*/ 372 w 594"/>
                <a:gd name="T1" fmla="*/ 41 h 567"/>
                <a:gd name="T2" fmla="*/ 414 w 594"/>
                <a:gd name="T3" fmla="*/ 25 h 567"/>
                <a:gd name="T4" fmla="*/ 436 w 594"/>
                <a:gd name="T5" fmla="*/ 20 h 567"/>
                <a:gd name="T6" fmla="*/ 458 w 594"/>
                <a:gd name="T7" fmla="*/ 25 h 567"/>
                <a:gd name="T8" fmla="*/ 483 w 594"/>
                <a:gd name="T9" fmla="*/ 34 h 567"/>
                <a:gd name="T10" fmla="*/ 490 w 594"/>
                <a:gd name="T11" fmla="*/ 26 h 567"/>
                <a:gd name="T12" fmla="*/ 589 w 594"/>
                <a:gd name="T13" fmla="*/ 37 h 567"/>
                <a:gd name="T14" fmla="*/ 594 w 594"/>
                <a:gd name="T15" fmla="*/ 57 h 567"/>
                <a:gd name="T16" fmla="*/ 584 w 594"/>
                <a:gd name="T17" fmla="*/ 106 h 567"/>
                <a:gd name="T18" fmla="*/ 545 w 594"/>
                <a:gd name="T19" fmla="*/ 134 h 567"/>
                <a:gd name="T20" fmla="*/ 529 w 594"/>
                <a:gd name="T21" fmla="*/ 163 h 567"/>
                <a:gd name="T22" fmla="*/ 504 w 594"/>
                <a:gd name="T23" fmla="*/ 192 h 567"/>
                <a:gd name="T24" fmla="*/ 488 w 594"/>
                <a:gd name="T25" fmla="*/ 192 h 567"/>
                <a:gd name="T26" fmla="*/ 484 w 594"/>
                <a:gd name="T27" fmla="*/ 197 h 567"/>
                <a:gd name="T28" fmla="*/ 484 w 594"/>
                <a:gd name="T29" fmla="*/ 213 h 567"/>
                <a:gd name="T30" fmla="*/ 494 w 594"/>
                <a:gd name="T31" fmla="*/ 286 h 567"/>
                <a:gd name="T32" fmla="*/ 494 w 594"/>
                <a:gd name="T33" fmla="*/ 313 h 567"/>
                <a:gd name="T34" fmla="*/ 328 w 594"/>
                <a:gd name="T35" fmla="*/ 387 h 567"/>
                <a:gd name="T36" fmla="*/ 298 w 594"/>
                <a:gd name="T37" fmla="*/ 441 h 567"/>
                <a:gd name="T38" fmla="*/ 297 w 594"/>
                <a:gd name="T39" fmla="*/ 479 h 567"/>
                <a:gd name="T40" fmla="*/ 274 w 594"/>
                <a:gd name="T41" fmla="*/ 519 h 567"/>
                <a:gd name="T42" fmla="*/ 264 w 594"/>
                <a:gd name="T43" fmla="*/ 554 h 567"/>
                <a:gd name="T44" fmla="*/ 249 w 594"/>
                <a:gd name="T45" fmla="*/ 553 h 567"/>
                <a:gd name="T46" fmla="*/ 189 w 594"/>
                <a:gd name="T47" fmla="*/ 567 h 567"/>
                <a:gd name="T48" fmla="*/ 165 w 594"/>
                <a:gd name="T49" fmla="*/ 559 h 567"/>
                <a:gd name="T50" fmla="*/ 138 w 594"/>
                <a:gd name="T51" fmla="*/ 514 h 567"/>
                <a:gd name="T52" fmla="*/ 94 w 594"/>
                <a:gd name="T53" fmla="*/ 510 h 567"/>
                <a:gd name="T54" fmla="*/ 45 w 594"/>
                <a:gd name="T55" fmla="*/ 480 h 567"/>
                <a:gd name="T56" fmla="*/ 10 w 594"/>
                <a:gd name="T57" fmla="*/ 425 h 567"/>
                <a:gd name="T58" fmla="*/ 6 w 594"/>
                <a:gd name="T59" fmla="*/ 389 h 567"/>
                <a:gd name="T60" fmla="*/ 1 w 594"/>
                <a:gd name="T61" fmla="*/ 374 h 567"/>
                <a:gd name="T62" fmla="*/ 25 w 594"/>
                <a:gd name="T63" fmla="*/ 371 h 567"/>
                <a:gd name="T64" fmla="*/ 6 w 594"/>
                <a:gd name="T65" fmla="*/ 340 h 567"/>
                <a:gd name="T66" fmla="*/ 20 w 594"/>
                <a:gd name="T67" fmla="*/ 335 h 567"/>
                <a:gd name="T68" fmla="*/ 8 w 594"/>
                <a:gd name="T69" fmla="*/ 325 h 567"/>
                <a:gd name="T70" fmla="*/ 21 w 594"/>
                <a:gd name="T71" fmla="*/ 302 h 567"/>
                <a:gd name="T72" fmla="*/ 46 w 594"/>
                <a:gd name="T73" fmla="*/ 286 h 567"/>
                <a:gd name="T74" fmla="*/ 74 w 594"/>
                <a:gd name="T75" fmla="*/ 310 h 567"/>
                <a:gd name="T76" fmla="*/ 86 w 594"/>
                <a:gd name="T77" fmla="*/ 277 h 567"/>
                <a:gd name="T78" fmla="*/ 95 w 594"/>
                <a:gd name="T79" fmla="*/ 254 h 567"/>
                <a:gd name="T80" fmla="*/ 100 w 594"/>
                <a:gd name="T81" fmla="*/ 185 h 567"/>
                <a:gd name="T82" fmla="*/ 100 w 594"/>
                <a:gd name="T83" fmla="*/ 164 h 567"/>
                <a:gd name="T84" fmla="*/ 114 w 594"/>
                <a:gd name="T85" fmla="*/ 158 h 567"/>
                <a:gd name="T86" fmla="*/ 111 w 594"/>
                <a:gd name="T87" fmla="*/ 99 h 567"/>
                <a:gd name="T88" fmla="*/ 95 w 594"/>
                <a:gd name="T89" fmla="*/ 70 h 567"/>
                <a:gd name="T90" fmla="*/ 104 w 594"/>
                <a:gd name="T91" fmla="*/ 60 h 567"/>
                <a:gd name="T92" fmla="*/ 118 w 594"/>
                <a:gd name="T93" fmla="*/ 59 h 567"/>
                <a:gd name="T94" fmla="*/ 130 w 594"/>
                <a:gd name="T95" fmla="*/ 67 h 567"/>
                <a:gd name="T96" fmla="*/ 159 w 594"/>
                <a:gd name="T97" fmla="*/ 60 h 567"/>
                <a:gd name="T98" fmla="*/ 183 w 594"/>
                <a:gd name="T99" fmla="*/ 116 h 567"/>
                <a:gd name="T100" fmla="*/ 184 w 594"/>
                <a:gd name="T101" fmla="*/ 100 h 567"/>
                <a:gd name="T102" fmla="*/ 192 w 594"/>
                <a:gd name="T103" fmla="*/ 105 h 567"/>
                <a:gd name="T104" fmla="*/ 213 w 594"/>
                <a:gd name="T105" fmla="*/ 94 h 567"/>
                <a:gd name="T106" fmla="*/ 213 w 594"/>
                <a:gd name="T107" fmla="*/ 34 h 567"/>
                <a:gd name="T108" fmla="*/ 203 w 594"/>
                <a:gd name="T109" fmla="*/ 20 h 567"/>
                <a:gd name="T110" fmla="*/ 228 w 594"/>
                <a:gd name="T111" fmla="*/ 12 h 567"/>
                <a:gd name="T112" fmla="*/ 258 w 594"/>
                <a:gd name="T113" fmla="*/ 0 h 567"/>
                <a:gd name="T114" fmla="*/ 269 w 594"/>
                <a:gd name="T115" fmla="*/ 11 h 567"/>
                <a:gd name="T116" fmla="*/ 296 w 594"/>
                <a:gd name="T117" fmla="*/ 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4" h="567">
                  <a:moveTo>
                    <a:pt x="296" y="25"/>
                  </a:moveTo>
                  <a:lnTo>
                    <a:pt x="372" y="41"/>
                  </a:lnTo>
                  <a:lnTo>
                    <a:pt x="376" y="20"/>
                  </a:lnTo>
                  <a:lnTo>
                    <a:pt x="414" y="25"/>
                  </a:lnTo>
                  <a:lnTo>
                    <a:pt x="421" y="20"/>
                  </a:lnTo>
                  <a:lnTo>
                    <a:pt x="436" y="20"/>
                  </a:lnTo>
                  <a:lnTo>
                    <a:pt x="445" y="25"/>
                  </a:lnTo>
                  <a:lnTo>
                    <a:pt x="458" y="25"/>
                  </a:lnTo>
                  <a:lnTo>
                    <a:pt x="466" y="25"/>
                  </a:lnTo>
                  <a:lnTo>
                    <a:pt x="483" y="34"/>
                  </a:lnTo>
                  <a:lnTo>
                    <a:pt x="488" y="32"/>
                  </a:lnTo>
                  <a:lnTo>
                    <a:pt x="490" y="26"/>
                  </a:lnTo>
                  <a:lnTo>
                    <a:pt x="542" y="32"/>
                  </a:lnTo>
                  <a:lnTo>
                    <a:pt x="589" y="37"/>
                  </a:lnTo>
                  <a:lnTo>
                    <a:pt x="589" y="57"/>
                  </a:lnTo>
                  <a:lnTo>
                    <a:pt x="594" y="57"/>
                  </a:lnTo>
                  <a:lnTo>
                    <a:pt x="589" y="75"/>
                  </a:lnTo>
                  <a:lnTo>
                    <a:pt x="584" y="106"/>
                  </a:lnTo>
                  <a:lnTo>
                    <a:pt x="562" y="143"/>
                  </a:lnTo>
                  <a:lnTo>
                    <a:pt x="545" y="134"/>
                  </a:lnTo>
                  <a:lnTo>
                    <a:pt x="532" y="135"/>
                  </a:lnTo>
                  <a:lnTo>
                    <a:pt x="529" y="163"/>
                  </a:lnTo>
                  <a:lnTo>
                    <a:pt x="510" y="177"/>
                  </a:lnTo>
                  <a:lnTo>
                    <a:pt x="504" y="192"/>
                  </a:lnTo>
                  <a:lnTo>
                    <a:pt x="498" y="188"/>
                  </a:lnTo>
                  <a:lnTo>
                    <a:pt x="488" y="192"/>
                  </a:lnTo>
                  <a:lnTo>
                    <a:pt x="488" y="195"/>
                  </a:lnTo>
                  <a:lnTo>
                    <a:pt x="484" y="197"/>
                  </a:lnTo>
                  <a:lnTo>
                    <a:pt x="489" y="212"/>
                  </a:lnTo>
                  <a:lnTo>
                    <a:pt x="484" y="213"/>
                  </a:lnTo>
                  <a:lnTo>
                    <a:pt x="483" y="234"/>
                  </a:lnTo>
                  <a:lnTo>
                    <a:pt x="494" y="286"/>
                  </a:lnTo>
                  <a:lnTo>
                    <a:pt x="488" y="292"/>
                  </a:lnTo>
                  <a:lnTo>
                    <a:pt x="494" y="313"/>
                  </a:lnTo>
                  <a:lnTo>
                    <a:pt x="468" y="340"/>
                  </a:lnTo>
                  <a:lnTo>
                    <a:pt x="328" y="387"/>
                  </a:lnTo>
                  <a:lnTo>
                    <a:pt x="303" y="436"/>
                  </a:lnTo>
                  <a:lnTo>
                    <a:pt x="298" y="441"/>
                  </a:lnTo>
                  <a:lnTo>
                    <a:pt x="279" y="434"/>
                  </a:lnTo>
                  <a:lnTo>
                    <a:pt x="297" y="479"/>
                  </a:lnTo>
                  <a:lnTo>
                    <a:pt x="297" y="488"/>
                  </a:lnTo>
                  <a:lnTo>
                    <a:pt x="274" y="519"/>
                  </a:lnTo>
                  <a:lnTo>
                    <a:pt x="271" y="547"/>
                  </a:lnTo>
                  <a:lnTo>
                    <a:pt x="264" y="554"/>
                  </a:lnTo>
                  <a:lnTo>
                    <a:pt x="258" y="549"/>
                  </a:lnTo>
                  <a:lnTo>
                    <a:pt x="249" y="553"/>
                  </a:lnTo>
                  <a:lnTo>
                    <a:pt x="243" y="562"/>
                  </a:lnTo>
                  <a:lnTo>
                    <a:pt x="189" y="567"/>
                  </a:lnTo>
                  <a:lnTo>
                    <a:pt x="180" y="558"/>
                  </a:lnTo>
                  <a:lnTo>
                    <a:pt x="165" y="559"/>
                  </a:lnTo>
                  <a:lnTo>
                    <a:pt x="153" y="522"/>
                  </a:lnTo>
                  <a:lnTo>
                    <a:pt x="138" y="514"/>
                  </a:lnTo>
                  <a:lnTo>
                    <a:pt x="116" y="517"/>
                  </a:lnTo>
                  <a:lnTo>
                    <a:pt x="94" y="510"/>
                  </a:lnTo>
                  <a:lnTo>
                    <a:pt x="67" y="512"/>
                  </a:lnTo>
                  <a:lnTo>
                    <a:pt x="45" y="480"/>
                  </a:lnTo>
                  <a:lnTo>
                    <a:pt x="5" y="458"/>
                  </a:lnTo>
                  <a:lnTo>
                    <a:pt x="10" y="425"/>
                  </a:lnTo>
                  <a:lnTo>
                    <a:pt x="21" y="397"/>
                  </a:lnTo>
                  <a:lnTo>
                    <a:pt x="6" y="389"/>
                  </a:lnTo>
                  <a:lnTo>
                    <a:pt x="0" y="384"/>
                  </a:lnTo>
                  <a:lnTo>
                    <a:pt x="1" y="374"/>
                  </a:lnTo>
                  <a:lnTo>
                    <a:pt x="15" y="381"/>
                  </a:lnTo>
                  <a:lnTo>
                    <a:pt x="25" y="371"/>
                  </a:lnTo>
                  <a:lnTo>
                    <a:pt x="21" y="351"/>
                  </a:lnTo>
                  <a:lnTo>
                    <a:pt x="6" y="340"/>
                  </a:lnTo>
                  <a:lnTo>
                    <a:pt x="8" y="335"/>
                  </a:lnTo>
                  <a:lnTo>
                    <a:pt x="20" y="335"/>
                  </a:lnTo>
                  <a:lnTo>
                    <a:pt x="15" y="326"/>
                  </a:lnTo>
                  <a:lnTo>
                    <a:pt x="8" y="325"/>
                  </a:lnTo>
                  <a:lnTo>
                    <a:pt x="13" y="308"/>
                  </a:lnTo>
                  <a:lnTo>
                    <a:pt x="21" y="302"/>
                  </a:lnTo>
                  <a:lnTo>
                    <a:pt x="35" y="301"/>
                  </a:lnTo>
                  <a:lnTo>
                    <a:pt x="46" y="286"/>
                  </a:lnTo>
                  <a:lnTo>
                    <a:pt x="69" y="312"/>
                  </a:lnTo>
                  <a:lnTo>
                    <a:pt x="74" y="310"/>
                  </a:lnTo>
                  <a:lnTo>
                    <a:pt x="75" y="298"/>
                  </a:lnTo>
                  <a:lnTo>
                    <a:pt x="86" y="277"/>
                  </a:lnTo>
                  <a:lnTo>
                    <a:pt x="84" y="262"/>
                  </a:lnTo>
                  <a:lnTo>
                    <a:pt x="95" y="254"/>
                  </a:lnTo>
                  <a:lnTo>
                    <a:pt x="104" y="233"/>
                  </a:lnTo>
                  <a:lnTo>
                    <a:pt x="100" y="185"/>
                  </a:lnTo>
                  <a:lnTo>
                    <a:pt x="106" y="179"/>
                  </a:lnTo>
                  <a:lnTo>
                    <a:pt x="100" y="164"/>
                  </a:lnTo>
                  <a:lnTo>
                    <a:pt x="109" y="163"/>
                  </a:lnTo>
                  <a:lnTo>
                    <a:pt x="114" y="158"/>
                  </a:lnTo>
                  <a:lnTo>
                    <a:pt x="99" y="111"/>
                  </a:lnTo>
                  <a:lnTo>
                    <a:pt x="111" y="99"/>
                  </a:lnTo>
                  <a:lnTo>
                    <a:pt x="109" y="74"/>
                  </a:lnTo>
                  <a:lnTo>
                    <a:pt x="95" y="70"/>
                  </a:lnTo>
                  <a:lnTo>
                    <a:pt x="96" y="64"/>
                  </a:lnTo>
                  <a:lnTo>
                    <a:pt x="104" y="60"/>
                  </a:lnTo>
                  <a:lnTo>
                    <a:pt x="115" y="65"/>
                  </a:lnTo>
                  <a:lnTo>
                    <a:pt x="118" y="59"/>
                  </a:lnTo>
                  <a:lnTo>
                    <a:pt x="123" y="71"/>
                  </a:lnTo>
                  <a:lnTo>
                    <a:pt x="130" y="67"/>
                  </a:lnTo>
                  <a:lnTo>
                    <a:pt x="151" y="64"/>
                  </a:lnTo>
                  <a:lnTo>
                    <a:pt x="159" y="60"/>
                  </a:lnTo>
                  <a:lnTo>
                    <a:pt x="165" y="106"/>
                  </a:lnTo>
                  <a:lnTo>
                    <a:pt x="183" y="116"/>
                  </a:lnTo>
                  <a:lnTo>
                    <a:pt x="189" y="106"/>
                  </a:lnTo>
                  <a:lnTo>
                    <a:pt x="184" y="100"/>
                  </a:lnTo>
                  <a:lnTo>
                    <a:pt x="190" y="99"/>
                  </a:lnTo>
                  <a:lnTo>
                    <a:pt x="192" y="105"/>
                  </a:lnTo>
                  <a:lnTo>
                    <a:pt x="205" y="108"/>
                  </a:lnTo>
                  <a:lnTo>
                    <a:pt x="213" y="94"/>
                  </a:lnTo>
                  <a:lnTo>
                    <a:pt x="207" y="79"/>
                  </a:lnTo>
                  <a:lnTo>
                    <a:pt x="213" y="34"/>
                  </a:lnTo>
                  <a:lnTo>
                    <a:pt x="197" y="32"/>
                  </a:lnTo>
                  <a:lnTo>
                    <a:pt x="203" y="20"/>
                  </a:lnTo>
                  <a:lnTo>
                    <a:pt x="219" y="20"/>
                  </a:lnTo>
                  <a:lnTo>
                    <a:pt x="228" y="12"/>
                  </a:lnTo>
                  <a:lnTo>
                    <a:pt x="249" y="10"/>
                  </a:lnTo>
                  <a:lnTo>
                    <a:pt x="258" y="0"/>
                  </a:lnTo>
                  <a:lnTo>
                    <a:pt x="271" y="2"/>
                  </a:lnTo>
                  <a:lnTo>
                    <a:pt x="269" y="11"/>
                  </a:lnTo>
                  <a:lnTo>
                    <a:pt x="297" y="16"/>
                  </a:lnTo>
                  <a:lnTo>
                    <a:pt x="296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038659" y="882069"/>
              <a:ext cx="808648" cy="590830"/>
            </a:xfrm>
            <a:custGeom>
              <a:avLst/>
              <a:gdLst>
                <a:gd name="T0" fmla="*/ 827 w 1191"/>
                <a:gd name="T1" fmla="*/ 141 h 869"/>
                <a:gd name="T2" fmla="*/ 901 w 1191"/>
                <a:gd name="T3" fmla="*/ 116 h 869"/>
                <a:gd name="T4" fmla="*/ 1005 w 1191"/>
                <a:gd name="T5" fmla="*/ 159 h 869"/>
                <a:gd name="T6" fmla="*/ 1100 w 1191"/>
                <a:gd name="T7" fmla="*/ 212 h 869"/>
                <a:gd name="T8" fmla="*/ 1174 w 1191"/>
                <a:gd name="T9" fmla="*/ 263 h 869"/>
                <a:gd name="T10" fmla="*/ 1140 w 1191"/>
                <a:gd name="T11" fmla="*/ 332 h 869"/>
                <a:gd name="T12" fmla="*/ 1152 w 1191"/>
                <a:gd name="T13" fmla="*/ 411 h 869"/>
                <a:gd name="T14" fmla="*/ 1120 w 1191"/>
                <a:gd name="T15" fmla="*/ 456 h 869"/>
                <a:gd name="T16" fmla="*/ 1075 w 1191"/>
                <a:gd name="T17" fmla="*/ 498 h 869"/>
                <a:gd name="T18" fmla="*/ 1084 w 1191"/>
                <a:gd name="T19" fmla="*/ 558 h 869"/>
                <a:gd name="T20" fmla="*/ 1110 w 1191"/>
                <a:gd name="T21" fmla="*/ 608 h 869"/>
                <a:gd name="T22" fmla="*/ 1090 w 1191"/>
                <a:gd name="T23" fmla="*/ 653 h 869"/>
                <a:gd name="T24" fmla="*/ 1004 w 1191"/>
                <a:gd name="T25" fmla="*/ 626 h 869"/>
                <a:gd name="T26" fmla="*/ 882 w 1191"/>
                <a:gd name="T27" fmla="*/ 636 h 869"/>
                <a:gd name="T28" fmla="*/ 843 w 1191"/>
                <a:gd name="T29" fmla="*/ 643 h 869"/>
                <a:gd name="T30" fmla="*/ 807 w 1191"/>
                <a:gd name="T31" fmla="*/ 604 h 869"/>
                <a:gd name="T32" fmla="*/ 798 w 1191"/>
                <a:gd name="T33" fmla="*/ 565 h 869"/>
                <a:gd name="T34" fmla="*/ 774 w 1191"/>
                <a:gd name="T35" fmla="*/ 475 h 869"/>
                <a:gd name="T36" fmla="*/ 734 w 1191"/>
                <a:gd name="T37" fmla="*/ 461 h 869"/>
                <a:gd name="T38" fmla="*/ 711 w 1191"/>
                <a:gd name="T39" fmla="*/ 476 h 869"/>
                <a:gd name="T40" fmla="*/ 679 w 1191"/>
                <a:gd name="T41" fmla="*/ 476 h 869"/>
                <a:gd name="T42" fmla="*/ 669 w 1191"/>
                <a:gd name="T43" fmla="*/ 514 h 869"/>
                <a:gd name="T44" fmla="*/ 701 w 1191"/>
                <a:gd name="T45" fmla="*/ 584 h 869"/>
                <a:gd name="T46" fmla="*/ 670 w 1191"/>
                <a:gd name="T47" fmla="*/ 632 h 869"/>
                <a:gd name="T48" fmla="*/ 667 w 1191"/>
                <a:gd name="T49" fmla="*/ 663 h 869"/>
                <a:gd name="T50" fmla="*/ 598 w 1191"/>
                <a:gd name="T51" fmla="*/ 675 h 869"/>
                <a:gd name="T52" fmla="*/ 514 w 1191"/>
                <a:gd name="T53" fmla="*/ 573 h 869"/>
                <a:gd name="T54" fmla="*/ 492 w 1191"/>
                <a:gd name="T55" fmla="*/ 616 h 869"/>
                <a:gd name="T56" fmla="*/ 404 w 1191"/>
                <a:gd name="T57" fmla="*/ 690 h 869"/>
                <a:gd name="T58" fmla="*/ 366 w 1191"/>
                <a:gd name="T59" fmla="*/ 722 h 869"/>
                <a:gd name="T60" fmla="*/ 330 w 1191"/>
                <a:gd name="T61" fmla="*/ 795 h 869"/>
                <a:gd name="T62" fmla="*/ 248 w 1191"/>
                <a:gd name="T63" fmla="*/ 849 h 869"/>
                <a:gd name="T64" fmla="*/ 172 w 1191"/>
                <a:gd name="T65" fmla="*/ 834 h 869"/>
                <a:gd name="T66" fmla="*/ 154 w 1191"/>
                <a:gd name="T67" fmla="*/ 811 h 869"/>
                <a:gd name="T68" fmla="*/ 168 w 1191"/>
                <a:gd name="T69" fmla="*/ 774 h 869"/>
                <a:gd name="T70" fmla="*/ 148 w 1191"/>
                <a:gd name="T71" fmla="*/ 734 h 869"/>
                <a:gd name="T72" fmla="*/ 172 w 1191"/>
                <a:gd name="T73" fmla="*/ 715 h 869"/>
                <a:gd name="T74" fmla="*/ 159 w 1191"/>
                <a:gd name="T75" fmla="*/ 685 h 869"/>
                <a:gd name="T76" fmla="*/ 158 w 1191"/>
                <a:gd name="T77" fmla="*/ 637 h 869"/>
                <a:gd name="T78" fmla="*/ 145 w 1191"/>
                <a:gd name="T79" fmla="*/ 622 h 869"/>
                <a:gd name="T80" fmla="*/ 154 w 1191"/>
                <a:gd name="T81" fmla="*/ 578 h 869"/>
                <a:gd name="T82" fmla="*/ 184 w 1191"/>
                <a:gd name="T83" fmla="*/ 514 h 869"/>
                <a:gd name="T84" fmla="*/ 181 w 1191"/>
                <a:gd name="T85" fmla="*/ 471 h 869"/>
                <a:gd name="T86" fmla="*/ 80 w 1191"/>
                <a:gd name="T87" fmla="*/ 431 h 869"/>
                <a:gd name="T88" fmla="*/ 68 w 1191"/>
                <a:gd name="T89" fmla="*/ 360 h 869"/>
                <a:gd name="T90" fmla="*/ 90 w 1191"/>
                <a:gd name="T91" fmla="*/ 318 h 869"/>
                <a:gd name="T92" fmla="*/ 85 w 1191"/>
                <a:gd name="T93" fmla="*/ 238 h 869"/>
                <a:gd name="T94" fmla="*/ 30 w 1191"/>
                <a:gd name="T95" fmla="*/ 175 h 869"/>
                <a:gd name="T96" fmla="*/ 14 w 1191"/>
                <a:gd name="T97" fmla="*/ 116 h 869"/>
                <a:gd name="T98" fmla="*/ 88 w 1191"/>
                <a:gd name="T99" fmla="*/ 178 h 869"/>
                <a:gd name="T100" fmla="*/ 221 w 1191"/>
                <a:gd name="T101" fmla="*/ 146 h 869"/>
                <a:gd name="T102" fmla="*/ 258 w 1191"/>
                <a:gd name="T103" fmla="*/ 64 h 869"/>
                <a:gd name="T104" fmla="*/ 393 w 1191"/>
                <a:gd name="T105" fmla="*/ 13 h 869"/>
                <a:gd name="T106" fmla="*/ 489 w 1191"/>
                <a:gd name="T107" fmla="*/ 67 h 869"/>
                <a:gd name="T108" fmla="*/ 492 w 1191"/>
                <a:gd name="T109" fmla="*/ 148 h 869"/>
                <a:gd name="T110" fmla="*/ 637 w 1191"/>
                <a:gd name="T111" fmla="*/ 79 h 869"/>
                <a:gd name="T112" fmla="*/ 748 w 1191"/>
                <a:gd name="T113" fmla="*/ 72 h 869"/>
                <a:gd name="T114" fmla="*/ 802 w 1191"/>
                <a:gd name="T115" fmla="*/ 31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1" h="869">
                  <a:moveTo>
                    <a:pt x="784" y="95"/>
                  </a:moveTo>
                  <a:lnTo>
                    <a:pt x="798" y="99"/>
                  </a:lnTo>
                  <a:lnTo>
                    <a:pt x="824" y="67"/>
                  </a:lnTo>
                  <a:lnTo>
                    <a:pt x="837" y="74"/>
                  </a:lnTo>
                  <a:lnTo>
                    <a:pt x="846" y="92"/>
                  </a:lnTo>
                  <a:lnTo>
                    <a:pt x="848" y="109"/>
                  </a:lnTo>
                  <a:lnTo>
                    <a:pt x="832" y="130"/>
                  </a:lnTo>
                  <a:lnTo>
                    <a:pt x="827" y="141"/>
                  </a:lnTo>
                  <a:lnTo>
                    <a:pt x="828" y="163"/>
                  </a:lnTo>
                  <a:lnTo>
                    <a:pt x="839" y="178"/>
                  </a:lnTo>
                  <a:lnTo>
                    <a:pt x="854" y="180"/>
                  </a:lnTo>
                  <a:lnTo>
                    <a:pt x="862" y="175"/>
                  </a:lnTo>
                  <a:lnTo>
                    <a:pt x="869" y="129"/>
                  </a:lnTo>
                  <a:lnTo>
                    <a:pt x="877" y="106"/>
                  </a:lnTo>
                  <a:lnTo>
                    <a:pt x="886" y="105"/>
                  </a:lnTo>
                  <a:lnTo>
                    <a:pt x="901" y="116"/>
                  </a:lnTo>
                  <a:lnTo>
                    <a:pt x="901" y="153"/>
                  </a:lnTo>
                  <a:lnTo>
                    <a:pt x="915" y="158"/>
                  </a:lnTo>
                  <a:lnTo>
                    <a:pt x="940" y="153"/>
                  </a:lnTo>
                  <a:lnTo>
                    <a:pt x="956" y="138"/>
                  </a:lnTo>
                  <a:lnTo>
                    <a:pt x="987" y="116"/>
                  </a:lnTo>
                  <a:lnTo>
                    <a:pt x="1002" y="115"/>
                  </a:lnTo>
                  <a:lnTo>
                    <a:pt x="1009" y="126"/>
                  </a:lnTo>
                  <a:lnTo>
                    <a:pt x="1005" y="159"/>
                  </a:lnTo>
                  <a:lnTo>
                    <a:pt x="1009" y="164"/>
                  </a:lnTo>
                  <a:lnTo>
                    <a:pt x="1020" y="168"/>
                  </a:lnTo>
                  <a:lnTo>
                    <a:pt x="1039" y="158"/>
                  </a:lnTo>
                  <a:lnTo>
                    <a:pt x="1058" y="159"/>
                  </a:lnTo>
                  <a:lnTo>
                    <a:pt x="1074" y="163"/>
                  </a:lnTo>
                  <a:lnTo>
                    <a:pt x="1089" y="165"/>
                  </a:lnTo>
                  <a:lnTo>
                    <a:pt x="1105" y="175"/>
                  </a:lnTo>
                  <a:lnTo>
                    <a:pt x="1100" y="212"/>
                  </a:lnTo>
                  <a:lnTo>
                    <a:pt x="1110" y="230"/>
                  </a:lnTo>
                  <a:lnTo>
                    <a:pt x="1124" y="230"/>
                  </a:lnTo>
                  <a:lnTo>
                    <a:pt x="1138" y="209"/>
                  </a:lnTo>
                  <a:lnTo>
                    <a:pt x="1149" y="202"/>
                  </a:lnTo>
                  <a:lnTo>
                    <a:pt x="1157" y="204"/>
                  </a:lnTo>
                  <a:lnTo>
                    <a:pt x="1163" y="218"/>
                  </a:lnTo>
                  <a:lnTo>
                    <a:pt x="1167" y="252"/>
                  </a:lnTo>
                  <a:lnTo>
                    <a:pt x="1174" y="263"/>
                  </a:lnTo>
                  <a:lnTo>
                    <a:pt x="1183" y="264"/>
                  </a:lnTo>
                  <a:lnTo>
                    <a:pt x="1191" y="281"/>
                  </a:lnTo>
                  <a:lnTo>
                    <a:pt x="1176" y="286"/>
                  </a:lnTo>
                  <a:lnTo>
                    <a:pt x="1168" y="284"/>
                  </a:lnTo>
                  <a:lnTo>
                    <a:pt x="1154" y="311"/>
                  </a:lnTo>
                  <a:lnTo>
                    <a:pt x="1125" y="312"/>
                  </a:lnTo>
                  <a:lnTo>
                    <a:pt x="1127" y="322"/>
                  </a:lnTo>
                  <a:lnTo>
                    <a:pt x="1140" y="332"/>
                  </a:lnTo>
                  <a:lnTo>
                    <a:pt x="1135" y="360"/>
                  </a:lnTo>
                  <a:lnTo>
                    <a:pt x="1157" y="375"/>
                  </a:lnTo>
                  <a:lnTo>
                    <a:pt x="1154" y="382"/>
                  </a:lnTo>
                  <a:lnTo>
                    <a:pt x="1133" y="385"/>
                  </a:lnTo>
                  <a:lnTo>
                    <a:pt x="1137" y="395"/>
                  </a:lnTo>
                  <a:lnTo>
                    <a:pt x="1149" y="399"/>
                  </a:lnTo>
                  <a:lnTo>
                    <a:pt x="1157" y="407"/>
                  </a:lnTo>
                  <a:lnTo>
                    <a:pt x="1152" y="411"/>
                  </a:lnTo>
                  <a:lnTo>
                    <a:pt x="1135" y="406"/>
                  </a:lnTo>
                  <a:lnTo>
                    <a:pt x="1135" y="415"/>
                  </a:lnTo>
                  <a:lnTo>
                    <a:pt x="1147" y="435"/>
                  </a:lnTo>
                  <a:lnTo>
                    <a:pt x="1135" y="446"/>
                  </a:lnTo>
                  <a:lnTo>
                    <a:pt x="1142" y="455"/>
                  </a:lnTo>
                  <a:lnTo>
                    <a:pt x="1142" y="461"/>
                  </a:lnTo>
                  <a:lnTo>
                    <a:pt x="1132" y="464"/>
                  </a:lnTo>
                  <a:lnTo>
                    <a:pt x="1120" y="456"/>
                  </a:lnTo>
                  <a:lnTo>
                    <a:pt x="1120" y="475"/>
                  </a:lnTo>
                  <a:lnTo>
                    <a:pt x="1107" y="475"/>
                  </a:lnTo>
                  <a:lnTo>
                    <a:pt x="1110" y="489"/>
                  </a:lnTo>
                  <a:lnTo>
                    <a:pt x="1107" y="491"/>
                  </a:lnTo>
                  <a:lnTo>
                    <a:pt x="1095" y="493"/>
                  </a:lnTo>
                  <a:lnTo>
                    <a:pt x="1085" y="484"/>
                  </a:lnTo>
                  <a:lnTo>
                    <a:pt x="1090" y="500"/>
                  </a:lnTo>
                  <a:lnTo>
                    <a:pt x="1075" y="498"/>
                  </a:lnTo>
                  <a:lnTo>
                    <a:pt x="1083" y="520"/>
                  </a:lnTo>
                  <a:lnTo>
                    <a:pt x="1073" y="518"/>
                  </a:lnTo>
                  <a:lnTo>
                    <a:pt x="1063" y="509"/>
                  </a:lnTo>
                  <a:lnTo>
                    <a:pt x="1068" y="524"/>
                  </a:lnTo>
                  <a:lnTo>
                    <a:pt x="1056" y="539"/>
                  </a:lnTo>
                  <a:lnTo>
                    <a:pt x="1053" y="544"/>
                  </a:lnTo>
                  <a:lnTo>
                    <a:pt x="1074" y="545"/>
                  </a:lnTo>
                  <a:lnTo>
                    <a:pt x="1084" y="558"/>
                  </a:lnTo>
                  <a:lnTo>
                    <a:pt x="1093" y="555"/>
                  </a:lnTo>
                  <a:lnTo>
                    <a:pt x="1104" y="560"/>
                  </a:lnTo>
                  <a:lnTo>
                    <a:pt x="1099" y="577"/>
                  </a:lnTo>
                  <a:lnTo>
                    <a:pt x="1117" y="588"/>
                  </a:lnTo>
                  <a:lnTo>
                    <a:pt x="1115" y="593"/>
                  </a:lnTo>
                  <a:lnTo>
                    <a:pt x="1093" y="611"/>
                  </a:lnTo>
                  <a:lnTo>
                    <a:pt x="1107" y="616"/>
                  </a:lnTo>
                  <a:lnTo>
                    <a:pt x="1110" y="608"/>
                  </a:lnTo>
                  <a:lnTo>
                    <a:pt x="1117" y="604"/>
                  </a:lnTo>
                  <a:lnTo>
                    <a:pt x="1122" y="613"/>
                  </a:lnTo>
                  <a:lnTo>
                    <a:pt x="1125" y="622"/>
                  </a:lnTo>
                  <a:lnTo>
                    <a:pt x="1115" y="636"/>
                  </a:lnTo>
                  <a:lnTo>
                    <a:pt x="1115" y="647"/>
                  </a:lnTo>
                  <a:lnTo>
                    <a:pt x="1107" y="652"/>
                  </a:lnTo>
                  <a:lnTo>
                    <a:pt x="1099" y="646"/>
                  </a:lnTo>
                  <a:lnTo>
                    <a:pt x="1090" y="653"/>
                  </a:lnTo>
                  <a:lnTo>
                    <a:pt x="1074" y="652"/>
                  </a:lnTo>
                  <a:lnTo>
                    <a:pt x="1069" y="661"/>
                  </a:lnTo>
                  <a:lnTo>
                    <a:pt x="1055" y="667"/>
                  </a:lnTo>
                  <a:lnTo>
                    <a:pt x="1046" y="663"/>
                  </a:lnTo>
                  <a:lnTo>
                    <a:pt x="1039" y="670"/>
                  </a:lnTo>
                  <a:lnTo>
                    <a:pt x="1031" y="668"/>
                  </a:lnTo>
                  <a:lnTo>
                    <a:pt x="1016" y="638"/>
                  </a:lnTo>
                  <a:lnTo>
                    <a:pt x="1004" y="626"/>
                  </a:lnTo>
                  <a:lnTo>
                    <a:pt x="1009" y="606"/>
                  </a:lnTo>
                  <a:lnTo>
                    <a:pt x="1002" y="599"/>
                  </a:lnTo>
                  <a:lnTo>
                    <a:pt x="981" y="611"/>
                  </a:lnTo>
                  <a:lnTo>
                    <a:pt x="955" y="604"/>
                  </a:lnTo>
                  <a:lnTo>
                    <a:pt x="928" y="624"/>
                  </a:lnTo>
                  <a:lnTo>
                    <a:pt x="906" y="621"/>
                  </a:lnTo>
                  <a:lnTo>
                    <a:pt x="897" y="632"/>
                  </a:lnTo>
                  <a:lnTo>
                    <a:pt x="882" y="636"/>
                  </a:lnTo>
                  <a:lnTo>
                    <a:pt x="883" y="641"/>
                  </a:lnTo>
                  <a:lnTo>
                    <a:pt x="876" y="636"/>
                  </a:lnTo>
                  <a:lnTo>
                    <a:pt x="872" y="643"/>
                  </a:lnTo>
                  <a:lnTo>
                    <a:pt x="866" y="641"/>
                  </a:lnTo>
                  <a:lnTo>
                    <a:pt x="867" y="646"/>
                  </a:lnTo>
                  <a:lnTo>
                    <a:pt x="854" y="646"/>
                  </a:lnTo>
                  <a:lnTo>
                    <a:pt x="848" y="653"/>
                  </a:lnTo>
                  <a:lnTo>
                    <a:pt x="843" y="643"/>
                  </a:lnTo>
                  <a:lnTo>
                    <a:pt x="833" y="641"/>
                  </a:lnTo>
                  <a:lnTo>
                    <a:pt x="833" y="637"/>
                  </a:lnTo>
                  <a:lnTo>
                    <a:pt x="828" y="637"/>
                  </a:lnTo>
                  <a:lnTo>
                    <a:pt x="824" y="643"/>
                  </a:lnTo>
                  <a:lnTo>
                    <a:pt x="817" y="637"/>
                  </a:lnTo>
                  <a:lnTo>
                    <a:pt x="817" y="621"/>
                  </a:lnTo>
                  <a:lnTo>
                    <a:pt x="800" y="611"/>
                  </a:lnTo>
                  <a:lnTo>
                    <a:pt x="807" y="604"/>
                  </a:lnTo>
                  <a:lnTo>
                    <a:pt x="790" y="608"/>
                  </a:lnTo>
                  <a:lnTo>
                    <a:pt x="792" y="597"/>
                  </a:lnTo>
                  <a:lnTo>
                    <a:pt x="777" y="603"/>
                  </a:lnTo>
                  <a:lnTo>
                    <a:pt x="782" y="594"/>
                  </a:lnTo>
                  <a:lnTo>
                    <a:pt x="777" y="587"/>
                  </a:lnTo>
                  <a:lnTo>
                    <a:pt x="768" y="592"/>
                  </a:lnTo>
                  <a:lnTo>
                    <a:pt x="769" y="578"/>
                  </a:lnTo>
                  <a:lnTo>
                    <a:pt x="798" y="565"/>
                  </a:lnTo>
                  <a:lnTo>
                    <a:pt x="808" y="553"/>
                  </a:lnTo>
                  <a:lnTo>
                    <a:pt x="795" y="540"/>
                  </a:lnTo>
                  <a:lnTo>
                    <a:pt x="798" y="519"/>
                  </a:lnTo>
                  <a:lnTo>
                    <a:pt x="777" y="515"/>
                  </a:lnTo>
                  <a:lnTo>
                    <a:pt x="768" y="505"/>
                  </a:lnTo>
                  <a:lnTo>
                    <a:pt x="780" y="500"/>
                  </a:lnTo>
                  <a:lnTo>
                    <a:pt x="785" y="481"/>
                  </a:lnTo>
                  <a:lnTo>
                    <a:pt x="774" y="475"/>
                  </a:lnTo>
                  <a:lnTo>
                    <a:pt x="779" y="470"/>
                  </a:lnTo>
                  <a:lnTo>
                    <a:pt x="773" y="465"/>
                  </a:lnTo>
                  <a:lnTo>
                    <a:pt x="760" y="470"/>
                  </a:lnTo>
                  <a:lnTo>
                    <a:pt x="760" y="460"/>
                  </a:lnTo>
                  <a:lnTo>
                    <a:pt x="753" y="466"/>
                  </a:lnTo>
                  <a:lnTo>
                    <a:pt x="749" y="460"/>
                  </a:lnTo>
                  <a:lnTo>
                    <a:pt x="741" y="466"/>
                  </a:lnTo>
                  <a:lnTo>
                    <a:pt x="734" y="461"/>
                  </a:lnTo>
                  <a:lnTo>
                    <a:pt x="736" y="454"/>
                  </a:lnTo>
                  <a:lnTo>
                    <a:pt x="726" y="465"/>
                  </a:lnTo>
                  <a:lnTo>
                    <a:pt x="725" y="459"/>
                  </a:lnTo>
                  <a:lnTo>
                    <a:pt x="720" y="456"/>
                  </a:lnTo>
                  <a:lnTo>
                    <a:pt x="720" y="470"/>
                  </a:lnTo>
                  <a:lnTo>
                    <a:pt x="725" y="471"/>
                  </a:lnTo>
                  <a:lnTo>
                    <a:pt x="721" y="478"/>
                  </a:lnTo>
                  <a:lnTo>
                    <a:pt x="711" y="476"/>
                  </a:lnTo>
                  <a:lnTo>
                    <a:pt x="711" y="484"/>
                  </a:lnTo>
                  <a:lnTo>
                    <a:pt x="706" y="471"/>
                  </a:lnTo>
                  <a:lnTo>
                    <a:pt x="700" y="470"/>
                  </a:lnTo>
                  <a:lnTo>
                    <a:pt x="696" y="473"/>
                  </a:lnTo>
                  <a:lnTo>
                    <a:pt x="691" y="465"/>
                  </a:lnTo>
                  <a:lnTo>
                    <a:pt x="684" y="473"/>
                  </a:lnTo>
                  <a:lnTo>
                    <a:pt x="674" y="468"/>
                  </a:lnTo>
                  <a:lnTo>
                    <a:pt x="679" y="476"/>
                  </a:lnTo>
                  <a:lnTo>
                    <a:pt x="662" y="465"/>
                  </a:lnTo>
                  <a:lnTo>
                    <a:pt x="669" y="484"/>
                  </a:lnTo>
                  <a:lnTo>
                    <a:pt x="680" y="483"/>
                  </a:lnTo>
                  <a:lnTo>
                    <a:pt x="689" y="486"/>
                  </a:lnTo>
                  <a:lnTo>
                    <a:pt x="685" y="496"/>
                  </a:lnTo>
                  <a:lnTo>
                    <a:pt x="649" y="504"/>
                  </a:lnTo>
                  <a:lnTo>
                    <a:pt x="652" y="510"/>
                  </a:lnTo>
                  <a:lnTo>
                    <a:pt x="669" y="514"/>
                  </a:lnTo>
                  <a:lnTo>
                    <a:pt x="685" y="532"/>
                  </a:lnTo>
                  <a:lnTo>
                    <a:pt x="656" y="529"/>
                  </a:lnTo>
                  <a:lnTo>
                    <a:pt x="640" y="535"/>
                  </a:lnTo>
                  <a:lnTo>
                    <a:pt x="680" y="553"/>
                  </a:lnTo>
                  <a:lnTo>
                    <a:pt x="659" y="568"/>
                  </a:lnTo>
                  <a:lnTo>
                    <a:pt x="665" y="582"/>
                  </a:lnTo>
                  <a:lnTo>
                    <a:pt x="695" y="577"/>
                  </a:lnTo>
                  <a:lnTo>
                    <a:pt x="701" y="584"/>
                  </a:lnTo>
                  <a:lnTo>
                    <a:pt x="691" y="593"/>
                  </a:lnTo>
                  <a:lnTo>
                    <a:pt x="681" y="584"/>
                  </a:lnTo>
                  <a:lnTo>
                    <a:pt x="674" y="587"/>
                  </a:lnTo>
                  <a:lnTo>
                    <a:pt x="674" y="594"/>
                  </a:lnTo>
                  <a:lnTo>
                    <a:pt x="694" y="597"/>
                  </a:lnTo>
                  <a:lnTo>
                    <a:pt x="696" y="601"/>
                  </a:lnTo>
                  <a:lnTo>
                    <a:pt x="681" y="608"/>
                  </a:lnTo>
                  <a:lnTo>
                    <a:pt x="670" y="632"/>
                  </a:lnTo>
                  <a:lnTo>
                    <a:pt x="691" y="626"/>
                  </a:lnTo>
                  <a:lnTo>
                    <a:pt x="715" y="632"/>
                  </a:lnTo>
                  <a:lnTo>
                    <a:pt x="700" y="642"/>
                  </a:lnTo>
                  <a:lnTo>
                    <a:pt x="686" y="637"/>
                  </a:lnTo>
                  <a:lnTo>
                    <a:pt x="679" y="641"/>
                  </a:lnTo>
                  <a:lnTo>
                    <a:pt x="689" y="653"/>
                  </a:lnTo>
                  <a:lnTo>
                    <a:pt x="685" y="662"/>
                  </a:lnTo>
                  <a:lnTo>
                    <a:pt x="667" y="663"/>
                  </a:lnTo>
                  <a:lnTo>
                    <a:pt x="660" y="675"/>
                  </a:lnTo>
                  <a:lnTo>
                    <a:pt x="644" y="673"/>
                  </a:lnTo>
                  <a:lnTo>
                    <a:pt x="640" y="658"/>
                  </a:lnTo>
                  <a:lnTo>
                    <a:pt x="612" y="652"/>
                  </a:lnTo>
                  <a:lnTo>
                    <a:pt x="611" y="657"/>
                  </a:lnTo>
                  <a:lnTo>
                    <a:pt x="605" y="653"/>
                  </a:lnTo>
                  <a:lnTo>
                    <a:pt x="600" y="658"/>
                  </a:lnTo>
                  <a:lnTo>
                    <a:pt x="598" y="675"/>
                  </a:lnTo>
                  <a:lnTo>
                    <a:pt x="595" y="667"/>
                  </a:lnTo>
                  <a:lnTo>
                    <a:pt x="587" y="668"/>
                  </a:lnTo>
                  <a:lnTo>
                    <a:pt x="563" y="658"/>
                  </a:lnTo>
                  <a:lnTo>
                    <a:pt x="558" y="641"/>
                  </a:lnTo>
                  <a:lnTo>
                    <a:pt x="546" y="651"/>
                  </a:lnTo>
                  <a:lnTo>
                    <a:pt x="531" y="648"/>
                  </a:lnTo>
                  <a:lnTo>
                    <a:pt x="519" y="617"/>
                  </a:lnTo>
                  <a:lnTo>
                    <a:pt x="514" y="573"/>
                  </a:lnTo>
                  <a:lnTo>
                    <a:pt x="508" y="562"/>
                  </a:lnTo>
                  <a:lnTo>
                    <a:pt x="497" y="567"/>
                  </a:lnTo>
                  <a:lnTo>
                    <a:pt x="489" y="574"/>
                  </a:lnTo>
                  <a:lnTo>
                    <a:pt x="499" y="578"/>
                  </a:lnTo>
                  <a:lnTo>
                    <a:pt x="492" y="584"/>
                  </a:lnTo>
                  <a:lnTo>
                    <a:pt x="499" y="598"/>
                  </a:lnTo>
                  <a:lnTo>
                    <a:pt x="487" y="604"/>
                  </a:lnTo>
                  <a:lnTo>
                    <a:pt x="492" y="616"/>
                  </a:lnTo>
                  <a:lnTo>
                    <a:pt x="483" y="622"/>
                  </a:lnTo>
                  <a:lnTo>
                    <a:pt x="492" y="641"/>
                  </a:lnTo>
                  <a:lnTo>
                    <a:pt x="472" y="652"/>
                  </a:lnTo>
                  <a:lnTo>
                    <a:pt x="463" y="668"/>
                  </a:lnTo>
                  <a:lnTo>
                    <a:pt x="459" y="670"/>
                  </a:lnTo>
                  <a:lnTo>
                    <a:pt x="450" y="678"/>
                  </a:lnTo>
                  <a:lnTo>
                    <a:pt x="429" y="691"/>
                  </a:lnTo>
                  <a:lnTo>
                    <a:pt x="404" y="690"/>
                  </a:lnTo>
                  <a:lnTo>
                    <a:pt x="386" y="682"/>
                  </a:lnTo>
                  <a:lnTo>
                    <a:pt x="385" y="696"/>
                  </a:lnTo>
                  <a:lnTo>
                    <a:pt x="370" y="683"/>
                  </a:lnTo>
                  <a:lnTo>
                    <a:pt x="359" y="688"/>
                  </a:lnTo>
                  <a:lnTo>
                    <a:pt x="364" y="695"/>
                  </a:lnTo>
                  <a:lnTo>
                    <a:pt x="375" y="705"/>
                  </a:lnTo>
                  <a:lnTo>
                    <a:pt x="360" y="711"/>
                  </a:lnTo>
                  <a:lnTo>
                    <a:pt x="366" y="722"/>
                  </a:lnTo>
                  <a:lnTo>
                    <a:pt x="364" y="730"/>
                  </a:lnTo>
                  <a:lnTo>
                    <a:pt x="371" y="737"/>
                  </a:lnTo>
                  <a:lnTo>
                    <a:pt x="366" y="742"/>
                  </a:lnTo>
                  <a:lnTo>
                    <a:pt x="371" y="752"/>
                  </a:lnTo>
                  <a:lnTo>
                    <a:pt x="361" y="779"/>
                  </a:lnTo>
                  <a:lnTo>
                    <a:pt x="375" y="785"/>
                  </a:lnTo>
                  <a:lnTo>
                    <a:pt x="340" y="786"/>
                  </a:lnTo>
                  <a:lnTo>
                    <a:pt x="330" y="795"/>
                  </a:lnTo>
                  <a:lnTo>
                    <a:pt x="326" y="805"/>
                  </a:lnTo>
                  <a:lnTo>
                    <a:pt x="335" y="811"/>
                  </a:lnTo>
                  <a:lnTo>
                    <a:pt x="337" y="823"/>
                  </a:lnTo>
                  <a:lnTo>
                    <a:pt x="321" y="845"/>
                  </a:lnTo>
                  <a:lnTo>
                    <a:pt x="295" y="869"/>
                  </a:lnTo>
                  <a:lnTo>
                    <a:pt x="273" y="849"/>
                  </a:lnTo>
                  <a:lnTo>
                    <a:pt x="261" y="845"/>
                  </a:lnTo>
                  <a:lnTo>
                    <a:pt x="248" y="849"/>
                  </a:lnTo>
                  <a:lnTo>
                    <a:pt x="216" y="838"/>
                  </a:lnTo>
                  <a:lnTo>
                    <a:pt x="204" y="844"/>
                  </a:lnTo>
                  <a:lnTo>
                    <a:pt x="201" y="838"/>
                  </a:lnTo>
                  <a:lnTo>
                    <a:pt x="179" y="853"/>
                  </a:lnTo>
                  <a:lnTo>
                    <a:pt x="177" y="849"/>
                  </a:lnTo>
                  <a:lnTo>
                    <a:pt x="173" y="848"/>
                  </a:lnTo>
                  <a:lnTo>
                    <a:pt x="177" y="838"/>
                  </a:lnTo>
                  <a:lnTo>
                    <a:pt x="172" y="834"/>
                  </a:lnTo>
                  <a:lnTo>
                    <a:pt x="169" y="843"/>
                  </a:lnTo>
                  <a:lnTo>
                    <a:pt x="163" y="835"/>
                  </a:lnTo>
                  <a:lnTo>
                    <a:pt x="163" y="840"/>
                  </a:lnTo>
                  <a:lnTo>
                    <a:pt x="157" y="843"/>
                  </a:lnTo>
                  <a:lnTo>
                    <a:pt x="157" y="834"/>
                  </a:lnTo>
                  <a:lnTo>
                    <a:pt x="168" y="816"/>
                  </a:lnTo>
                  <a:lnTo>
                    <a:pt x="159" y="818"/>
                  </a:lnTo>
                  <a:lnTo>
                    <a:pt x="154" y="811"/>
                  </a:lnTo>
                  <a:lnTo>
                    <a:pt x="145" y="815"/>
                  </a:lnTo>
                  <a:lnTo>
                    <a:pt x="152" y="805"/>
                  </a:lnTo>
                  <a:lnTo>
                    <a:pt x="162" y="806"/>
                  </a:lnTo>
                  <a:lnTo>
                    <a:pt x="162" y="801"/>
                  </a:lnTo>
                  <a:lnTo>
                    <a:pt x="154" y="796"/>
                  </a:lnTo>
                  <a:lnTo>
                    <a:pt x="154" y="781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62" y="775"/>
                  </a:lnTo>
                  <a:lnTo>
                    <a:pt x="158" y="771"/>
                  </a:lnTo>
                  <a:lnTo>
                    <a:pt x="163" y="750"/>
                  </a:lnTo>
                  <a:lnTo>
                    <a:pt x="157" y="750"/>
                  </a:lnTo>
                  <a:lnTo>
                    <a:pt x="154" y="747"/>
                  </a:lnTo>
                  <a:lnTo>
                    <a:pt x="162" y="741"/>
                  </a:lnTo>
                  <a:lnTo>
                    <a:pt x="148" y="739"/>
                  </a:lnTo>
                  <a:lnTo>
                    <a:pt x="148" y="734"/>
                  </a:lnTo>
                  <a:lnTo>
                    <a:pt x="152" y="732"/>
                  </a:lnTo>
                  <a:lnTo>
                    <a:pt x="152" y="725"/>
                  </a:lnTo>
                  <a:lnTo>
                    <a:pt x="157" y="725"/>
                  </a:lnTo>
                  <a:lnTo>
                    <a:pt x="149" y="716"/>
                  </a:lnTo>
                  <a:lnTo>
                    <a:pt x="162" y="717"/>
                  </a:lnTo>
                  <a:lnTo>
                    <a:pt x="154" y="705"/>
                  </a:lnTo>
                  <a:lnTo>
                    <a:pt x="164" y="702"/>
                  </a:lnTo>
                  <a:lnTo>
                    <a:pt x="172" y="715"/>
                  </a:lnTo>
                  <a:lnTo>
                    <a:pt x="167" y="717"/>
                  </a:lnTo>
                  <a:lnTo>
                    <a:pt x="184" y="722"/>
                  </a:lnTo>
                  <a:lnTo>
                    <a:pt x="173" y="706"/>
                  </a:lnTo>
                  <a:lnTo>
                    <a:pt x="181" y="705"/>
                  </a:lnTo>
                  <a:lnTo>
                    <a:pt x="174" y="690"/>
                  </a:lnTo>
                  <a:lnTo>
                    <a:pt x="168" y="688"/>
                  </a:lnTo>
                  <a:lnTo>
                    <a:pt x="167" y="685"/>
                  </a:lnTo>
                  <a:lnTo>
                    <a:pt x="159" y="685"/>
                  </a:lnTo>
                  <a:lnTo>
                    <a:pt x="163" y="680"/>
                  </a:lnTo>
                  <a:lnTo>
                    <a:pt x="159" y="677"/>
                  </a:lnTo>
                  <a:lnTo>
                    <a:pt x="164" y="673"/>
                  </a:lnTo>
                  <a:lnTo>
                    <a:pt x="163" y="668"/>
                  </a:lnTo>
                  <a:lnTo>
                    <a:pt x="157" y="667"/>
                  </a:lnTo>
                  <a:lnTo>
                    <a:pt x="158" y="656"/>
                  </a:lnTo>
                  <a:lnTo>
                    <a:pt x="149" y="652"/>
                  </a:lnTo>
                  <a:lnTo>
                    <a:pt x="158" y="637"/>
                  </a:lnTo>
                  <a:lnTo>
                    <a:pt x="172" y="638"/>
                  </a:lnTo>
                  <a:lnTo>
                    <a:pt x="167" y="632"/>
                  </a:lnTo>
                  <a:lnTo>
                    <a:pt x="153" y="629"/>
                  </a:lnTo>
                  <a:lnTo>
                    <a:pt x="159" y="622"/>
                  </a:lnTo>
                  <a:lnTo>
                    <a:pt x="168" y="626"/>
                  </a:lnTo>
                  <a:lnTo>
                    <a:pt x="169" y="622"/>
                  </a:lnTo>
                  <a:lnTo>
                    <a:pt x="159" y="616"/>
                  </a:lnTo>
                  <a:lnTo>
                    <a:pt x="145" y="622"/>
                  </a:lnTo>
                  <a:lnTo>
                    <a:pt x="140" y="619"/>
                  </a:lnTo>
                  <a:lnTo>
                    <a:pt x="159" y="614"/>
                  </a:lnTo>
                  <a:lnTo>
                    <a:pt x="167" y="604"/>
                  </a:lnTo>
                  <a:lnTo>
                    <a:pt x="157" y="603"/>
                  </a:lnTo>
                  <a:lnTo>
                    <a:pt x="154" y="592"/>
                  </a:lnTo>
                  <a:lnTo>
                    <a:pt x="168" y="598"/>
                  </a:lnTo>
                  <a:lnTo>
                    <a:pt x="172" y="588"/>
                  </a:lnTo>
                  <a:lnTo>
                    <a:pt x="154" y="578"/>
                  </a:lnTo>
                  <a:lnTo>
                    <a:pt x="174" y="583"/>
                  </a:lnTo>
                  <a:lnTo>
                    <a:pt x="173" y="573"/>
                  </a:lnTo>
                  <a:lnTo>
                    <a:pt x="154" y="563"/>
                  </a:lnTo>
                  <a:lnTo>
                    <a:pt x="177" y="558"/>
                  </a:lnTo>
                  <a:lnTo>
                    <a:pt x="167" y="549"/>
                  </a:lnTo>
                  <a:lnTo>
                    <a:pt x="167" y="532"/>
                  </a:lnTo>
                  <a:lnTo>
                    <a:pt x="173" y="505"/>
                  </a:lnTo>
                  <a:lnTo>
                    <a:pt x="184" y="514"/>
                  </a:lnTo>
                  <a:lnTo>
                    <a:pt x="188" y="509"/>
                  </a:lnTo>
                  <a:lnTo>
                    <a:pt x="181" y="491"/>
                  </a:lnTo>
                  <a:lnTo>
                    <a:pt x="177" y="491"/>
                  </a:lnTo>
                  <a:lnTo>
                    <a:pt x="173" y="500"/>
                  </a:lnTo>
                  <a:lnTo>
                    <a:pt x="169" y="491"/>
                  </a:lnTo>
                  <a:lnTo>
                    <a:pt x="174" y="489"/>
                  </a:lnTo>
                  <a:lnTo>
                    <a:pt x="189" y="481"/>
                  </a:lnTo>
                  <a:lnTo>
                    <a:pt x="181" y="471"/>
                  </a:lnTo>
                  <a:lnTo>
                    <a:pt x="181" y="480"/>
                  </a:lnTo>
                  <a:lnTo>
                    <a:pt x="154" y="488"/>
                  </a:lnTo>
                  <a:lnTo>
                    <a:pt x="125" y="508"/>
                  </a:lnTo>
                  <a:lnTo>
                    <a:pt x="117" y="503"/>
                  </a:lnTo>
                  <a:lnTo>
                    <a:pt x="105" y="473"/>
                  </a:lnTo>
                  <a:lnTo>
                    <a:pt x="78" y="441"/>
                  </a:lnTo>
                  <a:lnTo>
                    <a:pt x="84" y="439"/>
                  </a:lnTo>
                  <a:lnTo>
                    <a:pt x="80" y="431"/>
                  </a:lnTo>
                  <a:lnTo>
                    <a:pt x="90" y="425"/>
                  </a:lnTo>
                  <a:lnTo>
                    <a:pt x="73" y="412"/>
                  </a:lnTo>
                  <a:lnTo>
                    <a:pt x="85" y="409"/>
                  </a:lnTo>
                  <a:lnTo>
                    <a:pt x="71" y="397"/>
                  </a:lnTo>
                  <a:lnTo>
                    <a:pt x="79" y="390"/>
                  </a:lnTo>
                  <a:lnTo>
                    <a:pt x="71" y="372"/>
                  </a:lnTo>
                  <a:lnTo>
                    <a:pt x="60" y="370"/>
                  </a:lnTo>
                  <a:lnTo>
                    <a:pt x="68" y="360"/>
                  </a:lnTo>
                  <a:lnTo>
                    <a:pt x="80" y="366"/>
                  </a:lnTo>
                  <a:lnTo>
                    <a:pt x="76" y="358"/>
                  </a:lnTo>
                  <a:lnTo>
                    <a:pt x="66" y="356"/>
                  </a:lnTo>
                  <a:lnTo>
                    <a:pt x="66" y="350"/>
                  </a:lnTo>
                  <a:lnTo>
                    <a:pt x="76" y="347"/>
                  </a:lnTo>
                  <a:lnTo>
                    <a:pt x="88" y="333"/>
                  </a:lnTo>
                  <a:lnTo>
                    <a:pt x="71" y="327"/>
                  </a:lnTo>
                  <a:lnTo>
                    <a:pt x="90" y="318"/>
                  </a:lnTo>
                  <a:lnTo>
                    <a:pt x="64" y="298"/>
                  </a:lnTo>
                  <a:lnTo>
                    <a:pt x="64" y="282"/>
                  </a:lnTo>
                  <a:lnTo>
                    <a:pt x="69" y="278"/>
                  </a:lnTo>
                  <a:lnTo>
                    <a:pt x="80" y="279"/>
                  </a:lnTo>
                  <a:lnTo>
                    <a:pt x="84" y="269"/>
                  </a:lnTo>
                  <a:lnTo>
                    <a:pt x="61" y="259"/>
                  </a:lnTo>
                  <a:lnTo>
                    <a:pt x="83" y="254"/>
                  </a:lnTo>
                  <a:lnTo>
                    <a:pt x="85" y="238"/>
                  </a:lnTo>
                  <a:lnTo>
                    <a:pt x="76" y="232"/>
                  </a:lnTo>
                  <a:lnTo>
                    <a:pt x="90" y="228"/>
                  </a:lnTo>
                  <a:lnTo>
                    <a:pt x="95" y="227"/>
                  </a:lnTo>
                  <a:lnTo>
                    <a:pt x="68" y="210"/>
                  </a:lnTo>
                  <a:lnTo>
                    <a:pt x="61" y="225"/>
                  </a:lnTo>
                  <a:lnTo>
                    <a:pt x="48" y="199"/>
                  </a:lnTo>
                  <a:lnTo>
                    <a:pt x="50" y="190"/>
                  </a:lnTo>
                  <a:lnTo>
                    <a:pt x="30" y="175"/>
                  </a:lnTo>
                  <a:lnTo>
                    <a:pt x="36" y="163"/>
                  </a:lnTo>
                  <a:lnTo>
                    <a:pt x="25" y="163"/>
                  </a:lnTo>
                  <a:lnTo>
                    <a:pt x="14" y="169"/>
                  </a:lnTo>
                  <a:lnTo>
                    <a:pt x="14" y="148"/>
                  </a:lnTo>
                  <a:lnTo>
                    <a:pt x="19" y="145"/>
                  </a:lnTo>
                  <a:lnTo>
                    <a:pt x="15" y="140"/>
                  </a:lnTo>
                  <a:lnTo>
                    <a:pt x="0" y="126"/>
                  </a:lnTo>
                  <a:lnTo>
                    <a:pt x="14" y="116"/>
                  </a:lnTo>
                  <a:lnTo>
                    <a:pt x="35" y="105"/>
                  </a:lnTo>
                  <a:lnTo>
                    <a:pt x="50" y="100"/>
                  </a:lnTo>
                  <a:lnTo>
                    <a:pt x="60" y="100"/>
                  </a:lnTo>
                  <a:lnTo>
                    <a:pt x="78" y="120"/>
                  </a:lnTo>
                  <a:lnTo>
                    <a:pt x="80" y="141"/>
                  </a:lnTo>
                  <a:lnTo>
                    <a:pt x="78" y="165"/>
                  </a:lnTo>
                  <a:lnTo>
                    <a:pt x="80" y="173"/>
                  </a:lnTo>
                  <a:lnTo>
                    <a:pt x="88" y="178"/>
                  </a:lnTo>
                  <a:lnTo>
                    <a:pt x="95" y="174"/>
                  </a:lnTo>
                  <a:lnTo>
                    <a:pt x="114" y="135"/>
                  </a:lnTo>
                  <a:lnTo>
                    <a:pt x="122" y="131"/>
                  </a:lnTo>
                  <a:lnTo>
                    <a:pt x="137" y="136"/>
                  </a:lnTo>
                  <a:lnTo>
                    <a:pt x="148" y="133"/>
                  </a:lnTo>
                  <a:lnTo>
                    <a:pt x="178" y="116"/>
                  </a:lnTo>
                  <a:lnTo>
                    <a:pt x="196" y="120"/>
                  </a:lnTo>
                  <a:lnTo>
                    <a:pt x="221" y="146"/>
                  </a:lnTo>
                  <a:lnTo>
                    <a:pt x="241" y="154"/>
                  </a:lnTo>
                  <a:lnTo>
                    <a:pt x="261" y="153"/>
                  </a:lnTo>
                  <a:lnTo>
                    <a:pt x="261" y="145"/>
                  </a:lnTo>
                  <a:lnTo>
                    <a:pt x="263" y="129"/>
                  </a:lnTo>
                  <a:lnTo>
                    <a:pt x="247" y="100"/>
                  </a:lnTo>
                  <a:lnTo>
                    <a:pt x="243" y="82"/>
                  </a:lnTo>
                  <a:lnTo>
                    <a:pt x="245" y="71"/>
                  </a:lnTo>
                  <a:lnTo>
                    <a:pt x="258" y="64"/>
                  </a:lnTo>
                  <a:lnTo>
                    <a:pt x="275" y="67"/>
                  </a:lnTo>
                  <a:lnTo>
                    <a:pt x="287" y="84"/>
                  </a:lnTo>
                  <a:lnTo>
                    <a:pt x="301" y="94"/>
                  </a:lnTo>
                  <a:lnTo>
                    <a:pt x="355" y="74"/>
                  </a:lnTo>
                  <a:lnTo>
                    <a:pt x="366" y="60"/>
                  </a:lnTo>
                  <a:lnTo>
                    <a:pt x="375" y="35"/>
                  </a:lnTo>
                  <a:lnTo>
                    <a:pt x="388" y="16"/>
                  </a:lnTo>
                  <a:lnTo>
                    <a:pt x="393" y="13"/>
                  </a:lnTo>
                  <a:lnTo>
                    <a:pt x="399" y="10"/>
                  </a:lnTo>
                  <a:lnTo>
                    <a:pt x="409" y="15"/>
                  </a:lnTo>
                  <a:lnTo>
                    <a:pt x="423" y="36"/>
                  </a:lnTo>
                  <a:lnTo>
                    <a:pt x="428" y="45"/>
                  </a:lnTo>
                  <a:lnTo>
                    <a:pt x="434" y="46"/>
                  </a:lnTo>
                  <a:lnTo>
                    <a:pt x="470" y="46"/>
                  </a:lnTo>
                  <a:lnTo>
                    <a:pt x="483" y="56"/>
                  </a:lnTo>
                  <a:lnTo>
                    <a:pt x="489" y="67"/>
                  </a:lnTo>
                  <a:lnTo>
                    <a:pt x="492" y="74"/>
                  </a:lnTo>
                  <a:lnTo>
                    <a:pt x="487" y="89"/>
                  </a:lnTo>
                  <a:lnTo>
                    <a:pt x="482" y="105"/>
                  </a:lnTo>
                  <a:lnTo>
                    <a:pt x="460" y="145"/>
                  </a:lnTo>
                  <a:lnTo>
                    <a:pt x="459" y="163"/>
                  </a:lnTo>
                  <a:lnTo>
                    <a:pt x="462" y="173"/>
                  </a:lnTo>
                  <a:lnTo>
                    <a:pt x="470" y="174"/>
                  </a:lnTo>
                  <a:lnTo>
                    <a:pt x="492" y="148"/>
                  </a:lnTo>
                  <a:lnTo>
                    <a:pt x="537" y="124"/>
                  </a:lnTo>
                  <a:lnTo>
                    <a:pt x="548" y="115"/>
                  </a:lnTo>
                  <a:lnTo>
                    <a:pt x="562" y="115"/>
                  </a:lnTo>
                  <a:lnTo>
                    <a:pt x="601" y="141"/>
                  </a:lnTo>
                  <a:lnTo>
                    <a:pt x="611" y="141"/>
                  </a:lnTo>
                  <a:lnTo>
                    <a:pt x="625" y="125"/>
                  </a:lnTo>
                  <a:lnTo>
                    <a:pt x="630" y="89"/>
                  </a:lnTo>
                  <a:lnTo>
                    <a:pt x="637" y="79"/>
                  </a:lnTo>
                  <a:lnTo>
                    <a:pt x="646" y="74"/>
                  </a:lnTo>
                  <a:lnTo>
                    <a:pt x="656" y="79"/>
                  </a:lnTo>
                  <a:lnTo>
                    <a:pt x="665" y="115"/>
                  </a:lnTo>
                  <a:lnTo>
                    <a:pt x="675" y="125"/>
                  </a:lnTo>
                  <a:lnTo>
                    <a:pt x="679" y="125"/>
                  </a:lnTo>
                  <a:lnTo>
                    <a:pt x="699" y="115"/>
                  </a:lnTo>
                  <a:lnTo>
                    <a:pt x="745" y="99"/>
                  </a:lnTo>
                  <a:lnTo>
                    <a:pt x="748" y="72"/>
                  </a:lnTo>
                  <a:lnTo>
                    <a:pt x="739" y="45"/>
                  </a:lnTo>
                  <a:lnTo>
                    <a:pt x="741" y="30"/>
                  </a:lnTo>
                  <a:lnTo>
                    <a:pt x="763" y="7"/>
                  </a:lnTo>
                  <a:lnTo>
                    <a:pt x="773" y="3"/>
                  </a:lnTo>
                  <a:lnTo>
                    <a:pt x="797" y="0"/>
                  </a:lnTo>
                  <a:lnTo>
                    <a:pt x="803" y="3"/>
                  </a:lnTo>
                  <a:lnTo>
                    <a:pt x="808" y="13"/>
                  </a:lnTo>
                  <a:lnTo>
                    <a:pt x="802" y="31"/>
                  </a:lnTo>
                  <a:lnTo>
                    <a:pt x="780" y="60"/>
                  </a:lnTo>
                  <a:lnTo>
                    <a:pt x="779" y="84"/>
                  </a:lnTo>
                  <a:lnTo>
                    <a:pt x="784" y="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4280220" y="2096404"/>
              <a:ext cx="1021021" cy="854935"/>
            </a:xfrm>
            <a:custGeom>
              <a:avLst/>
              <a:gdLst>
                <a:gd name="T0" fmla="*/ 545 w 1498"/>
                <a:gd name="T1" fmla="*/ 24 h 1258"/>
                <a:gd name="T2" fmla="*/ 556 w 1498"/>
                <a:gd name="T3" fmla="*/ 89 h 1258"/>
                <a:gd name="T4" fmla="*/ 577 w 1498"/>
                <a:gd name="T5" fmla="*/ 173 h 1258"/>
                <a:gd name="T6" fmla="*/ 572 w 1498"/>
                <a:gd name="T7" fmla="*/ 245 h 1258"/>
                <a:gd name="T8" fmla="*/ 570 w 1498"/>
                <a:gd name="T9" fmla="*/ 293 h 1258"/>
                <a:gd name="T10" fmla="*/ 624 w 1498"/>
                <a:gd name="T11" fmla="*/ 319 h 1258"/>
                <a:gd name="T12" fmla="*/ 699 w 1498"/>
                <a:gd name="T13" fmla="*/ 286 h 1258"/>
                <a:gd name="T14" fmla="*/ 753 w 1498"/>
                <a:gd name="T15" fmla="*/ 284 h 1258"/>
                <a:gd name="T16" fmla="*/ 764 w 1498"/>
                <a:gd name="T17" fmla="*/ 397 h 1258"/>
                <a:gd name="T18" fmla="*/ 791 w 1498"/>
                <a:gd name="T19" fmla="*/ 462 h 1258"/>
                <a:gd name="T20" fmla="*/ 915 w 1498"/>
                <a:gd name="T21" fmla="*/ 505 h 1258"/>
                <a:gd name="T22" fmla="*/ 1018 w 1498"/>
                <a:gd name="T23" fmla="*/ 511 h 1258"/>
                <a:gd name="T24" fmla="*/ 1087 w 1498"/>
                <a:gd name="T25" fmla="*/ 564 h 1258"/>
                <a:gd name="T26" fmla="*/ 1176 w 1498"/>
                <a:gd name="T27" fmla="*/ 551 h 1258"/>
                <a:gd name="T28" fmla="*/ 1285 w 1498"/>
                <a:gd name="T29" fmla="*/ 492 h 1258"/>
                <a:gd name="T30" fmla="*/ 1438 w 1498"/>
                <a:gd name="T31" fmla="*/ 516 h 1258"/>
                <a:gd name="T32" fmla="*/ 1482 w 1498"/>
                <a:gd name="T33" fmla="*/ 580 h 1258"/>
                <a:gd name="T34" fmla="*/ 1476 w 1498"/>
                <a:gd name="T35" fmla="*/ 619 h 1258"/>
                <a:gd name="T36" fmla="*/ 1463 w 1498"/>
                <a:gd name="T37" fmla="*/ 674 h 1258"/>
                <a:gd name="T38" fmla="*/ 1497 w 1498"/>
                <a:gd name="T39" fmla="*/ 710 h 1258"/>
                <a:gd name="T40" fmla="*/ 1468 w 1498"/>
                <a:gd name="T41" fmla="*/ 776 h 1258"/>
                <a:gd name="T42" fmla="*/ 1390 w 1498"/>
                <a:gd name="T43" fmla="*/ 827 h 1258"/>
                <a:gd name="T44" fmla="*/ 1353 w 1498"/>
                <a:gd name="T45" fmla="*/ 840 h 1258"/>
                <a:gd name="T46" fmla="*/ 1400 w 1498"/>
                <a:gd name="T47" fmla="*/ 894 h 1258"/>
                <a:gd name="T48" fmla="*/ 1428 w 1498"/>
                <a:gd name="T49" fmla="*/ 986 h 1258"/>
                <a:gd name="T50" fmla="*/ 1392 w 1498"/>
                <a:gd name="T51" fmla="*/ 1069 h 1258"/>
                <a:gd name="T52" fmla="*/ 1326 w 1498"/>
                <a:gd name="T53" fmla="*/ 1109 h 1258"/>
                <a:gd name="T54" fmla="*/ 1257 w 1498"/>
                <a:gd name="T55" fmla="*/ 1125 h 1258"/>
                <a:gd name="T56" fmla="*/ 1208 w 1498"/>
                <a:gd name="T57" fmla="*/ 1109 h 1258"/>
                <a:gd name="T58" fmla="*/ 1098 w 1498"/>
                <a:gd name="T59" fmla="*/ 1143 h 1258"/>
                <a:gd name="T60" fmla="*/ 984 w 1498"/>
                <a:gd name="T61" fmla="*/ 1168 h 1258"/>
                <a:gd name="T62" fmla="*/ 937 w 1498"/>
                <a:gd name="T63" fmla="*/ 1127 h 1258"/>
                <a:gd name="T64" fmla="*/ 640 w 1498"/>
                <a:gd name="T65" fmla="*/ 1169 h 1258"/>
                <a:gd name="T66" fmla="*/ 496 w 1498"/>
                <a:gd name="T67" fmla="*/ 1228 h 1258"/>
                <a:gd name="T68" fmla="*/ 448 w 1498"/>
                <a:gd name="T69" fmla="*/ 1143 h 1258"/>
                <a:gd name="T70" fmla="*/ 448 w 1498"/>
                <a:gd name="T71" fmla="*/ 1104 h 1258"/>
                <a:gd name="T72" fmla="*/ 407 w 1498"/>
                <a:gd name="T73" fmla="*/ 1109 h 1258"/>
                <a:gd name="T74" fmla="*/ 365 w 1498"/>
                <a:gd name="T75" fmla="*/ 1047 h 1258"/>
                <a:gd name="T76" fmla="*/ 390 w 1498"/>
                <a:gd name="T77" fmla="*/ 993 h 1258"/>
                <a:gd name="T78" fmla="*/ 410 w 1498"/>
                <a:gd name="T79" fmla="*/ 887 h 1258"/>
                <a:gd name="T80" fmla="*/ 328 w 1498"/>
                <a:gd name="T81" fmla="*/ 728 h 1258"/>
                <a:gd name="T82" fmla="*/ 400 w 1498"/>
                <a:gd name="T83" fmla="*/ 679 h 1258"/>
                <a:gd name="T84" fmla="*/ 383 w 1498"/>
                <a:gd name="T85" fmla="*/ 641 h 1258"/>
                <a:gd name="T86" fmla="*/ 267 w 1498"/>
                <a:gd name="T87" fmla="*/ 621 h 1258"/>
                <a:gd name="T88" fmla="*/ 211 w 1498"/>
                <a:gd name="T89" fmla="*/ 606 h 1258"/>
                <a:gd name="T90" fmla="*/ 168 w 1498"/>
                <a:gd name="T91" fmla="*/ 596 h 1258"/>
                <a:gd name="T92" fmla="*/ 131 w 1498"/>
                <a:gd name="T93" fmla="*/ 562 h 1258"/>
                <a:gd name="T94" fmla="*/ 85 w 1498"/>
                <a:gd name="T95" fmla="*/ 503 h 1258"/>
                <a:gd name="T96" fmla="*/ 54 w 1498"/>
                <a:gd name="T97" fmla="*/ 441 h 1258"/>
                <a:gd name="T98" fmla="*/ 28 w 1498"/>
                <a:gd name="T99" fmla="*/ 357 h 1258"/>
                <a:gd name="T100" fmla="*/ 23 w 1498"/>
                <a:gd name="T101" fmla="*/ 306 h 1258"/>
                <a:gd name="T102" fmla="*/ 11 w 1498"/>
                <a:gd name="T103" fmla="*/ 227 h 1258"/>
                <a:gd name="T104" fmla="*/ 289 w 1498"/>
                <a:gd name="T105" fmla="*/ 275 h 1258"/>
                <a:gd name="T106" fmla="*/ 289 w 1498"/>
                <a:gd name="T107" fmla="*/ 231 h 1258"/>
                <a:gd name="T108" fmla="*/ 289 w 1498"/>
                <a:gd name="T109" fmla="*/ 190 h 1258"/>
                <a:gd name="T110" fmla="*/ 333 w 1498"/>
                <a:gd name="T111" fmla="*/ 152 h 1258"/>
                <a:gd name="T112" fmla="*/ 364 w 1498"/>
                <a:gd name="T113" fmla="*/ 91 h 1258"/>
                <a:gd name="T114" fmla="*/ 379 w 1498"/>
                <a:gd name="T115" fmla="*/ 47 h 1258"/>
                <a:gd name="T116" fmla="*/ 402 w 1498"/>
                <a:gd name="T11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1258">
                  <a:moveTo>
                    <a:pt x="444" y="19"/>
                  </a:moveTo>
                  <a:lnTo>
                    <a:pt x="449" y="35"/>
                  </a:lnTo>
                  <a:lnTo>
                    <a:pt x="448" y="38"/>
                  </a:lnTo>
                  <a:lnTo>
                    <a:pt x="469" y="40"/>
                  </a:lnTo>
                  <a:lnTo>
                    <a:pt x="484" y="24"/>
                  </a:lnTo>
                  <a:lnTo>
                    <a:pt x="498" y="20"/>
                  </a:lnTo>
                  <a:lnTo>
                    <a:pt x="530" y="29"/>
                  </a:lnTo>
                  <a:lnTo>
                    <a:pt x="545" y="24"/>
                  </a:lnTo>
                  <a:lnTo>
                    <a:pt x="546" y="30"/>
                  </a:lnTo>
                  <a:lnTo>
                    <a:pt x="560" y="38"/>
                  </a:lnTo>
                  <a:lnTo>
                    <a:pt x="562" y="42"/>
                  </a:lnTo>
                  <a:lnTo>
                    <a:pt x="562" y="63"/>
                  </a:lnTo>
                  <a:lnTo>
                    <a:pt x="567" y="64"/>
                  </a:lnTo>
                  <a:lnTo>
                    <a:pt x="570" y="73"/>
                  </a:lnTo>
                  <a:lnTo>
                    <a:pt x="562" y="87"/>
                  </a:lnTo>
                  <a:lnTo>
                    <a:pt x="556" y="89"/>
                  </a:lnTo>
                  <a:lnTo>
                    <a:pt x="572" y="101"/>
                  </a:lnTo>
                  <a:lnTo>
                    <a:pt x="566" y="109"/>
                  </a:lnTo>
                  <a:lnTo>
                    <a:pt x="571" y="114"/>
                  </a:lnTo>
                  <a:lnTo>
                    <a:pt x="585" y="117"/>
                  </a:lnTo>
                  <a:lnTo>
                    <a:pt x="587" y="121"/>
                  </a:lnTo>
                  <a:lnTo>
                    <a:pt x="571" y="137"/>
                  </a:lnTo>
                  <a:lnTo>
                    <a:pt x="581" y="162"/>
                  </a:lnTo>
                  <a:lnTo>
                    <a:pt x="577" y="173"/>
                  </a:lnTo>
                  <a:lnTo>
                    <a:pt x="585" y="180"/>
                  </a:lnTo>
                  <a:lnTo>
                    <a:pt x="566" y="192"/>
                  </a:lnTo>
                  <a:lnTo>
                    <a:pt x="570" y="205"/>
                  </a:lnTo>
                  <a:lnTo>
                    <a:pt x="576" y="205"/>
                  </a:lnTo>
                  <a:lnTo>
                    <a:pt x="580" y="212"/>
                  </a:lnTo>
                  <a:lnTo>
                    <a:pt x="567" y="226"/>
                  </a:lnTo>
                  <a:lnTo>
                    <a:pt x="562" y="245"/>
                  </a:lnTo>
                  <a:lnTo>
                    <a:pt x="572" y="245"/>
                  </a:lnTo>
                  <a:lnTo>
                    <a:pt x="567" y="254"/>
                  </a:lnTo>
                  <a:lnTo>
                    <a:pt x="575" y="254"/>
                  </a:lnTo>
                  <a:lnTo>
                    <a:pt x="571" y="265"/>
                  </a:lnTo>
                  <a:lnTo>
                    <a:pt x="590" y="279"/>
                  </a:lnTo>
                  <a:lnTo>
                    <a:pt x="585" y="289"/>
                  </a:lnTo>
                  <a:lnTo>
                    <a:pt x="580" y="295"/>
                  </a:lnTo>
                  <a:lnTo>
                    <a:pt x="575" y="293"/>
                  </a:lnTo>
                  <a:lnTo>
                    <a:pt x="570" y="293"/>
                  </a:lnTo>
                  <a:lnTo>
                    <a:pt x="570" y="300"/>
                  </a:lnTo>
                  <a:lnTo>
                    <a:pt x="575" y="293"/>
                  </a:lnTo>
                  <a:lnTo>
                    <a:pt x="586" y="306"/>
                  </a:lnTo>
                  <a:lnTo>
                    <a:pt x="591" y="306"/>
                  </a:lnTo>
                  <a:lnTo>
                    <a:pt x="592" y="313"/>
                  </a:lnTo>
                  <a:lnTo>
                    <a:pt x="607" y="313"/>
                  </a:lnTo>
                  <a:lnTo>
                    <a:pt x="617" y="321"/>
                  </a:lnTo>
                  <a:lnTo>
                    <a:pt x="624" y="319"/>
                  </a:lnTo>
                  <a:lnTo>
                    <a:pt x="629" y="305"/>
                  </a:lnTo>
                  <a:lnTo>
                    <a:pt x="640" y="301"/>
                  </a:lnTo>
                  <a:lnTo>
                    <a:pt x="654" y="290"/>
                  </a:lnTo>
                  <a:lnTo>
                    <a:pt x="660" y="286"/>
                  </a:lnTo>
                  <a:lnTo>
                    <a:pt x="668" y="291"/>
                  </a:lnTo>
                  <a:lnTo>
                    <a:pt x="681" y="286"/>
                  </a:lnTo>
                  <a:lnTo>
                    <a:pt x="694" y="289"/>
                  </a:lnTo>
                  <a:lnTo>
                    <a:pt x="699" y="286"/>
                  </a:lnTo>
                  <a:lnTo>
                    <a:pt x="708" y="270"/>
                  </a:lnTo>
                  <a:lnTo>
                    <a:pt x="713" y="270"/>
                  </a:lnTo>
                  <a:lnTo>
                    <a:pt x="719" y="265"/>
                  </a:lnTo>
                  <a:lnTo>
                    <a:pt x="725" y="265"/>
                  </a:lnTo>
                  <a:lnTo>
                    <a:pt x="730" y="271"/>
                  </a:lnTo>
                  <a:lnTo>
                    <a:pt x="732" y="265"/>
                  </a:lnTo>
                  <a:lnTo>
                    <a:pt x="742" y="281"/>
                  </a:lnTo>
                  <a:lnTo>
                    <a:pt x="753" y="284"/>
                  </a:lnTo>
                  <a:lnTo>
                    <a:pt x="757" y="298"/>
                  </a:lnTo>
                  <a:lnTo>
                    <a:pt x="748" y="308"/>
                  </a:lnTo>
                  <a:lnTo>
                    <a:pt x="768" y="316"/>
                  </a:lnTo>
                  <a:lnTo>
                    <a:pt x="769" y="344"/>
                  </a:lnTo>
                  <a:lnTo>
                    <a:pt x="759" y="353"/>
                  </a:lnTo>
                  <a:lnTo>
                    <a:pt x="778" y="388"/>
                  </a:lnTo>
                  <a:lnTo>
                    <a:pt x="769" y="390"/>
                  </a:lnTo>
                  <a:lnTo>
                    <a:pt x="764" y="397"/>
                  </a:lnTo>
                  <a:lnTo>
                    <a:pt x="769" y="423"/>
                  </a:lnTo>
                  <a:lnTo>
                    <a:pt x="735" y="447"/>
                  </a:lnTo>
                  <a:lnTo>
                    <a:pt x="739" y="451"/>
                  </a:lnTo>
                  <a:lnTo>
                    <a:pt x="764" y="451"/>
                  </a:lnTo>
                  <a:lnTo>
                    <a:pt x="767" y="462"/>
                  </a:lnTo>
                  <a:lnTo>
                    <a:pt x="759" y="468"/>
                  </a:lnTo>
                  <a:lnTo>
                    <a:pt x="763" y="472"/>
                  </a:lnTo>
                  <a:lnTo>
                    <a:pt x="791" y="462"/>
                  </a:lnTo>
                  <a:lnTo>
                    <a:pt x="801" y="467"/>
                  </a:lnTo>
                  <a:lnTo>
                    <a:pt x="843" y="508"/>
                  </a:lnTo>
                  <a:lnTo>
                    <a:pt x="862" y="507"/>
                  </a:lnTo>
                  <a:lnTo>
                    <a:pt x="875" y="498"/>
                  </a:lnTo>
                  <a:lnTo>
                    <a:pt x="896" y="530"/>
                  </a:lnTo>
                  <a:lnTo>
                    <a:pt x="896" y="515"/>
                  </a:lnTo>
                  <a:lnTo>
                    <a:pt x="910" y="513"/>
                  </a:lnTo>
                  <a:lnTo>
                    <a:pt x="915" y="505"/>
                  </a:lnTo>
                  <a:lnTo>
                    <a:pt x="931" y="500"/>
                  </a:lnTo>
                  <a:lnTo>
                    <a:pt x="949" y="505"/>
                  </a:lnTo>
                  <a:lnTo>
                    <a:pt x="954" y="497"/>
                  </a:lnTo>
                  <a:lnTo>
                    <a:pt x="970" y="493"/>
                  </a:lnTo>
                  <a:lnTo>
                    <a:pt x="970" y="488"/>
                  </a:lnTo>
                  <a:lnTo>
                    <a:pt x="993" y="488"/>
                  </a:lnTo>
                  <a:lnTo>
                    <a:pt x="1018" y="508"/>
                  </a:lnTo>
                  <a:lnTo>
                    <a:pt x="1018" y="511"/>
                  </a:lnTo>
                  <a:lnTo>
                    <a:pt x="1025" y="516"/>
                  </a:lnTo>
                  <a:lnTo>
                    <a:pt x="1021" y="520"/>
                  </a:lnTo>
                  <a:lnTo>
                    <a:pt x="1025" y="526"/>
                  </a:lnTo>
                  <a:lnTo>
                    <a:pt x="1039" y="536"/>
                  </a:lnTo>
                  <a:lnTo>
                    <a:pt x="1059" y="540"/>
                  </a:lnTo>
                  <a:lnTo>
                    <a:pt x="1055" y="542"/>
                  </a:lnTo>
                  <a:lnTo>
                    <a:pt x="1075" y="562"/>
                  </a:lnTo>
                  <a:lnTo>
                    <a:pt x="1087" y="564"/>
                  </a:lnTo>
                  <a:lnTo>
                    <a:pt x="1093" y="575"/>
                  </a:lnTo>
                  <a:lnTo>
                    <a:pt x="1113" y="569"/>
                  </a:lnTo>
                  <a:lnTo>
                    <a:pt x="1133" y="557"/>
                  </a:lnTo>
                  <a:lnTo>
                    <a:pt x="1128" y="540"/>
                  </a:lnTo>
                  <a:lnTo>
                    <a:pt x="1147" y="523"/>
                  </a:lnTo>
                  <a:lnTo>
                    <a:pt x="1156" y="523"/>
                  </a:lnTo>
                  <a:lnTo>
                    <a:pt x="1161" y="537"/>
                  </a:lnTo>
                  <a:lnTo>
                    <a:pt x="1176" y="551"/>
                  </a:lnTo>
                  <a:lnTo>
                    <a:pt x="1190" y="555"/>
                  </a:lnTo>
                  <a:lnTo>
                    <a:pt x="1202" y="551"/>
                  </a:lnTo>
                  <a:lnTo>
                    <a:pt x="1205" y="526"/>
                  </a:lnTo>
                  <a:lnTo>
                    <a:pt x="1210" y="516"/>
                  </a:lnTo>
                  <a:lnTo>
                    <a:pt x="1220" y="513"/>
                  </a:lnTo>
                  <a:lnTo>
                    <a:pt x="1236" y="525"/>
                  </a:lnTo>
                  <a:lnTo>
                    <a:pt x="1266" y="493"/>
                  </a:lnTo>
                  <a:lnTo>
                    <a:pt x="1285" y="492"/>
                  </a:lnTo>
                  <a:lnTo>
                    <a:pt x="1301" y="467"/>
                  </a:lnTo>
                  <a:lnTo>
                    <a:pt x="1336" y="483"/>
                  </a:lnTo>
                  <a:lnTo>
                    <a:pt x="1355" y="477"/>
                  </a:lnTo>
                  <a:lnTo>
                    <a:pt x="1383" y="483"/>
                  </a:lnTo>
                  <a:lnTo>
                    <a:pt x="1388" y="488"/>
                  </a:lnTo>
                  <a:lnTo>
                    <a:pt x="1389" y="527"/>
                  </a:lnTo>
                  <a:lnTo>
                    <a:pt x="1429" y="518"/>
                  </a:lnTo>
                  <a:lnTo>
                    <a:pt x="1438" y="516"/>
                  </a:lnTo>
                  <a:lnTo>
                    <a:pt x="1442" y="523"/>
                  </a:lnTo>
                  <a:lnTo>
                    <a:pt x="1463" y="525"/>
                  </a:lnTo>
                  <a:lnTo>
                    <a:pt x="1461" y="541"/>
                  </a:lnTo>
                  <a:lnTo>
                    <a:pt x="1453" y="550"/>
                  </a:lnTo>
                  <a:lnTo>
                    <a:pt x="1459" y="564"/>
                  </a:lnTo>
                  <a:lnTo>
                    <a:pt x="1479" y="566"/>
                  </a:lnTo>
                  <a:lnTo>
                    <a:pt x="1491" y="574"/>
                  </a:lnTo>
                  <a:lnTo>
                    <a:pt x="1482" y="580"/>
                  </a:lnTo>
                  <a:lnTo>
                    <a:pt x="1484" y="590"/>
                  </a:lnTo>
                  <a:lnTo>
                    <a:pt x="1471" y="587"/>
                  </a:lnTo>
                  <a:lnTo>
                    <a:pt x="1459" y="599"/>
                  </a:lnTo>
                  <a:lnTo>
                    <a:pt x="1466" y="606"/>
                  </a:lnTo>
                  <a:lnTo>
                    <a:pt x="1471" y="600"/>
                  </a:lnTo>
                  <a:lnTo>
                    <a:pt x="1476" y="601"/>
                  </a:lnTo>
                  <a:lnTo>
                    <a:pt x="1469" y="611"/>
                  </a:lnTo>
                  <a:lnTo>
                    <a:pt x="1476" y="619"/>
                  </a:lnTo>
                  <a:lnTo>
                    <a:pt x="1471" y="626"/>
                  </a:lnTo>
                  <a:lnTo>
                    <a:pt x="1469" y="644"/>
                  </a:lnTo>
                  <a:lnTo>
                    <a:pt x="1488" y="653"/>
                  </a:lnTo>
                  <a:lnTo>
                    <a:pt x="1496" y="660"/>
                  </a:lnTo>
                  <a:lnTo>
                    <a:pt x="1488" y="665"/>
                  </a:lnTo>
                  <a:lnTo>
                    <a:pt x="1482" y="665"/>
                  </a:lnTo>
                  <a:lnTo>
                    <a:pt x="1477" y="675"/>
                  </a:lnTo>
                  <a:lnTo>
                    <a:pt x="1463" y="674"/>
                  </a:lnTo>
                  <a:lnTo>
                    <a:pt x="1463" y="680"/>
                  </a:lnTo>
                  <a:lnTo>
                    <a:pt x="1468" y="683"/>
                  </a:lnTo>
                  <a:lnTo>
                    <a:pt x="1459" y="692"/>
                  </a:lnTo>
                  <a:lnTo>
                    <a:pt x="1464" y="697"/>
                  </a:lnTo>
                  <a:lnTo>
                    <a:pt x="1481" y="690"/>
                  </a:lnTo>
                  <a:lnTo>
                    <a:pt x="1487" y="695"/>
                  </a:lnTo>
                  <a:lnTo>
                    <a:pt x="1488" y="710"/>
                  </a:lnTo>
                  <a:lnTo>
                    <a:pt x="1497" y="710"/>
                  </a:lnTo>
                  <a:lnTo>
                    <a:pt x="1498" y="733"/>
                  </a:lnTo>
                  <a:lnTo>
                    <a:pt x="1493" y="749"/>
                  </a:lnTo>
                  <a:lnTo>
                    <a:pt x="1491" y="753"/>
                  </a:lnTo>
                  <a:lnTo>
                    <a:pt x="1484" y="749"/>
                  </a:lnTo>
                  <a:lnTo>
                    <a:pt x="1486" y="758"/>
                  </a:lnTo>
                  <a:lnTo>
                    <a:pt x="1479" y="769"/>
                  </a:lnTo>
                  <a:lnTo>
                    <a:pt x="1471" y="768"/>
                  </a:lnTo>
                  <a:lnTo>
                    <a:pt x="1468" y="776"/>
                  </a:lnTo>
                  <a:lnTo>
                    <a:pt x="1461" y="773"/>
                  </a:lnTo>
                  <a:lnTo>
                    <a:pt x="1463" y="781"/>
                  </a:lnTo>
                  <a:lnTo>
                    <a:pt x="1459" y="779"/>
                  </a:lnTo>
                  <a:lnTo>
                    <a:pt x="1454" y="787"/>
                  </a:lnTo>
                  <a:lnTo>
                    <a:pt x="1427" y="789"/>
                  </a:lnTo>
                  <a:lnTo>
                    <a:pt x="1399" y="797"/>
                  </a:lnTo>
                  <a:lnTo>
                    <a:pt x="1389" y="817"/>
                  </a:lnTo>
                  <a:lnTo>
                    <a:pt x="1390" y="827"/>
                  </a:lnTo>
                  <a:lnTo>
                    <a:pt x="1360" y="827"/>
                  </a:lnTo>
                  <a:lnTo>
                    <a:pt x="1353" y="832"/>
                  </a:lnTo>
                  <a:lnTo>
                    <a:pt x="1326" y="828"/>
                  </a:lnTo>
                  <a:lnTo>
                    <a:pt x="1321" y="822"/>
                  </a:lnTo>
                  <a:lnTo>
                    <a:pt x="1314" y="826"/>
                  </a:lnTo>
                  <a:lnTo>
                    <a:pt x="1319" y="837"/>
                  </a:lnTo>
                  <a:lnTo>
                    <a:pt x="1338" y="835"/>
                  </a:lnTo>
                  <a:lnTo>
                    <a:pt x="1353" y="840"/>
                  </a:lnTo>
                  <a:lnTo>
                    <a:pt x="1360" y="856"/>
                  </a:lnTo>
                  <a:lnTo>
                    <a:pt x="1346" y="887"/>
                  </a:lnTo>
                  <a:lnTo>
                    <a:pt x="1355" y="885"/>
                  </a:lnTo>
                  <a:lnTo>
                    <a:pt x="1364" y="887"/>
                  </a:lnTo>
                  <a:lnTo>
                    <a:pt x="1368" y="882"/>
                  </a:lnTo>
                  <a:lnTo>
                    <a:pt x="1384" y="890"/>
                  </a:lnTo>
                  <a:lnTo>
                    <a:pt x="1390" y="885"/>
                  </a:lnTo>
                  <a:lnTo>
                    <a:pt x="1400" y="894"/>
                  </a:lnTo>
                  <a:lnTo>
                    <a:pt x="1413" y="890"/>
                  </a:lnTo>
                  <a:lnTo>
                    <a:pt x="1429" y="904"/>
                  </a:lnTo>
                  <a:lnTo>
                    <a:pt x="1423" y="940"/>
                  </a:lnTo>
                  <a:lnTo>
                    <a:pt x="1428" y="950"/>
                  </a:lnTo>
                  <a:lnTo>
                    <a:pt x="1424" y="954"/>
                  </a:lnTo>
                  <a:lnTo>
                    <a:pt x="1434" y="966"/>
                  </a:lnTo>
                  <a:lnTo>
                    <a:pt x="1427" y="981"/>
                  </a:lnTo>
                  <a:lnTo>
                    <a:pt x="1428" y="986"/>
                  </a:lnTo>
                  <a:lnTo>
                    <a:pt x="1410" y="1010"/>
                  </a:lnTo>
                  <a:lnTo>
                    <a:pt x="1410" y="1025"/>
                  </a:lnTo>
                  <a:lnTo>
                    <a:pt x="1405" y="1025"/>
                  </a:lnTo>
                  <a:lnTo>
                    <a:pt x="1408" y="1037"/>
                  </a:lnTo>
                  <a:lnTo>
                    <a:pt x="1402" y="1042"/>
                  </a:lnTo>
                  <a:lnTo>
                    <a:pt x="1404" y="1055"/>
                  </a:lnTo>
                  <a:lnTo>
                    <a:pt x="1397" y="1057"/>
                  </a:lnTo>
                  <a:lnTo>
                    <a:pt x="1392" y="1069"/>
                  </a:lnTo>
                  <a:lnTo>
                    <a:pt x="1378" y="1083"/>
                  </a:lnTo>
                  <a:lnTo>
                    <a:pt x="1379" y="1094"/>
                  </a:lnTo>
                  <a:lnTo>
                    <a:pt x="1368" y="1105"/>
                  </a:lnTo>
                  <a:lnTo>
                    <a:pt x="1358" y="1103"/>
                  </a:lnTo>
                  <a:lnTo>
                    <a:pt x="1346" y="1104"/>
                  </a:lnTo>
                  <a:lnTo>
                    <a:pt x="1348" y="1124"/>
                  </a:lnTo>
                  <a:lnTo>
                    <a:pt x="1333" y="1130"/>
                  </a:lnTo>
                  <a:lnTo>
                    <a:pt x="1326" y="1109"/>
                  </a:lnTo>
                  <a:lnTo>
                    <a:pt x="1309" y="1099"/>
                  </a:lnTo>
                  <a:lnTo>
                    <a:pt x="1300" y="1105"/>
                  </a:lnTo>
                  <a:lnTo>
                    <a:pt x="1304" y="1117"/>
                  </a:lnTo>
                  <a:lnTo>
                    <a:pt x="1296" y="1125"/>
                  </a:lnTo>
                  <a:lnTo>
                    <a:pt x="1300" y="1135"/>
                  </a:lnTo>
                  <a:lnTo>
                    <a:pt x="1284" y="1127"/>
                  </a:lnTo>
                  <a:lnTo>
                    <a:pt x="1277" y="1115"/>
                  </a:lnTo>
                  <a:lnTo>
                    <a:pt x="1257" y="1125"/>
                  </a:lnTo>
                  <a:lnTo>
                    <a:pt x="1259" y="1145"/>
                  </a:lnTo>
                  <a:lnTo>
                    <a:pt x="1252" y="1140"/>
                  </a:lnTo>
                  <a:lnTo>
                    <a:pt x="1241" y="1140"/>
                  </a:lnTo>
                  <a:lnTo>
                    <a:pt x="1246" y="1132"/>
                  </a:lnTo>
                  <a:lnTo>
                    <a:pt x="1245" y="1124"/>
                  </a:lnTo>
                  <a:lnTo>
                    <a:pt x="1232" y="1127"/>
                  </a:lnTo>
                  <a:lnTo>
                    <a:pt x="1226" y="1119"/>
                  </a:lnTo>
                  <a:lnTo>
                    <a:pt x="1208" y="1109"/>
                  </a:lnTo>
                  <a:lnTo>
                    <a:pt x="1187" y="1125"/>
                  </a:lnTo>
                  <a:lnTo>
                    <a:pt x="1163" y="1104"/>
                  </a:lnTo>
                  <a:lnTo>
                    <a:pt x="1139" y="1105"/>
                  </a:lnTo>
                  <a:lnTo>
                    <a:pt x="1138" y="1120"/>
                  </a:lnTo>
                  <a:lnTo>
                    <a:pt x="1129" y="1137"/>
                  </a:lnTo>
                  <a:lnTo>
                    <a:pt x="1112" y="1124"/>
                  </a:lnTo>
                  <a:lnTo>
                    <a:pt x="1099" y="1132"/>
                  </a:lnTo>
                  <a:lnTo>
                    <a:pt x="1098" y="1143"/>
                  </a:lnTo>
                  <a:lnTo>
                    <a:pt x="1080" y="1168"/>
                  </a:lnTo>
                  <a:lnTo>
                    <a:pt x="1059" y="1153"/>
                  </a:lnTo>
                  <a:lnTo>
                    <a:pt x="1050" y="1157"/>
                  </a:lnTo>
                  <a:lnTo>
                    <a:pt x="1049" y="1147"/>
                  </a:lnTo>
                  <a:lnTo>
                    <a:pt x="1039" y="1145"/>
                  </a:lnTo>
                  <a:lnTo>
                    <a:pt x="1011" y="1183"/>
                  </a:lnTo>
                  <a:lnTo>
                    <a:pt x="1001" y="1188"/>
                  </a:lnTo>
                  <a:lnTo>
                    <a:pt x="984" y="1168"/>
                  </a:lnTo>
                  <a:lnTo>
                    <a:pt x="974" y="1164"/>
                  </a:lnTo>
                  <a:lnTo>
                    <a:pt x="996" y="1158"/>
                  </a:lnTo>
                  <a:lnTo>
                    <a:pt x="945" y="1104"/>
                  </a:lnTo>
                  <a:lnTo>
                    <a:pt x="940" y="1104"/>
                  </a:lnTo>
                  <a:lnTo>
                    <a:pt x="926" y="1104"/>
                  </a:lnTo>
                  <a:lnTo>
                    <a:pt x="929" y="1115"/>
                  </a:lnTo>
                  <a:lnTo>
                    <a:pt x="950" y="1125"/>
                  </a:lnTo>
                  <a:lnTo>
                    <a:pt x="937" y="1127"/>
                  </a:lnTo>
                  <a:lnTo>
                    <a:pt x="922" y="1133"/>
                  </a:lnTo>
                  <a:lnTo>
                    <a:pt x="905" y="1132"/>
                  </a:lnTo>
                  <a:lnTo>
                    <a:pt x="896" y="1138"/>
                  </a:lnTo>
                  <a:lnTo>
                    <a:pt x="860" y="1149"/>
                  </a:lnTo>
                  <a:lnTo>
                    <a:pt x="841" y="1149"/>
                  </a:lnTo>
                  <a:lnTo>
                    <a:pt x="841" y="1174"/>
                  </a:lnTo>
                  <a:lnTo>
                    <a:pt x="791" y="1173"/>
                  </a:lnTo>
                  <a:lnTo>
                    <a:pt x="640" y="1169"/>
                  </a:lnTo>
                  <a:lnTo>
                    <a:pt x="635" y="1174"/>
                  </a:lnTo>
                  <a:lnTo>
                    <a:pt x="606" y="1178"/>
                  </a:lnTo>
                  <a:lnTo>
                    <a:pt x="606" y="1199"/>
                  </a:lnTo>
                  <a:lnTo>
                    <a:pt x="591" y="1207"/>
                  </a:lnTo>
                  <a:lnTo>
                    <a:pt x="575" y="1201"/>
                  </a:lnTo>
                  <a:lnTo>
                    <a:pt x="542" y="1202"/>
                  </a:lnTo>
                  <a:lnTo>
                    <a:pt x="548" y="1232"/>
                  </a:lnTo>
                  <a:lnTo>
                    <a:pt x="496" y="1228"/>
                  </a:lnTo>
                  <a:lnTo>
                    <a:pt x="482" y="1253"/>
                  </a:lnTo>
                  <a:lnTo>
                    <a:pt x="458" y="1258"/>
                  </a:lnTo>
                  <a:lnTo>
                    <a:pt x="458" y="1248"/>
                  </a:lnTo>
                  <a:lnTo>
                    <a:pt x="459" y="1191"/>
                  </a:lnTo>
                  <a:lnTo>
                    <a:pt x="418" y="1188"/>
                  </a:lnTo>
                  <a:lnTo>
                    <a:pt x="418" y="1179"/>
                  </a:lnTo>
                  <a:lnTo>
                    <a:pt x="417" y="1143"/>
                  </a:lnTo>
                  <a:lnTo>
                    <a:pt x="448" y="1143"/>
                  </a:lnTo>
                  <a:lnTo>
                    <a:pt x="449" y="1128"/>
                  </a:lnTo>
                  <a:lnTo>
                    <a:pt x="438" y="1130"/>
                  </a:lnTo>
                  <a:lnTo>
                    <a:pt x="432" y="1126"/>
                  </a:lnTo>
                  <a:lnTo>
                    <a:pt x="417" y="1130"/>
                  </a:lnTo>
                  <a:lnTo>
                    <a:pt x="417" y="1120"/>
                  </a:lnTo>
                  <a:lnTo>
                    <a:pt x="439" y="1115"/>
                  </a:lnTo>
                  <a:lnTo>
                    <a:pt x="439" y="1111"/>
                  </a:lnTo>
                  <a:lnTo>
                    <a:pt x="448" y="1104"/>
                  </a:lnTo>
                  <a:lnTo>
                    <a:pt x="439" y="1101"/>
                  </a:lnTo>
                  <a:lnTo>
                    <a:pt x="434" y="1104"/>
                  </a:lnTo>
                  <a:lnTo>
                    <a:pt x="437" y="1093"/>
                  </a:lnTo>
                  <a:lnTo>
                    <a:pt x="422" y="1093"/>
                  </a:lnTo>
                  <a:lnTo>
                    <a:pt x="420" y="1101"/>
                  </a:lnTo>
                  <a:lnTo>
                    <a:pt x="412" y="1096"/>
                  </a:lnTo>
                  <a:lnTo>
                    <a:pt x="407" y="1099"/>
                  </a:lnTo>
                  <a:lnTo>
                    <a:pt x="407" y="1109"/>
                  </a:lnTo>
                  <a:lnTo>
                    <a:pt x="402" y="1108"/>
                  </a:lnTo>
                  <a:lnTo>
                    <a:pt x="390" y="1108"/>
                  </a:lnTo>
                  <a:lnTo>
                    <a:pt x="394" y="1099"/>
                  </a:lnTo>
                  <a:lnTo>
                    <a:pt x="380" y="1093"/>
                  </a:lnTo>
                  <a:lnTo>
                    <a:pt x="359" y="1094"/>
                  </a:lnTo>
                  <a:lnTo>
                    <a:pt x="341" y="1096"/>
                  </a:lnTo>
                  <a:lnTo>
                    <a:pt x="336" y="1045"/>
                  </a:lnTo>
                  <a:lnTo>
                    <a:pt x="365" y="1047"/>
                  </a:lnTo>
                  <a:lnTo>
                    <a:pt x="368" y="1035"/>
                  </a:lnTo>
                  <a:lnTo>
                    <a:pt x="375" y="1039"/>
                  </a:lnTo>
                  <a:lnTo>
                    <a:pt x="379" y="1047"/>
                  </a:lnTo>
                  <a:lnTo>
                    <a:pt x="389" y="1047"/>
                  </a:lnTo>
                  <a:lnTo>
                    <a:pt x="392" y="1008"/>
                  </a:lnTo>
                  <a:lnTo>
                    <a:pt x="394" y="998"/>
                  </a:lnTo>
                  <a:lnTo>
                    <a:pt x="389" y="998"/>
                  </a:lnTo>
                  <a:lnTo>
                    <a:pt x="390" y="993"/>
                  </a:lnTo>
                  <a:lnTo>
                    <a:pt x="399" y="994"/>
                  </a:lnTo>
                  <a:lnTo>
                    <a:pt x="397" y="979"/>
                  </a:lnTo>
                  <a:lnTo>
                    <a:pt x="388" y="950"/>
                  </a:lnTo>
                  <a:lnTo>
                    <a:pt x="409" y="951"/>
                  </a:lnTo>
                  <a:lnTo>
                    <a:pt x="415" y="941"/>
                  </a:lnTo>
                  <a:lnTo>
                    <a:pt x="400" y="924"/>
                  </a:lnTo>
                  <a:lnTo>
                    <a:pt x="390" y="891"/>
                  </a:lnTo>
                  <a:lnTo>
                    <a:pt x="410" y="887"/>
                  </a:lnTo>
                  <a:lnTo>
                    <a:pt x="417" y="876"/>
                  </a:lnTo>
                  <a:lnTo>
                    <a:pt x="409" y="865"/>
                  </a:lnTo>
                  <a:lnTo>
                    <a:pt x="395" y="858"/>
                  </a:lnTo>
                  <a:lnTo>
                    <a:pt x="389" y="845"/>
                  </a:lnTo>
                  <a:lnTo>
                    <a:pt x="365" y="832"/>
                  </a:lnTo>
                  <a:lnTo>
                    <a:pt x="333" y="816"/>
                  </a:lnTo>
                  <a:lnTo>
                    <a:pt x="338" y="769"/>
                  </a:lnTo>
                  <a:lnTo>
                    <a:pt x="328" y="728"/>
                  </a:lnTo>
                  <a:lnTo>
                    <a:pt x="351" y="722"/>
                  </a:lnTo>
                  <a:lnTo>
                    <a:pt x="353" y="709"/>
                  </a:lnTo>
                  <a:lnTo>
                    <a:pt x="368" y="712"/>
                  </a:lnTo>
                  <a:lnTo>
                    <a:pt x="368" y="722"/>
                  </a:lnTo>
                  <a:lnTo>
                    <a:pt x="389" y="722"/>
                  </a:lnTo>
                  <a:lnTo>
                    <a:pt x="390" y="707"/>
                  </a:lnTo>
                  <a:lnTo>
                    <a:pt x="402" y="684"/>
                  </a:lnTo>
                  <a:lnTo>
                    <a:pt x="400" y="679"/>
                  </a:lnTo>
                  <a:lnTo>
                    <a:pt x="374" y="675"/>
                  </a:lnTo>
                  <a:lnTo>
                    <a:pt x="369" y="668"/>
                  </a:lnTo>
                  <a:lnTo>
                    <a:pt x="375" y="660"/>
                  </a:lnTo>
                  <a:lnTo>
                    <a:pt x="397" y="663"/>
                  </a:lnTo>
                  <a:lnTo>
                    <a:pt x="397" y="656"/>
                  </a:lnTo>
                  <a:lnTo>
                    <a:pt x="384" y="658"/>
                  </a:lnTo>
                  <a:lnTo>
                    <a:pt x="380" y="654"/>
                  </a:lnTo>
                  <a:lnTo>
                    <a:pt x="383" y="641"/>
                  </a:lnTo>
                  <a:lnTo>
                    <a:pt x="368" y="630"/>
                  </a:lnTo>
                  <a:lnTo>
                    <a:pt x="299" y="628"/>
                  </a:lnTo>
                  <a:lnTo>
                    <a:pt x="299" y="605"/>
                  </a:lnTo>
                  <a:lnTo>
                    <a:pt x="284" y="605"/>
                  </a:lnTo>
                  <a:lnTo>
                    <a:pt x="282" y="624"/>
                  </a:lnTo>
                  <a:lnTo>
                    <a:pt x="279" y="616"/>
                  </a:lnTo>
                  <a:lnTo>
                    <a:pt x="267" y="616"/>
                  </a:lnTo>
                  <a:lnTo>
                    <a:pt x="267" y="621"/>
                  </a:lnTo>
                  <a:lnTo>
                    <a:pt x="245" y="621"/>
                  </a:lnTo>
                  <a:lnTo>
                    <a:pt x="245" y="640"/>
                  </a:lnTo>
                  <a:lnTo>
                    <a:pt x="216" y="641"/>
                  </a:lnTo>
                  <a:lnTo>
                    <a:pt x="207" y="633"/>
                  </a:lnTo>
                  <a:lnTo>
                    <a:pt x="211" y="624"/>
                  </a:lnTo>
                  <a:lnTo>
                    <a:pt x="218" y="621"/>
                  </a:lnTo>
                  <a:lnTo>
                    <a:pt x="216" y="614"/>
                  </a:lnTo>
                  <a:lnTo>
                    <a:pt x="211" y="606"/>
                  </a:lnTo>
                  <a:lnTo>
                    <a:pt x="198" y="615"/>
                  </a:lnTo>
                  <a:lnTo>
                    <a:pt x="183" y="610"/>
                  </a:lnTo>
                  <a:lnTo>
                    <a:pt x="183" y="590"/>
                  </a:lnTo>
                  <a:lnTo>
                    <a:pt x="173" y="589"/>
                  </a:lnTo>
                  <a:lnTo>
                    <a:pt x="176" y="611"/>
                  </a:lnTo>
                  <a:lnTo>
                    <a:pt x="172" y="616"/>
                  </a:lnTo>
                  <a:lnTo>
                    <a:pt x="159" y="610"/>
                  </a:lnTo>
                  <a:lnTo>
                    <a:pt x="168" y="596"/>
                  </a:lnTo>
                  <a:lnTo>
                    <a:pt x="162" y="587"/>
                  </a:lnTo>
                  <a:lnTo>
                    <a:pt x="156" y="587"/>
                  </a:lnTo>
                  <a:lnTo>
                    <a:pt x="154" y="609"/>
                  </a:lnTo>
                  <a:lnTo>
                    <a:pt x="143" y="591"/>
                  </a:lnTo>
                  <a:lnTo>
                    <a:pt x="141" y="579"/>
                  </a:lnTo>
                  <a:lnTo>
                    <a:pt x="118" y="580"/>
                  </a:lnTo>
                  <a:lnTo>
                    <a:pt x="117" y="575"/>
                  </a:lnTo>
                  <a:lnTo>
                    <a:pt x="131" y="562"/>
                  </a:lnTo>
                  <a:lnTo>
                    <a:pt x="109" y="556"/>
                  </a:lnTo>
                  <a:lnTo>
                    <a:pt x="109" y="547"/>
                  </a:lnTo>
                  <a:lnTo>
                    <a:pt x="113" y="532"/>
                  </a:lnTo>
                  <a:lnTo>
                    <a:pt x="94" y="530"/>
                  </a:lnTo>
                  <a:lnTo>
                    <a:pt x="83" y="518"/>
                  </a:lnTo>
                  <a:lnTo>
                    <a:pt x="102" y="502"/>
                  </a:lnTo>
                  <a:lnTo>
                    <a:pt x="82" y="492"/>
                  </a:lnTo>
                  <a:lnTo>
                    <a:pt x="85" y="503"/>
                  </a:lnTo>
                  <a:lnTo>
                    <a:pt x="72" y="505"/>
                  </a:lnTo>
                  <a:lnTo>
                    <a:pt x="62" y="483"/>
                  </a:lnTo>
                  <a:lnTo>
                    <a:pt x="53" y="481"/>
                  </a:lnTo>
                  <a:lnTo>
                    <a:pt x="45" y="473"/>
                  </a:lnTo>
                  <a:lnTo>
                    <a:pt x="54" y="468"/>
                  </a:lnTo>
                  <a:lnTo>
                    <a:pt x="48" y="463"/>
                  </a:lnTo>
                  <a:lnTo>
                    <a:pt x="50" y="458"/>
                  </a:lnTo>
                  <a:lnTo>
                    <a:pt x="54" y="441"/>
                  </a:lnTo>
                  <a:lnTo>
                    <a:pt x="45" y="442"/>
                  </a:lnTo>
                  <a:lnTo>
                    <a:pt x="38" y="428"/>
                  </a:lnTo>
                  <a:lnTo>
                    <a:pt x="44" y="409"/>
                  </a:lnTo>
                  <a:lnTo>
                    <a:pt x="33" y="397"/>
                  </a:lnTo>
                  <a:lnTo>
                    <a:pt x="45" y="378"/>
                  </a:lnTo>
                  <a:lnTo>
                    <a:pt x="34" y="370"/>
                  </a:lnTo>
                  <a:lnTo>
                    <a:pt x="33" y="360"/>
                  </a:lnTo>
                  <a:lnTo>
                    <a:pt x="28" y="357"/>
                  </a:lnTo>
                  <a:lnTo>
                    <a:pt x="35" y="355"/>
                  </a:lnTo>
                  <a:lnTo>
                    <a:pt x="26" y="340"/>
                  </a:lnTo>
                  <a:lnTo>
                    <a:pt x="33" y="333"/>
                  </a:lnTo>
                  <a:lnTo>
                    <a:pt x="19" y="333"/>
                  </a:lnTo>
                  <a:lnTo>
                    <a:pt x="13" y="321"/>
                  </a:lnTo>
                  <a:lnTo>
                    <a:pt x="34" y="318"/>
                  </a:lnTo>
                  <a:lnTo>
                    <a:pt x="38" y="301"/>
                  </a:lnTo>
                  <a:lnTo>
                    <a:pt x="23" y="306"/>
                  </a:lnTo>
                  <a:lnTo>
                    <a:pt x="29" y="284"/>
                  </a:lnTo>
                  <a:lnTo>
                    <a:pt x="18" y="286"/>
                  </a:lnTo>
                  <a:lnTo>
                    <a:pt x="11" y="279"/>
                  </a:lnTo>
                  <a:lnTo>
                    <a:pt x="11" y="271"/>
                  </a:lnTo>
                  <a:lnTo>
                    <a:pt x="10" y="261"/>
                  </a:lnTo>
                  <a:lnTo>
                    <a:pt x="0" y="256"/>
                  </a:lnTo>
                  <a:lnTo>
                    <a:pt x="5" y="252"/>
                  </a:lnTo>
                  <a:lnTo>
                    <a:pt x="11" y="227"/>
                  </a:lnTo>
                  <a:lnTo>
                    <a:pt x="19" y="232"/>
                  </a:lnTo>
                  <a:lnTo>
                    <a:pt x="26" y="227"/>
                  </a:lnTo>
                  <a:lnTo>
                    <a:pt x="21" y="226"/>
                  </a:lnTo>
                  <a:lnTo>
                    <a:pt x="19" y="207"/>
                  </a:lnTo>
                  <a:lnTo>
                    <a:pt x="54" y="206"/>
                  </a:lnTo>
                  <a:lnTo>
                    <a:pt x="131" y="202"/>
                  </a:lnTo>
                  <a:lnTo>
                    <a:pt x="131" y="284"/>
                  </a:lnTo>
                  <a:lnTo>
                    <a:pt x="289" y="275"/>
                  </a:lnTo>
                  <a:lnTo>
                    <a:pt x="284" y="265"/>
                  </a:lnTo>
                  <a:lnTo>
                    <a:pt x="296" y="255"/>
                  </a:lnTo>
                  <a:lnTo>
                    <a:pt x="306" y="260"/>
                  </a:lnTo>
                  <a:lnTo>
                    <a:pt x="306" y="255"/>
                  </a:lnTo>
                  <a:lnTo>
                    <a:pt x="294" y="249"/>
                  </a:lnTo>
                  <a:lnTo>
                    <a:pt x="294" y="242"/>
                  </a:lnTo>
                  <a:lnTo>
                    <a:pt x="282" y="237"/>
                  </a:lnTo>
                  <a:lnTo>
                    <a:pt x="289" y="231"/>
                  </a:lnTo>
                  <a:lnTo>
                    <a:pt x="289" y="221"/>
                  </a:lnTo>
                  <a:lnTo>
                    <a:pt x="299" y="202"/>
                  </a:lnTo>
                  <a:lnTo>
                    <a:pt x="290" y="201"/>
                  </a:lnTo>
                  <a:lnTo>
                    <a:pt x="277" y="210"/>
                  </a:lnTo>
                  <a:lnTo>
                    <a:pt x="279" y="192"/>
                  </a:lnTo>
                  <a:lnTo>
                    <a:pt x="274" y="185"/>
                  </a:lnTo>
                  <a:lnTo>
                    <a:pt x="280" y="183"/>
                  </a:lnTo>
                  <a:lnTo>
                    <a:pt x="289" y="190"/>
                  </a:lnTo>
                  <a:lnTo>
                    <a:pt x="294" y="180"/>
                  </a:lnTo>
                  <a:lnTo>
                    <a:pt x="311" y="175"/>
                  </a:lnTo>
                  <a:lnTo>
                    <a:pt x="309" y="165"/>
                  </a:lnTo>
                  <a:lnTo>
                    <a:pt x="316" y="160"/>
                  </a:lnTo>
                  <a:lnTo>
                    <a:pt x="324" y="165"/>
                  </a:lnTo>
                  <a:lnTo>
                    <a:pt x="324" y="148"/>
                  </a:lnTo>
                  <a:lnTo>
                    <a:pt x="328" y="146"/>
                  </a:lnTo>
                  <a:lnTo>
                    <a:pt x="333" y="152"/>
                  </a:lnTo>
                  <a:lnTo>
                    <a:pt x="344" y="142"/>
                  </a:lnTo>
                  <a:lnTo>
                    <a:pt x="340" y="131"/>
                  </a:lnTo>
                  <a:lnTo>
                    <a:pt x="353" y="122"/>
                  </a:lnTo>
                  <a:lnTo>
                    <a:pt x="351" y="114"/>
                  </a:lnTo>
                  <a:lnTo>
                    <a:pt x="359" y="106"/>
                  </a:lnTo>
                  <a:lnTo>
                    <a:pt x="370" y="106"/>
                  </a:lnTo>
                  <a:lnTo>
                    <a:pt x="360" y="94"/>
                  </a:lnTo>
                  <a:lnTo>
                    <a:pt x="364" y="91"/>
                  </a:lnTo>
                  <a:lnTo>
                    <a:pt x="373" y="93"/>
                  </a:lnTo>
                  <a:lnTo>
                    <a:pt x="370" y="87"/>
                  </a:lnTo>
                  <a:lnTo>
                    <a:pt x="380" y="72"/>
                  </a:lnTo>
                  <a:lnTo>
                    <a:pt x="370" y="64"/>
                  </a:lnTo>
                  <a:lnTo>
                    <a:pt x="369" y="50"/>
                  </a:lnTo>
                  <a:lnTo>
                    <a:pt x="388" y="57"/>
                  </a:lnTo>
                  <a:lnTo>
                    <a:pt x="385" y="47"/>
                  </a:lnTo>
                  <a:lnTo>
                    <a:pt x="379" y="47"/>
                  </a:lnTo>
                  <a:lnTo>
                    <a:pt x="385" y="35"/>
                  </a:lnTo>
                  <a:lnTo>
                    <a:pt x="379" y="38"/>
                  </a:lnTo>
                  <a:lnTo>
                    <a:pt x="378" y="29"/>
                  </a:lnTo>
                  <a:lnTo>
                    <a:pt x="388" y="24"/>
                  </a:lnTo>
                  <a:lnTo>
                    <a:pt x="390" y="34"/>
                  </a:lnTo>
                  <a:lnTo>
                    <a:pt x="402" y="32"/>
                  </a:lnTo>
                  <a:lnTo>
                    <a:pt x="384" y="18"/>
                  </a:lnTo>
                  <a:lnTo>
                    <a:pt x="402" y="13"/>
                  </a:lnTo>
                  <a:lnTo>
                    <a:pt x="399" y="3"/>
                  </a:lnTo>
                  <a:lnTo>
                    <a:pt x="404" y="0"/>
                  </a:lnTo>
                  <a:lnTo>
                    <a:pt x="420" y="3"/>
                  </a:lnTo>
                  <a:lnTo>
                    <a:pt x="444" y="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3447068" y="2047394"/>
              <a:ext cx="871272" cy="854935"/>
            </a:xfrm>
            <a:custGeom>
              <a:avLst/>
              <a:gdLst>
                <a:gd name="T0" fmla="*/ 650 w 1278"/>
                <a:gd name="T1" fmla="*/ 111 h 1257"/>
                <a:gd name="T2" fmla="*/ 694 w 1278"/>
                <a:gd name="T3" fmla="*/ 151 h 1257"/>
                <a:gd name="T4" fmla="*/ 860 w 1278"/>
                <a:gd name="T5" fmla="*/ 109 h 1257"/>
                <a:gd name="T6" fmla="*/ 913 w 1278"/>
                <a:gd name="T7" fmla="*/ 112 h 1257"/>
                <a:gd name="T8" fmla="*/ 933 w 1278"/>
                <a:gd name="T9" fmla="*/ 193 h 1257"/>
                <a:gd name="T10" fmla="*/ 966 w 1278"/>
                <a:gd name="T11" fmla="*/ 265 h 1257"/>
                <a:gd name="T12" fmla="*/ 1051 w 1278"/>
                <a:gd name="T13" fmla="*/ 338 h 1257"/>
                <a:gd name="T14" fmla="*/ 1066 w 1278"/>
                <a:gd name="T15" fmla="*/ 452 h 1257"/>
                <a:gd name="T16" fmla="*/ 1156 w 1278"/>
                <a:gd name="T17" fmla="*/ 461 h 1257"/>
                <a:gd name="T18" fmla="*/ 1269 w 1278"/>
                <a:gd name="T19" fmla="*/ 452 h 1257"/>
                <a:gd name="T20" fmla="*/ 1224 w 1278"/>
                <a:gd name="T21" fmla="*/ 535 h 1257"/>
                <a:gd name="T22" fmla="*/ 1139 w 1278"/>
                <a:gd name="T23" fmla="*/ 550 h 1257"/>
                <a:gd name="T24" fmla="*/ 1007 w 1278"/>
                <a:gd name="T25" fmla="*/ 525 h 1257"/>
                <a:gd name="T26" fmla="*/ 998 w 1278"/>
                <a:gd name="T27" fmla="*/ 582 h 1257"/>
                <a:gd name="T28" fmla="*/ 1016 w 1278"/>
                <a:gd name="T29" fmla="*/ 619 h 1257"/>
                <a:gd name="T30" fmla="*/ 1040 w 1278"/>
                <a:gd name="T31" fmla="*/ 705 h 1257"/>
                <a:gd name="T32" fmla="*/ 1085 w 1278"/>
                <a:gd name="T33" fmla="*/ 738 h 1257"/>
                <a:gd name="T34" fmla="*/ 1096 w 1278"/>
                <a:gd name="T35" fmla="*/ 827 h 1257"/>
                <a:gd name="T36" fmla="*/ 1087 w 1278"/>
                <a:gd name="T37" fmla="*/ 865 h 1257"/>
                <a:gd name="T38" fmla="*/ 1020 w 1278"/>
                <a:gd name="T39" fmla="*/ 936 h 1257"/>
                <a:gd name="T40" fmla="*/ 1007 w 1278"/>
                <a:gd name="T41" fmla="*/ 986 h 1257"/>
                <a:gd name="T42" fmla="*/ 919 w 1278"/>
                <a:gd name="T43" fmla="*/ 968 h 1257"/>
                <a:gd name="T44" fmla="*/ 841 w 1278"/>
                <a:gd name="T45" fmla="*/ 1019 h 1257"/>
                <a:gd name="T46" fmla="*/ 757 w 1278"/>
                <a:gd name="T47" fmla="*/ 1088 h 1257"/>
                <a:gd name="T48" fmla="*/ 727 w 1278"/>
                <a:gd name="T49" fmla="*/ 1189 h 1257"/>
                <a:gd name="T50" fmla="*/ 694 w 1278"/>
                <a:gd name="T51" fmla="*/ 1247 h 1257"/>
                <a:gd name="T52" fmla="*/ 575 w 1278"/>
                <a:gd name="T53" fmla="*/ 1182 h 1257"/>
                <a:gd name="T54" fmla="*/ 511 w 1278"/>
                <a:gd name="T55" fmla="*/ 1191 h 1257"/>
                <a:gd name="T56" fmla="*/ 455 w 1278"/>
                <a:gd name="T57" fmla="*/ 1215 h 1257"/>
                <a:gd name="T58" fmla="*/ 402 w 1278"/>
                <a:gd name="T59" fmla="*/ 1188 h 1257"/>
                <a:gd name="T60" fmla="*/ 317 w 1278"/>
                <a:gd name="T61" fmla="*/ 1175 h 1257"/>
                <a:gd name="T62" fmla="*/ 328 w 1278"/>
                <a:gd name="T63" fmla="*/ 1073 h 1257"/>
                <a:gd name="T64" fmla="*/ 397 w 1278"/>
                <a:gd name="T65" fmla="*/ 945 h 1257"/>
                <a:gd name="T66" fmla="*/ 423 w 1278"/>
                <a:gd name="T67" fmla="*/ 863 h 1257"/>
                <a:gd name="T68" fmla="*/ 378 w 1278"/>
                <a:gd name="T69" fmla="*/ 818 h 1257"/>
                <a:gd name="T70" fmla="*/ 319 w 1278"/>
                <a:gd name="T71" fmla="*/ 831 h 1257"/>
                <a:gd name="T72" fmla="*/ 251 w 1278"/>
                <a:gd name="T73" fmla="*/ 847 h 1257"/>
                <a:gd name="T74" fmla="*/ 205 w 1278"/>
                <a:gd name="T75" fmla="*/ 919 h 1257"/>
                <a:gd name="T76" fmla="*/ 186 w 1278"/>
                <a:gd name="T77" fmla="*/ 968 h 1257"/>
                <a:gd name="T78" fmla="*/ 98 w 1278"/>
                <a:gd name="T79" fmla="*/ 853 h 1257"/>
                <a:gd name="T80" fmla="*/ 49 w 1278"/>
                <a:gd name="T81" fmla="*/ 776 h 1257"/>
                <a:gd name="T82" fmla="*/ 71 w 1278"/>
                <a:gd name="T83" fmla="*/ 764 h 1257"/>
                <a:gd name="T84" fmla="*/ 92 w 1278"/>
                <a:gd name="T85" fmla="*/ 738 h 1257"/>
                <a:gd name="T86" fmla="*/ 28 w 1278"/>
                <a:gd name="T87" fmla="*/ 715 h 1257"/>
                <a:gd name="T88" fmla="*/ 17 w 1278"/>
                <a:gd name="T89" fmla="*/ 645 h 1257"/>
                <a:gd name="T90" fmla="*/ 69 w 1278"/>
                <a:gd name="T91" fmla="*/ 571 h 1257"/>
                <a:gd name="T92" fmla="*/ 115 w 1278"/>
                <a:gd name="T93" fmla="*/ 574 h 1257"/>
                <a:gd name="T94" fmla="*/ 179 w 1278"/>
                <a:gd name="T95" fmla="*/ 459 h 1257"/>
                <a:gd name="T96" fmla="*/ 248 w 1278"/>
                <a:gd name="T97" fmla="*/ 459 h 1257"/>
                <a:gd name="T98" fmla="*/ 337 w 1278"/>
                <a:gd name="T99" fmla="*/ 417 h 1257"/>
                <a:gd name="T100" fmla="*/ 401 w 1278"/>
                <a:gd name="T101" fmla="*/ 412 h 1257"/>
                <a:gd name="T102" fmla="*/ 456 w 1278"/>
                <a:gd name="T103" fmla="*/ 380 h 1257"/>
                <a:gd name="T104" fmla="*/ 481 w 1278"/>
                <a:gd name="T105" fmla="*/ 308 h 1257"/>
                <a:gd name="T106" fmla="*/ 481 w 1278"/>
                <a:gd name="T107" fmla="*/ 234 h 1257"/>
                <a:gd name="T108" fmla="*/ 529 w 1278"/>
                <a:gd name="T109" fmla="*/ 188 h 1257"/>
                <a:gd name="T110" fmla="*/ 521 w 1278"/>
                <a:gd name="T111" fmla="*/ 141 h 1257"/>
                <a:gd name="T112" fmla="*/ 566 w 1278"/>
                <a:gd name="T113" fmla="*/ 132 h 1257"/>
                <a:gd name="T114" fmla="*/ 571 w 1278"/>
                <a:gd name="T115" fmla="*/ 104 h 1257"/>
                <a:gd name="T116" fmla="*/ 569 w 1278"/>
                <a:gd name="T117" fmla="*/ 73 h 1257"/>
                <a:gd name="T118" fmla="*/ 634 w 1278"/>
                <a:gd name="T119" fmla="*/ 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8" h="1257">
                  <a:moveTo>
                    <a:pt x="667" y="13"/>
                  </a:moveTo>
                  <a:lnTo>
                    <a:pt x="670" y="28"/>
                  </a:lnTo>
                  <a:lnTo>
                    <a:pt x="678" y="25"/>
                  </a:lnTo>
                  <a:lnTo>
                    <a:pt x="682" y="34"/>
                  </a:lnTo>
                  <a:lnTo>
                    <a:pt x="672" y="67"/>
                  </a:lnTo>
                  <a:lnTo>
                    <a:pt x="658" y="73"/>
                  </a:lnTo>
                  <a:lnTo>
                    <a:pt x="660" y="88"/>
                  </a:lnTo>
                  <a:lnTo>
                    <a:pt x="652" y="89"/>
                  </a:lnTo>
                  <a:lnTo>
                    <a:pt x="655" y="104"/>
                  </a:lnTo>
                  <a:lnTo>
                    <a:pt x="650" y="111"/>
                  </a:lnTo>
                  <a:lnTo>
                    <a:pt x="645" y="109"/>
                  </a:lnTo>
                  <a:lnTo>
                    <a:pt x="642" y="112"/>
                  </a:lnTo>
                  <a:lnTo>
                    <a:pt x="647" y="126"/>
                  </a:lnTo>
                  <a:lnTo>
                    <a:pt x="644" y="131"/>
                  </a:lnTo>
                  <a:lnTo>
                    <a:pt x="642" y="141"/>
                  </a:lnTo>
                  <a:lnTo>
                    <a:pt x="647" y="147"/>
                  </a:lnTo>
                  <a:lnTo>
                    <a:pt x="650" y="151"/>
                  </a:lnTo>
                  <a:lnTo>
                    <a:pt x="663" y="141"/>
                  </a:lnTo>
                  <a:lnTo>
                    <a:pt x="670" y="147"/>
                  </a:lnTo>
                  <a:lnTo>
                    <a:pt x="694" y="151"/>
                  </a:lnTo>
                  <a:lnTo>
                    <a:pt x="699" y="158"/>
                  </a:lnTo>
                  <a:lnTo>
                    <a:pt x="721" y="167"/>
                  </a:lnTo>
                  <a:lnTo>
                    <a:pt x="719" y="151"/>
                  </a:lnTo>
                  <a:lnTo>
                    <a:pt x="731" y="147"/>
                  </a:lnTo>
                  <a:lnTo>
                    <a:pt x="731" y="124"/>
                  </a:lnTo>
                  <a:lnTo>
                    <a:pt x="758" y="122"/>
                  </a:lnTo>
                  <a:lnTo>
                    <a:pt x="768" y="94"/>
                  </a:lnTo>
                  <a:lnTo>
                    <a:pt x="790" y="103"/>
                  </a:lnTo>
                  <a:lnTo>
                    <a:pt x="841" y="92"/>
                  </a:lnTo>
                  <a:lnTo>
                    <a:pt x="860" y="109"/>
                  </a:lnTo>
                  <a:lnTo>
                    <a:pt x="874" y="101"/>
                  </a:lnTo>
                  <a:lnTo>
                    <a:pt x="875" y="94"/>
                  </a:lnTo>
                  <a:lnTo>
                    <a:pt x="880" y="98"/>
                  </a:lnTo>
                  <a:lnTo>
                    <a:pt x="894" y="93"/>
                  </a:lnTo>
                  <a:lnTo>
                    <a:pt x="894" y="87"/>
                  </a:lnTo>
                  <a:lnTo>
                    <a:pt x="907" y="87"/>
                  </a:lnTo>
                  <a:lnTo>
                    <a:pt x="915" y="99"/>
                  </a:lnTo>
                  <a:lnTo>
                    <a:pt x="927" y="99"/>
                  </a:lnTo>
                  <a:lnTo>
                    <a:pt x="928" y="104"/>
                  </a:lnTo>
                  <a:lnTo>
                    <a:pt x="913" y="112"/>
                  </a:lnTo>
                  <a:lnTo>
                    <a:pt x="924" y="126"/>
                  </a:lnTo>
                  <a:lnTo>
                    <a:pt x="923" y="141"/>
                  </a:lnTo>
                  <a:lnTo>
                    <a:pt x="939" y="141"/>
                  </a:lnTo>
                  <a:lnTo>
                    <a:pt x="948" y="153"/>
                  </a:lnTo>
                  <a:lnTo>
                    <a:pt x="948" y="162"/>
                  </a:lnTo>
                  <a:lnTo>
                    <a:pt x="954" y="167"/>
                  </a:lnTo>
                  <a:lnTo>
                    <a:pt x="949" y="180"/>
                  </a:lnTo>
                  <a:lnTo>
                    <a:pt x="953" y="188"/>
                  </a:lnTo>
                  <a:lnTo>
                    <a:pt x="938" y="196"/>
                  </a:lnTo>
                  <a:lnTo>
                    <a:pt x="933" y="193"/>
                  </a:lnTo>
                  <a:lnTo>
                    <a:pt x="934" y="211"/>
                  </a:lnTo>
                  <a:lnTo>
                    <a:pt x="928" y="217"/>
                  </a:lnTo>
                  <a:lnTo>
                    <a:pt x="919" y="212"/>
                  </a:lnTo>
                  <a:lnTo>
                    <a:pt x="907" y="217"/>
                  </a:lnTo>
                  <a:lnTo>
                    <a:pt x="923" y="234"/>
                  </a:lnTo>
                  <a:lnTo>
                    <a:pt x="942" y="231"/>
                  </a:lnTo>
                  <a:lnTo>
                    <a:pt x="952" y="241"/>
                  </a:lnTo>
                  <a:lnTo>
                    <a:pt x="959" y="234"/>
                  </a:lnTo>
                  <a:lnTo>
                    <a:pt x="948" y="262"/>
                  </a:lnTo>
                  <a:lnTo>
                    <a:pt x="966" y="265"/>
                  </a:lnTo>
                  <a:lnTo>
                    <a:pt x="992" y="321"/>
                  </a:lnTo>
                  <a:lnTo>
                    <a:pt x="1002" y="330"/>
                  </a:lnTo>
                  <a:lnTo>
                    <a:pt x="1007" y="321"/>
                  </a:lnTo>
                  <a:lnTo>
                    <a:pt x="1022" y="313"/>
                  </a:lnTo>
                  <a:lnTo>
                    <a:pt x="1025" y="321"/>
                  </a:lnTo>
                  <a:lnTo>
                    <a:pt x="1038" y="326"/>
                  </a:lnTo>
                  <a:lnTo>
                    <a:pt x="1035" y="330"/>
                  </a:lnTo>
                  <a:lnTo>
                    <a:pt x="1041" y="349"/>
                  </a:lnTo>
                  <a:lnTo>
                    <a:pt x="1050" y="345"/>
                  </a:lnTo>
                  <a:lnTo>
                    <a:pt x="1051" y="338"/>
                  </a:lnTo>
                  <a:lnTo>
                    <a:pt x="1065" y="339"/>
                  </a:lnTo>
                  <a:lnTo>
                    <a:pt x="1061" y="363"/>
                  </a:lnTo>
                  <a:lnTo>
                    <a:pt x="1056" y="363"/>
                  </a:lnTo>
                  <a:lnTo>
                    <a:pt x="1051" y="377"/>
                  </a:lnTo>
                  <a:lnTo>
                    <a:pt x="1062" y="379"/>
                  </a:lnTo>
                  <a:lnTo>
                    <a:pt x="1067" y="397"/>
                  </a:lnTo>
                  <a:lnTo>
                    <a:pt x="1055" y="414"/>
                  </a:lnTo>
                  <a:lnTo>
                    <a:pt x="1056" y="433"/>
                  </a:lnTo>
                  <a:lnTo>
                    <a:pt x="1066" y="436"/>
                  </a:lnTo>
                  <a:lnTo>
                    <a:pt x="1066" y="452"/>
                  </a:lnTo>
                  <a:lnTo>
                    <a:pt x="1076" y="462"/>
                  </a:lnTo>
                  <a:lnTo>
                    <a:pt x="1086" y="461"/>
                  </a:lnTo>
                  <a:lnTo>
                    <a:pt x="1091" y="468"/>
                  </a:lnTo>
                  <a:lnTo>
                    <a:pt x="1107" y="461"/>
                  </a:lnTo>
                  <a:lnTo>
                    <a:pt x="1112" y="452"/>
                  </a:lnTo>
                  <a:lnTo>
                    <a:pt x="1117" y="454"/>
                  </a:lnTo>
                  <a:lnTo>
                    <a:pt x="1121" y="443"/>
                  </a:lnTo>
                  <a:lnTo>
                    <a:pt x="1145" y="447"/>
                  </a:lnTo>
                  <a:lnTo>
                    <a:pt x="1135" y="457"/>
                  </a:lnTo>
                  <a:lnTo>
                    <a:pt x="1156" y="461"/>
                  </a:lnTo>
                  <a:lnTo>
                    <a:pt x="1168" y="457"/>
                  </a:lnTo>
                  <a:lnTo>
                    <a:pt x="1173" y="451"/>
                  </a:lnTo>
                  <a:lnTo>
                    <a:pt x="1183" y="452"/>
                  </a:lnTo>
                  <a:lnTo>
                    <a:pt x="1193" y="444"/>
                  </a:lnTo>
                  <a:lnTo>
                    <a:pt x="1224" y="443"/>
                  </a:lnTo>
                  <a:lnTo>
                    <a:pt x="1247" y="449"/>
                  </a:lnTo>
                  <a:lnTo>
                    <a:pt x="1247" y="446"/>
                  </a:lnTo>
                  <a:lnTo>
                    <a:pt x="1254" y="449"/>
                  </a:lnTo>
                  <a:lnTo>
                    <a:pt x="1258" y="444"/>
                  </a:lnTo>
                  <a:lnTo>
                    <a:pt x="1269" y="452"/>
                  </a:lnTo>
                  <a:lnTo>
                    <a:pt x="1257" y="471"/>
                  </a:lnTo>
                  <a:lnTo>
                    <a:pt x="1268" y="483"/>
                  </a:lnTo>
                  <a:lnTo>
                    <a:pt x="1262" y="502"/>
                  </a:lnTo>
                  <a:lnTo>
                    <a:pt x="1269" y="516"/>
                  </a:lnTo>
                  <a:lnTo>
                    <a:pt x="1278" y="515"/>
                  </a:lnTo>
                  <a:lnTo>
                    <a:pt x="1274" y="532"/>
                  </a:lnTo>
                  <a:lnTo>
                    <a:pt x="1268" y="528"/>
                  </a:lnTo>
                  <a:lnTo>
                    <a:pt x="1254" y="531"/>
                  </a:lnTo>
                  <a:lnTo>
                    <a:pt x="1229" y="530"/>
                  </a:lnTo>
                  <a:lnTo>
                    <a:pt x="1224" y="535"/>
                  </a:lnTo>
                  <a:lnTo>
                    <a:pt x="1208" y="528"/>
                  </a:lnTo>
                  <a:lnTo>
                    <a:pt x="1204" y="532"/>
                  </a:lnTo>
                  <a:lnTo>
                    <a:pt x="1190" y="523"/>
                  </a:lnTo>
                  <a:lnTo>
                    <a:pt x="1190" y="528"/>
                  </a:lnTo>
                  <a:lnTo>
                    <a:pt x="1183" y="536"/>
                  </a:lnTo>
                  <a:lnTo>
                    <a:pt x="1179" y="531"/>
                  </a:lnTo>
                  <a:lnTo>
                    <a:pt x="1158" y="536"/>
                  </a:lnTo>
                  <a:lnTo>
                    <a:pt x="1151" y="550"/>
                  </a:lnTo>
                  <a:lnTo>
                    <a:pt x="1144" y="546"/>
                  </a:lnTo>
                  <a:lnTo>
                    <a:pt x="1139" y="550"/>
                  </a:lnTo>
                  <a:lnTo>
                    <a:pt x="1120" y="545"/>
                  </a:lnTo>
                  <a:lnTo>
                    <a:pt x="1115" y="546"/>
                  </a:lnTo>
                  <a:lnTo>
                    <a:pt x="1107" y="532"/>
                  </a:lnTo>
                  <a:lnTo>
                    <a:pt x="1096" y="530"/>
                  </a:lnTo>
                  <a:lnTo>
                    <a:pt x="1085" y="532"/>
                  </a:lnTo>
                  <a:lnTo>
                    <a:pt x="1067" y="555"/>
                  </a:lnTo>
                  <a:lnTo>
                    <a:pt x="1056" y="547"/>
                  </a:lnTo>
                  <a:lnTo>
                    <a:pt x="1038" y="526"/>
                  </a:lnTo>
                  <a:lnTo>
                    <a:pt x="1028" y="535"/>
                  </a:lnTo>
                  <a:lnTo>
                    <a:pt x="1007" y="525"/>
                  </a:lnTo>
                  <a:lnTo>
                    <a:pt x="974" y="532"/>
                  </a:lnTo>
                  <a:lnTo>
                    <a:pt x="977" y="540"/>
                  </a:lnTo>
                  <a:lnTo>
                    <a:pt x="971" y="545"/>
                  </a:lnTo>
                  <a:lnTo>
                    <a:pt x="979" y="545"/>
                  </a:lnTo>
                  <a:lnTo>
                    <a:pt x="986" y="555"/>
                  </a:lnTo>
                  <a:lnTo>
                    <a:pt x="993" y="555"/>
                  </a:lnTo>
                  <a:lnTo>
                    <a:pt x="991" y="566"/>
                  </a:lnTo>
                  <a:lnTo>
                    <a:pt x="998" y="571"/>
                  </a:lnTo>
                  <a:lnTo>
                    <a:pt x="991" y="579"/>
                  </a:lnTo>
                  <a:lnTo>
                    <a:pt x="998" y="582"/>
                  </a:lnTo>
                  <a:lnTo>
                    <a:pt x="1008" y="577"/>
                  </a:lnTo>
                  <a:lnTo>
                    <a:pt x="1008" y="584"/>
                  </a:lnTo>
                  <a:lnTo>
                    <a:pt x="998" y="585"/>
                  </a:lnTo>
                  <a:lnTo>
                    <a:pt x="1001" y="590"/>
                  </a:lnTo>
                  <a:lnTo>
                    <a:pt x="993" y="599"/>
                  </a:lnTo>
                  <a:lnTo>
                    <a:pt x="1001" y="597"/>
                  </a:lnTo>
                  <a:lnTo>
                    <a:pt x="1011" y="604"/>
                  </a:lnTo>
                  <a:lnTo>
                    <a:pt x="1003" y="605"/>
                  </a:lnTo>
                  <a:lnTo>
                    <a:pt x="1003" y="614"/>
                  </a:lnTo>
                  <a:lnTo>
                    <a:pt x="1016" y="619"/>
                  </a:lnTo>
                  <a:lnTo>
                    <a:pt x="1012" y="630"/>
                  </a:lnTo>
                  <a:lnTo>
                    <a:pt x="1028" y="629"/>
                  </a:lnTo>
                  <a:lnTo>
                    <a:pt x="1025" y="638"/>
                  </a:lnTo>
                  <a:lnTo>
                    <a:pt x="1016" y="640"/>
                  </a:lnTo>
                  <a:lnTo>
                    <a:pt x="1027" y="645"/>
                  </a:lnTo>
                  <a:lnTo>
                    <a:pt x="1025" y="663"/>
                  </a:lnTo>
                  <a:lnTo>
                    <a:pt x="1041" y="674"/>
                  </a:lnTo>
                  <a:lnTo>
                    <a:pt x="1033" y="685"/>
                  </a:lnTo>
                  <a:lnTo>
                    <a:pt x="1046" y="689"/>
                  </a:lnTo>
                  <a:lnTo>
                    <a:pt x="1040" y="705"/>
                  </a:lnTo>
                  <a:lnTo>
                    <a:pt x="1051" y="714"/>
                  </a:lnTo>
                  <a:lnTo>
                    <a:pt x="1048" y="725"/>
                  </a:lnTo>
                  <a:lnTo>
                    <a:pt x="1052" y="723"/>
                  </a:lnTo>
                  <a:lnTo>
                    <a:pt x="1060" y="730"/>
                  </a:lnTo>
                  <a:lnTo>
                    <a:pt x="1066" y="727"/>
                  </a:lnTo>
                  <a:lnTo>
                    <a:pt x="1065" y="737"/>
                  </a:lnTo>
                  <a:lnTo>
                    <a:pt x="1070" y="739"/>
                  </a:lnTo>
                  <a:lnTo>
                    <a:pt x="1075" y="734"/>
                  </a:lnTo>
                  <a:lnTo>
                    <a:pt x="1076" y="742"/>
                  </a:lnTo>
                  <a:lnTo>
                    <a:pt x="1085" y="738"/>
                  </a:lnTo>
                  <a:lnTo>
                    <a:pt x="1081" y="759"/>
                  </a:lnTo>
                  <a:lnTo>
                    <a:pt x="1087" y="764"/>
                  </a:lnTo>
                  <a:lnTo>
                    <a:pt x="1080" y="774"/>
                  </a:lnTo>
                  <a:lnTo>
                    <a:pt x="1089" y="779"/>
                  </a:lnTo>
                  <a:lnTo>
                    <a:pt x="1099" y="791"/>
                  </a:lnTo>
                  <a:lnTo>
                    <a:pt x="1081" y="797"/>
                  </a:lnTo>
                  <a:lnTo>
                    <a:pt x="1097" y="812"/>
                  </a:lnTo>
                  <a:lnTo>
                    <a:pt x="1085" y="826"/>
                  </a:lnTo>
                  <a:lnTo>
                    <a:pt x="1082" y="831"/>
                  </a:lnTo>
                  <a:lnTo>
                    <a:pt x="1096" y="827"/>
                  </a:lnTo>
                  <a:lnTo>
                    <a:pt x="1097" y="835"/>
                  </a:lnTo>
                  <a:lnTo>
                    <a:pt x="1091" y="838"/>
                  </a:lnTo>
                  <a:lnTo>
                    <a:pt x="1089" y="843"/>
                  </a:lnTo>
                  <a:lnTo>
                    <a:pt x="1094" y="847"/>
                  </a:lnTo>
                  <a:lnTo>
                    <a:pt x="1099" y="842"/>
                  </a:lnTo>
                  <a:lnTo>
                    <a:pt x="1104" y="842"/>
                  </a:lnTo>
                  <a:lnTo>
                    <a:pt x="1102" y="856"/>
                  </a:lnTo>
                  <a:lnTo>
                    <a:pt x="1099" y="860"/>
                  </a:lnTo>
                  <a:lnTo>
                    <a:pt x="1094" y="856"/>
                  </a:lnTo>
                  <a:lnTo>
                    <a:pt x="1087" y="865"/>
                  </a:lnTo>
                  <a:lnTo>
                    <a:pt x="1109" y="871"/>
                  </a:lnTo>
                  <a:lnTo>
                    <a:pt x="1105" y="881"/>
                  </a:lnTo>
                  <a:lnTo>
                    <a:pt x="1089" y="876"/>
                  </a:lnTo>
                  <a:lnTo>
                    <a:pt x="1105" y="886"/>
                  </a:lnTo>
                  <a:lnTo>
                    <a:pt x="1099" y="900"/>
                  </a:lnTo>
                  <a:lnTo>
                    <a:pt x="1085" y="904"/>
                  </a:lnTo>
                  <a:lnTo>
                    <a:pt x="1060" y="907"/>
                  </a:lnTo>
                  <a:lnTo>
                    <a:pt x="1052" y="929"/>
                  </a:lnTo>
                  <a:lnTo>
                    <a:pt x="1035" y="927"/>
                  </a:lnTo>
                  <a:lnTo>
                    <a:pt x="1020" y="936"/>
                  </a:lnTo>
                  <a:lnTo>
                    <a:pt x="1018" y="940"/>
                  </a:lnTo>
                  <a:lnTo>
                    <a:pt x="1017" y="944"/>
                  </a:lnTo>
                  <a:lnTo>
                    <a:pt x="1011" y="941"/>
                  </a:lnTo>
                  <a:lnTo>
                    <a:pt x="1006" y="954"/>
                  </a:lnTo>
                  <a:lnTo>
                    <a:pt x="1012" y="954"/>
                  </a:lnTo>
                  <a:lnTo>
                    <a:pt x="1017" y="970"/>
                  </a:lnTo>
                  <a:lnTo>
                    <a:pt x="1011" y="971"/>
                  </a:lnTo>
                  <a:lnTo>
                    <a:pt x="1013" y="976"/>
                  </a:lnTo>
                  <a:lnTo>
                    <a:pt x="1007" y="975"/>
                  </a:lnTo>
                  <a:lnTo>
                    <a:pt x="1007" y="986"/>
                  </a:lnTo>
                  <a:lnTo>
                    <a:pt x="998" y="986"/>
                  </a:lnTo>
                  <a:lnTo>
                    <a:pt x="998" y="971"/>
                  </a:lnTo>
                  <a:lnTo>
                    <a:pt x="984" y="978"/>
                  </a:lnTo>
                  <a:lnTo>
                    <a:pt x="979" y="964"/>
                  </a:lnTo>
                  <a:lnTo>
                    <a:pt x="972" y="965"/>
                  </a:lnTo>
                  <a:lnTo>
                    <a:pt x="968" y="976"/>
                  </a:lnTo>
                  <a:lnTo>
                    <a:pt x="952" y="955"/>
                  </a:lnTo>
                  <a:lnTo>
                    <a:pt x="939" y="968"/>
                  </a:lnTo>
                  <a:lnTo>
                    <a:pt x="917" y="959"/>
                  </a:lnTo>
                  <a:lnTo>
                    <a:pt x="919" y="968"/>
                  </a:lnTo>
                  <a:lnTo>
                    <a:pt x="912" y="970"/>
                  </a:lnTo>
                  <a:lnTo>
                    <a:pt x="900" y="964"/>
                  </a:lnTo>
                  <a:lnTo>
                    <a:pt x="883" y="965"/>
                  </a:lnTo>
                  <a:lnTo>
                    <a:pt x="875" y="976"/>
                  </a:lnTo>
                  <a:lnTo>
                    <a:pt x="858" y="964"/>
                  </a:lnTo>
                  <a:lnTo>
                    <a:pt x="854" y="973"/>
                  </a:lnTo>
                  <a:lnTo>
                    <a:pt x="848" y="991"/>
                  </a:lnTo>
                  <a:lnTo>
                    <a:pt x="851" y="991"/>
                  </a:lnTo>
                  <a:lnTo>
                    <a:pt x="849" y="1004"/>
                  </a:lnTo>
                  <a:lnTo>
                    <a:pt x="841" y="1019"/>
                  </a:lnTo>
                  <a:lnTo>
                    <a:pt x="842" y="1049"/>
                  </a:lnTo>
                  <a:lnTo>
                    <a:pt x="839" y="1068"/>
                  </a:lnTo>
                  <a:lnTo>
                    <a:pt x="819" y="1083"/>
                  </a:lnTo>
                  <a:lnTo>
                    <a:pt x="811" y="1078"/>
                  </a:lnTo>
                  <a:lnTo>
                    <a:pt x="791" y="1078"/>
                  </a:lnTo>
                  <a:lnTo>
                    <a:pt x="791" y="1089"/>
                  </a:lnTo>
                  <a:lnTo>
                    <a:pt x="775" y="1087"/>
                  </a:lnTo>
                  <a:lnTo>
                    <a:pt x="768" y="1092"/>
                  </a:lnTo>
                  <a:lnTo>
                    <a:pt x="766" y="1094"/>
                  </a:lnTo>
                  <a:lnTo>
                    <a:pt x="757" y="1088"/>
                  </a:lnTo>
                  <a:lnTo>
                    <a:pt x="751" y="1089"/>
                  </a:lnTo>
                  <a:lnTo>
                    <a:pt x="737" y="1106"/>
                  </a:lnTo>
                  <a:lnTo>
                    <a:pt x="742" y="1116"/>
                  </a:lnTo>
                  <a:lnTo>
                    <a:pt x="738" y="1134"/>
                  </a:lnTo>
                  <a:lnTo>
                    <a:pt x="743" y="1138"/>
                  </a:lnTo>
                  <a:lnTo>
                    <a:pt x="738" y="1142"/>
                  </a:lnTo>
                  <a:lnTo>
                    <a:pt x="742" y="1153"/>
                  </a:lnTo>
                  <a:lnTo>
                    <a:pt x="731" y="1179"/>
                  </a:lnTo>
                  <a:lnTo>
                    <a:pt x="734" y="1186"/>
                  </a:lnTo>
                  <a:lnTo>
                    <a:pt x="727" y="1189"/>
                  </a:lnTo>
                  <a:lnTo>
                    <a:pt x="729" y="1196"/>
                  </a:lnTo>
                  <a:lnTo>
                    <a:pt x="727" y="1209"/>
                  </a:lnTo>
                  <a:lnTo>
                    <a:pt x="732" y="1215"/>
                  </a:lnTo>
                  <a:lnTo>
                    <a:pt x="732" y="1219"/>
                  </a:lnTo>
                  <a:lnTo>
                    <a:pt x="726" y="1221"/>
                  </a:lnTo>
                  <a:lnTo>
                    <a:pt x="729" y="1236"/>
                  </a:lnTo>
                  <a:lnTo>
                    <a:pt x="719" y="1246"/>
                  </a:lnTo>
                  <a:lnTo>
                    <a:pt x="724" y="1247"/>
                  </a:lnTo>
                  <a:lnTo>
                    <a:pt x="719" y="1257"/>
                  </a:lnTo>
                  <a:lnTo>
                    <a:pt x="694" y="1247"/>
                  </a:lnTo>
                  <a:lnTo>
                    <a:pt x="684" y="1255"/>
                  </a:lnTo>
                  <a:lnTo>
                    <a:pt x="679" y="1246"/>
                  </a:lnTo>
                  <a:lnTo>
                    <a:pt x="658" y="1242"/>
                  </a:lnTo>
                  <a:lnTo>
                    <a:pt x="652" y="1231"/>
                  </a:lnTo>
                  <a:lnTo>
                    <a:pt x="630" y="1233"/>
                  </a:lnTo>
                  <a:lnTo>
                    <a:pt x="625" y="1207"/>
                  </a:lnTo>
                  <a:lnTo>
                    <a:pt x="618" y="1196"/>
                  </a:lnTo>
                  <a:lnTo>
                    <a:pt x="601" y="1194"/>
                  </a:lnTo>
                  <a:lnTo>
                    <a:pt x="586" y="1183"/>
                  </a:lnTo>
                  <a:lnTo>
                    <a:pt x="575" y="1182"/>
                  </a:lnTo>
                  <a:lnTo>
                    <a:pt x="569" y="1175"/>
                  </a:lnTo>
                  <a:lnTo>
                    <a:pt x="561" y="1178"/>
                  </a:lnTo>
                  <a:lnTo>
                    <a:pt x="559" y="1167"/>
                  </a:lnTo>
                  <a:lnTo>
                    <a:pt x="544" y="1162"/>
                  </a:lnTo>
                  <a:lnTo>
                    <a:pt x="532" y="1164"/>
                  </a:lnTo>
                  <a:lnTo>
                    <a:pt x="522" y="1161"/>
                  </a:lnTo>
                  <a:lnTo>
                    <a:pt x="516" y="1178"/>
                  </a:lnTo>
                  <a:lnTo>
                    <a:pt x="521" y="1183"/>
                  </a:lnTo>
                  <a:lnTo>
                    <a:pt x="512" y="1182"/>
                  </a:lnTo>
                  <a:lnTo>
                    <a:pt x="511" y="1191"/>
                  </a:lnTo>
                  <a:lnTo>
                    <a:pt x="506" y="1193"/>
                  </a:lnTo>
                  <a:lnTo>
                    <a:pt x="507" y="1211"/>
                  </a:lnTo>
                  <a:lnTo>
                    <a:pt x="497" y="1201"/>
                  </a:lnTo>
                  <a:lnTo>
                    <a:pt x="496" y="1212"/>
                  </a:lnTo>
                  <a:lnTo>
                    <a:pt x="504" y="1219"/>
                  </a:lnTo>
                  <a:lnTo>
                    <a:pt x="496" y="1217"/>
                  </a:lnTo>
                  <a:lnTo>
                    <a:pt x="491" y="1243"/>
                  </a:lnTo>
                  <a:lnTo>
                    <a:pt x="481" y="1238"/>
                  </a:lnTo>
                  <a:lnTo>
                    <a:pt x="450" y="1222"/>
                  </a:lnTo>
                  <a:lnTo>
                    <a:pt x="455" y="1215"/>
                  </a:lnTo>
                  <a:lnTo>
                    <a:pt x="445" y="1201"/>
                  </a:lnTo>
                  <a:lnTo>
                    <a:pt x="437" y="1200"/>
                  </a:lnTo>
                  <a:lnTo>
                    <a:pt x="433" y="1191"/>
                  </a:lnTo>
                  <a:lnTo>
                    <a:pt x="428" y="1196"/>
                  </a:lnTo>
                  <a:lnTo>
                    <a:pt x="426" y="1193"/>
                  </a:lnTo>
                  <a:lnTo>
                    <a:pt x="426" y="1188"/>
                  </a:lnTo>
                  <a:lnTo>
                    <a:pt x="418" y="1186"/>
                  </a:lnTo>
                  <a:lnTo>
                    <a:pt x="413" y="1177"/>
                  </a:lnTo>
                  <a:lnTo>
                    <a:pt x="406" y="1177"/>
                  </a:lnTo>
                  <a:lnTo>
                    <a:pt x="402" y="1188"/>
                  </a:lnTo>
                  <a:lnTo>
                    <a:pt x="394" y="1184"/>
                  </a:lnTo>
                  <a:lnTo>
                    <a:pt x="386" y="1173"/>
                  </a:lnTo>
                  <a:lnTo>
                    <a:pt x="378" y="1173"/>
                  </a:lnTo>
                  <a:lnTo>
                    <a:pt x="373" y="1182"/>
                  </a:lnTo>
                  <a:lnTo>
                    <a:pt x="364" y="1183"/>
                  </a:lnTo>
                  <a:lnTo>
                    <a:pt x="364" y="1178"/>
                  </a:lnTo>
                  <a:lnTo>
                    <a:pt x="349" y="1183"/>
                  </a:lnTo>
                  <a:lnTo>
                    <a:pt x="332" y="1175"/>
                  </a:lnTo>
                  <a:lnTo>
                    <a:pt x="327" y="1179"/>
                  </a:lnTo>
                  <a:lnTo>
                    <a:pt x="317" y="1175"/>
                  </a:lnTo>
                  <a:lnTo>
                    <a:pt x="327" y="1169"/>
                  </a:lnTo>
                  <a:lnTo>
                    <a:pt x="337" y="1154"/>
                  </a:lnTo>
                  <a:lnTo>
                    <a:pt x="335" y="1147"/>
                  </a:lnTo>
                  <a:lnTo>
                    <a:pt x="338" y="1137"/>
                  </a:lnTo>
                  <a:lnTo>
                    <a:pt x="328" y="1132"/>
                  </a:lnTo>
                  <a:lnTo>
                    <a:pt x="322" y="1121"/>
                  </a:lnTo>
                  <a:lnTo>
                    <a:pt x="333" y="1109"/>
                  </a:lnTo>
                  <a:lnTo>
                    <a:pt x="333" y="1097"/>
                  </a:lnTo>
                  <a:lnTo>
                    <a:pt x="325" y="1084"/>
                  </a:lnTo>
                  <a:lnTo>
                    <a:pt x="328" y="1073"/>
                  </a:lnTo>
                  <a:lnTo>
                    <a:pt x="325" y="1067"/>
                  </a:lnTo>
                  <a:lnTo>
                    <a:pt x="320" y="1069"/>
                  </a:lnTo>
                  <a:lnTo>
                    <a:pt x="317" y="1067"/>
                  </a:lnTo>
                  <a:lnTo>
                    <a:pt x="322" y="1044"/>
                  </a:lnTo>
                  <a:lnTo>
                    <a:pt x="333" y="1039"/>
                  </a:lnTo>
                  <a:lnTo>
                    <a:pt x="335" y="1033"/>
                  </a:lnTo>
                  <a:lnTo>
                    <a:pt x="337" y="1024"/>
                  </a:lnTo>
                  <a:lnTo>
                    <a:pt x="352" y="1010"/>
                  </a:lnTo>
                  <a:lnTo>
                    <a:pt x="386" y="949"/>
                  </a:lnTo>
                  <a:lnTo>
                    <a:pt x="397" y="945"/>
                  </a:lnTo>
                  <a:lnTo>
                    <a:pt x="397" y="940"/>
                  </a:lnTo>
                  <a:lnTo>
                    <a:pt x="413" y="920"/>
                  </a:lnTo>
                  <a:lnTo>
                    <a:pt x="426" y="924"/>
                  </a:lnTo>
                  <a:lnTo>
                    <a:pt x="433" y="917"/>
                  </a:lnTo>
                  <a:lnTo>
                    <a:pt x="442" y="920"/>
                  </a:lnTo>
                  <a:lnTo>
                    <a:pt x="431" y="900"/>
                  </a:lnTo>
                  <a:lnTo>
                    <a:pt x="426" y="900"/>
                  </a:lnTo>
                  <a:lnTo>
                    <a:pt x="422" y="886"/>
                  </a:lnTo>
                  <a:lnTo>
                    <a:pt x="413" y="876"/>
                  </a:lnTo>
                  <a:lnTo>
                    <a:pt x="423" y="863"/>
                  </a:lnTo>
                  <a:lnTo>
                    <a:pt x="427" y="823"/>
                  </a:lnTo>
                  <a:lnTo>
                    <a:pt x="417" y="822"/>
                  </a:lnTo>
                  <a:lnTo>
                    <a:pt x="421" y="811"/>
                  </a:lnTo>
                  <a:lnTo>
                    <a:pt x="399" y="807"/>
                  </a:lnTo>
                  <a:lnTo>
                    <a:pt x="401" y="812"/>
                  </a:lnTo>
                  <a:lnTo>
                    <a:pt x="397" y="816"/>
                  </a:lnTo>
                  <a:lnTo>
                    <a:pt x="392" y="808"/>
                  </a:lnTo>
                  <a:lnTo>
                    <a:pt x="388" y="818"/>
                  </a:lnTo>
                  <a:lnTo>
                    <a:pt x="379" y="811"/>
                  </a:lnTo>
                  <a:lnTo>
                    <a:pt x="378" y="818"/>
                  </a:lnTo>
                  <a:lnTo>
                    <a:pt x="369" y="823"/>
                  </a:lnTo>
                  <a:lnTo>
                    <a:pt x="364" y="818"/>
                  </a:lnTo>
                  <a:lnTo>
                    <a:pt x="358" y="823"/>
                  </a:lnTo>
                  <a:lnTo>
                    <a:pt x="354" y="821"/>
                  </a:lnTo>
                  <a:lnTo>
                    <a:pt x="344" y="826"/>
                  </a:lnTo>
                  <a:lnTo>
                    <a:pt x="347" y="832"/>
                  </a:lnTo>
                  <a:lnTo>
                    <a:pt x="332" y="826"/>
                  </a:lnTo>
                  <a:lnTo>
                    <a:pt x="328" y="833"/>
                  </a:lnTo>
                  <a:lnTo>
                    <a:pt x="323" y="837"/>
                  </a:lnTo>
                  <a:lnTo>
                    <a:pt x="319" y="831"/>
                  </a:lnTo>
                  <a:lnTo>
                    <a:pt x="310" y="843"/>
                  </a:lnTo>
                  <a:lnTo>
                    <a:pt x="305" y="840"/>
                  </a:lnTo>
                  <a:lnTo>
                    <a:pt x="300" y="837"/>
                  </a:lnTo>
                  <a:lnTo>
                    <a:pt x="294" y="842"/>
                  </a:lnTo>
                  <a:lnTo>
                    <a:pt x="285" y="865"/>
                  </a:lnTo>
                  <a:lnTo>
                    <a:pt x="279" y="853"/>
                  </a:lnTo>
                  <a:lnTo>
                    <a:pt x="269" y="853"/>
                  </a:lnTo>
                  <a:lnTo>
                    <a:pt x="263" y="853"/>
                  </a:lnTo>
                  <a:lnTo>
                    <a:pt x="255" y="843"/>
                  </a:lnTo>
                  <a:lnTo>
                    <a:pt x="251" y="847"/>
                  </a:lnTo>
                  <a:lnTo>
                    <a:pt x="264" y="890"/>
                  </a:lnTo>
                  <a:lnTo>
                    <a:pt x="259" y="892"/>
                  </a:lnTo>
                  <a:lnTo>
                    <a:pt x="239" y="890"/>
                  </a:lnTo>
                  <a:lnTo>
                    <a:pt x="235" y="891"/>
                  </a:lnTo>
                  <a:lnTo>
                    <a:pt x="236" y="900"/>
                  </a:lnTo>
                  <a:lnTo>
                    <a:pt x="236" y="906"/>
                  </a:lnTo>
                  <a:lnTo>
                    <a:pt x="229" y="897"/>
                  </a:lnTo>
                  <a:lnTo>
                    <a:pt x="220" y="902"/>
                  </a:lnTo>
                  <a:lnTo>
                    <a:pt x="219" y="925"/>
                  </a:lnTo>
                  <a:lnTo>
                    <a:pt x="205" y="919"/>
                  </a:lnTo>
                  <a:lnTo>
                    <a:pt x="204" y="929"/>
                  </a:lnTo>
                  <a:lnTo>
                    <a:pt x="211" y="941"/>
                  </a:lnTo>
                  <a:lnTo>
                    <a:pt x="206" y="944"/>
                  </a:lnTo>
                  <a:lnTo>
                    <a:pt x="199" y="941"/>
                  </a:lnTo>
                  <a:lnTo>
                    <a:pt x="192" y="944"/>
                  </a:lnTo>
                  <a:lnTo>
                    <a:pt x="190" y="949"/>
                  </a:lnTo>
                  <a:lnTo>
                    <a:pt x="195" y="955"/>
                  </a:lnTo>
                  <a:lnTo>
                    <a:pt x="197" y="956"/>
                  </a:lnTo>
                  <a:lnTo>
                    <a:pt x="194" y="965"/>
                  </a:lnTo>
                  <a:lnTo>
                    <a:pt x="186" y="968"/>
                  </a:lnTo>
                  <a:lnTo>
                    <a:pt x="157" y="945"/>
                  </a:lnTo>
                  <a:lnTo>
                    <a:pt x="150" y="932"/>
                  </a:lnTo>
                  <a:lnTo>
                    <a:pt x="131" y="932"/>
                  </a:lnTo>
                  <a:lnTo>
                    <a:pt x="120" y="927"/>
                  </a:lnTo>
                  <a:lnTo>
                    <a:pt x="118" y="896"/>
                  </a:lnTo>
                  <a:lnTo>
                    <a:pt x="126" y="895"/>
                  </a:lnTo>
                  <a:lnTo>
                    <a:pt x="118" y="876"/>
                  </a:lnTo>
                  <a:lnTo>
                    <a:pt x="122" y="867"/>
                  </a:lnTo>
                  <a:lnTo>
                    <a:pt x="106" y="861"/>
                  </a:lnTo>
                  <a:lnTo>
                    <a:pt x="98" y="853"/>
                  </a:lnTo>
                  <a:lnTo>
                    <a:pt x="83" y="850"/>
                  </a:lnTo>
                  <a:lnTo>
                    <a:pt x="82" y="831"/>
                  </a:lnTo>
                  <a:lnTo>
                    <a:pt x="73" y="823"/>
                  </a:lnTo>
                  <a:lnTo>
                    <a:pt x="57" y="822"/>
                  </a:lnTo>
                  <a:lnTo>
                    <a:pt x="44" y="803"/>
                  </a:lnTo>
                  <a:lnTo>
                    <a:pt x="49" y="803"/>
                  </a:lnTo>
                  <a:lnTo>
                    <a:pt x="48" y="799"/>
                  </a:lnTo>
                  <a:lnTo>
                    <a:pt x="53" y="792"/>
                  </a:lnTo>
                  <a:lnTo>
                    <a:pt x="46" y="784"/>
                  </a:lnTo>
                  <a:lnTo>
                    <a:pt x="49" y="776"/>
                  </a:lnTo>
                  <a:lnTo>
                    <a:pt x="59" y="779"/>
                  </a:lnTo>
                  <a:lnTo>
                    <a:pt x="56" y="789"/>
                  </a:lnTo>
                  <a:lnTo>
                    <a:pt x="62" y="787"/>
                  </a:lnTo>
                  <a:lnTo>
                    <a:pt x="64" y="796"/>
                  </a:lnTo>
                  <a:lnTo>
                    <a:pt x="67" y="787"/>
                  </a:lnTo>
                  <a:lnTo>
                    <a:pt x="78" y="796"/>
                  </a:lnTo>
                  <a:lnTo>
                    <a:pt x="66" y="779"/>
                  </a:lnTo>
                  <a:lnTo>
                    <a:pt x="78" y="773"/>
                  </a:lnTo>
                  <a:lnTo>
                    <a:pt x="71" y="773"/>
                  </a:lnTo>
                  <a:lnTo>
                    <a:pt x="71" y="764"/>
                  </a:lnTo>
                  <a:lnTo>
                    <a:pt x="76" y="766"/>
                  </a:lnTo>
                  <a:lnTo>
                    <a:pt x="76" y="759"/>
                  </a:lnTo>
                  <a:lnTo>
                    <a:pt x="83" y="768"/>
                  </a:lnTo>
                  <a:lnTo>
                    <a:pt x="91" y="759"/>
                  </a:lnTo>
                  <a:lnTo>
                    <a:pt x="86" y="757"/>
                  </a:lnTo>
                  <a:lnTo>
                    <a:pt x="91" y="754"/>
                  </a:lnTo>
                  <a:lnTo>
                    <a:pt x="96" y="759"/>
                  </a:lnTo>
                  <a:lnTo>
                    <a:pt x="96" y="749"/>
                  </a:lnTo>
                  <a:lnTo>
                    <a:pt x="82" y="747"/>
                  </a:lnTo>
                  <a:lnTo>
                    <a:pt x="92" y="738"/>
                  </a:lnTo>
                  <a:lnTo>
                    <a:pt x="106" y="738"/>
                  </a:lnTo>
                  <a:lnTo>
                    <a:pt x="108" y="749"/>
                  </a:lnTo>
                  <a:lnTo>
                    <a:pt x="112" y="742"/>
                  </a:lnTo>
                  <a:lnTo>
                    <a:pt x="107" y="738"/>
                  </a:lnTo>
                  <a:lnTo>
                    <a:pt x="88" y="732"/>
                  </a:lnTo>
                  <a:lnTo>
                    <a:pt x="72" y="747"/>
                  </a:lnTo>
                  <a:lnTo>
                    <a:pt x="61" y="748"/>
                  </a:lnTo>
                  <a:lnTo>
                    <a:pt x="49" y="732"/>
                  </a:lnTo>
                  <a:lnTo>
                    <a:pt x="32" y="723"/>
                  </a:lnTo>
                  <a:lnTo>
                    <a:pt x="28" y="715"/>
                  </a:lnTo>
                  <a:lnTo>
                    <a:pt x="29" y="707"/>
                  </a:lnTo>
                  <a:lnTo>
                    <a:pt x="33" y="707"/>
                  </a:lnTo>
                  <a:lnTo>
                    <a:pt x="56" y="720"/>
                  </a:lnTo>
                  <a:lnTo>
                    <a:pt x="62" y="693"/>
                  </a:lnTo>
                  <a:lnTo>
                    <a:pt x="53" y="683"/>
                  </a:lnTo>
                  <a:lnTo>
                    <a:pt x="53" y="665"/>
                  </a:lnTo>
                  <a:lnTo>
                    <a:pt x="33" y="649"/>
                  </a:lnTo>
                  <a:lnTo>
                    <a:pt x="27" y="663"/>
                  </a:lnTo>
                  <a:lnTo>
                    <a:pt x="14" y="654"/>
                  </a:lnTo>
                  <a:lnTo>
                    <a:pt x="17" y="645"/>
                  </a:lnTo>
                  <a:lnTo>
                    <a:pt x="28" y="645"/>
                  </a:lnTo>
                  <a:lnTo>
                    <a:pt x="39" y="609"/>
                  </a:lnTo>
                  <a:lnTo>
                    <a:pt x="37" y="604"/>
                  </a:lnTo>
                  <a:lnTo>
                    <a:pt x="9" y="606"/>
                  </a:lnTo>
                  <a:lnTo>
                    <a:pt x="0" y="590"/>
                  </a:lnTo>
                  <a:lnTo>
                    <a:pt x="0" y="582"/>
                  </a:lnTo>
                  <a:lnTo>
                    <a:pt x="44" y="590"/>
                  </a:lnTo>
                  <a:lnTo>
                    <a:pt x="48" y="569"/>
                  </a:lnTo>
                  <a:lnTo>
                    <a:pt x="64" y="562"/>
                  </a:lnTo>
                  <a:lnTo>
                    <a:pt x="69" y="571"/>
                  </a:lnTo>
                  <a:lnTo>
                    <a:pt x="67" y="582"/>
                  </a:lnTo>
                  <a:lnTo>
                    <a:pt x="57" y="599"/>
                  </a:lnTo>
                  <a:lnTo>
                    <a:pt x="61" y="609"/>
                  </a:lnTo>
                  <a:lnTo>
                    <a:pt x="69" y="611"/>
                  </a:lnTo>
                  <a:lnTo>
                    <a:pt x="73" y="611"/>
                  </a:lnTo>
                  <a:lnTo>
                    <a:pt x="86" y="590"/>
                  </a:lnTo>
                  <a:lnTo>
                    <a:pt x="102" y="600"/>
                  </a:lnTo>
                  <a:lnTo>
                    <a:pt x="110" y="600"/>
                  </a:lnTo>
                  <a:lnTo>
                    <a:pt x="118" y="589"/>
                  </a:lnTo>
                  <a:lnTo>
                    <a:pt x="115" y="574"/>
                  </a:lnTo>
                  <a:lnTo>
                    <a:pt x="125" y="569"/>
                  </a:lnTo>
                  <a:lnTo>
                    <a:pt x="140" y="546"/>
                  </a:lnTo>
                  <a:lnTo>
                    <a:pt x="146" y="525"/>
                  </a:lnTo>
                  <a:lnTo>
                    <a:pt x="141" y="521"/>
                  </a:lnTo>
                  <a:lnTo>
                    <a:pt x="136" y="507"/>
                  </a:lnTo>
                  <a:lnTo>
                    <a:pt x="157" y="492"/>
                  </a:lnTo>
                  <a:lnTo>
                    <a:pt x="174" y="468"/>
                  </a:lnTo>
                  <a:lnTo>
                    <a:pt x="166" y="464"/>
                  </a:lnTo>
                  <a:lnTo>
                    <a:pt x="170" y="461"/>
                  </a:lnTo>
                  <a:lnTo>
                    <a:pt x="179" y="459"/>
                  </a:lnTo>
                  <a:lnTo>
                    <a:pt x="186" y="467"/>
                  </a:lnTo>
                  <a:lnTo>
                    <a:pt x="189" y="461"/>
                  </a:lnTo>
                  <a:lnTo>
                    <a:pt x="194" y="462"/>
                  </a:lnTo>
                  <a:lnTo>
                    <a:pt x="199" y="471"/>
                  </a:lnTo>
                  <a:lnTo>
                    <a:pt x="210" y="473"/>
                  </a:lnTo>
                  <a:lnTo>
                    <a:pt x="211" y="468"/>
                  </a:lnTo>
                  <a:lnTo>
                    <a:pt x="197" y="454"/>
                  </a:lnTo>
                  <a:lnTo>
                    <a:pt x="226" y="441"/>
                  </a:lnTo>
                  <a:lnTo>
                    <a:pt x="239" y="446"/>
                  </a:lnTo>
                  <a:lnTo>
                    <a:pt x="248" y="459"/>
                  </a:lnTo>
                  <a:lnTo>
                    <a:pt x="261" y="456"/>
                  </a:lnTo>
                  <a:lnTo>
                    <a:pt x="264" y="447"/>
                  </a:lnTo>
                  <a:lnTo>
                    <a:pt x="251" y="436"/>
                  </a:lnTo>
                  <a:lnTo>
                    <a:pt x="263" y="433"/>
                  </a:lnTo>
                  <a:lnTo>
                    <a:pt x="264" y="428"/>
                  </a:lnTo>
                  <a:lnTo>
                    <a:pt x="274" y="429"/>
                  </a:lnTo>
                  <a:lnTo>
                    <a:pt x="294" y="418"/>
                  </a:lnTo>
                  <a:lnTo>
                    <a:pt x="299" y="418"/>
                  </a:lnTo>
                  <a:lnTo>
                    <a:pt x="303" y="424"/>
                  </a:lnTo>
                  <a:lnTo>
                    <a:pt x="337" y="417"/>
                  </a:lnTo>
                  <a:lnTo>
                    <a:pt x="343" y="409"/>
                  </a:lnTo>
                  <a:lnTo>
                    <a:pt x="347" y="392"/>
                  </a:lnTo>
                  <a:lnTo>
                    <a:pt x="353" y="388"/>
                  </a:lnTo>
                  <a:lnTo>
                    <a:pt x="363" y="392"/>
                  </a:lnTo>
                  <a:lnTo>
                    <a:pt x="367" y="397"/>
                  </a:lnTo>
                  <a:lnTo>
                    <a:pt x="372" y="395"/>
                  </a:lnTo>
                  <a:lnTo>
                    <a:pt x="369" y="402"/>
                  </a:lnTo>
                  <a:lnTo>
                    <a:pt x="376" y="409"/>
                  </a:lnTo>
                  <a:lnTo>
                    <a:pt x="386" y="402"/>
                  </a:lnTo>
                  <a:lnTo>
                    <a:pt x="401" y="412"/>
                  </a:lnTo>
                  <a:lnTo>
                    <a:pt x="412" y="390"/>
                  </a:lnTo>
                  <a:lnTo>
                    <a:pt x="421" y="392"/>
                  </a:lnTo>
                  <a:lnTo>
                    <a:pt x="432" y="385"/>
                  </a:lnTo>
                  <a:lnTo>
                    <a:pt x="423" y="385"/>
                  </a:lnTo>
                  <a:lnTo>
                    <a:pt x="413" y="364"/>
                  </a:lnTo>
                  <a:lnTo>
                    <a:pt x="416" y="353"/>
                  </a:lnTo>
                  <a:lnTo>
                    <a:pt x="431" y="354"/>
                  </a:lnTo>
                  <a:lnTo>
                    <a:pt x="432" y="372"/>
                  </a:lnTo>
                  <a:lnTo>
                    <a:pt x="447" y="365"/>
                  </a:lnTo>
                  <a:lnTo>
                    <a:pt x="456" y="380"/>
                  </a:lnTo>
                  <a:lnTo>
                    <a:pt x="466" y="375"/>
                  </a:lnTo>
                  <a:lnTo>
                    <a:pt x="458" y="353"/>
                  </a:lnTo>
                  <a:lnTo>
                    <a:pt x="470" y="353"/>
                  </a:lnTo>
                  <a:lnTo>
                    <a:pt x="461" y="343"/>
                  </a:lnTo>
                  <a:lnTo>
                    <a:pt x="458" y="324"/>
                  </a:lnTo>
                  <a:lnTo>
                    <a:pt x="466" y="321"/>
                  </a:lnTo>
                  <a:lnTo>
                    <a:pt x="471" y="311"/>
                  </a:lnTo>
                  <a:lnTo>
                    <a:pt x="472" y="313"/>
                  </a:lnTo>
                  <a:lnTo>
                    <a:pt x="480" y="321"/>
                  </a:lnTo>
                  <a:lnTo>
                    <a:pt x="481" y="308"/>
                  </a:lnTo>
                  <a:lnTo>
                    <a:pt x="492" y="303"/>
                  </a:lnTo>
                  <a:lnTo>
                    <a:pt x="481" y="303"/>
                  </a:lnTo>
                  <a:lnTo>
                    <a:pt x="480" y="285"/>
                  </a:lnTo>
                  <a:lnTo>
                    <a:pt x="482" y="279"/>
                  </a:lnTo>
                  <a:lnTo>
                    <a:pt x="477" y="270"/>
                  </a:lnTo>
                  <a:lnTo>
                    <a:pt x="485" y="259"/>
                  </a:lnTo>
                  <a:lnTo>
                    <a:pt x="496" y="252"/>
                  </a:lnTo>
                  <a:lnTo>
                    <a:pt x="500" y="239"/>
                  </a:lnTo>
                  <a:lnTo>
                    <a:pt x="491" y="241"/>
                  </a:lnTo>
                  <a:lnTo>
                    <a:pt x="481" y="234"/>
                  </a:lnTo>
                  <a:lnTo>
                    <a:pt x="477" y="216"/>
                  </a:lnTo>
                  <a:lnTo>
                    <a:pt x="475" y="216"/>
                  </a:lnTo>
                  <a:lnTo>
                    <a:pt x="487" y="196"/>
                  </a:lnTo>
                  <a:lnTo>
                    <a:pt x="487" y="191"/>
                  </a:lnTo>
                  <a:lnTo>
                    <a:pt x="481" y="186"/>
                  </a:lnTo>
                  <a:lnTo>
                    <a:pt x="485" y="178"/>
                  </a:lnTo>
                  <a:lnTo>
                    <a:pt x="504" y="185"/>
                  </a:lnTo>
                  <a:lnTo>
                    <a:pt x="501" y="178"/>
                  </a:lnTo>
                  <a:lnTo>
                    <a:pt x="527" y="196"/>
                  </a:lnTo>
                  <a:lnTo>
                    <a:pt x="529" y="188"/>
                  </a:lnTo>
                  <a:lnTo>
                    <a:pt x="512" y="178"/>
                  </a:lnTo>
                  <a:lnTo>
                    <a:pt x="517" y="172"/>
                  </a:lnTo>
                  <a:lnTo>
                    <a:pt x="524" y="175"/>
                  </a:lnTo>
                  <a:lnTo>
                    <a:pt x="527" y="170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4" y="151"/>
                  </a:lnTo>
                  <a:lnTo>
                    <a:pt x="529" y="153"/>
                  </a:lnTo>
                  <a:lnTo>
                    <a:pt x="534" y="151"/>
                  </a:lnTo>
                  <a:lnTo>
                    <a:pt x="521" y="141"/>
                  </a:lnTo>
                  <a:lnTo>
                    <a:pt x="522" y="137"/>
                  </a:lnTo>
                  <a:lnTo>
                    <a:pt x="527" y="131"/>
                  </a:lnTo>
                  <a:lnTo>
                    <a:pt x="537" y="142"/>
                  </a:lnTo>
                  <a:lnTo>
                    <a:pt x="537" y="127"/>
                  </a:lnTo>
                  <a:lnTo>
                    <a:pt x="532" y="117"/>
                  </a:lnTo>
                  <a:lnTo>
                    <a:pt x="540" y="121"/>
                  </a:lnTo>
                  <a:lnTo>
                    <a:pt x="545" y="108"/>
                  </a:lnTo>
                  <a:lnTo>
                    <a:pt x="554" y="119"/>
                  </a:lnTo>
                  <a:lnTo>
                    <a:pt x="554" y="131"/>
                  </a:lnTo>
                  <a:lnTo>
                    <a:pt x="566" y="132"/>
                  </a:lnTo>
                  <a:lnTo>
                    <a:pt x="570" y="137"/>
                  </a:lnTo>
                  <a:lnTo>
                    <a:pt x="571" y="124"/>
                  </a:lnTo>
                  <a:lnTo>
                    <a:pt x="565" y="119"/>
                  </a:lnTo>
                  <a:lnTo>
                    <a:pt x="571" y="112"/>
                  </a:lnTo>
                  <a:lnTo>
                    <a:pt x="566" y="108"/>
                  </a:lnTo>
                  <a:lnTo>
                    <a:pt x="564" y="112"/>
                  </a:lnTo>
                  <a:lnTo>
                    <a:pt x="554" y="109"/>
                  </a:lnTo>
                  <a:lnTo>
                    <a:pt x="555" y="104"/>
                  </a:lnTo>
                  <a:lnTo>
                    <a:pt x="566" y="104"/>
                  </a:lnTo>
                  <a:lnTo>
                    <a:pt x="571" y="104"/>
                  </a:lnTo>
                  <a:lnTo>
                    <a:pt x="565" y="98"/>
                  </a:lnTo>
                  <a:lnTo>
                    <a:pt x="556" y="98"/>
                  </a:lnTo>
                  <a:lnTo>
                    <a:pt x="560" y="92"/>
                  </a:lnTo>
                  <a:lnTo>
                    <a:pt x="566" y="92"/>
                  </a:lnTo>
                  <a:lnTo>
                    <a:pt x="566" y="96"/>
                  </a:lnTo>
                  <a:lnTo>
                    <a:pt x="573" y="92"/>
                  </a:lnTo>
                  <a:lnTo>
                    <a:pt x="571" y="82"/>
                  </a:lnTo>
                  <a:lnTo>
                    <a:pt x="566" y="87"/>
                  </a:lnTo>
                  <a:lnTo>
                    <a:pt x="564" y="83"/>
                  </a:lnTo>
                  <a:lnTo>
                    <a:pt x="569" y="73"/>
                  </a:lnTo>
                  <a:lnTo>
                    <a:pt x="583" y="67"/>
                  </a:lnTo>
                  <a:lnTo>
                    <a:pt x="596" y="69"/>
                  </a:lnTo>
                  <a:lnTo>
                    <a:pt x="601" y="55"/>
                  </a:lnTo>
                  <a:lnTo>
                    <a:pt x="605" y="60"/>
                  </a:lnTo>
                  <a:lnTo>
                    <a:pt x="608" y="48"/>
                  </a:lnTo>
                  <a:lnTo>
                    <a:pt x="614" y="50"/>
                  </a:lnTo>
                  <a:lnTo>
                    <a:pt x="625" y="39"/>
                  </a:lnTo>
                  <a:lnTo>
                    <a:pt x="620" y="25"/>
                  </a:lnTo>
                  <a:lnTo>
                    <a:pt x="629" y="28"/>
                  </a:lnTo>
                  <a:lnTo>
                    <a:pt x="634" y="32"/>
                  </a:lnTo>
                  <a:lnTo>
                    <a:pt x="635" y="20"/>
                  </a:lnTo>
                  <a:lnTo>
                    <a:pt x="633" y="14"/>
                  </a:lnTo>
                  <a:lnTo>
                    <a:pt x="642" y="13"/>
                  </a:lnTo>
                  <a:lnTo>
                    <a:pt x="640" y="9"/>
                  </a:lnTo>
                  <a:lnTo>
                    <a:pt x="647" y="0"/>
                  </a:lnTo>
                  <a:lnTo>
                    <a:pt x="667" y="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592132" y="917464"/>
              <a:ext cx="604444" cy="868548"/>
            </a:xfrm>
            <a:custGeom>
              <a:avLst/>
              <a:gdLst>
                <a:gd name="T0" fmla="*/ 601 w 891"/>
                <a:gd name="T1" fmla="*/ 35 h 1276"/>
                <a:gd name="T2" fmla="*/ 669 w 891"/>
                <a:gd name="T3" fmla="*/ 114 h 1276"/>
                <a:gd name="T4" fmla="*/ 723 w 891"/>
                <a:gd name="T5" fmla="*/ 155 h 1276"/>
                <a:gd name="T6" fmla="*/ 739 w 891"/>
                <a:gd name="T7" fmla="*/ 214 h 1276"/>
                <a:gd name="T8" fmla="*/ 743 w 891"/>
                <a:gd name="T9" fmla="*/ 278 h 1276"/>
                <a:gd name="T10" fmla="*/ 715 w 891"/>
                <a:gd name="T11" fmla="*/ 315 h 1276"/>
                <a:gd name="T12" fmla="*/ 735 w 891"/>
                <a:gd name="T13" fmla="*/ 376 h 1276"/>
                <a:gd name="T14" fmla="*/ 836 w 891"/>
                <a:gd name="T15" fmla="*/ 425 h 1276"/>
                <a:gd name="T16" fmla="*/ 836 w 891"/>
                <a:gd name="T17" fmla="*/ 436 h 1276"/>
                <a:gd name="T18" fmla="*/ 809 w 891"/>
                <a:gd name="T19" fmla="*/ 508 h 1276"/>
                <a:gd name="T20" fmla="*/ 812 w 891"/>
                <a:gd name="T21" fmla="*/ 548 h 1276"/>
                <a:gd name="T22" fmla="*/ 823 w 891"/>
                <a:gd name="T23" fmla="*/ 571 h 1276"/>
                <a:gd name="T24" fmla="*/ 813 w 891"/>
                <a:gd name="T25" fmla="*/ 601 h 1276"/>
                <a:gd name="T26" fmla="*/ 822 w 891"/>
                <a:gd name="T27" fmla="*/ 630 h 1276"/>
                <a:gd name="T28" fmla="*/ 827 w 891"/>
                <a:gd name="T29" fmla="*/ 660 h 1276"/>
                <a:gd name="T30" fmla="*/ 807 w 891"/>
                <a:gd name="T31" fmla="*/ 677 h 1276"/>
                <a:gd name="T32" fmla="*/ 813 w 891"/>
                <a:gd name="T33" fmla="*/ 716 h 1276"/>
                <a:gd name="T34" fmla="*/ 817 w 891"/>
                <a:gd name="T35" fmla="*/ 751 h 1276"/>
                <a:gd name="T36" fmla="*/ 812 w 891"/>
                <a:gd name="T37" fmla="*/ 788 h 1276"/>
                <a:gd name="T38" fmla="*/ 832 w 891"/>
                <a:gd name="T39" fmla="*/ 794 h 1276"/>
                <a:gd name="T40" fmla="*/ 834 w 891"/>
                <a:gd name="T41" fmla="*/ 822 h 1276"/>
                <a:gd name="T42" fmla="*/ 872 w 891"/>
                <a:gd name="T43" fmla="*/ 868 h 1276"/>
                <a:gd name="T44" fmla="*/ 846 w 891"/>
                <a:gd name="T45" fmla="*/ 997 h 1276"/>
                <a:gd name="T46" fmla="*/ 770 w 891"/>
                <a:gd name="T47" fmla="*/ 1050 h 1276"/>
                <a:gd name="T48" fmla="*/ 767 w 891"/>
                <a:gd name="T49" fmla="*/ 1095 h 1276"/>
                <a:gd name="T50" fmla="*/ 824 w 891"/>
                <a:gd name="T51" fmla="*/ 1129 h 1276"/>
                <a:gd name="T52" fmla="*/ 719 w 891"/>
                <a:gd name="T53" fmla="*/ 1172 h 1276"/>
                <a:gd name="T54" fmla="*/ 647 w 891"/>
                <a:gd name="T55" fmla="*/ 1106 h 1276"/>
                <a:gd name="T56" fmla="*/ 519 w 891"/>
                <a:gd name="T57" fmla="*/ 1209 h 1276"/>
                <a:gd name="T58" fmla="*/ 428 w 891"/>
                <a:gd name="T59" fmla="*/ 1218 h 1276"/>
                <a:gd name="T60" fmla="*/ 341 w 891"/>
                <a:gd name="T61" fmla="*/ 1198 h 1276"/>
                <a:gd name="T62" fmla="*/ 307 w 891"/>
                <a:gd name="T63" fmla="*/ 1135 h 1276"/>
                <a:gd name="T64" fmla="*/ 243 w 891"/>
                <a:gd name="T65" fmla="*/ 1135 h 1276"/>
                <a:gd name="T66" fmla="*/ 280 w 891"/>
                <a:gd name="T67" fmla="*/ 1050 h 1276"/>
                <a:gd name="T68" fmla="*/ 242 w 891"/>
                <a:gd name="T69" fmla="*/ 1021 h 1276"/>
                <a:gd name="T70" fmla="*/ 227 w 891"/>
                <a:gd name="T71" fmla="*/ 965 h 1276"/>
                <a:gd name="T72" fmla="*/ 359 w 891"/>
                <a:gd name="T73" fmla="*/ 917 h 1276"/>
                <a:gd name="T74" fmla="*/ 359 w 891"/>
                <a:gd name="T75" fmla="*/ 874 h 1276"/>
                <a:gd name="T76" fmla="*/ 366 w 891"/>
                <a:gd name="T77" fmla="*/ 847 h 1276"/>
                <a:gd name="T78" fmla="*/ 324 w 891"/>
                <a:gd name="T79" fmla="*/ 820 h 1276"/>
                <a:gd name="T80" fmla="*/ 297 w 891"/>
                <a:gd name="T81" fmla="*/ 804 h 1276"/>
                <a:gd name="T82" fmla="*/ 253 w 891"/>
                <a:gd name="T83" fmla="*/ 795 h 1276"/>
                <a:gd name="T84" fmla="*/ 296 w 891"/>
                <a:gd name="T85" fmla="*/ 724 h 1276"/>
                <a:gd name="T86" fmla="*/ 275 w 891"/>
                <a:gd name="T87" fmla="*/ 671 h 1276"/>
                <a:gd name="T88" fmla="*/ 247 w 891"/>
                <a:gd name="T89" fmla="*/ 615 h 1276"/>
                <a:gd name="T90" fmla="*/ 247 w 891"/>
                <a:gd name="T91" fmla="*/ 581 h 1276"/>
                <a:gd name="T92" fmla="*/ 173 w 891"/>
                <a:gd name="T93" fmla="*/ 564 h 1276"/>
                <a:gd name="T94" fmla="*/ 138 w 891"/>
                <a:gd name="T95" fmla="*/ 561 h 1276"/>
                <a:gd name="T96" fmla="*/ 68 w 891"/>
                <a:gd name="T97" fmla="*/ 539 h 1276"/>
                <a:gd name="T98" fmla="*/ 61 w 891"/>
                <a:gd name="T99" fmla="*/ 482 h 1276"/>
                <a:gd name="T100" fmla="*/ 31 w 891"/>
                <a:gd name="T101" fmla="*/ 439 h 1276"/>
                <a:gd name="T102" fmla="*/ 4 w 891"/>
                <a:gd name="T103" fmla="*/ 415 h 1276"/>
                <a:gd name="T104" fmla="*/ 85 w 891"/>
                <a:gd name="T105" fmla="*/ 317 h 1276"/>
                <a:gd name="T106" fmla="*/ 139 w 891"/>
                <a:gd name="T107" fmla="*/ 165 h 1276"/>
                <a:gd name="T108" fmla="*/ 266 w 891"/>
                <a:gd name="T109" fmla="*/ 177 h 1276"/>
                <a:gd name="T110" fmla="*/ 376 w 891"/>
                <a:gd name="T111" fmla="*/ 86 h 1276"/>
                <a:gd name="T112" fmla="*/ 462 w 891"/>
                <a:gd name="T113" fmla="*/ 14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" h="1276">
                  <a:moveTo>
                    <a:pt x="532" y="60"/>
                  </a:moveTo>
                  <a:lnTo>
                    <a:pt x="541" y="61"/>
                  </a:lnTo>
                  <a:lnTo>
                    <a:pt x="548" y="60"/>
                  </a:lnTo>
                  <a:lnTo>
                    <a:pt x="557" y="55"/>
                  </a:lnTo>
                  <a:lnTo>
                    <a:pt x="585" y="30"/>
                  </a:lnTo>
                  <a:lnTo>
                    <a:pt x="591" y="27"/>
                  </a:lnTo>
                  <a:lnTo>
                    <a:pt x="601" y="35"/>
                  </a:lnTo>
                  <a:lnTo>
                    <a:pt x="620" y="83"/>
                  </a:lnTo>
                  <a:lnTo>
                    <a:pt x="634" y="83"/>
                  </a:lnTo>
                  <a:lnTo>
                    <a:pt x="655" y="71"/>
                  </a:lnTo>
                  <a:lnTo>
                    <a:pt x="670" y="85"/>
                  </a:lnTo>
                  <a:lnTo>
                    <a:pt x="674" y="90"/>
                  </a:lnTo>
                  <a:lnTo>
                    <a:pt x="669" y="93"/>
                  </a:lnTo>
                  <a:lnTo>
                    <a:pt x="669" y="114"/>
                  </a:lnTo>
                  <a:lnTo>
                    <a:pt x="680" y="108"/>
                  </a:lnTo>
                  <a:lnTo>
                    <a:pt x="691" y="108"/>
                  </a:lnTo>
                  <a:lnTo>
                    <a:pt x="685" y="120"/>
                  </a:lnTo>
                  <a:lnTo>
                    <a:pt x="705" y="135"/>
                  </a:lnTo>
                  <a:lnTo>
                    <a:pt x="703" y="144"/>
                  </a:lnTo>
                  <a:lnTo>
                    <a:pt x="716" y="170"/>
                  </a:lnTo>
                  <a:lnTo>
                    <a:pt x="723" y="155"/>
                  </a:lnTo>
                  <a:lnTo>
                    <a:pt x="750" y="172"/>
                  </a:lnTo>
                  <a:lnTo>
                    <a:pt x="745" y="173"/>
                  </a:lnTo>
                  <a:lnTo>
                    <a:pt x="731" y="177"/>
                  </a:lnTo>
                  <a:lnTo>
                    <a:pt x="740" y="183"/>
                  </a:lnTo>
                  <a:lnTo>
                    <a:pt x="738" y="199"/>
                  </a:lnTo>
                  <a:lnTo>
                    <a:pt x="716" y="204"/>
                  </a:lnTo>
                  <a:lnTo>
                    <a:pt x="739" y="214"/>
                  </a:lnTo>
                  <a:lnTo>
                    <a:pt x="735" y="224"/>
                  </a:lnTo>
                  <a:lnTo>
                    <a:pt x="724" y="223"/>
                  </a:lnTo>
                  <a:lnTo>
                    <a:pt x="719" y="227"/>
                  </a:lnTo>
                  <a:lnTo>
                    <a:pt x="719" y="243"/>
                  </a:lnTo>
                  <a:lnTo>
                    <a:pt x="745" y="263"/>
                  </a:lnTo>
                  <a:lnTo>
                    <a:pt x="726" y="272"/>
                  </a:lnTo>
                  <a:lnTo>
                    <a:pt x="743" y="278"/>
                  </a:lnTo>
                  <a:lnTo>
                    <a:pt x="731" y="292"/>
                  </a:lnTo>
                  <a:lnTo>
                    <a:pt x="721" y="295"/>
                  </a:lnTo>
                  <a:lnTo>
                    <a:pt x="721" y="301"/>
                  </a:lnTo>
                  <a:lnTo>
                    <a:pt x="731" y="303"/>
                  </a:lnTo>
                  <a:lnTo>
                    <a:pt x="735" y="311"/>
                  </a:lnTo>
                  <a:lnTo>
                    <a:pt x="723" y="305"/>
                  </a:lnTo>
                  <a:lnTo>
                    <a:pt x="715" y="315"/>
                  </a:lnTo>
                  <a:lnTo>
                    <a:pt x="726" y="317"/>
                  </a:lnTo>
                  <a:lnTo>
                    <a:pt x="734" y="335"/>
                  </a:lnTo>
                  <a:lnTo>
                    <a:pt x="726" y="342"/>
                  </a:lnTo>
                  <a:lnTo>
                    <a:pt x="740" y="354"/>
                  </a:lnTo>
                  <a:lnTo>
                    <a:pt x="728" y="357"/>
                  </a:lnTo>
                  <a:lnTo>
                    <a:pt x="745" y="370"/>
                  </a:lnTo>
                  <a:lnTo>
                    <a:pt x="735" y="376"/>
                  </a:lnTo>
                  <a:lnTo>
                    <a:pt x="739" y="384"/>
                  </a:lnTo>
                  <a:lnTo>
                    <a:pt x="733" y="386"/>
                  </a:lnTo>
                  <a:lnTo>
                    <a:pt x="760" y="418"/>
                  </a:lnTo>
                  <a:lnTo>
                    <a:pt x="772" y="448"/>
                  </a:lnTo>
                  <a:lnTo>
                    <a:pt x="780" y="453"/>
                  </a:lnTo>
                  <a:lnTo>
                    <a:pt x="809" y="433"/>
                  </a:lnTo>
                  <a:lnTo>
                    <a:pt x="836" y="425"/>
                  </a:lnTo>
                  <a:lnTo>
                    <a:pt x="836" y="416"/>
                  </a:lnTo>
                  <a:lnTo>
                    <a:pt x="844" y="426"/>
                  </a:lnTo>
                  <a:lnTo>
                    <a:pt x="829" y="434"/>
                  </a:lnTo>
                  <a:lnTo>
                    <a:pt x="824" y="436"/>
                  </a:lnTo>
                  <a:lnTo>
                    <a:pt x="828" y="445"/>
                  </a:lnTo>
                  <a:lnTo>
                    <a:pt x="832" y="436"/>
                  </a:lnTo>
                  <a:lnTo>
                    <a:pt x="836" y="436"/>
                  </a:lnTo>
                  <a:lnTo>
                    <a:pt x="843" y="454"/>
                  </a:lnTo>
                  <a:lnTo>
                    <a:pt x="839" y="459"/>
                  </a:lnTo>
                  <a:lnTo>
                    <a:pt x="828" y="450"/>
                  </a:lnTo>
                  <a:lnTo>
                    <a:pt x="822" y="477"/>
                  </a:lnTo>
                  <a:lnTo>
                    <a:pt x="822" y="494"/>
                  </a:lnTo>
                  <a:lnTo>
                    <a:pt x="832" y="503"/>
                  </a:lnTo>
                  <a:lnTo>
                    <a:pt x="809" y="508"/>
                  </a:lnTo>
                  <a:lnTo>
                    <a:pt x="828" y="518"/>
                  </a:lnTo>
                  <a:lnTo>
                    <a:pt x="829" y="528"/>
                  </a:lnTo>
                  <a:lnTo>
                    <a:pt x="809" y="523"/>
                  </a:lnTo>
                  <a:lnTo>
                    <a:pt x="827" y="533"/>
                  </a:lnTo>
                  <a:lnTo>
                    <a:pt x="823" y="543"/>
                  </a:lnTo>
                  <a:lnTo>
                    <a:pt x="809" y="537"/>
                  </a:lnTo>
                  <a:lnTo>
                    <a:pt x="812" y="548"/>
                  </a:lnTo>
                  <a:lnTo>
                    <a:pt x="822" y="549"/>
                  </a:lnTo>
                  <a:lnTo>
                    <a:pt x="814" y="559"/>
                  </a:lnTo>
                  <a:lnTo>
                    <a:pt x="795" y="564"/>
                  </a:lnTo>
                  <a:lnTo>
                    <a:pt x="800" y="567"/>
                  </a:lnTo>
                  <a:lnTo>
                    <a:pt x="814" y="561"/>
                  </a:lnTo>
                  <a:lnTo>
                    <a:pt x="824" y="567"/>
                  </a:lnTo>
                  <a:lnTo>
                    <a:pt x="823" y="571"/>
                  </a:lnTo>
                  <a:lnTo>
                    <a:pt x="814" y="567"/>
                  </a:lnTo>
                  <a:lnTo>
                    <a:pt x="808" y="574"/>
                  </a:lnTo>
                  <a:lnTo>
                    <a:pt x="822" y="577"/>
                  </a:lnTo>
                  <a:lnTo>
                    <a:pt x="827" y="583"/>
                  </a:lnTo>
                  <a:lnTo>
                    <a:pt x="813" y="582"/>
                  </a:lnTo>
                  <a:lnTo>
                    <a:pt x="804" y="597"/>
                  </a:lnTo>
                  <a:lnTo>
                    <a:pt x="813" y="601"/>
                  </a:lnTo>
                  <a:lnTo>
                    <a:pt x="812" y="612"/>
                  </a:lnTo>
                  <a:lnTo>
                    <a:pt x="818" y="613"/>
                  </a:lnTo>
                  <a:lnTo>
                    <a:pt x="819" y="618"/>
                  </a:lnTo>
                  <a:lnTo>
                    <a:pt x="814" y="622"/>
                  </a:lnTo>
                  <a:lnTo>
                    <a:pt x="818" y="625"/>
                  </a:lnTo>
                  <a:lnTo>
                    <a:pt x="814" y="630"/>
                  </a:lnTo>
                  <a:lnTo>
                    <a:pt x="822" y="630"/>
                  </a:lnTo>
                  <a:lnTo>
                    <a:pt x="823" y="633"/>
                  </a:lnTo>
                  <a:lnTo>
                    <a:pt x="829" y="635"/>
                  </a:lnTo>
                  <a:lnTo>
                    <a:pt x="836" y="650"/>
                  </a:lnTo>
                  <a:lnTo>
                    <a:pt x="828" y="651"/>
                  </a:lnTo>
                  <a:lnTo>
                    <a:pt x="839" y="667"/>
                  </a:lnTo>
                  <a:lnTo>
                    <a:pt x="822" y="662"/>
                  </a:lnTo>
                  <a:lnTo>
                    <a:pt x="827" y="660"/>
                  </a:lnTo>
                  <a:lnTo>
                    <a:pt x="819" y="647"/>
                  </a:lnTo>
                  <a:lnTo>
                    <a:pt x="809" y="650"/>
                  </a:lnTo>
                  <a:lnTo>
                    <a:pt x="817" y="662"/>
                  </a:lnTo>
                  <a:lnTo>
                    <a:pt x="804" y="661"/>
                  </a:lnTo>
                  <a:lnTo>
                    <a:pt x="812" y="670"/>
                  </a:lnTo>
                  <a:lnTo>
                    <a:pt x="807" y="670"/>
                  </a:lnTo>
                  <a:lnTo>
                    <a:pt x="807" y="677"/>
                  </a:lnTo>
                  <a:lnTo>
                    <a:pt x="803" y="679"/>
                  </a:lnTo>
                  <a:lnTo>
                    <a:pt x="803" y="684"/>
                  </a:lnTo>
                  <a:lnTo>
                    <a:pt x="817" y="686"/>
                  </a:lnTo>
                  <a:lnTo>
                    <a:pt x="809" y="692"/>
                  </a:lnTo>
                  <a:lnTo>
                    <a:pt x="812" y="695"/>
                  </a:lnTo>
                  <a:lnTo>
                    <a:pt x="818" y="695"/>
                  </a:lnTo>
                  <a:lnTo>
                    <a:pt x="813" y="716"/>
                  </a:lnTo>
                  <a:lnTo>
                    <a:pt x="817" y="720"/>
                  </a:lnTo>
                  <a:lnTo>
                    <a:pt x="823" y="719"/>
                  </a:lnTo>
                  <a:lnTo>
                    <a:pt x="823" y="725"/>
                  </a:lnTo>
                  <a:lnTo>
                    <a:pt x="809" y="726"/>
                  </a:lnTo>
                  <a:lnTo>
                    <a:pt x="809" y="741"/>
                  </a:lnTo>
                  <a:lnTo>
                    <a:pt x="817" y="746"/>
                  </a:lnTo>
                  <a:lnTo>
                    <a:pt x="817" y="751"/>
                  </a:lnTo>
                  <a:lnTo>
                    <a:pt x="807" y="750"/>
                  </a:lnTo>
                  <a:lnTo>
                    <a:pt x="800" y="760"/>
                  </a:lnTo>
                  <a:lnTo>
                    <a:pt x="809" y="756"/>
                  </a:lnTo>
                  <a:lnTo>
                    <a:pt x="814" y="763"/>
                  </a:lnTo>
                  <a:lnTo>
                    <a:pt x="823" y="761"/>
                  </a:lnTo>
                  <a:lnTo>
                    <a:pt x="812" y="779"/>
                  </a:lnTo>
                  <a:lnTo>
                    <a:pt x="812" y="788"/>
                  </a:lnTo>
                  <a:lnTo>
                    <a:pt x="818" y="785"/>
                  </a:lnTo>
                  <a:lnTo>
                    <a:pt x="818" y="780"/>
                  </a:lnTo>
                  <a:lnTo>
                    <a:pt x="824" y="788"/>
                  </a:lnTo>
                  <a:lnTo>
                    <a:pt x="827" y="779"/>
                  </a:lnTo>
                  <a:lnTo>
                    <a:pt x="832" y="783"/>
                  </a:lnTo>
                  <a:lnTo>
                    <a:pt x="828" y="793"/>
                  </a:lnTo>
                  <a:lnTo>
                    <a:pt x="832" y="794"/>
                  </a:lnTo>
                  <a:lnTo>
                    <a:pt x="824" y="804"/>
                  </a:lnTo>
                  <a:lnTo>
                    <a:pt x="818" y="800"/>
                  </a:lnTo>
                  <a:lnTo>
                    <a:pt x="817" y="803"/>
                  </a:lnTo>
                  <a:lnTo>
                    <a:pt x="818" y="810"/>
                  </a:lnTo>
                  <a:lnTo>
                    <a:pt x="829" y="814"/>
                  </a:lnTo>
                  <a:lnTo>
                    <a:pt x="834" y="809"/>
                  </a:lnTo>
                  <a:lnTo>
                    <a:pt x="834" y="822"/>
                  </a:lnTo>
                  <a:lnTo>
                    <a:pt x="849" y="833"/>
                  </a:lnTo>
                  <a:lnTo>
                    <a:pt x="856" y="848"/>
                  </a:lnTo>
                  <a:lnTo>
                    <a:pt x="868" y="845"/>
                  </a:lnTo>
                  <a:lnTo>
                    <a:pt x="868" y="853"/>
                  </a:lnTo>
                  <a:lnTo>
                    <a:pt x="862" y="862"/>
                  </a:lnTo>
                  <a:lnTo>
                    <a:pt x="876" y="864"/>
                  </a:lnTo>
                  <a:lnTo>
                    <a:pt x="872" y="868"/>
                  </a:lnTo>
                  <a:lnTo>
                    <a:pt x="872" y="878"/>
                  </a:lnTo>
                  <a:lnTo>
                    <a:pt x="891" y="893"/>
                  </a:lnTo>
                  <a:lnTo>
                    <a:pt x="887" y="899"/>
                  </a:lnTo>
                  <a:lnTo>
                    <a:pt x="877" y="901"/>
                  </a:lnTo>
                  <a:lnTo>
                    <a:pt x="887" y="913"/>
                  </a:lnTo>
                  <a:lnTo>
                    <a:pt x="872" y="955"/>
                  </a:lnTo>
                  <a:lnTo>
                    <a:pt x="846" y="997"/>
                  </a:lnTo>
                  <a:lnTo>
                    <a:pt x="838" y="981"/>
                  </a:lnTo>
                  <a:lnTo>
                    <a:pt x="832" y="985"/>
                  </a:lnTo>
                  <a:lnTo>
                    <a:pt x="819" y="1007"/>
                  </a:lnTo>
                  <a:lnTo>
                    <a:pt x="800" y="1022"/>
                  </a:lnTo>
                  <a:lnTo>
                    <a:pt x="795" y="1017"/>
                  </a:lnTo>
                  <a:lnTo>
                    <a:pt x="780" y="1032"/>
                  </a:lnTo>
                  <a:lnTo>
                    <a:pt x="770" y="1050"/>
                  </a:lnTo>
                  <a:lnTo>
                    <a:pt x="760" y="1059"/>
                  </a:lnTo>
                  <a:lnTo>
                    <a:pt x="765" y="1075"/>
                  </a:lnTo>
                  <a:lnTo>
                    <a:pt x="772" y="1070"/>
                  </a:lnTo>
                  <a:lnTo>
                    <a:pt x="777" y="1075"/>
                  </a:lnTo>
                  <a:lnTo>
                    <a:pt x="765" y="1083"/>
                  </a:lnTo>
                  <a:lnTo>
                    <a:pt x="759" y="1080"/>
                  </a:lnTo>
                  <a:lnTo>
                    <a:pt x="767" y="1095"/>
                  </a:lnTo>
                  <a:lnTo>
                    <a:pt x="769" y="1108"/>
                  </a:lnTo>
                  <a:lnTo>
                    <a:pt x="777" y="1099"/>
                  </a:lnTo>
                  <a:lnTo>
                    <a:pt x="787" y="1108"/>
                  </a:lnTo>
                  <a:lnTo>
                    <a:pt x="788" y="1103"/>
                  </a:lnTo>
                  <a:lnTo>
                    <a:pt x="802" y="1118"/>
                  </a:lnTo>
                  <a:lnTo>
                    <a:pt x="818" y="1123"/>
                  </a:lnTo>
                  <a:lnTo>
                    <a:pt x="824" y="1129"/>
                  </a:lnTo>
                  <a:lnTo>
                    <a:pt x="824" y="1154"/>
                  </a:lnTo>
                  <a:lnTo>
                    <a:pt x="804" y="1178"/>
                  </a:lnTo>
                  <a:lnTo>
                    <a:pt x="800" y="1175"/>
                  </a:lnTo>
                  <a:lnTo>
                    <a:pt x="785" y="1180"/>
                  </a:lnTo>
                  <a:lnTo>
                    <a:pt x="769" y="1167"/>
                  </a:lnTo>
                  <a:lnTo>
                    <a:pt x="749" y="1175"/>
                  </a:lnTo>
                  <a:lnTo>
                    <a:pt x="719" y="1172"/>
                  </a:lnTo>
                  <a:lnTo>
                    <a:pt x="715" y="1162"/>
                  </a:lnTo>
                  <a:lnTo>
                    <a:pt x="701" y="1160"/>
                  </a:lnTo>
                  <a:lnTo>
                    <a:pt x="703" y="1138"/>
                  </a:lnTo>
                  <a:lnTo>
                    <a:pt x="691" y="1134"/>
                  </a:lnTo>
                  <a:lnTo>
                    <a:pt x="676" y="1111"/>
                  </a:lnTo>
                  <a:lnTo>
                    <a:pt x="667" y="1113"/>
                  </a:lnTo>
                  <a:lnTo>
                    <a:pt x="647" y="1106"/>
                  </a:lnTo>
                  <a:lnTo>
                    <a:pt x="626" y="1115"/>
                  </a:lnTo>
                  <a:lnTo>
                    <a:pt x="617" y="1114"/>
                  </a:lnTo>
                  <a:lnTo>
                    <a:pt x="615" y="1119"/>
                  </a:lnTo>
                  <a:lnTo>
                    <a:pt x="606" y="1154"/>
                  </a:lnTo>
                  <a:lnTo>
                    <a:pt x="585" y="1182"/>
                  </a:lnTo>
                  <a:lnTo>
                    <a:pt x="542" y="1199"/>
                  </a:lnTo>
                  <a:lnTo>
                    <a:pt x="519" y="1209"/>
                  </a:lnTo>
                  <a:lnTo>
                    <a:pt x="509" y="1223"/>
                  </a:lnTo>
                  <a:lnTo>
                    <a:pt x="482" y="1229"/>
                  </a:lnTo>
                  <a:lnTo>
                    <a:pt x="468" y="1256"/>
                  </a:lnTo>
                  <a:lnTo>
                    <a:pt x="433" y="1276"/>
                  </a:lnTo>
                  <a:lnTo>
                    <a:pt x="439" y="1252"/>
                  </a:lnTo>
                  <a:lnTo>
                    <a:pt x="439" y="1234"/>
                  </a:lnTo>
                  <a:lnTo>
                    <a:pt x="428" y="1218"/>
                  </a:lnTo>
                  <a:lnTo>
                    <a:pt x="410" y="1207"/>
                  </a:lnTo>
                  <a:lnTo>
                    <a:pt x="401" y="1212"/>
                  </a:lnTo>
                  <a:lnTo>
                    <a:pt x="386" y="1204"/>
                  </a:lnTo>
                  <a:lnTo>
                    <a:pt x="360" y="1213"/>
                  </a:lnTo>
                  <a:lnTo>
                    <a:pt x="350" y="1208"/>
                  </a:lnTo>
                  <a:lnTo>
                    <a:pt x="350" y="1198"/>
                  </a:lnTo>
                  <a:lnTo>
                    <a:pt x="341" y="1198"/>
                  </a:lnTo>
                  <a:lnTo>
                    <a:pt x="339" y="1187"/>
                  </a:lnTo>
                  <a:lnTo>
                    <a:pt x="336" y="1180"/>
                  </a:lnTo>
                  <a:lnTo>
                    <a:pt x="341" y="1177"/>
                  </a:lnTo>
                  <a:lnTo>
                    <a:pt x="336" y="1167"/>
                  </a:lnTo>
                  <a:lnTo>
                    <a:pt x="325" y="1165"/>
                  </a:lnTo>
                  <a:lnTo>
                    <a:pt x="322" y="1150"/>
                  </a:lnTo>
                  <a:lnTo>
                    <a:pt x="307" y="1135"/>
                  </a:lnTo>
                  <a:lnTo>
                    <a:pt x="314" y="1130"/>
                  </a:lnTo>
                  <a:lnTo>
                    <a:pt x="296" y="1119"/>
                  </a:lnTo>
                  <a:lnTo>
                    <a:pt x="296" y="1108"/>
                  </a:lnTo>
                  <a:lnTo>
                    <a:pt x="291" y="1108"/>
                  </a:lnTo>
                  <a:lnTo>
                    <a:pt x="281" y="1133"/>
                  </a:lnTo>
                  <a:lnTo>
                    <a:pt x="263" y="1154"/>
                  </a:lnTo>
                  <a:lnTo>
                    <a:pt x="243" y="1135"/>
                  </a:lnTo>
                  <a:lnTo>
                    <a:pt x="266" y="1114"/>
                  </a:lnTo>
                  <a:lnTo>
                    <a:pt x="275" y="1098"/>
                  </a:lnTo>
                  <a:lnTo>
                    <a:pt x="282" y="1095"/>
                  </a:lnTo>
                  <a:lnTo>
                    <a:pt x="280" y="1090"/>
                  </a:lnTo>
                  <a:lnTo>
                    <a:pt x="285" y="1083"/>
                  </a:lnTo>
                  <a:lnTo>
                    <a:pt x="280" y="1079"/>
                  </a:lnTo>
                  <a:lnTo>
                    <a:pt x="280" y="1050"/>
                  </a:lnTo>
                  <a:lnTo>
                    <a:pt x="266" y="1055"/>
                  </a:lnTo>
                  <a:lnTo>
                    <a:pt x="263" y="1049"/>
                  </a:lnTo>
                  <a:lnTo>
                    <a:pt x="248" y="1050"/>
                  </a:lnTo>
                  <a:lnTo>
                    <a:pt x="232" y="1037"/>
                  </a:lnTo>
                  <a:lnTo>
                    <a:pt x="235" y="1030"/>
                  </a:lnTo>
                  <a:lnTo>
                    <a:pt x="243" y="1027"/>
                  </a:lnTo>
                  <a:lnTo>
                    <a:pt x="242" y="1021"/>
                  </a:lnTo>
                  <a:lnTo>
                    <a:pt x="221" y="1000"/>
                  </a:lnTo>
                  <a:lnTo>
                    <a:pt x="206" y="995"/>
                  </a:lnTo>
                  <a:lnTo>
                    <a:pt x="217" y="980"/>
                  </a:lnTo>
                  <a:lnTo>
                    <a:pt x="206" y="982"/>
                  </a:lnTo>
                  <a:lnTo>
                    <a:pt x="196" y="976"/>
                  </a:lnTo>
                  <a:lnTo>
                    <a:pt x="206" y="970"/>
                  </a:lnTo>
                  <a:lnTo>
                    <a:pt x="227" y="965"/>
                  </a:lnTo>
                  <a:lnTo>
                    <a:pt x="272" y="975"/>
                  </a:lnTo>
                  <a:lnTo>
                    <a:pt x="276" y="955"/>
                  </a:lnTo>
                  <a:lnTo>
                    <a:pt x="325" y="921"/>
                  </a:lnTo>
                  <a:lnTo>
                    <a:pt x="332" y="926"/>
                  </a:lnTo>
                  <a:lnTo>
                    <a:pt x="344" y="922"/>
                  </a:lnTo>
                  <a:lnTo>
                    <a:pt x="345" y="916"/>
                  </a:lnTo>
                  <a:lnTo>
                    <a:pt x="359" y="917"/>
                  </a:lnTo>
                  <a:lnTo>
                    <a:pt x="368" y="901"/>
                  </a:lnTo>
                  <a:lnTo>
                    <a:pt x="378" y="897"/>
                  </a:lnTo>
                  <a:lnTo>
                    <a:pt x="368" y="889"/>
                  </a:lnTo>
                  <a:lnTo>
                    <a:pt x="381" y="889"/>
                  </a:lnTo>
                  <a:lnTo>
                    <a:pt x="380" y="883"/>
                  </a:lnTo>
                  <a:lnTo>
                    <a:pt x="364" y="881"/>
                  </a:lnTo>
                  <a:lnTo>
                    <a:pt x="359" y="874"/>
                  </a:lnTo>
                  <a:lnTo>
                    <a:pt x="361" y="868"/>
                  </a:lnTo>
                  <a:lnTo>
                    <a:pt x="351" y="859"/>
                  </a:lnTo>
                  <a:lnTo>
                    <a:pt x="361" y="859"/>
                  </a:lnTo>
                  <a:lnTo>
                    <a:pt x="361" y="852"/>
                  </a:lnTo>
                  <a:lnTo>
                    <a:pt x="371" y="858"/>
                  </a:lnTo>
                  <a:lnTo>
                    <a:pt x="376" y="857"/>
                  </a:lnTo>
                  <a:lnTo>
                    <a:pt x="366" y="847"/>
                  </a:lnTo>
                  <a:lnTo>
                    <a:pt x="354" y="848"/>
                  </a:lnTo>
                  <a:lnTo>
                    <a:pt x="355" y="843"/>
                  </a:lnTo>
                  <a:lnTo>
                    <a:pt x="355" y="837"/>
                  </a:lnTo>
                  <a:lnTo>
                    <a:pt x="345" y="837"/>
                  </a:lnTo>
                  <a:lnTo>
                    <a:pt x="341" y="824"/>
                  </a:lnTo>
                  <a:lnTo>
                    <a:pt x="330" y="832"/>
                  </a:lnTo>
                  <a:lnTo>
                    <a:pt x="324" y="820"/>
                  </a:lnTo>
                  <a:lnTo>
                    <a:pt x="327" y="809"/>
                  </a:lnTo>
                  <a:lnTo>
                    <a:pt x="320" y="812"/>
                  </a:lnTo>
                  <a:lnTo>
                    <a:pt x="311" y="827"/>
                  </a:lnTo>
                  <a:lnTo>
                    <a:pt x="304" y="810"/>
                  </a:lnTo>
                  <a:lnTo>
                    <a:pt x="311" y="798"/>
                  </a:lnTo>
                  <a:lnTo>
                    <a:pt x="309" y="790"/>
                  </a:lnTo>
                  <a:lnTo>
                    <a:pt x="297" y="804"/>
                  </a:lnTo>
                  <a:lnTo>
                    <a:pt x="282" y="808"/>
                  </a:lnTo>
                  <a:lnTo>
                    <a:pt x="286" y="790"/>
                  </a:lnTo>
                  <a:lnTo>
                    <a:pt x="276" y="789"/>
                  </a:lnTo>
                  <a:lnTo>
                    <a:pt x="265" y="793"/>
                  </a:lnTo>
                  <a:lnTo>
                    <a:pt x="260" y="780"/>
                  </a:lnTo>
                  <a:lnTo>
                    <a:pt x="255" y="785"/>
                  </a:lnTo>
                  <a:lnTo>
                    <a:pt x="253" y="795"/>
                  </a:lnTo>
                  <a:lnTo>
                    <a:pt x="250" y="790"/>
                  </a:lnTo>
                  <a:lnTo>
                    <a:pt x="252" y="780"/>
                  </a:lnTo>
                  <a:lnTo>
                    <a:pt x="270" y="774"/>
                  </a:lnTo>
                  <a:lnTo>
                    <a:pt x="276" y="753"/>
                  </a:lnTo>
                  <a:lnTo>
                    <a:pt x="286" y="741"/>
                  </a:lnTo>
                  <a:lnTo>
                    <a:pt x="295" y="741"/>
                  </a:lnTo>
                  <a:lnTo>
                    <a:pt x="296" y="724"/>
                  </a:lnTo>
                  <a:lnTo>
                    <a:pt x="287" y="720"/>
                  </a:lnTo>
                  <a:lnTo>
                    <a:pt x="301" y="707"/>
                  </a:lnTo>
                  <a:lnTo>
                    <a:pt x="300" y="697"/>
                  </a:lnTo>
                  <a:lnTo>
                    <a:pt x="292" y="700"/>
                  </a:lnTo>
                  <a:lnTo>
                    <a:pt x="287" y="682"/>
                  </a:lnTo>
                  <a:lnTo>
                    <a:pt x="277" y="679"/>
                  </a:lnTo>
                  <a:lnTo>
                    <a:pt x="275" y="671"/>
                  </a:lnTo>
                  <a:lnTo>
                    <a:pt x="280" y="666"/>
                  </a:lnTo>
                  <a:lnTo>
                    <a:pt x="277" y="656"/>
                  </a:lnTo>
                  <a:lnTo>
                    <a:pt x="270" y="652"/>
                  </a:lnTo>
                  <a:lnTo>
                    <a:pt x="265" y="630"/>
                  </a:lnTo>
                  <a:lnTo>
                    <a:pt x="250" y="620"/>
                  </a:lnTo>
                  <a:lnTo>
                    <a:pt x="247" y="625"/>
                  </a:lnTo>
                  <a:lnTo>
                    <a:pt x="247" y="615"/>
                  </a:lnTo>
                  <a:lnTo>
                    <a:pt x="231" y="613"/>
                  </a:lnTo>
                  <a:lnTo>
                    <a:pt x="231" y="602"/>
                  </a:lnTo>
                  <a:lnTo>
                    <a:pt x="227" y="596"/>
                  </a:lnTo>
                  <a:lnTo>
                    <a:pt x="232" y="592"/>
                  </a:lnTo>
                  <a:lnTo>
                    <a:pt x="232" y="583"/>
                  </a:lnTo>
                  <a:lnTo>
                    <a:pt x="238" y="586"/>
                  </a:lnTo>
                  <a:lnTo>
                    <a:pt x="247" y="581"/>
                  </a:lnTo>
                  <a:lnTo>
                    <a:pt x="260" y="559"/>
                  </a:lnTo>
                  <a:lnTo>
                    <a:pt x="248" y="548"/>
                  </a:lnTo>
                  <a:lnTo>
                    <a:pt x="223" y="549"/>
                  </a:lnTo>
                  <a:lnTo>
                    <a:pt x="191" y="561"/>
                  </a:lnTo>
                  <a:lnTo>
                    <a:pt x="187" y="558"/>
                  </a:lnTo>
                  <a:lnTo>
                    <a:pt x="174" y="558"/>
                  </a:lnTo>
                  <a:lnTo>
                    <a:pt x="173" y="564"/>
                  </a:lnTo>
                  <a:lnTo>
                    <a:pt x="167" y="561"/>
                  </a:lnTo>
                  <a:lnTo>
                    <a:pt x="164" y="566"/>
                  </a:lnTo>
                  <a:lnTo>
                    <a:pt x="157" y="551"/>
                  </a:lnTo>
                  <a:lnTo>
                    <a:pt x="157" y="569"/>
                  </a:lnTo>
                  <a:lnTo>
                    <a:pt x="147" y="578"/>
                  </a:lnTo>
                  <a:lnTo>
                    <a:pt x="139" y="574"/>
                  </a:lnTo>
                  <a:lnTo>
                    <a:pt x="138" y="561"/>
                  </a:lnTo>
                  <a:lnTo>
                    <a:pt x="123" y="554"/>
                  </a:lnTo>
                  <a:lnTo>
                    <a:pt x="114" y="561"/>
                  </a:lnTo>
                  <a:lnTo>
                    <a:pt x="105" y="556"/>
                  </a:lnTo>
                  <a:lnTo>
                    <a:pt x="103" y="558"/>
                  </a:lnTo>
                  <a:lnTo>
                    <a:pt x="98" y="543"/>
                  </a:lnTo>
                  <a:lnTo>
                    <a:pt x="84" y="533"/>
                  </a:lnTo>
                  <a:lnTo>
                    <a:pt x="68" y="539"/>
                  </a:lnTo>
                  <a:lnTo>
                    <a:pt x="59" y="522"/>
                  </a:lnTo>
                  <a:lnTo>
                    <a:pt x="64" y="505"/>
                  </a:lnTo>
                  <a:lnTo>
                    <a:pt x="56" y="498"/>
                  </a:lnTo>
                  <a:lnTo>
                    <a:pt x="70" y="492"/>
                  </a:lnTo>
                  <a:lnTo>
                    <a:pt x="40" y="489"/>
                  </a:lnTo>
                  <a:lnTo>
                    <a:pt x="35" y="480"/>
                  </a:lnTo>
                  <a:lnTo>
                    <a:pt x="61" y="482"/>
                  </a:lnTo>
                  <a:lnTo>
                    <a:pt x="61" y="468"/>
                  </a:lnTo>
                  <a:lnTo>
                    <a:pt x="64" y="463"/>
                  </a:lnTo>
                  <a:lnTo>
                    <a:pt x="50" y="459"/>
                  </a:lnTo>
                  <a:lnTo>
                    <a:pt x="66" y="454"/>
                  </a:lnTo>
                  <a:lnTo>
                    <a:pt x="66" y="445"/>
                  </a:lnTo>
                  <a:lnTo>
                    <a:pt x="59" y="441"/>
                  </a:lnTo>
                  <a:lnTo>
                    <a:pt x="31" y="439"/>
                  </a:lnTo>
                  <a:lnTo>
                    <a:pt x="34" y="431"/>
                  </a:lnTo>
                  <a:lnTo>
                    <a:pt x="26" y="426"/>
                  </a:lnTo>
                  <a:lnTo>
                    <a:pt x="56" y="421"/>
                  </a:lnTo>
                  <a:lnTo>
                    <a:pt x="31" y="413"/>
                  </a:lnTo>
                  <a:lnTo>
                    <a:pt x="5" y="429"/>
                  </a:lnTo>
                  <a:lnTo>
                    <a:pt x="0" y="426"/>
                  </a:lnTo>
                  <a:lnTo>
                    <a:pt x="4" y="415"/>
                  </a:lnTo>
                  <a:lnTo>
                    <a:pt x="21" y="401"/>
                  </a:lnTo>
                  <a:lnTo>
                    <a:pt x="21" y="370"/>
                  </a:lnTo>
                  <a:lnTo>
                    <a:pt x="30" y="349"/>
                  </a:lnTo>
                  <a:lnTo>
                    <a:pt x="43" y="344"/>
                  </a:lnTo>
                  <a:lnTo>
                    <a:pt x="66" y="344"/>
                  </a:lnTo>
                  <a:lnTo>
                    <a:pt x="80" y="335"/>
                  </a:lnTo>
                  <a:lnTo>
                    <a:pt x="85" y="317"/>
                  </a:lnTo>
                  <a:lnTo>
                    <a:pt x="88" y="283"/>
                  </a:lnTo>
                  <a:lnTo>
                    <a:pt x="99" y="256"/>
                  </a:lnTo>
                  <a:lnTo>
                    <a:pt x="110" y="232"/>
                  </a:lnTo>
                  <a:lnTo>
                    <a:pt x="109" y="211"/>
                  </a:lnTo>
                  <a:lnTo>
                    <a:pt x="115" y="179"/>
                  </a:lnTo>
                  <a:lnTo>
                    <a:pt x="132" y="165"/>
                  </a:lnTo>
                  <a:lnTo>
                    <a:pt x="139" y="165"/>
                  </a:lnTo>
                  <a:lnTo>
                    <a:pt x="149" y="177"/>
                  </a:lnTo>
                  <a:lnTo>
                    <a:pt x="148" y="214"/>
                  </a:lnTo>
                  <a:lnTo>
                    <a:pt x="152" y="219"/>
                  </a:lnTo>
                  <a:lnTo>
                    <a:pt x="201" y="227"/>
                  </a:lnTo>
                  <a:lnTo>
                    <a:pt x="213" y="227"/>
                  </a:lnTo>
                  <a:lnTo>
                    <a:pt x="240" y="219"/>
                  </a:lnTo>
                  <a:lnTo>
                    <a:pt x="266" y="177"/>
                  </a:lnTo>
                  <a:lnTo>
                    <a:pt x="301" y="165"/>
                  </a:lnTo>
                  <a:lnTo>
                    <a:pt x="312" y="140"/>
                  </a:lnTo>
                  <a:lnTo>
                    <a:pt x="312" y="113"/>
                  </a:lnTo>
                  <a:lnTo>
                    <a:pt x="320" y="93"/>
                  </a:lnTo>
                  <a:lnTo>
                    <a:pt x="341" y="88"/>
                  </a:lnTo>
                  <a:lnTo>
                    <a:pt x="364" y="91"/>
                  </a:lnTo>
                  <a:lnTo>
                    <a:pt x="376" y="86"/>
                  </a:lnTo>
                  <a:lnTo>
                    <a:pt x="376" y="44"/>
                  </a:lnTo>
                  <a:lnTo>
                    <a:pt x="385" y="35"/>
                  </a:lnTo>
                  <a:lnTo>
                    <a:pt x="403" y="35"/>
                  </a:lnTo>
                  <a:lnTo>
                    <a:pt x="425" y="60"/>
                  </a:lnTo>
                  <a:lnTo>
                    <a:pt x="442" y="61"/>
                  </a:lnTo>
                  <a:lnTo>
                    <a:pt x="457" y="40"/>
                  </a:lnTo>
                  <a:lnTo>
                    <a:pt x="462" y="14"/>
                  </a:lnTo>
                  <a:lnTo>
                    <a:pt x="472" y="0"/>
                  </a:lnTo>
                  <a:lnTo>
                    <a:pt x="492" y="2"/>
                  </a:lnTo>
                  <a:lnTo>
                    <a:pt x="509" y="44"/>
                  </a:lnTo>
                  <a:lnTo>
                    <a:pt x="521" y="55"/>
                  </a:lnTo>
                  <a:lnTo>
                    <a:pt x="532" y="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</a:p>
            <a:p>
              <a:pPr algn="r"/>
              <a:endParaRPr lang="en-US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r"/>
              <a:endParaRPr lang="en-US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35496" y="836712"/>
            <a:ext cx="19797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Indústria de alimentos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-5098" y="6607264"/>
            <a:ext cx="102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FEE.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68" name="Freeform 55"/>
          <p:cNvSpPr>
            <a:spLocks noEditPoints="1"/>
          </p:cNvSpPr>
          <p:nvPr/>
        </p:nvSpPr>
        <p:spPr bwMode="auto">
          <a:xfrm>
            <a:off x="2851200" y="3841200"/>
            <a:ext cx="2346987" cy="2899699"/>
          </a:xfrm>
          <a:custGeom>
            <a:avLst/>
            <a:gdLst>
              <a:gd name="T0" fmla="*/ 2057 w 3448"/>
              <a:gd name="T1" fmla="*/ 2220 h 4262"/>
              <a:gd name="T2" fmla="*/ 2100 w 3448"/>
              <a:gd name="T3" fmla="*/ 1881 h 4262"/>
              <a:gd name="T4" fmla="*/ 2363 w 3448"/>
              <a:gd name="T5" fmla="*/ 1786 h 4262"/>
              <a:gd name="T6" fmla="*/ 2657 w 3448"/>
              <a:gd name="T7" fmla="*/ 1579 h 4262"/>
              <a:gd name="T8" fmla="*/ 2756 w 3448"/>
              <a:gd name="T9" fmla="*/ 1441 h 4262"/>
              <a:gd name="T10" fmla="*/ 3151 w 3448"/>
              <a:gd name="T11" fmla="*/ 944 h 4262"/>
              <a:gd name="T12" fmla="*/ 940 w 3448"/>
              <a:gd name="T13" fmla="*/ 202 h 4262"/>
              <a:gd name="T14" fmla="*/ 1094 w 3448"/>
              <a:gd name="T15" fmla="*/ 339 h 4262"/>
              <a:gd name="T16" fmla="*/ 1103 w 3448"/>
              <a:gd name="T17" fmla="*/ 472 h 4262"/>
              <a:gd name="T18" fmla="*/ 1049 w 3448"/>
              <a:gd name="T19" fmla="*/ 592 h 4262"/>
              <a:gd name="T20" fmla="*/ 1211 w 3448"/>
              <a:gd name="T21" fmla="*/ 611 h 4262"/>
              <a:gd name="T22" fmla="*/ 1507 w 3448"/>
              <a:gd name="T23" fmla="*/ 658 h 4262"/>
              <a:gd name="T24" fmla="*/ 1688 w 3448"/>
              <a:gd name="T25" fmla="*/ 584 h 4262"/>
              <a:gd name="T26" fmla="*/ 1684 w 3448"/>
              <a:gd name="T27" fmla="*/ 402 h 4262"/>
              <a:gd name="T28" fmla="*/ 1850 w 3448"/>
              <a:gd name="T29" fmla="*/ 398 h 4262"/>
              <a:gd name="T30" fmla="*/ 1980 w 3448"/>
              <a:gd name="T31" fmla="*/ 513 h 4262"/>
              <a:gd name="T32" fmla="*/ 1921 w 3448"/>
              <a:gd name="T33" fmla="*/ 582 h 4262"/>
              <a:gd name="T34" fmla="*/ 2052 w 3448"/>
              <a:gd name="T35" fmla="*/ 733 h 4262"/>
              <a:gd name="T36" fmla="*/ 2146 w 3448"/>
              <a:gd name="T37" fmla="*/ 951 h 4262"/>
              <a:gd name="T38" fmla="*/ 2259 w 3448"/>
              <a:gd name="T39" fmla="*/ 782 h 4262"/>
              <a:gd name="T40" fmla="*/ 2352 w 3448"/>
              <a:gd name="T41" fmla="*/ 867 h 4262"/>
              <a:gd name="T42" fmla="*/ 2407 w 3448"/>
              <a:gd name="T43" fmla="*/ 1020 h 4262"/>
              <a:gd name="T44" fmla="*/ 2305 w 3448"/>
              <a:gd name="T45" fmla="*/ 1127 h 4262"/>
              <a:gd name="T46" fmla="*/ 2113 w 3448"/>
              <a:gd name="T47" fmla="*/ 1620 h 4262"/>
              <a:gd name="T48" fmla="*/ 2118 w 3448"/>
              <a:gd name="T49" fmla="*/ 1449 h 4262"/>
              <a:gd name="T50" fmla="*/ 2100 w 3448"/>
              <a:gd name="T51" fmla="*/ 1547 h 4262"/>
              <a:gd name="T52" fmla="*/ 1903 w 3448"/>
              <a:gd name="T53" fmla="*/ 1763 h 4262"/>
              <a:gd name="T54" fmla="*/ 2028 w 3448"/>
              <a:gd name="T55" fmla="*/ 1988 h 4262"/>
              <a:gd name="T56" fmla="*/ 1890 w 3448"/>
              <a:gd name="T57" fmla="*/ 2345 h 4262"/>
              <a:gd name="T58" fmla="*/ 601 w 3448"/>
              <a:gd name="T59" fmla="*/ 4262 h 4262"/>
              <a:gd name="T60" fmla="*/ 452 w 3448"/>
              <a:gd name="T61" fmla="*/ 4085 h 4262"/>
              <a:gd name="T62" fmla="*/ 528 w 3448"/>
              <a:gd name="T63" fmla="*/ 4009 h 4262"/>
              <a:gd name="T64" fmla="*/ 580 w 3448"/>
              <a:gd name="T65" fmla="*/ 3463 h 4262"/>
              <a:gd name="T66" fmla="*/ 865 w 3448"/>
              <a:gd name="T67" fmla="*/ 3254 h 4262"/>
              <a:gd name="T68" fmla="*/ 1054 w 3448"/>
              <a:gd name="T69" fmla="*/ 2964 h 4262"/>
              <a:gd name="T70" fmla="*/ 1488 w 3448"/>
              <a:gd name="T71" fmla="*/ 2643 h 4262"/>
              <a:gd name="T72" fmla="*/ 1333 w 3448"/>
              <a:gd name="T73" fmla="*/ 2242 h 4262"/>
              <a:gd name="T74" fmla="*/ 1333 w 3448"/>
              <a:gd name="T75" fmla="*/ 2291 h 4262"/>
              <a:gd name="T76" fmla="*/ 1279 w 3448"/>
              <a:gd name="T77" fmla="*/ 2496 h 4262"/>
              <a:gd name="T78" fmla="*/ 1275 w 3448"/>
              <a:gd name="T79" fmla="*/ 2579 h 4262"/>
              <a:gd name="T80" fmla="*/ 843 w 3448"/>
              <a:gd name="T81" fmla="*/ 2848 h 4262"/>
              <a:gd name="T82" fmla="*/ 577 w 3448"/>
              <a:gd name="T83" fmla="*/ 2728 h 4262"/>
              <a:gd name="T84" fmla="*/ 374 w 3448"/>
              <a:gd name="T85" fmla="*/ 2540 h 4262"/>
              <a:gd name="T86" fmla="*/ 267 w 3448"/>
              <a:gd name="T87" fmla="*/ 2256 h 4262"/>
              <a:gd name="T88" fmla="*/ 203 w 3448"/>
              <a:gd name="T89" fmla="*/ 2093 h 4262"/>
              <a:gd name="T90" fmla="*/ 45 w 3448"/>
              <a:gd name="T91" fmla="*/ 1955 h 4262"/>
              <a:gd name="T92" fmla="*/ 97 w 3448"/>
              <a:gd name="T93" fmla="*/ 1786 h 4262"/>
              <a:gd name="T94" fmla="*/ 211 w 3448"/>
              <a:gd name="T95" fmla="*/ 1629 h 4262"/>
              <a:gd name="T96" fmla="*/ 338 w 3448"/>
              <a:gd name="T97" fmla="*/ 1481 h 4262"/>
              <a:gd name="T98" fmla="*/ 399 w 3448"/>
              <a:gd name="T99" fmla="*/ 1335 h 4262"/>
              <a:gd name="T100" fmla="*/ 353 w 3448"/>
              <a:gd name="T101" fmla="*/ 1132 h 4262"/>
              <a:gd name="T102" fmla="*/ 434 w 3448"/>
              <a:gd name="T103" fmla="*/ 1019 h 4262"/>
              <a:gd name="T104" fmla="*/ 488 w 3448"/>
              <a:gd name="T105" fmla="*/ 920 h 4262"/>
              <a:gd name="T106" fmla="*/ 528 w 3448"/>
              <a:gd name="T107" fmla="*/ 796 h 4262"/>
              <a:gd name="T108" fmla="*/ 546 w 3448"/>
              <a:gd name="T109" fmla="*/ 723 h 4262"/>
              <a:gd name="T110" fmla="*/ 594 w 3448"/>
              <a:gd name="T111" fmla="*/ 649 h 4262"/>
              <a:gd name="T112" fmla="*/ 589 w 3448"/>
              <a:gd name="T113" fmla="*/ 518 h 4262"/>
              <a:gd name="T114" fmla="*/ 656 w 3448"/>
              <a:gd name="T115" fmla="*/ 423 h 4262"/>
              <a:gd name="T116" fmla="*/ 842 w 3448"/>
              <a:gd name="T117" fmla="*/ 349 h 4262"/>
              <a:gd name="T118" fmla="*/ 818 w 3448"/>
              <a:gd name="T119" fmla="*/ 216 h 4262"/>
              <a:gd name="T120" fmla="*/ 822 w 3448"/>
              <a:gd name="T121" fmla="*/ 62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8" h="4262">
                <a:moveTo>
                  <a:pt x="3224" y="961"/>
                </a:moveTo>
                <a:lnTo>
                  <a:pt x="3295" y="1018"/>
                </a:lnTo>
                <a:lnTo>
                  <a:pt x="3322" y="988"/>
                </a:lnTo>
                <a:lnTo>
                  <a:pt x="3448" y="1009"/>
                </a:lnTo>
                <a:lnTo>
                  <a:pt x="3403" y="1060"/>
                </a:lnTo>
                <a:lnTo>
                  <a:pt x="3333" y="1127"/>
                </a:lnTo>
                <a:lnTo>
                  <a:pt x="3226" y="1221"/>
                </a:lnTo>
                <a:lnTo>
                  <a:pt x="3140" y="1310"/>
                </a:lnTo>
                <a:lnTo>
                  <a:pt x="3077" y="1358"/>
                </a:lnTo>
                <a:lnTo>
                  <a:pt x="3057" y="1387"/>
                </a:lnTo>
                <a:lnTo>
                  <a:pt x="3023" y="1438"/>
                </a:lnTo>
                <a:lnTo>
                  <a:pt x="2990" y="1477"/>
                </a:lnTo>
                <a:lnTo>
                  <a:pt x="2742" y="1675"/>
                </a:lnTo>
                <a:lnTo>
                  <a:pt x="2566" y="1784"/>
                </a:lnTo>
                <a:lnTo>
                  <a:pt x="2465" y="1837"/>
                </a:lnTo>
                <a:lnTo>
                  <a:pt x="2354" y="1906"/>
                </a:lnTo>
                <a:lnTo>
                  <a:pt x="2279" y="1966"/>
                </a:lnTo>
                <a:lnTo>
                  <a:pt x="2172" y="2074"/>
                </a:lnTo>
                <a:lnTo>
                  <a:pt x="2066" y="2201"/>
                </a:lnTo>
                <a:lnTo>
                  <a:pt x="2057" y="2220"/>
                </a:lnTo>
                <a:lnTo>
                  <a:pt x="2061" y="2195"/>
                </a:lnTo>
                <a:lnTo>
                  <a:pt x="2057" y="2188"/>
                </a:lnTo>
                <a:lnTo>
                  <a:pt x="2046" y="2182"/>
                </a:lnTo>
                <a:lnTo>
                  <a:pt x="2054" y="2180"/>
                </a:lnTo>
                <a:lnTo>
                  <a:pt x="2056" y="2172"/>
                </a:lnTo>
                <a:lnTo>
                  <a:pt x="2078" y="2142"/>
                </a:lnTo>
                <a:lnTo>
                  <a:pt x="2086" y="2119"/>
                </a:lnTo>
                <a:lnTo>
                  <a:pt x="2096" y="2111"/>
                </a:lnTo>
                <a:lnTo>
                  <a:pt x="2107" y="2065"/>
                </a:lnTo>
                <a:lnTo>
                  <a:pt x="2103" y="2047"/>
                </a:lnTo>
                <a:lnTo>
                  <a:pt x="2103" y="2038"/>
                </a:lnTo>
                <a:lnTo>
                  <a:pt x="2103" y="2028"/>
                </a:lnTo>
                <a:lnTo>
                  <a:pt x="2092" y="1994"/>
                </a:lnTo>
                <a:lnTo>
                  <a:pt x="2098" y="1985"/>
                </a:lnTo>
                <a:lnTo>
                  <a:pt x="2126" y="1978"/>
                </a:lnTo>
                <a:lnTo>
                  <a:pt x="2137" y="1964"/>
                </a:lnTo>
                <a:lnTo>
                  <a:pt x="2137" y="1939"/>
                </a:lnTo>
                <a:lnTo>
                  <a:pt x="2123" y="1907"/>
                </a:lnTo>
                <a:lnTo>
                  <a:pt x="2103" y="1892"/>
                </a:lnTo>
                <a:lnTo>
                  <a:pt x="2100" y="1881"/>
                </a:lnTo>
                <a:lnTo>
                  <a:pt x="2052" y="1837"/>
                </a:lnTo>
                <a:lnTo>
                  <a:pt x="2054" y="1822"/>
                </a:lnTo>
                <a:lnTo>
                  <a:pt x="2046" y="1803"/>
                </a:lnTo>
                <a:lnTo>
                  <a:pt x="2066" y="1791"/>
                </a:lnTo>
                <a:lnTo>
                  <a:pt x="2043" y="1759"/>
                </a:lnTo>
                <a:lnTo>
                  <a:pt x="2038" y="1759"/>
                </a:lnTo>
                <a:lnTo>
                  <a:pt x="2034" y="1748"/>
                </a:lnTo>
                <a:lnTo>
                  <a:pt x="2052" y="1748"/>
                </a:lnTo>
                <a:lnTo>
                  <a:pt x="2044" y="1759"/>
                </a:lnTo>
                <a:lnTo>
                  <a:pt x="2067" y="1791"/>
                </a:lnTo>
                <a:lnTo>
                  <a:pt x="2087" y="1779"/>
                </a:lnTo>
                <a:lnTo>
                  <a:pt x="2102" y="1776"/>
                </a:lnTo>
                <a:lnTo>
                  <a:pt x="2151" y="1784"/>
                </a:lnTo>
                <a:lnTo>
                  <a:pt x="2231" y="1837"/>
                </a:lnTo>
                <a:lnTo>
                  <a:pt x="2254" y="1850"/>
                </a:lnTo>
                <a:lnTo>
                  <a:pt x="2299" y="1855"/>
                </a:lnTo>
                <a:lnTo>
                  <a:pt x="2317" y="1850"/>
                </a:lnTo>
                <a:lnTo>
                  <a:pt x="2366" y="1813"/>
                </a:lnTo>
                <a:lnTo>
                  <a:pt x="2368" y="1802"/>
                </a:lnTo>
                <a:lnTo>
                  <a:pt x="2363" y="1786"/>
                </a:lnTo>
                <a:lnTo>
                  <a:pt x="2369" y="1789"/>
                </a:lnTo>
                <a:lnTo>
                  <a:pt x="2373" y="1784"/>
                </a:lnTo>
                <a:lnTo>
                  <a:pt x="2379" y="1783"/>
                </a:lnTo>
                <a:lnTo>
                  <a:pt x="2386" y="1783"/>
                </a:lnTo>
                <a:lnTo>
                  <a:pt x="2391" y="1773"/>
                </a:lnTo>
                <a:lnTo>
                  <a:pt x="2381" y="1771"/>
                </a:lnTo>
                <a:lnTo>
                  <a:pt x="2378" y="1781"/>
                </a:lnTo>
                <a:lnTo>
                  <a:pt x="2362" y="1774"/>
                </a:lnTo>
                <a:lnTo>
                  <a:pt x="2364" y="1781"/>
                </a:lnTo>
                <a:lnTo>
                  <a:pt x="2362" y="1784"/>
                </a:lnTo>
                <a:lnTo>
                  <a:pt x="2343" y="1771"/>
                </a:lnTo>
                <a:lnTo>
                  <a:pt x="2310" y="1769"/>
                </a:lnTo>
                <a:lnTo>
                  <a:pt x="2304" y="1762"/>
                </a:lnTo>
                <a:lnTo>
                  <a:pt x="2334" y="1762"/>
                </a:lnTo>
                <a:lnTo>
                  <a:pt x="2379" y="1748"/>
                </a:lnTo>
                <a:lnTo>
                  <a:pt x="2440" y="1749"/>
                </a:lnTo>
                <a:lnTo>
                  <a:pt x="2494" y="1743"/>
                </a:lnTo>
                <a:lnTo>
                  <a:pt x="2527" y="1730"/>
                </a:lnTo>
                <a:lnTo>
                  <a:pt x="2608" y="1646"/>
                </a:lnTo>
                <a:lnTo>
                  <a:pt x="2657" y="1579"/>
                </a:lnTo>
                <a:lnTo>
                  <a:pt x="2701" y="1498"/>
                </a:lnTo>
                <a:lnTo>
                  <a:pt x="2724" y="1472"/>
                </a:lnTo>
                <a:lnTo>
                  <a:pt x="2742" y="1461"/>
                </a:lnTo>
                <a:lnTo>
                  <a:pt x="2747" y="1492"/>
                </a:lnTo>
                <a:lnTo>
                  <a:pt x="2751" y="1492"/>
                </a:lnTo>
                <a:lnTo>
                  <a:pt x="2747" y="1496"/>
                </a:lnTo>
                <a:lnTo>
                  <a:pt x="2753" y="1502"/>
                </a:lnTo>
                <a:lnTo>
                  <a:pt x="2747" y="1501"/>
                </a:lnTo>
                <a:lnTo>
                  <a:pt x="2770" y="1523"/>
                </a:lnTo>
                <a:lnTo>
                  <a:pt x="2783" y="1546"/>
                </a:lnTo>
                <a:lnTo>
                  <a:pt x="2783" y="1536"/>
                </a:lnTo>
                <a:lnTo>
                  <a:pt x="2763" y="1502"/>
                </a:lnTo>
                <a:lnTo>
                  <a:pt x="2753" y="1467"/>
                </a:lnTo>
                <a:lnTo>
                  <a:pt x="2756" y="1462"/>
                </a:lnTo>
                <a:lnTo>
                  <a:pt x="2770" y="1436"/>
                </a:lnTo>
                <a:lnTo>
                  <a:pt x="2772" y="1419"/>
                </a:lnTo>
                <a:lnTo>
                  <a:pt x="2757" y="1441"/>
                </a:lnTo>
                <a:lnTo>
                  <a:pt x="2753" y="1459"/>
                </a:lnTo>
                <a:lnTo>
                  <a:pt x="2752" y="1454"/>
                </a:lnTo>
                <a:lnTo>
                  <a:pt x="2756" y="1441"/>
                </a:lnTo>
                <a:lnTo>
                  <a:pt x="2760" y="1422"/>
                </a:lnTo>
                <a:lnTo>
                  <a:pt x="2780" y="1379"/>
                </a:lnTo>
                <a:lnTo>
                  <a:pt x="2795" y="1360"/>
                </a:lnTo>
                <a:lnTo>
                  <a:pt x="2810" y="1350"/>
                </a:lnTo>
                <a:lnTo>
                  <a:pt x="2810" y="1385"/>
                </a:lnTo>
                <a:lnTo>
                  <a:pt x="2816" y="1402"/>
                </a:lnTo>
                <a:lnTo>
                  <a:pt x="2859" y="1424"/>
                </a:lnTo>
                <a:lnTo>
                  <a:pt x="2869" y="1424"/>
                </a:lnTo>
                <a:lnTo>
                  <a:pt x="2918" y="1404"/>
                </a:lnTo>
                <a:lnTo>
                  <a:pt x="2945" y="1380"/>
                </a:lnTo>
                <a:lnTo>
                  <a:pt x="2977" y="1364"/>
                </a:lnTo>
                <a:lnTo>
                  <a:pt x="3007" y="1335"/>
                </a:lnTo>
                <a:lnTo>
                  <a:pt x="3047" y="1279"/>
                </a:lnTo>
                <a:lnTo>
                  <a:pt x="3076" y="1216"/>
                </a:lnTo>
                <a:lnTo>
                  <a:pt x="3100" y="1111"/>
                </a:lnTo>
                <a:lnTo>
                  <a:pt x="3103" y="1079"/>
                </a:lnTo>
                <a:lnTo>
                  <a:pt x="3100" y="1015"/>
                </a:lnTo>
                <a:lnTo>
                  <a:pt x="3082" y="919"/>
                </a:lnTo>
                <a:lnTo>
                  <a:pt x="3140" y="907"/>
                </a:lnTo>
                <a:lnTo>
                  <a:pt x="3151" y="944"/>
                </a:lnTo>
                <a:lnTo>
                  <a:pt x="3187" y="950"/>
                </a:lnTo>
                <a:lnTo>
                  <a:pt x="3184" y="956"/>
                </a:lnTo>
                <a:lnTo>
                  <a:pt x="3224" y="961"/>
                </a:lnTo>
                <a:close/>
                <a:moveTo>
                  <a:pt x="852" y="69"/>
                </a:moveTo>
                <a:lnTo>
                  <a:pt x="857" y="106"/>
                </a:lnTo>
                <a:lnTo>
                  <a:pt x="860" y="108"/>
                </a:lnTo>
                <a:lnTo>
                  <a:pt x="868" y="101"/>
                </a:lnTo>
                <a:lnTo>
                  <a:pt x="873" y="104"/>
                </a:lnTo>
                <a:lnTo>
                  <a:pt x="871" y="117"/>
                </a:lnTo>
                <a:lnTo>
                  <a:pt x="886" y="112"/>
                </a:lnTo>
                <a:lnTo>
                  <a:pt x="881" y="126"/>
                </a:lnTo>
                <a:lnTo>
                  <a:pt x="892" y="124"/>
                </a:lnTo>
                <a:lnTo>
                  <a:pt x="897" y="137"/>
                </a:lnTo>
                <a:lnTo>
                  <a:pt x="910" y="151"/>
                </a:lnTo>
                <a:lnTo>
                  <a:pt x="910" y="162"/>
                </a:lnTo>
                <a:lnTo>
                  <a:pt x="917" y="162"/>
                </a:lnTo>
                <a:lnTo>
                  <a:pt x="919" y="173"/>
                </a:lnTo>
                <a:lnTo>
                  <a:pt x="929" y="181"/>
                </a:lnTo>
                <a:lnTo>
                  <a:pt x="929" y="205"/>
                </a:lnTo>
                <a:lnTo>
                  <a:pt x="940" y="202"/>
                </a:lnTo>
                <a:lnTo>
                  <a:pt x="966" y="239"/>
                </a:lnTo>
                <a:lnTo>
                  <a:pt x="1004" y="255"/>
                </a:lnTo>
                <a:lnTo>
                  <a:pt x="1006" y="274"/>
                </a:lnTo>
                <a:lnTo>
                  <a:pt x="1013" y="279"/>
                </a:lnTo>
                <a:lnTo>
                  <a:pt x="1025" y="286"/>
                </a:lnTo>
                <a:lnTo>
                  <a:pt x="1033" y="280"/>
                </a:lnTo>
                <a:lnTo>
                  <a:pt x="1044" y="280"/>
                </a:lnTo>
                <a:lnTo>
                  <a:pt x="1050" y="289"/>
                </a:lnTo>
                <a:lnTo>
                  <a:pt x="1055" y="281"/>
                </a:lnTo>
                <a:lnTo>
                  <a:pt x="1068" y="280"/>
                </a:lnTo>
                <a:lnTo>
                  <a:pt x="1078" y="296"/>
                </a:lnTo>
                <a:lnTo>
                  <a:pt x="1072" y="300"/>
                </a:lnTo>
                <a:lnTo>
                  <a:pt x="1072" y="306"/>
                </a:lnTo>
                <a:lnTo>
                  <a:pt x="1077" y="306"/>
                </a:lnTo>
                <a:lnTo>
                  <a:pt x="1084" y="313"/>
                </a:lnTo>
                <a:lnTo>
                  <a:pt x="1072" y="321"/>
                </a:lnTo>
                <a:lnTo>
                  <a:pt x="1087" y="334"/>
                </a:lnTo>
                <a:lnTo>
                  <a:pt x="1092" y="333"/>
                </a:lnTo>
                <a:lnTo>
                  <a:pt x="1089" y="340"/>
                </a:lnTo>
                <a:lnTo>
                  <a:pt x="1094" y="339"/>
                </a:lnTo>
                <a:lnTo>
                  <a:pt x="1097" y="344"/>
                </a:lnTo>
                <a:lnTo>
                  <a:pt x="1089" y="348"/>
                </a:lnTo>
                <a:lnTo>
                  <a:pt x="1094" y="349"/>
                </a:lnTo>
                <a:lnTo>
                  <a:pt x="1089" y="354"/>
                </a:lnTo>
                <a:lnTo>
                  <a:pt x="1108" y="369"/>
                </a:lnTo>
                <a:lnTo>
                  <a:pt x="1117" y="367"/>
                </a:lnTo>
                <a:lnTo>
                  <a:pt x="1117" y="374"/>
                </a:lnTo>
                <a:lnTo>
                  <a:pt x="1121" y="375"/>
                </a:lnTo>
                <a:lnTo>
                  <a:pt x="1107" y="402"/>
                </a:lnTo>
                <a:lnTo>
                  <a:pt x="1108" y="412"/>
                </a:lnTo>
                <a:lnTo>
                  <a:pt x="1114" y="418"/>
                </a:lnTo>
                <a:lnTo>
                  <a:pt x="1112" y="422"/>
                </a:lnTo>
                <a:lnTo>
                  <a:pt x="1117" y="427"/>
                </a:lnTo>
                <a:lnTo>
                  <a:pt x="1112" y="431"/>
                </a:lnTo>
                <a:lnTo>
                  <a:pt x="1123" y="436"/>
                </a:lnTo>
                <a:lnTo>
                  <a:pt x="1117" y="443"/>
                </a:lnTo>
                <a:lnTo>
                  <a:pt x="1118" y="446"/>
                </a:lnTo>
                <a:lnTo>
                  <a:pt x="1113" y="447"/>
                </a:lnTo>
                <a:lnTo>
                  <a:pt x="1114" y="462"/>
                </a:lnTo>
                <a:lnTo>
                  <a:pt x="1103" y="472"/>
                </a:lnTo>
                <a:lnTo>
                  <a:pt x="1107" y="476"/>
                </a:lnTo>
                <a:lnTo>
                  <a:pt x="1113" y="476"/>
                </a:lnTo>
                <a:lnTo>
                  <a:pt x="1113" y="488"/>
                </a:lnTo>
                <a:lnTo>
                  <a:pt x="1119" y="492"/>
                </a:lnTo>
                <a:lnTo>
                  <a:pt x="1114" y="511"/>
                </a:lnTo>
                <a:lnTo>
                  <a:pt x="1108" y="516"/>
                </a:lnTo>
                <a:lnTo>
                  <a:pt x="1107" y="530"/>
                </a:lnTo>
                <a:lnTo>
                  <a:pt x="1094" y="530"/>
                </a:lnTo>
                <a:lnTo>
                  <a:pt x="1082" y="523"/>
                </a:lnTo>
                <a:lnTo>
                  <a:pt x="1077" y="528"/>
                </a:lnTo>
                <a:lnTo>
                  <a:pt x="1083" y="532"/>
                </a:lnTo>
                <a:lnTo>
                  <a:pt x="1080" y="545"/>
                </a:lnTo>
                <a:lnTo>
                  <a:pt x="1077" y="542"/>
                </a:lnTo>
                <a:lnTo>
                  <a:pt x="1070" y="547"/>
                </a:lnTo>
                <a:lnTo>
                  <a:pt x="1064" y="562"/>
                </a:lnTo>
                <a:lnTo>
                  <a:pt x="1067" y="566"/>
                </a:lnTo>
                <a:lnTo>
                  <a:pt x="1048" y="577"/>
                </a:lnTo>
                <a:lnTo>
                  <a:pt x="1049" y="584"/>
                </a:lnTo>
                <a:lnTo>
                  <a:pt x="1043" y="590"/>
                </a:lnTo>
                <a:lnTo>
                  <a:pt x="1049" y="592"/>
                </a:lnTo>
                <a:lnTo>
                  <a:pt x="1040" y="610"/>
                </a:lnTo>
                <a:lnTo>
                  <a:pt x="1044" y="620"/>
                </a:lnTo>
                <a:lnTo>
                  <a:pt x="1054" y="625"/>
                </a:lnTo>
                <a:lnTo>
                  <a:pt x="1059" y="620"/>
                </a:lnTo>
                <a:lnTo>
                  <a:pt x="1054" y="611"/>
                </a:lnTo>
                <a:lnTo>
                  <a:pt x="1059" y="609"/>
                </a:lnTo>
                <a:lnTo>
                  <a:pt x="1075" y="620"/>
                </a:lnTo>
                <a:lnTo>
                  <a:pt x="1103" y="625"/>
                </a:lnTo>
                <a:lnTo>
                  <a:pt x="1126" y="620"/>
                </a:lnTo>
                <a:lnTo>
                  <a:pt x="1137" y="625"/>
                </a:lnTo>
                <a:lnTo>
                  <a:pt x="1142" y="616"/>
                </a:lnTo>
                <a:lnTo>
                  <a:pt x="1149" y="616"/>
                </a:lnTo>
                <a:lnTo>
                  <a:pt x="1152" y="635"/>
                </a:lnTo>
                <a:lnTo>
                  <a:pt x="1161" y="636"/>
                </a:lnTo>
                <a:lnTo>
                  <a:pt x="1166" y="631"/>
                </a:lnTo>
                <a:lnTo>
                  <a:pt x="1162" y="619"/>
                </a:lnTo>
                <a:lnTo>
                  <a:pt x="1166" y="611"/>
                </a:lnTo>
                <a:lnTo>
                  <a:pt x="1181" y="624"/>
                </a:lnTo>
                <a:lnTo>
                  <a:pt x="1198" y="611"/>
                </a:lnTo>
                <a:lnTo>
                  <a:pt x="1211" y="611"/>
                </a:lnTo>
                <a:lnTo>
                  <a:pt x="1242" y="601"/>
                </a:lnTo>
                <a:lnTo>
                  <a:pt x="1252" y="590"/>
                </a:lnTo>
                <a:lnTo>
                  <a:pt x="1275" y="600"/>
                </a:lnTo>
                <a:lnTo>
                  <a:pt x="1282" y="590"/>
                </a:lnTo>
                <a:lnTo>
                  <a:pt x="1294" y="592"/>
                </a:lnTo>
                <a:lnTo>
                  <a:pt x="1364" y="579"/>
                </a:lnTo>
                <a:lnTo>
                  <a:pt x="1373" y="585"/>
                </a:lnTo>
                <a:lnTo>
                  <a:pt x="1379" y="580"/>
                </a:lnTo>
                <a:lnTo>
                  <a:pt x="1389" y="592"/>
                </a:lnTo>
                <a:lnTo>
                  <a:pt x="1427" y="595"/>
                </a:lnTo>
                <a:lnTo>
                  <a:pt x="1434" y="609"/>
                </a:lnTo>
                <a:lnTo>
                  <a:pt x="1443" y="609"/>
                </a:lnTo>
                <a:lnTo>
                  <a:pt x="1451" y="615"/>
                </a:lnTo>
                <a:lnTo>
                  <a:pt x="1461" y="661"/>
                </a:lnTo>
                <a:lnTo>
                  <a:pt x="1467" y="669"/>
                </a:lnTo>
                <a:lnTo>
                  <a:pt x="1476" y="664"/>
                </a:lnTo>
                <a:lnTo>
                  <a:pt x="1471" y="649"/>
                </a:lnTo>
                <a:lnTo>
                  <a:pt x="1474" y="646"/>
                </a:lnTo>
                <a:lnTo>
                  <a:pt x="1487" y="653"/>
                </a:lnTo>
                <a:lnTo>
                  <a:pt x="1507" y="658"/>
                </a:lnTo>
                <a:lnTo>
                  <a:pt x="1525" y="641"/>
                </a:lnTo>
                <a:lnTo>
                  <a:pt x="1535" y="640"/>
                </a:lnTo>
                <a:lnTo>
                  <a:pt x="1552" y="649"/>
                </a:lnTo>
                <a:lnTo>
                  <a:pt x="1560" y="631"/>
                </a:lnTo>
                <a:lnTo>
                  <a:pt x="1556" y="626"/>
                </a:lnTo>
                <a:lnTo>
                  <a:pt x="1551" y="631"/>
                </a:lnTo>
                <a:lnTo>
                  <a:pt x="1551" y="624"/>
                </a:lnTo>
                <a:lnTo>
                  <a:pt x="1567" y="621"/>
                </a:lnTo>
                <a:lnTo>
                  <a:pt x="1577" y="631"/>
                </a:lnTo>
                <a:lnTo>
                  <a:pt x="1591" y="626"/>
                </a:lnTo>
                <a:lnTo>
                  <a:pt x="1596" y="631"/>
                </a:lnTo>
                <a:lnTo>
                  <a:pt x="1607" y="624"/>
                </a:lnTo>
                <a:lnTo>
                  <a:pt x="1616" y="624"/>
                </a:lnTo>
                <a:lnTo>
                  <a:pt x="1619" y="615"/>
                </a:lnTo>
                <a:lnTo>
                  <a:pt x="1629" y="621"/>
                </a:lnTo>
                <a:lnTo>
                  <a:pt x="1645" y="604"/>
                </a:lnTo>
                <a:lnTo>
                  <a:pt x="1650" y="601"/>
                </a:lnTo>
                <a:lnTo>
                  <a:pt x="1655" y="611"/>
                </a:lnTo>
                <a:lnTo>
                  <a:pt x="1668" y="604"/>
                </a:lnTo>
                <a:lnTo>
                  <a:pt x="1688" y="584"/>
                </a:lnTo>
                <a:lnTo>
                  <a:pt x="1704" y="594"/>
                </a:lnTo>
                <a:lnTo>
                  <a:pt x="1699" y="572"/>
                </a:lnTo>
                <a:lnTo>
                  <a:pt x="1704" y="550"/>
                </a:lnTo>
                <a:lnTo>
                  <a:pt x="1713" y="537"/>
                </a:lnTo>
                <a:lnTo>
                  <a:pt x="1701" y="518"/>
                </a:lnTo>
                <a:lnTo>
                  <a:pt x="1703" y="513"/>
                </a:lnTo>
                <a:lnTo>
                  <a:pt x="1694" y="507"/>
                </a:lnTo>
                <a:lnTo>
                  <a:pt x="1697" y="500"/>
                </a:lnTo>
                <a:lnTo>
                  <a:pt x="1688" y="491"/>
                </a:lnTo>
                <a:lnTo>
                  <a:pt x="1689" y="481"/>
                </a:lnTo>
                <a:lnTo>
                  <a:pt x="1679" y="471"/>
                </a:lnTo>
                <a:lnTo>
                  <a:pt x="1682" y="462"/>
                </a:lnTo>
                <a:lnTo>
                  <a:pt x="1673" y="463"/>
                </a:lnTo>
                <a:lnTo>
                  <a:pt x="1669" y="456"/>
                </a:lnTo>
                <a:lnTo>
                  <a:pt x="1674" y="446"/>
                </a:lnTo>
                <a:lnTo>
                  <a:pt x="1673" y="433"/>
                </a:lnTo>
                <a:lnTo>
                  <a:pt x="1683" y="429"/>
                </a:lnTo>
                <a:lnTo>
                  <a:pt x="1679" y="413"/>
                </a:lnTo>
                <a:lnTo>
                  <a:pt x="1685" y="408"/>
                </a:lnTo>
                <a:lnTo>
                  <a:pt x="1684" y="402"/>
                </a:lnTo>
                <a:lnTo>
                  <a:pt x="1689" y="397"/>
                </a:lnTo>
                <a:lnTo>
                  <a:pt x="1690" y="349"/>
                </a:lnTo>
                <a:lnTo>
                  <a:pt x="1701" y="328"/>
                </a:lnTo>
                <a:lnTo>
                  <a:pt x="1688" y="279"/>
                </a:lnTo>
                <a:lnTo>
                  <a:pt x="1683" y="274"/>
                </a:lnTo>
                <a:lnTo>
                  <a:pt x="1720" y="274"/>
                </a:lnTo>
                <a:lnTo>
                  <a:pt x="1738" y="284"/>
                </a:lnTo>
                <a:lnTo>
                  <a:pt x="1746" y="284"/>
                </a:lnTo>
                <a:lnTo>
                  <a:pt x="1763" y="314"/>
                </a:lnTo>
                <a:lnTo>
                  <a:pt x="1773" y="314"/>
                </a:lnTo>
                <a:lnTo>
                  <a:pt x="1777" y="319"/>
                </a:lnTo>
                <a:lnTo>
                  <a:pt x="1788" y="316"/>
                </a:lnTo>
                <a:lnTo>
                  <a:pt x="1797" y="326"/>
                </a:lnTo>
                <a:lnTo>
                  <a:pt x="1807" y="323"/>
                </a:lnTo>
                <a:lnTo>
                  <a:pt x="1800" y="338"/>
                </a:lnTo>
                <a:lnTo>
                  <a:pt x="1801" y="345"/>
                </a:lnTo>
                <a:lnTo>
                  <a:pt x="1820" y="353"/>
                </a:lnTo>
                <a:lnTo>
                  <a:pt x="1827" y="364"/>
                </a:lnTo>
                <a:lnTo>
                  <a:pt x="1830" y="375"/>
                </a:lnTo>
                <a:lnTo>
                  <a:pt x="1850" y="398"/>
                </a:lnTo>
                <a:lnTo>
                  <a:pt x="1857" y="418"/>
                </a:lnTo>
                <a:lnTo>
                  <a:pt x="1880" y="451"/>
                </a:lnTo>
                <a:lnTo>
                  <a:pt x="1879" y="457"/>
                </a:lnTo>
                <a:lnTo>
                  <a:pt x="1886" y="463"/>
                </a:lnTo>
                <a:lnTo>
                  <a:pt x="1891" y="461"/>
                </a:lnTo>
                <a:lnTo>
                  <a:pt x="1900" y="428"/>
                </a:lnTo>
                <a:lnTo>
                  <a:pt x="1906" y="423"/>
                </a:lnTo>
                <a:lnTo>
                  <a:pt x="1905" y="419"/>
                </a:lnTo>
                <a:lnTo>
                  <a:pt x="1913" y="407"/>
                </a:lnTo>
                <a:lnTo>
                  <a:pt x="1945" y="407"/>
                </a:lnTo>
                <a:lnTo>
                  <a:pt x="1949" y="417"/>
                </a:lnTo>
                <a:lnTo>
                  <a:pt x="1943" y="424"/>
                </a:lnTo>
                <a:lnTo>
                  <a:pt x="1943" y="436"/>
                </a:lnTo>
                <a:lnTo>
                  <a:pt x="1958" y="427"/>
                </a:lnTo>
                <a:lnTo>
                  <a:pt x="1963" y="417"/>
                </a:lnTo>
                <a:lnTo>
                  <a:pt x="1982" y="431"/>
                </a:lnTo>
                <a:lnTo>
                  <a:pt x="1974" y="438"/>
                </a:lnTo>
                <a:lnTo>
                  <a:pt x="1975" y="471"/>
                </a:lnTo>
                <a:lnTo>
                  <a:pt x="1980" y="481"/>
                </a:lnTo>
                <a:lnTo>
                  <a:pt x="1980" y="513"/>
                </a:lnTo>
                <a:lnTo>
                  <a:pt x="1988" y="516"/>
                </a:lnTo>
                <a:lnTo>
                  <a:pt x="2003" y="545"/>
                </a:lnTo>
                <a:lnTo>
                  <a:pt x="2019" y="547"/>
                </a:lnTo>
                <a:lnTo>
                  <a:pt x="2044" y="572"/>
                </a:lnTo>
                <a:lnTo>
                  <a:pt x="2056" y="601"/>
                </a:lnTo>
                <a:lnTo>
                  <a:pt x="2057" y="600"/>
                </a:lnTo>
                <a:lnTo>
                  <a:pt x="2066" y="605"/>
                </a:lnTo>
                <a:lnTo>
                  <a:pt x="2062" y="626"/>
                </a:lnTo>
                <a:lnTo>
                  <a:pt x="2057" y="631"/>
                </a:lnTo>
                <a:lnTo>
                  <a:pt x="2046" y="615"/>
                </a:lnTo>
                <a:lnTo>
                  <a:pt x="2034" y="611"/>
                </a:lnTo>
                <a:lnTo>
                  <a:pt x="2031" y="594"/>
                </a:lnTo>
                <a:lnTo>
                  <a:pt x="2009" y="601"/>
                </a:lnTo>
                <a:lnTo>
                  <a:pt x="1993" y="599"/>
                </a:lnTo>
                <a:lnTo>
                  <a:pt x="1979" y="610"/>
                </a:lnTo>
                <a:lnTo>
                  <a:pt x="1974" y="606"/>
                </a:lnTo>
                <a:lnTo>
                  <a:pt x="1972" y="595"/>
                </a:lnTo>
                <a:lnTo>
                  <a:pt x="1948" y="604"/>
                </a:lnTo>
                <a:lnTo>
                  <a:pt x="1940" y="587"/>
                </a:lnTo>
                <a:lnTo>
                  <a:pt x="1921" y="582"/>
                </a:lnTo>
                <a:lnTo>
                  <a:pt x="1911" y="569"/>
                </a:lnTo>
                <a:lnTo>
                  <a:pt x="1900" y="572"/>
                </a:lnTo>
                <a:lnTo>
                  <a:pt x="1896" y="580"/>
                </a:lnTo>
                <a:lnTo>
                  <a:pt x="1903" y="590"/>
                </a:lnTo>
                <a:lnTo>
                  <a:pt x="1905" y="629"/>
                </a:lnTo>
                <a:lnTo>
                  <a:pt x="1866" y="656"/>
                </a:lnTo>
                <a:lnTo>
                  <a:pt x="1874" y="668"/>
                </a:lnTo>
                <a:lnTo>
                  <a:pt x="1901" y="673"/>
                </a:lnTo>
                <a:lnTo>
                  <a:pt x="1898" y="678"/>
                </a:lnTo>
                <a:lnTo>
                  <a:pt x="1908" y="690"/>
                </a:lnTo>
                <a:lnTo>
                  <a:pt x="1903" y="702"/>
                </a:lnTo>
                <a:lnTo>
                  <a:pt x="1928" y="702"/>
                </a:lnTo>
                <a:lnTo>
                  <a:pt x="1944" y="713"/>
                </a:lnTo>
                <a:lnTo>
                  <a:pt x="2003" y="728"/>
                </a:lnTo>
                <a:lnTo>
                  <a:pt x="2023" y="732"/>
                </a:lnTo>
                <a:lnTo>
                  <a:pt x="2027" y="725"/>
                </a:lnTo>
                <a:lnTo>
                  <a:pt x="2039" y="720"/>
                </a:lnTo>
                <a:lnTo>
                  <a:pt x="2066" y="723"/>
                </a:lnTo>
                <a:lnTo>
                  <a:pt x="2073" y="728"/>
                </a:lnTo>
                <a:lnTo>
                  <a:pt x="2052" y="733"/>
                </a:lnTo>
                <a:lnTo>
                  <a:pt x="2044" y="747"/>
                </a:lnTo>
                <a:lnTo>
                  <a:pt x="2018" y="758"/>
                </a:lnTo>
                <a:lnTo>
                  <a:pt x="2017" y="766"/>
                </a:lnTo>
                <a:lnTo>
                  <a:pt x="1999" y="776"/>
                </a:lnTo>
                <a:lnTo>
                  <a:pt x="2009" y="787"/>
                </a:lnTo>
                <a:lnTo>
                  <a:pt x="2018" y="782"/>
                </a:lnTo>
                <a:lnTo>
                  <a:pt x="2046" y="817"/>
                </a:lnTo>
                <a:lnTo>
                  <a:pt x="2046" y="842"/>
                </a:lnTo>
                <a:lnTo>
                  <a:pt x="2036" y="845"/>
                </a:lnTo>
                <a:lnTo>
                  <a:pt x="2031" y="858"/>
                </a:lnTo>
                <a:lnTo>
                  <a:pt x="2041" y="867"/>
                </a:lnTo>
                <a:lnTo>
                  <a:pt x="2052" y="866"/>
                </a:lnTo>
                <a:lnTo>
                  <a:pt x="2072" y="906"/>
                </a:lnTo>
                <a:lnTo>
                  <a:pt x="2072" y="914"/>
                </a:lnTo>
                <a:lnTo>
                  <a:pt x="2105" y="930"/>
                </a:lnTo>
                <a:lnTo>
                  <a:pt x="2108" y="936"/>
                </a:lnTo>
                <a:lnTo>
                  <a:pt x="2116" y="927"/>
                </a:lnTo>
                <a:lnTo>
                  <a:pt x="2136" y="919"/>
                </a:lnTo>
                <a:lnTo>
                  <a:pt x="2141" y="960"/>
                </a:lnTo>
                <a:lnTo>
                  <a:pt x="2146" y="951"/>
                </a:lnTo>
                <a:lnTo>
                  <a:pt x="2142" y="931"/>
                </a:lnTo>
                <a:lnTo>
                  <a:pt x="2151" y="930"/>
                </a:lnTo>
                <a:lnTo>
                  <a:pt x="2142" y="924"/>
                </a:lnTo>
                <a:lnTo>
                  <a:pt x="2156" y="904"/>
                </a:lnTo>
                <a:lnTo>
                  <a:pt x="2151" y="886"/>
                </a:lnTo>
                <a:lnTo>
                  <a:pt x="2155" y="867"/>
                </a:lnTo>
                <a:lnTo>
                  <a:pt x="2166" y="858"/>
                </a:lnTo>
                <a:lnTo>
                  <a:pt x="2187" y="855"/>
                </a:lnTo>
                <a:lnTo>
                  <a:pt x="2219" y="865"/>
                </a:lnTo>
                <a:lnTo>
                  <a:pt x="2241" y="865"/>
                </a:lnTo>
                <a:lnTo>
                  <a:pt x="2241" y="867"/>
                </a:lnTo>
                <a:lnTo>
                  <a:pt x="2249" y="871"/>
                </a:lnTo>
                <a:lnTo>
                  <a:pt x="2248" y="861"/>
                </a:lnTo>
                <a:lnTo>
                  <a:pt x="2233" y="860"/>
                </a:lnTo>
                <a:lnTo>
                  <a:pt x="2231" y="851"/>
                </a:lnTo>
                <a:lnTo>
                  <a:pt x="2221" y="848"/>
                </a:lnTo>
                <a:lnTo>
                  <a:pt x="2229" y="830"/>
                </a:lnTo>
                <a:lnTo>
                  <a:pt x="2246" y="812"/>
                </a:lnTo>
                <a:lnTo>
                  <a:pt x="2249" y="796"/>
                </a:lnTo>
                <a:lnTo>
                  <a:pt x="2259" y="782"/>
                </a:lnTo>
                <a:lnTo>
                  <a:pt x="2265" y="787"/>
                </a:lnTo>
                <a:lnTo>
                  <a:pt x="2283" y="784"/>
                </a:lnTo>
                <a:lnTo>
                  <a:pt x="2284" y="776"/>
                </a:lnTo>
                <a:lnTo>
                  <a:pt x="2307" y="776"/>
                </a:lnTo>
                <a:lnTo>
                  <a:pt x="2312" y="784"/>
                </a:lnTo>
                <a:lnTo>
                  <a:pt x="2305" y="794"/>
                </a:lnTo>
                <a:lnTo>
                  <a:pt x="2318" y="798"/>
                </a:lnTo>
                <a:lnTo>
                  <a:pt x="2312" y="807"/>
                </a:lnTo>
                <a:lnTo>
                  <a:pt x="2322" y="807"/>
                </a:lnTo>
                <a:lnTo>
                  <a:pt x="2328" y="822"/>
                </a:lnTo>
                <a:lnTo>
                  <a:pt x="2323" y="830"/>
                </a:lnTo>
                <a:lnTo>
                  <a:pt x="2317" y="828"/>
                </a:lnTo>
                <a:lnTo>
                  <a:pt x="2322" y="837"/>
                </a:lnTo>
                <a:lnTo>
                  <a:pt x="2315" y="847"/>
                </a:lnTo>
                <a:lnTo>
                  <a:pt x="2320" y="850"/>
                </a:lnTo>
                <a:lnTo>
                  <a:pt x="2329" y="847"/>
                </a:lnTo>
                <a:lnTo>
                  <a:pt x="2333" y="863"/>
                </a:lnTo>
                <a:lnTo>
                  <a:pt x="2348" y="855"/>
                </a:lnTo>
                <a:lnTo>
                  <a:pt x="2353" y="858"/>
                </a:lnTo>
                <a:lnTo>
                  <a:pt x="2352" y="867"/>
                </a:lnTo>
                <a:lnTo>
                  <a:pt x="2363" y="863"/>
                </a:lnTo>
                <a:lnTo>
                  <a:pt x="2362" y="875"/>
                </a:lnTo>
                <a:lnTo>
                  <a:pt x="2369" y="870"/>
                </a:lnTo>
                <a:lnTo>
                  <a:pt x="2374" y="886"/>
                </a:lnTo>
                <a:lnTo>
                  <a:pt x="2386" y="892"/>
                </a:lnTo>
                <a:lnTo>
                  <a:pt x="2406" y="890"/>
                </a:lnTo>
                <a:lnTo>
                  <a:pt x="2402" y="911"/>
                </a:lnTo>
                <a:lnTo>
                  <a:pt x="2379" y="922"/>
                </a:lnTo>
                <a:lnTo>
                  <a:pt x="2371" y="935"/>
                </a:lnTo>
                <a:lnTo>
                  <a:pt x="2373" y="951"/>
                </a:lnTo>
                <a:lnTo>
                  <a:pt x="2378" y="954"/>
                </a:lnTo>
                <a:lnTo>
                  <a:pt x="2382" y="949"/>
                </a:lnTo>
                <a:lnTo>
                  <a:pt x="2391" y="946"/>
                </a:lnTo>
                <a:lnTo>
                  <a:pt x="2403" y="959"/>
                </a:lnTo>
                <a:lnTo>
                  <a:pt x="2398" y="968"/>
                </a:lnTo>
                <a:lnTo>
                  <a:pt x="2406" y="976"/>
                </a:lnTo>
                <a:lnTo>
                  <a:pt x="2408" y="996"/>
                </a:lnTo>
                <a:lnTo>
                  <a:pt x="2403" y="1008"/>
                </a:lnTo>
                <a:lnTo>
                  <a:pt x="2413" y="1010"/>
                </a:lnTo>
                <a:lnTo>
                  <a:pt x="2407" y="1020"/>
                </a:lnTo>
                <a:lnTo>
                  <a:pt x="2413" y="1032"/>
                </a:lnTo>
                <a:lnTo>
                  <a:pt x="2406" y="1044"/>
                </a:lnTo>
                <a:lnTo>
                  <a:pt x="2407" y="1050"/>
                </a:lnTo>
                <a:lnTo>
                  <a:pt x="2402" y="1047"/>
                </a:lnTo>
                <a:lnTo>
                  <a:pt x="2397" y="1052"/>
                </a:lnTo>
                <a:lnTo>
                  <a:pt x="2402" y="1052"/>
                </a:lnTo>
                <a:lnTo>
                  <a:pt x="2403" y="1060"/>
                </a:lnTo>
                <a:lnTo>
                  <a:pt x="2391" y="1060"/>
                </a:lnTo>
                <a:lnTo>
                  <a:pt x="2391" y="1073"/>
                </a:lnTo>
                <a:lnTo>
                  <a:pt x="2378" y="1099"/>
                </a:lnTo>
                <a:lnTo>
                  <a:pt x="2352" y="1126"/>
                </a:lnTo>
                <a:lnTo>
                  <a:pt x="2339" y="1147"/>
                </a:lnTo>
                <a:lnTo>
                  <a:pt x="2323" y="1158"/>
                </a:lnTo>
                <a:lnTo>
                  <a:pt x="2322" y="1157"/>
                </a:lnTo>
                <a:lnTo>
                  <a:pt x="2325" y="1137"/>
                </a:lnTo>
                <a:lnTo>
                  <a:pt x="2309" y="1116"/>
                </a:lnTo>
                <a:lnTo>
                  <a:pt x="2315" y="1113"/>
                </a:lnTo>
                <a:lnTo>
                  <a:pt x="2312" y="1109"/>
                </a:lnTo>
                <a:lnTo>
                  <a:pt x="2305" y="1114"/>
                </a:lnTo>
                <a:lnTo>
                  <a:pt x="2305" y="1127"/>
                </a:lnTo>
                <a:lnTo>
                  <a:pt x="2297" y="1136"/>
                </a:lnTo>
                <a:lnTo>
                  <a:pt x="2302" y="1147"/>
                </a:lnTo>
                <a:lnTo>
                  <a:pt x="2288" y="1136"/>
                </a:lnTo>
                <a:lnTo>
                  <a:pt x="2256" y="1129"/>
                </a:lnTo>
                <a:lnTo>
                  <a:pt x="2243" y="1142"/>
                </a:lnTo>
                <a:lnTo>
                  <a:pt x="2245" y="1152"/>
                </a:lnTo>
                <a:lnTo>
                  <a:pt x="2254" y="1151"/>
                </a:lnTo>
                <a:lnTo>
                  <a:pt x="2253" y="1157"/>
                </a:lnTo>
                <a:lnTo>
                  <a:pt x="2224" y="1165"/>
                </a:lnTo>
                <a:lnTo>
                  <a:pt x="2210" y="1183"/>
                </a:lnTo>
                <a:lnTo>
                  <a:pt x="2209" y="1205"/>
                </a:lnTo>
                <a:lnTo>
                  <a:pt x="2220" y="1211"/>
                </a:lnTo>
                <a:lnTo>
                  <a:pt x="2201" y="1215"/>
                </a:lnTo>
                <a:lnTo>
                  <a:pt x="2185" y="1225"/>
                </a:lnTo>
                <a:lnTo>
                  <a:pt x="2172" y="1260"/>
                </a:lnTo>
                <a:lnTo>
                  <a:pt x="2151" y="1372"/>
                </a:lnTo>
                <a:lnTo>
                  <a:pt x="2142" y="1423"/>
                </a:lnTo>
                <a:lnTo>
                  <a:pt x="2150" y="1520"/>
                </a:lnTo>
                <a:lnTo>
                  <a:pt x="2123" y="1624"/>
                </a:lnTo>
                <a:lnTo>
                  <a:pt x="2113" y="1620"/>
                </a:lnTo>
                <a:lnTo>
                  <a:pt x="2093" y="1602"/>
                </a:lnTo>
                <a:lnTo>
                  <a:pt x="2096" y="1590"/>
                </a:lnTo>
                <a:lnTo>
                  <a:pt x="2103" y="1595"/>
                </a:lnTo>
                <a:lnTo>
                  <a:pt x="2105" y="1589"/>
                </a:lnTo>
                <a:lnTo>
                  <a:pt x="2112" y="1584"/>
                </a:lnTo>
                <a:lnTo>
                  <a:pt x="2108" y="1579"/>
                </a:lnTo>
                <a:lnTo>
                  <a:pt x="2110" y="1572"/>
                </a:lnTo>
                <a:lnTo>
                  <a:pt x="2103" y="1566"/>
                </a:lnTo>
                <a:lnTo>
                  <a:pt x="2112" y="1557"/>
                </a:lnTo>
                <a:lnTo>
                  <a:pt x="2128" y="1562"/>
                </a:lnTo>
                <a:lnTo>
                  <a:pt x="2116" y="1547"/>
                </a:lnTo>
                <a:lnTo>
                  <a:pt x="2100" y="1497"/>
                </a:lnTo>
                <a:lnTo>
                  <a:pt x="2102" y="1483"/>
                </a:lnTo>
                <a:lnTo>
                  <a:pt x="2116" y="1468"/>
                </a:lnTo>
                <a:lnTo>
                  <a:pt x="2112" y="1467"/>
                </a:lnTo>
                <a:lnTo>
                  <a:pt x="2108" y="1464"/>
                </a:lnTo>
                <a:lnTo>
                  <a:pt x="2112" y="1459"/>
                </a:lnTo>
                <a:lnTo>
                  <a:pt x="2113" y="1466"/>
                </a:lnTo>
                <a:lnTo>
                  <a:pt x="2121" y="1461"/>
                </a:lnTo>
                <a:lnTo>
                  <a:pt x="2118" y="1449"/>
                </a:lnTo>
                <a:lnTo>
                  <a:pt x="2112" y="1452"/>
                </a:lnTo>
                <a:lnTo>
                  <a:pt x="2112" y="1448"/>
                </a:lnTo>
                <a:lnTo>
                  <a:pt x="2063" y="1434"/>
                </a:lnTo>
                <a:lnTo>
                  <a:pt x="2039" y="1439"/>
                </a:lnTo>
                <a:lnTo>
                  <a:pt x="2039" y="1448"/>
                </a:lnTo>
                <a:lnTo>
                  <a:pt x="2046" y="1452"/>
                </a:lnTo>
                <a:lnTo>
                  <a:pt x="2034" y="1456"/>
                </a:lnTo>
                <a:lnTo>
                  <a:pt x="2033" y="1476"/>
                </a:lnTo>
                <a:lnTo>
                  <a:pt x="2036" y="1505"/>
                </a:lnTo>
                <a:lnTo>
                  <a:pt x="2047" y="1525"/>
                </a:lnTo>
                <a:lnTo>
                  <a:pt x="2046" y="1533"/>
                </a:lnTo>
                <a:lnTo>
                  <a:pt x="2056" y="1537"/>
                </a:lnTo>
                <a:lnTo>
                  <a:pt x="2077" y="1531"/>
                </a:lnTo>
                <a:lnTo>
                  <a:pt x="2083" y="1525"/>
                </a:lnTo>
                <a:lnTo>
                  <a:pt x="2093" y="1498"/>
                </a:lnTo>
                <a:lnTo>
                  <a:pt x="2097" y="1498"/>
                </a:lnTo>
                <a:lnTo>
                  <a:pt x="2097" y="1533"/>
                </a:lnTo>
                <a:lnTo>
                  <a:pt x="2092" y="1531"/>
                </a:lnTo>
                <a:lnTo>
                  <a:pt x="2093" y="1541"/>
                </a:lnTo>
                <a:lnTo>
                  <a:pt x="2100" y="1547"/>
                </a:lnTo>
                <a:lnTo>
                  <a:pt x="2086" y="1562"/>
                </a:lnTo>
                <a:lnTo>
                  <a:pt x="2086" y="1566"/>
                </a:lnTo>
                <a:lnTo>
                  <a:pt x="2073" y="1572"/>
                </a:lnTo>
                <a:lnTo>
                  <a:pt x="2068" y="1585"/>
                </a:lnTo>
                <a:lnTo>
                  <a:pt x="2081" y="1592"/>
                </a:lnTo>
                <a:lnTo>
                  <a:pt x="2082" y="1599"/>
                </a:lnTo>
                <a:lnTo>
                  <a:pt x="2073" y="1605"/>
                </a:lnTo>
                <a:lnTo>
                  <a:pt x="2044" y="1609"/>
                </a:lnTo>
                <a:lnTo>
                  <a:pt x="1993" y="1625"/>
                </a:lnTo>
                <a:lnTo>
                  <a:pt x="1935" y="1663"/>
                </a:lnTo>
                <a:lnTo>
                  <a:pt x="1908" y="1693"/>
                </a:lnTo>
                <a:lnTo>
                  <a:pt x="1906" y="1714"/>
                </a:lnTo>
                <a:lnTo>
                  <a:pt x="1914" y="1733"/>
                </a:lnTo>
                <a:lnTo>
                  <a:pt x="1910" y="1742"/>
                </a:lnTo>
                <a:lnTo>
                  <a:pt x="1918" y="1754"/>
                </a:lnTo>
                <a:lnTo>
                  <a:pt x="1921" y="1768"/>
                </a:lnTo>
                <a:lnTo>
                  <a:pt x="1916" y="1769"/>
                </a:lnTo>
                <a:lnTo>
                  <a:pt x="1914" y="1762"/>
                </a:lnTo>
                <a:lnTo>
                  <a:pt x="1910" y="1773"/>
                </a:lnTo>
                <a:lnTo>
                  <a:pt x="1903" y="1763"/>
                </a:lnTo>
                <a:lnTo>
                  <a:pt x="1900" y="1768"/>
                </a:lnTo>
                <a:lnTo>
                  <a:pt x="1910" y="1781"/>
                </a:lnTo>
                <a:lnTo>
                  <a:pt x="1910" y="1811"/>
                </a:lnTo>
                <a:lnTo>
                  <a:pt x="1905" y="1817"/>
                </a:lnTo>
                <a:lnTo>
                  <a:pt x="1898" y="1807"/>
                </a:lnTo>
                <a:lnTo>
                  <a:pt x="1890" y="1803"/>
                </a:lnTo>
                <a:lnTo>
                  <a:pt x="1875" y="1808"/>
                </a:lnTo>
                <a:lnTo>
                  <a:pt x="1871" y="1818"/>
                </a:lnTo>
                <a:lnTo>
                  <a:pt x="1879" y="1852"/>
                </a:lnTo>
                <a:lnTo>
                  <a:pt x="1895" y="1877"/>
                </a:lnTo>
                <a:lnTo>
                  <a:pt x="1901" y="1877"/>
                </a:lnTo>
                <a:lnTo>
                  <a:pt x="1901" y="1865"/>
                </a:lnTo>
                <a:lnTo>
                  <a:pt x="1891" y="1858"/>
                </a:lnTo>
                <a:lnTo>
                  <a:pt x="1898" y="1850"/>
                </a:lnTo>
                <a:lnTo>
                  <a:pt x="1910" y="1848"/>
                </a:lnTo>
                <a:lnTo>
                  <a:pt x="1938" y="1881"/>
                </a:lnTo>
                <a:lnTo>
                  <a:pt x="2007" y="1917"/>
                </a:lnTo>
                <a:lnTo>
                  <a:pt x="2013" y="1929"/>
                </a:lnTo>
                <a:lnTo>
                  <a:pt x="2028" y="1941"/>
                </a:lnTo>
                <a:lnTo>
                  <a:pt x="2028" y="1988"/>
                </a:lnTo>
                <a:lnTo>
                  <a:pt x="2046" y="2010"/>
                </a:lnTo>
                <a:lnTo>
                  <a:pt x="2052" y="2045"/>
                </a:lnTo>
                <a:lnTo>
                  <a:pt x="2047" y="2040"/>
                </a:lnTo>
                <a:lnTo>
                  <a:pt x="2043" y="2047"/>
                </a:lnTo>
                <a:lnTo>
                  <a:pt x="2031" y="2040"/>
                </a:lnTo>
                <a:lnTo>
                  <a:pt x="2031" y="2050"/>
                </a:lnTo>
                <a:lnTo>
                  <a:pt x="2044" y="2054"/>
                </a:lnTo>
                <a:lnTo>
                  <a:pt x="2076" y="2055"/>
                </a:lnTo>
                <a:lnTo>
                  <a:pt x="2081" y="2077"/>
                </a:lnTo>
                <a:lnTo>
                  <a:pt x="2077" y="2083"/>
                </a:lnTo>
                <a:lnTo>
                  <a:pt x="2072" y="2078"/>
                </a:lnTo>
                <a:lnTo>
                  <a:pt x="2071" y="2083"/>
                </a:lnTo>
                <a:lnTo>
                  <a:pt x="2054" y="2092"/>
                </a:lnTo>
                <a:lnTo>
                  <a:pt x="2056" y="2103"/>
                </a:lnTo>
                <a:lnTo>
                  <a:pt x="2041" y="2122"/>
                </a:lnTo>
                <a:lnTo>
                  <a:pt x="2033" y="2153"/>
                </a:lnTo>
                <a:lnTo>
                  <a:pt x="2039" y="2226"/>
                </a:lnTo>
                <a:lnTo>
                  <a:pt x="2018" y="2231"/>
                </a:lnTo>
                <a:lnTo>
                  <a:pt x="1975" y="2260"/>
                </a:lnTo>
                <a:lnTo>
                  <a:pt x="1890" y="2345"/>
                </a:lnTo>
                <a:lnTo>
                  <a:pt x="1855" y="2393"/>
                </a:lnTo>
                <a:lnTo>
                  <a:pt x="1806" y="2478"/>
                </a:lnTo>
                <a:lnTo>
                  <a:pt x="1767" y="2562"/>
                </a:lnTo>
                <a:lnTo>
                  <a:pt x="1733" y="2643"/>
                </a:lnTo>
                <a:lnTo>
                  <a:pt x="1682" y="2794"/>
                </a:lnTo>
                <a:lnTo>
                  <a:pt x="1669" y="2841"/>
                </a:lnTo>
                <a:lnTo>
                  <a:pt x="1644" y="2960"/>
                </a:lnTo>
                <a:lnTo>
                  <a:pt x="1620" y="3040"/>
                </a:lnTo>
                <a:lnTo>
                  <a:pt x="1571" y="3176"/>
                </a:lnTo>
                <a:lnTo>
                  <a:pt x="1525" y="3265"/>
                </a:lnTo>
                <a:lnTo>
                  <a:pt x="1469" y="3392"/>
                </a:lnTo>
                <a:lnTo>
                  <a:pt x="1439" y="3449"/>
                </a:lnTo>
                <a:lnTo>
                  <a:pt x="1403" y="3507"/>
                </a:lnTo>
                <a:lnTo>
                  <a:pt x="1318" y="3620"/>
                </a:lnTo>
                <a:lnTo>
                  <a:pt x="1256" y="3687"/>
                </a:lnTo>
                <a:lnTo>
                  <a:pt x="985" y="3937"/>
                </a:lnTo>
                <a:lnTo>
                  <a:pt x="867" y="4054"/>
                </a:lnTo>
                <a:lnTo>
                  <a:pt x="763" y="4145"/>
                </a:lnTo>
                <a:lnTo>
                  <a:pt x="626" y="4253"/>
                </a:lnTo>
                <a:lnTo>
                  <a:pt x="601" y="4262"/>
                </a:lnTo>
                <a:lnTo>
                  <a:pt x="594" y="4258"/>
                </a:lnTo>
                <a:lnTo>
                  <a:pt x="580" y="4258"/>
                </a:lnTo>
                <a:lnTo>
                  <a:pt x="572" y="4252"/>
                </a:lnTo>
                <a:lnTo>
                  <a:pt x="561" y="4246"/>
                </a:lnTo>
                <a:lnTo>
                  <a:pt x="562" y="4236"/>
                </a:lnTo>
                <a:lnTo>
                  <a:pt x="556" y="4213"/>
                </a:lnTo>
                <a:lnTo>
                  <a:pt x="557" y="4198"/>
                </a:lnTo>
                <a:lnTo>
                  <a:pt x="551" y="4192"/>
                </a:lnTo>
                <a:lnTo>
                  <a:pt x="553" y="4188"/>
                </a:lnTo>
                <a:lnTo>
                  <a:pt x="464" y="4182"/>
                </a:lnTo>
                <a:lnTo>
                  <a:pt x="454" y="4182"/>
                </a:lnTo>
                <a:lnTo>
                  <a:pt x="458" y="4178"/>
                </a:lnTo>
                <a:lnTo>
                  <a:pt x="456" y="4167"/>
                </a:lnTo>
                <a:lnTo>
                  <a:pt x="463" y="4162"/>
                </a:lnTo>
                <a:lnTo>
                  <a:pt x="454" y="4152"/>
                </a:lnTo>
                <a:lnTo>
                  <a:pt x="456" y="4144"/>
                </a:lnTo>
                <a:lnTo>
                  <a:pt x="452" y="4129"/>
                </a:lnTo>
                <a:lnTo>
                  <a:pt x="458" y="4123"/>
                </a:lnTo>
                <a:lnTo>
                  <a:pt x="461" y="4099"/>
                </a:lnTo>
                <a:lnTo>
                  <a:pt x="452" y="4085"/>
                </a:lnTo>
                <a:lnTo>
                  <a:pt x="456" y="4066"/>
                </a:lnTo>
                <a:lnTo>
                  <a:pt x="458" y="4081"/>
                </a:lnTo>
                <a:lnTo>
                  <a:pt x="464" y="4086"/>
                </a:lnTo>
                <a:lnTo>
                  <a:pt x="476" y="4064"/>
                </a:lnTo>
                <a:lnTo>
                  <a:pt x="472" y="4045"/>
                </a:lnTo>
                <a:lnTo>
                  <a:pt x="479" y="4030"/>
                </a:lnTo>
                <a:lnTo>
                  <a:pt x="474" y="4006"/>
                </a:lnTo>
                <a:lnTo>
                  <a:pt x="481" y="3972"/>
                </a:lnTo>
                <a:lnTo>
                  <a:pt x="492" y="3992"/>
                </a:lnTo>
                <a:lnTo>
                  <a:pt x="520" y="4000"/>
                </a:lnTo>
                <a:lnTo>
                  <a:pt x="508" y="4001"/>
                </a:lnTo>
                <a:lnTo>
                  <a:pt x="511" y="4017"/>
                </a:lnTo>
                <a:lnTo>
                  <a:pt x="502" y="4011"/>
                </a:lnTo>
                <a:lnTo>
                  <a:pt x="503" y="4020"/>
                </a:lnTo>
                <a:lnTo>
                  <a:pt x="512" y="4030"/>
                </a:lnTo>
                <a:lnTo>
                  <a:pt x="532" y="4034"/>
                </a:lnTo>
                <a:lnTo>
                  <a:pt x="545" y="4027"/>
                </a:lnTo>
                <a:lnTo>
                  <a:pt x="545" y="4019"/>
                </a:lnTo>
                <a:lnTo>
                  <a:pt x="536" y="4002"/>
                </a:lnTo>
                <a:lnTo>
                  <a:pt x="528" y="4009"/>
                </a:lnTo>
                <a:lnTo>
                  <a:pt x="541" y="3980"/>
                </a:lnTo>
                <a:lnTo>
                  <a:pt x="543" y="3953"/>
                </a:lnTo>
                <a:lnTo>
                  <a:pt x="553" y="3940"/>
                </a:lnTo>
                <a:lnTo>
                  <a:pt x="550" y="3955"/>
                </a:lnTo>
                <a:lnTo>
                  <a:pt x="545" y="3955"/>
                </a:lnTo>
                <a:lnTo>
                  <a:pt x="555" y="3961"/>
                </a:lnTo>
                <a:lnTo>
                  <a:pt x="561" y="3937"/>
                </a:lnTo>
                <a:lnTo>
                  <a:pt x="571" y="3868"/>
                </a:lnTo>
                <a:lnTo>
                  <a:pt x="570" y="3833"/>
                </a:lnTo>
                <a:lnTo>
                  <a:pt x="553" y="3783"/>
                </a:lnTo>
                <a:lnTo>
                  <a:pt x="523" y="3628"/>
                </a:lnTo>
                <a:lnTo>
                  <a:pt x="567" y="3492"/>
                </a:lnTo>
                <a:lnTo>
                  <a:pt x="572" y="3488"/>
                </a:lnTo>
                <a:lnTo>
                  <a:pt x="580" y="3453"/>
                </a:lnTo>
                <a:lnTo>
                  <a:pt x="591" y="3432"/>
                </a:lnTo>
                <a:lnTo>
                  <a:pt x="596" y="3432"/>
                </a:lnTo>
                <a:lnTo>
                  <a:pt x="591" y="3439"/>
                </a:lnTo>
                <a:lnTo>
                  <a:pt x="596" y="3454"/>
                </a:lnTo>
                <a:lnTo>
                  <a:pt x="587" y="3442"/>
                </a:lnTo>
                <a:lnTo>
                  <a:pt x="580" y="3463"/>
                </a:lnTo>
                <a:lnTo>
                  <a:pt x="576" y="3493"/>
                </a:lnTo>
                <a:lnTo>
                  <a:pt x="587" y="3502"/>
                </a:lnTo>
                <a:lnTo>
                  <a:pt x="594" y="3502"/>
                </a:lnTo>
                <a:lnTo>
                  <a:pt x="610" y="3487"/>
                </a:lnTo>
                <a:lnTo>
                  <a:pt x="617" y="3467"/>
                </a:lnTo>
                <a:lnTo>
                  <a:pt x="626" y="3461"/>
                </a:lnTo>
                <a:lnTo>
                  <a:pt x="651" y="3429"/>
                </a:lnTo>
                <a:lnTo>
                  <a:pt x="674" y="3380"/>
                </a:lnTo>
                <a:lnTo>
                  <a:pt x="689" y="3363"/>
                </a:lnTo>
                <a:lnTo>
                  <a:pt x="694" y="3365"/>
                </a:lnTo>
                <a:lnTo>
                  <a:pt x="693" y="3375"/>
                </a:lnTo>
                <a:lnTo>
                  <a:pt x="688" y="3374"/>
                </a:lnTo>
                <a:lnTo>
                  <a:pt x="683" y="3395"/>
                </a:lnTo>
                <a:lnTo>
                  <a:pt x="695" y="3413"/>
                </a:lnTo>
                <a:lnTo>
                  <a:pt x="735" y="3433"/>
                </a:lnTo>
                <a:lnTo>
                  <a:pt x="752" y="3433"/>
                </a:lnTo>
                <a:lnTo>
                  <a:pt x="762" y="3419"/>
                </a:lnTo>
                <a:lnTo>
                  <a:pt x="779" y="3379"/>
                </a:lnTo>
                <a:lnTo>
                  <a:pt x="817" y="3341"/>
                </a:lnTo>
                <a:lnTo>
                  <a:pt x="865" y="3254"/>
                </a:lnTo>
                <a:lnTo>
                  <a:pt x="867" y="3237"/>
                </a:lnTo>
                <a:lnTo>
                  <a:pt x="857" y="3172"/>
                </a:lnTo>
                <a:lnTo>
                  <a:pt x="862" y="3176"/>
                </a:lnTo>
                <a:lnTo>
                  <a:pt x="865" y="3163"/>
                </a:lnTo>
                <a:lnTo>
                  <a:pt x="860" y="3137"/>
                </a:lnTo>
                <a:lnTo>
                  <a:pt x="870" y="3087"/>
                </a:lnTo>
                <a:lnTo>
                  <a:pt x="886" y="3043"/>
                </a:lnTo>
                <a:lnTo>
                  <a:pt x="902" y="3028"/>
                </a:lnTo>
                <a:lnTo>
                  <a:pt x="921" y="3040"/>
                </a:lnTo>
                <a:lnTo>
                  <a:pt x="922" y="3049"/>
                </a:lnTo>
                <a:lnTo>
                  <a:pt x="917" y="3040"/>
                </a:lnTo>
                <a:lnTo>
                  <a:pt x="915" y="3040"/>
                </a:lnTo>
                <a:lnTo>
                  <a:pt x="915" y="3045"/>
                </a:lnTo>
                <a:lnTo>
                  <a:pt x="931" y="3063"/>
                </a:lnTo>
                <a:lnTo>
                  <a:pt x="947" y="3077"/>
                </a:lnTo>
                <a:lnTo>
                  <a:pt x="960" y="3078"/>
                </a:lnTo>
                <a:lnTo>
                  <a:pt x="976" y="3063"/>
                </a:lnTo>
                <a:lnTo>
                  <a:pt x="995" y="3035"/>
                </a:lnTo>
                <a:lnTo>
                  <a:pt x="1049" y="2978"/>
                </a:lnTo>
                <a:lnTo>
                  <a:pt x="1054" y="2964"/>
                </a:lnTo>
                <a:lnTo>
                  <a:pt x="1055" y="2975"/>
                </a:lnTo>
                <a:lnTo>
                  <a:pt x="1048" y="2985"/>
                </a:lnTo>
                <a:lnTo>
                  <a:pt x="1039" y="3006"/>
                </a:lnTo>
                <a:lnTo>
                  <a:pt x="1039" y="3029"/>
                </a:lnTo>
                <a:lnTo>
                  <a:pt x="1055" y="3059"/>
                </a:lnTo>
                <a:lnTo>
                  <a:pt x="1083" y="3089"/>
                </a:lnTo>
                <a:lnTo>
                  <a:pt x="1112" y="3118"/>
                </a:lnTo>
                <a:lnTo>
                  <a:pt x="1121" y="3123"/>
                </a:lnTo>
                <a:lnTo>
                  <a:pt x="1151" y="3153"/>
                </a:lnTo>
                <a:lnTo>
                  <a:pt x="1188" y="3178"/>
                </a:lnTo>
                <a:lnTo>
                  <a:pt x="1221" y="3185"/>
                </a:lnTo>
                <a:lnTo>
                  <a:pt x="1252" y="3176"/>
                </a:lnTo>
                <a:lnTo>
                  <a:pt x="1289" y="3148"/>
                </a:lnTo>
                <a:lnTo>
                  <a:pt x="1311" y="3119"/>
                </a:lnTo>
                <a:lnTo>
                  <a:pt x="1363" y="3029"/>
                </a:lnTo>
                <a:lnTo>
                  <a:pt x="1379" y="2988"/>
                </a:lnTo>
                <a:lnTo>
                  <a:pt x="1458" y="2832"/>
                </a:lnTo>
                <a:lnTo>
                  <a:pt x="1467" y="2809"/>
                </a:lnTo>
                <a:lnTo>
                  <a:pt x="1497" y="2688"/>
                </a:lnTo>
                <a:lnTo>
                  <a:pt x="1488" y="2643"/>
                </a:lnTo>
                <a:lnTo>
                  <a:pt x="1451" y="2546"/>
                </a:lnTo>
                <a:lnTo>
                  <a:pt x="1380" y="2417"/>
                </a:lnTo>
                <a:lnTo>
                  <a:pt x="1395" y="2349"/>
                </a:lnTo>
                <a:lnTo>
                  <a:pt x="1424" y="2272"/>
                </a:lnTo>
                <a:lnTo>
                  <a:pt x="1456" y="2216"/>
                </a:lnTo>
                <a:lnTo>
                  <a:pt x="1454" y="2207"/>
                </a:lnTo>
                <a:lnTo>
                  <a:pt x="1464" y="2193"/>
                </a:lnTo>
                <a:lnTo>
                  <a:pt x="1423" y="2206"/>
                </a:lnTo>
                <a:lnTo>
                  <a:pt x="1407" y="2220"/>
                </a:lnTo>
                <a:lnTo>
                  <a:pt x="1384" y="2212"/>
                </a:lnTo>
                <a:lnTo>
                  <a:pt x="1379" y="2225"/>
                </a:lnTo>
                <a:lnTo>
                  <a:pt x="1364" y="2225"/>
                </a:lnTo>
                <a:lnTo>
                  <a:pt x="1355" y="2231"/>
                </a:lnTo>
                <a:lnTo>
                  <a:pt x="1349" y="2226"/>
                </a:lnTo>
                <a:lnTo>
                  <a:pt x="1334" y="2221"/>
                </a:lnTo>
                <a:lnTo>
                  <a:pt x="1338" y="2227"/>
                </a:lnTo>
                <a:lnTo>
                  <a:pt x="1328" y="2231"/>
                </a:lnTo>
                <a:lnTo>
                  <a:pt x="1328" y="2235"/>
                </a:lnTo>
                <a:lnTo>
                  <a:pt x="1336" y="2232"/>
                </a:lnTo>
                <a:lnTo>
                  <a:pt x="1333" y="2242"/>
                </a:lnTo>
                <a:lnTo>
                  <a:pt x="1338" y="2239"/>
                </a:lnTo>
                <a:lnTo>
                  <a:pt x="1338" y="2246"/>
                </a:lnTo>
                <a:lnTo>
                  <a:pt x="1348" y="2249"/>
                </a:lnTo>
                <a:lnTo>
                  <a:pt x="1341" y="2264"/>
                </a:lnTo>
                <a:lnTo>
                  <a:pt x="1343" y="2254"/>
                </a:lnTo>
                <a:lnTo>
                  <a:pt x="1338" y="2252"/>
                </a:lnTo>
                <a:lnTo>
                  <a:pt x="1321" y="2256"/>
                </a:lnTo>
                <a:lnTo>
                  <a:pt x="1309" y="2262"/>
                </a:lnTo>
                <a:lnTo>
                  <a:pt x="1309" y="2267"/>
                </a:lnTo>
                <a:lnTo>
                  <a:pt x="1295" y="2270"/>
                </a:lnTo>
                <a:lnTo>
                  <a:pt x="1301" y="2272"/>
                </a:lnTo>
                <a:lnTo>
                  <a:pt x="1294" y="2280"/>
                </a:lnTo>
                <a:lnTo>
                  <a:pt x="1306" y="2272"/>
                </a:lnTo>
                <a:lnTo>
                  <a:pt x="1314" y="2276"/>
                </a:lnTo>
                <a:lnTo>
                  <a:pt x="1316" y="2274"/>
                </a:lnTo>
                <a:lnTo>
                  <a:pt x="1330" y="2276"/>
                </a:lnTo>
                <a:lnTo>
                  <a:pt x="1336" y="2267"/>
                </a:lnTo>
                <a:lnTo>
                  <a:pt x="1344" y="2274"/>
                </a:lnTo>
                <a:lnTo>
                  <a:pt x="1346" y="2280"/>
                </a:lnTo>
                <a:lnTo>
                  <a:pt x="1333" y="2291"/>
                </a:lnTo>
                <a:lnTo>
                  <a:pt x="1325" y="2281"/>
                </a:lnTo>
                <a:lnTo>
                  <a:pt x="1316" y="2280"/>
                </a:lnTo>
                <a:lnTo>
                  <a:pt x="1295" y="2305"/>
                </a:lnTo>
                <a:lnTo>
                  <a:pt x="1285" y="2353"/>
                </a:lnTo>
                <a:lnTo>
                  <a:pt x="1272" y="2354"/>
                </a:lnTo>
                <a:lnTo>
                  <a:pt x="1269" y="2363"/>
                </a:lnTo>
                <a:lnTo>
                  <a:pt x="1280" y="2368"/>
                </a:lnTo>
                <a:lnTo>
                  <a:pt x="1272" y="2375"/>
                </a:lnTo>
                <a:lnTo>
                  <a:pt x="1259" y="2414"/>
                </a:lnTo>
                <a:lnTo>
                  <a:pt x="1251" y="2419"/>
                </a:lnTo>
                <a:lnTo>
                  <a:pt x="1267" y="2437"/>
                </a:lnTo>
                <a:lnTo>
                  <a:pt x="1250" y="2424"/>
                </a:lnTo>
                <a:lnTo>
                  <a:pt x="1245" y="2433"/>
                </a:lnTo>
                <a:lnTo>
                  <a:pt x="1245" y="2444"/>
                </a:lnTo>
                <a:lnTo>
                  <a:pt x="1256" y="2461"/>
                </a:lnTo>
                <a:lnTo>
                  <a:pt x="1267" y="2459"/>
                </a:lnTo>
                <a:lnTo>
                  <a:pt x="1279" y="2449"/>
                </a:lnTo>
                <a:lnTo>
                  <a:pt x="1274" y="2459"/>
                </a:lnTo>
                <a:lnTo>
                  <a:pt x="1262" y="2469"/>
                </a:lnTo>
                <a:lnTo>
                  <a:pt x="1279" y="2496"/>
                </a:lnTo>
                <a:lnTo>
                  <a:pt x="1284" y="2487"/>
                </a:lnTo>
                <a:lnTo>
                  <a:pt x="1295" y="2492"/>
                </a:lnTo>
                <a:lnTo>
                  <a:pt x="1304" y="2487"/>
                </a:lnTo>
                <a:lnTo>
                  <a:pt x="1304" y="2481"/>
                </a:lnTo>
                <a:lnTo>
                  <a:pt x="1309" y="2481"/>
                </a:lnTo>
                <a:lnTo>
                  <a:pt x="1306" y="2472"/>
                </a:lnTo>
                <a:lnTo>
                  <a:pt x="1314" y="2469"/>
                </a:lnTo>
                <a:lnTo>
                  <a:pt x="1304" y="2464"/>
                </a:lnTo>
                <a:lnTo>
                  <a:pt x="1296" y="2461"/>
                </a:lnTo>
                <a:lnTo>
                  <a:pt x="1315" y="2466"/>
                </a:lnTo>
                <a:lnTo>
                  <a:pt x="1315" y="2469"/>
                </a:lnTo>
                <a:lnTo>
                  <a:pt x="1314" y="2477"/>
                </a:lnTo>
                <a:lnTo>
                  <a:pt x="1316" y="2476"/>
                </a:lnTo>
                <a:lnTo>
                  <a:pt x="1328" y="2477"/>
                </a:lnTo>
                <a:lnTo>
                  <a:pt x="1320" y="2472"/>
                </a:lnTo>
                <a:lnTo>
                  <a:pt x="1318" y="2471"/>
                </a:lnTo>
                <a:lnTo>
                  <a:pt x="1350" y="2486"/>
                </a:lnTo>
                <a:lnTo>
                  <a:pt x="1350" y="2503"/>
                </a:lnTo>
                <a:lnTo>
                  <a:pt x="1325" y="2536"/>
                </a:lnTo>
                <a:lnTo>
                  <a:pt x="1275" y="2579"/>
                </a:lnTo>
                <a:lnTo>
                  <a:pt x="1221" y="2595"/>
                </a:lnTo>
                <a:lnTo>
                  <a:pt x="1177" y="2600"/>
                </a:lnTo>
                <a:lnTo>
                  <a:pt x="1137" y="2609"/>
                </a:lnTo>
                <a:lnTo>
                  <a:pt x="1107" y="2621"/>
                </a:lnTo>
                <a:lnTo>
                  <a:pt x="1077" y="2648"/>
                </a:lnTo>
                <a:lnTo>
                  <a:pt x="1064" y="2663"/>
                </a:lnTo>
                <a:lnTo>
                  <a:pt x="1049" y="2754"/>
                </a:lnTo>
                <a:lnTo>
                  <a:pt x="1043" y="2774"/>
                </a:lnTo>
                <a:lnTo>
                  <a:pt x="1033" y="2788"/>
                </a:lnTo>
                <a:lnTo>
                  <a:pt x="1020" y="2794"/>
                </a:lnTo>
                <a:lnTo>
                  <a:pt x="984" y="2797"/>
                </a:lnTo>
                <a:lnTo>
                  <a:pt x="966" y="2806"/>
                </a:lnTo>
                <a:lnTo>
                  <a:pt x="959" y="2812"/>
                </a:lnTo>
                <a:lnTo>
                  <a:pt x="950" y="2852"/>
                </a:lnTo>
                <a:lnTo>
                  <a:pt x="924" y="2832"/>
                </a:lnTo>
                <a:lnTo>
                  <a:pt x="902" y="2826"/>
                </a:lnTo>
                <a:lnTo>
                  <a:pt x="883" y="2828"/>
                </a:lnTo>
                <a:lnTo>
                  <a:pt x="860" y="2838"/>
                </a:lnTo>
                <a:lnTo>
                  <a:pt x="852" y="2850"/>
                </a:lnTo>
                <a:lnTo>
                  <a:pt x="843" y="2848"/>
                </a:lnTo>
                <a:lnTo>
                  <a:pt x="838" y="2836"/>
                </a:lnTo>
                <a:lnTo>
                  <a:pt x="806" y="2826"/>
                </a:lnTo>
                <a:lnTo>
                  <a:pt x="778" y="2809"/>
                </a:lnTo>
                <a:lnTo>
                  <a:pt x="769" y="2781"/>
                </a:lnTo>
                <a:lnTo>
                  <a:pt x="747" y="2783"/>
                </a:lnTo>
                <a:lnTo>
                  <a:pt x="737" y="2801"/>
                </a:lnTo>
                <a:lnTo>
                  <a:pt x="729" y="2804"/>
                </a:lnTo>
                <a:lnTo>
                  <a:pt x="710" y="2781"/>
                </a:lnTo>
                <a:lnTo>
                  <a:pt x="679" y="2757"/>
                </a:lnTo>
                <a:lnTo>
                  <a:pt x="674" y="2754"/>
                </a:lnTo>
                <a:lnTo>
                  <a:pt x="661" y="2767"/>
                </a:lnTo>
                <a:lnTo>
                  <a:pt x="655" y="2763"/>
                </a:lnTo>
                <a:lnTo>
                  <a:pt x="639" y="2738"/>
                </a:lnTo>
                <a:lnTo>
                  <a:pt x="630" y="2738"/>
                </a:lnTo>
                <a:lnTo>
                  <a:pt x="619" y="2758"/>
                </a:lnTo>
                <a:lnTo>
                  <a:pt x="596" y="2743"/>
                </a:lnTo>
                <a:lnTo>
                  <a:pt x="587" y="2733"/>
                </a:lnTo>
                <a:lnTo>
                  <a:pt x="587" y="2725"/>
                </a:lnTo>
                <a:lnTo>
                  <a:pt x="580" y="2722"/>
                </a:lnTo>
                <a:lnTo>
                  <a:pt x="577" y="2728"/>
                </a:lnTo>
                <a:lnTo>
                  <a:pt x="571" y="2730"/>
                </a:lnTo>
                <a:lnTo>
                  <a:pt x="560" y="2695"/>
                </a:lnTo>
                <a:lnTo>
                  <a:pt x="543" y="2674"/>
                </a:lnTo>
                <a:lnTo>
                  <a:pt x="543" y="2666"/>
                </a:lnTo>
                <a:lnTo>
                  <a:pt x="533" y="2636"/>
                </a:lnTo>
                <a:lnTo>
                  <a:pt x="536" y="2626"/>
                </a:lnTo>
                <a:lnTo>
                  <a:pt x="528" y="2620"/>
                </a:lnTo>
                <a:lnTo>
                  <a:pt x="518" y="2625"/>
                </a:lnTo>
                <a:lnTo>
                  <a:pt x="493" y="2620"/>
                </a:lnTo>
                <a:lnTo>
                  <a:pt x="481" y="2629"/>
                </a:lnTo>
                <a:lnTo>
                  <a:pt x="474" y="2620"/>
                </a:lnTo>
                <a:lnTo>
                  <a:pt x="468" y="2629"/>
                </a:lnTo>
                <a:lnTo>
                  <a:pt x="448" y="2616"/>
                </a:lnTo>
                <a:lnTo>
                  <a:pt x="452" y="2609"/>
                </a:lnTo>
                <a:lnTo>
                  <a:pt x="434" y="2609"/>
                </a:lnTo>
                <a:lnTo>
                  <a:pt x="423" y="2592"/>
                </a:lnTo>
                <a:lnTo>
                  <a:pt x="407" y="2582"/>
                </a:lnTo>
                <a:lnTo>
                  <a:pt x="400" y="2562"/>
                </a:lnTo>
                <a:lnTo>
                  <a:pt x="390" y="2557"/>
                </a:lnTo>
                <a:lnTo>
                  <a:pt x="374" y="2540"/>
                </a:lnTo>
                <a:lnTo>
                  <a:pt x="375" y="2518"/>
                </a:lnTo>
                <a:lnTo>
                  <a:pt x="370" y="2510"/>
                </a:lnTo>
                <a:lnTo>
                  <a:pt x="339" y="2496"/>
                </a:lnTo>
                <a:lnTo>
                  <a:pt x="353" y="2451"/>
                </a:lnTo>
                <a:lnTo>
                  <a:pt x="341" y="2433"/>
                </a:lnTo>
                <a:lnTo>
                  <a:pt x="341" y="2417"/>
                </a:lnTo>
                <a:lnTo>
                  <a:pt x="326" y="2412"/>
                </a:lnTo>
                <a:lnTo>
                  <a:pt x="328" y="2402"/>
                </a:lnTo>
                <a:lnTo>
                  <a:pt x="336" y="2403"/>
                </a:lnTo>
                <a:lnTo>
                  <a:pt x="341" y="2382"/>
                </a:lnTo>
                <a:lnTo>
                  <a:pt x="326" y="2370"/>
                </a:lnTo>
                <a:lnTo>
                  <a:pt x="326" y="2359"/>
                </a:lnTo>
                <a:lnTo>
                  <a:pt x="319" y="2354"/>
                </a:lnTo>
                <a:lnTo>
                  <a:pt x="305" y="2334"/>
                </a:lnTo>
                <a:lnTo>
                  <a:pt x="305" y="2305"/>
                </a:lnTo>
                <a:lnTo>
                  <a:pt x="295" y="2281"/>
                </a:lnTo>
                <a:lnTo>
                  <a:pt x="287" y="2275"/>
                </a:lnTo>
                <a:lnTo>
                  <a:pt x="285" y="2262"/>
                </a:lnTo>
                <a:lnTo>
                  <a:pt x="275" y="2267"/>
                </a:lnTo>
                <a:lnTo>
                  <a:pt x="267" y="2256"/>
                </a:lnTo>
                <a:lnTo>
                  <a:pt x="277" y="2244"/>
                </a:lnTo>
                <a:lnTo>
                  <a:pt x="266" y="2242"/>
                </a:lnTo>
                <a:lnTo>
                  <a:pt x="266" y="2227"/>
                </a:lnTo>
                <a:lnTo>
                  <a:pt x="254" y="2222"/>
                </a:lnTo>
                <a:lnTo>
                  <a:pt x="261" y="2198"/>
                </a:lnTo>
                <a:lnTo>
                  <a:pt x="241" y="2195"/>
                </a:lnTo>
                <a:lnTo>
                  <a:pt x="251" y="2188"/>
                </a:lnTo>
                <a:lnTo>
                  <a:pt x="251" y="2177"/>
                </a:lnTo>
                <a:lnTo>
                  <a:pt x="231" y="2148"/>
                </a:lnTo>
                <a:lnTo>
                  <a:pt x="237" y="2136"/>
                </a:lnTo>
                <a:lnTo>
                  <a:pt x="236" y="2127"/>
                </a:lnTo>
                <a:lnTo>
                  <a:pt x="245" y="2136"/>
                </a:lnTo>
                <a:lnTo>
                  <a:pt x="252" y="2124"/>
                </a:lnTo>
                <a:lnTo>
                  <a:pt x="231" y="2118"/>
                </a:lnTo>
                <a:lnTo>
                  <a:pt x="230" y="2109"/>
                </a:lnTo>
                <a:lnTo>
                  <a:pt x="230" y="2099"/>
                </a:lnTo>
                <a:lnTo>
                  <a:pt x="221" y="2098"/>
                </a:lnTo>
                <a:lnTo>
                  <a:pt x="216" y="2098"/>
                </a:lnTo>
                <a:lnTo>
                  <a:pt x="208" y="2102"/>
                </a:lnTo>
                <a:lnTo>
                  <a:pt x="203" y="2093"/>
                </a:lnTo>
                <a:lnTo>
                  <a:pt x="190" y="2088"/>
                </a:lnTo>
                <a:lnTo>
                  <a:pt x="182" y="2092"/>
                </a:lnTo>
                <a:lnTo>
                  <a:pt x="182" y="2087"/>
                </a:lnTo>
                <a:lnTo>
                  <a:pt x="166" y="2089"/>
                </a:lnTo>
                <a:lnTo>
                  <a:pt x="154" y="2077"/>
                </a:lnTo>
                <a:lnTo>
                  <a:pt x="141" y="2074"/>
                </a:lnTo>
                <a:lnTo>
                  <a:pt x="133" y="2068"/>
                </a:lnTo>
                <a:lnTo>
                  <a:pt x="133" y="2052"/>
                </a:lnTo>
                <a:lnTo>
                  <a:pt x="123" y="2047"/>
                </a:lnTo>
                <a:lnTo>
                  <a:pt x="128" y="2040"/>
                </a:lnTo>
                <a:lnTo>
                  <a:pt x="113" y="2038"/>
                </a:lnTo>
                <a:lnTo>
                  <a:pt x="112" y="2015"/>
                </a:lnTo>
                <a:lnTo>
                  <a:pt x="112" y="2010"/>
                </a:lnTo>
                <a:lnTo>
                  <a:pt x="114" y="1999"/>
                </a:lnTo>
                <a:lnTo>
                  <a:pt x="98" y="1989"/>
                </a:lnTo>
                <a:lnTo>
                  <a:pt x="93" y="1996"/>
                </a:lnTo>
                <a:lnTo>
                  <a:pt x="70" y="1991"/>
                </a:lnTo>
                <a:lnTo>
                  <a:pt x="64" y="1975"/>
                </a:lnTo>
                <a:lnTo>
                  <a:pt x="49" y="1965"/>
                </a:lnTo>
                <a:lnTo>
                  <a:pt x="45" y="1955"/>
                </a:lnTo>
                <a:lnTo>
                  <a:pt x="24" y="1951"/>
                </a:lnTo>
                <a:lnTo>
                  <a:pt x="9" y="1939"/>
                </a:lnTo>
                <a:lnTo>
                  <a:pt x="9" y="1930"/>
                </a:lnTo>
                <a:lnTo>
                  <a:pt x="0" y="1901"/>
                </a:lnTo>
                <a:lnTo>
                  <a:pt x="1" y="1895"/>
                </a:lnTo>
                <a:lnTo>
                  <a:pt x="16" y="1886"/>
                </a:lnTo>
                <a:lnTo>
                  <a:pt x="23" y="1877"/>
                </a:lnTo>
                <a:lnTo>
                  <a:pt x="25" y="1875"/>
                </a:lnTo>
                <a:lnTo>
                  <a:pt x="25" y="1837"/>
                </a:lnTo>
                <a:lnTo>
                  <a:pt x="43" y="1823"/>
                </a:lnTo>
                <a:lnTo>
                  <a:pt x="44" y="1812"/>
                </a:lnTo>
                <a:lnTo>
                  <a:pt x="44" y="1808"/>
                </a:lnTo>
                <a:lnTo>
                  <a:pt x="57" y="1806"/>
                </a:lnTo>
                <a:lnTo>
                  <a:pt x="72" y="1803"/>
                </a:lnTo>
                <a:lnTo>
                  <a:pt x="75" y="1818"/>
                </a:lnTo>
                <a:lnTo>
                  <a:pt x="78" y="1818"/>
                </a:lnTo>
                <a:lnTo>
                  <a:pt x="87" y="1813"/>
                </a:lnTo>
                <a:lnTo>
                  <a:pt x="85" y="1808"/>
                </a:lnTo>
                <a:lnTo>
                  <a:pt x="83" y="1802"/>
                </a:lnTo>
                <a:lnTo>
                  <a:pt x="97" y="1786"/>
                </a:lnTo>
                <a:lnTo>
                  <a:pt x="108" y="1784"/>
                </a:lnTo>
                <a:lnTo>
                  <a:pt x="119" y="1776"/>
                </a:lnTo>
                <a:lnTo>
                  <a:pt x="119" y="1771"/>
                </a:lnTo>
                <a:lnTo>
                  <a:pt x="133" y="1774"/>
                </a:lnTo>
                <a:lnTo>
                  <a:pt x="139" y="1763"/>
                </a:lnTo>
                <a:lnTo>
                  <a:pt x="151" y="1758"/>
                </a:lnTo>
                <a:lnTo>
                  <a:pt x="149" y="1748"/>
                </a:lnTo>
                <a:lnTo>
                  <a:pt x="161" y="1747"/>
                </a:lnTo>
                <a:lnTo>
                  <a:pt x="161" y="1737"/>
                </a:lnTo>
                <a:lnTo>
                  <a:pt x="171" y="1723"/>
                </a:lnTo>
                <a:lnTo>
                  <a:pt x="167" y="1710"/>
                </a:lnTo>
                <a:lnTo>
                  <a:pt x="172" y="1689"/>
                </a:lnTo>
                <a:lnTo>
                  <a:pt x="183" y="1678"/>
                </a:lnTo>
                <a:lnTo>
                  <a:pt x="192" y="1678"/>
                </a:lnTo>
                <a:lnTo>
                  <a:pt x="198" y="1673"/>
                </a:lnTo>
                <a:lnTo>
                  <a:pt x="211" y="1659"/>
                </a:lnTo>
                <a:lnTo>
                  <a:pt x="203" y="1648"/>
                </a:lnTo>
                <a:lnTo>
                  <a:pt x="211" y="1638"/>
                </a:lnTo>
                <a:lnTo>
                  <a:pt x="211" y="1634"/>
                </a:lnTo>
                <a:lnTo>
                  <a:pt x="211" y="1629"/>
                </a:lnTo>
                <a:lnTo>
                  <a:pt x="195" y="1610"/>
                </a:lnTo>
                <a:lnTo>
                  <a:pt x="205" y="1594"/>
                </a:lnTo>
                <a:lnTo>
                  <a:pt x="203" y="1572"/>
                </a:lnTo>
                <a:lnTo>
                  <a:pt x="202" y="1551"/>
                </a:lnTo>
                <a:lnTo>
                  <a:pt x="203" y="1547"/>
                </a:lnTo>
                <a:lnTo>
                  <a:pt x="205" y="1545"/>
                </a:lnTo>
                <a:lnTo>
                  <a:pt x="208" y="1542"/>
                </a:lnTo>
                <a:lnTo>
                  <a:pt x="215" y="1540"/>
                </a:lnTo>
                <a:lnTo>
                  <a:pt x="218" y="1546"/>
                </a:lnTo>
                <a:lnTo>
                  <a:pt x="225" y="1542"/>
                </a:lnTo>
                <a:lnTo>
                  <a:pt x="237" y="1547"/>
                </a:lnTo>
                <a:lnTo>
                  <a:pt x="261" y="1540"/>
                </a:lnTo>
                <a:lnTo>
                  <a:pt x="279" y="1546"/>
                </a:lnTo>
                <a:lnTo>
                  <a:pt x="282" y="1542"/>
                </a:lnTo>
                <a:lnTo>
                  <a:pt x="274" y="1518"/>
                </a:lnTo>
                <a:lnTo>
                  <a:pt x="295" y="1505"/>
                </a:lnTo>
                <a:lnTo>
                  <a:pt x="299" y="1473"/>
                </a:lnTo>
                <a:lnTo>
                  <a:pt x="316" y="1472"/>
                </a:lnTo>
                <a:lnTo>
                  <a:pt x="331" y="1482"/>
                </a:lnTo>
                <a:lnTo>
                  <a:pt x="338" y="1481"/>
                </a:lnTo>
                <a:lnTo>
                  <a:pt x="343" y="1487"/>
                </a:lnTo>
                <a:lnTo>
                  <a:pt x="354" y="1491"/>
                </a:lnTo>
                <a:lnTo>
                  <a:pt x="358" y="1486"/>
                </a:lnTo>
                <a:lnTo>
                  <a:pt x="368" y="1488"/>
                </a:lnTo>
                <a:lnTo>
                  <a:pt x="378" y="1483"/>
                </a:lnTo>
                <a:lnTo>
                  <a:pt x="389" y="1468"/>
                </a:lnTo>
                <a:lnTo>
                  <a:pt x="402" y="1476"/>
                </a:lnTo>
                <a:lnTo>
                  <a:pt x="405" y="1459"/>
                </a:lnTo>
                <a:lnTo>
                  <a:pt x="392" y="1446"/>
                </a:lnTo>
                <a:lnTo>
                  <a:pt x="392" y="1439"/>
                </a:lnTo>
                <a:lnTo>
                  <a:pt x="394" y="1429"/>
                </a:lnTo>
                <a:lnTo>
                  <a:pt x="415" y="1414"/>
                </a:lnTo>
                <a:lnTo>
                  <a:pt x="412" y="1408"/>
                </a:lnTo>
                <a:lnTo>
                  <a:pt x="418" y="1398"/>
                </a:lnTo>
                <a:lnTo>
                  <a:pt x="412" y="1395"/>
                </a:lnTo>
                <a:lnTo>
                  <a:pt x="405" y="1400"/>
                </a:lnTo>
                <a:lnTo>
                  <a:pt x="408" y="1385"/>
                </a:lnTo>
                <a:lnTo>
                  <a:pt x="405" y="1382"/>
                </a:lnTo>
                <a:lnTo>
                  <a:pt x="405" y="1344"/>
                </a:lnTo>
                <a:lnTo>
                  <a:pt x="399" y="1335"/>
                </a:lnTo>
                <a:lnTo>
                  <a:pt x="397" y="1326"/>
                </a:lnTo>
                <a:lnTo>
                  <a:pt x="387" y="1315"/>
                </a:lnTo>
                <a:lnTo>
                  <a:pt x="390" y="1301"/>
                </a:lnTo>
                <a:lnTo>
                  <a:pt x="395" y="1295"/>
                </a:lnTo>
                <a:lnTo>
                  <a:pt x="413" y="1289"/>
                </a:lnTo>
                <a:lnTo>
                  <a:pt x="423" y="1279"/>
                </a:lnTo>
                <a:lnTo>
                  <a:pt x="437" y="1232"/>
                </a:lnTo>
                <a:lnTo>
                  <a:pt x="437" y="1212"/>
                </a:lnTo>
                <a:lnTo>
                  <a:pt x="429" y="1215"/>
                </a:lnTo>
                <a:lnTo>
                  <a:pt x="418" y="1207"/>
                </a:lnTo>
                <a:lnTo>
                  <a:pt x="412" y="1210"/>
                </a:lnTo>
                <a:lnTo>
                  <a:pt x="405" y="1201"/>
                </a:lnTo>
                <a:lnTo>
                  <a:pt x="394" y="1206"/>
                </a:lnTo>
                <a:lnTo>
                  <a:pt x="375" y="1205"/>
                </a:lnTo>
                <a:lnTo>
                  <a:pt x="360" y="1185"/>
                </a:lnTo>
                <a:lnTo>
                  <a:pt x="364" y="1175"/>
                </a:lnTo>
                <a:lnTo>
                  <a:pt x="351" y="1162"/>
                </a:lnTo>
                <a:lnTo>
                  <a:pt x="348" y="1151"/>
                </a:lnTo>
                <a:lnTo>
                  <a:pt x="336" y="1143"/>
                </a:lnTo>
                <a:lnTo>
                  <a:pt x="353" y="1132"/>
                </a:lnTo>
                <a:lnTo>
                  <a:pt x="365" y="1137"/>
                </a:lnTo>
                <a:lnTo>
                  <a:pt x="374" y="1132"/>
                </a:lnTo>
                <a:lnTo>
                  <a:pt x="365" y="1119"/>
                </a:lnTo>
                <a:lnTo>
                  <a:pt x="380" y="1108"/>
                </a:lnTo>
                <a:lnTo>
                  <a:pt x="385" y="1109"/>
                </a:lnTo>
                <a:lnTo>
                  <a:pt x="390" y="1103"/>
                </a:lnTo>
                <a:lnTo>
                  <a:pt x="392" y="1097"/>
                </a:lnTo>
                <a:lnTo>
                  <a:pt x="385" y="1093"/>
                </a:lnTo>
                <a:lnTo>
                  <a:pt x="390" y="1078"/>
                </a:lnTo>
                <a:lnTo>
                  <a:pt x="387" y="1074"/>
                </a:lnTo>
                <a:lnTo>
                  <a:pt x="397" y="1067"/>
                </a:lnTo>
                <a:lnTo>
                  <a:pt x="402" y="1072"/>
                </a:lnTo>
                <a:lnTo>
                  <a:pt x="413" y="1067"/>
                </a:lnTo>
                <a:lnTo>
                  <a:pt x="410" y="1058"/>
                </a:lnTo>
                <a:lnTo>
                  <a:pt x="427" y="1060"/>
                </a:lnTo>
                <a:lnTo>
                  <a:pt x="423" y="1052"/>
                </a:lnTo>
                <a:lnTo>
                  <a:pt x="429" y="1048"/>
                </a:lnTo>
                <a:lnTo>
                  <a:pt x="429" y="1040"/>
                </a:lnTo>
                <a:lnTo>
                  <a:pt x="439" y="1023"/>
                </a:lnTo>
                <a:lnTo>
                  <a:pt x="434" y="1019"/>
                </a:lnTo>
                <a:lnTo>
                  <a:pt x="444" y="1013"/>
                </a:lnTo>
                <a:lnTo>
                  <a:pt x="448" y="1004"/>
                </a:lnTo>
                <a:lnTo>
                  <a:pt x="452" y="1003"/>
                </a:lnTo>
                <a:lnTo>
                  <a:pt x="449" y="1018"/>
                </a:lnTo>
                <a:lnTo>
                  <a:pt x="454" y="1020"/>
                </a:lnTo>
                <a:lnTo>
                  <a:pt x="464" y="1015"/>
                </a:lnTo>
                <a:lnTo>
                  <a:pt x="463" y="1030"/>
                </a:lnTo>
                <a:lnTo>
                  <a:pt x="468" y="1032"/>
                </a:lnTo>
                <a:lnTo>
                  <a:pt x="472" y="1028"/>
                </a:lnTo>
                <a:lnTo>
                  <a:pt x="476" y="998"/>
                </a:lnTo>
                <a:lnTo>
                  <a:pt x="482" y="988"/>
                </a:lnTo>
                <a:lnTo>
                  <a:pt x="474" y="976"/>
                </a:lnTo>
                <a:lnTo>
                  <a:pt x="486" y="970"/>
                </a:lnTo>
                <a:lnTo>
                  <a:pt x="487" y="955"/>
                </a:lnTo>
                <a:lnTo>
                  <a:pt x="501" y="934"/>
                </a:lnTo>
                <a:lnTo>
                  <a:pt x="498" y="930"/>
                </a:lnTo>
                <a:lnTo>
                  <a:pt x="486" y="939"/>
                </a:lnTo>
                <a:lnTo>
                  <a:pt x="481" y="935"/>
                </a:lnTo>
                <a:lnTo>
                  <a:pt x="487" y="929"/>
                </a:lnTo>
                <a:lnTo>
                  <a:pt x="488" y="920"/>
                </a:lnTo>
                <a:lnTo>
                  <a:pt x="493" y="925"/>
                </a:lnTo>
                <a:lnTo>
                  <a:pt x="497" y="919"/>
                </a:lnTo>
                <a:lnTo>
                  <a:pt x="502" y="920"/>
                </a:lnTo>
                <a:lnTo>
                  <a:pt x="501" y="911"/>
                </a:lnTo>
                <a:lnTo>
                  <a:pt x="517" y="906"/>
                </a:lnTo>
                <a:lnTo>
                  <a:pt x="507" y="877"/>
                </a:lnTo>
                <a:lnTo>
                  <a:pt x="513" y="880"/>
                </a:lnTo>
                <a:lnTo>
                  <a:pt x="527" y="865"/>
                </a:lnTo>
                <a:lnTo>
                  <a:pt x="522" y="861"/>
                </a:lnTo>
                <a:lnTo>
                  <a:pt x="527" y="855"/>
                </a:lnTo>
                <a:lnTo>
                  <a:pt x="513" y="851"/>
                </a:lnTo>
                <a:lnTo>
                  <a:pt x="511" y="842"/>
                </a:lnTo>
                <a:lnTo>
                  <a:pt x="525" y="838"/>
                </a:lnTo>
                <a:lnTo>
                  <a:pt x="520" y="832"/>
                </a:lnTo>
                <a:lnTo>
                  <a:pt x="520" y="816"/>
                </a:lnTo>
                <a:lnTo>
                  <a:pt x="530" y="826"/>
                </a:lnTo>
                <a:lnTo>
                  <a:pt x="533" y="817"/>
                </a:lnTo>
                <a:lnTo>
                  <a:pt x="517" y="807"/>
                </a:lnTo>
                <a:lnTo>
                  <a:pt x="520" y="797"/>
                </a:lnTo>
                <a:lnTo>
                  <a:pt x="528" y="796"/>
                </a:lnTo>
                <a:lnTo>
                  <a:pt x="520" y="781"/>
                </a:lnTo>
                <a:lnTo>
                  <a:pt x="530" y="784"/>
                </a:lnTo>
                <a:lnTo>
                  <a:pt x="535" y="779"/>
                </a:lnTo>
                <a:lnTo>
                  <a:pt x="527" y="764"/>
                </a:lnTo>
                <a:lnTo>
                  <a:pt x="520" y="768"/>
                </a:lnTo>
                <a:lnTo>
                  <a:pt x="523" y="757"/>
                </a:lnTo>
                <a:lnTo>
                  <a:pt x="516" y="757"/>
                </a:lnTo>
                <a:lnTo>
                  <a:pt x="532" y="749"/>
                </a:lnTo>
                <a:lnTo>
                  <a:pt x="527" y="742"/>
                </a:lnTo>
                <a:lnTo>
                  <a:pt x="533" y="743"/>
                </a:lnTo>
                <a:lnTo>
                  <a:pt x="535" y="749"/>
                </a:lnTo>
                <a:lnTo>
                  <a:pt x="536" y="739"/>
                </a:lnTo>
                <a:lnTo>
                  <a:pt x="550" y="743"/>
                </a:lnTo>
                <a:lnTo>
                  <a:pt x="540" y="733"/>
                </a:lnTo>
                <a:lnTo>
                  <a:pt x="541" y="729"/>
                </a:lnTo>
                <a:lnTo>
                  <a:pt x="550" y="737"/>
                </a:lnTo>
                <a:lnTo>
                  <a:pt x="566" y="728"/>
                </a:lnTo>
                <a:lnTo>
                  <a:pt x="560" y="723"/>
                </a:lnTo>
                <a:lnTo>
                  <a:pt x="555" y="728"/>
                </a:lnTo>
                <a:lnTo>
                  <a:pt x="546" y="723"/>
                </a:lnTo>
                <a:lnTo>
                  <a:pt x="555" y="715"/>
                </a:lnTo>
                <a:lnTo>
                  <a:pt x="561" y="715"/>
                </a:lnTo>
                <a:lnTo>
                  <a:pt x="551" y="700"/>
                </a:lnTo>
                <a:lnTo>
                  <a:pt x="575" y="697"/>
                </a:lnTo>
                <a:lnTo>
                  <a:pt x="576" y="689"/>
                </a:lnTo>
                <a:lnTo>
                  <a:pt x="566" y="693"/>
                </a:lnTo>
                <a:lnTo>
                  <a:pt x="571" y="683"/>
                </a:lnTo>
                <a:lnTo>
                  <a:pt x="562" y="684"/>
                </a:lnTo>
                <a:lnTo>
                  <a:pt x="565" y="670"/>
                </a:lnTo>
                <a:lnTo>
                  <a:pt x="581" y="679"/>
                </a:lnTo>
                <a:lnTo>
                  <a:pt x="580" y="669"/>
                </a:lnTo>
                <a:lnTo>
                  <a:pt x="585" y="664"/>
                </a:lnTo>
                <a:lnTo>
                  <a:pt x="580" y="654"/>
                </a:lnTo>
                <a:lnTo>
                  <a:pt x="570" y="661"/>
                </a:lnTo>
                <a:lnTo>
                  <a:pt x="575" y="645"/>
                </a:lnTo>
                <a:lnTo>
                  <a:pt x="580" y="643"/>
                </a:lnTo>
                <a:lnTo>
                  <a:pt x="597" y="663"/>
                </a:lnTo>
                <a:lnTo>
                  <a:pt x="604" y="658"/>
                </a:lnTo>
                <a:lnTo>
                  <a:pt x="599" y="649"/>
                </a:lnTo>
                <a:lnTo>
                  <a:pt x="594" y="649"/>
                </a:lnTo>
                <a:lnTo>
                  <a:pt x="597" y="646"/>
                </a:lnTo>
                <a:lnTo>
                  <a:pt x="592" y="645"/>
                </a:lnTo>
                <a:lnTo>
                  <a:pt x="602" y="635"/>
                </a:lnTo>
                <a:lnTo>
                  <a:pt x="607" y="621"/>
                </a:lnTo>
                <a:lnTo>
                  <a:pt x="602" y="619"/>
                </a:lnTo>
                <a:lnTo>
                  <a:pt x="609" y="610"/>
                </a:lnTo>
                <a:lnTo>
                  <a:pt x="594" y="605"/>
                </a:lnTo>
                <a:lnTo>
                  <a:pt x="594" y="599"/>
                </a:lnTo>
                <a:lnTo>
                  <a:pt x="604" y="599"/>
                </a:lnTo>
                <a:lnTo>
                  <a:pt x="589" y="574"/>
                </a:lnTo>
                <a:lnTo>
                  <a:pt x="582" y="572"/>
                </a:lnTo>
                <a:lnTo>
                  <a:pt x="592" y="566"/>
                </a:lnTo>
                <a:lnTo>
                  <a:pt x="581" y="560"/>
                </a:lnTo>
                <a:lnTo>
                  <a:pt x="597" y="547"/>
                </a:lnTo>
                <a:lnTo>
                  <a:pt x="592" y="546"/>
                </a:lnTo>
                <a:lnTo>
                  <a:pt x="591" y="526"/>
                </a:lnTo>
                <a:lnTo>
                  <a:pt x="597" y="528"/>
                </a:lnTo>
                <a:lnTo>
                  <a:pt x="599" y="521"/>
                </a:lnTo>
                <a:lnTo>
                  <a:pt x="594" y="515"/>
                </a:lnTo>
                <a:lnTo>
                  <a:pt x="589" y="518"/>
                </a:lnTo>
                <a:lnTo>
                  <a:pt x="589" y="503"/>
                </a:lnTo>
                <a:lnTo>
                  <a:pt x="602" y="508"/>
                </a:lnTo>
                <a:lnTo>
                  <a:pt x="609" y="498"/>
                </a:lnTo>
                <a:lnTo>
                  <a:pt x="601" y="487"/>
                </a:lnTo>
                <a:lnTo>
                  <a:pt x="610" y="481"/>
                </a:lnTo>
                <a:lnTo>
                  <a:pt x="596" y="473"/>
                </a:lnTo>
                <a:lnTo>
                  <a:pt x="604" y="471"/>
                </a:lnTo>
                <a:lnTo>
                  <a:pt x="602" y="466"/>
                </a:lnTo>
                <a:lnTo>
                  <a:pt x="609" y="466"/>
                </a:lnTo>
                <a:lnTo>
                  <a:pt x="604" y="456"/>
                </a:lnTo>
                <a:lnTo>
                  <a:pt x="615" y="446"/>
                </a:lnTo>
                <a:lnTo>
                  <a:pt x="624" y="451"/>
                </a:lnTo>
                <a:lnTo>
                  <a:pt x="626" y="444"/>
                </a:lnTo>
                <a:lnTo>
                  <a:pt x="621" y="441"/>
                </a:lnTo>
                <a:lnTo>
                  <a:pt x="630" y="434"/>
                </a:lnTo>
                <a:lnTo>
                  <a:pt x="630" y="424"/>
                </a:lnTo>
                <a:lnTo>
                  <a:pt x="646" y="422"/>
                </a:lnTo>
                <a:lnTo>
                  <a:pt x="651" y="427"/>
                </a:lnTo>
                <a:lnTo>
                  <a:pt x="653" y="422"/>
                </a:lnTo>
                <a:lnTo>
                  <a:pt x="656" y="423"/>
                </a:lnTo>
                <a:lnTo>
                  <a:pt x="665" y="418"/>
                </a:lnTo>
                <a:lnTo>
                  <a:pt x="674" y="429"/>
                </a:lnTo>
                <a:lnTo>
                  <a:pt x="676" y="423"/>
                </a:lnTo>
                <a:lnTo>
                  <a:pt x="679" y="427"/>
                </a:lnTo>
                <a:lnTo>
                  <a:pt x="699" y="418"/>
                </a:lnTo>
                <a:lnTo>
                  <a:pt x="704" y="424"/>
                </a:lnTo>
                <a:lnTo>
                  <a:pt x="708" y="422"/>
                </a:lnTo>
                <a:lnTo>
                  <a:pt x="725" y="427"/>
                </a:lnTo>
                <a:lnTo>
                  <a:pt x="743" y="408"/>
                </a:lnTo>
                <a:lnTo>
                  <a:pt x="759" y="428"/>
                </a:lnTo>
                <a:lnTo>
                  <a:pt x="777" y="433"/>
                </a:lnTo>
                <a:lnTo>
                  <a:pt x="799" y="428"/>
                </a:lnTo>
                <a:lnTo>
                  <a:pt x="807" y="417"/>
                </a:lnTo>
                <a:lnTo>
                  <a:pt x="823" y="412"/>
                </a:lnTo>
                <a:lnTo>
                  <a:pt x="823" y="380"/>
                </a:lnTo>
                <a:lnTo>
                  <a:pt x="832" y="365"/>
                </a:lnTo>
                <a:lnTo>
                  <a:pt x="828" y="358"/>
                </a:lnTo>
                <a:lnTo>
                  <a:pt x="836" y="355"/>
                </a:lnTo>
                <a:lnTo>
                  <a:pt x="842" y="359"/>
                </a:lnTo>
                <a:lnTo>
                  <a:pt x="842" y="349"/>
                </a:lnTo>
                <a:lnTo>
                  <a:pt x="852" y="350"/>
                </a:lnTo>
                <a:lnTo>
                  <a:pt x="851" y="343"/>
                </a:lnTo>
                <a:lnTo>
                  <a:pt x="862" y="335"/>
                </a:lnTo>
                <a:lnTo>
                  <a:pt x="853" y="329"/>
                </a:lnTo>
                <a:lnTo>
                  <a:pt x="853" y="321"/>
                </a:lnTo>
                <a:lnTo>
                  <a:pt x="846" y="318"/>
                </a:lnTo>
                <a:lnTo>
                  <a:pt x="863" y="316"/>
                </a:lnTo>
                <a:lnTo>
                  <a:pt x="842" y="296"/>
                </a:lnTo>
                <a:lnTo>
                  <a:pt x="852" y="293"/>
                </a:lnTo>
                <a:lnTo>
                  <a:pt x="851" y="281"/>
                </a:lnTo>
                <a:lnTo>
                  <a:pt x="855" y="279"/>
                </a:lnTo>
                <a:lnTo>
                  <a:pt x="857" y="260"/>
                </a:lnTo>
                <a:lnTo>
                  <a:pt x="846" y="250"/>
                </a:lnTo>
                <a:lnTo>
                  <a:pt x="857" y="245"/>
                </a:lnTo>
                <a:lnTo>
                  <a:pt x="841" y="244"/>
                </a:lnTo>
                <a:lnTo>
                  <a:pt x="842" y="234"/>
                </a:lnTo>
                <a:lnTo>
                  <a:pt x="821" y="227"/>
                </a:lnTo>
                <a:lnTo>
                  <a:pt x="832" y="212"/>
                </a:lnTo>
                <a:lnTo>
                  <a:pt x="828" y="210"/>
                </a:lnTo>
                <a:lnTo>
                  <a:pt x="818" y="216"/>
                </a:lnTo>
                <a:lnTo>
                  <a:pt x="812" y="205"/>
                </a:lnTo>
                <a:lnTo>
                  <a:pt x="807" y="211"/>
                </a:lnTo>
                <a:lnTo>
                  <a:pt x="807" y="201"/>
                </a:lnTo>
                <a:lnTo>
                  <a:pt x="799" y="202"/>
                </a:lnTo>
                <a:lnTo>
                  <a:pt x="806" y="192"/>
                </a:lnTo>
                <a:lnTo>
                  <a:pt x="798" y="190"/>
                </a:lnTo>
                <a:lnTo>
                  <a:pt x="801" y="183"/>
                </a:lnTo>
                <a:lnTo>
                  <a:pt x="791" y="170"/>
                </a:lnTo>
                <a:lnTo>
                  <a:pt x="793" y="153"/>
                </a:lnTo>
                <a:lnTo>
                  <a:pt x="802" y="157"/>
                </a:lnTo>
                <a:lnTo>
                  <a:pt x="812" y="152"/>
                </a:lnTo>
                <a:lnTo>
                  <a:pt x="806" y="141"/>
                </a:lnTo>
                <a:lnTo>
                  <a:pt x="811" y="122"/>
                </a:lnTo>
                <a:lnTo>
                  <a:pt x="796" y="104"/>
                </a:lnTo>
                <a:lnTo>
                  <a:pt x="807" y="92"/>
                </a:lnTo>
                <a:lnTo>
                  <a:pt x="821" y="93"/>
                </a:lnTo>
                <a:lnTo>
                  <a:pt x="826" y="89"/>
                </a:lnTo>
                <a:lnTo>
                  <a:pt x="823" y="77"/>
                </a:lnTo>
                <a:lnTo>
                  <a:pt x="818" y="68"/>
                </a:lnTo>
                <a:lnTo>
                  <a:pt x="822" y="62"/>
                </a:lnTo>
                <a:lnTo>
                  <a:pt x="816" y="48"/>
                </a:lnTo>
                <a:lnTo>
                  <a:pt x="809" y="25"/>
                </a:lnTo>
                <a:lnTo>
                  <a:pt x="828" y="19"/>
                </a:lnTo>
                <a:lnTo>
                  <a:pt x="823" y="14"/>
                </a:lnTo>
                <a:lnTo>
                  <a:pt x="831" y="0"/>
                </a:lnTo>
                <a:lnTo>
                  <a:pt x="860" y="52"/>
                </a:lnTo>
                <a:lnTo>
                  <a:pt x="855" y="58"/>
                </a:lnTo>
                <a:lnTo>
                  <a:pt x="860" y="64"/>
                </a:lnTo>
                <a:lnTo>
                  <a:pt x="852" y="69"/>
                </a:lnTo>
                <a:close/>
              </a:path>
            </a:pathLst>
          </a:custGeom>
          <a:solidFill>
            <a:srgbClr val="4296BC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</a:t>
            </a: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Freeform 53"/>
          <p:cNvSpPr>
            <a:spLocks/>
          </p:cNvSpPr>
          <p:nvPr/>
        </p:nvSpPr>
        <p:spPr bwMode="auto">
          <a:xfrm>
            <a:off x="4280400" y="2095200"/>
            <a:ext cx="1021021" cy="854935"/>
          </a:xfrm>
          <a:custGeom>
            <a:avLst/>
            <a:gdLst>
              <a:gd name="T0" fmla="*/ 545 w 1498"/>
              <a:gd name="T1" fmla="*/ 24 h 1258"/>
              <a:gd name="T2" fmla="*/ 556 w 1498"/>
              <a:gd name="T3" fmla="*/ 89 h 1258"/>
              <a:gd name="T4" fmla="*/ 577 w 1498"/>
              <a:gd name="T5" fmla="*/ 173 h 1258"/>
              <a:gd name="T6" fmla="*/ 572 w 1498"/>
              <a:gd name="T7" fmla="*/ 245 h 1258"/>
              <a:gd name="T8" fmla="*/ 570 w 1498"/>
              <a:gd name="T9" fmla="*/ 293 h 1258"/>
              <a:gd name="T10" fmla="*/ 624 w 1498"/>
              <a:gd name="T11" fmla="*/ 319 h 1258"/>
              <a:gd name="T12" fmla="*/ 699 w 1498"/>
              <a:gd name="T13" fmla="*/ 286 h 1258"/>
              <a:gd name="T14" fmla="*/ 753 w 1498"/>
              <a:gd name="T15" fmla="*/ 284 h 1258"/>
              <a:gd name="T16" fmla="*/ 764 w 1498"/>
              <a:gd name="T17" fmla="*/ 397 h 1258"/>
              <a:gd name="T18" fmla="*/ 791 w 1498"/>
              <a:gd name="T19" fmla="*/ 462 h 1258"/>
              <a:gd name="T20" fmla="*/ 915 w 1498"/>
              <a:gd name="T21" fmla="*/ 505 h 1258"/>
              <a:gd name="T22" fmla="*/ 1018 w 1498"/>
              <a:gd name="T23" fmla="*/ 511 h 1258"/>
              <a:gd name="T24" fmla="*/ 1087 w 1498"/>
              <a:gd name="T25" fmla="*/ 564 h 1258"/>
              <a:gd name="T26" fmla="*/ 1176 w 1498"/>
              <a:gd name="T27" fmla="*/ 551 h 1258"/>
              <a:gd name="T28" fmla="*/ 1285 w 1498"/>
              <a:gd name="T29" fmla="*/ 492 h 1258"/>
              <a:gd name="T30" fmla="*/ 1438 w 1498"/>
              <a:gd name="T31" fmla="*/ 516 h 1258"/>
              <a:gd name="T32" fmla="*/ 1482 w 1498"/>
              <a:gd name="T33" fmla="*/ 580 h 1258"/>
              <a:gd name="T34" fmla="*/ 1476 w 1498"/>
              <a:gd name="T35" fmla="*/ 619 h 1258"/>
              <a:gd name="T36" fmla="*/ 1463 w 1498"/>
              <a:gd name="T37" fmla="*/ 674 h 1258"/>
              <a:gd name="T38" fmla="*/ 1497 w 1498"/>
              <a:gd name="T39" fmla="*/ 710 h 1258"/>
              <a:gd name="T40" fmla="*/ 1468 w 1498"/>
              <a:gd name="T41" fmla="*/ 776 h 1258"/>
              <a:gd name="T42" fmla="*/ 1390 w 1498"/>
              <a:gd name="T43" fmla="*/ 827 h 1258"/>
              <a:gd name="T44" fmla="*/ 1353 w 1498"/>
              <a:gd name="T45" fmla="*/ 840 h 1258"/>
              <a:gd name="T46" fmla="*/ 1400 w 1498"/>
              <a:gd name="T47" fmla="*/ 894 h 1258"/>
              <a:gd name="T48" fmla="*/ 1428 w 1498"/>
              <a:gd name="T49" fmla="*/ 986 h 1258"/>
              <a:gd name="T50" fmla="*/ 1392 w 1498"/>
              <a:gd name="T51" fmla="*/ 1069 h 1258"/>
              <a:gd name="T52" fmla="*/ 1326 w 1498"/>
              <a:gd name="T53" fmla="*/ 1109 h 1258"/>
              <a:gd name="T54" fmla="*/ 1257 w 1498"/>
              <a:gd name="T55" fmla="*/ 1125 h 1258"/>
              <a:gd name="T56" fmla="*/ 1208 w 1498"/>
              <a:gd name="T57" fmla="*/ 1109 h 1258"/>
              <a:gd name="T58" fmla="*/ 1098 w 1498"/>
              <a:gd name="T59" fmla="*/ 1143 h 1258"/>
              <a:gd name="T60" fmla="*/ 984 w 1498"/>
              <a:gd name="T61" fmla="*/ 1168 h 1258"/>
              <a:gd name="T62" fmla="*/ 937 w 1498"/>
              <a:gd name="T63" fmla="*/ 1127 h 1258"/>
              <a:gd name="T64" fmla="*/ 640 w 1498"/>
              <a:gd name="T65" fmla="*/ 1169 h 1258"/>
              <a:gd name="T66" fmla="*/ 496 w 1498"/>
              <a:gd name="T67" fmla="*/ 1228 h 1258"/>
              <a:gd name="T68" fmla="*/ 448 w 1498"/>
              <a:gd name="T69" fmla="*/ 1143 h 1258"/>
              <a:gd name="T70" fmla="*/ 448 w 1498"/>
              <a:gd name="T71" fmla="*/ 1104 h 1258"/>
              <a:gd name="T72" fmla="*/ 407 w 1498"/>
              <a:gd name="T73" fmla="*/ 1109 h 1258"/>
              <a:gd name="T74" fmla="*/ 365 w 1498"/>
              <a:gd name="T75" fmla="*/ 1047 h 1258"/>
              <a:gd name="T76" fmla="*/ 390 w 1498"/>
              <a:gd name="T77" fmla="*/ 993 h 1258"/>
              <a:gd name="T78" fmla="*/ 410 w 1498"/>
              <a:gd name="T79" fmla="*/ 887 h 1258"/>
              <a:gd name="T80" fmla="*/ 328 w 1498"/>
              <a:gd name="T81" fmla="*/ 728 h 1258"/>
              <a:gd name="T82" fmla="*/ 400 w 1498"/>
              <a:gd name="T83" fmla="*/ 679 h 1258"/>
              <a:gd name="T84" fmla="*/ 383 w 1498"/>
              <a:gd name="T85" fmla="*/ 641 h 1258"/>
              <a:gd name="T86" fmla="*/ 267 w 1498"/>
              <a:gd name="T87" fmla="*/ 621 h 1258"/>
              <a:gd name="T88" fmla="*/ 211 w 1498"/>
              <a:gd name="T89" fmla="*/ 606 h 1258"/>
              <a:gd name="T90" fmla="*/ 168 w 1498"/>
              <a:gd name="T91" fmla="*/ 596 h 1258"/>
              <a:gd name="T92" fmla="*/ 131 w 1498"/>
              <a:gd name="T93" fmla="*/ 562 h 1258"/>
              <a:gd name="T94" fmla="*/ 85 w 1498"/>
              <a:gd name="T95" fmla="*/ 503 h 1258"/>
              <a:gd name="T96" fmla="*/ 54 w 1498"/>
              <a:gd name="T97" fmla="*/ 441 h 1258"/>
              <a:gd name="T98" fmla="*/ 28 w 1498"/>
              <a:gd name="T99" fmla="*/ 357 h 1258"/>
              <a:gd name="T100" fmla="*/ 23 w 1498"/>
              <a:gd name="T101" fmla="*/ 306 h 1258"/>
              <a:gd name="T102" fmla="*/ 11 w 1498"/>
              <a:gd name="T103" fmla="*/ 227 h 1258"/>
              <a:gd name="T104" fmla="*/ 289 w 1498"/>
              <a:gd name="T105" fmla="*/ 275 h 1258"/>
              <a:gd name="T106" fmla="*/ 289 w 1498"/>
              <a:gd name="T107" fmla="*/ 231 h 1258"/>
              <a:gd name="T108" fmla="*/ 289 w 1498"/>
              <a:gd name="T109" fmla="*/ 190 h 1258"/>
              <a:gd name="T110" fmla="*/ 333 w 1498"/>
              <a:gd name="T111" fmla="*/ 152 h 1258"/>
              <a:gd name="T112" fmla="*/ 364 w 1498"/>
              <a:gd name="T113" fmla="*/ 91 h 1258"/>
              <a:gd name="T114" fmla="*/ 379 w 1498"/>
              <a:gd name="T115" fmla="*/ 47 h 1258"/>
              <a:gd name="T116" fmla="*/ 402 w 1498"/>
              <a:gd name="T117" fmla="*/ 13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1258">
                <a:moveTo>
                  <a:pt x="444" y="19"/>
                </a:moveTo>
                <a:lnTo>
                  <a:pt x="449" y="35"/>
                </a:lnTo>
                <a:lnTo>
                  <a:pt x="448" y="38"/>
                </a:lnTo>
                <a:lnTo>
                  <a:pt x="469" y="40"/>
                </a:lnTo>
                <a:lnTo>
                  <a:pt x="484" y="24"/>
                </a:lnTo>
                <a:lnTo>
                  <a:pt x="498" y="20"/>
                </a:lnTo>
                <a:lnTo>
                  <a:pt x="530" y="29"/>
                </a:lnTo>
                <a:lnTo>
                  <a:pt x="545" y="24"/>
                </a:lnTo>
                <a:lnTo>
                  <a:pt x="546" y="30"/>
                </a:lnTo>
                <a:lnTo>
                  <a:pt x="560" y="38"/>
                </a:lnTo>
                <a:lnTo>
                  <a:pt x="562" y="42"/>
                </a:lnTo>
                <a:lnTo>
                  <a:pt x="562" y="63"/>
                </a:lnTo>
                <a:lnTo>
                  <a:pt x="567" y="64"/>
                </a:lnTo>
                <a:lnTo>
                  <a:pt x="570" y="73"/>
                </a:lnTo>
                <a:lnTo>
                  <a:pt x="562" y="87"/>
                </a:lnTo>
                <a:lnTo>
                  <a:pt x="556" y="89"/>
                </a:lnTo>
                <a:lnTo>
                  <a:pt x="572" y="101"/>
                </a:lnTo>
                <a:lnTo>
                  <a:pt x="566" y="109"/>
                </a:lnTo>
                <a:lnTo>
                  <a:pt x="571" y="114"/>
                </a:lnTo>
                <a:lnTo>
                  <a:pt x="585" y="117"/>
                </a:lnTo>
                <a:lnTo>
                  <a:pt x="587" y="121"/>
                </a:lnTo>
                <a:lnTo>
                  <a:pt x="571" y="137"/>
                </a:lnTo>
                <a:lnTo>
                  <a:pt x="581" y="162"/>
                </a:lnTo>
                <a:lnTo>
                  <a:pt x="577" y="173"/>
                </a:lnTo>
                <a:lnTo>
                  <a:pt x="585" y="180"/>
                </a:lnTo>
                <a:lnTo>
                  <a:pt x="566" y="192"/>
                </a:lnTo>
                <a:lnTo>
                  <a:pt x="570" y="205"/>
                </a:lnTo>
                <a:lnTo>
                  <a:pt x="576" y="205"/>
                </a:lnTo>
                <a:lnTo>
                  <a:pt x="580" y="212"/>
                </a:lnTo>
                <a:lnTo>
                  <a:pt x="567" y="226"/>
                </a:lnTo>
                <a:lnTo>
                  <a:pt x="562" y="245"/>
                </a:lnTo>
                <a:lnTo>
                  <a:pt x="572" y="245"/>
                </a:lnTo>
                <a:lnTo>
                  <a:pt x="567" y="254"/>
                </a:lnTo>
                <a:lnTo>
                  <a:pt x="575" y="254"/>
                </a:lnTo>
                <a:lnTo>
                  <a:pt x="571" y="265"/>
                </a:lnTo>
                <a:lnTo>
                  <a:pt x="590" y="279"/>
                </a:lnTo>
                <a:lnTo>
                  <a:pt x="585" y="289"/>
                </a:lnTo>
                <a:lnTo>
                  <a:pt x="580" y="295"/>
                </a:lnTo>
                <a:lnTo>
                  <a:pt x="575" y="293"/>
                </a:lnTo>
                <a:lnTo>
                  <a:pt x="570" y="293"/>
                </a:lnTo>
                <a:lnTo>
                  <a:pt x="570" y="300"/>
                </a:lnTo>
                <a:lnTo>
                  <a:pt x="575" y="293"/>
                </a:lnTo>
                <a:lnTo>
                  <a:pt x="586" y="306"/>
                </a:lnTo>
                <a:lnTo>
                  <a:pt x="591" y="306"/>
                </a:lnTo>
                <a:lnTo>
                  <a:pt x="592" y="313"/>
                </a:lnTo>
                <a:lnTo>
                  <a:pt x="607" y="313"/>
                </a:lnTo>
                <a:lnTo>
                  <a:pt x="617" y="321"/>
                </a:lnTo>
                <a:lnTo>
                  <a:pt x="624" y="319"/>
                </a:lnTo>
                <a:lnTo>
                  <a:pt x="629" y="305"/>
                </a:lnTo>
                <a:lnTo>
                  <a:pt x="640" y="301"/>
                </a:lnTo>
                <a:lnTo>
                  <a:pt x="654" y="290"/>
                </a:lnTo>
                <a:lnTo>
                  <a:pt x="660" y="286"/>
                </a:lnTo>
                <a:lnTo>
                  <a:pt x="668" y="291"/>
                </a:lnTo>
                <a:lnTo>
                  <a:pt x="681" y="286"/>
                </a:lnTo>
                <a:lnTo>
                  <a:pt x="694" y="289"/>
                </a:lnTo>
                <a:lnTo>
                  <a:pt x="699" y="286"/>
                </a:lnTo>
                <a:lnTo>
                  <a:pt x="708" y="270"/>
                </a:lnTo>
                <a:lnTo>
                  <a:pt x="713" y="270"/>
                </a:lnTo>
                <a:lnTo>
                  <a:pt x="719" y="265"/>
                </a:lnTo>
                <a:lnTo>
                  <a:pt x="725" y="265"/>
                </a:lnTo>
                <a:lnTo>
                  <a:pt x="730" y="271"/>
                </a:lnTo>
                <a:lnTo>
                  <a:pt x="732" y="265"/>
                </a:lnTo>
                <a:lnTo>
                  <a:pt x="742" y="281"/>
                </a:lnTo>
                <a:lnTo>
                  <a:pt x="753" y="284"/>
                </a:lnTo>
                <a:lnTo>
                  <a:pt x="757" y="298"/>
                </a:lnTo>
                <a:lnTo>
                  <a:pt x="748" y="308"/>
                </a:lnTo>
                <a:lnTo>
                  <a:pt x="768" y="316"/>
                </a:lnTo>
                <a:lnTo>
                  <a:pt x="769" y="344"/>
                </a:lnTo>
                <a:lnTo>
                  <a:pt x="759" y="353"/>
                </a:lnTo>
                <a:lnTo>
                  <a:pt x="778" y="388"/>
                </a:lnTo>
                <a:lnTo>
                  <a:pt x="769" y="390"/>
                </a:lnTo>
                <a:lnTo>
                  <a:pt x="764" y="397"/>
                </a:lnTo>
                <a:lnTo>
                  <a:pt x="769" y="423"/>
                </a:lnTo>
                <a:lnTo>
                  <a:pt x="735" y="447"/>
                </a:lnTo>
                <a:lnTo>
                  <a:pt x="739" y="451"/>
                </a:lnTo>
                <a:lnTo>
                  <a:pt x="764" y="451"/>
                </a:lnTo>
                <a:lnTo>
                  <a:pt x="767" y="462"/>
                </a:lnTo>
                <a:lnTo>
                  <a:pt x="759" y="468"/>
                </a:lnTo>
                <a:lnTo>
                  <a:pt x="763" y="472"/>
                </a:lnTo>
                <a:lnTo>
                  <a:pt x="791" y="462"/>
                </a:lnTo>
                <a:lnTo>
                  <a:pt x="801" y="467"/>
                </a:lnTo>
                <a:lnTo>
                  <a:pt x="843" y="508"/>
                </a:lnTo>
                <a:lnTo>
                  <a:pt x="862" y="507"/>
                </a:lnTo>
                <a:lnTo>
                  <a:pt x="875" y="498"/>
                </a:lnTo>
                <a:lnTo>
                  <a:pt x="896" y="530"/>
                </a:lnTo>
                <a:lnTo>
                  <a:pt x="896" y="515"/>
                </a:lnTo>
                <a:lnTo>
                  <a:pt x="910" y="513"/>
                </a:lnTo>
                <a:lnTo>
                  <a:pt x="915" y="505"/>
                </a:lnTo>
                <a:lnTo>
                  <a:pt x="931" y="500"/>
                </a:lnTo>
                <a:lnTo>
                  <a:pt x="949" y="505"/>
                </a:lnTo>
                <a:lnTo>
                  <a:pt x="954" y="497"/>
                </a:lnTo>
                <a:lnTo>
                  <a:pt x="970" y="493"/>
                </a:lnTo>
                <a:lnTo>
                  <a:pt x="970" y="488"/>
                </a:lnTo>
                <a:lnTo>
                  <a:pt x="993" y="488"/>
                </a:lnTo>
                <a:lnTo>
                  <a:pt x="1018" y="508"/>
                </a:lnTo>
                <a:lnTo>
                  <a:pt x="1018" y="511"/>
                </a:lnTo>
                <a:lnTo>
                  <a:pt x="1025" y="516"/>
                </a:lnTo>
                <a:lnTo>
                  <a:pt x="1021" y="520"/>
                </a:lnTo>
                <a:lnTo>
                  <a:pt x="1025" y="526"/>
                </a:lnTo>
                <a:lnTo>
                  <a:pt x="1039" y="536"/>
                </a:lnTo>
                <a:lnTo>
                  <a:pt x="1059" y="540"/>
                </a:lnTo>
                <a:lnTo>
                  <a:pt x="1055" y="542"/>
                </a:lnTo>
                <a:lnTo>
                  <a:pt x="1075" y="562"/>
                </a:lnTo>
                <a:lnTo>
                  <a:pt x="1087" y="564"/>
                </a:lnTo>
                <a:lnTo>
                  <a:pt x="1093" y="575"/>
                </a:lnTo>
                <a:lnTo>
                  <a:pt x="1113" y="569"/>
                </a:lnTo>
                <a:lnTo>
                  <a:pt x="1133" y="557"/>
                </a:lnTo>
                <a:lnTo>
                  <a:pt x="1128" y="540"/>
                </a:lnTo>
                <a:lnTo>
                  <a:pt x="1147" y="523"/>
                </a:lnTo>
                <a:lnTo>
                  <a:pt x="1156" y="523"/>
                </a:lnTo>
                <a:lnTo>
                  <a:pt x="1161" y="537"/>
                </a:lnTo>
                <a:lnTo>
                  <a:pt x="1176" y="551"/>
                </a:lnTo>
                <a:lnTo>
                  <a:pt x="1190" y="555"/>
                </a:lnTo>
                <a:lnTo>
                  <a:pt x="1202" y="551"/>
                </a:lnTo>
                <a:lnTo>
                  <a:pt x="1205" y="526"/>
                </a:lnTo>
                <a:lnTo>
                  <a:pt x="1210" y="516"/>
                </a:lnTo>
                <a:lnTo>
                  <a:pt x="1220" y="513"/>
                </a:lnTo>
                <a:lnTo>
                  <a:pt x="1236" y="525"/>
                </a:lnTo>
                <a:lnTo>
                  <a:pt x="1266" y="493"/>
                </a:lnTo>
                <a:lnTo>
                  <a:pt x="1285" y="492"/>
                </a:lnTo>
                <a:lnTo>
                  <a:pt x="1301" y="467"/>
                </a:lnTo>
                <a:lnTo>
                  <a:pt x="1336" y="483"/>
                </a:lnTo>
                <a:lnTo>
                  <a:pt x="1355" y="477"/>
                </a:lnTo>
                <a:lnTo>
                  <a:pt x="1383" y="483"/>
                </a:lnTo>
                <a:lnTo>
                  <a:pt x="1388" y="488"/>
                </a:lnTo>
                <a:lnTo>
                  <a:pt x="1389" y="527"/>
                </a:lnTo>
                <a:lnTo>
                  <a:pt x="1429" y="518"/>
                </a:lnTo>
                <a:lnTo>
                  <a:pt x="1438" y="516"/>
                </a:lnTo>
                <a:lnTo>
                  <a:pt x="1442" y="523"/>
                </a:lnTo>
                <a:lnTo>
                  <a:pt x="1463" y="525"/>
                </a:lnTo>
                <a:lnTo>
                  <a:pt x="1461" y="541"/>
                </a:lnTo>
                <a:lnTo>
                  <a:pt x="1453" y="550"/>
                </a:lnTo>
                <a:lnTo>
                  <a:pt x="1459" y="564"/>
                </a:lnTo>
                <a:lnTo>
                  <a:pt x="1479" y="566"/>
                </a:lnTo>
                <a:lnTo>
                  <a:pt x="1491" y="574"/>
                </a:lnTo>
                <a:lnTo>
                  <a:pt x="1482" y="580"/>
                </a:lnTo>
                <a:lnTo>
                  <a:pt x="1484" y="590"/>
                </a:lnTo>
                <a:lnTo>
                  <a:pt x="1471" y="587"/>
                </a:lnTo>
                <a:lnTo>
                  <a:pt x="1459" y="599"/>
                </a:lnTo>
                <a:lnTo>
                  <a:pt x="1466" y="606"/>
                </a:lnTo>
                <a:lnTo>
                  <a:pt x="1471" y="600"/>
                </a:lnTo>
                <a:lnTo>
                  <a:pt x="1476" y="601"/>
                </a:lnTo>
                <a:lnTo>
                  <a:pt x="1469" y="611"/>
                </a:lnTo>
                <a:lnTo>
                  <a:pt x="1476" y="619"/>
                </a:lnTo>
                <a:lnTo>
                  <a:pt x="1471" y="626"/>
                </a:lnTo>
                <a:lnTo>
                  <a:pt x="1469" y="644"/>
                </a:lnTo>
                <a:lnTo>
                  <a:pt x="1488" y="653"/>
                </a:lnTo>
                <a:lnTo>
                  <a:pt x="1496" y="660"/>
                </a:lnTo>
                <a:lnTo>
                  <a:pt x="1488" y="665"/>
                </a:lnTo>
                <a:lnTo>
                  <a:pt x="1482" y="665"/>
                </a:lnTo>
                <a:lnTo>
                  <a:pt x="1477" y="675"/>
                </a:lnTo>
                <a:lnTo>
                  <a:pt x="1463" y="674"/>
                </a:lnTo>
                <a:lnTo>
                  <a:pt x="1463" y="680"/>
                </a:lnTo>
                <a:lnTo>
                  <a:pt x="1468" y="683"/>
                </a:lnTo>
                <a:lnTo>
                  <a:pt x="1459" y="692"/>
                </a:lnTo>
                <a:lnTo>
                  <a:pt x="1464" y="697"/>
                </a:lnTo>
                <a:lnTo>
                  <a:pt x="1481" y="690"/>
                </a:lnTo>
                <a:lnTo>
                  <a:pt x="1487" y="695"/>
                </a:lnTo>
                <a:lnTo>
                  <a:pt x="1488" y="710"/>
                </a:lnTo>
                <a:lnTo>
                  <a:pt x="1497" y="710"/>
                </a:lnTo>
                <a:lnTo>
                  <a:pt x="1498" y="733"/>
                </a:lnTo>
                <a:lnTo>
                  <a:pt x="1493" y="749"/>
                </a:lnTo>
                <a:lnTo>
                  <a:pt x="1491" y="753"/>
                </a:lnTo>
                <a:lnTo>
                  <a:pt x="1484" y="749"/>
                </a:lnTo>
                <a:lnTo>
                  <a:pt x="1486" y="758"/>
                </a:lnTo>
                <a:lnTo>
                  <a:pt x="1479" y="769"/>
                </a:lnTo>
                <a:lnTo>
                  <a:pt x="1471" y="768"/>
                </a:lnTo>
                <a:lnTo>
                  <a:pt x="1468" y="776"/>
                </a:lnTo>
                <a:lnTo>
                  <a:pt x="1461" y="773"/>
                </a:lnTo>
                <a:lnTo>
                  <a:pt x="1463" y="781"/>
                </a:lnTo>
                <a:lnTo>
                  <a:pt x="1459" y="779"/>
                </a:lnTo>
                <a:lnTo>
                  <a:pt x="1454" y="787"/>
                </a:lnTo>
                <a:lnTo>
                  <a:pt x="1427" y="789"/>
                </a:lnTo>
                <a:lnTo>
                  <a:pt x="1399" y="797"/>
                </a:lnTo>
                <a:lnTo>
                  <a:pt x="1389" y="817"/>
                </a:lnTo>
                <a:lnTo>
                  <a:pt x="1390" y="827"/>
                </a:lnTo>
                <a:lnTo>
                  <a:pt x="1360" y="827"/>
                </a:lnTo>
                <a:lnTo>
                  <a:pt x="1353" y="832"/>
                </a:lnTo>
                <a:lnTo>
                  <a:pt x="1326" y="828"/>
                </a:lnTo>
                <a:lnTo>
                  <a:pt x="1321" y="822"/>
                </a:lnTo>
                <a:lnTo>
                  <a:pt x="1314" y="826"/>
                </a:lnTo>
                <a:lnTo>
                  <a:pt x="1319" y="837"/>
                </a:lnTo>
                <a:lnTo>
                  <a:pt x="1338" y="835"/>
                </a:lnTo>
                <a:lnTo>
                  <a:pt x="1353" y="840"/>
                </a:lnTo>
                <a:lnTo>
                  <a:pt x="1360" y="856"/>
                </a:lnTo>
                <a:lnTo>
                  <a:pt x="1346" y="887"/>
                </a:lnTo>
                <a:lnTo>
                  <a:pt x="1355" y="885"/>
                </a:lnTo>
                <a:lnTo>
                  <a:pt x="1364" y="887"/>
                </a:lnTo>
                <a:lnTo>
                  <a:pt x="1368" y="882"/>
                </a:lnTo>
                <a:lnTo>
                  <a:pt x="1384" y="890"/>
                </a:lnTo>
                <a:lnTo>
                  <a:pt x="1390" y="885"/>
                </a:lnTo>
                <a:lnTo>
                  <a:pt x="1400" y="894"/>
                </a:lnTo>
                <a:lnTo>
                  <a:pt x="1413" y="890"/>
                </a:lnTo>
                <a:lnTo>
                  <a:pt x="1429" y="904"/>
                </a:lnTo>
                <a:lnTo>
                  <a:pt x="1423" y="940"/>
                </a:lnTo>
                <a:lnTo>
                  <a:pt x="1428" y="950"/>
                </a:lnTo>
                <a:lnTo>
                  <a:pt x="1424" y="954"/>
                </a:lnTo>
                <a:lnTo>
                  <a:pt x="1434" y="966"/>
                </a:lnTo>
                <a:lnTo>
                  <a:pt x="1427" y="981"/>
                </a:lnTo>
                <a:lnTo>
                  <a:pt x="1428" y="986"/>
                </a:lnTo>
                <a:lnTo>
                  <a:pt x="1410" y="1010"/>
                </a:lnTo>
                <a:lnTo>
                  <a:pt x="1410" y="1025"/>
                </a:lnTo>
                <a:lnTo>
                  <a:pt x="1405" y="1025"/>
                </a:lnTo>
                <a:lnTo>
                  <a:pt x="1408" y="1037"/>
                </a:lnTo>
                <a:lnTo>
                  <a:pt x="1402" y="1042"/>
                </a:lnTo>
                <a:lnTo>
                  <a:pt x="1404" y="1055"/>
                </a:lnTo>
                <a:lnTo>
                  <a:pt x="1397" y="1057"/>
                </a:lnTo>
                <a:lnTo>
                  <a:pt x="1392" y="1069"/>
                </a:lnTo>
                <a:lnTo>
                  <a:pt x="1378" y="1083"/>
                </a:lnTo>
                <a:lnTo>
                  <a:pt x="1379" y="1094"/>
                </a:lnTo>
                <a:lnTo>
                  <a:pt x="1368" y="1105"/>
                </a:lnTo>
                <a:lnTo>
                  <a:pt x="1358" y="1103"/>
                </a:lnTo>
                <a:lnTo>
                  <a:pt x="1346" y="1104"/>
                </a:lnTo>
                <a:lnTo>
                  <a:pt x="1348" y="1124"/>
                </a:lnTo>
                <a:lnTo>
                  <a:pt x="1333" y="1130"/>
                </a:lnTo>
                <a:lnTo>
                  <a:pt x="1326" y="1109"/>
                </a:lnTo>
                <a:lnTo>
                  <a:pt x="1309" y="1099"/>
                </a:lnTo>
                <a:lnTo>
                  <a:pt x="1300" y="1105"/>
                </a:lnTo>
                <a:lnTo>
                  <a:pt x="1304" y="1117"/>
                </a:lnTo>
                <a:lnTo>
                  <a:pt x="1296" y="1125"/>
                </a:lnTo>
                <a:lnTo>
                  <a:pt x="1300" y="1135"/>
                </a:lnTo>
                <a:lnTo>
                  <a:pt x="1284" y="1127"/>
                </a:lnTo>
                <a:lnTo>
                  <a:pt x="1277" y="1115"/>
                </a:lnTo>
                <a:lnTo>
                  <a:pt x="1257" y="1125"/>
                </a:lnTo>
                <a:lnTo>
                  <a:pt x="1259" y="1145"/>
                </a:lnTo>
                <a:lnTo>
                  <a:pt x="1252" y="1140"/>
                </a:lnTo>
                <a:lnTo>
                  <a:pt x="1241" y="1140"/>
                </a:lnTo>
                <a:lnTo>
                  <a:pt x="1246" y="1132"/>
                </a:lnTo>
                <a:lnTo>
                  <a:pt x="1245" y="1124"/>
                </a:lnTo>
                <a:lnTo>
                  <a:pt x="1232" y="1127"/>
                </a:lnTo>
                <a:lnTo>
                  <a:pt x="1226" y="1119"/>
                </a:lnTo>
                <a:lnTo>
                  <a:pt x="1208" y="1109"/>
                </a:lnTo>
                <a:lnTo>
                  <a:pt x="1187" y="1125"/>
                </a:lnTo>
                <a:lnTo>
                  <a:pt x="1163" y="1104"/>
                </a:lnTo>
                <a:lnTo>
                  <a:pt x="1139" y="1105"/>
                </a:lnTo>
                <a:lnTo>
                  <a:pt x="1138" y="1120"/>
                </a:lnTo>
                <a:lnTo>
                  <a:pt x="1129" y="1137"/>
                </a:lnTo>
                <a:lnTo>
                  <a:pt x="1112" y="1124"/>
                </a:lnTo>
                <a:lnTo>
                  <a:pt x="1099" y="1132"/>
                </a:lnTo>
                <a:lnTo>
                  <a:pt x="1098" y="1143"/>
                </a:lnTo>
                <a:lnTo>
                  <a:pt x="1080" y="1168"/>
                </a:lnTo>
                <a:lnTo>
                  <a:pt x="1059" y="1153"/>
                </a:lnTo>
                <a:lnTo>
                  <a:pt x="1050" y="1157"/>
                </a:lnTo>
                <a:lnTo>
                  <a:pt x="1049" y="1147"/>
                </a:lnTo>
                <a:lnTo>
                  <a:pt x="1039" y="1145"/>
                </a:lnTo>
                <a:lnTo>
                  <a:pt x="1011" y="1183"/>
                </a:lnTo>
                <a:lnTo>
                  <a:pt x="1001" y="1188"/>
                </a:lnTo>
                <a:lnTo>
                  <a:pt x="984" y="1168"/>
                </a:lnTo>
                <a:lnTo>
                  <a:pt x="974" y="1164"/>
                </a:lnTo>
                <a:lnTo>
                  <a:pt x="996" y="1158"/>
                </a:lnTo>
                <a:lnTo>
                  <a:pt x="945" y="1104"/>
                </a:lnTo>
                <a:lnTo>
                  <a:pt x="940" y="1104"/>
                </a:lnTo>
                <a:lnTo>
                  <a:pt x="926" y="1104"/>
                </a:lnTo>
                <a:lnTo>
                  <a:pt x="929" y="1115"/>
                </a:lnTo>
                <a:lnTo>
                  <a:pt x="950" y="1125"/>
                </a:lnTo>
                <a:lnTo>
                  <a:pt x="937" y="1127"/>
                </a:lnTo>
                <a:lnTo>
                  <a:pt x="922" y="1133"/>
                </a:lnTo>
                <a:lnTo>
                  <a:pt x="905" y="1132"/>
                </a:lnTo>
                <a:lnTo>
                  <a:pt x="896" y="1138"/>
                </a:lnTo>
                <a:lnTo>
                  <a:pt x="860" y="1149"/>
                </a:lnTo>
                <a:lnTo>
                  <a:pt x="841" y="1149"/>
                </a:lnTo>
                <a:lnTo>
                  <a:pt x="841" y="1174"/>
                </a:lnTo>
                <a:lnTo>
                  <a:pt x="791" y="1173"/>
                </a:lnTo>
                <a:lnTo>
                  <a:pt x="640" y="1169"/>
                </a:lnTo>
                <a:lnTo>
                  <a:pt x="635" y="1174"/>
                </a:lnTo>
                <a:lnTo>
                  <a:pt x="606" y="1178"/>
                </a:lnTo>
                <a:lnTo>
                  <a:pt x="606" y="1199"/>
                </a:lnTo>
                <a:lnTo>
                  <a:pt x="591" y="1207"/>
                </a:lnTo>
                <a:lnTo>
                  <a:pt x="575" y="1201"/>
                </a:lnTo>
                <a:lnTo>
                  <a:pt x="542" y="1202"/>
                </a:lnTo>
                <a:lnTo>
                  <a:pt x="548" y="1232"/>
                </a:lnTo>
                <a:lnTo>
                  <a:pt x="496" y="1228"/>
                </a:lnTo>
                <a:lnTo>
                  <a:pt x="482" y="1253"/>
                </a:lnTo>
                <a:lnTo>
                  <a:pt x="458" y="1258"/>
                </a:lnTo>
                <a:lnTo>
                  <a:pt x="458" y="1248"/>
                </a:lnTo>
                <a:lnTo>
                  <a:pt x="459" y="1191"/>
                </a:lnTo>
                <a:lnTo>
                  <a:pt x="418" y="1188"/>
                </a:lnTo>
                <a:lnTo>
                  <a:pt x="418" y="1179"/>
                </a:lnTo>
                <a:lnTo>
                  <a:pt x="417" y="1143"/>
                </a:lnTo>
                <a:lnTo>
                  <a:pt x="448" y="1143"/>
                </a:lnTo>
                <a:lnTo>
                  <a:pt x="449" y="1128"/>
                </a:lnTo>
                <a:lnTo>
                  <a:pt x="438" y="1130"/>
                </a:lnTo>
                <a:lnTo>
                  <a:pt x="432" y="1126"/>
                </a:lnTo>
                <a:lnTo>
                  <a:pt x="417" y="1130"/>
                </a:lnTo>
                <a:lnTo>
                  <a:pt x="417" y="1120"/>
                </a:lnTo>
                <a:lnTo>
                  <a:pt x="439" y="1115"/>
                </a:lnTo>
                <a:lnTo>
                  <a:pt x="439" y="1111"/>
                </a:lnTo>
                <a:lnTo>
                  <a:pt x="448" y="1104"/>
                </a:lnTo>
                <a:lnTo>
                  <a:pt x="439" y="1101"/>
                </a:lnTo>
                <a:lnTo>
                  <a:pt x="434" y="1104"/>
                </a:lnTo>
                <a:lnTo>
                  <a:pt x="437" y="1093"/>
                </a:lnTo>
                <a:lnTo>
                  <a:pt x="422" y="1093"/>
                </a:lnTo>
                <a:lnTo>
                  <a:pt x="420" y="1101"/>
                </a:lnTo>
                <a:lnTo>
                  <a:pt x="412" y="1096"/>
                </a:lnTo>
                <a:lnTo>
                  <a:pt x="407" y="1099"/>
                </a:lnTo>
                <a:lnTo>
                  <a:pt x="407" y="1109"/>
                </a:lnTo>
                <a:lnTo>
                  <a:pt x="402" y="1108"/>
                </a:lnTo>
                <a:lnTo>
                  <a:pt x="390" y="1108"/>
                </a:lnTo>
                <a:lnTo>
                  <a:pt x="394" y="1099"/>
                </a:lnTo>
                <a:lnTo>
                  <a:pt x="380" y="1093"/>
                </a:lnTo>
                <a:lnTo>
                  <a:pt x="359" y="1094"/>
                </a:lnTo>
                <a:lnTo>
                  <a:pt x="341" y="1096"/>
                </a:lnTo>
                <a:lnTo>
                  <a:pt x="336" y="1045"/>
                </a:lnTo>
                <a:lnTo>
                  <a:pt x="365" y="1047"/>
                </a:lnTo>
                <a:lnTo>
                  <a:pt x="368" y="1035"/>
                </a:lnTo>
                <a:lnTo>
                  <a:pt x="375" y="1039"/>
                </a:lnTo>
                <a:lnTo>
                  <a:pt x="379" y="1047"/>
                </a:lnTo>
                <a:lnTo>
                  <a:pt x="389" y="1047"/>
                </a:lnTo>
                <a:lnTo>
                  <a:pt x="392" y="1008"/>
                </a:lnTo>
                <a:lnTo>
                  <a:pt x="394" y="998"/>
                </a:lnTo>
                <a:lnTo>
                  <a:pt x="389" y="998"/>
                </a:lnTo>
                <a:lnTo>
                  <a:pt x="390" y="993"/>
                </a:lnTo>
                <a:lnTo>
                  <a:pt x="399" y="994"/>
                </a:lnTo>
                <a:lnTo>
                  <a:pt x="397" y="979"/>
                </a:lnTo>
                <a:lnTo>
                  <a:pt x="388" y="950"/>
                </a:lnTo>
                <a:lnTo>
                  <a:pt x="409" y="951"/>
                </a:lnTo>
                <a:lnTo>
                  <a:pt x="415" y="941"/>
                </a:lnTo>
                <a:lnTo>
                  <a:pt x="400" y="924"/>
                </a:lnTo>
                <a:lnTo>
                  <a:pt x="390" y="891"/>
                </a:lnTo>
                <a:lnTo>
                  <a:pt x="410" y="887"/>
                </a:lnTo>
                <a:lnTo>
                  <a:pt x="417" y="876"/>
                </a:lnTo>
                <a:lnTo>
                  <a:pt x="409" y="865"/>
                </a:lnTo>
                <a:lnTo>
                  <a:pt x="395" y="858"/>
                </a:lnTo>
                <a:lnTo>
                  <a:pt x="389" y="845"/>
                </a:lnTo>
                <a:lnTo>
                  <a:pt x="365" y="832"/>
                </a:lnTo>
                <a:lnTo>
                  <a:pt x="333" y="816"/>
                </a:lnTo>
                <a:lnTo>
                  <a:pt x="338" y="769"/>
                </a:lnTo>
                <a:lnTo>
                  <a:pt x="328" y="728"/>
                </a:lnTo>
                <a:lnTo>
                  <a:pt x="351" y="722"/>
                </a:lnTo>
                <a:lnTo>
                  <a:pt x="353" y="709"/>
                </a:lnTo>
                <a:lnTo>
                  <a:pt x="368" y="712"/>
                </a:lnTo>
                <a:lnTo>
                  <a:pt x="368" y="722"/>
                </a:lnTo>
                <a:lnTo>
                  <a:pt x="389" y="722"/>
                </a:lnTo>
                <a:lnTo>
                  <a:pt x="390" y="707"/>
                </a:lnTo>
                <a:lnTo>
                  <a:pt x="402" y="684"/>
                </a:lnTo>
                <a:lnTo>
                  <a:pt x="400" y="679"/>
                </a:lnTo>
                <a:lnTo>
                  <a:pt x="374" y="675"/>
                </a:lnTo>
                <a:lnTo>
                  <a:pt x="369" y="668"/>
                </a:lnTo>
                <a:lnTo>
                  <a:pt x="375" y="660"/>
                </a:lnTo>
                <a:lnTo>
                  <a:pt x="397" y="663"/>
                </a:lnTo>
                <a:lnTo>
                  <a:pt x="397" y="656"/>
                </a:lnTo>
                <a:lnTo>
                  <a:pt x="384" y="658"/>
                </a:lnTo>
                <a:lnTo>
                  <a:pt x="380" y="654"/>
                </a:lnTo>
                <a:lnTo>
                  <a:pt x="383" y="641"/>
                </a:lnTo>
                <a:lnTo>
                  <a:pt x="368" y="630"/>
                </a:lnTo>
                <a:lnTo>
                  <a:pt x="299" y="628"/>
                </a:lnTo>
                <a:lnTo>
                  <a:pt x="299" y="605"/>
                </a:lnTo>
                <a:lnTo>
                  <a:pt x="284" y="605"/>
                </a:lnTo>
                <a:lnTo>
                  <a:pt x="282" y="624"/>
                </a:lnTo>
                <a:lnTo>
                  <a:pt x="279" y="616"/>
                </a:lnTo>
                <a:lnTo>
                  <a:pt x="267" y="616"/>
                </a:lnTo>
                <a:lnTo>
                  <a:pt x="267" y="621"/>
                </a:lnTo>
                <a:lnTo>
                  <a:pt x="245" y="621"/>
                </a:lnTo>
                <a:lnTo>
                  <a:pt x="245" y="640"/>
                </a:lnTo>
                <a:lnTo>
                  <a:pt x="216" y="641"/>
                </a:lnTo>
                <a:lnTo>
                  <a:pt x="207" y="633"/>
                </a:lnTo>
                <a:lnTo>
                  <a:pt x="211" y="624"/>
                </a:lnTo>
                <a:lnTo>
                  <a:pt x="218" y="621"/>
                </a:lnTo>
                <a:lnTo>
                  <a:pt x="216" y="614"/>
                </a:lnTo>
                <a:lnTo>
                  <a:pt x="211" y="606"/>
                </a:lnTo>
                <a:lnTo>
                  <a:pt x="198" y="615"/>
                </a:lnTo>
                <a:lnTo>
                  <a:pt x="183" y="610"/>
                </a:lnTo>
                <a:lnTo>
                  <a:pt x="183" y="590"/>
                </a:lnTo>
                <a:lnTo>
                  <a:pt x="173" y="589"/>
                </a:lnTo>
                <a:lnTo>
                  <a:pt x="176" y="611"/>
                </a:lnTo>
                <a:lnTo>
                  <a:pt x="172" y="616"/>
                </a:lnTo>
                <a:lnTo>
                  <a:pt x="159" y="610"/>
                </a:lnTo>
                <a:lnTo>
                  <a:pt x="168" y="596"/>
                </a:lnTo>
                <a:lnTo>
                  <a:pt x="162" y="587"/>
                </a:lnTo>
                <a:lnTo>
                  <a:pt x="156" y="587"/>
                </a:lnTo>
                <a:lnTo>
                  <a:pt x="154" y="609"/>
                </a:lnTo>
                <a:lnTo>
                  <a:pt x="143" y="591"/>
                </a:lnTo>
                <a:lnTo>
                  <a:pt x="141" y="579"/>
                </a:lnTo>
                <a:lnTo>
                  <a:pt x="118" y="580"/>
                </a:lnTo>
                <a:lnTo>
                  <a:pt x="117" y="575"/>
                </a:lnTo>
                <a:lnTo>
                  <a:pt x="131" y="562"/>
                </a:lnTo>
                <a:lnTo>
                  <a:pt x="109" y="556"/>
                </a:lnTo>
                <a:lnTo>
                  <a:pt x="109" y="547"/>
                </a:lnTo>
                <a:lnTo>
                  <a:pt x="113" y="532"/>
                </a:lnTo>
                <a:lnTo>
                  <a:pt x="94" y="530"/>
                </a:lnTo>
                <a:lnTo>
                  <a:pt x="83" y="518"/>
                </a:lnTo>
                <a:lnTo>
                  <a:pt x="102" y="502"/>
                </a:lnTo>
                <a:lnTo>
                  <a:pt x="82" y="492"/>
                </a:lnTo>
                <a:lnTo>
                  <a:pt x="85" y="503"/>
                </a:lnTo>
                <a:lnTo>
                  <a:pt x="72" y="505"/>
                </a:lnTo>
                <a:lnTo>
                  <a:pt x="62" y="483"/>
                </a:lnTo>
                <a:lnTo>
                  <a:pt x="53" y="481"/>
                </a:lnTo>
                <a:lnTo>
                  <a:pt x="45" y="473"/>
                </a:lnTo>
                <a:lnTo>
                  <a:pt x="54" y="468"/>
                </a:lnTo>
                <a:lnTo>
                  <a:pt x="48" y="463"/>
                </a:lnTo>
                <a:lnTo>
                  <a:pt x="50" y="458"/>
                </a:lnTo>
                <a:lnTo>
                  <a:pt x="54" y="441"/>
                </a:lnTo>
                <a:lnTo>
                  <a:pt x="45" y="442"/>
                </a:lnTo>
                <a:lnTo>
                  <a:pt x="38" y="428"/>
                </a:lnTo>
                <a:lnTo>
                  <a:pt x="44" y="409"/>
                </a:lnTo>
                <a:lnTo>
                  <a:pt x="33" y="397"/>
                </a:lnTo>
                <a:lnTo>
                  <a:pt x="45" y="378"/>
                </a:lnTo>
                <a:lnTo>
                  <a:pt x="34" y="370"/>
                </a:lnTo>
                <a:lnTo>
                  <a:pt x="33" y="360"/>
                </a:lnTo>
                <a:lnTo>
                  <a:pt x="28" y="357"/>
                </a:lnTo>
                <a:lnTo>
                  <a:pt x="35" y="355"/>
                </a:lnTo>
                <a:lnTo>
                  <a:pt x="26" y="340"/>
                </a:lnTo>
                <a:lnTo>
                  <a:pt x="33" y="333"/>
                </a:lnTo>
                <a:lnTo>
                  <a:pt x="19" y="333"/>
                </a:lnTo>
                <a:lnTo>
                  <a:pt x="13" y="321"/>
                </a:lnTo>
                <a:lnTo>
                  <a:pt x="34" y="318"/>
                </a:lnTo>
                <a:lnTo>
                  <a:pt x="38" y="301"/>
                </a:lnTo>
                <a:lnTo>
                  <a:pt x="23" y="306"/>
                </a:lnTo>
                <a:lnTo>
                  <a:pt x="29" y="284"/>
                </a:lnTo>
                <a:lnTo>
                  <a:pt x="18" y="286"/>
                </a:lnTo>
                <a:lnTo>
                  <a:pt x="11" y="279"/>
                </a:lnTo>
                <a:lnTo>
                  <a:pt x="11" y="271"/>
                </a:lnTo>
                <a:lnTo>
                  <a:pt x="10" y="261"/>
                </a:lnTo>
                <a:lnTo>
                  <a:pt x="0" y="256"/>
                </a:lnTo>
                <a:lnTo>
                  <a:pt x="5" y="252"/>
                </a:lnTo>
                <a:lnTo>
                  <a:pt x="11" y="227"/>
                </a:lnTo>
                <a:lnTo>
                  <a:pt x="19" y="232"/>
                </a:lnTo>
                <a:lnTo>
                  <a:pt x="26" y="227"/>
                </a:lnTo>
                <a:lnTo>
                  <a:pt x="21" y="226"/>
                </a:lnTo>
                <a:lnTo>
                  <a:pt x="19" y="207"/>
                </a:lnTo>
                <a:lnTo>
                  <a:pt x="54" y="206"/>
                </a:lnTo>
                <a:lnTo>
                  <a:pt x="131" y="202"/>
                </a:lnTo>
                <a:lnTo>
                  <a:pt x="131" y="284"/>
                </a:lnTo>
                <a:lnTo>
                  <a:pt x="289" y="275"/>
                </a:lnTo>
                <a:lnTo>
                  <a:pt x="284" y="265"/>
                </a:lnTo>
                <a:lnTo>
                  <a:pt x="296" y="255"/>
                </a:lnTo>
                <a:lnTo>
                  <a:pt x="306" y="260"/>
                </a:lnTo>
                <a:lnTo>
                  <a:pt x="306" y="255"/>
                </a:lnTo>
                <a:lnTo>
                  <a:pt x="294" y="249"/>
                </a:lnTo>
                <a:lnTo>
                  <a:pt x="294" y="242"/>
                </a:lnTo>
                <a:lnTo>
                  <a:pt x="282" y="237"/>
                </a:lnTo>
                <a:lnTo>
                  <a:pt x="289" y="231"/>
                </a:lnTo>
                <a:lnTo>
                  <a:pt x="289" y="221"/>
                </a:lnTo>
                <a:lnTo>
                  <a:pt x="299" y="202"/>
                </a:lnTo>
                <a:lnTo>
                  <a:pt x="290" y="201"/>
                </a:lnTo>
                <a:lnTo>
                  <a:pt x="277" y="210"/>
                </a:lnTo>
                <a:lnTo>
                  <a:pt x="279" y="192"/>
                </a:lnTo>
                <a:lnTo>
                  <a:pt x="274" y="185"/>
                </a:lnTo>
                <a:lnTo>
                  <a:pt x="280" y="183"/>
                </a:lnTo>
                <a:lnTo>
                  <a:pt x="289" y="190"/>
                </a:lnTo>
                <a:lnTo>
                  <a:pt x="294" y="180"/>
                </a:lnTo>
                <a:lnTo>
                  <a:pt x="311" y="175"/>
                </a:lnTo>
                <a:lnTo>
                  <a:pt x="309" y="165"/>
                </a:lnTo>
                <a:lnTo>
                  <a:pt x="316" y="160"/>
                </a:lnTo>
                <a:lnTo>
                  <a:pt x="324" y="165"/>
                </a:lnTo>
                <a:lnTo>
                  <a:pt x="324" y="148"/>
                </a:lnTo>
                <a:lnTo>
                  <a:pt x="328" y="146"/>
                </a:lnTo>
                <a:lnTo>
                  <a:pt x="333" y="152"/>
                </a:lnTo>
                <a:lnTo>
                  <a:pt x="344" y="142"/>
                </a:lnTo>
                <a:lnTo>
                  <a:pt x="340" y="131"/>
                </a:lnTo>
                <a:lnTo>
                  <a:pt x="353" y="122"/>
                </a:lnTo>
                <a:lnTo>
                  <a:pt x="351" y="114"/>
                </a:lnTo>
                <a:lnTo>
                  <a:pt x="359" y="106"/>
                </a:lnTo>
                <a:lnTo>
                  <a:pt x="370" y="106"/>
                </a:lnTo>
                <a:lnTo>
                  <a:pt x="360" y="94"/>
                </a:lnTo>
                <a:lnTo>
                  <a:pt x="364" y="91"/>
                </a:lnTo>
                <a:lnTo>
                  <a:pt x="373" y="93"/>
                </a:lnTo>
                <a:lnTo>
                  <a:pt x="370" y="87"/>
                </a:lnTo>
                <a:lnTo>
                  <a:pt x="380" y="72"/>
                </a:lnTo>
                <a:lnTo>
                  <a:pt x="370" y="64"/>
                </a:lnTo>
                <a:lnTo>
                  <a:pt x="369" y="50"/>
                </a:lnTo>
                <a:lnTo>
                  <a:pt x="388" y="57"/>
                </a:lnTo>
                <a:lnTo>
                  <a:pt x="385" y="47"/>
                </a:lnTo>
                <a:lnTo>
                  <a:pt x="379" y="47"/>
                </a:lnTo>
                <a:lnTo>
                  <a:pt x="385" y="35"/>
                </a:lnTo>
                <a:lnTo>
                  <a:pt x="379" y="38"/>
                </a:lnTo>
                <a:lnTo>
                  <a:pt x="378" y="29"/>
                </a:lnTo>
                <a:lnTo>
                  <a:pt x="388" y="24"/>
                </a:lnTo>
                <a:lnTo>
                  <a:pt x="390" y="34"/>
                </a:lnTo>
                <a:lnTo>
                  <a:pt x="402" y="32"/>
                </a:lnTo>
                <a:lnTo>
                  <a:pt x="384" y="18"/>
                </a:lnTo>
                <a:lnTo>
                  <a:pt x="402" y="13"/>
                </a:lnTo>
                <a:lnTo>
                  <a:pt x="399" y="3"/>
                </a:lnTo>
                <a:lnTo>
                  <a:pt x="404" y="0"/>
                </a:lnTo>
                <a:lnTo>
                  <a:pt x="420" y="3"/>
                </a:lnTo>
                <a:lnTo>
                  <a:pt x="444" y="19"/>
                </a:lnTo>
                <a:close/>
              </a:path>
            </a:pathLst>
          </a:custGeom>
          <a:solidFill>
            <a:srgbClr val="91A769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3798" y="1412776"/>
            <a:ext cx="2782698" cy="23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etângulo 53"/>
          <p:cNvSpPr/>
          <p:nvPr/>
        </p:nvSpPr>
        <p:spPr>
          <a:xfrm>
            <a:off x="5818029" y="836712"/>
            <a:ext cx="3325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Participação nos registros de saída de ICMS (% - 2014)</a:t>
            </a:r>
          </a:p>
        </p:txBody>
      </p:sp>
      <p:sp>
        <p:nvSpPr>
          <p:cNvPr id="55" name="Freeform 67"/>
          <p:cNvSpPr>
            <a:spLocks/>
          </p:cNvSpPr>
          <p:nvPr/>
        </p:nvSpPr>
        <p:spPr bwMode="auto">
          <a:xfrm>
            <a:off x="4017600" y="2401200"/>
            <a:ext cx="664344" cy="936617"/>
          </a:xfrm>
          <a:custGeom>
            <a:avLst/>
            <a:gdLst>
              <a:gd name="T0" fmla="*/ 427 w 975"/>
              <a:gd name="T1" fmla="*/ 5 h 1374"/>
              <a:gd name="T2" fmla="*/ 455 w 975"/>
              <a:gd name="T3" fmla="*/ 56 h 1374"/>
              <a:gd name="T4" fmla="*/ 492 w 975"/>
              <a:gd name="T5" fmla="*/ 98 h 1374"/>
              <a:gd name="T6" fmla="*/ 537 w 975"/>
              <a:gd name="T7" fmla="*/ 160 h 1374"/>
              <a:gd name="T8" fmla="*/ 556 w 975"/>
              <a:gd name="T9" fmla="*/ 140 h 1374"/>
              <a:gd name="T10" fmla="*/ 594 w 975"/>
              <a:gd name="T11" fmla="*/ 175 h 1374"/>
              <a:gd name="T12" fmla="*/ 662 w 975"/>
              <a:gd name="T13" fmla="*/ 167 h 1374"/>
              <a:gd name="T14" fmla="*/ 763 w 975"/>
              <a:gd name="T15" fmla="*/ 205 h 1374"/>
              <a:gd name="T16" fmla="*/ 783 w 975"/>
              <a:gd name="T17" fmla="*/ 230 h 1374"/>
              <a:gd name="T18" fmla="*/ 734 w 975"/>
              <a:gd name="T19" fmla="*/ 273 h 1374"/>
              <a:gd name="T20" fmla="*/ 792 w 975"/>
              <a:gd name="T21" fmla="*/ 416 h 1374"/>
              <a:gd name="T22" fmla="*/ 771 w 975"/>
              <a:gd name="T23" fmla="*/ 501 h 1374"/>
              <a:gd name="T24" fmla="*/ 772 w 975"/>
              <a:gd name="T25" fmla="*/ 598 h 1374"/>
              <a:gd name="T26" fmla="*/ 742 w 975"/>
              <a:gd name="T27" fmla="*/ 645 h 1374"/>
              <a:gd name="T28" fmla="*/ 795 w 975"/>
              <a:gd name="T29" fmla="*/ 646 h 1374"/>
              <a:gd name="T30" fmla="*/ 822 w 975"/>
              <a:gd name="T31" fmla="*/ 661 h 1374"/>
              <a:gd name="T32" fmla="*/ 831 w 975"/>
              <a:gd name="T33" fmla="*/ 694 h 1374"/>
              <a:gd name="T34" fmla="*/ 865 w 975"/>
              <a:gd name="T35" fmla="*/ 804 h 1374"/>
              <a:gd name="T36" fmla="*/ 936 w 975"/>
              <a:gd name="T37" fmla="*/ 833 h 1374"/>
              <a:gd name="T38" fmla="*/ 915 w 975"/>
              <a:gd name="T39" fmla="*/ 888 h 1374"/>
              <a:gd name="T40" fmla="*/ 869 w 975"/>
              <a:gd name="T41" fmla="*/ 911 h 1374"/>
              <a:gd name="T42" fmla="*/ 864 w 975"/>
              <a:gd name="T43" fmla="*/ 1108 h 1374"/>
              <a:gd name="T44" fmla="*/ 820 w 975"/>
              <a:gd name="T45" fmla="*/ 1157 h 1374"/>
              <a:gd name="T46" fmla="*/ 768 w 975"/>
              <a:gd name="T47" fmla="*/ 1269 h 1374"/>
              <a:gd name="T48" fmla="*/ 783 w 975"/>
              <a:gd name="T49" fmla="*/ 1353 h 1374"/>
              <a:gd name="T50" fmla="*/ 677 w 975"/>
              <a:gd name="T51" fmla="*/ 1343 h 1374"/>
              <a:gd name="T52" fmla="*/ 571 w 975"/>
              <a:gd name="T53" fmla="*/ 1276 h 1374"/>
              <a:gd name="T54" fmla="*/ 506 w 975"/>
              <a:gd name="T55" fmla="*/ 1109 h 1374"/>
              <a:gd name="T56" fmla="*/ 496 w 975"/>
              <a:gd name="T57" fmla="*/ 1070 h 1374"/>
              <a:gd name="T58" fmla="*/ 452 w 975"/>
              <a:gd name="T59" fmla="*/ 1044 h 1374"/>
              <a:gd name="T60" fmla="*/ 404 w 975"/>
              <a:gd name="T61" fmla="*/ 981 h 1374"/>
              <a:gd name="T62" fmla="*/ 378 w 975"/>
              <a:gd name="T63" fmla="*/ 946 h 1374"/>
              <a:gd name="T64" fmla="*/ 332 w 975"/>
              <a:gd name="T65" fmla="*/ 885 h 1374"/>
              <a:gd name="T66" fmla="*/ 253 w 975"/>
              <a:gd name="T67" fmla="*/ 847 h 1374"/>
              <a:gd name="T68" fmla="*/ 181 w 975"/>
              <a:gd name="T69" fmla="*/ 799 h 1374"/>
              <a:gd name="T70" fmla="*/ 161 w 975"/>
              <a:gd name="T71" fmla="*/ 778 h 1374"/>
              <a:gd name="T72" fmla="*/ 133 w 975"/>
              <a:gd name="T73" fmla="*/ 762 h 1374"/>
              <a:gd name="T74" fmla="*/ 140 w 975"/>
              <a:gd name="T75" fmla="*/ 715 h 1374"/>
              <a:gd name="T76" fmla="*/ 145 w 975"/>
              <a:gd name="T77" fmla="*/ 671 h 1374"/>
              <a:gd name="T78" fmla="*/ 162 w 975"/>
              <a:gd name="T79" fmla="*/ 624 h 1374"/>
              <a:gd name="T80" fmla="*/ 113 w 975"/>
              <a:gd name="T81" fmla="*/ 599 h 1374"/>
              <a:gd name="T82" fmla="*/ 39 w 975"/>
              <a:gd name="T83" fmla="*/ 575 h 1374"/>
              <a:gd name="T84" fmla="*/ 8 w 975"/>
              <a:gd name="T85" fmla="*/ 481 h 1374"/>
              <a:gd name="T86" fmla="*/ 59 w 975"/>
              <a:gd name="T87" fmla="*/ 441 h 1374"/>
              <a:gd name="T88" fmla="*/ 131 w 975"/>
              <a:gd name="T89" fmla="*/ 442 h 1374"/>
              <a:gd name="T90" fmla="*/ 172 w 975"/>
              <a:gd name="T91" fmla="*/ 453 h 1374"/>
              <a:gd name="T92" fmla="*/ 177 w 975"/>
              <a:gd name="T93" fmla="*/ 417 h 1374"/>
              <a:gd name="T94" fmla="*/ 264 w 975"/>
              <a:gd name="T95" fmla="*/ 363 h 1374"/>
              <a:gd name="T96" fmla="*/ 261 w 975"/>
              <a:gd name="T97" fmla="*/ 333 h 1374"/>
              <a:gd name="T98" fmla="*/ 255 w 975"/>
              <a:gd name="T99" fmla="*/ 304 h 1374"/>
              <a:gd name="T100" fmla="*/ 239 w 975"/>
              <a:gd name="T101" fmla="*/ 251 h 1374"/>
              <a:gd name="T102" fmla="*/ 224 w 975"/>
              <a:gd name="T103" fmla="*/ 214 h 1374"/>
              <a:gd name="T104" fmla="*/ 205 w 975"/>
              <a:gd name="T105" fmla="*/ 166 h 1374"/>
              <a:gd name="T106" fmla="*/ 187 w 975"/>
              <a:gd name="T107" fmla="*/ 106 h 1374"/>
              <a:gd name="T108" fmla="*/ 152 w 975"/>
              <a:gd name="T109" fmla="*/ 76 h 1374"/>
              <a:gd name="T110" fmla="*/ 157 w 975"/>
              <a:gd name="T111" fmla="*/ 48 h 1374"/>
              <a:gd name="T112" fmla="*/ 133 w 975"/>
              <a:gd name="T113" fmla="*/ 9 h 1374"/>
              <a:gd name="T114" fmla="*/ 255 w 975"/>
              <a:gd name="T115" fmla="*/ 7 h 1374"/>
              <a:gd name="T116" fmla="*/ 317 w 975"/>
              <a:gd name="T117" fmla="*/ 1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75" h="1374">
                <a:moveTo>
                  <a:pt x="349" y="0"/>
                </a:moveTo>
                <a:lnTo>
                  <a:pt x="363" y="9"/>
                </a:lnTo>
                <a:lnTo>
                  <a:pt x="367" y="5"/>
                </a:lnTo>
                <a:lnTo>
                  <a:pt x="383" y="12"/>
                </a:lnTo>
                <a:lnTo>
                  <a:pt x="388" y="7"/>
                </a:lnTo>
                <a:lnTo>
                  <a:pt x="413" y="8"/>
                </a:lnTo>
                <a:lnTo>
                  <a:pt x="427" y="5"/>
                </a:lnTo>
                <a:lnTo>
                  <a:pt x="433" y="9"/>
                </a:lnTo>
                <a:lnTo>
                  <a:pt x="431" y="14"/>
                </a:lnTo>
                <a:lnTo>
                  <a:pt x="437" y="19"/>
                </a:lnTo>
                <a:lnTo>
                  <a:pt x="428" y="24"/>
                </a:lnTo>
                <a:lnTo>
                  <a:pt x="436" y="32"/>
                </a:lnTo>
                <a:lnTo>
                  <a:pt x="445" y="34"/>
                </a:lnTo>
                <a:lnTo>
                  <a:pt x="455" y="56"/>
                </a:lnTo>
                <a:lnTo>
                  <a:pt x="468" y="54"/>
                </a:lnTo>
                <a:lnTo>
                  <a:pt x="465" y="43"/>
                </a:lnTo>
                <a:lnTo>
                  <a:pt x="485" y="53"/>
                </a:lnTo>
                <a:lnTo>
                  <a:pt x="466" y="69"/>
                </a:lnTo>
                <a:lnTo>
                  <a:pt x="477" y="81"/>
                </a:lnTo>
                <a:lnTo>
                  <a:pt x="496" y="83"/>
                </a:lnTo>
                <a:lnTo>
                  <a:pt x="492" y="98"/>
                </a:lnTo>
                <a:lnTo>
                  <a:pt x="492" y="107"/>
                </a:lnTo>
                <a:lnTo>
                  <a:pt x="514" y="113"/>
                </a:lnTo>
                <a:lnTo>
                  <a:pt x="500" y="126"/>
                </a:lnTo>
                <a:lnTo>
                  <a:pt x="501" y="131"/>
                </a:lnTo>
                <a:lnTo>
                  <a:pt x="524" y="130"/>
                </a:lnTo>
                <a:lnTo>
                  <a:pt x="526" y="142"/>
                </a:lnTo>
                <a:lnTo>
                  <a:pt x="537" y="160"/>
                </a:lnTo>
                <a:lnTo>
                  <a:pt x="539" y="138"/>
                </a:lnTo>
                <a:lnTo>
                  <a:pt x="545" y="138"/>
                </a:lnTo>
                <a:lnTo>
                  <a:pt x="551" y="147"/>
                </a:lnTo>
                <a:lnTo>
                  <a:pt x="542" y="161"/>
                </a:lnTo>
                <a:lnTo>
                  <a:pt x="555" y="167"/>
                </a:lnTo>
                <a:lnTo>
                  <a:pt x="559" y="162"/>
                </a:lnTo>
                <a:lnTo>
                  <a:pt x="556" y="140"/>
                </a:lnTo>
                <a:lnTo>
                  <a:pt x="566" y="141"/>
                </a:lnTo>
                <a:lnTo>
                  <a:pt x="566" y="161"/>
                </a:lnTo>
                <a:lnTo>
                  <a:pt x="581" y="166"/>
                </a:lnTo>
                <a:lnTo>
                  <a:pt x="594" y="157"/>
                </a:lnTo>
                <a:lnTo>
                  <a:pt x="599" y="165"/>
                </a:lnTo>
                <a:lnTo>
                  <a:pt x="601" y="172"/>
                </a:lnTo>
                <a:lnTo>
                  <a:pt x="594" y="175"/>
                </a:lnTo>
                <a:lnTo>
                  <a:pt x="590" y="184"/>
                </a:lnTo>
                <a:lnTo>
                  <a:pt x="599" y="192"/>
                </a:lnTo>
                <a:lnTo>
                  <a:pt x="628" y="191"/>
                </a:lnTo>
                <a:lnTo>
                  <a:pt x="628" y="172"/>
                </a:lnTo>
                <a:lnTo>
                  <a:pt x="650" y="172"/>
                </a:lnTo>
                <a:lnTo>
                  <a:pt x="650" y="167"/>
                </a:lnTo>
                <a:lnTo>
                  <a:pt x="662" y="167"/>
                </a:lnTo>
                <a:lnTo>
                  <a:pt x="665" y="175"/>
                </a:lnTo>
                <a:lnTo>
                  <a:pt x="667" y="156"/>
                </a:lnTo>
                <a:lnTo>
                  <a:pt x="682" y="156"/>
                </a:lnTo>
                <a:lnTo>
                  <a:pt x="682" y="179"/>
                </a:lnTo>
                <a:lnTo>
                  <a:pt x="751" y="181"/>
                </a:lnTo>
                <a:lnTo>
                  <a:pt x="766" y="192"/>
                </a:lnTo>
                <a:lnTo>
                  <a:pt x="763" y="205"/>
                </a:lnTo>
                <a:lnTo>
                  <a:pt x="767" y="209"/>
                </a:lnTo>
                <a:lnTo>
                  <a:pt x="780" y="207"/>
                </a:lnTo>
                <a:lnTo>
                  <a:pt x="780" y="214"/>
                </a:lnTo>
                <a:lnTo>
                  <a:pt x="758" y="211"/>
                </a:lnTo>
                <a:lnTo>
                  <a:pt x="752" y="219"/>
                </a:lnTo>
                <a:lnTo>
                  <a:pt x="757" y="226"/>
                </a:lnTo>
                <a:lnTo>
                  <a:pt x="783" y="230"/>
                </a:lnTo>
                <a:lnTo>
                  <a:pt x="785" y="235"/>
                </a:lnTo>
                <a:lnTo>
                  <a:pt x="773" y="258"/>
                </a:lnTo>
                <a:lnTo>
                  <a:pt x="772" y="273"/>
                </a:lnTo>
                <a:lnTo>
                  <a:pt x="751" y="273"/>
                </a:lnTo>
                <a:lnTo>
                  <a:pt x="751" y="263"/>
                </a:lnTo>
                <a:lnTo>
                  <a:pt x="736" y="260"/>
                </a:lnTo>
                <a:lnTo>
                  <a:pt x="734" y="273"/>
                </a:lnTo>
                <a:lnTo>
                  <a:pt x="711" y="279"/>
                </a:lnTo>
                <a:lnTo>
                  <a:pt x="721" y="320"/>
                </a:lnTo>
                <a:lnTo>
                  <a:pt x="716" y="367"/>
                </a:lnTo>
                <a:lnTo>
                  <a:pt x="748" y="383"/>
                </a:lnTo>
                <a:lnTo>
                  <a:pt x="772" y="396"/>
                </a:lnTo>
                <a:lnTo>
                  <a:pt x="778" y="409"/>
                </a:lnTo>
                <a:lnTo>
                  <a:pt x="792" y="416"/>
                </a:lnTo>
                <a:lnTo>
                  <a:pt x="800" y="427"/>
                </a:lnTo>
                <a:lnTo>
                  <a:pt x="793" y="438"/>
                </a:lnTo>
                <a:lnTo>
                  <a:pt x="773" y="442"/>
                </a:lnTo>
                <a:lnTo>
                  <a:pt x="783" y="475"/>
                </a:lnTo>
                <a:lnTo>
                  <a:pt x="798" y="492"/>
                </a:lnTo>
                <a:lnTo>
                  <a:pt x="792" y="502"/>
                </a:lnTo>
                <a:lnTo>
                  <a:pt x="771" y="501"/>
                </a:lnTo>
                <a:lnTo>
                  <a:pt x="780" y="530"/>
                </a:lnTo>
                <a:lnTo>
                  <a:pt x="782" y="545"/>
                </a:lnTo>
                <a:lnTo>
                  <a:pt x="773" y="544"/>
                </a:lnTo>
                <a:lnTo>
                  <a:pt x="772" y="549"/>
                </a:lnTo>
                <a:lnTo>
                  <a:pt x="777" y="549"/>
                </a:lnTo>
                <a:lnTo>
                  <a:pt x="775" y="559"/>
                </a:lnTo>
                <a:lnTo>
                  <a:pt x="772" y="598"/>
                </a:lnTo>
                <a:lnTo>
                  <a:pt x="762" y="598"/>
                </a:lnTo>
                <a:lnTo>
                  <a:pt x="758" y="590"/>
                </a:lnTo>
                <a:lnTo>
                  <a:pt x="751" y="586"/>
                </a:lnTo>
                <a:lnTo>
                  <a:pt x="748" y="598"/>
                </a:lnTo>
                <a:lnTo>
                  <a:pt x="719" y="596"/>
                </a:lnTo>
                <a:lnTo>
                  <a:pt x="724" y="646"/>
                </a:lnTo>
                <a:lnTo>
                  <a:pt x="742" y="645"/>
                </a:lnTo>
                <a:lnTo>
                  <a:pt x="763" y="644"/>
                </a:lnTo>
                <a:lnTo>
                  <a:pt x="777" y="650"/>
                </a:lnTo>
                <a:lnTo>
                  <a:pt x="773" y="659"/>
                </a:lnTo>
                <a:lnTo>
                  <a:pt x="785" y="659"/>
                </a:lnTo>
                <a:lnTo>
                  <a:pt x="790" y="660"/>
                </a:lnTo>
                <a:lnTo>
                  <a:pt x="790" y="650"/>
                </a:lnTo>
                <a:lnTo>
                  <a:pt x="795" y="646"/>
                </a:lnTo>
                <a:lnTo>
                  <a:pt x="803" y="652"/>
                </a:lnTo>
                <a:lnTo>
                  <a:pt x="805" y="644"/>
                </a:lnTo>
                <a:lnTo>
                  <a:pt x="820" y="644"/>
                </a:lnTo>
                <a:lnTo>
                  <a:pt x="817" y="655"/>
                </a:lnTo>
                <a:lnTo>
                  <a:pt x="822" y="652"/>
                </a:lnTo>
                <a:lnTo>
                  <a:pt x="831" y="655"/>
                </a:lnTo>
                <a:lnTo>
                  <a:pt x="822" y="661"/>
                </a:lnTo>
                <a:lnTo>
                  <a:pt x="822" y="666"/>
                </a:lnTo>
                <a:lnTo>
                  <a:pt x="800" y="671"/>
                </a:lnTo>
                <a:lnTo>
                  <a:pt x="800" y="681"/>
                </a:lnTo>
                <a:lnTo>
                  <a:pt x="815" y="676"/>
                </a:lnTo>
                <a:lnTo>
                  <a:pt x="821" y="681"/>
                </a:lnTo>
                <a:lnTo>
                  <a:pt x="832" y="679"/>
                </a:lnTo>
                <a:lnTo>
                  <a:pt x="831" y="694"/>
                </a:lnTo>
                <a:lnTo>
                  <a:pt x="800" y="694"/>
                </a:lnTo>
                <a:lnTo>
                  <a:pt x="801" y="730"/>
                </a:lnTo>
                <a:lnTo>
                  <a:pt x="801" y="739"/>
                </a:lnTo>
                <a:lnTo>
                  <a:pt x="842" y="742"/>
                </a:lnTo>
                <a:lnTo>
                  <a:pt x="841" y="799"/>
                </a:lnTo>
                <a:lnTo>
                  <a:pt x="841" y="809"/>
                </a:lnTo>
                <a:lnTo>
                  <a:pt x="865" y="804"/>
                </a:lnTo>
                <a:lnTo>
                  <a:pt x="879" y="779"/>
                </a:lnTo>
                <a:lnTo>
                  <a:pt x="931" y="783"/>
                </a:lnTo>
                <a:lnTo>
                  <a:pt x="934" y="796"/>
                </a:lnTo>
                <a:lnTo>
                  <a:pt x="896" y="803"/>
                </a:lnTo>
                <a:lnTo>
                  <a:pt x="894" y="836"/>
                </a:lnTo>
                <a:lnTo>
                  <a:pt x="933" y="827"/>
                </a:lnTo>
                <a:lnTo>
                  <a:pt x="936" y="833"/>
                </a:lnTo>
                <a:lnTo>
                  <a:pt x="953" y="821"/>
                </a:lnTo>
                <a:lnTo>
                  <a:pt x="953" y="833"/>
                </a:lnTo>
                <a:lnTo>
                  <a:pt x="975" y="856"/>
                </a:lnTo>
                <a:lnTo>
                  <a:pt x="954" y="875"/>
                </a:lnTo>
                <a:lnTo>
                  <a:pt x="939" y="880"/>
                </a:lnTo>
                <a:lnTo>
                  <a:pt x="915" y="880"/>
                </a:lnTo>
                <a:lnTo>
                  <a:pt x="915" y="888"/>
                </a:lnTo>
                <a:lnTo>
                  <a:pt x="891" y="886"/>
                </a:lnTo>
                <a:lnTo>
                  <a:pt x="890" y="873"/>
                </a:lnTo>
                <a:lnTo>
                  <a:pt x="865" y="872"/>
                </a:lnTo>
                <a:lnTo>
                  <a:pt x="865" y="893"/>
                </a:lnTo>
                <a:lnTo>
                  <a:pt x="840" y="893"/>
                </a:lnTo>
                <a:lnTo>
                  <a:pt x="840" y="910"/>
                </a:lnTo>
                <a:lnTo>
                  <a:pt x="869" y="911"/>
                </a:lnTo>
                <a:lnTo>
                  <a:pt x="869" y="1026"/>
                </a:lnTo>
                <a:lnTo>
                  <a:pt x="880" y="1039"/>
                </a:lnTo>
                <a:lnTo>
                  <a:pt x="889" y="1069"/>
                </a:lnTo>
                <a:lnTo>
                  <a:pt x="895" y="1077"/>
                </a:lnTo>
                <a:lnTo>
                  <a:pt x="880" y="1093"/>
                </a:lnTo>
                <a:lnTo>
                  <a:pt x="872" y="1097"/>
                </a:lnTo>
                <a:lnTo>
                  <a:pt x="864" y="1108"/>
                </a:lnTo>
                <a:lnTo>
                  <a:pt x="847" y="1109"/>
                </a:lnTo>
                <a:lnTo>
                  <a:pt x="841" y="1117"/>
                </a:lnTo>
                <a:lnTo>
                  <a:pt x="841" y="1124"/>
                </a:lnTo>
                <a:lnTo>
                  <a:pt x="831" y="1124"/>
                </a:lnTo>
                <a:lnTo>
                  <a:pt x="830" y="1141"/>
                </a:lnTo>
                <a:lnTo>
                  <a:pt x="817" y="1151"/>
                </a:lnTo>
                <a:lnTo>
                  <a:pt x="820" y="1157"/>
                </a:lnTo>
                <a:lnTo>
                  <a:pt x="801" y="1173"/>
                </a:lnTo>
                <a:lnTo>
                  <a:pt x="796" y="1187"/>
                </a:lnTo>
                <a:lnTo>
                  <a:pt x="801" y="1197"/>
                </a:lnTo>
                <a:lnTo>
                  <a:pt x="801" y="1221"/>
                </a:lnTo>
                <a:lnTo>
                  <a:pt x="782" y="1240"/>
                </a:lnTo>
                <a:lnTo>
                  <a:pt x="767" y="1262"/>
                </a:lnTo>
                <a:lnTo>
                  <a:pt x="768" y="1269"/>
                </a:lnTo>
                <a:lnTo>
                  <a:pt x="756" y="1287"/>
                </a:lnTo>
                <a:lnTo>
                  <a:pt x="758" y="1311"/>
                </a:lnTo>
                <a:lnTo>
                  <a:pt x="756" y="1319"/>
                </a:lnTo>
                <a:lnTo>
                  <a:pt x="766" y="1329"/>
                </a:lnTo>
                <a:lnTo>
                  <a:pt x="771" y="1340"/>
                </a:lnTo>
                <a:lnTo>
                  <a:pt x="787" y="1341"/>
                </a:lnTo>
                <a:lnTo>
                  <a:pt x="783" y="1353"/>
                </a:lnTo>
                <a:lnTo>
                  <a:pt x="796" y="1363"/>
                </a:lnTo>
                <a:lnTo>
                  <a:pt x="801" y="1374"/>
                </a:lnTo>
                <a:lnTo>
                  <a:pt x="782" y="1364"/>
                </a:lnTo>
                <a:lnTo>
                  <a:pt x="766" y="1363"/>
                </a:lnTo>
                <a:lnTo>
                  <a:pt x="741" y="1374"/>
                </a:lnTo>
                <a:lnTo>
                  <a:pt x="689" y="1374"/>
                </a:lnTo>
                <a:lnTo>
                  <a:pt x="677" y="1343"/>
                </a:lnTo>
                <a:lnTo>
                  <a:pt x="662" y="1324"/>
                </a:lnTo>
                <a:lnTo>
                  <a:pt x="638" y="1316"/>
                </a:lnTo>
                <a:lnTo>
                  <a:pt x="610" y="1297"/>
                </a:lnTo>
                <a:lnTo>
                  <a:pt x="603" y="1297"/>
                </a:lnTo>
                <a:lnTo>
                  <a:pt x="591" y="1306"/>
                </a:lnTo>
                <a:lnTo>
                  <a:pt x="581" y="1304"/>
                </a:lnTo>
                <a:lnTo>
                  <a:pt x="571" y="1276"/>
                </a:lnTo>
                <a:lnTo>
                  <a:pt x="588" y="1255"/>
                </a:lnTo>
                <a:lnTo>
                  <a:pt x="575" y="1242"/>
                </a:lnTo>
                <a:lnTo>
                  <a:pt x="549" y="1237"/>
                </a:lnTo>
                <a:lnTo>
                  <a:pt x="546" y="1205"/>
                </a:lnTo>
                <a:lnTo>
                  <a:pt x="537" y="1178"/>
                </a:lnTo>
                <a:lnTo>
                  <a:pt x="526" y="1164"/>
                </a:lnTo>
                <a:lnTo>
                  <a:pt x="506" y="1109"/>
                </a:lnTo>
                <a:lnTo>
                  <a:pt x="507" y="1099"/>
                </a:lnTo>
                <a:lnTo>
                  <a:pt x="521" y="1077"/>
                </a:lnTo>
                <a:lnTo>
                  <a:pt x="512" y="1074"/>
                </a:lnTo>
                <a:lnTo>
                  <a:pt x="514" y="1067"/>
                </a:lnTo>
                <a:lnTo>
                  <a:pt x="510" y="1069"/>
                </a:lnTo>
                <a:lnTo>
                  <a:pt x="507" y="1064"/>
                </a:lnTo>
                <a:lnTo>
                  <a:pt x="496" y="1070"/>
                </a:lnTo>
                <a:lnTo>
                  <a:pt x="496" y="1050"/>
                </a:lnTo>
                <a:lnTo>
                  <a:pt x="486" y="1064"/>
                </a:lnTo>
                <a:lnTo>
                  <a:pt x="476" y="1063"/>
                </a:lnTo>
                <a:lnTo>
                  <a:pt x="473" y="1058"/>
                </a:lnTo>
                <a:lnTo>
                  <a:pt x="470" y="1060"/>
                </a:lnTo>
                <a:lnTo>
                  <a:pt x="465" y="1048"/>
                </a:lnTo>
                <a:lnTo>
                  <a:pt x="452" y="1044"/>
                </a:lnTo>
                <a:lnTo>
                  <a:pt x="452" y="1024"/>
                </a:lnTo>
                <a:lnTo>
                  <a:pt x="443" y="1023"/>
                </a:lnTo>
                <a:lnTo>
                  <a:pt x="438" y="1011"/>
                </a:lnTo>
                <a:lnTo>
                  <a:pt x="422" y="1003"/>
                </a:lnTo>
                <a:lnTo>
                  <a:pt x="421" y="996"/>
                </a:lnTo>
                <a:lnTo>
                  <a:pt x="411" y="996"/>
                </a:lnTo>
                <a:lnTo>
                  <a:pt x="404" y="981"/>
                </a:lnTo>
                <a:lnTo>
                  <a:pt x="397" y="981"/>
                </a:lnTo>
                <a:lnTo>
                  <a:pt x="396" y="970"/>
                </a:lnTo>
                <a:lnTo>
                  <a:pt x="393" y="975"/>
                </a:lnTo>
                <a:lnTo>
                  <a:pt x="388" y="969"/>
                </a:lnTo>
                <a:lnTo>
                  <a:pt x="374" y="965"/>
                </a:lnTo>
                <a:lnTo>
                  <a:pt x="379" y="959"/>
                </a:lnTo>
                <a:lnTo>
                  <a:pt x="378" y="946"/>
                </a:lnTo>
                <a:lnTo>
                  <a:pt x="386" y="939"/>
                </a:lnTo>
                <a:lnTo>
                  <a:pt x="367" y="930"/>
                </a:lnTo>
                <a:lnTo>
                  <a:pt x="369" y="897"/>
                </a:lnTo>
                <a:lnTo>
                  <a:pt x="362" y="893"/>
                </a:lnTo>
                <a:lnTo>
                  <a:pt x="344" y="896"/>
                </a:lnTo>
                <a:lnTo>
                  <a:pt x="344" y="890"/>
                </a:lnTo>
                <a:lnTo>
                  <a:pt x="332" y="885"/>
                </a:lnTo>
                <a:lnTo>
                  <a:pt x="330" y="880"/>
                </a:lnTo>
                <a:lnTo>
                  <a:pt x="314" y="870"/>
                </a:lnTo>
                <a:lnTo>
                  <a:pt x="303" y="865"/>
                </a:lnTo>
                <a:lnTo>
                  <a:pt x="290" y="868"/>
                </a:lnTo>
                <a:lnTo>
                  <a:pt x="284" y="857"/>
                </a:lnTo>
                <a:lnTo>
                  <a:pt x="266" y="847"/>
                </a:lnTo>
                <a:lnTo>
                  <a:pt x="253" y="847"/>
                </a:lnTo>
                <a:lnTo>
                  <a:pt x="245" y="842"/>
                </a:lnTo>
                <a:lnTo>
                  <a:pt x="229" y="842"/>
                </a:lnTo>
                <a:lnTo>
                  <a:pt x="219" y="832"/>
                </a:lnTo>
                <a:lnTo>
                  <a:pt x="209" y="832"/>
                </a:lnTo>
                <a:lnTo>
                  <a:pt x="194" y="808"/>
                </a:lnTo>
                <a:lnTo>
                  <a:pt x="191" y="811"/>
                </a:lnTo>
                <a:lnTo>
                  <a:pt x="181" y="799"/>
                </a:lnTo>
                <a:lnTo>
                  <a:pt x="182" y="794"/>
                </a:lnTo>
                <a:lnTo>
                  <a:pt x="176" y="796"/>
                </a:lnTo>
                <a:lnTo>
                  <a:pt x="176" y="792"/>
                </a:lnTo>
                <a:lnTo>
                  <a:pt x="170" y="794"/>
                </a:lnTo>
                <a:lnTo>
                  <a:pt x="171" y="788"/>
                </a:lnTo>
                <a:lnTo>
                  <a:pt x="161" y="784"/>
                </a:lnTo>
                <a:lnTo>
                  <a:pt x="161" y="778"/>
                </a:lnTo>
                <a:lnTo>
                  <a:pt x="151" y="779"/>
                </a:lnTo>
                <a:lnTo>
                  <a:pt x="147" y="773"/>
                </a:lnTo>
                <a:lnTo>
                  <a:pt x="152" y="769"/>
                </a:lnTo>
                <a:lnTo>
                  <a:pt x="150" y="764"/>
                </a:lnTo>
                <a:lnTo>
                  <a:pt x="145" y="768"/>
                </a:lnTo>
                <a:lnTo>
                  <a:pt x="145" y="764"/>
                </a:lnTo>
                <a:lnTo>
                  <a:pt x="133" y="762"/>
                </a:lnTo>
                <a:lnTo>
                  <a:pt x="135" y="758"/>
                </a:lnTo>
                <a:lnTo>
                  <a:pt x="133" y="742"/>
                </a:lnTo>
                <a:lnTo>
                  <a:pt x="150" y="737"/>
                </a:lnTo>
                <a:lnTo>
                  <a:pt x="151" y="729"/>
                </a:lnTo>
                <a:lnTo>
                  <a:pt x="146" y="728"/>
                </a:lnTo>
                <a:lnTo>
                  <a:pt x="145" y="718"/>
                </a:lnTo>
                <a:lnTo>
                  <a:pt x="140" y="715"/>
                </a:lnTo>
                <a:lnTo>
                  <a:pt x="150" y="708"/>
                </a:lnTo>
                <a:lnTo>
                  <a:pt x="156" y="709"/>
                </a:lnTo>
                <a:lnTo>
                  <a:pt x="166" y="689"/>
                </a:lnTo>
                <a:lnTo>
                  <a:pt x="146" y="686"/>
                </a:lnTo>
                <a:lnTo>
                  <a:pt x="151" y="676"/>
                </a:lnTo>
                <a:lnTo>
                  <a:pt x="140" y="676"/>
                </a:lnTo>
                <a:lnTo>
                  <a:pt x="145" y="671"/>
                </a:lnTo>
                <a:lnTo>
                  <a:pt x="156" y="673"/>
                </a:lnTo>
                <a:lnTo>
                  <a:pt x="147" y="660"/>
                </a:lnTo>
                <a:lnTo>
                  <a:pt x="151" y="650"/>
                </a:lnTo>
                <a:lnTo>
                  <a:pt x="145" y="636"/>
                </a:lnTo>
                <a:lnTo>
                  <a:pt x="161" y="627"/>
                </a:lnTo>
                <a:lnTo>
                  <a:pt x="167" y="625"/>
                </a:lnTo>
                <a:lnTo>
                  <a:pt x="162" y="624"/>
                </a:lnTo>
                <a:lnTo>
                  <a:pt x="155" y="612"/>
                </a:lnTo>
                <a:lnTo>
                  <a:pt x="138" y="620"/>
                </a:lnTo>
                <a:lnTo>
                  <a:pt x="135" y="614"/>
                </a:lnTo>
                <a:lnTo>
                  <a:pt x="131" y="615"/>
                </a:lnTo>
                <a:lnTo>
                  <a:pt x="128" y="609"/>
                </a:lnTo>
                <a:lnTo>
                  <a:pt x="122" y="609"/>
                </a:lnTo>
                <a:lnTo>
                  <a:pt x="113" y="599"/>
                </a:lnTo>
                <a:lnTo>
                  <a:pt x="103" y="599"/>
                </a:lnTo>
                <a:lnTo>
                  <a:pt x="93" y="590"/>
                </a:lnTo>
                <a:lnTo>
                  <a:pt x="74" y="590"/>
                </a:lnTo>
                <a:lnTo>
                  <a:pt x="61" y="581"/>
                </a:lnTo>
                <a:lnTo>
                  <a:pt x="53" y="581"/>
                </a:lnTo>
                <a:lnTo>
                  <a:pt x="54" y="574"/>
                </a:lnTo>
                <a:lnTo>
                  <a:pt x="39" y="575"/>
                </a:lnTo>
                <a:lnTo>
                  <a:pt x="37" y="564"/>
                </a:lnTo>
                <a:lnTo>
                  <a:pt x="23" y="555"/>
                </a:lnTo>
                <a:lnTo>
                  <a:pt x="29" y="544"/>
                </a:lnTo>
                <a:lnTo>
                  <a:pt x="13" y="539"/>
                </a:lnTo>
                <a:lnTo>
                  <a:pt x="1" y="526"/>
                </a:lnTo>
                <a:lnTo>
                  <a:pt x="0" y="496"/>
                </a:lnTo>
                <a:lnTo>
                  <a:pt x="8" y="481"/>
                </a:lnTo>
                <a:lnTo>
                  <a:pt x="10" y="468"/>
                </a:lnTo>
                <a:lnTo>
                  <a:pt x="7" y="468"/>
                </a:lnTo>
                <a:lnTo>
                  <a:pt x="13" y="450"/>
                </a:lnTo>
                <a:lnTo>
                  <a:pt x="17" y="441"/>
                </a:lnTo>
                <a:lnTo>
                  <a:pt x="34" y="453"/>
                </a:lnTo>
                <a:lnTo>
                  <a:pt x="42" y="442"/>
                </a:lnTo>
                <a:lnTo>
                  <a:pt x="59" y="441"/>
                </a:lnTo>
                <a:lnTo>
                  <a:pt x="71" y="447"/>
                </a:lnTo>
                <a:lnTo>
                  <a:pt x="78" y="445"/>
                </a:lnTo>
                <a:lnTo>
                  <a:pt x="76" y="436"/>
                </a:lnTo>
                <a:lnTo>
                  <a:pt x="98" y="445"/>
                </a:lnTo>
                <a:lnTo>
                  <a:pt x="111" y="432"/>
                </a:lnTo>
                <a:lnTo>
                  <a:pt x="127" y="453"/>
                </a:lnTo>
                <a:lnTo>
                  <a:pt x="131" y="442"/>
                </a:lnTo>
                <a:lnTo>
                  <a:pt x="138" y="441"/>
                </a:lnTo>
                <a:lnTo>
                  <a:pt x="143" y="455"/>
                </a:lnTo>
                <a:lnTo>
                  <a:pt x="157" y="448"/>
                </a:lnTo>
                <a:lnTo>
                  <a:pt x="157" y="463"/>
                </a:lnTo>
                <a:lnTo>
                  <a:pt x="166" y="463"/>
                </a:lnTo>
                <a:lnTo>
                  <a:pt x="166" y="452"/>
                </a:lnTo>
                <a:lnTo>
                  <a:pt x="172" y="453"/>
                </a:lnTo>
                <a:lnTo>
                  <a:pt x="170" y="448"/>
                </a:lnTo>
                <a:lnTo>
                  <a:pt x="176" y="447"/>
                </a:lnTo>
                <a:lnTo>
                  <a:pt x="171" y="431"/>
                </a:lnTo>
                <a:lnTo>
                  <a:pt x="165" y="431"/>
                </a:lnTo>
                <a:lnTo>
                  <a:pt x="170" y="418"/>
                </a:lnTo>
                <a:lnTo>
                  <a:pt x="176" y="421"/>
                </a:lnTo>
                <a:lnTo>
                  <a:pt x="177" y="417"/>
                </a:lnTo>
                <a:lnTo>
                  <a:pt x="179" y="413"/>
                </a:lnTo>
                <a:lnTo>
                  <a:pt x="194" y="404"/>
                </a:lnTo>
                <a:lnTo>
                  <a:pt x="211" y="406"/>
                </a:lnTo>
                <a:lnTo>
                  <a:pt x="219" y="384"/>
                </a:lnTo>
                <a:lnTo>
                  <a:pt x="244" y="381"/>
                </a:lnTo>
                <a:lnTo>
                  <a:pt x="258" y="377"/>
                </a:lnTo>
                <a:lnTo>
                  <a:pt x="264" y="363"/>
                </a:lnTo>
                <a:lnTo>
                  <a:pt x="248" y="353"/>
                </a:lnTo>
                <a:lnTo>
                  <a:pt x="264" y="358"/>
                </a:lnTo>
                <a:lnTo>
                  <a:pt x="268" y="348"/>
                </a:lnTo>
                <a:lnTo>
                  <a:pt x="246" y="342"/>
                </a:lnTo>
                <a:lnTo>
                  <a:pt x="253" y="333"/>
                </a:lnTo>
                <a:lnTo>
                  <a:pt x="258" y="337"/>
                </a:lnTo>
                <a:lnTo>
                  <a:pt x="261" y="333"/>
                </a:lnTo>
                <a:lnTo>
                  <a:pt x="263" y="319"/>
                </a:lnTo>
                <a:lnTo>
                  <a:pt x="258" y="319"/>
                </a:lnTo>
                <a:lnTo>
                  <a:pt x="253" y="324"/>
                </a:lnTo>
                <a:lnTo>
                  <a:pt x="248" y="320"/>
                </a:lnTo>
                <a:lnTo>
                  <a:pt x="250" y="315"/>
                </a:lnTo>
                <a:lnTo>
                  <a:pt x="256" y="312"/>
                </a:lnTo>
                <a:lnTo>
                  <a:pt x="255" y="304"/>
                </a:lnTo>
                <a:lnTo>
                  <a:pt x="241" y="308"/>
                </a:lnTo>
                <a:lnTo>
                  <a:pt x="244" y="303"/>
                </a:lnTo>
                <a:lnTo>
                  <a:pt x="256" y="289"/>
                </a:lnTo>
                <a:lnTo>
                  <a:pt x="240" y="274"/>
                </a:lnTo>
                <a:lnTo>
                  <a:pt x="258" y="268"/>
                </a:lnTo>
                <a:lnTo>
                  <a:pt x="248" y="256"/>
                </a:lnTo>
                <a:lnTo>
                  <a:pt x="239" y="251"/>
                </a:lnTo>
                <a:lnTo>
                  <a:pt x="246" y="241"/>
                </a:lnTo>
                <a:lnTo>
                  <a:pt x="240" y="236"/>
                </a:lnTo>
                <a:lnTo>
                  <a:pt x="244" y="215"/>
                </a:lnTo>
                <a:lnTo>
                  <a:pt x="235" y="219"/>
                </a:lnTo>
                <a:lnTo>
                  <a:pt x="234" y="211"/>
                </a:lnTo>
                <a:lnTo>
                  <a:pt x="229" y="216"/>
                </a:lnTo>
                <a:lnTo>
                  <a:pt x="224" y="214"/>
                </a:lnTo>
                <a:lnTo>
                  <a:pt x="225" y="204"/>
                </a:lnTo>
                <a:lnTo>
                  <a:pt x="219" y="207"/>
                </a:lnTo>
                <a:lnTo>
                  <a:pt x="211" y="200"/>
                </a:lnTo>
                <a:lnTo>
                  <a:pt x="207" y="202"/>
                </a:lnTo>
                <a:lnTo>
                  <a:pt x="210" y="191"/>
                </a:lnTo>
                <a:lnTo>
                  <a:pt x="199" y="182"/>
                </a:lnTo>
                <a:lnTo>
                  <a:pt x="205" y="166"/>
                </a:lnTo>
                <a:lnTo>
                  <a:pt x="192" y="162"/>
                </a:lnTo>
                <a:lnTo>
                  <a:pt x="200" y="151"/>
                </a:lnTo>
                <a:lnTo>
                  <a:pt x="184" y="140"/>
                </a:lnTo>
                <a:lnTo>
                  <a:pt x="186" y="122"/>
                </a:lnTo>
                <a:lnTo>
                  <a:pt x="175" y="117"/>
                </a:lnTo>
                <a:lnTo>
                  <a:pt x="184" y="115"/>
                </a:lnTo>
                <a:lnTo>
                  <a:pt x="187" y="106"/>
                </a:lnTo>
                <a:lnTo>
                  <a:pt x="171" y="107"/>
                </a:lnTo>
                <a:lnTo>
                  <a:pt x="175" y="96"/>
                </a:lnTo>
                <a:lnTo>
                  <a:pt x="162" y="91"/>
                </a:lnTo>
                <a:lnTo>
                  <a:pt x="162" y="82"/>
                </a:lnTo>
                <a:lnTo>
                  <a:pt x="170" y="81"/>
                </a:lnTo>
                <a:lnTo>
                  <a:pt x="160" y="74"/>
                </a:lnTo>
                <a:lnTo>
                  <a:pt x="152" y="76"/>
                </a:lnTo>
                <a:lnTo>
                  <a:pt x="160" y="67"/>
                </a:lnTo>
                <a:lnTo>
                  <a:pt x="157" y="62"/>
                </a:lnTo>
                <a:lnTo>
                  <a:pt x="167" y="61"/>
                </a:lnTo>
                <a:lnTo>
                  <a:pt x="167" y="54"/>
                </a:lnTo>
                <a:lnTo>
                  <a:pt x="157" y="59"/>
                </a:lnTo>
                <a:lnTo>
                  <a:pt x="150" y="56"/>
                </a:lnTo>
                <a:lnTo>
                  <a:pt x="157" y="48"/>
                </a:lnTo>
                <a:lnTo>
                  <a:pt x="150" y="43"/>
                </a:lnTo>
                <a:lnTo>
                  <a:pt x="152" y="32"/>
                </a:lnTo>
                <a:lnTo>
                  <a:pt x="145" y="32"/>
                </a:lnTo>
                <a:lnTo>
                  <a:pt x="138" y="22"/>
                </a:lnTo>
                <a:lnTo>
                  <a:pt x="130" y="22"/>
                </a:lnTo>
                <a:lnTo>
                  <a:pt x="136" y="17"/>
                </a:lnTo>
                <a:lnTo>
                  <a:pt x="133" y="9"/>
                </a:lnTo>
                <a:lnTo>
                  <a:pt x="166" y="2"/>
                </a:lnTo>
                <a:lnTo>
                  <a:pt x="187" y="12"/>
                </a:lnTo>
                <a:lnTo>
                  <a:pt x="197" y="3"/>
                </a:lnTo>
                <a:lnTo>
                  <a:pt x="215" y="24"/>
                </a:lnTo>
                <a:lnTo>
                  <a:pt x="226" y="32"/>
                </a:lnTo>
                <a:lnTo>
                  <a:pt x="244" y="9"/>
                </a:lnTo>
                <a:lnTo>
                  <a:pt x="255" y="7"/>
                </a:lnTo>
                <a:lnTo>
                  <a:pt x="266" y="9"/>
                </a:lnTo>
                <a:lnTo>
                  <a:pt x="274" y="23"/>
                </a:lnTo>
                <a:lnTo>
                  <a:pt x="279" y="22"/>
                </a:lnTo>
                <a:lnTo>
                  <a:pt x="298" y="27"/>
                </a:lnTo>
                <a:lnTo>
                  <a:pt x="303" y="23"/>
                </a:lnTo>
                <a:lnTo>
                  <a:pt x="310" y="27"/>
                </a:lnTo>
                <a:lnTo>
                  <a:pt x="317" y="13"/>
                </a:lnTo>
                <a:lnTo>
                  <a:pt x="338" y="8"/>
                </a:lnTo>
                <a:lnTo>
                  <a:pt x="342" y="13"/>
                </a:lnTo>
                <a:lnTo>
                  <a:pt x="349" y="5"/>
                </a:lnTo>
                <a:lnTo>
                  <a:pt x="349" y="0"/>
                </a:lnTo>
                <a:close/>
              </a:path>
            </a:pathLst>
          </a:custGeom>
          <a:solidFill>
            <a:srgbClr val="595959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>
            <a:off x="3492000" y="1612800"/>
            <a:ext cx="1116317" cy="754194"/>
          </a:xfrm>
          <a:custGeom>
            <a:avLst/>
            <a:gdLst>
              <a:gd name="T0" fmla="*/ 617 w 1639"/>
              <a:gd name="T1" fmla="*/ 40 h 1104"/>
              <a:gd name="T2" fmla="*/ 684 w 1639"/>
              <a:gd name="T3" fmla="*/ 108 h 1104"/>
              <a:gd name="T4" fmla="*/ 738 w 1639"/>
              <a:gd name="T5" fmla="*/ 163 h 1104"/>
              <a:gd name="T6" fmla="*/ 750 w 1639"/>
              <a:gd name="T7" fmla="*/ 211 h 1104"/>
              <a:gd name="T8" fmla="*/ 803 w 1639"/>
              <a:gd name="T9" fmla="*/ 216 h 1104"/>
              <a:gd name="T10" fmla="*/ 870 w 1639"/>
              <a:gd name="T11" fmla="*/ 143 h 1104"/>
              <a:gd name="T12" fmla="*/ 940 w 1639"/>
              <a:gd name="T13" fmla="*/ 183 h 1104"/>
              <a:gd name="T14" fmla="*/ 1024 w 1639"/>
              <a:gd name="T15" fmla="*/ 215 h 1104"/>
              <a:gd name="T16" fmla="*/ 1103 w 1639"/>
              <a:gd name="T17" fmla="*/ 223 h 1104"/>
              <a:gd name="T18" fmla="*/ 1096 w 1639"/>
              <a:gd name="T19" fmla="*/ 272 h 1104"/>
              <a:gd name="T20" fmla="*/ 1062 w 1639"/>
              <a:gd name="T21" fmla="*/ 359 h 1104"/>
              <a:gd name="T22" fmla="*/ 1098 w 1639"/>
              <a:gd name="T23" fmla="*/ 432 h 1104"/>
              <a:gd name="T24" fmla="*/ 1170 w 1639"/>
              <a:gd name="T25" fmla="*/ 487 h 1104"/>
              <a:gd name="T26" fmla="*/ 1301 w 1639"/>
              <a:gd name="T27" fmla="*/ 501 h 1104"/>
              <a:gd name="T28" fmla="*/ 1383 w 1639"/>
              <a:gd name="T29" fmla="*/ 444 h 1104"/>
              <a:gd name="T30" fmla="*/ 1492 w 1639"/>
              <a:gd name="T31" fmla="*/ 453 h 1104"/>
              <a:gd name="T32" fmla="*/ 1579 w 1639"/>
              <a:gd name="T33" fmla="*/ 503 h 1104"/>
              <a:gd name="T34" fmla="*/ 1621 w 1639"/>
              <a:gd name="T35" fmla="*/ 611 h 1104"/>
              <a:gd name="T36" fmla="*/ 1605 w 1639"/>
              <a:gd name="T37" fmla="*/ 671 h 1104"/>
              <a:gd name="T38" fmla="*/ 1546 w 1639"/>
              <a:gd name="T39" fmla="*/ 728 h 1104"/>
              <a:gd name="T40" fmla="*/ 1550 w 1639"/>
              <a:gd name="T41" fmla="*/ 767 h 1104"/>
              <a:gd name="T42" fmla="*/ 1521 w 1639"/>
              <a:gd name="T43" fmla="*/ 816 h 1104"/>
              <a:gd name="T44" fmla="*/ 1478 w 1639"/>
              <a:gd name="T45" fmla="*/ 870 h 1104"/>
              <a:gd name="T46" fmla="*/ 1452 w 1639"/>
              <a:gd name="T47" fmla="*/ 911 h 1104"/>
              <a:gd name="T48" fmla="*/ 1458 w 1639"/>
              <a:gd name="T49" fmla="*/ 965 h 1104"/>
              <a:gd name="T50" fmla="*/ 1181 w 1639"/>
              <a:gd name="T51" fmla="*/ 942 h 1104"/>
              <a:gd name="T52" fmla="*/ 1185 w 1639"/>
              <a:gd name="T53" fmla="*/ 1016 h 1104"/>
              <a:gd name="T54" fmla="*/ 1195 w 1639"/>
              <a:gd name="T55" fmla="*/ 1070 h 1104"/>
              <a:gd name="T56" fmla="*/ 1106 w 1639"/>
              <a:gd name="T57" fmla="*/ 1093 h 1104"/>
              <a:gd name="T58" fmla="*/ 1024 w 1639"/>
              <a:gd name="T59" fmla="*/ 1097 h 1104"/>
              <a:gd name="T60" fmla="*/ 994 w 1639"/>
              <a:gd name="T61" fmla="*/ 999 h 1104"/>
              <a:gd name="T62" fmla="*/ 960 w 1639"/>
              <a:gd name="T63" fmla="*/ 949 h 1104"/>
              <a:gd name="T64" fmla="*/ 861 w 1639"/>
              <a:gd name="T65" fmla="*/ 870 h 1104"/>
              <a:gd name="T66" fmla="*/ 892 w 1639"/>
              <a:gd name="T67" fmla="*/ 803 h 1104"/>
              <a:gd name="T68" fmla="*/ 853 w 1639"/>
              <a:gd name="T69" fmla="*/ 735 h 1104"/>
              <a:gd name="T70" fmla="*/ 728 w 1639"/>
              <a:gd name="T71" fmla="*/ 739 h 1104"/>
              <a:gd name="T72" fmla="*/ 608 w 1639"/>
              <a:gd name="T73" fmla="*/ 783 h 1104"/>
              <a:gd name="T74" fmla="*/ 588 w 1639"/>
              <a:gd name="T75" fmla="*/ 747 h 1104"/>
              <a:gd name="T76" fmla="*/ 605 w 1639"/>
              <a:gd name="T77" fmla="*/ 649 h 1104"/>
              <a:gd name="T78" fmla="*/ 563 w 1639"/>
              <a:gd name="T79" fmla="*/ 675 h 1104"/>
              <a:gd name="T80" fmla="*/ 492 w 1639"/>
              <a:gd name="T81" fmla="*/ 719 h 1104"/>
              <a:gd name="T82" fmla="*/ 439 w 1639"/>
              <a:gd name="T83" fmla="*/ 634 h 1104"/>
              <a:gd name="T84" fmla="*/ 241 w 1639"/>
              <a:gd name="T85" fmla="*/ 592 h 1104"/>
              <a:gd name="T86" fmla="*/ 148 w 1639"/>
              <a:gd name="T87" fmla="*/ 571 h 1104"/>
              <a:gd name="T88" fmla="*/ 124 w 1639"/>
              <a:gd name="T89" fmla="*/ 542 h 1104"/>
              <a:gd name="T90" fmla="*/ 60 w 1639"/>
              <a:gd name="T91" fmla="*/ 478 h 1104"/>
              <a:gd name="T92" fmla="*/ 0 w 1639"/>
              <a:gd name="T93" fmla="*/ 469 h 1104"/>
              <a:gd name="T94" fmla="*/ 24 w 1639"/>
              <a:gd name="T95" fmla="*/ 438 h 1104"/>
              <a:gd name="T96" fmla="*/ 109 w 1639"/>
              <a:gd name="T97" fmla="*/ 415 h 1104"/>
              <a:gd name="T98" fmla="*/ 204 w 1639"/>
              <a:gd name="T99" fmla="*/ 346 h 1104"/>
              <a:gd name="T100" fmla="*/ 186 w 1639"/>
              <a:gd name="T101" fmla="*/ 285 h 1104"/>
              <a:gd name="T102" fmla="*/ 143 w 1639"/>
              <a:gd name="T103" fmla="*/ 267 h 1104"/>
              <a:gd name="T104" fmla="*/ 172 w 1639"/>
              <a:gd name="T105" fmla="*/ 210 h 1104"/>
              <a:gd name="T106" fmla="*/ 162 w 1639"/>
              <a:gd name="T107" fmla="*/ 186 h 1104"/>
              <a:gd name="T108" fmla="*/ 147 w 1639"/>
              <a:gd name="T109" fmla="*/ 162 h 1104"/>
              <a:gd name="T110" fmla="*/ 189 w 1639"/>
              <a:gd name="T111" fmla="*/ 161 h 1104"/>
              <a:gd name="T112" fmla="*/ 223 w 1639"/>
              <a:gd name="T113" fmla="*/ 186 h 1104"/>
              <a:gd name="T114" fmla="*/ 268 w 1639"/>
              <a:gd name="T115" fmla="*/ 197 h 1104"/>
              <a:gd name="T116" fmla="*/ 296 w 1639"/>
              <a:gd name="T117" fmla="*/ 197 h 1104"/>
              <a:gd name="T118" fmla="*/ 339 w 1639"/>
              <a:gd name="T119" fmla="*/ 192 h 1104"/>
              <a:gd name="T120" fmla="*/ 374 w 1639"/>
              <a:gd name="T121" fmla="*/ 112 h 1104"/>
              <a:gd name="T122" fmla="*/ 455 w 1639"/>
              <a:gd name="T123" fmla="*/ 3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9" h="1104">
                <a:moveTo>
                  <a:pt x="504" y="3"/>
                </a:moveTo>
                <a:lnTo>
                  <a:pt x="504" y="16"/>
                </a:lnTo>
                <a:lnTo>
                  <a:pt x="529" y="29"/>
                </a:lnTo>
                <a:lnTo>
                  <a:pt x="532" y="38"/>
                </a:lnTo>
                <a:lnTo>
                  <a:pt x="558" y="48"/>
                </a:lnTo>
                <a:lnTo>
                  <a:pt x="605" y="34"/>
                </a:lnTo>
                <a:lnTo>
                  <a:pt x="601" y="45"/>
                </a:lnTo>
                <a:lnTo>
                  <a:pt x="610" y="50"/>
                </a:lnTo>
                <a:lnTo>
                  <a:pt x="617" y="40"/>
                </a:lnTo>
                <a:lnTo>
                  <a:pt x="620" y="49"/>
                </a:lnTo>
                <a:lnTo>
                  <a:pt x="637" y="48"/>
                </a:lnTo>
                <a:lnTo>
                  <a:pt x="647" y="64"/>
                </a:lnTo>
                <a:lnTo>
                  <a:pt x="642" y="75"/>
                </a:lnTo>
                <a:lnTo>
                  <a:pt x="665" y="69"/>
                </a:lnTo>
                <a:lnTo>
                  <a:pt x="670" y="77"/>
                </a:lnTo>
                <a:lnTo>
                  <a:pt x="669" y="83"/>
                </a:lnTo>
                <a:lnTo>
                  <a:pt x="681" y="109"/>
                </a:lnTo>
                <a:lnTo>
                  <a:pt x="684" y="108"/>
                </a:lnTo>
                <a:lnTo>
                  <a:pt x="691" y="113"/>
                </a:lnTo>
                <a:lnTo>
                  <a:pt x="694" y="108"/>
                </a:lnTo>
                <a:lnTo>
                  <a:pt x="696" y="112"/>
                </a:lnTo>
                <a:lnTo>
                  <a:pt x="691" y="122"/>
                </a:lnTo>
                <a:lnTo>
                  <a:pt x="696" y="134"/>
                </a:lnTo>
                <a:lnTo>
                  <a:pt x="713" y="141"/>
                </a:lnTo>
                <a:lnTo>
                  <a:pt x="713" y="157"/>
                </a:lnTo>
                <a:lnTo>
                  <a:pt x="720" y="162"/>
                </a:lnTo>
                <a:lnTo>
                  <a:pt x="738" y="163"/>
                </a:lnTo>
                <a:lnTo>
                  <a:pt x="736" y="173"/>
                </a:lnTo>
                <a:lnTo>
                  <a:pt x="745" y="188"/>
                </a:lnTo>
                <a:lnTo>
                  <a:pt x="742" y="191"/>
                </a:lnTo>
                <a:lnTo>
                  <a:pt x="742" y="195"/>
                </a:lnTo>
                <a:lnTo>
                  <a:pt x="753" y="193"/>
                </a:lnTo>
                <a:lnTo>
                  <a:pt x="758" y="198"/>
                </a:lnTo>
                <a:lnTo>
                  <a:pt x="754" y="202"/>
                </a:lnTo>
                <a:lnTo>
                  <a:pt x="758" y="207"/>
                </a:lnTo>
                <a:lnTo>
                  <a:pt x="750" y="211"/>
                </a:lnTo>
                <a:lnTo>
                  <a:pt x="757" y="216"/>
                </a:lnTo>
                <a:lnTo>
                  <a:pt x="771" y="210"/>
                </a:lnTo>
                <a:lnTo>
                  <a:pt x="771" y="213"/>
                </a:lnTo>
                <a:lnTo>
                  <a:pt x="777" y="213"/>
                </a:lnTo>
                <a:lnTo>
                  <a:pt x="786" y="223"/>
                </a:lnTo>
                <a:lnTo>
                  <a:pt x="784" y="216"/>
                </a:lnTo>
                <a:lnTo>
                  <a:pt x="791" y="213"/>
                </a:lnTo>
                <a:lnTo>
                  <a:pt x="792" y="205"/>
                </a:lnTo>
                <a:lnTo>
                  <a:pt x="803" y="216"/>
                </a:lnTo>
                <a:lnTo>
                  <a:pt x="808" y="207"/>
                </a:lnTo>
                <a:lnTo>
                  <a:pt x="822" y="215"/>
                </a:lnTo>
                <a:lnTo>
                  <a:pt x="833" y="213"/>
                </a:lnTo>
                <a:lnTo>
                  <a:pt x="841" y="218"/>
                </a:lnTo>
                <a:lnTo>
                  <a:pt x="845" y="231"/>
                </a:lnTo>
                <a:lnTo>
                  <a:pt x="855" y="235"/>
                </a:lnTo>
                <a:lnTo>
                  <a:pt x="862" y="223"/>
                </a:lnTo>
                <a:lnTo>
                  <a:pt x="867" y="195"/>
                </a:lnTo>
                <a:lnTo>
                  <a:pt x="870" y="143"/>
                </a:lnTo>
                <a:lnTo>
                  <a:pt x="877" y="154"/>
                </a:lnTo>
                <a:lnTo>
                  <a:pt x="894" y="149"/>
                </a:lnTo>
                <a:lnTo>
                  <a:pt x="896" y="161"/>
                </a:lnTo>
                <a:lnTo>
                  <a:pt x="902" y="161"/>
                </a:lnTo>
                <a:lnTo>
                  <a:pt x="906" y="156"/>
                </a:lnTo>
                <a:lnTo>
                  <a:pt x="920" y="161"/>
                </a:lnTo>
                <a:lnTo>
                  <a:pt x="926" y="156"/>
                </a:lnTo>
                <a:lnTo>
                  <a:pt x="934" y="162"/>
                </a:lnTo>
                <a:lnTo>
                  <a:pt x="940" y="183"/>
                </a:lnTo>
                <a:lnTo>
                  <a:pt x="949" y="186"/>
                </a:lnTo>
                <a:lnTo>
                  <a:pt x="960" y="200"/>
                </a:lnTo>
                <a:lnTo>
                  <a:pt x="960" y="210"/>
                </a:lnTo>
                <a:lnTo>
                  <a:pt x="956" y="213"/>
                </a:lnTo>
                <a:lnTo>
                  <a:pt x="968" y="220"/>
                </a:lnTo>
                <a:lnTo>
                  <a:pt x="989" y="208"/>
                </a:lnTo>
                <a:lnTo>
                  <a:pt x="1003" y="213"/>
                </a:lnTo>
                <a:lnTo>
                  <a:pt x="1018" y="202"/>
                </a:lnTo>
                <a:lnTo>
                  <a:pt x="1024" y="215"/>
                </a:lnTo>
                <a:lnTo>
                  <a:pt x="1019" y="226"/>
                </a:lnTo>
                <a:lnTo>
                  <a:pt x="1042" y="216"/>
                </a:lnTo>
                <a:lnTo>
                  <a:pt x="1053" y="203"/>
                </a:lnTo>
                <a:lnTo>
                  <a:pt x="1074" y="208"/>
                </a:lnTo>
                <a:lnTo>
                  <a:pt x="1087" y="205"/>
                </a:lnTo>
                <a:lnTo>
                  <a:pt x="1093" y="210"/>
                </a:lnTo>
                <a:lnTo>
                  <a:pt x="1103" y="205"/>
                </a:lnTo>
                <a:lnTo>
                  <a:pt x="1111" y="216"/>
                </a:lnTo>
                <a:lnTo>
                  <a:pt x="1103" y="223"/>
                </a:lnTo>
                <a:lnTo>
                  <a:pt x="1103" y="235"/>
                </a:lnTo>
                <a:lnTo>
                  <a:pt x="1093" y="232"/>
                </a:lnTo>
                <a:lnTo>
                  <a:pt x="1084" y="237"/>
                </a:lnTo>
                <a:lnTo>
                  <a:pt x="1098" y="245"/>
                </a:lnTo>
                <a:lnTo>
                  <a:pt x="1103" y="256"/>
                </a:lnTo>
                <a:lnTo>
                  <a:pt x="1094" y="261"/>
                </a:lnTo>
                <a:lnTo>
                  <a:pt x="1083" y="261"/>
                </a:lnTo>
                <a:lnTo>
                  <a:pt x="1083" y="264"/>
                </a:lnTo>
                <a:lnTo>
                  <a:pt x="1096" y="272"/>
                </a:lnTo>
                <a:lnTo>
                  <a:pt x="1101" y="282"/>
                </a:lnTo>
                <a:lnTo>
                  <a:pt x="1089" y="289"/>
                </a:lnTo>
                <a:lnTo>
                  <a:pt x="1103" y="311"/>
                </a:lnTo>
                <a:lnTo>
                  <a:pt x="1082" y="310"/>
                </a:lnTo>
                <a:lnTo>
                  <a:pt x="1087" y="325"/>
                </a:lnTo>
                <a:lnTo>
                  <a:pt x="1079" y="345"/>
                </a:lnTo>
                <a:lnTo>
                  <a:pt x="1064" y="349"/>
                </a:lnTo>
                <a:lnTo>
                  <a:pt x="1064" y="363"/>
                </a:lnTo>
                <a:lnTo>
                  <a:pt x="1062" y="359"/>
                </a:lnTo>
                <a:lnTo>
                  <a:pt x="1062" y="364"/>
                </a:lnTo>
                <a:lnTo>
                  <a:pt x="1050" y="368"/>
                </a:lnTo>
                <a:lnTo>
                  <a:pt x="1072" y="389"/>
                </a:lnTo>
                <a:lnTo>
                  <a:pt x="1069" y="397"/>
                </a:lnTo>
                <a:lnTo>
                  <a:pt x="1077" y="400"/>
                </a:lnTo>
                <a:lnTo>
                  <a:pt x="1077" y="410"/>
                </a:lnTo>
                <a:lnTo>
                  <a:pt x="1091" y="417"/>
                </a:lnTo>
                <a:lnTo>
                  <a:pt x="1091" y="423"/>
                </a:lnTo>
                <a:lnTo>
                  <a:pt x="1098" y="432"/>
                </a:lnTo>
                <a:lnTo>
                  <a:pt x="1103" y="423"/>
                </a:lnTo>
                <a:lnTo>
                  <a:pt x="1132" y="437"/>
                </a:lnTo>
                <a:lnTo>
                  <a:pt x="1138" y="443"/>
                </a:lnTo>
                <a:lnTo>
                  <a:pt x="1151" y="428"/>
                </a:lnTo>
                <a:lnTo>
                  <a:pt x="1153" y="434"/>
                </a:lnTo>
                <a:lnTo>
                  <a:pt x="1148" y="452"/>
                </a:lnTo>
                <a:lnTo>
                  <a:pt x="1165" y="476"/>
                </a:lnTo>
                <a:lnTo>
                  <a:pt x="1163" y="484"/>
                </a:lnTo>
                <a:lnTo>
                  <a:pt x="1170" y="487"/>
                </a:lnTo>
                <a:lnTo>
                  <a:pt x="1180" y="481"/>
                </a:lnTo>
                <a:lnTo>
                  <a:pt x="1186" y="486"/>
                </a:lnTo>
                <a:lnTo>
                  <a:pt x="1183" y="498"/>
                </a:lnTo>
                <a:lnTo>
                  <a:pt x="1191" y="521"/>
                </a:lnTo>
                <a:lnTo>
                  <a:pt x="1212" y="518"/>
                </a:lnTo>
                <a:lnTo>
                  <a:pt x="1242" y="517"/>
                </a:lnTo>
                <a:lnTo>
                  <a:pt x="1264" y="522"/>
                </a:lnTo>
                <a:lnTo>
                  <a:pt x="1274" y="517"/>
                </a:lnTo>
                <a:lnTo>
                  <a:pt x="1301" y="501"/>
                </a:lnTo>
                <a:lnTo>
                  <a:pt x="1328" y="501"/>
                </a:lnTo>
                <a:lnTo>
                  <a:pt x="1333" y="484"/>
                </a:lnTo>
                <a:lnTo>
                  <a:pt x="1335" y="484"/>
                </a:lnTo>
                <a:lnTo>
                  <a:pt x="1343" y="454"/>
                </a:lnTo>
                <a:lnTo>
                  <a:pt x="1354" y="449"/>
                </a:lnTo>
                <a:lnTo>
                  <a:pt x="1359" y="442"/>
                </a:lnTo>
                <a:lnTo>
                  <a:pt x="1369" y="444"/>
                </a:lnTo>
                <a:lnTo>
                  <a:pt x="1377" y="438"/>
                </a:lnTo>
                <a:lnTo>
                  <a:pt x="1383" y="444"/>
                </a:lnTo>
                <a:lnTo>
                  <a:pt x="1387" y="437"/>
                </a:lnTo>
                <a:lnTo>
                  <a:pt x="1394" y="438"/>
                </a:lnTo>
                <a:lnTo>
                  <a:pt x="1403" y="444"/>
                </a:lnTo>
                <a:lnTo>
                  <a:pt x="1407" y="458"/>
                </a:lnTo>
                <a:lnTo>
                  <a:pt x="1422" y="462"/>
                </a:lnTo>
                <a:lnTo>
                  <a:pt x="1451" y="462"/>
                </a:lnTo>
                <a:lnTo>
                  <a:pt x="1458" y="453"/>
                </a:lnTo>
                <a:lnTo>
                  <a:pt x="1473" y="449"/>
                </a:lnTo>
                <a:lnTo>
                  <a:pt x="1492" y="453"/>
                </a:lnTo>
                <a:lnTo>
                  <a:pt x="1513" y="442"/>
                </a:lnTo>
                <a:lnTo>
                  <a:pt x="1515" y="452"/>
                </a:lnTo>
                <a:lnTo>
                  <a:pt x="1502" y="479"/>
                </a:lnTo>
                <a:lnTo>
                  <a:pt x="1498" y="513"/>
                </a:lnTo>
                <a:lnTo>
                  <a:pt x="1552" y="506"/>
                </a:lnTo>
                <a:lnTo>
                  <a:pt x="1559" y="508"/>
                </a:lnTo>
                <a:lnTo>
                  <a:pt x="1564" y="501"/>
                </a:lnTo>
                <a:lnTo>
                  <a:pt x="1571" y="502"/>
                </a:lnTo>
                <a:lnTo>
                  <a:pt x="1579" y="503"/>
                </a:lnTo>
                <a:lnTo>
                  <a:pt x="1584" y="512"/>
                </a:lnTo>
                <a:lnTo>
                  <a:pt x="1582" y="527"/>
                </a:lnTo>
                <a:lnTo>
                  <a:pt x="1631" y="535"/>
                </a:lnTo>
                <a:lnTo>
                  <a:pt x="1631" y="581"/>
                </a:lnTo>
                <a:lnTo>
                  <a:pt x="1639" y="592"/>
                </a:lnTo>
                <a:lnTo>
                  <a:pt x="1635" y="591"/>
                </a:lnTo>
                <a:lnTo>
                  <a:pt x="1620" y="597"/>
                </a:lnTo>
                <a:lnTo>
                  <a:pt x="1616" y="607"/>
                </a:lnTo>
                <a:lnTo>
                  <a:pt x="1621" y="611"/>
                </a:lnTo>
                <a:lnTo>
                  <a:pt x="1620" y="617"/>
                </a:lnTo>
                <a:lnTo>
                  <a:pt x="1630" y="620"/>
                </a:lnTo>
                <a:lnTo>
                  <a:pt x="1626" y="635"/>
                </a:lnTo>
                <a:lnTo>
                  <a:pt x="1633" y="640"/>
                </a:lnTo>
                <a:lnTo>
                  <a:pt x="1614" y="640"/>
                </a:lnTo>
                <a:lnTo>
                  <a:pt x="1626" y="646"/>
                </a:lnTo>
                <a:lnTo>
                  <a:pt x="1616" y="656"/>
                </a:lnTo>
                <a:lnTo>
                  <a:pt x="1620" y="670"/>
                </a:lnTo>
                <a:lnTo>
                  <a:pt x="1605" y="671"/>
                </a:lnTo>
                <a:lnTo>
                  <a:pt x="1601" y="678"/>
                </a:lnTo>
                <a:lnTo>
                  <a:pt x="1609" y="694"/>
                </a:lnTo>
                <a:lnTo>
                  <a:pt x="1594" y="694"/>
                </a:lnTo>
                <a:lnTo>
                  <a:pt x="1582" y="709"/>
                </a:lnTo>
                <a:lnTo>
                  <a:pt x="1571" y="703"/>
                </a:lnTo>
                <a:lnTo>
                  <a:pt x="1566" y="710"/>
                </a:lnTo>
                <a:lnTo>
                  <a:pt x="1561" y="713"/>
                </a:lnTo>
                <a:lnTo>
                  <a:pt x="1564" y="723"/>
                </a:lnTo>
                <a:lnTo>
                  <a:pt x="1546" y="728"/>
                </a:lnTo>
                <a:lnTo>
                  <a:pt x="1564" y="742"/>
                </a:lnTo>
                <a:lnTo>
                  <a:pt x="1552" y="744"/>
                </a:lnTo>
                <a:lnTo>
                  <a:pt x="1550" y="734"/>
                </a:lnTo>
                <a:lnTo>
                  <a:pt x="1540" y="739"/>
                </a:lnTo>
                <a:lnTo>
                  <a:pt x="1541" y="748"/>
                </a:lnTo>
                <a:lnTo>
                  <a:pt x="1547" y="745"/>
                </a:lnTo>
                <a:lnTo>
                  <a:pt x="1541" y="757"/>
                </a:lnTo>
                <a:lnTo>
                  <a:pt x="1547" y="757"/>
                </a:lnTo>
                <a:lnTo>
                  <a:pt x="1550" y="767"/>
                </a:lnTo>
                <a:lnTo>
                  <a:pt x="1531" y="760"/>
                </a:lnTo>
                <a:lnTo>
                  <a:pt x="1532" y="774"/>
                </a:lnTo>
                <a:lnTo>
                  <a:pt x="1542" y="782"/>
                </a:lnTo>
                <a:lnTo>
                  <a:pt x="1532" y="797"/>
                </a:lnTo>
                <a:lnTo>
                  <a:pt x="1535" y="803"/>
                </a:lnTo>
                <a:lnTo>
                  <a:pt x="1526" y="801"/>
                </a:lnTo>
                <a:lnTo>
                  <a:pt x="1522" y="804"/>
                </a:lnTo>
                <a:lnTo>
                  <a:pt x="1532" y="816"/>
                </a:lnTo>
                <a:lnTo>
                  <a:pt x="1521" y="816"/>
                </a:lnTo>
                <a:lnTo>
                  <a:pt x="1513" y="824"/>
                </a:lnTo>
                <a:lnTo>
                  <a:pt x="1515" y="832"/>
                </a:lnTo>
                <a:lnTo>
                  <a:pt x="1502" y="841"/>
                </a:lnTo>
                <a:lnTo>
                  <a:pt x="1506" y="852"/>
                </a:lnTo>
                <a:lnTo>
                  <a:pt x="1495" y="862"/>
                </a:lnTo>
                <a:lnTo>
                  <a:pt x="1490" y="856"/>
                </a:lnTo>
                <a:lnTo>
                  <a:pt x="1486" y="858"/>
                </a:lnTo>
                <a:lnTo>
                  <a:pt x="1486" y="875"/>
                </a:lnTo>
                <a:lnTo>
                  <a:pt x="1478" y="870"/>
                </a:lnTo>
                <a:lnTo>
                  <a:pt x="1471" y="875"/>
                </a:lnTo>
                <a:lnTo>
                  <a:pt x="1473" y="885"/>
                </a:lnTo>
                <a:lnTo>
                  <a:pt x="1456" y="890"/>
                </a:lnTo>
                <a:lnTo>
                  <a:pt x="1451" y="900"/>
                </a:lnTo>
                <a:lnTo>
                  <a:pt x="1442" y="893"/>
                </a:lnTo>
                <a:lnTo>
                  <a:pt x="1436" y="895"/>
                </a:lnTo>
                <a:lnTo>
                  <a:pt x="1441" y="902"/>
                </a:lnTo>
                <a:lnTo>
                  <a:pt x="1439" y="920"/>
                </a:lnTo>
                <a:lnTo>
                  <a:pt x="1452" y="911"/>
                </a:lnTo>
                <a:lnTo>
                  <a:pt x="1461" y="912"/>
                </a:lnTo>
                <a:lnTo>
                  <a:pt x="1451" y="931"/>
                </a:lnTo>
                <a:lnTo>
                  <a:pt x="1451" y="941"/>
                </a:lnTo>
                <a:lnTo>
                  <a:pt x="1444" y="947"/>
                </a:lnTo>
                <a:lnTo>
                  <a:pt x="1456" y="952"/>
                </a:lnTo>
                <a:lnTo>
                  <a:pt x="1456" y="959"/>
                </a:lnTo>
                <a:lnTo>
                  <a:pt x="1468" y="965"/>
                </a:lnTo>
                <a:lnTo>
                  <a:pt x="1468" y="970"/>
                </a:lnTo>
                <a:lnTo>
                  <a:pt x="1458" y="965"/>
                </a:lnTo>
                <a:lnTo>
                  <a:pt x="1446" y="975"/>
                </a:lnTo>
                <a:lnTo>
                  <a:pt x="1451" y="985"/>
                </a:lnTo>
                <a:lnTo>
                  <a:pt x="1293" y="994"/>
                </a:lnTo>
                <a:lnTo>
                  <a:pt x="1293" y="912"/>
                </a:lnTo>
                <a:lnTo>
                  <a:pt x="1216" y="916"/>
                </a:lnTo>
                <a:lnTo>
                  <a:pt x="1181" y="917"/>
                </a:lnTo>
                <a:lnTo>
                  <a:pt x="1183" y="936"/>
                </a:lnTo>
                <a:lnTo>
                  <a:pt x="1188" y="937"/>
                </a:lnTo>
                <a:lnTo>
                  <a:pt x="1181" y="942"/>
                </a:lnTo>
                <a:lnTo>
                  <a:pt x="1173" y="937"/>
                </a:lnTo>
                <a:lnTo>
                  <a:pt x="1167" y="962"/>
                </a:lnTo>
                <a:lnTo>
                  <a:pt x="1162" y="966"/>
                </a:lnTo>
                <a:lnTo>
                  <a:pt x="1172" y="971"/>
                </a:lnTo>
                <a:lnTo>
                  <a:pt x="1173" y="981"/>
                </a:lnTo>
                <a:lnTo>
                  <a:pt x="1173" y="989"/>
                </a:lnTo>
                <a:lnTo>
                  <a:pt x="1180" y="996"/>
                </a:lnTo>
                <a:lnTo>
                  <a:pt x="1191" y="994"/>
                </a:lnTo>
                <a:lnTo>
                  <a:pt x="1185" y="1016"/>
                </a:lnTo>
                <a:lnTo>
                  <a:pt x="1200" y="1011"/>
                </a:lnTo>
                <a:lnTo>
                  <a:pt x="1196" y="1028"/>
                </a:lnTo>
                <a:lnTo>
                  <a:pt x="1175" y="1031"/>
                </a:lnTo>
                <a:lnTo>
                  <a:pt x="1181" y="1043"/>
                </a:lnTo>
                <a:lnTo>
                  <a:pt x="1195" y="1043"/>
                </a:lnTo>
                <a:lnTo>
                  <a:pt x="1188" y="1050"/>
                </a:lnTo>
                <a:lnTo>
                  <a:pt x="1197" y="1065"/>
                </a:lnTo>
                <a:lnTo>
                  <a:pt x="1190" y="1067"/>
                </a:lnTo>
                <a:lnTo>
                  <a:pt x="1195" y="1070"/>
                </a:lnTo>
                <a:lnTo>
                  <a:pt x="1196" y="1080"/>
                </a:lnTo>
                <a:lnTo>
                  <a:pt x="1192" y="1085"/>
                </a:lnTo>
                <a:lnTo>
                  <a:pt x="1185" y="1082"/>
                </a:lnTo>
                <a:lnTo>
                  <a:pt x="1185" y="1085"/>
                </a:lnTo>
                <a:lnTo>
                  <a:pt x="1162" y="1079"/>
                </a:lnTo>
                <a:lnTo>
                  <a:pt x="1131" y="1080"/>
                </a:lnTo>
                <a:lnTo>
                  <a:pt x="1121" y="1088"/>
                </a:lnTo>
                <a:lnTo>
                  <a:pt x="1111" y="1087"/>
                </a:lnTo>
                <a:lnTo>
                  <a:pt x="1106" y="1093"/>
                </a:lnTo>
                <a:lnTo>
                  <a:pt x="1094" y="1097"/>
                </a:lnTo>
                <a:lnTo>
                  <a:pt x="1073" y="1093"/>
                </a:lnTo>
                <a:lnTo>
                  <a:pt x="1083" y="1083"/>
                </a:lnTo>
                <a:lnTo>
                  <a:pt x="1059" y="1079"/>
                </a:lnTo>
                <a:lnTo>
                  <a:pt x="1055" y="1090"/>
                </a:lnTo>
                <a:lnTo>
                  <a:pt x="1050" y="1088"/>
                </a:lnTo>
                <a:lnTo>
                  <a:pt x="1045" y="1097"/>
                </a:lnTo>
                <a:lnTo>
                  <a:pt x="1029" y="1104"/>
                </a:lnTo>
                <a:lnTo>
                  <a:pt x="1024" y="1097"/>
                </a:lnTo>
                <a:lnTo>
                  <a:pt x="1014" y="1098"/>
                </a:lnTo>
                <a:lnTo>
                  <a:pt x="1004" y="1088"/>
                </a:lnTo>
                <a:lnTo>
                  <a:pt x="1004" y="1072"/>
                </a:lnTo>
                <a:lnTo>
                  <a:pt x="994" y="1069"/>
                </a:lnTo>
                <a:lnTo>
                  <a:pt x="993" y="1050"/>
                </a:lnTo>
                <a:lnTo>
                  <a:pt x="1005" y="1033"/>
                </a:lnTo>
                <a:lnTo>
                  <a:pt x="1000" y="1015"/>
                </a:lnTo>
                <a:lnTo>
                  <a:pt x="989" y="1013"/>
                </a:lnTo>
                <a:lnTo>
                  <a:pt x="994" y="999"/>
                </a:lnTo>
                <a:lnTo>
                  <a:pt x="999" y="999"/>
                </a:lnTo>
                <a:lnTo>
                  <a:pt x="1003" y="975"/>
                </a:lnTo>
                <a:lnTo>
                  <a:pt x="989" y="974"/>
                </a:lnTo>
                <a:lnTo>
                  <a:pt x="988" y="981"/>
                </a:lnTo>
                <a:lnTo>
                  <a:pt x="979" y="985"/>
                </a:lnTo>
                <a:lnTo>
                  <a:pt x="973" y="966"/>
                </a:lnTo>
                <a:lnTo>
                  <a:pt x="976" y="962"/>
                </a:lnTo>
                <a:lnTo>
                  <a:pt x="963" y="957"/>
                </a:lnTo>
                <a:lnTo>
                  <a:pt x="960" y="949"/>
                </a:lnTo>
                <a:lnTo>
                  <a:pt x="945" y="957"/>
                </a:lnTo>
                <a:lnTo>
                  <a:pt x="940" y="966"/>
                </a:lnTo>
                <a:lnTo>
                  <a:pt x="930" y="957"/>
                </a:lnTo>
                <a:lnTo>
                  <a:pt x="904" y="901"/>
                </a:lnTo>
                <a:lnTo>
                  <a:pt x="886" y="898"/>
                </a:lnTo>
                <a:lnTo>
                  <a:pt x="897" y="870"/>
                </a:lnTo>
                <a:lnTo>
                  <a:pt x="890" y="877"/>
                </a:lnTo>
                <a:lnTo>
                  <a:pt x="880" y="867"/>
                </a:lnTo>
                <a:lnTo>
                  <a:pt x="861" y="870"/>
                </a:lnTo>
                <a:lnTo>
                  <a:pt x="845" y="853"/>
                </a:lnTo>
                <a:lnTo>
                  <a:pt x="857" y="848"/>
                </a:lnTo>
                <a:lnTo>
                  <a:pt x="866" y="853"/>
                </a:lnTo>
                <a:lnTo>
                  <a:pt x="872" y="847"/>
                </a:lnTo>
                <a:lnTo>
                  <a:pt x="871" y="829"/>
                </a:lnTo>
                <a:lnTo>
                  <a:pt x="876" y="832"/>
                </a:lnTo>
                <a:lnTo>
                  <a:pt x="891" y="824"/>
                </a:lnTo>
                <a:lnTo>
                  <a:pt x="887" y="816"/>
                </a:lnTo>
                <a:lnTo>
                  <a:pt x="892" y="803"/>
                </a:lnTo>
                <a:lnTo>
                  <a:pt x="886" y="798"/>
                </a:lnTo>
                <a:lnTo>
                  <a:pt x="886" y="789"/>
                </a:lnTo>
                <a:lnTo>
                  <a:pt x="877" y="777"/>
                </a:lnTo>
                <a:lnTo>
                  <a:pt x="861" y="777"/>
                </a:lnTo>
                <a:lnTo>
                  <a:pt x="862" y="762"/>
                </a:lnTo>
                <a:lnTo>
                  <a:pt x="851" y="748"/>
                </a:lnTo>
                <a:lnTo>
                  <a:pt x="866" y="740"/>
                </a:lnTo>
                <a:lnTo>
                  <a:pt x="865" y="735"/>
                </a:lnTo>
                <a:lnTo>
                  <a:pt x="853" y="735"/>
                </a:lnTo>
                <a:lnTo>
                  <a:pt x="845" y="723"/>
                </a:lnTo>
                <a:lnTo>
                  <a:pt x="832" y="723"/>
                </a:lnTo>
                <a:lnTo>
                  <a:pt x="832" y="729"/>
                </a:lnTo>
                <a:lnTo>
                  <a:pt x="818" y="734"/>
                </a:lnTo>
                <a:lnTo>
                  <a:pt x="813" y="730"/>
                </a:lnTo>
                <a:lnTo>
                  <a:pt x="812" y="737"/>
                </a:lnTo>
                <a:lnTo>
                  <a:pt x="798" y="745"/>
                </a:lnTo>
                <a:lnTo>
                  <a:pt x="779" y="728"/>
                </a:lnTo>
                <a:lnTo>
                  <a:pt x="728" y="739"/>
                </a:lnTo>
                <a:lnTo>
                  <a:pt x="706" y="730"/>
                </a:lnTo>
                <a:lnTo>
                  <a:pt x="696" y="758"/>
                </a:lnTo>
                <a:lnTo>
                  <a:pt x="669" y="760"/>
                </a:lnTo>
                <a:lnTo>
                  <a:pt x="669" y="783"/>
                </a:lnTo>
                <a:lnTo>
                  <a:pt x="657" y="787"/>
                </a:lnTo>
                <a:lnTo>
                  <a:pt x="659" y="803"/>
                </a:lnTo>
                <a:lnTo>
                  <a:pt x="637" y="794"/>
                </a:lnTo>
                <a:lnTo>
                  <a:pt x="632" y="787"/>
                </a:lnTo>
                <a:lnTo>
                  <a:pt x="608" y="783"/>
                </a:lnTo>
                <a:lnTo>
                  <a:pt x="601" y="777"/>
                </a:lnTo>
                <a:lnTo>
                  <a:pt x="588" y="787"/>
                </a:lnTo>
                <a:lnTo>
                  <a:pt x="585" y="783"/>
                </a:lnTo>
                <a:lnTo>
                  <a:pt x="580" y="777"/>
                </a:lnTo>
                <a:lnTo>
                  <a:pt x="582" y="767"/>
                </a:lnTo>
                <a:lnTo>
                  <a:pt x="585" y="762"/>
                </a:lnTo>
                <a:lnTo>
                  <a:pt x="580" y="748"/>
                </a:lnTo>
                <a:lnTo>
                  <a:pt x="583" y="745"/>
                </a:lnTo>
                <a:lnTo>
                  <a:pt x="588" y="747"/>
                </a:lnTo>
                <a:lnTo>
                  <a:pt x="593" y="740"/>
                </a:lnTo>
                <a:lnTo>
                  <a:pt x="590" y="725"/>
                </a:lnTo>
                <a:lnTo>
                  <a:pt x="598" y="724"/>
                </a:lnTo>
                <a:lnTo>
                  <a:pt x="596" y="709"/>
                </a:lnTo>
                <a:lnTo>
                  <a:pt x="610" y="703"/>
                </a:lnTo>
                <a:lnTo>
                  <a:pt x="620" y="670"/>
                </a:lnTo>
                <a:lnTo>
                  <a:pt x="616" y="661"/>
                </a:lnTo>
                <a:lnTo>
                  <a:pt x="608" y="664"/>
                </a:lnTo>
                <a:lnTo>
                  <a:pt x="605" y="649"/>
                </a:lnTo>
                <a:lnTo>
                  <a:pt x="585" y="636"/>
                </a:lnTo>
                <a:lnTo>
                  <a:pt x="578" y="645"/>
                </a:lnTo>
                <a:lnTo>
                  <a:pt x="580" y="649"/>
                </a:lnTo>
                <a:lnTo>
                  <a:pt x="571" y="650"/>
                </a:lnTo>
                <a:lnTo>
                  <a:pt x="573" y="656"/>
                </a:lnTo>
                <a:lnTo>
                  <a:pt x="572" y="668"/>
                </a:lnTo>
                <a:lnTo>
                  <a:pt x="567" y="664"/>
                </a:lnTo>
                <a:lnTo>
                  <a:pt x="558" y="661"/>
                </a:lnTo>
                <a:lnTo>
                  <a:pt x="563" y="675"/>
                </a:lnTo>
                <a:lnTo>
                  <a:pt x="552" y="686"/>
                </a:lnTo>
                <a:lnTo>
                  <a:pt x="546" y="684"/>
                </a:lnTo>
                <a:lnTo>
                  <a:pt x="543" y="696"/>
                </a:lnTo>
                <a:lnTo>
                  <a:pt x="539" y="691"/>
                </a:lnTo>
                <a:lnTo>
                  <a:pt x="534" y="705"/>
                </a:lnTo>
                <a:lnTo>
                  <a:pt x="521" y="703"/>
                </a:lnTo>
                <a:lnTo>
                  <a:pt x="507" y="709"/>
                </a:lnTo>
                <a:lnTo>
                  <a:pt x="502" y="719"/>
                </a:lnTo>
                <a:lnTo>
                  <a:pt x="492" y="719"/>
                </a:lnTo>
                <a:lnTo>
                  <a:pt x="494" y="713"/>
                </a:lnTo>
                <a:lnTo>
                  <a:pt x="487" y="710"/>
                </a:lnTo>
                <a:lnTo>
                  <a:pt x="488" y="705"/>
                </a:lnTo>
                <a:lnTo>
                  <a:pt x="497" y="709"/>
                </a:lnTo>
                <a:lnTo>
                  <a:pt x="489" y="689"/>
                </a:lnTo>
                <a:lnTo>
                  <a:pt x="477" y="686"/>
                </a:lnTo>
                <a:lnTo>
                  <a:pt x="477" y="668"/>
                </a:lnTo>
                <a:lnTo>
                  <a:pt x="457" y="665"/>
                </a:lnTo>
                <a:lnTo>
                  <a:pt x="439" y="634"/>
                </a:lnTo>
                <a:lnTo>
                  <a:pt x="423" y="620"/>
                </a:lnTo>
                <a:lnTo>
                  <a:pt x="415" y="601"/>
                </a:lnTo>
                <a:lnTo>
                  <a:pt x="409" y="591"/>
                </a:lnTo>
                <a:lnTo>
                  <a:pt x="396" y="596"/>
                </a:lnTo>
                <a:lnTo>
                  <a:pt x="381" y="586"/>
                </a:lnTo>
                <a:lnTo>
                  <a:pt x="360" y="606"/>
                </a:lnTo>
                <a:lnTo>
                  <a:pt x="356" y="604"/>
                </a:lnTo>
                <a:lnTo>
                  <a:pt x="337" y="611"/>
                </a:lnTo>
                <a:lnTo>
                  <a:pt x="241" y="592"/>
                </a:lnTo>
                <a:lnTo>
                  <a:pt x="232" y="596"/>
                </a:lnTo>
                <a:lnTo>
                  <a:pt x="231" y="602"/>
                </a:lnTo>
                <a:lnTo>
                  <a:pt x="218" y="601"/>
                </a:lnTo>
                <a:lnTo>
                  <a:pt x="207" y="565"/>
                </a:lnTo>
                <a:lnTo>
                  <a:pt x="211" y="558"/>
                </a:lnTo>
                <a:lnTo>
                  <a:pt x="209" y="546"/>
                </a:lnTo>
                <a:lnTo>
                  <a:pt x="197" y="543"/>
                </a:lnTo>
                <a:lnTo>
                  <a:pt x="179" y="550"/>
                </a:lnTo>
                <a:lnTo>
                  <a:pt x="148" y="571"/>
                </a:lnTo>
                <a:lnTo>
                  <a:pt x="149" y="582"/>
                </a:lnTo>
                <a:lnTo>
                  <a:pt x="149" y="586"/>
                </a:lnTo>
                <a:lnTo>
                  <a:pt x="144" y="582"/>
                </a:lnTo>
                <a:lnTo>
                  <a:pt x="124" y="591"/>
                </a:lnTo>
                <a:lnTo>
                  <a:pt x="120" y="597"/>
                </a:lnTo>
                <a:lnTo>
                  <a:pt x="104" y="596"/>
                </a:lnTo>
                <a:lnTo>
                  <a:pt x="117" y="567"/>
                </a:lnTo>
                <a:lnTo>
                  <a:pt x="124" y="566"/>
                </a:lnTo>
                <a:lnTo>
                  <a:pt x="124" y="542"/>
                </a:lnTo>
                <a:lnTo>
                  <a:pt x="128" y="521"/>
                </a:lnTo>
                <a:lnTo>
                  <a:pt x="122" y="517"/>
                </a:lnTo>
                <a:lnTo>
                  <a:pt x="112" y="521"/>
                </a:lnTo>
                <a:lnTo>
                  <a:pt x="108" y="507"/>
                </a:lnTo>
                <a:lnTo>
                  <a:pt x="93" y="503"/>
                </a:lnTo>
                <a:lnTo>
                  <a:pt x="83" y="487"/>
                </a:lnTo>
                <a:lnTo>
                  <a:pt x="74" y="496"/>
                </a:lnTo>
                <a:lnTo>
                  <a:pt x="64" y="474"/>
                </a:lnTo>
                <a:lnTo>
                  <a:pt x="60" y="478"/>
                </a:lnTo>
                <a:lnTo>
                  <a:pt x="48" y="468"/>
                </a:lnTo>
                <a:lnTo>
                  <a:pt x="35" y="471"/>
                </a:lnTo>
                <a:lnTo>
                  <a:pt x="30" y="484"/>
                </a:lnTo>
                <a:lnTo>
                  <a:pt x="19" y="484"/>
                </a:lnTo>
                <a:lnTo>
                  <a:pt x="15" y="494"/>
                </a:lnTo>
                <a:lnTo>
                  <a:pt x="9" y="487"/>
                </a:lnTo>
                <a:lnTo>
                  <a:pt x="7" y="476"/>
                </a:lnTo>
                <a:lnTo>
                  <a:pt x="2" y="481"/>
                </a:lnTo>
                <a:lnTo>
                  <a:pt x="0" y="469"/>
                </a:lnTo>
                <a:lnTo>
                  <a:pt x="9" y="471"/>
                </a:lnTo>
                <a:lnTo>
                  <a:pt x="4" y="454"/>
                </a:lnTo>
                <a:lnTo>
                  <a:pt x="9" y="453"/>
                </a:lnTo>
                <a:lnTo>
                  <a:pt x="4" y="447"/>
                </a:lnTo>
                <a:lnTo>
                  <a:pt x="19" y="448"/>
                </a:lnTo>
                <a:lnTo>
                  <a:pt x="14" y="439"/>
                </a:lnTo>
                <a:lnTo>
                  <a:pt x="15" y="433"/>
                </a:lnTo>
                <a:lnTo>
                  <a:pt x="24" y="433"/>
                </a:lnTo>
                <a:lnTo>
                  <a:pt x="24" y="438"/>
                </a:lnTo>
                <a:lnTo>
                  <a:pt x="41" y="448"/>
                </a:lnTo>
                <a:lnTo>
                  <a:pt x="51" y="452"/>
                </a:lnTo>
                <a:lnTo>
                  <a:pt x="56" y="447"/>
                </a:lnTo>
                <a:lnTo>
                  <a:pt x="60" y="457"/>
                </a:lnTo>
                <a:lnTo>
                  <a:pt x="69" y="448"/>
                </a:lnTo>
                <a:lnTo>
                  <a:pt x="80" y="422"/>
                </a:lnTo>
                <a:lnTo>
                  <a:pt x="89" y="422"/>
                </a:lnTo>
                <a:lnTo>
                  <a:pt x="99" y="427"/>
                </a:lnTo>
                <a:lnTo>
                  <a:pt x="109" y="415"/>
                </a:lnTo>
                <a:lnTo>
                  <a:pt x="112" y="400"/>
                </a:lnTo>
                <a:lnTo>
                  <a:pt x="122" y="404"/>
                </a:lnTo>
                <a:lnTo>
                  <a:pt x="132" y="380"/>
                </a:lnTo>
                <a:lnTo>
                  <a:pt x="152" y="370"/>
                </a:lnTo>
                <a:lnTo>
                  <a:pt x="169" y="351"/>
                </a:lnTo>
                <a:lnTo>
                  <a:pt x="177" y="354"/>
                </a:lnTo>
                <a:lnTo>
                  <a:pt x="183" y="345"/>
                </a:lnTo>
                <a:lnTo>
                  <a:pt x="199" y="351"/>
                </a:lnTo>
                <a:lnTo>
                  <a:pt x="204" y="346"/>
                </a:lnTo>
                <a:lnTo>
                  <a:pt x="196" y="340"/>
                </a:lnTo>
                <a:lnTo>
                  <a:pt x="189" y="333"/>
                </a:lnTo>
                <a:lnTo>
                  <a:pt x="178" y="335"/>
                </a:lnTo>
                <a:lnTo>
                  <a:pt x="173" y="325"/>
                </a:lnTo>
                <a:lnTo>
                  <a:pt x="183" y="320"/>
                </a:lnTo>
                <a:lnTo>
                  <a:pt x="178" y="295"/>
                </a:lnTo>
                <a:lnTo>
                  <a:pt x="183" y="290"/>
                </a:lnTo>
                <a:lnTo>
                  <a:pt x="179" y="282"/>
                </a:lnTo>
                <a:lnTo>
                  <a:pt x="186" y="285"/>
                </a:lnTo>
                <a:lnTo>
                  <a:pt x="186" y="271"/>
                </a:lnTo>
                <a:lnTo>
                  <a:pt x="183" y="276"/>
                </a:lnTo>
                <a:lnTo>
                  <a:pt x="179" y="280"/>
                </a:lnTo>
                <a:lnTo>
                  <a:pt x="172" y="271"/>
                </a:lnTo>
                <a:lnTo>
                  <a:pt x="164" y="279"/>
                </a:lnTo>
                <a:lnTo>
                  <a:pt x="164" y="267"/>
                </a:lnTo>
                <a:lnTo>
                  <a:pt x="154" y="262"/>
                </a:lnTo>
                <a:lnTo>
                  <a:pt x="153" y="247"/>
                </a:lnTo>
                <a:lnTo>
                  <a:pt x="143" y="267"/>
                </a:lnTo>
                <a:lnTo>
                  <a:pt x="144" y="242"/>
                </a:lnTo>
                <a:lnTo>
                  <a:pt x="128" y="246"/>
                </a:lnTo>
                <a:lnTo>
                  <a:pt x="143" y="231"/>
                </a:lnTo>
                <a:lnTo>
                  <a:pt x="135" y="223"/>
                </a:lnTo>
                <a:lnTo>
                  <a:pt x="148" y="225"/>
                </a:lnTo>
                <a:lnTo>
                  <a:pt x="153" y="215"/>
                </a:lnTo>
                <a:lnTo>
                  <a:pt x="147" y="208"/>
                </a:lnTo>
                <a:lnTo>
                  <a:pt x="167" y="215"/>
                </a:lnTo>
                <a:lnTo>
                  <a:pt x="172" y="210"/>
                </a:lnTo>
                <a:lnTo>
                  <a:pt x="168" y="207"/>
                </a:lnTo>
                <a:lnTo>
                  <a:pt x="172" y="202"/>
                </a:lnTo>
                <a:lnTo>
                  <a:pt x="173" y="200"/>
                </a:lnTo>
                <a:lnTo>
                  <a:pt x="167" y="198"/>
                </a:lnTo>
                <a:lnTo>
                  <a:pt x="163" y="205"/>
                </a:lnTo>
                <a:lnTo>
                  <a:pt x="154" y="200"/>
                </a:lnTo>
                <a:lnTo>
                  <a:pt x="157" y="188"/>
                </a:lnTo>
                <a:lnTo>
                  <a:pt x="163" y="188"/>
                </a:lnTo>
                <a:lnTo>
                  <a:pt x="162" y="186"/>
                </a:lnTo>
                <a:lnTo>
                  <a:pt x="154" y="187"/>
                </a:lnTo>
                <a:lnTo>
                  <a:pt x="144" y="193"/>
                </a:lnTo>
                <a:lnTo>
                  <a:pt x="148" y="181"/>
                </a:lnTo>
                <a:lnTo>
                  <a:pt x="142" y="177"/>
                </a:lnTo>
                <a:lnTo>
                  <a:pt x="144" y="168"/>
                </a:lnTo>
                <a:lnTo>
                  <a:pt x="135" y="167"/>
                </a:lnTo>
                <a:lnTo>
                  <a:pt x="125" y="167"/>
                </a:lnTo>
                <a:lnTo>
                  <a:pt x="137" y="159"/>
                </a:lnTo>
                <a:lnTo>
                  <a:pt x="147" y="162"/>
                </a:lnTo>
                <a:lnTo>
                  <a:pt x="143" y="146"/>
                </a:lnTo>
                <a:lnTo>
                  <a:pt x="148" y="146"/>
                </a:lnTo>
                <a:lnTo>
                  <a:pt x="158" y="161"/>
                </a:lnTo>
                <a:lnTo>
                  <a:pt x="169" y="156"/>
                </a:lnTo>
                <a:lnTo>
                  <a:pt x="177" y="167"/>
                </a:lnTo>
                <a:lnTo>
                  <a:pt x="179" y="156"/>
                </a:lnTo>
                <a:lnTo>
                  <a:pt x="183" y="156"/>
                </a:lnTo>
                <a:lnTo>
                  <a:pt x="186" y="156"/>
                </a:lnTo>
                <a:lnTo>
                  <a:pt x="189" y="161"/>
                </a:lnTo>
                <a:lnTo>
                  <a:pt x="186" y="171"/>
                </a:lnTo>
                <a:lnTo>
                  <a:pt x="191" y="177"/>
                </a:lnTo>
                <a:lnTo>
                  <a:pt x="194" y="176"/>
                </a:lnTo>
                <a:lnTo>
                  <a:pt x="194" y="161"/>
                </a:lnTo>
                <a:lnTo>
                  <a:pt x="197" y="157"/>
                </a:lnTo>
                <a:lnTo>
                  <a:pt x="204" y="157"/>
                </a:lnTo>
                <a:lnTo>
                  <a:pt x="209" y="167"/>
                </a:lnTo>
                <a:lnTo>
                  <a:pt x="218" y="168"/>
                </a:lnTo>
                <a:lnTo>
                  <a:pt x="223" y="186"/>
                </a:lnTo>
                <a:lnTo>
                  <a:pt x="233" y="173"/>
                </a:lnTo>
                <a:lnTo>
                  <a:pt x="238" y="178"/>
                </a:lnTo>
                <a:lnTo>
                  <a:pt x="236" y="183"/>
                </a:lnTo>
                <a:lnTo>
                  <a:pt x="243" y="187"/>
                </a:lnTo>
                <a:lnTo>
                  <a:pt x="260" y="187"/>
                </a:lnTo>
                <a:lnTo>
                  <a:pt x="265" y="181"/>
                </a:lnTo>
                <a:lnTo>
                  <a:pt x="270" y="183"/>
                </a:lnTo>
                <a:lnTo>
                  <a:pt x="265" y="193"/>
                </a:lnTo>
                <a:lnTo>
                  <a:pt x="268" y="197"/>
                </a:lnTo>
                <a:lnTo>
                  <a:pt x="277" y="200"/>
                </a:lnTo>
                <a:lnTo>
                  <a:pt x="277" y="193"/>
                </a:lnTo>
                <a:lnTo>
                  <a:pt x="276" y="183"/>
                </a:lnTo>
                <a:lnTo>
                  <a:pt x="282" y="182"/>
                </a:lnTo>
                <a:lnTo>
                  <a:pt x="286" y="188"/>
                </a:lnTo>
                <a:lnTo>
                  <a:pt x="280" y="192"/>
                </a:lnTo>
                <a:lnTo>
                  <a:pt x="290" y="195"/>
                </a:lnTo>
                <a:lnTo>
                  <a:pt x="290" y="203"/>
                </a:lnTo>
                <a:lnTo>
                  <a:pt x="296" y="197"/>
                </a:lnTo>
                <a:lnTo>
                  <a:pt x="305" y="200"/>
                </a:lnTo>
                <a:lnTo>
                  <a:pt x="307" y="202"/>
                </a:lnTo>
                <a:lnTo>
                  <a:pt x="312" y="202"/>
                </a:lnTo>
                <a:lnTo>
                  <a:pt x="306" y="193"/>
                </a:lnTo>
                <a:lnTo>
                  <a:pt x="317" y="191"/>
                </a:lnTo>
                <a:lnTo>
                  <a:pt x="321" y="193"/>
                </a:lnTo>
                <a:lnTo>
                  <a:pt x="321" y="186"/>
                </a:lnTo>
                <a:lnTo>
                  <a:pt x="330" y="193"/>
                </a:lnTo>
                <a:lnTo>
                  <a:pt x="339" y="192"/>
                </a:lnTo>
                <a:lnTo>
                  <a:pt x="335" y="181"/>
                </a:lnTo>
                <a:lnTo>
                  <a:pt x="342" y="176"/>
                </a:lnTo>
                <a:lnTo>
                  <a:pt x="349" y="163"/>
                </a:lnTo>
                <a:lnTo>
                  <a:pt x="349" y="151"/>
                </a:lnTo>
                <a:lnTo>
                  <a:pt x="351" y="151"/>
                </a:lnTo>
                <a:lnTo>
                  <a:pt x="360" y="143"/>
                </a:lnTo>
                <a:lnTo>
                  <a:pt x="359" y="133"/>
                </a:lnTo>
                <a:lnTo>
                  <a:pt x="366" y="112"/>
                </a:lnTo>
                <a:lnTo>
                  <a:pt x="374" y="112"/>
                </a:lnTo>
                <a:lnTo>
                  <a:pt x="386" y="93"/>
                </a:lnTo>
                <a:lnTo>
                  <a:pt x="398" y="94"/>
                </a:lnTo>
                <a:lnTo>
                  <a:pt x="404" y="88"/>
                </a:lnTo>
                <a:lnTo>
                  <a:pt x="428" y="80"/>
                </a:lnTo>
                <a:lnTo>
                  <a:pt x="433" y="74"/>
                </a:lnTo>
                <a:lnTo>
                  <a:pt x="433" y="60"/>
                </a:lnTo>
                <a:lnTo>
                  <a:pt x="452" y="45"/>
                </a:lnTo>
                <a:lnTo>
                  <a:pt x="445" y="40"/>
                </a:lnTo>
                <a:lnTo>
                  <a:pt x="455" y="34"/>
                </a:lnTo>
                <a:lnTo>
                  <a:pt x="459" y="18"/>
                </a:lnTo>
                <a:lnTo>
                  <a:pt x="478" y="8"/>
                </a:lnTo>
                <a:lnTo>
                  <a:pt x="484" y="11"/>
                </a:lnTo>
                <a:lnTo>
                  <a:pt x="498" y="0"/>
                </a:lnTo>
                <a:lnTo>
                  <a:pt x="504" y="3"/>
                </a:lnTo>
                <a:close/>
              </a:path>
            </a:pathLst>
          </a:custGeom>
          <a:solidFill>
            <a:srgbClr val="FFD243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Freeform 45"/>
          <p:cNvSpPr>
            <a:spLocks/>
          </p:cNvSpPr>
          <p:nvPr/>
        </p:nvSpPr>
        <p:spPr bwMode="auto">
          <a:xfrm>
            <a:off x="3754800" y="1004400"/>
            <a:ext cx="762362" cy="767808"/>
          </a:xfrm>
          <a:custGeom>
            <a:avLst/>
            <a:gdLst>
              <a:gd name="T0" fmla="*/ 489 w 1120"/>
              <a:gd name="T1" fmla="*/ 55 h 1128"/>
              <a:gd name="T2" fmla="*/ 590 w 1120"/>
              <a:gd name="T3" fmla="*/ 128 h 1128"/>
              <a:gd name="T4" fmla="*/ 636 w 1120"/>
              <a:gd name="T5" fmla="*/ 55 h 1128"/>
              <a:gd name="T6" fmla="*/ 651 w 1120"/>
              <a:gd name="T7" fmla="*/ 119 h 1128"/>
              <a:gd name="T8" fmla="*/ 744 w 1120"/>
              <a:gd name="T9" fmla="*/ 86 h 1128"/>
              <a:gd name="T10" fmla="*/ 843 w 1120"/>
              <a:gd name="T11" fmla="*/ 162 h 1128"/>
              <a:gd name="T12" fmla="*/ 903 w 1120"/>
              <a:gd name="T13" fmla="*/ 193 h 1128"/>
              <a:gd name="T14" fmla="*/ 935 w 1120"/>
              <a:gd name="T15" fmla="*/ 231 h 1128"/>
              <a:gd name="T16" fmla="*/ 995 w 1120"/>
              <a:gd name="T17" fmla="*/ 301 h 1128"/>
              <a:gd name="T18" fmla="*/ 1036 w 1120"/>
              <a:gd name="T19" fmla="*/ 369 h 1128"/>
              <a:gd name="T20" fmla="*/ 1104 w 1120"/>
              <a:gd name="T21" fmla="*/ 351 h 1128"/>
              <a:gd name="T22" fmla="*/ 1093 w 1120"/>
              <a:gd name="T23" fmla="*/ 415 h 1128"/>
              <a:gd name="T24" fmla="*/ 1061 w 1120"/>
              <a:gd name="T25" fmla="*/ 454 h 1128"/>
              <a:gd name="T26" fmla="*/ 1050 w 1120"/>
              <a:gd name="T27" fmla="*/ 544 h 1128"/>
              <a:gd name="T28" fmla="*/ 1043 w 1120"/>
              <a:gd name="T29" fmla="*/ 606 h 1128"/>
              <a:gd name="T30" fmla="*/ 1041 w 1120"/>
              <a:gd name="T31" fmla="*/ 646 h 1128"/>
              <a:gd name="T32" fmla="*/ 1005 w 1120"/>
              <a:gd name="T33" fmla="*/ 699 h 1128"/>
              <a:gd name="T34" fmla="*/ 999 w 1120"/>
              <a:gd name="T35" fmla="*/ 740 h 1128"/>
              <a:gd name="T36" fmla="*/ 981 w 1120"/>
              <a:gd name="T37" fmla="*/ 785 h 1128"/>
              <a:gd name="T38" fmla="*/ 1000 w 1120"/>
              <a:gd name="T39" fmla="*/ 837 h 1128"/>
              <a:gd name="T40" fmla="*/ 994 w 1120"/>
              <a:gd name="T41" fmla="*/ 886 h 1128"/>
              <a:gd name="T42" fmla="*/ 1005 w 1120"/>
              <a:gd name="T43" fmla="*/ 907 h 1128"/>
              <a:gd name="T44" fmla="*/ 997 w 1120"/>
              <a:gd name="T45" fmla="*/ 976 h 1128"/>
              <a:gd name="T46" fmla="*/ 995 w 1120"/>
              <a:gd name="T47" fmla="*/ 1007 h 1128"/>
              <a:gd name="T48" fmla="*/ 940 w 1120"/>
              <a:gd name="T49" fmla="*/ 1016 h 1128"/>
              <a:gd name="T50" fmla="*/ 883 w 1120"/>
              <a:gd name="T51" fmla="*/ 1024 h 1128"/>
              <a:gd name="T52" fmla="*/ 798 w 1120"/>
              <a:gd name="T53" fmla="*/ 992 h 1128"/>
              <a:gd name="T54" fmla="*/ 785 w 1120"/>
              <a:gd name="T55" fmla="*/ 1029 h 1128"/>
              <a:gd name="T56" fmla="*/ 745 w 1120"/>
              <a:gd name="T57" fmla="*/ 1075 h 1128"/>
              <a:gd name="T58" fmla="*/ 723 w 1120"/>
              <a:gd name="T59" fmla="*/ 1109 h 1128"/>
              <a:gd name="T60" fmla="*/ 631 w 1120"/>
              <a:gd name="T61" fmla="*/ 1119 h 1128"/>
              <a:gd name="T62" fmla="*/ 572 w 1120"/>
              <a:gd name="T63" fmla="*/ 1103 h 1128"/>
              <a:gd name="T64" fmla="*/ 518 w 1120"/>
              <a:gd name="T65" fmla="*/ 1049 h 1128"/>
              <a:gd name="T66" fmla="*/ 474 w 1120"/>
              <a:gd name="T67" fmla="*/ 1116 h 1128"/>
              <a:gd name="T68" fmla="*/ 415 w 1120"/>
              <a:gd name="T69" fmla="*/ 1109 h 1128"/>
              <a:gd name="T70" fmla="*/ 383 w 1120"/>
              <a:gd name="T71" fmla="*/ 1103 h 1128"/>
              <a:gd name="T72" fmla="*/ 353 w 1120"/>
              <a:gd name="T73" fmla="*/ 1088 h 1128"/>
              <a:gd name="T74" fmla="*/ 325 w 1120"/>
              <a:gd name="T75" fmla="*/ 1034 h 1128"/>
              <a:gd name="T76" fmla="*/ 293 w 1120"/>
              <a:gd name="T77" fmla="*/ 1002 h 1128"/>
              <a:gd name="T78" fmla="*/ 232 w 1120"/>
              <a:gd name="T79" fmla="*/ 942 h 1128"/>
              <a:gd name="T80" fmla="*/ 247 w 1120"/>
              <a:gd name="T81" fmla="*/ 917 h 1128"/>
              <a:gd name="T82" fmla="*/ 242 w 1120"/>
              <a:gd name="T83" fmla="*/ 877 h 1128"/>
              <a:gd name="T84" fmla="*/ 220 w 1120"/>
              <a:gd name="T85" fmla="*/ 848 h 1128"/>
              <a:gd name="T86" fmla="*/ 173 w 1120"/>
              <a:gd name="T87" fmla="*/ 848 h 1128"/>
              <a:gd name="T88" fmla="*/ 109 w 1120"/>
              <a:gd name="T89" fmla="*/ 746 h 1128"/>
              <a:gd name="T90" fmla="*/ 74 w 1120"/>
              <a:gd name="T91" fmla="*/ 677 h 1128"/>
              <a:gd name="T92" fmla="*/ 46 w 1120"/>
              <a:gd name="T93" fmla="*/ 607 h 1128"/>
              <a:gd name="T94" fmla="*/ 61 w 1120"/>
              <a:gd name="T95" fmla="*/ 519 h 1128"/>
              <a:gd name="T96" fmla="*/ 46 w 1120"/>
              <a:gd name="T97" fmla="*/ 463 h 1128"/>
              <a:gd name="T98" fmla="*/ 57 w 1120"/>
              <a:gd name="T99" fmla="*/ 425 h 1128"/>
              <a:gd name="T100" fmla="*/ 40 w 1120"/>
              <a:gd name="T101" fmla="*/ 372 h 1128"/>
              <a:gd name="T102" fmla="*/ 20 w 1120"/>
              <a:gd name="T103" fmla="*/ 335 h 1128"/>
              <a:gd name="T104" fmla="*/ 57 w 1120"/>
              <a:gd name="T105" fmla="*/ 306 h 1128"/>
              <a:gd name="T106" fmla="*/ 82 w 1120"/>
              <a:gd name="T107" fmla="*/ 263 h 1128"/>
              <a:gd name="T108" fmla="*/ 84 w 1120"/>
              <a:gd name="T109" fmla="*/ 212 h 1128"/>
              <a:gd name="T110" fmla="*/ 72 w 1120"/>
              <a:gd name="T111" fmla="*/ 129 h 1128"/>
              <a:gd name="T112" fmla="*/ 149 w 1120"/>
              <a:gd name="T113" fmla="*/ 34 h 1128"/>
              <a:gd name="T114" fmla="*/ 269 w 1120"/>
              <a:gd name="T115" fmla="*/ 39 h 1128"/>
              <a:gd name="T116" fmla="*/ 376 w 1120"/>
              <a:gd name="T117" fmla="*/ 22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0" h="1128">
                <a:moveTo>
                  <a:pt x="420" y="55"/>
                </a:moveTo>
                <a:lnTo>
                  <a:pt x="445" y="85"/>
                </a:lnTo>
                <a:lnTo>
                  <a:pt x="472" y="98"/>
                </a:lnTo>
                <a:lnTo>
                  <a:pt x="474" y="88"/>
                </a:lnTo>
                <a:lnTo>
                  <a:pt x="468" y="54"/>
                </a:lnTo>
                <a:lnTo>
                  <a:pt x="477" y="45"/>
                </a:lnTo>
                <a:lnTo>
                  <a:pt x="489" y="55"/>
                </a:lnTo>
                <a:lnTo>
                  <a:pt x="487" y="88"/>
                </a:lnTo>
                <a:lnTo>
                  <a:pt x="494" y="113"/>
                </a:lnTo>
                <a:lnTo>
                  <a:pt x="508" y="113"/>
                </a:lnTo>
                <a:lnTo>
                  <a:pt x="529" y="93"/>
                </a:lnTo>
                <a:lnTo>
                  <a:pt x="575" y="130"/>
                </a:lnTo>
                <a:lnTo>
                  <a:pt x="583" y="130"/>
                </a:lnTo>
                <a:lnTo>
                  <a:pt x="590" y="128"/>
                </a:lnTo>
                <a:lnTo>
                  <a:pt x="591" y="115"/>
                </a:lnTo>
                <a:lnTo>
                  <a:pt x="578" y="83"/>
                </a:lnTo>
                <a:lnTo>
                  <a:pt x="580" y="56"/>
                </a:lnTo>
                <a:lnTo>
                  <a:pt x="590" y="54"/>
                </a:lnTo>
                <a:lnTo>
                  <a:pt x="610" y="60"/>
                </a:lnTo>
                <a:lnTo>
                  <a:pt x="627" y="56"/>
                </a:lnTo>
                <a:lnTo>
                  <a:pt x="636" y="55"/>
                </a:lnTo>
                <a:lnTo>
                  <a:pt x="657" y="65"/>
                </a:lnTo>
                <a:lnTo>
                  <a:pt x="657" y="71"/>
                </a:lnTo>
                <a:lnTo>
                  <a:pt x="622" y="86"/>
                </a:lnTo>
                <a:lnTo>
                  <a:pt x="607" y="104"/>
                </a:lnTo>
                <a:lnTo>
                  <a:pt x="611" y="113"/>
                </a:lnTo>
                <a:lnTo>
                  <a:pt x="639" y="114"/>
                </a:lnTo>
                <a:lnTo>
                  <a:pt x="651" y="119"/>
                </a:lnTo>
                <a:lnTo>
                  <a:pt x="669" y="147"/>
                </a:lnTo>
                <a:lnTo>
                  <a:pt x="681" y="150"/>
                </a:lnTo>
                <a:lnTo>
                  <a:pt x="689" y="144"/>
                </a:lnTo>
                <a:lnTo>
                  <a:pt x="716" y="90"/>
                </a:lnTo>
                <a:lnTo>
                  <a:pt x="728" y="75"/>
                </a:lnTo>
                <a:lnTo>
                  <a:pt x="735" y="76"/>
                </a:lnTo>
                <a:lnTo>
                  <a:pt x="744" y="86"/>
                </a:lnTo>
                <a:lnTo>
                  <a:pt x="735" y="125"/>
                </a:lnTo>
                <a:lnTo>
                  <a:pt x="740" y="129"/>
                </a:lnTo>
                <a:lnTo>
                  <a:pt x="788" y="115"/>
                </a:lnTo>
                <a:lnTo>
                  <a:pt x="803" y="124"/>
                </a:lnTo>
                <a:lnTo>
                  <a:pt x="803" y="165"/>
                </a:lnTo>
                <a:lnTo>
                  <a:pt x="814" y="175"/>
                </a:lnTo>
                <a:lnTo>
                  <a:pt x="843" y="162"/>
                </a:lnTo>
                <a:lnTo>
                  <a:pt x="871" y="170"/>
                </a:lnTo>
                <a:lnTo>
                  <a:pt x="881" y="172"/>
                </a:lnTo>
                <a:lnTo>
                  <a:pt x="907" y="154"/>
                </a:lnTo>
                <a:lnTo>
                  <a:pt x="917" y="159"/>
                </a:lnTo>
                <a:lnTo>
                  <a:pt x="917" y="170"/>
                </a:lnTo>
                <a:lnTo>
                  <a:pt x="901" y="184"/>
                </a:lnTo>
                <a:lnTo>
                  <a:pt x="903" y="193"/>
                </a:lnTo>
                <a:lnTo>
                  <a:pt x="930" y="214"/>
                </a:lnTo>
                <a:lnTo>
                  <a:pt x="942" y="212"/>
                </a:lnTo>
                <a:lnTo>
                  <a:pt x="971" y="212"/>
                </a:lnTo>
                <a:lnTo>
                  <a:pt x="982" y="219"/>
                </a:lnTo>
                <a:lnTo>
                  <a:pt x="984" y="234"/>
                </a:lnTo>
                <a:lnTo>
                  <a:pt x="979" y="237"/>
                </a:lnTo>
                <a:lnTo>
                  <a:pt x="935" y="231"/>
                </a:lnTo>
                <a:lnTo>
                  <a:pt x="923" y="236"/>
                </a:lnTo>
                <a:lnTo>
                  <a:pt x="917" y="246"/>
                </a:lnTo>
                <a:lnTo>
                  <a:pt x="935" y="256"/>
                </a:lnTo>
                <a:lnTo>
                  <a:pt x="955" y="257"/>
                </a:lnTo>
                <a:lnTo>
                  <a:pt x="976" y="262"/>
                </a:lnTo>
                <a:lnTo>
                  <a:pt x="1000" y="287"/>
                </a:lnTo>
                <a:lnTo>
                  <a:pt x="995" y="301"/>
                </a:lnTo>
                <a:lnTo>
                  <a:pt x="967" y="325"/>
                </a:lnTo>
                <a:lnTo>
                  <a:pt x="966" y="331"/>
                </a:lnTo>
                <a:lnTo>
                  <a:pt x="976" y="340"/>
                </a:lnTo>
                <a:lnTo>
                  <a:pt x="1021" y="321"/>
                </a:lnTo>
                <a:lnTo>
                  <a:pt x="1035" y="325"/>
                </a:lnTo>
                <a:lnTo>
                  <a:pt x="1038" y="327"/>
                </a:lnTo>
                <a:lnTo>
                  <a:pt x="1036" y="369"/>
                </a:lnTo>
                <a:lnTo>
                  <a:pt x="1051" y="400"/>
                </a:lnTo>
                <a:lnTo>
                  <a:pt x="1064" y="399"/>
                </a:lnTo>
                <a:lnTo>
                  <a:pt x="1069" y="391"/>
                </a:lnTo>
                <a:lnTo>
                  <a:pt x="1063" y="359"/>
                </a:lnTo>
                <a:lnTo>
                  <a:pt x="1066" y="352"/>
                </a:lnTo>
                <a:lnTo>
                  <a:pt x="1089" y="345"/>
                </a:lnTo>
                <a:lnTo>
                  <a:pt x="1104" y="351"/>
                </a:lnTo>
                <a:lnTo>
                  <a:pt x="1105" y="357"/>
                </a:lnTo>
                <a:lnTo>
                  <a:pt x="1090" y="399"/>
                </a:lnTo>
                <a:lnTo>
                  <a:pt x="1099" y="409"/>
                </a:lnTo>
                <a:lnTo>
                  <a:pt x="1110" y="401"/>
                </a:lnTo>
                <a:lnTo>
                  <a:pt x="1120" y="420"/>
                </a:lnTo>
                <a:lnTo>
                  <a:pt x="1120" y="425"/>
                </a:lnTo>
                <a:lnTo>
                  <a:pt x="1093" y="415"/>
                </a:lnTo>
                <a:lnTo>
                  <a:pt x="1080" y="418"/>
                </a:lnTo>
                <a:lnTo>
                  <a:pt x="1083" y="423"/>
                </a:lnTo>
                <a:lnTo>
                  <a:pt x="1107" y="428"/>
                </a:lnTo>
                <a:lnTo>
                  <a:pt x="1105" y="434"/>
                </a:lnTo>
                <a:lnTo>
                  <a:pt x="1088" y="441"/>
                </a:lnTo>
                <a:lnTo>
                  <a:pt x="1098" y="458"/>
                </a:lnTo>
                <a:lnTo>
                  <a:pt x="1061" y="454"/>
                </a:lnTo>
                <a:lnTo>
                  <a:pt x="1046" y="475"/>
                </a:lnTo>
                <a:lnTo>
                  <a:pt x="1056" y="494"/>
                </a:lnTo>
                <a:lnTo>
                  <a:pt x="1036" y="508"/>
                </a:lnTo>
                <a:lnTo>
                  <a:pt x="1051" y="534"/>
                </a:lnTo>
                <a:lnTo>
                  <a:pt x="1068" y="533"/>
                </a:lnTo>
                <a:lnTo>
                  <a:pt x="1073" y="543"/>
                </a:lnTo>
                <a:lnTo>
                  <a:pt x="1050" y="544"/>
                </a:lnTo>
                <a:lnTo>
                  <a:pt x="1046" y="548"/>
                </a:lnTo>
                <a:lnTo>
                  <a:pt x="1058" y="559"/>
                </a:lnTo>
                <a:lnTo>
                  <a:pt x="1069" y="582"/>
                </a:lnTo>
                <a:lnTo>
                  <a:pt x="1038" y="564"/>
                </a:lnTo>
                <a:lnTo>
                  <a:pt x="1040" y="571"/>
                </a:lnTo>
                <a:lnTo>
                  <a:pt x="1048" y="591"/>
                </a:lnTo>
                <a:lnTo>
                  <a:pt x="1043" y="606"/>
                </a:lnTo>
                <a:lnTo>
                  <a:pt x="1064" y="618"/>
                </a:lnTo>
                <a:lnTo>
                  <a:pt x="1061" y="627"/>
                </a:lnTo>
                <a:lnTo>
                  <a:pt x="1043" y="630"/>
                </a:lnTo>
                <a:lnTo>
                  <a:pt x="1043" y="635"/>
                </a:lnTo>
                <a:lnTo>
                  <a:pt x="1059" y="650"/>
                </a:lnTo>
                <a:lnTo>
                  <a:pt x="1056" y="657"/>
                </a:lnTo>
                <a:lnTo>
                  <a:pt x="1041" y="646"/>
                </a:lnTo>
                <a:lnTo>
                  <a:pt x="1034" y="648"/>
                </a:lnTo>
                <a:lnTo>
                  <a:pt x="1048" y="665"/>
                </a:lnTo>
                <a:lnTo>
                  <a:pt x="1035" y="672"/>
                </a:lnTo>
                <a:lnTo>
                  <a:pt x="1038" y="682"/>
                </a:lnTo>
                <a:lnTo>
                  <a:pt x="1035" y="689"/>
                </a:lnTo>
                <a:lnTo>
                  <a:pt x="1025" y="705"/>
                </a:lnTo>
                <a:lnTo>
                  <a:pt x="1005" y="699"/>
                </a:lnTo>
                <a:lnTo>
                  <a:pt x="1000" y="707"/>
                </a:lnTo>
                <a:lnTo>
                  <a:pt x="1014" y="717"/>
                </a:lnTo>
                <a:lnTo>
                  <a:pt x="1020" y="739"/>
                </a:lnTo>
                <a:lnTo>
                  <a:pt x="1011" y="736"/>
                </a:lnTo>
                <a:lnTo>
                  <a:pt x="1005" y="720"/>
                </a:lnTo>
                <a:lnTo>
                  <a:pt x="999" y="717"/>
                </a:lnTo>
                <a:lnTo>
                  <a:pt x="999" y="740"/>
                </a:lnTo>
                <a:lnTo>
                  <a:pt x="987" y="749"/>
                </a:lnTo>
                <a:lnTo>
                  <a:pt x="972" y="749"/>
                </a:lnTo>
                <a:lnTo>
                  <a:pt x="987" y="781"/>
                </a:lnTo>
                <a:lnTo>
                  <a:pt x="972" y="774"/>
                </a:lnTo>
                <a:lnTo>
                  <a:pt x="961" y="778"/>
                </a:lnTo>
                <a:lnTo>
                  <a:pt x="976" y="795"/>
                </a:lnTo>
                <a:lnTo>
                  <a:pt x="981" y="785"/>
                </a:lnTo>
                <a:lnTo>
                  <a:pt x="985" y="805"/>
                </a:lnTo>
                <a:lnTo>
                  <a:pt x="1009" y="820"/>
                </a:lnTo>
                <a:lnTo>
                  <a:pt x="1005" y="830"/>
                </a:lnTo>
                <a:lnTo>
                  <a:pt x="995" y="815"/>
                </a:lnTo>
                <a:lnTo>
                  <a:pt x="990" y="815"/>
                </a:lnTo>
                <a:lnTo>
                  <a:pt x="990" y="827"/>
                </a:lnTo>
                <a:lnTo>
                  <a:pt x="1000" y="837"/>
                </a:lnTo>
                <a:lnTo>
                  <a:pt x="989" y="852"/>
                </a:lnTo>
                <a:lnTo>
                  <a:pt x="1009" y="853"/>
                </a:lnTo>
                <a:lnTo>
                  <a:pt x="1001" y="868"/>
                </a:lnTo>
                <a:lnTo>
                  <a:pt x="987" y="869"/>
                </a:lnTo>
                <a:lnTo>
                  <a:pt x="992" y="878"/>
                </a:lnTo>
                <a:lnTo>
                  <a:pt x="997" y="877"/>
                </a:lnTo>
                <a:lnTo>
                  <a:pt x="994" y="886"/>
                </a:lnTo>
                <a:lnTo>
                  <a:pt x="1000" y="882"/>
                </a:lnTo>
                <a:lnTo>
                  <a:pt x="1010" y="889"/>
                </a:lnTo>
                <a:lnTo>
                  <a:pt x="992" y="894"/>
                </a:lnTo>
                <a:lnTo>
                  <a:pt x="984" y="893"/>
                </a:lnTo>
                <a:lnTo>
                  <a:pt x="994" y="901"/>
                </a:lnTo>
                <a:lnTo>
                  <a:pt x="1000" y="896"/>
                </a:lnTo>
                <a:lnTo>
                  <a:pt x="1005" y="907"/>
                </a:lnTo>
                <a:lnTo>
                  <a:pt x="1000" y="914"/>
                </a:lnTo>
                <a:lnTo>
                  <a:pt x="1006" y="921"/>
                </a:lnTo>
                <a:lnTo>
                  <a:pt x="994" y="932"/>
                </a:lnTo>
                <a:lnTo>
                  <a:pt x="1016" y="932"/>
                </a:lnTo>
                <a:lnTo>
                  <a:pt x="1009" y="937"/>
                </a:lnTo>
                <a:lnTo>
                  <a:pt x="1020" y="973"/>
                </a:lnTo>
                <a:lnTo>
                  <a:pt x="997" y="976"/>
                </a:lnTo>
                <a:lnTo>
                  <a:pt x="1015" y="987"/>
                </a:lnTo>
                <a:lnTo>
                  <a:pt x="1014" y="992"/>
                </a:lnTo>
                <a:lnTo>
                  <a:pt x="1004" y="990"/>
                </a:lnTo>
                <a:lnTo>
                  <a:pt x="1019" y="1000"/>
                </a:lnTo>
                <a:lnTo>
                  <a:pt x="1019" y="1006"/>
                </a:lnTo>
                <a:lnTo>
                  <a:pt x="1011" y="1002"/>
                </a:lnTo>
                <a:lnTo>
                  <a:pt x="995" y="1007"/>
                </a:lnTo>
                <a:lnTo>
                  <a:pt x="990" y="1010"/>
                </a:lnTo>
                <a:lnTo>
                  <a:pt x="987" y="1020"/>
                </a:lnTo>
                <a:lnTo>
                  <a:pt x="977" y="1021"/>
                </a:lnTo>
                <a:lnTo>
                  <a:pt x="977" y="1015"/>
                </a:lnTo>
                <a:lnTo>
                  <a:pt x="969" y="1020"/>
                </a:lnTo>
                <a:lnTo>
                  <a:pt x="956" y="995"/>
                </a:lnTo>
                <a:lnTo>
                  <a:pt x="940" y="1016"/>
                </a:lnTo>
                <a:lnTo>
                  <a:pt x="950" y="1022"/>
                </a:lnTo>
                <a:lnTo>
                  <a:pt x="945" y="1034"/>
                </a:lnTo>
                <a:lnTo>
                  <a:pt x="913" y="1034"/>
                </a:lnTo>
                <a:lnTo>
                  <a:pt x="907" y="1031"/>
                </a:lnTo>
                <a:lnTo>
                  <a:pt x="905" y="1022"/>
                </a:lnTo>
                <a:lnTo>
                  <a:pt x="901" y="1027"/>
                </a:lnTo>
                <a:lnTo>
                  <a:pt x="883" y="1024"/>
                </a:lnTo>
                <a:lnTo>
                  <a:pt x="862" y="1010"/>
                </a:lnTo>
                <a:lnTo>
                  <a:pt x="839" y="1007"/>
                </a:lnTo>
                <a:lnTo>
                  <a:pt x="828" y="997"/>
                </a:lnTo>
                <a:lnTo>
                  <a:pt x="818" y="996"/>
                </a:lnTo>
                <a:lnTo>
                  <a:pt x="812" y="986"/>
                </a:lnTo>
                <a:lnTo>
                  <a:pt x="803" y="986"/>
                </a:lnTo>
                <a:lnTo>
                  <a:pt x="798" y="992"/>
                </a:lnTo>
                <a:lnTo>
                  <a:pt x="812" y="1012"/>
                </a:lnTo>
                <a:lnTo>
                  <a:pt x="800" y="1021"/>
                </a:lnTo>
                <a:lnTo>
                  <a:pt x="787" y="1015"/>
                </a:lnTo>
                <a:lnTo>
                  <a:pt x="785" y="1017"/>
                </a:lnTo>
                <a:lnTo>
                  <a:pt x="798" y="1027"/>
                </a:lnTo>
                <a:lnTo>
                  <a:pt x="797" y="1036"/>
                </a:lnTo>
                <a:lnTo>
                  <a:pt x="785" y="1029"/>
                </a:lnTo>
                <a:lnTo>
                  <a:pt x="765" y="1031"/>
                </a:lnTo>
                <a:lnTo>
                  <a:pt x="775" y="1042"/>
                </a:lnTo>
                <a:lnTo>
                  <a:pt x="770" y="1047"/>
                </a:lnTo>
                <a:lnTo>
                  <a:pt x="763" y="1055"/>
                </a:lnTo>
                <a:lnTo>
                  <a:pt x="753" y="1055"/>
                </a:lnTo>
                <a:lnTo>
                  <a:pt x="754" y="1076"/>
                </a:lnTo>
                <a:lnTo>
                  <a:pt x="745" y="1075"/>
                </a:lnTo>
                <a:lnTo>
                  <a:pt x="748" y="1081"/>
                </a:lnTo>
                <a:lnTo>
                  <a:pt x="740" y="1084"/>
                </a:lnTo>
                <a:lnTo>
                  <a:pt x="740" y="1090"/>
                </a:lnTo>
                <a:lnTo>
                  <a:pt x="728" y="1088"/>
                </a:lnTo>
                <a:lnTo>
                  <a:pt x="735" y="1113"/>
                </a:lnTo>
                <a:lnTo>
                  <a:pt x="731" y="1116"/>
                </a:lnTo>
                <a:lnTo>
                  <a:pt x="723" y="1109"/>
                </a:lnTo>
                <a:lnTo>
                  <a:pt x="715" y="1098"/>
                </a:lnTo>
                <a:lnTo>
                  <a:pt x="705" y="1103"/>
                </a:lnTo>
                <a:lnTo>
                  <a:pt x="699" y="1098"/>
                </a:lnTo>
                <a:lnTo>
                  <a:pt x="686" y="1101"/>
                </a:lnTo>
                <a:lnTo>
                  <a:pt x="665" y="1096"/>
                </a:lnTo>
                <a:lnTo>
                  <a:pt x="654" y="1109"/>
                </a:lnTo>
                <a:lnTo>
                  <a:pt x="631" y="1119"/>
                </a:lnTo>
                <a:lnTo>
                  <a:pt x="636" y="1108"/>
                </a:lnTo>
                <a:lnTo>
                  <a:pt x="630" y="1095"/>
                </a:lnTo>
                <a:lnTo>
                  <a:pt x="615" y="1106"/>
                </a:lnTo>
                <a:lnTo>
                  <a:pt x="601" y="1101"/>
                </a:lnTo>
                <a:lnTo>
                  <a:pt x="580" y="1113"/>
                </a:lnTo>
                <a:lnTo>
                  <a:pt x="568" y="1106"/>
                </a:lnTo>
                <a:lnTo>
                  <a:pt x="572" y="1103"/>
                </a:lnTo>
                <a:lnTo>
                  <a:pt x="572" y="1093"/>
                </a:lnTo>
                <a:lnTo>
                  <a:pt x="561" y="1079"/>
                </a:lnTo>
                <a:lnTo>
                  <a:pt x="552" y="1076"/>
                </a:lnTo>
                <a:lnTo>
                  <a:pt x="546" y="1055"/>
                </a:lnTo>
                <a:lnTo>
                  <a:pt x="538" y="1049"/>
                </a:lnTo>
                <a:lnTo>
                  <a:pt x="532" y="1054"/>
                </a:lnTo>
                <a:lnTo>
                  <a:pt x="518" y="1049"/>
                </a:lnTo>
                <a:lnTo>
                  <a:pt x="514" y="1054"/>
                </a:lnTo>
                <a:lnTo>
                  <a:pt x="508" y="1054"/>
                </a:lnTo>
                <a:lnTo>
                  <a:pt x="506" y="1042"/>
                </a:lnTo>
                <a:lnTo>
                  <a:pt x="489" y="1047"/>
                </a:lnTo>
                <a:lnTo>
                  <a:pt x="482" y="1036"/>
                </a:lnTo>
                <a:lnTo>
                  <a:pt x="479" y="1088"/>
                </a:lnTo>
                <a:lnTo>
                  <a:pt x="474" y="1116"/>
                </a:lnTo>
                <a:lnTo>
                  <a:pt x="467" y="1128"/>
                </a:lnTo>
                <a:lnTo>
                  <a:pt x="457" y="1124"/>
                </a:lnTo>
                <a:lnTo>
                  <a:pt x="453" y="1111"/>
                </a:lnTo>
                <a:lnTo>
                  <a:pt x="445" y="1106"/>
                </a:lnTo>
                <a:lnTo>
                  <a:pt x="434" y="1108"/>
                </a:lnTo>
                <a:lnTo>
                  <a:pt x="420" y="1100"/>
                </a:lnTo>
                <a:lnTo>
                  <a:pt x="415" y="1109"/>
                </a:lnTo>
                <a:lnTo>
                  <a:pt x="404" y="1098"/>
                </a:lnTo>
                <a:lnTo>
                  <a:pt x="403" y="1106"/>
                </a:lnTo>
                <a:lnTo>
                  <a:pt x="396" y="1109"/>
                </a:lnTo>
                <a:lnTo>
                  <a:pt x="398" y="1116"/>
                </a:lnTo>
                <a:lnTo>
                  <a:pt x="389" y="1106"/>
                </a:lnTo>
                <a:lnTo>
                  <a:pt x="383" y="1106"/>
                </a:lnTo>
                <a:lnTo>
                  <a:pt x="383" y="1103"/>
                </a:lnTo>
                <a:lnTo>
                  <a:pt x="367" y="1109"/>
                </a:lnTo>
                <a:lnTo>
                  <a:pt x="362" y="1104"/>
                </a:lnTo>
                <a:lnTo>
                  <a:pt x="370" y="1100"/>
                </a:lnTo>
                <a:lnTo>
                  <a:pt x="366" y="1095"/>
                </a:lnTo>
                <a:lnTo>
                  <a:pt x="370" y="1091"/>
                </a:lnTo>
                <a:lnTo>
                  <a:pt x="365" y="1086"/>
                </a:lnTo>
                <a:lnTo>
                  <a:pt x="353" y="1088"/>
                </a:lnTo>
                <a:lnTo>
                  <a:pt x="353" y="1084"/>
                </a:lnTo>
                <a:lnTo>
                  <a:pt x="357" y="1081"/>
                </a:lnTo>
                <a:lnTo>
                  <a:pt x="348" y="1066"/>
                </a:lnTo>
                <a:lnTo>
                  <a:pt x="350" y="1056"/>
                </a:lnTo>
                <a:lnTo>
                  <a:pt x="332" y="1055"/>
                </a:lnTo>
                <a:lnTo>
                  <a:pt x="325" y="1050"/>
                </a:lnTo>
                <a:lnTo>
                  <a:pt x="325" y="1034"/>
                </a:lnTo>
                <a:lnTo>
                  <a:pt x="308" y="1027"/>
                </a:lnTo>
                <a:lnTo>
                  <a:pt x="303" y="1015"/>
                </a:lnTo>
                <a:lnTo>
                  <a:pt x="308" y="1005"/>
                </a:lnTo>
                <a:lnTo>
                  <a:pt x="306" y="1001"/>
                </a:lnTo>
                <a:lnTo>
                  <a:pt x="303" y="1006"/>
                </a:lnTo>
                <a:lnTo>
                  <a:pt x="296" y="1001"/>
                </a:lnTo>
                <a:lnTo>
                  <a:pt x="293" y="1002"/>
                </a:lnTo>
                <a:lnTo>
                  <a:pt x="281" y="976"/>
                </a:lnTo>
                <a:lnTo>
                  <a:pt x="282" y="970"/>
                </a:lnTo>
                <a:lnTo>
                  <a:pt x="277" y="962"/>
                </a:lnTo>
                <a:lnTo>
                  <a:pt x="254" y="968"/>
                </a:lnTo>
                <a:lnTo>
                  <a:pt x="259" y="957"/>
                </a:lnTo>
                <a:lnTo>
                  <a:pt x="249" y="941"/>
                </a:lnTo>
                <a:lnTo>
                  <a:pt x="232" y="942"/>
                </a:lnTo>
                <a:lnTo>
                  <a:pt x="229" y="933"/>
                </a:lnTo>
                <a:lnTo>
                  <a:pt x="222" y="943"/>
                </a:lnTo>
                <a:lnTo>
                  <a:pt x="213" y="938"/>
                </a:lnTo>
                <a:lnTo>
                  <a:pt x="217" y="927"/>
                </a:lnTo>
                <a:lnTo>
                  <a:pt x="234" y="919"/>
                </a:lnTo>
                <a:lnTo>
                  <a:pt x="232" y="909"/>
                </a:lnTo>
                <a:lnTo>
                  <a:pt x="247" y="917"/>
                </a:lnTo>
                <a:lnTo>
                  <a:pt x="248" y="906"/>
                </a:lnTo>
                <a:lnTo>
                  <a:pt x="254" y="902"/>
                </a:lnTo>
                <a:lnTo>
                  <a:pt x="242" y="893"/>
                </a:lnTo>
                <a:lnTo>
                  <a:pt x="248" y="891"/>
                </a:lnTo>
                <a:lnTo>
                  <a:pt x="249" y="889"/>
                </a:lnTo>
                <a:lnTo>
                  <a:pt x="256" y="888"/>
                </a:lnTo>
                <a:lnTo>
                  <a:pt x="242" y="877"/>
                </a:lnTo>
                <a:lnTo>
                  <a:pt x="233" y="878"/>
                </a:lnTo>
                <a:lnTo>
                  <a:pt x="242" y="868"/>
                </a:lnTo>
                <a:lnTo>
                  <a:pt x="227" y="864"/>
                </a:lnTo>
                <a:lnTo>
                  <a:pt x="229" y="862"/>
                </a:lnTo>
                <a:lnTo>
                  <a:pt x="229" y="857"/>
                </a:lnTo>
                <a:lnTo>
                  <a:pt x="217" y="852"/>
                </a:lnTo>
                <a:lnTo>
                  <a:pt x="220" y="848"/>
                </a:lnTo>
                <a:lnTo>
                  <a:pt x="227" y="848"/>
                </a:lnTo>
                <a:lnTo>
                  <a:pt x="227" y="845"/>
                </a:lnTo>
                <a:lnTo>
                  <a:pt x="212" y="838"/>
                </a:lnTo>
                <a:lnTo>
                  <a:pt x="202" y="847"/>
                </a:lnTo>
                <a:lnTo>
                  <a:pt x="197" y="832"/>
                </a:lnTo>
                <a:lnTo>
                  <a:pt x="187" y="852"/>
                </a:lnTo>
                <a:lnTo>
                  <a:pt x="173" y="848"/>
                </a:lnTo>
                <a:lnTo>
                  <a:pt x="178" y="838"/>
                </a:lnTo>
                <a:lnTo>
                  <a:pt x="175" y="818"/>
                </a:lnTo>
                <a:lnTo>
                  <a:pt x="168" y="810"/>
                </a:lnTo>
                <a:lnTo>
                  <a:pt x="159" y="793"/>
                </a:lnTo>
                <a:lnTo>
                  <a:pt x="148" y="800"/>
                </a:lnTo>
                <a:lnTo>
                  <a:pt x="141" y="745"/>
                </a:lnTo>
                <a:lnTo>
                  <a:pt x="109" y="746"/>
                </a:lnTo>
                <a:lnTo>
                  <a:pt x="109" y="740"/>
                </a:lnTo>
                <a:lnTo>
                  <a:pt x="119" y="730"/>
                </a:lnTo>
                <a:lnTo>
                  <a:pt x="100" y="705"/>
                </a:lnTo>
                <a:lnTo>
                  <a:pt x="96" y="687"/>
                </a:lnTo>
                <a:lnTo>
                  <a:pt x="104" y="671"/>
                </a:lnTo>
                <a:lnTo>
                  <a:pt x="80" y="680"/>
                </a:lnTo>
                <a:lnTo>
                  <a:pt x="74" y="677"/>
                </a:lnTo>
                <a:lnTo>
                  <a:pt x="67" y="666"/>
                </a:lnTo>
                <a:lnTo>
                  <a:pt x="72" y="630"/>
                </a:lnTo>
                <a:lnTo>
                  <a:pt x="77" y="618"/>
                </a:lnTo>
                <a:lnTo>
                  <a:pt x="74" y="611"/>
                </a:lnTo>
                <a:lnTo>
                  <a:pt x="57" y="606"/>
                </a:lnTo>
                <a:lnTo>
                  <a:pt x="47" y="616"/>
                </a:lnTo>
                <a:lnTo>
                  <a:pt x="46" y="607"/>
                </a:lnTo>
                <a:lnTo>
                  <a:pt x="59" y="596"/>
                </a:lnTo>
                <a:lnTo>
                  <a:pt x="66" y="572"/>
                </a:lnTo>
                <a:lnTo>
                  <a:pt x="77" y="561"/>
                </a:lnTo>
                <a:lnTo>
                  <a:pt x="71" y="548"/>
                </a:lnTo>
                <a:lnTo>
                  <a:pt x="77" y="539"/>
                </a:lnTo>
                <a:lnTo>
                  <a:pt x="71" y="532"/>
                </a:lnTo>
                <a:lnTo>
                  <a:pt x="61" y="519"/>
                </a:lnTo>
                <a:lnTo>
                  <a:pt x="59" y="518"/>
                </a:lnTo>
                <a:lnTo>
                  <a:pt x="57" y="515"/>
                </a:lnTo>
                <a:lnTo>
                  <a:pt x="56" y="508"/>
                </a:lnTo>
                <a:lnTo>
                  <a:pt x="74" y="483"/>
                </a:lnTo>
                <a:lnTo>
                  <a:pt x="54" y="479"/>
                </a:lnTo>
                <a:lnTo>
                  <a:pt x="37" y="470"/>
                </a:lnTo>
                <a:lnTo>
                  <a:pt x="46" y="463"/>
                </a:lnTo>
                <a:lnTo>
                  <a:pt x="54" y="469"/>
                </a:lnTo>
                <a:lnTo>
                  <a:pt x="62" y="464"/>
                </a:lnTo>
                <a:lnTo>
                  <a:pt x="62" y="453"/>
                </a:lnTo>
                <a:lnTo>
                  <a:pt x="72" y="439"/>
                </a:lnTo>
                <a:lnTo>
                  <a:pt x="69" y="430"/>
                </a:lnTo>
                <a:lnTo>
                  <a:pt x="64" y="421"/>
                </a:lnTo>
                <a:lnTo>
                  <a:pt x="57" y="425"/>
                </a:lnTo>
                <a:lnTo>
                  <a:pt x="54" y="433"/>
                </a:lnTo>
                <a:lnTo>
                  <a:pt x="40" y="428"/>
                </a:lnTo>
                <a:lnTo>
                  <a:pt x="62" y="410"/>
                </a:lnTo>
                <a:lnTo>
                  <a:pt x="64" y="405"/>
                </a:lnTo>
                <a:lnTo>
                  <a:pt x="46" y="394"/>
                </a:lnTo>
                <a:lnTo>
                  <a:pt x="51" y="377"/>
                </a:lnTo>
                <a:lnTo>
                  <a:pt x="40" y="372"/>
                </a:lnTo>
                <a:lnTo>
                  <a:pt x="31" y="375"/>
                </a:lnTo>
                <a:lnTo>
                  <a:pt x="21" y="362"/>
                </a:lnTo>
                <a:lnTo>
                  <a:pt x="0" y="361"/>
                </a:lnTo>
                <a:lnTo>
                  <a:pt x="3" y="356"/>
                </a:lnTo>
                <a:lnTo>
                  <a:pt x="15" y="341"/>
                </a:lnTo>
                <a:lnTo>
                  <a:pt x="10" y="326"/>
                </a:lnTo>
                <a:lnTo>
                  <a:pt x="20" y="335"/>
                </a:lnTo>
                <a:lnTo>
                  <a:pt x="30" y="337"/>
                </a:lnTo>
                <a:lnTo>
                  <a:pt x="22" y="315"/>
                </a:lnTo>
                <a:lnTo>
                  <a:pt x="37" y="317"/>
                </a:lnTo>
                <a:lnTo>
                  <a:pt x="32" y="301"/>
                </a:lnTo>
                <a:lnTo>
                  <a:pt x="42" y="310"/>
                </a:lnTo>
                <a:lnTo>
                  <a:pt x="54" y="308"/>
                </a:lnTo>
                <a:lnTo>
                  <a:pt x="57" y="306"/>
                </a:lnTo>
                <a:lnTo>
                  <a:pt x="54" y="292"/>
                </a:lnTo>
                <a:lnTo>
                  <a:pt x="67" y="292"/>
                </a:lnTo>
                <a:lnTo>
                  <a:pt x="67" y="273"/>
                </a:lnTo>
                <a:lnTo>
                  <a:pt x="79" y="281"/>
                </a:lnTo>
                <a:lnTo>
                  <a:pt x="89" y="278"/>
                </a:lnTo>
                <a:lnTo>
                  <a:pt x="89" y="272"/>
                </a:lnTo>
                <a:lnTo>
                  <a:pt x="82" y="263"/>
                </a:lnTo>
                <a:lnTo>
                  <a:pt x="94" y="252"/>
                </a:lnTo>
                <a:lnTo>
                  <a:pt x="82" y="232"/>
                </a:lnTo>
                <a:lnTo>
                  <a:pt x="82" y="223"/>
                </a:lnTo>
                <a:lnTo>
                  <a:pt x="99" y="228"/>
                </a:lnTo>
                <a:lnTo>
                  <a:pt x="104" y="224"/>
                </a:lnTo>
                <a:lnTo>
                  <a:pt x="96" y="216"/>
                </a:lnTo>
                <a:lnTo>
                  <a:pt x="84" y="212"/>
                </a:lnTo>
                <a:lnTo>
                  <a:pt x="80" y="202"/>
                </a:lnTo>
                <a:lnTo>
                  <a:pt x="101" y="199"/>
                </a:lnTo>
                <a:lnTo>
                  <a:pt x="104" y="192"/>
                </a:lnTo>
                <a:lnTo>
                  <a:pt x="82" y="177"/>
                </a:lnTo>
                <a:lnTo>
                  <a:pt x="87" y="149"/>
                </a:lnTo>
                <a:lnTo>
                  <a:pt x="74" y="139"/>
                </a:lnTo>
                <a:lnTo>
                  <a:pt x="72" y="129"/>
                </a:lnTo>
                <a:lnTo>
                  <a:pt x="101" y="128"/>
                </a:lnTo>
                <a:lnTo>
                  <a:pt x="115" y="101"/>
                </a:lnTo>
                <a:lnTo>
                  <a:pt x="123" y="103"/>
                </a:lnTo>
                <a:lnTo>
                  <a:pt x="138" y="98"/>
                </a:lnTo>
                <a:lnTo>
                  <a:pt x="130" y="81"/>
                </a:lnTo>
                <a:lnTo>
                  <a:pt x="144" y="64"/>
                </a:lnTo>
                <a:lnTo>
                  <a:pt x="149" y="34"/>
                </a:lnTo>
                <a:lnTo>
                  <a:pt x="159" y="24"/>
                </a:lnTo>
                <a:lnTo>
                  <a:pt x="168" y="24"/>
                </a:lnTo>
                <a:lnTo>
                  <a:pt x="184" y="51"/>
                </a:lnTo>
                <a:lnTo>
                  <a:pt x="200" y="59"/>
                </a:lnTo>
                <a:lnTo>
                  <a:pt x="220" y="56"/>
                </a:lnTo>
                <a:lnTo>
                  <a:pt x="248" y="39"/>
                </a:lnTo>
                <a:lnTo>
                  <a:pt x="269" y="39"/>
                </a:lnTo>
                <a:lnTo>
                  <a:pt x="282" y="37"/>
                </a:lnTo>
                <a:lnTo>
                  <a:pt x="296" y="26"/>
                </a:lnTo>
                <a:lnTo>
                  <a:pt x="301" y="29"/>
                </a:lnTo>
                <a:lnTo>
                  <a:pt x="311" y="54"/>
                </a:lnTo>
                <a:lnTo>
                  <a:pt x="375" y="60"/>
                </a:lnTo>
                <a:lnTo>
                  <a:pt x="373" y="35"/>
                </a:lnTo>
                <a:lnTo>
                  <a:pt x="376" y="22"/>
                </a:lnTo>
                <a:lnTo>
                  <a:pt x="415" y="0"/>
                </a:lnTo>
                <a:lnTo>
                  <a:pt x="429" y="2"/>
                </a:lnTo>
                <a:lnTo>
                  <a:pt x="433" y="7"/>
                </a:lnTo>
                <a:lnTo>
                  <a:pt x="419" y="40"/>
                </a:lnTo>
                <a:lnTo>
                  <a:pt x="420" y="55"/>
                </a:lnTo>
                <a:close/>
              </a:path>
            </a:pathLst>
          </a:custGeom>
          <a:solidFill>
            <a:srgbClr val="F58427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6188920" y="1471136"/>
            <a:ext cx="2915816" cy="46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6188920" y="1916832"/>
            <a:ext cx="2915816" cy="46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153424" y="2348880"/>
            <a:ext cx="2915816" cy="46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6175272" y="2818104"/>
            <a:ext cx="2915816" cy="46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/>
          <p:cNvSpPr/>
          <p:nvPr/>
        </p:nvSpPr>
        <p:spPr>
          <a:xfrm>
            <a:off x="6192688" y="3281216"/>
            <a:ext cx="2915816" cy="46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22"/>
          <p:cNvGrpSpPr/>
          <p:nvPr/>
        </p:nvGrpSpPr>
        <p:grpSpPr>
          <a:xfrm>
            <a:off x="6948264" y="4005064"/>
            <a:ext cx="1878824" cy="458879"/>
            <a:chOff x="2555776" y="1443433"/>
            <a:chExt cx="3025866" cy="1234423"/>
          </a:xfrm>
        </p:grpSpPr>
        <p:sp>
          <p:nvSpPr>
            <p:cNvPr id="58" name="Retângulo de cantos arredondados 57"/>
            <p:cNvSpPr/>
            <p:nvPr/>
          </p:nvSpPr>
          <p:spPr>
            <a:xfrm>
              <a:off x="2555777" y="1443433"/>
              <a:ext cx="2952328" cy="12344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2555776" y="1505154"/>
              <a:ext cx="3025866" cy="1034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900" b="1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54,1% do total</a:t>
              </a:r>
              <a:endParaRPr lang="pt-BR" sz="1900" b="1" i="1" cap="none" spc="0" dirty="0">
                <a:ln w="10541" cmpd="sng">
                  <a:noFill/>
                  <a:prstDash val="solid"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Forma 63"/>
          <p:cNvSpPr/>
          <p:nvPr/>
        </p:nvSpPr>
        <p:spPr>
          <a:xfrm rot="995456" flipV="1">
            <a:off x="6283591" y="3471818"/>
            <a:ext cx="558894" cy="698291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upo 48"/>
          <p:cNvGrpSpPr/>
          <p:nvPr/>
        </p:nvGrpSpPr>
        <p:grpSpPr>
          <a:xfrm>
            <a:off x="4701268" y="4509120"/>
            <a:ext cx="4427984" cy="2096943"/>
            <a:chOff x="5135015" y="4150241"/>
            <a:chExt cx="4427984" cy="2096943"/>
          </a:xfrm>
        </p:grpSpPr>
        <p:sp>
          <p:nvSpPr>
            <p:cNvPr id="50" name="CaixaDeTexto 49"/>
            <p:cNvSpPr txBox="1"/>
            <p:nvPr/>
          </p:nvSpPr>
          <p:spPr>
            <a:xfrm>
              <a:off x="5652120" y="4150241"/>
              <a:ext cx="34918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b="1" u="sng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Principais produtos</a:t>
              </a: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5135015" y="4620617"/>
              <a:ext cx="44279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600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Arroz </a:t>
              </a:r>
              <a:r>
                <a:rPr lang="pt-BR" sz="1600" dirty="0" err="1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semi</a:t>
              </a:r>
              <a:r>
                <a:rPr lang="pt-BR" sz="1600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 ou </a:t>
              </a:r>
              <a:r>
                <a:rPr lang="pt-BR" sz="1600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branqueado, polido, brunido, </a:t>
              </a:r>
              <a:r>
                <a:rPr lang="pt-BR" sz="1600" dirty="0" err="1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parbolizado</a:t>
              </a:r>
              <a:r>
                <a:rPr lang="pt-BR" sz="1600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 ou não</a:t>
              </a:r>
              <a:endParaRPr lang="pt-BR" sz="16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5177969" y="5259857"/>
              <a:ext cx="43850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600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Carnes e miudezas de aves congeladas</a:t>
              </a:r>
              <a:endParaRPr lang="pt-BR" sz="16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5184032" y="5662409"/>
              <a:ext cx="399308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600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Rações e outras preparações utilizadas na alimentação de animais</a:t>
              </a:r>
              <a:endParaRPr lang="pt-BR" sz="16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85990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54" grpId="0"/>
      <p:bldP spid="55" grpId="0" animBg="1"/>
      <p:bldP spid="56" grpId="0" animBg="1"/>
      <p:bldP spid="59" grpId="0" animBg="1"/>
      <p:bldP spid="61" grpId="0" animBg="1"/>
      <p:bldP spid="63" grpId="0" animBg="1"/>
      <p:bldP spid="65" grpId="0" animBg="1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6"/>
          <p:cNvGrpSpPr/>
          <p:nvPr/>
        </p:nvGrpSpPr>
        <p:grpSpPr>
          <a:xfrm>
            <a:off x="50800" y="1988840"/>
            <a:ext cx="3513088" cy="4536504"/>
            <a:chOff x="50800" y="1988840"/>
            <a:chExt cx="3513088" cy="4536504"/>
          </a:xfrm>
        </p:grpSpPr>
        <p:sp>
          <p:nvSpPr>
            <p:cNvPr id="22" name="Arredondar Retângulo em um Canto Diagonal 21"/>
            <p:cNvSpPr/>
            <p:nvPr/>
          </p:nvSpPr>
          <p:spPr>
            <a:xfrm>
              <a:off x="107504" y="1988840"/>
              <a:ext cx="3096344" cy="4536504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80000"/>
                  </a:schemeClr>
                </a:gs>
                <a:gs pos="50000">
                  <a:schemeClr val="bg1">
                    <a:lumMod val="85000"/>
                    <a:alpha val="80000"/>
                  </a:schemeClr>
                </a:gs>
                <a:gs pos="100000">
                  <a:srgbClr val="EAEAEA">
                    <a:alpha val="8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0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0800" y="2060848"/>
              <a:ext cx="3203848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100" b="1" u="sng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Complexo metal mecânico</a:t>
              </a:r>
              <a:endParaRPr lang="pt-BR" sz="2100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09972" y="3244598"/>
              <a:ext cx="3453916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Emprega </a:t>
              </a: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251</a:t>
              </a:r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mil pessoas</a:t>
              </a:r>
              <a:endParaRPr lang="pt-BR" sz="1700" b="1" cap="none" spc="0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67544" y="3617654"/>
              <a:ext cx="2729644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34,7 % do total do RS</a:t>
              </a:r>
              <a:endParaRPr lang="pt-BR" sz="17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14990" y="4011161"/>
              <a:ext cx="3029550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Na indústria brasileira: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13420" y="5072484"/>
              <a:ext cx="1296144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/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Emprego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1259632" y="4640436"/>
              <a:ext cx="15841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pt-BR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0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pt-BR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º lugar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2904" y="6061358"/>
              <a:ext cx="1224136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/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Empresas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259632" y="5733256"/>
              <a:ext cx="15841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pt-BR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 2º lugar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2" descr="C:\Users\pbazani\Pictures\MM900046530.GIF"/>
            <p:cNvPicPr>
              <a:picLocks noChangeAspect="1" noChangeArrowheads="1" noCrop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1520" y="5269270"/>
              <a:ext cx="989783" cy="864096"/>
            </a:xfrm>
            <a:prstGeom prst="rect">
              <a:avLst/>
            </a:prstGeom>
            <a:noFill/>
          </p:spPr>
        </p:pic>
        <p:grpSp>
          <p:nvGrpSpPr>
            <p:cNvPr id="3" name="Grupo 35"/>
            <p:cNvGrpSpPr/>
            <p:nvPr/>
          </p:nvGrpSpPr>
          <p:grpSpPr>
            <a:xfrm>
              <a:off x="251520" y="4424412"/>
              <a:ext cx="944488" cy="800471"/>
              <a:chOff x="251520" y="4424412"/>
              <a:chExt cx="944488" cy="800471"/>
            </a:xfrm>
          </p:grpSpPr>
          <p:pic>
            <p:nvPicPr>
              <p:cNvPr id="32" name="Picture 110" descr="j043395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67544" y="4424412"/>
                <a:ext cx="584448" cy="58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10" descr="j043395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51520" y="4568428"/>
                <a:ext cx="584448" cy="58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10" descr="j043395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11560" y="4640436"/>
                <a:ext cx="584448" cy="58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Retângulo 34"/>
            <p:cNvSpPr/>
            <p:nvPr/>
          </p:nvSpPr>
          <p:spPr>
            <a:xfrm>
              <a:off x="107504" y="2825172"/>
              <a:ext cx="3233699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Ø"/>
              </a:pP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38,7%</a:t>
              </a: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do VTI do RS</a:t>
              </a:r>
              <a:endParaRPr lang="pt-BR" sz="1700" b="1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-5099" y="6619139"/>
            <a:ext cx="1634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IBGE. MTE/RAIS.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635896" y="1143493"/>
            <a:ext cx="5328592" cy="5075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3635896" y="1871931"/>
            <a:ext cx="5328592" cy="26865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3635896" y="3821302"/>
            <a:ext cx="5328592" cy="4941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3612368" y="4797152"/>
            <a:ext cx="5328592" cy="72008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35496" y="908720"/>
            <a:ext cx="3325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Principais setores da indústria de transformação do RS 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(% </a:t>
            </a:r>
            <a:r>
              <a:rPr lang="pt-BR" sz="16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do VTI*, 2012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81" y="829611"/>
            <a:ext cx="5382915" cy="60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2495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35496" y="882069"/>
            <a:ext cx="6120680" cy="5859299"/>
            <a:chOff x="35496" y="882069"/>
            <a:chExt cx="6120680" cy="5859299"/>
          </a:xfrm>
        </p:grpSpPr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4947287" y="2793420"/>
              <a:ext cx="1170771" cy="1739820"/>
            </a:xfrm>
            <a:custGeom>
              <a:avLst/>
              <a:gdLst>
                <a:gd name="T0" fmla="*/ 1532 w 1719"/>
                <a:gd name="T1" fmla="*/ 30 h 2558"/>
                <a:gd name="T2" fmla="*/ 1560 w 1719"/>
                <a:gd name="T3" fmla="*/ 77 h 2558"/>
                <a:gd name="T4" fmla="*/ 1607 w 1719"/>
                <a:gd name="T5" fmla="*/ 115 h 2558"/>
                <a:gd name="T6" fmla="*/ 1686 w 1719"/>
                <a:gd name="T7" fmla="*/ 146 h 2558"/>
                <a:gd name="T8" fmla="*/ 1691 w 1719"/>
                <a:gd name="T9" fmla="*/ 171 h 2558"/>
                <a:gd name="T10" fmla="*/ 1467 w 1719"/>
                <a:gd name="T11" fmla="*/ 528 h 2558"/>
                <a:gd name="T12" fmla="*/ 1100 w 1719"/>
                <a:gd name="T13" fmla="*/ 1331 h 2558"/>
                <a:gd name="T14" fmla="*/ 570 w 1719"/>
                <a:gd name="T15" fmla="*/ 2262 h 2558"/>
                <a:gd name="T16" fmla="*/ 105 w 1719"/>
                <a:gd name="T17" fmla="*/ 2490 h 2558"/>
                <a:gd name="T18" fmla="*/ 44 w 1719"/>
                <a:gd name="T19" fmla="*/ 2405 h 2558"/>
                <a:gd name="T20" fmla="*/ 235 w 1719"/>
                <a:gd name="T21" fmla="*/ 2334 h 2558"/>
                <a:gd name="T22" fmla="*/ 307 w 1719"/>
                <a:gd name="T23" fmla="*/ 2171 h 2558"/>
                <a:gd name="T24" fmla="*/ 545 w 1719"/>
                <a:gd name="T25" fmla="*/ 1973 h 2558"/>
                <a:gd name="T26" fmla="*/ 538 w 1719"/>
                <a:gd name="T27" fmla="*/ 1476 h 2558"/>
                <a:gd name="T28" fmla="*/ 585 w 1719"/>
                <a:gd name="T29" fmla="*/ 1485 h 2558"/>
                <a:gd name="T30" fmla="*/ 634 w 1719"/>
                <a:gd name="T31" fmla="*/ 1518 h 2558"/>
                <a:gd name="T32" fmla="*/ 635 w 1719"/>
                <a:gd name="T33" fmla="*/ 1450 h 2558"/>
                <a:gd name="T34" fmla="*/ 660 w 1719"/>
                <a:gd name="T35" fmla="*/ 1534 h 2558"/>
                <a:gd name="T36" fmla="*/ 625 w 1719"/>
                <a:gd name="T37" fmla="*/ 1608 h 2558"/>
                <a:gd name="T38" fmla="*/ 706 w 1719"/>
                <a:gd name="T39" fmla="*/ 1604 h 2558"/>
                <a:gd name="T40" fmla="*/ 735 w 1719"/>
                <a:gd name="T41" fmla="*/ 1441 h 2558"/>
                <a:gd name="T42" fmla="*/ 735 w 1719"/>
                <a:gd name="T43" fmla="*/ 1333 h 2558"/>
                <a:gd name="T44" fmla="*/ 654 w 1719"/>
                <a:gd name="T45" fmla="*/ 1125 h 2558"/>
                <a:gd name="T46" fmla="*/ 839 w 1719"/>
                <a:gd name="T47" fmla="*/ 1051 h 2558"/>
                <a:gd name="T48" fmla="*/ 896 w 1719"/>
                <a:gd name="T49" fmla="*/ 787 h 2558"/>
                <a:gd name="T50" fmla="*/ 826 w 1719"/>
                <a:gd name="T51" fmla="*/ 740 h 2558"/>
                <a:gd name="T52" fmla="*/ 895 w 1719"/>
                <a:gd name="T53" fmla="*/ 663 h 2558"/>
                <a:gd name="T54" fmla="*/ 989 w 1719"/>
                <a:gd name="T55" fmla="*/ 631 h 2558"/>
                <a:gd name="T56" fmla="*/ 1004 w 1719"/>
                <a:gd name="T57" fmla="*/ 585 h 2558"/>
                <a:gd name="T58" fmla="*/ 974 w 1719"/>
                <a:gd name="T59" fmla="*/ 543 h 2558"/>
                <a:gd name="T60" fmla="*/ 1010 w 1719"/>
                <a:gd name="T61" fmla="*/ 506 h 2558"/>
                <a:gd name="T62" fmla="*/ 994 w 1719"/>
                <a:gd name="T63" fmla="*/ 406 h 2558"/>
                <a:gd name="T64" fmla="*/ 1015 w 1719"/>
                <a:gd name="T65" fmla="*/ 346 h 2558"/>
                <a:gd name="T66" fmla="*/ 1029 w 1719"/>
                <a:gd name="T67" fmla="*/ 296 h 2558"/>
                <a:gd name="T68" fmla="*/ 1053 w 1719"/>
                <a:gd name="T69" fmla="*/ 311 h 2558"/>
                <a:gd name="T70" fmla="*/ 1085 w 1719"/>
                <a:gd name="T71" fmla="*/ 321 h 2558"/>
                <a:gd name="T72" fmla="*/ 1060 w 1719"/>
                <a:gd name="T73" fmla="*/ 370 h 2558"/>
                <a:gd name="T74" fmla="*/ 1098 w 1719"/>
                <a:gd name="T75" fmla="*/ 368 h 2558"/>
                <a:gd name="T76" fmla="*/ 1162 w 1719"/>
                <a:gd name="T77" fmla="*/ 373 h 2558"/>
                <a:gd name="T78" fmla="*/ 1153 w 1719"/>
                <a:gd name="T79" fmla="*/ 402 h 2558"/>
                <a:gd name="T80" fmla="*/ 1192 w 1719"/>
                <a:gd name="T81" fmla="*/ 427 h 2558"/>
                <a:gd name="T82" fmla="*/ 1181 w 1719"/>
                <a:gd name="T83" fmla="*/ 367 h 2558"/>
                <a:gd name="T84" fmla="*/ 1172 w 1719"/>
                <a:gd name="T85" fmla="*/ 365 h 2558"/>
                <a:gd name="T86" fmla="*/ 1153 w 1719"/>
                <a:gd name="T87" fmla="*/ 331 h 2558"/>
                <a:gd name="T88" fmla="*/ 1133 w 1719"/>
                <a:gd name="T89" fmla="*/ 316 h 2558"/>
                <a:gd name="T90" fmla="*/ 1118 w 1719"/>
                <a:gd name="T91" fmla="*/ 279 h 2558"/>
                <a:gd name="T92" fmla="*/ 1153 w 1719"/>
                <a:gd name="T93" fmla="*/ 268 h 2558"/>
                <a:gd name="T94" fmla="*/ 1143 w 1719"/>
                <a:gd name="T95" fmla="*/ 237 h 2558"/>
                <a:gd name="T96" fmla="*/ 1114 w 1719"/>
                <a:gd name="T97" fmla="*/ 199 h 2558"/>
                <a:gd name="T98" fmla="*/ 1107 w 1719"/>
                <a:gd name="T99" fmla="*/ 161 h 2558"/>
                <a:gd name="T100" fmla="*/ 1153 w 1719"/>
                <a:gd name="T101" fmla="*/ 165 h 2558"/>
                <a:gd name="T102" fmla="*/ 1161 w 1719"/>
                <a:gd name="T103" fmla="*/ 209 h 2558"/>
                <a:gd name="T104" fmla="*/ 1238 w 1719"/>
                <a:gd name="T105" fmla="*/ 168 h 2558"/>
                <a:gd name="T106" fmla="*/ 1295 w 1719"/>
                <a:gd name="T107" fmla="*/ 166 h 2558"/>
                <a:gd name="T108" fmla="*/ 1324 w 1719"/>
                <a:gd name="T109" fmla="*/ 209 h 2558"/>
                <a:gd name="T110" fmla="*/ 1279 w 1719"/>
                <a:gd name="T111" fmla="*/ 104 h 2558"/>
                <a:gd name="T112" fmla="*/ 1324 w 1719"/>
                <a:gd name="T113" fmla="*/ 51 h 2558"/>
                <a:gd name="T114" fmla="*/ 1439 w 1719"/>
                <a:gd name="T115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9" h="2558">
                  <a:moveTo>
                    <a:pt x="1458" y="2"/>
                  </a:moveTo>
                  <a:lnTo>
                    <a:pt x="1464" y="7"/>
                  </a:lnTo>
                  <a:lnTo>
                    <a:pt x="1474" y="7"/>
                  </a:lnTo>
                  <a:lnTo>
                    <a:pt x="1478" y="12"/>
                  </a:lnTo>
                  <a:lnTo>
                    <a:pt x="1496" y="12"/>
                  </a:lnTo>
                  <a:lnTo>
                    <a:pt x="1508" y="22"/>
                  </a:lnTo>
                  <a:lnTo>
                    <a:pt x="1532" y="30"/>
                  </a:lnTo>
                  <a:lnTo>
                    <a:pt x="1537" y="37"/>
                  </a:lnTo>
                  <a:lnTo>
                    <a:pt x="1545" y="35"/>
                  </a:lnTo>
                  <a:lnTo>
                    <a:pt x="1558" y="48"/>
                  </a:lnTo>
                  <a:lnTo>
                    <a:pt x="1558" y="60"/>
                  </a:lnTo>
                  <a:lnTo>
                    <a:pt x="1561" y="65"/>
                  </a:lnTo>
                  <a:lnTo>
                    <a:pt x="1566" y="66"/>
                  </a:lnTo>
                  <a:lnTo>
                    <a:pt x="1560" y="77"/>
                  </a:lnTo>
                  <a:lnTo>
                    <a:pt x="1575" y="85"/>
                  </a:lnTo>
                  <a:lnTo>
                    <a:pt x="1572" y="97"/>
                  </a:lnTo>
                  <a:lnTo>
                    <a:pt x="1568" y="99"/>
                  </a:lnTo>
                  <a:lnTo>
                    <a:pt x="1575" y="105"/>
                  </a:lnTo>
                  <a:lnTo>
                    <a:pt x="1590" y="105"/>
                  </a:lnTo>
                  <a:lnTo>
                    <a:pt x="1601" y="117"/>
                  </a:lnTo>
                  <a:lnTo>
                    <a:pt x="1607" y="115"/>
                  </a:lnTo>
                  <a:lnTo>
                    <a:pt x="1609" y="119"/>
                  </a:lnTo>
                  <a:lnTo>
                    <a:pt x="1625" y="122"/>
                  </a:lnTo>
                  <a:lnTo>
                    <a:pt x="1629" y="119"/>
                  </a:lnTo>
                  <a:lnTo>
                    <a:pt x="1654" y="136"/>
                  </a:lnTo>
                  <a:lnTo>
                    <a:pt x="1678" y="135"/>
                  </a:lnTo>
                  <a:lnTo>
                    <a:pt x="1686" y="140"/>
                  </a:lnTo>
                  <a:lnTo>
                    <a:pt x="1686" y="146"/>
                  </a:lnTo>
                  <a:lnTo>
                    <a:pt x="1683" y="151"/>
                  </a:lnTo>
                  <a:lnTo>
                    <a:pt x="1689" y="158"/>
                  </a:lnTo>
                  <a:lnTo>
                    <a:pt x="1691" y="154"/>
                  </a:lnTo>
                  <a:lnTo>
                    <a:pt x="1698" y="161"/>
                  </a:lnTo>
                  <a:lnTo>
                    <a:pt x="1683" y="165"/>
                  </a:lnTo>
                  <a:lnTo>
                    <a:pt x="1681" y="174"/>
                  </a:lnTo>
                  <a:lnTo>
                    <a:pt x="1691" y="171"/>
                  </a:lnTo>
                  <a:lnTo>
                    <a:pt x="1698" y="176"/>
                  </a:lnTo>
                  <a:lnTo>
                    <a:pt x="1719" y="173"/>
                  </a:lnTo>
                  <a:lnTo>
                    <a:pt x="1698" y="203"/>
                  </a:lnTo>
                  <a:lnTo>
                    <a:pt x="1694" y="214"/>
                  </a:lnTo>
                  <a:lnTo>
                    <a:pt x="1671" y="240"/>
                  </a:lnTo>
                  <a:lnTo>
                    <a:pt x="1611" y="322"/>
                  </a:lnTo>
                  <a:lnTo>
                    <a:pt x="1467" y="528"/>
                  </a:lnTo>
                  <a:lnTo>
                    <a:pt x="1453" y="550"/>
                  </a:lnTo>
                  <a:lnTo>
                    <a:pt x="1353" y="737"/>
                  </a:lnTo>
                  <a:lnTo>
                    <a:pt x="1295" y="853"/>
                  </a:lnTo>
                  <a:lnTo>
                    <a:pt x="1282" y="880"/>
                  </a:lnTo>
                  <a:lnTo>
                    <a:pt x="1231" y="997"/>
                  </a:lnTo>
                  <a:lnTo>
                    <a:pt x="1169" y="1154"/>
                  </a:lnTo>
                  <a:lnTo>
                    <a:pt x="1100" y="1331"/>
                  </a:lnTo>
                  <a:lnTo>
                    <a:pt x="1068" y="1416"/>
                  </a:lnTo>
                  <a:lnTo>
                    <a:pt x="996" y="1612"/>
                  </a:lnTo>
                  <a:lnTo>
                    <a:pt x="967" y="1667"/>
                  </a:lnTo>
                  <a:lnTo>
                    <a:pt x="925" y="1740"/>
                  </a:lnTo>
                  <a:lnTo>
                    <a:pt x="802" y="1914"/>
                  </a:lnTo>
                  <a:lnTo>
                    <a:pt x="698" y="2080"/>
                  </a:lnTo>
                  <a:lnTo>
                    <a:pt x="570" y="2262"/>
                  </a:lnTo>
                  <a:lnTo>
                    <a:pt x="457" y="2441"/>
                  </a:lnTo>
                  <a:lnTo>
                    <a:pt x="366" y="2549"/>
                  </a:lnTo>
                  <a:lnTo>
                    <a:pt x="240" y="2528"/>
                  </a:lnTo>
                  <a:lnTo>
                    <a:pt x="213" y="2558"/>
                  </a:lnTo>
                  <a:lnTo>
                    <a:pt x="142" y="2501"/>
                  </a:lnTo>
                  <a:lnTo>
                    <a:pt x="102" y="2496"/>
                  </a:lnTo>
                  <a:lnTo>
                    <a:pt x="105" y="2490"/>
                  </a:lnTo>
                  <a:lnTo>
                    <a:pt x="69" y="2484"/>
                  </a:lnTo>
                  <a:lnTo>
                    <a:pt x="58" y="2447"/>
                  </a:lnTo>
                  <a:lnTo>
                    <a:pt x="0" y="2459"/>
                  </a:lnTo>
                  <a:lnTo>
                    <a:pt x="5" y="2391"/>
                  </a:lnTo>
                  <a:lnTo>
                    <a:pt x="15" y="2373"/>
                  </a:lnTo>
                  <a:lnTo>
                    <a:pt x="28" y="2391"/>
                  </a:lnTo>
                  <a:lnTo>
                    <a:pt x="44" y="2405"/>
                  </a:lnTo>
                  <a:lnTo>
                    <a:pt x="79" y="2416"/>
                  </a:lnTo>
                  <a:lnTo>
                    <a:pt x="85" y="2416"/>
                  </a:lnTo>
                  <a:lnTo>
                    <a:pt x="149" y="2368"/>
                  </a:lnTo>
                  <a:lnTo>
                    <a:pt x="192" y="2353"/>
                  </a:lnTo>
                  <a:lnTo>
                    <a:pt x="208" y="2353"/>
                  </a:lnTo>
                  <a:lnTo>
                    <a:pt x="225" y="2343"/>
                  </a:lnTo>
                  <a:lnTo>
                    <a:pt x="235" y="2334"/>
                  </a:lnTo>
                  <a:lnTo>
                    <a:pt x="241" y="2318"/>
                  </a:lnTo>
                  <a:lnTo>
                    <a:pt x="255" y="2297"/>
                  </a:lnTo>
                  <a:lnTo>
                    <a:pt x="260" y="2240"/>
                  </a:lnTo>
                  <a:lnTo>
                    <a:pt x="245" y="2175"/>
                  </a:lnTo>
                  <a:lnTo>
                    <a:pt x="245" y="2159"/>
                  </a:lnTo>
                  <a:lnTo>
                    <a:pt x="272" y="2169"/>
                  </a:lnTo>
                  <a:lnTo>
                    <a:pt x="307" y="2171"/>
                  </a:lnTo>
                  <a:lnTo>
                    <a:pt x="340" y="2155"/>
                  </a:lnTo>
                  <a:lnTo>
                    <a:pt x="380" y="2114"/>
                  </a:lnTo>
                  <a:lnTo>
                    <a:pt x="408" y="2106"/>
                  </a:lnTo>
                  <a:lnTo>
                    <a:pt x="412" y="2091"/>
                  </a:lnTo>
                  <a:lnTo>
                    <a:pt x="486" y="2065"/>
                  </a:lnTo>
                  <a:lnTo>
                    <a:pt x="506" y="2042"/>
                  </a:lnTo>
                  <a:lnTo>
                    <a:pt x="545" y="1973"/>
                  </a:lnTo>
                  <a:lnTo>
                    <a:pt x="560" y="1922"/>
                  </a:lnTo>
                  <a:lnTo>
                    <a:pt x="576" y="1795"/>
                  </a:lnTo>
                  <a:lnTo>
                    <a:pt x="573" y="1656"/>
                  </a:lnTo>
                  <a:lnTo>
                    <a:pt x="560" y="1558"/>
                  </a:lnTo>
                  <a:lnTo>
                    <a:pt x="533" y="1503"/>
                  </a:lnTo>
                  <a:lnTo>
                    <a:pt x="528" y="1484"/>
                  </a:lnTo>
                  <a:lnTo>
                    <a:pt x="538" y="1476"/>
                  </a:lnTo>
                  <a:lnTo>
                    <a:pt x="543" y="1462"/>
                  </a:lnTo>
                  <a:lnTo>
                    <a:pt x="553" y="1465"/>
                  </a:lnTo>
                  <a:lnTo>
                    <a:pt x="557" y="1457"/>
                  </a:lnTo>
                  <a:lnTo>
                    <a:pt x="565" y="1455"/>
                  </a:lnTo>
                  <a:lnTo>
                    <a:pt x="565" y="1460"/>
                  </a:lnTo>
                  <a:lnTo>
                    <a:pt x="577" y="1470"/>
                  </a:lnTo>
                  <a:lnTo>
                    <a:pt x="585" y="1485"/>
                  </a:lnTo>
                  <a:lnTo>
                    <a:pt x="619" y="1514"/>
                  </a:lnTo>
                  <a:lnTo>
                    <a:pt x="619" y="1521"/>
                  </a:lnTo>
                  <a:lnTo>
                    <a:pt x="624" y="1521"/>
                  </a:lnTo>
                  <a:lnTo>
                    <a:pt x="627" y="1518"/>
                  </a:lnTo>
                  <a:lnTo>
                    <a:pt x="624" y="1511"/>
                  </a:lnTo>
                  <a:lnTo>
                    <a:pt x="627" y="1510"/>
                  </a:lnTo>
                  <a:lnTo>
                    <a:pt x="634" y="1518"/>
                  </a:lnTo>
                  <a:lnTo>
                    <a:pt x="646" y="1518"/>
                  </a:lnTo>
                  <a:lnTo>
                    <a:pt x="634" y="1511"/>
                  </a:lnTo>
                  <a:lnTo>
                    <a:pt x="640" y="1505"/>
                  </a:lnTo>
                  <a:lnTo>
                    <a:pt x="632" y="1500"/>
                  </a:lnTo>
                  <a:lnTo>
                    <a:pt x="639" y="1495"/>
                  </a:lnTo>
                  <a:lnTo>
                    <a:pt x="640" y="1485"/>
                  </a:lnTo>
                  <a:lnTo>
                    <a:pt x="635" y="1450"/>
                  </a:lnTo>
                  <a:lnTo>
                    <a:pt x="645" y="1434"/>
                  </a:lnTo>
                  <a:lnTo>
                    <a:pt x="645" y="1454"/>
                  </a:lnTo>
                  <a:lnTo>
                    <a:pt x="651" y="1471"/>
                  </a:lnTo>
                  <a:lnTo>
                    <a:pt x="681" y="1521"/>
                  </a:lnTo>
                  <a:lnTo>
                    <a:pt x="681" y="1529"/>
                  </a:lnTo>
                  <a:lnTo>
                    <a:pt x="669" y="1528"/>
                  </a:lnTo>
                  <a:lnTo>
                    <a:pt x="660" y="1534"/>
                  </a:lnTo>
                  <a:lnTo>
                    <a:pt x="655" y="1533"/>
                  </a:lnTo>
                  <a:lnTo>
                    <a:pt x="649" y="1543"/>
                  </a:lnTo>
                  <a:lnTo>
                    <a:pt x="635" y="1534"/>
                  </a:lnTo>
                  <a:lnTo>
                    <a:pt x="619" y="1543"/>
                  </a:lnTo>
                  <a:lnTo>
                    <a:pt x="609" y="1560"/>
                  </a:lnTo>
                  <a:lnTo>
                    <a:pt x="611" y="1582"/>
                  </a:lnTo>
                  <a:lnTo>
                    <a:pt x="625" y="1608"/>
                  </a:lnTo>
                  <a:lnTo>
                    <a:pt x="656" y="1639"/>
                  </a:lnTo>
                  <a:lnTo>
                    <a:pt x="678" y="1644"/>
                  </a:lnTo>
                  <a:lnTo>
                    <a:pt x="690" y="1646"/>
                  </a:lnTo>
                  <a:lnTo>
                    <a:pt x="698" y="1634"/>
                  </a:lnTo>
                  <a:lnTo>
                    <a:pt x="703" y="1622"/>
                  </a:lnTo>
                  <a:lnTo>
                    <a:pt x="699" y="1612"/>
                  </a:lnTo>
                  <a:lnTo>
                    <a:pt x="706" y="1604"/>
                  </a:lnTo>
                  <a:lnTo>
                    <a:pt x="714" y="1543"/>
                  </a:lnTo>
                  <a:lnTo>
                    <a:pt x="709" y="1524"/>
                  </a:lnTo>
                  <a:lnTo>
                    <a:pt x="729" y="1486"/>
                  </a:lnTo>
                  <a:lnTo>
                    <a:pt x="725" y="1484"/>
                  </a:lnTo>
                  <a:lnTo>
                    <a:pt x="730" y="1484"/>
                  </a:lnTo>
                  <a:lnTo>
                    <a:pt x="735" y="1474"/>
                  </a:lnTo>
                  <a:lnTo>
                    <a:pt x="735" y="1441"/>
                  </a:lnTo>
                  <a:lnTo>
                    <a:pt x="725" y="1426"/>
                  </a:lnTo>
                  <a:lnTo>
                    <a:pt x="740" y="1401"/>
                  </a:lnTo>
                  <a:lnTo>
                    <a:pt x="740" y="1378"/>
                  </a:lnTo>
                  <a:lnTo>
                    <a:pt x="747" y="1367"/>
                  </a:lnTo>
                  <a:lnTo>
                    <a:pt x="742" y="1338"/>
                  </a:lnTo>
                  <a:lnTo>
                    <a:pt x="735" y="1338"/>
                  </a:lnTo>
                  <a:lnTo>
                    <a:pt x="735" y="1333"/>
                  </a:lnTo>
                  <a:lnTo>
                    <a:pt x="723" y="1337"/>
                  </a:lnTo>
                  <a:lnTo>
                    <a:pt x="713" y="1324"/>
                  </a:lnTo>
                  <a:lnTo>
                    <a:pt x="709" y="1326"/>
                  </a:lnTo>
                  <a:lnTo>
                    <a:pt x="685" y="1263"/>
                  </a:lnTo>
                  <a:lnTo>
                    <a:pt x="655" y="1268"/>
                  </a:lnTo>
                  <a:lnTo>
                    <a:pt x="660" y="1165"/>
                  </a:lnTo>
                  <a:lnTo>
                    <a:pt x="654" y="1125"/>
                  </a:lnTo>
                  <a:lnTo>
                    <a:pt x="644" y="1114"/>
                  </a:lnTo>
                  <a:lnTo>
                    <a:pt x="640" y="1095"/>
                  </a:lnTo>
                  <a:lnTo>
                    <a:pt x="632" y="1087"/>
                  </a:lnTo>
                  <a:lnTo>
                    <a:pt x="625" y="1066"/>
                  </a:lnTo>
                  <a:lnTo>
                    <a:pt x="847" y="1082"/>
                  </a:lnTo>
                  <a:lnTo>
                    <a:pt x="847" y="1070"/>
                  </a:lnTo>
                  <a:lnTo>
                    <a:pt x="839" y="1051"/>
                  </a:lnTo>
                  <a:lnTo>
                    <a:pt x="846" y="1038"/>
                  </a:lnTo>
                  <a:lnTo>
                    <a:pt x="915" y="981"/>
                  </a:lnTo>
                  <a:lnTo>
                    <a:pt x="932" y="869"/>
                  </a:lnTo>
                  <a:lnTo>
                    <a:pt x="949" y="869"/>
                  </a:lnTo>
                  <a:lnTo>
                    <a:pt x="947" y="838"/>
                  </a:lnTo>
                  <a:lnTo>
                    <a:pt x="896" y="799"/>
                  </a:lnTo>
                  <a:lnTo>
                    <a:pt x="896" y="787"/>
                  </a:lnTo>
                  <a:lnTo>
                    <a:pt x="882" y="780"/>
                  </a:lnTo>
                  <a:lnTo>
                    <a:pt x="882" y="766"/>
                  </a:lnTo>
                  <a:lnTo>
                    <a:pt x="871" y="757"/>
                  </a:lnTo>
                  <a:lnTo>
                    <a:pt x="866" y="762"/>
                  </a:lnTo>
                  <a:lnTo>
                    <a:pt x="856" y="759"/>
                  </a:lnTo>
                  <a:lnTo>
                    <a:pt x="852" y="751"/>
                  </a:lnTo>
                  <a:lnTo>
                    <a:pt x="826" y="740"/>
                  </a:lnTo>
                  <a:lnTo>
                    <a:pt x="832" y="735"/>
                  </a:lnTo>
                  <a:lnTo>
                    <a:pt x="847" y="740"/>
                  </a:lnTo>
                  <a:lnTo>
                    <a:pt x="847" y="721"/>
                  </a:lnTo>
                  <a:lnTo>
                    <a:pt x="883" y="695"/>
                  </a:lnTo>
                  <a:lnTo>
                    <a:pt x="885" y="683"/>
                  </a:lnTo>
                  <a:lnTo>
                    <a:pt x="898" y="673"/>
                  </a:lnTo>
                  <a:lnTo>
                    <a:pt x="895" y="663"/>
                  </a:lnTo>
                  <a:lnTo>
                    <a:pt x="901" y="654"/>
                  </a:lnTo>
                  <a:lnTo>
                    <a:pt x="912" y="639"/>
                  </a:lnTo>
                  <a:lnTo>
                    <a:pt x="921" y="638"/>
                  </a:lnTo>
                  <a:lnTo>
                    <a:pt x="942" y="656"/>
                  </a:lnTo>
                  <a:lnTo>
                    <a:pt x="972" y="651"/>
                  </a:lnTo>
                  <a:lnTo>
                    <a:pt x="975" y="636"/>
                  </a:lnTo>
                  <a:lnTo>
                    <a:pt x="989" y="631"/>
                  </a:lnTo>
                  <a:lnTo>
                    <a:pt x="996" y="633"/>
                  </a:lnTo>
                  <a:lnTo>
                    <a:pt x="1001" y="612"/>
                  </a:lnTo>
                  <a:lnTo>
                    <a:pt x="1018" y="609"/>
                  </a:lnTo>
                  <a:lnTo>
                    <a:pt x="1023" y="599"/>
                  </a:lnTo>
                  <a:lnTo>
                    <a:pt x="1023" y="585"/>
                  </a:lnTo>
                  <a:lnTo>
                    <a:pt x="1016" y="577"/>
                  </a:lnTo>
                  <a:lnTo>
                    <a:pt x="1004" y="585"/>
                  </a:lnTo>
                  <a:lnTo>
                    <a:pt x="996" y="582"/>
                  </a:lnTo>
                  <a:lnTo>
                    <a:pt x="995" y="572"/>
                  </a:lnTo>
                  <a:lnTo>
                    <a:pt x="985" y="585"/>
                  </a:lnTo>
                  <a:lnTo>
                    <a:pt x="984" y="583"/>
                  </a:lnTo>
                  <a:lnTo>
                    <a:pt x="980" y="572"/>
                  </a:lnTo>
                  <a:lnTo>
                    <a:pt x="984" y="558"/>
                  </a:lnTo>
                  <a:lnTo>
                    <a:pt x="974" y="543"/>
                  </a:lnTo>
                  <a:lnTo>
                    <a:pt x="994" y="528"/>
                  </a:lnTo>
                  <a:lnTo>
                    <a:pt x="990" y="524"/>
                  </a:lnTo>
                  <a:lnTo>
                    <a:pt x="995" y="521"/>
                  </a:lnTo>
                  <a:lnTo>
                    <a:pt x="994" y="514"/>
                  </a:lnTo>
                  <a:lnTo>
                    <a:pt x="1006" y="518"/>
                  </a:lnTo>
                  <a:lnTo>
                    <a:pt x="1005" y="511"/>
                  </a:lnTo>
                  <a:lnTo>
                    <a:pt x="1010" y="506"/>
                  </a:lnTo>
                  <a:lnTo>
                    <a:pt x="990" y="500"/>
                  </a:lnTo>
                  <a:lnTo>
                    <a:pt x="989" y="489"/>
                  </a:lnTo>
                  <a:lnTo>
                    <a:pt x="1013" y="489"/>
                  </a:lnTo>
                  <a:lnTo>
                    <a:pt x="994" y="485"/>
                  </a:lnTo>
                  <a:lnTo>
                    <a:pt x="981" y="441"/>
                  </a:lnTo>
                  <a:lnTo>
                    <a:pt x="996" y="432"/>
                  </a:lnTo>
                  <a:lnTo>
                    <a:pt x="994" y="406"/>
                  </a:lnTo>
                  <a:lnTo>
                    <a:pt x="981" y="407"/>
                  </a:lnTo>
                  <a:lnTo>
                    <a:pt x="984" y="378"/>
                  </a:lnTo>
                  <a:lnTo>
                    <a:pt x="991" y="367"/>
                  </a:lnTo>
                  <a:lnTo>
                    <a:pt x="1006" y="353"/>
                  </a:lnTo>
                  <a:lnTo>
                    <a:pt x="1001" y="347"/>
                  </a:lnTo>
                  <a:lnTo>
                    <a:pt x="1015" y="342"/>
                  </a:lnTo>
                  <a:lnTo>
                    <a:pt x="1015" y="346"/>
                  </a:lnTo>
                  <a:lnTo>
                    <a:pt x="1021" y="341"/>
                  </a:lnTo>
                  <a:lnTo>
                    <a:pt x="1021" y="328"/>
                  </a:lnTo>
                  <a:lnTo>
                    <a:pt x="1011" y="331"/>
                  </a:lnTo>
                  <a:lnTo>
                    <a:pt x="1018" y="321"/>
                  </a:lnTo>
                  <a:lnTo>
                    <a:pt x="1028" y="319"/>
                  </a:lnTo>
                  <a:lnTo>
                    <a:pt x="1020" y="298"/>
                  </a:lnTo>
                  <a:lnTo>
                    <a:pt x="1029" y="296"/>
                  </a:lnTo>
                  <a:lnTo>
                    <a:pt x="1031" y="289"/>
                  </a:lnTo>
                  <a:lnTo>
                    <a:pt x="1036" y="294"/>
                  </a:lnTo>
                  <a:lnTo>
                    <a:pt x="1031" y="303"/>
                  </a:lnTo>
                  <a:lnTo>
                    <a:pt x="1034" y="309"/>
                  </a:lnTo>
                  <a:lnTo>
                    <a:pt x="1040" y="303"/>
                  </a:lnTo>
                  <a:lnTo>
                    <a:pt x="1053" y="306"/>
                  </a:lnTo>
                  <a:lnTo>
                    <a:pt x="1053" y="311"/>
                  </a:lnTo>
                  <a:lnTo>
                    <a:pt x="1063" y="306"/>
                  </a:lnTo>
                  <a:lnTo>
                    <a:pt x="1050" y="322"/>
                  </a:lnTo>
                  <a:lnTo>
                    <a:pt x="1068" y="312"/>
                  </a:lnTo>
                  <a:lnTo>
                    <a:pt x="1065" y="322"/>
                  </a:lnTo>
                  <a:lnTo>
                    <a:pt x="1055" y="333"/>
                  </a:lnTo>
                  <a:lnTo>
                    <a:pt x="1080" y="327"/>
                  </a:lnTo>
                  <a:lnTo>
                    <a:pt x="1085" y="321"/>
                  </a:lnTo>
                  <a:lnTo>
                    <a:pt x="1082" y="347"/>
                  </a:lnTo>
                  <a:lnTo>
                    <a:pt x="1077" y="351"/>
                  </a:lnTo>
                  <a:lnTo>
                    <a:pt x="1074" y="347"/>
                  </a:lnTo>
                  <a:lnTo>
                    <a:pt x="1054" y="358"/>
                  </a:lnTo>
                  <a:lnTo>
                    <a:pt x="1054" y="367"/>
                  </a:lnTo>
                  <a:lnTo>
                    <a:pt x="1060" y="365"/>
                  </a:lnTo>
                  <a:lnTo>
                    <a:pt x="1060" y="370"/>
                  </a:lnTo>
                  <a:lnTo>
                    <a:pt x="1054" y="383"/>
                  </a:lnTo>
                  <a:lnTo>
                    <a:pt x="1068" y="383"/>
                  </a:lnTo>
                  <a:lnTo>
                    <a:pt x="1075" y="363"/>
                  </a:lnTo>
                  <a:lnTo>
                    <a:pt x="1087" y="365"/>
                  </a:lnTo>
                  <a:lnTo>
                    <a:pt x="1089" y="370"/>
                  </a:lnTo>
                  <a:lnTo>
                    <a:pt x="1102" y="378"/>
                  </a:lnTo>
                  <a:lnTo>
                    <a:pt x="1098" y="368"/>
                  </a:lnTo>
                  <a:lnTo>
                    <a:pt x="1105" y="358"/>
                  </a:lnTo>
                  <a:lnTo>
                    <a:pt x="1108" y="368"/>
                  </a:lnTo>
                  <a:lnTo>
                    <a:pt x="1134" y="367"/>
                  </a:lnTo>
                  <a:lnTo>
                    <a:pt x="1143" y="360"/>
                  </a:lnTo>
                  <a:lnTo>
                    <a:pt x="1141" y="372"/>
                  </a:lnTo>
                  <a:lnTo>
                    <a:pt x="1151" y="368"/>
                  </a:lnTo>
                  <a:lnTo>
                    <a:pt x="1162" y="373"/>
                  </a:lnTo>
                  <a:lnTo>
                    <a:pt x="1159" y="380"/>
                  </a:lnTo>
                  <a:lnTo>
                    <a:pt x="1149" y="385"/>
                  </a:lnTo>
                  <a:lnTo>
                    <a:pt x="1149" y="380"/>
                  </a:lnTo>
                  <a:lnTo>
                    <a:pt x="1133" y="392"/>
                  </a:lnTo>
                  <a:lnTo>
                    <a:pt x="1141" y="395"/>
                  </a:lnTo>
                  <a:lnTo>
                    <a:pt x="1148" y="391"/>
                  </a:lnTo>
                  <a:lnTo>
                    <a:pt x="1153" y="402"/>
                  </a:lnTo>
                  <a:lnTo>
                    <a:pt x="1162" y="401"/>
                  </a:lnTo>
                  <a:lnTo>
                    <a:pt x="1161" y="406"/>
                  </a:lnTo>
                  <a:lnTo>
                    <a:pt x="1167" y="405"/>
                  </a:lnTo>
                  <a:lnTo>
                    <a:pt x="1173" y="420"/>
                  </a:lnTo>
                  <a:lnTo>
                    <a:pt x="1181" y="422"/>
                  </a:lnTo>
                  <a:lnTo>
                    <a:pt x="1187" y="417"/>
                  </a:lnTo>
                  <a:lnTo>
                    <a:pt x="1192" y="427"/>
                  </a:lnTo>
                  <a:lnTo>
                    <a:pt x="1188" y="407"/>
                  </a:lnTo>
                  <a:lnTo>
                    <a:pt x="1181" y="405"/>
                  </a:lnTo>
                  <a:lnTo>
                    <a:pt x="1176" y="388"/>
                  </a:lnTo>
                  <a:lnTo>
                    <a:pt x="1172" y="388"/>
                  </a:lnTo>
                  <a:lnTo>
                    <a:pt x="1182" y="372"/>
                  </a:lnTo>
                  <a:lnTo>
                    <a:pt x="1186" y="367"/>
                  </a:lnTo>
                  <a:lnTo>
                    <a:pt x="1181" y="367"/>
                  </a:lnTo>
                  <a:lnTo>
                    <a:pt x="1201" y="351"/>
                  </a:lnTo>
                  <a:lnTo>
                    <a:pt x="1213" y="348"/>
                  </a:lnTo>
                  <a:lnTo>
                    <a:pt x="1198" y="333"/>
                  </a:lnTo>
                  <a:lnTo>
                    <a:pt x="1197" y="347"/>
                  </a:lnTo>
                  <a:lnTo>
                    <a:pt x="1182" y="352"/>
                  </a:lnTo>
                  <a:lnTo>
                    <a:pt x="1177" y="352"/>
                  </a:lnTo>
                  <a:lnTo>
                    <a:pt x="1172" y="365"/>
                  </a:lnTo>
                  <a:lnTo>
                    <a:pt x="1161" y="358"/>
                  </a:lnTo>
                  <a:lnTo>
                    <a:pt x="1161" y="351"/>
                  </a:lnTo>
                  <a:lnTo>
                    <a:pt x="1144" y="351"/>
                  </a:lnTo>
                  <a:lnTo>
                    <a:pt x="1138" y="356"/>
                  </a:lnTo>
                  <a:lnTo>
                    <a:pt x="1138" y="351"/>
                  </a:lnTo>
                  <a:lnTo>
                    <a:pt x="1156" y="336"/>
                  </a:lnTo>
                  <a:lnTo>
                    <a:pt x="1153" y="331"/>
                  </a:lnTo>
                  <a:lnTo>
                    <a:pt x="1157" y="321"/>
                  </a:lnTo>
                  <a:lnTo>
                    <a:pt x="1148" y="328"/>
                  </a:lnTo>
                  <a:lnTo>
                    <a:pt x="1149" y="317"/>
                  </a:lnTo>
                  <a:lnTo>
                    <a:pt x="1143" y="316"/>
                  </a:lnTo>
                  <a:lnTo>
                    <a:pt x="1151" y="304"/>
                  </a:lnTo>
                  <a:lnTo>
                    <a:pt x="1139" y="307"/>
                  </a:lnTo>
                  <a:lnTo>
                    <a:pt x="1133" y="316"/>
                  </a:lnTo>
                  <a:lnTo>
                    <a:pt x="1134" y="309"/>
                  </a:lnTo>
                  <a:lnTo>
                    <a:pt x="1129" y="304"/>
                  </a:lnTo>
                  <a:lnTo>
                    <a:pt x="1134" y="303"/>
                  </a:lnTo>
                  <a:lnTo>
                    <a:pt x="1134" y="293"/>
                  </a:lnTo>
                  <a:lnTo>
                    <a:pt x="1129" y="293"/>
                  </a:lnTo>
                  <a:lnTo>
                    <a:pt x="1117" y="284"/>
                  </a:lnTo>
                  <a:lnTo>
                    <a:pt x="1118" y="279"/>
                  </a:lnTo>
                  <a:lnTo>
                    <a:pt x="1107" y="263"/>
                  </a:lnTo>
                  <a:lnTo>
                    <a:pt x="1117" y="269"/>
                  </a:lnTo>
                  <a:lnTo>
                    <a:pt x="1123" y="268"/>
                  </a:lnTo>
                  <a:lnTo>
                    <a:pt x="1119" y="272"/>
                  </a:lnTo>
                  <a:lnTo>
                    <a:pt x="1137" y="272"/>
                  </a:lnTo>
                  <a:lnTo>
                    <a:pt x="1146" y="264"/>
                  </a:lnTo>
                  <a:lnTo>
                    <a:pt x="1153" y="268"/>
                  </a:lnTo>
                  <a:lnTo>
                    <a:pt x="1161" y="262"/>
                  </a:lnTo>
                  <a:lnTo>
                    <a:pt x="1138" y="262"/>
                  </a:lnTo>
                  <a:lnTo>
                    <a:pt x="1141" y="257"/>
                  </a:lnTo>
                  <a:lnTo>
                    <a:pt x="1138" y="252"/>
                  </a:lnTo>
                  <a:lnTo>
                    <a:pt x="1146" y="250"/>
                  </a:lnTo>
                  <a:lnTo>
                    <a:pt x="1153" y="242"/>
                  </a:lnTo>
                  <a:lnTo>
                    <a:pt x="1143" y="237"/>
                  </a:lnTo>
                  <a:lnTo>
                    <a:pt x="1118" y="242"/>
                  </a:lnTo>
                  <a:lnTo>
                    <a:pt x="1122" y="235"/>
                  </a:lnTo>
                  <a:lnTo>
                    <a:pt x="1128" y="224"/>
                  </a:lnTo>
                  <a:lnTo>
                    <a:pt x="1112" y="222"/>
                  </a:lnTo>
                  <a:lnTo>
                    <a:pt x="1112" y="215"/>
                  </a:lnTo>
                  <a:lnTo>
                    <a:pt x="1122" y="199"/>
                  </a:lnTo>
                  <a:lnTo>
                    <a:pt x="1114" y="199"/>
                  </a:lnTo>
                  <a:lnTo>
                    <a:pt x="1122" y="189"/>
                  </a:lnTo>
                  <a:lnTo>
                    <a:pt x="1112" y="186"/>
                  </a:lnTo>
                  <a:lnTo>
                    <a:pt x="1122" y="179"/>
                  </a:lnTo>
                  <a:lnTo>
                    <a:pt x="1109" y="178"/>
                  </a:lnTo>
                  <a:lnTo>
                    <a:pt x="1108" y="171"/>
                  </a:lnTo>
                  <a:lnTo>
                    <a:pt x="1113" y="170"/>
                  </a:lnTo>
                  <a:lnTo>
                    <a:pt x="1107" y="161"/>
                  </a:lnTo>
                  <a:lnTo>
                    <a:pt x="1109" y="158"/>
                  </a:lnTo>
                  <a:lnTo>
                    <a:pt x="1118" y="166"/>
                  </a:lnTo>
                  <a:lnTo>
                    <a:pt x="1129" y="168"/>
                  </a:lnTo>
                  <a:lnTo>
                    <a:pt x="1148" y="155"/>
                  </a:lnTo>
                  <a:lnTo>
                    <a:pt x="1141" y="173"/>
                  </a:lnTo>
                  <a:lnTo>
                    <a:pt x="1149" y="163"/>
                  </a:lnTo>
                  <a:lnTo>
                    <a:pt x="1153" y="165"/>
                  </a:lnTo>
                  <a:lnTo>
                    <a:pt x="1159" y="160"/>
                  </a:lnTo>
                  <a:lnTo>
                    <a:pt x="1157" y="170"/>
                  </a:lnTo>
                  <a:lnTo>
                    <a:pt x="1176" y="174"/>
                  </a:lnTo>
                  <a:lnTo>
                    <a:pt x="1172" y="189"/>
                  </a:lnTo>
                  <a:lnTo>
                    <a:pt x="1157" y="198"/>
                  </a:lnTo>
                  <a:lnTo>
                    <a:pt x="1164" y="200"/>
                  </a:lnTo>
                  <a:lnTo>
                    <a:pt x="1161" y="209"/>
                  </a:lnTo>
                  <a:lnTo>
                    <a:pt x="1167" y="204"/>
                  </a:lnTo>
                  <a:lnTo>
                    <a:pt x="1178" y="195"/>
                  </a:lnTo>
                  <a:lnTo>
                    <a:pt x="1186" y="199"/>
                  </a:lnTo>
                  <a:lnTo>
                    <a:pt x="1196" y="183"/>
                  </a:lnTo>
                  <a:lnTo>
                    <a:pt x="1213" y="171"/>
                  </a:lnTo>
                  <a:lnTo>
                    <a:pt x="1236" y="173"/>
                  </a:lnTo>
                  <a:lnTo>
                    <a:pt x="1238" y="168"/>
                  </a:lnTo>
                  <a:lnTo>
                    <a:pt x="1257" y="165"/>
                  </a:lnTo>
                  <a:lnTo>
                    <a:pt x="1260" y="155"/>
                  </a:lnTo>
                  <a:lnTo>
                    <a:pt x="1270" y="155"/>
                  </a:lnTo>
                  <a:lnTo>
                    <a:pt x="1266" y="161"/>
                  </a:lnTo>
                  <a:lnTo>
                    <a:pt x="1276" y="158"/>
                  </a:lnTo>
                  <a:lnTo>
                    <a:pt x="1274" y="165"/>
                  </a:lnTo>
                  <a:lnTo>
                    <a:pt x="1295" y="166"/>
                  </a:lnTo>
                  <a:lnTo>
                    <a:pt x="1289" y="178"/>
                  </a:lnTo>
                  <a:lnTo>
                    <a:pt x="1294" y="178"/>
                  </a:lnTo>
                  <a:lnTo>
                    <a:pt x="1292" y="186"/>
                  </a:lnTo>
                  <a:lnTo>
                    <a:pt x="1304" y="184"/>
                  </a:lnTo>
                  <a:lnTo>
                    <a:pt x="1299" y="190"/>
                  </a:lnTo>
                  <a:lnTo>
                    <a:pt x="1310" y="204"/>
                  </a:lnTo>
                  <a:lnTo>
                    <a:pt x="1324" y="209"/>
                  </a:lnTo>
                  <a:lnTo>
                    <a:pt x="1331" y="199"/>
                  </a:lnTo>
                  <a:lnTo>
                    <a:pt x="1350" y="193"/>
                  </a:lnTo>
                  <a:lnTo>
                    <a:pt x="1351" y="188"/>
                  </a:lnTo>
                  <a:lnTo>
                    <a:pt x="1321" y="141"/>
                  </a:lnTo>
                  <a:lnTo>
                    <a:pt x="1310" y="139"/>
                  </a:lnTo>
                  <a:lnTo>
                    <a:pt x="1289" y="120"/>
                  </a:lnTo>
                  <a:lnTo>
                    <a:pt x="1279" y="104"/>
                  </a:lnTo>
                  <a:lnTo>
                    <a:pt x="1271" y="99"/>
                  </a:lnTo>
                  <a:lnTo>
                    <a:pt x="1266" y="71"/>
                  </a:lnTo>
                  <a:lnTo>
                    <a:pt x="1274" y="65"/>
                  </a:lnTo>
                  <a:lnTo>
                    <a:pt x="1294" y="66"/>
                  </a:lnTo>
                  <a:lnTo>
                    <a:pt x="1316" y="56"/>
                  </a:lnTo>
                  <a:lnTo>
                    <a:pt x="1321" y="60"/>
                  </a:lnTo>
                  <a:lnTo>
                    <a:pt x="1324" y="51"/>
                  </a:lnTo>
                  <a:lnTo>
                    <a:pt x="1348" y="50"/>
                  </a:lnTo>
                  <a:lnTo>
                    <a:pt x="1358" y="41"/>
                  </a:lnTo>
                  <a:lnTo>
                    <a:pt x="1389" y="32"/>
                  </a:lnTo>
                  <a:lnTo>
                    <a:pt x="1395" y="34"/>
                  </a:lnTo>
                  <a:lnTo>
                    <a:pt x="1427" y="17"/>
                  </a:lnTo>
                  <a:lnTo>
                    <a:pt x="1432" y="6"/>
                  </a:lnTo>
                  <a:lnTo>
                    <a:pt x="1439" y="0"/>
                  </a:lnTo>
                  <a:lnTo>
                    <a:pt x="1458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2826287" y="1815963"/>
              <a:ext cx="1012853" cy="912112"/>
            </a:xfrm>
            <a:custGeom>
              <a:avLst/>
              <a:gdLst>
                <a:gd name="T0" fmla="*/ 976 w 1485"/>
                <a:gd name="T1" fmla="*/ 137 h 1341"/>
                <a:gd name="T2" fmla="*/ 981 w 1485"/>
                <a:gd name="T3" fmla="*/ 180 h 1341"/>
                <a:gd name="T4" fmla="*/ 1057 w 1485"/>
                <a:gd name="T5" fmla="*/ 191 h 1341"/>
                <a:gd name="T6" fmla="*/ 1094 w 1485"/>
                <a:gd name="T7" fmla="*/ 301 h 1341"/>
                <a:gd name="T8" fmla="*/ 1181 w 1485"/>
                <a:gd name="T9" fmla="*/ 269 h 1341"/>
                <a:gd name="T10" fmla="*/ 1383 w 1485"/>
                <a:gd name="T11" fmla="*/ 295 h 1341"/>
                <a:gd name="T12" fmla="*/ 1461 w 1485"/>
                <a:gd name="T13" fmla="*/ 414 h 1341"/>
                <a:gd name="T14" fmla="*/ 1468 w 1485"/>
                <a:gd name="T15" fmla="*/ 438 h 1341"/>
                <a:gd name="T16" fmla="*/ 1483 w 1485"/>
                <a:gd name="T17" fmla="*/ 464 h 1341"/>
                <a:gd name="T18" fmla="*/ 1439 w 1485"/>
                <a:gd name="T19" fmla="*/ 471 h 1341"/>
                <a:gd name="T20" fmla="*/ 1429 w 1485"/>
                <a:gd name="T21" fmla="*/ 512 h 1341"/>
                <a:gd name="T22" fmla="*/ 1387 w 1485"/>
                <a:gd name="T23" fmla="*/ 556 h 1341"/>
                <a:gd name="T24" fmla="*/ 1393 w 1485"/>
                <a:gd name="T25" fmla="*/ 643 h 1341"/>
                <a:gd name="T26" fmla="*/ 1370 w 1485"/>
                <a:gd name="T27" fmla="*/ 693 h 1341"/>
                <a:gd name="T28" fmla="*/ 1333 w 1485"/>
                <a:gd name="T29" fmla="*/ 732 h 1341"/>
                <a:gd name="T30" fmla="*/ 1259 w 1485"/>
                <a:gd name="T31" fmla="*/ 732 h 1341"/>
                <a:gd name="T32" fmla="*/ 1176 w 1485"/>
                <a:gd name="T33" fmla="*/ 787 h 1341"/>
                <a:gd name="T34" fmla="*/ 1101 w 1485"/>
                <a:gd name="T35" fmla="*/ 801 h 1341"/>
                <a:gd name="T36" fmla="*/ 1052 w 1485"/>
                <a:gd name="T37" fmla="*/ 886 h 1341"/>
                <a:gd name="T38" fmla="*/ 969 w 1485"/>
                <a:gd name="T39" fmla="*/ 939 h 1341"/>
                <a:gd name="T40" fmla="*/ 951 w 1485"/>
                <a:gd name="T41" fmla="*/ 949 h 1341"/>
                <a:gd name="T42" fmla="*/ 945 w 1485"/>
                <a:gd name="T43" fmla="*/ 1047 h 1341"/>
                <a:gd name="T44" fmla="*/ 1020 w 1485"/>
                <a:gd name="T45" fmla="*/ 1089 h 1341"/>
                <a:gd name="T46" fmla="*/ 988 w 1485"/>
                <a:gd name="T47" fmla="*/ 1099 h 1341"/>
                <a:gd name="T48" fmla="*/ 968 w 1485"/>
                <a:gd name="T49" fmla="*/ 1129 h 1341"/>
                <a:gd name="T50" fmla="*/ 994 w 1485"/>
                <a:gd name="T51" fmla="*/ 1171 h 1341"/>
                <a:gd name="T52" fmla="*/ 1062 w 1485"/>
                <a:gd name="T53" fmla="*/ 1272 h 1341"/>
                <a:gd name="T54" fmla="*/ 1043 w 1485"/>
                <a:gd name="T55" fmla="*/ 1341 h 1341"/>
                <a:gd name="T56" fmla="*/ 931 w 1485"/>
                <a:gd name="T57" fmla="*/ 1281 h 1341"/>
                <a:gd name="T58" fmla="*/ 813 w 1485"/>
                <a:gd name="T59" fmla="*/ 1284 h 1341"/>
                <a:gd name="T60" fmla="*/ 742 w 1485"/>
                <a:gd name="T61" fmla="*/ 1269 h 1341"/>
                <a:gd name="T62" fmla="*/ 648 w 1485"/>
                <a:gd name="T63" fmla="*/ 1240 h 1341"/>
                <a:gd name="T64" fmla="*/ 575 w 1485"/>
                <a:gd name="T65" fmla="*/ 1196 h 1341"/>
                <a:gd name="T66" fmla="*/ 540 w 1485"/>
                <a:gd name="T67" fmla="*/ 1143 h 1341"/>
                <a:gd name="T68" fmla="*/ 521 w 1485"/>
                <a:gd name="T69" fmla="*/ 1060 h 1341"/>
                <a:gd name="T70" fmla="*/ 463 w 1485"/>
                <a:gd name="T71" fmla="*/ 1029 h 1341"/>
                <a:gd name="T72" fmla="*/ 393 w 1485"/>
                <a:gd name="T73" fmla="*/ 1030 h 1341"/>
                <a:gd name="T74" fmla="*/ 330 w 1485"/>
                <a:gd name="T75" fmla="*/ 969 h 1341"/>
                <a:gd name="T76" fmla="*/ 231 w 1485"/>
                <a:gd name="T77" fmla="*/ 882 h 1341"/>
                <a:gd name="T78" fmla="*/ 165 w 1485"/>
                <a:gd name="T79" fmla="*/ 855 h 1341"/>
                <a:gd name="T80" fmla="*/ 127 w 1485"/>
                <a:gd name="T81" fmla="*/ 861 h 1341"/>
                <a:gd name="T82" fmla="*/ 84 w 1485"/>
                <a:gd name="T83" fmla="*/ 863 h 1341"/>
                <a:gd name="T84" fmla="*/ 24 w 1485"/>
                <a:gd name="T85" fmla="*/ 842 h 1341"/>
                <a:gd name="T86" fmla="*/ 5 w 1485"/>
                <a:gd name="T87" fmla="*/ 794 h 1341"/>
                <a:gd name="T88" fmla="*/ 27 w 1485"/>
                <a:gd name="T89" fmla="*/ 735 h 1341"/>
                <a:gd name="T90" fmla="*/ 19 w 1485"/>
                <a:gd name="T91" fmla="*/ 643 h 1341"/>
                <a:gd name="T92" fmla="*/ 104 w 1485"/>
                <a:gd name="T93" fmla="*/ 556 h 1341"/>
                <a:gd name="T94" fmla="*/ 148 w 1485"/>
                <a:gd name="T95" fmla="*/ 476 h 1341"/>
                <a:gd name="T96" fmla="*/ 247 w 1485"/>
                <a:gd name="T97" fmla="*/ 380 h 1341"/>
                <a:gd name="T98" fmla="*/ 288 w 1485"/>
                <a:gd name="T99" fmla="*/ 412 h 1341"/>
                <a:gd name="T100" fmla="*/ 353 w 1485"/>
                <a:gd name="T101" fmla="*/ 461 h 1341"/>
                <a:gd name="T102" fmla="*/ 378 w 1485"/>
                <a:gd name="T103" fmla="*/ 459 h 1341"/>
                <a:gd name="T104" fmla="*/ 467 w 1485"/>
                <a:gd name="T105" fmla="*/ 496 h 1341"/>
                <a:gd name="T106" fmla="*/ 572 w 1485"/>
                <a:gd name="T107" fmla="*/ 542 h 1341"/>
                <a:gd name="T108" fmla="*/ 648 w 1485"/>
                <a:gd name="T109" fmla="*/ 388 h 1341"/>
                <a:gd name="T110" fmla="*/ 679 w 1485"/>
                <a:gd name="T111" fmla="*/ 129 h 1341"/>
                <a:gd name="T112" fmla="*/ 729 w 1485"/>
                <a:gd name="T113" fmla="*/ 114 h 1341"/>
                <a:gd name="T114" fmla="*/ 771 w 1485"/>
                <a:gd name="T115" fmla="*/ 77 h 1341"/>
                <a:gd name="T116" fmla="*/ 820 w 1485"/>
                <a:gd name="T117" fmla="*/ 23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5" h="1341">
                  <a:moveTo>
                    <a:pt x="902" y="19"/>
                  </a:moveTo>
                  <a:lnTo>
                    <a:pt x="897" y="25"/>
                  </a:lnTo>
                  <a:lnTo>
                    <a:pt x="917" y="50"/>
                  </a:lnTo>
                  <a:lnTo>
                    <a:pt x="919" y="77"/>
                  </a:lnTo>
                  <a:lnTo>
                    <a:pt x="929" y="83"/>
                  </a:lnTo>
                  <a:lnTo>
                    <a:pt x="935" y="82"/>
                  </a:lnTo>
                  <a:lnTo>
                    <a:pt x="951" y="111"/>
                  </a:lnTo>
                  <a:lnTo>
                    <a:pt x="966" y="127"/>
                  </a:lnTo>
                  <a:lnTo>
                    <a:pt x="971" y="127"/>
                  </a:lnTo>
                  <a:lnTo>
                    <a:pt x="976" y="137"/>
                  </a:lnTo>
                  <a:lnTo>
                    <a:pt x="979" y="137"/>
                  </a:lnTo>
                  <a:lnTo>
                    <a:pt x="988" y="143"/>
                  </a:lnTo>
                  <a:lnTo>
                    <a:pt x="993" y="152"/>
                  </a:lnTo>
                  <a:lnTo>
                    <a:pt x="978" y="151"/>
                  </a:lnTo>
                  <a:lnTo>
                    <a:pt x="983" y="157"/>
                  </a:lnTo>
                  <a:lnTo>
                    <a:pt x="978" y="158"/>
                  </a:lnTo>
                  <a:lnTo>
                    <a:pt x="983" y="175"/>
                  </a:lnTo>
                  <a:lnTo>
                    <a:pt x="974" y="173"/>
                  </a:lnTo>
                  <a:lnTo>
                    <a:pt x="976" y="185"/>
                  </a:lnTo>
                  <a:lnTo>
                    <a:pt x="981" y="180"/>
                  </a:lnTo>
                  <a:lnTo>
                    <a:pt x="983" y="191"/>
                  </a:lnTo>
                  <a:lnTo>
                    <a:pt x="989" y="198"/>
                  </a:lnTo>
                  <a:lnTo>
                    <a:pt x="993" y="188"/>
                  </a:lnTo>
                  <a:lnTo>
                    <a:pt x="1004" y="188"/>
                  </a:lnTo>
                  <a:lnTo>
                    <a:pt x="1009" y="175"/>
                  </a:lnTo>
                  <a:lnTo>
                    <a:pt x="1022" y="172"/>
                  </a:lnTo>
                  <a:lnTo>
                    <a:pt x="1034" y="182"/>
                  </a:lnTo>
                  <a:lnTo>
                    <a:pt x="1038" y="178"/>
                  </a:lnTo>
                  <a:lnTo>
                    <a:pt x="1048" y="200"/>
                  </a:lnTo>
                  <a:lnTo>
                    <a:pt x="1057" y="191"/>
                  </a:lnTo>
                  <a:lnTo>
                    <a:pt x="1067" y="207"/>
                  </a:lnTo>
                  <a:lnTo>
                    <a:pt x="1082" y="211"/>
                  </a:lnTo>
                  <a:lnTo>
                    <a:pt x="1086" y="225"/>
                  </a:lnTo>
                  <a:lnTo>
                    <a:pt x="1096" y="221"/>
                  </a:lnTo>
                  <a:lnTo>
                    <a:pt x="1102" y="225"/>
                  </a:lnTo>
                  <a:lnTo>
                    <a:pt x="1098" y="246"/>
                  </a:lnTo>
                  <a:lnTo>
                    <a:pt x="1098" y="270"/>
                  </a:lnTo>
                  <a:lnTo>
                    <a:pt x="1091" y="271"/>
                  </a:lnTo>
                  <a:lnTo>
                    <a:pt x="1078" y="300"/>
                  </a:lnTo>
                  <a:lnTo>
                    <a:pt x="1094" y="301"/>
                  </a:lnTo>
                  <a:lnTo>
                    <a:pt x="1098" y="295"/>
                  </a:lnTo>
                  <a:lnTo>
                    <a:pt x="1118" y="286"/>
                  </a:lnTo>
                  <a:lnTo>
                    <a:pt x="1123" y="290"/>
                  </a:lnTo>
                  <a:lnTo>
                    <a:pt x="1123" y="286"/>
                  </a:lnTo>
                  <a:lnTo>
                    <a:pt x="1122" y="275"/>
                  </a:lnTo>
                  <a:lnTo>
                    <a:pt x="1153" y="254"/>
                  </a:lnTo>
                  <a:lnTo>
                    <a:pt x="1171" y="247"/>
                  </a:lnTo>
                  <a:lnTo>
                    <a:pt x="1183" y="250"/>
                  </a:lnTo>
                  <a:lnTo>
                    <a:pt x="1185" y="262"/>
                  </a:lnTo>
                  <a:lnTo>
                    <a:pt x="1181" y="269"/>
                  </a:lnTo>
                  <a:lnTo>
                    <a:pt x="1192" y="305"/>
                  </a:lnTo>
                  <a:lnTo>
                    <a:pt x="1205" y="306"/>
                  </a:lnTo>
                  <a:lnTo>
                    <a:pt x="1206" y="300"/>
                  </a:lnTo>
                  <a:lnTo>
                    <a:pt x="1215" y="296"/>
                  </a:lnTo>
                  <a:lnTo>
                    <a:pt x="1311" y="315"/>
                  </a:lnTo>
                  <a:lnTo>
                    <a:pt x="1330" y="308"/>
                  </a:lnTo>
                  <a:lnTo>
                    <a:pt x="1334" y="310"/>
                  </a:lnTo>
                  <a:lnTo>
                    <a:pt x="1355" y="290"/>
                  </a:lnTo>
                  <a:lnTo>
                    <a:pt x="1370" y="300"/>
                  </a:lnTo>
                  <a:lnTo>
                    <a:pt x="1383" y="295"/>
                  </a:lnTo>
                  <a:lnTo>
                    <a:pt x="1389" y="305"/>
                  </a:lnTo>
                  <a:lnTo>
                    <a:pt x="1397" y="324"/>
                  </a:lnTo>
                  <a:lnTo>
                    <a:pt x="1413" y="338"/>
                  </a:lnTo>
                  <a:lnTo>
                    <a:pt x="1431" y="369"/>
                  </a:lnTo>
                  <a:lnTo>
                    <a:pt x="1451" y="372"/>
                  </a:lnTo>
                  <a:lnTo>
                    <a:pt x="1451" y="390"/>
                  </a:lnTo>
                  <a:lnTo>
                    <a:pt x="1463" y="393"/>
                  </a:lnTo>
                  <a:lnTo>
                    <a:pt x="1471" y="413"/>
                  </a:lnTo>
                  <a:lnTo>
                    <a:pt x="1462" y="409"/>
                  </a:lnTo>
                  <a:lnTo>
                    <a:pt x="1461" y="414"/>
                  </a:lnTo>
                  <a:lnTo>
                    <a:pt x="1468" y="417"/>
                  </a:lnTo>
                  <a:lnTo>
                    <a:pt x="1466" y="423"/>
                  </a:lnTo>
                  <a:lnTo>
                    <a:pt x="1476" y="423"/>
                  </a:lnTo>
                  <a:lnTo>
                    <a:pt x="1478" y="427"/>
                  </a:lnTo>
                  <a:lnTo>
                    <a:pt x="1483" y="422"/>
                  </a:lnTo>
                  <a:lnTo>
                    <a:pt x="1485" y="432"/>
                  </a:lnTo>
                  <a:lnTo>
                    <a:pt x="1478" y="436"/>
                  </a:lnTo>
                  <a:lnTo>
                    <a:pt x="1478" y="432"/>
                  </a:lnTo>
                  <a:lnTo>
                    <a:pt x="1472" y="432"/>
                  </a:lnTo>
                  <a:lnTo>
                    <a:pt x="1468" y="438"/>
                  </a:lnTo>
                  <a:lnTo>
                    <a:pt x="1477" y="438"/>
                  </a:lnTo>
                  <a:lnTo>
                    <a:pt x="1483" y="444"/>
                  </a:lnTo>
                  <a:lnTo>
                    <a:pt x="1478" y="444"/>
                  </a:lnTo>
                  <a:lnTo>
                    <a:pt x="1467" y="444"/>
                  </a:lnTo>
                  <a:lnTo>
                    <a:pt x="1466" y="449"/>
                  </a:lnTo>
                  <a:lnTo>
                    <a:pt x="1476" y="452"/>
                  </a:lnTo>
                  <a:lnTo>
                    <a:pt x="1478" y="448"/>
                  </a:lnTo>
                  <a:lnTo>
                    <a:pt x="1483" y="452"/>
                  </a:lnTo>
                  <a:lnTo>
                    <a:pt x="1477" y="459"/>
                  </a:lnTo>
                  <a:lnTo>
                    <a:pt x="1483" y="464"/>
                  </a:lnTo>
                  <a:lnTo>
                    <a:pt x="1482" y="477"/>
                  </a:lnTo>
                  <a:lnTo>
                    <a:pt x="1478" y="472"/>
                  </a:lnTo>
                  <a:lnTo>
                    <a:pt x="1466" y="471"/>
                  </a:lnTo>
                  <a:lnTo>
                    <a:pt x="1466" y="459"/>
                  </a:lnTo>
                  <a:lnTo>
                    <a:pt x="1457" y="448"/>
                  </a:lnTo>
                  <a:lnTo>
                    <a:pt x="1452" y="461"/>
                  </a:lnTo>
                  <a:lnTo>
                    <a:pt x="1444" y="457"/>
                  </a:lnTo>
                  <a:lnTo>
                    <a:pt x="1449" y="467"/>
                  </a:lnTo>
                  <a:lnTo>
                    <a:pt x="1449" y="482"/>
                  </a:lnTo>
                  <a:lnTo>
                    <a:pt x="1439" y="471"/>
                  </a:lnTo>
                  <a:lnTo>
                    <a:pt x="1434" y="477"/>
                  </a:lnTo>
                  <a:lnTo>
                    <a:pt x="1433" y="481"/>
                  </a:lnTo>
                  <a:lnTo>
                    <a:pt x="1446" y="491"/>
                  </a:lnTo>
                  <a:lnTo>
                    <a:pt x="1441" y="493"/>
                  </a:lnTo>
                  <a:lnTo>
                    <a:pt x="1436" y="491"/>
                  </a:lnTo>
                  <a:lnTo>
                    <a:pt x="1431" y="497"/>
                  </a:lnTo>
                  <a:lnTo>
                    <a:pt x="1429" y="502"/>
                  </a:lnTo>
                  <a:lnTo>
                    <a:pt x="1439" y="510"/>
                  </a:lnTo>
                  <a:lnTo>
                    <a:pt x="1436" y="515"/>
                  </a:lnTo>
                  <a:lnTo>
                    <a:pt x="1429" y="512"/>
                  </a:lnTo>
                  <a:lnTo>
                    <a:pt x="1424" y="518"/>
                  </a:lnTo>
                  <a:lnTo>
                    <a:pt x="1441" y="528"/>
                  </a:lnTo>
                  <a:lnTo>
                    <a:pt x="1439" y="536"/>
                  </a:lnTo>
                  <a:lnTo>
                    <a:pt x="1413" y="518"/>
                  </a:lnTo>
                  <a:lnTo>
                    <a:pt x="1416" y="525"/>
                  </a:lnTo>
                  <a:lnTo>
                    <a:pt x="1397" y="518"/>
                  </a:lnTo>
                  <a:lnTo>
                    <a:pt x="1393" y="526"/>
                  </a:lnTo>
                  <a:lnTo>
                    <a:pt x="1399" y="531"/>
                  </a:lnTo>
                  <a:lnTo>
                    <a:pt x="1399" y="536"/>
                  </a:lnTo>
                  <a:lnTo>
                    <a:pt x="1387" y="556"/>
                  </a:lnTo>
                  <a:lnTo>
                    <a:pt x="1389" y="556"/>
                  </a:lnTo>
                  <a:lnTo>
                    <a:pt x="1393" y="574"/>
                  </a:lnTo>
                  <a:lnTo>
                    <a:pt x="1403" y="581"/>
                  </a:lnTo>
                  <a:lnTo>
                    <a:pt x="1412" y="579"/>
                  </a:lnTo>
                  <a:lnTo>
                    <a:pt x="1408" y="592"/>
                  </a:lnTo>
                  <a:lnTo>
                    <a:pt x="1397" y="599"/>
                  </a:lnTo>
                  <a:lnTo>
                    <a:pt x="1389" y="610"/>
                  </a:lnTo>
                  <a:lnTo>
                    <a:pt x="1394" y="619"/>
                  </a:lnTo>
                  <a:lnTo>
                    <a:pt x="1392" y="625"/>
                  </a:lnTo>
                  <a:lnTo>
                    <a:pt x="1393" y="643"/>
                  </a:lnTo>
                  <a:lnTo>
                    <a:pt x="1404" y="643"/>
                  </a:lnTo>
                  <a:lnTo>
                    <a:pt x="1393" y="648"/>
                  </a:lnTo>
                  <a:lnTo>
                    <a:pt x="1392" y="661"/>
                  </a:lnTo>
                  <a:lnTo>
                    <a:pt x="1384" y="653"/>
                  </a:lnTo>
                  <a:lnTo>
                    <a:pt x="1383" y="651"/>
                  </a:lnTo>
                  <a:lnTo>
                    <a:pt x="1378" y="661"/>
                  </a:lnTo>
                  <a:lnTo>
                    <a:pt x="1370" y="664"/>
                  </a:lnTo>
                  <a:lnTo>
                    <a:pt x="1373" y="683"/>
                  </a:lnTo>
                  <a:lnTo>
                    <a:pt x="1382" y="693"/>
                  </a:lnTo>
                  <a:lnTo>
                    <a:pt x="1370" y="693"/>
                  </a:lnTo>
                  <a:lnTo>
                    <a:pt x="1378" y="715"/>
                  </a:lnTo>
                  <a:lnTo>
                    <a:pt x="1368" y="720"/>
                  </a:lnTo>
                  <a:lnTo>
                    <a:pt x="1359" y="705"/>
                  </a:lnTo>
                  <a:lnTo>
                    <a:pt x="1344" y="712"/>
                  </a:lnTo>
                  <a:lnTo>
                    <a:pt x="1343" y="694"/>
                  </a:lnTo>
                  <a:lnTo>
                    <a:pt x="1328" y="693"/>
                  </a:lnTo>
                  <a:lnTo>
                    <a:pt x="1325" y="704"/>
                  </a:lnTo>
                  <a:lnTo>
                    <a:pt x="1335" y="725"/>
                  </a:lnTo>
                  <a:lnTo>
                    <a:pt x="1344" y="725"/>
                  </a:lnTo>
                  <a:lnTo>
                    <a:pt x="1333" y="732"/>
                  </a:lnTo>
                  <a:lnTo>
                    <a:pt x="1324" y="730"/>
                  </a:lnTo>
                  <a:lnTo>
                    <a:pt x="1313" y="752"/>
                  </a:lnTo>
                  <a:lnTo>
                    <a:pt x="1298" y="742"/>
                  </a:lnTo>
                  <a:lnTo>
                    <a:pt x="1288" y="749"/>
                  </a:lnTo>
                  <a:lnTo>
                    <a:pt x="1281" y="742"/>
                  </a:lnTo>
                  <a:lnTo>
                    <a:pt x="1284" y="735"/>
                  </a:lnTo>
                  <a:lnTo>
                    <a:pt x="1279" y="737"/>
                  </a:lnTo>
                  <a:lnTo>
                    <a:pt x="1275" y="732"/>
                  </a:lnTo>
                  <a:lnTo>
                    <a:pt x="1265" y="728"/>
                  </a:lnTo>
                  <a:lnTo>
                    <a:pt x="1259" y="732"/>
                  </a:lnTo>
                  <a:lnTo>
                    <a:pt x="1255" y="749"/>
                  </a:lnTo>
                  <a:lnTo>
                    <a:pt x="1249" y="757"/>
                  </a:lnTo>
                  <a:lnTo>
                    <a:pt x="1215" y="764"/>
                  </a:lnTo>
                  <a:lnTo>
                    <a:pt x="1211" y="758"/>
                  </a:lnTo>
                  <a:lnTo>
                    <a:pt x="1206" y="758"/>
                  </a:lnTo>
                  <a:lnTo>
                    <a:pt x="1186" y="769"/>
                  </a:lnTo>
                  <a:lnTo>
                    <a:pt x="1176" y="768"/>
                  </a:lnTo>
                  <a:lnTo>
                    <a:pt x="1175" y="773"/>
                  </a:lnTo>
                  <a:lnTo>
                    <a:pt x="1163" y="776"/>
                  </a:lnTo>
                  <a:lnTo>
                    <a:pt x="1176" y="787"/>
                  </a:lnTo>
                  <a:lnTo>
                    <a:pt x="1173" y="796"/>
                  </a:lnTo>
                  <a:lnTo>
                    <a:pt x="1160" y="799"/>
                  </a:lnTo>
                  <a:lnTo>
                    <a:pt x="1151" y="786"/>
                  </a:lnTo>
                  <a:lnTo>
                    <a:pt x="1138" y="781"/>
                  </a:lnTo>
                  <a:lnTo>
                    <a:pt x="1109" y="794"/>
                  </a:lnTo>
                  <a:lnTo>
                    <a:pt x="1123" y="808"/>
                  </a:lnTo>
                  <a:lnTo>
                    <a:pt x="1122" y="813"/>
                  </a:lnTo>
                  <a:lnTo>
                    <a:pt x="1111" y="811"/>
                  </a:lnTo>
                  <a:lnTo>
                    <a:pt x="1106" y="802"/>
                  </a:lnTo>
                  <a:lnTo>
                    <a:pt x="1101" y="801"/>
                  </a:lnTo>
                  <a:lnTo>
                    <a:pt x="1098" y="807"/>
                  </a:lnTo>
                  <a:lnTo>
                    <a:pt x="1091" y="799"/>
                  </a:lnTo>
                  <a:lnTo>
                    <a:pt x="1082" y="801"/>
                  </a:lnTo>
                  <a:lnTo>
                    <a:pt x="1078" y="804"/>
                  </a:lnTo>
                  <a:lnTo>
                    <a:pt x="1086" y="808"/>
                  </a:lnTo>
                  <a:lnTo>
                    <a:pt x="1069" y="832"/>
                  </a:lnTo>
                  <a:lnTo>
                    <a:pt x="1048" y="847"/>
                  </a:lnTo>
                  <a:lnTo>
                    <a:pt x="1053" y="861"/>
                  </a:lnTo>
                  <a:lnTo>
                    <a:pt x="1058" y="865"/>
                  </a:lnTo>
                  <a:lnTo>
                    <a:pt x="1052" y="886"/>
                  </a:lnTo>
                  <a:lnTo>
                    <a:pt x="1037" y="909"/>
                  </a:lnTo>
                  <a:lnTo>
                    <a:pt x="1027" y="914"/>
                  </a:lnTo>
                  <a:lnTo>
                    <a:pt x="1030" y="929"/>
                  </a:lnTo>
                  <a:lnTo>
                    <a:pt x="1022" y="940"/>
                  </a:lnTo>
                  <a:lnTo>
                    <a:pt x="1014" y="940"/>
                  </a:lnTo>
                  <a:lnTo>
                    <a:pt x="998" y="930"/>
                  </a:lnTo>
                  <a:lnTo>
                    <a:pt x="985" y="951"/>
                  </a:lnTo>
                  <a:lnTo>
                    <a:pt x="981" y="951"/>
                  </a:lnTo>
                  <a:lnTo>
                    <a:pt x="973" y="949"/>
                  </a:lnTo>
                  <a:lnTo>
                    <a:pt x="969" y="939"/>
                  </a:lnTo>
                  <a:lnTo>
                    <a:pt x="979" y="922"/>
                  </a:lnTo>
                  <a:lnTo>
                    <a:pt x="981" y="911"/>
                  </a:lnTo>
                  <a:lnTo>
                    <a:pt x="976" y="902"/>
                  </a:lnTo>
                  <a:lnTo>
                    <a:pt x="960" y="909"/>
                  </a:lnTo>
                  <a:lnTo>
                    <a:pt x="956" y="930"/>
                  </a:lnTo>
                  <a:lnTo>
                    <a:pt x="912" y="922"/>
                  </a:lnTo>
                  <a:lnTo>
                    <a:pt x="912" y="930"/>
                  </a:lnTo>
                  <a:lnTo>
                    <a:pt x="921" y="946"/>
                  </a:lnTo>
                  <a:lnTo>
                    <a:pt x="949" y="944"/>
                  </a:lnTo>
                  <a:lnTo>
                    <a:pt x="951" y="949"/>
                  </a:lnTo>
                  <a:lnTo>
                    <a:pt x="940" y="985"/>
                  </a:lnTo>
                  <a:lnTo>
                    <a:pt x="929" y="985"/>
                  </a:lnTo>
                  <a:lnTo>
                    <a:pt x="926" y="994"/>
                  </a:lnTo>
                  <a:lnTo>
                    <a:pt x="939" y="1003"/>
                  </a:lnTo>
                  <a:lnTo>
                    <a:pt x="945" y="989"/>
                  </a:lnTo>
                  <a:lnTo>
                    <a:pt x="965" y="1005"/>
                  </a:lnTo>
                  <a:lnTo>
                    <a:pt x="965" y="1023"/>
                  </a:lnTo>
                  <a:lnTo>
                    <a:pt x="974" y="1033"/>
                  </a:lnTo>
                  <a:lnTo>
                    <a:pt x="968" y="1060"/>
                  </a:lnTo>
                  <a:lnTo>
                    <a:pt x="945" y="1047"/>
                  </a:lnTo>
                  <a:lnTo>
                    <a:pt x="941" y="1047"/>
                  </a:lnTo>
                  <a:lnTo>
                    <a:pt x="940" y="1055"/>
                  </a:lnTo>
                  <a:lnTo>
                    <a:pt x="944" y="1063"/>
                  </a:lnTo>
                  <a:lnTo>
                    <a:pt x="961" y="1072"/>
                  </a:lnTo>
                  <a:lnTo>
                    <a:pt x="973" y="1088"/>
                  </a:lnTo>
                  <a:lnTo>
                    <a:pt x="984" y="1087"/>
                  </a:lnTo>
                  <a:lnTo>
                    <a:pt x="1000" y="1072"/>
                  </a:lnTo>
                  <a:lnTo>
                    <a:pt x="1019" y="1078"/>
                  </a:lnTo>
                  <a:lnTo>
                    <a:pt x="1024" y="1082"/>
                  </a:lnTo>
                  <a:lnTo>
                    <a:pt x="1020" y="1089"/>
                  </a:lnTo>
                  <a:lnTo>
                    <a:pt x="1018" y="1078"/>
                  </a:lnTo>
                  <a:lnTo>
                    <a:pt x="1004" y="1078"/>
                  </a:lnTo>
                  <a:lnTo>
                    <a:pt x="994" y="1087"/>
                  </a:lnTo>
                  <a:lnTo>
                    <a:pt x="1008" y="1089"/>
                  </a:lnTo>
                  <a:lnTo>
                    <a:pt x="1008" y="1099"/>
                  </a:lnTo>
                  <a:lnTo>
                    <a:pt x="1003" y="1094"/>
                  </a:lnTo>
                  <a:lnTo>
                    <a:pt x="998" y="1097"/>
                  </a:lnTo>
                  <a:lnTo>
                    <a:pt x="1003" y="1099"/>
                  </a:lnTo>
                  <a:lnTo>
                    <a:pt x="995" y="1108"/>
                  </a:lnTo>
                  <a:lnTo>
                    <a:pt x="988" y="1099"/>
                  </a:lnTo>
                  <a:lnTo>
                    <a:pt x="988" y="1106"/>
                  </a:lnTo>
                  <a:lnTo>
                    <a:pt x="983" y="1104"/>
                  </a:lnTo>
                  <a:lnTo>
                    <a:pt x="983" y="1113"/>
                  </a:lnTo>
                  <a:lnTo>
                    <a:pt x="990" y="1113"/>
                  </a:lnTo>
                  <a:lnTo>
                    <a:pt x="978" y="1119"/>
                  </a:lnTo>
                  <a:lnTo>
                    <a:pt x="990" y="1136"/>
                  </a:lnTo>
                  <a:lnTo>
                    <a:pt x="979" y="1127"/>
                  </a:lnTo>
                  <a:lnTo>
                    <a:pt x="976" y="1136"/>
                  </a:lnTo>
                  <a:lnTo>
                    <a:pt x="974" y="1127"/>
                  </a:lnTo>
                  <a:lnTo>
                    <a:pt x="968" y="1129"/>
                  </a:lnTo>
                  <a:lnTo>
                    <a:pt x="971" y="1119"/>
                  </a:lnTo>
                  <a:lnTo>
                    <a:pt x="961" y="1116"/>
                  </a:lnTo>
                  <a:lnTo>
                    <a:pt x="958" y="1124"/>
                  </a:lnTo>
                  <a:lnTo>
                    <a:pt x="965" y="1132"/>
                  </a:lnTo>
                  <a:lnTo>
                    <a:pt x="960" y="1139"/>
                  </a:lnTo>
                  <a:lnTo>
                    <a:pt x="961" y="1143"/>
                  </a:lnTo>
                  <a:lnTo>
                    <a:pt x="956" y="1143"/>
                  </a:lnTo>
                  <a:lnTo>
                    <a:pt x="969" y="1162"/>
                  </a:lnTo>
                  <a:lnTo>
                    <a:pt x="985" y="1163"/>
                  </a:lnTo>
                  <a:lnTo>
                    <a:pt x="994" y="1171"/>
                  </a:lnTo>
                  <a:lnTo>
                    <a:pt x="995" y="1190"/>
                  </a:lnTo>
                  <a:lnTo>
                    <a:pt x="1010" y="1193"/>
                  </a:lnTo>
                  <a:lnTo>
                    <a:pt x="1018" y="1201"/>
                  </a:lnTo>
                  <a:lnTo>
                    <a:pt x="1034" y="1207"/>
                  </a:lnTo>
                  <a:lnTo>
                    <a:pt x="1030" y="1216"/>
                  </a:lnTo>
                  <a:lnTo>
                    <a:pt x="1038" y="1235"/>
                  </a:lnTo>
                  <a:lnTo>
                    <a:pt x="1030" y="1236"/>
                  </a:lnTo>
                  <a:lnTo>
                    <a:pt x="1032" y="1267"/>
                  </a:lnTo>
                  <a:lnTo>
                    <a:pt x="1043" y="1272"/>
                  </a:lnTo>
                  <a:lnTo>
                    <a:pt x="1062" y="1272"/>
                  </a:lnTo>
                  <a:lnTo>
                    <a:pt x="1069" y="1285"/>
                  </a:lnTo>
                  <a:lnTo>
                    <a:pt x="1098" y="1308"/>
                  </a:lnTo>
                  <a:lnTo>
                    <a:pt x="1078" y="1304"/>
                  </a:lnTo>
                  <a:lnTo>
                    <a:pt x="1077" y="1311"/>
                  </a:lnTo>
                  <a:lnTo>
                    <a:pt x="1067" y="1316"/>
                  </a:lnTo>
                  <a:lnTo>
                    <a:pt x="1057" y="1315"/>
                  </a:lnTo>
                  <a:lnTo>
                    <a:pt x="1057" y="1306"/>
                  </a:lnTo>
                  <a:lnTo>
                    <a:pt x="1045" y="1308"/>
                  </a:lnTo>
                  <a:lnTo>
                    <a:pt x="1050" y="1339"/>
                  </a:lnTo>
                  <a:lnTo>
                    <a:pt x="1043" y="1341"/>
                  </a:lnTo>
                  <a:lnTo>
                    <a:pt x="1035" y="1334"/>
                  </a:lnTo>
                  <a:lnTo>
                    <a:pt x="1038" y="1323"/>
                  </a:lnTo>
                  <a:lnTo>
                    <a:pt x="1027" y="1315"/>
                  </a:lnTo>
                  <a:lnTo>
                    <a:pt x="1014" y="1295"/>
                  </a:lnTo>
                  <a:lnTo>
                    <a:pt x="1009" y="1295"/>
                  </a:lnTo>
                  <a:lnTo>
                    <a:pt x="1010" y="1285"/>
                  </a:lnTo>
                  <a:lnTo>
                    <a:pt x="985" y="1295"/>
                  </a:lnTo>
                  <a:lnTo>
                    <a:pt x="969" y="1290"/>
                  </a:lnTo>
                  <a:lnTo>
                    <a:pt x="956" y="1274"/>
                  </a:lnTo>
                  <a:lnTo>
                    <a:pt x="931" y="1281"/>
                  </a:lnTo>
                  <a:lnTo>
                    <a:pt x="905" y="1272"/>
                  </a:lnTo>
                  <a:lnTo>
                    <a:pt x="901" y="1272"/>
                  </a:lnTo>
                  <a:lnTo>
                    <a:pt x="894" y="1281"/>
                  </a:lnTo>
                  <a:lnTo>
                    <a:pt x="885" y="1280"/>
                  </a:lnTo>
                  <a:lnTo>
                    <a:pt x="881" y="1285"/>
                  </a:lnTo>
                  <a:lnTo>
                    <a:pt x="871" y="1280"/>
                  </a:lnTo>
                  <a:lnTo>
                    <a:pt x="852" y="1285"/>
                  </a:lnTo>
                  <a:lnTo>
                    <a:pt x="828" y="1280"/>
                  </a:lnTo>
                  <a:lnTo>
                    <a:pt x="820" y="1290"/>
                  </a:lnTo>
                  <a:lnTo>
                    <a:pt x="813" y="1284"/>
                  </a:lnTo>
                  <a:lnTo>
                    <a:pt x="802" y="1290"/>
                  </a:lnTo>
                  <a:lnTo>
                    <a:pt x="798" y="1270"/>
                  </a:lnTo>
                  <a:lnTo>
                    <a:pt x="792" y="1279"/>
                  </a:lnTo>
                  <a:lnTo>
                    <a:pt x="786" y="1275"/>
                  </a:lnTo>
                  <a:lnTo>
                    <a:pt x="788" y="1269"/>
                  </a:lnTo>
                  <a:lnTo>
                    <a:pt x="782" y="1265"/>
                  </a:lnTo>
                  <a:lnTo>
                    <a:pt x="776" y="1272"/>
                  </a:lnTo>
                  <a:lnTo>
                    <a:pt x="766" y="1269"/>
                  </a:lnTo>
                  <a:lnTo>
                    <a:pt x="764" y="1274"/>
                  </a:lnTo>
                  <a:lnTo>
                    <a:pt x="742" y="1269"/>
                  </a:lnTo>
                  <a:lnTo>
                    <a:pt x="722" y="1256"/>
                  </a:lnTo>
                  <a:lnTo>
                    <a:pt x="719" y="1247"/>
                  </a:lnTo>
                  <a:lnTo>
                    <a:pt x="710" y="1256"/>
                  </a:lnTo>
                  <a:lnTo>
                    <a:pt x="715" y="1269"/>
                  </a:lnTo>
                  <a:lnTo>
                    <a:pt x="710" y="1270"/>
                  </a:lnTo>
                  <a:lnTo>
                    <a:pt x="702" y="1260"/>
                  </a:lnTo>
                  <a:lnTo>
                    <a:pt x="680" y="1262"/>
                  </a:lnTo>
                  <a:lnTo>
                    <a:pt x="664" y="1254"/>
                  </a:lnTo>
                  <a:lnTo>
                    <a:pt x="658" y="1257"/>
                  </a:lnTo>
                  <a:lnTo>
                    <a:pt x="648" y="1240"/>
                  </a:lnTo>
                  <a:lnTo>
                    <a:pt x="631" y="1225"/>
                  </a:lnTo>
                  <a:lnTo>
                    <a:pt x="620" y="1227"/>
                  </a:lnTo>
                  <a:lnTo>
                    <a:pt x="620" y="1220"/>
                  </a:lnTo>
                  <a:lnTo>
                    <a:pt x="611" y="1215"/>
                  </a:lnTo>
                  <a:lnTo>
                    <a:pt x="601" y="1221"/>
                  </a:lnTo>
                  <a:lnTo>
                    <a:pt x="601" y="1216"/>
                  </a:lnTo>
                  <a:lnTo>
                    <a:pt x="594" y="1215"/>
                  </a:lnTo>
                  <a:lnTo>
                    <a:pt x="594" y="1200"/>
                  </a:lnTo>
                  <a:lnTo>
                    <a:pt x="587" y="1207"/>
                  </a:lnTo>
                  <a:lnTo>
                    <a:pt x="575" y="1196"/>
                  </a:lnTo>
                  <a:lnTo>
                    <a:pt x="572" y="1200"/>
                  </a:lnTo>
                  <a:lnTo>
                    <a:pt x="570" y="1196"/>
                  </a:lnTo>
                  <a:lnTo>
                    <a:pt x="557" y="1196"/>
                  </a:lnTo>
                  <a:lnTo>
                    <a:pt x="554" y="1183"/>
                  </a:lnTo>
                  <a:lnTo>
                    <a:pt x="542" y="1185"/>
                  </a:lnTo>
                  <a:lnTo>
                    <a:pt x="547" y="1173"/>
                  </a:lnTo>
                  <a:lnTo>
                    <a:pt x="541" y="1168"/>
                  </a:lnTo>
                  <a:lnTo>
                    <a:pt x="546" y="1162"/>
                  </a:lnTo>
                  <a:lnTo>
                    <a:pt x="542" y="1152"/>
                  </a:lnTo>
                  <a:lnTo>
                    <a:pt x="540" y="1143"/>
                  </a:lnTo>
                  <a:lnTo>
                    <a:pt x="532" y="1137"/>
                  </a:lnTo>
                  <a:lnTo>
                    <a:pt x="526" y="1137"/>
                  </a:lnTo>
                  <a:lnTo>
                    <a:pt x="516" y="1111"/>
                  </a:lnTo>
                  <a:lnTo>
                    <a:pt x="505" y="1116"/>
                  </a:lnTo>
                  <a:lnTo>
                    <a:pt x="502" y="1102"/>
                  </a:lnTo>
                  <a:lnTo>
                    <a:pt x="513" y="1104"/>
                  </a:lnTo>
                  <a:lnTo>
                    <a:pt x="515" y="1093"/>
                  </a:lnTo>
                  <a:lnTo>
                    <a:pt x="521" y="1092"/>
                  </a:lnTo>
                  <a:lnTo>
                    <a:pt x="526" y="1088"/>
                  </a:lnTo>
                  <a:lnTo>
                    <a:pt x="521" y="1060"/>
                  </a:lnTo>
                  <a:lnTo>
                    <a:pt x="503" y="1070"/>
                  </a:lnTo>
                  <a:lnTo>
                    <a:pt x="495" y="1067"/>
                  </a:lnTo>
                  <a:lnTo>
                    <a:pt x="487" y="1063"/>
                  </a:lnTo>
                  <a:lnTo>
                    <a:pt x="495" y="1062"/>
                  </a:lnTo>
                  <a:lnTo>
                    <a:pt x="497" y="1060"/>
                  </a:lnTo>
                  <a:lnTo>
                    <a:pt x="492" y="1049"/>
                  </a:lnTo>
                  <a:lnTo>
                    <a:pt x="483" y="1052"/>
                  </a:lnTo>
                  <a:lnTo>
                    <a:pt x="477" y="1054"/>
                  </a:lnTo>
                  <a:lnTo>
                    <a:pt x="476" y="1044"/>
                  </a:lnTo>
                  <a:lnTo>
                    <a:pt x="463" y="1029"/>
                  </a:lnTo>
                  <a:lnTo>
                    <a:pt x="456" y="1024"/>
                  </a:lnTo>
                  <a:lnTo>
                    <a:pt x="451" y="1033"/>
                  </a:lnTo>
                  <a:lnTo>
                    <a:pt x="444" y="1020"/>
                  </a:lnTo>
                  <a:lnTo>
                    <a:pt x="439" y="1029"/>
                  </a:lnTo>
                  <a:lnTo>
                    <a:pt x="428" y="1020"/>
                  </a:lnTo>
                  <a:lnTo>
                    <a:pt x="418" y="1025"/>
                  </a:lnTo>
                  <a:lnTo>
                    <a:pt x="414" y="1030"/>
                  </a:lnTo>
                  <a:lnTo>
                    <a:pt x="407" y="1028"/>
                  </a:lnTo>
                  <a:lnTo>
                    <a:pt x="397" y="1033"/>
                  </a:lnTo>
                  <a:lnTo>
                    <a:pt x="393" y="1030"/>
                  </a:lnTo>
                  <a:lnTo>
                    <a:pt x="394" y="1024"/>
                  </a:lnTo>
                  <a:lnTo>
                    <a:pt x="402" y="1023"/>
                  </a:lnTo>
                  <a:lnTo>
                    <a:pt x="385" y="1014"/>
                  </a:lnTo>
                  <a:lnTo>
                    <a:pt x="378" y="1025"/>
                  </a:lnTo>
                  <a:lnTo>
                    <a:pt x="360" y="1019"/>
                  </a:lnTo>
                  <a:lnTo>
                    <a:pt x="359" y="1005"/>
                  </a:lnTo>
                  <a:lnTo>
                    <a:pt x="348" y="996"/>
                  </a:lnTo>
                  <a:lnTo>
                    <a:pt x="344" y="973"/>
                  </a:lnTo>
                  <a:lnTo>
                    <a:pt x="335" y="975"/>
                  </a:lnTo>
                  <a:lnTo>
                    <a:pt x="330" y="969"/>
                  </a:lnTo>
                  <a:lnTo>
                    <a:pt x="323" y="966"/>
                  </a:lnTo>
                  <a:lnTo>
                    <a:pt x="319" y="960"/>
                  </a:lnTo>
                  <a:lnTo>
                    <a:pt x="306" y="954"/>
                  </a:lnTo>
                  <a:lnTo>
                    <a:pt x="291" y="924"/>
                  </a:lnTo>
                  <a:lnTo>
                    <a:pt x="276" y="924"/>
                  </a:lnTo>
                  <a:lnTo>
                    <a:pt x="266" y="930"/>
                  </a:lnTo>
                  <a:lnTo>
                    <a:pt x="255" y="927"/>
                  </a:lnTo>
                  <a:lnTo>
                    <a:pt x="236" y="895"/>
                  </a:lnTo>
                  <a:lnTo>
                    <a:pt x="237" y="885"/>
                  </a:lnTo>
                  <a:lnTo>
                    <a:pt x="231" y="882"/>
                  </a:lnTo>
                  <a:lnTo>
                    <a:pt x="226" y="855"/>
                  </a:lnTo>
                  <a:lnTo>
                    <a:pt x="215" y="847"/>
                  </a:lnTo>
                  <a:lnTo>
                    <a:pt x="205" y="845"/>
                  </a:lnTo>
                  <a:lnTo>
                    <a:pt x="202" y="838"/>
                  </a:lnTo>
                  <a:lnTo>
                    <a:pt x="191" y="855"/>
                  </a:lnTo>
                  <a:lnTo>
                    <a:pt x="185" y="848"/>
                  </a:lnTo>
                  <a:lnTo>
                    <a:pt x="185" y="852"/>
                  </a:lnTo>
                  <a:lnTo>
                    <a:pt x="175" y="852"/>
                  </a:lnTo>
                  <a:lnTo>
                    <a:pt x="173" y="860"/>
                  </a:lnTo>
                  <a:lnTo>
                    <a:pt x="165" y="855"/>
                  </a:lnTo>
                  <a:lnTo>
                    <a:pt x="165" y="843"/>
                  </a:lnTo>
                  <a:lnTo>
                    <a:pt x="157" y="843"/>
                  </a:lnTo>
                  <a:lnTo>
                    <a:pt x="157" y="847"/>
                  </a:lnTo>
                  <a:lnTo>
                    <a:pt x="151" y="840"/>
                  </a:lnTo>
                  <a:lnTo>
                    <a:pt x="148" y="845"/>
                  </a:lnTo>
                  <a:lnTo>
                    <a:pt x="143" y="843"/>
                  </a:lnTo>
                  <a:lnTo>
                    <a:pt x="138" y="847"/>
                  </a:lnTo>
                  <a:lnTo>
                    <a:pt x="146" y="855"/>
                  </a:lnTo>
                  <a:lnTo>
                    <a:pt x="141" y="861"/>
                  </a:lnTo>
                  <a:lnTo>
                    <a:pt x="127" y="861"/>
                  </a:lnTo>
                  <a:lnTo>
                    <a:pt x="122" y="855"/>
                  </a:lnTo>
                  <a:lnTo>
                    <a:pt x="121" y="856"/>
                  </a:lnTo>
                  <a:lnTo>
                    <a:pt x="119" y="847"/>
                  </a:lnTo>
                  <a:lnTo>
                    <a:pt x="111" y="843"/>
                  </a:lnTo>
                  <a:lnTo>
                    <a:pt x="107" y="858"/>
                  </a:lnTo>
                  <a:lnTo>
                    <a:pt x="98" y="855"/>
                  </a:lnTo>
                  <a:lnTo>
                    <a:pt x="91" y="858"/>
                  </a:lnTo>
                  <a:lnTo>
                    <a:pt x="88" y="858"/>
                  </a:lnTo>
                  <a:lnTo>
                    <a:pt x="77" y="858"/>
                  </a:lnTo>
                  <a:lnTo>
                    <a:pt x="84" y="863"/>
                  </a:lnTo>
                  <a:lnTo>
                    <a:pt x="84" y="868"/>
                  </a:lnTo>
                  <a:lnTo>
                    <a:pt x="69" y="866"/>
                  </a:lnTo>
                  <a:lnTo>
                    <a:pt x="64" y="853"/>
                  </a:lnTo>
                  <a:lnTo>
                    <a:pt x="58" y="856"/>
                  </a:lnTo>
                  <a:lnTo>
                    <a:pt x="50" y="853"/>
                  </a:lnTo>
                  <a:lnTo>
                    <a:pt x="50" y="861"/>
                  </a:lnTo>
                  <a:lnTo>
                    <a:pt x="45" y="861"/>
                  </a:lnTo>
                  <a:lnTo>
                    <a:pt x="37" y="852"/>
                  </a:lnTo>
                  <a:lnTo>
                    <a:pt x="35" y="843"/>
                  </a:lnTo>
                  <a:lnTo>
                    <a:pt x="24" y="842"/>
                  </a:lnTo>
                  <a:lnTo>
                    <a:pt x="22" y="831"/>
                  </a:lnTo>
                  <a:lnTo>
                    <a:pt x="10" y="843"/>
                  </a:lnTo>
                  <a:lnTo>
                    <a:pt x="9" y="827"/>
                  </a:lnTo>
                  <a:lnTo>
                    <a:pt x="0" y="816"/>
                  </a:lnTo>
                  <a:lnTo>
                    <a:pt x="4" y="813"/>
                  </a:lnTo>
                  <a:lnTo>
                    <a:pt x="10" y="811"/>
                  </a:lnTo>
                  <a:lnTo>
                    <a:pt x="14" y="816"/>
                  </a:lnTo>
                  <a:lnTo>
                    <a:pt x="27" y="817"/>
                  </a:lnTo>
                  <a:lnTo>
                    <a:pt x="34" y="811"/>
                  </a:lnTo>
                  <a:lnTo>
                    <a:pt x="5" y="794"/>
                  </a:lnTo>
                  <a:lnTo>
                    <a:pt x="13" y="784"/>
                  </a:lnTo>
                  <a:lnTo>
                    <a:pt x="8" y="769"/>
                  </a:lnTo>
                  <a:lnTo>
                    <a:pt x="18" y="769"/>
                  </a:lnTo>
                  <a:lnTo>
                    <a:pt x="22" y="771"/>
                  </a:lnTo>
                  <a:lnTo>
                    <a:pt x="22" y="767"/>
                  </a:lnTo>
                  <a:lnTo>
                    <a:pt x="22" y="764"/>
                  </a:lnTo>
                  <a:lnTo>
                    <a:pt x="32" y="754"/>
                  </a:lnTo>
                  <a:lnTo>
                    <a:pt x="30" y="743"/>
                  </a:lnTo>
                  <a:lnTo>
                    <a:pt x="20" y="743"/>
                  </a:lnTo>
                  <a:lnTo>
                    <a:pt x="27" y="735"/>
                  </a:lnTo>
                  <a:lnTo>
                    <a:pt x="18" y="737"/>
                  </a:lnTo>
                  <a:lnTo>
                    <a:pt x="20" y="730"/>
                  </a:lnTo>
                  <a:lnTo>
                    <a:pt x="13" y="717"/>
                  </a:lnTo>
                  <a:lnTo>
                    <a:pt x="20" y="710"/>
                  </a:lnTo>
                  <a:lnTo>
                    <a:pt x="10" y="699"/>
                  </a:lnTo>
                  <a:lnTo>
                    <a:pt x="22" y="694"/>
                  </a:lnTo>
                  <a:lnTo>
                    <a:pt x="22" y="689"/>
                  </a:lnTo>
                  <a:lnTo>
                    <a:pt x="5" y="670"/>
                  </a:lnTo>
                  <a:lnTo>
                    <a:pt x="19" y="666"/>
                  </a:lnTo>
                  <a:lnTo>
                    <a:pt x="19" y="643"/>
                  </a:lnTo>
                  <a:lnTo>
                    <a:pt x="20" y="636"/>
                  </a:lnTo>
                  <a:lnTo>
                    <a:pt x="29" y="631"/>
                  </a:lnTo>
                  <a:lnTo>
                    <a:pt x="30" y="635"/>
                  </a:lnTo>
                  <a:lnTo>
                    <a:pt x="39" y="634"/>
                  </a:lnTo>
                  <a:lnTo>
                    <a:pt x="55" y="620"/>
                  </a:lnTo>
                  <a:lnTo>
                    <a:pt x="67" y="599"/>
                  </a:lnTo>
                  <a:lnTo>
                    <a:pt x="69" y="595"/>
                  </a:lnTo>
                  <a:lnTo>
                    <a:pt x="91" y="567"/>
                  </a:lnTo>
                  <a:lnTo>
                    <a:pt x="104" y="565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96" y="546"/>
                  </a:lnTo>
                  <a:lnTo>
                    <a:pt x="84" y="517"/>
                  </a:lnTo>
                  <a:lnTo>
                    <a:pt x="111" y="510"/>
                  </a:lnTo>
                  <a:lnTo>
                    <a:pt x="121" y="486"/>
                  </a:lnTo>
                  <a:lnTo>
                    <a:pt x="131" y="503"/>
                  </a:lnTo>
                  <a:lnTo>
                    <a:pt x="142" y="503"/>
                  </a:lnTo>
                  <a:lnTo>
                    <a:pt x="137" y="493"/>
                  </a:lnTo>
                  <a:lnTo>
                    <a:pt x="143" y="488"/>
                  </a:lnTo>
                  <a:lnTo>
                    <a:pt x="148" y="476"/>
                  </a:lnTo>
                  <a:lnTo>
                    <a:pt x="168" y="473"/>
                  </a:lnTo>
                  <a:lnTo>
                    <a:pt x="186" y="449"/>
                  </a:lnTo>
                  <a:lnTo>
                    <a:pt x="185" y="432"/>
                  </a:lnTo>
                  <a:lnTo>
                    <a:pt x="215" y="446"/>
                  </a:lnTo>
                  <a:lnTo>
                    <a:pt x="234" y="441"/>
                  </a:lnTo>
                  <a:lnTo>
                    <a:pt x="237" y="419"/>
                  </a:lnTo>
                  <a:lnTo>
                    <a:pt x="234" y="387"/>
                  </a:lnTo>
                  <a:lnTo>
                    <a:pt x="237" y="374"/>
                  </a:lnTo>
                  <a:lnTo>
                    <a:pt x="242" y="382"/>
                  </a:lnTo>
                  <a:lnTo>
                    <a:pt x="247" y="380"/>
                  </a:lnTo>
                  <a:lnTo>
                    <a:pt x="250" y="379"/>
                  </a:lnTo>
                  <a:lnTo>
                    <a:pt x="254" y="377"/>
                  </a:lnTo>
                  <a:lnTo>
                    <a:pt x="259" y="375"/>
                  </a:lnTo>
                  <a:lnTo>
                    <a:pt x="256" y="390"/>
                  </a:lnTo>
                  <a:lnTo>
                    <a:pt x="259" y="392"/>
                  </a:lnTo>
                  <a:lnTo>
                    <a:pt x="266" y="397"/>
                  </a:lnTo>
                  <a:lnTo>
                    <a:pt x="270" y="400"/>
                  </a:lnTo>
                  <a:lnTo>
                    <a:pt x="271" y="398"/>
                  </a:lnTo>
                  <a:lnTo>
                    <a:pt x="284" y="417"/>
                  </a:lnTo>
                  <a:lnTo>
                    <a:pt x="288" y="412"/>
                  </a:lnTo>
                  <a:lnTo>
                    <a:pt x="295" y="418"/>
                  </a:lnTo>
                  <a:lnTo>
                    <a:pt x="300" y="429"/>
                  </a:lnTo>
                  <a:lnTo>
                    <a:pt x="304" y="428"/>
                  </a:lnTo>
                  <a:lnTo>
                    <a:pt x="303" y="438"/>
                  </a:lnTo>
                  <a:lnTo>
                    <a:pt x="319" y="432"/>
                  </a:lnTo>
                  <a:lnTo>
                    <a:pt x="334" y="433"/>
                  </a:lnTo>
                  <a:lnTo>
                    <a:pt x="339" y="444"/>
                  </a:lnTo>
                  <a:lnTo>
                    <a:pt x="340" y="438"/>
                  </a:lnTo>
                  <a:lnTo>
                    <a:pt x="349" y="443"/>
                  </a:lnTo>
                  <a:lnTo>
                    <a:pt x="353" y="461"/>
                  </a:lnTo>
                  <a:lnTo>
                    <a:pt x="357" y="457"/>
                  </a:lnTo>
                  <a:lnTo>
                    <a:pt x="355" y="451"/>
                  </a:lnTo>
                  <a:lnTo>
                    <a:pt x="360" y="452"/>
                  </a:lnTo>
                  <a:lnTo>
                    <a:pt x="364" y="459"/>
                  </a:lnTo>
                  <a:lnTo>
                    <a:pt x="360" y="467"/>
                  </a:lnTo>
                  <a:lnTo>
                    <a:pt x="367" y="476"/>
                  </a:lnTo>
                  <a:lnTo>
                    <a:pt x="365" y="468"/>
                  </a:lnTo>
                  <a:lnTo>
                    <a:pt x="372" y="471"/>
                  </a:lnTo>
                  <a:lnTo>
                    <a:pt x="372" y="464"/>
                  </a:lnTo>
                  <a:lnTo>
                    <a:pt x="378" y="459"/>
                  </a:lnTo>
                  <a:lnTo>
                    <a:pt x="388" y="476"/>
                  </a:lnTo>
                  <a:lnTo>
                    <a:pt x="394" y="471"/>
                  </a:lnTo>
                  <a:lnTo>
                    <a:pt x="402" y="478"/>
                  </a:lnTo>
                  <a:lnTo>
                    <a:pt x="428" y="491"/>
                  </a:lnTo>
                  <a:lnTo>
                    <a:pt x="433" y="483"/>
                  </a:lnTo>
                  <a:lnTo>
                    <a:pt x="436" y="491"/>
                  </a:lnTo>
                  <a:lnTo>
                    <a:pt x="452" y="491"/>
                  </a:lnTo>
                  <a:lnTo>
                    <a:pt x="457" y="496"/>
                  </a:lnTo>
                  <a:lnTo>
                    <a:pt x="461" y="487"/>
                  </a:lnTo>
                  <a:lnTo>
                    <a:pt x="467" y="496"/>
                  </a:lnTo>
                  <a:lnTo>
                    <a:pt x="473" y="487"/>
                  </a:lnTo>
                  <a:lnTo>
                    <a:pt x="490" y="517"/>
                  </a:lnTo>
                  <a:lnTo>
                    <a:pt x="497" y="520"/>
                  </a:lnTo>
                  <a:lnTo>
                    <a:pt x="515" y="512"/>
                  </a:lnTo>
                  <a:lnTo>
                    <a:pt x="516" y="507"/>
                  </a:lnTo>
                  <a:lnTo>
                    <a:pt x="527" y="508"/>
                  </a:lnTo>
                  <a:lnTo>
                    <a:pt x="525" y="521"/>
                  </a:lnTo>
                  <a:lnTo>
                    <a:pt x="540" y="547"/>
                  </a:lnTo>
                  <a:lnTo>
                    <a:pt x="559" y="540"/>
                  </a:lnTo>
                  <a:lnTo>
                    <a:pt x="572" y="542"/>
                  </a:lnTo>
                  <a:lnTo>
                    <a:pt x="584" y="528"/>
                  </a:lnTo>
                  <a:lnTo>
                    <a:pt x="599" y="525"/>
                  </a:lnTo>
                  <a:lnTo>
                    <a:pt x="604" y="520"/>
                  </a:lnTo>
                  <a:lnTo>
                    <a:pt x="595" y="505"/>
                  </a:lnTo>
                  <a:lnTo>
                    <a:pt x="595" y="492"/>
                  </a:lnTo>
                  <a:lnTo>
                    <a:pt x="614" y="473"/>
                  </a:lnTo>
                  <a:lnTo>
                    <a:pt x="600" y="446"/>
                  </a:lnTo>
                  <a:lnTo>
                    <a:pt x="620" y="423"/>
                  </a:lnTo>
                  <a:lnTo>
                    <a:pt x="635" y="392"/>
                  </a:lnTo>
                  <a:lnTo>
                    <a:pt x="648" y="388"/>
                  </a:lnTo>
                  <a:lnTo>
                    <a:pt x="654" y="377"/>
                  </a:lnTo>
                  <a:lnTo>
                    <a:pt x="658" y="369"/>
                  </a:lnTo>
                  <a:lnTo>
                    <a:pt x="649" y="363"/>
                  </a:lnTo>
                  <a:lnTo>
                    <a:pt x="654" y="355"/>
                  </a:lnTo>
                  <a:lnTo>
                    <a:pt x="648" y="343"/>
                  </a:lnTo>
                  <a:lnTo>
                    <a:pt x="660" y="344"/>
                  </a:lnTo>
                  <a:lnTo>
                    <a:pt x="675" y="326"/>
                  </a:lnTo>
                  <a:lnTo>
                    <a:pt x="699" y="311"/>
                  </a:lnTo>
                  <a:lnTo>
                    <a:pt x="669" y="126"/>
                  </a:lnTo>
                  <a:lnTo>
                    <a:pt x="679" y="129"/>
                  </a:lnTo>
                  <a:lnTo>
                    <a:pt x="683" y="122"/>
                  </a:lnTo>
                  <a:lnTo>
                    <a:pt x="687" y="127"/>
                  </a:lnTo>
                  <a:lnTo>
                    <a:pt x="690" y="121"/>
                  </a:lnTo>
                  <a:lnTo>
                    <a:pt x="695" y="129"/>
                  </a:lnTo>
                  <a:lnTo>
                    <a:pt x="694" y="117"/>
                  </a:lnTo>
                  <a:lnTo>
                    <a:pt x="702" y="122"/>
                  </a:lnTo>
                  <a:lnTo>
                    <a:pt x="718" y="121"/>
                  </a:lnTo>
                  <a:lnTo>
                    <a:pt x="718" y="124"/>
                  </a:lnTo>
                  <a:lnTo>
                    <a:pt x="728" y="124"/>
                  </a:lnTo>
                  <a:lnTo>
                    <a:pt x="729" y="114"/>
                  </a:lnTo>
                  <a:lnTo>
                    <a:pt x="738" y="117"/>
                  </a:lnTo>
                  <a:lnTo>
                    <a:pt x="739" y="111"/>
                  </a:lnTo>
                  <a:lnTo>
                    <a:pt x="748" y="113"/>
                  </a:lnTo>
                  <a:lnTo>
                    <a:pt x="748" y="106"/>
                  </a:lnTo>
                  <a:lnTo>
                    <a:pt x="752" y="108"/>
                  </a:lnTo>
                  <a:lnTo>
                    <a:pt x="756" y="99"/>
                  </a:lnTo>
                  <a:lnTo>
                    <a:pt x="754" y="93"/>
                  </a:lnTo>
                  <a:lnTo>
                    <a:pt x="763" y="89"/>
                  </a:lnTo>
                  <a:lnTo>
                    <a:pt x="764" y="78"/>
                  </a:lnTo>
                  <a:lnTo>
                    <a:pt x="771" y="77"/>
                  </a:lnTo>
                  <a:lnTo>
                    <a:pt x="771" y="63"/>
                  </a:lnTo>
                  <a:lnTo>
                    <a:pt x="772" y="60"/>
                  </a:lnTo>
                  <a:lnTo>
                    <a:pt x="776" y="62"/>
                  </a:lnTo>
                  <a:lnTo>
                    <a:pt x="776" y="53"/>
                  </a:lnTo>
                  <a:lnTo>
                    <a:pt x="782" y="53"/>
                  </a:lnTo>
                  <a:lnTo>
                    <a:pt x="793" y="34"/>
                  </a:lnTo>
                  <a:lnTo>
                    <a:pt x="803" y="34"/>
                  </a:lnTo>
                  <a:lnTo>
                    <a:pt x="806" y="28"/>
                  </a:lnTo>
                  <a:lnTo>
                    <a:pt x="816" y="29"/>
                  </a:lnTo>
                  <a:lnTo>
                    <a:pt x="820" y="23"/>
                  </a:lnTo>
                  <a:lnTo>
                    <a:pt x="830" y="32"/>
                  </a:lnTo>
                  <a:lnTo>
                    <a:pt x="835" y="24"/>
                  </a:lnTo>
                  <a:lnTo>
                    <a:pt x="841" y="19"/>
                  </a:lnTo>
                  <a:lnTo>
                    <a:pt x="852" y="20"/>
                  </a:lnTo>
                  <a:lnTo>
                    <a:pt x="872" y="0"/>
                  </a:lnTo>
                  <a:lnTo>
                    <a:pt x="902" y="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4664124" y="1462009"/>
              <a:ext cx="1492052" cy="1070030"/>
            </a:xfrm>
            <a:custGeom>
              <a:avLst/>
              <a:gdLst>
                <a:gd name="T0" fmla="*/ 502 w 2192"/>
                <a:gd name="T1" fmla="*/ 78 h 1570"/>
                <a:gd name="T2" fmla="*/ 653 w 2192"/>
                <a:gd name="T3" fmla="*/ 197 h 1570"/>
                <a:gd name="T4" fmla="*/ 757 w 2192"/>
                <a:gd name="T5" fmla="*/ 314 h 1570"/>
                <a:gd name="T6" fmla="*/ 832 w 2192"/>
                <a:gd name="T7" fmla="*/ 486 h 1570"/>
                <a:gd name="T8" fmla="*/ 956 w 2192"/>
                <a:gd name="T9" fmla="*/ 581 h 1570"/>
                <a:gd name="T10" fmla="*/ 1084 w 2192"/>
                <a:gd name="T11" fmla="*/ 772 h 1570"/>
                <a:gd name="T12" fmla="*/ 1222 w 2192"/>
                <a:gd name="T13" fmla="*/ 926 h 1570"/>
                <a:gd name="T14" fmla="*/ 1367 w 2192"/>
                <a:gd name="T15" fmla="*/ 946 h 1570"/>
                <a:gd name="T16" fmla="*/ 1507 w 2192"/>
                <a:gd name="T17" fmla="*/ 961 h 1570"/>
                <a:gd name="T18" fmla="*/ 1659 w 2192"/>
                <a:gd name="T19" fmla="*/ 1010 h 1570"/>
                <a:gd name="T20" fmla="*/ 1717 w 2192"/>
                <a:gd name="T21" fmla="*/ 986 h 1570"/>
                <a:gd name="T22" fmla="*/ 1822 w 2192"/>
                <a:gd name="T23" fmla="*/ 994 h 1570"/>
                <a:gd name="T24" fmla="*/ 1912 w 2192"/>
                <a:gd name="T25" fmla="*/ 1028 h 1570"/>
                <a:gd name="T26" fmla="*/ 1994 w 2192"/>
                <a:gd name="T27" fmla="*/ 979 h 1570"/>
                <a:gd name="T28" fmla="*/ 2063 w 2192"/>
                <a:gd name="T29" fmla="*/ 1036 h 1570"/>
                <a:gd name="T30" fmla="*/ 2106 w 2192"/>
                <a:gd name="T31" fmla="*/ 1015 h 1570"/>
                <a:gd name="T32" fmla="*/ 2131 w 2192"/>
                <a:gd name="T33" fmla="*/ 1118 h 1570"/>
                <a:gd name="T34" fmla="*/ 2176 w 2192"/>
                <a:gd name="T35" fmla="*/ 1228 h 1570"/>
                <a:gd name="T36" fmla="*/ 2064 w 2192"/>
                <a:gd name="T37" fmla="*/ 1223 h 1570"/>
                <a:gd name="T38" fmla="*/ 2025 w 2192"/>
                <a:gd name="T39" fmla="*/ 1287 h 1570"/>
                <a:gd name="T40" fmla="*/ 1995 w 2192"/>
                <a:gd name="T41" fmla="*/ 1314 h 1570"/>
                <a:gd name="T42" fmla="*/ 1956 w 2192"/>
                <a:gd name="T43" fmla="*/ 1344 h 1570"/>
                <a:gd name="T44" fmla="*/ 1897 w 2192"/>
                <a:gd name="T45" fmla="*/ 1386 h 1570"/>
                <a:gd name="T46" fmla="*/ 1872 w 2192"/>
                <a:gd name="T47" fmla="*/ 1467 h 1570"/>
                <a:gd name="T48" fmla="*/ 1901 w 2192"/>
                <a:gd name="T49" fmla="*/ 1532 h 1570"/>
                <a:gd name="T50" fmla="*/ 1833 w 2192"/>
                <a:gd name="T51" fmla="*/ 1558 h 1570"/>
                <a:gd name="T52" fmla="*/ 1764 w 2192"/>
                <a:gd name="T53" fmla="*/ 1484 h 1570"/>
                <a:gd name="T54" fmla="*/ 1675 w 2192"/>
                <a:gd name="T55" fmla="*/ 1474 h 1570"/>
                <a:gd name="T56" fmla="*/ 1626 w 2192"/>
                <a:gd name="T57" fmla="*/ 1462 h 1570"/>
                <a:gd name="T58" fmla="*/ 1569 w 2192"/>
                <a:gd name="T59" fmla="*/ 1453 h 1570"/>
                <a:gd name="T60" fmla="*/ 1457 w 2192"/>
                <a:gd name="T61" fmla="*/ 1445 h 1570"/>
                <a:gd name="T62" fmla="*/ 1344 w 2192"/>
                <a:gd name="T63" fmla="*/ 1455 h 1570"/>
                <a:gd name="T64" fmla="*/ 1236 w 2192"/>
                <a:gd name="T65" fmla="*/ 1419 h 1570"/>
                <a:gd name="T66" fmla="*/ 1181 w 2192"/>
                <a:gd name="T67" fmla="*/ 1413 h 1570"/>
                <a:gd name="T68" fmla="*/ 1030 w 2192"/>
                <a:gd name="T69" fmla="*/ 1405 h 1570"/>
                <a:gd name="T70" fmla="*/ 966 w 2192"/>
                <a:gd name="T71" fmla="*/ 1394 h 1570"/>
                <a:gd name="T72" fmla="*/ 826 w 2192"/>
                <a:gd name="T73" fmla="*/ 1420 h 1570"/>
                <a:gd name="T74" fmla="*/ 628 w 2192"/>
                <a:gd name="T75" fmla="*/ 1487 h 1570"/>
                <a:gd name="T76" fmla="*/ 497 w 2192"/>
                <a:gd name="T77" fmla="*/ 1472 h 1570"/>
                <a:gd name="T78" fmla="*/ 369 w 2192"/>
                <a:gd name="T79" fmla="*/ 1432 h 1570"/>
                <a:gd name="T80" fmla="*/ 205 w 2192"/>
                <a:gd name="T81" fmla="*/ 1394 h 1570"/>
                <a:gd name="T82" fmla="*/ 195 w 2192"/>
                <a:gd name="T83" fmla="*/ 1230 h 1570"/>
                <a:gd name="T84" fmla="*/ 106 w 2192"/>
                <a:gd name="T85" fmla="*/ 1223 h 1570"/>
                <a:gd name="T86" fmla="*/ 8 w 2192"/>
                <a:gd name="T87" fmla="*/ 1232 h 1570"/>
                <a:gd name="T88" fmla="*/ 18 w 2192"/>
                <a:gd name="T89" fmla="*/ 1144 h 1570"/>
                <a:gd name="T90" fmla="*/ 37 w 2192"/>
                <a:gd name="T91" fmla="*/ 1028 h 1570"/>
                <a:gd name="T92" fmla="*/ 165 w 2192"/>
                <a:gd name="T93" fmla="*/ 1025 h 1570"/>
                <a:gd name="T94" fmla="*/ 252 w 2192"/>
                <a:gd name="T95" fmla="*/ 1025 h 1570"/>
                <a:gd name="T96" fmla="*/ 275 w 2192"/>
                <a:gd name="T97" fmla="*/ 1030 h 1570"/>
                <a:gd name="T98" fmla="*/ 275 w 2192"/>
                <a:gd name="T99" fmla="*/ 975 h 1570"/>
                <a:gd name="T100" fmla="*/ 301 w 2192"/>
                <a:gd name="T101" fmla="*/ 930 h 1570"/>
                <a:gd name="T102" fmla="*/ 321 w 2192"/>
                <a:gd name="T103" fmla="*/ 867 h 1570"/>
                <a:gd name="T104" fmla="*/ 329 w 2192"/>
                <a:gd name="T105" fmla="*/ 809 h 1570"/>
                <a:gd name="T106" fmla="*/ 271 w 2192"/>
                <a:gd name="T107" fmla="*/ 674 h 1570"/>
                <a:gd name="T108" fmla="*/ 427 w 2192"/>
                <a:gd name="T109" fmla="*/ 595 h 1570"/>
                <a:gd name="T110" fmla="*/ 427 w 2192"/>
                <a:gd name="T111" fmla="*/ 496 h 1570"/>
                <a:gd name="T112" fmla="*/ 372 w 2192"/>
                <a:gd name="T113" fmla="*/ 448 h 1570"/>
                <a:gd name="T114" fmla="*/ 339 w 2192"/>
                <a:gd name="T115" fmla="*/ 339 h 1570"/>
                <a:gd name="T116" fmla="*/ 301 w 2192"/>
                <a:gd name="T117" fmla="*/ 250 h 1570"/>
                <a:gd name="T118" fmla="*/ 318 w 2192"/>
                <a:gd name="T119" fmla="*/ 181 h 1570"/>
                <a:gd name="T120" fmla="*/ 326 w 2192"/>
                <a:gd name="T121" fmla="*/ 107 h 1570"/>
                <a:gd name="T122" fmla="*/ 365 w 2192"/>
                <a:gd name="T123" fmla="*/ 28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2" h="1570">
                  <a:moveTo>
                    <a:pt x="377" y="0"/>
                  </a:moveTo>
                  <a:lnTo>
                    <a:pt x="397" y="9"/>
                  </a:lnTo>
                  <a:lnTo>
                    <a:pt x="414" y="6"/>
                  </a:lnTo>
                  <a:lnTo>
                    <a:pt x="418" y="21"/>
                  </a:lnTo>
                  <a:lnTo>
                    <a:pt x="417" y="39"/>
                  </a:lnTo>
                  <a:lnTo>
                    <a:pt x="447" y="54"/>
                  </a:lnTo>
                  <a:lnTo>
                    <a:pt x="452" y="70"/>
                  </a:lnTo>
                  <a:lnTo>
                    <a:pt x="459" y="79"/>
                  </a:lnTo>
                  <a:lnTo>
                    <a:pt x="468" y="73"/>
                  </a:lnTo>
                  <a:lnTo>
                    <a:pt x="476" y="68"/>
                  </a:lnTo>
                  <a:lnTo>
                    <a:pt x="492" y="78"/>
                  </a:lnTo>
                  <a:lnTo>
                    <a:pt x="502" y="78"/>
                  </a:lnTo>
                  <a:lnTo>
                    <a:pt x="510" y="78"/>
                  </a:lnTo>
                  <a:lnTo>
                    <a:pt x="547" y="112"/>
                  </a:lnTo>
                  <a:lnTo>
                    <a:pt x="576" y="117"/>
                  </a:lnTo>
                  <a:lnTo>
                    <a:pt x="576" y="133"/>
                  </a:lnTo>
                  <a:lnTo>
                    <a:pt x="577" y="147"/>
                  </a:lnTo>
                  <a:lnTo>
                    <a:pt x="585" y="151"/>
                  </a:lnTo>
                  <a:lnTo>
                    <a:pt x="615" y="147"/>
                  </a:lnTo>
                  <a:lnTo>
                    <a:pt x="633" y="154"/>
                  </a:lnTo>
                  <a:lnTo>
                    <a:pt x="640" y="163"/>
                  </a:lnTo>
                  <a:lnTo>
                    <a:pt x="635" y="186"/>
                  </a:lnTo>
                  <a:lnTo>
                    <a:pt x="643" y="193"/>
                  </a:lnTo>
                  <a:lnTo>
                    <a:pt x="653" y="197"/>
                  </a:lnTo>
                  <a:lnTo>
                    <a:pt x="665" y="201"/>
                  </a:lnTo>
                  <a:lnTo>
                    <a:pt x="665" y="206"/>
                  </a:lnTo>
                  <a:lnTo>
                    <a:pt x="663" y="222"/>
                  </a:lnTo>
                  <a:lnTo>
                    <a:pt x="660" y="241"/>
                  </a:lnTo>
                  <a:lnTo>
                    <a:pt x="705" y="275"/>
                  </a:lnTo>
                  <a:lnTo>
                    <a:pt x="702" y="312"/>
                  </a:lnTo>
                  <a:lnTo>
                    <a:pt x="712" y="321"/>
                  </a:lnTo>
                  <a:lnTo>
                    <a:pt x="722" y="324"/>
                  </a:lnTo>
                  <a:lnTo>
                    <a:pt x="733" y="299"/>
                  </a:lnTo>
                  <a:lnTo>
                    <a:pt x="742" y="296"/>
                  </a:lnTo>
                  <a:lnTo>
                    <a:pt x="748" y="304"/>
                  </a:lnTo>
                  <a:lnTo>
                    <a:pt x="757" y="314"/>
                  </a:lnTo>
                  <a:lnTo>
                    <a:pt x="786" y="331"/>
                  </a:lnTo>
                  <a:lnTo>
                    <a:pt x="806" y="331"/>
                  </a:lnTo>
                  <a:lnTo>
                    <a:pt x="808" y="349"/>
                  </a:lnTo>
                  <a:lnTo>
                    <a:pt x="803" y="360"/>
                  </a:lnTo>
                  <a:lnTo>
                    <a:pt x="813" y="374"/>
                  </a:lnTo>
                  <a:lnTo>
                    <a:pt x="811" y="388"/>
                  </a:lnTo>
                  <a:lnTo>
                    <a:pt x="845" y="400"/>
                  </a:lnTo>
                  <a:lnTo>
                    <a:pt x="861" y="427"/>
                  </a:lnTo>
                  <a:lnTo>
                    <a:pt x="862" y="445"/>
                  </a:lnTo>
                  <a:lnTo>
                    <a:pt x="856" y="462"/>
                  </a:lnTo>
                  <a:lnTo>
                    <a:pt x="835" y="474"/>
                  </a:lnTo>
                  <a:lnTo>
                    <a:pt x="832" y="486"/>
                  </a:lnTo>
                  <a:lnTo>
                    <a:pt x="855" y="491"/>
                  </a:lnTo>
                  <a:lnTo>
                    <a:pt x="861" y="496"/>
                  </a:lnTo>
                  <a:lnTo>
                    <a:pt x="867" y="516"/>
                  </a:lnTo>
                  <a:lnTo>
                    <a:pt x="861" y="541"/>
                  </a:lnTo>
                  <a:lnTo>
                    <a:pt x="867" y="552"/>
                  </a:lnTo>
                  <a:lnTo>
                    <a:pt x="882" y="552"/>
                  </a:lnTo>
                  <a:lnTo>
                    <a:pt x="909" y="528"/>
                  </a:lnTo>
                  <a:lnTo>
                    <a:pt x="915" y="528"/>
                  </a:lnTo>
                  <a:lnTo>
                    <a:pt x="925" y="557"/>
                  </a:lnTo>
                  <a:lnTo>
                    <a:pt x="955" y="557"/>
                  </a:lnTo>
                  <a:lnTo>
                    <a:pt x="961" y="562"/>
                  </a:lnTo>
                  <a:lnTo>
                    <a:pt x="956" y="581"/>
                  </a:lnTo>
                  <a:lnTo>
                    <a:pt x="965" y="605"/>
                  </a:lnTo>
                  <a:lnTo>
                    <a:pt x="959" y="621"/>
                  </a:lnTo>
                  <a:lnTo>
                    <a:pt x="959" y="632"/>
                  </a:lnTo>
                  <a:lnTo>
                    <a:pt x="970" y="635"/>
                  </a:lnTo>
                  <a:lnTo>
                    <a:pt x="984" y="621"/>
                  </a:lnTo>
                  <a:lnTo>
                    <a:pt x="991" y="639"/>
                  </a:lnTo>
                  <a:lnTo>
                    <a:pt x="1000" y="698"/>
                  </a:lnTo>
                  <a:lnTo>
                    <a:pt x="1043" y="723"/>
                  </a:lnTo>
                  <a:lnTo>
                    <a:pt x="1058" y="724"/>
                  </a:lnTo>
                  <a:lnTo>
                    <a:pt x="1059" y="729"/>
                  </a:lnTo>
                  <a:lnTo>
                    <a:pt x="1062" y="752"/>
                  </a:lnTo>
                  <a:lnTo>
                    <a:pt x="1084" y="772"/>
                  </a:lnTo>
                  <a:lnTo>
                    <a:pt x="1101" y="797"/>
                  </a:lnTo>
                  <a:lnTo>
                    <a:pt x="1094" y="817"/>
                  </a:lnTo>
                  <a:lnTo>
                    <a:pt x="1112" y="828"/>
                  </a:lnTo>
                  <a:lnTo>
                    <a:pt x="1136" y="852"/>
                  </a:lnTo>
                  <a:lnTo>
                    <a:pt x="1128" y="871"/>
                  </a:lnTo>
                  <a:lnTo>
                    <a:pt x="1137" y="887"/>
                  </a:lnTo>
                  <a:lnTo>
                    <a:pt x="1153" y="890"/>
                  </a:lnTo>
                  <a:lnTo>
                    <a:pt x="1168" y="876"/>
                  </a:lnTo>
                  <a:lnTo>
                    <a:pt x="1176" y="877"/>
                  </a:lnTo>
                  <a:lnTo>
                    <a:pt x="1192" y="892"/>
                  </a:lnTo>
                  <a:lnTo>
                    <a:pt x="1207" y="920"/>
                  </a:lnTo>
                  <a:lnTo>
                    <a:pt x="1222" y="926"/>
                  </a:lnTo>
                  <a:lnTo>
                    <a:pt x="1229" y="936"/>
                  </a:lnTo>
                  <a:lnTo>
                    <a:pt x="1237" y="940"/>
                  </a:lnTo>
                  <a:lnTo>
                    <a:pt x="1245" y="936"/>
                  </a:lnTo>
                  <a:lnTo>
                    <a:pt x="1244" y="911"/>
                  </a:lnTo>
                  <a:lnTo>
                    <a:pt x="1249" y="906"/>
                  </a:lnTo>
                  <a:lnTo>
                    <a:pt x="1260" y="906"/>
                  </a:lnTo>
                  <a:lnTo>
                    <a:pt x="1280" y="918"/>
                  </a:lnTo>
                  <a:lnTo>
                    <a:pt x="1313" y="922"/>
                  </a:lnTo>
                  <a:lnTo>
                    <a:pt x="1330" y="918"/>
                  </a:lnTo>
                  <a:lnTo>
                    <a:pt x="1340" y="935"/>
                  </a:lnTo>
                  <a:lnTo>
                    <a:pt x="1354" y="945"/>
                  </a:lnTo>
                  <a:lnTo>
                    <a:pt x="1367" y="946"/>
                  </a:lnTo>
                  <a:lnTo>
                    <a:pt x="1397" y="947"/>
                  </a:lnTo>
                  <a:lnTo>
                    <a:pt x="1407" y="962"/>
                  </a:lnTo>
                  <a:lnTo>
                    <a:pt x="1417" y="966"/>
                  </a:lnTo>
                  <a:lnTo>
                    <a:pt x="1428" y="937"/>
                  </a:lnTo>
                  <a:lnTo>
                    <a:pt x="1442" y="935"/>
                  </a:lnTo>
                  <a:lnTo>
                    <a:pt x="1452" y="945"/>
                  </a:lnTo>
                  <a:lnTo>
                    <a:pt x="1447" y="979"/>
                  </a:lnTo>
                  <a:lnTo>
                    <a:pt x="1454" y="989"/>
                  </a:lnTo>
                  <a:lnTo>
                    <a:pt x="1463" y="982"/>
                  </a:lnTo>
                  <a:lnTo>
                    <a:pt x="1462" y="959"/>
                  </a:lnTo>
                  <a:lnTo>
                    <a:pt x="1476" y="952"/>
                  </a:lnTo>
                  <a:lnTo>
                    <a:pt x="1507" y="961"/>
                  </a:lnTo>
                  <a:lnTo>
                    <a:pt x="1515" y="975"/>
                  </a:lnTo>
                  <a:lnTo>
                    <a:pt x="1537" y="984"/>
                  </a:lnTo>
                  <a:lnTo>
                    <a:pt x="1561" y="974"/>
                  </a:lnTo>
                  <a:lnTo>
                    <a:pt x="1550" y="970"/>
                  </a:lnTo>
                  <a:lnTo>
                    <a:pt x="1547" y="966"/>
                  </a:lnTo>
                  <a:lnTo>
                    <a:pt x="1567" y="950"/>
                  </a:lnTo>
                  <a:lnTo>
                    <a:pt x="1580" y="986"/>
                  </a:lnTo>
                  <a:lnTo>
                    <a:pt x="1594" y="994"/>
                  </a:lnTo>
                  <a:lnTo>
                    <a:pt x="1620" y="970"/>
                  </a:lnTo>
                  <a:lnTo>
                    <a:pt x="1633" y="982"/>
                  </a:lnTo>
                  <a:lnTo>
                    <a:pt x="1646" y="982"/>
                  </a:lnTo>
                  <a:lnTo>
                    <a:pt x="1659" y="1010"/>
                  </a:lnTo>
                  <a:lnTo>
                    <a:pt x="1663" y="1036"/>
                  </a:lnTo>
                  <a:lnTo>
                    <a:pt x="1668" y="1041"/>
                  </a:lnTo>
                  <a:lnTo>
                    <a:pt x="1688" y="1036"/>
                  </a:lnTo>
                  <a:lnTo>
                    <a:pt x="1680" y="1015"/>
                  </a:lnTo>
                  <a:lnTo>
                    <a:pt x="1665" y="991"/>
                  </a:lnTo>
                  <a:lnTo>
                    <a:pt x="1679" y="991"/>
                  </a:lnTo>
                  <a:lnTo>
                    <a:pt x="1683" y="975"/>
                  </a:lnTo>
                  <a:lnTo>
                    <a:pt x="1704" y="966"/>
                  </a:lnTo>
                  <a:lnTo>
                    <a:pt x="1700" y="956"/>
                  </a:lnTo>
                  <a:lnTo>
                    <a:pt x="1705" y="952"/>
                  </a:lnTo>
                  <a:lnTo>
                    <a:pt x="1722" y="974"/>
                  </a:lnTo>
                  <a:lnTo>
                    <a:pt x="1717" y="986"/>
                  </a:lnTo>
                  <a:lnTo>
                    <a:pt x="1704" y="996"/>
                  </a:lnTo>
                  <a:lnTo>
                    <a:pt x="1704" y="1010"/>
                  </a:lnTo>
                  <a:lnTo>
                    <a:pt x="1707" y="1011"/>
                  </a:lnTo>
                  <a:lnTo>
                    <a:pt x="1724" y="1010"/>
                  </a:lnTo>
                  <a:lnTo>
                    <a:pt x="1733" y="1026"/>
                  </a:lnTo>
                  <a:lnTo>
                    <a:pt x="1749" y="1011"/>
                  </a:lnTo>
                  <a:lnTo>
                    <a:pt x="1764" y="1020"/>
                  </a:lnTo>
                  <a:lnTo>
                    <a:pt x="1769" y="1019"/>
                  </a:lnTo>
                  <a:lnTo>
                    <a:pt x="1777" y="1016"/>
                  </a:lnTo>
                  <a:lnTo>
                    <a:pt x="1806" y="1020"/>
                  </a:lnTo>
                  <a:lnTo>
                    <a:pt x="1817" y="1014"/>
                  </a:lnTo>
                  <a:lnTo>
                    <a:pt x="1822" y="994"/>
                  </a:lnTo>
                  <a:lnTo>
                    <a:pt x="1827" y="986"/>
                  </a:lnTo>
                  <a:lnTo>
                    <a:pt x="1832" y="985"/>
                  </a:lnTo>
                  <a:lnTo>
                    <a:pt x="1845" y="994"/>
                  </a:lnTo>
                  <a:lnTo>
                    <a:pt x="1862" y="994"/>
                  </a:lnTo>
                  <a:lnTo>
                    <a:pt x="1861" y="980"/>
                  </a:lnTo>
                  <a:lnTo>
                    <a:pt x="1871" y="972"/>
                  </a:lnTo>
                  <a:lnTo>
                    <a:pt x="1881" y="972"/>
                  </a:lnTo>
                  <a:lnTo>
                    <a:pt x="1886" y="991"/>
                  </a:lnTo>
                  <a:lnTo>
                    <a:pt x="1896" y="985"/>
                  </a:lnTo>
                  <a:lnTo>
                    <a:pt x="1904" y="986"/>
                  </a:lnTo>
                  <a:lnTo>
                    <a:pt x="1904" y="1009"/>
                  </a:lnTo>
                  <a:lnTo>
                    <a:pt x="1912" y="1028"/>
                  </a:lnTo>
                  <a:lnTo>
                    <a:pt x="1929" y="1015"/>
                  </a:lnTo>
                  <a:lnTo>
                    <a:pt x="1926" y="1005"/>
                  </a:lnTo>
                  <a:lnTo>
                    <a:pt x="1919" y="999"/>
                  </a:lnTo>
                  <a:lnTo>
                    <a:pt x="1926" y="991"/>
                  </a:lnTo>
                  <a:lnTo>
                    <a:pt x="1930" y="990"/>
                  </a:lnTo>
                  <a:lnTo>
                    <a:pt x="1958" y="1005"/>
                  </a:lnTo>
                  <a:lnTo>
                    <a:pt x="1963" y="1005"/>
                  </a:lnTo>
                  <a:lnTo>
                    <a:pt x="1974" y="1000"/>
                  </a:lnTo>
                  <a:lnTo>
                    <a:pt x="1966" y="980"/>
                  </a:lnTo>
                  <a:lnTo>
                    <a:pt x="1973" y="977"/>
                  </a:lnTo>
                  <a:lnTo>
                    <a:pt x="1983" y="985"/>
                  </a:lnTo>
                  <a:lnTo>
                    <a:pt x="1994" y="979"/>
                  </a:lnTo>
                  <a:lnTo>
                    <a:pt x="2010" y="982"/>
                  </a:lnTo>
                  <a:lnTo>
                    <a:pt x="2014" y="984"/>
                  </a:lnTo>
                  <a:lnTo>
                    <a:pt x="1988" y="995"/>
                  </a:lnTo>
                  <a:lnTo>
                    <a:pt x="2004" y="1006"/>
                  </a:lnTo>
                  <a:lnTo>
                    <a:pt x="2003" y="1021"/>
                  </a:lnTo>
                  <a:lnTo>
                    <a:pt x="1995" y="1030"/>
                  </a:lnTo>
                  <a:lnTo>
                    <a:pt x="1999" y="1038"/>
                  </a:lnTo>
                  <a:lnTo>
                    <a:pt x="2027" y="1035"/>
                  </a:lnTo>
                  <a:lnTo>
                    <a:pt x="2022" y="1046"/>
                  </a:lnTo>
                  <a:lnTo>
                    <a:pt x="2029" y="1051"/>
                  </a:lnTo>
                  <a:lnTo>
                    <a:pt x="2045" y="1028"/>
                  </a:lnTo>
                  <a:lnTo>
                    <a:pt x="2063" y="1036"/>
                  </a:lnTo>
                  <a:lnTo>
                    <a:pt x="2057" y="1028"/>
                  </a:lnTo>
                  <a:lnTo>
                    <a:pt x="2057" y="1016"/>
                  </a:lnTo>
                  <a:lnTo>
                    <a:pt x="2064" y="1015"/>
                  </a:lnTo>
                  <a:lnTo>
                    <a:pt x="2072" y="1036"/>
                  </a:lnTo>
                  <a:lnTo>
                    <a:pt x="2079" y="1043"/>
                  </a:lnTo>
                  <a:lnTo>
                    <a:pt x="2084" y="1051"/>
                  </a:lnTo>
                  <a:lnTo>
                    <a:pt x="2093" y="1053"/>
                  </a:lnTo>
                  <a:lnTo>
                    <a:pt x="2096" y="1051"/>
                  </a:lnTo>
                  <a:lnTo>
                    <a:pt x="2091" y="1043"/>
                  </a:lnTo>
                  <a:lnTo>
                    <a:pt x="2099" y="1026"/>
                  </a:lnTo>
                  <a:lnTo>
                    <a:pt x="2096" y="1021"/>
                  </a:lnTo>
                  <a:lnTo>
                    <a:pt x="2106" y="1015"/>
                  </a:lnTo>
                  <a:lnTo>
                    <a:pt x="2111" y="1006"/>
                  </a:lnTo>
                  <a:lnTo>
                    <a:pt x="2116" y="1006"/>
                  </a:lnTo>
                  <a:lnTo>
                    <a:pt x="2114" y="1036"/>
                  </a:lnTo>
                  <a:lnTo>
                    <a:pt x="2109" y="1051"/>
                  </a:lnTo>
                  <a:lnTo>
                    <a:pt x="2117" y="1060"/>
                  </a:lnTo>
                  <a:lnTo>
                    <a:pt x="2137" y="1053"/>
                  </a:lnTo>
                  <a:lnTo>
                    <a:pt x="2142" y="1060"/>
                  </a:lnTo>
                  <a:lnTo>
                    <a:pt x="2137" y="1065"/>
                  </a:lnTo>
                  <a:lnTo>
                    <a:pt x="2138" y="1070"/>
                  </a:lnTo>
                  <a:lnTo>
                    <a:pt x="2155" y="1084"/>
                  </a:lnTo>
                  <a:lnTo>
                    <a:pt x="2133" y="1104"/>
                  </a:lnTo>
                  <a:lnTo>
                    <a:pt x="2131" y="1118"/>
                  </a:lnTo>
                  <a:lnTo>
                    <a:pt x="2132" y="1122"/>
                  </a:lnTo>
                  <a:lnTo>
                    <a:pt x="2152" y="1127"/>
                  </a:lnTo>
                  <a:lnTo>
                    <a:pt x="2157" y="1152"/>
                  </a:lnTo>
                  <a:lnTo>
                    <a:pt x="2162" y="1159"/>
                  </a:lnTo>
                  <a:lnTo>
                    <a:pt x="2171" y="1156"/>
                  </a:lnTo>
                  <a:lnTo>
                    <a:pt x="2175" y="1168"/>
                  </a:lnTo>
                  <a:lnTo>
                    <a:pt x="2170" y="1181"/>
                  </a:lnTo>
                  <a:lnTo>
                    <a:pt x="2171" y="1196"/>
                  </a:lnTo>
                  <a:lnTo>
                    <a:pt x="2185" y="1198"/>
                  </a:lnTo>
                  <a:lnTo>
                    <a:pt x="2192" y="1216"/>
                  </a:lnTo>
                  <a:lnTo>
                    <a:pt x="2190" y="1223"/>
                  </a:lnTo>
                  <a:lnTo>
                    <a:pt x="2176" y="1228"/>
                  </a:lnTo>
                  <a:lnTo>
                    <a:pt x="2173" y="1230"/>
                  </a:lnTo>
                  <a:lnTo>
                    <a:pt x="2175" y="1225"/>
                  </a:lnTo>
                  <a:lnTo>
                    <a:pt x="2165" y="1221"/>
                  </a:lnTo>
                  <a:lnTo>
                    <a:pt x="2151" y="1221"/>
                  </a:lnTo>
                  <a:lnTo>
                    <a:pt x="2121" y="1225"/>
                  </a:lnTo>
                  <a:lnTo>
                    <a:pt x="2117" y="1208"/>
                  </a:lnTo>
                  <a:lnTo>
                    <a:pt x="2101" y="1223"/>
                  </a:lnTo>
                  <a:lnTo>
                    <a:pt x="2089" y="1227"/>
                  </a:lnTo>
                  <a:lnTo>
                    <a:pt x="2087" y="1217"/>
                  </a:lnTo>
                  <a:lnTo>
                    <a:pt x="2089" y="1202"/>
                  </a:lnTo>
                  <a:lnTo>
                    <a:pt x="2074" y="1208"/>
                  </a:lnTo>
                  <a:lnTo>
                    <a:pt x="2064" y="1223"/>
                  </a:lnTo>
                  <a:lnTo>
                    <a:pt x="2059" y="1225"/>
                  </a:lnTo>
                  <a:lnTo>
                    <a:pt x="2058" y="1232"/>
                  </a:lnTo>
                  <a:lnTo>
                    <a:pt x="2048" y="1238"/>
                  </a:lnTo>
                  <a:lnTo>
                    <a:pt x="2050" y="1250"/>
                  </a:lnTo>
                  <a:lnTo>
                    <a:pt x="2047" y="1256"/>
                  </a:lnTo>
                  <a:lnTo>
                    <a:pt x="2055" y="1256"/>
                  </a:lnTo>
                  <a:lnTo>
                    <a:pt x="2053" y="1261"/>
                  </a:lnTo>
                  <a:lnTo>
                    <a:pt x="2042" y="1266"/>
                  </a:lnTo>
                  <a:lnTo>
                    <a:pt x="2034" y="1275"/>
                  </a:lnTo>
                  <a:lnTo>
                    <a:pt x="2024" y="1271"/>
                  </a:lnTo>
                  <a:lnTo>
                    <a:pt x="2020" y="1285"/>
                  </a:lnTo>
                  <a:lnTo>
                    <a:pt x="2025" y="1287"/>
                  </a:lnTo>
                  <a:lnTo>
                    <a:pt x="2027" y="1299"/>
                  </a:lnTo>
                  <a:lnTo>
                    <a:pt x="2038" y="1299"/>
                  </a:lnTo>
                  <a:lnTo>
                    <a:pt x="2042" y="1307"/>
                  </a:lnTo>
                  <a:lnTo>
                    <a:pt x="2029" y="1307"/>
                  </a:lnTo>
                  <a:lnTo>
                    <a:pt x="2020" y="1317"/>
                  </a:lnTo>
                  <a:lnTo>
                    <a:pt x="2019" y="1324"/>
                  </a:lnTo>
                  <a:lnTo>
                    <a:pt x="2022" y="1326"/>
                  </a:lnTo>
                  <a:lnTo>
                    <a:pt x="2018" y="1334"/>
                  </a:lnTo>
                  <a:lnTo>
                    <a:pt x="2015" y="1331"/>
                  </a:lnTo>
                  <a:lnTo>
                    <a:pt x="2013" y="1320"/>
                  </a:lnTo>
                  <a:lnTo>
                    <a:pt x="1993" y="1317"/>
                  </a:lnTo>
                  <a:lnTo>
                    <a:pt x="1995" y="1314"/>
                  </a:lnTo>
                  <a:lnTo>
                    <a:pt x="1983" y="1319"/>
                  </a:lnTo>
                  <a:lnTo>
                    <a:pt x="1986" y="1322"/>
                  </a:lnTo>
                  <a:lnTo>
                    <a:pt x="1979" y="1341"/>
                  </a:lnTo>
                  <a:lnTo>
                    <a:pt x="1984" y="1344"/>
                  </a:lnTo>
                  <a:lnTo>
                    <a:pt x="1973" y="1360"/>
                  </a:lnTo>
                  <a:lnTo>
                    <a:pt x="1978" y="1371"/>
                  </a:lnTo>
                  <a:lnTo>
                    <a:pt x="1963" y="1373"/>
                  </a:lnTo>
                  <a:lnTo>
                    <a:pt x="1965" y="1365"/>
                  </a:lnTo>
                  <a:lnTo>
                    <a:pt x="1960" y="1363"/>
                  </a:lnTo>
                  <a:lnTo>
                    <a:pt x="1971" y="1339"/>
                  </a:lnTo>
                  <a:lnTo>
                    <a:pt x="1968" y="1336"/>
                  </a:lnTo>
                  <a:lnTo>
                    <a:pt x="1956" y="1344"/>
                  </a:lnTo>
                  <a:lnTo>
                    <a:pt x="1945" y="1329"/>
                  </a:lnTo>
                  <a:lnTo>
                    <a:pt x="1946" y="1320"/>
                  </a:lnTo>
                  <a:lnTo>
                    <a:pt x="1935" y="1331"/>
                  </a:lnTo>
                  <a:lnTo>
                    <a:pt x="1922" y="1335"/>
                  </a:lnTo>
                  <a:lnTo>
                    <a:pt x="1910" y="1346"/>
                  </a:lnTo>
                  <a:lnTo>
                    <a:pt x="1914" y="1363"/>
                  </a:lnTo>
                  <a:lnTo>
                    <a:pt x="1924" y="1371"/>
                  </a:lnTo>
                  <a:lnTo>
                    <a:pt x="1917" y="1378"/>
                  </a:lnTo>
                  <a:lnTo>
                    <a:pt x="1917" y="1383"/>
                  </a:lnTo>
                  <a:lnTo>
                    <a:pt x="1907" y="1386"/>
                  </a:lnTo>
                  <a:lnTo>
                    <a:pt x="1896" y="1383"/>
                  </a:lnTo>
                  <a:lnTo>
                    <a:pt x="1897" y="1386"/>
                  </a:lnTo>
                  <a:lnTo>
                    <a:pt x="1887" y="1388"/>
                  </a:lnTo>
                  <a:lnTo>
                    <a:pt x="1889" y="1399"/>
                  </a:lnTo>
                  <a:lnTo>
                    <a:pt x="1885" y="1403"/>
                  </a:lnTo>
                  <a:lnTo>
                    <a:pt x="1886" y="1409"/>
                  </a:lnTo>
                  <a:lnTo>
                    <a:pt x="1881" y="1413"/>
                  </a:lnTo>
                  <a:lnTo>
                    <a:pt x="1887" y="1419"/>
                  </a:lnTo>
                  <a:lnTo>
                    <a:pt x="1882" y="1427"/>
                  </a:lnTo>
                  <a:lnTo>
                    <a:pt x="1886" y="1435"/>
                  </a:lnTo>
                  <a:lnTo>
                    <a:pt x="1892" y="1437"/>
                  </a:lnTo>
                  <a:lnTo>
                    <a:pt x="1894" y="1447"/>
                  </a:lnTo>
                  <a:lnTo>
                    <a:pt x="1880" y="1440"/>
                  </a:lnTo>
                  <a:lnTo>
                    <a:pt x="1872" y="1467"/>
                  </a:lnTo>
                  <a:lnTo>
                    <a:pt x="1875" y="1473"/>
                  </a:lnTo>
                  <a:lnTo>
                    <a:pt x="1885" y="1473"/>
                  </a:lnTo>
                  <a:lnTo>
                    <a:pt x="1877" y="1507"/>
                  </a:lnTo>
                  <a:lnTo>
                    <a:pt x="1892" y="1503"/>
                  </a:lnTo>
                  <a:lnTo>
                    <a:pt x="1889" y="1512"/>
                  </a:lnTo>
                  <a:lnTo>
                    <a:pt x="1882" y="1512"/>
                  </a:lnTo>
                  <a:lnTo>
                    <a:pt x="1882" y="1521"/>
                  </a:lnTo>
                  <a:lnTo>
                    <a:pt x="1871" y="1526"/>
                  </a:lnTo>
                  <a:lnTo>
                    <a:pt x="1867" y="1533"/>
                  </a:lnTo>
                  <a:lnTo>
                    <a:pt x="1887" y="1528"/>
                  </a:lnTo>
                  <a:lnTo>
                    <a:pt x="1887" y="1542"/>
                  </a:lnTo>
                  <a:lnTo>
                    <a:pt x="1901" y="1532"/>
                  </a:lnTo>
                  <a:lnTo>
                    <a:pt x="1910" y="1532"/>
                  </a:lnTo>
                  <a:lnTo>
                    <a:pt x="1902" y="1538"/>
                  </a:lnTo>
                  <a:lnTo>
                    <a:pt x="1902" y="1547"/>
                  </a:lnTo>
                  <a:lnTo>
                    <a:pt x="1896" y="1543"/>
                  </a:lnTo>
                  <a:lnTo>
                    <a:pt x="1894" y="1548"/>
                  </a:lnTo>
                  <a:lnTo>
                    <a:pt x="1887" y="1553"/>
                  </a:lnTo>
                  <a:lnTo>
                    <a:pt x="1887" y="1557"/>
                  </a:lnTo>
                  <a:lnTo>
                    <a:pt x="1857" y="1570"/>
                  </a:lnTo>
                  <a:lnTo>
                    <a:pt x="1853" y="1565"/>
                  </a:lnTo>
                  <a:lnTo>
                    <a:pt x="1841" y="1563"/>
                  </a:lnTo>
                  <a:lnTo>
                    <a:pt x="1840" y="1557"/>
                  </a:lnTo>
                  <a:lnTo>
                    <a:pt x="1833" y="1558"/>
                  </a:lnTo>
                  <a:lnTo>
                    <a:pt x="1830" y="1551"/>
                  </a:lnTo>
                  <a:lnTo>
                    <a:pt x="1821" y="1552"/>
                  </a:lnTo>
                  <a:lnTo>
                    <a:pt x="1813" y="1526"/>
                  </a:lnTo>
                  <a:lnTo>
                    <a:pt x="1807" y="1527"/>
                  </a:lnTo>
                  <a:lnTo>
                    <a:pt x="1806" y="1517"/>
                  </a:lnTo>
                  <a:lnTo>
                    <a:pt x="1797" y="1511"/>
                  </a:lnTo>
                  <a:lnTo>
                    <a:pt x="1789" y="1512"/>
                  </a:lnTo>
                  <a:lnTo>
                    <a:pt x="1789" y="1506"/>
                  </a:lnTo>
                  <a:lnTo>
                    <a:pt x="1781" y="1499"/>
                  </a:lnTo>
                  <a:lnTo>
                    <a:pt x="1787" y="1494"/>
                  </a:lnTo>
                  <a:lnTo>
                    <a:pt x="1772" y="1494"/>
                  </a:lnTo>
                  <a:lnTo>
                    <a:pt x="1764" y="1484"/>
                  </a:lnTo>
                  <a:lnTo>
                    <a:pt x="1758" y="1487"/>
                  </a:lnTo>
                  <a:lnTo>
                    <a:pt x="1752" y="1483"/>
                  </a:lnTo>
                  <a:lnTo>
                    <a:pt x="1748" y="1489"/>
                  </a:lnTo>
                  <a:lnTo>
                    <a:pt x="1732" y="1496"/>
                  </a:lnTo>
                  <a:lnTo>
                    <a:pt x="1733" y="1474"/>
                  </a:lnTo>
                  <a:lnTo>
                    <a:pt x="1724" y="1477"/>
                  </a:lnTo>
                  <a:lnTo>
                    <a:pt x="1720" y="1469"/>
                  </a:lnTo>
                  <a:lnTo>
                    <a:pt x="1712" y="1472"/>
                  </a:lnTo>
                  <a:lnTo>
                    <a:pt x="1704" y="1463"/>
                  </a:lnTo>
                  <a:lnTo>
                    <a:pt x="1688" y="1458"/>
                  </a:lnTo>
                  <a:lnTo>
                    <a:pt x="1675" y="1464"/>
                  </a:lnTo>
                  <a:lnTo>
                    <a:pt x="1675" y="1474"/>
                  </a:lnTo>
                  <a:lnTo>
                    <a:pt x="1673" y="1474"/>
                  </a:lnTo>
                  <a:lnTo>
                    <a:pt x="1673" y="1467"/>
                  </a:lnTo>
                  <a:lnTo>
                    <a:pt x="1653" y="1458"/>
                  </a:lnTo>
                  <a:lnTo>
                    <a:pt x="1649" y="1459"/>
                  </a:lnTo>
                  <a:lnTo>
                    <a:pt x="1653" y="1467"/>
                  </a:lnTo>
                  <a:lnTo>
                    <a:pt x="1648" y="1472"/>
                  </a:lnTo>
                  <a:lnTo>
                    <a:pt x="1653" y="1478"/>
                  </a:lnTo>
                  <a:lnTo>
                    <a:pt x="1644" y="1483"/>
                  </a:lnTo>
                  <a:lnTo>
                    <a:pt x="1641" y="1474"/>
                  </a:lnTo>
                  <a:lnTo>
                    <a:pt x="1635" y="1472"/>
                  </a:lnTo>
                  <a:lnTo>
                    <a:pt x="1626" y="1474"/>
                  </a:lnTo>
                  <a:lnTo>
                    <a:pt x="1626" y="1462"/>
                  </a:lnTo>
                  <a:lnTo>
                    <a:pt x="1615" y="1462"/>
                  </a:lnTo>
                  <a:lnTo>
                    <a:pt x="1609" y="1464"/>
                  </a:lnTo>
                  <a:lnTo>
                    <a:pt x="1606" y="1472"/>
                  </a:lnTo>
                  <a:lnTo>
                    <a:pt x="1611" y="1482"/>
                  </a:lnTo>
                  <a:lnTo>
                    <a:pt x="1605" y="1487"/>
                  </a:lnTo>
                  <a:lnTo>
                    <a:pt x="1606" y="1493"/>
                  </a:lnTo>
                  <a:lnTo>
                    <a:pt x="1595" y="1491"/>
                  </a:lnTo>
                  <a:lnTo>
                    <a:pt x="1596" y="1483"/>
                  </a:lnTo>
                  <a:lnTo>
                    <a:pt x="1585" y="1474"/>
                  </a:lnTo>
                  <a:lnTo>
                    <a:pt x="1595" y="1468"/>
                  </a:lnTo>
                  <a:lnTo>
                    <a:pt x="1591" y="1458"/>
                  </a:lnTo>
                  <a:lnTo>
                    <a:pt x="1569" y="1453"/>
                  </a:lnTo>
                  <a:lnTo>
                    <a:pt x="1559" y="1457"/>
                  </a:lnTo>
                  <a:lnTo>
                    <a:pt x="1557" y="1462"/>
                  </a:lnTo>
                  <a:lnTo>
                    <a:pt x="1540" y="1452"/>
                  </a:lnTo>
                  <a:lnTo>
                    <a:pt x="1535" y="1473"/>
                  </a:lnTo>
                  <a:lnTo>
                    <a:pt x="1521" y="1478"/>
                  </a:lnTo>
                  <a:lnTo>
                    <a:pt x="1510" y="1457"/>
                  </a:lnTo>
                  <a:lnTo>
                    <a:pt x="1505" y="1467"/>
                  </a:lnTo>
                  <a:lnTo>
                    <a:pt x="1493" y="1468"/>
                  </a:lnTo>
                  <a:lnTo>
                    <a:pt x="1498" y="1482"/>
                  </a:lnTo>
                  <a:lnTo>
                    <a:pt x="1490" y="1483"/>
                  </a:lnTo>
                  <a:lnTo>
                    <a:pt x="1476" y="1478"/>
                  </a:lnTo>
                  <a:lnTo>
                    <a:pt x="1457" y="1445"/>
                  </a:lnTo>
                  <a:lnTo>
                    <a:pt x="1457" y="1435"/>
                  </a:lnTo>
                  <a:lnTo>
                    <a:pt x="1452" y="1442"/>
                  </a:lnTo>
                  <a:lnTo>
                    <a:pt x="1436" y="1443"/>
                  </a:lnTo>
                  <a:lnTo>
                    <a:pt x="1428" y="1453"/>
                  </a:lnTo>
                  <a:lnTo>
                    <a:pt x="1413" y="1455"/>
                  </a:lnTo>
                  <a:lnTo>
                    <a:pt x="1414" y="1469"/>
                  </a:lnTo>
                  <a:lnTo>
                    <a:pt x="1383" y="1453"/>
                  </a:lnTo>
                  <a:lnTo>
                    <a:pt x="1385" y="1442"/>
                  </a:lnTo>
                  <a:lnTo>
                    <a:pt x="1370" y="1429"/>
                  </a:lnTo>
                  <a:lnTo>
                    <a:pt x="1354" y="1437"/>
                  </a:lnTo>
                  <a:lnTo>
                    <a:pt x="1350" y="1455"/>
                  </a:lnTo>
                  <a:lnTo>
                    <a:pt x="1344" y="1455"/>
                  </a:lnTo>
                  <a:lnTo>
                    <a:pt x="1340" y="1448"/>
                  </a:lnTo>
                  <a:lnTo>
                    <a:pt x="1345" y="1420"/>
                  </a:lnTo>
                  <a:lnTo>
                    <a:pt x="1340" y="1410"/>
                  </a:lnTo>
                  <a:lnTo>
                    <a:pt x="1333" y="1405"/>
                  </a:lnTo>
                  <a:lnTo>
                    <a:pt x="1311" y="1419"/>
                  </a:lnTo>
                  <a:lnTo>
                    <a:pt x="1309" y="1423"/>
                  </a:lnTo>
                  <a:lnTo>
                    <a:pt x="1319" y="1432"/>
                  </a:lnTo>
                  <a:lnTo>
                    <a:pt x="1308" y="1447"/>
                  </a:lnTo>
                  <a:lnTo>
                    <a:pt x="1274" y="1442"/>
                  </a:lnTo>
                  <a:lnTo>
                    <a:pt x="1271" y="1429"/>
                  </a:lnTo>
                  <a:lnTo>
                    <a:pt x="1245" y="1432"/>
                  </a:lnTo>
                  <a:lnTo>
                    <a:pt x="1236" y="1419"/>
                  </a:lnTo>
                  <a:lnTo>
                    <a:pt x="1225" y="1432"/>
                  </a:lnTo>
                  <a:lnTo>
                    <a:pt x="1222" y="1457"/>
                  </a:lnTo>
                  <a:lnTo>
                    <a:pt x="1211" y="1452"/>
                  </a:lnTo>
                  <a:lnTo>
                    <a:pt x="1205" y="1434"/>
                  </a:lnTo>
                  <a:lnTo>
                    <a:pt x="1215" y="1425"/>
                  </a:lnTo>
                  <a:lnTo>
                    <a:pt x="1211" y="1419"/>
                  </a:lnTo>
                  <a:lnTo>
                    <a:pt x="1191" y="1408"/>
                  </a:lnTo>
                  <a:lnTo>
                    <a:pt x="1201" y="1400"/>
                  </a:lnTo>
                  <a:lnTo>
                    <a:pt x="1201" y="1394"/>
                  </a:lnTo>
                  <a:lnTo>
                    <a:pt x="1178" y="1388"/>
                  </a:lnTo>
                  <a:lnTo>
                    <a:pt x="1175" y="1390"/>
                  </a:lnTo>
                  <a:lnTo>
                    <a:pt x="1181" y="1413"/>
                  </a:lnTo>
                  <a:lnTo>
                    <a:pt x="1168" y="1420"/>
                  </a:lnTo>
                  <a:lnTo>
                    <a:pt x="1157" y="1440"/>
                  </a:lnTo>
                  <a:lnTo>
                    <a:pt x="1146" y="1429"/>
                  </a:lnTo>
                  <a:lnTo>
                    <a:pt x="1132" y="1420"/>
                  </a:lnTo>
                  <a:lnTo>
                    <a:pt x="1128" y="1437"/>
                  </a:lnTo>
                  <a:lnTo>
                    <a:pt x="1117" y="1439"/>
                  </a:lnTo>
                  <a:lnTo>
                    <a:pt x="1099" y="1430"/>
                  </a:lnTo>
                  <a:lnTo>
                    <a:pt x="1078" y="1434"/>
                  </a:lnTo>
                  <a:lnTo>
                    <a:pt x="1089" y="1414"/>
                  </a:lnTo>
                  <a:lnTo>
                    <a:pt x="1078" y="1410"/>
                  </a:lnTo>
                  <a:lnTo>
                    <a:pt x="1048" y="1415"/>
                  </a:lnTo>
                  <a:lnTo>
                    <a:pt x="1030" y="1405"/>
                  </a:lnTo>
                  <a:lnTo>
                    <a:pt x="1009" y="1415"/>
                  </a:lnTo>
                  <a:lnTo>
                    <a:pt x="1004" y="1413"/>
                  </a:lnTo>
                  <a:lnTo>
                    <a:pt x="1004" y="1405"/>
                  </a:lnTo>
                  <a:lnTo>
                    <a:pt x="1019" y="1393"/>
                  </a:lnTo>
                  <a:lnTo>
                    <a:pt x="1010" y="1389"/>
                  </a:lnTo>
                  <a:lnTo>
                    <a:pt x="1003" y="1390"/>
                  </a:lnTo>
                  <a:lnTo>
                    <a:pt x="993" y="1409"/>
                  </a:lnTo>
                  <a:lnTo>
                    <a:pt x="986" y="1403"/>
                  </a:lnTo>
                  <a:lnTo>
                    <a:pt x="983" y="1381"/>
                  </a:lnTo>
                  <a:lnTo>
                    <a:pt x="973" y="1374"/>
                  </a:lnTo>
                  <a:lnTo>
                    <a:pt x="968" y="1379"/>
                  </a:lnTo>
                  <a:lnTo>
                    <a:pt x="966" y="1394"/>
                  </a:lnTo>
                  <a:lnTo>
                    <a:pt x="925" y="1410"/>
                  </a:lnTo>
                  <a:lnTo>
                    <a:pt x="939" y="1429"/>
                  </a:lnTo>
                  <a:lnTo>
                    <a:pt x="919" y="1432"/>
                  </a:lnTo>
                  <a:lnTo>
                    <a:pt x="906" y="1442"/>
                  </a:lnTo>
                  <a:lnTo>
                    <a:pt x="896" y="1437"/>
                  </a:lnTo>
                  <a:lnTo>
                    <a:pt x="890" y="1439"/>
                  </a:lnTo>
                  <a:lnTo>
                    <a:pt x="876" y="1425"/>
                  </a:lnTo>
                  <a:lnTo>
                    <a:pt x="870" y="1427"/>
                  </a:lnTo>
                  <a:lnTo>
                    <a:pt x="866" y="1434"/>
                  </a:lnTo>
                  <a:lnTo>
                    <a:pt x="867" y="1450"/>
                  </a:lnTo>
                  <a:lnTo>
                    <a:pt x="827" y="1459"/>
                  </a:lnTo>
                  <a:lnTo>
                    <a:pt x="826" y="1420"/>
                  </a:lnTo>
                  <a:lnTo>
                    <a:pt x="821" y="1415"/>
                  </a:lnTo>
                  <a:lnTo>
                    <a:pt x="793" y="1409"/>
                  </a:lnTo>
                  <a:lnTo>
                    <a:pt x="774" y="1415"/>
                  </a:lnTo>
                  <a:lnTo>
                    <a:pt x="739" y="1399"/>
                  </a:lnTo>
                  <a:lnTo>
                    <a:pt x="723" y="1424"/>
                  </a:lnTo>
                  <a:lnTo>
                    <a:pt x="704" y="1425"/>
                  </a:lnTo>
                  <a:lnTo>
                    <a:pt x="674" y="1457"/>
                  </a:lnTo>
                  <a:lnTo>
                    <a:pt x="658" y="1445"/>
                  </a:lnTo>
                  <a:lnTo>
                    <a:pt x="648" y="1448"/>
                  </a:lnTo>
                  <a:lnTo>
                    <a:pt x="643" y="1458"/>
                  </a:lnTo>
                  <a:lnTo>
                    <a:pt x="640" y="1483"/>
                  </a:lnTo>
                  <a:lnTo>
                    <a:pt x="628" y="1487"/>
                  </a:lnTo>
                  <a:lnTo>
                    <a:pt x="614" y="1483"/>
                  </a:lnTo>
                  <a:lnTo>
                    <a:pt x="599" y="1469"/>
                  </a:lnTo>
                  <a:lnTo>
                    <a:pt x="594" y="1455"/>
                  </a:lnTo>
                  <a:lnTo>
                    <a:pt x="585" y="1455"/>
                  </a:lnTo>
                  <a:lnTo>
                    <a:pt x="566" y="1472"/>
                  </a:lnTo>
                  <a:lnTo>
                    <a:pt x="571" y="1489"/>
                  </a:lnTo>
                  <a:lnTo>
                    <a:pt x="551" y="1501"/>
                  </a:lnTo>
                  <a:lnTo>
                    <a:pt x="531" y="1507"/>
                  </a:lnTo>
                  <a:lnTo>
                    <a:pt x="525" y="1496"/>
                  </a:lnTo>
                  <a:lnTo>
                    <a:pt x="513" y="1494"/>
                  </a:lnTo>
                  <a:lnTo>
                    <a:pt x="493" y="1474"/>
                  </a:lnTo>
                  <a:lnTo>
                    <a:pt x="497" y="1472"/>
                  </a:lnTo>
                  <a:lnTo>
                    <a:pt x="477" y="1468"/>
                  </a:lnTo>
                  <a:lnTo>
                    <a:pt x="463" y="1458"/>
                  </a:lnTo>
                  <a:lnTo>
                    <a:pt x="459" y="1452"/>
                  </a:lnTo>
                  <a:lnTo>
                    <a:pt x="463" y="1448"/>
                  </a:lnTo>
                  <a:lnTo>
                    <a:pt x="456" y="1443"/>
                  </a:lnTo>
                  <a:lnTo>
                    <a:pt x="456" y="1440"/>
                  </a:lnTo>
                  <a:lnTo>
                    <a:pt x="431" y="1420"/>
                  </a:lnTo>
                  <a:lnTo>
                    <a:pt x="408" y="1420"/>
                  </a:lnTo>
                  <a:lnTo>
                    <a:pt x="408" y="1425"/>
                  </a:lnTo>
                  <a:lnTo>
                    <a:pt x="392" y="1429"/>
                  </a:lnTo>
                  <a:lnTo>
                    <a:pt x="387" y="1437"/>
                  </a:lnTo>
                  <a:lnTo>
                    <a:pt x="369" y="1432"/>
                  </a:lnTo>
                  <a:lnTo>
                    <a:pt x="353" y="1437"/>
                  </a:lnTo>
                  <a:lnTo>
                    <a:pt x="348" y="1445"/>
                  </a:lnTo>
                  <a:lnTo>
                    <a:pt x="334" y="1447"/>
                  </a:lnTo>
                  <a:lnTo>
                    <a:pt x="334" y="1462"/>
                  </a:lnTo>
                  <a:lnTo>
                    <a:pt x="313" y="1430"/>
                  </a:lnTo>
                  <a:lnTo>
                    <a:pt x="300" y="1439"/>
                  </a:lnTo>
                  <a:lnTo>
                    <a:pt x="281" y="1440"/>
                  </a:lnTo>
                  <a:lnTo>
                    <a:pt x="239" y="1399"/>
                  </a:lnTo>
                  <a:lnTo>
                    <a:pt x="229" y="1394"/>
                  </a:lnTo>
                  <a:lnTo>
                    <a:pt x="201" y="1404"/>
                  </a:lnTo>
                  <a:lnTo>
                    <a:pt x="197" y="1400"/>
                  </a:lnTo>
                  <a:lnTo>
                    <a:pt x="205" y="1394"/>
                  </a:lnTo>
                  <a:lnTo>
                    <a:pt x="202" y="1383"/>
                  </a:lnTo>
                  <a:lnTo>
                    <a:pt x="177" y="1383"/>
                  </a:lnTo>
                  <a:lnTo>
                    <a:pt x="173" y="1379"/>
                  </a:lnTo>
                  <a:lnTo>
                    <a:pt x="207" y="1355"/>
                  </a:lnTo>
                  <a:lnTo>
                    <a:pt x="202" y="1329"/>
                  </a:lnTo>
                  <a:lnTo>
                    <a:pt x="207" y="1322"/>
                  </a:lnTo>
                  <a:lnTo>
                    <a:pt x="216" y="1320"/>
                  </a:lnTo>
                  <a:lnTo>
                    <a:pt x="197" y="1285"/>
                  </a:lnTo>
                  <a:lnTo>
                    <a:pt x="207" y="1276"/>
                  </a:lnTo>
                  <a:lnTo>
                    <a:pt x="206" y="1248"/>
                  </a:lnTo>
                  <a:lnTo>
                    <a:pt x="186" y="1240"/>
                  </a:lnTo>
                  <a:lnTo>
                    <a:pt x="195" y="1230"/>
                  </a:lnTo>
                  <a:lnTo>
                    <a:pt x="191" y="1216"/>
                  </a:lnTo>
                  <a:lnTo>
                    <a:pt x="180" y="1213"/>
                  </a:lnTo>
                  <a:lnTo>
                    <a:pt x="170" y="1197"/>
                  </a:lnTo>
                  <a:lnTo>
                    <a:pt x="168" y="1203"/>
                  </a:lnTo>
                  <a:lnTo>
                    <a:pt x="163" y="1197"/>
                  </a:lnTo>
                  <a:lnTo>
                    <a:pt x="157" y="1197"/>
                  </a:lnTo>
                  <a:lnTo>
                    <a:pt x="151" y="1202"/>
                  </a:lnTo>
                  <a:lnTo>
                    <a:pt x="146" y="1202"/>
                  </a:lnTo>
                  <a:lnTo>
                    <a:pt x="137" y="1218"/>
                  </a:lnTo>
                  <a:lnTo>
                    <a:pt x="132" y="1221"/>
                  </a:lnTo>
                  <a:lnTo>
                    <a:pt x="119" y="1218"/>
                  </a:lnTo>
                  <a:lnTo>
                    <a:pt x="106" y="1223"/>
                  </a:lnTo>
                  <a:lnTo>
                    <a:pt x="98" y="1218"/>
                  </a:lnTo>
                  <a:lnTo>
                    <a:pt x="92" y="1222"/>
                  </a:lnTo>
                  <a:lnTo>
                    <a:pt x="78" y="1233"/>
                  </a:lnTo>
                  <a:lnTo>
                    <a:pt x="67" y="1237"/>
                  </a:lnTo>
                  <a:lnTo>
                    <a:pt x="62" y="1251"/>
                  </a:lnTo>
                  <a:lnTo>
                    <a:pt x="55" y="1253"/>
                  </a:lnTo>
                  <a:lnTo>
                    <a:pt x="45" y="1245"/>
                  </a:lnTo>
                  <a:lnTo>
                    <a:pt x="30" y="1245"/>
                  </a:lnTo>
                  <a:lnTo>
                    <a:pt x="29" y="1238"/>
                  </a:lnTo>
                  <a:lnTo>
                    <a:pt x="24" y="1238"/>
                  </a:lnTo>
                  <a:lnTo>
                    <a:pt x="13" y="1225"/>
                  </a:lnTo>
                  <a:lnTo>
                    <a:pt x="8" y="1232"/>
                  </a:lnTo>
                  <a:lnTo>
                    <a:pt x="8" y="1225"/>
                  </a:lnTo>
                  <a:lnTo>
                    <a:pt x="13" y="1225"/>
                  </a:lnTo>
                  <a:lnTo>
                    <a:pt x="18" y="1227"/>
                  </a:lnTo>
                  <a:lnTo>
                    <a:pt x="23" y="1221"/>
                  </a:lnTo>
                  <a:lnTo>
                    <a:pt x="28" y="1211"/>
                  </a:lnTo>
                  <a:lnTo>
                    <a:pt x="9" y="1197"/>
                  </a:lnTo>
                  <a:lnTo>
                    <a:pt x="13" y="1186"/>
                  </a:lnTo>
                  <a:lnTo>
                    <a:pt x="5" y="1186"/>
                  </a:lnTo>
                  <a:lnTo>
                    <a:pt x="10" y="1177"/>
                  </a:lnTo>
                  <a:lnTo>
                    <a:pt x="0" y="1177"/>
                  </a:lnTo>
                  <a:lnTo>
                    <a:pt x="5" y="1158"/>
                  </a:lnTo>
                  <a:lnTo>
                    <a:pt x="18" y="1144"/>
                  </a:lnTo>
                  <a:lnTo>
                    <a:pt x="14" y="1137"/>
                  </a:lnTo>
                  <a:lnTo>
                    <a:pt x="8" y="1137"/>
                  </a:lnTo>
                  <a:lnTo>
                    <a:pt x="4" y="1124"/>
                  </a:lnTo>
                  <a:lnTo>
                    <a:pt x="23" y="1112"/>
                  </a:lnTo>
                  <a:lnTo>
                    <a:pt x="15" y="1105"/>
                  </a:lnTo>
                  <a:lnTo>
                    <a:pt x="19" y="1094"/>
                  </a:lnTo>
                  <a:lnTo>
                    <a:pt x="9" y="1069"/>
                  </a:lnTo>
                  <a:lnTo>
                    <a:pt x="25" y="1053"/>
                  </a:lnTo>
                  <a:lnTo>
                    <a:pt x="23" y="1049"/>
                  </a:lnTo>
                  <a:lnTo>
                    <a:pt x="20" y="1041"/>
                  </a:lnTo>
                  <a:lnTo>
                    <a:pt x="29" y="1039"/>
                  </a:lnTo>
                  <a:lnTo>
                    <a:pt x="37" y="1028"/>
                  </a:lnTo>
                  <a:lnTo>
                    <a:pt x="44" y="1031"/>
                  </a:lnTo>
                  <a:lnTo>
                    <a:pt x="52" y="1028"/>
                  </a:lnTo>
                  <a:lnTo>
                    <a:pt x="60" y="1033"/>
                  </a:lnTo>
                  <a:lnTo>
                    <a:pt x="67" y="1030"/>
                  </a:lnTo>
                  <a:lnTo>
                    <a:pt x="82" y="1036"/>
                  </a:lnTo>
                  <a:lnTo>
                    <a:pt x="88" y="1053"/>
                  </a:lnTo>
                  <a:lnTo>
                    <a:pt x="99" y="1063"/>
                  </a:lnTo>
                  <a:lnTo>
                    <a:pt x="147" y="1039"/>
                  </a:lnTo>
                  <a:lnTo>
                    <a:pt x="151" y="1033"/>
                  </a:lnTo>
                  <a:lnTo>
                    <a:pt x="165" y="1039"/>
                  </a:lnTo>
                  <a:lnTo>
                    <a:pt x="173" y="1031"/>
                  </a:lnTo>
                  <a:lnTo>
                    <a:pt x="165" y="1025"/>
                  </a:lnTo>
                  <a:lnTo>
                    <a:pt x="170" y="1011"/>
                  </a:lnTo>
                  <a:lnTo>
                    <a:pt x="173" y="1005"/>
                  </a:lnTo>
                  <a:lnTo>
                    <a:pt x="185" y="999"/>
                  </a:lnTo>
                  <a:lnTo>
                    <a:pt x="188" y="986"/>
                  </a:lnTo>
                  <a:lnTo>
                    <a:pt x="197" y="986"/>
                  </a:lnTo>
                  <a:lnTo>
                    <a:pt x="211" y="1005"/>
                  </a:lnTo>
                  <a:lnTo>
                    <a:pt x="217" y="1004"/>
                  </a:lnTo>
                  <a:lnTo>
                    <a:pt x="220" y="1009"/>
                  </a:lnTo>
                  <a:lnTo>
                    <a:pt x="229" y="1009"/>
                  </a:lnTo>
                  <a:lnTo>
                    <a:pt x="232" y="1019"/>
                  </a:lnTo>
                  <a:lnTo>
                    <a:pt x="229" y="1028"/>
                  </a:lnTo>
                  <a:lnTo>
                    <a:pt x="252" y="1025"/>
                  </a:lnTo>
                  <a:lnTo>
                    <a:pt x="250" y="1031"/>
                  </a:lnTo>
                  <a:lnTo>
                    <a:pt x="236" y="1036"/>
                  </a:lnTo>
                  <a:lnTo>
                    <a:pt x="232" y="1046"/>
                  </a:lnTo>
                  <a:lnTo>
                    <a:pt x="254" y="1058"/>
                  </a:lnTo>
                  <a:lnTo>
                    <a:pt x="262" y="1055"/>
                  </a:lnTo>
                  <a:lnTo>
                    <a:pt x="259" y="1044"/>
                  </a:lnTo>
                  <a:lnTo>
                    <a:pt x="265" y="1044"/>
                  </a:lnTo>
                  <a:lnTo>
                    <a:pt x="270" y="1051"/>
                  </a:lnTo>
                  <a:lnTo>
                    <a:pt x="274" y="1044"/>
                  </a:lnTo>
                  <a:lnTo>
                    <a:pt x="279" y="1048"/>
                  </a:lnTo>
                  <a:lnTo>
                    <a:pt x="284" y="1046"/>
                  </a:lnTo>
                  <a:lnTo>
                    <a:pt x="275" y="1030"/>
                  </a:lnTo>
                  <a:lnTo>
                    <a:pt x="281" y="1028"/>
                  </a:lnTo>
                  <a:lnTo>
                    <a:pt x="281" y="1023"/>
                  </a:lnTo>
                  <a:lnTo>
                    <a:pt x="300" y="1028"/>
                  </a:lnTo>
                  <a:lnTo>
                    <a:pt x="301" y="1025"/>
                  </a:lnTo>
                  <a:lnTo>
                    <a:pt x="303" y="1016"/>
                  </a:lnTo>
                  <a:lnTo>
                    <a:pt x="285" y="1010"/>
                  </a:lnTo>
                  <a:lnTo>
                    <a:pt x="289" y="1001"/>
                  </a:lnTo>
                  <a:lnTo>
                    <a:pt x="276" y="995"/>
                  </a:lnTo>
                  <a:lnTo>
                    <a:pt x="279" y="986"/>
                  </a:lnTo>
                  <a:lnTo>
                    <a:pt x="286" y="984"/>
                  </a:lnTo>
                  <a:lnTo>
                    <a:pt x="280" y="974"/>
                  </a:lnTo>
                  <a:lnTo>
                    <a:pt x="275" y="975"/>
                  </a:lnTo>
                  <a:lnTo>
                    <a:pt x="274" y="969"/>
                  </a:lnTo>
                  <a:lnTo>
                    <a:pt x="295" y="975"/>
                  </a:lnTo>
                  <a:lnTo>
                    <a:pt x="296" y="972"/>
                  </a:lnTo>
                  <a:lnTo>
                    <a:pt x="296" y="967"/>
                  </a:lnTo>
                  <a:lnTo>
                    <a:pt x="284" y="959"/>
                  </a:lnTo>
                  <a:lnTo>
                    <a:pt x="290" y="956"/>
                  </a:lnTo>
                  <a:lnTo>
                    <a:pt x="290" y="950"/>
                  </a:lnTo>
                  <a:lnTo>
                    <a:pt x="296" y="952"/>
                  </a:lnTo>
                  <a:lnTo>
                    <a:pt x="305" y="947"/>
                  </a:lnTo>
                  <a:lnTo>
                    <a:pt x="301" y="942"/>
                  </a:lnTo>
                  <a:lnTo>
                    <a:pt x="313" y="937"/>
                  </a:lnTo>
                  <a:lnTo>
                    <a:pt x="301" y="930"/>
                  </a:lnTo>
                  <a:lnTo>
                    <a:pt x="313" y="926"/>
                  </a:lnTo>
                  <a:lnTo>
                    <a:pt x="301" y="918"/>
                  </a:lnTo>
                  <a:lnTo>
                    <a:pt x="298" y="905"/>
                  </a:lnTo>
                  <a:lnTo>
                    <a:pt x="328" y="902"/>
                  </a:lnTo>
                  <a:lnTo>
                    <a:pt x="329" y="888"/>
                  </a:lnTo>
                  <a:lnTo>
                    <a:pt x="318" y="892"/>
                  </a:lnTo>
                  <a:lnTo>
                    <a:pt x="301" y="886"/>
                  </a:lnTo>
                  <a:lnTo>
                    <a:pt x="300" y="881"/>
                  </a:lnTo>
                  <a:lnTo>
                    <a:pt x="319" y="883"/>
                  </a:lnTo>
                  <a:lnTo>
                    <a:pt x="313" y="876"/>
                  </a:lnTo>
                  <a:lnTo>
                    <a:pt x="313" y="867"/>
                  </a:lnTo>
                  <a:lnTo>
                    <a:pt x="321" y="867"/>
                  </a:lnTo>
                  <a:lnTo>
                    <a:pt x="324" y="861"/>
                  </a:lnTo>
                  <a:lnTo>
                    <a:pt x="313" y="841"/>
                  </a:lnTo>
                  <a:lnTo>
                    <a:pt x="321" y="844"/>
                  </a:lnTo>
                  <a:lnTo>
                    <a:pt x="329" y="841"/>
                  </a:lnTo>
                  <a:lnTo>
                    <a:pt x="319" y="833"/>
                  </a:lnTo>
                  <a:lnTo>
                    <a:pt x="321" y="828"/>
                  </a:lnTo>
                  <a:lnTo>
                    <a:pt x="326" y="831"/>
                  </a:lnTo>
                  <a:lnTo>
                    <a:pt x="326" y="823"/>
                  </a:lnTo>
                  <a:lnTo>
                    <a:pt x="340" y="817"/>
                  </a:lnTo>
                  <a:lnTo>
                    <a:pt x="343" y="809"/>
                  </a:lnTo>
                  <a:lnTo>
                    <a:pt x="333" y="802"/>
                  </a:lnTo>
                  <a:lnTo>
                    <a:pt x="329" y="809"/>
                  </a:lnTo>
                  <a:lnTo>
                    <a:pt x="319" y="804"/>
                  </a:lnTo>
                  <a:lnTo>
                    <a:pt x="323" y="802"/>
                  </a:lnTo>
                  <a:lnTo>
                    <a:pt x="319" y="798"/>
                  </a:lnTo>
                  <a:lnTo>
                    <a:pt x="335" y="798"/>
                  </a:lnTo>
                  <a:lnTo>
                    <a:pt x="339" y="793"/>
                  </a:lnTo>
                  <a:lnTo>
                    <a:pt x="328" y="780"/>
                  </a:lnTo>
                  <a:lnTo>
                    <a:pt x="305" y="770"/>
                  </a:lnTo>
                  <a:lnTo>
                    <a:pt x="270" y="743"/>
                  </a:lnTo>
                  <a:lnTo>
                    <a:pt x="270" y="730"/>
                  </a:lnTo>
                  <a:lnTo>
                    <a:pt x="259" y="714"/>
                  </a:lnTo>
                  <a:lnTo>
                    <a:pt x="270" y="701"/>
                  </a:lnTo>
                  <a:lnTo>
                    <a:pt x="271" y="674"/>
                  </a:lnTo>
                  <a:lnTo>
                    <a:pt x="276" y="671"/>
                  </a:lnTo>
                  <a:lnTo>
                    <a:pt x="311" y="661"/>
                  </a:lnTo>
                  <a:lnTo>
                    <a:pt x="334" y="665"/>
                  </a:lnTo>
                  <a:lnTo>
                    <a:pt x="340" y="660"/>
                  </a:lnTo>
                  <a:lnTo>
                    <a:pt x="343" y="651"/>
                  </a:lnTo>
                  <a:lnTo>
                    <a:pt x="343" y="645"/>
                  </a:lnTo>
                  <a:lnTo>
                    <a:pt x="355" y="635"/>
                  </a:lnTo>
                  <a:lnTo>
                    <a:pt x="370" y="624"/>
                  </a:lnTo>
                  <a:lnTo>
                    <a:pt x="378" y="607"/>
                  </a:lnTo>
                  <a:lnTo>
                    <a:pt x="390" y="606"/>
                  </a:lnTo>
                  <a:lnTo>
                    <a:pt x="403" y="596"/>
                  </a:lnTo>
                  <a:lnTo>
                    <a:pt x="427" y="595"/>
                  </a:lnTo>
                  <a:lnTo>
                    <a:pt x="424" y="581"/>
                  </a:lnTo>
                  <a:lnTo>
                    <a:pt x="434" y="563"/>
                  </a:lnTo>
                  <a:lnTo>
                    <a:pt x="436" y="562"/>
                  </a:lnTo>
                  <a:lnTo>
                    <a:pt x="438" y="560"/>
                  </a:lnTo>
                  <a:lnTo>
                    <a:pt x="431" y="542"/>
                  </a:lnTo>
                  <a:lnTo>
                    <a:pt x="419" y="536"/>
                  </a:lnTo>
                  <a:lnTo>
                    <a:pt x="423" y="531"/>
                  </a:lnTo>
                  <a:lnTo>
                    <a:pt x="418" y="521"/>
                  </a:lnTo>
                  <a:lnTo>
                    <a:pt x="427" y="517"/>
                  </a:lnTo>
                  <a:lnTo>
                    <a:pt x="418" y="511"/>
                  </a:lnTo>
                  <a:lnTo>
                    <a:pt x="424" y="499"/>
                  </a:lnTo>
                  <a:lnTo>
                    <a:pt x="427" y="496"/>
                  </a:lnTo>
                  <a:lnTo>
                    <a:pt x="423" y="493"/>
                  </a:lnTo>
                  <a:lnTo>
                    <a:pt x="429" y="483"/>
                  </a:lnTo>
                  <a:lnTo>
                    <a:pt x="428" y="478"/>
                  </a:lnTo>
                  <a:lnTo>
                    <a:pt x="427" y="473"/>
                  </a:lnTo>
                  <a:lnTo>
                    <a:pt x="423" y="468"/>
                  </a:lnTo>
                  <a:lnTo>
                    <a:pt x="414" y="459"/>
                  </a:lnTo>
                  <a:lnTo>
                    <a:pt x="409" y="463"/>
                  </a:lnTo>
                  <a:lnTo>
                    <a:pt x="402" y="445"/>
                  </a:lnTo>
                  <a:lnTo>
                    <a:pt x="392" y="443"/>
                  </a:lnTo>
                  <a:lnTo>
                    <a:pt x="382" y="438"/>
                  </a:lnTo>
                  <a:lnTo>
                    <a:pt x="375" y="440"/>
                  </a:lnTo>
                  <a:lnTo>
                    <a:pt x="372" y="448"/>
                  </a:lnTo>
                  <a:lnTo>
                    <a:pt x="367" y="438"/>
                  </a:lnTo>
                  <a:lnTo>
                    <a:pt x="362" y="438"/>
                  </a:lnTo>
                  <a:lnTo>
                    <a:pt x="339" y="413"/>
                  </a:lnTo>
                  <a:lnTo>
                    <a:pt x="329" y="413"/>
                  </a:lnTo>
                  <a:lnTo>
                    <a:pt x="329" y="408"/>
                  </a:lnTo>
                  <a:lnTo>
                    <a:pt x="329" y="388"/>
                  </a:lnTo>
                  <a:lnTo>
                    <a:pt x="338" y="383"/>
                  </a:lnTo>
                  <a:lnTo>
                    <a:pt x="329" y="376"/>
                  </a:lnTo>
                  <a:lnTo>
                    <a:pt x="329" y="361"/>
                  </a:lnTo>
                  <a:lnTo>
                    <a:pt x="321" y="361"/>
                  </a:lnTo>
                  <a:lnTo>
                    <a:pt x="324" y="358"/>
                  </a:lnTo>
                  <a:lnTo>
                    <a:pt x="339" y="339"/>
                  </a:lnTo>
                  <a:lnTo>
                    <a:pt x="329" y="334"/>
                  </a:lnTo>
                  <a:lnTo>
                    <a:pt x="316" y="344"/>
                  </a:lnTo>
                  <a:lnTo>
                    <a:pt x="311" y="334"/>
                  </a:lnTo>
                  <a:lnTo>
                    <a:pt x="334" y="321"/>
                  </a:lnTo>
                  <a:lnTo>
                    <a:pt x="339" y="292"/>
                  </a:lnTo>
                  <a:lnTo>
                    <a:pt x="335" y="287"/>
                  </a:lnTo>
                  <a:lnTo>
                    <a:pt x="345" y="282"/>
                  </a:lnTo>
                  <a:lnTo>
                    <a:pt x="343" y="280"/>
                  </a:lnTo>
                  <a:lnTo>
                    <a:pt x="344" y="272"/>
                  </a:lnTo>
                  <a:lnTo>
                    <a:pt x="310" y="265"/>
                  </a:lnTo>
                  <a:lnTo>
                    <a:pt x="310" y="252"/>
                  </a:lnTo>
                  <a:lnTo>
                    <a:pt x="301" y="250"/>
                  </a:lnTo>
                  <a:lnTo>
                    <a:pt x="306" y="245"/>
                  </a:lnTo>
                  <a:lnTo>
                    <a:pt x="300" y="238"/>
                  </a:lnTo>
                  <a:lnTo>
                    <a:pt x="306" y="225"/>
                  </a:lnTo>
                  <a:lnTo>
                    <a:pt x="300" y="215"/>
                  </a:lnTo>
                  <a:lnTo>
                    <a:pt x="313" y="206"/>
                  </a:lnTo>
                  <a:lnTo>
                    <a:pt x="305" y="202"/>
                  </a:lnTo>
                  <a:lnTo>
                    <a:pt x="294" y="206"/>
                  </a:lnTo>
                  <a:lnTo>
                    <a:pt x="300" y="191"/>
                  </a:lnTo>
                  <a:lnTo>
                    <a:pt x="306" y="192"/>
                  </a:lnTo>
                  <a:lnTo>
                    <a:pt x="308" y="183"/>
                  </a:lnTo>
                  <a:lnTo>
                    <a:pt x="314" y="183"/>
                  </a:lnTo>
                  <a:lnTo>
                    <a:pt x="318" y="181"/>
                  </a:lnTo>
                  <a:lnTo>
                    <a:pt x="306" y="179"/>
                  </a:lnTo>
                  <a:lnTo>
                    <a:pt x="303" y="171"/>
                  </a:lnTo>
                  <a:lnTo>
                    <a:pt x="295" y="166"/>
                  </a:lnTo>
                  <a:lnTo>
                    <a:pt x="289" y="161"/>
                  </a:lnTo>
                  <a:lnTo>
                    <a:pt x="303" y="156"/>
                  </a:lnTo>
                  <a:lnTo>
                    <a:pt x="296" y="139"/>
                  </a:lnTo>
                  <a:lnTo>
                    <a:pt x="295" y="134"/>
                  </a:lnTo>
                  <a:lnTo>
                    <a:pt x="300" y="129"/>
                  </a:lnTo>
                  <a:lnTo>
                    <a:pt x="308" y="127"/>
                  </a:lnTo>
                  <a:lnTo>
                    <a:pt x="314" y="100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1" y="97"/>
                  </a:lnTo>
                  <a:lnTo>
                    <a:pt x="328" y="85"/>
                  </a:lnTo>
                  <a:lnTo>
                    <a:pt x="334" y="94"/>
                  </a:lnTo>
                  <a:lnTo>
                    <a:pt x="348" y="89"/>
                  </a:lnTo>
                  <a:lnTo>
                    <a:pt x="345" y="80"/>
                  </a:lnTo>
                  <a:lnTo>
                    <a:pt x="350" y="75"/>
                  </a:lnTo>
                  <a:lnTo>
                    <a:pt x="343" y="60"/>
                  </a:lnTo>
                  <a:lnTo>
                    <a:pt x="353" y="53"/>
                  </a:lnTo>
                  <a:lnTo>
                    <a:pt x="345" y="41"/>
                  </a:lnTo>
                  <a:lnTo>
                    <a:pt x="372" y="44"/>
                  </a:lnTo>
                  <a:lnTo>
                    <a:pt x="367" y="39"/>
                  </a:lnTo>
                  <a:lnTo>
                    <a:pt x="365" y="28"/>
                  </a:lnTo>
                  <a:lnTo>
                    <a:pt x="369" y="25"/>
                  </a:lnTo>
                  <a:lnTo>
                    <a:pt x="377" y="44"/>
                  </a:lnTo>
                  <a:lnTo>
                    <a:pt x="383" y="46"/>
                  </a:lnTo>
                  <a:lnTo>
                    <a:pt x="388" y="41"/>
                  </a:lnTo>
                  <a:lnTo>
                    <a:pt x="382" y="21"/>
                  </a:lnTo>
                  <a:lnTo>
                    <a:pt x="372" y="21"/>
                  </a:lnTo>
                  <a:lnTo>
                    <a:pt x="382" y="1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r>
                <a:rPr lang="pt-BR" sz="10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</a:t>
              </a: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950010" y="2398625"/>
              <a:ext cx="1018298" cy="694294"/>
            </a:xfrm>
            <a:custGeom>
              <a:avLst/>
              <a:gdLst>
                <a:gd name="T0" fmla="*/ 656 w 1493"/>
                <a:gd name="T1" fmla="*/ 36 h 1022"/>
                <a:gd name="T2" fmla="*/ 753 w 1493"/>
                <a:gd name="T3" fmla="*/ 16 h 1022"/>
                <a:gd name="T4" fmla="*/ 814 w 1493"/>
                <a:gd name="T5" fmla="*/ 45 h 1022"/>
                <a:gd name="T6" fmla="*/ 918 w 1493"/>
                <a:gd name="T7" fmla="*/ 74 h 1022"/>
                <a:gd name="T8" fmla="*/ 1030 w 1493"/>
                <a:gd name="T9" fmla="*/ 68 h 1022"/>
                <a:gd name="T10" fmla="*/ 1118 w 1493"/>
                <a:gd name="T11" fmla="*/ 78 h 1022"/>
                <a:gd name="T12" fmla="*/ 1189 w 1493"/>
                <a:gd name="T13" fmla="*/ 108 h 1022"/>
                <a:gd name="T14" fmla="*/ 1231 w 1493"/>
                <a:gd name="T15" fmla="*/ 93 h 1022"/>
                <a:gd name="T16" fmla="*/ 1302 w 1493"/>
                <a:gd name="T17" fmla="*/ 103 h 1022"/>
                <a:gd name="T18" fmla="*/ 1367 w 1493"/>
                <a:gd name="T19" fmla="*/ 138 h 1022"/>
                <a:gd name="T20" fmla="*/ 1435 w 1493"/>
                <a:gd name="T21" fmla="*/ 196 h 1022"/>
                <a:gd name="T22" fmla="*/ 1454 w 1493"/>
                <a:gd name="T23" fmla="*/ 275 h 1022"/>
                <a:gd name="T24" fmla="*/ 1453 w 1493"/>
                <a:gd name="T25" fmla="*/ 339 h 1022"/>
                <a:gd name="T26" fmla="*/ 1448 w 1493"/>
                <a:gd name="T27" fmla="*/ 386 h 1022"/>
                <a:gd name="T28" fmla="*/ 1460 w 1493"/>
                <a:gd name="T29" fmla="*/ 396 h 1022"/>
                <a:gd name="T30" fmla="*/ 1440 w 1493"/>
                <a:gd name="T31" fmla="*/ 452 h 1022"/>
                <a:gd name="T32" fmla="*/ 1415 w 1493"/>
                <a:gd name="T33" fmla="*/ 489 h 1022"/>
                <a:gd name="T34" fmla="*/ 1374 w 1493"/>
                <a:gd name="T35" fmla="*/ 534 h 1022"/>
                <a:gd name="T36" fmla="*/ 1331 w 1493"/>
                <a:gd name="T37" fmla="*/ 557 h 1022"/>
                <a:gd name="T38" fmla="*/ 1307 w 1493"/>
                <a:gd name="T39" fmla="*/ 523 h 1022"/>
                <a:gd name="T40" fmla="*/ 1288 w 1493"/>
                <a:gd name="T41" fmla="*/ 571 h 1022"/>
                <a:gd name="T42" fmla="*/ 1267 w 1493"/>
                <a:gd name="T43" fmla="*/ 625 h 1022"/>
                <a:gd name="T44" fmla="*/ 1221 w 1493"/>
                <a:gd name="T45" fmla="*/ 577 h 1022"/>
                <a:gd name="T46" fmla="*/ 1203 w 1493"/>
                <a:gd name="T47" fmla="*/ 636 h 1022"/>
                <a:gd name="T48" fmla="*/ 1229 w 1493"/>
                <a:gd name="T49" fmla="*/ 693 h 1022"/>
                <a:gd name="T50" fmla="*/ 1291 w 1493"/>
                <a:gd name="T51" fmla="*/ 736 h 1022"/>
                <a:gd name="T52" fmla="*/ 1306 w 1493"/>
                <a:gd name="T53" fmla="*/ 785 h 1022"/>
                <a:gd name="T54" fmla="*/ 1256 w 1493"/>
                <a:gd name="T55" fmla="*/ 736 h 1022"/>
                <a:gd name="T56" fmla="*/ 1153 w 1493"/>
                <a:gd name="T57" fmla="*/ 779 h 1022"/>
                <a:gd name="T58" fmla="*/ 1105 w 1493"/>
                <a:gd name="T59" fmla="*/ 739 h 1022"/>
                <a:gd name="T60" fmla="*/ 1108 w 1493"/>
                <a:gd name="T61" fmla="*/ 803 h 1022"/>
                <a:gd name="T62" fmla="*/ 1149 w 1493"/>
                <a:gd name="T63" fmla="*/ 849 h 1022"/>
                <a:gd name="T64" fmla="*/ 1130 w 1493"/>
                <a:gd name="T65" fmla="*/ 884 h 1022"/>
                <a:gd name="T66" fmla="*/ 1152 w 1493"/>
                <a:gd name="T67" fmla="*/ 917 h 1022"/>
                <a:gd name="T68" fmla="*/ 1209 w 1493"/>
                <a:gd name="T69" fmla="*/ 929 h 1022"/>
                <a:gd name="T70" fmla="*/ 1177 w 1493"/>
                <a:gd name="T71" fmla="*/ 1003 h 1022"/>
                <a:gd name="T72" fmla="*/ 1155 w 1493"/>
                <a:gd name="T73" fmla="*/ 961 h 1022"/>
                <a:gd name="T74" fmla="*/ 1083 w 1493"/>
                <a:gd name="T75" fmla="*/ 946 h 1022"/>
                <a:gd name="T76" fmla="*/ 1081 w 1493"/>
                <a:gd name="T77" fmla="*/ 902 h 1022"/>
                <a:gd name="T78" fmla="*/ 1027 w 1493"/>
                <a:gd name="T79" fmla="*/ 884 h 1022"/>
                <a:gd name="T80" fmla="*/ 1011 w 1493"/>
                <a:gd name="T81" fmla="*/ 923 h 1022"/>
                <a:gd name="T82" fmla="*/ 735 w 1493"/>
                <a:gd name="T83" fmla="*/ 1013 h 1022"/>
                <a:gd name="T84" fmla="*/ 612 w 1493"/>
                <a:gd name="T85" fmla="*/ 882 h 1022"/>
                <a:gd name="T86" fmla="*/ 556 w 1493"/>
                <a:gd name="T87" fmla="*/ 824 h 1022"/>
                <a:gd name="T88" fmla="*/ 401 w 1493"/>
                <a:gd name="T89" fmla="*/ 907 h 1022"/>
                <a:gd name="T90" fmla="*/ 248 w 1493"/>
                <a:gd name="T91" fmla="*/ 836 h 1022"/>
                <a:gd name="T92" fmla="*/ 86 w 1493"/>
                <a:gd name="T93" fmla="*/ 938 h 1022"/>
                <a:gd name="T94" fmla="*/ 40 w 1493"/>
                <a:gd name="T95" fmla="*/ 820 h 1022"/>
                <a:gd name="T96" fmla="*/ 55 w 1493"/>
                <a:gd name="T97" fmla="*/ 703 h 1022"/>
                <a:gd name="T98" fmla="*/ 179 w 1493"/>
                <a:gd name="T99" fmla="*/ 662 h 1022"/>
                <a:gd name="T100" fmla="*/ 293 w 1493"/>
                <a:gd name="T101" fmla="*/ 673 h 1022"/>
                <a:gd name="T102" fmla="*/ 374 w 1493"/>
                <a:gd name="T103" fmla="*/ 661 h 1022"/>
                <a:gd name="T104" fmla="*/ 426 w 1493"/>
                <a:gd name="T105" fmla="*/ 568 h 1022"/>
                <a:gd name="T106" fmla="*/ 400 w 1493"/>
                <a:gd name="T107" fmla="*/ 448 h 1022"/>
                <a:gd name="T108" fmla="*/ 342 w 1493"/>
                <a:gd name="T109" fmla="*/ 386 h 1022"/>
                <a:gd name="T110" fmla="*/ 484 w 1493"/>
                <a:gd name="T111" fmla="*/ 334 h 1022"/>
                <a:gd name="T112" fmla="*/ 497 w 1493"/>
                <a:gd name="T113" fmla="*/ 248 h 1022"/>
                <a:gd name="T114" fmla="*/ 485 w 1493"/>
                <a:gd name="T115" fmla="*/ 202 h 1022"/>
                <a:gd name="T116" fmla="*/ 507 w 1493"/>
                <a:gd name="T117" fmla="*/ 132 h 1022"/>
                <a:gd name="T118" fmla="*/ 454 w 1493"/>
                <a:gd name="T119" fmla="*/ 51 h 1022"/>
                <a:gd name="T120" fmla="*/ 564 w 1493"/>
                <a:gd name="T121" fmla="*/ 2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3" h="1022">
                  <a:moveTo>
                    <a:pt x="564" y="29"/>
                  </a:moveTo>
                  <a:lnTo>
                    <a:pt x="571" y="35"/>
                  </a:lnTo>
                  <a:lnTo>
                    <a:pt x="581" y="16"/>
                  </a:lnTo>
                  <a:lnTo>
                    <a:pt x="588" y="15"/>
                  </a:lnTo>
                  <a:lnTo>
                    <a:pt x="597" y="19"/>
                  </a:lnTo>
                  <a:lnTo>
                    <a:pt x="582" y="31"/>
                  </a:lnTo>
                  <a:lnTo>
                    <a:pt x="582" y="39"/>
                  </a:lnTo>
                  <a:lnTo>
                    <a:pt x="587" y="41"/>
                  </a:lnTo>
                  <a:lnTo>
                    <a:pt x="608" y="31"/>
                  </a:lnTo>
                  <a:lnTo>
                    <a:pt x="626" y="41"/>
                  </a:lnTo>
                  <a:lnTo>
                    <a:pt x="656" y="36"/>
                  </a:lnTo>
                  <a:lnTo>
                    <a:pt x="667" y="40"/>
                  </a:lnTo>
                  <a:lnTo>
                    <a:pt x="656" y="60"/>
                  </a:lnTo>
                  <a:lnTo>
                    <a:pt x="677" y="56"/>
                  </a:lnTo>
                  <a:lnTo>
                    <a:pt x="695" y="65"/>
                  </a:lnTo>
                  <a:lnTo>
                    <a:pt x="706" y="63"/>
                  </a:lnTo>
                  <a:lnTo>
                    <a:pt x="710" y="46"/>
                  </a:lnTo>
                  <a:lnTo>
                    <a:pt x="724" y="55"/>
                  </a:lnTo>
                  <a:lnTo>
                    <a:pt x="735" y="66"/>
                  </a:lnTo>
                  <a:lnTo>
                    <a:pt x="746" y="46"/>
                  </a:lnTo>
                  <a:lnTo>
                    <a:pt x="759" y="39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79" y="20"/>
                  </a:lnTo>
                  <a:lnTo>
                    <a:pt x="779" y="26"/>
                  </a:lnTo>
                  <a:lnTo>
                    <a:pt x="769" y="34"/>
                  </a:lnTo>
                  <a:lnTo>
                    <a:pt x="789" y="45"/>
                  </a:lnTo>
                  <a:lnTo>
                    <a:pt x="793" y="51"/>
                  </a:lnTo>
                  <a:lnTo>
                    <a:pt x="783" y="60"/>
                  </a:lnTo>
                  <a:lnTo>
                    <a:pt x="789" y="78"/>
                  </a:lnTo>
                  <a:lnTo>
                    <a:pt x="800" y="83"/>
                  </a:lnTo>
                  <a:lnTo>
                    <a:pt x="803" y="58"/>
                  </a:lnTo>
                  <a:lnTo>
                    <a:pt x="814" y="45"/>
                  </a:lnTo>
                  <a:lnTo>
                    <a:pt x="823" y="58"/>
                  </a:lnTo>
                  <a:lnTo>
                    <a:pt x="849" y="55"/>
                  </a:lnTo>
                  <a:lnTo>
                    <a:pt x="852" y="68"/>
                  </a:lnTo>
                  <a:lnTo>
                    <a:pt x="886" y="73"/>
                  </a:lnTo>
                  <a:lnTo>
                    <a:pt x="897" y="58"/>
                  </a:lnTo>
                  <a:lnTo>
                    <a:pt x="887" y="49"/>
                  </a:lnTo>
                  <a:lnTo>
                    <a:pt x="889" y="45"/>
                  </a:lnTo>
                  <a:lnTo>
                    <a:pt x="911" y="31"/>
                  </a:lnTo>
                  <a:lnTo>
                    <a:pt x="918" y="36"/>
                  </a:lnTo>
                  <a:lnTo>
                    <a:pt x="923" y="46"/>
                  </a:lnTo>
                  <a:lnTo>
                    <a:pt x="918" y="74"/>
                  </a:lnTo>
                  <a:lnTo>
                    <a:pt x="922" y="81"/>
                  </a:lnTo>
                  <a:lnTo>
                    <a:pt x="928" y="81"/>
                  </a:lnTo>
                  <a:lnTo>
                    <a:pt x="932" y="63"/>
                  </a:lnTo>
                  <a:lnTo>
                    <a:pt x="948" y="55"/>
                  </a:lnTo>
                  <a:lnTo>
                    <a:pt x="963" y="68"/>
                  </a:lnTo>
                  <a:lnTo>
                    <a:pt x="961" y="79"/>
                  </a:lnTo>
                  <a:lnTo>
                    <a:pt x="992" y="95"/>
                  </a:lnTo>
                  <a:lnTo>
                    <a:pt x="991" y="81"/>
                  </a:lnTo>
                  <a:lnTo>
                    <a:pt x="1006" y="79"/>
                  </a:lnTo>
                  <a:lnTo>
                    <a:pt x="1014" y="69"/>
                  </a:lnTo>
                  <a:lnTo>
                    <a:pt x="1030" y="68"/>
                  </a:lnTo>
                  <a:lnTo>
                    <a:pt x="1035" y="61"/>
                  </a:lnTo>
                  <a:lnTo>
                    <a:pt x="1035" y="71"/>
                  </a:lnTo>
                  <a:lnTo>
                    <a:pt x="1054" y="104"/>
                  </a:lnTo>
                  <a:lnTo>
                    <a:pt x="1068" y="109"/>
                  </a:lnTo>
                  <a:lnTo>
                    <a:pt x="1076" y="108"/>
                  </a:lnTo>
                  <a:lnTo>
                    <a:pt x="1071" y="94"/>
                  </a:lnTo>
                  <a:lnTo>
                    <a:pt x="1083" y="93"/>
                  </a:lnTo>
                  <a:lnTo>
                    <a:pt x="1088" y="83"/>
                  </a:lnTo>
                  <a:lnTo>
                    <a:pt x="1099" y="104"/>
                  </a:lnTo>
                  <a:lnTo>
                    <a:pt x="1113" y="99"/>
                  </a:lnTo>
                  <a:lnTo>
                    <a:pt x="1118" y="78"/>
                  </a:lnTo>
                  <a:lnTo>
                    <a:pt x="1135" y="88"/>
                  </a:lnTo>
                  <a:lnTo>
                    <a:pt x="1137" y="83"/>
                  </a:lnTo>
                  <a:lnTo>
                    <a:pt x="1147" y="79"/>
                  </a:lnTo>
                  <a:lnTo>
                    <a:pt x="1169" y="84"/>
                  </a:lnTo>
                  <a:lnTo>
                    <a:pt x="1173" y="94"/>
                  </a:lnTo>
                  <a:lnTo>
                    <a:pt x="1163" y="100"/>
                  </a:lnTo>
                  <a:lnTo>
                    <a:pt x="1174" y="109"/>
                  </a:lnTo>
                  <a:lnTo>
                    <a:pt x="1173" y="117"/>
                  </a:lnTo>
                  <a:lnTo>
                    <a:pt x="1184" y="119"/>
                  </a:lnTo>
                  <a:lnTo>
                    <a:pt x="1183" y="113"/>
                  </a:lnTo>
                  <a:lnTo>
                    <a:pt x="1189" y="108"/>
                  </a:lnTo>
                  <a:lnTo>
                    <a:pt x="1184" y="98"/>
                  </a:lnTo>
                  <a:lnTo>
                    <a:pt x="1187" y="90"/>
                  </a:lnTo>
                  <a:lnTo>
                    <a:pt x="1193" y="88"/>
                  </a:lnTo>
                  <a:lnTo>
                    <a:pt x="1204" y="88"/>
                  </a:lnTo>
                  <a:lnTo>
                    <a:pt x="1204" y="100"/>
                  </a:lnTo>
                  <a:lnTo>
                    <a:pt x="1213" y="98"/>
                  </a:lnTo>
                  <a:lnTo>
                    <a:pt x="1219" y="100"/>
                  </a:lnTo>
                  <a:lnTo>
                    <a:pt x="1222" y="109"/>
                  </a:lnTo>
                  <a:lnTo>
                    <a:pt x="1231" y="104"/>
                  </a:lnTo>
                  <a:lnTo>
                    <a:pt x="1226" y="98"/>
                  </a:lnTo>
                  <a:lnTo>
                    <a:pt x="1231" y="93"/>
                  </a:lnTo>
                  <a:lnTo>
                    <a:pt x="1227" y="85"/>
                  </a:lnTo>
                  <a:lnTo>
                    <a:pt x="1231" y="84"/>
                  </a:lnTo>
                  <a:lnTo>
                    <a:pt x="1251" y="93"/>
                  </a:lnTo>
                  <a:lnTo>
                    <a:pt x="1251" y="100"/>
                  </a:lnTo>
                  <a:lnTo>
                    <a:pt x="1253" y="100"/>
                  </a:lnTo>
                  <a:lnTo>
                    <a:pt x="1253" y="90"/>
                  </a:lnTo>
                  <a:lnTo>
                    <a:pt x="1266" y="84"/>
                  </a:lnTo>
                  <a:lnTo>
                    <a:pt x="1282" y="89"/>
                  </a:lnTo>
                  <a:lnTo>
                    <a:pt x="1290" y="98"/>
                  </a:lnTo>
                  <a:lnTo>
                    <a:pt x="1298" y="95"/>
                  </a:lnTo>
                  <a:lnTo>
                    <a:pt x="1302" y="103"/>
                  </a:lnTo>
                  <a:lnTo>
                    <a:pt x="1311" y="100"/>
                  </a:lnTo>
                  <a:lnTo>
                    <a:pt x="1310" y="122"/>
                  </a:lnTo>
                  <a:lnTo>
                    <a:pt x="1326" y="115"/>
                  </a:lnTo>
                  <a:lnTo>
                    <a:pt x="1330" y="109"/>
                  </a:lnTo>
                  <a:lnTo>
                    <a:pt x="1336" y="113"/>
                  </a:lnTo>
                  <a:lnTo>
                    <a:pt x="1342" y="110"/>
                  </a:lnTo>
                  <a:lnTo>
                    <a:pt x="1350" y="120"/>
                  </a:lnTo>
                  <a:lnTo>
                    <a:pt x="1365" y="120"/>
                  </a:lnTo>
                  <a:lnTo>
                    <a:pt x="1359" y="125"/>
                  </a:lnTo>
                  <a:lnTo>
                    <a:pt x="1367" y="132"/>
                  </a:lnTo>
                  <a:lnTo>
                    <a:pt x="1367" y="138"/>
                  </a:lnTo>
                  <a:lnTo>
                    <a:pt x="1375" y="137"/>
                  </a:lnTo>
                  <a:lnTo>
                    <a:pt x="1384" y="143"/>
                  </a:lnTo>
                  <a:lnTo>
                    <a:pt x="1385" y="153"/>
                  </a:lnTo>
                  <a:lnTo>
                    <a:pt x="1391" y="152"/>
                  </a:lnTo>
                  <a:lnTo>
                    <a:pt x="1399" y="178"/>
                  </a:lnTo>
                  <a:lnTo>
                    <a:pt x="1408" y="177"/>
                  </a:lnTo>
                  <a:lnTo>
                    <a:pt x="1411" y="184"/>
                  </a:lnTo>
                  <a:lnTo>
                    <a:pt x="1418" y="183"/>
                  </a:lnTo>
                  <a:lnTo>
                    <a:pt x="1419" y="189"/>
                  </a:lnTo>
                  <a:lnTo>
                    <a:pt x="1431" y="191"/>
                  </a:lnTo>
                  <a:lnTo>
                    <a:pt x="1435" y="196"/>
                  </a:lnTo>
                  <a:lnTo>
                    <a:pt x="1465" y="183"/>
                  </a:lnTo>
                  <a:lnTo>
                    <a:pt x="1465" y="196"/>
                  </a:lnTo>
                  <a:lnTo>
                    <a:pt x="1454" y="206"/>
                  </a:lnTo>
                  <a:lnTo>
                    <a:pt x="1455" y="207"/>
                  </a:lnTo>
                  <a:lnTo>
                    <a:pt x="1445" y="222"/>
                  </a:lnTo>
                  <a:lnTo>
                    <a:pt x="1449" y="226"/>
                  </a:lnTo>
                  <a:lnTo>
                    <a:pt x="1469" y="226"/>
                  </a:lnTo>
                  <a:lnTo>
                    <a:pt x="1465" y="228"/>
                  </a:lnTo>
                  <a:lnTo>
                    <a:pt x="1467" y="248"/>
                  </a:lnTo>
                  <a:lnTo>
                    <a:pt x="1455" y="247"/>
                  </a:lnTo>
                  <a:lnTo>
                    <a:pt x="1454" y="275"/>
                  </a:lnTo>
                  <a:lnTo>
                    <a:pt x="1475" y="280"/>
                  </a:lnTo>
                  <a:lnTo>
                    <a:pt x="1479" y="291"/>
                  </a:lnTo>
                  <a:lnTo>
                    <a:pt x="1493" y="297"/>
                  </a:lnTo>
                  <a:lnTo>
                    <a:pt x="1477" y="305"/>
                  </a:lnTo>
                  <a:lnTo>
                    <a:pt x="1474" y="296"/>
                  </a:lnTo>
                  <a:lnTo>
                    <a:pt x="1469" y="302"/>
                  </a:lnTo>
                  <a:lnTo>
                    <a:pt x="1469" y="326"/>
                  </a:lnTo>
                  <a:lnTo>
                    <a:pt x="1464" y="319"/>
                  </a:lnTo>
                  <a:lnTo>
                    <a:pt x="1458" y="322"/>
                  </a:lnTo>
                  <a:lnTo>
                    <a:pt x="1450" y="337"/>
                  </a:lnTo>
                  <a:lnTo>
                    <a:pt x="1453" y="339"/>
                  </a:lnTo>
                  <a:lnTo>
                    <a:pt x="1440" y="351"/>
                  </a:lnTo>
                  <a:lnTo>
                    <a:pt x="1459" y="350"/>
                  </a:lnTo>
                  <a:lnTo>
                    <a:pt x="1463" y="347"/>
                  </a:lnTo>
                  <a:lnTo>
                    <a:pt x="1470" y="350"/>
                  </a:lnTo>
                  <a:lnTo>
                    <a:pt x="1472" y="355"/>
                  </a:lnTo>
                  <a:lnTo>
                    <a:pt x="1463" y="360"/>
                  </a:lnTo>
                  <a:lnTo>
                    <a:pt x="1463" y="366"/>
                  </a:lnTo>
                  <a:lnTo>
                    <a:pt x="1453" y="370"/>
                  </a:lnTo>
                  <a:lnTo>
                    <a:pt x="1454" y="375"/>
                  </a:lnTo>
                  <a:lnTo>
                    <a:pt x="1448" y="380"/>
                  </a:lnTo>
                  <a:lnTo>
                    <a:pt x="1448" y="386"/>
                  </a:lnTo>
                  <a:lnTo>
                    <a:pt x="1391" y="414"/>
                  </a:lnTo>
                  <a:lnTo>
                    <a:pt x="1410" y="413"/>
                  </a:lnTo>
                  <a:lnTo>
                    <a:pt x="1413" y="419"/>
                  </a:lnTo>
                  <a:lnTo>
                    <a:pt x="1416" y="414"/>
                  </a:lnTo>
                  <a:lnTo>
                    <a:pt x="1415" y="411"/>
                  </a:lnTo>
                  <a:lnTo>
                    <a:pt x="1435" y="406"/>
                  </a:lnTo>
                  <a:lnTo>
                    <a:pt x="1435" y="411"/>
                  </a:lnTo>
                  <a:lnTo>
                    <a:pt x="1440" y="406"/>
                  </a:lnTo>
                  <a:lnTo>
                    <a:pt x="1449" y="409"/>
                  </a:lnTo>
                  <a:lnTo>
                    <a:pt x="1449" y="404"/>
                  </a:lnTo>
                  <a:lnTo>
                    <a:pt x="1460" y="396"/>
                  </a:lnTo>
                  <a:lnTo>
                    <a:pt x="1469" y="398"/>
                  </a:lnTo>
                  <a:lnTo>
                    <a:pt x="1465" y="408"/>
                  </a:lnTo>
                  <a:lnTo>
                    <a:pt x="1454" y="404"/>
                  </a:lnTo>
                  <a:lnTo>
                    <a:pt x="1459" y="414"/>
                  </a:lnTo>
                  <a:lnTo>
                    <a:pt x="1449" y="413"/>
                  </a:lnTo>
                  <a:lnTo>
                    <a:pt x="1444" y="414"/>
                  </a:lnTo>
                  <a:lnTo>
                    <a:pt x="1450" y="423"/>
                  </a:lnTo>
                  <a:lnTo>
                    <a:pt x="1450" y="434"/>
                  </a:lnTo>
                  <a:lnTo>
                    <a:pt x="1435" y="430"/>
                  </a:lnTo>
                  <a:lnTo>
                    <a:pt x="1435" y="445"/>
                  </a:lnTo>
                  <a:lnTo>
                    <a:pt x="1440" y="452"/>
                  </a:lnTo>
                  <a:lnTo>
                    <a:pt x="1433" y="454"/>
                  </a:lnTo>
                  <a:lnTo>
                    <a:pt x="1433" y="459"/>
                  </a:lnTo>
                  <a:lnTo>
                    <a:pt x="1434" y="472"/>
                  </a:lnTo>
                  <a:lnTo>
                    <a:pt x="1438" y="472"/>
                  </a:lnTo>
                  <a:lnTo>
                    <a:pt x="1439" y="475"/>
                  </a:lnTo>
                  <a:lnTo>
                    <a:pt x="1433" y="480"/>
                  </a:lnTo>
                  <a:lnTo>
                    <a:pt x="1433" y="473"/>
                  </a:lnTo>
                  <a:lnTo>
                    <a:pt x="1418" y="478"/>
                  </a:lnTo>
                  <a:lnTo>
                    <a:pt x="1416" y="475"/>
                  </a:lnTo>
                  <a:lnTo>
                    <a:pt x="1408" y="477"/>
                  </a:lnTo>
                  <a:lnTo>
                    <a:pt x="1415" y="489"/>
                  </a:lnTo>
                  <a:lnTo>
                    <a:pt x="1411" y="498"/>
                  </a:lnTo>
                  <a:lnTo>
                    <a:pt x="1406" y="497"/>
                  </a:lnTo>
                  <a:lnTo>
                    <a:pt x="1408" y="488"/>
                  </a:lnTo>
                  <a:lnTo>
                    <a:pt x="1400" y="493"/>
                  </a:lnTo>
                  <a:lnTo>
                    <a:pt x="1381" y="487"/>
                  </a:lnTo>
                  <a:lnTo>
                    <a:pt x="1390" y="494"/>
                  </a:lnTo>
                  <a:lnTo>
                    <a:pt x="1390" y="517"/>
                  </a:lnTo>
                  <a:lnTo>
                    <a:pt x="1385" y="518"/>
                  </a:lnTo>
                  <a:lnTo>
                    <a:pt x="1385" y="524"/>
                  </a:lnTo>
                  <a:lnTo>
                    <a:pt x="1374" y="521"/>
                  </a:lnTo>
                  <a:lnTo>
                    <a:pt x="1374" y="534"/>
                  </a:lnTo>
                  <a:lnTo>
                    <a:pt x="1371" y="537"/>
                  </a:lnTo>
                  <a:lnTo>
                    <a:pt x="1367" y="534"/>
                  </a:lnTo>
                  <a:lnTo>
                    <a:pt x="1364" y="542"/>
                  </a:lnTo>
                  <a:lnTo>
                    <a:pt x="1371" y="547"/>
                  </a:lnTo>
                  <a:lnTo>
                    <a:pt x="1370" y="552"/>
                  </a:lnTo>
                  <a:lnTo>
                    <a:pt x="1375" y="556"/>
                  </a:lnTo>
                  <a:lnTo>
                    <a:pt x="1360" y="553"/>
                  </a:lnTo>
                  <a:lnTo>
                    <a:pt x="1355" y="549"/>
                  </a:lnTo>
                  <a:lnTo>
                    <a:pt x="1347" y="557"/>
                  </a:lnTo>
                  <a:lnTo>
                    <a:pt x="1336" y="560"/>
                  </a:lnTo>
                  <a:lnTo>
                    <a:pt x="1331" y="557"/>
                  </a:lnTo>
                  <a:lnTo>
                    <a:pt x="1320" y="567"/>
                  </a:lnTo>
                  <a:lnTo>
                    <a:pt x="1326" y="547"/>
                  </a:lnTo>
                  <a:lnTo>
                    <a:pt x="1307" y="563"/>
                  </a:lnTo>
                  <a:lnTo>
                    <a:pt x="1305" y="558"/>
                  </a:lnTo>
                  <a:lnTo>
                    <a:pt x="1307" y="556"/>
                  </a:lnTo>
                  <a:lnTo>
                    <a:pt x="1296" y="549"/>
                  </a:lnTo>
                  <a:lnTo>
                    <a:pt x="1305" y="545"/>
                  </a:lnTo>
                  <a:lnTo>
                    <a:pt x="1293" y="545"/>
                  </a:lnTo>
                  <a:lnTo>
                    <a:pt x="1291" y="534"/>
                  </a:lnTo>
                  <a:lnTo>
                    <a:pt x="1307" y="528"/>
                  </a:lnTo>
                  <a:lnTo>
                    <a:pt x="1307" y="523"/>
                  </a:lnTo>
                  <a:lnTo>
                    <a:pt x="1316" y="523"/>
                  </a:lnTo>
                  <a:lnTo>
                    <a:pt x="1305" y="519"/>
                  </a:lnTo>
                  <a:lnTo>
                    <a:pt x="1302" y="526"/>
                  </a:lnTo>
                  <a:lnTo>
                    <a:pt x="1283" y="529"/>
                  </a:lnTo>
                  <a:lnTo>
                    <a:pt x="1286" y="533"/>
                  </a:lnTo>
                  <a:lnTo>
                    <a:pt x="1283" y="541"/>
                  </a:lnTo>
                  <a:lnTo>
                    <a:pt x="1288" y="547"/>
                  </a:lnTo>
                  <a:lnTo>
                    <a:pt x="1285" y="551"/>
                  </a:lnTo>
                  <a:lnTo>
                    <a:pt x="1291" y="552"/>
                  </a:lnTo>
                  <a:lnTo>
                    <a:pt x="1295" y="557"/>
                  </a:lnTo>
                  <a:lnTo>
                    <a:pt x="1288" y="571"/>
                  </a:lnTo>
                  <a:lnTo>
                    <a:pt x="1296" y="568"/>
                  </a:lnTo>
                  <a:lnTo>
                    <a:pt x="1288" y="574"/>
                  </a:lnTo>
                  <a:lnTo>
                    <a:pt x="1296" y="577"/>
                  </a:lnTo>
                  <a:lnTo>
                    <a:pt x="1288" y="603"/>
                  </a:lnTo>
                  <a:lnTo>
                    <a:pt x="1296" y="597"/>
                  </a:lnTo>
                  <a:lnTo>
                    <a:pt x="1293" y="606"/>
                  </a:lnTo>
                  <a:lnTo>
                    <a:pt x="1298" y="613"/>
                  </a:lnTo>
                  <a:lnTo>
                    <a:pt x="1286" y="625"/>
                  </a:lnTo>
                  <a:lnTo>
                    <a:pt x="1280" y="622"/>
                  </a:lnTo>
                  <a:lnTo>
                    <a:pt x="1286" y="606"/>
                  </a:lnTo>
                  <a:lnTo>
                    <a:pt x="1267" y="625"/>
                  </a:lnTo>
                  <a:lnTo>
                    <a:pt x="1270" y="616"/>
                  </a:lnTo>
                  <a:lnTo>
                    <a:pt x="1267" y="606"/>
                  </a:lnTo>
                  <a:lnTo>
                    <a:pt x="1278" y="608"/>
                  </a:lnTo>
                  <a:lnTo>
                    <a:pt x="1286" y="593"/>
                  </a:lnTo>
                  <a:lnTo>
                    <a:pt x="1263" y="588"/>
                  </a:lnTo>
                  <a:lnTo>
                    <a:pt x="1262" y="583"/>
                  </a:lnTo>
                  <a:lnTo>
                    <a:pt x="1247" y="577"/>
                  </a:lnTo>
                  <a:lnTo>
                    <a:pt x="1253" y="573"/>
                  </a:lnTo>
                  <a:lnTo>
                    <a:pt x="1237" y="573"/>
                  </a:lnTo>
                  <a:lnTo>
                    <a:pt x="1237" y="566"/>
                  </a:lnTo>
                  <a:lnTo>
                    <a:pt x="1221" y="577"/>
                  </a:lnTo>
                  <a:lnTo>
                    <a:pt x="1222" y="581"/>
                  </a:lnTo>
                  <a:lnTo>
                    <a:pt x="1234" y="577"/>
                  </a:lnTo>
                  <a:lnTo>
                    <a:pt x="1242" y="587"/>
                  </a:lnTo>
                  <a:lnTo>
                    <a:pt x="1242" y="595"/>
                  </a:lnTo>
                  <a:lnTo>
                    <a:pt x="1226" y="599"/>
                  </a:lnTo>
                  <a:lnTo>
                    <a:pt x="1227" y="608"/>
                  </a:lnTo>
                  <a:lnTo>
                    <a:pt x="1222" y="613"/>
                  </a:lnTo>
                  <a:lnTo>
                    <a:pt x="1231" y="613"/>
                  </a:lnTo>
                  <a:lnTo>
                    <a:pt x="1236" y="619"/>
                  </a:lnTo>
                  <a:lnTo>
                    <a:pt x="1232" y="625"/>
                  </a:lnTo>
                  <a:lnTo>
                    <a:pt x="1203" y="636"/>
                  </a:lnTo>
                  <a:lnTo>
                    <a:pt x="1216" y="637"/>
                  </a:lnTo>
                  <a:lnTo>
                    <a:pt x="1214" y="642"/>
                  </a:lnTo>
                  <a:lnTo>
                    <a:pt x="1221" y="638"/>
                  </a:lnTo>
                  <a:lnTo>
                    <a:pt x="1221" y="648"/>
                  </a:lnTo>
                  <a:lnTo>
                    <a:pt x="1226" y="647"/>
                  </a:lnTo>
                  <a:lnTo>
                    <a:pt x="1227" y="672"/>
                  </a:lnTo>
                  <a:lnTo>
                    <a:pt x="1222" y="680"/>
                  </a:lnTo>
                  <a:lnTo>
                    <a:pt x="1222" y="683"/>
                  </a:lnTo>
                  <a:lnTo>
                    <a:pt x="1222" y="688"/>
                  </a:lnTo>
                  <a:lnTo>
                    <a:pt x="1229" y="688"/>
                  </a:lnTo>
                  <a:lnTo>
                    <a:pt x="1229" y="693"/>
                  </a:lnTo>
                  <a:lnTo>
                    <a:pt x="1243" y="707"/>
                  </a:lnTo>
                  <a:lnTo>
                    <a:pt x="1242" y="686"/>
                  </a:lnTo>
                  <a:lnTo>
                    <a:pt x="1251" y="682"/>
                  </a:lnTo>
                  <a:lnTo>
                    <a:pt x="1258" y="695"/>
                  </a:lnTo>
                  <a:lnTo>
                    <a:pt x="1256" y="701"/>
                  </a:lnTo>
                  <a:lnTo>
                    <a:pt x="1270" y="705"/>
                  </a:lnTo>
                  <a:lnTo>
                    <a:pt x="1266" y="712"/>
                  </a:lnTo>
                  <a:lnTo>
                    <a:pt x="1275" y="720"/>
                  </a:lnTo>
                  <a:lnTo>
                    <a:pt x="1286" y="720"/>
                  </a:lnTo>
                  <a:lnTo>
                    <a:pt x="1293" y="727"/>
                  </a:lnTo>
                  <a:lnTo>
                    <a:pt x="1291" y="736"/>
                  </a:lnTo>
                  <a:lnTo>
                    <a:pt x="1306" y="732"/>
                  </a:lnTo>
                  <a:lnTo>
                    <a:pt x="1310" y="739"/>
                  </a:lnTo>
                  <a:lnTo>
                    <a:pt x="1306" y="742"/>
                  </a:lnTo>
                  <a:lnTo>
                    <a:pt x="1322" y="742"/>
                  </a:lnTo>
                  <a:lnTo>
                    <a:pt x="1321" y="754"/>
                  </a:lnTo>
                  <a:lnTo>
                    <a:pt x="1315" y="760"/>
                  </a:lnTo>
                  <a:lnTo>
                    <a:pt x="1331" y="759"/>
                  </a:lnTo>
                  <a:lnTo>
                    <a:pt x="1346" y="774"/>
                  </a:lnTo>
                  <a:lnTo>
                    <a:pt x="1327" y="780"/>
                  </a:lnTo>
                  <a:lnTo>
                    <a:pt x="1320" y="790"/>
                  </a:lnTo>
                  <a:lnTo>
                    <a:pt x="1306" y="785"/>
                  </a:lnTo>
                  <a:lnTo>
                    <a:pt x="1295" y="771"/>
                  </a:lnTo>
                  <a:lnTo>
                    <a:pt x="1300" y="765"/>
                  </a:lnTo>
                  <a:lnTo>
                    <a:pt x="1288" y="767"/>
                  </a:lnTo>
                  <a:lnTo>
                    <a:pt x="1290" y="759"/>
                  </a:lnTo>
                  <a:lnTo>
                    <a:pt x="1285" y="759"/>
                  </a:lnTo>
                  <a:lnTo>
                    <a:pt x="1291" y="747"/>
                  </a:lnTo>
                  <a:lnTo>
                    <a:pt x="1270" y="746"/>
                  </a:lnTo>
                  <a:lnTo>
                    <a:pt x="1272" y="739"/>
                  </a:lnTo>
                  <a:lnTo>
                    <a:pt x="1262" y="742"/>
                  </a:lnTo>
                  <a:lnTo>
                    <a:pt x="1266" y="736"/>
                  </a:lnTo>
                  <a:lnTo>
                    <a:pt x="1256" y="736"/>
                  </a:lnTo>
                  <a:lnTo>
                    <a:pt x="1253" y="746"/>
                  </a:lnTo>
                  <a:lnTo>
                    <a:pt x="1234" y="749"/>
                  </a:lnTo>
                  <a:lnTo>
                    <a:pt x="1232" y="754"/>
                  </a:lnTo>
                  <a:lnTo>
                    <a:pt x="1209" y="752"/>
                  </a:lnTo>
                  <a:lnTo>
                    <a:pt x="1192" y="764"/>
                  </a:lnTo>
                  <a:lnTo>
                    <a:pt x="1182" y="780"/>
                  </a:lnTo>
                  <a:lnTo>
                    <a:pt x="1174" y="776"/>
                  </a:lnTo>
                  <a:lnTo>
                    <a:pt x="1163" y="785"/>
                  </a:lnTo>
                  <a:lnTo>
                    <a:pt x="1157" y="790"/>
                  </a:lnTo>
                  <a:lnTo>
                    <a:pt x="1160" y="781"/>
                  </a:lnTo>
                  <a:lnTo>
                    <a:pt x="1153" y="779"/>
                  </a:lnTo>
                  <a:lnTo>
                    <a:pt x="1168" y="770"/>
                  </a:lnTo>
                  <a:lnTo>
                    <a:pt x="1172" y="755"/>
                  </a:lnTo>
                  <a:lnTo>
                    <a:pt x="1153" y="751"/>
                  </a:lnTo>
                  <a:lnTo>
                    <a:pt x="1155" y="741"/>
                  </a:lnTo>
                  <a:lnTo>
                    <a:pt x="1149" y="746"/>
                  </a:lnTo>
                  <a:lnTo>
                    <a:pt x="1145" y="744"/>
                  </a:lnTo>
                  <a:lnTo>
                    <a:pt x="1137" y="754"/>
                  </a:lnTo>
                  <a:lnTo>
                    <a:pt x="1144" y="736"/>
                  </a:lnTo>
                  <a:lnTo>
                    <a:pt x="1125" y="749"/>
                  </a:lnTo>
                  <a:lnTo>
                    <a:pt x="1114" y="747"/>
                  </a:lnTo>
                  <a:lnTo>
                    <a:pt x="1105" y="739"/>
                  </a:lnTo>
                  <a:lnTo>
                    <a:pt x="1103" y="742"/>
                  </a:lnTo>
                  <a:lnTo>
                    <a:pt x="1109" y="751"/>
                  </a:lnTo>
                  <a:lnTo>
                    <a:pt x="1104" y="752"/>
                  </a:lnTo>
                  <a:lnTo>
                    <a:pt x="1105" y="759"/>
                  </a:lnTo>
                  <a:lnTo>
                    <a:pt x="1118" y="760"/>
                  </a:lnTo>
                  <a:lnTo>
                    <a:pt x="1108" y="767"/>
                  </a:lnTo>
                  <a:lnTo>
                    <a:pt x="1118" y="770"/>
                  </a:lnTo>
                  <a:lnTo>
                    <a:pt x="1110" y="780"/>
                  </a:lnTo>
                  <a:lnTo>
                    <a:pt x="1118" y="780"/>
                  </a:lnTo>
                  <a:lnTo>
                    <a:pt x="1108" y="796"/>
                  </a:lnTo>
                  <a:lnTo>
                    <a:pt x="1108" y="803"/>
                  </a:lnTo>
                  <a:lnTo>
                    <a:pt x="1124" y="805"/>
                  </a:lnTo>
                  <a:lnTo>
                    <a:pt x="1118" y="816"/>
                  </a:lnTo>
                  <a:lnTo>
                    <a:pt x="1114" y="823"/>
                  </a:lnTo>
                  <a:lnTo>
                    <a:pt x="1139" y="818"/>
                  </a:lnTo>
                  <a:lnTo>
                    <a:pt x="1149" y="823"/>
                  </a:lnTo>
                  <a:lnTo>
                    <a:pt x="1142" y="831"/>
                  </a:lnTo>
                  <a:lnTo>
                    <a:pt x="1134" y="833"/>
                  </a:lnTo>
                  <a:lnTo>
                    <a:pt x="1137" y="838"/>
                  </a:lnTo>
                  <a:lnTo>
                    <a:pt x="1134" y="843"/>
                  </a:lnTo>
                  <a:lnTo>
                    <a:pt x="1157" y="843"/>
                  </a:lnTo>
                  <a:lnTo>
                    <a:pt x="1149" y="849"/>
                  </a:lnTo>
                  <a:lnTo>
                    <a:pt x="1142" y="845"/>
                  </a:lnTo>
                  <a:lnTo>
                    <a:pt x="1133" y="853"/>
                  </a:lnTo>
                  <a:lnTo>
                    <a:pt x="1115" y="853"/>
                  </a:lnTo>
                  <a:lnTo>
                    <a:pt x="1119" y="849"/>
                  </a:lnTo>
                  <a:lnTo>
                    <a:pt x="1113" y="850"/>
                  </a:lnTo>
                  <a:lnTo>
                    <a:pt x="1103" y="844"/>
                  </a:lnTo>
                  <a:lnTo>
                    <a:pt x="1114" y="860"/>
                  </a:lnTo>
                  <a:lnTo>
                    <a:pt x="1113" y="865"/>
                  </a:lnTo>
                  <a:lnTo>
                    <a:pt x="1125" y="874"/>
                  </a:lnTo>
                  <a:lnTo>
                    <a:pt x="1130" y="874"/>
                  </a:lnTo>
                  <a:lnTo>
                    <a:pt x="1130" y="884"/>
                  </a:lnTo>
                  <a:lnTo>
                    <a:pt x="1125" y="885"/>
                  </a:lnTo>
                  <a:lnTo>
                    <a:pt x="1130" y="890"/>
                  </a:lnTo>
                  <a:lnTo>
                    <a:pt x="1129" y="897"/>
                  </a:lnTo>
                  <a:lnTo>
                    <a:pt x="1135" y="888"/>
                  </a:lnTo>
                  <a:lnTo>
                    <a:pt x="1147" y="885"/>
                  </a:lnTo>
                  <a:lnTo>
                    <a:pt x="1139" y="897"/>
                  </a:lnTo>
                  <a:lnTo>
                    <a:pt x="1145" y="898"/>
                  </a:lnTo>
                  <a:lnTo>
                    <a:pt x="1144" y="909"/>
                  </a:lnTo>
                  <a:lnTo>
                    <a:pt x="1153" y="902"/>
                  </a:lnTo>
                  <a:lnTo>
                    <a:pt x="1149" y="912"/>
                  </a:lnTo>
                  <a:lnTo>
                    <a:pt x="1152" y="917"/>
                  </a:lnTo>
                  <a:lnTo>
                    <a:pt x="1134" y="932"/>
                  </a:lnTo>
                  <a:lnTo>
                    <a:pt x="1134" y="937"/>
                  </a:lnTo>
                  <a:lnTo>
                    <a:pt x="1140" y="932"/>
                  </a:lnTo>
                  <a:lnTo>
                    <a:pt x="1157" y="932"/>
                  </a:lnTo>
                  <a:lnTo>
                    <a:pt x="1157" y="939"/>
                  </a:lnTo>
                  <a:lnTo>
                    <a:pt x="1168" y="946"/>
                  </a:lnTo>
                  <a:lnTo>
                    <a:pt x="1173" y="933"/>
                  </a:lnTo>
                  <a:lnTo>
                    <a:pt x="1178" y="933"/>
                  </a:lnTo>
                  <a:lnTo>
                    <a:pt x="1193" y="928"/>
                  </a:lnTo>
                  <a:lnTo>
                    <a:pt x="1194" y="914"/>
                  </a:lnTo>
                  <a:lnTo>
                    <a:pt x="1209" y="929"/>
                  </a:lnTo>
                  <a:lnTo>
                    <a:pt x="1197" y="932"/>
                  </a:lnTo>
                  <a:lnTo>
                    <a:pt x="1177" y="948"/>
                  </a:lnTo>
                  <a:lnTo>
                    <a:pt x="1182" y="948"/>
                  </a:lnTo>
                  <a:lnTo>
                    <a:pt x="1178" y="953"/>
                  </a:lnTo>
                  <a:lnTo>
                    <a:pt x="1168" y="969"/>
                  </a:lnTo>
                  <a:lnTo>
                    <a:pt x="1172" y="969"/>
                  </a:lnTo>
                  <a:lnTo>
                    <a:pt x="1177" y="986"/>
                  </a:lnTo>
                  <a:lnTo>
                    <a:pt x="1184" y="988"/>
                  </a:lnTo>
                  <a:lnTo>
                    <a:pt x="1188" y="1008"/>
                  </a:lnTo>
                  <a:lnTo>
                    <a:pt x="1183" y="998"/>
                  </a:lnTo>
                  <a:lnTo>
                    <a:pt x="1177" y="1003"/>
                  </a:lnTo>
                  <a:lnTo>
                    <a:pt x="1169" y="1001"/>
                  </a:lnTo>
                  <a:lnTo>
                    <a:pt x="1163" y="986"/>
                  </a:lnTo>
                  <a:lnTo>
                    <a:pt x="1157" y="987"/>
                  </a:lnTo>
                  <a:lnTo>
                    <a:pt x="1158" y="982"/>
                  </a:lnTo>
                  <a:lnTo>
                    <a:pt x="1149" y="983"/>
                  </a:lnTo>
                  <a:lnTo>
                    <a:pt x="1144" y="972"/>
                  </a:lnTo>
                  <a:lnTo>
                    <a:pt x="1137" y="976"/>
                  </a:lnTo>
                  <a:lnTo>
                    <a:pt x="1129" y="973"/>
                  </a:lnTo>
                  <a:lnTo>
                    <a:pt x="1145" y="961"/>
                  </a:lnTo>
                  <a:lnTo>
                    <a:pt x="1145" y="966"/>
                  </a:lnTo>
                  <a:lnTo>
                    <a:pt x="1155" y="961"/>
                  </a:lnTo>
                  <a:lnTo>
                    <a:pt x="1158" y="954"/>
                  </a:lnTo>
                  <a:lnTo>
                    <a:pt x="1147" y="949"/>
                  </a:lnTo>
                  <a:lnTo>
                    <a:pt x="1137" y="953"/>
                  </a:lnTo>
                  <a:lnTo>
                    <a:pt x="1139" y="941"/>
                  </a:lnTo>
                  <a:lnTo>
                    <a:pt x="1130" y="948"/>
                  </a:lnTo>
                  <a:lnTo>
                    <a:pt x="1104" y="949"/>
                  </a:lnTo>
                  <a:lnTo>
                    <a:pt x="1101" y="939"/>
                  </a:lnTo>
                  <a:lnTo>
                    <a:pt x="1094" y="949"/>
                  </a:lnTo>
                  <a:lnTo>
                    <a:pt x="1098" y="959"/>
                  </a:lnTo>
                  <a:lnTo>
                    <a:pt x="1085" y="951"/>
                  </a:lnTo>
                  <a:lnTo>
                    <a:pt x="1083" y="946"/>
                  </a:lnTo>
                  <a:lnTo>
                    <a:pt x="1071" y="944"/>
                  </a:lnTo>
                  <a:lnTo>
                    <a:pt x="1064" y="964"/>
                  </a:lnTo>
                  <a:lnTo>
                    <a:pt x="1050" y="964"/>
                  </a:lnTo>
                  <a:lnTo>
                    <a:pt x="1056" y="951"/>
                  </a:lnTo>
                  <a:lnTo>
                    <a:pt x="1056" y="946"/>
                  </a:lnTo>
                  <a:lnTo>
                    <a:pt x="1050" y="948"/>
                  </a:lnTo>
                  <a:lnTo>
                    <a:pt x="1050" y="939"/>
                  </a:lnTo>
                  <a:lnTo>
                    <a:pt x="1070" y="928"/>
                  </a:lnTo>
                  <a:lnTo>
                    <a:pt x="1073" y="932"/>
                  </a:lnTo>
                  <a:lnTo>
                    <a:pt x="1078" y="928"/>
                  </a:lnTo>
                  <a:lnTo>
                    <a:pt x="1081" y="902"/>
                  </a:lnTo>
                  <a:lnTo>
                    <a:pt x="1076" y="908"/>
                  </a:lnTo>
                  <a:lnTo>
                    <a:pt x="1051" y="914"/>
                  </a:lnTo>
                  <a:lnTo>
                    <a:pt x="1061" y="903"/>
                  </a:lnTo>
                  <a:lnTo>
                    <a:pt x="1064" y="893"/>
                  </a:lnTo>
                  <a:lnTo>
                    <a:pt x="1046" y="903"/>
                  </a:lnTo>
                  <a:lnTo>
                    <a:pt x="1059" y="887"/>
                  </a:lnTo>
                  <a:lnTo>
                    <a:pt x="1049" y="892"/>
                  </a:lnTo>
                  <a:lnTo>
                    <a:pt x="1049" y="887"/>
                  </a:lnTo>
                  <a:lnTo>
                    <a:pt x="1036" y="884"/>
                  </a:lnTo>
                  <a:lnTo>
                    <a:pt x="1030" y="890"/>
                  </a:lnTo>
                  <a:lnTo>
                    <a:pt x="1027" y="884"/>
                  </a:lnTo>
                  <a:lnTo>
                    <a:pt x="1032" y="875"/>
                  </a:lnTo>
                  <a:lnTo>
                    <a:pt x="1027" y="870"/>
                  </a:lnTo>
                  <a:lnTo>
                    <a:pt x="1025" y="877"/>
                  </a:lnTo>
                  <a:lnTo>
                    <a:pt x="1016" y="879"/>
                  </a:lnTo>
                  <a:lnTo>
                    <a:pt x="1024" y="900"/>
                  </a:lnTo>
                  <a:lnTo>
                    <a:pt x="1014" y="902"/>
                  </a:lnTo>
                  <a:lnTo>
                    <a:pt x="1007" y="912"/>
                  </a:lnTo>
                  <a:lnTo>
                    <a:pt x="1017" y="909"/>
                  </a:lnTo>
                  <a:lnTo>
                    <a:pt x="1017" y="922"/>
                  </a:lnTo>
                  <a:lnTo>
                    <a:pt x="1011" y="927"/>
                  </a:lnTo>
                  <a:lnTo>
                    <a:pt x="1011" y="923"/>
                  </a:lnTo>
                  <a:lnTo>
                    <a:pt x="997" y="928"/>
                  </a:lnTo>
                  <a:lnTo>
                    <a:pt x="1002" y="934"/>
                  </a:lnTo>
                  <a:lnTo>
                    <a:pt x="987" y="948"/>
                  </a:lnTo>
                  <a:lnTo>
                    <a:pt x="976" y="953"/>
                  </a:lnTo>
                  <a:lnTo>
                    <a:pt x="965" y="953"/>
                  </a:lnTo>
                  <a:lnTo>
                    <a:pt x="958" y="962"/>
                  </a:lnTo>
                  <a:lnTo>
                    <a:pt x="922" y="977"/>
                  </a:lnTo>
                  <a:lnTo>
                    <a:pt x="903" y="978"/>
                  </a:lnTo>
                  <a:lnTo>
                    <a:pt x="891" y="1002"/>
                  </a:lnTo>
                  <a:lnTo>
                    <a:pt x="751" y="998"/>
                  </a:lnTo>
                  <a:lnTo>
                    <a:pt x="735" y="1013"/>
                  </a:lnTo>
                  <a:lnTo>
                    <a:pt x="711" y="1017"/>
                  </a:lnTo>
                  <a:lnTo>
                    <a:pt x="700" y="1013"/>
                  </a:lnTo>
                  <a:lnTo>
                    <a:pt x="690" y="1020"/>
                  </a:lnTo>
                  <a:lnTo>
                    <a:pt x="666" y="1022"/>
                  </a:lnTo>
                  <a:lnTo>
                    <a:pt x="646" y="949"/>
                  </a:lnTo>
                  <a:lnTo>
                    <a:pt x="635" y="953"/>
                  </a:lnTo>
                  <a:lnTo>
                    <a:pt x="620" y="928"/>
                  </a:lnTo>
                  <a:lnTo>
                    <a:pt x="621" y="908"/>
                  </a:lnTo>
                  <a:lnTo>
                    <a:pt x="605" y="912"/>
                  </a:lnTo>
                  <a:lnTo>
                    <a:pt x="573" y="882"/>
                  </a:lnTo>
                  <a:lnTo>
                    <a:pt x="612" y="882"/>
                  </a:lnTo>
                  <a:lnTo>
                    <a:pt x="617" y="868"/>
                  </a:lnTo>
                  <a:lnTo>
                    <a:pt x="637" y="855"/>
                  </a:lnTo>
                  <a:lnTo>
                    <a:pt x="641" y="844"/>
                  </a:lnTo>
                  <a:lnTo>
                    <a:pt x="636" y="839"/>
                  </a:lnTo>
                  <a:lnTo>
                    <a:pt x="626" y="840"/>
                  </a:lnTo>
                  <a:lnTo>
                    <a:pt x="623" y="836"/>
                  </a:lnTo>
                  <a:lnTo>
                    <a:pt x="617" y="836"/>
                  </a:lnTo>
                  <a:lnTo>
                    <a:pt x="610" y="820"/>
                  </a:lnTo>
                  <a:lnTo>
                    <a:pt x="603" y="818"/>
                  </a:lnTo>
                  <a:lnTo>
                    <a:pt x="569" y="818"/>
                  </a:lnTo>
                  <a:lnTo>
                    <a:pt x="556" y="824"/>
                  </a:lnTo>
                  <a:lnTo>
                    <a:pt x="554" y="831"/>
                  </a:lnTo>
                  <a:lnTo>
                    <a:pt x="513" y="831"/>
                  </a:lnTo>
                  <a:lnTo>
                    <a:pt x="517" y="834"/>
                  </a:lnTo>
                  <a:lnTo>
                    <a:pt x="514" y="845"/>
                  </a:lnTo>
                  <a:lnTo>
                    <a:pt x="512" y="845"/>
                  </a:lnTo>
                  <a:lnTo>
                    <a:pt x="517" y="854"/>
                  </a:lnTo>
                  <a:lnTo>
                    <a:pt x="513" y="864"/>
                  </a:lnTo>
                  <a:lnTo>
                    <a:pt x="469" y="855"/>
                  </a:lnTo>
                  <a:lnTo>
                    <a:pt x="479" y="874"/>
                  </a:lnTo>
                  <a:lnTo>
                    <a:pt x="440" y="907"/>
                  </a:lnTo>
                  <a:lnTo>
                    <a:pt x="401" y="907"/>
                  </a:lnTo>
                  <a:lnTo>
                    <a:pt x="375" y="932"/>
                  </a:lnTo>
                  <a:lnTo>
                    <a:pt x="352" y="938"/>
                  </a:lnTo>
                  <a:lnTo>
                    <a:pt x="355" y="874"/>
                  </a:lnTo>
                  <a:lnTo>
                    <a:pt x="349" y="860"/>
                  </a:lnTo>
                  <a:lnTo>
                    <a:pt x="331" y="849"/>
                  </a:lnTo>
                  <a:lnTo>
                    <a:pt x="322" y="838"/>
                  </a:lnTo>
                  <a:lnTo>
                    <a:pt x="303" y="839"/>
                  </a:lnTo>
                  <a:lnTo>
                    <a:pt x="277" y="794"/>
                  </a:lnTo>
                  <a:lnTo>
                    <a:pt x="263" y="789"/>
                  </a:lnTo>
                  <a:lnTo>
                    <a:pt x="263" y="808"/>
                  </a:lnTo>
                  <a:lnTo>
                    <a:pt x="248" y="836"/>
                  </a:lnTo>
                  <a:lnTo>
                    <a:pt x="241" y="839"/>
                  </a:lnTo>
                  <a:lnTo>
                    <a:pt x="231" y="853"/>
                  </a:lnTo>
                  <a:lnTo>
                    <a:pt x="237" y="864"/>
                  </a:lnTo>
                  <a:lnTo>
                    <a:pt x="243" y="865"/>
                  </a:lnTo>
                  <a:lnTo>
                    <a:pt x="238" y="907"/>
                  </a:lnTo>
                  <a:lnTo>
                    <a:pt x="206" y="897"/>
                  </a:lnTo>
                  <a:lnTo>
                    <a:pt x="165" y="887"/>
                  </a:lnTo>
                  <a:lnTo>
                    <a:pt x="163" y="904"/>
                  </a:lnTo>
                  <a:lnTo>
                    <a:pt x="133" y="900"/>
                  </a:lnTo>
                  <a:lnTo>
                    <a:pt x="124" y="944"/>
                  </a:lnTo>
                  <a:lnTo>
                    <a:pt x="86" y="938"/>
                  </a:lnTo>
                  <a:lnTo>
                    <a:pt x="89" y="927"/>
                  </a:lnTo>
                  <a:lnTo>
                    <a:pt x="66" y="928"/>
                  </a:lnTo>
                  <a:lnTo>
                    <a:pt x="56" y="919"/>
                  </a:lnTo>
                  <a:lnTo>
                    <a:pt x="51" y="922"/>
                  </a:lnTo>
                  <a:lnTo>
                    <a:pt x="49" y="917"/>
                  </a:lnTo>
                  <a:lnTo>
                    <a:pt x="56" y="907"/>
                  </a:lnTo>
                  <a:lnTo>
                    <a:pt x="64" y="850"/>
                  </a:lnTo>
                  <a:lnTo>
                    <a:pt x="64" y="845"/>
                  </a:lnTo>
                  <a:lnTo>
                    <a:pt x="45" y="836"/>
                  </a:lnTo>
                  <a:lnTo>
                    <a:pt x="49" y="829"/>
                  </a:lnTo>
                  <a:lnTo>
                    <a:pt x="40" y="820"/>
                  </a:lnTo>
                  <a:lnTo>
                    <a:pt x="40" y="813"/>
                  </a:lnTo>
                  <a:lnTo>
                    <a:pt x="32" y="811"/>
                  </a:lnTo>
                  <a:lnTo>
                    <a:pt x="21" y="808"/>
                  </a:lnTo>
                  <a:lnTo>
                    <a:pt x="1" y="791"/>
                  </a:lnTo>
                  <a:lnTo>
                    <a:pt x="0" y="785"/>
                  </a:lnTo>
                  <a:lnTo>
                    <a:pt x="6" y="779"/>
                  </a:lnTo>
                  <a:lnTo>
                    <a:pt x="2" y="765"/>
                  </a:lnTo>
                  <a:lnTo>
                    <a:pt x="21" y="765"/>
                  </a:lnTo>
                  <a:lnTo>
                    <a:pt x="17" y="746"/>
                  </a:lnTo>
                  <a:lnTo>
                    <a:pt x="27" y="741"/>
                  </a:lnTo>
                  <a:lnTo>
                    <a:pt x="55" y="703"/>
                  </a:lnTo>
                  <a:lnTo>
                    <a:pt x="65" y="705"/>
                  </a:lnTo>
                  <a:lnTo>
                    <a:pt x="66" y="715"/>
                  </a:lnTo>
                  <a:lnTo>
                    <a:pt x="75" y="711"/>
                  </a:lnTo>
                  <a:lnTo>
                    <a:pt x="96" y="726"/>
                  </a:lnTo>
                  <a:lnTo>
                    <a:pt x="114" y="701"/>
                  </a:lnTo>
                  <a:lnTo>
                    <a:pt x="115" y="690"/>
                  </a:lnTo>
                  <a:lnTo>
                    <a:pt x="128" y="682"/>
                  </a:lnTo>
                  <a:lnTo>
                    <a:pt x="145" y="695"/>
                  </a:lnTo>
                  <a:lnTo>
                    <a:pt x="154" y="678"/>
                  </a:lnTo>
                  <a:lnTo>
                    <a:pt x="155" y="663"/>
                  </a:lnTo>
                  <a:lnTo>
                    <a:pt x="179" y="662"/>
                  </a:lnTo>
                  <a:lnTo>
                    <a:pt x="203" y="683"/>
                  </a:lnTo>
                  <a:lnTo>
                    <a:pt x="224" y="667"/>
                  </a:lnTo>
                  <a:lnTo>
                    <a:pt x="242" y="677"/>
                  </a:lnTo>
                  <a:lnTo>
                    <a:pt x="248" y="685"/>
                  </a:lnTo>
                  <a:lnTo>
                    <a:pt x="261" y="682"/>
                  </a:lnTo>
                  <a:lnTo>
                    <a:pt x="262" y="690"/>
                  </a:lnTo>
                  <a:lnTo>
                    <a:pt x="257" y="698"/>
                  </a:lnTo>
                  <a:lnTo>
                    <a:pt x="268" y="698"/>
                  </a:lnTo>
                  <a:lnTo>
                    <a:pt x="275" y="703"/>
                  </a:lnTo>
                  <a:lnTo>
                    <a:pt x="273" y="683"/>
                  </a:lnTo>
                  <a:lnTo>
                    <a:pt x="293" y="673"/>
                  </a:lnTo>
                  <a:lnTo>
                    <a:pt x="300" y="685"/>
                  </a:lnTo>
                  <a:lnTo>
                    <a:pt x="316" y="693"/>
                  </a:lnTo>
                  <a:lnTo>
                    <a:pt x="312" y="683"/>
                  </a:lnTo>
                  <a:lnTo>
                    <a:pt x="320" y="675"/>
                  </a:lnTo>
                  <a:lnTo>
                    <a:pt x="316" y="663"/>
                  </a:lnTo>
                  <a:lnTo>
                    <a:pt x="325" y="657"/>
                  </a:lnTo>
                  <a:lnTo>
                    <a:pt x="342" y="667"/>
                  </a:lnTo>
                  <a:lnTo>
                    <a:pt x="349" y="688"/>
                  </a:lnTo>
                  <a:lnTo>
                    <a:pt x="364" y="682"/>
                  </a:lnTo>
                  <a:lnTo>
                    <a:pt x="362" y="662"/>
                  </a:lnTo>
                  <a:lnTo>
                    <a:pt x="374" y="661"/>
                  </a:lnTo>
                  <a:lnTo>
                    <a:pt x="384" y="663"/>
                  </a:lnTo>
                  <a:lnTo>
                    <a:pt x="395" y="652"/>
                  </a:lnTo>
                  <a:lnTo>
                    <a:pt x="394" y="641"/>
                  </a:lnTo>
                  <a:lnTo>
                    <a:pt x="408" y="627"/>
                  </a:lnTo>
                  <a:lnTo>
                    <a:pt x="413" y="614"/>
                  </a:lnTo>
                  <a:lnTo>
                    <a:pt x="420" y="613"/>
                  </a:lnTo>
                  <a:lnTo>
                    <a:pt x="418" y="599"/>
                  </a:lnTo>
                  <a:lnTo>
                    <a:pt x="424" y="594"/>
                  </a:lnTo>
                  <a:lnTo>
                    <a:pt x="421" y="583"/>
                  </a:lnTo>
                  <a:lnTo>
                    <a:pt x="426" y="583"/>
                  </a:lnTo>
                  <a:lnTo>
                    <a:pt x="426" y="568"/>
                  </a:lnTo>
                  <a:lnTo>
                    <a:pt x="444" y="544"/>
                  </a:lnTo>
                  <a:lnTo>
                    <a:pt x="443" y="539"/>
                  </a:lnTo>
                  <a:lnTo>
                    <a:pt x="450" y="524"/>
                  </a:lnTo>
                  <a:lnTo>
                    <a:pt x="440" y="512"/>
                  </a:lnTo>
                  <a:lnTo>
                    <a:pt x="444" y="508"/>
                  </a:lnTo>
                  <a:lnTo>
                    <a:pt x="439" y="498"/>
                  </a:lnTo>
                  <a:lnTo>
                    <a:pt x="445" y="462"/>
                  </a:lnTo>
                  <a:lnTo>
                    <a:pt x="429" y="448"/>
                  </a:lnTo>
                  <a:lnTo>
                    <a:pt x="416" y="452"/>
                  </a:lnTo>
                  <a:lnTo>
                    <a:pt x="406" y="443"/>
                  </a:lnTo>
                  <a:lnTo>
                    <a:pt x="400" y="448"/>
                  </a:lnTo>
                  <a:lnTo>
                    <a:pt x="384" y="440"/>
                  </a:lnTo>
                  <a:lnTo>
                    <a:pt x="380" y="445"/>
                  </a:lnTo>
                  <a:lnTo>
                    <a:pt x="371" y="443"/>
                  </a:lnTo>
                  <a:lnTo>
                    <a:pt x="362" y="445"/>
                  </a:lnTo>
                  <a:lnTo>
                    <a:pt x="376" y="414"/>
                  </a:lnTo>
                  <a:lnTo>
                    <a:pt x="369" y="398"/>
                  </a:lnTo>
                  <a:lnTo>
                    <a:pt x="354" y="393"/>
                  </a:lnTo>
                  <a:lnTo>
                    <a:pt x="335" y="395"/>
                  </a:lnTo>
                  <a:lnTo>
                    <a:pt x="330" y="384"/>
                  </a:lnTo>
                  <a:lnTo>
                    <a:pt x="337" y="380"/>
                  </a:lnTo>
                  <a:lnTo>
                    <a:pt x="342" y="386"/>
                  </a:lnTo>
                  <a:lnTo>
                    <a:pt x="369" y="390"/>
                  </a:lnTo>
                  <a:lnTo>
                    <a:pt x="376" y="385"/>
                  </a:lnTo>
                  <a:lnTo>
                    <a:pt x="406" y="385"/>
                  </a:lnTo>
                  <a:lnTo>
                    <a:pt x="405" y="375"/>
                  </a:lnTo>
                  <a:lnTo>
                    <a:pt x="415" y="355"/>
                  </a:lnTo>
                  <a:lnTo>
                    <a:pt x="443" y="347"/>
                  </a:lnTo>
                  <a:lnTo>
                    <a:pt x="470" y="345"/>
                  </a:lnTo>
                  <a:lnTo>
                    <a:pt x="475" y="337"/>
                  </a:lnTo>
                  <a:lnTo>
                    <a:pt x="479" y="339"/>
                  </a:lnTo>
                  <a:lnTo>
                    <a:pt x="477" y="331"/>
                  </a:lnTo>
                  <a:lnTo>
                    <a:pt x="484" y="334"/>
                  </a:lnTo>
                  <a:lnTo>
                    <a:pt x="487" y="326"/>
                  </a:lnTo>
                  <a:lnTo>
                    <a:pt x="495" y="327"/>
                  </a:lnTo>
                  <a:lnTo>
                    <a:pt x="502" y="316"/>
                  </a:lnTo>
                  <a:lnTo>
                    <a:pt x="500" y="307"/>
                  </a:lnTo>
                  <a:lnTo>
                    <a:pt x="507" y="311"/>
                  </a:lnTo>
                  <a:lnTo>
                    <a:pt x="509" y="307"/>
                  </a:lnTo>
                  <a:lnTo>
                    <a:pt x="514" y="291"/>
                  </a:lnTo>
                  <a:lnTo>
                    <a:pt x="513" y="268"/>
                  </a:lnTo>
                  <a:lnTo>
                    <a:pt x="504" y="268"/>
                  </a:lnTo>
                  <a:lnTo>
                    <a:pt x="503" y="253"/>
                  </a:lnTo>
                  <a:lnTo>
                    <a:pt x="497" y="248"/>
                  </a:lnTo>
                  <a:lnTo>
                    <a:pt x="480" y="255"/>
                  </a:lnTo>
                  <a:lnTo>
                    <a:pt x="475" y="250"/>
                  </a:lnTo>
                  <a:lnTo>
                    <a:pt x="484" y="241"/>
                  </a:lnTo>
                  <a:lnTo>
                    <a:pt x="479" y="238"/>
                  </a:lnTo>
                  <a:lnTo>
                    <a:pt x="479" y="232"/>
                  </a:lnTo>
                  <a:lnTo>
                    <a:pt x="493" y="233"/>
                  </a:lnTo>
                  <a:lnTo>
                    <a:pt x="498" y="223"/>
                  </a:lnTo>
                  <a:lnTo>
                    <a:pt x="504" y="223"/>
                  </a:lnTo>
                  <a:lnTo>
                    <a:pt x="512" y="218"/>
                  </a:lnTo>
                  <a:lnTo>
                    <a:pt x="504" y="211"/>
                  </a:lnTo>
                  <a:lnTo>
                    <a:pt x="485" y="202"/>
                  </a:lnTo>
                  <a:lnTo>
                    <a:pt x="487" y="184"/>
                  </a:lnTo>
                  <a:lnTo>
                    <a:pt x="492" y="177"/>
                  </a:lnTo>
                  <a:lnTo>
                    <a:pt x="485" y="169"/>
                  </a:lnTo>
                  <a:lnTo>
                    <a:pt x="492" y="159"/>
                  </a:lnTo>
                  <a:lnTo>
                    <a:pt x="487" y="158"/>
                  </a:lnTo>
                  <a:lnTo>
                    <a:pt x="482" y="164"/>
                  </a:lnTo>
                  <a:lnTo>
                    <a:pt x="475" y="157"/>
                  </a:lnTo>
                  <a:lnTo>
                    <a:pt x="487" y="145"/>
                  </a:lnTo>
                  <a:lnTo>
                    <a:pt x="500" y="148"/>
                  </a:lnTo>
                  <a:lnTo>
                    <a:pt x="498" y="138"/>
                  </a:lnTo>
                  <a:lnTo>
                    <a:pt x="507" y="132"/>
                  </a:lnTo>
                  <a:lnTo>
                    <a:pt x="495" y="124"/>
                  </a:lnTo>
                  <a:lnTo>
                    <a:pt x="475" y="122"/>
                  </a:lnTo>
                  <a:lnTo>
                    <a:pt x="469" y="108"/>
                  </a:lnTo>
                  <a:lnTo>
                    <a:pt x="477" y="99"/>
                  </a:lnTo>
                  <a:lnTo>
                    <a:pt x="479" y="83"/>
                  </a:lnTo>
                  <a:lnTo>
                    <a:pt x="458" y="81"/>
                  </a:lnTo>
                  <a:lnTo>
                    <a:pt x="454" y="74"/>
                  </a:lnTo>
                  <a:lnTo>
                    <a:pt x="445" y="76"/>
                  </a:lnTo>
                  <a:lnTo>
                    <a:pt x="444" y="60"/>
                  </a:lnTo>
                  <a:lnTo>
                    <a:pt x="448" y="53"/>
                  </a:lnTo>
                  <a:lnTo>
                    <a:pt x="454" y="51"/>
                  </a:lnTo>
                  <a:lnTo>
                    <a:pt x="468" y="65"/>
                  </a:lnTo>
                  <a:lnTo>
                    <a:pt x="474" y="63"/>
                  </a:lnTo>
                  <a:lnTo>
                    <a:pt x="484" y="68"/>
                  </a:lnTo>
                  <a:lnTo>
                    <a:pt x="497" y="58"/>
                  </a:lnTo>
                  <a:lnTo>
                    <a:pt x="517" y="55"/>
                  </a:lnTo>
                  <a:lnTo>
                    <a:pt x="503" y="36"/>
                  </a:lnTo>
                  <a:lnTo>
                    <a:pt x="544" y="20"/>
                  </a:lnTo>
                  <a:lnTo>
                    <a:pt x="546" y="5"/>
                  </a:lnTo>
                  <a:lnTo>
                    <a:pt x="551" y="0"/>
                  </a:lnTo>
                  <a:lnTo>
                    <a:pt x="561" y="7"/>
                  </a:lnTo>
                  <a:lnTo>
                    <a:pt x="564" y="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auto">
            <a:xfrm>
              <a:off x="4203984" y="1244191"/>
              <a:ext cx="756916" cy="942062"/>
            </a:xfrm>
            <a:custGeom>
              <a:avLst/>
              <a:gdLst>
                <a:gd name="T0" fmla="*/ 699 w 1112"/>
                <a:gd name="T1" fmla="*/ 28 h 1382"/>
                <a:gd name="T2" fmla="*/ 746 w 1112"/>
                <a:gd name="T3" fmla="*/ 128 h 1382"/>
                <a:gd name="T4" fmla="*/ 860 w 1112"/>
                <a:gd name="T5" fmla="*/ 122 h 1382"/>
                <a:gd name="T6" fmla="*/ 945 w 1112"/>
                <a:gd name="T7" fmla="*/ 202 h 1382"/>
                <a:gd name="T8" fmla="*/ 1049 w 1112"/>
                <a:gd name="T9" fmla="*/ 286 h 1382"/>
                <a:gd name="T10" fmla="*/ 1057 w 1112"/>
                <a:gd name="T11" fmla="*/ 365 h 1382"/>
                <a:gd name="T12" fmla="*/ 1017 w 1112"/>
                <a:gd name="T13" fmla="*/ 379 h 1382"/>
                <a:gd name="T14" fmla="*/ 1000 w 1112"/>
                <a:gd name="T15" fmla="*/ 431 h 1382"/>
                <a:gd name="T16" fmla="*/ 969 w 1112"/>
                <a:gd name="T17" fmla="*/ 485 h 1382"/>
                <a:gd name="T18" fmla="*/ 968 w 1112"/>
                <a:gd name="T19" fmla="*/ 525 h 1382"/>
                <a:gd name="T20" fmla="*/ 984 w 1112"/>
                <a:gd name="T21" fmla="*/ 571 h 1382"/>
                <a:gd name="T22" fmla="*/ 985 w 1112"/>
                <a:gd name="T23" fmla="*/ 653 h 1382"/>
                <a:gd name="T24" fmla="*/ 1012 w 1112"/>
                <a:gd name="T25" fmla="*/ 702 h 1382"/>
                <a:gd name="T26" fmla="*/ 1049 w 1112"/>
                <a:gd name="T27" fmla="*/ 759 h 1382"/>
                <a:gd name="T28" fmla="*/ 1102 w 1112"/>
                <a:gd name="T29" fmla="*/ 797 h 1382"/>
                <a:gd name="T30" fmla="*/ 1097 w 1112"/>
                <a:gd name="T31" fmla="*/ 850 h 1382"/>
                <a:gd name="T32" fmla="*/ 1077 w 1112"/>
                <a:gd name="T33" fmla="*/ 915 h 1382"/>
                <a:gd name="T34" fmla="*/ 1008 w 1112"/>
                <a:gd name="T35" fmla="*/ 984 h 1382"/>
                <a:gd name="T36" fmla="*/ 979 w 1112"/>
                <a:gd name="T37" fmla="*/ 1089 h 1382"/>
                <a:gd name="T38" fmla="*/ 1007 w 1112"/>
                <a:gd name="T39" fmla="*/ 1121 h 1382"/>
                <a:gd name="T40" fmla="*/ 995 w 1112"/>
                <a:gd name="T41" fmla="*/ 1163 h 1382"/>
                <a:gd name="T42" fmla="*/ 975 w 1112"/>
                <a:gd name="T43" fmla="*/ 1205 h 1382"/>
                <a:gd name="T44" fmla="*/ 987 w 1112"/>
                <a:gd name="T45" fmla="*/ 1256 h 1382"/>
                <a:gd name="T46" fmla="*/ 970 w 1112"/>
                <a:gd name="T47" fmla="*/ 1291 h 1382"/>
                <a:gd name="T48" fmla="*/ 963 w 1112"/>
                <a:gd name="T49" fmla="*/ 1320 h 1382"/>
                <a:gd name="T50" fmla="*/ 958 w 1112"/>
                <a:gd name="T51" fmla="*/ 1365 h 1382"/>
                <a:gd name="T52" fmla="*/ 906 w 1112"/>
                <a:gd name="T53" fmla="*/ 1365 h 1382"/>
                <a:gd name="T54" fmla="*/ 891 w 1112"/>
                <a:gd name="T55" fmla="*/ 1323 h 1382"/>
                <a:gd name="T56" fmla="*/ 847 w 1112"/>
                <a:gd name="T57" fmla="*/ 1350 h 1382"/>
                <a:gd name="T58" fmla="*/ 734 w 1112"/>
                <a:gd name="T59" fmla="*/ 1352 h 1382"/>
                <a:gd name="T60" fmla="*/ 678 w 1112"/>
                <a:gd name="T61" fmla="*/ 1360 h 1382"/>
                <a:gd name="T62" fmla="*/ 672 w 1112"/>
                <a:gd name="T63" fmla="*/ 1289 h 1382"/>
                <a:gd name="T64" fmla="*/ 561 w 1112"/>
                <a:gd name="T65" fmla="*/ 1286 h 1382"/>
                <a:gd name="T66" fmla="*/ 551 w 1112"/>
                <a:gd name="T67" fmla="*/ 1219 h 1382"/>
                <a:gd name="T68" fmla="*/ 580 w 1112"/>
                <a:gd name="T69" fmla="*/ 1161 h 1382"/>
                <a:gd name="T70" fmla="*/ 581 w 1112"/>
                <a:gd name="T71" fmla="*/ 1076 h 1382"/>
                <a:gd name="T72" fmla="*/ 448 w 1112"/>
                <a:gd name="T73" fmla="*/ 1054 h 1382"/>
                <a:gd name="T74" fmla="*/ 372 w 1112"/>
                <a:gd name="T75" fmla="*/ 1003 h 1382"/>
                <a:gd name="T76" fmla="*/ 309 w 1112"/>
                <a:gd name="T77" fmla="*/ 983 h 1382"/>
                <a:gd name="T78" fmla="*/ 214 w 1112"/>
                <a:gd name="T79" fmla="*/ 1063 h 1382"/>
                <a:gd name="T80" fmla="*/ 113 w 1112"/>
                <a:gd name="T81" fmla="*/ 1025 h 1382"/>
                <a:gd name="T82" fmla="*/ 48 w 1112"/>
                <a:gd name="T83" fmla="*/ 973 h 1382"/>
                <a:gd name="T84" fmla="*/ 12 w 1112"/>
                <a:gd name="T85" fmla="*/ 905 h 1382"/>
                <a:gd name="T86" fmla="*/ 39 w 1112"/>
                <a:gd name="T87" fmla="*/ 830 h 1382"/>
                <a:gd name="T88" fmla="*/ 34 w 1112"/>
                <a:gd name="T89" fmla="*/ 778 h 1382"/>
                <a:gd name="T90" fmla="*/ 78 w 1112"/>
                <a:gd name="T91" fmla="*/ 738 h 1382"/>
                <a:gd name="T92" fmla="*/ 113 w 1112"/>
                <a:gd name="T93" fmla="*/ 690 h 1382"/>
                <a:gd name="T94" fmla="*/ 150 w 1112"/>
                <a:gd name="T95" fmla="*/ 660 h 1382"/>
                <a:gd name="T96" fmla="*/ 221 w 1112"/>
                <a:gd name="T97" fmla="*/ 672 h 1382"/>
                <a:gd name="T98" fmla="*/ 294 w 1112"/>
                <a:gd name="T99" fmla="*/ 643 h 1382"/>
                <a:gd name="T100" fmla="*/ 357 w 1112"/>
                <a:gd name="T101" fmla="*/ 654 h 1382"/>
                <a:gd name="T102" fmla="*/ 354 w 1112"/>
                <a:gd name="T103" fmla="*/ 580 h 1382"/>
                <a:gd name="T104" fmla="*/ 330 w 1112"/>
                <a:gd name="T105" fmla="*/ 542 h 1382"/>
                <a:gd name="T106" fmla="*/ 347 w 1112"/>
                <a:gd name="T107" fmla="*/ 501 h 1382"/>
                <a:gd name="T108" fmla="*/ 323 w 1112"/>
                <a:gd name="T109" fmla="*/ 453 h 1382"/>
                <a:gd name="T110" fmla="*/ 337 w 1112"/>
                <a:gd name="T111" fmla="*/ 388 h 1382"/>
                <a:gd name="T112" fmla="*/ 363 w 1112"/>
                <a:gd name="T113" fmla="*/ 353 h 1382"/>
                <a:gd name="T114" fmla="*/ 397 w 1112"/>
                <a:gd name="T115" fmla="*/ 298 h 1382"/>
                <a:gd name="T116" fmla="*/ 376 w 1112"/>
                <a:gd name="T117" fmla="*/ 212 h 1382"/>
                <a:gd name="T118" fmla="*/ 374 w 1112"/>
                <a:gd name="T119" fmla="*/ 156 h 1382"/>
                <a:gd name="T120" fmla="*/ 421 w 1112"/>
                <a:gd name="T121" fmla="*/ 71 h 1382"/>
                <a:gd name="T122" fmla="*/ 506 w 1112"/>
                <a:gd name="T123" fmla="*/ 62 h 1382"/>
                <a:gd name="T124" fmla="*/ 609 w 1112"/>
                <a:gd name="T12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2" h="1382">
                  <a:moveTo>
                    <a:pt x="634" y="34"/>
                  </a:moveTo>
                  <a:lnTo>
                    <a:pt x="642" y="47"/>
                  </a:lnTo>
                  <a:lnTo>
                    <a:pt x="655" y="53"/>
                  </a:lnTo>
                  <a:lnTo>
                    <a:pt x="668" y="43"/>
                  </a:lnTo>
                  <a:lnTo>
                    <a:pt x="673" y="17"/>
                  </a:lnTo>
                  <a:lnTo>
                    <a:pt x="687" y="14"/>
                  </a:lnTo>
                  <a:lnTo>
                    <a:pt x="697" y="22"/>
                  </a:lnTo>
                  <a:lnTo>
                    <a:pt x="699" y="28"/>
                  </a:lnTo>
                  <a:lnTo>
                    <a:pt x="684" y="78"/>
                  </a:lnTo>
                  <a:lnTo>
                    <a:pt x="694" y="87"/>
                  </a:lnTo>
                  <a:lnTo>
                    <a:pt x="713" y="82"/>
                  </a:lnTo>
                  <a:lnTo>
                    <a:pt x="727" y="62"/>
                  </a:lnTo>
                  <a:lnTo>
                    <a:pt x="743" y="62"/>
                  </a:lnTo>
                  <a:lnTo>
                    <a:pt x="743" y="79"/>
                  </a:lnTo>
                  <a:lnTo>
                    <a:pt x="736" y="107"/>
                  </a:lnTo>
                  <a:lnTo>
                    <a:pt x="746" y="128"/>
                  </a:lnTo>
                  <a:lnTo>
                    <a:pt x="756" y="137"/>
                  </a:lnTo>
                  <a:lnTo>
                    <a:pt x="763" y="138"/>
                  </a:lnTo>
                  <a:lnTo>
                    <a:pt x="773" y="112"/>
                  </a:lnTo>
                  <a:lnTo>
                    <a:pt x="780" y="107"/>
                  </a:lnTo>
                  <a:lnTo>
                    <a:pt x="796" y="112"/>
                  </a:lnTo>
                  <a:lnTo>
                    <a:pt x="826" y="103"/>
                  </a:lnTo>
                  <a:lnTo>
                    <a:pt x="847" y="108"/>
                  </a:lnTo>
                  <a:lnTo>
                    <a:pt x="860" y="122"/>
                  </a:lnTo>
                  <a:lnTo>
                    <a:pt x="862" y="158"/>
                  </a:lnTo>
                  <a:lnTo>
                    <a:pt x="869" y="165"/>
                  </a:lnTo>
                  <a:lnTo>
                    <a:pt x="884" y="171"/>
                  </a:lnTo>
                  <a:lnTo>
                    <a:pt x="908" y="204"/>
                  </a:lnTo>
                  <a:lnTo>
                    <a:pt x="905" y="225"/>
                  </a:lnTo>
                  <a:lnTo>
                    <a:pt x="910" y="232"/>
                  </a:lnTo>
                  <a:lnTo>
                    <a:pt x="924" y="232"/>
                  </a:lnTo>
                  <a:lnTo>
                    <a:pt x="945" y="202"/>
                  </a:lnTo>
                  <a:lnTo>
                    <a:pt x="964" y="192"/>
                  </a:lnTo>
                  <a:lnTo>
                    <a:pt x="982" y="211"/>
                  </a:lnTo>
                  <a:lnTo>
                    <a:pt x="974" y="244"/>
                  </a:lnTo>
                  <a:lnTo>
                    <a:pt x="982" y="256"/>
                  </a:lnTo>
                  <a:lnTo>
                    <a:pt x="1000" y="266"/>
                  </a:lnTo>
                  <a:lnTo>
                    <a:pt x="1027" y="255"/>
                  </a:lnTo>
                  <a:lnTo>
                    <a:pt x="1043" y="260"/>
                  </a:lnTo>
                  <a:lnTo>
                    <a:pt x="1049" y="286"/>
                  </a:lnTo>
                  <a:lnTo>
                    <a:pt x="1059" y="298"/>
                  </a:lnTo>
                  <a:lnTo>
                    <a:pt x="1051" y="309"/>
                  </a:lnTo>
                  <a:lnTo>
                    <a:pt x="1051" y="319"/>
                  </a:lnTo>
                  <a:lnTo>
                    <a:pt x="1056" y="330"/>
                  </a:lnTo>
                  <a:lnTo>
                    <a:pt x="1046" y="340"/>
                  </a:lnTo>
                  <a:lnTo>
                    <a:pt x="1056" y="340"/>
                  </a:lnTo>
                  <a:lnTo>
                    <a:pt x="1062" y="360"/>
                  </a:lnTo>
                  <a:lnTo>
                    <a:pt x="1057" y="365"/>
                  </a:lnTo>
                  <a:lnTo>
                    <a:pt x="1051" y="363"/>
                  </a:lnTo>
                  <a:lnTo>
                    <a:pt x="1043" y="344"/>
                  </a:lnTo>
                  <a:lnTo>
                    <a:pt x="1039" y="347"/>
                  </a:lnTo>
                  <a:lnTo>
                    <a:pt x="1041" y="358"/>
                  </a:lnTo>
                  <a:lnTo>
                    <a:pt x="1046" y="363"/>
                  </a:lnTo>
                  <a:lnTo>
                    <a:pt x="1019" y="360"/>
                  </a:lnTo>
                  <a:lnTo>
                    <a:pt x="1027" y="372"/>
                  </a:lnTo>
                  <a:lnTo>
                    <a:pt x="1017" y="379"/>
                  </a:lnTo>
                  <a:lnTo>
                    <a:pt x="1024" y="394"/>
                  </a:lnTo>
                  <a:lnTo>
                    <a:pt x="1019" y="399"/>
                  </a:lnTo>
                  <a:lnTo>
                    <a:pt x="1022" y="408"/>
                  </a:lnTo>
                  <a:lnTo>
                    <a:pt x="1008" y="413"/>
                  </a:lnTo>
                  <a:lnTo>
                    <a:pt x="1002" y="404"/>
                  </a:lnTo>
                  <a:lnTo>
                    <a:pt x="995" y="416"/>
                  </a:lnTo>
                  <a:lnTo>
                    <a:pt x="1000" y="426"/>
                  </a:lnTo>
                  <a:lnTo>
                    <a:pt x="1000" y="431"/>
                  </a:lnTo>
                  <a:lnTo>
                    <a:pt x="988" y="419"/>
                  </a:lnTo>
                  <a:lnTo>
                    <a:pt x="982" y="446"/>
                  </a:lnTo>
                  <a:lnTo>
                    <a:pt x="974" y="448"/>
                  </a:lnTo>
                  <a:lnTo>
                    <a:pt x="969" y="453"/>
                  </a:lnTo>
                  <a:lnTo>
                    <a:pt x="970" y="458"/>
                  </a:lnTo>
                  <a:lnTo>
                    <a:pt x="977" y="475"/>
                  </a:lnTo>
                  <a:lnTo>
                    <a:pt x="963" y="480"/>
                  </a:lnTo>
                  <a:lnTo>
                    <a:pt x="969" y="485"/>
                  </a:lnTo>
                  <a:lnTo>
                    <a:pt x="977" y="490"/>
                  </a:lnTo>
                  <a:lnTo>
                    <a:pt x="980" y="498"/>
                  </a:lnTo>
                  <a:lnTo>
                    <a:pt x="992" y="500"/>
                  </a:lnTo>
                  <a:lnTo>
                    <a:pt x="988" y="502"/>
                  </a:lnTo>
                  <a:lnTo>
                    <a:pt x="982" y="502"/>
                  </a:lnTo>
                  <a:lnTo>
                    <a:pt x="980" y="511"/>
                  </a:lnTo>
                  <a:lnTo>
                    <a:pt x="974" y="510"/>
                  </a:lnTo>
                  <a:lnTo>
                    <a:pt x="968" y="525"/>
                  </a:lnTo>
                  <a:lnTo>
                    <a:pt x="979" y="521"/>
                  </a:lnTo>
                  <a:lnTo>
                    <a:pt x="987" y="525"/>
                  </a:lnTo>
                  <a:lnTo>
                    <a:pt x="974" y="534"/>
                  </a:lnTo>
                  <a:lnTo>
                    <a:pt x="980" y="544"/>
                  </a:lnTo>
                  <a:lnTo>
                    <a:pt x="974" y="557"/>
                  </a:lnTo>
                  <a:lnTo>
                    <a:pt x="980" y="564"/>
                  </a:lnTo>
                  <a:lnTo>
                    <a:pt x="975" y="569"/>
                  </a:lnTo>
                  <a:lnTo>
                    <a:pt x="984" y="571"/>
                  </a:lnTo>
                  <a:lnTo>
                    <a:pt x="984" y="584"/>
                  </a:lnTo>
                  <a:lnTo>
                    <a:pt x="1018" y="591"/>
                  </a:lnTo>
                  <a:lnTo>
                    <a:pt x="1017" y="599"/>
                  </a:lnTo>
                  <a:lnTo>
                    <a:pt x="1019" y="601"/>
                  </a:lnTo>
                  <a:lnTo>
                    <a:pt x="1009" y="606"/>
                  </a:lnTo>
                  <a:lnTo>
                    <a:pt x="1013" y="611"/>
                  </a:lnTo>
                  <a:lnTo>
                    <a:pt x="1008" y="640"/>
                  </a:lnTo>
                  <a:lnTo>
                    <a:pt x="985" y="653"/>
                  </a:lnTo>
                  <a:lnTo>
                    <a:pt x="990" y="663"/>
                  </a:lnTo>
                  <a:lnTo>
                    <a:pt x="1003" y="653"/>
                  </a:lnTo>
                  <a:lnTo>
                    <a:pt x="1013" y="658"/>
                  </a:lnTo>
                  <a:lnTo>
                    <a:pt x="998" y="677"/>
                  </a:lnTo>
                  <a:lnTo>
                    <a:pt x="995" y="680"/>
                  </a:lnTo>
                  <a:lnTo>
                    <a:pt x="1003" y="680"/>
                  </a:lnTo>
                  <a:lnTo>
                    <a:pt x="1003" y="695"/>
                  </a:lnTo>
                  <a:lnTo>
                    <a:pt x="1012" y="702"/>
                  </a:lnTo>
                  <a:lnTo>
                    <a:pt x="1003" y="707"/>
                  </a:lnTo>
                  <a:lnTo>
                    <a:pt x="1003" y="727"/>
                  </a:lnTo>
                  <a:lnTo>
                    <a:pt x="1003" y="732"/>
                  </a:lnTo>
                  <a:lnTo>
                    <a:pt x="1013" y="732"/>
                  </a:lnTo>
                  <a:lnTo>
                    <a:pt x="1036" y="757"/>
                  </a:lnTo>
                  <a:lnTo>
                    <a:pt x="1041" y="757"/>
                  </a:lnTo>
                  <a:lnTo>
                    <a:pt x="1046" y="767"/>
                  </a:lnTo>
                  <a:lnTo>
                    <a:pt x="1049" y="759"/>
                  </a:lnTo>
                  <a:lnTo>
                    <a:pt x="1056" y="757"/>
                  </a:lnTo>
                  <a:lnTo>
                    <a:pt x="1066" y="762"/>
                  </a:lnTo>
                  <a:lnTo>
                    <a:pt x="1076" y="764"/>
                  </a:lnTo>
                  <a:lnTo>
                    <a:pt x="1083" y="782"/>
                  </a:lnTo>
                  <a:lnTo>
                    <a:pt x="1088" y="778"/>
                  </a:lnTo>
                  <a:lnTo>
                    <a:pt x="1097" y="787"/>
                  </a:lnTo>
                  <a:lnTo>
                    <a:pt x="1101" y="792"/>
                  </a:lnTo>
                  <a:lnTo>
                    <a:pt x="1102" y="797"/>
                  </a:lnTo>
                  <a:lnTo>
                    <a:pt x="1103" y="802"/>
                  </a:lnTo>
                  <a:lnTo>
                    <a:pt x="1097" y="812"/>
                  </a:lnTo>
                  <a:lnTo>
                    <a:pt x="1101" y="815"/>
                  </a:lnTo>
                  <a:lnTo>
                    <a:pt x="1098" y="818"/>
                  </a:lnTo>
                  <a:lnTo>
                    <a:pt x="1092" y="830"/>
                  </a:lnTo>
                  <a:lnTo>
                    <a:pt x="1101" y="836"/>
                  </a:lnTo>
                  <a:lnTo>
                    <a:pt x="1092" y="840"/>
                  </a:lnTo>
                  <a:lnTo>
                    <a:pt x="1097" y="850"/>
                  </a:lnTo>
                  <a:lnTo>
                    <a:pt x="1093" y="855"/>
                  </a:lnTo>
                  <a:lnTo>
                    <a:pt x="1105" y="861"/>
                  </a:lnTo>
                  <a:lnTo>
                    <a:pt x="1112" y="879"/>
                  </a:lnTo>
                  <a:lnTo>
                    <a:pt x="1110" y="881"/>
                  </a:lnTo>
                  <a:lnTo>
                    <a:pt x="1108" y="882"/>
                  </a:lnTo>
                  <a:lnTo>
                    <a:pt x="1098" y="900"/>
                  </a:lnTo>
                  <a:lnTo>
                    <a:pt x="1101" y="914"/>
                  </a:lnTo>
                  <a:lnTo>
                    <a:pt x="1077" y="915"/>
                  </a:lnTo>
                  <a:lnTo>
                    <a:pt x="1064" y="925"/>
                  </a:lnTo>
                  <a:lnTo>
                    <a:pt x="1052" y="926"/>
                  </a:lnTo>
                  <a:lnTo>
                    <a:pt x="1044" y="943"/>
                  </a:lnTo>
                  <a:lnTo>
                    <a:pt x="1029" y="954"/>
                  </a:lnTo>
                  <a:lnTo>
                    <a:pt x="1017" y="964"/>
                  </a:lnTo>
                  <a:lnTo>
                    <a:pt x="1017" y="970"/>
                  </a:lnTo>
                  <a:lnTo>
                    <a:pt x="1014" y="979"/>
                  </a:lnTo>
                  <a:lnTo>
                    <a:pt x="1008" y="984"/>
                  </a:lnTo>
                  <a:lnTo>
                    <a:pt x="985" y="980"/>
                  </a:lnTo>
                  <a:lnTo>
                    <a:pt x="950" y="990"/>
                  </a:lnTo>
                  <a:lnTo>
                    <a:pt x="945" y="993"/>
                  </a:lnTo>
                  <a:lnTo>
                    <a:pt x="944" y="1020"/>
                  </a:lnTo>
                  <a:lnTo>
                    <a:pt x="933" y="1033"/>
                  </a:lnTo>
                  <a:lnTo>
                    <a:pt x="944" y="1049"/>
                  </a:lnTo>
                  <a:lnTo>
                    <a:pt x="944" y="1062"/>
                  </a:lnTo>
                  <a:lnTo>
                    <a:pt x="979" y="1089"/>
                  </a:lnTo>
                  <a:lnTo>
                    <a:pt x="1002" y="1099"/>
                  </a:lnTo>
                  <a:lnTo>
                    <a:pt x="1013" y="1112"/>
                  </a:lnTo>
                  <a:lnTo>
                    <a:pt x="1009" y="1117"/>
                  </a:lnTo>
                  <a:lnTo>
                    <a:pt x="993" y="1117"/>
                  </a:lnTo>
                  <a:lnTo>
                    <a:pt x="997" y="1121"/>
                  </a:lnTo>
                  <a:lnTo>
                    <a:pt x="993" y="1123"/>
                  </a:lnTo>
                  <a:lnTo>
                    <a:pt x="1003" y="1128"/>
                  </a:lnTo>
                  <a:lnTo>
                    <a:pt x="1007" y="1121"/>
                  </a:lnTo>
                  <a:lnTo>
                    <a:pt x="1017" y="1128"/>
                  </a:lnTo>
                  <a:lnTo>
                    <a:pt x="1014" y="1136"/>
                  </a:lnTo>
                  <a:lnTo>
                    <a:pt x="1000" y="1142"/>
                  </a:lnTo>
                  <a:lnTo>
                    <a:pt x="1000" y="1150"/>
                  </a:lnTo>
                  <a:lnTo>
                    <a:pt x="995" y="1147"/>
                  </a:lnTo>
                  <a:lnTo>
                    <a:pt x="993" y="1152"/>
                  </a:lnTo>
                  <a:lnTo>
                    <a:pt x="1003" y="1160"/>
                  </a:lnTo>
                  <a:lnTo>
                    <a:pt x="995" y="1163"/>
                  </a:lnTo>
                  <a:lnTo>
                    <a:pt x="987" y="1160"/>
                  </a:lnTo>
                  <a:lnTo>
                    <a:pt x="998" y="1180"/>
                  </a:lnTo>
                  <a:lnTo>
                    <a:pt x="995" y="1186"/>
                  </a:lnTo>
                  <a:lnTo>
                    <a:pt x="987" y="1186"/>
                  </a:lnTo>
                  <a:lnTo>
                    <a:pt x="987" y="1195"/>
                  </a:lnTo>
                  <a:lnTo>
                    <a:pt x="993" y="1202"/>
                  </a:lnTo>
                  <a:lnTo>
                    <a:pt x="974" y="1200"/>
                  </a:lnTo>
                  <a:lnTo>
                    <a:pt x="975" y="1205"/>
                  </a:lnTo>
                  <a:lnTo>
                    <a:pt x="992" y="1211"/>
                  </a:lnTo>
                  <a:lnTo>
                    <a:pt x="1003" y="1207"/>
                  </a:lnTo>
                  <a:lnTo>
                    <a:pt x="1002" y="1221"/>
                  </a:lnTo>
                  <a:lnTo>
                    <a:pt x="972" y="1224"/>
                  </a:lnTo>
                  <a:lnTo>
                    <a:pt x="975" y="1237"/>
                  </a:lnTo>
                  <a:lnTo>
                    <a:pt x="987" y="1245"/>
                  </a:lnTo>
                  <a:lnTo>
                    <a:pt x="975" y="1249"/>
                  </a:lnTo>
                  <a:lnTo>
                    <a:pt x="987" y="1256"/>
                  </a:lnTo>
                  <a:lnTo>
                    <a:pt x="975" y="1261"/>
                  </a:lnTo>
                  <a:lnTo>
                    <a:pt x="979" y="1266"/>
                  </a:lnTo>
                  <a:lnTo>
                    <a:pt x="970" y="1271"/>
                  </a:lnTo>
                  <a:lnTo>
                    <a:pt x="964" y="1269"/>
                  </a:lnTo>
                  <a:lnTo>
                    <a:pt x="964" y="1275"/>
                  </a:lnTo>
                  <a:lnTo>
                    <a:pt x="958" y="1278"/>
                  </a:lnTo>
                  <a:lnTo>
                    <a:pt x="970" y="1286"/>
                  </a:lnTo>
                  <a:lnTo>
                    <a:pt x="970" y="1291"/>
                  </a:lnTo>
                  <a:lnTo>
                    <a:pt x="969" y="1294"/>
                  </a:lnTo>
                  <a:lnTo>
                    <a:pt x="948" y="1288"/>
                  </a:lnTo>
                  <a:lnTo>
                    <a:pt x="949" y="1294"/>
                  </a:lnTo>
                  <a:lnTo>
                    <a:pt x="954" y="1293"/>
                  </a:lnTo>
                  <a:lnTo>
                    <a:pt x="960" y="1303"/>
                  </a:lnTo>
                  <a:lnTo>
                    <a:pt x="953" y="1305"/>
                  </a:lnTo>
                  <a:lnTo>
                    <a:pt x="950" y="1314"/>
                  </a:lnTo>
                  <a:lnTo>
                    <a:pt x="963" y="1320"/>
                  </a:lnTo>
                  <a:lnTo>
                    <a:pt x="959" y="1329"/>
                  </a:lnTo>
                  <a:lnTo>
                    <a:pt x="977" y="1335"/>
                  </a:lnTo>
                  <a:lnTo>
                    <a:pt x="975" y="1344"/>
                  </a:lnTo>
                  <a:lnTo>
                    <a:pt x="974" y="1347"/>
                  </a:lnTo>
                  <a:lnTo>
                    <a:pt x="955" y="1342"/>
                  </a:lnTo>
                  <a:lnTo>
                    <a:pt x="955" y="1347"/>
                  </a:lnTo>
                  <a:lnTo>
                    <a:pt x="949" y="1349"/>
                  </a:lnTo>
                  <a:lnTo>
                    <a:pt x="958" y="1365"/>
                  </a:lnTo>
                  <a:lnTo>
                    <a:pt x="953" y="1367"/>
                  </a:lnTo>
                  <a:lnTo>
                    <a:pt x="948" y="1363"/>
                  </a:lnTo>
                  <a:lnTo>
                    <a:pt x="944" y="1370"/>
                  </a:lnTo>
                  <a:lnTo>
                    <a:pt x="939" y="1363"/>
                  </a:lnTo>
                  <a:lnTo>
                    <a:pt x="933" y="1363"/>
                  </a:lnTo>
                  <a:lnTo>
                    <a:pt x="936" y="1374"/>
                  </a:lnTo>
                  <a:lnTo>
                    <a:pt x="928" y="1377"/>
                  </a:lnTo>
                  <a:lnTo>
                    <a:pt x="906" y="1365"/>
                  </a:lnTo>
                  <a:lnTo>
                    <a:pt x="910" y="1355"/>
                  </a:lnTo>
                  <a:lnTo>
                    <a:pt x="924" y="1350"/>
                  </a:lnTo>
                  <a:lnTo>
                    <a:pt x="926" y="1344"/>
                  </a:lnTo>
                  <a:lnTo>
                    <a:pt x="903" y="1347"/>
                  </a:lnTo>
                  <a:lnTo>
                    <a:pt x="906" y="1338"/>
                  </a:lnTo>
                  <a:lnTo>
                    <a:pt x="903" y="1328"/>
                  </a:lnTo>
                  <a:lnTo>
                    <a:pt x="894" y="1328"/>
                  </a:lnTo>
                  <a:lnTo>
                    <a:pt x="891" y="1323"/>
                  </a:lnTo>
                  <a:lnTo>
                    <a:pt x="885" y="1324"/>
                  </a:lnTo>
                  <a:lnTo>
                    <a:pt x="871" y="1305"/>
                  </a:lnTo>
                  <a:lnTo>
                    <a:pt x="862" y="1305"/>
                  </a:lnTo>
                  <a:lnTo>
                    <a:pt x="859" y="1318"/>
                  </a:lnTo>
                  <a:lnTo>
                    <a:pt x="847" y="1324"/>
                  </a:lnTo>
                  <a:lnTo>
                    <a:pt x="844" y="1330"/>
                  </a:lnTo>
                  <a:lnTo>
                    <a:pt x="839" y="1344"/>
                  </a:lnTo>
                  <a:lnTo>
                    <a:pt x="847" y="1350"/>
                  </a:lnTo>
                  <a:lnTo>
                    <a:pt x="839" y="1358"/>
                  </a:lnTo>
                  <a:lnTo>
                    <a:pt x="825" y="1352"/>
                  </a:lnTo>
                  <a:lnTo>
                    <a:pt x="821" y="1358"/>
                  </a:lnTo>
                  <a:lnTo>
                    <a:pt x="773" y="1382"/>
                  </a:lnTo>
                  <a:lnTo>
                    <a:pt x="762" y="1372"/>
                  </a:lnTo>
                  <a:lnTo>
                    <a:pt x="756" y="1355"/>
                  </a:lnTo>
                  <a:lnTo>
                    <a:pt x="741" y="1349"/>
                  </a:lnTo>
                  <a:lnTo>
                    <a:pt x="734" y="1352"/>
                  </a:lnTo>
                  <a:lnTo>
                    <a:pt x="726" y="1347"/>
                  </a:lnTo>
                  <a:lnTo>
                    <a:pt x="718" y="1350"/>
                  </a:lnTo>
                  <a:lnTo>
                    <a:pt x="711" y="1347"/>
                  </a:lnTo>
                  <a:lnTo>
                    <a:pt x="703" y="1358"/>
                  </a:lnTo>
                  <a:lnTo>
                    <a:pt x="694" y="1360"/>
                  </a:lnTo>
                  <a:lnTo>
                    <a:pt x="697" y="1368"/>
                  </a:lnTo>
                  <a:lnTo>
                    <a:pt x="683" y="1365"/>
                  </a:lnTo>
                  <a:lnTo>
                    <a:pt x="678" y="1360"/>
                  </a:lnTo>
                  <a:lnTo>
                    <a:pt x="684" y="1352"/>
                  </a:lnTo>
                  <a:lnTo>
                    <a:pt x="668" y="1340"/>
                  </a:lnTo>
                  <a:lnTo>
                    <a:pt x="674" y="1338"/>
                  </a:lnTo>
                  <a:lnTo>
                    <a:pt x="682" y="1324"/>
                  </a:lnTo>
                  <a:lnTo>
                    <a:pt x="679" y="1315"/>
                  </a:lnTo>
                  <a:lnTo>
                    <a:pt x="674" y="1314"/>
                  </a:lnTo>
                  <a:lnTo>
                    <a:pt x="674" y="1293"/>
                  </a:lnTo>
                  <a:lnTo>
                    <a:pt x="672" y="1289"/>
                  </a:lnTo>
                  <a:lnTo>
                    <a:pt x="658" y="1281"/>
                  </a:lnTo>
                  <a:lnTo>
                    <a:pt x="657" y="1275"/>
                  </a:lnTo>
                  <a:lnTo>
                    <a:pt x="642" y="1280"/>
                  </a:lnTo>
                  <a:lnTo>
                    <a:pt x="610" y="1271"/>
                  </a:lnTo>
                  <a:lnTo>
                    <a:pt x="596" y="1275"/>
                  </a:lnTo>
                  <a:lnTo>
                    <a:pt x="581" y="1291"/>
                  </a:lnTo>
                  <a:lnTo>
                    <a:pt x="560" y="1289"/>
                  </a:lnTo>
                  <a:lnTo>
                    <a:pt x="561" y="1286"/>
                  </a:lnTo>
                  <a:lnTo>
                    <a:pt x="556" y="1270"/>
                  </a:lnTo>
                  <a:lnTo>
                    <a:pt x="532" y="1254"/>
                  </a:lnTo>
                  <a:lnTo>
                    <a:pt x="516" y="1251"/>
                  </a:lnTo>
                  <a:lnTo>
                    <a:pt x="521" y="1244"/>
                  </a:lnTo>
                  <a:lnTo>
                    <a:pt x="532" y="1250"/>
                  </a:lnTo>
                  <a:lnTo>
                    <a:pt x="544" y="1235"/>
                  </a:lnTo>
                  <a:lnTo>
                    <a:pt x="559" y="1235"/>
                  </a:lnTo>
                  <a:lnTo>
                    <a:pt x="551" y="1219"/>
                  </a:lnTo>
                  <a:lnTo>
                    <a:pt x="555" y="1212"/>
                  </a:lnTo>
                  <a:lnTo>
                    <a:pt x="570" y="1211"/>
                  </a:lnTo>
                  <a:lnTo>
                    <a:pt x="566" y="1197"/>
                  </a:lnTo>
                  <a:lnTo>
                    <a:pt x="576" y="1187"/>
                  </a:lnTo>
                  <a:lnTo>
                    <a:pt x="564" y="1181"/>
                  </a:lnTo>
                  <a:lnTo>
                    <a:pt x="583" y="1181"/>
                  </a:lnTo>
                  <a:lnTo>
                    <a:pt x="576" y="1176"/>
                  </a:lnTo>
                  <a:lnTo>
                    <a:pt x="580" y="1161"/>
                  </a:lnTo>
                  <a:lnTo>
                    <a:pt x="570" y="1158"/>
                  </a:lnTo>
                  <a:lnTo>
                    <a:pt x="571" y="1152"/>
                  </a:lnTo>
                  <a:lnTo>
                    <a:pt x="566" y="1148"/>
                  </a:lnTo>
                  <a:lnTo>
                    <a:pt x="570" y="1138"/>
                  </a:lnTo>
                  <a:lnTo>
                    <a:pt x="585" y="1132"/>
                  </a:lnTo>
                  <a:lnTo>
                    <a:pt x="589" y="1133"/>
                  </a:lnTo>
                  <a:lnTo>
                    <a:pt x="581" y="1122"/>
                  </a:lnTo>
                  <a:lnTo>
                    <a:pt x="581" y="1076"/>
                  </a:lnTo>
                  <a:lnTo>
                    <a:pt x="532" y="1068"/>
                  </a:lnTo>
                  <a:lnTo>
                    <a:pt x="534" y="1053"/>
                  </a:lnTo>
                  <a:lnTo>
                    <a:pt x="529" y="1044"/>
                  </a:lnTo>
                  <a:lnTo>
                    <a:pt x="521" y="1043"/>
                  </a:lnTo>
                  <a:lnTo>
                    <a:pt x="514" y="1042"/>
                  </a:lnTo>
                  <a:lnTo>
                    <a:pt x="509" y="1049"/>
                  </a:lnTo>
                  <a:lnTo>
                    <a:pt x="502" y="1047"/>
                  </a:lnTo>
                  <a:lnTo>
                    <a:pt x="448" y="1054"/>
                  </a:lnTo>
                  <a:lnTo>
                    <a:pt x="452" y="1020"/>
                  </a:lnTo>
                  <a:lnTo>
                    <a:pt x="465" y="993"/>
                  </a:lnTo>
                  <a:lnTo>
                    <a:pt x="463" y="983"/>
                  </a:lnTo>
                  <a:lnTo>
                    <a:pt x="442" y="994"/>
                  </a:lnTo>
                  <a:lnTo>
                    <a:pt x="423" y="990"/>
                  </a:lnTo>
                  <a:lnTo>
                    <a:pt x="408" y="994"/>
                  </a:lnTo>
                  <a:lnTo>
                    <a:pt x="401" y="1003"/>
                  </a:lnTo>
                  <a:lnTo>
                    <a:pt x="372" y="1003"/>
                  </a:lnTo>
                  <a:lnTo>
                    <a:pt x="357" y="999"/>
                  </a:lnTo>
                  <a:lnTo>
                    <a:pt x="353" y="985"/>
                  </a:lnTo>
                  <a:lnTo>
                    <a:pt x="344" y="979"/>
                  </a:lnTo>
                  <a:lnTo>
                    <a:pt x="337" y="978"/>
                  </a:lnTo>
                  <a:lnTo>
                    <a:pt x="333" y="985"/>
                  </a:lnTo>
                  <a:lnTo>
                    <a:pt x="327" y="979"/>
                  </a:lnTo>
                  <a:lnTo>
                    <a:pt x="319" y="985"/>
                  </a:lnTo>
                  <a:lnTo>
                    <a:pt x="309" y="983"/>
                  </a:lnTo>
                  <a:lnTo>
                    <a:pt x="304" y="990"/>
                  </a:lnTo>
                  <a:lnTo>
                    <a:pt x="293" y="995"/>
                  </a:lnTo>
                  <a:lnTo>
                    <a:pt x="285" y="1025"/>
                  </a:lnTo>
                  <a:lnTo>
                    <a:pt x="283" y="1025"/>
                  </a:lnTo>
                  <a:lnTo>
                    <a:pt x="278" y="1042"/>
                  </a:lnTo>
                  <a:lnTo>
                    <a:pt x="251" y="1042"/>
                  </a:lnTo>
                  <a:lnTo>
                    <a:pt x="224" y="1058"/>
                  </a:lnTo>
                  <a:lnTo>
                    <a:pt x="214" y="1063"/>
                  </a:lnTo>
                  <a:lnTo>
                    <a:pt x="192" y="1058"/>
                  </a:lnTo>
                  <a:lnTo>
                    <a:pt x="162" y="1059"/>
                  </a:lnTo>
                  <a:lnTo>
                    <a:pt x="141" y="1062"/>
                  </a:lnTo>
                  <a:lnTo>
                    <a:pt x="133" y="1039"/>
                  </a:lnTo>
                  <a:lnTo>
                    <a:pt x="136" y="1027"/>
                  </a:lnTo>
                  <a:lnTo>
                    <a:pt x="130" y="1022"/>
                  </a:lnTo>
                  <a:lnTo>
                    <a:pt x="120" y="1028"/>
                  </a:lnTo>
                  <a:lnTo>
                    <a:pt x="113" y="1025"/>
                  </a:lnTo>
                  <a:lnTo>
                    <a:pt x="115" y="1017"/>
                  </a:lnTo>
                  <a:lnTo>
                    <a:pt x="98" y="993"/>
                  </a:lnTo>
                  <a:lnTo>
                    <a:pt x="103" y="975"/>
                  </a:lnTo>
                  <a:lnTo>
                    <a:pt x="101" y="969"/>
                  </a:lnTo>
                  <a:lnTo>
                    <a:pt x="88" y="984"/>
                  </a:lnTo>
                  <a:lnTo>
                    <a:pt x="82" y="978"/>
                  </a:lnTo>
                  <a:lnTo>
                    <a:pt x="53" y="964"/>
                  </a:lnTo>
                  <a:lnTo>
                    <a:pt x="48" y="973"/>
                  </a:lnTo>
                  <a:lnTo>
                    <a:pt x="41" y="964"/>
                  </a:lnTo>
                  <a:lnTo>
                    <a:pt x="41" y="958"/>
                  </a:lnTo>
                  <a:lnTo>
                    <a:pt x="27" y="951"/>
                  </a:lnTo>
                  <a:lnTo>
                    <a:pt x="27" y="941"/>
                  </a:lnTo>
                  <a:lnTo>
                    <a:pt x="19" y="938"/>
                  </a:lnTo>
                  <a:lnTo>
                    <a:pt x="22" y="930"/>
                  </a:lnTo>
                  <a:lnTo>
                    <a:pt x="0" y="909"/>
                  </a:lnTo>
                  <a:lnTo>
                    <a:pt x="12" y="905"/>
                  </a:lnTo>
                  <a:lnTo>
                    <a:pt x="12" y="900"/>
                  </a:lnTo>
                  <a:lnTo>
                    <a:pt x="14" y="904"/>
                  </a:lnTo>
                  <a:lnTo>
                    <a:pt x="14" y="890"/>
                  </a:lnTo>
                  <a:lnTo>
                    <a:pt x="29" y="886"/>
                  </a:lnTo>
                  <a:lnTo>
                    <a:pt x="37" y="866"/>
                  </a:lnTo>
                  <a:lnTo>
                    <a:pt x="32" y="851"/>
                  </a:lnTo>
                  <a:lnTo>
                    <a:pt x="53" y="852"/>
                  </a:lnTo>
                  <a:lnTo>
                    <a:pt x="39" y="830"/>
                  </a:lnTo>
                  <a:lnTo>
                    <a:pt x="51" y="823"/>
                  </a:lnTo>
                  <a:lnTo>
                    <a:pt x="46" y="813"/>
                  </a:lnTo>
                  <a:lnTo>
                    <a:pt x="33" y="805"/>
                  </a:lnTo>
                  <a:lnTo>
                    <a:pt x="33" y="802"/>
                  </a:lnTo>
                  <a:lnTo>
                    <a:pt x="44" y="802"/>
                  </a:lnTo>
                  <a:lnTo>
                    <a:pt x="53" y="797"/>
                  </a:lnTo>
                  <a:lnTo>
                    <a:pt x="48" y="786"/>
                  </a:lnTo>
                  <a:lnTo>
                    <a:pt x="34" y="778"/>
                  </a:lnTo>
                  <a:lnTo>
                    <a:pt x="43" y="773"/>
                  </a:lnTo>
                  <a:lnTo>
                    <a:pt x="53" y="776"/>
                  </a:lnTo>
                  <a:lnTo>
                    <a:pt x="53" y="764"/>
                  </a:lnTo>
                  <a:lnTo>
                    <a:pt x="61" y="757"/>
                  </a:lnTo>
                  <a:lnTo>
                    <a:pt x="69" y="764"/>
                  </a:lnTo>
                  <a:lnTo>
                    <a:pt x="73" y="761"/>
                  </a:lnTo>
                  <a:lnTo>
                    <a:pt x="66" y="736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86" y="729"/>
                  </a:lnTo>
                  <a:lnTo>
                    <a:pt x="83" y="723"/>
                  </a:lnTo>
                  <a:lnTo>
                    <a:pt x="92" y="724"/>
                  </a:lnTo>
                  <a:lnTo>
                    <a:pt x="91" y="703"/>
                  </a:lnTo>
                  <a:lnTo>
                    <a:pt x="101" y="703"/>
                  </a:lnTo>
                  <a:lnTo>
                    <a:pt x="108" y="695"/>
                  </a:lnTo>
                  <a:lnTo>
                    <a:pt x="113" y="690"/>
                  </a:lnTo>
                  <a:lnTo>
                    <a:pt x="103" y="679"/>
                  </a:lnTo>
                  <a:lnTo>
                    <a:pt x="123" y="677"/>
                  </a:lnTo>
                  <a:lnTo>
                    <a:pt x="135" y="684"/>
                  </a:lnTo>
                  <a:lnTo>
                    <a:pt x="136" y="675"/>
                  </a:lnTo>
                  <a:lnTo>
                    <a:pt x="123" y="665"/>
                  </a:lnTo>
                  <a:lnTo>
                    <a:pt x="125" y="663"/>
                  </a:lnTo>
                  <a:lnTo>
                    <a:pt x="138" y="669"/>
                  </a:lnTo>
                  <a:lnTo>
                    <a:pt x="150" y="660"/>
                  </a:lnTo>
                  <a:lnTo>
                    <a:pt x="136" y="640"/>
                  </a:lnTo>
                  <a:lnTo>
                    <a:pt x="141" y="634"/>
                  </a:lnTo>
                  <a:lnTo>
                    <a:pt x="150" y="634"/>
                  </a:lnTo>
                  <a:lnTo>
                    <a:pt x="156" y="644"/>
                  </a:lnTo>
                  <a:lnTo>
                    <a:pt x="166" y="645"/>
                  </a:lnTo>
                  <a:lnTo>
                    <a:pt x="177" y="655"/>
                  </a:lnTo>
                  <a:lnTo>
                    <a:pt x="200" y="658"/>
                  </a:lnTo>
                  <a:lnTo>
                    <a:pt x="221" y="672"/>
                  </a:lnTo>
                  <a:lnTo>
                    <a:pt x="239" y="675"/>
                  </a:lnTo>
                  <a:lnTo>
                    <a:pt x="243" y="670"/>
                  </a:lnTo>
                  <a:lnTo>
                    <a:pt x="245" y="679"/>
                  </a:lnTo>
                  <a:lnTo>
                    <a:pt x="251" y="682"/>
                  </a:lnTo>
                  <a:lnTo>
                    <a:pt x="283" y="682"/>
                  </a:lnTo>
                  <a:lnTo>
                    <a:pt x="288" y="670"/>
                  </a:lnTo>
                  <a:lnTo>
                    <a:pt x="278" y="664"/>
                  </a:lnTo>
                  <a:lnTo>
                    <a:pt x="294" y="643"/>
                  </a:lnTo>
                  <a:lnTo>
                    <a:pt x="307" y="668"/>
                  </a:lnTo>
                  <a:lnTo>
                    <a:pt x="315" y="663"/>
                  </a:lnTo>
                  <a:lnTo>
                    <a:pt x="315" y="669"/>
                  </a:lnTo>
                  <a:lnTo>
                    <a:pt x="325" y="668"/>
                  </a:lnTo>
                  <a:lnTo>
                    <a:pt x="328" y="658"/>
                  </a:lnTo>
                  <a:lnTo>
                    <a:pt x="333" y="655"/>
                  </a:lnTo>
                  <a:lnTo>
                    <a:pt x="349" y="650"/>
                  </a:lnTo>
                  <a:lnTo>
                    <a:pt x="357" y="654"/>
                  </a:lnTo>
                  <a:lnTo>
                    <a:pt x="357" y="648"/>
                  </a:lnTo>
                  <a:lnTo>
                    <a:pt x="342" y="638"/>
                  </a:lnTo>
                  <a:lnTo>
                    <a:pt x="352" y="640"/>
                  </a:lnTo>
                  <a:lnTo>
                    <a:pt x="353" y="635"/>
                  </a:lnTo>
                  <a:lnTo>
                    <a:pt x="335" y="624"/>
                  </a:lnTo>
                  <a:lnTo>
                    <a:pt x="358" y="621"/>
                  </a:lnTo>
                  <a:lnTo>
                    <a:pt x="347" y="585"/>
                  </a:lnTo>
                  <a:lnTo>
                    <a:pt x="354" y="580"/>
                  </a:lnTo>
                  <a:lnTo>
                    <a:pt x="332" y="580"/>
                  </a:lnTo>
                  <a:lnTo>
                    <a:pt x="344" y="569"/>
                  </a:lnTo>
                  <a:lnTo>
                    <a:pt x="338" y="562"/>
                  </a:lnTo>
                  <a:lnTo>
                    <a:pt x="343" y="555"/>
                  </a:lnTo>
                  <a:lnTo>
                    <a:pt x="338" y="544"/>
                  </a:lnTo>
                  <a:lnTo>
                    <a:pt x="332" y="549"/>
                  </a:lnTo>
                  <a:lnTo>
                    <a:pt x="322" y="541"/>
                  </a:lnTo>
                  <a:lnTo>
                    <a:pt x="330" y="542"/>
                  </a:lnTo>
                  <a:lnTo>
                    <a:pt x="348" y="537"/>
                  </a:lnTo>
                  <a:lnTo>
                    <a:pt x="338" y="530"/>
                  </a:lnTo>
                  <a:lnTo>
                    <a:pt x="332" y="534"/>
                  </a:lnTo>
                  <a:lnTo>
                    <a:pt x="335" y="525"/>
                  </a:lnTo>
                  <a:lnTo>
                    <a:pt x="330" y="526"/>
                  </a:lnTo>
                  <a:lnTo>
                    <a:pt x="325" y="517"/>
                  </a:lnTo>
                  <a:lnTo>
                    <a:pt x="339" y="516"/>
                  </a:lnTo>
                  <a:lnTo>
                    <a:pt x="347" y="501"/>
                  </a:lnTo>
                  <a:lnTo>
                    <a:pt x="327" y="500"/>
                  </a:lnTo>
                  <a:lnTo>
                    <a:pt x="338" y="485"/>
                  </a:lnTo>
                  <a:lnTo>
                    <a:pt x="328" y="475"/>
                  </a:lnTo>
                  <a:lnTo>
                    <a:pt x="328" y="463"/>
                  </a:lnTo>
                  <a:lnTo>
                    <a:pt x="333" y="463"/>
                  </a:lnTo>
                  <a:lnTo>
                    <a:pt x="343" y="478"/>
                  </a:lnTo>
                  <a:lnTo>
                    <a:pt x="347" y="468"/>
                  </a:lnTo>
                  <a:lnTo>
                    <a:pt x="323" y="453"/>
                  </a:lnTo>
                  <a:lnTo>
                    <a:pt x="319" y="433"/>
                  </a:lnTo>
                  <a:lnTo>
                    <a:pt x="314" y="443"/>
                  </a:lnTo>
                  <a:lnTo>
                    <a:pt x="299" y="426"/>
                  </a:lnTo>
                  <a:lnTo>
                    <a:pt x="310" y="422"/>
                  </a:lnTo>
                  <a:lnTo>
                    <a:pt x="325" y="429"/>
                  </a:lnTo>
                  <a:lnTo>
                    <a:pt x="310" y="397"/>
                  </a:lnTo>
                  <a:lnTo>
                    <a:pt x="325" y="397"/>
                  </a:lnTo>
                  <a:lnTo>
                    <a:pt x="337" y="388"/>
                  </a:lnTo>
                  <a:lnTo>
                    <a:pt x="337" y="365"/>
                  </a:lnTo>
                  <a:lnTo>
                    <a:pt x="343" y="368"/>
                  </a:lnTo>
                  <a:lnTo>
                    <a:pt x="349" y="384"/>
                  </a:lnTo>
                  <a:lnTo>
                    <a:pt x="358" y="387"/>
                  </a:lnTo>
                  <a:lnTo>
                    <a:pt x="352" y="365"/>
                  </a:lnTo>
                  <a:lnTo>
                    <a:pt x="338" y="355"/>
                  </a:lnTo>
                  <a:lnTo>
                    <a:pt x="343" y="347"/>
                  </a:lnTo>
                  <a:lnTo>
                    <a:pt x="363" y="353"/>
                  </a:lnTo>
                  <a:lnTo>
                    <a:pt x="373" y="337"/>
                  </a:lnTo>
                  <a:lnTo>
                    <a:pt x="376" y="330"/>
                  </a:lnTo>
                  <a:lnTo>
                    <a:pt x="373" y="320"/>
                  </a:lnTo>
                  <a:lnTo>
                    <a:pt x="386" y="313"/>
                  </a:lnTo>
                  <a:lnTo>
                    <a:pt x="372" y="296"/>
                  </a:lnTo>
                  <a:lnTo>
                    <a:pt x="379" y="294"/>
                  </a:lnTo>
                  <a:lnTo>
                    <a:pt x="394" y="305"/>
                  </a:lnTo>
                  <a:lnTo>
                    <a:pt x="397" y="298"/>
                  </a:lnTo>
                  <a:lnTo>
                    <a:pt x="381" y="283"/>
                  </a:lnTo>
                  <a:lnTo>
                    <a:pt x="381" y="278"/>
                  </a:lnTo>
                  <a:lnTo>
                    <a:pt x="399" y="275"/>
                  </a:lnTo>
                  <a:lnTo>
                    <a:pt x="402" y="266"/>
                  </a:lnTo>
                  <a:lnTo>
                    <a:pt x="381" y="254"/>
                  </a:lnTo>
                  <a:lnTo>
                    <a:pt x="386" y="239"/>
                  </a:lnTo>
                  <a:lnTo>
                    <a:pt x="378" y="219"/>
                  </a:lnTo>
                  <a:lnTo>
                    <a:pt x="376" y="212"/>
                  </a:lnTo>
                  <a:lnTo>
                    <a:pt x="407" y="230"/>
                  </a:lnTo>
                  <a:lnTo>
                    <a:pt x="396" y="207"/>
                  </a:lnTo>
                  <a:lnTo>
                    <a:pt x="384" y="196"/>
                  </a:lnTo>
                  <a:lnTo>
                    <a:pt x="388" y="192"/>
                  </a:lnTo>
                  <a:lnTo>
                    <a:pt x="411" y="191"/>
                  </a:lnTo>
                  <a:lnTo>
                    <a:pt x="406" y="181"/>
                  </a:lnTo>
                  <a:lnTo>
                    <a:pt x="389" y="182"/>
                  </a:lnTo>
                  <a:lnTo>
                    <a:pt x="374" y="156"/>
                  </a:lnTo>
                  <a:lnTo>
                    <a:pt x="394" y="142"/>
                  </a:lnTo>
                  <a:lnTo>
                    <a:pt x="384" y="123"/>
                  </a:lnTo>
                  <a:lnTo>
                    <a:pt x="399" y="102"/>
                  </a:lnTo>
                  <a:lnTo>
                    <a:pt x="436" y="106"/>
                  </a:lnTo>
                  <a:lnTo>
                    <a:pt x="426" y="89"/>
                  </a:lnTo>
                  <a:lnTo>
                    <a:pt x="443" y="82"/>
                  </a:lnTo>
                  <a:lnTo>
                    <a:pt x="445" y="76"/>
                  </a:lnTo>
                  <a:lnTo>
                    <a:pt x="421" y="71"/>
                  </a:lnTo>
                  <a:lnTo>
                    <a:pt x="418" y="66"/>
                  </a:lnTo>
                  <a:lnTo>
                    <a:pt x="431" y="63"/>
                  </a:lnTo>
                  <a:lnTo>
                    <a:pt x="458" y="73"/>
                  </a:lnTo>
                  <a:lnTo>
                    <a:pt x="458" y="68"/>
                  </a:lnTo>
                  <a:lnTo>
                    <a:pt x="448" y="49"/>
                  </a:lnTo>
                  <a:lnTo>
                    <a:pt x="468" y="39"/>
                  </a:lnTo>
                  <a:lnTo>
                    <a:pt x="496" y="63"/>
                  </a:lnTo>
                  <a:lnTo>
                    <a:pt x="506" y="62"/>
                  </a:lnTo>
                  <a:lnTo>
                    <a:pt x="507" y="53"/>
                  </a:lnTo>
                  <a:lnTo>
                    <a:pt x="502" y="43"/>
                  </a:lnTo>
                  <a:lnTo>
                    <a:pt x="490" y="27"/>
                  </a:lnTo>
                  <a:lnTo>
                    <a:pt x="495" y="12"/>
                  </a:lnTo>
                  <a:lnTo>
                    <a:pt x="545" y="9"/>
                  </a:lnTo>
                  <a:lnTo>
                    <a:pt x="578" y="43"/>
                  </a:lnTo>
                  <a:lnTo>
                    <a:pt x="588" y="38"/>
                  </a:lnTo>
                  <a:lnTo>
                    <a:pt x="609" y="0"/>
                  </a:lnTo>
                  <a:lnTo>
                    <a:pt x="623" y="0"/>
                  </a:lnTo>
                  <a:lnTo>
                    <a:pt x="635" y="10"/>
                  </a:lnTo>
                  <a:lnTo>
                    <a:pt x="639" y="17"/>
                  </a:lnTo>
                  <a:lnTo>
                    <a:pt x="634" y="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2496837" y="1671658"/>
              <a:ext cx="854935" cy="833153"/>
            </a:xfrm>
            <a:custGeom>
              <a:avLst/>
              <a:gdLst>
                <a:gd name="T0" fmla="*/ 854 w 1256"/>
                <a:gd name="T1" fmla="*/ 56 h 1224"/>
                <a:gd name="T2" fmla="*/ 963 w 1256"/>
                <a:gd name="T3" fmla="*/ 74 h 1224"/>
                <a:gd name="T4" fmla="*/ 1017 w 1256"/>
                <a:gd name="T5" fmla="*/ 166 h 1224"/>
                <a:gd name="T6" fmla="*/ 1055 w 1256"/>
                <a:gd name="T7" fmla="*/ 181 h 1224"/>
                <a:gd name="T8" fmla="*/ 1099 w 1256"/>
                <a:gd name="T9" fmla="*/ 120 h 1224"/>
                <a:gd name="T10" fmla="*/ 1143 w 1256"/>
                <a:gd name="T11" fmla="*/ 150 h 1224"/>
                <a:gd name="T12" fmla="*/ 1198 w 1256"/>
                <a:gd name="T13" fmla="*/ 192 h 1224"/>
                <a:gd name="T14" fmla="*/ 1233 w 1256"/>
                <a:gd name="T15" fmla="*/ 248 h 1224"/>
                <a:gd name="T16" fmla="*/ 1239 w 1256"/>
                <a:gd name="T17" fmla="*/ 304 h 1224"/>
                <a:gd name="T18" fmla="*/ 1214 w 1256"/>
                <a:gd name="T19" fmla="*/ 325 h 1224"/>
                <a:gd name="T20" fmla="*/ 1175 w 1256"/>
                <a:gd name="T21" fmla="*/ 332 h 1224"/>
                <a:gd name="T22" fmla="*/ 1145 w 1256"/>
                <a:gd name="T23" fmla="*/ 555 h 1224"/>
                <a:gd name="T24" fmla="*/ 1120 w 1256"/>
                <a:gd name="T25" fmla="*/ 603 h 1224"/>
                <a:gd name="T26" fmla="*/ 1084 w 1256"/>
                <a:gd name="T27" fmla="*/ 736 h 1224"/>
                <a:gd name="T28" fmla="*/ 1001 w 1256"/>
                <a:gd name="T29" fmla="*/ 718 h 1224"/>
                <a:gd name="T30" fmla="*/ 942 w 1256"/>
                <a:gd name="T31" fmla="*/ 707 h 1224"/>
                <a:gd name="T32" fmla="*/ 873 w 1256"/>
                <a:gd name="T33" fmla="*/ 687 h 1224"/>
                <a:gd name="T34" fmla="*/ 849 w 1256"/>
                <a:gd name="T35" fmla="*/ 670 h 1224"/>
                <a:gd name="T36" fmla="*/ 824 w 1256"/>
                <a:gd name="T37" fmla="*/ 655 h 1224"/>
                <a:gd name="T38" fmla="*/ 773 w 1256"/>
                <a:gd name="T39" fmla="*/ 623 h 1224"/>
                <a:gd name="T40" fmla="*/ 744 w 1256"/>
                <a:gd name="T41" fmla="*/ 586 h 1224"/>
                <a:gd name="T42" fmla="*/ 722 w 1256"/>
                <a:gd name="T43" fmla="*/ 630 h 1224"/>
                <a:gd name="T44" fmla="*/ 628 w 1256"/>
                <a:gd name="T45" fmla="*/ 699 h 1224"/>
                <a:gd name="T46" fmla="*/ 581 w 1256"/>
                <a:gd name="T47" fmla="*/ 757 h 1224"/>
                <a:gd name="T48" fmla="*/ 540 w 1256"/>
                <a:gd name="T49" fmla="*/ 831 h 1224"/>
                <a:gd name="T50" fmla="*/ 490 w 1256"/>
                <a:gd name="T51" fmla="*/ 881 h 1224"/>
                <a:gd name="T52" fmla="*/ 503 w 1256"/>
                <a:gd name="T53" fmla="*/ 948 h 1224"/>
                <a:gd name="T54" fmla="*/ 507 w 1256"/>
                <a:gd name="T55" fmla="*/ 982 h 1224"/>
                <a:gd name="T56" fmla="*/ 499 w 1256"/>
                <a:gd name="T57" fmla="*/ 1027 h 1224"/>
                <a:gd name="T58" fmla="*/ 509 w 1256"/>
                <a:gd name="T59" fmla="*/ 1053 h 1224"/>
                <a:gd name="T60" fmla="*/ 549 w 1256"/>
                <a:gd name="T61" fmla="*/ 1064 h 1224"/>
                <a:gd name="T62" fmla="*/ 584 w 1256"/>
                <a:gd name="T63" fmla="*/ 1076 h 1224"/>
                <a:gd name="T64" fmla="*/ 535 w 1256"/>
                <a:gd name="T65" fmla="*/ 1133 h 1224"/>
                <a:gd name="T66" fmla="*/ 515 w 1256"/>
                <a:gd name="T67" fmla="*/ 1167 h 1224"/>
                <a:gd name="T68" fmla="*/ 446 w 1256"/>
                <a:gd name="T69" fmla="*/ 1176 h 1224"/>
                <a:gd name="T70" fmla="*/ 361 w 1256"/>
                <a:gd name="T71" fmla="*/ 1187 h 1224"/>
                <a:gd name="T72" fmla="*/ 207 w 1256"/>
                <a:gd name="T73" fmla="*/ 1216 h 1224"/>
                <a:gd name="T74" fmla="*/ 59 w 1256"/>
                <a:gd name="T75" fmla="*/ 1141 h 1224"/>
                <a:gd name="T76" fmla="*/ 22 w 1256"/>
                <a:gd name="T77" fmla="*/ 1043 h 1224"/>
                <a:gd name="T78" fmla="*/ 16 w 1256"/>
                <a:gd name="T79" fmla="*/ 959 h 1224"/>
                <a:gd name="T80" fmla="*/ 46 w 1256"/>
                <a:gd name="T81" fmla="*/ 928 h 1224"/>
                <a:gd name="T82" fmla="*/ 100 w 1256"/>
                <a:gd name="T83" fmla="*/ 909 h 1224"/>
                <a:gd name="T84" fmla="*/ 149 w 1256"/>
                <a:gd name="T85" fmla="*/ 895 h 1224"/>
                <a:gd name="T86" fmla="*/ 244 w 1256"/>
                <a:gd name="T87" fmla="*/ 874 h 1224"/>
                <a:gd name="T88" fmla="*/ 293 w 1256"/>
                <a:gd name="T89" fmla="*/ 795 h 1224"/>
                <a:gd name="T90" fmla="*/ 302 w 1256"/>
                <a:gd name="T91" fmla="*/ 748 h 1224"/>
                <a:gd name="T92" fmla="*/ 323 w 1256"/>
                <a:gd name="T93" fmla="*/ 737 h 1224"/>
                <a:gd name="T94" fmla="*/ 346 w 1256"/>
                <a:gd name="T95" fmla="*/ 532 h 1224"/>
                <a:gd name="T96" fmla="*/ 291 w 1256"/>
                <a:gd name="T97" fmla="*/ 478 h 1224"/>
                <a:gd name="T98" fmla="*/ 318 w 1256"/>
                <a:gd name="T99" fmla="*/ 441 h 1224"/>
                <a:gd name="T100" fmla="*/ 326 w 1256"/>
                <a:gd name="T101" fmla="*/ 378 h 1224"/>
                <a:gd name="T102" fmla="*/ 336 w 1256"/>
                <a:gd name="T103" fmla="*/ 337 h 1224"/>
                <a:gd name="T104" fmla="*/ 272 w 1256"/>
                <a:gd name="T105" fmla="*/ 219 h 1224"/>
                <a:gd name="T106" fmla="*/ 382 w 1256"/>
                <a:gd name="T107" fmla="*/ 165 h 1224"/>
                <a:gd name="T108" fmla="*/ 370 w 1256"/>
                <a:gd name="T109" fmla="*/ 78 h 1224"/>
                <a:gd name="T110" fmla="*/ 361 w 1256"/>
                <a:gd name="T111" fmla="*/ 32 h 1224"/>
                <a:gd name="T112" fmla="*/ 435 w 1256"/>
                <a:gd name="T113" fmla="*/ 2 h 1224"/>
                <a:gd name="T114" fmla="*/ 480 w 1256"/>
                <a:gd name="T115" fmla="*/ 71 h 1224"/>
                <a:gd name="T116" fmla="*/ 525 w 1256"/>
                <a:gd name="T117" fmla="*/ 98 h 1224"/>
                <a:gd name="T118" fmla="*/ 607 w 1256"/>
                <a:gd name="T119" fmla="*/ 150 h 1224"/>
                <a:gd name="T120" fmla="*/ 754 w 1256"/>
                <a:gd name="T121" fmla="*/ 13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6" h="1224">
                  <a:moveTo>
                    <a:pt x="786" y="0"/>
                  </a:moveTo>
                  <a:lnTo>
                    <a:pt x="806" y="7"/>
                  </a:lnTo>
                  <a:lnTo>
                    <a:pt x="815" y="5"/>
                  </a:lnTo>
                  <a:lnTo>
                    <a:pt x="830" y="28"/>
                  </a:lnTo>
                  <a:lnTo>
                    <a:pt x="842" y="32"/>
                  </a:lnTo>
                  <a:lnTo>
                    <a:pt x="840" y="54"/>
                  </a:lnTo>
                  <a:lnTo>
                    <a:pt x="854" y="56"/>
                  </a:lnTo>
                  <a:lnTo>
                    <a:pt x="858" y="66"/>
                  </a:lnTo>
                  <a:lnTo>
                    <a:pt x="888" y="69"/>
                  </a:lnTo>
                  <a:lnTo>
                    <a:pt x="908" y="61"/>
                  </a:lnTo>
                  <a:lnTo>
                    <a:pt x="924" y="74"/>
                  </a:lnTo>
                  <a:lnTo>
                    <a:pt x="939" y="69"/>
                  </a:lnTo>
                  <a:lnTo>
                    <a:pt x="943" y="72"/>
                  </a:lnTo>
                  <a:lnTo>
                    <a:pt x="963" y="74"/>
                  </a:lnTo>
                  <a:lnTo>
                    <a:pt x="975" y="96"/>
                  </a:lnTo>
                  <a:lnTo>
                    <a:pt x="1011" y="107"/>
                  </a:lnTo>
                  <a:lnTo>
                    <a:pt x="995" y="130"/>
                  </a:lnTo>
                  <a:lnTo>
                    <a:pt x="1007" y="135"/>
                  </a:lnTo>
                  <a:lnTo>
                    <a:pt x="1007" y="145"/>
                  </a:lnTo>
                  <a:lnTo>
                    <a:pt x="1017" y="150"/>
                  </a:lnTo>
                  <a:lnTo>
                    <a:pt x="1017" y="166"/>
                  </a:lnTo>
                  <a:lnTo>
                    <a:pt x="1027" y="192"/>
                  </a:lnTo>
                  <a:lnTo>
                    <a:pt x="1026" y="210"/>
                  </a:lnTo>
                  <a:lnTo>
                    <a:pt x="1037" y="214"/>
                  </a:lnTo>
                  <a:lnTo>
                    <a:pt x="1035" y="202"/>
                  </a:lnTo>
                  <a:lnTo>
                    <a:pt x="1039" y="202"/>
                  </a:lnTo>
                  <a:lnTo>
                    <a:pt x="1047" y="184"/>
                  </a:lnTo>
                  <a:lnTo>
                    <a:pt x="1055" y="181"/>
                  </a:lnTo>
                  <a:lnTo>
                    <a:pt x="1057" y="150"/>
                  </a:lnTo>
                  <a:lnTo>
                    <a:pt x="1064" y="150"/>
                  </a:lnTo>
                  <a:lnTo>
                    <a:pt x="1069" y="145"/>
                  </a:lnTo>
                  <a:lnTo>
                    <a:pt x="1069" y="136"/>
                  </a:lnTo>
                  <a:lnTo>
                    <a:pt x="1079" y="136"/>
                  </a:lnTo>
                  <a:lnTo>
                    <a:pt x="1076" y="128"/>
                  </a:lnTo>
                  <a:lnTo>
                    <a:pt x="1099" y="120"/>
                  </a:lnTo>
                  <a:lnTo>
                    <a:pt x="1108" y="125"/>
                  </a:lnTo>
                  <a:lnTo>
                    <a:pt x="1115" y="122"/>
                  </a:lnTo>
                  <a:lnTo>
                    <a:pt x="1123" y="131"/>
                  </a:lnTo>
                  <a:lnTo>
                    <a:pt x="1128" y="130"/>
                  </a:lnTo>
                  <a:lnTo>
                    <a:pt x="1129" y="133"/>
                  </a:lnTo>
                  <a:lnTo>
                    <a:pt x="1139" y="131"/>
                  </a:lnTo>
                  <a:lnTo>
                    <a:pt x="1143" y="150"/>
                  </a:lnTo>
                  <a:lnTo>
                    <a:pt x="1136" y="161"/>
                  </a:lnTo>
                  <a:lnTo>
                    <a:pt x="1136" y="172"/>
                  </a:lnTo>
                  <a:lnTo>
                    <a:pt x="1149" y="181"/>
                  </a:lnTo>
                  <a:lnTo>
                    <a:pt x="1153" y="199"/>
                  </a:lnTo>
                  <a:lnTo>
                    <a:pt x="1165" y="202"/>
                  </a:lnTo>
                  <a:lnTo>
                    <a:pt x="1177" y="195"/>
                  </a:lnTo>
                  <a:lnTo>
                    <a:pt x="1198" y="192"/>
                  </a:lnTo>
                  <a:lnTo>
                    <a:pt x="1198" y="187"/>
                  </a:lnTo>
                  <a:lnTo>
                    <a:pt x="1209" y="189"/>
                  </a:lnTo>
                  <a:lnTo>
                    <a:pt x="1213" y="224"/>
                  </a:lnTo>
                  <a:lnTo>
                    <a:pt x="1222" y="229"/>
                  </a:lnTo>
                  <a:lnTo>
                    <a:pt x="1217" y="243"/>
                  </a:lnTo>
                  <a:lnTo>
                    <a:pt x="1229" y="239"/>
                  </a:lnTo>
                  <a:lnTo>
                    <a:pt x="1233" y="248"/>
                  </a:lnTo>
                  <a:lnTo>
                    <a:pt x="1251" y="253"/>
                  </a:lnTo>
                  <a:lnTo>
                    <a:pt x="1253" y="271"/>
                  </a:lnTo>
                  <a:lnTo>
                    <a:pt x="1256" y="274"/>
                  </a:lnTo>
                  <a:lnTo>
                    <a:pt x="1256" y="288"/>
                  </a:lnTo>
                  <a:lnTo>
                    <a:pt x="1249" y="289"/>
                  </a:lnTo>
                  <a:lnTo>
                    <a:pt x="1248" y="300"/>
                  </a:lnTo>
                  <a:lnTo>
                    <a:pt x="1239" y="304"/>
                  </a:lnTo>
                  <a:lnTo>
                    <a:pt x="1241" y="310"/>
                  </a:lnTo>
                  <a:lnTo>
                    <a:pt x="1237" y="319"/>
                  </a:lnTo>
                  <a:lnTo>
                    <a:pt x="1233" y="317"/>
                  </a:lnTo>
                  <a:lnTo>
                    <a:pt x="1233" y="324"/>
                  </a:lnTo>
                  <a:lnTo>
                    <a:pt x="1224" y="322"/>
                  </a:lnTo>
                  <a:lnTo>
                    <a:pt x="1223" y="328"/>
                  </a:lnTo>
                  <a:lnTo>
                    <a:pt x="1214" y="325"/>
                  </a:lnTo>
                  <a:lnTo>
                    <a:pt x="1213" y="335"/>
                  </a:lnTo>
                  <a:lnTo>
                    <a:pt x="1203" y="335"/>
                  </a:lnTo>
                  <a:lnTo>
                    <a:pt x="1203" y="332"/>
                  </a:lnTo>
                  <a:lnTo>
                    <a:pt x="1187" y="333"/>
                  </a:lnTo>
                  <a:lnTo>
                    <a:pt x="1179" y="328"/>
                  </a:lnTo>
                  <a:lnTo>
                    <a:pt x="1180" y="340"/>
                  </a:lnTo>
                  <a:lnTo>
                    <a:pt x="1175" y="332"/>
                  </a:lnTo>
                  <a:lnTo>
                    <a:pt x="1172" y="338"/>
                  </a:lnTo>
                  <a:lnTo>
                    <a:pt x="1168" y="333"/>
                  </a:lnTo>
                  <a:lnTo>
                    <a:pt x="1164" y="340"/>
                  </a:lnTo>
                  <a:lnTo>
                    <a:pt x="1154" y="337"/>
                  </a:lnTo>
                  <a:lnTo>
                    <a:pt x="1184" y="522"/>
                  </a:lnTo>
                  <a:lnTo>
                    <a:pt x="1160" y="537"/>
                  </a:lnTo>
                  <a:lnTo>
                    <a:pt x="1145" y="555"/>
                  </a:lnTo>
                  <a:lnTo>
                    <a:pt x="1133" y="554"/>
                  </a:lnTo>
                  <a:lnTo>
                    <a:pt x="1139" y="566"/>
                  </a:lnTo>
                  <a:lnTo>
                    <a:pt x="1134" y="574"/>
                  </a:lnTo>
                  <a:lnTo>
                    <a:pt x="1143" y="580"/>
                  </a:lnTo>
                  <a:lnTo>
                    <a:pt x="1139" y="588"/>
                  </a:lnTo>
                  <a:lnTo>
                    <a:pt x="1133" y="599"/>
                  </a:lnTo>
                  <a:lnTo>
                    <a:pt x="1120" y="603"/>
                  </a:lnTo>
                  <a:lnTo>
                    <a:pt x="1105" y="634"/>
                  </a:lnTo>
                  <a:lnTo>
                    <a:pt x="1085" y="657"/>
                  </a:lnTo>
                  <a:lnTo>
                    <a:pt x="1099" y="684"/>
                  </a:lnTo>
                  <a:lnTo>
                    <a:pt x="1080" y="703"/>
                  </a:lnTo>
                  <a:lnTo>
                    <a:pt x="1080" y="716"/>
                  </a:lnTo>
                  <a:lnTo>
                    <a:pt x="1089" y="731"/>
                  </a:lnTo>
                  <a:lnTo>
                    <a:pt x="1084" y="736"/>
                  </a:lnTo>
                  <a:lnTo>
                    <a:pt x="1069" y="739"/>
                  </a:lnTo>
                  <a:lnTo>
                    <a:pt x="1057" y="753"/>
                  </a:lnTo>
                  <a:lnTo>
                    <a:pt x="1044" y="751"/>
                  </a:lnTo>
                  <a:lnTo>
                    <a:pt x="1025" y="758"/>
                  </a:lnTo>
                  <a:lnTo>
                    <a:pt x="1010" y="732"/>
                  </a:lnTo>
                  <a:lnTo>
                    <a:pt x="1012" y="719"/>
                  </a:lnTo>
                  <a:lnTo>
                    <a:pt x="1001" y="718"/>
                  </a:lnTo>
                  <a:lnTo>
                    <a:pt x="1000" y="723"/>
                  </a:lnTo>
                  <a:lnTo>
                    <a:pt x="982" y="731"/>
                  </a:lnTo>
                  <a:lnTo>
                    <a:pt x="975" y="728"/>
                  </a:lnTo>
                  <a:lnTo>
                    <a:pt x="958" y="698"/>
                  </a:lnTo>
                  <a:lnTo>
                    <a:pt x="952" y="707"/>
                  </a:lnTo>
                  <a:lnTo>
                    <a:pt x="946" y="698"/>
                  </a:lnTo>
                  <a:lnTo>
                    <a:pt x="942" y="707"/>
                  </a:lnTo>
                  <a:lnTo>
                    <a:pt x="937" y="702"/>
                  </a:lnTo>
                  <a:lnTo>
                    <a:pt x="921" y="702"/>
                  </a:lnTo>
                  <a:lnTo>
                    <a:pt x="918" y="694"/>
                  </a:lnTo>
                  <a:lnTo>
                    <a:pt x="913" y="702"/>
                  </a:lnTo>
                  <a:lnTo>
                    <a:pt x="887" y="689"/>
                  </a:lnTo>
                  <a:lnTo>
                    <a:pt x="879" y="682"/>
                  </a:lnTo>
                  <a:lnTo>
                    <a:pt x="873" y="687"/>
                  </a:lnTo>
                  <a:lnTo>
                    <a:pt x="863" y="670"/>
                  </a:lnTo>
                  <a:lnTo>
                    <a:pt x="857" y="675"/>
                  </a:lnTo>
                  <a:lnTo>
                    <a:pt x="857" y="682"/>
                  </a:lnTo>
                  <a:lnTo>
                    <a:pt x="850" y="679"/>
                  </a:lnTo>
                  <a:lnTo>
                    <a:pt x="852" y="687"/>
                  </a:lnTo>
                  <a:lnTo>
                    <a:pt x="845" y="678"/>
                  </a:lnTo>
                  <a:lnTo>
                    <a:pt x="849" y="670"/>
                  </a:lnTo>
                  <a:lnTo>
                    <a:pt x="845" y="663"/>
                  </a:lnTo>
                  <a:lnTo>
                    <a:pt x="840" y="662"/>
                  </a:lnTo>
                  <a:lnTo>
                    <a:pt x="842" y="668"/>
                  </a:lnTo>
                  <a:lnTo>
                    <a:pt x="838" y="672"/>
                  </a:lnTo>
                  <a:lnTo>
                    <a:pt x="834" y="654"/>
                  </a:lnTo>
                  <a:lnTo>
                    <a:pt x="825" y="649"/>
                  </a:lnTo>
                  <a:lnTo>
                    <a:pt x="824" y="655"/>
                  </a:lnTo>
                  <a:lnTo>
                    <a:pt x="819" y="644"/>
                  </a:lnTo>
                  <a:lnTo>
                    <a:pt x="804" y="643"/>
                  </a:lnTo>
                  <a:lnTo>
                    <a:pt x="788" y="649"/>
                  </a:lnTo>
                  <a:lnTo>
                    <a:pt x="789" y="639"/>
                  </a:lnTo>
                  <a:lnTo>
                    <a:pt x="785" y="640"/>
                  </a:lnTo>
                  <a:lnTo>
                    <a:pt x="780" y="629"/>
                  </a:lnTo>
                  <a:lnTo>
                    <a:pt x="773" y="623"/>
                  </a:lnTo>
                  <a:lnTo>
                    <a:pt x="769" y="628"/>
                  </a:lnTo>
                  <a:lnTo>
                    <a:pt x="756" y="609"/>
                  </a:lnTo>
                  <a:lnTo>
                    <a:pt x="755" y="611"/>
                  </a:lnTo>
                  <a:lnTo>
                    <a:pt x="751" y="608"/>
                  </a:lnTo>
                  <a:lnTo>
                    <a:pt x="744" y="603"/>
                  </a:lnTo>
                  <a:lnTo>
                    <a:pt x="741" y="601"/>
                  </a:lnTo>
                  <a:lnTo>
                    <a:pt x="744" y="586"/>
                  </a:lnTo>
                  <a:lnTo>
                    <a:pt x="739" y="588"/>
                  </a:lnTo>
                  <a:lnTo>
                    <a:pt x="735" y="590"/>
                  </a:lnTo>
                  <a:lnTo>
                    <a:pt x="732" y="591"/>
                  </a:lnTo>
                  <a:lnTo>
                    <a:pt x="727" y="593"/>
                  </a:lnTo>
                  <a:lnTo>
                    <a:pt x="722" y="585"/>
                  </a:lnTo>
                  <a:lnTo>
                    <a:pt x="719" y="598"/>
                  </a:lnTo>
                  <a:lnTo>
                    <a:pt x="722" y="630"/>
                  </a:lnTo>
                  <a:lnTo>
                    <a:pt x="719" y="652"/>
                  </a:lnTo>
                  <a:lnTo>
                    <a:pt x="700" y="657"/>
                  </a:lnTo>
                  <a:lnTo>
                    <a:pt x="670" y="643"/>
                  </a:lnTo>
                  <a:lnTo>
                    <a:pt x="671" y="660"/>
                  </a:lnTo>
                  <a:lnTo>
                    <a:pt x="653" y="684"/>
                  </a:lnTo>
                  <a:lnTo>
                    <a:pt x="633" y="687"/>
                  </a:lnTo>
                  <a:lnTo>
                    <a:pt x="628" y="699"/>
                  </a:lnTo>
                  <a:lnTo>
                    <a:pt x="622" y="704"/>
                  </a:lnTo>
                  <a:lnTo>
                    <a:pt x="627" y="714"/>
                  </a:lnTo>
                  <a:lnTo>
                    <a:pt x="616" y="714"/>
                  </a:lnTo>
                  <a:lnTo>
                    <a:pt x="606" y="697"/>
                  </a:lnTo>
                  <a:lnTo>
                    <a:pt x="596" y="721"/>
                  </a:lnTo>
                  <a:lnTo>
                    <a:pt x="569" y="728"/>
                  </a:lnTo>
                  <a:lnTo>
                    <a:pt x="581" y="757"/>
                  </a:lnTo>
                  <a:lnTo>
                    <a:pt x="594" y="762"/>
                  </a:lnTo>
                  <a:lnTo>
                    <a:pt x="589" y="767"/>
                  </a:lnTo>
                  <a:lnTo>
                    <a:pt x="589" y="776"/>
                  </a:lnTo>
                  <a:lnTo>
                    <a:pt x="576" y="778"/>
                  </a:lnTo>
                  <a:lnTo>
                    <a:pt x="554" y="806"/>
                  </a:lnTo>
                  <a:lnTo>
                    <a:pt x="552" y="810"/>
                  </a:lnTo>
                  <a:lnTo>
                    <a:pt x="540" y="831"/>
                  </a:lnTo>
                  <a:lnTo>
                    <a:pt x="524" y="845"/>
                  </a:lnTo>
                  <a:lnTo>
                    <a:pt x="515" y="846"/>
                  </a:lnTo>
                  <a:lnTo>
                    <a:pt x="514" y="842"/>
                  </a:lnTo>
                  <a:lnTo>
                    <a:pt x="505" y="847"/>
                  </a:lnTo>
                  <a:lnTo>
                    <a:pt x="504" y="854"/>
                  </a:lnTo>
                  <a:lnTo>
                    <a:pt x="504" y="877"/>
                  </a:lnTo>
                  <a:lnTo>
                    <a:pt x="490" y="881"/>
                  </a:lnTo>
                  <a:lnTo>
                    <a:pt x="507" y="900"/>
                  </a:lnTo>
                  <a:lnTo>
                    <a:pt x="507" y="905"/>
                  </a:lnTo>
                  <a:lnTo>
                    <a:pt x="495" y="910"/>
                  </a:lnTo>
                  <a:lnTo>
                    <a:pt x="505" y="921"/>
                  </a:lnTo>
                  <a:lnTo>
                    <a:pt x="498" y="928"/>
                  </a:lnTo>
                  <a:lnTo>
                    <a:pt x="505" y="941"/>
                  </a:lnTo>
                  <a:lnTo>
                    <a:pt x="503" y="948"/>
                  </a:lnTo>
                  <a:lnTo>
                    <a:pt x="512" y="946"/>
                  </a:lnTo>
                  <a:lnTo>
                    <a:pt x="505" y="954"/>
                  </a:lnTo>
                  <a:lnTo>
                    <a:pt x="515" y="954"/>
                  </a:lnTo>
                  <a:lnTo>
                    <a:pt x="517" y="965"/>
                  </a:lnTo>
                  <a:lnTo>
                    <a:pt x="507" y="975"/>
                  </a:lnTo>
                  <a:lnTo>
                    <a:pt x="507" y="978"/>
                  </a:lnTo>
                  <a:lnTo>
                    <a:pt x="507" y="982"/>
                  </a:lnTo>
                  <a:lnTo>
                    <a:pt x="503" y="980"/>
                  </a:lnTo>
                  <a:lnTo>
                    <a:pt x="493" y="980"/>
                  </a:lnTo>
                  <a:lnTo>
                    <a:pt x="498" y="995"/>
                  </a:lnTo>
                  <a:lnTo>
                    <a:pt x="490" y="1005"/>
                  </a:lnTo>
                  <a:lnTo>
                    <a:pt x="519" y="1022"/>
                  </a:lnTo>
                  <a:lnTo>
                    <a:pt x="512" y="1028"/>
                  </a:lnTo>
                  <a:lnTo>
                    <a:pt x="499" y="1027"/>
                  </a:lnTo>
                  <a:lnTo>
                    <a:pt x="495" y="1022"/>
                  </a:lnTo>
                  <a:lnTo>
                    <a:pt x="489" y="1024"/>
                  </a:lnTo>
                  <a:lnTo>
                    <a:pt x="485" y="1027"/>
                  </a:lnTo>
                  <a:lnTo>
                    <a:pt x="494" y="1038"/>
                  </a:lnTo>
                  <a:lnTo>
                    <a:pt x="495" y="1054"/>
                  </a:lnTo>
                  <a:lnTo>
                    <a:pt x="507" y="1042"/>
                  </a:lnTo>
                  <a:lnTo>
                    <a:pt x="509" y="1053"/>
                  </a:lnTo>
                  <a:lnTo>
                    <a:pt x="520" y="1054"/>
                  </a:lnTo>
                  <a:lnTo>
                    <a:pt x="522" y="1063"/>
                  </a:lnTo>
                  <a:lnTo>
                    <a:pt x="530" y="1072"/>
                  </a:lnTo>
                  <a:lnTo>
                    <a:pt x="535" y="1072"/>
                  </a:lnTo>
                  <a:lnTo>
                    <a:pt x="535" y="1064"/>
                  </a:lnTo>
                  <a:lnTo>
                    <a:pt x="543" y="1067"/>
                  </a:lnTo>
                  <a:lnTo>
                    <a:pt x="549" y="1064"/>
                  </a:lnTo>
                  <a:lnTo>
                    <a:pt x="554" y="1077"/>
                  </a:lnTo>
                  <a:lnTo>
                    <a:pt x="569" y="1079"/>
                  </a:lnTo>
                  <a:lnTo>
                    <a:pt x="569" y="1074"/>
                  </a:lnTo>
                  <a:lnTo>
                    <a:pt x="562" y="1069"/>
                  </a:lnTo>
                  <a:lnTo>
                    <a:pt x="573" y="1069"/>
                  </a:lnTo>
                  <a:lnTo>
                    <a:pt x="576" y="1069"/>
                  </a:lnTo>
                  <a:lnTo>
                    <a:pt x="584" y="1076"/>
                  </a:lnTo>
                  <a:lnTo>
                    <a:pt x="579" y="1086"/>
                  </a:lnTo>
                  <a:lnTo>
                    <a:pt x="576" y="1083"/>
                  </a:lnTo>
                  <a:lnTo>
                    <a:pt x="563" y="1097"/>
                  </a:lnTo>
                  <a:lnTo>
                    <a:pt x="553" y="1096"/>
                  </a:lnTo>
                  <a:lnTo>
                    <a:pt x="544" y="1118"/>
                  </a:lnTo>
                  <a:lnTo>
                    <a:pt x="547" y="1123"/>
                  </a:lnTo>
                  <a:lnTo>
                    <a:pt x="535" y="1133"/>
                  </a:lnTo>
                  <a:lnTo>
                    <a:pt x="540" y="1141"/>
                  </a:lnTo>
                  <a:lnTo>
                    <a:pt x="538" y="1150"/>
                  </a:lnTo>
                  <a:lnTo>
                    <a:pt x="532" y="1146"/>
                  </a:lnTo>
                  <a:lnTo>
                    <a:pt x="520" y="1150"/>
                  </a:lnTo>
                  <a:lnTo>
                    <a:pt x="522" y="1157"/>
                  </a:lnTo>
                  <a:lnTo>
                    <a:pt x="517" y="1160"/>
                  </a:lnTo>
                  <a:lnTo>
                    <a:pt x="515" y="1167"/>
                  </a:lnTo>
                  <a:lnTo>
                    <a:pt x="522" y="1181"/>
                  </a:lnTo>
                  <a:lnTo>
                    <a:pt x="494" y="1189"/>
                  </a:lnTo>
                  <a:lnTo>
                    <a:pt x="490" y="1181"/>
                  </a:lnTo>
                  <a:lnTo>
                    <a:pt x="473" y="1189"/>
                  </a:lnTo>
                  <a:lnTo>
                    <a:pt x="456" y="1187"/>
                  </a:lnTo>
                  <a:lnTo>
                    <a:pt x="450" y="1176"/>
                  </a:lnTo>
                  <a:lnTo>
                    <a:pt x="446" y="1176"/>
                  </a:lnTo>
                  <a:lnTo>
                    <a:pt x="441" y="1189"/>
                  </a:lnTo>
                  <a:lnTo>
                    <a:pt x="421" y="1194"/>
                  </a:lnTo>
                  <a:lnTo>
                    <a:pt x="415" y="1199"/>
                  </a:lnTo>
                  <a:lnTo>
                    <a:pt x="409" y="1192"/>
                  </a:lnTo>
                  <a:lnTo>
                    <a:pt x="395" y="1189"/>
                  </a:lnTo>
                  <a:lnTo>
                    <a:pt x="389" y="1192"/>
                  </a:lnTo>
                  <a:lnTo>
                    <a:pt x="361" y="1187"/>
                  </a:lnTo>
                  <a:lnTo>
                    <a:pt x="335" y="1166"/>
                  </a:lnTo>
                  <a:lnTo>
                    <a:pt x="320" y="1161"/>
                  </a:lnTo>
                  <a:lnTo>
                    <a:pt x="302" y="1176"/>
                  </a:lnTo>
                  <a:lnTo>
                    <a:pt x="253" y="1176"/>
                  </a:lnTo>
                  <a:lnTo>
                    <a:pt x="224" y="1210"/>
                  </a:lnTo>
                  <a:lnTo>
                    <a:pt x="214" y="1215"/>
                  </a:lnTo>
                  <a:lnTo>
                    <a:pt x="207" y="1216"/>
                  </a:lnTo>
                  <a:lnTo>
                    <a:pt x="168" y="1197"/>
                  </a:lnTo>
                  <a:lnTo>
                    <a:pt x="136" y="1220"/>
                  </a:lnTo>
                  <a:lnTo>
                    <a:pt x="94" y="1224"/>
                  </a:lnTo>
                  <a:lnTo>
                    <a:pt x="94" y="1209"/>
                  </a:lnTo>
                  <a:lnTo>
                    <a:pt x="62" y="1170"/>
                  </a:lnTo>
                  <a:lnTo>
                    <a:pt x="62" y="1148"/>
                  </a:lnTo>
                  <a:lnTo>
                    <a:pt x="59" y="1141"/>
                  </a:lnTo>
                  <a:lnTo>
                    <a:pt x="65" y="1122"/>
                  </a:lnTo>
                  <a:lnTo>
                    <a:pt x="60" y="1103"/>
                  </a:lnTo>
                  <a:lnTo>
                    <a:pt x="62" y="1038"/>
                  </a:lnTo>
                  <a:lnTo>
                    <a:pt x="57" y="1034"/>
                  </a:lnTo>
                  <a:lnTo>
                    <a:pt x="44" y="1047"/>
                  </a:lnTo>
                  <a:lnTo>
                    <a:pt x="37" y="1038"/>
                  </a:lnTo>
                  <a:lnTo>
                    <a:pt x="22" y="1043"/>
                  </a:lnTo>
                  <a:lnTo>
                    <a:pt x="16" y="1034"/>
                  </a:lnTo>
                  <a:lnTo>
                    <a:pt x="26" y="1033"/>
                  </a:lnTo>
                  <a:lnTo>
                    <a:pt x="25" y="997"/>
                  </a:lnTo>
                  <a:lnTo>
                    <a:pt x="10" y="990"/>
                  </a:lnTo>
                  <a:lnTo>
                    <a:pt x="20" y="985"/>
                  </a:lnTo>
                  <a:lnTo>
                    <a:pt x="10" y="965"/>
                  </a:lnTo>
                  <a:lnTo>
                    <a:pt x="16" y="959"/>
                  </a:lnTo>
                  <a:lnTo>
                    <a:pt x="10" y="958"/>
                  </a:lnTo>
                  <a:lnTo>
                    <a:pt x="1" y="973"/>
                  </a:lnTo>
                  <a:lnTo>
                    <a:pt x="0" y="968"/>
                  </a:lnTo>
                  <a:lnTo>
                    <a:pt x="11" y="936"/>
                  </a:lnTo>
                  <a:lnTo>
                    <a:pt x="37" y="918"/>
                  </a:lnTo>
                  <a:lnTo>
                    <a:pt x="37" y="928"/>
                  </a:lnTo>
                  <a:lnTo>
                    <a:pt x="46" y="928"/>
                  </a:lnTo>
                  <a:lnTo>
                    <a:pt x="52" y="936"/>
                  </a:lnTo>
                  <a:lnTo>
                    <a:pt x="70" y="933"/>
                  </a:lnTo>
                  <a:lnTo>
                    <a:pt x="96" y="960"/>
                  </a:lnTo>
                  <a:lnTo>
                    <a:pt x="109" y="943"/>
                  </a:lnTo>
                  <a:lnTo>
                    <a:pt x="116" y="911"/>
                  </a:lnTo>
                  <a:lnTo>
                    <a:pt x="104" y="901"/>
                  </a:lnTo>
                  <a:lnTo>
                    <a:pt x="100" y="909"/>
                  </a:lnTo>
                  <a:lnTo>
                    <a:pt x="81" y="891"/>
                  </a:lnTo>
                  <a:lnTo>
                    <a:pt x="110" y="879"/>
                  </a:lnTo>
                  <a:lnTo>
                    <a:pt x="118" y="881"/>
                  </a:lnTo>
                  <a:lnTo>
                    <a:pt x="128" y="877"/>
                  </a:lnTo>
                  <a:lnTo>
                    <a:pt x="139" y="880"/>
                  </a:lnTo>
                  <a:lnTo>
                    <a:pt x="148" y="875"/>
                  </a:lnTo>
                  <a:lnTo>
                    <a:pt x="149" y="895"/>
                  </a:lnTo>
                  <a:lnTo>
                    <a:pt x="158" y="881"/>
                  </a:lnTo>
                  <a:lnTo>
                    <a:pt x="169" y="879"/>
                  </a:lnTo>
                  <a:lnTo>
                    <a:pt x="192" y="864"/>
                  </a:lnTo>
                  <a:lnTo>
                    <a:pt x="192" y="856"/>
                  </a:lnTo>
                  <a:lnTo>
                    <a:pt x="208" y="859"/>
                  </a:lnTo>
                  <a:lnTo>
                    <a:pt x="219" y="869"/>
                  </a:lnTo>
                  <a:lnTo>
                    <a:pt x="244" y="874"/>
                  </a:lnTo>
                  <a:lnTo>
                    <a:pt x="251" y="852"/>
                  </a:lnTo>
                  <a:lnTo>
                    <a:pt x="261" y="851"/>
                  </a:lnTo>
                  <a:lnTo>
                    <a:pt x="267" y="842"/>
                  </a:lnTo>
                  <a:lnTo>
                    <a:pt x="269" y="821"/>
                  </a:lnTo>
                  <a:lnTo>
                    <a:pt x="282" y="817"/>
                  </a:lnTo>
                  <a:lnTo>
                    <a:pt x="301" y="803"/>
                  </a:lnTo>
                  <a:lnTo>
                    <a:pt x="293" y="795"/>
                  </a:lnTo>
                  <a:lnTo>
                    <a:pt x="296" y="790"/>
                  </a:lnTo>
                  <a:lnTo>
                    <a:pt x="282" y="787"/>
                  </a:lnTo>
                  <a:lnTo>
                    <a:pt x="293" y="783"/>
                  </a:lnTo>
                  <a:lnTo>
                    <a:pt x="291" y="773"/>
                  </a:lnTo>
                  <a:lnTo>
                    <a:pt x="301" y="758"/>
                  </a:lnTo>
                  <a:lnTo>
                    <a:pt x="296" y="748"/>
                  </a:lnTo>
                  <a:lnTo>
                    <a:pt x="302" y="748"/>
                  </a:lnTo>
                  <a:lnTo>
                    <a:pt x="315" y="752"/>
                  </a:lnTo>
                  <a:lnTo>
                    <a:pt x="308" y="744"/>
                  </a:lnTo>
                  <a:lnTo>
                    <a:pt x="302" y="748"/>
                  </a:lnTo>
                  <a:lnTo>
                    <a:pt x="301" y="747"/>
                  </a:lnTo>
                  <a:lnTo>
                    <a:pt x="312" y="734"/>
                  </a:lnTo>
                  <a:lnTo>
                    <a:pt x="318" y="741"/>
                  </a:lnTo>
                  <a:lnTo>
                    <a:pt x="323" y="737"/>
                  </a:lnTo>
                  <a:lnTo>
                    <a:pt x="323" y="655"/>
                  </a:lnTo>
                  <a:lnTo>
                    <a:pt x="310" y="644"/>
                  </a:lnTo>
                  <a:lnTo>
                    <a:pt x="312" y="615"/>
                  </a:lnTo>
                  <a:lnTo>
                    <a:pt x="303" y="606"/>
                  </a:lnTo>
                  <a:lnTo>
                    <a:pt x="301" y="580"/>
                  </a:lnTo>
                  <a:lnTo>
                    <a:pt x="362" y="571"/>
                  </a:lnTo>
                  <a:lnTo>
                    <a:pt x="346" y="532"/>
                  </a:lnTo>
                  <a:lnTo>
                    <a:pt x="346" y="507"/>
                  </a:lnTo>
                  <a:lnTo>
                    <a:pt x="336" y="490"/>
                  </a:lnTo>
                  <a:lnTo>
                    <a:pt x="317" y="481"/>
                  </a:lnTo>
                  <a:lnTo>
                    <a:pt x="315" y="492"/>
                  </a:lnTo>
                  <a:lnTo>
                    <a:pt x="297" y="497"/>
                  </a:lnTo>
                  <a:lnTo>
                    <a:pt x="292" y="495"/>
                  </a:lnTo>
                  <a:lnTo>
                    <a:pt x="291" y="478"/>
                  </a:lnTo>
                  <a:lnTo>
                    <a:pt x="297" y="470"/>
                  </a:lnTo>
                  <a:lnTo>
                    <a:pt x="320" y="465"/>
                  </a:lnTo>
                  <a:lnTo>
                    <a:pt x="320" y="457"/>
                  </a:lnTo>
                  <a:lnTo>
                    <a:pt x="306" y="457"/>
                  </a:lnTo>
                  <a:lnTo>
                    <a:pt x="302" y="448"/>
                  </a:lnTo>
                  <a:lnTo>
                    <a:pt x="312" y="437"/>
                  </a:lnTo>
                  <a:lnTo>
                    <a:pt x="318" y="441"/>
                  </a:lnTo>
                  <a:lnTo>
                    <a:pt x="313" y="422"/>
                  </a:lnTo>
                  <a:lnTo>
                    <a:pt x="315" y="416"/>
                  </a:lnTo>
                  <a:lnTo>
                    <a:pt x="322" y="418"/>
                  </a:lnTo>
                  <a:lnTo>
                    <a:pt x="328" y="416"/>
                  </a:lnTo>
                  <a:lnTo>
                    <a:pt x="322" y="406"/>
                  </a:lnTo>
                  <a:lnTo>
                    <a:pt x="320" y="389"/>
                  </a:lnTo>
                  <a:lnTo>
                    <a:pt x="326" y="378"/>
                  </a:lnTo>
                  <a:lnTo>
                    <a:pt x="331" y="388"/>
                  </a:lnTo>
                  <a:lnTo>
                    <a:pt x="340" y="373"/>
                  </a:lnTo>
                  <a:lnTo>
                    <a:pt x="352" y="378"/>
                  </a:lnTo>
                  <a:lnTo>
                    <a:pt x="345" y="357"/>
                  </a:lnTo>
                  <a:lnTo>
                    <a:pt x="351" y="353"/>
                  </a:lnTo>
                  <a:lnTo>
                    <a:pt x="336" y="347"/>
                  </a:lnTo>
                  <a:lnTo>
                    <a:pt x="336" y="337"/>
                  </a:lnTo>
                  <a:lnTo>
                    <a:pt x="346" y="333"/>
                  </a:lnTo>
                  <a:lnTo>
                    <a:pt x="346" y="320"/>
                  </a:lnTo>
                  <a:lnTo>
                    <a:pt x="320" y="269"/>
                  </a:lnTo>
                  <a:lnTo>
                    <a:pt x="323" y="260"/>
                  </a:lnTo>
                  <a:lnTo>
                    <a:pt x="296" y="225"/>
                  </a:lnTo>
                  <a:lnTo>
                    <a:pt x="282" y="225"/>
                  </a:lnTo>
                  <a:lnTo>
                    <a:pt x="272" y="219"/>
                  </a:lnTo>
                  <a:lnTo>
                    <a:pt x="266" y="221"/>
                  </a:lnTo>
                  <a:lnTo>
                    <a:pt x="269" y="215"/>
                  </a:lnTo>
                  <a:lnTo>
                    <a:pt x="262" y="199"/>
                  </a:lnTo>
                  <a:lnTo>
                    <a:pt x="288" y="184"/>
                  </a:lnTo>
                  <a:lnTo>
                    <a:pt x="308" y="184"/>
                  </a:lnTo>
                  <a:lnTo>
                    <a:pt x="330" y="170"/>
                  </a:lnTo>
                  <a:lnTo>
                    <a:pt x="382" y="165"/>
                  </a:lnTo>
                  <a:lnTo>
                    <a:pt x="391" y="160"/>
                  </a:lnTo>
                  <a:lnTo>
                    <a:pt x="374" y="107"/>
                  </a:lnTo>
                  <a:lnTo>
                    <a:pt x="381" y="106"/>
                  </a:lnTo>
                  <a:lnTo>
                    <a:pt x="386" y="98"/>
                  </a:lnTo>
                  <a:lnTo>
                    <a:pt x="382" y="91"/>
                  </a:lnTo>
                  <a:lnTo>
                    <a:pt x="374" y="88"/>
                  </a:lnTo>
                  <a:lnTo>
                    <a:pt x="370" y="78"/>
                  </a:lnTo>
                  <a:lnTo>
                    <a:pt x="356" y="77"/>
                  </a:lnTo>
                  <a:lnTo>
                    <a:pt x="347" y="67"/>
                  </a:lnTo>
                  <a:lnTo>
                    <a:pt x="335" y="66"/>
                  </a:lnTo>
                  <a:lnTo>
                    <a:pt x="328" y="59"/>
                  </a:lnTo>
                  <a:lnTo>
                    <a:pt x="312" y="54"/>
                  </a:lnTo>
                  <a:lnTo>
                    <a:pt x="308" y="46"/>
                  </a:lnTo>
                  <a:lnTo>
                    <a:pt x="361" y="32"/>
                  </a:lnTo>
                  <a:lnTo>
                    <a:pt x="367" y="23"/>
                  </a:lnTo>
                  <a:lnTo>
                    <a:pt x="366" y="12"/>
                  </a:lnTo>
                  <a:lnTo>
                    <a:pt x="382" y="29"/>
                  </a:lnTo>
                  <a:lnTo>
                    <a:pt x="402" y="48"/>
                  </a:lnTo>
                  <a:lnTo>
                    <a:pt x="420" y="27"/>
                  </a:lnTo>
                  <a:lnTo>
                    <a:pt x="430" y="2"/>
                  </a:lnTo>
                  <a:lnTo>
                    <a:pt x="435" y="2"/>
                  </a:lnTo>
                  <a:lnTo>
                    <a:pt x="435" y="13"/>
                  </a:lnTo>
                  <a:lnTo>
                    <a:pt x="453" y="24"/>
                  </a:lnTo>
                  <a:lnTo>
                    <a:pt x="446" y="29"/>
                  </a:lnTo>
                  <a:lnTo>
                    <a:pt x="461" y="44"/>
                  </a:lnTo>
                  <a:lnTo>
                    <a:pt x="464" y="59"/>
                  </a:lnTo>
                  <a:lnTo>
                    <a:pt x="475" y="61"/>
                  </a:lnTo>
                  <a:lnTo>
                    <a:pt x="480" y="71"/>
                  </a:lnTo>
                  <a:lnTo>
                    <a:pt x="475" y="74"/>
                  </a:lnTo>
                  <a:lnTo>
                    <a:pt x="478" y="81"/>
                  </a:lnTo>
                  <a:lnTo>
                    <a:pt x="480" y="92"/>
                  </a:lnTo>
                  <a:lnTo>
                    <a:pt x="489" y="92"/>
                  </a:lnTo>
                  <a:lnTo>
                    <a:pt x="489" y="102"/>
                  </a:lnTo>
                  <a:lnTo>
                    <a:pt x="499" y="107"/>
                  </a:lnTo>
                  <a:lnTo>
                    <a:pt x="525" y="98"/>
                  </a:lnTo>
                  <a:lnTo>
                    <a:pt x="540" y="106"/>
                  </a:lnTo>
                  <a:lnTo>
                    <a:pt x="549" y="101"/>
                  </a:lnTo>
                  <a:lnTo>
                    <a:pt x="567" y="112"/>
                  </a:lnTo>
                  <a:lnTo>
                    <a:pt x="578" y="128"/>
                  </a:lnTo>
                  <a:lnTo>
                    <a:pt x="578" y="146"/>
                  </a:lnTo>
                  <a:lnTo>
                    <a:pt x="572" y="170"/>
                  </a:lnTo>
                  <a:lnTo>
                    <a:pt x="607" y="150"/>
                  </a:lnTo>
                  <a:lnTo>
                    <a:pt x="621" y="123"/>
                  </a:lnTo>
                  <a:lnTo>
                    <a:pt x="648" y="117"/>
                  </a:lnTo>
                  <a:lnTo>
                    <a:pt x="658" y="103"/>
                  </a:lnTo>
                  <a:lnTo>
                    <a:pt x="681" y="93"/>
                  </a:lnTo>
                  <a:lnTo>
                    <a:pt x="724" y="76"/>
                  </a:lnTo>
                  <a:lnTo>
                    <a:pt x="745" y="48"/>
                  </a:lnTo>
                  <a:lnTo>
                    <a:pt x="754" y="13"/>
                  </a:lnTo>
                  <a:lnTo>
                    <a:pt x="756" y="8"/>
                  </a:lnTo>
                  <a:lnTo>
                    <a:pt x="765" y="9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3106727" y="1189737"/>
              <a:ext cx="822262" cy="735135"/>
            </a:xfrm>
            <a:custGeom>
              <a:avLst/>
              <a:gdLst>
                <a:gd name="T0" fmla="*/ 675 w 1205"/>
                <a:gd name="T1" fmla="*/ 16 h 1079"/>
                <a:gd name="T2" fmla="*/ 704 w 1205"/>
                <a:gd name="T3" fmla="*/ 99 h 1079"/>
                <a:gd name="T4" fmla="*/ 686 w 1205"/>
                <a:gd name="T5" fmla="*/ 154 h 1079"/>
                <a:gd name="T6" fmla="*/ 729 w 1205"/>
                <a:gd name="T7" fmla="*/ 187 h 1079"/>
                <a:gd name="T8" fmla="*/ 779 w 1205"/>
                <a:gd name="T9" fmla="*/ 187 h 1079"/>
                <a:gd name="T10" fmla="*/ 905 w 1205"/>
                <a:gd name="T11" fmla="*/ 152 h 1079"/>
                <a:gd name="T12" fmla="*/ 970 w 1205"/>
                <a:gd name="T13" fmla="*/ 198 h 1079"/>
                <a:gd name="T14" fmla="*/ 1020 w 1205"/>
                <a:gd name="T15" fmla="*/ 261 h 1079"/>
                <a:gd name="T16" fmla="*/ 1006 w 1205"/>
                <a:gd name="T17" fmla="*/ 335 h 1079"/>
                <a:gd name="T18" fmla="*/ 1045 w 1205"/>
                <a:gd name="T19" fmla="*/ 416 h 1079"/>
                <a:gd name="T20" fmla="*/ 1117 w 1205"/>
                <a:gd name="T21" fmla="*/ 539 h 1079"/>
                <a:gd name="T22" fmla="*/ 1176 w 1205"/>
                <a:gd name="T23" fmla="*/ 574 h 1079"/>
                <a:gd name="T24" fmla="*/ 1182 w 1205"/>
                <a:gd name="T25" fmla="*/ 607 h 1079"/>
                <a:gd name="T26" fmla="*/ 1196 w 1205"/>
                <a:gd name="T27" fmla="*/ 646 h 1079"/>
                <a:gd name="T28" fmla="*/ 1065 w 1205"/>
                <a:gd name="T29" fmla="*/ 625 h 1079"/>
                <a:gd name="T30" fmla="*/ 994 w 1205"/>
                <a:gd name="T31" fmla="*/ 682 h 1079"/>
                <a:gd name="T32" fmla="*/ 920 w 1205"/>
                <a:gd name="T33" fmla="*/ 755 h 1079"/>
                <a:gd name="T34" fmla="*/ 891 w 1205"/>
                <a:gd name="T35" fmla="*/ 815 h 1079"/>
                <a:gd name="T36" fmla="*/ 857 w 1205"/>
                <a:gd name="T37" fmla="*/ 819 h 1079"/>
                <a:gd name="T38" fmla="*/ 838 w 1205"/>
                <a:gd name="T39" fmla="*/ 822 h 1079"/>
                <a:gd name="T40" fmla="*/ 799 w 1205"/>
                <a:gd name="T41" fmla="*/ 800 h 1079"/>
                <a:gd name="T42" fmla="*/ 755 w 1205"/>
                <a:gd name="T43" fmla="*/ 798 h 1079"/>
                <a:gd name="T44" fmla="*/ 730 w 1205"/>
                <a:gd name="T45" fmla="*/ 778 h 1079"/>
                <a:gd name="T46" fmla="*/ 705 w 1205"/>
                <a:gd name="T47" fmla="*/ 790 h 1079"/>
                <a:gd name="T48" fmla="*/ 715 w 1205"/>
                <a:gd name="T49" fmla="*/ 822 h 1079"/>
                <a:gd name="T50" fmla="*/ 708 w 1205"/>
                <a:gd name="T51" fmla="*/ 830 h 1079"/>
                <a:gd name="T52" fmla="*/ 714 w 1205"/>
                <a:gd name="T53" fmla="*/ 869 h 1079"/>
                <a:gd name="T54" fmla="*/ 747 w 1205"/>
                <a:gd name="T55" fmla="*/ 907 h 1079"/>
                <a:gd name="T56" fmla="*/ 757 w 1205"/>
                <a:gd name="T57" fmla="*/ 962 h 1079"/>
                <a:gd name="T58" fmla="*/ 683 w 1205"/>
                <a:gd name="T59" fmla="*/ 1026 h 1079"/>
                <a:gd name="T60" fmla="*/ 617 w 1205"/>
                <a:gd name="T61" fmla="*/ 1069 h 1079"/>
                <a:gd name="T62" fmla="*/ 563 w 1205"/>
                <a:gd name="T63" fmla="*/ 1055 h 1079"/>
                <a:gd name="T64" fmla="*/ 484 w 1205"/>
                <a:gd name="T65" fmla="*/ 943 h 1079"/>
                <a:gd name="T66" fmla="*/ 403 w 1205"/>
                <a:gd name="T67" fmla="*/ 947 h 1079"/>
                <a:gd name="T68" fmla="*/ 358 w 1205"/>
                <a:gd name="T69" fmla="*/ 981 h 1079"/>
                <a:gd name="T70" fmla="*/ 311 w 1205"/>
                <a:gd name="T71" fmla="*/ 896 h 1079"/>
                <a:gd name="T72" fmla="*/ 238 w 1205"/>
                <a:gd name="T73" fmla="*/ 868 h 1079"/>
                <a:gd name="T74" fmla="*/ 201 w 1205"/>
                <a:gd name="T75" fmla="*/ 827 h 1079"/>
                <a:gd name="T76" fmla="*/ 149 w 1205"/>
                <a:gd name="T77" fmla="*/ 891 h 1079"/>
                <a:gd name="T78" fmla="*/ 109 w 1205"/>
                <a:gd name="T79" fmla="*/ 852 h 1079"/>
                <a:gd name="T80" fmla="*/ 65 w 1205"/>
                <a:gd name="T81" fmla="*/ 730 h 1079"/>
                <a:gd name="T82" fmla="*/ 0 w 1205"/>
                <a:gd name="T83" fmla="*/ 681 h 1079"/>
                <a:gd name="T84" fmla="*/ 36 w 1205"/>
                <a:gd name="T85" fmla="*/ 618 h 1079"/>
                <a:gd name="T86" fmla="*/ 118 w 1205"/>
                <a:gd name="T87" fmla="*/ 502 h 1079"/>
                <a:gd name="T88" fmla="*/ 109 w 1205"/>
                <a:gd name="T89" fmla="*/ 446 h 1079"/>
                <a:gd name="T90" fmla="*/ 59 w 1205"/>
                <a:gd name="T91" fmla="*/ 401 h 1079"/>
                <a:gd name="T92" fmla="*/ 157 w 1205"/>
                <a:gd name="T93" fmla="*/ 391 h 1079"/>
                <a:gd name="T94" fmla="*/ 236 w 1205"/>
                <a:gd name="T95" fmla="*/ 332 h 1079"/>
                <a:gd name="T96" fmla="*/ 256 w 1205"/>
                <a:gd name="T97" fmla="*/ 257 h 1079"/>
                <a:gd name="T98" fmla="*/ 325 w 1205"/>
                <a:gd name="T99" fmla="*/ 237 h 1079"/>
                <a:gd name="T100" fmla="*/ 383 w 1205"/>
                <a:gd name="T101" fmla="*/ 150 h 1079"/>
                <a:gd name="T102" fmla="*/ 415 w 1205"/>
                <a:gd name="T103" fmla="*/ 163 h 1079"/>
                <a:gd name="T104" fmla="*/ 496 w 1205"/>
                <a:gd name="T105" fmla="*/ 204 h 1079"/>
                <a:gd name="T106" fmla="*/ 581 w 1205"/>
                <a:gd name="T107" fmla="*/ 208 h 1079"/>
                <a:gd name="T108" fmla="*/ 577 w 1205"/>
                <a:gd name="T109" fmla="*/ 154 h 1079"/>
                <a:gd name="T110" fmla="*/ 591 w 1205"/>
                <a:gd name="T111" fmla="*/ 123 h 1079"/>
                <a:gd name="T112" fmla="*/ 548 w 1205"/>
                <a:gd name="T113" fmla="*/ 56 h 1079"/>
                <a:gd name="T114" fmla="*/ 570 w 1205"/>
                <a:gd name="T115" fmla="*/ 14 h 1079"/>
                <a:gd name="T116" fmla="*/ 617 w 1205"/>
                <a:gd name="T117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5" h="1079">
                  <a:moveTo>
                    <a:pt x="630" y="7"/>
                  </a:moveTo>
                  <a:lnTo>
                    <a:pt x="637" y="12"/>
                  </a:lnTo>
                  <a:lnTo>
                    <a:pt x="645" y="6"/>
                  </a:lnTo>
                  <a:lnTo>
                    <a:pt x="649" y="12"/>
                  </a:lnTo>
                  <a:lnTo>
                    <a:pt x="656" y="6"/>
                  </a:lnTo>
                  <a:lnTo>
                    <a:pt x="656" y="16"/>
                  </a:lnTo>
                  <a:lnTo>
                    <a:pt x="669" y="11"/>
                  </a:lnTo>
                  <a:lnTo>
                    <a:pt x="675" y="16"/>
                  </a:lnTo>
                  <a:lnTo>
                    <a:pt x="670" y="21"/>
                  </a:lnTo>
                  <a:lnTo>
                    <a:pt x="681" y="27"/>
                  </a:lnTo>
                  <a:lnTo>
                    <a:pt x="676" y="46"/>
                  </a:lnTo>
                  <a:lnTo>
                    <a:pt x="664" y="51"/>
                  </a:lnTo>
                  <a:lnTo>
                    <a:pt x="673" y="61"/>
                  </a:lnTo>
                  <a:lnTo>
                    <a:pt x="694" y="65"/>
                  </a:lnTo>
                  <a:lnTo>
                    <a:pt x="691" y="86"/>
                  </a:lnTo>
                  <a:lnTo>
                    <a:pt x="704" y="99"/>
                  </a:lnTo>
                  <a:lnTo>
                    <a:pt x="694" y="111"/>
                  </a:lnTo>
                  <a:lnTo>
                    <a:pt x="665" y="124"/>
                  </a:lnTo>
                  <a:lnTo>
                    <a:pt x="664" y="138"/>
                  </a:lnTo>
                  <a:lnTo>
                    <a:pt x="673" y="133"/>
                  </a:lnTo>
                  <a:lnTo>
                    <a:pt x="678" y="140"/>
                  </a:lnTo>
                  <a:lnTo>
                    <a:pt x="673" y="149"/>
                  </a:lnTo>
                  <a:lnTo>
                    <a:pt x="688" y="143"/>
                  </a:lnTo>
                  <a:lnTo>
                    <a:pt x="686" y="154"/>
                  </a:lnTo>
                  <a:lnTo>
                    <a:pt x="703" y="150"/>
                  </a:lnTo>
                  <a:lnTo>
                    <a:pt x="696" y="157"/>
                  </a:lnTo>
                  <a:lnTo>
                    <a:pt x="713" y="167"/>
                  </a:lnTo>
                  <a:lnTo>
                    <a:pt x="713" y="183"/>
                  </a:lnTo>
                  <a:lnTo>
                    <a:pt x="720" y="189"/>
                  </a:lnTo>
                  <a:lnTo>
                    <a:pt x="724" y="183"/>
                  </a:lnTo>
                  <a:lnTo>
                    <a:pt x="729" y="183"/>
                  </a:lnTo>
                  <a:lnTo>
                    <a:pt x="729" y="187"/>
                  </a:lnTo>
                  <a:lnTo>
                    <a:pt x="739" y="189"/>
                  </a:lnTo>
                  <a:lnTo>
                    <a:pt x="744" y="199"/>
                  </a:lnTo>
                  <a:lnTo>
                    <a:pt x="750" y="192"/>
                  </a:lnTo>
                  <a:lnTo>
                    <a:pt x="763" y="192"/>
                  </a:lnTo>
                  <a:lnTo>
                    <a:pt x="762" y="187"/>
                  </a:lnTo>
                  <a:lnTo>
                    <a:pt x="768" y="189"/>
                  </a:lnTo>
                  <a:lnTo>
                    <a:pt x="772" y="182"/>
                  </a:lnTo>
                  <a:lnTo>
                    <a:pt x="779" y="187"/>
                  </a:lnTo>
                  <a:lnTo>
                    <a:pt x="778" y="182"/>
                  </a:lnTo>
                  <a:lnTo>
                    <a:pt x="793" y="178"/>
                  </a:lnTo>
                  <a:lnTo>
                    <a:pt x="802" y="167"/>
                  </a:lnTo>
                  <a:lnTo>
                    <a:pt x="824" y="170"/>
                  </a:lnTo>
                  <a:lnTo>
                    <a:pt x="851" y="150"/>
                  </a:lnTo>
                  <a:lnTo>
                    <a:pt x="877" y="157"/>
                  </a:lnTo>
                  <a:lnTo>
                    <a:pt x="898" y="145"/>
                  </a:lnTo>
                  <a:lnTo>
                    <a:pt x="905" y="152"/>
                  </a:lnTo>
                  <a:lnTo>
                    <a:pt x="900" y="172"/>
                  </a:lnTo>
                  <a:lnTo>
                    <a:pt x="912" y="184"/>
                  </a:lnTo>
                  <a:lnTo>
                    <a:pt x="927" y="214"/>
                  </a:lnTo>
                  <a:lnTo>
                    <a:pt x="935" y="216"/>
                  </a:lnTo>
                  <a:lnTo>
                    <a:pt x="942" y="209"/>
                  </a:lnTo>
                  <a:lnTo>
                    <a:pt x="951" y="213"/>
                  </a:lnTo>
                  <a:lnTo>
                    <a:pt x="965" y="207"/>
                  </a:lnTo>
                  <a:lnTo>
                    <a:pt x="970" y="198"/>
                  </a:lnTo>
                  <a:lnTo>
                    <a:pt x="986" y="199"/>
                  </a:lnTo>
                  <a:lnTo>
                    <a:pt x="1003" y="208"/>
                  </a:lnTo>
                  <a:lnTo>
                    <a:pt x="1023" y="212"/>
                  </a:lnTo>
                  <a:lnTo>
                    <a:pt x="1005" y="237"/>
                  </a:lnTo>
                  <a:lnTo>
                    <a:pt x="1006" y="244"/>
                  </a:lnTo>
                  <a:lnTo>
                    <a:pt x="1008" y="247"/>
                  </a:lnTo>
                  <a:lnTo>
                    <a:pt x="1010" y="248"/>
                  </a:lnTo>
                  <a:lnTo>
                    <a:pt x="1020" y="261"/>
                  </a:lnTo>
                  <a:lnTo>
                    <a:pt x="1026" y="268"/>
                  </a:lnTo>
                  <a:lnTo>
                    <a:pt x="1020" y="277"/>
                  </a:lnTo>
                  <a:lnTo>
                    <a:pt x="1026" y="290"/>
                  </a:lnTo>
                  <a:lnTo>
                    <a:pt x="1015" y="301"/>
                  </a:lnTo>
                  <a:lnTo>
                    <a:pt x="1008" y="325"/>
                  </a:lnTo>
                  <a:lnTo>
                    <a:pt x="995" y="336"/>
                  </a:lnTo>
                  <a:lnTo>
                    <a:pt x="996" y="345"/>
                  </a:lnTo>
                  <a:lnTo>
                    <a:pt x="1006" y="335"/>
                  </a:lnTo>
                  <a:lnTo>
                    <a:pt x="1023" y="340"/>
                  </a:lnTo>
                  <a:lnTo>
                    <a:pt x="1026" y="347"/>
                  </a:lnTo>
                  <a:lnTo>
                    <a:pt x="1021" y="359"/>
                  </a:lnTo>
                  <a:lnTo>
                    <a:pt x="1016" y="395"/>
                  </a:lnTo>
                  <a:lnTo>
                    <a:pt x="1023" y="406"/>
                  </a:lnTo>
                  <a:lnTo>
                    <a:pt x="1029" y="409"/>
                  </a:lnTo>
                  <a:lnTo>
                    <a:pt x="1053" y="400"/>
                  </a:lnTo>
                  <a:lnTo>
                    <a:pt x="1045" y="416"/>
                  </a:lnTo>
                  <a:lnTo>
                    <a:pt x="1049" y="434"/>
                  </a:lnTo>
                  <a:lnTo>
                    <a:pt x="1068" y="459"/>
                  </a:lnTo>
                  <a:lnTo>
                    <a:pt x="1058" y="469"/>
                  </a:lnTo>
                  <a:lnTo>
                    <a:pt x="1058" y="475"/>
                  </a:lnTo>
                  <a:lnTo>
                    <a:pt x="1090" y="474"/>
                  </a:lnTo>
                  <a:lnTo>
                    <a:pt x="1097" y="529"/>
                  </a:lnTo>
                  <a:lnTo>
                    <a:pt x="1108" y="522"/>
                  </a:lnTo>
                  <a:lnTo>
                    <a:pt x="1117" y="539"/>
                  </a:lnTo>
                  <a:lnTo>
                    <a:pt x="1124" y="547"/>
                  </a:lnTo>
                  <a:lnTo>
                    <a:pt x="1127" y="567"/>
                  </a:lnTo>
                  <a:lnTo>
                    <a:pt x="1122" y="577"/>
                  </a:lnTo>
                  <a:lnTo>
                    <a:pt x="1136" y="581"/>
                  </a:lnTo>
                  <a:lnTo>
                    <a:pt x="1146" y="561"/>
                  </a:lnTo>
                  <a:lnTo>
                    <a:pt x="1151" y="576"/>
                  </a:lnTo>
                  <a:lnTo>
                    <a:pt x="1161" y="567"/>
                  </a:lnTo>
                  <a:lnTo>
                    <a:pt x="1176" y="574"/>
                  </a:lnTo>
                  <a:lnTo>
                    <a:pt x="1176" y="577"/>
                  </a:lnTo>
                  <a:lnTo>
                    <a:pt x="1169" y="577"/>
                  </a:lnTo>
                  <a:lnTo>
                    <a:pt x="1166" y="581"/>
                  </a:lnTo>
                  <a:lnTo>
                    <a:pt x="1178" y="586"/>
                  </a:lnTo>
                  <a:lnTo>
                    <a:pt x="1178" y="591"/>
                  </a:lnTo>
                  <a:lnTo>
                    <a:pt x="1176" y="593"/>
                  </a:lnTo>
                  <a:lnTo>
                    <a:pt x="1191" y="597"/>
                  </a:lnTo>
                  <a:lnTo>
                    <a:pt x="1182" y="607"/>
                  </a:lnTo>
                  <a:lnTo>
                    <a:pt x="1191" y="606"/>
                  </a:lnTo>
                  <a:lnTo>
                    <a:pt x="1205" y="617"/>
                  </a:lnTo>
                  <a:lnTo>
                    <a:pt x="1198" y="618"/>
                  </a:lnTo>
                  <a:lnTo>
                    <a:pt x="1197" y="620"/>
                  </a:lnTo>
                  <a:lnTo>
                    <a:pt x="1191" y="622"/>
                  </a:lnTo>
                  <a:lnTo>
                    <a:pt x="1203" y="631"/>
                  </a:lnTo>
                  <a:lnTo>
                    <a:pt x="1197" y="635"/>
                  </a:lnTo>
                  <a:lnTo>
                    <a:pt x="1196" y="646"/>
                  </a:lnTo>
                  <a:lnTo>
                    <a:pt x="1181" y="638"/>
                  </a:lnTo>
                  <a:lnTo>
                    <a:pt x="1183" y="648"/>
                  </a:lnTo>
                  <a:lnTo>
                    <a:pt x="1166" y="656"/>
                  </a:lnTo>
                  <a:lnTo>
                    <a:pt x="1119" y="670"/>
                  </a:lnTo>
                  <a:lnTo>
                    <a:pt x="1093" y="660"/>
                  </a:lnTo>
                  <a:lnTo>
                    <a:pt x="1090" y="651"/>
                  </a:lnTo>
                  <a:lnTo>
                    <a:pt x="1065" y="638"/>
                  </a:lnTo>
                  <a:lnTo>
                    <a:pt x="1065" y="625"/>
                  </a:lnTo>
                  <a:lnTo>
                    <a:pt x="1059" y="622"/>
                  </a:lnTo>
                  <a:lnTo>
                    <a:pt x="1045" y="633"/>
                  </a:lnTo>
                  <a:lnTo>
                    <a:pt x="1039" y="630"/>
                  </a:lnTo>
                  <a:lnTo>
                    <a:pt x="1020" y="640"/>
                  </a:lnTo>
                  <a:lnTo>
                    <a:pt x="1016" y="656"/>
                  </a:lnTo>
                  <a:lnTo>
                    <a:pt x="1006" y="662"/>
                  </a:lnTo>
                  <a:lnTo>
                    <a:pt x="1013" y="667"/>
                  </a:lnTo>
                  <a:lnTo>
                    <a:pt x="994" y="682"/>
                  </a:lnTo>
                  <a:lnTo>
                    <a:pt x="994" y="696"/>
                  </a:lnTo>
                  <a:lnTo>
                    <a:pt x="989" y="702"/>
                  </a:lnTo>
                  <a:lnTo>
                    <a:pt x="965" y="710"/>
                  </a:lnTo>
                  <a:lnTo>
                    <a:pt x="959" y="716"/>
                  </a:lnTo>
                  <a:lnTo>
                    <a:pt x="947" y="715"/>
                  </a:lnTo>
                  <a:lnTo>
                    <a:pt x="935" y="734"/>
                  </a:lnTo>
                  <a:lnTo>
                    <a:pt x="927" y="734"/>
                  </a:lnTo>
                  <a:lnTo>
                    <a:pt x="920" y="755"/>
                  </a:lnTo>
                  <a:lnTo>
                    <a:pt x="921" y="765"/>
                  </a:lnTo>
                  <a:lnTo>
                    <a:pt x="912" y="773"/>
                  </a:lnTo>
                  <a:lnTo>
                    <a:pt x="910" y="773"/>
                  </a:lnTo>
                  <a:lnTo>
                    <a:pt x="910" y="785"/>
                  </a:lnTo>
                  <a:lnTo>
                    <a:pt x="903" y="798"/>
                  </a:lnTo>
                  <a:lnTo>
                    <a:pt x="896" y="803"/>
                  </a:lnTo>
                  <a:lnTo>
                    <a:pt x="900" y="814"/>
                  </a:lnTo>
                  <a:lnTo>
                    <a:pt x="891" y="815"/>
                  </a:lnTo>
                  <a:lnTo>
                    <a:pt x="882" y="808"/>
                  </a:lnTo>
                  <a:lnTo>
                    <a:pt x="882" y="815"/>
                  </a:lnTo>
                  <a:lnTo>
                    <a:pt x="878" y="813"/>
                  </a:lnTo>
                  <a:lnTo>
                    <a:pt x="867" y="815"/>
                  </a:lnTo>
                  <a:lnTo>
                    <a:pt x="873" y="824"/>
                  </a:lnTo>
                  <a:lnTo>
                    <a:pt x="868" y="824"/>
                  </a:lnTo>
                  <a:lnTo>
                    <a:pt x="866" y="822"/>
                  </a:lnTo>
                  <a:lnTo>
                    <a:pt x="857" y="819"/>
                  </a:lnTo>
                  <a:lnTo>
                    <a:pt x="851" y="825"/>
                  </a:lnTo>
                  <a:lnTo>
                    <a:pt x="851" y="817"/>
                  </a:lnTo>
                  <a:lnTo>
                    <a:pt x="841" y="814"/>
                  </a:lnTo>
                  <a:lnTo>
                    <a:pt x="847" y="810"/>
                  </a:lnTo>
                  <a:lnTo>
                    <a:pt x="843" y="804"/>
                  </a:lnTo>
                  <a:lnTo>
                    <a:pt x="837" y="805"/>
                  </a:lnTo>
                  <a:lnTo>
                    <a:pt x="838" y="815"/>
                  </a:lnTo>
                  <a:lnTo>
                    <a:pt x="838" y="822"/>
                  </a:lnTo>
                  <a:lnTo>
                    <a:pt x="829" y="819"/>
                  </a:lnTo>
                  <a:lnTo>
                    <a:pt x="826" y="815"/>
                  </a:lnTo>
                  <a:lnTo>
                    <a:pt x="831" y="805"/>
                  </a:lnTo>
                  <a:lnTo>
                    <a:pt x="826" y="803"/>
                  </a:lnTo>
                  <a:lnTo>
                    <a:pt x="821" y="809"/>
                  </a:lnTo>
                  <a:lnTo>
                    <a:pt x="804" y="809"/>
                  </a:lnTo>
                  <a:lnTo>
                    <a:pt x="797" y="805"/>
                  </a:lnTo>
                  <a:lnTo>
                    <a:pt x="799" y="800"/>
                  </a:lnTo>
                  <a:lnTo>
                    <a:pt x="794" y="795"/>
                  </a:lnTo>
                  <a:lnTo>
                    <a:pt x="784" y="808"/>
                  </a:lnTo>
                  <a:lnTo>
                    <a:pt x="779" y="790"/>
                  </a:lnTo>
                  <a:lnTo>
                    <a:pt x="770" y="789"/>
                  </a:lnTo>
                  <a:lnTo>
                    <a:pt x="765" y="779"/>
                  </a:lnTo>
                  <a:lnTo>
                    <a:pt x="758" y="779"/>
                  </a:lnTo>
                  <a:lnTo>
                    <a:pt x="755" y="783"/>
                  </a:lnTo>
                  <a:lnTo>
                    <a:pt x="755" y="798"/>
                  </a:lnTo>
                  <a:lnTo>
                    <a:pt x="752" y="799"/>
                  </a:lnTo>
                  <a:lnTo>
                    <a:pt x="747" y="793"/>
                  </a:lnTo>
                  <a:lnTo>
                    <a:pt x="750" y="783"/>
                  </a:lnTo>
                  <a:lnTo>
                    <a:pt x="747" y="778"/>
                  </a:lnTo>
                  <a:lnTo>
                    <a:pt x="744" y="778"/>
                  </a:lnTo>
                  <a:lnTo>
                    <a:pt x="740" y="778"/>
                  </a:lnTo>
                  <a:lnTo>
                    <a:pt x="738" y="789"/>
                  </a:lnTo>
                  <a:lnTo>
                    <a:pt x="730" y="778"/>
                  </a:lnTo>
                  <a:lnTo>
                    <a:pt x="719" y="783"/>
                  </a:lnTo>
                  <a:lnTo>
                    <a:pt x="709" y="768"/>
                  </a:lnTo>
                  <a:lnTo>
                    <a:pt x="704" y="768"/>
                  </a:lnTo>
                  <a:lnTo>
                    <a:pt x="708" y="784"/>
                  </a:lnTo>
                  <a:lnTo>
                    <a:pt x="698" y="781"/>
                  </a:lnTo>
                  <a:lnTo>
                    <a:pt x="686" y="789"/>
                  </a:lnTo>
                  <a:lnTo>
                    <a:pt x="696" y="789"/>
                  </a:lnTo>
                  <a:lnTo>
                    <a:pt x="705" y="790"/>
                  </a:lnTo>
                  <a:lnTo>
                    <a:pt x="703" y="799"/>
                  </a:lnTo>
                  <a:lnTo>
                    <a:pt x="709" y="803"/>
                  </a:lnTo>
                  <a:lnTo>
                    <a:pt x="705" y="815"/>
                  </a:lnTo>
                  <a:lnTo>
                    <a:pt x="715" y="809"/>
                  </a:lnTo>
                  <a:lnTo>
                    <a:pt x="723" y="808"/>
                  </a:lnTo>
                  <a:lnTo>
                    <a:pt x="724" y="810"/>
                  </a:lnTo>
                  <a:lnTo>
                    <a:pt x="718" y="810"/>
                  </a:lnTo>
                  <a:lnTo>
                    <a:pt x="715" y="822"/>
                  </a:lnTo>
                  <a:lnTo>
                    <a:pt x="724" y="827"/>
                  </a:lnTo>
                  <a:lnTo>
                    <a:pt x="728" y="820"/>
                  </a:lnTo>
                  <a:lnTo>
                    <a:pt x="734" y="822"/>
                  </a:lnTo>
                  <a:lnTo>
                    <a:pt x="733" y="824"/>
                  </a:lnTo>
                  <a:lnTo>
                    <a:pt x="729" y="829"/>
                  </a:lnTo>
                  <a:lnTo>
                    <a:pt x="733" y="832"/>
                  </a:lnTo>
                  <a:lnTo>
                    <a:pt x="728" y="837"/>
                  </a:lnTo>
                  <a:lnTo>
                    <a:pt x="708" y="830"/>
                  </a:lnTo>
                  <a:lnTo>
                    <a:pt x="714" y="837"/>
                  </a:lnTo>
                  <a:lnTo>
                    <a:pt x="709" y="847"/>
                  </a:lnTo>
                  <a:lnTo>
                    <a:pt x="696" y="845"/>
                  </a:lnTo>
                  <a:lnTo>
                    <a:pt x="704" y="853"/>
                  </a:lnTo>
                  <a:lnTo>
                    <a:pt x="689" y="868"/>
                  </a:lnTo>
                  <a:lnTo>
                    <a:pt x="705" y="864"/>
                  </a:lnTo>
                  <a:lnTo>
                    <a:pt x="704" y="889"/>
                  </a:lnTo>
                  <a:lnTo>
                    <a:pt x="714" y="869"/>
                  </a:lnTo>
                  <a:lnTo>
                    <a:pt x="715" y="884"/>
                  </a:lnTo>
                  <a:lnTo>
                    <a:pt x="725" y="889"/>
                  </a:lnTo>
                  <a:lnTo>
                    <a:pt x="725" y="901"/>
                  </a:lnTo>
                  <a:lnTo>
                    <a:pt x="733" y="893"/>
                  </a:lnTo>
                  <a:lnTo>
                    <a:pt x="740" y="902"/>
                  </a:lnTo>
                  <a:lnTo>
                    <a:pt x="744" y="898"/>
                  </a:lnTo>
                  <a:lnTo>
                    <a:pt x="747" y="893"/>
                  </a:lnTo>
                  <a:lnTo>
                    <a:pt x="747" y="907"/>
                  </a:lnTo>
                  <a:lnTo>
                    <a:pt x="740" y="904"/>
                  </a:lnTo>
                  <a:lnTo>
                    <a:pt x="744" y="912"/>
                  </a:lnTo>
                  <a:lnTo>
                    <a:pt x="739" y="917"/>
                  </a:lnTo>
                  <a:lnTo>
                    <a:pt x="744" y="942"/>
                  </a:lnTo>
                  <a:lnTo>
                    <a:pt x="734" y="947"/>
                  </a:lnTo>
                  <a:lnTo>
                    <a:pt x="739" y="957"/>
                  </a:lnTo>
                  <a:lnTo>
                    <a:pt x="750" y="955"/>
                  </a:lnTo>
                  <a:lnTo>
                    <a:pt x="757" y="962"/>
                  </a:lnTo>
                  <a:lnTo>
                    <a:pt x="765" y="968"/>
                  </a:lnTo>
                  <a:lnTo>
                    <a:pt x="760" y="973"/>
                  </a:lnTo>
                  <a:lnTo>
                    <a:pt x="744" y="967"/>
                  </a:lnTo>
                  <a:lnTo>
                    <a:pt x="738" y="976"/>
                  </a:lnTo>
                  <a:lnTo>
                    <a:pt x="730" y="973"/>
                  </a:lnTo>
                  <a:lnTo>
                    <a:pt x="713" y="992"/>
                  </a:lnTo>
                  <a:lnTo>
                    <a:pt x="693" y="1002"/>
                  </a:lnTo>
                  <a:lnTo>
                    <a:pt x="683" y="1026"/>
                  </a:lnTo>
                  <a:lnTo>
                    <a:pt x="673" y="1022"/>
                  </a:lnTo>
                  <a:lnTo>
                    <a:pt x="670" y="1037"/>
                  </a:lnTo>
                  <a:lnTo>
                    <a:pt x="660" y="1049"/>
                  </a:lnTo>
                  <a:lnTo>
                    <a:pt x="650" y="1044"/>
                  </a:lnTo>
                  <a:lnTo>
                    <a:pt x="641" y="1044"/>
                  </a:lnTo>
                  <a:lnTo>
                    <a:pt x="630" y="1070"/>
                  </a:lnTo>
                  <a:lnTo>
                    <a:pt x="621" y="1079"/>
                  </a:lnTo>
                  <a:lnTo>
                    <a:pt x="617" y="1069"/>
                  </a:lnTo>
                  <a:lnTo>
                    <a:pt x="612" y="1074"/>
                  </a:lnTo>
                  <a:lnTo>
                    <a:pt x="602" y="1070"/>
                  </a:lnTo>
                  <a:lnTo>
                    <a:pt x="585" y="1060"/>
                  </a:lnTo>
                  <a:lnTo>
                    <a:pt x="585" y="1055"/>
                  </a:lnTo>
                  <a:lnTo>
                    <a:pt x="576" y="1055"/>
                  </a:lnTo>
                  <a:lnTo>
                    <a:pt x="575" y="1061"/>
                  </a:lnTo>
                  <a:lnTo>
                    <a:pt x="566" y="1055"/>
                  </a:lnTo>
                  <a:lnTo>
                    <a:pt x="563" y="1055"/>
                  </a:lnTo>
                  <a:lnTo>
                    <a:pt x="558" y="1045"/>
                  </a:lnTo>
                  <a:lnTo>
                    <a:pt x="553" y="1045"/>
                  </a:lnTo>
                  <a:lnTo>
                    <a:pt x="538" y="1029"/>
                  </a:lnTo>
                  <a:lnTo>
                    <a:pt x="522" y="1000"/>
                  </a:lnTo>
                  <a:lnTo>
                    <a:pt x="516" y="1001"/>
                  </a:lnTo>
                  <a:lnTo>
                    <a:pt x="506" y="995"/>
                  </a:lnTo>
                  <a:lnTo>
                    <a:pt x="504" y="968"/>
                  </a:lnTo>
                  <a:lnTo>
                    <a:pt x="484" y="943"/>
                  </a:lnTo>
                  <a:lnTo>
                    <a:pt x="489" y="937"/>
                  </a:lnTo>
                  <a:lnTo>
                    <a:pt x="459" y="918"/>
                  </a:lnTo>
                  <a:lnTo>
                    <a:pt x="439" y="938"/>
                  </a:lnTo>
                  <a:lnTo>
                    <a:pt x="428" y="937"/>
                  </a:lnTo>
                  <a:lnTo>
                    <a:pt x="422" y="942"/>
                  </a:lnTo>
                  <a:lnTo>
                    <a:pt x="417" y="950"/>
                  </a:lnTo>
                  <a:lnTo>
                    <a:pt x="407" y="941"/>
                  </a:lnTo>
                  <a:lnTo>
                    <a:pt x="403" y="947"/>
                  </a:lnTo>
                  <a:lnTo>
                    <a:pt x="393" y="946"/>
                  </a:lnTo>
                  <a:lnTo>
                    <a:pt x="390" y="952"/>
                  </a:lnTo>
                  <a:lnTo>
                    <a:pt x="380" y="952"/>
                  </a:lnTo>
                  <a:lnTo>
                    <a:pt x="369" y="971"/>
                  </a:lnTo>
                  <a:lnTo>
                    <a:pt x="363" y="971"/>
                  </a:lnTo>
                  <a:lnTo>
                    <a:pt x="363" y="980"/>
                  </a:lnTo>
                  <a:lnTo>
                    <a:pt x="359" y="978"/>
                  </a:lnTo>
                  <a:lnTo>
                    <a:pt x="358" y="981"/>
                  </a:lnTo>
                  <a:lnTo>
                    <a:pt x="355" y="978"/>
                  </a:lnTo>
                  <a:lnTo>
                    <a:pt x="353" y="960"/>
                  </a:lnTo>
                  <a:lnTo>
                    <a:pt x="335" y="955"/>
                  </a:lnTo>
                  <a:lnTo>
                    <a:pt x="331" y="946"/>
                  </a:lnTo>
                  <a:lnTo>
                    <a:pt x="319" y="950"/>
                  </a:lnTo>
                  <a:lnTo>
                    <a:pt x="324" y="936"/>
                  </a:lnTo>
                  <a:lnTo>
                    <a:pt x="315" y="931"/>
                  </a:lnTo>
                  <a:lnTo>
                    <a:pt x="311" y="896"/>
                  </a:lnTo>
                  <a:lnTo>
                    <a:pt x="300" y="894"/>
                  </a:lnTo>
                  <a:lnTo>
                    <a:pt x="300" y="899"/>
                  </a:lnTo>
                  <a:lnTo>
                    <a:pt x="279" y="902"/>
                  </a:lnTo>
                  <a:lnTo>
                    <a:pt x="267" y="909"/>
                  </a:lnTo>
                  <a:lnTo>
                    <a:pt x="255" y="906"/>
                  </a:lnTo>
                  <a:lnTo>
                    <a:pt x="251" y="888"/>
                  </a:lnTo>
                  <a:lnTo>
                    <a:pt x="238" y="879"/>
                  </a:lnTo>
                  <a:lnTo>
                    <a:pt x="238" y="868"/>
                  </a:lnTo>
                  <a:lnTo>
                    <a:pt x="245" y="857"/>
                  </a:lnTo>
                  <a:lnTo>
                    <a:pt x="241" y="838"/>
                  </a:lnTo>
                  <a:lnTo>
                    <a:pt x="231" y="840"/>
                  </a:lnTo>
                  <a:lnTo>
                    <a:pt x="230" y="837"/>
                  </a:lnTo>
                  <a:lnTo>
                    <a:pt x="225" y="838"/>
                  </a:lnTo>
                  <a:lnTo>
                    <a:pt x="217" y="829"/>
                  </a:lnTo>
                  <a:lnTo>
                    <a:pt x="210" y="832"/>
                  </a:lnTo>
                  <a:lnTo>
                    <a:pt x="201" y="827"/>
                  </a:lnTo>
                  <a:lnTo>
                    <a:pt x="178" y="835"/>
                  </a:lnTo>
                  <a:lnTo>
                    <a:pt x="181" y="843"/>
                  </a:lnTo>
                  <a:lnTo>
                    <a:pt x="171" y="843"/>
                  </a:lnTo>
                  <a:lnTo>
                    <a:pt x="171" y="852"/>
                  </a:lnTo>
                  <a:lnTo>
                    <a:pt x="166" y="857"/>
                  </a:lnTo>
                  <a:lnTo>
                    <a:pt x="159" y="857"/>
                  </a:lnTo>
                  <a:lnTo>
                    <a:pt x="157" y="888"/>
                  </a:lnTo>
                  <a:lnTo>
                    <a:pt x="149" y="891"/>
                  </a:lnTo>
                  <a:lnTo>
                    <a:pt x="141" y="909"/>
                  </a:lnTo>
                  <a:lnTo>
                    <a:pt x="137" y="909"/>
                  </a:lnTo>
                  <a:lnTo>
                    <a:pt x="139" y="921"/>
                  </a:lnTo>
                  <a:lnTo>
                    <a:pt x="128" y="917"/>
                  </a:lnTo>
                  <a:lnTo>
                    <a:pt x="129" y="899"/>
                  </a:lnTo>
                  <a:lnTo>
                    <a:pt x="119" y="873"/>
                  </a:lnTo>
                  <a:lnTo>
                    <a:pt x="119" y="857"/>
                  </a:lnTo>
                  <a:lnTo>
                    <a:pt x="109" y="852"/>
                  </a:lnTo>
                  <a:lnTo>
                    <a:pt x="109" y="842"/>
                  </a:lnTo>
                  <a:lnTo>
                    <a:pt x="97" y="837"/>
                  </a:lnTo>
                  <a:lnTo>
                    <a:pt x="113" y="814"/>
                  </a:lnTo>
                  <a:lnTo>
                    <a:pt x="77" y="803"/>
                  </a:lnTo>
                  <a:lnTo>
                    <a:pt x="65" y="781"/>
                  </a:lnTo>
                  <a:lnTo>
                    <a:pt x="45" y="779"/>
                  </a:lnTo>
                  <a:lnTo>
                    <a:pt x="65" y="755"/>
                  </a:lnTo>
                  <a:lnTo>
                    <a:pt x="65" y="730"/>
                  </a:lnTo>
                  <a:lnTo>
                    <a:pt x="59" y="724"/>
                  </a:lnTo>
                  <a:lnTo>
                    <a:pt x="43" y="719"/>
                  </a:lnTo>
                  <a:lnTo>
                    <a:pt x="29" y="704"/>
                  </a:lnTo>
                  <a:lnTo>
                    <a:pt x="28" y="709"/>
                  </a:lnTo>
                  <a:lnTo>
                    <a:pt x="18" y="700"/>
                  </a:lnTo>
                  <a:lnTo>
                    <a:pt x="10" y="709"/>
                  </a:lnTo>
                  <a:lnTo>
                    <a:pt x="8" y="696"/>
                  </a:lnTo>
                  <a:lnTo>
                    <a:pt x="0" y="681"/>
                  </a:lnTo>
                  <a:lnTo>
                    <a:pt x="6" y="684"/>
                  </a:lnTo>
                  <a:lnTo>
                    <a:pt x="18" y="676"/>
                  </a:lnTo>
                  <a:lnTo>
                    <a:pt x="13" y="671"/>
                  </a:lnTo>
                  <a:lnTo>
                    <a:pt x="6" y="676"/>
                  </a:lnTo>
                  <a:lnTo>
                    <a:pt x="1" y="660"/>
                  </a:lnTo>
                  <a:lnTo>
                    <a:pt x="11" y="651"/>
                  </a:lnTo>
                  <a:lnTo>
                    <a:pt x="21" y="633"/>
                  </a:lnTo>
                  <a:lnTo>
                    <a:pt x="36" y="618"/>
                  </a:lnTo>
                  <a:lnTo>
                    <a:pt x="41" y="623"/>
                  </a:lnTo>
                  <a:lnTo>
                    <a:pt x="60" y="608"/>
                  </a:lnTo>
                  <a:lnTo>
                    <a:pt x="73" y="586"/>
                  </a:lnTo>
                  <a:lnTo>
                    <a:pt x="79" y="582"/>
                  </a:lnTo>
                  <a:lnTo>
                    <a:pt x="87" y="598"/>
                  </a:lnTo>
                  <a:lnTo>
                    <a:pt x="113" y="556"/>
                  </a:lnTo>
                  <a:lnTo>
                    <a:pt x="128" y="514"/>
                  </a:lnTo>
                  <a:lnTo>
                    <a:pt x="118" y="502"/>
                  </a:lnTo>
                  <a:lnTo>
                    <a:pt x="128" y="500"/>
                  </a:lnTo>
                  <a:lnTo>
                    <a:pt x="132" y="494"/>
                  </a:lnTo>
                  <a:lnTo>
                    <a:pt x="113" y="479"/>
                  </a:lnTo>
                  <a:lnTo>
                    <a:pt x="113" y="469"/>
                  </a:lnTo>
                  <a:lnTo>
                    <a:pt x="117" y="465"/>
                  </a:lnTo>
                  <a:lnTo>
                    <a:pt x="103" y="463"/>
                  </a:lnTo>
                  <a:lnTo>
                    <a:pt x="109" y="454"/>
                  </a:lnTo>
                  <a:lnTo>
                    <a:pt x="109" y="446"/>
                  </a:lnTo>
                  <a:lnTo>
                    <a:pt x="97" y="449"/>
                  </a:lnTo>
                  <a:lnTo>
                    <a:pt x="90" y="434"/>
                  </a:lnTo>
                  <a:lnTo>
                    <a:pt x="75" y="423"/>
                  </a:lnTo>
                  <a:lnTo>
                    <a:pt x="75" y="410"/>
                  </a:lnTo>
                  <a:lnTo>
                    <a:pt x="70" y="415"/>
                  </a:lnTo>
                  <a:lnTo>
                    <a:pt x="59" y="411"/>
                  </a:lnTo>
                  <a:lnTo>
                    <a:pt x="58" y="404"/>
                  </a:lnTo>
                  <a:lnTo>
                    <a:pt x="59" y="401"/>
                  </a:lnTo>
                  <a:lnTo>
                    <a:pt x="65" y="405"/>
                  </a:lnTo>
                  <a:lnTo>
                    <a:pt x="73" y="395"/>
                  </a:lnTo>
                  <a:lnTo>
                    <a:pt x="75" y="399"/>
                  </a:lnTo>
                  <a:lnTo>
                    <a:pt x="97" y="384"/>
                  </a:lnTo>
                  <a:lnTo>
                    <a:pt x="100" y="390"/>
                  </a:lnTo>
                  <a:lnTo>
                    <a:pt x="112" y="384"/>
                  </a:lnTo>
                  <a:lnTo>
                    <a:pt x="144" y="395"/>
                  </a:lnTo>
                  <a:lnTo>
                    <a:pt x="157" y="391"/>
                  </a:lnTo>
                  <a:lnTo>
                    <a:pt x="169" y="395"/>
                  </a:lnTo>
                  <a:lnTo>
                    <a:pt x="191" y="415"/>
                  </a:lnTo>
                  <a:lnTo>
                    <a:pt x="217" y="391"/>
                  </a:lnTo>
                  <a:lnTo>
                    <a:pt x="233" y="369"/>
                  </a:lnTo>
                  <a:lnTo>
                    <a:pt x="231" y="357"/>
                  </a:lnTo>
                  <a:lnTo>
                    <a:pt x="222" y="351"/>
                  </a:lnTo>
                  <a:lnTo>
                    <a:pt x="226" y="341"/>
                  </a:lnTo>
                  <a:lnTo>
                    <a:pt x="236" y="332"/>
                  </a:lnTo>
                  <a:lnTo>
                    <a:pt x="271" y="331"/>
                  </a:lnTo>
                  <a:lnTo>
                    <a:pt x="257" y="325"/>
                  </a:lnTo>
                  <a:lnTo>
                    <a:pt x="267" y="298"/>
                  </a:lnTo>
                  <a:lnTo>
                    <a:pt x="262" y="288"/>
                  </a:lnTo>
                  <a:lnTo>
                    <a:pt x="267" y="283"/>
                  </a:lnTo>
                  <a:lnTo>
                    <a:pt x="260" y="276"/>
                  </a:lnTo>
                  <a:lnTo>
                    <a:pt x="262" y="268"/>
                  </a:lnTo>
                  <a:lnTo>
                    <a:pt x="256" y="257"/>
                  </a:lnTo>
                  <a:lnTo>
                    <a:pt x="271" y="251"/>
                  </a:lnTo>
                  <a:lnTo>
                    <a:pt x="260" y="241"/>
                  </a:lnTo>
                  <a:lnTo>
                    <a:pt x="255" y="234"/>
                  </a:lnTo>
                  <a:lnTo>
                    <a:pt x="266" y="229"/>
                  </a:lnTo>
                  <a:lnTo>
                    <a:pt x="281" y="242"/>
                  </a:lnTo>
                  <a:lnTo>
                    <a:pt x="282" y="228"/>
                  </a:lnTo>
                  <a:lnTo>
                    <a:pt x="300" y="236"/>
                  </a:lnTo>
                  <a:lnTo>
                    <a:pt x="325" y="237"/>
                  </a:lnTo>
                  <a:lnTo>
                    <a:pt x="346" y="224"/>
                  </a:lnTo>
                  <a:lnTo>
                    <a:pt x="355" y="216"/>
                  </a:lnTo>
                  <a:lnTo>
                    <a:pt x="359" y="214"/>
                  </a:lnTo>
                  <a:lnTo>
                    <a:pt x="368" y="198"/>
                  </a:lnTo>
                  <a:lnTo>
                    <a:pt x="388" y="187"/>
                  </a:lnTo>
                  <a:lnTo>
                    <a:pt x="379" y="168"/>
                  </a:lnTo>
                  <a:lnTo>
                    <a:pt x="388" y="162"/>
                  </a:lnTo>
                  <a:lnTo>
                    <a:pt x="383" y="150"/>
                  </a:lnTo>
                  <a:lnTo>
                    <a:pt x="395" y="144"/>
                  </a:lnTo>
                  <a:lnTo>
                    <a:pt x="388" y="130"/>
                  </a:lnTo>
                  <a:lnTo>
                    <a:pt x="395" y="124"/>
                  </a:lnTo>
                  <a:lnTo>
                    <a:pt x="385" y="120"/>
                  </a:lnTo>
                  <a:lnTo>
                    <a:pt x="393" y="113"/>
                  </a:lnTo>
                  <a:lnTo>
                    <a:pt x="404" y="108"/>
                  </a:lnTo>
                  <a:lnTo>
                    <a:pt x="410" y="119"/>
                  </a:lnTo>
                  <a:lnTo>
                    <a:pt x="415" y="163"/>
                  </a:lnTo>
                  <a:lnTo>
                    <a:pt x="427" y="194"/>
                  </a:lnTo>
                  <a:lnTo>
                    <a:pt x="442" y="197"/>
                  </a:lnTo>
                  <a:lnTo>
                    <a:pt x="454" y="187"/>
                  </a:lnTo>
                  <a:lnTo>
                    <a:pt x="459" y="204"/>
                  </a:lnTo>
                  <a:lnTo>
                    <a:pt x="483" y="214"/>
                  </a:lnTo>
                  <a:lnTo>
                    <a:pt x="491" y="213"/>
                  </a:lnTo>
                  <a:lnTo>
                    <a:pt x="494" y="221"/>
                  </a:lnTo>
                  <a:lnTo>
                    <a:pt x="496" y="204"/>
                  </a:lnTo>
                  <a:lnTo>
                    <a:pt x="501" y="199"/>
                  </a:lnTo>
                  <a:lnTo>
                    <a:pt x="507" y="203"/>
                  </a:lnTo>
                  <a:lnTo>
                    <a:pt x="508" y="198"/>
                  </a:lnTo>
                  <a:lnTo>
                    <a:pt x="536" y="204"/>
                  </a:lnTo>
                  <a:lnTo>
                    <a:pt x="540" y="219"/>
                  </a:lnTo>
                  <a:lnTo>
                    <a:pt x="556" y="221"/>
                  </a:lnTo>
                  <a:lnTo>
                    <a:pt x="563" y="209"/>
                  </a:lnTo>
                  <a:lnTo>
                    <a:pt x="581" y="208"/>
                  </a:lnTo>
                  <a:lnTo>
                    <a:pt x="585" y="199"/>
                  </a:lnTo>
                  <a:lnTo>
                    <a:pt x="575" y="187"/>
                  </a:lnTo>
                  <a:lnTo>
                    <a:pt x="582" y="183"/>
                  </a:lnTo>
                  <a:lnTo>
                    <a:pt x="596" y="188"/>
                  </a:lnTo>
                  <a:lnTo>
                    <a:pt x="611" y="178"/>
                  </a:lnTo>
                  <a:lnTo>
                    <a:pt x="587" y="172"/>
                  </a:lnTo>
                  <a:lnTo>
                    <a:pt x="566" y="178"/>
                  </a:lnTo>
                  <a:lnTo>
                    <a:pt x="577" y="154"/>
                  </a:lnTo>
                  <a:lnTo>
                    <a:pt x="592" y="147"/>
                  </a:lnTo>
                  <a:lnTo>
                    <a:pt x="590" y="143"/>
                  </a:lnTo>
                  <a:lnTo>
                    <a:pt x="570" y="140"/>
                  </a:lnTo>
                  <a:lnTo>
                    <a:pt x="570" y="133"/>
                  </a:lnTo>
                  <a:lnTo>
                    <a:pt x="577" y="130"/>
                  </a:lnTo>
                  <a:lnTo>
                    <a:pt x="587" y="139"/>
                  </a:lnTo>
                  <a:lnTo>
                    <a:pt x="597" y="130"/>
                  </a:lnTo>
                  <a:lnTo>
                    <a:pt x="591" y="123"/>
                  </a:lnTo>
                  <a:lnTo>
                    <a:pt x="561" y="128"/>
                  </a:lnTo>
                  <a:lnTo>
                    <a:pt x="555" y="114"/>
                  </a:lnTo>
                  <a:lnTo>
                    <a:pt x="576" y="99"/>
                  </a:lnTo>
                  <a:lnTo>
                    <a:pt x="536" y="81"/>
                  </a:lnTo>
                  <a:lnTo>
                    <a:pt x="552" y="75"/>
                  </a:lnTo>
                  <a:lnTo>
                    <a:pt x="581" y="78"/>
                  </a:lnTo>
                  <a:lnTo>
                    <a:pt x="565" y="60"/>
                  </a:lnTo>
                  <a:lnTo>
                    <a:pt x="548" y="56"/>
                  </a:lnTo>
                  <a:lnTo>
                    <a:pt x="545" y="50"/>
                  </a:lnTo>
                  <a:lnTo>
                    <a:pt x="581" y="42"/>
                  </a:lnTo>
                  <a:lnTo>
                    <a:pt x="585" y="32"/>
                  </a:lnTo>
                  <a:lnTo>
                    <a:pt x="576" y="29"/>
                  </a:lnTo>
                  <a:lnTo>
                    <a:pt x="565" y="30"/>
                  </a:lnTo>
                  <a:lnTo>
                    <a:pt x="558" y="11"/>
                  </a:lnTo>
                  <a:lnTo>
                    <a:pt x="575" y="22"/>
                  </a:lnTo>
                  <a:lnTo>
                    <a:pt x="570" y="14"/>
                  </a:lnTo>
                  <a:lnTo>
                    <a:pt x="580" y="19"/>
                  </a:lnTo>
                  <a:lnTo>
                    <a:pt x="587" y="11"/>
                  </a:lnTo>
                  <a:lnTo>
                    <a:pt x="592" y="19"/>
                  </a:lnTo>
                  <a:lnTo>
                    <a:pt x="596" y="16"/>
                  </a:lnTo>
                  <a:lnTo>
                    <a:pt x="602" y="17"/>
                  </a:lnTo>
                  <a:lnTo>
                    <a:pt x="607" y="30"/>
                  </a:lnTo>
                  <a:lnTo>
                    <a:pt x="607" y="22"/>
                  </a:lnTo>
                  <a:lnTo>
                    <a:pt x="617" y="24"/>
                  </a:lnTo>
                  <a:lnTo>
                    <a:pt x="621" y="17"/>
                  </a:lnTo>
                  <a:lnTo>
                    <a:pt x="616" y="16"/>
                  </a:lnTo>
                  <a:lnTo>
                    <a:pt x="616" y="2"/>
                  </a:lnTo>
                  <a:lnTo>
                    <a:pt x="621" y="5"/>
                  </a:lnTo>
                  <a:lnTo>
                    <a:pt x="622" y="11"/>
                  </a:lnTo>
                  <a:lnTo>
                    <a:pt x="632" y="0"/>
                  </a:lnTo>
                  <a:lnTo>
                    <a:pt x="630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0" name="Freeform 61"/>
            <p:cNvSpPr>
              <a:spLocks/>
            </p:cNvSpPr>
            <p:nvPr/>
          </p:nvSpPr>
          <p:spPr bwMode="auto">
            <a:xfrm>
              <a:off x="1674575" y="2316944"/>
              <a:ext cx="939339" cy="1255175"/>
            </a:xfrm>
            <a:custGeom>
              <a:avLst/>
              <a:gdLst>
                <a:gd name="T0" fmla="*/ 962 w 1377"/>
                <a:gd name="T1" fmla="*/ 30 h 1846"/>
                <a:gd name="T2" fmla="*/ 988 w 1377"/>
                <a:gd name="T3" fmla="*/ 79 h 1846"/>
                <a:gd name="T4" fmla="*/ 1017 w 1377"/>
                <a:gd name="T5" fmla="*/ 105 h 1846"/>
                <a:gd name="T6" fmla="*/ 1020 w 1377"/>
                <a:gd name="T7" fmla="*/ 155 h 1846"/>
                <a:gd name="T8" fmla="*/ 1066 w 1377"/>
                <a:gd name="T9" fmla="*/ 177 h 1846"/>
                <a:gd name="T10" fmla="*/ 1118 w 1377"/>
                <a:gd name="T11" fmla="*/ 195 h 1846"/>
                <a:gd name="T12" fmla="*/ 1173 w 1377"/>
                <a:gd name="T13" fmla="*/ 222 h 1846"/>
                <a:gd name="T14" fmla="*/ 1215 w 1377"/>
                <a:gd name="T15" fmla="*/ 397 h 1846"/>
                <a:gd name="T16" fmla="*/ 1215 w 1377"/>
                <a:gd name="T17" fmla="*/ 539 h 1846"/>
                <a:gd name="T18" fmla="*/ 1256 w 1377"/>
                <a:gd name="T19" fmla="*/ 602 h 1846"/>
                <a:gd name="T20" fmla="*/ 1187 w 1377"/>
                <a:gd name="T21" fmla="*/ 671 h 1846"/>
                <a:gd name="T22" fmla="*/ 1192 w 1377"/>
                <a:gd name="T23" fmla="*/ 738 h 1846"/>
                <a:gd name="T24" fmla="*/ 1146 w 1377"/>
                <a:gd name="T25" fmla="*/ 786 h 1846"/>
                <a:gd name="T26" fmla="*/ 1106 w 1377"/>
                <a:gd name="T27" fmla="*/ 839 h 1846"/>
                <a:gd name="T28" fmla="*/ 1159 w 1377"/>
                <a:gd name="T29" fmla="*/ 904 h 1846"/>
                <a:gd name="T30" fmla="*/ 1238 w 1377"/>
                <a:gd name="T31" fmla="*/ 978 h 1846"/>
                <a:gd name="T32" fmla="*/ 1291 w 1377"/>
                <a:gd name="T33" fmla="*/ 1096 h 1846"/>
                <a:gd name="T34" fmla="*/ 1249 w 1377"/>
                <a:gd name="T35" fmla="*/ 1086 h 1846"/>
                <a:gd name="T36" fmla="*/ 1165 w 1377"/>
                <a:gd name="T37" fmla="*/ 1160 h 1846"/>
                <a:gd name="T38" fmla="*/ 1136 w 1377"/>
                <a:gd name="T39" fmla="*/ 1206 h 1846"/>
                <a:gd name="T40" fmla="*/ 1139 w 1377"/>
                <a:gd name="T41" fmla="*/ 1277 h 1846"/>
                <a:gd name="T42" fmla="*/ 1115 w 1377"/>
                <a:gd name="T43" fmla="*/ 1318 h 1846"/>
                <a:gd name="T44" fmla="*/ 1266 w 1377"/>
                <a:gd name="T45" fmla="*/ 1322 h 1846"/>
                <a:gd name="T46" fmla="*/ 1377 w 1377"/>
                <a:gd name="T47" fmla="*/ 1416 h 1846"/>
                <a:gd name="T48" fmla="*/ 1239 w 1377"/>
                <a:gd name="T49" fmla="*/ 1579 h 1846"/>
                <a:gd name="T50" fmla="*/ 1079 w 1377"/>
                <a:gd name="T51" fmla="*/ 1590 h 1846"/>
                <a:gd name="T52" fmla="*/ 1000 w 1377"/>
                <a:gd name="T53" fmla="*/ 1629 h 1846"/>
                <a:gd name="T54" fmla="*/ 928 w 1377"/>
                <a:gd name="T55" fmla="*/ 1701 h 1846"/>
                <a:gd name="T56" fmla="*/ 839 w 1377"/>
                <a:gd name="T57" fmla="*/ 1687 h 1846"/>
                <a:gd name="T58" fmla="*/ 667 w 1377"/>
                <a:gd name="T59" fmla="*/ 1761 h 1846"/>
                <a:gd name="T60" fmla="*/ 500 w 1377"/>
                <a:gd name="T61" fmla="*/ 1836 h 1846"/>
                <a:gd name="T62" fmla="*/ 446 w 1377"/>
                <a:gd name="T63" fmla="*/ 1712 h 1846"/>
                <a:gd name="T64" fmla="*/ 353 w 1377"/>
                <a:gd name="T65" fmla="*/ 1718 h 1846"/>
                <a:gd name="T66" fmla="*/ 238 w 1377"/>
                <a:gd name="T67" fmla="*/ 1772 h 1846"/>
                <a:gd name="T68" fmla="*/ 259 w 1377"/>
                <a:gd name="T69" fmla="*/ 1666 h 1846"/>
                <a:gd name="T70" fmla="*/ 367 w 1377"/>
                <a:gd name="T71" fmla="*/ 1499 h 1846"/>
                <a:gd name="T72" fmla="*/ 424 w 1377"/>
                <a:gd name="T73" fmla="*/ 1403 h 1846"/>
                <a:gd name="T74" fmla="*/ 333 w 1377"/>
                <a:gd name="T75" fmla="*/ 1270 h 1846"/>
                <a:gd name="T76" fmla="*/ 199 w 1377"/>
                <a:gd name="T77" fmla="*/ 1186 h 1846"/>
                <a:gd name="T78" fmla="*/ 149 w 1377"/>
                <a:gd name="T79" fmla="*/ 1067 h 1846"/>
                <a:gd name="T80" fmla="*/ 143 w 1377"/>
                <a:gd name="T81" fmla="*/ 993 h 1846"/>
                <a:gd name="T82" fmla="*/ 119 w 1377"/>
                <a:gd name="T83" fmla="*/ 942 h 1846"/>
                <a:gd name="T84" fmla="*/ 59 w 1377"/>
                <a:gd name="T85" fmla="*/ 866 h 1846"/>
                <a:gd name="T86" fmla="*/ 25 w 1377"/>
                <a:gd name="T87" fmla="*/ 794 h 1846"/>
                <a:gd name="T88" fmla="*/ 52 w 1377"/>
                <a:gd name="T89" fmla="*/ 650 h 1846"/>
                <a:gd name="T90" fmla="*/ 99 w 1377"/>
                <a:gd name="T91" fmla="*/ 663 h 1846"/>
                <a:gd name="T92" fmla="*/ 170 w 1377"/>
                <a:gd name="T93" fmla="*/ 653 h 1846"/>
                <a:gd name="T94" fmla="*/ 229 w 1377"/>
                <a:gd name="T95" fmla="*/ 586 h 1846"/>
                <a:gd name="T96" fmla="*/ 222 w 1377"/>
                <a:gd name="T97" fmla="*/ 404 h 1846"/>
                <a:gd name="T98" fmla="*/ 253 w 1377"/>
                <a:gd name="T99" fmla="*/ 336 h 1846"/>
                <a:gd name="T100" fmla="*/ 399 w 1377"/>
                <a:gd name="T101" fmla="*/ 307 h 1846"/>
                <a:gd name="T102" fmla="*/ 439 w 1377"/>
                <a:gd name="T103" fmla="*/ 244 h 1846"/>
                <a:gd name="T104" fmla="*/ 500 w 1377"/>
                <a:gd name="T105" fmla="*/ 159 h 1846"/>
                <a:gd name="T106" fmla="*/ 627 w 1377"/>
                <a:gd name="T107" fmla="*/ 143 h 1846"/>
                <a:gd name="T108" fmla="*/ 697 w 1377"/>
                <a:gd name="T109" fmla="*/ 150 h 1846"/>
                <a:gd name="T110" fmla="*/ 798 w 1377"/>
                <a:gd name="T111" fmla="*/ 202 h 1846"/>
                <a:gd name="T112" fmla="*/ 919 w 1377"/>
                <a:gd name="T113" fmla="*/ 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7" h="1846">
                  <a:moveTo>
                    <a:pt x="929" y="30"/>
                  </a:moveTo>
                  <a:lnTo>
                    <a:pt x="934" y="31"/>
                  </a:lnTo>
                  <a:lnTo>
                    <a:pt x="941" y="21"/>
                  </a:lnTo>
                  <a:lnTo>
                    <a:pt x="944" y="21"/>
                  </a:lnTo>
                  <a:lnTo>
                    <a:pt x="947" y="21"/>
                  </a:lnTo>
                  <a:lnTo>
                    <a:pt x="947" y="34"/>
                  </a:lnTo>
                  <a:lnTo>
                    <a:pt x="957" y="39"/>
                  </a:lnTo>
                  <a:lnTo>
                    <a:pt x="962" y="39"/>
                  </a:lnTo>
                  <a:lnTo>
                    <a:pt x="962" y="34"/>
                  </a:lnTo>
                  <a:lnTo>
                    <a:pt x="962" y="30"/>
                  </a:lnTo>
                  <a:lnTo>
                    <a:pt x="973" y="30"/>
                  </a:lnTo>
                  <a:lnTo>
                    <a:pt x="982" y="37"/>
                  </a:lnTo>
                  <a:lnTo>
                    <a:pt x="973" y="47"/>
                  </a:lnTo>
                  <a:lnTo>
                    <a:pt x="976" y="55"/>
                  </a:lnTo>
                  <a:lnTo>
                    <a:pt x="967" y="59"/>
                  </a:lnTo>
                  <a:lnTo>
                    <a:pt x="962" y="69"/>
                  </a:lnTo>
                  <a:lnTo>
                    <a:pt x="977" y="69"/>
                  </a:lnTo>
                  <a:lnTo>
                    <a:pt x="972" y="79"/>
                  </a:lnTo>
                  <a:lnTo>
                    <a:pt x="981" y="75"/>
                  </a:lnTo>
                  <a:lnTo>
                    <a:pt x="988" y="79"/>
                  </a:lnTo>
                  <a:lnTo>
                    <a:pt x="981" y="81"/>
                  </a:lnTo>
                  <a:lnTo>
                    <a:pt x="981" y="90"/>
                  </a:lnTo>
                  <a:lnTo>
                    <a:pt x="990" y="84"/>
                  </a:lnTo>
                  <a:lnTo>
                    <a:pt x="997" y="90"/>
                  </a:lnTo>
                  <a:lnTo>
                    <a:pt x="1003" y="86"/>
                  </a:lnTo>
                  <a:lnTo>
                    <a:pt x="1013" y="94"/>
                  </a:lnTo>
                  <a:lnTo>
                    <a:pt x="1010" y="99"/>
                  </a:lnTo>
                  <a:lnTo>
                    <a:pt x="1001" y="99"/>
                  </a:lnTo>
                  <a:lnTo>
                    <a:pt x="1008" y="111"/>
                  </a:lnTo>
                  <a:lnTo>
                    <a:pt x="1017" y="105"/>
                  </a:lnTo>
                  <a:lnTo>
                    <a:pt x="1016" y="115"/>
                  </a:lnTo>
                  <a:lnTo>
                    <a:pt x="1010" y="116"/>
                  </a:lnTo>
                  <a:lnTo>
                    <a:pt x="1003" y="110"/>
                  </a:lnTo>
                  <a:lnTo>
                    <a:pt x="998" y="115"/>
                  </a:lnTo>
                  <a:lnTo>
                    <a:pt x="1006" y="131"/>
                  </a:lnTo>
                  <a:lnTo>
                    <a:pt x="1010" y="123"/>
                  </a:lnTo>
                  <a:lnTo>
                    <a:pt x="1016" y="126"/>
                  </a:lnTo>
                  <a:lnTo>
                    <a:pt x="1021" y="129"/>
                  </a:lnTo>
                  <a:lnTo>
                    <a:pt x="1025" y="140"/>
                  </a:lnTo>
                  <a:lnTo>
                    <a:pt x="1020" y="155"/>
                  </a:lnTo>
                  <a:lnTo>
                    <a:pt x="1030" y="154"/>
                  </a:lnTo>
                  <a:lnTo>
                    <a:pt x="1035" y="164"/>
                  </a:lnTo>
                  <a:lnTo>
                    <a:pt x="1042" y="169"/>
                  </a:lnTo>
                  <a:lnTo>
                    <a:pt x="1046" y="164"/>
                  </a:lnTo>
                  <a:lnTo>
                    <a:pt x="1054" y="163"/>
                  </a:lnTo>
                  <a:lnTo>
                    <a:pt x="1056" y="168"/>
                  </a:lnTo>
                  <a:lnTo>
                    <a:pt x="1064" y="170"/>
                  </a:lnTo>
                  <a:lnTo>
                    <a:pt x="1054" y="177"/>
                  </a:lnTo>
                  <a:lnTo>
                    <a:pt x="1061" y="184"/>
                  </a:lnTo>
                  <a:lnTo>
                    <a:pt x="1066" y="177"/>
                  </a:lnTo>
                  <a:lnTo>
                    <a:pt x="1070" y="184"/>
                  </a:lnTo>
                  <a:lnTo>
                    <a:pt x="1077" y="185"/>
                  </a:lnTo>
                  <a:lnTo>
                    <a:pt x="1075" y="193"/>
                  </a:lnTo>
                  <a:lnTo>
                    <a:pt x="1080" y="198"/>
                  </a:lnTo>
                  <a:lnTo>
                    <a:pt x="1090" y="197"/>
                  </a:lnTo>
                  <a:lnTo>
                    <a:pt x="1096" y="203"/>
                  </a:lnTo>
                  <a:lnTo>
                    <a:pt x="1104" y="195"/>
                  </a:lnTo>
                  <a:lnTo>
                    <a:pt x="1110" y="200"/>
                  </a:lnTo>
                  <a:lnTo>
                    <a:pt x="1111" y="193"/>
                  </a:lnTo>
                  <a:lnTo>
                    <a:pt x="1118" y="195"/>
                  </a:lnTo>
                  <a:lnTo>
                    <a:pt x="1115" y="204"/>
                  </a:lnTo>
                  <a:lnTo>
                    <a:pt x="1123" y="204"/>
                  </a:lnTo>
                  <a:lnTo>
                    <a:pt x="1128" y="200"/>
                  </a:lnTo>
                  <a:lnTo>
                    <a:pt x="1134" y="203"/>
                  </a:lnTo>
                  <a:lnTo>
                    <a:pt x="1125" y="209"/>
                  </a:lnTo>
                  <a:lnTo>
                    <a:pt x="1130" y="214"/>
                  </a:lnTo>
                  <a:lnTo>
                    <a:pt x="1155" y="207"/>
                  </a:lnTo>
                  <a:lnTo>
                    <a:pt x="1158" y="219"/>
                  </a:lnTo>
                  <a:lnTo>
                    <a:pt x="1165" y="227"/>
                  </a:lnTo>
                  <a:lnTo>
                    <a:pt x="1173" y="222"/>
                  </a:lnTo>
                  <a:lnTo>
                    <a:pt x="1173" y="232"/>
                  </a:lnTo>
                  <a:lnTo>
                    <a:pt x="1183" y="233"/>
                  </a:lnTo>
                  <a:lnTo>
                    <a:pt x="1199" y="264"/>
                  </a:lnTo>
                  <a:lnTo>
                    <a:pt x="1212" y="266"/>
                  </a:lnTo>
                  <a:lnTo>
                    <a:pt x="1208" y="282"/>
                  </a:lnTo>
                  <a:lnTo>
                    <a:pt x="1219" y="293"/>
                  </a:lnTo>
                  <a:lnTo>
                    <a:pt x="1223" y="320"/>
                  </a:lnTo>
                  <a:lnTo>
                    <a:pt x="1233" y="333"/>
                  </a:lnTo>
                  <a:lnTo>
                    <a:pt x="1244" y="372"/>
                  </a:lnTo>
                  <a:lnTo>
                    <a:pt x="1215" y="397"/>
                  </a:lnTo>
                  <a:lnTo>
                    <a:pt x="1212" y="404"/>
                  </a:lnTo>
                  <a:lnTo>
                    <a:pt x="1208" y="410"/>
                  </a:lnTo>
                  <a:lnTo>
                    <a:pt x="1194" y="405"/>
                  </a:lnTo>
                  <a:lnTo>
                    <a:pt x="1187" y="419"/>
                  </a:lnTo>
                  <a:lnTo>
                    <a:pt x="1154" y="453"/>
                  </a:lnTo>
                  <a:lnTo>
                    <a:pt x="1159" y="464"/>
                  </a:lnTo>
                  <a:lnTo>
                    <a:pt x="1185" y="480"/>
                  </a:lnTo>
                  <a:lnTo>
                    <a:pt x="1195" y="484"/>
                  </a:lnTo>
                  <a:lnTo>
                    <a:pt x="1200" y="512"/>
                  </a:lnTo>
                  <a:lnTo>
                    <a:pt x="1215" y="539"/>
                  </a:lnTo>
                  <a:lnTo>
                    <a:pt x="1210" y="557"/>
                  </a:lnTo>
                  <a:lnTo>
                    <a:pt x="1218" y="563"/>
                  </a:lnTo>
                  <a:lnTo>
                    <a:pt x="1227" y="564"/>
                  </a:lnTo>
                  <a:lnTo>
                    <a:pt x="1223" y="571"/>
                  </a:lnTo>
                  <a:lnTo>
                    <a:pt x="1229" y="579"/>
                  </a:lnTo>
                  <a:lnTo>
                    <a:pt x="1224" y="584"/>
                  </a:lnTo>
                  <a:lnTo>
                    <a:pt x="1234" y="591"/>
                  </a:lnTo>
                  <a:lnTo>
                    <a:pt x="1242" y="587"/>
                  </a:lnTo>
                  <a:lnTo>
                    <a:pt x="1249" y="606"/>
                  </a:lnTo>
                  <a:lnTo>
                    <a:pt x="1256" y="602"/>
                  </a:lnTo>
                  <a:lnTo>
                    <a:pt x="1261" y="607"/>
                  </a:lnTo>
                  <a:lnTo>
                    <a:pt x="1248" y="616"/>
                  </a:lnTo>
                  <a:lnTo>
                    <a:pt x="1251" y="626"/>
                  </a:lnTo>
                  <a:lnTo>
                    <a:pt x="1223" y="626"/>
                  </a:lnTo>
                  <a:lnTo>
                    <a:pt x="1228" y="633"/>
                  </a:lnTo>
                  <a:lnTo>
                    <a:pt x="1234" y="632"/>
                  </a:lnTo>
                  <a:lnTo>
                    <a:pt x="1237" y="637"/>
                  </a:lnTo>
                  <a:lnTo>
                    <a:pt x="1219" y="660"/>
                  </a:lnTo>
                  <a:lnTo>
                    <a:pt x="1202" y="672"/>
                  </a:lnTo>
                  <a:lnTo>
                    <a:pt x="1187" y="671"/>
                  </a:lnTo>
                  <a:lnTo>
                    <a:pt x="1197" y="685"/>
                  </a:lnTo>
                  <a:lnTo>
                    <a:pt x="1207" y="682"/>
                  </a:lnTo>
                  <a:lnTo>
                    <a:pt x="1203" y="692"/>
                  </a:lnTo>
                  <a:lnTo>
                    <a:pt x="1187" y="692"/>
                  </a:lnTo>
                  <a:lnTo>
                    <a:pt x="1192" y="704"/>
                  </a:lnTo>
                  <a:lnTo>
                    <a:pt x="1185" y="707"/>
                  </a:lnTo>
                  <a:lnTo>
                    <a:pt x="1178" y="722"/>
                  </a:lnTo>
                  <a:lnTo>
                    <a:pt x="1187" y="735"/>
                  </a:lnTo>
                  <a:lnTo>
                    <a:pt x="1185" y="744"/>
                  </a:lnTo>
                  <a:lnTo>
                    <a:pt x="1192" y="738"/>
                  </a:lnTo>
                  <a:lnTo>
                    <a:pt x="1195" y="741"/>
                  </a:lnTo>
                  <a:lnTo>
                    <a:pt x="1189" y="757"/>
                  </a:lnTo>
                  <a:lnTo>
                    <a:pt x="1183" y="761"/>
                  </a:lnTo>
                  <a:lnTo>
                    <a:pt x="1178" y="755"/>
                  </a:lnTo>
                  <a:lnTo>
                    <a:pt x="1168" y="760"/>
                  </a:lnTo>
                  <a:lnTo>
                    <a:pt x="1160" y="751"/>
                  </a:lnTo>
                  <a:lnTo>
                    <a:pt x="1158" y="766"/>
                  </a:lnTo>
                  <a:lnTo>
                    <a:pt x="1146" y="776"/>
                  </a:lnTo>
                  <a:lnTo>
                    <a:pt x="1150" y="786"/>
                  </a:lnTo>
                  <a:lnTo>
                    <a:pt x="1146" y="786"/>
                  </a:lnTo>
                  <a:lnTo>
                    <a:pt x="1141" y="776"/>
                  </a:lnTo>
                  <a:lnTo>
                    <a:pt x="1109" y="787"/>
                  </a:lnTo>
                  <a:lnTo>
                    <a:pt x="1110" y="794"/>
                  </a:lnTo>
                  <a:lnTo>
                    <a:pt x="1118" y="792"/>
                  </a:lnTo>
                  <a:lnTo>
                    <a:pt x="1123" y="797"/>
                  </a:lnTo>
                  <a:lnTo>
                    <a:pt x="1116" y="809"/>
                  </a:lnTo>
                  <a:lnTo>
                    <a:pt x="1105" y="805"/>
                  </a:lnTo>
                  <a:lnTo>
                    <a:pt x="1101" y="809"/>
                  </a:lnTo>
                  <a:lnTo>
                    <a:pt x="1109" y="819"/>
                  </a:lnTo>
                  <a:lnTo>
                    <a:pt x="1106" y="839"/>
                  </a:lnTo>
                  <a:lnTo>
                    <a:pt x="1134" y="860"/>
                  </a:lnTo>
                  <a:lnTo>
                    <a:pt x="1125" y="863"/>
                  </a:lnTo>
                  <a:lnTo>
                    <a:pt x="1099" y="858"/>
                  </a:lnTo>
                  <a:lnTo>
                    <a:pt x="1095" y="866"/>
                  </a:lnTo>
                  <a:lnTo>
                    <a:pt x="1105" y="873"/>
                  </a:lnTo>
                  <a:lnTo>
                    <a:pt x="1115" y="870"/>
                  </a:lnTo>
                  <a:lnTo>
                    <a:pt x="1118" y="883"/>
                  </a:lnTo>
                  <a:lnTo>
                    <a:pt x="1146" y="904"/>
                  </a:lnTo>
                  <a:lnTo>
                    <a:pt x="1153" y="899"/>
                  </a:lnTo>
                  <a:lnTo>
                    <a:pt x="1159" y="904"/>
                  </a:lnTo>
                  <a:lnTo>
                    <a:pt x="1174" y="905"/>
                  </a:lnTo>
                  <a:lnTo>
                    <a:pt x="1178" y="913"/>
                  </a:lnTo>
                  <a:lnTo>
                    <a:pt x="1189" y="913"/>
                  </a:lnTo>
                  <a:lnTo>
                    <a:pt x="1192" y="927"/>
                  </a:lnTo>
                  <a:lnTo>
                    <a:pt x="1210" y="929"/>
                  </a:lnTo>
                  <a:lnTo>
                    <a:pt x="1213" y="945"/>
                  </a:lnTo>
                  <a:lnTo>
                    <a:pt x="1207" y="959"/>
                  </a:lnTo>
                  <a:lnTo>
                    <a:pt x="1205" y="967"/>
                  </a:lnTo>
                  <a:lnTo>
                    <a:pt x="1218" y="979"/>
                  </a:lnTo>
                  <a:lnTo>
                    <a:pt x="1238" y="978"/>
                  </a:lnTo>
                  <a:lnTo>
                    <a:pt x="1247" y="1014"/>
                  </a:lnTo>
                  <a:lnTo>
                    <a:pt x="1253" y="1014"/>
                  </a:lnTo>
                  <a:lnTo>
                    <a:pt x="1248" y="1022"/>
                  </a:lnTo>
                  <a:lnTo>
                    <a:pt x="1269" y="1026"/>
                  </a:lnTo>
                  <a:lnTo>
                    <a:pt x="1266" y="1036"/>
                  </a:lnTo>
                  <a:lnTo>
                    <a:pt x="1269" y="1042"/>
                  </a:lnTo>
                  <a:lnTo>
                    <a:pt x="1274" y="1042"/>
                  </a:lnTo>
                  <a:lnTo>
                    <a:pt x="1274" y="1062"/>
                  </a:lnTo>
                  <a:lnTo>
                    <a:pt x="1291" y="1073"/>
                  </a:lnTo>
                  <a:lnTo>
                    <a:pt x="1291" y="1096"/>
                  </a:lnTo>
                  <a:lnTo>
                    <a:pt x="1303" y="1097"/>
                  </a:lnTo>
                  <a:lnTo>
                    <a:pt x="1303" y="1106"/>
                  </a:lnTo>
                  <a:lnTo>
                    <a:pt x="1297" y="1115"/>
                  </a:lnTo>
                  <a:lnTo>
                    <a:pt x="1274" y="1111"/>
                  </a:lnTo>
                  <a:lnTo>
                    <a:pt x="1269" y="1122"/>
                  </a:lnTo>
                  <a:lnTo>
                    <a:pt x="1264" y="1120"/>
                  </a:lnTo>
                  <a:lnTo>
                    <a:pt x="1267" y="1115"/>
                  </a:lnTo>
                  <a:lnTo>
                    <a:pt x="1264" y="1110"/>
                  </a:lnTo>
                  <a:lnTo>
                    <a:pt x="1249" y="1102"/>
                  </a:lnTo>
                  <a:lnTo>
                    <a:pt x="1249" y="1086"/>
                  </a:lnTo>
                  <a:lnTo>
                    <a:pt x="1234" y="1120"/>
                  </a:lnTo>
                  <a:lnTo>
                    <a:pt x="1224" y="1107"/>
                  </a:lnTo>
                  <a:lnTo>
                    <a:pt x="1218" y="1110"/>
                  </a:lnTo>
                  <a:lnTo>
                    <a:pt x="1219" y="1102"/>
                  </a:lnTo>
                  <a:lnTo>
                    <a:pt x="1212" y="1101"/>
                  </a:lnTo>
                  <a:lnTo>
                    <a:pt x="1202" y="1107"/>
                  </a:lnTo>
                  <a:lnTo>
                    <a:pt x="1210" y="1147"/>
                  </a:lnTo>
                  <a:lnTo>
                    <a:pt x="1187" y="1160"/>
                  </a:lnTo>
                  <a:lnTo>
                    <a:pt x="1169" y="1157"/>
                  </a:lnTo>
                  <a:lnTo>
                    <a:pt x="1165" y="1160"/>
                  </a:lnTo>
                  <a:lnTo>
                    <a:pt x="1160" y="1155"/>
                  </a:lnTo>
                  <a:lnTo>
                    <a:pt x="1154" y="1159"/>
                  </a:lnTo>
                  <a:lnTo>
                    <a:pt x="1153" y="1169"/>
                  </a:lnTo>
                  <a:lnTo>
                    <a:pt x="1146" y="1174"/>
                  </a:lnTo>
                  <a:lnTo>
                    <a:pt x="1149" y="1185"/>
                  </a:lnTo>
                  <a:lnTo>
                    <a:pt x="1139" y="1195"/>
                  </a:lnTo>
                  <a:lnTo>
                    <a:pt x="1141" y="1190"/>
                  </a:lnTo>
                  <a:lnTo>
                    <a:pt x="1136" y="1190"/>
                  </a:lnTo>
                  <a:lnTo>
                    <a:pt x="1136" y="1200"/>
                  </a:lnTo>
                  <a:lnTo>
                    <a:pt x="1136" y="1206"/>
                  </a:lnTo>
                  <a:lnTo>
                    <a:pt x="1146" y="1206"/>
                  </a:lnTo>
                  <a:lnTo>
                    <a:pt x="1153" y="1213"/>
                  </a:lnTo>
                  <a:lnTo>
                    <a:pt x="1144" y="1224"/>
                  </a:lnTo>
                  <a:lnTo>
                    <a:pt x="1143" y="1234"/>
                  </a:lnTo>
                  <a:lnTo>
                    <a:pt x="1148" y="1238"/>
                  </a:lnTo>
                  <a:lnTo>
                    <a:pt x="1139" y="1249"/>
                  </a:lnTo>
                  <a:lnTo>
                    <a:pt x="1141" y="1260"/>
                  </a:lnTo>
                  <a:lnTo>
                    <a:pt x="1134" y="1260"/>
                  </a:lnTo>
                  <a:lnTo>
                    <a:pt x="1130" y="1272"/>
                  </a:lnTo>
                  <a:lnTo>
                    <a:pt x="1139" y="1277"/>
                  </a:lnTo>
                  <a:lnTo>
                    <a:pt x="1141" y="1283"/>
                  </a:lnTo>
                  <a:lnTo>
                    <a:pt x="1130" y="1292"/>
                  </a:lnTo>
                  <a:lnTo>
                    <a:pt x="1125" y="1287"/>
                  </a:lnTo>
                  <a:lnTo>
                    <a:pt x="1120" y="1290"/>
                  </a:lnTo>
                  <a:lnTo>
                    <a:pt x="1116" y="1283"/>
                  </a:lnTo>
                  <a:lnTo>
                    <a:pt x="1110" y="1290"/>
                  </a:lnTo>
                  <a:lnTo>
                    <a:pt x="1115" y="1290"/>
                  </a:lnTo>
                  <a:lnTo>
                    <a:pt x="1116" y="1299"/>
                  </a:lnTo>
                  <a:lnTo>
                    <a:pt x="1123" y="1304"/>
                  </a:lnTo>
                  <a:lnTo>
                    <a:pt x="1115" y="1318"/>
                  </a:lnTo>
                  <a:lnTo>
                    <a:pt x="1118" y="1324"/>
                  </a:lnTo>
                  <a:lnTo>
                    <a:pt x="1126" y="1314"/>
                  </a:lnTo>
                  <a:lnTo>
                    <a:pt x="1154" y="1319"/>
                  </a:lnTo>
                  <a:lnTo>
                    <a:pt x="1174" y="1329"/>
                  </a:lnTo>
                  <a:lnTo>
                    <a:pt x="1178" y="1326"/>
                  </a:lnTo>
                  <a:lnTo>
                    <a:pt x="1195" y="1329"/>
                  </a:lnTo>
                  <a:lnTo>
                    <a:pt x="1218" y="1318"/>
                  </a:lnTo>
                  <a:lnTo>
                    <a:pt x="1239" y="1319"/>
                  </a:lnTo>
                  <a:lnTo>
                    <a:pt x="1248" y="1312"/>
                  </a:lnTo>
                  <a:lnTo>
                    <a:pt x="1266" y="1322"/>
                  </a:lnTo>
                  <a:lnTo>
                    <a:pt x="1272" y="1309"/>
                  </a:lnTo>
                  <a:lnTo>
                    <a:pt x="1281" y="1312"/>
                  </a:lnTo>
                  <a:lnTo>
                    <a:pt x="1298" y="1303"/>
                  </a:lnTo>
                  <a:lnTo>
                    <a:pt x="1330" y="1317"/>
                  </a:lnTo>
                  <a:lnTo>
                    <a:pt x="1333" y="1326"/>
                  </a:lnTo>
                  <a:lnTo>
                    <a:pt x="1346" y="1341"/>
                  </a:lnTo>
                  <a:lnTo>
                    <a:pt x="1345" y="1352"/>
                  </a:lnTo>
                  <a:lnTo>
                    <a:pt x="1352" y="1376"/>
                  </a:lnTo>
                  <a:lnTo>
                    <a:pt x="1372" y="1403"/>
                  </a:lnTo>
                  <a:lnTo>
                    <a:pt x="1377" y="1416"/>
                  </a:lnTo>
                  <a:lnTo>
                    <a:pt x="1362" y="1441"/>
                  </a:lnTo>
                  <a:lnTo>
                    <a:pt x="1355" y="1476"/>
                  </a:lnTo>
                  <a:lnTo>
                    <a:pt x="1320" y="1511"/>
                  </a:lnTo>
                  <a:lnTo>
                    <a:pt x="1316" y="1548"/>
                  </a:lnTo>
                  <a:lnTo>
                    <a:pt x="1308" y="1551"/>
                  </a:lnTo>
                  <a:lnTo>
                    <a:pt x="1307" y="1563"/>
                  </a:lnTo>
                  <a:lnTo>
                    <a:pt x="1292" y="1563"/>
                  </a:lnTo>
                  <a:lnTo>
                    <a:pt x="1282" y="1573"/>
                  </a:lnTo>
                  <a:lnTo>
                    <a:pt x="1264" y="1570"/>
                  </a:lnTo>
                  <a:lnTo>
                    <a:pt x="1239" y="1579"/>
                  </a:lnTo>
                  <a:lnTo>
                    <a:pt x="1227" y="1578"/>
                  </a:lnTo>
                  <a:lnTo>
                    <a:pt x="1219" y="1589"/>
                  </a:lnTo>
                  <a:lnTo>
                    <a:pt x="1180" y="1597"/>
                  </a:lnTo>
                  <a:lnTo>
                    <a:pt x="1168" y="1604"/>
                  </a:lnTo>
                  <a:lnTo>
                    <a:pt x="1149" y="1604"/>
                  </a:lnTo>
                  <a:lnTo>
                    <a:pt x="1139" y="1579"/>
                  </a:lnTo>
                  <a:lnTo>
                    <a:pt x="1114" y="1569"/>
                  </a:lnTo>
                  <a:lnTo>
                    <a:pt x="1101" y="1583"/>
                  </a:lnTo>
                  <a:lnTo>
                    <a:pt x="1091" y="1583"/>
                  </a:lnTo>
                  <a:lnTo>
                    <a:pt x="1079" y="1590"/>
                  </a:lnTo>
                  <a:lnTo>
                    <a:pt x="1061" y="1595"/>
                  </a:lnTo>
                  <a:lnTo>
                    <a:pt x="1061" y="1600"/>
                  </a:lnTo>
                  <a:lnTo>
                    <a:pt x="1054" y="1599"/>
                  </a:lnTo>
                  <a:lnTo>
                    <a:pt x="1051" y="1605"/>
                  </a:lnTo>
                  <a:lnTo>
                    <a:pt x="1045" y="1600"/>
                  </a:lnTo>
                  <a:lnTo>
                    <a:pt x="1016" y="1609"/>
                  </a:lnTo>
                  <a:lnTo>
                    <a:pt x="1015" y="1623"/>
                  </a:lnTo>
                  <a:lnTo>
                    <a:pt x="1011" y="1627"/>
                  </a:lnTo>
                  <a:lnTo>
                    <a:pt x="1000" y="1625"/>
                  </a:lnTo>
                  <a:lnTo>
                    <a:pt x="1000" y="1629"/>
                  </a:lnTo>
                  <a:lnTo>
                    <a:pt x="983" y="1643"/>
                  </a:lnTo>
                  <a:lnTo>
                    <a:pt x="982" y="1648"/>
                  </a:lnTo>
                  <a:lnTo>
                    <a:pt x="972" y="1647"/>
                  </a:lnTo>
                  <a:lnTo>
                    <a:pt x="966" y="1649"/>
                  </a:lnTo>
                  <a:lnTo>
                    <a:pt x="968" y="1663"/>
                  </a:lnTo>
                  <a:lnTo>
                    <a:pt x="956" y="1676"/>
                  </a:lnTo>
                  <a:lnTo>
                    <a:pt x="957" y="1689"/>
                  </a:lnTo>
                  <a:lnTo>
                    <a:pt x="942" y="1689"/>
                  </a:lnTo>
                  <a:lnTo>
                    <a:pt x="936" y="1698"/>
                  </a:lnTo>
                  <a:lnTo>
                    <a:pt x="928" y="1701"/>
                  </a:lnTo>
                  <a:lnTo>
                    <a:pt x="913" y="1697"/>
                  </a:lnTo>
                  <a:lnTo>
                    <a:pt x="904" y="1706"/>
                  </a:lnTo>
                  <a:lnTo>
                    <a:pt x="894" y="1696"/>
                  </a:lnTo>
                  <a:lnTo>
                    <a:pt x="887" y="1696"/>
                  </a:lnTo>
                  <a:lnTo>
                    <a:pt x="880" y="1689"/>
                  </a:lnTo>
                  <a:lnTo>
                    <a:pt x="877" y="1698"/>
                  </a:lnTo>
                  <a:lnTo>
                    <a:pt x="868" y="1698"/>
                  </a:lnTo>
                  <a:lnTo>
                    <a:pt x="855" y="1694"/>
                  </a:lnTo>
                  <a:lnTo>
                    <a:pt x="850" y="1686"/>
                  </a:lnTo>
                  <a:lnTo>
                    <a:pt x="839" y="1687"/>
                  </a:lnTo>
                  <a:lnTo>
                    <a:pt x="830" y="1679"/>
                  </a:lnTo>
                  <a:lnTo>
                    <a:pt x="824" y="1708"/>
                  </a:lnTo>
                  <a:lnTo>
                    <a:pt x="804" y="1735"/>
                  </a:lnTo>
                  <a:lnTo>
                    <a:pt x="803" y="1765"/>
                  </a:lnTo>
                  <a:lnTo>
                    <a:pt x="788" y="1780"/>
                  </a:lnTo>
                  <a:lnTo>
                    <a:pt x="759" y="1797"/>
                  </a:lnTo>
                  <a:lnTo>
                    <a:pt x="692" y="1780"/>
                  </a:lnTo>
                  <a:lnTo>
                    <a:pt x="681" y="1786"/>
                  </a:lnTo>
                  <a:lnTo>
                    <a:pt x="670" y="1777"/>
                  </a:lnTo>
                  <a:lnTo>
                    <a:pt x="667" y="1761"/>
                  </a:lnTo>
                  <a:lnTo>
                    <a:pt x="655" y="1760"/>
                  </a:lnTo>
                  <a:lnTo>
                    <a:pt x="628" y="1740"/>
                  </a:lnTo>
                  <a:lnTo>
                    <a:pt x="611" y="1758"/>
                  </a:lnTo>
                  <a:lnTo>
                    <a:pt x="607" y="1767"/>
                  </a:lnTo>
                  <a:lnTo>
                    <a:pt x="598" y="1775"/>
                  </a:lnTo>
                  <a:lnTo>
                    <a:pt x="583" y="1771"/>
                  </a:lnTo>
                  <a:lnTo>
                    <a:pt x="573" y="1780"/>
                  </a:lnTo>
                  <a:lnTo>
                    <a:pt x="558" y="1797"/>
                  </a:lnTo>
                  <a:lnTo>
                    <a:pt x="547" y="1825"/>
                  </a:lnTo>
                  <a:lnTo>
                    <a:pt x="500" y="1836"/>
                  </a:lnTo>
                  <a:lnTo>
                    <a:pt x="486" y="1846"/>
                  </a:lnTo>
                  <a:lnTo>
                    <a:pt x="478" y="1841"/>
                  </a:lnTo>
                  <a:lnTo>
                    <a:pt x="474" y="1827"/>
                  </a:lnTo>
                  <a:lnTo>
                    <a:pt x="468" y="1820"/>
                  </a:lnTo>
                  <a:lnTo>
                    <a:pt x="473" y="1806"/>
                  </a:lnTo>
                  <a:lnTo>
                    <a:pt x="463" y="1795"/>
                  </a:lnTo>
                  <a:lnTo>
                    <a:pt x="453" y="1751"/>
                  </a:lnTo>
                  <a:lnTo>
                    <a:pt x="440" y="1728"/>
                  </a:lnTo>
                  <a:lnTo>
                    <a:pt x="440" y="1721"/>
                  </a:lnTo>
                  <a:lnTo>
                    <a:pt x="446" y="1712"/>
                  </a:lnTo>
                  <a:lnTo>
                    <a:pt x="445" y="1702"/>
                  </a:lnTo>
                  <a:lnTo>
                    <a:pt x="429" y="1717"/>
                  </a:lnTo>
                  <a:lnTo>
                    <a:pt x="420" y="1721"/>
                  </a:lnTo>
                  <a:lnTo>
                    <a:pt x="407" y="1713"/>
                  </a:lnTo>
                  <a:lnTo>
                    <a:pt x="399" y="1716"/>
                  </a:lnTo>
                  <a:lnTo>
                    <a:pt x="392" y="1730"/>
                  </a:lnTo>
                  <a:lnTo>
                    <a:pt x="385" y="1723"/>
                  </a:lnTo>
                  <a:lnTo>
                    <a:pt x="376" y="1726"/>
                  </a:lnTo>
                  <a:lnTo>
                    <a:pt x="367" y="1717"/>
                  </a:lnTo>
                  <a:lnTo>
                    <a:pt x="353" y="1718"/>
                  </a:lnTo>
                  <a:lnTo>
                    <a:pt x="343" y="1746"/>
                  </a:lnTo>
                  <a:lnTo>
                    <a:pt x="346" y="1751"/>
                  </a:lnTo>
                  <a:lnTo>
                    <a:pt x="341" y="1762"/>
                  </a:lnTo>
                  <a:lnTo>
                    <a:pt x="316" y="1771"/>
                  </a:lnTo>
                  <a:lnTo>
                    <a:pt x="302" y="1760"/>
                  </a:lnTo>
                  <a:lnTo>
                    <a:pt x="281" y="1767"/>
                  </a:lnTo>
                  <a:lnTo>
                    <a:pt x="271" y="1765"/>
                  </a:lnTo>
                  <a:lnTo>
                    <a:pt x="261" y="1771"/>
                  </a:lnTo>
                  <a:lnTo>
                    <a:pt x="247" y="1766"/>
                  </a:lnTo>
                  <a:lnTo>
                    <a:pt x="238" y="1772"/>
                  </a:lnTo>
                  <a:lnTo>
                    <a:pt x="228" y="1796"/>
                  </a:lnTo>
                  <a:lnTo>
                    <a:pt x="222" y="1777"/>
                  </a:lnTo>
                  <a:lnTo>
                    <a:pt x="207" y="1776"/>
                  </a:lnTo>
                  <a:lnTo>
                    <a:pt x="202" y="1767"/>
                  </a:lnTo>
                  <a:lnTo>
                    <a:pt x="237" y="1730"/>
                  </a:lnTo>
                  <a:lnTo>
                    <a:pt x="239" y="1716"/>
                  </a:lnTo>
                  <a:lnTo>
                    <a:pt x="249" y="1711"/>
                  </a:lnTo>
                  <a:lnTo>
                    <a:pt x="252" y="1684"/>
                  </a:lnTo>
                  <a:lnTo>
                    <a:pt x="261" y="1679"/>
                  </a:lnTo>
                  <a:lnTo>
                    <a:pt x="259" y="1666"/>
                  </a:lnTo>
                  <a:lnTo>
                    <a:pt x="277" y="1647"/>
                  </a:lnTo>
                  <a:lnTo>
                    <a:pt x="277" y="1627"/>
                  </a:lnTo>
                  <a:lnTo>
                    <a:pt x="288" y="1595"/>
                  </a:lnTo>
                  <a:lnTo>
                    <a:pt x="293" y="1569"/>
                  </a:lnTo>
                  <a:lnTo>
                    <a:pt x="302" y="1558"/>
                  </a:lnTo>
                  <a:lnTo>
                    <a:pt x="313" y="1560"/>
                  </a:lnTo>
                  <a:lnTo>
                    <a:pt x="333" y="1551"/>
                  </a:lnTo>
                  <a:lnTo>
                    <a:pt x="350" y="1530"/>
                  </a:lnTo>
                  <a:lnTo>
                    <a:pt x="357" y="1506"/>
                  </a:lnTo>
                  <a:lnTo>
                    <a:pt x="367" y="1499"/>
                  </a:lnTo>
                  <a:lnTo>
                    <a:pt x="380" y="1500"/>
                  </a:lnTo>
                  <a:lnTo>
                    <a:pt x="385" y="1492"/>
                  </a:lnTo>
                  <a:lnTo>
                    <a:pt x="380" y="1474"/>
                  </a:lnTo>
                  <a:lnTo>
                    <a:pt x="392" y="1471"/>
                  </a:lnTo>
                  <a:lnTo>
                    <a:pt x="394" y="1464"/>
                  </a:lnTo>
                  <a:lnTo>
                    <a:pt x="386" y="1455"/>
                  </a:lnTo>
                  <a:lnTo>
                    <a:pt x="382" y="1437"/>
                  </a:lnTo>
                  <a:lnTo>
                    <a:pt x="391" y="1431"/>
                  </a:lnTo>
                  <a:lnTo>
                    <a:pt x="410" y="1430"/>
                  </a:lnTo>
                  <a:lnTo>
                    <a:pt x="424" y="1403"/>
                  </a:lnTo>
                  <a:lnTo>
                    <a:pt x="420" y="1376"/>
                  </a:lnTo>
                  <a:lnTo>
                    <a:pt x="409" y="1372"/>
                  </a:lnTo>
                  <a:lnTo>
                    <a:pt x="414" y="1362"/>
                  </a:lnTo>
                  <a:lnTo>
                    <a:pt x="397" y="1356"/>
                  </a:lnTo>
                  <a:lnTo>
                    <a:pt x="399" y="1346"/>
                  </a:lnTo>
                  <a:lnTo>
                    <a:pt x="407" y="1341"/>
                  </a:lnTo>
                  <a:lnTo>
                    <a:pt x="404" y="1299"/>
                  </a:lnTo>
                  <a:lnTo>
                    <a:pt x="407" y="1275"/>
                  </a:lnTo>
                  <a:lnTo>
                    <a:pt x="387" y="1269"/>
                  </a:lnTo>
                  <a:lnTo>
                    <a:pt x="333" y="1270"/>
                  </a:lnTo>
                  <a:lnTo>
                    <a:pt x="328" y="1267"/>
                  </a:lnTo>
                  <a:lnTo>
                    <a:pt x="328" y="1230"/>
                  </a:lnTo>
                  <a:lnTo>
                    <a:pt x="308" y="1211"/>
                  </a:lnTo>
                  <a:lnTo>
                    <a:pt x="308" y="1191"/>
                  </a:lnTo>
                  <a:lnTo>
                    <a:pt x="296" y="1186"/>
                  </a:lnTo>
                  <a:lnTo>
                    <a:pt x="282" y="1190"/>
                  </a:lnTo>
                  <a:lnTo>
                    <a:pt x="272" y="1171"/>
                  </a:lnTo>
                  <a:lnTo>
                    <a:pt x="232" y="1169"/>
                  </a:lnTo>
                  <a:lnTo>
                    <a:pt x="218" y="1186"/>
                  </a:lnTo>
                  <a:lnTo>
                    <a:pt x="199" y="1186"/>
                  </a:lnTo>
                  <a:lnTo>
                    <a:pt x="180" y="1201"/>
                  </a:lnTo>
                  <a:lnTo>
                    <a:pt x="165" y="1195"/>
                  </a:lnTo>
                  <a:lnTo>
                    <a:pt x="138" y="1165"/>
                  </a:lnTo>
                  <a:lnTo>
                    <a:pt x="121" y="1166"/>
                  </a:lnTo>
                  <a:lnTo>
                    <a:pt x="126" y="1112"/>
                  </a:lnTo>
                  <a:lnTo>
                    <a:pt x="131" y="1111"/>
                  </a:lnTo>
                  <a:lnTo>
                    <a:pt x="133" y="1091"/>
                  </a:lnTo>
                  <a:lnTo>
                    <a:pt x="155" y="1076"/>
                  </a:lnTo>
                  <a:lnTo>
                    <a:pt x="155" y="1072"/>
                  </a:lnTo>
                  <a:lnTo>
                    <a:pt x="149" y="1067"/>
                  </a:lnTo>
                  <a:lnTo>
                    <a:pt x="154" y="1060"/>
                  </a:lnTo>
                  <a:lnTo>
                    <a:pt x="174" y="1058"/>
                  </a:lnTo>
                  <a:lnTo>
                    <a:pt x="174" y="1041"/>
                  </a:lnTo>
                  <a:lnTo>
                    <a:pt x="154" y="1009"/>
                  </a:lnTo>
                  <a:lnTo>
                    <a:pt x="164" y="988"/>
                  </a:lnTo>
                  <a:lnTo>
                    <a:pt x="159" y="984"/>
                  </a:lnTo>
                  <a:lnTo>
                    <a:pt x="151" y="988"/>
                  </a:lnTo>
                  <a:lnTo>
                    <a:pt x="153" y="994"/>
                  </a:lnTo>
                  <a:lnTo>
                    <a:pt x="148" y="989"/>
                  </a:lnTo>
                  <a:lnTo>
                    <a:pt x="143" y="993"/>
                  </a:lnTo>
                  <a:lnTo>
                    <a:pt x="135" y="983"/>
                  </a:lnTo>
                  <a:lnTo>
                    <a:pt x="138" y="978"/>
                  </a:lnTo>
                  <a:lnTo>
                    <a:pt x="131" y="972"/>
                  </a:lnTo>
                  <a:lnTo>
                    <a:pt x="131" y="963"/>
                  </a:lnTo>
                  <a:lnTo>
                    <a:pt x="144" y="968"/>
                  </a:lnTo>
                  <a:lnTo>
                    <a:pt x="136" y="955"/>
                  </a:lnTo>
                  <a:lnTo>
                    <a:pt x="141" y="947"/>
                  </a:lnTo>
                  <a:lnTo>
                    <a:pt x="123" y="955"/>
                  </a:lnTo>
                  <a:lnTo>
                    <a:pt x="115" y="952"/>
                  </a:lnTo>
                  <a:lnTo>
                    <a:pt x="119" y="942"/>
                  </a:lnTo>
                  <a:lnTo>
                    <a:pt x="109" y="943"/>
                  </a:lnTo>
                  <a:lnTo>
                    <a:pt x="96" y="939"/>
                  </a:lnTo>
                  <a:lnTo>
                    <a:pt x="104" y="930"/>
                  </a:lnTo>
                  <a:lnTo>
                    <a:pt x="90" y="920"/>
                  </a:lnTo>
                  <a:lnTo>
                    <a:pt x="89" y="910"/>
                  </a:lnTo>
                  <a:lnTo>
                    <a:pt x="85" y="913"/>
                  </a:lnTo>
                  <a:lnTo>
                    <a:pt x="85" y="894"/>
                  </a:lnTo>
                  <a:lnTo>
                    <a:pt x="57" y="893"/>
                  </a:lnTo>
                  <a:lnTo>
                    <a:pt x="50" y="884"/>
                  </a:lnTo>
                  <a:lnTo>
                    <a:pt x="59" y="866"/>
                  </a:lnTo>
                  <a:lnTo>
                    <a:pt x="59" y="840"/>
                  </a:lnTo>
                  <a:lnTo>
                    <a:pt x="47" y="845"/>
                  </a:lnTo>
                  <a:lnTo>
                    <a:pt x="42" y="855"/>
                  </a:lnTo>
                  <a:lnTo>
                    <a:pt x="41" y="851"/>
                  </a:lnTo>
                  <a:lnTo>
                    <a:pt x="22" y="861"/>
                  </a:lnTo>
                  <a:lnTo>
                    <a:pt x="0" y="865"/>
                  </a:lnTo>
                  <a:lnTo>
                    <a:pt x="0" y="850"/>
                  </a:lnTo>
                  <a:lnTo>
                    <a:pt x="21" y="829"/>
                  </a:lnTo>
                  <a:lnTo>
                    <a:pt x="26" y="812"/>
                  </a:lnTo>
                  <a:lnTo>
                    <a:pt x="25" y="794"/>
                  </a:lnTo>
                  <a:lnTo>
                    <a:pt x="52" y="782"/>
                  </a:lnTo>
                  <a:lnTo>
                    <a:pt x="74" y="789"/>
                  </a:lnTo>
                  <a:lnTo>
                    <a:pt x="67" y="722"/>
                  </a:lnTo>
                  <a:lnTo>
                    <a:pt x="54" y="704"/>
                  </a:lnTo>
                  <a:lnTo>
                    <a:pt x="46" y="666"/>
                  </a:lnTo>
                  <a:lnTo>
                    <a:pt x="41" y="668"/>
                  </a:lnTo>
                  <a:lnTo>
                    <a:pt x="22" y="652"/>
                  </a:lnTo>
                  <a:lnTo>
                    <a:pt x="32" y="640"/>
                  </a:lnTo>
                  <a:lnTo>
                    <a:pt x="42" y="648"/>
                  </a:lnTo>
                  <a:lnTo>
                    <a:pt x="52" y="650"/>
                  </a:lnTo>
                  <a:lnTo>
                    <a:pt x="59" y="643"/>
                  </a:lnTo>
                  <a:lnTo>
                    <a:pt x="64" y="650"/>
                  </a:lnTo>
                  <a:lnTo>
                    <a:pt x="87" y="647"/>
                  </a:lnTo>
                  <a:lnTo>
                    <a:pt x="91" y="637"/>
                  </a:lnTo>
                  <a:lnTo>
                    <a:pt x="99" y="642"/>
                  </a:lnTo>
                  <a:lnTo>
                    <a:pt x="89" y="653"/>
                  </a:lnTo>
                  <a:lnTo>
                    <a:pt x="89" y="676"/>
                  </a:lnTo>
                  <a:lnTo>
                    <a:pt x="96" y="677"/>
                  </a:lnTo>
                  <a:lnTo>
                    <a:pt x="101" y="670"/>
                  </a:lnTo>
                  <a:lnTo>
                    <a:pt x="99" y="663"/>
                  </a:lnTo>
                  <a:lnTo>
                    <a:pt x="104" y="661"/>
                  </a:lnTo>
                  <a:lnTo>
                    <a:pt x="105" y="670"/>
                  </a:lnTo>
                  <a:lnTo>
                    <a:pt x="120" y="680"/>
                  </a:lnTo>
                  <a:lnTo>
                    <a:pt x="128" y="671"/>
                  </a:lnTo>
                  <a:lnTo>
                    <a:pt x="126" y="656"/>
                  </a:lnTo>
                  <a:lnTo>
                    <a:pt x="133" y="640"/>
                  </a:lnTo>
                  <a:lnTo>
                    <a:pt x="154" y="640"/>
                  </a:lnTo>
                  <a:lnTo>
                    <a:pt x="153" y="658"/>
                  </a:lnTo>
                  <a:lnTo>
                    <a:pt x="163" y="661"/>
                  </a:lnTo>
                  <a:lnTo>
                    <a:pt x="170" y="653"/>
                  </a:lnTo>
                  <a:lnTo>
                    <a:pt x="174" y="655"/>
                  </a:lnTo>
                  <a:lnTo>
                    <a:pt x="185" y="650"/>
                  </a:lnTo>
                  <a:lnTo>
                    <a:pt x="184" y="642"/>
                  </a:lnTo>
                  <a:lnTo>
                    <a:pt x="192" y="638"/>
                  </a:lnTo>
                  <a:lnTo>
                    <a:pt x="189" y="637"/>
                  </a:lnTo>
                  <a:lnTo>
                    <a:pt x="204" y="633"/>
                  </a:lnTo>
                  <a:lnTo>
                    <a:pt x="207" y="623"/>
                  </a:lnTo>
                  <a:lnTo>
                    <a:pt x="224" y="611"/>
                  </a:lnTo>
                  <a:lnTo>
                    <a:pt x="222" y="597"/>
                  </a:lnTo>
                  <a:lnTo>
                    <a:pt x="229" y="586"/>
                  </a:lnTo>
                  <a:lnTo>
                    <a:pt x="229" y="569"/>
                  </a:lnTo>
                  <a:lnTo>
                    <a:pt x="238" y="557"/>
                  </a:lnTo>
                  <a:lnTo>
                    <a:pt x="237" y="528"/>
                  </a:lnTo>
                  <a:lnTo>
                    <a:pt x="218" y="507"/>
                  </a:lnTo>
                  <a:lnTo>
                    <a:pt x="232" y="488"/>
                  </a:lnTo>
                  <a:lnTo>
                    <a:pt x="234" y="443"/>
                  </a:lnTo>
                  <a:lnTo>
                    <a:pt x="263" y="443"/>
                  </a:lnTo>
                  <a:lnTo>
                    <a:pt x="244" y="434"/>
                  </a:lnTo>
                  <a:lnTo>
                    <a:pt x="224" y="411"/>
                  </a:lnTo>
                  <a:lnTo>
                    <a:pt x="222" y="404"/>
                  </a:lnTo>
                  <a:lnTo>
                    <a:pt x="223" y="382"/>
                  </a:lnTo>
                  <a:lnTo>
                    <a:pt x="208" y="361"/>
                  </a:lnTo>
                  <a:lnTo>
                    <a:pt x="207" y="336"/>
                  </a:lnTo>
                  <a:lnTo>
                    <a:pt x="200" y="330"/>
                  </a:lnTo>
                  <a:lnTo>
                    <a:pt x="174" y="321"/>
                  </a:lnTo>
                  <a:lnTo>
                    <a:pt x="178" y="313"/>
                  </a:lnTo>
                  <a:lnTo>
                    <a:pt x="197" y="313"/>
                  </a:lnTo>
                  <a:lnTo>
                    <a:pt x="243" y="337"/>
                  </a:lnTo>
                  <a:lnTo>
                    <a:pt x="249" y="330"/>
                  </a:lnTo>
                  <a:lnTo>
                    <a:pt x="253" y="336"/>
                  </a:lnTo>
                  <a:lnTo>
                    <a:pt x="263" y="335"/>
                  </a:lnTo>
                  <a:lnTo>
                    <a:pt x="263" y="342"/>
                  </a:lnTo>
                  <a:lnTo>
                    <a:pt x="279" y="342"/>
                  </a:lnTo>
                  <a:lnTo>
                    <a:pt x="282" y="347"/>
                  </a:lnTo>
                  <a:lnTo>
                    <a:pt x="317" y="345"/>
                  </a:lnTo>
                  <a:lnTo>
                    <a:pt x="317" y="317"/>
                  </a:lnTo>
                  <a:lnTo>
                    <a:pt x="338" y="297"/>
                  </a:lnTo>
                  <a:lnTo>
                    <a:pt x="351" y="303"/>
                  </a:lnTo>
                  <a:lnTo>
                    <a:pt x="389" y="301"/>
                  </a:lnTo>
                  <a:lnTo>
                    <a:pt x="399" y="307"/>
                  </a:lnTo>
                  <a:lnTo>
                    <a:pt x="425" y="312"/>
                  </a:lnTo>
                  <a:lnTo>
                    <a:pt x="439" y="305"/>
                  </a:lnTo>
                  <a:lnTo>
                    <a:pt x="453" y="287"/>
                  </a:lnTo>
                  <a:lnTo>
                    <a:pt x="458" y="282"/>
                  </a:lnTo>
                  <a:lnTo>
                    <a:pt x="458" y="267"/>
                  </a:lnTo>
                  <a:lnTo>
                    <a:pt x="445" y="259"/>
                  </a:lnTo>
                  <a:lnTo>
                    <a:pt x="445" y="254"/>
                  </a:lnTo>
                  <a:lnTo>
                    <a:pt x="431" y="252"/>
                  </a:lnTo>
                  <a:lnTo>
                    <a:pt x="421" y="244"/>
                  </a:lnTo>
                  <a:lnTo>
                    <a:pt x="439" y="244"/>
                  </a:lnTo>
                  <a:lnTo>
                    <a:pt x="463" y="232"/>
                  </a:lnTo>
                  <a:lnTo>
                    <a:pt x="481" y="236"/>
                  </a:lnTo>
                  <a:lnTo>
                    <a:pt x="498" y="234"/>
                  </a:lnTo>
                  <a:lnTo>
                    <a:pt x="505" y="241"/>
                  </a:lnTo>
                  <a:lnTo>
                    <a:pt x="513" y="238"/>
                  </a:lnTo>
                  <a:lnTo>
                    <a:pt x="488" y="224"/>
                  </a:lnTo>
                  <a:lnTo>
                    <a:pt x="479" y="208"/>
                  </a:lnTo>
                  <a:lnTo>
                    <a:pt x="478" y="170"/>
                  </a:lnTo>
                  <a:lnTo>
                    <a:pt x="498" y="154"/>
                  </a:lnTo>
                  <a:lnTo>
                    <a:pt x="500" y="159"/>
                  </a:lnTo>
                  <a:lnTo>
                    <a:pt x="513" y="160"/>
                  </a:lnTo>
                  <a:lnTo>
                    <a:pt x="519" y="153"/>
                  </a:lnTo>
                  <a:lnTo>
                    <a:pt x="579" y="126"/>
                  </a:lnTo>
                  <a:lnTo>
                    <a:pt x="584" y="121"/>
                  </a:lnTo>
                  <a:lnTo>
                    <a:pt x="591" y="123"/>
                  </a:lnTo>
                  <a:lnTo>
                    <a:pt x="596" y="133"/>
                  </a:lnTo>
                  <a:lnTo>
                    <a:pt x="607" y="129"/>
                  </a:lnTo>
                  <a:lnTo>
                    <a:pt x="617" y="143"/>
                  </a:lnTo>
                  <a:lnTo>
                    <a:pt x="622" y="139"/>
                  </a:lnTo>
                  <a:lnTo>
                    <a:pt x="627" y="143"/>
                  </a:lnTo>
                  <a:lnTo>
                    <a:pt x="638" y="139"/>
                  </a:lnTo>
                  <a:lnTo>
                    <a:pt x="647" y="148"/>
                  </a:lnTo>
                  <a:lnTo>
                    <a:pt x="652" y="145"/>
                  </a:lnTo>
                  <a:lnTo>
                    <a:pt x="651" y="133"/>
                  </a:lnTo>
                  <a:lnTo>
                    <a:pt x="658" y="131"/>
                  </a:lnTo>
                  <a:lnTo>
                    <a:pt x="662" y="140"/>
                  </a:lnTo>
                  <a:lnTo>
                    <a:pt x="673" y="144"/>
                  </a:lnTo>
                  <a:lnTo>
                    <a:pt x="670" y="159"/>
                  </a:lnTo>
                  <a:lnTo>
                    <a:pt x="673" y="165"/>
                  </a:lnTo>
                  <a:lnTo>
                    <a:pt x="697" y="150"/>
                  </a:lnTo>
                  <a:lnTo>
                    <a:pt x="705" y="154"/>
                  </a:lnTo>
                  <a:lnTo>
                    <a:pt x="719" y="153"/>
                  </a:lnTo>
                  <a:lnTo>
                    <a:pt x="716" y="175"/>
                  </a:lnTo>
                  <a:lnTo>
                    <a:pt x="729" y="172"/>
                  </a:lnTo>
                  <a:lnTo>
                    <a:pt x="742" y="182"/>
                  </a:lnTo>
                  <a:lnTo>
                    <a:pt x="749" y="197"/>
                  </a:lnTo>
                  <a:lnTo>
                    <a:pt x="756" y="195"/>
                  </a:lnTo>
                  <a:lnTo>
                    <a:pt x="774" y="204"/>
                  </a:lnTo>
                  <a:lnTo>
                    <a:pt x="790" y="203"/>
                  </a:lnTo>
                  <a:lnTo>
                    <a:pt x="798" y="202"/>
                  </a:lnTo>
                  <a:lnTo>
                    <a:pt x="800" y="193"/>
                  </a:lnTo>
                  <a:lnTo>
                    <a:pt x="823" y="174"/>
                  </a:lnTo>
                  <a:lnTo>
                    <a:pt x="838" y="126"/>
                  </a:lnTo>
                  <a:lnTo>
                    <a:pt x="862" y="111"/>
                  </a:lnTo>
                  <a:lnTo>
                    <a:pt x="867" y="91"/>
                  </a:lnTo>
                  <a:lnTo>
                    <a:pt x="882" y="70"/>
                  </a:lnTo>
                  <a:lnTo>
                    <a:pt x="889" y="59"/>
                  </a:lnTo>
                  <a:lnTo>
                    <a:pt x="902" y="39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3" y="11"/>
                  </a:lnTo>
                  <a:lnTo>
                    <a:pt x="928" y="11"/>
                  </a:lnTo>
                  <a:lnTo>
                    <a:pt x="931" y="17"/>
                  </a:lnTo>
                  <a:lnTo>
                    <a:pt x="928" y="20"/>
                  </a:lnTo>
                  <a:lnTo>
                    <a:pt x="926" y="25"/>
                  </a:lnTo>
                  <a:lnTo>
                    <a:pt x="929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1" name="Freeform 67"/>
            <p:cNvSpPr>
              <a:spLocks/>
            </p:cNvSpPr>
            <p:nvPr/>
          </p:nvSpPr>
          <p:spPr bwMode="auto">
            <a:xfrm>
              <a:off x="4018839" y="2401348"/>
              <a:ext cx="664344" cy="936617"/>
            </a:xfrm>
            <a:custGeom>
              <a:avLst/>
              <a:gdLst>
                <a:gd name="T0" fmla="*/ 427 w 975"/>
                <a:gd name="T1" fmla="*/ 5 h 1374"/>
                <a:gd name="T2" fmla="*/ 455 w 975"/>
                <a:gd name="T3" fmla="*/ 56 h 1374"/>
                <a:gd name="T4" fmla="*/ 492 w 975"/>
                <a:gd name="T5" fmla="*/ 98 h 1374"/>
                <a:gd name="T6" fmla="*/ 537 w 975"/>
                <a:gd name="T7" fmla="*/ 160 h 1374"/>
                <a:gd name="T8" fmla="*/ 556 w 975"/>
                <a:gd name="T9" fmla="*/ 140 h 1374"/>
                <a:gd name="T10" fmla="*/ 594 w 975"/>
                <a:gd name="T11" fmla="*/ 175 h 1374"/>
                <a:gd name="T12" fmla="*/ 662 w 975"/>
                <a:gd name="T13" fmla="*/ 167 h 1374"/>
                <a:gd name="T14" fmla="*/ 763 w 975"/>
                <a:gd name="T15" fmla="*/ 205 h 1374"/>
                <a:gd name="T16" fmla="*/ 783 w 975"/>
                <a:gd name="T17" fmla="*/ 230 h 1374"/>
                <a:gd name="T18" fmla="*/ 734 w 975"/>
                <a:gd name="T19" fmla="*/ 273 h 1374"/>
                <a:gd name="T20" fmla="*/ 792 w 975"/>
                <a:gd name="T21" fmla="*/ 416 h 1374"/>
                <a:gd name="T22" fmla="*/ 771 w 975"/>
                <a:gd name="T23" fmla="*/ 501 h 1374"/>
                <a:gd name="T24" fmla="*/ 772 w 975"/>
                <a:gd name="T25" fmla="*/ 598 h 1374"/>
                <a:gd name="T26" fmla="*/ 742 w 975"/>
                <a:gd name="T27" fmla="*/ 645 h 1374"/>
                <a:gd name="T28" fmla="*/ 795 w 975"/>
                <a:gd name="T29" fmla="*/ 646 h 1374"/>
                <a:gd name="T30" fmla="*/ 822 w 975"/>
                <a:gd name="T31" fmla="*/ 661 h 1374"/>
                <a:gd name="T32" fmla="*/ 831 w 975"/>
                <a:gd name="T33" fmla="*/ 694 h 1374"/>
                <a:gd name="T34" fmla="*/ 865 w 975"/>
                <a:gd name="T35" fmla="*/ 804 h 1374"/>
                <a:gd name="T36" fmla="*/ 936 w 975"/>
                <a:gd name="T37" fmla="*/ 833 h 1374"/>
                <a:gd name="T38" fmla="*/ 915 w 975"/>
                <a:gd name="T39" fmla="*/ 888 h 1374"/>
                <a:gd name="T40" fmla="*/ 869 w 975"/>
                <a:gd name="T41" fmla="*/ 911 h 1374"/>
                <a:gd name="T42" fmla="*/ 864 w 975"/>
                <a:gd name="T43" fmla="*/ 1108 h 1374"/>
                <a:gd name="T44" fmla="*/ 820 w 975"/>
                <a:gd name="T45" fmla="*/ 1157 h 1374"/>
                <a:gd name="T46" fmla="*/ 768 w 975"/>
                <a:gd name="T47" fmla="*/ 1269 h 1374"/>
                <a:gd name="T48" fmla="*/ 783 w 975"/>
                <a:gd name="T49" fmla="*/ 1353 h 1374"/>
                <a:gd name="T50" fmla="*/ 677 w 975"/>
                <a:gd name="T51" fmla="*/ 1343 h 1374"/>
                <a:gd name="T52" fmla="*/ 571 w 975"/>
                <a:gd name="T53" fmla="*/ 1276 h 1374"/>
                <a:gd name="T54" fmla="*/ 506 w 975"/>
                <a:gd name="T55" fmla="*/ 1109 h 1374"/>
                <a:gd name="T56" fmla="*/ 496 w 975"/>
                <a:gd name="T57" fmla="*/ 1070 h 1374"/>
                <a:gd name="T58" fmla="*/ 452 w 975"/>
                <a:gd name="T59" fmla="*/ 1044 h 1374"/>
                <a:gd name="T60" fmla="*/ 404 w 975"/>
                <a:gd name="T61" fmla="*/ 981 h 1374"/>
                <a:gd name="T62" fmla="*/ 378 w 975"/>
                <a:gd name="T63" fmla="*/ 946 h 1374"/>
                <a:gd name="T64" fmla="*/ 332 w 975"/>
                <a:gd name="T65" fmla="*/ 885 h 1374"/>
                <a:gd name="T66" fmla="*/ 253 w 975"/>
                <a:gd name="T67" fmla="*/ 847 h 1374"/>
                <a:gd name="T68" fmla="*/ 181 w 975"/>
                <a:gd name="T69" fmla="*/ 799 h 1374"/>
                <a:gd name="T70" fmla="*/ 161 w 975"/>
                <a:gd name="T71" fmla="*/ 778 h 1374"/>
                <a:gd name="T72" fmla="*/ 133 w 975"/>
                <a:gd name="T73" fmla="*/ 762 h 1374"/>
                <a:gd name="T74" fmla="*/ 140 w 975"/>
                <a:gd name="T75" fmla="*/ 715 h 1374"/>
                <a:gd name="T76" fmla="*/ 145 w 975"/>
                <a:gd name="T77" fmla="*/ 671 h 1374"/>
                <a:gd name="T78" fmla="*/ 162 w 975"/>
                <a:gd name="T79" fmla="*/ 624 h 1374"/>
                <a:gd name="T80" fmla="*/ 113 w 975"/>
                <a:gd name="T81" fmla="*/ 599 h 1374"/>
                <a:gd name="T82" fmla="*/ 39 w 975"/>
                <a:gd name="T83" fmla="*/ 575 h 1374"/>
                <a:gd name="T84" fmla="*/ 8 w 975"/>
                <a:gd name="T85" fmla="*/ 481 h 1374"/>
                <a:gd name="T86" fmla="*/ 59 w 975"/>
                <a:gd name="T87" fmla="*/ 441 h 1374"/>
                <a:gd name="T88" fmla="*/ 131 w 975"/>
                <a:gd name="T89" fmla="*/ 442 h 1374"/>
                <a:gd name="T90" fmla="*/ 172 w 975"/>
                <a:gd name="T91" fmla="*/ 453 h 1374"/>
                <a:gd name="T92" fmla="*/ 177 w 975"/>
                <a:gd name="T93" fmla="*/ 417 h 1374"/>
                <a:gd name="T94" fmla="*/ 264 w 975"/>
                <a:gd name="T95" fmla="*/ 363 h 1374"/>
                <a:gd name="T96" fmla="*/ 261 w 975"/>
                <a:gd name="T97" fmla="*/ 333 h 1374"/>
                <a:gd name="T98" fmla="*/ 255 w 975"/>
                <a:gd name="T99" fmla="*/ 304 h 1374"/>
                <a:gd name="T100" fmla="*/ 239 w 975"/>
                <a:gd name="T101" fmla="*/ 251 h 1374"/>
                <a:gd name="T102" fmla="*/ 224 w 975"/>
                <a:gd name="T103" fmla="*/ 214 h 1374"/>
                <a:gd name="T104" fmla="*/ 205 w 975"/>
                <a:gd name="T105" fmla="*/ 166 h 1374"/>
                <a:gd name="T106" fmla="*/ 187 w 975"/>
                <a:gd name="T107" fmla="*/ 106 h 1374"/>
                <a:gd name="T108" fmla="*/ 152 w 975"/>
                <a:gd name="T109" fmla="*/ 76 h 1374"/>
                <a:gd name="T110" fmla="*/ 157 w 975"/>
                <a:gd name="T111" fmla="*/ 48 h 1374"/>
                <a:gd name="T112" fmla="*/ 133 w 975"/>
                <a:gd name="T113" fmla="*/ 9 h 1374"/>
                <a:gd name="T114" fmla="*/ 255 w 975"/>
                <a:gd name="T115" fmla="*/ 7 h 1374"/>
                <a:gd name="T116" fmla="*/ 317 w 975"/>
                <a:gd name="T117" fmla="*/ 13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1374">
                  <a:moveTo>
                    <a:pt x="349" y="0"/>
                  </a:moveTo>
                  <a:lnTo>
                    <a:pt x="363" y="9"/>
                  </a:lnTo>
                  <a:lnTo>
                    <a:pt x="367" y="5"/>
                  </a:lnTo>
                  <a:lnTo>
                    <a:pt x="383" y="12"/>
                  </a:lnTo>
                  <a:lnTo>
                    <a:pt x="388" y="7"/>
                  </a:lnTo>
                  <a:lnTo>
                    <a:pt x="413" y="8"/>
                  </a:lnTo>
                  <a:lnTo>
                    <a:pt x="427" y="5"/>
                  </a:lnTo>
                  <a:lnTo>
                    <a:pt x="433" y="9"/>
                  </a:lnTo>
                  <a:lnTo>
                    <a:pt x="431" y="14"/>
                  </a:lnTo>
                  <a:lnTo>
                    <a:pt x="437" y="19"/>
                  </a:lnTo>
                  <a:lnTo>
                    <a:pt x="428" y="24"/>
                  </a:lnTo>
                  <a:lnTo>
                    <a:pt x="436" y="32"/>
                  </a:lnTo>
                  <a:lnTo>
                    <a:pt x="445" y="34"/>
                  </a:lnTo>
                  <a:lnTo>
                    <a:pt x="455" y="56"/>
                  </a:lnTo>
                  <a:lnTo>
                    <a:pt x="468" y="54"/>
                  </a:lnTo>
                  <a:lnTo>
                    <a:pt x="465" y="43"/>
                  </a:lnTo>
                  <a:lnTo>
                    <a:pt x="485" y="53"/>
                  </a:lnTo>
                  <a:lnTo>
                    <a:pt x="466" y="69"/>
                  </a:lnTo>
                  <a:lnTo>
                    <a:pt x="477" y="81"/>
                  </a:lnTo>
                  <a:lnTo>
                    <a:pt x="496" y="83"/>
                  </a:lnTo>
                  <a:lnTo>
                    <a:pt x="492" y="98"/>
                  </a:lnTo>
                  <a:lnTo>
                    <a:pt x="492" y="107"/>
                  </a:lnTo>
                  <a:lnTo>
                    <a:pt x="514" y="113"/>
                  </a:lnTo>
                  <a:lnTo>
                    <a:pt x="500" y="126"/>
                  </a:lnTo>
                  <a:lnTo>
                    <a:pt x="501" y="131"/>
                  </a:lnTo>
                  <a:lnTo>
                    <a:pt x="524" y="130"/>
                  </a:lnTo>
                  <a:lnTo>
                    <a:pt x="526" y="142"/>
                  </a:lnTo>
                  <a:lnTo>
                    <a:pt x="537" y="160"/>
                  </a:lnTo>
                  <a:lnTo>
                    <a:pt x="539" y="138"/>
                  </a:lnTo>
                  <a:lnTo>
                    <a:pt x="545" y="138"/>
                  </a:lnTo>
                  <a:lnTo>
                    <a:pt x="551" y="147"/>
                  </a:lnTo>
                  <a:lnTo>
                    <a:pt x="542" y="161"/>
                  </a:lnTo>
                  <a:lnTo>
                    <a:pt x="555" y="167"/>
                  </a:lnTo>
                  <a:lnTo>
                    <a:pt x="559" y="162"/>
                  </a:lnTo>
                  <a:lnTo>
                    <a:pt x="556" y="140"/>
                  </a:lnTo>
                  <a:lnTo>
                    <a:pt x="566" y="141"/>
                  </a:lnTo>
                  <a:lnTo>
                    <a:pt x="566" y="161"/>
                  </a:lnTo>
                  <a:lnTo>
                    <a:pt x="581" y="166"/>
                  </a:lnTo>
                  <a:lnTo>
                    <a:pt x="594" y="157"/>
                  </a:lnTo>
                  <a:lnTo>
                    <a:pt x="599" y="165"/>
                  </a:lnTo>
                  <a:lnTo>
                    <a:pt x="601" y="172"/>
                  </a:lnTo>
                  <a:lnTo>
                    <a:pt x="594" y="175"/>
                  </a:lnTo>
                  <a:lnTo>
                    <a:pt x="590" y="184"/>
                  </a:lnTo>
                  <a:lnTo>
                    <a:pt x="599" y="192"/>
                  </a:lnTo>
                  <a:lnTo>
                    <a:pt x="628" y="191"/>
                  </a:lnTo>
                  <a:lnTo>
                    <a:pt x="628" y="172"/>
                  </a:lnTo>
                  <a:lnTo>
                    <a:pt x="650" y="172"/>
                  </a:lnTo>
                  <a:lnTo>
                    <a:pt x="650" y="167"/>
                  </a:lnTo>
                  <a:lnTo>
                    <a:pt x="662" y="167"/>
                  </a:lnTo>
                  <a:lnTo>
                    <a:pt x="665" y="175"/>
                  </a:lnTo>
                  <a:lnTo>
                    <a:pt x="667" y="156"/>
                  </a:lnTo>
                  <a:lnTo>
                    <a:pt x="682" y="156"/>
                  </a:lnTo>
                  <a:lnTo>
                    <a:pt x="682" y="179"/>
                  </a:lnTo>
                  <a:lnTo>
                    <a:pt x="751" y="181"/>
                  </a:lnTo>
                  <a:lnTo>
                    <a:pt x="766" y="192"/>
                  </a:lnTo>
                  <a:lnTo>
                    <a:pt x="763" y="205"/>
                  </a:lnTo>
                  <a:lnTo>
                    <a:pt x="767" y="209"/>
                  </a:lnTo>
                  <a:lnTo>
                    <a:pt x="780" y="207"/>
                  </a:lnTo>
                  <a:lnTo>
                    <a:pt x="780" y="214"/>
                  </a:lnTo>
                  <a:lnTo>
                    <a:pt x="758" y="211"/>
                  </a:lnTo>
                  <a:lnTo>
                    <a:pt x="752" y="219"/>
                  </a:lnTo>
                  <a:lnTo>
                    <a:pt x="757" y="226"/>
                  </a:lnTo>
                  <a:lnTo>
                    <a:pt x="783" y="230"/>
                  </a:lnTo>
                  <a:lnTo>
                    <a:pt x="785" y="235"/>
                  </a:lnTo>
                  <a:lnTo>
                    <a:pt x="773" y="258"/>
                  </a:lnTo>
                  <a:lnTo>
                    <a:pt x="772" y="273"/>
                  </a:lnTo>
                  <a:lnTo>
                    <a:pt x="751" y="273"/>
                  </a:lnTo>
                  <a:lnTo>
                    <a:pt x="751" y="263"/>
                  </a:lnTo>
                  <a:lnTo>
                    <a:pt x="736" y="260"/>
                  </a:lnTo>
                  <a:lnTo>
                    <a:pt x="734" y="273"/>
                  </a:lnTo>
                  <a:lnTo>
                    <a:pt x="711" y="279"/>
                  </a:lnTo>
                  <a:lnTo>
                    <a:pt x="721" y="320"/>
                  </a:lnTo>
                  <a:lnTo>
                    <a:pt x="716" y="367"/>
                  </a:lnTo>
                  <a:lnTo>
                    <a:pt x="748" y="383"/>
                  </a:lnTo>
                  <a:lnTo>
                    <a:pt x="772" y="396"/>
                  </a:lnTo>
                  <a:lnTo>
                    <a:pt x="778" y="409"/>
                  </a:lnTo>
                  <a:lnTo>
                    <a:pt x="792" y="416"/>
                  </a:lnTo>
                  <a:lnTo>
                    <a:pt x="800" y="427"/>
                  </a:lnTo>
                  <a:lnTo>
                    <a:pt x="793" y="438"/>
                  </a:lnTo>
                  <a:lnTo>
                    <a:pt x="773" y="442"/>
                  </a:lnTo>
                  <a:lnTo>
                    <a:pt x="783" y="475"/>
                  </a:lnTo>
                  <a:lnTo>
                    <a:pt x="798" y="492"/>
                  </a:lnTo>
                  <a:lnTo>
                    <a:pt x="792" y="502"/>
                  </a:lnTo>
                  <a:lnTo>
                    <a:pt x="771" y="501"/>
                  </a:lnTo>
                  <a:lnTo>
                    <a:pt x="780" y="530"/>
                  </a:lnTo>
                  <a:lnTo>
                    <a:pt x="782" y="545"/>
                  </a:lnTo>
                  <a:lnTo>
                    <a:pt x="773" y="544"/>
                  </a:lnTo>
                  <a:lnTo>
                    <a:pt x="772" y="549"/>
                  </a:lnTo>
                  <a:lnTo>
                    <a:pt x="777" y="549"/>
                  </a:lnTo>
                  <a:lnTo>
                    <a:pt x="775" y="559"/>
                  </a:lnTo>
                  <a:lnTo>
                    <a:pt x="772" y="598"/>
                  </a:lnTo>
                  <a:lnTo>
                    <a:pt x="762" y="598"/>
                  </a:lnTo>
                  <a:lnTo>
                    <a:pt x="758" y="590"/>
                  </a:lnTo>
                  <a:lnTo>
                    <a:pt x="751" y="586"/>
                  </a:lnTo>
                  <a:lnTo>
                    <a:pt x="748" y="598"/>
                  </a:lnTo>
                  <a:lnTo>
                    <a:pt x="719" y="596"/>
                  </a:lnTo>
                  <a:lnTo>
                    <a:pt x="724" y="646"/>
                  </a:lnTo>
                  <a:lnTo>
                    <a:pt x="742" y="645"/>
                  </a:lnTo>
                  <a:lnTo>
                    <a:pt x="763" y="644"/>
                  </a:lnTo>
                  <a:lnTo>
                    <a:pt x="777" y="650"/>
                  </a:lnTo>
                  <a:lnTo>
                    <a:pt x="773" y="659"/>
                  </a:lnTo>
                  <a:lnTo>
                    <a:pt x="785" y="659"/>
                  </a:lnTo>
                  <a:lnTo>
                    <a:pt x="790" y="660"/>
                  </a:lnTo>
                  <a:lnTo>
                    <a:pt x="790" y="650"/>
                  </a:lnTo>
                  <a:lnTo>
                    <a:pt x="795" y="646"/>
                  </a:lnTo>
                  <a:lnTo>
                    <a:pt x="803" y="652"/>
                  </a:lnTo>
                  <a:lnTo>
                    <a:pt x="805" y="644"/>
                  </a:lnTo>
                  <a:lnTo>
                    <a:pt x="820" y="644"/>
                  </a:lnTo>
                  <a:lnTo>
                    <a:pt x="817" y="655"/>
                  </a:lnTo>
                  <a:lnTo>
                    <a:pt x="822" y="652"/>
                  </a:lnTo>
                  <a:lnTo>
                    <a:pt x="831" y="655"/>
                  </a:lnTo>
                  <a:lnTo>
                    <a:pt x="822" y="661"/>
                  </a:lnTo>
                  <a:lnTo>
                    <a:pt x="822" y="666"/>
                  </a:lnTo>
                  <a:lnTo>
                    <a:pt x="800" y="671"/>
                  </a:lnTo>
                  <a:lnTo>
                    <a:pt x="800" y="681"/>
                  </a:lnTo>
                  <a:lnTo>
                    <a:pt x="815" y="676"/>
                  </a:lnTo>
                  <a:lnTo>
                    <a:pt x="821" y="681"/>
                  </a:lnTo>
                  <a:lnTo>
                    <a:pt x="832" y="679"/>
                  </a:lnTo>
                  <a:lnTo>
                    <a:pt x="831" y="694"/>
                  </a:lnTo>
                  <a:lnTo>
                    <a:pt x="800" y="694"/>
                  </a:lnTo>
                  <a:lnTo>
                    <a:pt x="801" y="730"/>
                  </a:lnTo>
                  <a:lnTo>
                    <a:pt x="801" y="739"/>
                  </a:lnTo>
                  <a:lnTo>
                    <a:pt x="842" y="742"/>
                  </a:lnTo>
                  <a:lnTo>
                    <a:pt x="841" y="799"/>
                  </a:lnTo>
                  <a:lnTo>
                    <a:pt x="841" y="809"/>
                  </a:lnTo>
                  <a:lnTo>
                    <a:pt x="865" y="804"/>
                  </a:lnTo>
                  <a:lnTo>
                    <a:pt x="879" y="779"/>
                  </a:lnTo>
                  <a:lnTo>
                    <a:pt x="931" y="783"/>
                  </a:lnTo>
                  <a:lnTo>
                    <a:pt x="934" y="796"/>
                  </a:lnTo>
                  <a:lnTo>
                    <a:pt x="896" y="803"/>
                  </a:lnTo>
                  <a:lnTo>
                    <a:pt x="894" y="836"/>
                  </a:lnTo>
                  <a:lnTo>
                    <a:pt x="933" y="827"/>
                  </a:lnTo>
                  <a:lnTo>
                    <a:pt x="936" y="833"/>
                  </a:lnTo>
                  <a:lnTo>
                    <a:pt x="953" y="821"/>
                  </a:lnTo>
                  <a:lnTo>
                    <a:pt x="953" y="833"/>
                  </a:lnTo>
                  <a:lnTo>
                    <a:pt x="975" y="856"/>
                  </a:lnTo>
                  <a:lnTo>
                    <a:pt x="954" y="875"/>
                  </a:lnTo>
                  <a:lnTo>
                    <a:pt x="939" y="880"/>
                  </a:lnTo>
                  <a:lnTo>
                    <a:pt x="915" y="880"/>
                  </a:lnTo>
                  <a:lnTo>
                    <a:pt x="915" y="888"/>
                  </a:lnTo>
                  <a:lnTo>
                    <a:pt x="891" y="886"/>
                  </a:lnTo>
                  <a:lnTo>
                    <a:pt x="890" y="873"/>
                  </a:lnTo>
                  <a:lnTo>
                    <a:pt x="865" y="872"/>
                  </a:lnTo>
                  <a:lnTo>
                    <a:pt x="865" y="893"/>
                  </a:lnTo>
                  <a:lnTo>
                    <a:pt x="840" y="893"/>
                  </a:lnTo>
                  <a:lnTo>
                    <a:pt x="840" y="910"/>
                  </a:lnTo>
                  <a:lnTo>
                    <a:pt x="869" y="911"/>
                  </a:lnTo>
                  <a:lnTo>
                    <a:pt x="869" y="1026"/>
                  </a:lnTo>
                  <a:lnTo>
                    <a:pt x="880" y="1039"/>
                  </a:lnTo>
                  <a:lnTo>
                    <a:pt x="889" y="1069"/>
                  </a:lnTo>
                  <a:lnTo>
                    <a:pt x="895" y="1077"/>
                  </a:lnTo>
                  <a:lnTo>
                    <a:pt x="880" y="1093"/>
                  </a:lnTo>
                  <a:lnTo>
                    <a:pt x="872" y="1097"/>
                  </a:lnTo>
                  <a:lnTo>
                    <a:pt x="864" y="1108"/>
                  </a:lnTo>
                  <a:lnTo>
                    <a:pt x="847" y="1109"/>
                  </a:lnTo>
                  <a:lnTo>
                    <a:pt x="841" y="1117"/>
                  </a:lnTo>
                  <a:lnTo>
                    <a:pt x="841" y="1124"/>
                  </a:lnTo>
                  <a:lnTo>
                    <a:pt x="831" y="1124"/>
                  </a:lnTo>
                  <a:lnTo>
                    <a:pt x="830" y="1141"/>
                  </a:lnTo>
                  <a:lnTo>
                    <a:pt x="817" y="1151"/>
                  </a:lnTo>
                  <a:lnTo>
                    <a:pt x="820" y="1157"/>
                  </a:lnTo>
                  <a:lnTo>
                    <a:pt x="801" y="1173"/>
                  </a:lnTo>
                  <a:lnTo>
                    <a:pt x="796" y="1187"/>
                  </a:lnTo>
                  <a:lnTo>
                    <a:pt x="801" y="1197"/>
                  </a:lnTo>
                  <a:lnTo>
                    <a:pt x="801" y="1221"/>
                  </a:lnTo>
                  <a:lnTo>
                    <a:pt x="782" y="1240"/>
                  </a:lnTo>
                  <a:lnTo>
                    <a:pt x="767" y="1262"/>
                  </a:lnTo>
                  <a:lnTo>
                    <a:pt x="768" y="1269"/>
                  </a:lnTo>
                  <a:lnTo>
                    <a:pt x="756" y="1287"/>
                  </a:lnTo>
                  <a:lnTo>
                    <a:pt x="758" y="1311"/>
                  </a:lnTo>
                  <a:lnTo>
                    <a:pt x="756" y="1319"/>
                  </a:lnTo>
                  <a:lnTo>
                    <a:pt x="766" y="1329"/>
                  </a:lnTo>
                  <a:lnTo>
                    <a:pt x="771" y="1340"/>
                  </a:lnTo>
                  <a:lnTo>
                    <a:pt x="787" y="1341"/>
                  </a:lnTo>
                  <a:lnTo>
                    <a:pt x="783" y="1353"/>
                  </a:lnTo>
                  <a:lnTo>
                    <a:pt x="796" y="1363"/>
                  </a:lnTo>
                  <a:lnTo>
                    <a:pt x="801" y="1374"/>
                  </a:lnTo>
                  <a:lnTo>
                    <a:pt x="782" y="1364"/>
                  </a:lnTo>
                  <a:lnTo>
                    <a:pt x="766" y="1363"/>
                  </a:lnTo>
                  <a:lnTo>
                    <a:pt x="741" y="1374"/>
                  </a:lnTo>
                  <a:lnTo>
                    <a:pt x="689" y="1374"/>
                  </a:lnTo>
                  <a:lnTo>
                    <a:pt x="677" y="1343"/>
                  </a:lnTo>
                  <a:lnTo>
                    <a:pt x="662" y="1324"/>
                  </a:lnTo>
                  <a:lnTo>
                    <a:pt x="638" y="1316"/>
                  </a:lnTo>
                  <a:lnTo>
                    <a:pt x="610" y="1297"/>
                  </a:lnTo>
                  <a:lnTo>
                    <a:pt x="603" y="1297"/>
                  </a:lnTo>
                  <a:lnTo>
                    <a:pt x="591" y="1306"/>
                  </a:lnTo>
                  <a:lnTo>
                    <a:pt x="581" y="1304"/>
                  </a:lnTo>
                  <a:lnTo>
                    <a:pt x="571" y="1276"/>
                  </a:lnTo>
                  <a:lnTo>
                    <a:pt x="588" y="1255"/>
                  </a:lnTo>
                  <a:lnTo>
                    <a:pt x="575" y="1242"/>
                  </a:lnTo>
                  <a:lnTo>
                    <a:pt x="549" y="1237"/>
                  </a:lnTo>
                  <a:lnTo>
                    <a:pt x="546" y="1205"/>
                  </a:lnTo>
                  <a:lnTo>
                    <a:pt x="537" y="1178"/>
                  </a:lnTo>
                  <a:lnTo>
                    <a:pt x="526" y="1164"/>
                  </a:lnTo>
                  <a:lnTo>
                    <a:pt x="506" y="1109"/>
                  </a:lnTo>
                  <a:lnTo>
                    <a:pt x="507" y="1099"/>
                  </a:lnTo>
                  <a:lnTo>
                    <a:pt x="521" y="1077"/>
                  </a:lnTo>
                  <a:lnTo>
                    <a:pt x="512" y="1074"/>
                  </a:lnTo>
                  <a:lnTo>
                    <a:pt x="514" y="1067"/>
                  </a:lnTo>
                  <a:lnTo>
                    <a:pt x="510" y="1069"/>
                  </a:lnTo>
                  <a:lnTo>
                    <a:pt x="507" y="1064"/>
                  </a:lnTo>
                  <a:lnTo>
                    <a:pt x="496" y="1070"/>
                  </a:lnTo>
                  <a:lnTo>
                    <a:pt x="496" y="1050"/>
                  </a:lnTo>
                  <a:lnTo>
                    <a:pt x="486" y="1064"/>
                  </a:lnTo>
                  <a:lnTo>
                    <a:pt x="476" y="1063"/>
                  </a:lnTo>
                  <a:lnTo>
                    <a:pt x="473" y="1058"/>
                  </a:lnTo>
                  <a:lnTo>
                    <a:pt x="470" y="1060"/>
                  </a:lnTo>
                  <a:lnTo>
                    <a:pt x="465" y="1048"/>
                  </a:lnTo>
                  <a:lnTo>
                    <a:pt x="452" y="1044"/>
                  </a:lnTo>
                  <a:lnTo>
                    <a:pt x="452" y="1024"/>
                  </a:lnTo>
                  <a:lnTo>
                    <a:pt x="443" y="1023"/>
                  </a:lnTo>
                  <a:lnTo>
                    <a:pt x="438" y="1011"/>
                  </a:lnTo>
                  <a:lnTo>
                    <a:pt x="422" y="1003"/>
                  </a:lnTo>
                  <a:lnTo>
                    <a:pt x="421" y="996"/>
                  </a:lnTo>
                  <a:lnTo>
                    <a:pt x="411" y="996"/>
                  </a:lnTo>
                  <a:lnTo>
                    <a:pt x="404" y="981"/>
                  </a:lnTo>
                  <a:lnTo>
                    <a:pt x="397" y="981"/>
                  </a:lnTo>
                  <a:lnTo>
                    <a:pt x="396" y="970"/>
                  </a:lnTo>
                  <a:lnTo>
                    <a:pt x="393" y="975"/>
                  </a:lnTo>
                  <a:lnTo>
                    <a:pt x="388" y="969"/>
                  </a:lnTo>
                  <a:lnTo>
                    <a:pt x="374" y="965"/>
                  </a:lnTo>
                  <a:lnTo>
                    <a:pt x="379" y="959"/>
                  </a:lnTo>
                  <a:lnTo>
                    <a:pt x="378" y="946"/>
                  </a:lnTo>
                  <a:lnTo>
                    <a:pt x="386" y="939"/>
                  </a:lnTo>
                  <a:lnTo>
                    <a:pt x="367" y="930"/>
                  </a:lnTo>
                  <a:lnTo>
                    <a:pt x="369" y="897"/>
                  </a:lnTo>
                  <a:lnTo>
                    <a:pt x="362" y="893"/>
                  </a:lnTo>
                  <a:lnTo>
                    <a:pt x="344" y="896"/>
                  </a:lnTo>
                  <a:lnTo>
                    <a:pt x="344" y="890"/>
                  </a:lnTo>
                  <a:lnTo>
                    <a:pt x="332" y="885"/>
                  </a:lnTo>
                  <a:lnTo>
                    <a:pt x="330" y="880"/>
                  </a:lnTo>
                  <a:lnTo>
                    <a:pt x="314" y="870"/>
                  </a:lnTo>
                  <a:lnTo>
                    <a:pt x="303" y="865"/>
                  </a:lnTo>
                  <a:lnTo>
                    <a:pt x="290" y="868"/>
                  </a:lnTo>
                  <a:lnTo>
                    <a:pt x="284" y="857"/>
                  </a:lnTo>
                  <a:lnTo>
                    <a:pt x="266" y="847"/>
                  </a:lnTo>
                  <a:lnTo>
                    <a:pt x="253" y="847"/>
                  </a:lnTo>
                  <a:lnTo>
                    <a:pt x="245" y="842"/>
                  </a:lnTo>
                  <a:lnTo>
                    <a:pt x="229" y="842"/>
                  </a:lnTo>
                  <a:lnTo>
                    <a:pt x="219" y="832"/>
                  </a:lnTo>
                  <a:lnTo>
                    <a:pt x="209" y="832"/>
                  </a:lnTo>
                  <a:lnTo>
                    <a:pt x="194" y="808"/>
                  </a:lnTo>
                  <a:lnTo>
                    <a:pt x="191" y="811"/>
                  </a:lnTo>
                  <a:lnTo>
                    <a:pt x="181" y="799"/>
                  </a:lnTo>
                  <a:lnTo>
                    <a:pt x="182" y="794"/>
                  </a:lnTo>
                  <a:lnTo>
                    <a:pt x="176" y="796"/>
                  </a:lnTo>
                  <a:lnTo>
                    <a:pt x="176" y="792"/>
                  </a:lnTo>
                  <a:lnTo>
                    <a:pt x="170" y="794"/>
                  </a:lnTo>
                  <a:lnTo>
                    <a:pt x="171" y="788"/>
                  </a:lnTo>
                  <a:lnTo>
                    <a:pt x="161" y="784"/>
                  </a:lnTo>
                  <a:lnTo>
                    <a:pt x="161" y="778"/>
                  </a:lnTo>
                  <a:lnTo>
                    <a:pt x="151" y="779"/>
                  </a:lnTo>
                  <a:lnTo>
                    <a:pt x="147" y="773"/>
                  </a:lnTo>
                  <a:lnTo>
                    <a:pt x="152" y="769"/>
                  </a:lnTo>
                  <a:lnTo>
                    <a:pt x="150" y="764"/>
                  </a:lnTo>
                  <a:lnTo>
                    <a:pt x="145" y="768"/>
                  </a:lnTo>
                  <a:lnTo>
                    <a:pt x="145" y="764"/>
                  </a:lnTo>
                  <a:lnTo>
                    <a:pt x="133" y="762"/>
                  </a:lnTo>
                  <a:lnTo>
                    <a:pt x="135" y="758"/>
                  </a:lnTo>
                  <a:lnTo>
                    <a:pt x="133" y="742"/>
                  </a:lnTo>
                  <a:lnTo>
                    <a:pt x="150" y="737"/>
                  </a:lnTo>
                  <a:lnTo>
                    <a:pt x="151" y="729"/>
                  </a:lnTo>
                  <a:lnTo>
                    <a:pt x="146" y="728"/>
                  </a:lnTo>
                  <a:lnTo>
                    <a:pt x="145" y="718"/>
                  </a:lnTo>
                  <a:lnTo>
                    <a:pt x="140" y="715"/>
                  </a:lnTo>
                  <a:lnTo>
                    <a:pt x="150" y="708"/>
                  </a:lnTo>
                  <a:lnTo>
                    <a:pt x="156" y="709"/>
                  </a:lnTo>
                  <a:lnTo>
                    <a:pt x="166" y="689"/>
                  </a:lnTo>
                  <a:lnTo>
                    <a:pt x="146" y="686"/>
                  </a:lnTo>
                  <a:lnTo>
                    <a:pt x="151" y="676"/>
                  </a:lnTo>
                  <a:lnTo>
                    <a:pt x="140" y="676"/>
                  </a:lnTo>
                  <a:lnTo>
                    <a:pt x="145" y="671"/>
                  </a:lnTo>
                  <a:lnTo>
                    <a:pt x="156" y="673"/>
                  </a:lnTo>
                  <a:lnTo>
                    <a:pt x="147" y="660"/>
                  </a:lnTo>
                  <a:lnTo>
                    <a:pt x="151" y="650"/>
                  </a:lnTo>
                  <a:lnTo>
                    <a:pt x="145" y="636"/>
                  </a:lnTo>
                  <a:lnTo>
                    <a:pt x="161" y="627"/>
                  </a:lnTo>
                  <a:lnTo>
                    <a:pt x="167" y="625"/>
                  </a:lnTo>
                  <a:lnTo>
                    <a:pt x="162" y="624"/>
                  </a:lnTo>
                  <a:lnTo>
                    <a:pt x="155" y="612"/>
                  </a:lnTo>
                  <a:lnTo>
                    <a:pt x="138" y="620"/>
                  </a:lnTo>
                  <a:lnTo>
                    <a:pt x="135" y="614"/>
                  </a:lnTo>
                  <a:lnTo>
                    <a:pt x="131" y="615"/>
                  </a:lnTo>
                  <a:lnTo>
                    <a:pt x="128" y="609"/>
                  </a:lnTo>
                  <a:lnTo>
                    <a:pt x="122" y="609"/>
                  </a:lnTo>
                  <a:lnTo>
                    <a:pt x="113" y="599"/>
                  </a:lnTo>
                  <a:lnTo>
                    <a:pt x="103" y="599"/>
                  </a:lnTo>
                  <a:lnTo>
                    <a:pt x="93" y="590"/>
                  </a:lnTo>
                  <a:lnTo>
                    <a:pt x="74" y="590"/>
                  </a:lnTo>
                  <a:lnTo>
                    <a:pt x="61" y="581"/>
                  </a:lnTo>
                  <a:lnTo>
                    <a:pt x="53" y="581"/>
                  </a:lnTo>
                  <a:lnTo>
                    <a:pt x="54" y="574"/>
                  </a:lnTo>
                  <a:lnTo>
                    <a:pt x="39" y="575"/>
                  </a:lnTo>
                  <a:lnTo>
                    <a:pt x="37" y="564"/>
                  </a:lnTo>
                  <a:lnTo>
                    <a:pt x="23" y="555"/>
                  </a:lnTo>
                  <a:lnTo>
                    <a:pt x="29" y="544"/>
                  </a:lnTo>
                  <a:lnTo>
                    <a:pt x="13" y="539"/>
                  </a:lnTo>
                  <a:lnTo>
                    <a:pt x="1" y="526"/>
                  </a:lnTo>
                  <a:lnTo>
                    <a:pt x="0" y="496"/>
                  </a:lnTo>
                  <a:lnTo>
                    <a:pt x="8" y="481"/>
                  </a:lnTo>
                  <a:lnTo>
                    <a:pt x="10" y="468"/>
                  </a:lnTo>
                  <a:lnTo>
                    <a:pt x="7" y="468"/>
                  </a:lnTo>
                  <a:lnTo>
                    <a:pt x="13" y="450"/>
                  </a:lnTo>
                  <a:lnTo>
                    <a:pt x="17" y="441"/>
                  </a:lnTo>
                  <a:lnTo>
                    <a:pt x="34" y="453"/>
                  </a:lnTo>
                  <a:lnTo>
                    <a:pt x="42" y="442"/>
                  </a:lnTo>
                  <a:lnTo>
                    <a:pt x="59" y="441"/>
                  </a:lnTo>
                  <a:lnTo>
                    <a:pt x="71" y="447"/>
                  </a:lnTo>
                  <a:lnTo>
                    <a:pt x="78" y="445"/>
                  </a:lnTo>
                  <a:lnTo>
                    <a:pt x="76" y="436"/>
                  </a:lnTo>
                  <a:lnTo>
                    <a:pt x="98" y="445"/>
                  </a:lnTo>
                  <a:lnTo>
                    <a:pt x="111" y="432"/>
                  </a:lnTo>
                  <a:lnTo>
                    <a:pt x="127" y="453"/>
                  </a:lnTo>
                  <a:lnTo>
                    <a:pt x="131" y="442"/>
                  </a:lnTo>
                  <a:lnTo>
                    <a:pt x="138" y="441"/>
                  </a:lnTo>
                  <a:lnTo>
                    <a:pt x="143" y="455"/>
                  </a:lnTo>
                  <a:lnTo>
                    <a:pt x="157" y="448"/>
                  </a:lnTo>
                  <a:lnTo>
                    <a:pt x="157" y="463"/>
                  </a:lnTo>
                  <a:lnTo>
                    <a:pt x="166" y="463"/>
                  </a:lnTo>
                  <a:lnTo>
                    <a:pt x="166" y="452"/>
                  </a:lnTo>
                  <a:lnTo>
                    <a:pt x="172" y="453"/>
                  </a:lnTo>
                  <a:lnTo>
                    <a:pt x="170" y="448"/>
                  </a:lnTo>
                  <a:lnTo>
                    <a:pt x="176" y="447"/>
                  </a:lnTo>
                  <a:lnTo>
                    <a:pt x="171" y="431"/>
                  </a:lnTo>
                  <a:lnTo>
                    <a:pt x="165" y="431"/>
                  </a:lnTo>
                  <a:lnTo>
                    <a:pt x="170" y="418"/>
                  </a:lnTo>
                  <a:lnTo>
                    <a:pt x="176" y="421"/>
                  </a:lnTo>
                  <a:lnTo>
                    <a:pt x="177" y="417"/>
                  </a:lnTo>
                  <a:lnTo>
                    <a:pt x="179" y="413"/>
                  </a:lnTo>
                  <a:lnTo>
                    <a:pt x="194" y="404"/>
                  </a:lnTo>
                  <a:lnTo>
                    <a:pt x="211" y="406"/>
                  </a:lnTo>
                  <a:lnTo>
                    <a:pt x="219" y="384"/>
                  </a:lnTo>
                  <a:lnTo>
                    <a:pt x="244" y="381"/>
                  </a:lnTo>
                  <a:lnTo>
                    <a:pt x="258" y="377"/>
                  </a:lnTo>
                  <a:lnTo>
                    <a:pt x="264" y="363"/>
                  </a:lnTo>
                  <a:lnTo>
                    <a:pt x="248" y="353"/>
                  </a:lnTo>
                  <a:lnTo>
                    <a:pt x="264" y="358"/>
                  </a:lnTo>
                  <a:lnTo>
                    <a:pt x="268" y="348"/>
                  </a:lnTo>
                  <a:lnTo>
                    <a:pt x="246" y="342"/>
                  </a:lnTo>
                  <a:lnTo>
                    <a:pt x="253" y="333"/>
                  </a:lnTo>
                  <a:lnTo>
                    <a:pt x="258" y="337"/>
                  </a:lnTo>
                  <a:lnTo>
                    <a:pt x="261" y="333"/>
                  </a:lnTo>
                  <a:lnTo>
                    <a:pt x="263" y="319"/>
                  </a:lnTo>
                  <a:lnTo>
                    <a:pt x="258" y="319"/>
                  </a:lnTo>
                  <a:lnTo>
                    <a:pt x="253" y="324"/>
                  </a:lnTo>
                  <a:lnTo>
                    <a:pt x="248" y="320"/>
                  </a:lnTo>
                  <a:lnTo>
                    <a:pt x="250" y="315"/>
                  </a:lnTo>
                  <a:lnTo>
                    <a:pt x="256" y="312"/>
                  </a:lnTo>
                  <a:lnTo>
                    <a:pt x="255" y="304"/>
                  </a:lnTo>
                  <a:lnTo>
                    <a:pt x="241" y="308"/>
                  </a:lnTo>
                  <a:lnTo>
                    <a:pt x="244" y="303"/>
                  </a:lnTo>
                  <a:lnTo>
                    <a:pt x="256" y="289"/>
                  </a:lnTo>
                  <a:lnTo>
                    <a:pt x="240" y="274"/>
                  </a:lnTo>
                  <a:lnTo>
                    <a:pt x="258" y="268"/>
                  </a:lnTo>
                  <a:lnTo>
                    <a:pt x="248" y="256"/>
                  </a:lnTo>
                  <a:lnTo>
                    <a:pt x="239" y="251"/>
                  </a:lnTo>
                  <a:lnTo>
                    <a:pt x="246" y="241"/>
                  </a:lnTo>
                  <a:lnTo>
                    <a:pt x="240" y="236"/>
                  </a:lnTo>
                  <a:lnTo>
                    <a:pt x="244" y="215"/>
                  </a:lnTo>
                  <a:lnTo>
                    <a:pt x="235" y="219"/>
                  </a:lnTo>
                  <a:lnTo>
                    <a:pt x="234" y="211"/>
                  </a:lnTo>
                  <a:lnTo>
                    <a:pt x="229" y="216"/>
                  </a:lnTo>
                  <a:lnTo>
                    <a:pt x="224" y="214"/>
                  </a:lnTo>
                  <a:lnTo>
                    <a:pt x="225" y="204"/>
                  </a:lnTo>
                  <a:lnTo>
                    <a:pt x="219" y="207"/>
                  </a:lnTo>
                  <a:lnTo>
                    <a:pt x="211" y="200"/>
                  </a:lnTo>
                  <a:lnTo>
                    <a:pt x="207" y="202"/>
                  </a:lnTo>
                  <a:lnTo>
                    <a:pt x="210" y="191"/>
                  </a:lnTo>
                  <a:lnTo>
                    <a:pt x="199" y="182"/>
                  </a:lnTo>
                  <a:lnTo>
                    <a:pt x="205" y="166"/>
                  </a:lnTo>
                  <a:lnTo>
                    <a:pt x="192" y="162"/>
                  </a:lnTo>
                  <a:lnTo>
                    <a:pt x="200" y="151"/>
                  </a:lnTo>
                  <a:lnTo>
                    <a:pt x="184" y="140"/>
                  </a:lnTo>
                  <a:lnTo>
                    <a:pt x="186" y="122"/>
                  </a:lnTo>
                  <a:lnTo>
                    <a:pt x="175" y="117"/>
                  </a:lnTo>
                  <a:lnTo>
                    <a:pt x="184" y="115"/>
                  </a:lnTo>
                  <a:lnTo>
                    <a:pt x="187" y="106"/>
                  </a:lnTo>
                  <a:lnTo>
                    <a:pt x="171" y="107"/>
                  </a:lnTo>
                  <a:lnTo>
                    <a:pt x="175" y="96"/>
                  </a:lnTo>
                  <a:lnTo>
                    <a:pt x="162" y="91"/>
                  </a:lnTo>
                  <a:lnTo>
                    <a:pt x="162" y="82"/>
                  </a:lnTo>
                  <a:lnTo>
                    <a:pt x="170" y="81"/>
                  </a:lnTo>
                  <a:lnTo>
                    <a:pt x="160" y="74"/>
                  </a:lnTo>
                  <a:lnTo>
                    <a:pt x="152" y="76"/>
                  </a:lnTo>
                  <a:lnTo>
                    <a:pt x="160" y="67"/>
                  </a:lnTo>
                  <a:lnTo>
                    <a:pt x="157" y="62"/>
                  </a:lnTo>
                  <a:lnTo>
                    <a:pt x="167" y="61"/>
                  </a:lnTo>
                  <a:lnTo>
                    <a:pt x="167" y="54"/>
                  </a:lnTo>
                  <a:lnTo>
                    <a:pt x="157" y="59"/>
                  </a:lnTo>
                  <a:lnTo>
                    <a:pt x="150" y="56"/>
                  </a:lnTo>
                  <a:lnTo>
                    <a:pt x="157" y="48"/>
                  </a:lnTo>
                  <a:lnTo>
                    <a:pt x="150" y="43"/>
                  </a:lnTo>
                  <a:lnTo>
                    <a:pt x="152" y="32"/>
                  </a:lnTo>
                  <a:lnTo>
                    <a:pt x="145" y="32"/>
                  </a:lnTo>
                  <a:lnTo>
                    <a:pt x="138" y="22"/>
                  </a:lnTo>
                  <a:lnTo>
                    <a:pt x="130" y="22"/>
                  </a:lnTo>
                  <a:lnTo>
                    <a:pt x="136" y="17"/>
                  </a:lnTo>
                  <a:lnTo>
                    <a:pt x="133" y="9"/>
                  </a:lnTo>
                  <a:lnTo>
                    <a:pt x="166" y="2"/>
                  </a:lnTo>
                  <a:lnTo>
                    <a:pt x="187" y="12"/>
                  </a:lnTo>
                  <a:lnTo>
                    <a:pt x="197" y="3"/>
                  </a:lnTo>
                  <a:lnTo>
                    <a:pt x="215" y="24"/>
                  </a:lnTo>
                  <a:lnTo>
                    <a:pt x="226" y="32"/>
                  </a:lnTo>
                  <a:lnTo>
                    <a:pt x="244" y="9"/>
                  </a:lnTo>
                  <a:lnTo>
                    <a:pt x="255" y="7"/>
                  </a:lnTo>
                  <a:lnTo>
                    <a:pt x="266" y="9"/>
                  </a:lnTo>
                  <a:lnTo>
                    <a:pt x="274" y="23"/>
                  </a:lnTo>
                  <a:lnTo>
                    <a:pt x="279" y="22"/>
                  </a:lnTo>
                  <a:lnTo>
                    <a:pt x="298" y="27"/>
                  </a:lnTo>
                  <a:lnTo>
                    <a:pt x="303" y="23"/>
                  </a:lnTo>
                  <a:lnTo>
                    <a:pt x="310" y="27"/>
                  </a:lnTo>
                  <a:lnTo>
                    <a:pt x="317" y="13"/>
                  </a:lnTo>
                  <a:lnTo>
                    <a:pt x="338" y="8"/>
                  </a:lnTo>
                  <a:lnTo>
                    <a:pt x="342" y="13"/>
                  </a:lnTo>
                  <a:lnTo>
                    <a:pt x="349" y="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420600" y="2385012"/>
              <a:ext cx="1138098" cy="1146266"/>
            </a:xfrm>
            <a:custGeom>
              <a:avLst/>
              <a:gdLst>
                <a:gd name="T0" fmla="*/ 903 w 1674"/>
                <a:gd name="T1" fmla="*/ 116 h 1684"/>
                <a:gd name="T2" fmla="*/ 982 w 1674"/>
                <a:gd name="T3" fmla="*/ 176 h 1684"/>
                <a:gd name="T4" fmla="*/ 1041 w 1674"/>
                <a:gd name="T5" fmla="*/ 182 h 1684"/>
                <a:gd name="T6" fmla="*/ 1084 w 1674"/>
                <a:gd name="T7" fmla="*/ 225 h 1684"/>
                <a:gd name="T8" fmla="*/ 1113 w 1674"/>
                <a:gd name="T9" fmla="*/ 273 h 1684"/>
                <a:gd name="T10" fmla="*/ 1154 w 1674"/>
                <a:gd name="T11" fmla="*/ 358 h 1684"/>
                <a:gd name="T12" fmla="*/ 1217 w 1674"/>
                <a:gd name="T13" fmla="*/ 382 h 1684"/>
                <a:gd name="T14" fmla="*/ 1307 w 1674"/>
                <a:gd name="T15" fmla="*/ 418 h 1684"/>
                <a:gd name="T16" fmla="*/ 1389 w 1674"/>
                <a:gd name="T17" fmla="*/ 441 h 1684"/>
                <a:gd name="T18" fmla="*/ 1413 w 1674"/>
                <a:gd name="T19" fmla="*/ 511 h 1684"/>
                <a:gd name="T20" fmla="*/ 1443 w 1674"/>
                <a:gd name="T21" fmla="*/ 599 h 1684"/>
                <a:gd name="T22" fmla="*/ 1433 w 1674"/>
                <a:gd name="T23" fmla="*/ 649 h 1684"/>
                <a:gd name="T24" fmla="*/ 1463 w 1674"/>
                <a:gd name="T25" fmla="*/ 749 h 1684"/>
                <a:gd name="T26" fmla="*/ 1422 w 1674"/>
                <a:gd name="T27" fmla="*/ 842 h 1684"/>
                <a:gd name="T28" fmla="*/ 1601 w 1674"/>
                <a:gd name="T29" fmla="*/ 932 h 1684"/>
                <a:gd name="T30" fmla="*/ 1555 w 1674"/>
                <a:gd name="T31" fmla="*/ 1051 h 1684"/>
                <a:gd name="T32" fmla="*/ 1473 w 1674"/>
                <a:gd name="T33" fmla="*/ 1182 h 1684"/>
                <a:gd name="T34" fmla="*/ 1488 w 1674"/>
                <a:gd name="T35" fmla="*/ 1330 h 1684"/>
                <a:gd name="T36" fmla="*/ 1388 w 1674"/>
                <a:gd name="T37" fmla="*/ 1262 h 1684"/>
                <a:gd name="T38" fmla="*/ 1379 w 1674"/>
                <a:gd name="T39" fmla="*/ 1208 h 1684"/>
                <a:gd name="T40" fmla="*/ 1300 w 1674"/>
                <a:gd name="T41" fmla="*/ 1089 h 1684"/>
                <a:gd name="T42" fmla="*/ 1235 w 1674"/>
                <a:gd name="T43" fmla="*/ 1112 h 1684"/>
                <a:gd name="T44" fmla="*/ 1112 w 1674"/>
                <a:gd name="T45" fmla="*/ 1265 h 1684"/>
                <a:gd name="T46" fmla="*/ 1092 w 1674"/>
                <a:gd name="T47" fmla="*/ 1375 h 1684"/>
                <a:gd name="T48" fmla="*/ 1232 w 1674"/>
                <a:gd name="T49" fmla="*/ 1457 h 1684"/>
                <a:gd name="T50" fmla="*/ 1315 w 1674"/>
                <a:gd name="T51" fmla="*/ 1462 h 1684"/>
                <a:gd name="T52" fmla="*/ 1376 w 1674"/>
                <a:gd name="T53" fmla="*/ 1473 h 1684"/>
                <a:gd name="T54" fmla="*/ 1353 w 1674"/>
                <a:gd name="T55" fmla="*/ 1536 h 1684"/>
                <a:gd name="T56" fmla="*/ 1201 w 1674"/>
                <a:gd name="T57" fmla="*/ 1617 h 1684"/>
                <a:gd name="T58" fmla="*/ 1054 w 1674"/>
                <a:gd name="T59" fmla="*/ 1675 h 1684"/>
                <a:gd name="T60" fmla="*/ 984 w 1674"/>
                <a:gd name="T61" fmla="*/ 1524 h 1684"/>
                <a:gd name="T62" fmla="*/ 950 w 1674"/>
                <a:gd name="T63" fmla="*/ 1442 h 1684"/>
                <a:gd name="T64" fmla="*/ 892 w 1674"/>
                <a:gd name="T65" fmla="*/ 1496 h 1684"/>
                <a:gd name="T66" fmla="*/ 807 w 1674"/>
                <a:gd name="T67" fmla="*/ 1562 h 1684"/>
                <a:gd name="T68" fmla="*/ 704 w 1674"/>
                <a:gd name="T69" fmla="*/ 1532 h 1684"/>
                <a:gd name="T70" fmla="*/ 570 w 1674"/>
                <a:gd name="T71" fmla="*/ 1521 h 1684"/>
                <a:gd name="T72" fmla="*/ 437 w 1674"/>
                <a:gd name="T73" fmla="*/ 1452 h 1684"/>
                <a:gd name="T74" fmla="*/ 292 w 1674"/>
                <a:gd name="T75" fmla="*/ 1435 h 1684"/>
                <a:gd name="T76" fmla="*/ 225 w 1674"/>
                <a:gd name="T77" fmla="*/ 1410 h 1684"/>
                <a:gd name="T78" fmla="*/ 203 w 1674"/>
                <a:gd name="T79" fmla="*/ 1202 h 1684"/>
                <a:gd name="T80" fmla="*/ 59 w 1674"/>
                <a:gd name="T81" fmla="*/ 1218 h 1684"/>
                <a:gd name="T82" fmla="*/ 30 w 1674"/>
                <a:gd name="T83" fmla="*/ 1186 h 1684"/>
                <a:gd name="T84" fmla="*/ 49 w 1674"/>
                <a:gd name="T85" fmla="*/ 1123 h 1684"/>
                <a:gd name="T86" fmla="*/ 58 w 1674"/>
                <a:gd name="T87" fmla="*/ 1068 h 1684"/>
                <a:gd name="T88" fmla="*/ 123 w 1674"/>
                <a:gd name="T89" fmla="*/ 1009 h 1684"/>
                <a:gd name="T90" fmla="*/ 202 w 1674"/>
                <a:gd name="T91" fmla="*/ 1014 h 1684"/>
                <a:gd name="T92" fmla="*/ 153 w 1674"/>
                <a:gd name="T93" fmla="*/ 921 h 1684"/>
                <a:gd name="T94" fmla="*/ 94 w 1674"/>
                <a:gd name="T95" fmla="*/ 812 h 1684"/>
                <a:gd name="T96" fmla="*/ 4 w 1674"/>
                <a:gd name="T97" fmla="*/ 757 h 1684"/>
                <a:gd name="T98" fmla="*/ 15 w 1674"/>
                <a:gd name="T99" fmla="*/ 693 h 1684"/>
                <a:gd name="T100" fmla="*/ 88 w 1674"/>
                <a:gd name="T101" fmla="*/ 660 h 1684"/>
                <a:gd name="T102" fmla="*/ 108 w 1674"/>
                <a:gd name="T103" fmla="*/ 591 h 1684"/>
                <a:gd name="T104" fmla="*/ 156 w 1674"/>
                <a:gd name="T105" fmla="*/ 525 h 1684"/>
                <a:gd name="T106" fmla="*/ 132 w 1674"/>
                <a:gd name="T107" fmla="*/ 463 h 1684"/>
                <a:gd name="T108" fmla="*/ 99 w 1674"/>
                <a:gd name="T109" fmla="*/ 304 h 1684"/>
                <a:gd name="T110" fmla="*/ 248 w 1674"/>
                <a:gd name="T111" fmla="*/ 171 h 1684"/>
                <a:gd name="T112" fmla="*/ 501 w 1674"/>
                <a:gd name="T113" fmla="*/ 143 h 1684"/>
                <a:gd name="T114" fmla="*/ 602 w 1674"/>
                <a:gd name="T115" fmla="*/ 132 h 1684"/>
                <a:gd name="T116" fmla="*/ 647 w 1674"/>
                <a:gd name="T117" fmla="*/ 84 h 1684"/>
                <a:gd name="T118" fmla="*/ 704 w 1674"/>
                <a:gd name="T119" fmla="*/ 20 h 1684"/>
                <a:gd name="T120" fmla="*/ 745 w 1674"/>
                <a:gd name="T121" fmla="*/ 7 h 1684"/>
                <a:gd name="T122" fmla="*/ 788 w 1674"/>
                <a:gd name="T123" fmla="*/ 17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4" h="1684">
                  <a:moveTo>
                    <a:pt x="812" y="9"/>
                  </a:moveTo>
                  <a:lnTo>
                    <a:pt x="823" y="17"/>
                  </a:lnTo>
                  <a:lnTo>
                    <a:pt x="828" y="44"/>
                  </a:lnTo>
                  <a:lnTo>
                    <a:pt x="834" y="47"/>
                  </a:lnTo>
                  <a:lnTo>
                    <a:pt x="833" y="57"/>
                  </a:lnTo>
                  <a:lnTo>
                    <a:pt x="852" y="89"/>
                  </a:lnTo>
                  <a:lnTo>
                    <a:pt x="863" y="92"/>
                  </a:lnTo>
                  <a:lnTo>
                    <a:pt x="873" y="86"/>
                  </a:lnTo>
                  <a:lnTo>
                    <a:pt x="888" y="86"/>
                  </a:lnTo>
                  <a:lnTo>
                    <a:pt x="903" y="116"/>
                  </a:lnTo>
                  <a:lnTo>
                    <a:pt x="916" y="122"/>
                  </a:lnTo>
                  <a:lnTo>
                    <a:pt x="920" y="128"/>
                  </a:lnTo>
                  <a:lnTo>
                    <a:pt x="927" y="131"/>
                  </a:lnTo>
                  <a:lnTo>
                    <a:pt x="932" y="137"/>
                  </a:lnTo>
                  <a:lnTo>
                    <a:pt x="941" y="135"/>
                  </a:lnTo>
                  <a:lnTo>
                    <a:pt x="945" y="158"/>
                  </a:lnTo>
                  <a:lnTo>
                    <a:pt x="956" y="167"/>
                  </a:lnTo>
                  <a:lnTo>
                    <a:pt x="957" y="181"/>
                  </a:lnTo>
                  <a:lnTo>
                    <a:pt x="975" y="187"/>
                  </a:lnTo>
                  <a:lnTo>
                    <a:pt x="982" y="176"/>
                  </a:lnTo>
                  <a:lnTo>
                    <a:pt x="999" y="185"/>
                  </a:lnTo>
                  <a:lnTo>
                    <a:pt x="991" y="186"/>
                  </a:lnTo>
                  <a:lnTo>
                    <a:pt x="990" y="192"/>
                  </a:lnTo>
                  <a:lnTo>
                    <a:pt x="994" y="195"/>
                  </a:lnTo>
                  <a:lnTo>
                    <a:pt x="1004" y="190"/>
                  </a:lnTo>
                  <a:lnTo>
                    <a:pt x="1011" y="192"/>
                  </a:lnTo>
                  <a:lnTo>
                    <a:pt x="1015" y="187"/>
                  </a:lnTo>
                  <a:lnTo>
                    <a:pt x="1025" y="182"/>
                  </a:lnTo>
                  <a:lnTo>
                    <a:pt x="1036" y="191"/>
                  </a:lnTo>
                  <a:lnTo>
                    <a:pt x="1041" y="182"/>
                  </a:lnTo>
                  <a:lnTo>
                    <a:pt x="1048" y="195"/>
                  </a:lnTo>
                  <a:lnTo>
                    <a:pt x="1053" y="186"/>
                  </a:lnTo>
                  <a:lnTo>
                    <a:pt x="1060" y="191"/>
                  </a:lnTo>
                  <a:lnTo>
                    <a:pt x="1073" y="206"/>
                  </a:lnTo>
                  <a:lnTo>
                    <a:pt x="1074" y="216"/>
                  </a:lnTo>
                  <a:lnTo>
                    <a:pt x="1080" y="214"/>
                  </a:lnTo>
                  <a:lnTo>
                    <a:pt x="1089" y="211"/>
                  </a:lnTo>
                  <a:lnTo>
                    <a:pt x="1094" y="222"/>
                  </a:lnTo>
                  <a:lnTo>
                    <a:pt x="1092" y="224"/>
                  </a:lnTo>
                  <a:lnTo>
                    <a:pt x="1084" y="225"/>
                  </a:lnTo>
                  <a:lnTo>
                    <a:pt x="1092" y="229"/>
                  </a:lnTo>
                  <a:lnTo>
                    <a:pt x="1100" y="232"/>
                  </a:lnTo>
                  <a:lnTo>
                    <a:pt x="1118" y="222"/>
                  </a:lnTo>
                  <a:lnTo>
                    <a:pt x="1123" y="250"/>
                  </a:lnTo>
                  <a:lnTo>
                    <a:pt x="1118" y="254"/>
                  </a:lnTo>
                  <a:lnTo>
                    <a:pt x="1112" y="255"/>
                  </a:lnTo>
                  <a:lnTo>
                    <a:pt x="1110" y="266"/>
                  </a:lnTo>
                  <a:lnTo>
                    <a:pt x="1099" y="264"/>
                  </a:lnTo>
                  <a:lnTo>
                    <a:pt x="1102" y="278"/>
                  </a:lnTo>
                  <a:lnTo>
                    <a:pt x="1113" y="273"/>
                  </a:lnTo>
                  <a:lnTo>
                    <a:pt x="1123" y="299"/>
                  </a:lnTo>
                  <a:lnTo>
                    <a:pt x="1129" y="299"/>
                  </a:lnTo>
                  <a:lnTo>
                    <a:pt x="1137" y="305"/>
                  </a:lnTo>
                  <a:lnTo>
                    <a:pt x="1139" y="314"/>
                  </a:lnTo>
                  <a:lnTo>
                    <a:pt x="1143" y="324"/>
                  </a:lnTo>
                  <a:lnTo>
                    <a:pt x="1138" y="330"/>
                  </a:lnTo>
                  <a:lnTo>
                    <a:pt x="1144" y="335"/>
                  </a:lnTo>
                  <a:lnTo>
                    <a:pt x="1139" y="347"/>
                  </a:lnTo>
                  <a:lnTo>
                    <a:pt x="1151" y="345"/>
                  </a:lnTo>
                  <a:lnTo>
                    <a:pt x="1154" y="358"/>
                  </a:lnTo>
                  <a:lnTo>
                    <a:pt x="1167" y="358"/>
                  </a:lnTo>
                  <a:lnTo>
                    <a:pt x="1169" y="362"/>
                  </a:lnTo>
                  <a:lnTo>
                    <a:pt x="1172" y="358"/>
                  </a:lnTo>
                  <a:lnTo>
                    <a:pt x="1184" y="369"/>
                  </a:lnTo>
                  <a:lnTo>
                    <a:pt x="1191" y="362"/>
                  </a:lnTo>
                  <a:lnTo>
                    <a:pt x="1191" y="377"/>
                  </a:lnTo>
                  <a:lnTo>
                    <a:pt x="1198" y="378"/>
                  </a:lnTo>
                  <a:lnTo>
                    <a:pt x="1198" y="383"/>
                  </a:lnTo>
                  <a:lnTo>
                    <a:pt x="1208" y="377"/>
                  </a:lnTo>
                  <a:lnTo>
                    <a:pt x="1217" y="382"/>
                  </a:lnTo>
                  <a:lnTo>
                    <a:pt x="1217" y="389"/>
                  </a:lnTo>
                  <a:lnTo>
                    <a:pt x="1228" y="387"/>
                  </a:lnTo>
                  <a:lnTo>
                    <a:pt x="1245" y="402"/>
                  </a:lnTo>
                  <a:lnTo>
                    <a:pt x="1255" y="419"/>
                  </a:lnTo>
                  <a:lnTo>
                    <a:pt x="1261" y="416"/>
                  </a:lnTo>
                  <a:lnTo>
                    <a:pt x="1277" y="424"/>
                  </a:lnTo>
                  <a:lnTo>
                    <a:pt x="1299" y="422"/>
                  </a:lnTo>
                  <a:lnTo>
                    <a:pt x="1307" y="432"/>
                  </a:lnTo>
                  <a:lnTo>
                    <a:pt x="1312" y="431"/>
                  </a:lnTo>
                  <a:lnTo>
                    <a:pt x="1307" y="418"/>
                  </a:lnTo>
                  <a:lnTo>
                    <a:pt x="1316" y="409"/>
                  </a:lnTo>
                  <a:lnTo>
                    <a:pt x="1319" y="418"/>
                  </a:lnTo>
                  <a:lnTo>
                    <a:pt x="1339" y="431"/>
                  </a:lnTo>
                  <a:lnTo>
                    <a:pt x="1361" y="436"/>
                  </a:lnTo>
                  <a:lnTo>
                    <a:pt x="1363" y="431"/>
                  </a:lnTo>
                  <a:lnTo>
                    <a:pt x="1373" y="434"/>
                  </a:lnTo>
                  <a:lnTo>
                    <a:pt x="1379" y="427"/>
                  </a:lnTo>
                  <a:lnTo>
                    <a:pt x="1385" y="431"/>
                  </a:lnTo>
                  <a:lnTo>
                    <a:pt x="1383" y="437"/>
                  </a:lnTo>
                  <a:lnTo>
                    <a:pt x="1389" y="441"/>
                  </a:lnTo>
                  <a:lnTo>
                    <a:pt x="1395" y="432"/>
                  </a:lnTo>
                  <a:lnTo>
                    <a:pt x="1399" y="452"/>
                  </a:lnTo>
                  <a:lnTo>
                    <a:pt x="1410" y="446"/>
                  </a:lnTo>
                  <a:lnTo>
                    <a:pt x="1417" y="452"/>
                  </a:lnTo>
                  <a:lnTo>
                    <a:pt x="1425" y="485"/>
                  </a:lnTo>
                  <a:lnTo>
                    <a:pt x="1438" y="483"/>
                  </a:lnTo>
                  <a:lnTo>
                    <a:pt x="1437" y="493"/>
                  </a:lnTo>
                  <a:lnTo>
                    <a:pt x="1422" y="495"/>
                  </a:lnTo>
                  <a:lnTo>
                    <a:pt x="1419" y="507"/>
                  </a:lnTo>
                  <a:lnTo>
                    <a:pt x="1413" y="511"/>
                  </a:lnTo>
                  <a:lnTo>
                    <a:pt x="1415" y="520"/>
                  </a:lnTo>
                  <a:lnTo>
                    <a:pt x="1427" y="520"/>
                  </a:lnTo>
                  <a:lnTo>
                    <a:pt x="1432" y="512"/>
                  </a:lnTo>
                  <a:lnTo>
                    <a:pt x="1438" y="522"/>
                  </a:lnTo>
                  <a:lnTo>
                    <a:pt x="1430" y="539"/>
                  </a:lnTo>
                  <a:lnTo>
                    <a:pt x="1430" y="574"/>
                  </a:lnTo>
                  <a:lnTo>
                    <a:pt x="1447" y="580"/>
                  </a:lnTo>
                  <a:lnTo>
                    <a:pt x="1449" y="586"/>
                  </a:lnTo>
                  <a:lnTo>
                    <a:pt x="1443" y="591"/>
                  </a:lnTo>
                  <a:lnTo>
                    <a:pt x="1443" y="599"/>
                  </a:lnTo>
                  <a:lnTo>
                    <a:pt x="1453" y="594"/>
                  </a:lnTo>
                  <a:lnTo>
                    <a:pt x="1474" y="608"/>
                  </a:lnTo>
                  <a:lnTo>
                    <a:pt x="1474" y="615"/>
                  </a:lnTo>
                  <a:lnTo>
                    <a:pt x="1469" y="620"/>
                  </a:lnTo>
                  <a:lnTo>
                    <a:pt x="1458" y="620"/>
                  </a:lnTo>
                  <a:lnTo>
                    <a:pt x="1449" y="606"/>
                  </a:lnTo>
                  <a:lnTo>
                    <a:pt x="1442" y="606"/>
                  </a:lnTo>
                  <a:lnTo>
                    <a:pt x="1443" y="631"/>
                  </a:lnTo>
                  <a:lnTo>
                    <a:pt x="1435" y="634"/>
                  </a:lnTo>
                  <a:lnTo>
                    <a:pt x="1433" y="649"/>
                  </a:lnTo>
                  <a:lnTo>
                    <a:pt x="1449" y="661"/>
                  </a:lnTo>
                  <a:lnTo>
                    <a:pt x="1445" y="675"/>
                  </a:lnTo>
                  <a:lnTo>
                    <a:pt x="1453" y="685"/>
                  </a:lnTo>
                  <a:lnTo>
                    <a:pt x="1448" y="695"/>
                  </a:lnTo>
                  <a:lnTo>
                    <a:pt x="1440" y="695"/>
                  </a:lnTo>
                  <a:lnTo>
                    <a:pt x="1438" y="700"/>
                  </a:lnTo>
                  <a:lnTo>
                    <a:pt x="1452" y="718"/>
                  </a:lnTo>
                  <a:lnTo>
                    <a:pt x="1449" y="725"/>
                  </a:lnTo>
                  <a:lnTo>
                    <a:pt x="1462" y="740"/>
                  </a:lnTo>
                  <a:lnTo>
                    <a:pt x="1463" y="749"/>
                  </a:lnTo>
                  <a:lnTo>
                    <a:pt x="1457" y="754"/>
                  </a:lnTo>
                  <a:lnTo>
                    <a:pt x="1453" y="787"/>
                  </a:lnTo>
                  <a:lnTo>
                    <a:pt x="1443" y="797"/>
                  </a:lnTo>
                  <a:lnTo>
                    <a:pt x="1419" y="824"/>
                  </a:lnTo>
                  <a:lnTo>
                    <a:pt x="1399" y="819"/>
                  </a:lnTo>
                  <a:lnTo>
                    <a:pt x="1388" y="828"/>
                  </a:lnTo>
                  <a:lnTo>
                    <a:pt x="1393" y="842"/>
                  </a:lnTo>
                  <a:lnTo>
                    <a:pt x="1409" y="839"/>
                  </a:lnTo>
                  <a:lnTo>
                    <a:pt x="1410" y="846"/>
                  </a:lnTo>
                  <a:lnTo>
                    <a:pt x="1422" y="842"/>
                  </a:lnTo>
                  <a:lnTo>
                    <a:pt x="1445" y="866"/>
                  </a:lnTo>
                  <a:lnTo>
                    <a:pt x="1457" y="866"/>
                  </a:lnTo>
                  <a:lnTo>
                    <a:pt x="1457" y="871"/>
                  </a:lnTo>
                  <a:lnTo>
                    <a:pt x="1472" y="873"/>
                  </a:lnTo>
                  <a:lnTo>
                    <a:pt x="1488" y="867"/>
                  </a:lnTo>
                  <a:lnTo>
                    <a:pt x="1502" y="868"/>
                  </a:lnTo>
                  <a:lnTo>
                    <a:pt x="1555" y="905"/>
                  </a:lnTo>
                  <a:lnTo>
                    <a:pt x="1565" y="906"/>
                  </a:lnTo>
                  <a:lnTo>
                    <a:pt x="1566" y="911"/>
                  </a:lnTo>
                  <a:lnTo>
                    <a:pt x="1601" y="932"/>
                  </a:lnTo>
                  <a:lnTo>
                    <a:pt x="1605" y="950"/>
                  </a:lnTo>
                  <a:lnTo>
                    <a:pt x="1622" y="950"/>
                  </a:lnTo>
                  <a:lnTo>
                    <a:pt x="1632" y="961"/>
                  </a:lnTo>
                  <a:lnTo>
                    <a:pt x="1651" y="966"/>
                  </a:lnTo>
                  <a:lnTo>
                    <a:pt x="1674" y="982"/>
                  </a:lnTo>
                  <a:lnTo>
                    <a:pt x="1654" y="984"/>
                  </a:lnTo>
                  <a:lnTo>
                    <a:pt x="1644" y="1004"/>
                  </a:lnTo>
                  <a:lnTo>
                    <a:pt x="1624" y="989"/>
                  </a:lnTo>
                  <a:lnTo>
                    <a:pt x="1555" y="989"/>
                  </a:lnTo>
                  <a:lnTo>
                    <a:pt x="1555" y="1051"/>
                  </a:lnTo>
                  <a:lnTo>
                    <a:pt x="1546" y="1051"/>
                  </a:lnTo>
                  <a:lnTo>
                    <a:pt x="1546" y="1058"/>
                  </a:lnTo>
                  <a:lnTo>
                    <a:pt x="1538" y="1056"/>
                  </a:lnTo>
                  <a:lnTo>
                    <a:pt x="1536" y="1083"/>
                  </a:lnTo>
                  <a:lnTo>
                    <a:pt x="1498" y="1083"/>
                  </a:lnTo>
                  <a:lnTo>
                    <a:pt x="1498" y="1129"/>
                  </a:lnTo>
                  <a:lnTo>
                    <a:pt x="1478" y="1129"/>
                  </a:lnTo>
                  <a:lnTo>
                    <a:pt x="1478" y="1161"/>
                  </a:lnTo>
                  <a:lnTo>
                    <a:pt x="1468" y="1171"/>
                  </a:lnTo>
                  <a:lnTo>
                    <a:pt x="1473" y="1182"/>
                  </a:lnTo>
                  <a:lnTo>
                    <a:pt x="1459" y="1213"/>
                  </a:lnTo>
                  <a:lnTo>
                    <a:pt x="1472" y="1228"/>
                  </a:lnTo>
                  <a:lnTo>
                    <a:pt x="1474" y="1248"/>
                  </a:lnTo>
                  <a:lnTo>
                    <a:pt x="1498" y="1256"/>
                  </a:lnTo>
                  <a:lnTo>
                    <a:pt x="1511" y="1253"/>
                  </a:lnTo>
                  <a:lnTo>
                    <a:pt x="1517" y="1258"/>
                  </a:lnTo>
                  <a:lnTo>
                    <a:pt x="1511" y="1260"/>
                  </a:lnTo>
                  <a:lnTo>
                    <a:pt x="1504" y="1266"/>
                  </a:lnTo>
                  <a:lnTo>
                    <a:pt x="1494" y="1290"/>
                  </a:lnTo>
                  <a:lnTo>
                    <a:pt x="1488" y="1330"/>
                  </a:lnTo>
                  <a:lnTo>
                    <a:pt x="1479" y="1346"/>
                  </a:lnTo>
                  <a:lnTo>
                    <a:pt x="1473" y="1344"/>
                  </a:lnTo>
                  <a:lnTo>
                    <a:pt x="1469" y="1331"/>
                  </a:lnTo>
                  <a:lnTo>
                    <a:pt x="1452" y="1334"/>
                  </a:lnTo>
                  <a:lnTo>
                    <a:pt x="1438" y="1315"/>
                  </a:lnTo>
                  <a:lnTo>
                    <a:pt x="1394" y="1296"/>
                  </a:lnTo>
                  <a:lnTo>
                    <a:pt x="1408" y="1276"/>
                  </a:lnTo>
                  <a:lnTo>
                    <a:pt x="1379" y="1277"/>
                  </a:lnTo>
                  <a:lnTo>
                    <a:pt x="1381" y="1270"/>
                  </a:lnTo>
                  <a:lnTo>
                    <a:pt x="1388" y="1262"/>
                  </a:lnTo>
                  <a:lnTo>
                    <a:pt x="1389" y="1248"/>
                  </a:lnTo>
                  <a:lnTo>
                    <a:pt x="1398" y="1245"/>
                  </a:lnTo>
                  <a:lnTo>
                    <a:pt x="1405" y="1232"/>
                  </a:lnTo>
                  <a:lnTo>
                    <a:pt x="1420" y="1230"/>
                  </a:lnTo>
                  <a:lnTo>
                    <a:pt x="1422" y="1208"/>
                  </a:lnTo>
                  <a:lnTo>
                    <a:pt x="1419" y="1206"/>
                  </a:lnTo>
                  <a:lnTo>
                    <a:pt x="1408" y="1207"/>
                  </a:lnTo>
                  <a:lnTo>
                    <a:pt x="1393" y="1198"/>
                  </a:lnTo>
                  <a:lnTo>
                    <a:pt x="1384" y="1213"/>
                  </a:lnTo>
                  <a:lnTo>
                    <a:pt x="1379" y="1208"/>
                  </a:lnTo>
                  <a:lnTo>
                    <a:pt x="1388" y="1157"/>
                  </a:lnTo>
                  <a:lnTo>
                    <a:pt x="1374" y="1133"/>
                  </a:lnTo>
                  <a:lnTo>
                    <a:pt x="1368" y="1133"/>
                  </a:lnTo>
                  <a:lnTo>
                    <a:pt x="1365" y="1148"/>
                  </a:lnTo>
                  <a:lnTo>
                    <a:pt x="1355" y="1149"/>
                  </a:lnTo>
                  <a:lnTo>
                    <a:pt x="1335" y="1134"/>
                  </a:lnTo>
                  <a:lnTo>
                    <a:pt x="1310" y="1132"/>
                  </a:lnTo>
                  <a:lnTo>
                    <a:pt x="1302" y="1108"/>
                  </a:lnTo>
                  <a:lnTo>
                    <a:pt x="1312" y="1094"/>
                  </a:lnTo>
                  <a:lnTo>
                    <a:pt x="1300" y="1089"/>
                  </a:lnTo>
                  <a:lnTo>
                    <a:pt x="1297" y="1083"/>
                  </a:lnTo>
                  <a:lnTo>
                    <a:pt x="1291" y="1084"/>
                  </a:lnTo>
                  <a:lnTo>
                    <a:pt x="1281" y="1079"/>
                  </a:lnTo>
                  <a:lnTo>
                    <a:pt x="1276" y="1080"/>
                  </a:lnTo>
                  <a:lnTo>
                    <a:pt x="1270" y="1080"/>
                  </a:lnTo>
                  <a:lnTo>
                    <a:pt x="1267" y="1075"/>
                  </a:lnTo>
                  <a:lnTo>
                    <a:pt x="1261" y="1080"/>
                  </a:lnTo>
                  <a:lnTo>
                    <a:pt x="1251" y="1073"/>
                  </a:lnTo>
                  <a:lnTo>
                    <a:pt x="1248" y="1090"/>
                  </a:lnTo>
                  <a:lnTo>
                    <a:pt x="1235" y="1112"/>
                  </a:lnTo>
                  <a:lnTo>
                    <a:pt x="1102" y="1169"/>
                  </a:lnTo>
                  <a:lnTo>
                    <a:pt x="1092" y="1179"/>
                  </a:lnTo>
                  <a:lnTo>
                    <a:pt x="1092" y="1193"/>
                  </a:lnTo>
                  <a:lnTo>
                    <a:pt x="1105" y="1211"/>
                  </a:lnTo>
                  <a:lnTo>
                    <a:pt x="1105" y="1237"/>
                  </a:lnTo>
                  <a:lnTo>
                    <a:pt x="1123" y="1251"/>
                  </a:lnTo>
                  <a:lnTo>
                    <a:pt x="1124" y="1258"/>
                  </a:lnTo>
                  <a:lnTo>
                    <a:pt x="1122" y="1262"/>
                  </a:lnTo>
                  <a:lnTo>
                    <a:pt x="1113" y="1261"/>
                  </a:lnTo>
                  <a:lnTo>
                    <a:pt x="1112" y="1265"/>
                  </a:lnTo>
                  <a:lnTo>
                    <a:pt x="1115" y="1266"/>
                  </a:lnTo>
                  <a:lnTo>
                    <a:pt x="1100" y="1272"/>
                  </a:lnTo>
                  <a:lnTo>
                    <a:pt x="1102" y="1285"/>
                  </a:lnTo>
                  <a:lnTo>
                    <a:pt x="1079" y="1285"/>
                  </a:lnTo>
                  <a:lnTo>
                    <a:pt x="1070" y="1314"/>
                  </a:lnTo>
                  <a:lnTo>
                    <a:pt x="1078" y="1334"/>
                  </a:lnTo>
                  <a:lnTo>
                    <a:pt x="1075" y="1339"/>
                  </a:lnTo>
                  <a:lnTo>
                    <a:pt x="1087" y="1334"/>
                  </a:lnTo>
                  <a:lnTo>
                    <a:pt x="1087" y="1360"/>
                  </a:lnTo>
                  <a:lnTo>
                    <a:pt x="1092" y="1375"/>
                  </a:lnTo>
                  <a:lnTo>
                    <a:pt x="1089" y="1384"/>
                  </a:lnTo>
                  <a:lnTo>
                    <a:pt x="1102" y="1389"/>
                  </a:lnTo>
                  <a:lnTo>
                    <a:pt x="1105" y="1398"/>
                  </a:lnTo>
                  <a:lnTo>
                    <a:pt x="1138" y="1404"/>
                  </a:lnTo>
                  <a:lnTo>
                    <a:pt x="1143" y="1393"/>
                  </a:lnTo>
                  <a:lnTo>
                    <a:pt x="1161" y="1394"/>
                  </a:lnTo>
                  <a:lnTo>
                    <a:pt x="1163" y="1403"/>
                  </a:lnTo>
                  <a:lnTo>
                    <a:pt x="1177" y="1400"/>
                  </a:lnTo>
                  <a:lnTo>
                    <a:pt x="1201" y="1418"/>
                  </a:lnTo>
                  <a:lnTo>
                    <a:pt x="1232" y="1457"/>
                  </a:lnTo>
                  <a:lnTo>
                    <a:pt x="1251" y="1468"/>
                  </a:lnTo>
                  <a:lnTo>
                    <a:pt x="1262" y="1463"/>
                  </a:lnTo>
                  <a:lnTo>
                    <a:pt x="1270" y="1467"/>
                  </a:lnTo>
                  <a:lnTo>
                    <a:pt x="1270" y="1473"/>
                  </a:lnTo>
                  <a:lnTo>
                    <a:pt x="1277" y="1468"/>
                  </a:lnTo>
                  <a:lnTo>
                    <a:pt x="1280" y="1473"/>
                  </a:lnTo>
                  <a:lnTo>
                    <a:pt x="1282" y="1463"/>
                  </a:lnTo>
                  <a:lnTo>
                    <a:pt x="1291" y="1463"/>
                  </a:lnTo>
                  <a:lnTo>
                    <a:pt x="1294" y="1458"/>
                  </a:lnTo>
                  <a:lnTo>
                    <a:pt x="1315" y="1462"/>
                  </a:lnTo>
                  <a:lnTo>
                    <a:pt x="1321" y="1467"/>
                  </a:lnTo>
                  <a:lnTo>
                    <a:pt x="1321" y="1472"/>
                  </a:lnTo>
                  <a:lnTo>
                    <a:pt x="1335" y="1477"/>
                  </a:lnTo>
                  <a:lnTo>
                    <a:pt x="1336" y="1483"/>
                  </a:lnTo>
                  <a:lnTo>
                    <a:pt x="1349" y="1487"/>
                  </a:lnTo>
                  <a:lnTo>
                    <a:pt x="1351" y="1483"/>
                  </a:lnTo>
                  <a:lnTo>
                    <a:pt x="1349" y="1474"/>
                  </a:lnTo>
                  <a:lnTo>
                    <a:pt x="1358" y="1468"/>
                  </a:lnTo>
                  <a:lnTo>
                    <a:pt x="1368" y="1477"/>
                  </a:lnTo>
                  <a:lnTo>
                    <a:pt x="1376" y="1473"/>
                  </a:lnTo>
                  <a:lnTo>
                    <a:pt x="1381" y="1479"/>
                  </a:lnTo>
                  <a:lnTo>
                    <a:pt x="1400" y="1484"/>
                  </a:lnTo>
                  <a:lnTo>
                    <a:pt x="1422" y="1506"/>
                  </a:lnTo>
                  <a:lnTo>
                    <a:pt x="1417" y="1504"/>
                  </a:lnTo>
                  <a:lnTo>
                    <a:pt x="1400" y="1524"/>
                  </a:lnTo>
                  <a:lnTo>
                    <a:pt x="1393" y="1526"/>
                  </a:lnTo>
                  <a:lnTo>
                    <a:pt x="1393" y="1537"/>
                  </a:lnTo>
                  <a:lnTo>
                    <a:pt x="1385" y="1538"/>
                  </a:lnTo>
                  <a:lnTo>
                    <a:pt x="1374" y="1528"/>
                  </a:lnTo>
                  <a:lnTo>
                    <a:pt x="1353" y="1536"/>
                  </a:lnTo>
                  <a:lnTo>
                    <a:pt x="1346" y="1548"/>
                  </a:lnTo>
                  <a:lnTo>
                    <a:pt x="1329" y="1556"/>
                  </a:lnTo>
                  <a:lnTo>
                    <a:pt x="1321" y="1552"/>
                  </a:lnTo>
                  <a:lnTo>
                    <a:pt x="1319" y="1567"/>
                  </a:lnTo>
                  <a:lnTo>
                    <a:pt x="1304" y="1576"/>
                  </a:lnTo>
                  <a:lnTo>
                    <a:pt x="1296" y="1580"/>
                  </a:lnTo>
                  <a:lnTo>
                    <a:pt x="1292" y="1576"/>
                  </a:lnTo>
                  <a:lnTo>
                    <a:pt x="1286" y="1583"/>
                  </a:lnTo>
                  <a:lnTo>
                    <a:pt x="1266" y="1586"/>
                  </a:lnTo>
                  <a:lnTo>
                    <a:pt x="1201" y="1617"/>
                  </a:lnTo>
                  <a:lnTo>
                    <a:pt x="1196" y="1611"/>
                  </a:lnTo>
                  <a:lnTo>
                    <a:pt x="1167" y="1615"/>
                  </a:lnTo>
                  <a:lnTo>
                    <a:pt x="1163" y="1632"/>
                  </a:lnTo>
                  <a:lnTo>
                    <a:pt x="1143" y="1634"/>
                  </a:lnTo>
                  <a:lnTo>
                    <a:pt x="1137" y="1639"/>
                  </a:lnTo>
                  <a:lnTo>
                    <a:pt x="1118" y="1626"/>
                  </a:lnTo>
                  <a:lnTo>
                    <a:pt x="1102" y="1632"/>
                  </a:lnTo>
                  <a:lnTo>
                    <a:pt x="1084" y="1660"/>
                  </a:lnTo>
                  <a:lnTo>
                    <a:pt x="1060" y="1675"/>
                  </a:lnTo>
                  <a:lnTo>
                    <a:pt x="1054" y="1675"/>
                  </a:lnTo>
                  <a:lnTo>
                    <a:pt x="1049" y="1681"/>
                  </a:lnTo>
                  <a:lnTo>
                    <a:pt x="1038" y="1684"/>
                  </a:lnTo>
                  <a:lnTo>
                    <a:pt x="1016" y="1674"/>
                  </a:lnTo>
                  <a:lnTo>
                    <a:pt x="990" y="1674"/>
                  </a:lnTo>
                  <a:lnTo>
                    <a:pt x="982" y="1652"/>
                  </a:lnTo>
                  <a:lnTo>
                    <a:pt x="942" y="1611"/>
                  </a:lnTo>
                  <a:lnTo>
                    <a:pt x="957" y="1597"/>
                  </a:lnTo>
                  <a:lnTo>
                    <a:pt x="985" y="1556"/>
                  </a:lnTo>
                  <a:lnTo>
                    <a:pt x="990" y="1541"/>
                  </a:lnTo>
                  <a:lnTo>
                    <a:pt x="984" y="1524"/>
                  </a:lnTo>
                  <a:lnTo>
                    <a:pt x="991" y="1506"/>
                  </a:lnTo>
                  <a:lnTo>
                    <a:pt x="974" y="1464"/>
                  </a:lnTo>
                  <a:lnTo>
                    <a:pt x="975" y="1439"/>
                  </a:lnTo>
                  <a:lnTo>
                    <a:pt x="972" y="1415"/>
                  </a:lnTo>
                  <a:lnTo>
                    <a:pt x="964" y="1414"/>
                  </a:lnTo>
                  <a:lnTo>
                    <a:pt x="961" y="1418"/>
                  </a:lnTo>
                  <a:lnTo>
                    <a:pt x="957" y="1427"/>
                  </a:lnTo>
                  <a:lnTo>
                    <a:pt x="950" y="1430"/>
                  </a:lnTo>
                  <a:lnTo>
                    <a:pt x="954" y="1435"/>
                  </a:lnTo>
                  <a:lnTo>
                    <a:pt x="950" y="1442"/>
                  </a:lnTo>
                  <a:lnTo>
                    <a:pt x="940" y="1447"/>
                  </a:lnTo>
                  <a:lnTo>
                    <a:pt x="932" y="1457"/>
                  </a:lnTo>
                  <a:lnTo>
                    <a:pt x="925" y="1457"/>
                  </a:lnTo>
                  <a:lnTo>
                    <a:pt x="918" y="1448"/>
                  </a:lnTo>
                  <a:lnTo>
                    <a:pt x="910" y="1452"/>
                  </a:lnTo>
                  <a:lnTo>
                    <a:pt x="915" y="1463"/>
                  </a:lnTo>
                  <a:lnTo>
                    <a:pt x="903" y="1474"/>
                  </a:lnTo>
                  <a:lnTo>
                    <a:pt x="906" y="1484"/>
                  </a:lnTo>
                  <a:lnTo>
                    <a:pt x="903" y="1493"/>
                  </a:lnTo>
                  <a:lnTo>
                    <a:pt x="892" y="1496"/>
                  </a:lnTo>
                  <a:lnTo>
                    <a:pt x="888" y="1509"/>
                  </a:lnTo>
                  <a:lnTo>
                    <a:pt x="873" y="1504"/>
                  </a:lnTo>
                  <a:lnTo>
                    <a:pt x="866" y="1521"/>
                  </a:lnTo>
                  <a:lnTo>
                    <a:pt x="868" y="1524"/>
                  </a:lnTo>
                  <a:lnTo>
                    <a:pt x="856" y="1536"/>
                  </a:lnTo>
                  <a:lnTo>
                    <a:pt x="841" y="1533"/>
                  </a:lnTo>
                  <a:lnTo>
                    <a:pt x="829" y="1542"/>
                  </a:lnTo>
                  <a:lnTo>
                    <a:pt x="824" y="1557"/>
                  </a:lnTo>
                  <a:lnTo>
                    <a:pt x="818" y="1553"/>
                  </a:lnTo>
                  <a:lnTo>
                    <a:pt x="807" y="1562"/>
                  </a:lnTo>
                  <a:lnTo>
                    <a:pt x="797" y="1548"/>
                  </a:lnTo>
                  <a:lnTo>
                    <a:pt x="788" y="1553"/>
                  </a:lnTo>
                  <a:lnTo>
                    <a:pt x="778" y="1551"/>
                  </a:lnTo>
                  <a:lnTo>
                    <a:pt x="775" y="1556"/>
                  </a:lnTo>
                  <a:lnTo>
                    <a:pt x="767" y="1536"/>
                  </a:lnTo>
                  <a:lnTo>
                    <a:pt x="748" y="1537"/>
                  </a:lnTo>
                  <a:lnTo>
                    <a:pt x="744" y="1541"/>
                  </a:lnTo>
                  <a:lnTo>
                    <a:pt x="745" y="1543"/>
                  </a:lnTo>
                  <a:lnTo>
                    <a:pt x="728" y="1546"/>
                  </a:lnTo>
                  <a:lnTo>
                    <a:pt x="704" y="1532"/>
                  </a:lnTo>
                  <a:lnTo>
                    <a:pt x="695" y="1538"/>
                  </a:lnTo>
                  <a:lnTo>
                    <a:pt x="685" y="1532"/>
                  </a:lnTo>
                  <a:lnTo>
                    <a:pt x="664" y="1538"/>
                  </a:lnTo>
                  <a:lnTo>
                    <a:pt x="647" y="1536"/>
                  </a:lnTo>
                  <a:lnTo>
                    <a:pt x="636" y="1542"/>
                  </a:lnTo>
                  <a:lnTo>
                    <a:pt x="616" y="1538"/>
                  </a:lnTo>
                  <a:lnTo>
                    <a:pt x="611" y="1533"/>
                  </a:lnTo>
                  <a:lnTo>
                    <a:pt x="587" y="1537"/>
                  </a:lnTo>
                  <a:lnTo>
                    <a:pt x="575" y="1532"/>
                  </a:lnTo>
                  <a:lnTo>
                    <a:pt x="570" y="1521"/>
                  </a:lnTo>
                  <a:lnTo>
                    <a:pt x="571" y="1517"/>
                  </a:lnTo>
                  <a:lnTo>
                    <a:pt x="562" y="1509"/>
                  </a:lnTo>
                  <a:lnTo>
                    <a:pt x="553" y="1509"/>
                  </a:lnTo>
                  <a:lnTo>
                    <a:pt x="543" y="1494"/>
                  </a:lnTo>
                  <a:lnTo>
                    <a:pt x="548" y="1489"/>
                  </a:lnTo>
                  <a:lnTo>
                    <a:pt x="548" y="1474"/>
                  </a:lnTo>
                  <a:lnTo>
                    <a:pt x="536" y="1448"/>
                  </a:lnTo>
                  <a:lnTo>
                    <a:pt x="501" y="1435"/>
                  </a:lnTo>
                  <a:lnTo>
                    <a:pt x="463" y="1458"/>
                  </a:lnTo>
                  <a:lnTo>
                    <a:pt x="437" y="1452"/>
                  </a:lnTo>
                  <a:lnTo>
                    <a:pt x="405" y="1463"/>
                  </a:lnTo>
                  <a:lnTo>
                    <a:pt x="374" y="1462"/>
                  </a:lnTo>
                  <a:lnTo>
                    <a:pt x="363" y="1458"/>
                  </a:lnTo>
                  <a:lnTo>
                    <a:pt x="345" y="1445"/>
                  </a:lnTo>
                  <a:lnTo>
                    <a:pt x="331" y="1443"/>
                  </a:lnTo>
                  <a:lnTo>
                    <a:pt x="324" y="1432"/>
                  </a:lnTo>
                  <a:lnTo>
                    <a:pt x="315" y="1429"/>
                  </a:lnTo>
                  <a:lnTo>
                    <a:pt x="312" y="1420"/>
                  </a:lnTo>
                  <a:lnTo>
                    <a:pt x="302" y="1415"/>
                  </a:lnTo>
                  <a:lnTo>
                    <a:pt x="292" y="1435"/>
                  </a:lnTo>
                  <a:lnTo>
                    <a:pt x="275" y="1452"/>
                  </a:lnTo>
                  <a:lnTo>
                    <a:pt x="267" y="1455"/>
                  </a:lnTo>
                  <a:lnTo>
                    <a:pt x="260" y="1467"/>
                  </a:lnTo>
                  <a:lnTo>
                    <a:pt x="238" y="1468"/>
                  </a:lnTo>
                  <a:lnTo>
                    <a:pt x="230" y="1459"/>
                  </a:lnTo>
                  <a:lnTo>
                    <a:pt x="221" y="1458"/>
                  </a:lnTo>
                  <a:lnTo>
                    <a:pt x="212" y="1462"/>
                  </a:lnTo>
                  <a:lnTo>
                    <a:pt x="213" y="1450"/>
                  </a:lnTo>
                  <a:lnTo>
                    <a:pt x="221" y="1447"/>
                  </a:lnTo>
                  <a:lnTo>
                    <a:pt x="225" y="1410"/>
                  </a:lnTo>
                  <a:lnTo>
                    <a:pt x="260" y="1375"/>
                  </a:lnTo>
                  <a:lnTo>
                    <a:pt x="267" y="1340"/>
                  </a:lnTo>
                  <a:lnTo>
                    <a:pt x="282" y="1315"/>
                  </a:lnTo>
                  <a:lnTo>
                    <a:pt x="277" y="1302"/>
                  </a:lnTo>
                  <a:lnTo>
                    <a:pt x="257" y="1275"/>
                  </a:lnTo>
                  <a:lnTo>
                    <a:pt x="250" y="1251"/>
                  </a:lnTo>
                  <a:lnTo>
                    <a:pt x="251" y="1240"/>
                  </a:lnTo>
                  <a:lnTo>
                    <a:pt x="238" y="1225"/>
                  </a:lnTo>
                  <a:lnTo>
                    <a:pt x="235" y="1216"/>
                  </a:lnTo>
                  <a:lnTo>
                    <a:pt x="203" y="1202"/>
                  </a:lnTo>
                  <a:lnTo>
                    <a:pt x="186" y="1211"/>
                  </a:lnTo>
                  <a:lnTo>
                    <a:pt x="177" y="1208"/>
                  </a:lnTo>
                  <a:lnTo>
                    <a:pt x="171" y="1221"/>
                  </a:lnTo>
                  <a:lnTo>
                    <a:pt x="153" y="1211"/>
                  </a:lnTo>
                  <a:lnTo>
                    <a:pt x="144" y="1218"/>
                  </a:lnTo>
                  <a:lnTo>
                    <a:pt x="123" y="1217"/>
                  </a:lnTo>
                  <a:lnTo>
                    <a:pt x="100" y="1228"/>
                  </a:lnTo>
                  <a:lnTo>
                    <a:pt x="83" y="1225"/>
                  </a:lnTo>
                  <a:lnTo>
                    <a:pt x="79" y="1228"/>
                  </a:lnTo>
                  <a:lnTo>
                    <a:pt x="59" y="1218"/>
                  </a:lnTo>
                  <a:lnTo>
                    <a:pt x="31" y="1213"/>
                  </a:lnTo>
                  <a:lnTo>
                    <a:pt x="23" y="1223"/>
                  </a:lnTo>
                  <a:lnTo>
                    <a:pt x="20" y="1217"/>
                  </a:lnTo>
                  <a:lnTo>
                    <a:pt x="28" y="1203"/>
                  </a:lnTo>
                  <a:lnTo>
                    <a:pt x="21" y="1198"/>
                  </a:lnTo>
                  <a:lnTo>
                    <a:pt x="20" y="1189"/>
                  </a:lnTo>
                  <a:lnTo>
                    <a:pt x="15" y="1189"/>
                  </a:lnTo>
                  <a:lnTo>
                    <a:pt x="21" y="1182"/>
                  </a:lnTo>
                  <a:lnTo>
                    <a:pt x="25" y="1189"/>
                  </a:lnTo>
                  <a:lnTo>
                    <a:pt x="30" y="1186"/>
                  </a:lnTo>
                  <a:lnTo>
                    <a:pt x="35" y="1191"/>
                  </a:lnTo>
                  <a:lnTo>
                    <a:pt x="46" y="1182"/>
                  </a:lnTo>
                  <a:lnTo>
                    <a:pt x="44" y="1176"/>
                  </a:lnTo>
                  <a:lnTo>
                    <a:pt x="35" y="1171"/>
                  </a:lnTo>
                  <a:lnTo>
                    <a:pt x="39" y="1159"/>
                  </a:lnTo>
                  <a:lnTo>
                    <a:pt x="46" y="1159"/>
                  </a:lnTo>
                  <a:lnTo>
                    <a:pt x="44" y="1148"/>
                  </a:lnTo>
                  <a:lnTo>
                    <a:pt x="53" y="1137"/>
                  </a:lnTo>
                  <a:lnTo>
                    <a:pt x="48" y="1133"/>
                  </a:lnTo>
                  <a:lnTo>
                    <a:pt x="49" y="1123"/>
                  </a:lnTo>
                  <a:lnTo>
                    <a:pt x="58" y="1112"/>
                  </a:lnTo>
                  <a:lnTo>
                    <a:pt x="51" y="1105"/>
                  </a:lnTo>
                  <a:lnTo>
                    <a:pt x="41" y="1105"/>
                  </a:lnTo>
                  <a:lnTo>
                    <a:pt x="41" y="1099"/>
                  </a:lnTo>
                  <a:lnTo>
                    <a:pt x="41" y="1089"/>
                  </a:lnTo>
                  <a:lnTo>
                    <a:pt x="46" y="1089"/>
                  </a:lnTo>
                  <a:lnTo>
                    <a:pt x="44" y="1094"/>
                  </a:lnTo>
                  <a:lnTo>
                    <a:pt x="54" y="1084"/>
                  </a:lnTo>
                  <a:lnTo>
                    <a:pt x="51" y="1073"/>
                  </a:lnTo>
                  <a:lnTo>
                    <a:pt x="58" y="1068"/>
                  </a:lnTo>
                  <a:lnTo>
                    <a:pt x="59" y="1058"/>
                  </a:lnTo>
                  <a:lnTo>
                    <a:pt x="65" y="1054"/>
                  </a:lnTo>
                  <a:lnTo>
                    <a:pt x="70" y="1059"/>
                  </a:lnTo>
                  <a:lnTo>
                    <a:pt x="74" y="1056"/>
                  </a:lnTo>
                  <a:lnTo>
                    <a:pt x="92" y="1059"/>
                  </a:lnTo>
                  <a:lnTo>
                    <a:pt x="115" y="1046"/>
                  </a:lnTo>
                  <a:lnTo>
                    <a:pt x="107" y="1006"/>
                  </a:lnTo>
                  <a:lnTo>
                    <a:pt x="117" y="1000"/>
                  </a:lnTo>
                  <a:lnTo>
                    <a:pt x="124" y="1001"/>
                  </a:lnTo>
                  <a:lnTo>
                    <a:pt x="123" y="1009"/>
                  </a:lnTo>
                  <a:lnTo>
                    <a:pt x="129" y="1006"/>
                  </a:lnTo>
                  <a:lnTo>
                    <a:pt x="139" y="1019"/>
                  </a:lnTo>
                  <a:lnTo>
                    <a:pt x="154" y="985"/>
                  </a:lnTo>
                  <a:lnTo>
                    <a:pt x="154" y="1001"/>
                  </a:lnTo>
                  <a:lnTo>
                    <a:pt x="169" y="1009"/>
                  </a:lnTo>
                  <a:lnTo>
                    <a:pt x="172" y="1014"/>
                  </a:lnTo>
                  <a:lnTo>
                    <a:pt x="169" y="1019"/>
                  </a:lnTo>
                  <a:lnTo>
                    <a:pt x="174" y="1021"/>
                  </a:lnTo>
                  <a:lnTo>
                    <a:pt x="179" y="1010"/>
                  </a:lnTo>
                  <a:lnTo>
                    <a:pt x="202" y="1014"/>
                  </a:lnTo>
                  <a:lnTo>
                    <a:pt x="208" y="1005"/>
                  </a:lnTo>
                  <a:lnTo>
                    <a:pt x="208" y="996"/>
                  </a:lnTo>
                  <a:lnTo>
                    <a:pt x="196" y="995"/>
                  </a:lnTo>
                  <a:lnTo>
                    <a:pt x="196" y="972"/>
                  </a:lnTo>
                  <a:lnTo>
                    <a:pt x="179" y="961"/>
                  </a:lnTo>
                  <a:lnTo>
                    <a:pt x="179" y="941"/>
                  </a:lnTo>
                  <a:lnTo>
                    <a:pt x="174" y="941"/>
                  </a:lnTo>
                  <a:lnTo>
                    <a:pt x="171" y="935"/>
                  </a:lnTo>
                  <a:lnTo>
                    <a:pt x="174" y="925"/>
                  </a:lnTo>
                  <a:lnTo>
                    <a:pt x="153" y="921"/>
                  </a:lnTo>
                  <a:lnTo>
                    <a:pt x="158" y="913"/>
                  </a:lnTo>
                  <a:lnTo>
                    <a:pt x="152" y="913"/>
                  </a:lnTo>
                  <a:lnTo>
                    <a:pt x="143" y="877"/>
                  </a:lnTo>
                  <a:lnTo>
                    <a:pt x="123" y="878"/>
                  </a:lnTo>
                  <a:lnTo>
                    <a:pt x="110" y="866"/>
                  </a:lnTo>
                  <a:lnTo>
                    <a:pt x="112" y="858"/>
                  </a:lnTo>
                  <a:lnTo>
                    <a:pt x="118" y="844"/>
                  </a:lnTo>
                  <a:lnTo>
                    <a:pt x="115" y="828"/>
                  </a:lnTo>
                  <a:lnTo>
                    <a:pt x="97" y="826"/>
                  </a:lnTo>
                  <a:lnTo>
                    <a:pt x="94" y="812"/>
                  </a:lnTo>
                  <a:lnTo>
                    <a:pt x="83" y="812"/>
                  </a:lnTo>
                  <a:lnTo>
                    <a:pt x="79" y="804"/>
                  </a:lnTo>
                  <a:lnTo>
                    <a:pt x="64" y="803"/>
                  </a:lnTo>
                  <a:lnTo>
                    <a:pt x="58" y="798"/>
                  </a:lnTo>
                  <a:lnTo>
                    <a:pt x="51" y="803"/>
                  </a:lnTo>
                  <a:lnTo>
                    <a:pt x="23" y="782"/>
                  </a:lnTo>
                  <a:lnTo>
                    <a:pt x="20" y="769"/>
                  </a:lnTo>
                  <a:lnTo>
                    <a:pt x="10" y="772"/>
                  </a:lnTo>
                  <a:lnTo>
                    <a:pt x="0" y="765"/>
                  </a:lnTo>
                  <a:lnTo>
                    <a:pt x="4" y="757"/>
                  </a:lnTo>
                  <a:lnTo>
                    <a:pt x="30" y="762"/>
                  </a:lnTo>
                  <a:lnTo>
                    <a:pt x="39" y="759"/>
                  </a:lnTo>
                  <a:lnTo>
                    <a:pt x="11" y="738"/>
                  </a:lnTo>
                  <a:lnTo>
                    <a:pt x="14" y="718"/>
                  </a:lnTo>
                  <a:lnTo>
                    <a:pt x="6" y="708"/>
                  </a:lnTo>
                  <a:lnTo>
                    <a:pt x="10" y="704"/>
                  </a:lnTo>
                  <a:lnTo>
                    <a:pt x="21" y="708"/>
                  </a:lnTo>
                  <a:lnTo>
                    <a:pt x="28" y="696"/>
                  </a:lnTo>
                  <a:lnTo>
                    <a:pt x="23" y="691"/>
                  </a:lnTo>
                  <a:lnTo>
                    <a:pt x="15" y="693"/>
                  </a:lnTo>
                  <a:lnTo>
                    <a:pt x="14" y="686"/>
                  </a:lnTo>
                  <a:lnTo>
                    <a:pt x="46" y="675"/>
                  </a:lnTo>
                  <a:lnTo>
                    <a:pt x="51" y="685"/>
                  </a:lnTo>
                  <a:lnTo>
                    <a:pt x="55" y="685"/>
                  </a:lnTo>
                  <a:lnTo>
                    <a:pt x="51" y="675"/>
                  </a:lnTo>
                  <a:lnTo>
                    <a:pt x="63" y="665"/>
                  </a:lnTo>
                  <a:lnTo>
                    <a:pt x="65" y="650"/>
                  </a:lnTo>
                  <a:lnTo>
                    <a:pt x="73" y="659"/>
                  </a:lnTo>
                  <a:lnTo>
                    <a:pt x="83" y="654"/>
                  </a:lnTo>
                  <a:lnTo>
                    <a:pt x="88" y="660"/>
                  </a:lnTo>
                  <a:lnTo>
                    <a:pt x="94" y="656"/>
                  </a:lnTo>
                  <a:lnTo>
                    <a:pt x="100" y="640"/>
                  </a:lnTo>
                  <a:lnTo>
                    <a:pt x="97" y="637"/>
                  </a:lnTo>
                  <a:lnTo>
                    <a:pt x="90" y="643"/>
                  </a:lnTo>
                  <a:lnTo>
                    <a:pt x="92" y="634"/>
                  </a:lnTo>
                  <a:lnTo>
                    <a:pt x="83" y="621"/>
                  </a:lnTo>
                  <a:lnTo>
                    <a:pt x="90" y="606"/>
                  </a:lnTo>
                  <a:lnTo>
                    <a:pt x="97" y="603"/>
                  </a:lnTo>
                  <a:lnTo>
                    <a:pt x="92" y="591"/>
                  </a:lnTo>
                  <a:lnTo>
                    <a:pt x="108" y="591"/>
                  </a:lnTo>
                  <a:lnTo>
                    <a:pt x="112" y="581"/>
                  </a:lnTo>
                  <a:lnTo>
                    <a:pt x="102" y="584"/>
                  </a:lnTo>
                  <a:lnTo>
                    <a:pt x="92" y="570"/>
                  </a:lnTo>
                  <a:lnTo>
                    <a:pt x="107" y="571"/>
                  </a:lnTo>
                  <a:lnTo>
                    <a:pt x="124" y="559"/>
                  </a:lnTo>
                  <a:lnTo>
                    <a:pt x="142" y="536"/>
                  </a:lnTo>
                  <a:lnTo>
                    <a:pt x="139" y="531"/>
                  </a:lnTo>
                  <a:lnTo>
                    <a:pt x="133" y="532"/>
                  </a:lnTo>
                  <a:lnTo>
                    <a:pt x="128" y="525"/>
                  </a:lnTo>
                  <a:lnTo>
                    <a:pt x="156" y="525"/>
                  </a:lnTo>
                  <a:lnTo>
                    <a:pt x="153" y="515"/>
                  </a:lnTo>
                  <a:lnTo>
                    <a:pt x="166" y="506"/>
                  </a:lnTo>
                  <a:lnTo>
                    <a:pt x="161" y="501"/>
                  </a:lnTo>
                  <a:lnTo>
                    <a:pt x="154" y="505"/>
                  </a:lnTo>
                  <a:lnTo>
                    <a:pt x="147" y="486"/>
                  </a:lnTo>
                  <a:lnTo>
                    <a:pt x="139" y="490"/>
                  </a:lnTo>
                  <a:lnTo>
                    <a:pt x="129" y="483"/>
                  </a:lnTo>
                  <a:lnTo>
                    <a:pt x="134" y="478"/>
                  </a:lnTo>
                  <a:lnTo>
                    <a:pt x="128" y="470"/>
                  </a:lnTo>
                  <a:lnTo>
                    <a:pt x="132" y="463"/>
                  </a:lnTo>
                  <a:lnTo>
                    <a:pt x="123" y="462"/>
                  </a:lnTo>
                  <a:lnTo>
                    <a:pt x="115" y="456"/>
                  </a:lnTo>
                  <a:lnTo>
                    <a:pt x="120" y="438"/>
                  </a:lnTo>
                  <a:lnTo>
                    <a:pt x="105" y="411"/>
                  </a:lnTo>
                  <a:lnTo>
                    <a:pt x="100" y="383"/>
                  </a:lnTo>
                  <a:lnTo>
                    <a:pt x="90" y="379"/>
                  </a:lnTo>
                  <a:lnTo>
                    <a:pt x="64" y="363"/>
                  </a:lnTo>
                  <a:lnTo>
                    <a:pt x="59" y="352"/>
                  </a:lnTo>
                  <a:lnTo>
                    <a:pt x="92" y="318"/>
                  </a:lnTo>
                  <a:lnTo>
                    <a:pt x="99" y="304"/>
                  </a:lnTo>
                  <a:lnTo>
                    <a:pt x="113" y="309"/>
                  </a:lnTo>
                  <a:lnTo>
                    <a:pt x="117" y="303"/>
                  </a:lnTo>
                  <a:lnTo>
                    <a:pt x="120" y="296"/>
                  </a:lnTo>
                  <a:lnTo>
                    <a:pt x="149" y="271"/>
                  </a:lnTo>
                  <a:lnTo>
                    <a:pt x="182" y="229"/>
                  </a:lnTo>
                  <a:lnTo>
                    <a:pt x="176" y="214"/>
                  </a:lnTo>
                  <a:lnTo>
                    <a:pt x="192" y="172"/>
                  </a:lnTo>
                  <a:lnTo>
                    <a:pt x="197" y="172"/>
                  </a:lnTo>
                  <a:lnTo>
                    <a:pt x="206" y="175"/>
                  </a:lnTo>
                  <a:lnTo>
                    <a:pt x="248" y="171"/>
                  </a:lnTo>
                  <a:lnTo>
                    <a:pt x="280" y="148"/>
                  </a:lnTo>
                  <a:lnTo>
                    <a:pt x="319" y="167"/>
                  </a:lnTo>
                  <a:lnTo>
                    <a:pt x="326" y="166"/>
                  </a:lnTo>
                  <a:lnTo>
                    <a:pt x="336" y="161"/>
                  </a:lnTo>
                  <a:lnTo>
                    <a:pt x="365" y="127"/>
                  </a:lnTo>
                  <a:lnTo>
                    <a:pt x="414" y="127"/>
                  </a:lnTo>
                  <a:lnTo>
                    <a:pt x="432" y="112"/>
                  </a:lnTo>
                  <a:lnTo>
                    <a:pt x="447" y="117"/>
                  </a:lnTo>
                  <a:lnTo>
                    <a:pt x="473" y="138"/>
                  </a:lnTo>
                  <a:lnTo>
                    <a:pt x="501" y="143"/>
                  </a:lnTo>
                  <a:lnTo>
                    <a:pt x="507" y="140"/>
                  </a:lnTo>
                  <a:lnTo>
                    <a:pt x="521" y="143"/>
                  </a:lnTo>
                  <a:lnTo>
                    <a:pt x="527" y="150"/>
                  </a:lnTo>
                  <a:lnTo>
                    <a:pt x="533" y="145"/>
                  </a:lnTo>
                  <a:lnTo>
                    <a:pt x="553" y="140"/>
                  </a:lnTo>
                  <a:lnTo>
                    <a:pt x="558" y="127"/>
                  </a:lnTo>
                  <a:lnTo>
                    <a:pt x="562" y="127"/>
                  </a:lnTo>
                  <a:lnTo>
                    <a:pt x="568" y="138"/>
                  </a:lnTo>
                  <a:lnTo>
                    <a:pt x="585" y="140"/>
                  </a:lnTo>
                  <a:lnTo>
                    <a:pt x="602" y="132"/>
                  </a:lnTo>
                  <a:lnTo>
                    <a:pt x="606" y="140"/>
                  </a:lnTo>
                  <a:lnTo>
                    <a:pt x="634" y="132"/>
                  </a:lnTo>
                  <a:lnTo>
                    <a:pt x="627" y="118"/>
                  </a:lnTo>
                  <a:lnTo>
                    <a:pt x="629" y="111"/>
                  </a:lnTo>
                  <a:lnTo>
                    <a:pt x="634" y="108"/>
                  </a:lnTo>
                  <a:lnTo>
                    <a:pt x="632" y="101"/>
                  </a:lnTo>
                  <a:lnTo>
                    <a:pt x="644" y="97"/>
                  </a:lnTo>
                  <a:lnTo>
                    <a:pt x="650" y="101"/>
                  </a:lnTo>
                  <a:lnTo>
                    <a:pt x="652" y="92"/>
                  </a:lnTo>
                  <a:lnTo>
                    <a:pt x="647" y="84"/>
                  </a:lnTo>
                  <a:lnTo>
                    <a:pt x="659" y="74"/>
                  </a:lnTo>
                  <a:lnTo>
                    <a:pt x="656" y="69"/>
                  </a:lnTo>
                  <a:lnTo>
                    <a:pt x="665" y="47"/>
                  </a:lnTo>
                  <a:lnTo>
                    <a:pt x="675" y="48"/>
                  </a:lnTo>
                  <a:lnTo>
                    <a:pt x="688" y="34"/>
                  </a:lnTo>
                  <a:lnTo>
                    <a:pt x="691" y="37"/>
                  </a:lnTo>
                  <a:lnTo>
                    <a:pt x="696" y="27"/>
                  </a:lnTo>
                  <a:lnTo>
                    <a:pt x="688" y="20"/>
                  </a:lnTo>
                  <a:lnTo>
                    <a:pt x="695" y="17"/>
                  </a:lnTo>
                  <a:lnTo>
                    <a:pt x="704" y="20"/>
                  </a:lnTo>
                  <a:lnTo>
                    <a:pt x="708" y="5"/>
                  </a:lnTo>
                  <a:lnTo>
                    <a:pt x="716" y="9"/>
                  </a:lnTo>
                  <a:lnTo>
                    <a:pt x="718" y="18"/>
                  </a:lnTo>
                  <a:lnTo>
                    <a:pt x="719" y="17"/>
                  </a:lnTo>
                  <a:lnTo>
                    <a:pt x="724" y="23"/>
                  </a:lnTo>
                  <a:lnTo>
                    <a:pt x="738" y="23"/>
                  </a:lnTo>
                  <a:lnTo>
                    <a:pt x="743" y="17"/>
                  </a:lnTo>
                  <a:lnTo>
                    <a:pt x="735" y="9"/>
                  </a:lnTo>
                  <a:lnTo>
                    <a:pt x="740" y="5"/>
                  </a:lnTo>
                  <a:lnTo>
                    <a:pt x="745" y="7"/>
                  </a:lnTo>
                  <a:lnTo>
                    <a:pt x="748" y="2"/>
                  </a:lnTo>
                  <a:lnTo>
                    <a:pt x="754" y="9"/>
                  </a:lnTo>
                  <a:lnTo>
                    <a:pt x="754" y="5"/>
                  </a:lnTo>
                  <a:lnTo>
                    <a:pt x="762" y="5"/>
                  </a:lnTo>
                  <a:lnTo>
                    <a:pt x="762" y="17"/>
                  </a:lnTo>
                  <a:lnTo>
                    <a:pt x="770" y="22"/>
                  </a:lnTo>
                  <a:lnTo>
                    <a:pt x="772" y="14"/>
                  </a:lnTo>
                  <a:lnTo>
                    <a:pt x="782" y="14"/>
                  </a:lnTo>
                  <a:lnTo>
                    <a:pt x="782" y="10"/>
                  </a:lnTo>
                  <a:lnTo>
                    <a:pt x="788" y="17"/>
                  </a:lnTo>
                  <a:lnTo>
                    <a:pt x="799" y="0"/>
                  </a:lnTo>
                  <a:lnTo>
                    <a:pt x="802" y="7"/>
                  </a:lnTo>
                  <a:lnTo>
                    <a:pt x="812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35496" y="1992940"/>
              <a:ext cx="2880640" cy="2624705"/>
            </a:xfrm>
            <a:custGeom>
              <a:avLst/>
              <a:gdLst>
                <a:gd name="T0" fmla="*/ 2222 w 4234"/>
                <a:gd name="T1" fmla="*/ 202 h 3858"/>
                <a:gd name="T2" fmla="*/ 2143 w 4234"/>
                <a:gd name="T3" fmla="*/ 418 h 3858"/>
                <a:gd name="T4" fmla="*/ 2389 w 4234"/>
                <a:gd name="T5" fmla="*/ 457 h 3858"/>
                <a:gd name="T6" fmla="*/ 2521 w 4234"/>
                <a:gd name="T7" fmla="*/ 408 h 3858"/>
                <a:gd name="T8" fmla="*/ 2680 w 4234"/>
                <a:gd name="T9" fmla="*/ 450 h 3858"/>
                <a:gd name="T10" fmla="*/ 2762 w 4234"/>
                <a:gd name="T11" fmla="*/ 526 h 3858"/>
                <a:gd name="T12" fmla="*/ 2911 w 4234"/>
                <a:gd name="T13" fmla="*/ 585 h 3858"/>
                <a:gd name="T14" fmla="*/ 2909 w 4234"/>
                <a:gd name="T15" fmla="*/ 711 h 3858"/>
                <a:gd name="T16" fmla="*/ 2693 w 4234"/>
                <a:gd name="T17" fmla="*/ 824 h 3858"/>
                <a:gd name="T18" fmla="*/ 2643 w 4234"/>
                <a:gd name="T19" fmla="*/ 965 h 3858"/>
                <a:gd name="T20" fmla="*/ 2544 w 4234"/>
                <a:gd name="T21" fmla="*/ 1117 h 3858"/>
                <a:gd name="T22" fmla="*/ 2433 w 4234"/>
                <a:gd name="T23" fmla="*/ 1129 h 3858"/>
                <a:gd name="T24" fmla="*/ 2468 w 4234"/>
                <a:gd name="T25" fmla="*/ 1370 h 3858"/>
                <a:gd name="T26" fmla="*/ 2559 w 4234"/>
                <a:gd name="T27" fmla="*/ 1466 h 3858"/>
                <a:gd name="T28" fmla="*/ 2610 w 4234"/>
                <a:gd name="T29" fmla="*/ 1663 h 3858"/>
                <a:gd name="T30" fmla="*/ 2831 w 4234"/>
                <a:gd name="T31" fmla="*/ 1853 h 3858"/>
                <a:gd name="T32" fmla="*/ 2688 w 4234"/>
                <a:gd name="T33" fmla="*/ 2104 h 3858"/>
                <a:gd name="T34" fmla="*/ 2752 w 4234"/>
                <a:gd name="T35" fmla="*/ 2239 h 3858"/>
                <a:gd name="T36" fmla="*/ 2879 w 4234"/>
                <a:gd name="T37" fmla="*/ 2297 h 3858"/>
                <a:gd name="T38" fmla="*/ 3199 w 4234"/>
                <a:gd name="T39" fmla="*/ 2257 h 3858"/>
                <a:gd name="T40" fmla="*/ 3367 w 4234"/>
                <a:gd name="T41" fmla="*/ 2153 h 3858"/>
                <a:gd name="T42" fmla="*/ 3525 w 4234"/>
                <a:gd name="T43" fmla="*/ 2046 h 3858"/>
                <a:gd name="T44" fmla="*/ 3808 w 4234"/>
                <a:gd name="T45" fmla="*/ 1993 h 3858"/>
                <a:gd name="T46" fmla="*/ 4076 w 4234"/>
                <a:gd name="T47" fmla="*/ 2099 h 3858"/>
                <a:gd name="T48" fmla="*/ 4177 w 4234"/>
                <a:gd name="T49" fmla="*/ 2248 h 3858"/>
                <a:gd name="T50" fmla="*/ 4113 w 4234"/>
                <a:gd name="T51" fmla="*/ 2416 h 3858"/>
                <a:gd name="T52" fmla="*/ 4125 w 4234"/>
                <a:gd name="T53" fmla="*/ 2568 h 3858"/>
                <a:gd name="T54" fmla="*/ 4219 w 4234"/>
                <a:gd name="T55" fmla="*/ 2799 h 3858"/>
                <a:gd name="T56" fmla="*/ 3946 w 4234"/>
                <a:gd name="T57" fmla="*/ 3043 h 3858"/>
                <a:gd name="T58" fmla="*/ 3704 w 4234"/>
                <a:gd name="T59" fmla="*/ 3084 h 3858"/>
                <a:gd name="T60" fmla="*/ 3545 w 4234"/>
                <a:gd name="T61" fmla="*/ 2938 h 3858"/>
                <a:gd name="T62" fmla="*/ 3318 w 4234"/>
                <a:gd name="T63" fmla="*/ 2946 h 3858"/>
                <a:gd name="T64" fmla="*/ 3142 w 4234"/>
                <a:gd name="T65" fmla="*/ 3086 h 3858"/>
                <a:gd name="T66" fmla="*/ 2930 w 4234"/>
                <a:gd name="T67" fmla="*/ 3173 h 3858"/>
                <a:gd name="T68" fmla="*/ 2818 w 4234"/>
                <a:gd name="T69" fmla="*/ 3381 h 3858"/>
                <a:gd name="T70" fmla="*/ 2911 w 4234"/>
                <a:gd name="T71" fmla="*/ 3836 h 3858"/>
                <a:gd name="T72" fmla="*/ 2712 w 4234"/>
                <a:gd name="T73" fmla="*/ 3759 h 3858"/>
                <a:gd name="T74" fmla="*/ 2601 w 4234"/>
                <a:gd name="T75" fmla="*/ 3587 h 3858"/>
                <a:gd name="T76" fmla="*/ 2502 w 4234"/>
                <a:gd name="T77" fmla="*/ 3455 h 3858"/>
                <a:gd name="T78" fmla="*/ 2382 w 4234"/>
                <a:gd name="T79" fmla="*/ 3309 h 3858"/>
                <a:gd name="T80" fmla="*/ 2235 w 4234"/>
                <a:gd name="T81" fmla="*/ 3273 h 3858"/>
                <a:gd name="T82" fmla="*/ 2167 w 4234"/>
                <a:gd name="T83" fmla="*/ 3365 h 3858"/>
                <a:gd name="T84" fmla="*/ 1975 w 4234"/>
                <a:gd name="T85" fmla="*/ 3528 h 3858"/>
                <a:gd name="T86" fmla="*/ 1849 w 4234"/>
                <a:gd name="T87" fmla="*/ 3332 h 3858"/>
                <a:gd name="T88" fmla="*/ 1785 w 4234"/>
                <a:gd name="T89" fmla="*/ 3125 h 3858"/>
                <a:gd name="T90" fmla="*/ 1664 w 4234"/>
                <a:gd name="T91" fmla="*/ 2998 h 3858"/>
                <a:gd name="T92" fmla="*/ 1563 w 4234"/>
                <a:gd name="T93" fmla="*/ 2882 h 3858"/>
                <a:gd name="T94" fmla="*/ 1442 w 4234"/>
                <a:gd name="T95" fmla="*/ 2809 h 3858"/>
                <a:gd name="T96" fmla="*/ 1312 w 4234"/>
                <a:gd name="T97" fmla="*/ 2668 h 3858"/>
                <a:gd name="T98" fmla="*/ 1161 w 4234"/>
                <a:gd name="T99" fmla="*/ 2554 h 3858"/>
                <a:gd name="T100" fmla="*/ 1083 w 4234"/>
                <a:gd name="T101" fmla="*/ 2427 h 3858"/>
                <a:gd name="T102" fmla="*/ 861 w 4234"/>
                <a:gd name="T103" fmla="*/ 2286 h 3858"/>
                <a:gd name="T104" fmla="*/ 650 w 4234"/>
                <a:gd name="T105" fmla="*/ 2294 h 3858"/>
                <a:gd name="T106" fmla="*/ 533 w 4234"/>
                <a:gd name="T107" fmla="*/ 2439 h 3858"/>
                <a:gd name="T108" fmla="*/ 424 w 4234"/>
                <a:gd name="T109" fmla="*/ 2552 h 3858"/>
                <a:gd name="T110" fmla="*/ 207 w 4234"/>
                <a:gd name="T111" fmla="*/ 2535 h 3858"/>
                <a:gd name="T112" fmla="*/ 217 w 4234"/>
                <a:gd name="T113" fmla="*/ 2283 h 3858"/>
                <a:gd name="T114" fmla="*/ 925 w 4234"/>
                <a:gd name="T115" fmla="*/ 1480 h 3858"/>
                <a:gd name="T116" fmla="*/ 1344 w 4234"/>
                <a:gd name="T117" fmla="*/ 966 h 3858"/>
                <a:gd name="T118" fmla="*/ 1669 w 4234"/>
                <a:gd name="T119" fmla="*/ 459 h 3858"/>
                <a:gd name="T120" fmla="*/ 2010 w 4234"/>
                <a:gd name="T121" fmla="*/ 36 h 3858"/>
                <a:gd name="T122" fmla="*/ 2216 w 4234"/>
                <a:gd name="T123" fmla="*/ 50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34" h="3858">
                  <a:moveTo>
                    <a:pt x="2280" y="0"/>
                  </a:moveTo>
                  <a:lnTo>
                    <a:pt x="2289" y="4"/>
                  </a:lnTo>
                  <a:lnTo>
                    <a:pt x="2292" y="0"/>
                  </a:lnTo>
                  <a:lnTo>
                    <a:pt x="2302" y="10"/>
                  </a:lnTo>
                  <a:lnTo>
                    <a:pt x="2297" y="19"/>
                  </a:lnTo>
                  <a:lnTo>
                    <a:pt x="2302" y="19"/>
                  </a:lnTo>
                  <a:lnTo>
                    <a:pt x="2302" y="29"/>
                  </a:lnTo>
                  <a:lnTo>
                    <a:pt x="2324" y="45"/>
                  </a:lnTo>
                  <a:lnTo>
                    <a:pt x="2334" y="64"/>
                  </a:lnTo>
                  <a:lnTo>
                    <a:pt x="2353" y="66"/>
                  </a:lnTo>
                  <a:lnTo>
                    <a:pt x="2366" y="80"/>
                  </a:lnTo>
                  <a:lnTo>
                    <a:pt x="2346" y="98"/>
                  </a:lnTo>
                  <a:lnTo>
                    <a:pt x="2350" y="115"/>
                  </a:lnTo>
                  <a:lnTo>
                    <a:pt x="2344" y="152"/>
                  </a:lnTo>
                  <a:lnTo>
                    <a:pt x="2329" y="158"/>
                  </a:lnTo>
                  <a:lnTo>
                    <a:pt x="2314" y="158"/>
                  </a:lnTo>
                  <a:lnTo>
                    <a:pt x="2272" y="192"/>
                  </a:lnTo>
                  <a:lnTo>
                    <a:pt x="2235" y="192"/>
                  </a:lnTo>
                  <a:lnTo>
                    <a:pt x="2222" y="202"/>
                  </a:lnTo>
                  <a:lnTo>
                    <a:pt x="2172" y="207"/>
                  </a:lnTo>
                  <a:lnTo>
                    <a:pt x="2163" y="228"/>
                  </a:lnTo>
                  <a:lnTo>
                    <a:pt x="2154" y="233"/>
                  </a:lnTo>
                  <a:lnTo>
                    <a:pt x="2153" y="248"/>
                  </a:lnTo>
                  <a:lnTo>
                    <a:pt x="2144" y="258"/>
                  </a:lnTo>
                  <a:lnTo>
                    <a:pt x="2128" y="273"/>
                  </a:lnTo>
                  <a:lnTo>
                    <a:pt x="2117" y="275"/>
                  </a:lnTo>
                  <a:lnTo>
                    <a:pt x="2115" y="297"/>
                  </a:lnTo>
                  <a:lnTo>
                    <a:pt x="2092" y="316"/>
                  </a:lnTo>
                  <a:lnTo>
                    <a:pt x="2069" y="316"/>
                  </a:lnTo>
                  <a:lnTo>
                    <a:pt x="2070" y="332"/>
                  </a:lnTo>
                  <a:lnTo>
                    <a:pt x="2087" y="337"/>
                  </a:lnTo>
                  <a:lnTo>
                    <a:pt x="2115" y="369"/>
                  </a:lnTo>
                  <a:lnTo>
                    <a:pt x="2122" y="360"/>
                  </a:lnTo>
                  <a:lnTo>
                    <a:pt x="2124" y="371"/>
                  </a:lnTo>
                  <a:lnTo>
                    <a:pt x="2151" y="371"/>
                  </a:lnTo>
                  <a:lnTo>
                    <a:pt x="2128" y="408"/>
                  </a:lnTo>
                  <a:lnTo>
                    <a:pt x="2132" y="413"/>
                  </a:lnTo>
                  <a:lnTo>
                    <a:pt x="2143" y="418"/>
                  </a:lnTo>
                  <a:lnTo>
                    <a:pt x="2154" y="409"/>
                  </a:lnTo>
                  <a:lnTo>
                    <a:pt x="2179" y="430"/>
                  </a:lnTo>
                  <a:lnTo>
                    <a:pt x="2217" y="428"/>
                  </a:lnTo>
                  <a:lnTo>
                    <a:pt x="2223" y="429"/>
                  </a:lnTo>
                  <a:lnTo>
                    <a:pt x="2233" y="445"/>
                  </a:lnTo>
                  <a:lnTo>
                    <a:pt x="2246" y="438"/>
                  </a:lnTo>
                  <a:lnTo>
                    <a:pt x="2276" y="454"/>
                  </a:lnTo>
                  <a:lnTo>
                    <a:pt x="2296" y="434"/>
                  </a:lnTo>
                  <a:lnTo>
                    <a:pt x="2307" y="444"/>
                  </a:lnTo>
                  <a:lnTo>
                    <a:pt x="2297" y="459"/>
                  </a:lnTo>
                  <a:lnTo>
                    <a:pt x="2309" y="462"/>
                  </a:lnTo>
                  <a:lnTo>
                    <a:pt x="2324" y="475"/>
                  </a:lnTo>
                  <a:lnTo>
                    <a:pt x="2339" y="463"/>
                  </a:lnTo>
                  <a:lnTo>
                    <a:pt x="2344" y="447"/>
                  </a:lnTo>
                  <a:lnTo>
                    <a:pt x="2355" y="468"/>
                  </a:lnTo>
                  <a:lnTo>
                    <a:pt x="2361" y="473"/>
                  </a:lnTo>
                  <a:lnTo>
                    <a:pt x="2368" y="457"/>
                  </a:lnTo>
                  <a:lnTo>
                    <a:pt x="2379" y="462"/>
                  </a:lnTo>
                  <a:lnTo>
                    <a:pt x="2389" y="457"/>
                  </a:lnTo>
                  <a:lnTo>
                    <a:pt x="2393" y="444"/>
                  </a:lnTo>
                  <a:lnTo>
                    <a:pt x="2384" y="435"/>
                  </a:lnTo>
                  <a:lnTo>
                    <a:pt x="2394" y="409"/>
                  </a:lnTo>
                  <a:lnTo>
                    <a:pt x="2400" y="423"/>
                  </a:lnTo>
                  <a:lnTo>
                    <a:pt x="2421" y="418"/>
                  </a:lnTo>
                  <a:lnTo>
                    <a:pt x="2436" y="423"/>
                  </a:lnTo>
                  <a:lnTo>
                    <a:pt x="2441" y="430"/>
                  </a:lnTo>
                  <a:lnTo>
                    <a:pt x="2452" y="420"/>
                  </a:lnTo>
                  <a:lnTo>
                    <a:pt x="2457" y="408"/>
                  </a:lnTo>
                  <a:lnTo>
                    <a:pt x="2448" y="399"/>
                  </a:lnTo>
                  <a:lnTo>
                    <a:pt x="2468" y="398"/>
                  </a:lnTo>
                  <a:lnTo>
                    <a:pt x="2468" y="404"/>
                  </a:lnTo>
                  <a:lnTo>
                    <a:pt x="2475" y="406"/>
                  </a:lnTo>
                  <a:lnTo>
                    <a:pt x="2478" y="398"/>
                  </a:lnTo>
                  <a:lnTo>
                    <a:pt x="2498" y="399"/>
                  </a:lnTo>
                  <a:lnTo>
                    <a:pt x="2500" y="409"/>
                  </a:lnTo>
                  <a:lnTo>
                    <a:pt x="2516" y="423"/>
                  </a:lnTo>
                  <a:lnTo>
                    <a:pt x="2521" y="418"/>
                  </a:lnTo>
                  <a:lnTo>
                    <a:pt x="2521" y="408"/>
                  </a:lnTo>
                  <a:lnTo>
                    <a:pt x="2531" y="403"/>
                  </a:lnTo>
                  <a:lnTo>
                    <a:pt x="2536" y="410"/>
                  </a:lnTo>
                  <a:lnTo>
                    <a:pt x="2542" y="408"/>
                  </a:lnTo>
                  <a:lnTo>
                    <a:pt x="2544" y="396"/>
                  </a:lnTo>
                  <a:lnTo>
                    <a:pt x="2554" y="398"/>
                  </a:lnTo>
                  <a:lnTo>
                    <a:pt x="2555" y="419"/>
                  </a:lnTo>
                  <a:lnTo>
                    <a:pt x="2574" y="419"/>
                  </a:lnTo>
                  <a:lnTo>
                    <a:pt x="2580" y="406"/>
                  </a:lnTo>
                  <a:lnTo>
                    <a:pt x="2589" y="408"/>
                  </a:lnTo>
                  <a:lnTo>
                    <a:pt x="2590" y="410"/>
                  </a:lnTo>
                  <a:lnTo>
                    <a:pt x="2598" y="424"/>
                  </a:lnTo>
                  <a:lnTo>
                    <a:pt x="2621" y="418"/>
                  </a:lnTo>
                  <a:lnTo>
                    <a:pt x="2624" y="423"/>
                  </a:lnTo>
                  <a:lnTo>
                    <a:pt x="2621" y="434"/>
                  </a:lnTo>
                  <a:lnTo>
                    <a:pt x="2626" y="439"/>
                  </a:lnTo>
                  <a:lnTo>
                    <a:pt x="2635" y="425"/>
                  </a:lnTo>
                  <a:lnTo>
                    <a:pt x="2655" y="438"/>
                  </a:lnTo>
                  <a:lnTo>
                    <a:pt x="2659" y="449"/>
                  </a:lnTo>
                  <a:lnTo>
                    <a:pt x="2680" y="450"/>
                  </a:lnTo>
                  <a:lnTo>
                    <a:pt x="2670" y="439"/>
                  </a:lnTo>
                  <a:lnTo>
                    <a:pt x="2680" y="434"/>
                  </a:lnTo>
                  <a:lnTo>
                    <a:pt x="2680" y="428"/>
                  </a:lnTo>
                  <a:lnTo>
                    <a:pt x="2688" y="423"/>
                  </a:lnTo>
                  <a:lnTo>
                    <a:pt x="2693" y="434"/>
                  </a:lnTo>
                  <a:lnTo>
                    <a:pt x="2683" y="467"/>
                  </a:lnTo>
                  <a:lnTo>
                    <a:pt x="2692" y="465"/>
                  </a:lnTo>
                  <a:lnTo>
                    <a:pt x="2693" y="479"/>
                  </a:lnTo>
                  <a:lnTo>
                    <a:pt x="2704" y="477"/>
                  </a:lnTo>
                  <a:lnTo>
                    <a:pt x="2717" y="492"/>
                  </a:lnTo>
                  <a:lnTo>
                    <a:pt x="2729" y="494"/>
                  </a:lnTo>
                  <a:lnTo>
                    <a:pt x="2727" y="503"/>
                  </a:lnTo>
                  <a:lnTo>
                    <a:pt x="2731" y="519"/>
                  </a:lnTo>
                  <a:lnTo>
                    <a:pt x="2739" y="521"/>
                  </a:lnTo>
                  <a:lnTo>
                    <a:pt x="2731" y="534"/>
                  </a:lnTo>
                  <a:lnTo>
                    <a:pt x="2738" y="541"/>
                  </a:lnTo>
                  <a:lnTo>
                    <a:pt x="2749" y="534"/>
                  </a:lnTo>
                  <a:lnTo>
                    <a:pt x="2751" y="529"/>
                  </a:lnTo>
                  <a:lnTo>
                    <a:pt x="2762" y="526"/>
                  </a:lnTo>
                  <a:lnTo>
                    <a:pt x="2762" y="516"/>
                  </a:lnTo>
                  <a:lnTo>
                    <a:pt x="2771" y="509"/>
                  </a:lnTo>
                  <a:lnTo>
                    <a:pt x="2787" y="511"/>
                  </a:lnTo>
                  <a:lnTo>
                    <a:pt x="2796" y="518"/>
                  </a:lnTo>
                  <a:lnTo>
                    <a:pt x="2802" y="514"/>
                  </a:lnTo>
                  <a:lnTo>
                    <a:pt x="2808" y="518"/>
                  </a:lnTo>
                  <a:lnTo>
                    <a:pt x="2818" y="511"/>
                  </a:lnTo>
                  <a:lnTo>
                    <a:pt x="2835" y="527"/>
                  </a:lnTo>
                  <a:lnTo>
                    <a:pt x="2851" y="526"/>
                  </a:lnTo>
                  <a:lnTo>
                    <a:pt x="2851" y="532"/>
                  </a:lnTo>
                  <a:lnTo>
                    <a:pt x="2867" y="539"/>
                  </a:lnTo>
                  <a:lnTo>
                    <a:pt x="2860" y="547"/>
                  </a:lnTo>
                  <a:lnTo>
                    <a:pt x="2869" y="557"/>
                  </a:lnTo>
                  <a:lnTo>
                    <a:pt x="2876" y="558"/>
                  </a:lnTo>
                  <a:lnTo>
                    <a:pt x="2885" y="546"/>
                  </a:lnTo>
                  <a:lnTo>
                    <a:pt x="2900" y="539"/>
                  </a:lnTo>
                  <a:lnTo>
                    <a:pt x="2900" y="556"/>
                  </a:lnTo>
                  <a:lnTo>
                    <a:pt x="2915" y="573"/>
                  </a:lnTo>
                  <a:lnTo>
                    <a:pt x="2911" y="585"/>
                  </a:lnTo>
                  <a:lnTo>
                    <a:pt x="2921" y="585"/>
                  </a:lnTo>
                  <a:lnTo>
                    <a:pt x="2925" y="572"/>
                  </a:lnTo>
                  <a:lnTo>
                    <a:pt x="2941" y="583"/>
                  </a:lnTo>
                  <a:lnTo>
                    <a:pt x="2945" y="557"/>
                  </a:lnTo>
                  <a:lnTo>
                    <a:pt x="2954" y="558"/>
                  </a:lnTo>
                  <a:lnTo>
                    <a:pt x="2969" y="573"/>
                  </a:lnTo>
                  <a:lnTo>
                    <a:pt x="2970" y="582"/>
                  </a:lnTo>
                  <a:lnTo>
                    <a:pt x="2995" y="598"/>
                  </a:lnTo>
                  <a:lnTo>
                    <a:pt x="2990" y="603"/>
                  </a:lnTo>
                  <a:lnTo>
                    <a:pt x="2930" y="630"/>
                  </a:lnTo>
                  <a:lnTo>
                    <a:pt x="2924" y="637"/>
                  </a:lnTo>
                  <a:lnTo>
                    <a:pt x="2911" y="636"/>
                  </a:lnTo>
                  <a:lnTo>
                    <a:pt x="2909" y="631"/>
                  </a:lnTo>
                  <a:lnTo>
                    <a:pt x="2889" y="647"/>
                  </a:lnTo>
                  <a:lnTo>
                    <a:pt x="2890" y="685"/>
                  </a:lnTo>
                  <a:lnTo>
                    <a:pt x="2899" y="701"/>
                  </a:lnTo>
                  <a:lnTo>
                    <a:pt x="2924" y="715"/>
                  </a:lnTo>
                  <a:lnTo>
                    <a:pt x="2916" y="718"/>
                  </a:lnTo>
                  <a:lnTo>
                    <a:pt x="2909" y="711"/>
                  </a:lnTo>
                  <a:lnTo>
                    <a:pt x="2892" y="713"/>
                  </a:lnTo>
                  <a:lnTo>
                    <a:pt x="2874" y="709"/>
                  </a:lnTo>
                  <a:lnTo>
                    <a:pt x="2850" y="721"/>
                  </a:lnTo>
                  <a:lnTo>
                    <a:pt x="2832" y="721"/>
                  </a:lnTo>
                  <a:lnTo>
                    <a:pt x="2842" y="729"/>
                  </a:lnTo>
                  <a:lnTo>
                    <a:pt x="2856" y="731"/>
                  </a:lnTo>
                  <a:lnTo>
                    <a:pt x="2856" y="736"/>
                  </a:lnTo>
                  <a:lnTo>
                    <a:pt x="2869" y="744"/>
                  </a:lnTo>
                  <a:lnTo>
                    <a:pt x="2869" y="759"/>
                  </a:lnTo>
                  <a:lnTo>
                    <a:pt x="2864" y="764"/>
                  </a:lnTo>
                  <a:lnTo>
                    <a:pt x="2850" y="782"/>
                  </a:lnTo>
                  <a:lnTo>
                    <a:pt x="2836" y="789"/>
                  </a:lnTo>
                  <a:lnTo>
                    <a:pt x="2810" y="784"/>
                  </a:lnTo>
                  <a:lnTo>
                    <a:pt x="2800" y="778"/>
                  </a:lnTo>
                  <a:lnTo>
                    <a:pt x="2762" y="780"/>
                  </a:lnTo>
                  <a:lnTo>
                    <a:pt x="2749" y="774"/>
                  </a:lnTo>
                  <a:lnTo>
                    <a:pt x="2728" y="794"/>
                  </a:lnTo>
                  <a:lnTo>
                    <a:pt x="2728" y="822"/>
                  </a:lnTo>
                  <a:lnTo>
                    <a:pt x="2693" y="824"/>
                  </a:lnTo>
                  <a:lnTo>
                    <a:pt x="2690" y="819"/>
                  </a:lnTo>
                  <a:lnTo>
                    <a:pt x="2674" y="819"/>
                  </a:lnTo>
                  <a:lnTo>
                    <a:pt x="2674" y="812"/>
                  </a:lnTo>
                  <a:lnTo>
                    <a:pt x="2664" y="813"/>
                  </a:lnTo>
                  <a:lnTo>
                    <a:pt x="2660" y="807"/>
                  </a:lnTo>
                  <a:lnTo>
                    <a:pt x="2654" y="814"/>
                  </a:lnTo>
                  <a:lnTo>
                    <a:pt x="2608" y="790"/>
                  </a:lnTo>
                  <a:lnTo>
                    <a:pt x="2589" y="790"/>
                  </a:lnTo>
                  <a:lnTo>
                    <a:pt x="2585" y="798"/>
                  </a:lnTo>
                  <a:lnTo>
                    <a:pt x="2611" y="807"/>
                  </a:lnTo>
                  <a:lnTo>
                    <a:pt x="2618" y="813"/>
                  </a:lnTo>
                  <a:lnTo>
                    <a:pt x="2619" y="838"/>
                  </a:lnTo>
                  <a:lnTo>
                    <a:pt x="2634" y="859"/>
                  </a:lnTo>
                  <a:lnTo>
                    <a:pt x="2633" y="881"/>
                  </a:lnTo>
                  <a:lnTo>
                    <a:pt x="2635" y="888"/>
                  </a:lnTo>
                  <a:lnTo>
                    <a:pt x="2655" y="911"/>
                  </a:lnTo>
                  <a:lnTo>
                    <a:pt x="2674" y="920"/>
                  </a:lnTo>
                  <a:lnTo>
                    <a:pt x="2645" y="920"/>
                  </a:lnTo>
                  <a:lnTo>
                    <a:pt x="2643" y="965"/>
                  </a:lnTo>
                  <a:lnTo>
                    <a:pt x="2629" y="984"/>
                  </a:lnTo>
                  <a:lnTo>
                    <a:pt x="2648" y="1005"/>
                  </a:lnTo>
                  <a:lnTo>
                    <a:pt x="2649" y="1034"/>
                  </a:lnTo>
                  <a:lnTo>
                    <a:pt x="2640" y="1046"/>
                  </a:lnTo>
                  <a:lnTo>
                    <a:pt x="2640" y="1063"/>
                  </a:lnTo>
                  <a:lnTo>
                    <a:pt x="2633" y="1074"/>
                  </a:lnTo>
                  <a:lnTo>
                    <a:pt x="2635" y="1088"/>
                  </a:lnTo>
                  <a:lnTo>
                    <a:pt x="2618" y="1100"/>
                  </a:lnTo>
                  <a:lnTo>
                    <a:pt x="2615" y="1110"/>
                  </a:lnTo>
                  <a:lnTo>
                    <a:pt x="2600" y="1114"/>
                  </a:lnTo>
                  <a:lnTo>
                    <a:pt x="2603" y="1115"/>
                  </a:lnTo>
                  <a:lnTo>
                    <a:pt x="2595" y="1119"/>
                  </a:lnTo>
                  <a:lnTo>
                    <a:pt x="2596" y="1127"/>
                  </a:lnTo>
                  <a:lnTo>
                    <a:pt x="2585" y="1132"/>
                  </a:lnTo>
                  <a:lnTo>
                    <a:pt x="2581" y="1130"/>
                  </a:lnTo>
                  <a:lnTo>
                    <a:pt x="2574" y="1138"/>
                  </a:lnTo>
                  <a:lnTo>
                    <a:pt x="2564" y="1135"/>
                  </a:lnTo>
                  <a:lnTo>
                    <a:pt x="2565" y="1117"/>
                  </a:lnTo>
                  <a:lnTo>
                    <a:pt x="2544" y="1117"/>
                  </a:lnTo>
                  <a:lnTo>
                    <a:pt x="2537" y="1133"/>
                  </a:lnTo>
                  <a:lnTo>
                    <a:pt x="2539" y="1148"/>
                  </a:lnTo>
                  <a:lnTo>
                    <a:pt x="2531" y="1157"/>
                  </a:lnTo>
                  <a:lnTo>
                    <a:pt x="2516" y="1147"/>
                  </a:lnTo>
                  <a:lnTo>
                    <a:pt x="2515" y="1138"/>
                  </a:lnTo>
                  <a:lnTo>
                    <a:pt x="2510" y="1140"/>
                  </a:lnTo>
                  <a:lnTo>
                    <a:pt x="2512" y="1147"/>
                  </a:lnTo>
                  <a:lnTo>
                    <a:pt x="2507" y="1154"/>
                  </a:lnTo>
                  <a:lnTo>
                    <a:pt x="2500" y="1153"/>
                  </a:lnTo>
                  <a:lnTo>
                    <a:pt x="2500" y="1130"/>
                  </a:lnTo>
                  <a:lnTo>
                    <a:pt x="2510" y="1119"/>
                  </a:lnTo>
                  <a:lnTo>
                    <a:pt x="2502" y="1114"/>
                  </a:lnTo>
                  <a:lnTo>
                    <a:pt x="2498" y="1124"/>
                  </a:lnTo>
                  <a:lnTo>
                    <a:pt x="2475" y="1127"/>
                  </a:lnTo>
                  <a:lnTo>
                    <a:pt x="2470" y="1120"/>
                  </a:lnTo>
                  <a:lnTo>
                    <a:pt x="2463" y="1127"/>
                  </a:lnTo>
                  <a:lnTo>
                    <a:pt x="2453" y="1125"/>
                  </a:lnTo>
                  <a:lnTo>
                    <a:pt x="2443" y="1117"/>
                  </a:lnTo>
                  <a:lnTo>
                    <a:pt x="2433" y="1129"/>
                  </a:lnTo>
                  <a:lnTo>
                    <a:pt x="2452" y="1145"/>
                  </a:lnTo>
                  <a:lnTo>
                    <a:pt x="2457" y="1143"/>
                  </a:lnTo>
                  <a:lnTo>
                    <a:pt x="2465" y="1181"/>
                  </a:lnTo>
                  <a:lnTo>
                    <a:pt x="2478" y="1199"/>
                  </a:lnTo>
                  <a:lnTo>
                    <a:pt x="2485" y="1266"/>
                  </a:lnTo>
                  <a:lnTo>
                    <a:pt x="2463" y="1259"/>
                  </a:lnTo>
                  <a:lnTo>
                    <a:pt x="2436" y="1271"/>
                  </a:lnTo>
                  <a:lnTo>
                    <a:pt x="2437" y="1289"/>
                  </a:lnTo>
                  <a:lnTo>
                    <a:pt x="2432" y="1306"/>
                  </a:lnTo>
                  <a:lnTo>
                    <a:pt x="2411" y="1327"/>
                  </a:lnTo>
                  <a:lnTo>
                    <a:pt x="2411" y="1342"/>
                  </a:lnTo>
                  <a:lnTo>
                    <a:pt x="2433" y="1338"/>
                  </a:lnTo>
                  <a:lnTo>
                    <a:pt x="2452" y="1328"/>
                  </a:lnTo>
                  <a:lnTo>
                    <a:pt x="2453" y="1332"/>
                  </a:lnTo>
                  <a:lnTo>
                    <a:pt x="2458" y="1322"/>
                  </a:lnTo>
                  <a:lnTo>
                    <a:pt x="2470" y="1317"/>
                  </a:lnTo>
                  <a:lnTo>
                    <a:pt x="2470" y="1343"/>
                  </a:lnTo>
                  <a:lnTo>
                    <a:pt x="2461" y="1361"/>
                  </a:lnTo>
                  <a:lnTo>
                    <a:pt x="2468" y="1370"/>
                  </a:lnTo>
                  <a:lnTo>
                    <a:pt x="2496" y="1371"/>
                  </a:lnTo>
                  <a:lnTo>
                    <a:pt x="2496" y="1390"/>
                  </a:lnTo>
                  <a:lnTo>
                    <a:pt x="2500" y="1387"/>
                  </a:lnTo>
                  <a:lnTo>
                    <a:pt x="2501" y="1397"/>
                  </a:lnTo>
                  <a:lnTo>
                    <a:pt x="2515" y="1407"/>
                  </a:lnTo>
                  <a:lnTo>
                    <a:pt x="2507" y="1416"/>
                  </a:lnTo>
                  <a:lnTo>
                    <a:pt x="2520" y="1420"/>
                  </a:lnTo>
                  <a:lnTo>
                    <a:pt x="2530" y="1419"/>
                  </a:lnTo>
                  <a:lnTo>
                    <a:pt x="2526" y="1429"/>
                  </a:lnTo>
                  <a:lnTo>
                    <a:pt x="2534" y="1432"/>
                  </a:lnTo>
                  <a:lnTo>
                    <a:pt x="2552" y="1424"/>
                  </a:lnTo>
                  <a:lnTo>
                    <a:pt x="2547" y="1432"/>
                  </a:lnTo>
                  <a:lnTo>
                    <a:pt x="2555" y="1445"/>
                  </a:lnTo>
                  <a:lnTo>
                    <a:pt x="2542" y="1440"/>
                  </a:lnTo>
                  <a:lnTo>
                    <a:pt x="2542" y="1449"/>
                  </a:lnTo>
                  <a:lnTo>
                    <a:pt x="2549" y="1455"/>
                  </a:lnTo>
                  <a:lnTo>
                    <a:pt x="2546" y="1460"/>
                  </a:lnTo>
                  <a:lnTo>
                    <a:pt x="2554" y="1470"/>
                  </a:lnTo>
                  <a:lnTo>
                    <a:pt x="2559" y="1466"/>
                  </a:lnTo>
                  <a:lnTo>
                    <a:pt x="2564" y="1471"/>
                  </a:lnTo>
                  <a:lnTo>
                    <a:pt x="2562" y="1465"/>
                  </a:lnTo>
                  <a:lnTo>
                    <a:pt x="2570" y="1461"/>
                  </a:lnTo>
                  <a:lnTo>
                    <a:pt x="2575" y="1465"/>
                  </a:lnTo>
                  <a:lnTo>
                    <a:pt x="2565" y="1486"/>
                  </a:lnTo>
                  <a:lnTo>
                    <a:pt x="2585" y="1518"/>
                  </a:lnTo>
                  <a:lnTo>
                    <a:pt x="2585" y="1535"/>
                  </a:lnTo>
                  <a:lnTo>
                    <a:pt x="2565" y="1537"/>
                  </a:lnTo>
                  <a:lnTo>
                    <a:pt x="2560" y="1544"/>
                  </a:lnTo>
                  <a:lnTo>
                    <a:pt x="2566" y="1549"/>
                  </a:lnTo>
                  <a:lnTo>
                    <a:pt x="2566" y="1553"/>
                  </a:lnTo>
                  <a:lnTo>
                    <a:pt x="2544" y="1568"/>
                  </a:lnTo>
                  <a:lnTo>
                    <a:pt x="2542" y="1588"/>
                  </a:lnTo>
                  <a:lnTo>
                    <a:pt x="2537" y="1589"/>
                  </a:lnTo>
                  <a:lnTo>
                    <a:pt x="2532" y="1643"/>
                  </a:lnTo>
                  <a:lnTo>
                    <a:pt x="2549" y="1642"/>
                  </a:lnTo>
                  <a:lnTo>
                    <a:pt x="2576" y="1672"/>
                  </a:lnTo>
                  <a:lnTo>
                    <a:pt x="2591" y="1678"/>
                  </a:lnTo>
                  <a:lnTo>
                    <a:pt x="2610" y="1663"/>
                  </a:lnTo>
                  <a:lnTo>
                    <a:pt x="2629" y="1663"/>
                  </a:lnTo>
                  <a:lnTo>
                    <a:pt x="2643" y="1646"/>
                  </a:lnTo>
                  <a:lnTo>
                    <a:pt x="2683" y="1648"/>
                  </a:lnTo>
                  <a:lnTo>
                    <a:pt x="2693" y="1667"/>
                  </a:lnTo>
                  <a:lnTo>
                    <a:pt x="2707" y="1663"/>
                  </a:lnTo>
                  <a:lnTo>
                    <a:pt x="2719" y="1668"/>
                  </a:lnTo>
                  <a:lnTo>
                    <a:pt x="2719" y="1688"/>
                  </a:lnTo>
                  <a:lnTo>
                    <a:pt x="2739" y="1707"/>
                  </a:lnTo>
                  <a:lnTo>
                    <a:pt x="2739" y="1744"/>
                  </a:lnTo>
                  <a:lnTo>
                    <a:pt x="2744" y="1747"/>
                  </a:lnTo>
                  <a:lnTo>
                    <a:pt x="2798" y="1746"/>
                  </a:lnTo>
                  <a:lnTo>
                    <a:pt x="2818" y="1752"/>
                  </a:lnTo>
                  <a:lnTo>
                    <a:pt x="2815" y="1776"/>
                  </a:lnTo>
                  <a:lnTo>
                    <a:pt x="2818" y="1818"/>
                  </a:lnTo>
                  <a:lnTo>
                    <a:pt x="2810" y="1823"/>
                  </a:lnTo>
                  <a:lnTo>
                    <a:pt x="2808" y="1833"/>
                  </a:lnTo>
                  <a:lnTo>
                    <a:pt x="2825" y="1839"/>
                  </a:lnTo>
                  <a:lnTo>
                    <a:pt x="2820" y="1849"/>
                  </a:lnTo>
                  <a:lnTo>
                    <a:pt x="2831" y="1853"/>
                  </a:lnTo>
                  <a:lnTo>
                    <a:pt x="2835" y="1880"/>
                  </a:lnTo>
                  <a:lnTo>
                    <a:pt x="2821" y="1907"/>
                  </a:lnTo>
                  <a:lnTo>
                    <a:pt x="2802" y="1908"/>
                  </a:lnTo>
                  <a:lnTo>
                    <a:pt x="2793" y="1914"/>
                  </a:lnTo>
                  <a:lnTo>
                    <a:pt x="2797" y="1932"/>
                  </a:lnTo>
                  <a:lnTo>
                    <a:pt x="2805" y="1941"/>
                  </a:lnTo>
                  <a:lnTo>
                    <a:pt x="2803" y="1948"/>
                  </a:lnTo>
                  <a:lnTo>
                    <a:pt x="2791" y="1951"/>
                  </a:lnTo>
                  <a:lnTo>
                    <a:pt x="2796" y="1969"/>
                  </a:lnTo>
                  <a:lnTo>
                    <a:pt x="2791" y="1977"/>
                  </a:lnTo>
                  <a:lnTo>
                    <a:pt x="2778" y="1976"/>
                  </a:lnTo>
                  <a:lnTo>
                    <a:pt x="2768" y="1983"/>
                  </a:lnTo>
                  <a:lnTo>
                    <a:pt x="2761" y="2007"/>
                  </a:lnTo>
                  <a:lnTo>
                    <a:pt x="2744" y="2028"/>
                  </a:lnTo>
                  <a:lnTo>
                    <a:pt x="2724" y="2037"/>
                  </a:lnTo>
                  <a:lnTo>
                    <a:pt x="2713" y="2035"/>
                  </a:lnTo>
                  <a:lnTo>
                    <a:pt x="2704" y="2046"/>
                  </a:lnTo>
                  <a:lnTo>
                    <a:pt x="2699" y="2072"/>
                  </a:lnTo>
                  <a:lnTo>
                    <a:pt x="2688" y="2104"/>
                  </a:lnTo>
                  <a:lnTo>
                    <a:pt x="2688" y="2124"/>
                  </a:lnTo>
                  <a:lnTo>
                    <a:pt x="2670" y="2143"/>
                  </a:lnTo>
                  <a:lnTo>
                    <a:pt x="2672" y="2156"/>
                  </a:lnTo>
                  <a:lnTo>
                    <a:pt x="2663" y="2161"/>
                  </a:lnTo>
                  <a:lnTo>
                    <a:pt x="2660" y="2188"/>
                  </a:lnTo>
                  <a:lnTo>
                    <a:pt x="2650" y="2193"/>
                  </a:lnTo>
                  <a:lnTo>
                    <a:pt x="2648" y="2207"/>
                  </a:lnTo>
                  <a:lnTo>
                    <a:pt x="2613" y="2244"/>
                  </a:lnTo>
                  <a:lnTo>
                    <a:pt x="2618" y="2253"/>
                  </a:lnTo>
                  <a:lnTo>
                    <a:pt x="2633" y="2254"/>
                  </a:lnTo>
                  <a:lnTo>
                    <a:pt x="2639" y="2273"/>
                  </a:lnTo>
                  <a:lnTo>
                    <a:pt x="2649" y="2249"/>
                  </a:lnTo>
                  <a:lnTo>
                    <a:pt x="2658" y="2243"/>
                  </a:lnTo>
                  <a:lnTo>
                    <a:pt x="2672" y="2248"/>
                  </a:lnTo>
                  <a:lnTo>
                    <a:pt x="2682" y="2242"/>
                  </a:lnTo>
                  <a:lnTo>
                    <a:pt x="2692" y="2244"/>
                  </a:lnTo>
                  <a:lnTo>
                    <a:pt x="2713" y="2237"/>
                  </a:lnTo>
                  <a:lnTo>
                    <a:pt x="2727" y="2248"/>
                  </a:lnTo>
                  <a:lnTo>
                    <a:pt x="2752" y="2239"/>
                  </a:lnTo>
                  <a:lnTo>
                    <a:pt x="2757" y="2228"/>
                  </a:lnTo>
                  <a:lnTo>
                    <a:pt x="2754" y="2223"/>
                  </a:lnTo>
                  <a:lnTo>
                    <a:pt x="2764" y="2195"/>
                  </a:lnTo>
                  <a:lnTo>
                    <a:pt x="2778" y="2194"/>
                  </a:lnTo>
                  <a:lnTo>
                    <a:pt x="2787" y="2203"/>
                  </a:lnTo>
                  <a:lnTo>
                    <a:pt x="2796" y="2200"/>
                  </a:lnTo>
                  <a:lnTo>
                    <a:pt x="2803" y="2207"/>
                  </a:lnTo>
                  <a:lnTo>
                    <a:pt x="2810" y="2193"/>
                  </a:lnTo>
                  <a:lnTo>
                    <a:pt x="2818" y="2190"/>
                  </a:lnTo>
                  <a:lnTo>
                    <a:pt x="2831" y="2198"/>
                  </a:lnTo>
                  <a:lnTo>
                    <a:pt x="2840" y="2194"/>
                  </a:lnTo>
                  <a:lnTo>
                    <a:pt x="2856" y="2179"/>
                  </a:lnTo>
                  <a:lnTo>
                    <a:pt x="2857" y="2189"/>
                  </a:lnTo>
                  <a:lnTo>
                    <a:pt x="2851" y="2198"/>
                  </a:lnTo>
                  <a:lnTo>
                    <a:pt x="2851" y="2205"/>
                  </a:lnTo>
                  <a:lnTo>
                    <a:pt x="2864" y="2228"/>
                  </a:lnTo>
                  <a:lnTo>
                    <a:pt x="2874" y="2272"/>
                  </a:lnTo>
                  <a:lnTo>
                    <a:pt x="2884" y="2283"/>
                  </a:lnTo>
                  <a:lnTo>
                    <a:pt x="2879" y="2297"/>
                  </a:lnTo>
                  <a:lnTo>
                    <a:pt x="2885" y="2304"/>
                  </a:lnTo>
                  <a:lnTo>
                    <a:pt x="2889" y="2318"/>
                  </a:lnTo>
                  <a:lnTo>
                    <a:pt x="2897" y="2323"/>
                  </a:lnTo>
                  <a:lnTo>
                    <a:pt x="2911" y="2313"/>
                  </a:lnTo>
                  <a:lnTo>
                    <a:pt x="2958" y="2302"/>
                  </a:lnTo>
                  <a:lnTo>
                    <a:pt x="2969" y="2274"/>
                  </a:lnTo>
                  <a:lnTo>
                    <a:pt x="2984" y="2257"/>
                  </a:lnTo>
                  <a:lnTo>
                    <a:pt x="2994" y="2248"/>
                  </a:lnTo>
                  <a:lnTo>
                    <a:pt x="3009" y="2252"/>
                  </a:lnTo>
                  <a:lnTo>
                    <a:pt x="3018" y="2244"/>
                  </a:lnTo>
                  <a:lnTo>
                    <a:pt x="3022" y="2235"/>
                  </a:lnTo>
                  <a:lnTo>
                    <a:pt x="3039" y="2217"/>
                  </a:lnTo>
                  <a:lnTo>
                    <a:pt x="3066" y="2237"/>
                  </a:lnTo>
                  <a:lnTo>
                    <a:pt x="3078" y="2238"/>
                  </a:lnTo>
                  <a:lnTo>
                    <a:pt x="3081" y="2254"/>
                  </a:lnTo>
                  <a:lnTo>
                    <a:pt x="3092" y="2263"/>
                  </a:lnTo>
                  <a:lnTo>
                    <a:pt x="3103" y="2257"/>
                  </a:lnTo>
                  <a:lnTo>
                    <a:pt x="3170" y="2274"/>
                  </a:lnTo>
                  <a:lnTo>
                    <a:pt x="3199" y="2257"/>
                  </a:lnTo>
                  <a:lnTo>
                    <a:pt x="3214" y="2242"/>
                  </a:lnTo>
                  <a:lnTo>
                    <a:pt x="3215" y="2212"/>
                  </a:lnTo>
                  <a:lnTo>
                    <a:pt x="3235" y="2185"/>
                  </a:lnTo>
                  <a:lnTo>
                    <a:pt x="3241" y="2156"/>
                  </a:lnTo>
                  <a:lnTo>
                    <a:pt x="3250" y="2164"/>
                  </a:lnTo>
                  <a:lnTo>
                    <a:pt x="3261" y="2163"/>
                  </a:lnTo>
                  <a:lnTo>
                    <a:pt x="3266" y="2171"/>
                  </a:lnTo>
                  <a:lnTo>
                    <a:pt x="3279" y="2175"/>
                  </a:lnTo>
                  <a:lnTo>
                    <a:pt x="3288" y="2175"/>
                  </a:lnTo>
                  <a:lnTo>
                    <a:pt x="3291" y="2166"/>
                  </a:lnTo>
                  <a:lnTo>
                    <a:pt x="3298" y="2173"/>
                  </a:lnTo>
                  <a:lnTo>
                    <a:pt x="3305" y="2173"/>
                  </a:lnTo>
                  <a:lnTo>
                    <a:pt x="3315" y="2183"/>
                  </a:lnTo>
                  <a:lnTo>
                    <a:pt x="3324" y="2174"/>
                  </a:lnTo>
                  <a:lnTo>
                    <a:pt x="3339" y="2178"/>
                  </a:lnTo>
                  <a:lnTo>
                    <a:pt x="3347" y="2175"/>
                  </a:lnTo>
                  <a:lnTo>
                    <a:pt x="3353" y="2166"/>
                  </a:lnTo>
                  <a:lnTo>
                    <a:pt x="3368" y="2166"/>
                  </a:lnTo>
                  <a:lnTo>
                    <a:pt x="3367" y="2153"/>
                  </a:lnTo>
                  <a:lnTo>
                    <a:pt x="3379" y="2140"/>
                  </a:lnTo>
                  <a:lnTo>
                    <a:pt x="3377" y="2126"/>
                  </a:lnTo>
                  <a:lnTo>
                    <a:pt x="3383" y="2124"/>
                  </a:lnTo>
                  <a:lnTo>
                    <a:pt x="3393" y="2125"/>
                  </a:lnTo>
                  <a:lnTo>
                    <a:pt x="3394" y="2120"/>
                  </a:lnTo>
                  <a:lnTo>
                    <a:pt x="3411" y="2106"/>
                  </a:lnTo>
                  <a:lnTo>
                    <a:pt x="3411" y="2102"/>
                  </a:lnTo>
                  <a:lnTo>
                    <a:pt x="3422" y="2104"/>
                  </a:lnTo>
                  <a:lnTo>
                    <a:pt x="3426" y="2100"/>
                  </a:lnTo>
                  <a:lnTo>
                    <a:pt x="3427" y="2086"/>
                  </a:lnTo>
                  <a:lnTo>
                    <a:pt x="3456" y="2077"/>
                  </a:lnTo>
                  <a:lnTo>
                    <a:pt x="3462" y="2082"/>
                  </a:lnTo>
                  <a:lnTo>
                    <a:pt x="3465" y="2076"/>
                  </a:lnTo>
                  <a:lnTo>
                    <a:pt x="3472" y="2077"/>
                  </a:lnTo>
                  <a:lnTo>
                    <a:pt x="3472" y="2072"/>
                  </a:lnTo>
                  <a:lnTo>
                    <a:pt x="3490" y="2067"/>
                  </a:lnTo>
                  <a:lnTo>
                    <a:pt x="3502" y="2060"/>
                  </a:lnTo>
                  <a:lnTo>
                    <a:pt x="3512" y="2060"/>
                  </a:lnTo>
                  <a:lnTo>
                    <a:pt x="3525" y="2046"/>
                  </a:lnTo>
                  <a:lnTo>
                    <a:pt x="3550" y="2056"/>
                  </a:lnTo>
                  <a:lnTo>
                    <a:pt x="3560" y="2081"/>
                  </a:lnTo>
                  <a:lnTo>
                    <a:pt x="3579" y="2081"/>
                  </a:lnTo>
                  <a:lnTo>
                    <a:pt x="3591" y="2074"/>
                  </a:lnTo>
                  <a:lnTo>
                    <a:pt x="3630" y="2066"/>
                  </a:lnTo>
                  <a:lnTo>
                    <a:pt x="3638" y="2055"/>
                  </a:lnTo>
                  <a:lnTo>
                    <a:pt x="3650" y="2056"/>
                  </a:lnTo>
                  <a:lnTo>
                    <a:pt x="3675" y="2047"/>
                  </a:lnTo>
                  <a:lnTo>
                    <a:pt x="3693" y="2050"/>
                  </a:lnTo>
                  <a:lnTo>
                    <a:pt x="3703" y="2040"/>
                  </a:lnTo>
                  <a:lnTo>
                    <a:pt x="3718" y="2040"/>
                  </a:lnTo>
                  <a:lnTo>
                    <a:pt x="3727" y="2036"/>
                  </a:lnTo>
                  <a:lnTo>
                    <a:pt x="3736" y="2037"/>
                  </a:lnTo>
                  <a:lnTo>
                    <a:pt x="3744" y="2046"/>
                  </a:lnTo>
                  <a:lnTo>
                    <a:pt x="3766" y="2045"/>
                  </a:lnTo>
                  <a:lnTo>
                    <a:pt x="3773" y="2033"/>
                  </a:lnTo>
                  <a:lnTo>
                    <a:pt x="3781" y="2030"/>
                  </a:lnTo>
                  <a:lnTo>
                    <a:pt x="3798" y="2013"/>
                  </a:lnTo>
                  <a:lnTo>
                    <a:pt x="3808" y="1993"/>
                  </a:lnTo>
                  <a:lnTo>
                    <a:pt x="3818" y="1998"/>
                  </a:lnTo>
                  <a:lnTo>
                    <a:pt x="3821" y="2007"/>
                  </a:lnTo>
                  <a:lnTo>
                    <a:pt x="3830" y="2010"/>
                  </a:lnTo>
                  <a:lnTo>
                    <a:pt x="3837" y="2021"/>
                  </a:lnTo>
                  <a:lnTo>
                    <a:pt x="3851" y="2023"/>
                  </a:lnTo>
                  <a:lnTo>
                    <a:pt x="3869" y="2036"/>
                  </a:lnTo>
                  <a:lnTo>
                    <a:pt x="3880" y="2040"/>
                  </a:lnTo>
                  <a:lnTo>
                    <a:pt x="3911" y="2041"/>
                  </a:lnTo>
                  <a:lnTo>
                    <a:pt x="3943" y="2030"/>
                  </a:lnTo>
                  <a:lnTo>
                    <a:pt x="3969" y="2036"/>
                  </a:lnTo>
                  <a:lnTo>
                    <a:pt x="4007" y="2013"/>
                  </a:lnTo>
                  <a:lnTo>
                    <a:pt x="4042" y="2026"/>
                  </a:lnTo>
                  <a:lnTo>
                    <a:pt x="4054" y="2052"/>
                  </a:lnTo>
                  <a:lnTo>
                    <a:pt x="4054" y="2067"/>
                  </a:lnTo>
                  <a:lnTo>
                    <a:pt x="4049" y="2072"/>
                  </a:lnTo>
                  <a:lnTo>
                    <a:pt x="4059" y="2087"/>
                  </a:lnTo>
                  <a:lnTo>
                    <a:pt x="4068" y="2087"/>
                  </a:lnTo>
                  <a:lnTo>
                    <a:pt x="4077" y="2095"/>
                  </a:lnTo>
                  <a:lnTo>
                    <a:pt x="4076" y="2099"/>
                  </a:lnTo>
                  <a:lnTo>
                    <a:pt x="4081" y="2110"/>
                  </a:lnTo>
                  <a:lnTo>
                    <a:pt x="4093" y="2115"/>
                  </a:lnTo>
                  <a:lnTo>
                    <a:pt x="4117" y="2111"/>
                  </a:lnTo>
                  <a:lnTo>
                    <a:pt x="4122" y="2116"/>
                  </a:lnTo>
                  <a:lnTo>
                    <a:pt x="4142" y="2120"/>
                  </a:lnTo>
                  <a:lnTo>
                    <a:pt x="4153" y="2114"/>
                  </a:lnTo>
                  <a:lnTo>
                    <a:pt x="4170" y="2116"/>
                  </a:lnTo>
                  <a:lnTo>
                    <a:pt x="4191" y="2110"/>
                  </a:lnTo>
                  <a:lnTo>
                    <a:pt x="4201" y="2116"/>
                  </a:lnTo>
                  <a:lnTo>
                    <a:pt x="4210" y="2110"/>
                  </a:lnTo>
                  <a:lnTo>
                    <a:pt x="4234" y="2124"/>
                  </a:lnTo>
                  <a:lnTo>
                    <a:pt x="4229" y="2130"/>
                  </a:lnTo>
                  <a:lnTo>
                    <a:pt x="4229" y="2145"/>
                  </a:lnTo>
                  <a:lnTo>
                    <a:pt x="4217" y="2156"/>
                  </a:lnTo>
                  <a:lnTo>
                    <a:pt x="4210" y="2175"/>
                  </a:lnTo>
                  <a:lnTo>
                    <a:pt x="4187" y="2193"/>
                  </a:lnTo>
                  <a:lnTo>
                    <a:pt x="4192" y="2219"/>
                  </a:lnTo>
                  <a:lnTo>
                    <a:pt x="4186" y="2220"/>
                  </a:lnTo>
                  <a:lnTo>
                    <a:pt x="4177" y="2248"/>
                  </a:lnTo>
                  <a:lnTo>
                    <a:pt x="4170" y="2248"/>
                  </a:lnTo>
                  <a:lnTo>
                    <a:pt x="4161" y="2264"/>
                  </a:lnTo>
                  <a:lnTo>
                    <a:pt x="4150" y="2264"/>
                  </a:lnTo>
                  <a:lnTo>
                    <a:pt x="4153" y="2276"/>
                  </a:lnTo>
                  <a:lnTo>
                    <a:pt x="4146" y="2281"/>
                  </a:lnTo>
                  <a:lnTo>
                    <a:pt x="4148" y="2286"/>
                  </a:lnTo>
                  <a:lnTo>
                    <a:pt x="4133" y="2289"/>
                  </a:lnTo>
                  <a:lnTo>
                    <a:pt x="4140" y="2296"/>
                  </a:lnTo>
                  <a:lnTo>
                    <a:pt x="4140" y="2312"/>
                  </a:lnTo>
                  <a:lnTo>
                    <a:pt x="4133" y="2316"/>
                  </a:lnTo>
                  <a:lnTo>
                    <a:pt x="4135" y="2323"/>
                  </a:lnTo>
                  <a:lnTo>
                    <a:pt x="4128" y="2340"/>
                  </a:lnTo>
                  <a:lnTo>
                    <a:pt x="4113" y="2352"/>
                  </a:lnTo>
                  <a:lnTo>
                    <a:pt x="4117" y="2375"/>
                  </a:lnTo>
                  <a:lnTo>
                    <a:pt x="4123" y="2373"/>
                  </a:lnTo>
                  <a:lnTo>
                    <a:pt x="4122" y="2382"/>
                  </a:lnTo>
                  <a:lnTo>
                    <a:pt x="4138" y="2400"/>
                  </a:lnTo>
                  <a:lnTo>
                    <a:pt x="4128" y="2416"/>
                  </a:lnTo>
                  <a:lnTo>
                    <a:pt x="4113" y="2416"/>
                  </a:lnTo>
                  <a:lnTo>
                    <a:pt x="4101" y="2422"/>
                  </a:lnTo>
                  <a:lnTo>
                    <a:pt x="4102" y="2430"/>
                  </a:lnTo>
                  <a:lnTo>
                    <a:pt x="4098" y="2451"/>
                  </a:lnTo>
                  <a:lnTo>
                    <a:pt x="4092" y="2455"/>
                  </a:lnTo>
                  <a:lnTo>
                    <a:pt x="4076" y="2450"/>
                  </a:lnTo>
                  <a:lnTo>
                    <a:pt x="4077" y="2460"/>
                  </a:lnTo>
                  <a:lnTo>
                    <a:pt x="4074" y="2465"/>
                  </a:lnTo>
                  <a:lnTo>
                    <a:pt x="4073" y="2469"/>
                  </a:lnTo>
                  <a:lnTo>
                    <a:pt x="4069" y="2466"/>
                  </a:lnTo>
                  <a:lnTo>
                    <a:pt x="4066" y="2465"/>
                  </a:lnTo>
                  <a:lnTo>
                    <a:pt x="4059" y="2473"/>
                  </a:lnTo>
                  <a:lnTo>
                    <a:pt x="4079" y="2499"/>
                  </a:lnTo>
                  <a:lnTo>
                    <a:pt x="4079" y="2509"/>
                  </a:lnTo>
                  <a:lnTo>
                    <a:pt x="4101" y="2515"/>
                  </a:lnTo>
                  <a:lnTo>
                    <a:pt x="4098" y="2519"/>
                  </a:lnTo>
                  <a:lnTo>
                    <a:pt x="4096" y="2529"/>
                  </a:lnTo>
                  <a:lnTo>
                    <a:pt x="4107" y="2535"/>
                  </a:lnTo>
                  <a:lnTo>
                    <a:pt x="4112" y="2554"/>
                  </a:lnTo>
                  <a:lnTo>
                    <a:pt x="4125" y="2568"/>
                  </a:lnTo>
                  <a:lnTo>
                    <a:pt x="4117" y="2582"/>
                  </a:lnTo>
                  <a:lnTo>
                    <a:pt x="4118" y="2594"/>
                  </a:lnTo>
                  <a:lnTo>
                    <a:pt x="4133" y="2602"/>
                  </a:lnTo>
                  <a:lnTo>
                    <a:pt x="4130" y="2607"/>
                  </a:lnTo>
                  <a:lnTo>
                    <a:pt x="4135" y="2608"/>
                  </a:lnTo>
                  <a:lnTo>
                    <a:pt x="4142" y="2611"/>
                  </a:lnTo>
                  <a:lnTo>
                    <a:pt x="4142" y="2621"/>
                  </a:lnTo>
                  <a:lnTo>
                    <a:pt x="4155" y="2641"/>
                  </a:lnTo>
                  <a:lnTo>
                    <a:pt x="4153" y="2680"/>
                  </a:lnTo>
                  <a:lnTo>
                    <a:pt x="4122" y="2705"/>
                  </a:lnTo>
                  <a:lnTo>
                    <a:pt x="4116" y="2705"/>
                  </a:lnTo>
                  <a:lnTo>
                    <a:pt x="4132" y="2720"/>
                  </a:lnTo>
                  <a:lnTo>
                    <a:pt x="4130" y="2754"/>
                  </a:lnTo>
                  <a:lnTo>
                    <a:pt x="4148" y="2764"/>
                  </a:lnTo>
                  <a:lnTo>
                    <a:pt x="4177" y="2769"/>
                  </a:lnTo>
                  <a:lnTo>
                    <a:pt x="4197" y="2764"/>
                  </a:lnTo>
                  <a:lnTo>
                    <a:pt x="4202" y="2772"/>
                  </a:lnTo>
                  <a:lnTo>
                    <a:pt x="4212" y="2774"/>
                  </a:lnTo>
                  <a:lnTo>
                    <a:pt x="4219" y="2799"/>
                  </a:lnTo>
                  <a:lnTo>
                    <a:pt x="4209" y="2804"/>
                  </a:lnTo>
                  <a:lnTo>
                    <a:pt x="4194" y="2826"/>
                  </a:lnTo>
                  <a:lnTo>
                    <a:pt x="4177" y="2838"/>
                  </a:lnTo>
                  <a:lnTo>
                    <a:pt x="4160" y="2874"/>
                  </a:lnTo>
                  <a:lnTo>
                    <a:pt x="4153" y="2875"/>
                  </a:lnTo>
                  <a:lnTo>
                    <a:pt x="4140" y="2895"/>
                  </a:lnTo>
                  <a:lnTo>
                    <a:pt x="4127" y="2895"/>
                  </a:lnTo>
                  <a:lnTo>
                    <a:pt x="4116" y="2918"/>
                  </a:lnTo>
                  <a:lnTo>
                    <a:pt x="4102" y="2928"/>
                  </a:lnTo>
                  <a:lnTo>
                    <a:pt x="4111" y="2946"/>
                  </a:lnTo>
                  <a:lnTo>
                    <a:pt x="4107" y="2958"/>
                  </a:lnTo>
                  <a:lnTo>
                    <a:pt x="4081" y="2971"/>
                  </a:lnTo>
                  <a:lnTo>
                    <a:pt x="4071" y="2992"/>
                  </a:lnTo>
                  <a:lnTo>
                    <a:pt x="4066" y="3027"/>
                  </a:lnTo>
                  <a:lnTo>
                    <a:pt x="4057" y="3027"/>
                  </a:lnTo>
                  <a:lnTo>
                    <a:pt x="4043" y="3035"/>
                  </a:lnTo>
                  <a:lnTo>
                    <a:pt x="4022" y="3018"/>
                  </a:lnTo>
                  <a:lnTo>
                    <a:pt x="3990" y="3036"/>
                  </a:lnTo>
                  <a:lnTo>
                    <a:pt x="3946" y="3043"/>
                  </a:lnTo>
                  <a:lnTo>
                    <a:pt x="3935" y="3050"/>
                  </a:lnTo>
                  <a:lnTo>
                    <a:pt x="3925" y="3081"/>
                  </a:lnTo>
                  <a:lnTo>
                    <a:pt x="3933" y="3104"/>
                  </a:lnTo>
                  <a:lnTo>
                    <a:pt x="3911" y="3136"/>
                  </a:lnTo>
                  <a:lnTo>
                    <a:pt x="3895" y="3130"/>
                  </a:lnTo>
                  <a:lnTo>
                    <a:pt x="3882" y="3115"/>
                  </a:lnTo>
                  <a:lnTo>
                    <a:pt x="3847" y="3110"/>
                  </a:lnTo>
                  <a:lnTo>
                    <a:pt x="3846" y="3102"/>
                  </a:lnTo>
                  <a:lnTo>
                    <a:pt x="3827" y="3091"/>
                  </a:lnTo>
                  <a:lnTo>
                    <a:pt x="3810" y="3100"/>
                  </a:lnTo>
                  <a:lnTo>
                    <a:pt x="3797" y="3095"/>
                  </a:lnTo>
                  <a:lnTo>
                    <a:pt x="3792" y="3086"/>
                  </a:lnTo>
                  <a:lnTo>
                    <a:pt x="3776" y="3075"/>
                  </a:lnTo>
                  <a:lnTo>
                    <a:pt x="3759" y="3071"/>
                  </a:lnTo>
                  <a:lnTo>
                    <a:pt x="3741" y="3076"/>
                  </a:lnTo>
                  <a:lnTo>
                    <a:pt x="3728" y="3060"/>
                  </a:lnTo>
                  <a:lnTo>
                    <a:pt x="3727" y="3072"/>
                  </a:lnTo>
                  <a:lnTo>
                    <a:pt x="3718" y="3081"/>
                  </a:lnTo>
                  <a:lnTo>
                    <a:pt x="3704" y="3084"/>
                  </a:lnTo>
                  <a:lnTo>
                    <a:pt x="3693" y="3076"/>
                  </a:lnTo>
                  <a:lnTo>
                    <a:pt x="3693" y="3066"/>
                  </a:lnTo>
                  <a:lnTo>
                    <a:pt x="3697" y="3061"/>
                  </a:lnTo>
                  <a:lnTo>
                    <a:pt x="3688" y="3040"/>
                  </a:lnTo>
                  <a:lnTo>
                    <a:pt x="3680" y="3033"/>
                  </a:lnTo>
                  <a:lnTo>
                    <a:pt x="3682" y="3028"/>
                  </a:lnTo>
                  <a:lnTo>
                    <a:pt x="3669" y="3013"/>
                  </a:lnTo>
                  <a:lnTo>
                    <a:pt x="3670" y="3007"/>
                  </a:lnTo>
                  <a:lnTo>
                    <a:pt x="3658" y="3001"/>
                  </a:lnTo>
                  <a:lnTo>
                    <a:pt x="3650" y="3003"/>
                  </a:lnTo>
                  <a:lnTo>
                    <a:pt x="3634" y="2988"/>
                  </a:lnTo>
                  <a:lnTo>
                    <a:pt x="3629" y="2966"/>
                  </a:lnTo>
                  <a:lnTo>
                    <a:pt x="3598" y="2938"/>
                  </a:lnTo>
                  <a:lnTo>
                    <a:pt x="3586" y="2942"/>
                  </a:lnTo>
                  <a:lnTo>
                    <a:pt x="3580" y="2942"/>
                  </a:lnTo>
                  <a:lnTo>
                    <a:pt x="3576" y="2934"/>
                  </a:lnTo>
                  <a:lnTo>
                    <a:pt x="3566" y="2938"/>
                  </a:lnTo>
                  <a:lnTo>
                    <a:pt x="3557" y="2937"/>
                  </a:lnTo>
                  <a:lnTo>
                    <a:pt x="3545" y="2938"/>
                  </a:lnTo>
                  <a:lnTo>
                    <a:pt x="3547" y="2943"/>
                  </a:lnTo>
                  <a:lnTo>
                    <a:pt x="3541" y="2946"/>
                  </a:lnTo>
                  <a:lnTo>
                    <a:pt x="3525" y="2948"/>
                  </a:lnTo>
                  <a:lnTo>
                    <a:pt x="3505" y="2934"/>
                  </a:lnTo>
                  <a:lnTo>
                    <a:pt x="3500" y="2927"/>
                  </a:lnTo>
                  <a:lnTo>
                    <a:pt x="3475" y="2937"/>
                  </a:lnTo>
                  <a:lnTo>
                    <a:pt x="3468" y="2928"/>
                  </a:lnTo>
                  <a:lnTo>
                    <a:pt x="3461" y="2927"/>
                  </a:lnTo>
                  <a:lnTo>
                    <a:pt x="3457" y="2929"/>
                  </a:lnTo>
                  <a:lnTo>
                    <a:pt x="3438" y="2923"/>
                  </a:lnTo>
                  <a:lnTo>
                    <a:pt x="3436" y="2928"/>
                  </a:lnTo>
                  <a:lnTo>
                    <a:pt x="3432" y="2927"/>
                  </a:lnTo>
                  <a:lnTo>
                    <a:pt x="3408" y="2938"/>
                  </a:lnTo>
                  <a:lnTo>
                    <a:pt x="3394" y="2932"/>
                  </a:lnTo>
                  <a:lnTo>
                    <a:pt x="3332" y="2914"/>
                  </a:lnTo>
                  <a:lnTo>
                    <a:pt x="3330" y="2923"/>
                  </a:lnTo>
                  <a:lnTo>
                    <a:pt x="3324" y="2927"/>
                  </a:lnTo>
                  <a:lnTo>
                    <a:pt x="3325" y="2946"/>
                  </a:lnTo>
                  <a:lnTo>
                    <a:pt x="3318" y="2946"/>
                  </a:lnTo>
                  <a:lnTo>
                    <a:pt x="3320" y="2934"/>
                  </a:lnTo>
                  <a:lnTo>
                    <a:pt x="3315" y="2929"/>
                  </a:lnTo>
                  <a:lnTo>
                    <a:pt x="3310" y="2937"/>
                  </a:lnTo>
                  <a:lnTo>
                    <a:pt x="3313" y="2924"/>
                  </a:lnTo>
                  <a:lnTo>
                    <a:pt x="3304" y="2912"/>
                  </a:lnTo>
                  <a:lnTo>
                    <a:pt x="3305" y="2905"/>
                  </a:lnTo>
                  <a:lnTo>
                    <a:pt x="3278" y="2908"/>
                  </a:lnTo>
                  <a:lnTo>
                    <a:pt x="3279" y="2932"/>
                  </a:lnTo>
                  <a:lnTo>
                    <a:pt x="3268" y="2946"/>
                  </a:lnTo>
                  <a:lnTo>
                    <a:pt x="3250" y="2959"/>
                  </a:lnTo>
                  <a:lnTo>
                    <a:pt x="3244" y="2976"/>
                  </a:lnTo>
                  <a:lnTo>
                    <a:pt x="3231" y="2981"/>
                  </a:lnTo>
                  <a:lnTo>
                    <a:pt x="3224" y="2992"/>
                  </a:lnTo>
                  <a:lnTo>
                    <a:pt x="3225" y="3002"/>
                  </a:lnTo>
                  <a:lnTo>
                    <a:pt x="3217" y="3017"/>
                  </a:lnTo>
                  <a:lnTo>
                    <a:pt x="3217" y="3033"/>
                  </a:lnTo>
                  <a:lnTo>
                    <a:pt x="3195" y="3040"/>
                  </a:lnTo>
                  <a:lnTo>
                    <a:pt x="3153" y="3081"/>
                  </a:lnTo>
                  <a:lnTo>
                    <a:pt x="3142" y="3086"/>
                  </a:lnTo>
                  <a:lnTo>
                    <a:pt x="3126" y="3077"/>
                  </a:lnTo>
                  <a:lnTo>
                    <a:pt x="3101" y="3077"/>
                  </a:lnTo>
                  <a:lnTo>
                    <a:pt x="3063" y="3065"/>
                  </a:lnTo>
                  <a:lnTo>
                    <a:pt x="3034" y="3071"/>
                  </a:lnTo>
                  <a:lnTo>
                    <a:pt x="3032" y="3077"/>
                  </a:lnTo>
                  <a:lnTo>
                    <a:pt x="3022" y="3072"/>
                  </a:lnTo>
                  <a:lnTo>
                    <a:pt x="3000" y="3084"/>
                  </a:lnTo>
                  <a:lnTo>
                    <a:pt x="2959" y="3072"/>
                  </a:lnTo>
                  <a:lnTo>
                    <a:pt x="2956" y="3087"/>
                  </a:lnTo>
                  <a:lnTo>
                    <a:pt x="2949" y="3087"/>
                  </a:lnTo>
                  <a:lnTo>
                    <a:pt x="2951" y="3097"/>
                  </a:lnTo>
                  <a:lnTo>
                    <a:pt x="2936" y="3120"/>
                  </a:lnTo>
                  <a:lnTo>
                    <a:pt x="2945" y="3130"/>
                  </a:lnTo>
                  <a:lnTo>
                    <a:pt x="2945" y="3141"/>
                  </a:lnTo>
                  <a:lnTo>
                    <a:pt x="2941" y="3141"/>
                  </a:lnTo>
                  <a:lnTo>
                    <a:pt x="2941" y="3146"/>
                  </a:lnTo>
                  <a:lnTo>
                    <a:pt x="2935" y="3150"/>
                  </a:lnTo>
                  <a:lnTo>
                    <a:pt x="2929" y="3161"/>
                  </a:lnTo>
                  <a:lnTo>
                    <a:pt x="2930" y="3173"/>
                  </a:lnTo>
                  <a:lnTo>
                    <a:pt x="2935" y="3174"/>
                  </a:lnTo>
                  <a:lnTo>
                    <a:pt x="2931" y="3183"/>
                  </a:lnTo>
                  <a:lnTo>
                    <a:pt x="2938" y="3204"/>
                  </a:lnTo>
                  <a:lnTo>
                    <a:pt x="2936" y="3228"/>
                  </a:lnTo>
                  <a:lnTo>
                    <a:pt x="2931" y="3228"/>
                  </a:lnTo>
                  <a:lnTo>
                    <a:pt x="2941" y="3242"/>
                  </a:lnTo>
                  <a:lnTo>
                    <a:pt x="2921" y="3279"/>
                  </a:lnTo>
                  <a:lnTo>
                    <a:pt x="2904" y="3286"/>
                  </a:lnTo>
                  <a:lnTo>
                    <a:pt x="2900" y="3294"/>
                  </a:lnTo>
                  <a:lnTo>
                    <a:pt x="2887" y="3293"/>
                  </a:lnTo>
                  <a:lnTo>
                    <a:pt x="2884" y="3302"/>
                  </a:lnTo>
                  <a:lnTo>
                    <a:pt x="2874" y="3309"/>
                  </a:lnTo>
                  <a:lnTo>
                    <a:pt x="2864" y="3307"/>
                  </a:lnTo>
                  <a:lnTo>
                    <a:pt x="2855" y="3316"/>
                  </a:lnTo>
                  <a:lnTo>
                    <a:pt x="2856" y="3327"/>
                  </a:lnTo>
                  <a:lnTo>
                    <a:pt x="2851" y="3342"/>
                  </a:lnTo>
                  <a:lnTo>
                    <a:pt x="2831" y="3353"/>
                  </a:lnTo>
                  <a:lnTo>
                    <a:pt x="2826" y="3375"/>
                  </a:lnTo>
                  <a:lnTo>
                    <a:pt x="2818" y="3381"/>
                  </a:lnTo>
                  <a:lnTo>
                    <a:pt x="2813" y="3411"/>
                  </a:lnTo>
                  <a:lnTo>
                    <a:pt x="2828" y="3419"/>
                  </a:lnTo>
                  <a:lnTo>
                    <a:pt x="2832" y="3432"/>
                  </a:lnTo>
                  <a:lnTo>
                    <a:pt x="2846" y="3445"/>
                  </a:lnTo>
                  <a:lnTo>
                    <a:pt x="2850" y="3466"/>
                  </a:lnTo>
                  <a:lnTo>
                    <a:pt x="2855" y="3470"/>
                  </a:lnTo>
                  <a:lnTo>
                    <a:pt x="2852" y="3483"/>
                  </a:lnTo>
                  <a:lnTo>
                    <a:pt x="2860" y="3498"/>
                  </a:lnTo>
                  <a:lnTo>
                    <a:pt x="2862" y="3533"/>
                  </a:lnTo>
                  <a:lnTo>
                    <a:pt x="2874" y="3557"/>
                  </a:lnTo>
                  <a:lnTo>
                    <a:pt x="2871" y="3583"/>
                  </a:lnTo>
                  <a:lnTo>
                    <a:pt x="2901" y="3634"/>
                  </a:lnTo>
                  <a:lnTo>
                    <a:pt x="2887" y="3695"/>
                  </a:lnTo>
                  <a:lnTo>
                    <a:pt x="2938" y="3795"/>
                  </a:lnTo>
                  <a:lnTo>
                    <a:pt x="2941" y="3804"/>
                  </a:lnTo>
                  <a:lnTo>
                    <a:pt x="2931" y="3828"/>
                  </a:lnTo>
                  <a:lnTo>
                    <a:pt x="2925" y="3826"/>
                  </a:lnTo>
                  <a:lnTo>
                    <a:pt x="2920" y="3834"/>
                  </a:lnTo>
                  <a:lnTo>
                    <a:pt x="2911" y="3836"/>
                  </a:lnTo>
                  <a:lnTo>
                    <a:pt x="2915" y="3844"/>
                  </a:lnTo>
                  <a:lnTo>
                    <a:pt x="2910" y="3848"/>
                  </a:lnTo>
                  <a:lnTo>
                    <a:pt x="2915" y="3858"/>
                  </a:lnTo>
                  <a:lnTo>
                    <a:pt x="2897" y="3858"/>
                  </a:lnTo>
                  <a:lnTo>
                    <a:pt x="2857" y="3826"/>
                  </a:lnTo>
                  <a:lnTo>
                    <a:pt x="2842" y="3834"/>
                  </a:lnTo>
                  <a:lnTo>
                    <a:pt x="2840" y="3820"/>
                  </a:lnTo>
                  <a:lnTo>
                    <a:pt x="2826" y="3820"/>
                  </a:lnTo>
                  <a:lnTo>
                    <a:pt x="2810" y="3809"/>
                  </a:lnTo>
                  <a:lnTo>
                    <a:pt x="2805" y="3799"/>
                  </a:lnTo>
                  <a:lnTo>
                    <a:pt x="2797" y="3799"/>
                  </a:lnTo>
                  <a:lnTo>
                    <a:pt x="2793" y="3794"/>
                  </a:lnTo>
                  <a:lnTo>
                    <a:pt x="2797" y="3790"/>
                  </a:lnTo>
                  <a:lnTo>
                    <a:pt x="2791" y="3779"/>
                  </a:lnTo>
                  <a:lnTo>
                    <a:pt x="2778" y="3780"/>
                  </a:lnTo>
                  <a:lnTo>
                    <a:pt x="2773" y="3774"/>
                  </a:lnTo>
                  <a:lnTo>
                    <a:pt x="2717" y="3764"/>
                  </a:lnTo>
                  <a:lnTo>
                    <a:pt x="2712" y="3767"/>
                  </a:lnTo>
                  <a:lnTo>
                    <a:pt x="2712" y="3759"/>
                  </a:lnTo>
                  <a:lnTo>
                    <a:pt x="2702" y="3752"/>
                  </a:lnTo>
                  <a:lnTo>
                    <a:pt x="2703" y="3710"/>
                  </a:lnTo>
                  <a:lnTo>
                    <a:pt x="2695" y="3705"/>
                  </a:lnTo>
                  <a:lnTo>
                    <a:pt x="2699" y="3697"/>
                  </a:lnTo>
                  <a:lnTo>
                    <a:pt x="2685" y="3683"/>
                  </a:lnTo>
                  <a:lnTo>
                    <a:pt x="2664" y="3682"/>
                  </a:lnTo>
                  <a:lnTo>
                    <a:pt x="2660" y="3672"/>
                  </a:lnTo>
                  <a:lnTo>
                    <a:pt x="2677" y="3661"/>
                  </a:lnTo>
                  <a:lnTo>
                    <a:pt x="2672" y="3651"/>
                  </a:lnTo>
                  <a:lnTo>
                    <a:pt x="2654" y="3644"/>
                  </a:lnTo>
                  <a:lnTo>
                    <a:pt x="2660" y="3634"/>
                  </a:lnTo>
                  <a:lnTo>
                    <a:pt x="2654" y="3618"/>
                  </a:lnTo>
                  <a:lnTo>
                    <a:pt x="2638" y="3614"/>
                  </a:lnTo>
                  <a:lnTo>
                    <a:pt x="2631" y="3623"/>
                  </a:lnTo>
                  <a:lnTo>
                    <a:pt x="2623" y="3619"/>
                  </a:lnTo>
                  <a:lnTo>
                    <a:pt x="2619" y="3608"/>
                  </a:lnTo>
                  <a:lnTo>
                    <a:pt x="2615" y="3612"/>
                  </a:lnTo>
                  <a:lnTo>
                    <a:pt x="2600" y="3604"/>
                  </a:lnTo>
                  <a:lnTo>
                    <a:pt x="2601" y="3587"/>
                  </a:lnTo>
                  <a:lnTo>
                    <a:pt x="2610" y="3583"/>
                  </a:lnTo>
                  <a:lnTo>
                    <a:pt x="2605" y="3560"/>
                  </a:lnTo>
                  <a:lnTo>
                    <a:pt x="2611" y="3545"/>
                  </a:lnTo>
                  <a:lnTo>
                    <a:pt x="2600" y="3543"/>
                  </a:lnTo>
                  <a:lnTo>
                    <a:pt x="2586" y="3520"/>
                  </a:lnTo>
                  <a:lnTo>
                    <a:pt x="2584" y="3524"/>
                  </a:lnTo>
                  <a:lnTo>
                    <a:pt x="2575" y="3520"/>
                  </a:lnTo>
                  <a:lnTo>
                    <a:pt x="2584" y="3506"/>
                  </a:lnTo>
                  <a:lnTo>
                    <a:pt x="2585" y="3481"/>
                  </a:lnTo>
                  <a:lnTo>
                    <a:pt x="2575" y="3485"/>
                  </a:lnTo>
                  <a:lnTo>
                    <a:pt x="2565" y="3476"/>
                  </a:lnTo>
                  <a:lnTo>
                    <a:pt x="2559" y="3459"/>
                  </a:lnTo>
                  <a:lnTo>
                    <a:pt x="2552" y="3464"/>
                  </a:lnTo>
                  <a:lnTo>
                    <a:pt x="2546" y="3460"/>
                  </a:lnTo>
                  <a:lnTo>
                    <a:pt x="2531" y="3470"/>
                  </a:lnTo>
                  <a:lnTo>
                    <a:pt x="2525" y="3469"/>
                  </a:lnTo>
                  <a:lnTo>
                    <a:pt x="2522" y="3459"/>
                  </a:lnTo>
                  <a:lnTo>
                    <a:pt x="2512" y="3451"/>
                  </a:lnTo>
                  <a:lnTo>
                    <a:pt x="2502" y="3455"/>
                  </a:lnTo>
                  <a:lnTo>
                    <a:pt x="2502" y="3449"/>
                  </a:lnTo>
                  <a:lnTo>
                    <a:pt x="2488" y="3440"/>
                  </a:lnTo>
                  <a:lnTo>
                    <a:pt x="2490" y="3424"/>
                  </a:lnTo>
                  <a:lnTo>
                    <a:pt x="2495" y="3424"/>
                  </a:lnTo>
                  <a:lnTo>
                    <a:pt x="2502" y="3416"/>
                  </a:lnTo>
                  <a:lnTo>
                    <a:pt x="2493" y="3400"/>
                  </a:lnTo>
                  <a:lnTo>
                    <a:pt x="2486" y="3397"/>
                  </a:lnTo>
                  <a:lnTo>
                    <a:pt x="2483" y="3381"/>
                  </a:lnTo>
                  <a:lnTo>
                    <a:pt x="2472" y="3382"/>
                  </a:lnTo>
                  <a:lnTo>
                    <a:pt x="2465" y="3371"/>
                  </a:lnTo>
                  <a:lnTo>
                    <a:pt x="2442" y="3375"/>
                  </a:lnTo>
                  <a:lnTo>
                    <a:pt x="2432" y="3366"/>
                  </a:lnTo>
                  <a:lnTo>
                    <a:pt x="2429" y="3355"/>
                  </a:lnTo>
                  <a:lnTo>
                    <a:pt x="2432" y="3342"/>
                  </a:lnTo>
                  <a:lnTo>
                    <a:pt x="2429" y="3338"/>
                  </a:lnTo>
                  <a:lnTo>
                    <a:pt x="2413" y="3338"/>
                  </a:lnTo>
                  <a:lnTo>
                    <a:pt x="2406" y="3307"/>
                  </a:lnTo>
                  <a:lnTo>
                    <a:pt x="2389" y="3304"/>
                  </a:lnTo>
                  <a:lnTo>
                    <a:pt x="2382" y="3309"/>
                  </a:lnTo>
                  <a:lnTo>
                    <a:pt x="2379" y="3302"/>
                  </a:lnTo>
                  <a:lnTo>
                    <a:pt x="2367" y="3294"/>
                  </a:lnTo>
                  <a:lnTo>
                    <a:pt x="2356" y="3273"/>
                  </a:lnTo>
                  <a:lnTo>
                    <a:pt x="2345" y="3267"/>
                  </a:lnTo>
                  <a:lnTo>
                    <a:pt x="2347" y="3248"/>
                  </a:lnTo>
                  <a:lnTo>
                    <a:pt x="2341" y="3237"/>
                  </a:lnTo>
                  <a:lnTo>
                    <a:pt x="2330" y="3233"/>
                  </a:lnTo>
                  <a:lnTo>
                    <a:pt x="2329" y="3222"/>
                  </a:lnTo>
                  <a:lnTo>
                    <a:pt x="2321" y="3224"/>
                  </a:lnTo>
                  <a:lnTo>
                    <a:pt x="2319" y="3232"/>
                  </a:lnTo>
                  <a:lnTo>
                    <a:pt x="2300" y="3243"/>
                  </a:lnTo>
                  <a:lnTo>
                    <a:pt x="2281" y="3233"/>
                  </a:lnTo>
                  <a:lnTo>
                    <a:pt x="2272" y="3242"/>
                  </a:lnTo>
                  <a:lnTo>
                    <a:pt x="2262" y="3240"/>
                  </a:lnTo>
                  <a:lnTo>
                    <a:pt x="2252" y="3249"/>
                  </a:lnTo>
                  <a:lnTo>
                    <a:pt x="2255" y="3254"/>
                  </a:lnTo>
                  <a:lnTo>
                    <a:pt x="2248" y="3263"/>
                  </a:lnTo>
                  <a:lnTo>
                    <a:pt x="2240" y="3262"/>
                  </a:lnTo>
                  <a:lnTo>
                    <a:pt x="2235" y="3273"/>
                  </a:lnTo>
                  <a:lnTo>
                    <a:pt x="2246" y="3286"/>
                  </a:lnTo>
                  <a:lnTo>
                    <a:pt x="2243" y="3288"/>
                  </a:lnTo>
                  <a:lnTo>
                    <a:pt x="2245" y="3304"/>
                  </a:lnTo>
                  <a:lnTo>
                    <a:pt x="2257" y="3322"/>
                  </a:lnTo>
                  <a:lnTo>
                    <a:pt x="2251" y="3338"/>
                  </a:lnTo>
                  <a:lnTo>
                    <a:pt x="2243" y="3341"/>
                  </a:lnTo>
                  <a:lnTo>
                    <a:pt x="2235" y="3350"/>
                  </a:lnTo>
                  <a:lnTo>
                    <a:pt x="2241" y="3365"/>
                  </a:lnTo>
                  <a:lnTo>
                    <a:pt x="2238" y="3371"/>
                  </a:lnTo>
                  <a:lnTo>
                    <a:pt x="2235" y="3368"/>
                  </a:lnTo>
                  <a:lnTo>
                    <a:pt x="2233" y="3378"/>
                  </a:lnTo>
                  <a:lnTo>
                    <a:pt x="2222" y="3381"/>
                  </a:lnTo>
                  <a:lnTo>
                    <a:pt x="2207" y="3376"/>
                  </a:lnTo>
                  <a:lnTo>
                    <a:pt x="2207" y="3366"/>
                  </a:lnTo>
                  <a:lnTo>
                    <a:pt x="2201" y="3365"/>
                  </a:lnTo>
                  <a:lnTo>
                    <a:pt x="2191" y="3380"/>
                  </a:lnTo>
                  <a:lnTo>
                    <a:pt x="2183" y="3380"/>
                  </a:lnTo>
                  <a:lnTo>
                    <a:pt x="2177" y="3365"/>
                  </a:lnTo>
                  <a:lnTo>
                    <a:pt x="2167" y="3365"/>
                  </a:lnTo>
                  <a:lnTo>
                    <a:pt x="2171" y="3368"/>
                  </a:lnTo>
                  <a:lnTo>
                    <a:pt x="2167" y="3395"/>
                  </a:lnTo>
                  <a:lnTo>
                    <a:pt x="2161" y="3405"/>
                  </a:lnTo>
                  <a:lnTo>
                    <a:pt x="2164" y="3412"/>
                  </a:lnTo>
                  <a:lnTo>
                    <a:pt x="2144" y="3412"/>
                  </a:lnTo>
                  <a:lnTo>
                    <a:pt x="2144" y="3419"/>
                  </a:lnTo>
                  <a:lnTo>
                    <a:pt x="2137" y="3437"/>
                  </a:lnTo>
                  <a:lnTo>
                    <a:pt x="2113" y="3435"/>
                  </a:lnTo>
                  <a:lnTo>
                    <a:pt x="2122" y="3451"/>
                  </a:lnTo>
                  <a:lnTo>
                    <a:pt x="2108" y="3459"/>
                  </a:lnTo>
                  <a:lnTo>
                    <a:pt x="2070" y="3460"/>
                  </a:lnTo>
                  <a:lnTo>
                    <a:pt x="2073" y="3469"/>
                  </a:lnTo>
                  <a:lnTo>
                    <a:pt x="2053" y="3496"/>
                  </a:lnTo>
                  <a:lnTo>
                    <a:pt x="2033" y="3495"/>
                  </a:lnTo>
                  <a:lnTo>
                    <a:pt x="2025" y="3498"/>
                  </a:lnTo>
                  <a:lnTo>
                    <a:pt x="2006" y="3534"/>
                  </a:lnTo>
                  <a:lnTo>
                    <a:pt x="1995" y="3540"/>
                  </a:lnTo>
                  <a:lnTo>
                    <a:pt x="1985" y="3540"/>
                  </a:lnTo>
                  <a:lnTo>
                    <a:pt x="1975" y="3528"/>
                  </a:lnTo>
                  <a:lnTo>
                    <a:pt x="1964" y="3539"/>
                  </a:lnTo>
                  <a:lnTo>
                    <a:pt x="1946" y="3540"/>
                  </a:lnTo>
                  <a:lnTo>
                    <a:pt x="1937" y="3554"/>
                  </a:lnTo>
                  <a:lnTo>
                    <a:pt x="1888" y="3538"/>
                  </a:lnTo>
                  <a:lnTo>
                    <a:pt x="1878" y="3543"/>
                  </a:lnTo>
                  <a:lnTo>
                    <a:pt x="1872" y="3552"/>
                  </a:lnTo>
                  <a:lnTo>
                    <a:pt x="1852" y="3549"/>
                  </a:lnTo>
                  <a:lnTo>
                    <a:pt x="1853" y="3535"/>
                  </a:lnTo>
                  <a:lnTo>
                    <a:pt x="1842" y="3506"/>
                  </a:lnTo>
                  <a:lnTo>
                    <a:pt x="1844" y="3445"/>
                  </a:lnTo>
                  <a:lnTo>
                    <a:pt x="1853" y="3422"/>
                  </a:lnTo>
                  <a:lnTo>
                    <a:pt x="1849" y="3416"/>
                  </a:lnTo>
                  <a:lnTo>
                    <a:pt x="1853" y="3410"/>
                  </a:lnTo>
                  <a:lnTo>
                    <a:pt x="1851" y="3405"/>
                  </a:lnTo>
                  <a:lnTo>
                    <a:pt x="1846" y="3385"/>
                  </a:lnTo>
                  <a:lnTo>
                    <a:pt x="1851" y="3376"/>
                  </a:lnTo>
                  <a:lnTo>
                    <a:pt x="1844" y="3373"/>
                  </a:lnTo>
                  <a:lnTo>
                    <a:pt x="1853" y="3342"/>
                  </a:lnTo>
                  <a:lnTo>
                    <a:pt x="1849" y="3332"/>
                  </a:lnTo>
                  <a:lnTo>
                    <a:pt x="1851" y="3309"/>
                  </a:lnTo>
                  <a:lnTo>
                    <a:pt x="1871" y="3272"/>
                  </a:lnTo>
                  <a:lnTo>
                    <a:pt x="1871" y="3262"/>
                  </a:lnTo>
                  <a:lnTo>
                    <a:pt x="1866" y="3247"/>
                  </a:lnTo>
                  <a:lnTo>
                    <a:pt x="1853" y="3237"/>
                  </a:lnTo>
                  <a:lnTo>
                    <a:pt x="1847" y="3214"/>
                  </a:lnTo>
                  <a:lnTo>
                    <a:pt x="1839" y="3210"/>
                  </a:lnTo>
                  <a:lnTo>
                    <a:pt x="1839" y="3200"/>
                  </a:lnTo>
                  <a:lnTo>
                    <a:pt x="1844" y="3198"/>
                  </a:lnTo>
                  <a:lnTo>
                    <a:pt x="1829" y="3185"/>
                  </a:lnTo>
                  <a:lnTo>
                    <a:pt x="1833" y="3176"/>
                  </a:lnTo>
                  <a:lnTo>
                    <a:pt x="1831" y="3168"/>
                  </a:lnTo>
                  <a:lnTo>
                    <a:pt x="1819" y="3166"/>
                  </a:lnTo>
                  <a:lnTo>
                    <a:pt x="1813" y="3155"/>
                  </a:lnTo>
                  <a:lnTo>
                    <a:pt x="1807" y="3153"/>
                  </a:lnTo>
                  <a:lnTo>
                    <a:pt x="1799" y="3156"/>
                  </a:lnTo>
                  <a:lnTo>
                    <a:pt x="1785" y="3151"/>
                  </a:lnTo>
                  <a:lnTo>
                    <a:pt x="1782" y="3144"/>
                  </a:lnTo>
                  <a:lnTo>
                    <a:pt x="1785" y="3125"/>
                  </a:lnTo>
                  <a:lnTo>
                    <a:pt x="1778" y="3119"/>
                  </a:lnTo>
                  <a:lnTo>
                    <a:pt x="1772" y="3116"/>
                  </a:lnTo>
                  <a:lnTo>
                    <a:pt x="1757" y="3131"/>
                  </a:lnTo>
                  <a:lnTo>
                    <a:pt x="1750" y="3129"/>
                  </a:lnTo>
                  <a:lnTo>
                    <a:pt x="1735" y="3100"/>
                  </a:lnTo>
                  <a:lnTo>
                    <a:pt x="1730" y="3100"/>
                  </a:lnTo>
                  <a:lnTo>
                    <a:pt x="1716" y="3110"/>
                  </a:lnTo>
                  <a:lnTo>
                    <a:pt x="1711" y="3107"/>
                  </a:lnTo>
                  <a:lnTo>
                    <a:pt x="1708" y="3099"/>
                  </a:lnTo>
                  <a:lnTo>
                    <a:pt x="1713" y="3086"/>
                  </a:lnTo>
                  <a:lnTo>
                    <a:pt x="1709" y="3081"/>
                  </a:lnTo>
                  <a:lnTo>
                    <a:pt x="1701" y="3072"/>
                  </a:lnTo>
                  <a:lnTo>
                    <a:pt x="1686" y="3066"/>
                  </a:lnTo>
                  <a:lnTo>
                    <a:pt x="1688" y="3051"/>
                  </a:lnTo>
                  <a:lnTo>
                    <a:pt x="1700" y="3040"/>
                  </a:lnTo>
                  <a:lnTo>
                    <a:pt x="1696" y="3033"/>
                  </a:lnTo>
                  <a:lnTo>
                    <a:pt x="1685" y="3033"/>
                  </a:lnTo>
                  <a:lnTo>
                    <a:pt x="1669" y="3013"/>
                  </a:lnTo>
                  <a:lnTo>
                    <a:pt x="1664" y="2998"/>
                  </a:lnTo>
                  <a:lnTo>
                    <a:pt x="1669" y="2982"/>
                  </a:lnTo>
                  <a:lnTo>
                    <a:pt x="1652" y="2972"/>
                  </a:lnTo>
                  <a:lnTo>
                    <a:pt x="1649" y="2964"/>
                  </a:lnTo>
                  <a:lnTo>
                    <a:pt x="1664" y="2949"/>
                  </a:lnTo>
                  <a:lnTo>
                    <a:pt x="1639" y="2937"/>
                  </a:lnTo>
                  <a:lnTo>
                    <a:pt x="1607" y="2942"/>
                  </a:lnTo>
                  <a:lnTo>
                    <a:pt x="1601" y="2929"/>
                  </a:lnTo>
                  <a:lnTo>
                    <a:pt x="1590" y="2922"/>
                  </a:lnTo>
                  <a:lnTo>
                    <a:pt x="1590" y="2917"/>
                  </a:lnTo>
                  <a:lnTo>
                    <a:pt x="1602" y="2913"/>
                  </a:lnTo>
                  <a:lnTo>
                    <a:pt x="1600" y="2903"/>
                  </a:lnTo>
                  <a:lnTo>
                    <a:pt x="1586" y="2898"/>
                  </a:lnTo>
                  <a:lnTo>
                    <a:pt x="1576" y="2900"/>
                  </a:lnTo>
                  <a:lnTo>
                    <a:pt x="1567" y="2917"/>
                  </a:lnTo>
                  <a:lnTo>
                    <a:pt x="1562" y="2914"/>
                  </a:lnTo>
                  <a:lnTo>
                    <a:pt x="1558" y="2909"/>
                  </a:lnTo>
                  <a:lnTo>
                    <a:pt x="1560" y="2893"/>
                  </a:lnTo>
                  <a:lnTo>
                    <a:pt x="1565" y="2890"/>
                  </a:lnTo>
                  <a:lnTo>
                    <a:pt x="1563" y="2882"/>
                  </a:lnTo>
                  <a:lnTo>
                    <a:pt x="1553" y="2874"/>
                  </a:lnTo>
                  <a:lnTo>
                    <a:pt x="1542" y="2884"/>
                  </a:lnTo>
                  <a:lnTo>
                    <a:pt x="1537" y="2884"/>
                  </a:lnTo>
                  <a:lnTo>
                    <a:pt x="1541" y="2874"/>
                  </a:lnTo>
                  <a:lnTo>
                    <a:pt x="1527" y="2855"/>
                  </a:lnTo>
                  <a:lnTo>
                    <a:pt x="1527" y="2844"/>
                  </a:lnTo>
                  <a:lnTo>
                    <a:pt x="1531" y="2841"/>
                  </a:lnTo>
                  <a:lnTo>
                    <a:pt x="1523" y="2829"/>
                  </a:lnTo>
                  <a:lnTo>
                    <a:pt x="1521" y="2838"/>
                  </a:lnTo>
                  <a:lnTo>
                    <a:pt x="1507" y="2844"/>
                  </a:lnTo>
                  <a:lnTo>
                    <a:pt x="1483" y="2843"/>
                  </a:lnTo>
                  <a:lnTo>
                    <a:pt x="1474" y="2836"/>
                  </a:lnTo>
                  <a:lnTo>
                    <a:pt x="1477" y="2820"/>
                  </a:lnTo>
                  <a:lnTo>
                    <a:pt x="1462" y="2811"/>
                  </a:lnTo>
                  <a:lnTo>
                    <a:pt x="1459" y="2801"/>
                  </a:lnTo>
                  <a:lnTo>
                    <a:pt x="1453" y="2795"/>
                  </a:lnTo>
                  <a:lnTo>
                    <a:pt x="1443" y="2795"/>
                  </a:lnTo>
                  <a:lnTo>
                    <a:pt x="1448" y="2805"/>
                  </a:lnTo>
                  <a:lnTo>
                    <a:pt x="1442" y="2809"/>
                  </a:lnTo>
                  <a:lnTo>
                    <a:pt x="1422" y="2804"/>
                  </a:lnTo>
                  <a:lnTo>
                    <a:pt x="1415" y="2796"/>
                  </a:lnTo>
                  <a:lnTo>
                    <a:pt x="1420" y="2795"/>
                  </a:lnTo>
                  <a:lnTo>
                    <a:pt x="1419" y="2790"/>
                  </a:lnTo>
                  <a:lnTo>
                    <a:pt x="1409" y="2789"/>
                  </a:lnTo>
                  <a:lnTo>
                    <a:pt x="1405" y="2769"/>
                  </a:lnTo>
                  <a:lnTo>
                    <a:pt x="1403" y="2774"/>
                  </a:lnTo>
                  <a:lnTo>
                    <a:pt x="1395" y="2765"/>
                  </a:lnTo>
                  <a:lnTo>
                    <a:pt x="1394" y="2756"/>
                  </a:lnTo>
                  <a:lnTo>
                    <a:pt x="1403" y="2752"/>
                  </a:lnTo>
                  <a:lnTo>
                    <a:pt x="1405" y="2741"/>
                  </a:lnTo>
                  <a:lnTo>
                    <a:pt x="1390" y="2735"/>
                  </a:lnTo>
                  <a:lnTo>
                    <a:pt x="1384" y="2717"/>
                  </a:lnTo>
                  <a:lnTo>
                    <a:pt x="1373" y="2722"/>
                  </a:lnTo>
                  <a:lnTo>
                    <a:pt x="1358" y="2720"/>
                  </a:lnTo>
                  <a:lnTo>
                    <a:pt x="1341" y="2708"/>
                  </a:lnTo>
                  <a:lnTo>
                    <a:pt x="1351" y="2698"/>
                  </a:lnTo>
                  <a:lnTo>
                    <a:pt x="1330" y="2658"/>
                  </a:lnTo>
                  <a:lnTo>
                    <a:pt x="1312" y="2668"/>
                  </a:lnTo>
                  <a:lnTo>
                    <a:pt x="1309" y="2678"/>
                  </a:lnTo>
                  <a:lnTo>
                    <a:pt x="1301" y="2678"/>
                  </a:lnTo>
                  <a:lnTo>
                    <a:pt x="1292" y="2663"/>
                  </a:lnTo>
                  <a:lnTo>
                    <a:pt x="1282" y="2657"/>
                  </a:lnTo>
                  <a:lnTo>
                    <a:pt x="1285" y="2642"/>
                  </a:lnTo>
                  <a:lnTo>
                    <a:pt x="1281" y="2639"/>
                  </a:lnTo>
                  <a:lnTo>
                    <a:pt x="1265" y="2627"/>
                  </a:lnTo>
                  <a:lnTo>
                    <a:pt x="1237" y="2629"/>
                  </a:lnTo>
                  <a:lnTo>
                    <a:pt x="1238" y="2619"/>
                  </a:lnTo>
                  <a:lnTo>
                    <a:pt x="1230" y="2608"/>
                  </a:lnTo>
                  <a:lnTo>
                    <a:pt x="1246" y="2594"/>
                  </a:lnTo>
                  <a:lnTo>
                    <a:pt x="1241" y="2570"/>
                  </a:lnTo>
                  <a:lnTo>
                    <a:pt x="1235" y="2565"/>
                  </a:lnTo>
                  <a:lnTo>
                    <a:pt x="1223" y="2577"/>
                  </a:lnTo>
                  <a:lnTo>
                    <a:pt x="1202" y="2555"/>
                  </a:lnTo>
                  <a:lnTo>
                    <a:pt x="1201" y="2538"/>
                  </a:lnTo>
                  <a:lnTo>
                    <a:pt x="1177" y="2547"/>
                  </a:lnTo>
                  <a:lnTo>
                    <a:pt x="1169" y="2545"/>
                  </a:lnTo>
                  <a:lnTo>
                    <a:pt x="1161" y="2554"/>
                  </a:lnTo>
                  <a:lnTo>
                    <a:pt x="1154" y="2554"/>
                  </a:lnTo>
                  <a:lnTo>
                    <a:pt x="1152" y="2545"/>
                  </a:lnTo>
                  <a:lnTo>
                    <a:pt x="1166" y="2530"/>
                  </a:lnTo>
                  <a:lnTo>
                    <a:pt x="1158" y="2504"/>
                  </a:lnTo>
                  <a:lnTo>
                    <a:pt x="1143" y="2510"/>
                  </a:lnTo>
                  <a:lnTo>
                    <a:pt x="1128" y="2499"/>
                  </a:lnTo>
                  <a:lnTo>
                    <a:pt x="1132" y="2494"/>
                  </a:lnTo>
                  <a:lnTo>
                    <a:pt x="1139" y="2496"/>
                  </a:lnTo>
                  <a:lnTo>
                    <a:pt x="1144" y="2486"/>
                  </a:lnTo>
                  <a:lnTo>
                    <a:pt x="1124" y="2470"/>
                  </a:lnTo>
                  <a:lnTo>
                    <a:pt x="1117" y="2454"/>
                  </a:lnTo>
                  <a:lnTo>
                    <a:pt x="1097" y="2451"/>
                  </a:lnTo>
                  <a:lnTo>
                    <a:pt x="1095" y="2449"/>
                  </a:lnTo>
                  <a:lnTo>
                    <a:pt x="1120" y="2435"/>
                  </a:lnTo>
                  <a:lnTo>
                    <a:pt x="1120" y="2430"/>
                  </a:lnTo>
                  <a:lnTo>
                    <a:pt x="1113" y="2435"/>
                  </a:lnTo>
                  <a:lnTo>
                    <a:pt x="1105" y="2427"/>
                  </a:lnTo>
                  <a:lnTo>
                    <a:pt x="1100" y="2424"/>
                  </a:lnTo>
                  <a:lnTo>
                    <a:pt x="1083" y="2427"/>
                  </a:lnTo>
                  <a:lnTo>
                    <a:pt x="1079" y="2419"/>
                  </a:lnTo>
                  <a:lnTo>
                    <a:pt x="1063" y="2434"/>
                  </a:lnTo>
                  <a:lnTo>
                    <a:pt x="1049" y="2412"/>
                  </a:lnTo>
                  <a:lnTo>
                    <a:pt x="1051" y="2396"/>
                  </a:lnTo>
                  <a:lnTo>
                    <a:pt x="1036" y="2401"/>
                  </a:lnTo>
                  <a:lnTo>
                    <a:pt x="1025" y="2391"/>
                  </a:lnTo>
                  <a:lnTo>
                    <a:pt x="991" y="2377"/>
                  </a:lnTo>
                  <a:lnTo>
                    <a:pt x="971" y="2381"/>
                  </a:lnTo>
                  <a:lnTo>
                    <a:pt x="962" y="2370"/>
                  </a:lnTo>
                  <a:lnTo>
                    <a:pt x="969" y="2343"/>
                  </a:lnTo>
                  <a:lnTo>
                    <a:pt x="967" y="2336"/>
                  </a:lnTo>
                  <a:lnTo>
                    <a:pt x="942" y="2327"/>
                  </a:lnTo>
                  <a:lnTo>
                    <a:pt x="936" y="2306"/>
                  </a:lnTo>
                  <a:lnTo>
                    <a:pt x="922" y="2311"/>
                  </a:lnTo>
                  <a:lnTo>
                    <a:pt x="918" y="2297"/>
                  </a:lnTo>
                  <a:lnTo>
                    <a:pt x="903" y="2291"/>
                  </a:lnTo>
                  <a:lnTo>
                    <a:pt x="882" y="2288"/>
                  </a:lnTo>
                  <a:lnTo>
                    <a:pt x="862" y="2294"/>
                  </a:lnTo>
                  <a:lnTo>
                    <a:pt x="861" y="2286"/>
                  </a:lnTo>
                  <a:lnTo>
                    <a:pt x="847" y="2286"/>
                  </a:lnTo>
                  <a:lnTo>
                    <a:pt x="826" y="2321"/>
                  </a:lnTo>
                  <a:lnTo>
                    <a:pt x="826" y="2313"/>
                  </a:lnTo>
                  <a:lnTo>
                    <a:pt x="817" y="2317"/>
                  </a:lnTo>
                  <a:lnTo>
                    <a:pt x="818" y="2306"/>
                  </a:lnTo>
                  <a:lnTo>
                    <a:pt x="812" y="2299"/>
                  </a:lnTo>
                  <a:lnTo>
                    <a:pt x="794" y="2296"/>
                  </a:lnTo>
                  <a:lnTo>
                    <a:pt x="769" y="2307"/>
                  </a:lnTo>
                  <a:lnTo>
                    <a:pt x="745" y="2302"/>
                  </a:lnTo>
                  <a:lnTo>
                    <a:pt x="738" y="2291"/>
                  </a:lnTo>
                  <a:lnTo>
                    <a:pt x="728" y="2288"/>
                  </a:lnTo>
                  <a:lnTo>
                    <a:pt x="693" y="2291"/>
                  </a:lnTo>
                  <a:lnTo>
                    <a:pt x="686" y="2296"/>
                  </a:lnTo>
                  <a:lnTo>
                    <a:pt x="684" y="2308"/>
                  </a:lnTo>
                  <a:lnTo>
                    <a:pt x="670" y="2313"/>
                  </a:lnTo>
                  <a:lnTo>
                    <a:pt x="655" y="2306"/>
                  </a:lnTo>
                  <a:lnTo>
                    <a:pt x="644" y="2308"/>
                  </a:lnTo>
                  <a:lnTo>
                    <a:pt x="644" y="2296"/>
                  </a:lnTo>
                  <a:lnTo>
                    <a:pt x="650" y="2294"/>
                  </a:lnTo>
                  <a:lnTo>
                    <a:pt x="645" y="2289"/>
                  </a:lnTo>
                  <a:lnTo>
                    <a:pt x="640" y="2291"/>
                  </a:lnTo>
                  <a:lnTo>
                    <a:pt x="622" y="2308"/>
                  </a:lnTo>
                  <a:lnTo>
                    <a:pt x="617" y="2323"/>
                  </a:lnTo>
                  <a:lnTo>
                    <a:pt x="620" y="2326"/>
                  </a:lnTo>
                  <a:lnTo>
                    <a:pt x="624" y="2322"/>
                  </a:lnTo>
                  <a:lnTo>
                    <a:pt x="621" y="2333"/>
                  </a:lnTo>
                  <a:lnTo>
                    <a:pt x="615" y="2336"/>
                  </a:lnTo>
                  <a:lnTo>
                    <a:pt x="612" y="2328"/>
                  </a:lnTo>
                  <a:lnTo>
                    <a:pt x="591" y="2327"/>
                  </a:lnTo>
                  <a:lnTo>
                    <a:pt x="592" y="2345"/>
                  </a:lnTo>
                  <a:lnTo>
                    <a:pt x="602" y="2343"/>
                  </a:lnTo>
                  <a:lnTo>
                    <a:pt x="601" y="2355"/>
                  </a:lnTo>
                  <a:lnTo>
                    <a:pt x="592" y="2368"/>
                  </a:lnTo>
                  <a:lnTo>
                    <a:pt x="576" y="2363"/>
                  </a:lnTo>
                  <a:lnTo>
                    <a:pt x="558" y="2405"/>
                  </a:lnTo>
                  <a:lnTo>
                    <a:pt x="546" y="2421"/>
                  </a:lnTo>
                  <a:lnTo>
                    <a:pt x="542" y="2434"/>
                  </a:lnTo>
                  <a:lnTo>
                    <a:pt x="533" y="2439"/>
                  </a:lnTo>
                  <a:lnTo>
                    <a:pt x="533" y="2450"/>
                  </a:lnTo>
                  <a:lnTo>
                    <a:pt x="538" y="2459"/>
                  </a:lnTo>
                  <a:lnTo>
                    <a:pt x="536" y="2461"/>
                  </a:lnTo>
                  <a:lnTo>
                    <a:pt x="541" y="2465"/>
                  </a:lnTo>
                  <a:lnTo>
                    <a:pt x="537" y="2471"/>
                  </a:lnTo>
                  <a:lnTo>
                    <a:pt x="551" y="2483"/>
                  </a:lnTo>
                  <a:lnTo>
                    <a:pt x="543" y="2494"/>
                  </a:lnTo>
                  <a:lnTo>
                    <a:pt x="537" y="2494"/>
                  </a:lnTo>
                  <a:lnTo>
                    <a:pt x="536" y="2504"/>
                  </a:lnTo>
                  <a:lnTo>
                    <a:pt x="526" y="2508"/>
                  </a:lnTo>
                  <a:lnTo>
                    <a:pt x="506" y="2524"/>
                  </a:lnTo>
                  <a:lnTo>
                    <a:pt x="498" y="2552"/>
                  </a:lnTo>
                  <a:lnTo>
                    <a:pt x="482" y="2557"/>
                  </a:lnTo>
                  <a:lnTo>
                    <a:pt x="448" y="2558"/>
                  </a:lnTo>
                  <a:lnTo>
                    <a:pt x="440" y="2550"/>
                  </a:lnTo>
                  <a:lnTo>
                    <a:pt x="442" y="2539"/>
                  </a:lnTo>
                  <a:lnTo>
                    <a:pt x="434" y="2529"/>
                  </a:lnTo>
                  <a:lnTo>
                    <a:pt x="424" y="2539"/>
                  </a:lnTo>
                  <a:lnTo>
                    <a:pt x="424" y="2552"/>
                  </a:lnTo>
                  <a:lnTo>
                    <a:pt x="413" y="2565"/>
                  </a:lnTo>
                  <a:lnTo>
                    <a:pt x="408" y="2565"/>
                  </a:lnTo>
                  <a:lnTo>
                    <a:pt x="394" y="2552"/>
                  </a:lnTo>
                  <a:lnTo>
                    <a:pt x="383" y="2529"/>
                  </a:lnTo>
                  <a:lnTo>
                    <a:pt x="371" y="2519"/>
                  </a:lnTo>
                  <a:lnTo>
                    <a:pt x="365" y="2538"/>
                  </a:lnTo>
                  <a:lnTo>
                    <a:pt x="329" y="2555"/>
                  </a:lnTo>
                  <a:lnTo>
                    <a:pt x="322" y="2539"/>
                  </a:lnTo>
                  <a:lnTo>
                    <a:pt x="312" y="2540"/>
                  </a:lnTo>
                  <a:lnTo>
                    <a:pt x="292" y="2565"/>
                  </a:lnTo>
                  <a:lnTo>
                    <a:pt x="291" y="2579"/>
                  </a:lnTo>
                  <a:lnTo>
                    <a:pt x="282" y="2583"/>
                  </a:lnTo>
                  <a:lnTo>
                    <a:pt x="266" y="2578"/>
                  </a:lnTo>
                  <a:lnTo>
                    <a:pt x="256" y="2582"/>
                  </a:lnTo>
                  <a:lnTo>
                    <a:pt x="253" y="2567"/>
                  </a:lnTo>
                  <a:lnTo>
                    <a:pt x="261" y="2552"/>
                  </a:lnTo>
                  <a:lnTo>
                    <a:pt x="243" y="2545"/>
                  </a:lnTo>
                  <a:lnTo>
                    <a:pt x="218" y="2549"/>
                  </a:lnTo>
                  <a:lnTo>
                    <a:pt x="207" y="2535"/>
                  </a:lnTo>
                  <a:lnTo>
                    <a:pt x="181" y="2538"/>
                  </a:lnTo>
                  <a:lnTo>
                    <a:pt x="176" y="2540"/>
                  </a:lnTo>
                  <a:lnTo>
                    <a:pt x="168" y="2565"/>
                  </a:lnTo>
                  <a:lnTo>
                    <a:pt x="139" y="2563"/>
                  </a:lnTo>
                  <a:lnTo>
                    <a:pt x="110" y="2549"/>
                  </a:lnTo>
                  <a:lnTo>
                    <a:pt x="102" y="2535"/>
                  </a:lnTo>
                  <a:lnTo>
                    <a:pt x="90" y="2529"/>
                  </a:lnTo>
                  <a:lnTo>
                    <a:pt x="99" y="2478"/>
                  </a:lnTo>
                  <a:lnTo>
                    <a:pt x="90" y="2465"/>
                  </a:lnTo>
                  <a:lnTo>
                    <a:pt x="38" y="2440"/>
                  </a:lnTo>
                  <a:lnTo>
                    <a:pt x="16" y="2439"/>
                  </a:lnTo>
                  <a:lnTo>
                    <a:pt x="0" y="2446"/>
                  </a:lnTo>
                  <a:lnTo>
                    <a:pt x="0" y="2440"/>
                  </a:lnTo>
                  <a:lnTo>
                    <a:pt x="9" y="2424"/>
                  </a:lnTo>
                  <a:lnTo>
                    <a:pt x="65" y="2424"/>
                  </a:lnTo>
                  <a:lnTo>
                    <a:pt x="107" y="2406"/>
                  </a:lnTo>
                  <a:lnTo>
                    <a:pt x="179" y="2352"/>
                  </a:lnTo>
                  <a:lnTo>
                    <a:pt x="201" y="2328"/>
                  </a:lnTo>
                  <a:lnTo>
                    <a:pt x="217" y="2283"/>
                  </a:lnTo>
                  <a:lnTo>
                    <a:pt x="235" y="2258"/>
                  </a:lnTo>
                  <a:lnTo>
                    <a:pt x="260" y="2228"/>
                  </a:lnTo>
                  <a:lnTo>
                    <a:pt x="326" y="2190"/>
                  </a:lnTo>
                  <a:lnTo>
                    <a:pt x="345" y="2150"/>
                  </a:lnTo>
                  <a:lnTo>
                    <a:pt x="350" y="2105"/>
                  </a:lnTo>
                  <a:lnTo>
                    <a:pt x="341" y="2051"/>
                  </a:lnTo>
                  <a:lnTo>
                    <a:pt x="344" y="2031"/>
                  </a:lnTo>
                  <a:lnTo>
                    <a:pt x="378" y="1967"/>
                  </a:lnTo>
                  <a:lnTo>
                    <a:pt x="435" y="1909"/>
                  </a:lnTo>
                  <a:lnTo>
                    <a:pt x="452" y="1898"/>
                  </a:lnTo>
                  <a:lnTo>
                    <a:pt x="516" y="1898"/>
                  </a:lnTo>
                  <a:lnTo>
                    <a:pt x="557" y="1884"/>
                  </a:lnTo>
                  <a:lnTo>
                    <a:pt x="572" y="1877"/>
                  </a:lnTo>
                  <a:lnTo>
                    <a:pt x="654" y="1791"/>
                  </a:lnTo>
                  <a:lnTo>
                    <a:pt x="738" y="1658"/>
                  </a:lnTo>
                  <a:lnTo>
                    <a:pt x="775" y="1618"/>
                  </a:lnTo>
                  <a:lnTo>
                    <a:pt x="809" y="1572"/>
                  </a:lnTo>
                  <a:lnTo>
                    <a:pt x="906" y="1500"/>
                  </a:lnTo>
                  <a:lnTo>
                    <a:pt x="925" y="1480"/>
                  </a:lnTo>
                  <a:lnTo>
                    <a:pt x="945" y="1446"/>
                  </a:lnTo>
                  <a:lnTo>
                    <a:pt x="946" y="1420"/>
                  </a:lnTo>
                  <a:lnTo>
                    <a:pt x="945" y="1407"/>
                  </a:lnTo>
                  <a:lnTo>
                    <a:pt x="956" y="1365"/>
                  </a:lnTo>
                  <a:lnTo>
                    <a:pt x="972" y="1356"/>
                  </a:lnTo>
                  <a:lnTo>
                    <a:pt x="1011" y="1353"/>
                  </a:lnTo>
                  <a:lnTo>
                    <a:pt x="1026" y="1342"/>
                  </a:lnTo>
                  <a:lnTo>
                    <a:pt x="1083" y="1233"/>
                  </a:lnTo>
                  <a:lnTo>
                    <a:pt x="1089" y="1209"/>
                  </a:lnTo>
                  <a:lnTo>
                    <a:pt x="1083" y="1168"/>
                  </a:lnTo>
                  <a:lnTo>
                    <a:pt x="1100" y="1122"/>
                  </a:lnTo>
                  <a:lnTo>
                    <a:pt x="1134" y="1074"/>
                  </a:lnTo>
                  <a:lnTo>
                    <a:pt x="1149" y="1029"/>
                  </a:lnTo>
                  <a:lnTo>
                    <a:pt x="1168" y="1020"/>
                  </a:lnTo>
                  <a:lnTo>
                    <a:pt x="1203" y="1020"/>
                  </a:lnTo>
                  <a:lnTo>
                    <a:pt x="1238" y="989"/>
                  </a:lnTo>
                  <a:lnTo>
                    <a:pt x="1251" y="984"/>
                  </a:lnTo>
                  <a:lnTo>
                    <a:pt x="1331" y="972"/>
                  </a:lnTo>
                  <a:lnTo>
                    <a:pt x="1344" y="966"/>
                  </a:lnTo>
                  <a:lnTo>
                    <a:pt x="1355" y="920"/>
                  </a:lnTo>
                  <a:lnTo>
                    <a:pt x="1366" y="896"/>
                  </a:lnTo>
                  <a:lnTo>
                    <a:pt x="1345" y="869"/>
                  </a:lnTo>
                  <a:lnTo>
                    <a:pt x="1351" y="838"/>
                  </a:lnTo>
                  <a:lnTo>
                    <a:pt x="1368" y="814"/>
                  </a:lnTo>
                  <a:lnTo>
                    <a:pt x="1383" y="803"/>
                  </a:lnTo>
                  <a:lnTo>
                    <a:pt x="1432" y="787"/>
                  </a:lnTo>
                  <a:lnTo>
                    <a:pt x="1447" y="769"/>
                  </a:lnTo>
                  <a:lnTo>
                    <a:pt x="1469" y="739"/>
                  </a:lnTo>
                  <a:lnTo>
                    <a:pt x="1477" y="725"/>
                  </a:lnTo>
                  <a:lnTo>
                    <a:pt x="1478" y="685"/>
                  </a:lnTo>
                  <a:lnTo>
                    <a:pt x="1472" y="626"/>
                  </a:lnTo>
                  <a:lnTo>
                    <a:pt x="1478" y="605"/>
                  </a:lnTo>
                  <a:lnTo>
                    <a:pt x="1491" y="592"/>
                  </a:lnTo>
                  <a:lnTo>
                    <a:pt x="1512" y="578"/>
                  </a:lnTo>
                  <a:lnTo>
                    <a:pt x="1596" y="571"/>
                  </a:lnTo>
                  <a:lnTo>
                    <a:pt x="1627" y="531"/>
                  </a:lnTo>
                  <a:lnTo>
                    <a:pt x="1642" y="494"/>
                  </a:lnTo>
                  <a:lnTo>
                    <a:pt x="1669" y="459"/>
                  </a:lnTo>
                  <a:lnTo>
                    <a:pt x="1755" y="375"/>
                  </a:lnTo>
                  <a:lnTo>
                    <a:pt x="1787" y="361"/>
                  </a:lnTo>
                  <a:lnTo>
                    <a:pt x="1807" y="342"/>
                  </a:lnTo>
                  <a:lnTo>
                    <a:pt x="1808" y="324"/>
                  </a:lnTo>
                  <a:lnTo>
                    <a:pt x="1798" y="305"/>
                  </a:lnTo>
                  <a:lnTo>
                    <a:pt x="1783" y="282"/>
                  </a:lnTo>
                  <a:lnTo>
                    <a:pt x="1777" y="265"/>
                  </a:lnTo>
                  <a:lnTo>
                    <a:pt x="1780" y="247"/>
                  </a:lnTo>
                  <a:lnTo>
                    <a:pt x="1793" y="223"/>
                  </a:lnTo>
                  <a:lnTo>
                    <a:pt x="1824" y="211"/>
                  </a:lnTo>
                  <a:lnTo>
                    <a:pt x="1863" y="207"/>
                  </a:lnTo>
                  <a:lnTo>
                    <a:pt x="1900" y="191"/>
                  </a:lnTo>
                  <a:lnTo>
                    <a:pt x="1936" y="188"/>
                  </a:lnTo>
                  <a:lnTo>
                    <a:pt x="1941" y="178"/>
                  </a:lnTo>
                  <a:lnTo>
                    <a:pt x="1916" y="93"/>
                  </a:lnTo>
                  <a:lnTo>
                    <a:pt x="1918" y="79"/>
                  </a:lnTo>
                  <a:lnTo>
                    <a:pt x="1950" y="30"/>
                  </a:lnTo>
                  <a:lnTo>
                    <a:pt x="1977" y="25"/>
                  </a:lnTo>
                  <a:lnTo>
                    <a:pt x="2010" y="36"/>
                  </a:lnTo>
                  <a:lnTo>
                    <a:pt x="2075" y="40"/>
                  </a:lnTo>
                  <a:lnTo>
                    <a:pt x="2108" y="56"/>
                  </a:lnTo>
                  <a:lnTo>
                    <a:pt x="2123" y="103"/>
                  </a:lnTo>
                  <a:lnTo>
                    <a:pt x="2134" y="114"/>
                  </a:lnTo>
                  <a:lnTo>
                    <a:pt x="2149" y="114"/>
                  </a:lnTo>
                  <a:lnTo>
                    <a:pt x="2158" y="100"/>
                  </a:lnTo>
                  <a:lnTo>
                    <a:pt x="2179" y="78"/>
                  </a:lnTo>
                  <a:lnTo>
                    <a:pt x="2183" y="79"/>
                  </a:lnTo>
                  <a:lnTo>
                    <a:pt x="2188" y="73"/>
                  </a:lnTo>
                  <a:lnTo>
                    <a:pt x="2182" y="71"/>
                  </a:lnTo>
                  <a:lnTo>
                    <a:pt x="2182" y="61"/>
                  </a:lnTo>
                  <a:lnTo>
                    <a:pt x="2192" y="66"/>
                  </a:lnTo>
                  <a:lnTo>
                    <a:pt x="2192" y="58"/>
                  </a:lnTo>
                  <a:lnTo>
                    <a:pt x="2201" y="59"/>
                  </a:lnTo>
                  <a:lnTo>
                    <a:pt x="2202" y="51"/>
                  </a:lnTo>
                  <a:lnTo>
                    <a:pt x="2212" y="55"/>
                  </a:lnTo>
                  <a:lnTo>
                    <a:pt x="2213" y="59"/>
                  </a:lnTo>
                  <a:lnTo>
                    <a:pt x="2220" y="55"/>
                  </a:lnTo>
                  <a:lnTo>
                    <a:pt x="2216" y="50"/>
                  </a:lnTo>
                  <a:lnTo>
                    <a:pt x="2220" y="45"/>
                  </a:lnTo>
                  <a:lnTo>
                    <a:pt x="2220" y="34"/>
                  </a:lnTo>
                  <a:lnTo>
                    <a:pt x="2248" y="41"/>
                  </a:lnTo>
                  <a:lnTo>
                    <a:pt x="2266" y="30"/>
                  </a:lnTo>
                  <a:lnTo>
                    <a:pt x="2265" y="26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949570" y="3566674"/>
              <a:ext cx="1500220" cy="1598239"/>
            </a:xfrm>
            <a:custGeom>
              <a:avLst/>
              <a:gdLst>
                <a:gd name="T0" fmla="*/ 2083 w 2204"/>
                <a:gd name="T1" fmla="*/ 264 h 2348"/>
                <a:gd name="T2" fmla="*/ 2187 w 2204"/>
                <a:gd name="T3" fmla="*/ 232 h 2348"/>
                <a:gd name="T4" fmla="*/ 2171 w 2204"/>
                <a:gd name="T5" fmla="*/ 338 h 2348"/>
                <a:gd name="T6" fmla="*/ 2133 w 2204"/>
                <a:gd name="T7" fmla="*/ 429 h 2348"/>
                <a:gd name="T8" fmla="*/ 2136 w 2204"/>
                <a:gd name="T9" fmla="*/ 556 h 2348"/>
                <a:gd name="T10" fmla="*/ 2142 w 2204"/>
                <a:gd name="T11" fmla="*/ 620 h 2348"/>
                <a:gd name="T12" fmla="*/ 2176 w 2204"/>
                <a:gd name="T13" fmla="*/ 697 h 2348"/>
                <a:gd name="T14" fmla="*/ 2160 w 2204"/>
                <a:gd name="T15" fmla="*/ 759 h 2348"/>
                <a:gd name="T16" fmla="*/ 2032 w 2204"/>
                <a:gd name="T17" fmla="*/ 826 h 2348"/>
                <a:gd name="T18" fmla="*/ 1954 w 2204"/>
                <a:gd name="T19" fmla="*/ 828 h 2348"/>
                <a:gd name="T20" fmla="*/ 1934 w 2204"/>
                <a:gd name="T21" fmla="*/ 885 h 2348"/>
                <a:gd name="T22" fmla="*/ 1921 w 2204"/>
                <a:gd name="T23" fmla="*/ 951 h 2348"/>
                <a:gd name="T24" fmla="*/ 1926 w 2204"/>
                <a:gd name="T25" fmla="*/ 1039 h 2348"/>
                <a:gd name="T26" fmla="*/ 1909 w 2204"/>
                <a:gd name="T27" fmla="*/ 1068 h 2348"/>
                <a:gd name="T28" fmla="*/ 1879 w 2204"/>
                <a:gd name="T29" fmla="*/ 1119 h 2348"/>
                <a:gd name="T30" fmla="*/ 1857 w 2204"/>
                <a:gd name="T31" fmla="*/ 1147 h 2348"/>
                <a:gd name="T32" fmla="*/ 1844 w 2204"/>
                <a:gd name="T33" fmla="*/ 1201 h 2348"/>
                <a:gd name="T34" fmla="*/ 1851 w 2204"/>
                <a:gd name="T35" fmla="*/ 1269 h 2348"/>
                <a:gd name="T36" fmla="*/ 1810 w 2204"/>
                <a:gd name="T37" fmla="*/ 1343 h 2348"/>
                <a:gd name="T38" fmla="*/ 1788 w 2204"/>
                <a:gd name="T39" fmla="*/ 1419 h 2348"/>
                <a:gd name="T40" fmla="*/ 1751 w 2204"/>
                <a:gd name="T41" fmla="*/ 1464 h 2348"/>
                <a:gd name="T42" fmla="*/ 1704 w 2204"/>
                <a:gd name="T43" fmla="*/ 1512 h 2348"/>
                <a:gd name="T44" fmla="*/ 1718 w 2204"/>
                <a:gd name="T45" fmla="*/ 1610 h 2348"/>
                <a:gd name="T46" fmla="*/ 1711 w 2204"/>
                <a:gd name="T47" fmla="*/ 1719 h 2348"/>
                <a:gd name="T48" fmla="*/ 1718 w 2204"/>
                <a:gd name="T49" fmla="*/ 1833 h 2348"/>
                <a:gd name="T50" fmla="*/ 1662 w 2204"/>
                <a:gd name="T51" fmla="*/ 1885 h 2348"/>
                <a:gd name="T52" fmla="*/ 1542 w 2204"/>
                <a:gd name="T53" fmla="*/ 1950 h 2348"/>
                <a:gd name="T54" fmla="*/ 1535 w 2204"/>
                <a:gd name="T55" fmla="*/ 2042 h 2348"/>
                <a:gd name="T56" fmla="*/ 1473 w 2204"/>
                <a:gd name="T57" fmla="*/ 2152 h 2348"/>
                <a:gd name="T58" fmla="*/ 1402 w 2204"/>
                <a:gd name="T59" fmla="*/ 2222 h 2348"/>
                <a:gd name="T60" fmla="*/ 1325 w 2204"/>
                <a:gd name="T61" fmla="*/ 2299 h 2348"/>
                <a:gd name="T62" fmla="*/ 1308 w 2204"/>
                <a:gd name="T63" fmla="*/ 2296 h 2348"/>
                <a:gd name="T64" fmla="*/ 1240 w 2204"/>
                <a:gd name="T65" fmla="*/ 2267 h 2348"/>
                <a:gd name="T66" fmla="*/ 1118 w 2204"/>
                <a:gd name="T67" fmla="*/ 2257 h 2348"/>
                <a:gd name="T68" fmla="*/ 773 w 2204"/>
                <a:gd name="T69" fmla="*/ 1887 h 2348"/>
                <a:gd name="T70" fmla="*/ 684 w 2204"/>
                <a:gd name="T71" fmla="*/ 1759 h 2348"/>
                <a:gd name="T72" fmla="*/ 495 w 2204"/>
                <a:gd name="T73" fmla="*/ 1680 h 2348"/>
                <a:gd name="T74" fmla="*/ 324 w 2204"/>
                <a:gd name="T75" fmla="*/ 1641 h 2348"/>
                <a:gd name="T76" fmla="*/ 240 w 2204"/>
                <a:gd name="T77" fmla="*/ 1592 h 2348"/>
                <a:gd name="T78" fmla="*/ 171 w 2204"/>
                <a:gd name="T79" fmla="*/ 1481 h 2348"/>
                <a:gd name="T80" fmla="*/ 88 w 2204"/>
                <a:gd name="T81" fmla="*/ 1321 h 2348"/>
                <a:gd name="T82" fmla="*/ 0 w 2204"/>
                <a:gd name="T83" fmla="*/ 1098 h 2348"/>
                <a:gd name="T84" fmla="*/ 87 w 2204"/>
                <a:gd name="T85" fmla="*/ 981 h 2348"/>
                <a:gd name="T86" fmla="*/ 122 w 2204"/>
                <a:gd name="T87" fmla="*/ 837 h 2348"/>
                <a:gd name="T88" fmla="*/ 209 w 2204"/>
                <a:gd name="T89" fmla="*/ 759 h 2348"/>
                <a:gd name="T90" fmla="*/ 412 w 2204"/>
                <a:gd name="T91" fmla="*/ 689 h 2348"/>
                <a:gd name="T92" fmla="*/ 497 w 2204"/>
                <a:gd name="T93" fmla="*/ 624 h 2348"/>
                <a:gd name="T94" fmla="*/ 623 w 2204"/>
                <a:gd name="T95" fmla="*/ 615 h 2348"/>
                <a:gd name="T96" fmla="*/ 732 w 2204"/>
                <a:gd name="T97" fmla="*/ 625 h 2348"/>
                <a:gd name="T98" fmla="*/ 857 w 2204"/>
                <a:gd name="T99" fmla="*/ 694 h 2348"/>
                <a:gd name="T100" fmla="*/ 915 w 2204"/>
                <a:gd name="T101" fmla="*/ 747 h 2348"/>
                <a:gd name="T102" fmla="*/ 1082 w 2204"/>
                <a:gd name="T103" fmla="*/ 817 h 2348"/>
                <a:gd name="T104" fmla="*/ 1258 w 2204"/>
                <a:gd name="T105" fmla="*/ 679 h 2348"/>
                <a:gd name="T106" fmla="*/ 1381 w 2204"/>
                <a:gd name="T107" fmla="*/ 513 h 2348"/>
                <a:gd name="T108" fmla="*/ 1476 w 2204"/>
                <a:gd name="T109" fmla="*/ 498 h 2348"/>
                <a:gd name="T110" fmla="*/ 1588 w 2204"/>
                <a:gd name="T111" fmla="*/ 398 h 2348"/>
                <a:gd name="T112" fmla="*/ 1601 w 2204"/>
                <a:gd name="T113" fmla="*/ 345 h 2348"/>
                <a:gd name="T114" fmla="*/ 1782 w 2204"/>
                <a:gd name="T115" fmla="*/ 326 h 2348"/>
                <a:gd name="T116" fmla="*/ 1870 w 2204"/>
                <a:gd name="T117" fmla="*/ 247 h 2348"/>
                <a:gd name="T118" fmla="*/ 1864 w 2204"/>
                <a:gd name="T119" fmla="*/ 188 h 2348"/>
                <a:gd name="T120" fmla="*/ 2000 w 2204"/>
                <a:gd name="T121" fmla="*/ 53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4" h="2348">
                  <a:moveTo>
                    <a:pt x="2027" y="87"/>
                  </a:moveTo>
                  <a:lnTo>
                    <a:pt x="2023" y="109"/>
                  </a:lnTo>
                  <a:lnTo>
                    <a:pt x="2000" y="142"/>
                  </a:lnTo>
                  <a:lnTo>
                    <a:pt x="2008" y="158"/>
                  </a:lnTo>
                  <a:lnTo>
                    <a:pt x="2009" y="201"/>
                  </a:lnTo>
                  <a:lnTo>
                    <a:pt x="2022" y="217"/>
                  </a:lnTo>
                  <a:lnTo>
                    <a:pt x="2017" y="232"/>
                  </a:lnTo>
                  <a:lnTo>
                    <a:pt x="2032" y="244"/>
                  </a:lnTo>
                  <a:lnTo>
                    <a:pt x="2042" y="245"/>
                  </a:lnTo>
                  <a:lnTo>
                    <a:pt x="2078" y="266"/>
                  </a:lnTo>
                  <a:lnTo>
                    <a:pt x="2083" y="264"/>
                  </a:lnTo>
                  <a:lnTo>
                    <a:pt x="2093" y="266"/>
                  </a:lnTo>
                  <a:lnTo>
                    <a:pt x="2107" y="255"/>
                  </a:lnTo>
                  <a:lnTo>
                    <a:pt x="2145" y="244"/>
                  </a:lnTo>
                  <a:lnTo>
                    <a:pt x="2147" y="239"/>
                  </a:lnTo>
                  <a:lnTo>
                    <a:pt x="2147" y="220"/>
                  </a:lnTo>
                  <a:lnTo>
                    <a:pt x="2151" y="206"/>
                  </a:lnTo>
                  <a:lnTo>
                    <a:pt x="2162" y="206"/>
                  </a:lnTo>
                  <a:lnTo>
                    <a:pt x="2171" y="226"/>
                  </a:lnTo>
                  <a:lnTo>
                    <a:pt x="2177" y="222"/>
                  </a:lnTo>
                  <a:lnTo>
                    <a:pt x="2192" y="226"/>
                  </a:lnTo>
                  <a:lnTo>
                    <a:pt x="2187" y="232"/>
                  </a:lnTo>
                  <a:lnTo>
                    <a:pt x="2194" y="245"/>
                  </a:lnTo>
                  <a:lnTo>
                    <a:pt x="2182" y="252"/>
                  </a:lnTo>
                  <a:lnTo>
                    <a:pt x="2182" y="260"/>
                  </a:lnTo>
                  <a:lnTo>
                    <a:pt x="2192" y="266"/>
                  </a:lnTo>
                  <a:lnTo>
                    <a:pt x="2199" y="265"/>
                  </a:lnTo>
                  <a:lnTo>
                    <a:pt x="2204" y="274"/>
                  </a:lnTo>
                  <a:lnTo>
                    <a:pt x="2195" y="285"/>
                  </a:lnTo>
                  <a:lnTo>
                    <a:pt x="2200" y="306"/>
                  </a:lnTo>
                  <a:lnTo>
                    <a:pt x="2192" y="313"/>
                  </a:lnTo>
                  <a:lnTo>
                    <a:pt x="2195" y="330"/>
                  </a:lnTo>
                  <a:lnTo>
                    <a:pt x="2171" y="338"/>
                  </a:lnTo>
                  <a:lnTo>
                    <a:pt x="2170" y="344"/>
                  </a:lnTo>
                  <a:lnTo>
                    <a:pt x="2182" y="353"/>
                  </a:lnTo>
                  <a:lnTo>
                    <a:pt x="2179" y="358"/>
                  </a:lnTo>
                  <a:lnTo>
                    <a:pt x="2172" y="359"/>
                  </a:lnTo>
                  <a:lnTo>
                    <a:pt x="2171" y="375"/>
                  </a:lnTo>
                  <a:lnTo>
                    <a:pt x="2157" y="382"/>
                  </a:lnTo>
                  <a:lnTo>
                    <a:pt x="2150" y="398"/>
                  </a:lnTo>
                  <a:lnTo>
                    <a:pt x="2155" y="404"/>
                  </a:lnTo>
                  <a:lnTo>
                    <a:pt x="2147" y="418"/>
                  </a:lnTo>
                  <a:lnTo>
                    <a:pt x="2152" y="423"/>
                  </a:lnTo>
                  <a:lnTo>
                    <a:pt x="2133" y="429"/>
                  </a:lnTo>
                  <a:lnTo>
                    <a:pt x="2140" y="452"/>
                  </a:lnTo>
                  <a:lnTo>
                    <a:pt x="2146" y="466"/>
                  </a:lnTo>
                  <a:lnTo>
                    <a:pt x="2142" y="472"/>
                  </a:lnTo>
                  <a:lnTo>
                    <a:pt x="2147" y="481"/>
                  </a:lnTo>
                  <a:lnTo>
                    <a:pt x="2150" y="493"/>
                  </a:lnTo>
                  <a:lnTo>
                    <a:pt x="2145" y="497"/>
                  </a:lnTo>
                  <a:lnTo>
                    <a:pt x="2131" y="496"/>
                  </a:lnTo>
                  <a:lnTo>
                    <a:pt x="2120" y="508"/>
                  </a:lnTo>
                  <a:lnTo>
                    <a:pt x="2135" y="526"/>
                  </a:lnTo>
                  <a:lnTo>
                    <a:pt x="2130" y="545"/>
                  </a:lnTo>
                  <a:lnTo>
                    <a:pt x="2136" y="556"/>
                  </a:lnTo>
                  <a:lnTo>
                    <a:pt x="2126" y="561"/>
                  </a:lnTo>
                  <a:lnTo>
                    <a:pt x="2117" y="557"/>
                  </a:lnTo>
                  <a:lnTo>
                    <a:pt x="2115" y="574"/>
                  </a:lnTo>
                  <a:lnTo>
                    <a:pt x="2125" y="587"/>
                  </a:lnTo>
                  <a:lnTo>
                    <a:pt x="2122" y="594"/>
                  </a:lnTo>
                  <a:lnTo>
                    <a:pt x="2130" y="596"/>
                  </a:lnTo>
                  <a:lnTo>
                    <a:pt x="2123" y="606"/>
                  </a:lnTo>
                  <a:lnTo>
                    <a:pt x="2131" y="605"/>
                  </a:lnTo>
                  <a:lnTo>
                    <a:pt x="2131" y="615"/>
                  </a:lnTo>
                  <a:lnTo>
                    <a:pt x="2136" y="609"/>
                  </a:lnTo>
                  <a:lnTo>
                    <a:pt x="2142" y="620"/>
                  </a:lnTo>
                  <a:lnTo>
                    <a:pt x="2152" y="614"/>
                  </a:lnTo>
                  <a:lnTo>
                    <a:pt x="2156" y="616"/>
                  </a:lnTo>
                  <a:lnTo>
                    <a:pt x="2145" y="631"/>
                  </a:lnTo>
                  <a:lnTo>
                    <a:pt x="2166" y="638"/>
                  </a:lnTo>
                  <a:lnTo>
                    <a:pt x="2165" y="648"/>
                  </a:lnTo>
                  <a:lnTo>
                    <a:pt x="2181" y="649"/>
                  </a:lnTo>
                  <a:lnTo>
                    <a:pt x="2170" y="654"/>
                  </a:lnTo>
                  <a:lnTo>
                    <a:pt x="2181" y="664"/>
                  </a:lnTo>
                  <a:lnTo>
                    <a:pt x="2179" y="683"/>
                  </a:lnTo>
                  <a:lnTo>
                    <a:pt x="2175" y="685"/>
                  </a:lnTo>
                  <a:lnTo>
                    <a:pt x="2176" y="697"/>
                  </a:lnTo>
                  <a:lnTo>
                    <a:pt x="2166" y="700"/>
                  </a:lnTo>
                  <a:lnTo>
                    <a:pt x="2187" y="720"/>
                  </a:lnTo>
                  <a:lnTo>
                    <a:pt x="2170" y="722"/>
                  </a:lnTo>
                  <a:lnTo>
                    <a:pt x="2177" y="725"/>
                  </a:lnTo>
                  <a:lnTo>
                    <a:pt x="2177" y="733"/>
                  </a:lnTo>
                  <a:lnTo>
                    <a:pt x="2186" y="739"/>
                  </a:lnTo>
                  <a:lnTo>
                    <a:pt x="2175" y="747"/>
                  </a:lnTo>
                  <a:lnTo>
                    <a:pt x="2176" y="754"/>
                  </a:lnTo>
                  <a:lnTo>
                    <a:pt x="2166" y="753"/>
                  </a:lnTo>
                  <a:lnTo>
                    <a:pt x="2166" y="763"/>
                  </a:lnTo>
                  <a:lnTo>
                    <a:pt x="2160" y="759"/>
                  </a:lnTo>
                  <a:lnTo>
                    <a:pt x="2152" y="762"/>
                  </a:lnTo>
                  <a:lnTo>
                    <a:pt x="2156" y="769"/>
                  </a:lnTo>
                  <a:lnTo>
                    <a:pt x="2147" y="784"/>
                  </a:lnTo>
                  <a:lnTo>
                    <a:pt x="2147" y="816"/>
                  </a:lnTo>
                  <a:lnTo>
                    <a:pt x="2131" y="821"/>
                  </a:lnTo>
                  <a:lnTo>
                    <a:pt x="2123" y="832"/>
                  </a:lnTo>
                  <a:lnTo>
                    <a:pt x="2101" y="837"/>
                  </a:lnTo>
                  <a:lnTo>
                    <a:pt x="2083" y="832"/>
                  </a:lnTo>
                  <a:lnTo>
                    <a:pt x="2067" y="812"/>
                  </a:lnTo>
                  <a:lnTo>
                    <a:pt x="2049" y="831"/>
                  </a:lnTo>
                  <a:lnTo>
                    <a:pt x="2032" y="826"/>
                  </a:lnTo>
                  <a:lnTo>
                    <a:pt x="2028" y="828"/>
                  </a:lnTo>
                  <a:lnTo>
                    <a:pt x="2023" y="822"/>
                  </a:lnTo>
                  <a:lnTo>
                    <a:pt x="2003" y="831"/>
                  </a:lnTo>
                  <a:lnTo>
                    <a:pt x="2000" y="827"/>
                  </a:lnTo>
                  <a:lnTo>
                    <a:pt x="1998" y="833"/>
                  </a:lnTo>
                  <a:lnTo>
                    <a:pt x="1989" y="822"/>
                  </a:lnTo>
                  <a:lnTo>
                    <a:pt x="1980" y="827"/>
                  </a:lnTo>
                  <a:lnTo>
                    <a:pt x="1977" y="826"/>
                  </a:lnTo>
                  <a:lnTo>
                    <a:pt x="1975" y="831"/>
                  </a:lnTo>
                  <a:lnTo>
                    <a:pt x="1970" y="826"/>
                  </a:lnTo>
                  <a:lnTo>
                    <a:pt x="1954" y="828"/>
                  </a:lnTo>
                  <a:lnTo>
                    <a:pt x="1954" y="838"/>
                  </a:lnTo>
                  <a:lnTo>
                    <a:pt x="1945" y="845"/>
                  </a:lnTo>
                  <a:lnTo>
                    <a:pt x="1950" y="848"/>
                  </a:lnTo>
                  <a:lnTo>
                    <a:pt x="1948" y="855"/>
                  </a:lnTo>
                  <a:lnTo>
                    <a:pt x="1939" y="850"/>
                  </a:lnTo>
                  <a:lnTo>
                    <a:pt x="1928" y="860"/>
                  </a:lnTo>
                  <a:lnTo>
                    <a:pt x="1933" y="870"/>
                  </a:lnTo>
                  <a:lnTo>
                    <a:pt x="1926" y="870"/>
                  </a:lnTo>
                  <a:lnTo>
                    <a:pt x="1928" y="875"/>
                  </a:lnTo>
                  <a:lnTo>
                    <a:pt x="1920" y="877"/>
                  </a:lnTo>
                  <a:lnTo>
                    <a:pt x="1934" y="885"/>
                  </a:lnTo>
                  <a:lnTo>
                    <a:pt x="1925" y="891"/>
                  </a:lnTo>
                  <a:lnTo>
                    <a:pt x="1933" y="902"/>
                  </a:lnTo>
                  <a:lnTo>
                    <a:pt x="1926" y="912"/>
                  </a:lnTo>
                  <a:lnTo>
                    <a:pt x="1913" y="907"/>
                  </a:lnTo>
                  <a:lnTo>
                    <a:pt x="1913" y="922"/>
                  </a:lnTo>
                  <a:lnTo>
                    <a:pt x="1918" y="919"/>
                  </a:lnTo>
                  <a:lnTo>
                    <a:pt x="1923" y="925"/>
                  </a:lnTo>
                  <a:lnTo>
                    <a:pt x="1921" y="932"/>
                  </a:lnTo>
                  <a:lnTo>
                    <a:pt x="1915" y="930"/>
                  </a:lnTo>
                  <a:lnTo>
                    <a:pt x="1916" y="950"/>
                  </a:lnTo>
                  <a:lnTo>
                    <a:pt x="1921" y="951"/>
                  </a:lnTo>
                  <a:lnTo>
                    <a:pt x="1905" y="964"/>
                  </a:lnTo>
                  <a:lnTo>
                    <a:pt x="1916" y="970"/>
                  </a:lnTo>
                  <a:lnTo>
                    <a:pt x="1906" y="976"/>
                  </a:lnTo>
                  <a:lnTo>
                    <a:pt x="1913" y="978"/>
                  </a:lnTo>
                  <a:lnTo>
                    <a:pt x="1928" y="1003"/>
                  </a:lnTo>
                  <a:lnTo>
                    <a:pt x="1918" y="1003"/>
                  </a:lnTo>
                  <a:lnTo>
                    <a:pt x="1918" y="1009"/>
                  </a:lnTo>
                  <a:lnTo>
                    <a:pt x="1933" y="1014"/>
                  </a:lnTo>
                  <a:lnTo>
                    <a:pt x="1926" y="1023"/>
                  </a:lnTo>
                  <a:lnTo>
                    <a:pt x="1931" y="1025"/>
                  </a:lnTo>
                  <a:lnTo>
                    <a:pt x="1926" y="1039"/>
                  </a:lnTo>
                  <a:lnTo>
                    <a:pt x="1916" y="1049"/>
                  </a:lnTo>
                  <a:lnTo>
                    <a:pt x="1921" y="1050"/>
                  </a:lnTo>
                  <a:lnTo>
                    <a:pt x="1918" y="1053"/>
                  </a:lnTo>
                  <a:lnTo>
                    <a:pt x="1923" y="1053"/>
                  </a:lnTo>
                  <a:lnTo>
                    <a:pt x="1928" y="1062"/>
                  </a:lnTo>
                  <a:lnTo>
                    <a:pt x="1921" y="1067"/>
                  </a:lnTo>
                  <a:lnTo>
                    <a:pt x="1904" y="1047"/>
                  </a:lnTo>
                  <a:lnTo>
                    <a:pt x="1899" y="1049"/>
                  </a:lnTo>
                  <a:lnTo>
                    <a:pt x="1894" y="1065"/>
                  </a:lnTo>
                  <a:lnTo>
                    <a:pt x="1904" y="1058"/>
                  </a:lnTo>
                  <a:lnTo>
                    <a:pt x="1909" y="1068"/>
                  </a:lnTo>
                  <a:lnTo>
                    <a:pt x="1904" y="1073"/>
                  </a:lnTo>
                  <a:lnTo>
                    <a:pt x="1905" y="1083"/>
                  </a:lnTo>
                  <a:lnTo>
                    <a:pt x="1889" y="1074"/>
                  </a:lnTo>
                  <a:lnTo>
                    <a:pt x="1886" y="1088"/>
                  </a:lnTo>
                  <a:lnTo>
                    <a:pt x="1895" y="1087"/>
                  </a:lnTo>
                  <a:lnTo>
                    <a:pt x="1890" y="1097"/>
                  </a:lnTo>
                  <a:lnTo>
                    <a:pt x="1900" y="1093"/>
                  </a:lnTo>
                  <a:lnTo>
                    <a:pt x="1899" y="1101"/>
                  </a:lnTo>
                  <a:lnTo>
                    <a:pt x="1875" y="1104"/>
                  </a:lnTo>
                  <a:lnTo>
                    <a:pt x="1885" y="1119"/>
                  </a:lnTo>
                  <a:lnTo>
                    <a:pt x="1879" y="1119"/>
                  </a:lnTo>
                  <a:lnTo>
                    <a:pt x="1870" y="1127"/>
                  </a:lnTo>
                  <a:lnTo>
                    <a:pt x="1879" y="1132"/>
                  </a:lnTo>
                  <a:lnTo>
                    <a:pt x="1884" y="1127"/>
                  </a:lnTo>
                  <a:lnTo>
                    <a:pt x="1890" y="1132"/>
                  </a:lnTo>
                  <a:lnTo>
                    <a:pt x="1874" y="1141"/>
                  </a:lnTo>
                  <a:lnTo>
                    <a:pt x="1865" y="1133"/>
                  </a:lnTo>
                  <a:lnTo>
                    <a:pt x="1864" y="1137"/>
                  </a:lnTo>
                  <a:lnTo>
                    <a:pt x="1874" y="1147"/>
                  </a:lnTo>
                  <a:lnTo>
                    <a:pt x="1860" y="1143"/>
                  </a:lnTo>
                  <a:lnTo>
                    <a:pt x="1859" y="1153"/>
                  </a:lnTo>
                  <a:lnTo>
                    <a:pt x="1857" y="1147"/>
                  </a:lnTo>
                  <a:lnTo>
                    <a:pt x="1851" y="1146"/>
                  </a:lnTo>
                  <a:lnTo>
                    <a:pt x="1856" y="1153"/>
                  </a:lnTo>
                  <a:lnTo>
                    <a:pt x="1840" y="1161"/>
                  </a:lnTo>
                  <a:lnTo>
                    <a:pt x="1847" y="1161"/>
                  </a:lnTo>
                  <a:lnTo>
                    <a:pt x="1844" y="1172"/>
                  </a:lnTo>
                  <a:lnTo>
                    <a:pt x="1851" y="1168"/>
                  </a:lnTo>
                  <a:lnTo>
                    <a:pt x="1859" y="1183"/>
                  </a:lnTo>
                  <a:lnTo>
                    <a:pt x="1854" y="1188"/>
                  </a:lnTo>
                  <a:lnTo>
                    <a:pt x="1844" y="1185"/>
                  </a:lnTo>
                  <a:lnTo>
                    <a:pt x="1852" y="1200"/>
                  </a:lnTo>
                  <a:lnTo>
                    <a:pt x="1844" y="1201"/>
                  </a:lnTo>
                  <a:lnTo>
                    <a:pt x="1841" y="1211"/>
                  </a:lnTo>
                  <a:lnTo>
                    <a:pt x="1857" y="1221"/>
                  </a:lnTo>
                  <a:lnTo>
                    <a:pt x="1854" y="1230"/>
                  </a:lnTo>
                  <a:lnTo>
                    <a:pt x="1844" y="1220"/>
                  </a:lnTo>
                  <a:lnTo>
                    <a:pt x="1844" y="1236"/>
                  </a:lnTo>
                  <a:lnTo>
                    <a:pt x="1849" y="1242"/>
                  </a:lnTo>
                  <a:lnTo>
                    <a:pt x="1835" y="1246"/>
                  </a:lnTo>
                  <a:lnTo>
                    <a:pt x="1837" y="1255"/>
                  </a:lnTo>
                  <a:lnTo>
                    <a:pt x="1851" y="1259"/>
                  </a:lnTo>
                  <a:lnTo>
                    <a:pt x="1846" y="1265"/>
                  </a:lnTo>
                  <a:lnTo>
                    <a:pt x="1851" y="1269"/>
                  </a:lnTo>
                  <a:lnTo>
                    <a:pt x="1837" y="1284"/>
                  </a:lnTo>
                  <a:lnTo>
                    <a:pt x="1831" y="1281"/>
                  </a:lnTo>
                  <a:lnTo>
                    <a:pt x="1841" y="1310"/>
                  </a:lnTo>
                  <a:lnTo>
                    <a:pt x="1825" y="1315"/>
                  </a:lnTo>
                  <a:lnTo>
                    <a:pt x="1826" y="1324"/>
                  </a:lnTo>
                  <a:lnTo>
                    <a:pt x="1821" y="1323"/>
                  </a:lnTo>
                  <a:lnTo>
                    <a:pt x="1817" y="1329"/>
                  </a:lnTo>
                  <a:lnTo>
                    <a:pt x="1812" y="1324"/>
                  </a:lnTo>
                  <a:lnTo>
                    <a:pt x="1811" y="1333"/>
                  </a:lnTo>
                  <a:lnTo>
                    <a:pt x="1805" y="1339"/>
                  </a:lnTo>
                  <a:lnTo>
                    <a:pt x="1810" y="1343"/>
                  </a:lnTo>
                  <a:lnTo>
                    <a:pt x="1822" y="1334"/>
                  </a:lnTo>
                  <a:lnTo>
                    <a:pt x="1825" y="1338"/>
                  </a:lnTo>
                  <a:lnTo>
                    <a:pt x="1811" y="1359"/>
                  </a:lnTo>
                  <a:lnTo>
                    <a:pt x="1810" y="1374"/>
                  </a:lnTo>
                  <a:lnTo>
                    <a:pt x="1798" y="1380"/>
                  </a:lnTo>
                  <a:lnTo>
                    <a:pt x="1806" y="1392"/>
                  </a:lnTo>
                  <a:lnTo>
                    <a:pt x="1800" y="1402"/>
                  </a:lnTo>
                  <a:lnTo>
                    <a:pt x="1796" y="1432"/>
                  </a:lnTo>
                  <a:lnTo>
                    <a:pt x="1792" y="1436"/>
                  </a:lnTo>
                  <a:lnTo>
                    <a:pt x="1787" y="1434"/>
                  </a:lnTo>
                  <a:lnTo>
                    <a:pt x="1788" y="1419"/>
                  </a:lnTo>
                  <a:lnTo>
                    <a:pt x="1778" y="1424"/>
                  </a:lnTo>
                  <a:lnTo>
                    <a:pt x="1773" y="1422"/>
                  </a:lnTo>
                  <a:lnTo>
                    <a:pt x="1776" y="1407"/>
                  </a:lnTo>
                  <a:lnTo>
                    <a:pt x="1772" y="1408"/>
                  </a:lnTo>
                  <a:lnTo>
                    <a:pt x="1768" y="1417"/>
                  </a:lnTo>
                  <a:lnTo>
                    <a:pt x="1758" y="1423"/>
                  </a:lnTo>
                  <a:lnTo>
                    <a:pt x="1763" y="1427"/>
                  </a:lnTo>
                  <a:lnTo>
                    <a:pt x="1753" y="1444"/>
                  </a:lnTo>
                  <a:lnTo>
                    <a:pt x="1753" y="1452"/>
                  </a:lnTo>
                  <a:lnTo>
                    <a:pt x="1747" y="1456"/>
                  </a:lnTo>
                  <a:lnTo>
                    <a:pt x="1751" y="1464"/>
                  </a:lnTo>
                  <a:lnTo>
                    <a:pt x="1734" y="1462"/>
                  </a:lnTo>
                  <a:lnTo>
                    <a:pt x="1737" y="1471"/>
                  </a:lnTo>
                  <a:lnTo>
                    <a:pt x="1726" y="1476"/>
                  </a:lnTo>
                  <a:lnTo>
                    <a:pt x="1721" y="1471"/>
                  </a:lnTo>
                  <a:lnTo>
                    <a:pt x="1711" y="1478"/>
                  </a:lnTo>
                  <a:lnTo>
                    <a:pt x="1714" y="1482"/>
                  </a:lnTo>
                  <a:lnTo>
                    <a:pt x="1709" y="1497"/>
                  </a:lnTo>
                  <a:lnTo>
                    <a:pt x="1716" y="1501"/>
                  </a:lnTo>
                  <a:lnTo>
                    <a:pt x="1714" y="1507"/>
                  </a:lnTo>
                  <a:lnTo>
                    <a:pt x="1709" y="1513"/>
                  </a:lnTo>
                  <a:lnTo>
                    <a:pt x="1704" y="1512"/>
                  </a:lnTo>
                  <a:lnTo>
                    <a:pt x="1689" y="1523"/>
                  </a:lnTo>
                  <a:lnTo>
                    <a:pt x="1698" y="1536"/>
                  </a:lnTo>
                  <a:lnTo>
                    <a:pt x="1689" y="1541"/>
                  </a:lnTo>
                  <a:lnTo>
                    <a:pt x="1677" y="1536"/>
                  </a:lnTo>
                  <a:lnTo>
                    <a:pt x="1660" y="1547"/>
                  </a:lnTo>
                  <a:lnTo>
                    <a:pt x="1672" y="1555"/>
                  </a:lnTo>
                  <a:lnTo>
                    <a:pt x="1675" y="1566"/>
                  </a:lnTo>
                  <a:lnTo>
                    <a:pt x="1688" y="1579"/>
                  </a:lnTo>
                  <a:lnTo>
                    <a:pt x="1684" y="1589"/>
                  </a:lnTo>
                  <a:lnTo>
                    <a:pt x="1699" y="1609"/>
                  </a:lnTo>
                  <a:lnTo>
                    <a:pt x="1718" y="1610"/>
                  </a:lnTo>
                  <a:lnTo>
                    <a:pt x="1729" y="1605"/>
                  </a:lnTo>
                  <a:lnTo>
                    <a:pt x="1736" y="1614"/>
                  </a:lnTo>
                  <a:lnTo>
                    <a:pt x="1742" y="1611"/>
                  </a:lnTo>
                  <a:lnTo>
                    <a:pt x="1753" y="1619"/>
                  </a:lnTo>
                  <a:lnTo>
                    <a:pt x="1761" y="1616"/>
                  </a:lnTo>
                  <a:lnTo>
                    <a:pt x="1761" y="1636"/>
                  </a:lnTo>
                  <a:lnTo>
                    <a:pt x="1747" y="1683"/>
                  </a:lnTo>
                  <a:lnTo>
                    <a:pt x="1737" y="1693"/>
                  </a:lnTo>
                  <a:lnTo>
                    <a:pt x="1719" y="1699"/>
                  </a:lnTo>
                  <a:lnTo>
                    <a:pt x="1714" y="1705"/>
                  </a:lnTo>
                  <a:lnTo>
                    <a:pt x="1711" y="1719"/>
                  </a:lnTo>
                  <a:lnTo>
                    <a:pt x="1721" y="1730"/>
                  </a:lnTo>
                  <a:lnTo>
                    <a:pt x="1723" y="1739"/>
                  </a:lnTo>
                  <a:lnTo>
                    <a:pt x="1729" y="1748"/>
                  </a:lnTo>
                  <a:lnTo>
                    <a:pt x="1729" y="1786"/>
                  </a:lnTo>
                  <a:lnTo>
                    <a:pt x="1732" y="1789"/>
                  </a:lnTo>
                  <a:lnTo>
                    <a:pt x="1729" y="1804"/>
                  </a:lnTo>
                  <a:lnTo>
                    <a:pt x="1736" y="1799"/>
                  </a:lnTo>
                  <a:lnTo>
                    <a:pt x="1742" y="1802"/>
                  </a:lnTo>
                  <a:lnTo>
                    <a:pt x="1736" y="1812"/>
                  </a:lnTo>
                  <a:lnTo>
                    <a:pt x="1739" y="1818"/>
                  </a:lnTo>
                  <a:lnTo>
                    <a:pt x="1718" y="1833"/>
                  </a:lnTo>
                  <a:lnTo>
                    <a:pt x="1716" y="1843"/>
                  </a:lnTo>
                  <a:lnTo>
                    <a:pt x="1716" y="1850"/>
                  </a:lnTo>
                  <a:lnTo>
                    <a:pt x="1729" y="1863"/>
                  </a:lnTo>
                  <a:lnTo>
                    <a:pt x="1726" y="1880"/>
                  </a:lnTo>
                  <a:lnTo>
                    <a:pt x="1713" y="1872"/>
                  </a:lnTo>
                  <a:lnTo>
                    <a:pt x="1702" y="1887"/>
                  </a:lnTo>
                  <a:lnTo>
                    <a:pt x="1692" y="1892"/>
                  </a:lnTo>
                  <a:lnTo>
                    <a:pt x="1682" y="1890"/>
                  </a:lnTo>
                  <a:lnTo>
                    <a:pt x="1678" y="1895"/>
                  </a:lnTo>
                  <a:lnTo>
                    <a:pt x="1667" y="1891"/>
                  </a:lnTo>
                  <a:lnTo>
                    <a:pt x="1662" y="1885"/>
                  </a:lnTo>
                  <a:lnTo>
                    <a:pt x="1655" y="1886"/>
                  </a:lnTo>
                  <a:lnTo>
                    <a:pt x="1640" y="1876"/>
                  </a:lnTo>
                  <a:lnTo>
                    <a:pt x="1623" y="1877"/>
                  </a:lnTo>
                  <a:lnTo>
                    <a:pt x="1619" y="1909"/>
                  </a:lnTo>
                  <a:lnTo>
                    <a:pt x="1598" y="1922"/>
                  </a:lnTo>
                  <a:lnTo>
                    <a:pt x="1606" y="1946"/>
                  </a:lnTo>
                  <a:lnTo>
                    <a:pt x="1603" y="1950"/>
                  </a:lnTo>
                  <a:lnTo>
                    <a:pt x="1585" y="1944"/>
                  </a:lnTo>
                  <a:lnTo>
                    <a:pt x="1561" y="1951"/>
                  </a:lnTo>
                  <a:lnTo>
                    <a:pt x="1549" y="1946"/>
                  </a:lnTo>
                  <a:lnTo>
                    <a:pt x="1542" y="1950"/>
                  </a:lnTo>
                  <a:lnTo>
                    <a:pt x="1539" y="1944"/>
                  </a:lnTo>
                  <a:lnTo>
                    <a:pt x="1532" y="1946"/>
                  </a:lnTo>
                  <a:lnTo>
                    <a:pt x="1529" y="1949"/>
                  </a:lnTo>
                  <a:lnTo>
                    <a:pt x="1527" y="1951"/>
                  </a:lnTo>
                  <a:lnTo>
                    <a:pt x="1526" y="1955"/>
                  </a:lnTo>
                  <a:lnTo>
                    <a:pt x="1527" y="1976"/>
                  </a:lnTo>
                  <a:lnTo>
                    <a:pt x="1529" y="1998"/>
                  </a:lnTo>
                  <a:lnTo>
                    <a:pt x="1519" y="2014"/>
                  </a:lnTo>
                  <a:lnTo>
                    <a:pt x="1535" y="2033"/>
                  </a:lnTo>
                  <a:lnTo>
                    <a:pt x="1535" y="2038"/>
                  </a:lnTo>
                  <a:lnTo>
                    <a:pt x="1535" y="2042"/>
                  </a:lnTo>
                  <a:lnTo>
                    <a:pt x="1527" y="2052"/>
                  </a:lnTo>
                  <a:lnTo>
                    <a:pt x="1535" y="2063"/>
                  </a:lnTo>
                  <a:lnTo>
                    <a:pt x="1522" y="2077"/>
                  </a:lnTo>
                  <a:lnTo>
                    <a:pt x="1516" y="2082"/>
                  </a:lnTo>
                  <a:lnTo>
                    <a:pt x="1507" y="2082"/>
                  </a:lnTo>
                  <a:lnTo>
                    <a:pt x="1496" y="2093"/>
                  </a:lnTo>
                  <a:lnTo>
                    <a:pt x="1491" y="2114"/>
                  </a:lnTo>
                  <a:lnTo>
                    <a:pt x="1495" y="2127"/>
                  </a:lnTo>
                  <a:lnTo>
                    <a:pt x="1485" y="2141"/>
                  </a:lnTo>
                  <a:lnTo>
                    <a:pt x="1485" y="2151"/>
                  </a:lnTo>
                  <a:lnTo>
                    <a:pt x="1473" y="2152"/>
                  </a:lnTo>
                  <a:lnTo>
                    <a:pt x="1475" y="2162"/>
                  </a:lnTo>
                  <a:lnTo>
                    <a:pt x="1463" y="2167"/>
                  </a:lnTo>
                  <a:lnTo>
                    <a:pt x="1457" y="2178"/>
                  </a:lnTo>
                  <a:lnTo>
                    <a:pt x="1443" y="2175"/>
                  </a:lnTo>
                  <a:lnTo>
                    <a:pt x="1443" y="2180"/>
                  </a:lnTo>
                  <a:lnTo>
                    <a:pt x="1432" y="2188"/>
                  </a:lnTo>
                  <a:lnTo>
                    <a:pt x="1421" y="2190"/>
                  </a:lnTo>
                  <a:lnTo>
                    <a:pt x="1407" y="2206"/>
                  </a:lnTo>
                  <a:lnTo>
                    <a:pt x="1409" y="2212"/>
                  </a:lnTo>
                  <a:lnTo>
                    <a:pt x="1411" y="2217"/>
                  </a:lnTo>
                  <a:lnTo>
                    <a:pt x="1402" y="2222"/>
                  </a:lnTo>
                  <a:lnTo>
                    <a:pt x="1399" y="2222"/>
                  </a:lnTo>
                  <a:lnTo>
                    <a:pt x="1396" y="2207"/>
                  </a:lnTo>
                  <a:lnTo>
                    <a:pt x="1381" y="2210"/>
                  </a:lnTo>
                  <a:lnTo>
                    <a:pt x="1368" y="2212"/>
                  </a:lnTo>
                  <a:lnTo>
                    <a:pt x="1368" y="2216"/>
                  </a:lnTo>
                  <a:lnTo>
                    <a:pt x="1367" y="2227"/>
                  </a:lnTo>
                  <a:lnTo>
                    <a:pt x="1349" y="2241"/>
                  </a:lnTo>
                  <a:lnTo>
                    <a:pt x="1349" y="2279"/>
                  </a:lnTo>
                  <a:lnTo>
                    <a:pt x="1347" y="2281"/>
                  </a:lnTo>
                  <a:lnTo>
                    <a:pt x="1340" y="2290"/>
                  </a:lnTo>
                  <a:lnTo>
                    <a:pt x="1325" y="2299"/>
                  </a:lnTo>
                  <a:lnTo>
                    <a:pt x="1324" y="2305"/>
                  </a:lnTo>
                  <a:lnTo>
                    <a:pt x="1333" y="2334"/>
                  </a:lnTo>
                  <a:lnTo>
                    <a:pt x="1333" y="2343"/>
                  </a:lnTo>
                  <a:lnTo>
                    <a:pt x="1329" y="2348"/>
                  </a:lnTo>
                  <a:lnTo>
                    <a:pt x="1319" y="2344"/>
                  </a:lnTo>
                  <a:lnTo>
                    <a:pt x="1304" y="2326"/>
                  </a:lnTo>
                  <a:lnTo>
                    <a:pt x="1308" y="2321"/>
                  </a:lnTo>
                  <a:lnTo>
                    <a:pt x="1315" y="2313"/>
                  </a:lnTo>
                  <a:lnTo>
                    <a:pt x="1314" y="2304"/>
                  </a:lnTo>
                  <a:lnTo>
                    <a:pt x="1308" y="2304"/>
                  </a:lnTo>
                  <a:lnTo>
                    <a:pt x="1308" y="2296"/>
                  </a:lnTo>
                  <a:lnTo>
                    <a:pt x="1289" y="2295"/>
                  </a:lnTo>
                  <a:lnTo>
                    <a:pt x="1269" y="2291"/>
                  </a:lnTo>
                  <a:lnTo>
                    <a:pt x="1266" y="2285"/>
                  </a:lnTo>
                  <a:lnTo>
                    <a:pt x="1256" y="2281"/>
                  </a:lnTo>
                  <a:lnTo>
                    <a:pt x="1261" y="2280"/>
                  </a:lnTo>
                  <a:lnTo>
                    <a:pt x="1255" y="2279"/>
                  </a:lnTo>
                  <a:lnTo>
                    <a:pt x="1256" y="2275"/>
                  </a:lnTo>
                  <a:lnTo>
                    <a:pt x="1248" y="2275"/>
                  </a:lnTo>
                  <a:lnTo>
                    <a:pt x="1246" y="2269"/>
                  </a:lnTo>
                  <a:lnTo>
                    <a:pt x="1239" y="2272"/>
                  </a:lnTo>
                  <a:lnTo>
                    <a:pt x="1240" y="2267"/>
                  </a:lnTo>
                  <a:lnTo>
                    <a:pt x="1230" y="2269"/>
                  </a:lnTo>
                  <a:lnTo>
                    <a:pt x="1224" y="2279"/>
                  </a:lnTo>
                  <a:lnTo>
                    <a:pt x="1215" y="2280"/>
                  </a:lnTo>
                  <a:lnTo>
                    <a:pt x="1200" y="2304"/>
                  </a:lnTo>
                  <a:lnTo>
                    <a:pt x="1192" y="2299"/>
                  </a:lnTo>
                  <a:lnTo>
                    <a:pt x="1177" y="2320"/>
                  </a:lnTo>
                  <a:lnTo>
                    <a:pt x="1175" y="2313"/>
                  </a:lnTo>
                  <a:lnTo>
                    <a:pt x="1162" y="2310"/>
                  </a:lnTo>
                  <a:lnTo>
                    <a:pt x="1152" y="2284"/>
                  </a:lnTo>
                  <a:lnTo>
                    <a:pt x="1120" y="2265"/>
                  </a:lnTo>
                  <a:lnTo>
                    <a:pt x="1118" y="2257"/>
                  </a:lnTo>
                  <a:lnTo>
                    <a:pt x="1115" y="2251"/>
                  </a:lnTo>
                  <a:lnTo>
                    <a:pt x="1091" y="2230"/>
                  </a:lnTo>
                  <a:lnTo>
                    <a:pt x="772" y="1955"/>
                  </a:lnTo>
                  <a:lnTo>
                    <a:pt x="776" y="1940"/>
                  </a:lnTo>
                  <a:lnTo>
                    <a:pt x="772" y="1925"/>
                  </a:lnTo>
                  <a:lnTo>
                    <a:pt x="766" y="1924"/>
                  </a:lnTo>
                  <a:lnTo>
                    <a:pt x="757" y="1902"/>
                  </a:lnTo>
                  <a:lnTo>
                    <a:pt x="768" y="1896"/>
                  </a:lnTo>
                  <a:lnTo>
                    <a:pt x="768" y="1890"/>
                  </a:lnTo>
                  <a:lnTo>
                    <a:pt x="773" y="1891"/>
                  </a:lnTo>
                  <a:lnTo>
                    <a:pt x="773" y="1887"/>
                  </a:lnTo>
                  <a:lnTo>
                    <a:pt x="761" y="1872"/>
                  </a:lnTo>
                  <a:lnTo>
                    <a:pt x="756" y="1877"/>
                  </a:lnTo>
                  <a:lnTo>
                    <a:pt x="748" y="1848"/>
                  </a:lnTo>
                  <a:lnTo>
                    <a:pt x="742" y="1848"/>
                  </a:lnTo>
                  <a:lnTo>
                    <a:pt x="728" y="1836"/>
                  </a:lnTo>
                  <a:lnTo>
                    <a:pt x="731" y="1826"/>
                  </a:lnTo>
                  <a:lnTo>
                    <a:pt x="704" y="1774"/>
                  </a:lnTo>
                  <a:lnTo>
                    <a:pt x="698" y="1769"/>
                  </a:lnTo>
                  <a:lnTo>
                    <a:pt x="693" y="1771"/>
                  </a:lnTo>
                  <a:lnTo>
                    <a:pt x="693" y="1767"/>
                  </a:lnTo>
                  <a:lnTo>
                    <a:pt x="684" y="1759"/>
                  </a:lnTo>
                  <a:lnTo>
                    <a:pt x="668" y="1757"/>
                  </a:lnTo>
                  <a:lnTo>
                    <a:pt x="662" y="1748"/>
                  </a:lnTo>
                  <a:lnTo>
                    <a:pt x="657" y="1752"/>
                  </a:lnTo>
                  <a:lnTo>
                    <a:pt x="654" y="1742"/>
                  </a:lnTo>
                  <a:lnTo>
                    <a:pt x="638" y="1735"/>
                  </a:lnTo>
                  <a:lnTo>
                    <a:pt x="624" y="1703"/>
                  </a:lnTo>
                  <a:lnTo>
                    <a:pt x="532" y="1699"/>
                  </a:lnTo>
                  <a:lnTo>
                    <a:pt x="517" y="1688"/>
                  </a:lnTo>
                  <a:lnTo>
                    <a:pt x="505" y="1688"/>
                  </a:lnTo>
                  <a:lnTo>
                    <a:pt x="497" y="1675"/>
                  </a:lnTo>
                  <a:lnTo>
                    <a:pt x="495" y="1680"/>
                  </a:lnTo>
                  <a:lnTo>
                    <a:pt x="478" y="1679"/>
                  </a:lnTo>
                  <a:lnTo>
                    <a:pt x="471" y="1668"/>
                  </a:lnTo>
                  <a:lnTo>
                    <a:pt x="432" y="1663"/>
                  </a:lnTo>
                  <a:lnTo>
                    <a:pt x="401" y="1675"/>
                  </a:lnTo>
                  <a:lnTo>
                    <a:pt x="383" y="1668"/>
                  </a:lnTo>
                  <a:lnTo>
                    <a:pt x="374" y="1675"/>
                  </a:lnTo>
                  <a:lnTo>
                    <a:pt x="358" y="1678"/>
                  </a:lnTo>
                  <a:lnTo>
                    <a:pt x="348" y="1684"/>
                  </a:lnTo>
                  <a:lnTo>
                    <a:pt x="325" y="1654"/>
                  </a:lnTo>
                  <a:lnTo>
                    <a:pt x="320" y="1654"/>
                  </a:lnTo>
                  <a:lnTo>
                    <a:pt x="324" y="1641"/>
                  </a:lnTo>
                  <a:lnTo>
                    <a:pt x="300" y="1629"/>
                  </a:lnTo>
                  <a:lnTo>
                    <a:pt x="290" y="1610"/>
                  </a:lnTo>
                  <a:lnTo>
                    <a:pt x="294" y="1606"/>
                  </a:lnTo>
                  <a:lnTo>
                    <a:pt x="285" y="1599"/>
                  </a:lnTo>
                  <a:lnTo>
                    <a:pt x="278" y="1600"/>
                  </a:lnTo>
                  <a:lnTo>
                    <a:pt x="279" y="1606"/>
                  </a:lnTo>
                  <a:lnTo>
                    <a:pt x="273" y="1611"/>
                  </a:lnTo>
                  <a:lnTo>
                    <a:pt x="253" y="1605"/>
                  </a:lnTo>
                  <a:lnTo>
                    <a:pt x="241" y="1611"/>
                  </a:lnTo>
                  <a:lnTo>
                    <a:pt x="231" y="1606"/>
                  </a:lnTo>
                  <a:lnTo>
                    <a:pt x="240" y="1592"/>
                  </a:lnTo>
                  <a:lnTo>
                    <a:pt x="239" y="1576"/>
                  </a:lnTo>
                  <a:lnTo>
                    <a:pt x="210" y="1569"/>
                  </a:lnTo>
                  <a:lnTo>
                    <a:pt x="210" y="1557"/>
                  </a:lnTo>
                  <a:lnTo>
                    <a:pt x="219" y="1555"/>
                  </a:lnTo>
                  <a:lnTo>
                    <a:pt x="217" y="1545"/>
                  </a:lnTo>
                  <a:lnTo>
                    <a:pt x="210" y="1533"/>
                  </a:lnTo>
                  <a:lnTo>
                    <a:pt x="189" y="1525"/>
                  </a:lnTo>
                  <a:lnTo>
                    <a:pt x="184" y="1518"/>
                  </a:lnTo>
                  <a:lnTo>
                    <a:pt x="186" y="1498"/>
                  </a:lnTo>
                  <a:lnTo>
                    <a:pt x="171" y="1488"/>
                  </a:lnTo>
                  <a:lnTo>
                    <a:pt x="171" y="1481"/>
                  </a:lnTo>
                  <a:lnTo>
                    <a:pt x="165" y="1481"/>
                  </a:lnTo>
                  <a:lnTo>
                    <a:pt x="165" y="1471"/>
                  </a:lnTo>
                  <a:lnTo>
                    <a:pt x="157" y="1461"/>
                  </a:lnTo>
                  <a:lnTo>
                    <a:pt x="156" y="1464"/>
                  </a:lnTo>
                  <a:lnTo>
                    <a:pt x="143" y="1461"/>
                  </a:lnTo>
                  <a:lnTo>
                    <a:pt x="130" y="1464"/>
                  </a:lnTo>
                  <a:lnTo>
                    <a:pt x="125" y="1472"/>
                  </a:lnTo>
                  <a:lnTo>
                    <a:pt x="130" y="1476"/>
                  </a:lnTo>
                  <a:lnTo>
                    <a:pt x="125" y="1482"/>
                  </a:lnTo>
                  <a:lnTo>
                    <a:pt x="74" y="1382"/>
                  </a:lnTo>
                  <a:lnTo>
                    <a:pt x="88" y="1321"/>
                  </a:lnTo>
                  <a:lnTo>
                    <a:pt x="58" y="1270"/>
                  </a:lnTo>
                  <a:lnTo>
                    <a:pt x="61" y="1244"/>
                  </a:lnTo>
                  <a:lnTo>
                    <a:pt x="49" y="1220"/>
                  </a:lnTo>
                  <a:lnTo>
                    <a:pt x="47" y="1185"/>
                  </a:lnTo>
                  <a:lnTo>
                    <a:pt x="39" y="1170"/>
                  </a:lnTo>
                  <a:lnTo>
                    <a:pt x="42" y="1157"/>
                  </a:lnTo>
                  <a:lnTo>
                    <a:pt x="37" y="1153"/>
                  </a:lnTo>
                  <a:lnTo>
                    <a:pt x="33" y="1132"/>
                  </a:lnTo>
                  <a:lnTo>
                    <a:pt x="19" y="1119"/>
                  </a:lnTo>
                  <a:lnTo>
                    <a:pt x="15" y="1106"/>
                  </a:lnTo>
                  <a:lnTo>
                    <a:pt x="0" y="1098"/>
                  </a:lnTo>
                  <a:lnTo>
                    <a:pt x="5" y="1068"/>
                  </a:lnTo>
                  <a:lnTo>
                    <a:pt x="13" y="1062"/>
                  </a:lnTo>
                  <a:lnTo>
                    <a:pt x="18" y="1040"/>
                  </a:lnTo>
                  <a:lnTo>
                    <a:pt x="38" y="1029"/>
                  </a:lnTo>
                  <a:lnTo>
                    <a:pt x="43" y="1014"/>
                  </a:lnTo>
                  <a:lnTo>
                    <a:pt x="42" y="1003"/>
                  </a:lnTo>
                  <a:lnTo>
                    <a:pt x="51" y="994"/>
                  </a:lnTo>
                  <a:lnTo>
                    <a:pt x="61" y="996"/>
                  </a:lnTo>
                  <a:lnTo>
                    <a:pt x="71" y="989"/>
                  </a:lnTo>
                  <a:lnTo>
                    <a:pt x="74" y="980"/>
                  </a:lnTo>
                  <a:lnTo>
                    <a:pt x="87" y="981"/>
                  </a:lnTo>
                  <a:lnTo>
                    <a:pt x="91" y="973"/>
                  </a:lnTo>
                  <a:lnTo>
                    <a:pt x="108" y="966"/>
                  </a:lnTo>
                  <a:lnTo>
                    <a:pt x="128" y="929"/>
                  </a:lnTo>
                  <a:lnTo>
                    <a:pt x="118" y="915"/>
                  </a:lnTo>
                  <a:lnTo>
                    <a:pt x="123" y="915"/>
                  </a:lnTo>
                  <a:lnTo>
                    <a:pt x="125" y="891"/>
                  </a:lnTo>
                  <a:lnTo>
                    <a:pt x="118" y="870"/>
                  </a:lnTo>
                  <a:lnTo>
                    <a:pt x="122" y="861"/>
                  </a:lnTo>
                  <a:lnTo>
                    <a:pt x="117" y="860"/>
                  </a:lnTo>
                  <a:lnTo>
                    <a:pt x="116" y="848"/>
                  </a:lnTo>
                  <a:lnTo>
                    <a:pt x="122" y="837"/>
                  </a:lnTo>
                  <a:lnTo>
                    <a:pt x="128" y="833"/>
                  </a:lnTo>
                  <a:lnTo>
                    <a:pt x="128" y="828"/>
                  </a:lnTo>
                  <a:lnTo>
                    <a:pt x="132" y="828"/>
                  </a:lnTo>
                  <a:lnTo>
                    <a:pt x="132" y="817"/>
                  </a:lnTo>
                  <a:lnTo>
                    <a:pt x="123" y="807"/>
                  </a:lnTo>
                  <a:lnTo>
                    <a:pt x="138" y="784"/>
                  </a:lnTo>
                  <a:lnTo>
                    <a:pt x="136" y="774"/>
                  </a:lnTo>
                  <a:lnTo>
                    <a:pt x="143" y="774"/>
                  </a:lnTo>
                  <a:lnTo>
                    <a:pt x="146" y="759"/>
                  </a:lnTo>
                  <a:lnTo>
                    <a:pt x="187" y="771"/>
                  </a:lnTo>
                  <a:lnTo>
                    <a:pt x="209" y="759"/>
                  </a:lnTo>
                  <a:lnTo>
                    <a:pt x="219" y="764"/>
                  </a:lnTo>
                  <a:lnTo>
                    <a:pt x="221" y="758"/>
                  </a:lnTo>
                  <a:lnTo>
                    <a:pt x="250" y="752"/>
                  </a:lnTo>
                  <a:lnTo>
                    <a:pt x="288" y="764"/>
                  </a:lnTo>
                  <a:lnTo>
                    <a:pt x="313" y="764"/>
                  </a:lnTo>
                  <a:lnTo>
                    <a:pt x="329" y="773"/>
                  </a:lnTo>
                  <a:lnTo>
                    <a:pt x="340" y="768"/>
                  </a:lnTo>
                  <a:lnTo>
                    <a:pt x="382" y="727"/>
                  </a:lnTo>
                  <a:lnTo>
                    <a:pt x="404" y="720"/>
                  </a:lnTo>
                  <a:lnTo>
                    <a:pt x="404" y="704"/>
                  </a:lnTo>
                  <a:lnTo>
                    <a:pt x="412" y="689"/>
                  </a:lnTo>
                  <a:lnTo>
                    <a:pt x="411" y="679"/>
                  </a:lnTo>
                  <a:lnTo>
                    <a:pt x="418" y="668"/>
                  </a:lnTo>
                  <a:lnTo>
                    <a:pt x="431" y="663"/>
                  </a:lnTo>
                  <a:lnTo>
                    <a:pt x="437" y="646"/>
                  </a:lnTo>
                  <a:lnTo>
                    <a:pt x="455" y="633"/>
                  </a:lnTo>
                  <a:lnTo>
                    <a:pt x="466" y="619"/>
                  </a:lnTo>
                  <a:lnTo>
                    <a:pt x="465" y="595"/>
                  </a:lnTo>
                  <a:lnTo>
                    <a:pt x="492" y="592"/>
                  </a:lnTo>
                  <a:lnTo>
                    <a:pt x="491" y="599"/>
                  </a:lnTo>
                  <a:lnTo>
                    <a:pt x="500" y="611"/>
                  </a:lnTo>
                  <a:lnTo>
                    <a:pt x="497" y="624"/>
                  </a:lnTo>
                  <a:lnTo>
                    <a:pt x="502" y="616"/>
                  </a:lnTo>
                  <a:lnTo>
                    <a:pt x="507" y="621"/>
                  </a:lnTo>
                  <a:lnTo>
                    <a:pt x="505" y="633"/>
                  </a:lnTo>
                  <a:lnTo>
                    <a:pt x="512" y="633"/>
                  </a:lnTo>
                  <a:lnTo>
                    <a:pt x="511" y="614"/>
                  </a:lnTo>
                  <a:lnTo>
                    <a:pt x="517" y="610"/>
                  </a:lnTo>
                  <a:lnTo>
                    <a:pt x="519" y="601"/>
                  </a:lnTo>
                  <a:lnTo>
                    <a:pt x="581" y="619"/>
                  </a:lnTo>
                  <a:lnTo>
                    <a:pt x="595" y="625"/>
                  </a:lnTo>
                  <a:lnTo>
                    <a:pt x="619" y="614"/>
                  </a:lnTo>
                  <a:lnTo>
                    <a:pt x="623" y="615"/>
                  </a:lnTo>
                  <a:lnTo>
                    <a:pt x="625" y="610"/>
                  </a:lnTo>
                  <a:lnTo>
                    <a:pt x="644" y="616"/>
                  </a:lnTo>
                  <a:lnTo>
                    <a:pt x="648" y="614"/>
                  </a:lnTo>
                  <a:lnTo>
                    <a:pt x="655" y="615"/>
                  </a:lnTo>
                  <a:lnTo>
                    <a:pt x="662" y="624"/>
                  </a:lnTo>
                  <a:lnTo>
                    <a:pt x="687" y="614"/>
                  </a:lnTo>
                  <a:lnTo>
                    <a:pt x="692" y="621"/>
                  </a:lnTo>
                  <a:lnTo>
                    <a:pt x="712" y="635"/>
                  </a:lnTo>
                  <a:lnTo>
                    <a:pt x="728" y="633"/>
                  </a:lnTo>
                  <a:lnTo>
                    <a:pt x="734" y="630"/>
                  </a:lnTo>
                  <a:lnTo>
                    <a:pt x="732" y="625"/>
                  </a:lnTo>
                  <a:lnTo>
                    <a:pt x="744" y="624"/>
                  </a:lnTo>
                  <a:lnTo>
                    <a:pt x="753" y="625"/>
                  </a:lnTo>
                  <a:lnTo>
                    <a:pt x="763" y="621"/>
                  </a:lnTo>
                  <a:lnTo>
                    <a:pt x="767" y="629"/>
                  </a:lnTo>
                  <a:lnTo>
                    <a:pt x="773" y="629"/>
                  </a:lnTo>
                  <a:lnTo>
                    <a:pt x="785" y="625"/>
                  </a:lnTo>
                  <a:lnTo>
                    <a:pt x="816" y="653"/>
                  </a:lnTo>
                  <a:lnTo>
                    <a:pt x="821" y="675"/>
                  </a:lnTo>
                  <a:lnTo>
                    <a:pt x="837" y="690"/>
                  </a:lnTo>
                  <a:lnTo>
                    <a:pt x="845" y="688"/>
                  </a:lnTo>
                  <a:lnTo>
                    <a:pt x="857" y="694"/>
                  </a:lnTo>
                  <a:lnTo>
                    <a:pt x="856" y="700"/>
                  </a:lnTo>
                  <a:lnTo>
                    <a:pt x="869" y="715"/>
                  </a:lnTo>
                  <a:lnTo>
                    <a:pt x="867" y="720"/>
                  </a:lnTo>
                  <a:lnTo>
                    <a:pt x="875" y="727"/>
                  </a:lnTo>
                  <a:lnTo>
                    <a:pt x="884" y="748"/>
                  </a:lnTo>
                  <a:lnTo>
                    <a:pt x="880" y="753"/>
                  </a:lnTo>
                  <a:lnTo>
                    <a:pt x="880" y="763"/>
                  </a:lnTo>
                  <a:lnTo>
                    <a:pt x="891" y="771"/>
                  </a:lnTo>
                  <a:lnTo>
                    <a:pt x="905" y="768"/>
                  </a:lnTo>
                  <a:lnTo>
                    <a:pt x="914" y="759"/>
                  </a:lnTo>
                  <a:lnTo>
                    <a:pt x="915" y="747"/>
                  </a:lnTo>
                  <a:lnTo>
                    <a:pt x="928" y="763"/>
                  </a:lnTo>
                  <a:lnTo>
                    <a:pt x="946" y="758"/>
                  </a:lnTo>
                  <a:lnTo>
                    <a:pt x="963" y="762"/>
                  </a:lnTo>
                  <a:lnTo>
                    <a:pt x="979" y="773"/>
                  </a:lnTo>
                  <a:lnTo>
                    <a:pt x="984" y="782"/>
                  </a:lnTo>
                  <a:lnTo>
                    <a:pt x="997" y="787"/>
                  </a:lnTo>
                  <a:lnTo>
                    <a:pt x="1014" y="778"/>
                  </a:lnTo>
                  <a:lnTo>
                    <a:pt x="1033" y="789"/>
                  </a:lnTo>
                  <a:lnTo>
                    <a:pt x="1034" y="797"/>
                  </a:lnTo>
                  <a:lnTo>
                    <a:pt x="1069" y="802"/>
                  </a:lnTo>
                  <a:lnTo>
                    <a:pt x="1082" y="817"/>
                  </a:lnTo>
                  <a:lnTo>
                    <a:pt x="1098" y="823"/>
                  </a:lnTo>
                  <a:lnTo>
                    <a:pt x="1120" y="791"/>
                  </a:lnTo>
                  <a:lnTo>
                    <a:pt x="1112" y="768"/>
                  </a:lnTo>
                  <a:lnTo>
                    <a:pt x="1122" y="737"/>
                  </a:lnTo>
                  <a:lnTo>
                    <a:pt x="1133" y="730"/>
                  </a:lnTo>
                  <a:lnTo>
                    <a:pt x="1177" y="723"/>
                  </a:lnTo>
                  <a:lnTo>
                    <a:pt x="1209" y="705"/>
                  </a:lnTo>
                  <a:lnTo>
                    <a:pt x="1230" y="722"/>
                  </a:lnTo>
                  <a:lnTo>
                    <a:pt x="1244" y="714"/>
                  </a:lnTo>
                  <a:lnTo>
                    <a:pt x="1253" y="714"/>
                  </a:lnTo>
                  <a:lnTo>
                    <a:pt x="1258" y="679"/>
                  </a:lnTo>
                  <a:lnTo>
                    <a:pt x="1268" y="658"/>
                  </a:lnTo>
                  <a:lnTo>
                    <a:pt x="1294" y="645"/>
                  </a:lnTo>
                  <a:lnTo>
                    <a:pt x="1298" y="633"/>
                  </a:lnTo>
                  <a:lnTo>
                    <a:pt x="1289" y="615"/>
                  </a:lnTo>
                  <a:lnTo>
                    <a:pt x="1303" y="605"/>
                  </a:lnTo>
                  <a:lnTo>
                    <a:pt x="1314" y="582"/>
                  </a:lnTo>
                  <a:lnTo>
                    <a:pt x="1327" y="582"/>
                  </a:lnTo>
                  <a:lnTo>
                    <a:pt x="1340" y="562"/>
                  </a:lnTo>
                  <a:lnTo>
                    <a:pt x="1347" y="561"/>
                  </a:lnTo>
                  <a:lnTo>
                    <a:pt x="1364" y="525"/>
                  </a:lnTo>
                  <a:lnTo>
                    <a:pt x="1381" y="513"/>
                  </a:lnTo>
                  <a:lnTo>
                    <a:pt x="1396" y="491"/>
                  </a:lnTo>
                  <a:lnTo>
                    <a:pt x="1406" y="486"/>
                  </a:lnTo>
                  <a:lnTo>
                    <a:pt x="1399" y="461"/>
                  </a:lnTo>
                  <a:lnTo>
                    <a:pt x="1407" y="457"/>
                  </a:lnTo>
                  <a:lnTo>
                    <a:pt x="1417" y="441"/>
                  </a:lnTo>
                  <a:lnTo>
                    <a:pt x="1432" y="434"/>
                  </a:lnTo>
                  <a:lnTo>
                    <a:pt x="1447" y="443"/>
                  </a:lnTo>
                  <a:lnTo>
                    <a:pt x="1457" y="449"/>
                  </a:lnTo>
                  <a:lnTo>
                    <a:pt x="1452" y="456"/>
                  </a:lnTo>
                  <a:lnTo>
                    <a:pt x="1470" y="473"/>
                  </a:lnTo>
                  <a:lnTo>
                    <a:pt x="1476" y="498"/>
                  </a:lnTo>
                  <a:lnTo>
                    <a:pt x="1500" y="491"/>
                  </a:lnTo>
                  <a:lnTo>
                    <a:pt x="1535" y="491"/>
                  </a:lnTo>
                  <a:lnTo>
                    <a:pt x="1560" y="486"/>
                  </a:lnTo>
                  <a:lnTo>
                    <a:pt x="1580" y="449"/>
                  </a:lnTo>
                  <a:lnTo>
                    <a:pt x="1596" y="443"/>
                  </a:lnTo>
                  <a:lnTo>
                    <a:pt x="1591" y="408"/>
                  </a:lnTo>
                  <a:lnTo>
                    <a:pt x="1586" y="407"/>
                  </a:lnTo>
                  <a:lnTo>
                    <a:pt x="1590" y="402"/>
                  </a:lnTo>
                  <a:lnTo>
                    <a:pt x="1598" y="402"/>
                  </a:lnTo>
                  <a:lnTo>
                    <a:pt x="1596" y="398"/>
                  </a:lnTo>
                  <a:lnTo>
                    <a:pt x="1588" y="398"/>
                  </a:lnTo>
                  <a:lnTo>
                    <a:pt x="1594" y="377"/>
                  </a:lnTo>
                  <a:lnTo>
                    <a:pt x="1588" y="374"/>
                  </a:lnTo>
                  <a:lnTo>
                    <a:pt x="1586" y="364"/>
                  </a:lnTo>
                  <a:lnTo>
                    <a:pt x="1590" y="360"/>
                  </a:lnTo>
                  <a:lnTo>
                    <a:pt x="1596" y="365"/>
                  </a:lnTo>
                  <a:lnTo>
                    <a:pt x="1601" y="360"/>
                  </a:lnTo>
                  <a:lnTo>
                    <a:pt x="1591" y="350"/>
                  </a:lnTo>
                  <a:lnTo>
                    <a:pt x="1591" y="333"/>
                  </a:lnTo>
                  <a:lnTo>
                    <a:pt x="1596" y="329"/>
                  </a:lnTo>
                  <a:lnTo>
                    <a:pt x="1603" y="338"/>
                  </a:lnTo>
                  <a:lnTo>
                    <a:pt x="1601" y="345"/>
                  </a:lnTo>
                  <a:lnTo>
                    <a:pt x="1618" y="364"/>
                  </a:lnTo>
                  <a:lnTo>
                    <a:pt x="1659" y="377"/>
                  </a:lnTo>
                  <a:lnTo>
                    <a:pt x="1668" y="369"/>
                  </a:lnTo>
                  <a:lnTo>
                    <a:pt x="1673" y="350"/>
                  </a:lnTo>
                  <a:lnTo>
                    <a:pt x="1683" y="339"/>
                  </a:lnTo>
                  <a:lnTo>
                    <a:pt x="1683" y="328"/>
                  </a:lnTo>
                  <a:lnTo>
                    <a:pt x="1707" y="308"/>
                  </a:lnTo>
                  <a:lnTo>
                    <a:pt x="1780" y="289"/>
                  </a:lnTo>
                  <a:lnTo>
                    <a:pt x="1780" y="310"/>
                  </a:lnTo>
                  <a:lnTo>
                    <a:pt x="1777" y="314"/>
                  </a:lnTo>
                  <a:lnTo>
                    <a:pt x="1782" y="326"/>
                  </a:lnTo>
                  <a:lnTo>
                    <a:pt x="1792" y="334"/>
                  </a:lnTo>
                  <a:lnTo>
                    <a:pt x="1795" y="330"/>
                  </a:lnTo>
                  <a:lnTo>
                    <a:pt x="1795" y="338"/>
                  </a:lnTo>
                  <a:lnTo>
                    <a:pt x="1803" y="340"/>
                  </a:lnTo>
                  <a:lnTo>
                    <a:pt x="1815" y="333"/>
                  </a:lnTo>
                  <a:lnTo>
                    <a:pt x="1821" y="319"/>
                  </a:lnTo>
                  <a:lnTo>
                    <a:pt x="1835" y="308"/>
                  </a:lnTo>
                  <a:lnTo>
                    <a:pt x="1832" y="298"/>
                  </a:lnTo>
                  <a:lnTo>
                    <a:pt x="1841" y="291"/>
                  </a:lnTo>
                  <a:lnTo>
                    <a:pt x="1852" y="264"/>
                  </a:lnTo>
                  <a:lnTo>
                    <a:pt x="1870" y="247"/>
                  </a:lnTo>
                  <a:lnTo>
                    <a:pt x="1869" y="236"/>
                  </a:lnTo>
                  <a:lnTo>
                    <a:pt x="1879" y="232"/>
                  </a:lnTo>
                  <a:lnTo>
                    <a:pt x="1875" y="226"/>
                  </a:lnTo>
                  <a:lnTo>
                    <a:pt x="1869" y="225"/>
                  </a:lnTo>
                  <a:lnTo>
                    <a:pt x="1875" y="210"/>
                  </a:lnTo>
                  <a:lnTo>
                    <a:pt x="1864" y="206"/>
                  </a:lnTo>
                  <a:lnTo>
                    <a:pt x="1865" y="200"/>
                  </a:lnTo>
                  <a:lnTo>
                    <a:pt x="1852" y="201"/>
                  </a:lnTo>
                  <a:lnTo>
                    <a:pt x="1851" y="195"/>
                  </a:lnTo>
                  <a:lnTo>
                    <a:pt x="1852" y="186"/>
                  </a:lnTo>
                  <a:lnTo>
                    <a:pt x="1864" y="188"/>
                  </a:lnTo>
                  <a:lnTo>
                    <a:pt x="1864" y="168"/>
                  </a:lnTo>
                  <a:lnTo>
                    <a:pt x="1872" y="158"/>
                  </a:lnTo>
                  <a:lnTo>
                    <a:pt x="1880" y="157"/>
                  </a:lnTo>
                  <a:lnTo>
                    <a:pt x="1904" y="131"/>
                  </a:lnTo>
                  <a:lnTo>
                    <a:pt x="1925" y="117"/>
                  </a:lnTo>
                  <a:lnTo>
                    <a:pt x="1926" y="106"/>
                  </a:lnTo>
                  <a:lnTo>
                    <a:pt x="1934" y="92"/>
                  </a:lnTo>
                  <a:lnTo>
                    <a:pt x="1958" y="96"/>
                  </a:lnTo>
                  <a:lnTo>
                    <a:pt x="1964" y="92"/>
                  </a:lnTo>
                  <a:lnTo>
                    <a:pt x="1965" y="79"/>
                  </a:lnTo>
                  <a:lnTo>
                    <a:pt x="2000" y="53"/>
                  </a:lnTo>
                  <a:lnTo>
                    <a:pt x="2002" y="42"/>
                  </a:lnTo>
                  <a:lnTo>
                    <a:pt x="2013" y="40"/>
                  </a:lnTo>
                  <a:lnTo>
                    <a:pt x="2012" y="30"/>
                  </a:lnTo>
                  <a:lnTo>
                    <a:pt x="2023" y="24"/>
                  </a:lnTo>
                  <a:lnTo>
                    <a:pt x="2027" y="13"/>
                  </a:lnTo>
                  <a:lnTo>
                    <a:pt x="2056" y="0"/>
                  </a:lnTo>
                  <a:lnTo>
                    <a:pt x="2049" y="15"/>
                  </a:lnTo>
                  <a:lnTo>
                    <a:pt x="2054" y="34"/>
                  </a:lnTo>
                  <a:lnTo>
                    <a:pt x="2051" y="43"/>
                  </a:lnTo>
                  <a:lnTo>
                    <a:pt x="2027" y="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5" name="Freeform 22"/>
            <p:cNvSpPr>
              <a:spLocks/>
            </p:cNvSpPr>
            <p:nvPr/>
          </p:nvSpPr>
          <p:spPr bwMode="auto">
            <a:xfrm>
              <a:off x="4048789" y="3384251"/>
              <a:ext cx="982903" cy="1206166"/>
            </a:xfrm>
            <a:custGeom>
              <a:avLst/>
              <a:gdLst>
                <a:gd name="T0" fmla="*/ 681 w 1442"/>
                <a:gd name="T1" fmla="*/ 59 h 1773"/>
                <a:gd name="T2" fmla="*/ 1016 w 1442"/>
                <a:gd name="T3" fmla="*/ 42 h 1773"/>
                <a:gd name="T4" fmla="*/ 1044 w 1442"/>
                <a:gd name="T5" fmla="*/ 140 h 1773"/>
                <a:gd name="T6" fmla="*/ 916 w 1442"/>
                <a:gd name="T7" fmla="*/ 160 h 1773"/>
                <a:gd name="T8" fmla="*/ 868 w 1442"/>
                <a:gd name="T9" fmla="*/ 177 h 1773"/>
                <a:gd name="T10" fmla="*/ 814 w 1442"/>
                <a:gd name="T11" fmla="*/ 208 h 1773"/>
                <a:gd name="T12" fmla="*/ 768 w 1442"/>
                <a:gd name="T13" fmla="*/ 295 h 1773"/>
                <a:gd name="T14" fmla="*/ 809 w 1442"/>
                <a:gd name="T15" fmla="*/ 345 h 1773"/>
                <a:gd name="T16" fmla="*/ 905 w 1442"/>
                <a:gd name="T17" fmla="*/ 396 h 1773"/>
                <a:gd name="T18" fmla="*/ 986 w 1442"/>
                <a:gd name="T19" fmla="*/ 453 h 1773"/>
                <a:gd name="T20" fmla="*/ 1079 w 1442"/>
                <a:gd name="T21" fmla="*/ 448 h 1773"/>
                <a:gd name="T22" fmla="*/ 1186 w 1442"/>
                <a:gd name="T23" fmla="*/ 425 h 1773"/>
                <a:gd name="T24" fmla="*/ 1245 w 1442"/>
                <a:gd name="T25" fmla="*/ 446 h 1773"/>
                <a:gd name="T26" fmla="*/ 1272 w 1442"/>
                <a:gd name="T27" fmla="*/ 532 h 1773"/>
                <a:gd name="T28" fmla="*/ 1345 w 1442"/>
                <a:gd name="T29" fmla="*/ 626 h 1773"/>
                <a:gd name="T30" fmla="*/ 1412 w 1442"/>
                <a:gd name="T31" fmla="*/ 655 h 1773"/>
                <a:gd name="T32" fmla="*/ 1383 w 1442"/>
                <a:gd name="T33" fmla="*/ 735 h 1773"/>
                <a:gd name="T34" fmla="*/ 1271 w 1442"/>
                <a:gd name="T35" fmla="*/ 696 h 1773"/>
                <a:gd name="T36" fmla="*/ 1203 w 1442"/>
                <a:gd name="T37" fmla="*/ 1091 h 1773"/>
                <a:gd name="T38" fmla="*/ 1192 w 1442"/>
                <a:gd name="T39" fmla="*/ 1135 h 1773"/>
                <a:gd name="T40" fmla="*/ 1182 w 1442"/>
                <a:gd name="T41" fmla="*/ 996 h 1773"/>
                <a:gd name="T42" fmla="*/ 1095 w 1442"/>
                <a:gd name="T43" fmla="*/ 1204 h 1773"/>
                <a:gd name="T44" fmla="*/ 975 w 1442"/>
                <a:gd name="T45" fmla="*/ 1301 h 1773"/>
                <a:gd name="T46" fmla="*/ 925 w 1442"/>
                <a:gd name="T47" fmla="*/ 1553 h 1773"/>
                <a:gd name="T48" fmla="*/ 819 w 1442"/>
                <a:gd name="T49" fmla="*/ 1749 h 1773"/>
                <a:gd name="T50" fmla="*/ 680 w 1442"/>
                <a:gd name="T51" fmla="*/ 1765 h 1773"/>
                <a:gd name="T52" fmla="*/ 641 w 1442"/>
                <a:gd name="T53" fmla="*/ 1732 h 1773"/>
                <a:gd name="T54" fmla="*/ 651 w 1442"/>
                <a:gd name="T55" fmla="*/ 1682 h 1773"/>
                <a:gd name="T56" fmla="*/ 616 w 1442"/>
                <a:gd name="T57" fmla="*/ 1626 h 1773"/>
                <a:gd name="T58" fmla="*/ 607 w 1442"/>
                <a:gd name="T59" fmla="*/ 1542 h 1773"/>
                <a:gd name="T60" fmla="*/ 558 w 1442"/>
                <a:gd name="T61" fmla="*/ 1522 h 1773"/>
                <a:gd name="T62" fmla="*/ 556 w 1442"/>
                <a:gd name="T63" fmla="*/ 1470 h 1773"/>
                <a:gd name="T64" fmla="*/ 487 w 1442"/>
                <a:gd name="T65" fmla="*/ 1468 h 1773"/>
                <a:gd name="T66" fmla="*/ 479 w 1442"/>
                <a:gd name="T67" fmla="*/ 1539 h 1773"/>
                <a:gd name="T68" fmla="*/ 380 w 1442"/>
                <a:gd name="T69" fmla="*/ 1596 h 1773"/>
                <a:gd name="T70" fmla="*/ 343 w 1442"/>
                <a:gd name="T71" fmla="*/ 1602 h 1773"/>
                <a:gd name="T72" fmla="*/ 284 w 1442"/>
                <a:gd name="T73" fmla="*/ 1489 h 1773"/>
                <a:gd name="T74" fmla="*/ 311 w 1442"/>
                <a:gd name="T75" fmla="*/ 1400 h 1773"/>
                <a:gd name="T76" fmla="*/ 141 w 1442"/>
                <a:gd name="T77" fmla="*/ 1374 h 1773"/>
                <a:gd name="T78" fmla="*/ 134 w 1442"/>
                <a:gd name="T79" fmla="*/ 1252 h 1773"/>
                <a:gd name="T80" fmla="*/ 217 w 1442"/>
                <a:gd name="T81" fmla="*/ 1282 h 1773"/>
                <a:gd name="T82" fmla="*/ 304 w 1442"/>
                <a:gd name="T83" fmla="*/ 1277 h 1773"/>
                <a:gd name="T84" fmla="*/ 218 w 1442"/>
                <a:gd name="T85" fmla="*/ 1153 h 1773"/>
                <a:gd name="T86" fmla="*/ 187 w 1442"/>
                <a:gd name="T87" fmla="*/ 1089 h 1773"/>
                <a:gd name="T88" fmla="*/ 117 w 1442"/>
                <a:gd name="T89" fmla="*/ 1129 h 1773"/>
                <a:gd name="T90" fmla="*/ 38 w 1442"/>
                <a:gd name="T91" fmla="*/ 1010 h 1773"/>
                <a:gd name="T92" fmla="*/ 38 w 1442"/>
                <a:gd name="T93" fmla="*/ 937 h 1773"/>
                <a:gd name="T94" fmla="*/ 49 w 1442"/>
                <a:gd name="T95" fmla="*/ 819 h 1773"/>
                <a:gd name="T96" fmla="*/ 21 w 1442"/>
                <a:gd name="T97" fmla="*/ 739 h 1773"/>
                <a:gd name="T98" fmla="*/ 6 w 1442"/>
                <a:gd name="T99" fmla="*/ 682 h 1773"/>
                <a:gd name="T100" fmla="*/ 26 w 1442"/>
                <a:gd name="T101" fmla="*/ 621 h 1773"/>
                <a:gd name="T102" fmla="*/ 87 w 1442"/>
                <a:gd name="T103" fmla="*/ 544 h 1773"/>
                <a:gd name="T104" fmla="*/ 144 w 1442"/>
                <a:gd name="T105" fmla="*/ 635 h 1773"/>
                <a:gd name="T106" fmla="*/ 220 w 1442"/>
                <a:gd name="T107" fmla="*/ 682 h 1773"/>
                <a:gd name="T108" fmla="*/ 235 w 1442"/>
                <a:gd name="T109" fmla="*/ 573 h 1773"/>
                <a:gd name="T110" fmla="*/ 241 w 1442"/>
                <a:gd name="T111" fmla="*/ 504 h 1773"/>
                <a:gd name="T112" fmla="*/ 251 w 1442"/>
                <a:gd name="T113" fmla="*/ 426 h 1773"/>
                <a:gd name="T114" fmla="*/ 261 w 1442"/>
                <a:gd name="T115" fmla="*/ 331 h 1773"/>
                <a:gd name="T116" fmla="*/ 246 w 1442"/>
                <a:gd name="T117" fmla="*/ 224 h 1773"/>
                <a:gd name="T118" fmla="*/ 271 w 1442"/>
                <a:gd name="T119" fmla="*/ 129 h 1773"/>
                <a:gd name="T120" fmla="*/ 350 w 1442"/>
                <a:gd name="T121" fmla="*/ 27 h 1773"/>
                <a:gd name="T122" fmla="*/ 433 w 1442"/>
                <a:gd name="T123" fmla="*/ 16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2" h="1773">
                  <a:moveTo>
                    <a:pt x="503" y="12"/>
                  </a:moveTo>
                  <a:lnTo>
                    <a:pt x="499" y="34"/>
                  </a:lnTo>
                  <a:lnTo>
                    <a:pt x="506" y="41"/>
                  </a:lnTo>
                  <a:lnTo>
                    <a:pt x="553" y="41"/>
                  </a:lnTo>
                  <a:lnTo>
                    <a:pt x="585" y="57"/>
                  </a:lnTo>
                  <a:lnTo>
                    <a:pt x="640" y="49"/>
                  </a:lnTo>
                  <a:lnTo>
                    <a:pt x="666" y="52"/>
                  </a:lnTo>
                  <a:lnTo>
                    <a:pt x="681" y="59"/>
                  </a:lnTo>
                  <a:lnTo>
                    <a:pt x="725" y="57"/>
                  </a:lnTo>
                  <a:lnTo>
                    <a:pt x="744" y="42"/>
                  </a:lnTo>
                  <a:lnTo>
                    <a:pt x="752" y="47"/>
                  </a:lnTo>
                  <a:lnTo>
                    <a:pt x="865" y="44"/>
                  </a:lnTo>
                  <a:lnTo>
                    <a:pt x="922" y="37"/>
                  </a:lnTo>
                  <a:lnTo>
                    <a:pt x="955" y="26"/>
                  </a:lnTo>
                  <a:lnTo>
                    <a:pt x="991" y="25"/>
                  </a:lnTo>
                  <a:lnTo>
                    <a:pt x="1016" y="42"/>
                  </a:lnTo>
                  <a:lnTo>
                    <a:pt x="1031" y="47"/>
                  </a:lnTo>
                  <a:lnTo>
                    <a:pt x="1044" y="60"/>
                  </a:lnTo>
                  <a:lnTo>
                    <a:pt x="1058" y="85"/>
                  </a:lnTo>
                  <a:lnTo>
                    <a:pt x="1072" y="98"/>
                  </a:lnTo>
                  <a:lnTo>
                    <a:pt x="1059" y="116"/>
                  </a:lnTo>
                  <a:lnTo>
                    <a:pt x="1058" y="133"/>
                  </a:lnTo>
                  <a:lnTo>
                    <a:pt x="1048" y="134"/>
                  </a:lnTo>
                  <a:lnTo>
                    <a:pt x="1044" y="140"/>
                  </a:lnTo>
                  <a:lnTo>
                    <a:pt x="1034" y="149"/>
                  </a:lnTo>
                  <a:lnTo>
                    <a:pt x="1019" y="150"/>
                  </a:lnTo>
                  <a:lnTo>
                    <a:pt x="1015" y="159"/>
                  </a:lnTo>
                  <a:lnTo>
                    <a:pt x="1000" y="169"/>
                  </a:lnTo>
                  <a:lnTo>
                    <a:pt x="966" y="165"/>
                  </a:lnTo>
                  <a:lnTo>
                    <a:pt x="955" y="178"/>
                  </a:lnTo>
                  <a:lnTo>
                    <a:pt x="947" y="178"/>
                  </a:lnTo>
                  <a:lnTo>
                    <a:pt x="916" y="160"/>
                  </a:lnTo>
                  <a:lnTo>
                    <a:pt x="915" y="144"/>
                  </a:lnTo>
                  <a:lnTo>
                    <a:pt x="898" y="143"/>
                  </a:lnTo>
                  <a:lnTo>
                    <a:pt x="898" y="128"/>
                  </a:lnTo>
                  <a:lnTo>
                    <a:pt x="886" y="133"/>
                  </a:lnTo>
                  <a:lnTo>
                    <a:pt x="882" y="140"/>
                  </a:lnTo>
                  <a:lnTo>
                    <a:pt x="872" y="143"/>
                  </a:lnTo>
                  <a:lnTo>
                    <a:pt x="882" y="155"/>
                  </a:lnTo>
                  <a:lnTo>
                    <a:pt x="868" y="177"/>
                  </a:lnTo>
                  <a:lnTo>
                    <a:pt x="857" y="180"/>
                  </a:lnTo>
                  <a:lnTo>
                    <a:pt x="861" y="193"/>
                  </a:lnTo>
                  <a:lnTo>
                    <a:pt x="852" y="208"/>
                  </a:lnTo>
                  <a:lnTo>
                    <a:pt x="848" y="204"/>
                  </a:lnTo>
                  <a:lnTo>
                    <a:pt x="833" y="213"/>
                  </a:lnTo>
                  <a:lnTo>
                    <a:pt x="832" y="219"/>
                  </a:lnTo>
                  <a:lnTo>
                    <a:pt x="827" y="219"/>
                  </a:lnTo>
                  <a:lnTo>
                    <a:pt x="814" y="208"/>
                  </a:lnTo>
                  <a:lnTo>
                    <a:pt x="797" y="218"/>
                  </a:lnTo>
                  <a:lnTo>
                    <a:pt x="782" y="218"/>
                  </a:lnTo>
                  <a:lnTo>
                    <a:pt x="777" y="247"/>
                  </a:lnTo>
                  <a:lnTo>
                    <a:pt x="778" y="259"/>
                  </a:lnTo>
                  <a:lnTo>
                    <a:pt x="769" y="267"/>
                  </a:lnTo>
                  <a:lnTo>
                    <a:pt x="767" y="276"/>
                  </a:lnTo>
                  <a:lnTo>
                    <a:pt x="774" y="291"/>
                  </a:lnTo>
                  <a:lnTo>
                    <a:pt x="768" y="295"/>
                  </a:lnTo>
                  <a:lnTo>
                    <a:pt x="779" y="300"/>
                  </a:lnTo>
                  <a:lnTo>
                    <a:pt x="773" y="316"/>
                  </a:lnTo>
                  <a:lnTo>
                    <a:pt x="782" y="326"/>
                  </a:lnTo>
                  <a:lnTo>
                    <a:pt x="773" y="341"/>
                  </a:lnTo>
                  <a:lnTo>
                    <a:pt x="782" y="347"/>
                  </a:lnTo>
                  <a:lnTo>
                    <a:pt x="789" y="347"/>
                  </a:lnTo>
                  <a:lnTo>
                    <a:pt x="788" y="351"/>
                  </a:lnTo>
                  <a:lnTo>
                    <a:pt x="809" y="345"/>
                  </a:lnTo>
                  <a:lnTo>
                    <a:pt x="813" y="341"/>
                  </a:lnTo>
                  <a:lnTo>
                    <a:pt x="822" y="345"/>
                  </a:lnTo>
                  <a:lnTo>
                    <a:pt x="843" y="337"/>
                  </a:lnTo>
                  <a:lnTo>
                    <a:pt x="851" y="355"/>
                  </a:lnTo>
                  <a:lnTo>
                    <a:pt x="867" y="367"/>
                  </a:lnTo>
                  <a:lnTo>
                    <a:pt x="870" y="382"/>
                  </a:lnTo>
                  <a:lnTo>
                    <a:pt x="900" y="390"/>
                  </a:lnTo>
                  <a:lnTo>
                    <a:pt x="905" y="396"/>
                  </a:lnTo>
                  <a:lnTo>
                    <a:pt x="906" y="419"/>
                  </a:lnTo>
                  <a:lnTo>
                    <a:pt x="898" y="448"/>
                  </a:lnTo>
                  <a:lnTo>
                    <a:pt x="944" y="473"/>
                  </a:lnTo>
                  <a:lnTo>
                    <a:pt x="957" y="475"/>
                  </a:lnTo>
                  <a:lnTo>
                    <a:pt x="971" y="469"/>
                  </a:lnTo>
                  <a:lnTo>
                    <a:pt x="974" y="464"/>
                  </a:lnTo>
                  <a:lnTo>
                    <a:pt x="984" y="464"/>
                  </a:lnTo>
                  <a:lnTo>
                    <a:pt x="986" y="453"/>
                  </a:lnTo>
                  <a:lnTo>
                    <a:pt x="1001" y="449"/>
                  </a:lnTo>
                  <a:lnTo>
                    <a:pt x="1006" y="454"/>
                  </a:lnTo>
                  <a:lnTo>
                    <a:pt x="1024" y="446"/>
                  </a:lnTo>
                  <a:lnTo>
                    <a:pt x="1050" y="445"/>
                  </a:lnTo>
                  <a:lnTo>
                    <a:pt x="1058" y="451"/>
                  </a:lnTo>
                  <a:lnTo>
                    <a:pt x="1067" y="449"/>
                  </a:lnTo>
                  <a:lnTo>
                    <a:pt x="1070" y="454"/>
                  </a:lnTo>
                  <a:lnTo>
                    <a:pt x="1079" y="448"/>
                  </a:lnTo>
                  <a:lnTo>
                    <a:pt x="1093" y="465"/>
                  </a:lnTo>
                  <a:lnTo>
                    <a:pt x="1097" y="416"/>
                  </a:lnTo>
                  <a:lnTo>
                    <a:pt x="1136" y="419"/>
                  </a:lnTo>
                  <a:lnTo>
                    <a:pt x="1146" y="406"/>
                  </a:lnTo>
                  <a:lnTo>
                    <a:pt x="1164" y="414"/>
                  </a:lnTo>
                  <a:lnTo>
                    <a:pt x="1171" y="420"/>
                  </a:lnTo>
                  <a:lnTo>
                    <a:pt x="1183" y="415"/>
                  </a:lnTo>
                  <a:lnTo>
                    <a:pt x="1186" y="425"/>
                  </a:lnTo>
                  <a:lnTo>
                    <a:pt x="1193" y="425"/>
                  </a:lnTo>
                  <a:lnTo>
                    <a:pt x="1197" y="420"/>
                  </a:lnTo>
                  <a:lnTo>
                    <a:pt x="1200" y="431"/>
                  </a:lnTo>
                  <a:lnTo>
                    <a:pt x="1223" y="421"/>
                  </a:lnTo>
                  <a:lnTo>
                    <a:pt x="1216" y="433"/>
                  </a:lnTo>
                  <a:lnTo>
                    <a:pt x="1220" y="441"/>
                  </a:lnTo>
                  <a:lnTo>
                    <a:pt x="1228" y="446"/>
                  </a:lnTo>
                  <a:lnTo>
                    <a:pt x="1245" y="446"/>
                  </a:lnTo>
                  <a:lnTo>
                    <a:pt x="1228" y="458"/>
                  </a:lnTo>
                  <a:lnTo>
                    <a:pt x="1225" y="451"/>
                  </a:lnTo>
                  <a:lnTo>
                    <a:pt x="1216" y="458"/>
                  </a:lnTo>
                  <a:lnTo>
                    <a:pt x="1213" y="489"/>
                  </a:lnTo>
                  <a:lnTo>
                    <a:pt x="1220" y="515"/>
                  </a:lnTo>
                  <a:lnTo>
                    <a:pt x="1240" y="522"/>
                  </a:lnTo>
                  <a:lnTo>
                    <a:pt x="1261" y="518"/>
                  </a:lnTo>
                  <a:lnTo>
                    <a:pt x="1272" y="532"/>
                  </a:lnTo>
                  <a:lnTo>
                    <a:pt x="1267" y="543"/>
                  </a:lnTo>
                  <a:lnTo>
                    <a:pt x="1271" y="548"/>
                  </a:lnTo>
                  <a:lnTo>
                    <a:pt x="1277" y="544"/>
                  </a:lnTo>
                  <a:lnTo>
                    <a:pt x="1287" y="525"/>
                  </a:lnTo>
                  <a:lnTo>
                    <a:pt x="1314" y="510"/>
                  </a:lnTo>
                  <a:lnTo>
                    <a:pt x="1315" y="564"/>
                  </a:lnTo>
                  <a:lnTo>
                    <a:pt x="1331" y="612"/>
                  </a:lnTo>
                  <a:lnTo>
                    <a:pt x="1345" y="626"/>
                  </a:lnTo>
                  <a:lnTo>
                    <a:pt x="1373" y="612"/>
                  </a:lnTo>
                  <a:lnTo>
                    <a:pt x="1402" y="591"/>
                  </a:lnTo>
                  <a:lnTo>
                    <a:pt x="1438" y="589"/>
                  </a:lnTo>
                  <a:lnTo>
                    <a:pt x="1442" y="598"/>
                  </a:lnTo>
                  <a:lnTo>
                    <a:pt x="1439" y="621"/>
                  </a:lnTo>
                  <a:lnTo>
                    <a:pt x="1430" y="613"/>
                  </a:lnTo>
                  <a:lnTo>
                    <a:pt x="1409" y="640"/>
                  </a:lnTo>
                  <a:lnTo>
                    <a:pt x="1412" y="655"/>
                  </a:lnTo>
                  <a:lnTo>
                    <a:pt x="1404" y="665"/>
                  </a:lnTo>
                  <a:lnTo>
                    <a:pt x="1404" y="681"/>
                  </a:lnTo>
                  <a:lnTo>
                    <a:pt x="1397" y="690"/>
                  </a:lnTo>
                  <a:lnTo>
                    <a:pt x="1384" y="735"/>
                  </a:lnTo>
                  <a:lnTo>
                    <a:pt x="1370" y="773"/>
                  </a:lnTo>
                  <a:lnTo>
                    <a:pt x="1365" y="771"/>
                  </a:lnTo>
                  <a:lnTo>
                    <a:pt x="1378" y="739"/>
                  </a:lnTo>
                  <a:lnTo>
                    <a:pt x="1383" y="735"/>
                  </a:lnTo>
                  <a:lnTo>
                    <a:pt x="1393" y="691"/>
                  </a:lnTo>
                  <a:lnTo>
                    <a:pt x="1384" y="686"/>
                  </a:lnTo>
                  <a:lnTo>
                    <a:pt x="1385" y="677"/>
                  </a:lnTo>
                  <a:lnTo>
                    <a:pt x="1374" y="661"/>
                  </a:lnTo>
                  <a:lnTo>
                    <a:pt x="1341" y="653"/>
                  </a:lnTo>
                  <a:lnTo>
                    <a:pt x="1321" y="653"/>
                  </a:lnTo>
                  <a:lnTo>
                    <a:pt x="1289" y="671"/>
                  </a:lnTo>
                  <a:lnTo>
                    <a:pt x="1271" y="696"/>
                  </a:lnTo>
                  <a:lnTo>
                    <a:pt x="1264" y="719"/>
                  </a:lnTo>
                  <a:lnTo>
                    <a:pt x="1255" y="727"/>
                  </a:lnTo>
                  <a:lnTo>
                    <a:pt x="1242" y="754"/>
                  </a:lnTo>
                  <a:lnTo>
                    <a:pt x="1207" y="845"/>
                  </a:lnTo>
                  <a:lnTo>
                    <a:pt x="1200" y="883"/>
                  </a:lnTo>
                  <a:lnTo>
                    <a:pt x="1200" y="942"/>
                  </a:lnTo>
                  <a:lnTo>
                    <a:pt x="1208" y="1037"/>
                  </a:lnTo>
                  <a:lnTo>
                    <a:pt x="1203" y="1091"/>
                  </a:lnTo>
                  <a:lnTo>
                    <a:pt x="1218" y="1159"/>
                  </a:lnTo>
                  <a:lnTo>
                    <a:pt x="1216" y="1172"/>
                  </a:lnTo>
                  <a:lnTo>
                    <a:pt x="1208" y="1179"/>
                  </a:lnTo>
                  <a:lnTo>
                    <a:pt x="1198" y="1177"/>
                  </a:lnTo>
                  <a:lnTo>
                    <a:pt x="1213" y="1165"/>
                  </a:lnTo>
                  <a:lnTo>
                    <a:pt x="1212" y="1153"/>
                  </a:lnTo>
                  <a:lnTo>
                    <a:pt x="1164" y="1128"/>
                  </a:lnTo>
                  <a:lnTo>
                    <a:pt x="1192" y="1135"/>
                  </a:lnTo>
                  <a:lnTo>
                    <a:pt x="1205" y="1118"/>
                  </a:lnTo>
                  <a:lnTo>
                    <a:pt x="1203" y="1094"/>
                  </a:lnTo>
                  <a:lnTo>
                    <a:pt x="1200" y="1066"/>
                  </a:lnTo>
                  <a:lnTo>
                    <a:pt x="1193" y="1047"/>
                  </a:lnTo>
                  <a:lnTo>
                    <a:pt x="1182" y="1031"/>
                  </a:lnTo>
                  <a:lnTo>
                    <a:pt x="1186" y="1011"/>
                  </a:lnTo>
                  <a:lnTo>
                    <a:pt x="1178" y="1000"/>
                  </a:lnTo>
                  <a:lnTo>
                    <a:pt x="1182" y="996"/>
                  </a:lnTo>
                  <a:lnTo>
                    <a:pt x="1182" y="958"/>
                  </a:lnTo>
                  <a:lnTo>
                    <a:pt x="1164" y="941"/>
                  </a:lnTo>
                  <a:lnTo>
                    <a:pt x="1131" y="938"/>
                  </a:lnTo>
                  <a:lnTo>
                    <a:pt x="1117" y="947"/>
                  </a:lnTo>
                  <a:lnTo>
                    <a:pt x="1104" y="967"/>
                  </a:lnTo>
                  <a:lnTo>
                    <a:pt x="1080" y="1096"/>
                  </a:lnTo>
                  <a:lnTo>
                    <a:pt x="1082" y="1131"/>
                  </a:lnTo>
                  <a:lnTo>
                    <a:pt x="1095" y="1204"/>
                  </a:lnTo>
                  <a:lnTo>
                    <a:pt x="1104" y="1233"/>
                  </a:lnTo>
                  <a:lnTo>
                    <a:pt x="1118" y="1251"/>
                  </a:lnTo>
                  <a:lnTo>
                    <a:pt x="1095" y="1257"/>
                  </a:lnTo>
                  <a:lnTo>
                    <a:pt x="1050" y="1249"/>
                  </a:lnTo>
                  <a:lnTo>
                    <a:pt x="1040" y="1244"/>
                  </a:lnTo>
                  <a:lnTo>
                    <a:pt x="1031" y="1248"/>
                  </a:lnTo>
                  <a:lnTo>
                    <a:pt x="998" y="1267"/>
                  </a:lnTo>
                  <a:lnTo>
                    <a:pt x="975" y="1301"/>
                  </a:lnTo>
                  <a:lnTo>
                    <a:pt x="970" y="1347"/>
                  </a:lnTo>
                  <a:lnTo>
                    <a:pt x="970" y="1374"/>
                  </a:lnTo>
                  <a:lnTo>
                    <a:pt x="984" y="1443"/>
                  </a:lnTo>
                  <a:lnTo>
                    <a:pt x="1011" y="1507"/>
                  </a:lnTo>
                  <a:lnTo>
                    <a:pt x="1023" y="1520"/>
                  </a:lnTo>
                  <a:lnTo>
                    <a:pt x="1033" y="1523"/>
                  </a:lnTo>
                  <a:lnTo>
                    <a:pt x="1008" y="1535"/>
                  </a:lnTo>
                  <a:lnTo>
                    <a:pt x="925" y="1553"/>
                  </a:lnTo>
                  <a:lnTo>
                    <a:pt x="905" y="1554"/>
                  </a:lnTo>
                  <a:lnTo>
                    <a:pt x="890" y="1574"/>
                  </a:lnTo>
                  <a:lnTo>
                    <a:pt x="852" y="1576"/>
                  </a:lnTo>
                  <a:lnTo>
                    <a:pt x="833" y="1586"/>
                  </a:lnTo>
                  <a:lnTo>
                    <a:pt x="821" y="1603"/>
                  </a:lnTo>
                  <a:lnTo>
                    <a:pt x="809" y="1638"/>
                  </a:lnTo>
                  <a:lnTo>
                    <a:pt x="804" y="1697"/>
                  </a:lnTo>
                  <a:lnTo>
                    <a:pt x="819" y="1749"/>
                  </a:lnTo>
                  <a:lnTo>
                    <a:pt x="832" y="1751"/>
                  </a:lnTo>
                  <a:lnTo>
                    <a:pt x="778" y="1755"/>
                  </a:lnTo>
                  <a:lnTo>
                    <a:pt x="732" y="1746"/>
                  </a:lnTo>
                  <a:lnTo>
                    <a:pt x="715" y="1751"/>
                  </a:lnTo>
                  <a:lnTo>
                    <a:pt x="698" y="1766"/>
                  </a:lnTo>
                  <a:lnTo>
                    <a:pt x="684" y="1761"/>
                  </a:lnTo>
                  <a:lnTo>
                    <a:pt x="688" y="1769"/>
                  </a:lnTo>
                  <a:lnTo>
                    <a:pt x="680" y="1765"/>
                  </a:lnTo>
                  <a:lnTo>
                    <a:pt x="675" y="1773"/>
                  </a:lnTo>
                  <a:lnTo>
                    <a:pt x="664" y="1769"/>
                  </a:lnTo>
                  <a:lnTo>
                    <a:pt x="664" y="1761"/>
                  </a:lnTo>
                  <a:lnTo>
                    <a:pt x="639" y="1755"/>
                  </a:lnTo>
                  <a:lnTo>
                    <a:pt x="616" y="1771"/>
                  </a:lnTo>
                  <a:lnTo>
                    <a:pt x="629" y="1745"/>
                  </a:lnTo>
                  <a:lnTo>
                    <a:pt x="629" y="1732"/>
                  </a:lnTo>
                  <a:lnTo>
                    <a:pt x="641" y="1732"/>
                  </a:lnTo>
                  <a:lnTo>
                    <a:pt x="640" y="1724"/>
                  </a:lnTo>
                  <a:lnTo>
                    <a:pt x="635" y="1724"/>
                  </a:lnTo>
                  <a:lnTo>
                    <a:pt x="640" y="1719"/>
                  </a:lnTo>
                  <a:lnTo>
                    <a:pt x="645" y="1722"/>
                  </a:lnTo>
                  <a:lnTo>
                    <a:pt x="644" y="1716"/>
                  </a:lnTo>
                  <a:lnTo>
                    <a:pt x="651" y="1704"/>
                  </a:lnTo>
                  <a:lnTo>
                    <a:pt x="645" y="1692"/>
                  </a:lnTo>
                  <a:lnTo>
                    <a:pt x="651" y="1682"/>
                  </a:lnTo>
                  <a:lnTo>
                    <a:pt x="641" y="1680"/>
                  </a:lnTo>
                  <a:lnTo>
                    <a:pt x="646" y="1668"/>
                  </a:lnTo>
                  <a:lnTo>
                    <a:pt x="644" y="1648"/>
                  </a:lnTo>
                  <a:lnTo>
                    <a:pt x="636" y="1640"/>
                  </a:lnTo>
                  <a:lnTo>
                    <a:pt x="641" y="1631"/>
                  </a:lnTo>
                  <a:lnTo>
                    <a:pt x="629" y="1618"/>
                  </a:lnTo>
                  <a:lnTo>
                    <a:pt x="620" y="1621"/>
                  </a:lnTo>
                  <a:lnTo>
                    <a:pt x="616" y="1626"/>
                  </a:lnTo>
                  <a:lnTo>
                    <a:pt x="611" y="1623"/>
                  </a:lnTo>
                  <a:lnTo>
                    <a:pt x="609" y="1607"/>
                  </a:lnTo>
                  <a:lnTo>
                    <a:pt x="617" y="1594"/>
                  </a:lnTo>
                  <a:lnTo>
                    <a:pt x="640" y="1583"/>
                  </a:lnTo>
                  <a:lnTo>
                    <a:pt x="644" y="1562"/>
                  </a:lnTo>
                  <a:lnTo>
                    <a:pt x="624" y="1564"/>
                  </a:lnTo>
                  <a:lnTo>
                    <a:pt x="612" y="1558"/>
                  </a:lnTo>
                  <a:lnTo>
                    <a:pt x="607" y="1542"/>
                  </a:lnTo>
                  <a:lnTo>
                    <a:pt x="600" y="1547"/>
                  </a:lnTo>
                  <a:lnTo>
                    <a:pt x="601" y="1535"/>
                  </a:lnTo>
                  <a:lnTo>
                    <a:pt x="590" y="1539"/>
                  </a:lnTo>
                  <a:lnTo>
                    <a:pt x="591" y="1530"/>
                  </a:lnTo>
                  <a:lnTo>
                    <a:pt x="586" y="1527"/>
                  </a:lnTo>
                  <a:lnTo>
                    <a:pt x="571" y="1535"/>
                  </a:lnTo>
                  <a:lnTo>
                    <a:pt x="567" y="1519"/>
                  </a:lnTo>
                  <a:lnTo>
                    <a:pt x="558" y="1522"/>
                  </a:lnTo>
                  <a:lnTo>
                    <a:pt x="553" y="1519"/>
                  </a:lnTo>
                  <a:lnTo>
                    <a:pt x="560" y="1509"/>
                  </a:lnTo>
                  <a:lnTo>
                    <a:pt x="555" y="1500"/>
                  </a:lnTo>
                  <a:lnTo>
                    <a:pt x="561" y="1502"/>
                  </a:lnTo>
                  <a:lnTo>
                    <a:pt x="566" y="1494"/>
                  </a:lnTo>
                  <a:lnTo>
                    <a:pt x="560" y="1479"/>
                  </a:lnTo>
                  <a:lnTo>
                    <a:pt x="550" y="1479"/>
                  </a:lnTo>
                  <a:lnTo>
                    <a:pt x="556" y="1470"/>
                  </a:lnTo>
                  <a:lnTo>
                    <a:pt x="543" y="1466"/>
                  </a:lnTo>
                  <a:lnTo>
                    <a:pt x="550" y="1456"/>
                  </a:lnTo>
                  <a:lnTo>
                    <a:pt x="545" y="1448"/>
                  </a:lnTo>
                  <a:lnTo>
                    <a:pt x="522" y="1448"/>
                  </a:lnTo>
                  <a:lnTo>
                    <a:pt x="521" y="1456"/>
                  </a:lnTo>
                  <a:lnTo>
                    <a:pt x="503" y="1459"/>
                  </a:lnTo>
                  <a:lnTo>
                    <a:pt x="497" y="1454"/>
                  </a:lnTo>
                  <a:lnTo>
                    <a:pt x="487" y="1468"/>
                  </a:lnTo>
                  <a:lnTo>
                    <a:pt x="484" y="1484"/>
                  </a:lnTo>
                  <a:lnTo>
                    <a:pt x="467" y="1502"/>
                  </a:lnTo>
                  <a:lnTo>
                    <a:pt x="459" y="1520"/>
                  </a:lnTo>
                  <a:lnTo>
                    <a:pt x="469" y="1523"/>
                  </a:lnTo>
                  <a:lnTo>
                    <a:pt x="471" y="1532"/>
                  </a:lnTo>
                  <a:lnTo>
                    <a:pt x="486" y="1533"/>
                  </a:lnTo>
                  <a:lnTo>
                    <a:pt x="487" y="1543"/>
                  </a:lnTo>
                  <a:lnTo>
                    <a:pt x="479" y="1539"/>
                  </a:lnTo>
                  <a:lnTo>
                    <a:pt x="479" y="1537"/>
                  </a:lnTo>
                  <a:lnTo>
                    <a:pt x="457" y="1537"/>
                  </a:lnTo>
                  <a:lnTo>
                    <a:pt x="425" y="1527"/>
                  </a:lnTo>
                  <a:lnTo>
                    <a:pt x="404" y="1530"/>
                  </a:lnTo>
                  <a:lnTo>
                    <a:pt x="393" y="1539"/>
                  </a:lnTo>
                  <a:lnTo>
                    <a:pt x="389" y="1558"/>
                  </a:lnTo>
                  <a:lnTo>
                    <a:pt x="394" y="1576"/>
                  </a:lnTo>
                  <a:lnTo>
                    <a:pt x="380" y="1596"/>
                  </a:lnTo>
                  <a:lnTo>
                    <a:pt x="389" y="1602"/>
                  </a:lnTo>
                  <a:lnTo>
                    <a:pt x="380" y="1603"/>
                  </a:lnTo>
                  <a:lnTo>
                    <a:pt x="384" y="1623"/>
                  </a:lnTo>
                  <a:lnTo>
                    <a:pt x="379" y="1632"/>
                  </a:lnTo>
                  <a:lnTo>
                    <a:pt x="374" y="1591"/>
                  </a:lnTo>
                  <a:lnTo>
                    <a:pt x="354" y="1599"/>
                  </a:lnTo>
                  <a:lnTo>
                    <a:pt x="346" y="1608"/>
                  </a:lnTo>
                  <a:lnTo>
                    <a:pt x="343" y="1602"/>
                  </a:lnTo>
                  <a:lnTo>
                    <a:pt x="310" y="1586"/>
                  </a:lnTo>
                  <a:lnTo>
                    <a:pt x="310" y="1578"/>
                  </a:lnTo>
                  <a:lnTo>
                    <a:pt x="290" y="1538"/>
                  </a:lnTo>
                  <a:lnTo>
                    <a:pt x="279" y="1539"/>
                  </a:lnTo>
                  <a:lnTo>
                    <a:pt x="269" y="1530"/>
                  </a:lnTo>
                  <a:lnTo>
                    <a:pt x="274" y="1517"/>
                  </a:lnTo>
                  <a:lnTo>
                    <a:pt x="284" y="1514"/>
                  </a:lnTo>
                  <a:lnTo>
                    <a:pt x="284" y="1489"/>
                  </a:lnTo>
                  <a:lnTo>
                    <a:pt x="256" y="1454"/>
                  </a:lnTo>
                  <a:lnTo>
                    <a:pt x="247" y="1459"/>
                  </a:lnTo>
                  <a:lnTo>
                    <a:pt x="237" y="1448"/>
                  </a:lnTo>
                  <a:lnTo>
                    <a:pt x="255" y="1438"/>
                  </a:lnTo>
                  <a:lnTo>
                    <a:pt x="256" y="1430"/>
                  </a:lnTo>
                  <a:lnTo>
                    <a:pt x="282" y="1419"/>
                  </a:lnTo>
                  <a:lnTo>
                    <a:pt x="290" y="1405"/>
                  </a:lnTo>
                  <a:lnTo>
                    <a:pt x="311" y="1400"/>
                  </a:lnTo>
                  <a:lnTo>
                    <a:pt x="304" y="1395"/>
                  </a:lnTo>
                  <a:lnTo>
                    <a:pt x="277" y="1392"/>
                  </a:lnTo>
                  <a:lnTo>
                    <a:pt x="265" y="1397"/>
                  </a:lnTo>
                  <a:lnTo>
                    <a:pt x="261" y="1404"/>
                  </a:lnTo>
                  <a:lnTo>
                    <a:pt x="241" y="1400"/>
                  </a:lnTo>
                  <a:lnTo>
                    <a:pt x="182" y="1385"/>
                  </a:lnTo>
                  <a:lnTo>
                    <a:pt x="166" y="1374"/>
                  </a:lnTo>
                  <a:lnTo>
                    <a:pt x="141" y="1374"/>
                  </a:lnTo>
                  <a:lnTo>
                    <a:pt x="146" y="1362"/>
                  </a:lnTo>
                  <a:lnTo>
                    <a:pt x="136" y="1350"/>
                  </a:lnTo>
                  <a:lnTo>
                    <a:pt x="139" y="1345"/>
                  </a:lnTo>
                  <a:lnTo>
                    <a:pt x="112" y="1340"/>
                  </a:lnTo>
                  <a:lnTo>
                    <a:pt x="104" y="1328"/>
                  </a:lnTo>
                  <a:lnTo>
                    <a:pt x="143" y="1301"/>
                  </a:lnTo>
                  <a:lnTo>
                    <a:pt x="141" y="1262"/>
                  </a:lnTo>
                  <a:lnTo>
                    <a:pt x="134" y="1252"/>
                  </a:lnTo>
                  <a:lnTo>
                    <a:pt x="138" y="1244"/>
                  </a:lnTo>
                  <a:lnTo>
                    <a:pt x="149" y="1241"/>
                  </a:lnTo>
                  <a:lnTo>
                    <a:pt x="159" y="1254"/>
                  </a:lnTo>
                  <a:lnTo>
                    <a:pt x="178" y="1259"/>
                  </a:lnTo>
                  <a:lnTo>
                    <a:pt x="186" y="1276"/>
                  </a:lnTo>
                  <a:lnTo>
                    <a:pt x="210" y="1267"/>
                  </a:lnTo>
                  <a:lnTo>
                    <a:pt x="212" y="1278"/>
                  </a:lnTo>
                  <a:lnTo>
                    <a:pt x="217" y="1282"/>
                  </a:lnTo>
                  <a:lnTo>
                    <a:pt x="231" y="1271"/>
                  </a:lnTo>
                  <a:lnTo>
                    <a:pt x="247" y="1273"/>
                  </a:lnTo>
                  <a:lnTo>
                    <a:pt x="269" y="1266"/>
                  </a:lnTo>
                  <a:lnTo>
                    <a:pt x="272" y="1283"/>
                  </a:lnTo>
                  <a:lnTo>
                    <a:pt x="284" y="1287"/>
                  </a:lnTo>
                  <a:lnTo>
                    <a:pt x="295" y="1303"/>
                  </a:lnTo>
                  <a:lnTo>
                    <a:pt x="300" y="1298"/>
                  </a:lnTo>
                  <a:lnTo>
                    <a:pt x="304" y="1277"/>
                  </a:lnTo>
                  <a:lnTo>
                    <a:pt x="295" y="1272"/>
                  </a:lnTo>
                  <a:lnTo>
                    <a:pt x="294" y="1273"/>
                  </a:lnTo>
                  <a:lnTo>
                    <a:pt x="282" y="1244"/>
                  </a:lnTo>
                  <a:lnTo>
                    <a:pt x="257" y="1219"/>
                  </a:lnTo>
                  <a:lnTo>
                    <a:pt x="241" y="1217"/>
                  </a:lnTo>
                  <a:lnTo>
                    <a:pt x="226" y="1188"/>
                  </a:lnTo>
                  <a:lnTo>
                    <a:pt x="218" y="1185"/>
                  </a:lnTo>
                  <a:lnTo>
                    <a:pt x="218" y="1153"/>
                  </a:lnTo>
                  <a:lnTo>
                    <a:pt x="213" y="1143"/>
                  </a:lnTo>
                  <a:lnTo>
                    <a:pt x="212" y="1110"/>
                  </a:lnTo>
                  <a:lnTo>
                    <a:pt x="220" y="1103"/>
                  </a:lnTo>
                  <a:lnTo>
                    <a:pt x="201" y="1089"/>
                  </a:lnTo>
                  <a:lnTo>
                    <a:pt x="196" y="1099"/>
                  </a:lnTo>
                  <a:lnTo>
                    <a:pt x="181" y="1108"/>
                  </a:lnTo>
                  <a:lnTo>
                    <a:pt x="181" y="1096"/>
                  </a:lnTo>
                  <a:lnTo>
                    <a:pt x="187" y="1089"/>
                  </a:lnTo>
                  <a:lnTo>
                    <a:pt x="183" y="1079"/>
                  </a:lnTo>
                  <a:lnTo>
                    <a:pt x="151" y="1079"/>
                  </a:lnTo>
                  <a:lnTo>
                    <a:pt x="143" y="1091"/>
                  </a:lnTo>
                  <a:lnTo>
                    <a:pt x="144" y="1095"/>
                  </a:lnTo>
                  <a:lnTo>
                    <a:pt x="138" y="1100"/>
                  </a:lnTo>
                  <a:lnTo>
                    <a:pt x="129" y="1133"/>
                  </a:lnTo>
                  <a:lnTo>
                    <a:pt x="124" y="1135"/>
                  </a:lnTo>
                  <a:lnTo>
                    <a:pt x="117" y="1129"/>
                  </a:lnTo>
                  <a:lnTo>
                    <a:pt x="118" y="1123"/>
                  </a:lnTo>
                  <a:lnTo>
                    <a:pt x="95" y="1090"/>
                  </a:lnTo>
                  <a:lnTo>
                    <a:pt x="88" y="1070"/>
                  </a:lnTo>
                  <a:lnTo>
                    <a:pt x="68" y="1047"/>
                  </a:lnTo>
                  <a:lnTo>
                    <a:pt x="65" y="1036"/>
                  </a:lnTo>
                  <a:lnTo>
                    <a:pt x="58" y="1025"/>
                  </a:lnTo>
                  <a:lnTo>
                    <a:pt x="39" y="1017"/>
                  </a:lnTo>
                  <a:lnTo>
                    <a:pt x="38" y="1010"/>
                  </a:lnTo>
                  <a:lnTo>
                    <a:pt x="45" y="995"/>
                  </a:lnTo>
                  <a:lnTo>
                    <a:pt x="45" y="990"/>
                  </a:lnTo>
                  <a:lnTo>
                    <a:pt x="40" y="988"/>
                  </a:lnTo>
                  <a:lnTo>
                    <a:pt x="44" y="980"/>
                  </a:lnTo>
                  <a:lnTo>
                    <a:pt x="38" y="977"/>
                  </a:lnTo>
                  <a:lnTo>
                    <a:pt x="35" y="967"/>
                  </a:lnTo>
                  <a:lnTo>
                    <a:pt x="43" y="943"/>
                  </a:lnTo>
                  <a:lnTo>
                    <a:pt x="38" y="937"/>
                  </a:lnTo>
                  <a:lnTo>
                    <a:pt x="38" y="927"/>
                  </a:lnTo>
                  <a:lnTo>
                    <a:pt x="40" y="926"/>
                  </a:lnTo>
                  <a:lnTo>
                    <a:pt x="34" y="921"/>
                  </a:lnTo>
                  <a:lnTo>
                    <a:pt x="39" y="914"/>
                  </a:lnTo>
                  <a:lnTo>
                    <a:pt x="31" y="906"/>
                  </a:lnTo>
                  <a:lnTo>
                    <a:pt x="39" y="897"/>
                  </a:lnTo>
                  <a:lnTo>
                    <a:pt x="33" y="882"/>
                  </a:lnTo>
                  <a:lnTo>
                    <a:pt x="49" y="819"/>
                  </a:lnTo>
                  <a:lnTo>
                    <a:pt x="43" y="818"/>
                  </a:lnTo>
                  <a:lnTo>
                    <a:pt x="45" y="778"/>
                  </a:lnTo>
                  <a:lnTo>
                    <a:pt x="38" y="778"/>
                  </a:lnTo>
                  <a:lnTo>
                    <a:pt x="34" y="766"/>
                  </a:lnTo>
                  <a:lnTo>
                    <a:pt x="26" y="764"/>
                  </a:lnTo>
                  <a:lnTo>
                    <a:pt x="24" y="745"/>
                  </a:lnTo>
                  <a:lnTo>
                    <a:pt x="19" y="749"/>
                  </a:lnTo>
                  <a:lnTo>
                    <a:pt x="21" y="739"/>
                  </a:lnTo>
                  <a:lnTo>
                    <a:pt x="6" y="735"/>
                  </a:lnTo>
                  <a:lnTo>
                    <a:pt x="13" y="730"/>
                  </a:lnTo>
                  <a:lnTo>
                    <a:pt x="11" y="720"/>
                  </a:lnTo>
                  <a:lnTo>
                    <a:pt x="6" y="719"/>
                  </a:lnTo>
                  <a:lnTo>
                    <a:pt x="10" y="714"/>
                  </a:lnTo>
                  <a:lnTo>
                    <a:pt x="0" y="701"/>
                  </a:lnTo>
                  <a:lnTo>
                    <a:pt x="8" y="692"/>
                  </a:lnTo>
                  <a:lnTo>
                    <a:pt x="6" y="682"/>
                  </a:lnTo>
                  <a:lnTo>
                    <a:pt x="13" y="686"/>
                  </a:lnTo>
                  <a:lnTo>
                    <a:pt x="19" y="680"/>
                  </a:lnTo>
                  <a:lnTo>
                    <a:pt x="29" y="658"/>
                  </a:lnTo>
                  <a:lnTo>
                    <a:pt x="34" y="661"/>
                  </a:lnTo>
                  <a:lnTo>
                    <a:pt x="35" y="656"/>
                  </a:lnTo>
                  <a:lnTo>
                    <a:pt x="31" y="646"/>
                  </a:lnTo>
                  <a:lnTo>
                    <a:pt x="35" y="621"/>
                  </a:lnTo>
                  <a:lnTo>
                    <a:pt x="26" y="621"/>
                  </a:lnTo>
                  <a:lnTo>
                    <a:pt x="23" y="616"/>
                  </a:lnTo>
                  <a:lnTo>
                    <a:pt x="26" y="606"/>
                  </a:lnTo>
                  <a:lnTo>
                    <a:pt x="34" y="603"/>
                  </a:lnTo>
                  <a:lnTo>
                    <a:pt x="29" y="589"/>
                  </a:lnTo>
                  <a:lnTo>
                    <a:pt x="44" y="564"/>
                  </a:lnTo>
                  <a:lnTo>
                    <a:pt x="64" y="562"/>
                  </a:lnTo>
                  <a:lnTo>
                    <a:pt x="75" y="544"/>
                  </a:lnTo>
                  <a:lnTo>
                    <a:pt x="87" y="544"/>
                  </a:lnTo>
                  <a:lnTo>
                    <a:pt x="85" y="534"/>
                  </a:lnTo>
                  <a:lnTo>
                    <a:pt x="92" y="532"/>
                  </a:lnTo>
                  <a:lnTo>
                    <a:pt x="108" y="568"/>
                  </a:lnTo>
                  <a:lnTo>
                    <a:pt x="132" y="584"/>
                  </a:lnTo>
                  <a:lnTo>
                    <a:pt x="132" y="611"/>
                  </a:lnTo>
                  <a:lnTo>
                    <a:pt x="139" y="622"/>
                  </a:lnTo>
                  <a:lnTo>
                    <a:pt x="138" y="628"/>
                  </a:lnTo>
                  <a:lnTo>
                    <a:pt x="144" y="635"/>
                  </a:lnTo>
                  <a:lnTo>
                    <a:pt x="144" y="642"/>
                  </a:lnTo>
                  <a:lnTo>
                    <a:pt x="166" y="653"/>
                  </a:lnTo>
                  <a:lnTo>
                    <a:pt x="164" y="665"/>
                  </a:lnTo>
                  <a:lnTo>
                    <a:pt x="173" y="670"/>
                  </a:lnTo>
                  <a:lnTo>
                    <a:pt x="178" y="676"/>
                  </a:lnTo>
                  <a:lnTo>
                    <a:pt x="187" y="681"/>
                  </a:lnTo>
                  <a:lnTo>
                    <a:pt x="212" y="677"/>
                  </a:lnTo>
                  <a:lnTo>
                    <a:pt x="220" y="682"/>
                  </a:lnTo>
                  <a:lnTo>
                    <a:pt x="233" y="675"/>
                  </a:lnTo>
                  <a:lnTo>
                    <a:pt x="247" y="675"/>
                  </a:lnTo>
                  <a:lnTo>
                    <a:pt x="242" y="658"/>
                  </a:lnTo>
                  <a:lnTo>
                    <a:pt x="231" y="646"/>
                  </a:lnTo>
                  <a:lnTo>
                    <a:pt x="225" y="608"/>
                  </a:lnTo>
                  <a:lnTo>
                    <a:pt x="228" y="591"/>
                  </a:lnTo>
                  <a:lnTo>
                    <a:pt x="236" y="581"/>
                  </a:lnTo>
                  <a:lnTo>
                    <a:pt x="235" y="573"/>
                  </a:lnTo>
                  <a:lnTo>
                    <a:pt x="241" y="569"/>
                  </a:lnTo>
                  <a:lnTo>
                    <a:pt x="245" y="552"/>
                  </a:lnTo>
                  <a:lnTo>
                    <a:pt x="250" y="549"/>
                  </a:lnTo>
                  <a:lnTo>
                    <a:pt x="247" y="539"/>
                  </a:lnTo>
                  <a:lnTo>
                    <a:pt x="256" y="534"/>
                  </a:lnTo>
                  <a:lnTo>
                    <a:pt x="246" y="520"/>
                  </a:lnTo>
                  <a:lnTo>
                    <a:pt x="251" y="512"/>
                  </a:lnTo>
                  <a:lnTo>
                    <a:pt x="241" y="504"/>
                  </a:lnTo>
                  <a:lnTo>
                    <a:pt x="245" y="499"/>
                  </a:lnTo>
                  <a:lnTo>
                    <a:pt x="236" y="500"/>
                  </a:lnTo>
                  <a:lnTo>
                    <a:pt x="237" y="469"/>
                  </a:lnTo>
                  <a:lnTo>
                    <a:pt x="231" y="461"/>
                  </a:lnTo>
                  <a:lnTo>
                    <a:pt x="242" y="458"/>
                  </a:lnTo>
                  <a:lnTo>
                    <a:pt x="242" y="433"/>
                  </a:lnTo>
                  <a:lnTo>
                    <a:pt x="251" y="431"/>
                  </a:lnTo>
                  <a:lnTo>
                    <a:pt x="251" y="426"/>
                  </a:lnTo>
                  <a:lnTo>
                    <a:pt x="260" y="421"/>
                  </a:lnTo>
                  <a:lnTo>
                    <a:pt x="260" y="416"/>
                  </a:lnTo>
                  <a:lnTo>
                    <a:pt x="277" y="396"/>
                  </a:lnTo>
                  <a:lnTo>
                    <a:pt x="279" y="384"/>
                  </a:lnTo>
                  <a:lnTo>
                    <a:pt x="250" y="367"/>
                  </a:lnTo>
                  <a:lnTo>
                    <a:pt x="252" y="351"/>
                  </a:lnTo>
                  <a:lnTo>
                    <a:pt x="251" y="340"/>
                  </a:lnTo>
                  <a:lnTo>
                    <a:pt x="261" y="331"/>
                  </a:lnTo>
                  <a:lnTo>
                    <a:pt x="266" y="313"/>
                  </a:lnTo>
                  <a:lnTo>
                    <a:pt x="261" y="307"/>
                  </a:lnTo>
                  <a:lnTo>
                    <a:pt x="261" y="292"/>
                  </a:lnTo>
                  <a:lnTo>
                    <a:pt x="256" y="278"/>
                  </a:lnTo>
                  <a:lnTo>
                    <a:pt x="242" y="266"/>
                  </a:lnTo>
                  <a:lnTo>
                    <a:pt x="246" y="243"/>
                  </a:lnTo>
                  <a:lnTo>
                    <a:pt x="256" y="236"/>
                  </a:lnTo>
                  <a:lnTo>
                    <a:pt x="246" y="224"/>
                  </a:lnTo>
                  <a:lnTo>
                    <a:pt x="250" y="203"/>
                  </a:lnTo>
                  <a:lnTo>
                    <a:pt x="252" y="197"/>
                  </a:lnTo>
                  <a:lnTo>
                    <a:pt x="251" y="188"/>
                  </a:lnTo>
                  <a:lnTo>
                    <a:pt x="260" y="183"/>
                  </a:lnTo>
                  <a:lnTo>
                    <a:pt x="262" y="172"/>
                  </a:lnTo>
                  <a:lnTo>
                    <a:pt x="266" y="153"/>
                  </a:lnTo>
                  <a:lnTo>
                    <a:pt x="262" y="140"/>
                  </a:lnTo>
                  <a:lnTo>
                    <a:pt x="271" y="129"/>
                  </a:lnTo>
                  <a:lnTo>
                    <a:pt x="262" y="74"/>
                  </a:lnTo>
                  <a:lnTo>
                    <a:pt x="269" y="57"/>
                  </a:lnTo>
                  <a:lnTo>
                    <a:pt x="271" y="41"/>
                  </a:lnTo>
                  <a:lnTo>
                    <a:pt x="281" y="26"/>
                  </a:lnTo>
                  <a:lnTo>
                    <a:pt x="294" y="22"/>
                  </a:lnTo>
                  <a:lnTo>
                    <a:pt x="320" y="34"/>
                  </a:lnTo>
                  <a:lnTo>
                    <a:pt x="330" y="36"/>
                  </a:lnTo>
                  <a:lnTo>
                    <a:pt x="350" y="27"/>
                  </a:lnTo>
                  <a:lnTo>
                    <a:pt x="361" y="17"/>
                  </a:lnTo>
                  <a:lnTo>
                    <a:pt x="383" y="29"/>
                  </a:lnTo>
                  <a:lnTo>
                    <a:pt x="399" y="50"/>
                  </a:lnTo>
                  <a:lnTo>
                    <a:pt x="407" y="47"/>
                  </a:lnTo>
                  <a:lnTo>
                    <a:pt x="405" y="34"/>
                  </a:lnTo>
                  <a:lnTo>
                    <a:pt x="417" y="26"/>
                  </a:lnTo>
                  <a:lnTo>
                    <a:pt x="420" y="22"/>
                  </a:lnTo>
                  <a:lnTo>
                    <a:pt x="433" y="16"/>
                  </a:lnTo>
                  <a:lnTo>
                    <a:pt x="452" y="22"/>
                  </a:lnTo>
                  <a:lnTo>
                    <a:pt x="459" y="11"/>
                  </a:lnTo>
                  <a:lnTo>
                    <a:pt x="474" y="10"/>
                  </a:lnTo>
                  <a:lnTo>
                    <a:pt x="484" y="0"/>
                  </a:lnTo>
                  <a:lnTo>
                    <a:pt x="503" y="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6" name="Freeform 55"/>
            <p:cNvSpPr>
              <a:spLocks noEditPoints="1"/>
            </p:cNvSpPr>
            <p:nvPr/>
          </p:nvSpPr>
          <p:spPr bwMode="auto">
            <a:xfrm>
              <a:off x="2850791" y="3841669"/>
              <a:ext cx="2346987" cy="2899699"/>
            </a:xfrm>
            <a:custGeom>
              <a:avLst/>
              <a:gdLst>
                <a:gd name="T0" fmla="*/ 2057 w 3448"/>
                <a:gd name="T1" fmla="*/ 2220 h 4262"/>
                <a:gd name="T2" fmla="*/ 2100 w 3448"/>
                <a:gd name="T3" fmla="*/ 1881 h 4262"/>
                <a:gd name="T4" fmla="*/ 2363 w 3448"/>
                <a:gd name="T5" fmla="*/ 1786 h 4262"/>
                <a:gd name="T6" fmla="*/ 2657 w 3448"/>
                <a:gd name="T7" fmla="*/ 1579 h 4262"/>
                <a:gd name="T8" fmla="*/ 2756 w 3448"/>
                <a:gd name="T9" fmla="*/ 1441 h 4262"/>
                <a:gd name="T10" fmla="*/ 3151 w 3448"/>
                <a:gd name="T11" fmla="*/ 944 h 4262"/>
                <a:gd name="T12" fmla="*/ 940 w 3448"/>
                <a:gd name="T13" fmla="*/ 202 h 4262"/>
                <a:gd name="T14" fmla="*/ 1094 w 3448"/>
                <a:gd name="T15" fmla="*/ 339 h 4262"/>
                <a:gd name="T16" fmla="*/ 1103 w 3448"/>
                <a:gd name="T17" fmla="*/ 472 h 4262"/>
                <a:gd name="T18" fmla="*/ 1049 w 3448"/>
                <a:gd name="T19" fmla="*/ 592 h 4262"/>
                <a:gd name="T20" fmla="*/ 1211 w 3448"/>
                <a:gd name="T21" fmla="*/ 611 h 4262"/>
                <a:gd name="T22" fmla="*/ 1507 w 3448"/>
                <a:gd name="T23" fmla="*/ 658 h 4262"/>
                <a:gd name="T24" fmla="*/ 1688 w 3448"/>
                <a:gd name="T25" fmla="*/ 584 h 4262"/>
                <a:gd name="T26" fmla="*/ 1684 w 3448"/>
                <a:gd name="T27" fmla="*/ 402 h 4262"/>
                <a:gd name="T28" fmla="*/ 1850 w 3448"/>
                <a:gd name="T29" fmla="*/ 398 h 4262"/>
                <a:gd name="T30" fmla="*/ 1980 w 3448"/>
                <a:gd name="T31" fmla="*/ 513 h 4262"/>
                <a:gd name="T32" fmla="*/ 1921 w 3448"/>
                <a:gd name="T33" fmla="*/ 582 h 4262"/>
                <a:gd name="T34" fmla="*/ 2052 w 3448"/>
                <a:gd name="T35" fmla="*/ 733 h 4262"/>
                <a:gd name="T36" fmla="*/ 2146 w 3448"/>
                <a:gd name="T37" fmla="*/ 951 h 4262"/>
                <a:gd name="T38" fmla="*/ 2259 w 3448"/>
                <a:gd name="T39" fmla="*/ 782 h 4262"/>
                <a:gd name="T40" fmla="*/ 2352 w 3448"/>
                <a:gd name="T41" fmla="*/ 867 h 4262"/>
                <a:gd name="T42" fmla="*/ 2407 w 3448"/>
                <a:gd name="T43" fmla="*/ 1020 h 4262"/>
                <a:gd name="T44" fmla="*/ 2305 w 3448"/>
                <a:gd name="T45" fmla="*/ 1127 h 4262"/>
                <a:gd name="T46" fmla="*/ 2113 w 3448"/>
                <a:gd name="T47" fmla="*/ 1620 h 4262"/>
                <a:gd name="T48" fmla="*/ 2118 w 3448"/>
                <a:gd name="T49" fmla="*/ 1449 h 4262"/>
                <a:gd name="T50" fmla="*/ 2100 w 3448"/>
                <a:gd name="T51" fmla="*/ 1547 h 4262"/>
                <a:gd name="T52" fmla="*/ 1903 w 3448"/>
                <a:gd name="T53" fmla="*/ 1763 h 4262"/>
                <a:gd name="T54" fmla="*/ 2028 w 3448"/>
                <a:gd name="T55" fmla="*/ 1988 h 4262"/>
                <a:gd name="T56" fmla="*/ 1890 w 3448"/>
                <a:gd name="T57" fmla="*/ 2345 h 4262"/>
                <a:gd name="T58" fmla="*/ 601 w 3448"/>
                <a:gd name="T59" fmla="*/ 4262 h 4262"/>
                <a:gd name="T60" fmla="*/ 452 w 3448"/>
                <a:gd name="T61" fmla="*/ 4085 h 4262"/>
                <a:gd name="T62" fmla="*/ 528 w 3448"/>
                <a:gd name="T63" fmla="*/ 4009 h 4262"/>
                <a:gd name="T64" fmla="*/ 580 w 3448"/>
                <a:gd name="T65" fmla="*/ 3463 h 4262"/>
                <a:gd name="T66" fmla="*/ 865 w 3448"/>
                <a:gd name="T67" fmla="*/ 3254 h 4262"/>
                <a:gd name="T68" fmla="*/ 1054 w 3448"/>
                <a:gd name="T69" fmla="*/ 2964 h 4262"/>
                <a:gd name="T70" fmla="*/ 1488 w 3448"/>
                <a:gd name="T71" fmla="*/ 2643 h 4262"/>
                <a:gd name="T72" fmla="*/ 1333 w 3448"/>
                <a:gd name="T73" fmla="*/ 2242 h 4262"/>
                <a:gd name="T74" fmla="*/ 1333 w 3448"/>
                <a:gd name="T75" fmla="*/ 2291 h 4262"/>
                <a:gd name="T76" fmla="*/ 1279 w 3448"/>
                <a:gd name="T77" fmla="*/ 2496 h 4262"/>
                <a:gd name="T78" fmla="*/ 1275 w 3448"/>
                <a:gd name="T79" fmla="*/ 2579 h 4262"/>
                <a:gd name="T80" fmla="*/ 843 w 3448"/>
                <a:gd name="T81" fmla="*/ 2848 h 4262"/>
                <a:gd name="T82" fmla="*/ 577 w 3448"/>
                <a:gd name="T83" fmla="*/ 2728 h 4262"/>
                <a:gd name="T84" fmla="*/ 374 w 3448"/>
                <a:gd name="T85" fmla="*/ 2540 h 4262"/>
                <a:gd name="T86" fmla="*/ 267 w 3448"/>
                <a:gd name="T87" fmla="*/ 2256 h 4262"/>
                <a:gd name="T88" fmla="*/ 203 w 3448"/>
                <a:gd name="T89" fmla="*/ 2093 h 4262"/>
                <a:gd name="T90" fmla="*/ 45 w 3448"/>
                <a:gd name="T91" fmla="*/ 1955 h 4262"/>
                <a:gd name="T92" fmla="*/ 97 w 3448"/>
                <a:gd name="T93" fmla="*/ 1786 h 4262"/>
                <a:gd name="T94" fmla="*/ 211 w 3448"/>
                <a:gd name="T95" fmla="*/ 1629 h 4262"/>
                <a:gd name="T96" fmla="*/ 338 w 3448"/>
                <a:gd name="T97" fmla="*/ 1481 h 4262"/>
                <a:gd name="T98" fmla="*/ 399 w 3448"/>
                <a:gd name="T99" fmla="*/ 1335 h 4262"/>
                <a:gd name="T100" fmla="*/ 353 w 3448"/>
                <a:gd name="T101" fmla="*/ 1132 h 4262"/>
                <a:gd name="T102" fmla="*/ 434 w 3448"/>
                <a:gd name="T103" fmla="*/ 1019 h 4262"/>
                <a:gd name="T104" fmla="*/ 488 w 3448"/>
                <a:gd name="T105" fmla="*/ 920 h 4262"/>
                <a:gd name="T106" fmla="*/ 528 w 3448"/>
                <a:gd name="T107" fmla="*/ 796 h 4262"/>
                <a:gd name="T108" fmla="*/ 546 w 3448"/>
                <a:gd name="T109" fmla="*/ 723 h 4262"/>
                <a:gd name="T110" fmla="*/ 594 w 3448"/>
                <a:gd name="T111" fmla="*/ 649 h 4262"/>
                <a:gd name="T112" fmla="*/ 589 w 3448"/>
                <a:gd name="T113" fmla="*/ 518 h 4262"/>
                <a:gd name="T114" fmla="*/ 656 w 3448"/>
                <a:gd name="T115" fmla="*/ 423 h 4262"/>
                <a:gd name="T116" fmla="*/ 842 w 3448"/>
                <a:gd name="T117" fmla="*/ 349 h 4262"/>
                <a:gd name="T118" fmla="*/ 818 w 3448"/>
                <a:gd name="T119" fmla="*/ 216 h 4262"/>
                <a:gd name="T120" fmla="*/ 822 w 3448"/>
                <a:gd name="T121" fmla="*/ 62 h 4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48" h="4262">
                  <a:moveTo>
                    <a:pt x="3224" y="961"/>
                  </a:moveTo>
                  <a:lnTo>
                    <a:pt x="3295" y="1018"/>
                  </a:lnTo>
                  <a:lnTo>
                    <a:pt x="3322" y="988"/>
                  </a:lnTo>
                  <a:lnTo>
                    <a:pt x="3448" y="1009"/>
                  </a:lnTo>
                  <a:lnTo>
                    <a:pt x="3403" y="1060"/>
                  </a:lnTo>
                  <a:lnTo>
                    <a:pt x="3333" y="1127"/>
                  </a:lnTo>
                  <a:lnTo>
                    <a:pt x="3226" y="1221"/>
                  </a:lnTo>
                  <a:lnTo>
                    <a:pt x="3140" y="1310"/>
                  </a:lnTo>
                  <a:lnTo>
                    <a:pt x="3077" y="1358"/>
                  </a:lnTo>
                  <a:lnTo>
                    <a:pt x="3057" y="1387"/>
                  </a:lnTo>
                  <a:lnTo>
                    <a:pt x="3023" y="1438"/>
                  </a:lnTo>
                  <a:lnTo>
                    <a:pt x="2990" y="1477"/>
                  </a:lnTo>
                  <a:lnTo>
                    <a:pt x="2742" y="1675"/>
                  </a:lnTo>
                  <a:lnTo>
                    <a:pt x="2566" y="1784"/>
                  </a:lnTo>
                  <a:lnTo>
                    <a:pt x="2465" y="1837"/>
                  </a:lnTo>
                  <a:lnTo>
                    <a:pt x="2354" y="1906"/>
                  </a:lnTo>
                  <a:lnTo>
                    <a:pt x="2279" y="1966"/>
                  </a:lnTo>
                  <a:lnTo>
                    <a:pt x="2172" y="2074"/>
                  </a:lnTo>
                  <a:lnTo>
                    <a:pt x="2066" y="2201"/>
                  </a:lnTo>
                  <a:lnTo>
                    <a:pt x="2057" y="2220"/>
                  </a:lnTo>
                  <a:lnTo>
                    <a:pt x="2061" y="2195"/>
                  </a:lnTo>
                  <a:lnTo>
                    <a:pt x="2057" y="2188"/>
                  </a:lnTo>
                  <a:lnTo>
                    <a:pt x="2046" y="2182"/>
                  </a:lnTo>
                  <a:lnTo>
                    <a:pt x="2054" y="2180"/>
                  </a:lnTo>
                  <a:lnTo>
                    <a:pt x="2056" y="2172"/>
                  </a:lnTo>
                  <a:lnTo>
                    <a:pt x="2078" y="2142"/>
                  </a:lnTo>
                  <a:lnTo>
                    <a:pt x="2086" y="2119"/>
                  </a:lnTo>
                  <a:lnTo>
                    <a:pt x="2096" y="2111"/>
                  </a:lnTo>
                  <a:lnTo>
                    <a:pt x="2107" y="2065"/>
                  </a:lnTo>
                  <a:lnTo>
                    <a:pt x="2103" y="2047"/>
                  </a:lnTo>
                  <a:lnTo>
                    <a:pt x="2103" y="2038"/>
                  </a:lnTo>
                  <a:lnTo>
                    <a:pt x="2103" y="2028"/>
                  </a:lnTo>
                  <a:lnTo>
                    <a:pt x="2092" y="1994"/>
                  </a:lnTo>
                  <a:lnTo>
                    <a:pt x="2098" y="1985"/>
                  </a:lnTo>
                  <a:lnTo>
                    <a:pt x="2126" y="1978"/>
                  </a:lnTo>
                  <a:lnTo>
                    <a:pt x="2137" y="1964"/>
                  </a:lnTo>
                  <a:lnTo>
                    <a:pt x="2137" y="1939"/>
                  </a:lnTo>
                  <a:lnTo>
                    <a:pt x="2123" y="1907"/>
                  </a:lnTo>
                  <a:lnTo>
                    <a:pt x="2103" y="1892"/>
                  </a:lnTo>
                  <a:lnTo>
                    <a:pt x="2100" y="1881"/>
                  </a:lnTo>
                  <a:lnTo>
                    <a:pt x="2052" y="1837"/>
                  </a:lnTo>
                  <a:lnTo>
                    <a:pt x="2054" y="1822"/>
                  </a:lnTo>
                  <a:lnTo>
                    <a:pt x="2046" y="1803"/>
                  </a:lnTo>
                  <a:lnTo>
                    <a:pt x="2066" y="1791"/>
                  </a:lnTo>
                  <a:lnTo>
                    <a:pt x="2043" y="1759"/>
                  </a:lnTo>
                  <a:lnTo>
                    <a:pt x="2038" y="1759"/>
                  </a:lnTo>
                  <a:lnTo>
                    <a:pt x="2034" y="1748"/>
                  </a:lnTo>
                  <a:lnTo>
                    <a:pt x="2052" y="1748"/>
                  </a:lnTo>
                  <a:lnTo>
                    <a:pt x="2044" y="1759"/>
                  </a:lnTo>
                  <a:lnTo>
                    <a:pt x="2067" y="1791"/>
                  </a:lnTo>
                  <a:lnTo>
                    <a:pt x="2087" y="1779"/>
                  </a:lnTo>
                  <a:lnTo>
                    <a:pt x="2102" y="1776"/>
                  </a:lnTo>
                  <a:lnTo>
                    <a:pt x="2151" y="1784"/>
                  </a:lnTo>
                  <a:lnTo>
                    <a:pt x="2231" y="1837"/>
                  </a:lnTo>
                  <a:lnTo>
                    <a:pt x="2254" y="1850"/>
                  </a:lnTo>
                  <a:lnTo>
                    <a:pt x="2299" y="1855"/>
                  </a:lnTo>
                  <a:lnTo>
                    <a:pt x="2317" y="1850"/>
                  </a:lnTo>
                  <a:lnTo>
                    <a:pt x="2366" y="1813"/>
                  </a:lnTo>
                  <a:lnTo>
                    <a:pt x="2368" y="1802"/>
                  </a:lnTo>
                  <a:lnTo>
                    <a:pt x="2363" y="1786"/>
                  </a:lnTo>
                  <a:lnTo>
                    <a:pt x="2369" y="1789"/>
                  </a:lnTo>
                  <a:lnTo>
                    <a:pt x="2373" y="1784"/>
                  </a:lnTo>
                  <a:lnTo>
                    <a:pt x="2379" y="1783"/>
                  </a:lnTo>
                  <a:lnTo>
                    <a:pt x="2386" y="1783"/>
                  </a:lnTo>
                  <a:lnTo>
                    <a:pt x="2391" y="1773"/>
                  </a:lnTo>
                  <a:lnTo>
                    <a:pt x="2381" y="1771"/>
                  </a:lnTo>
                  <a:lnTo>
                    <a:pt x="2378" y="1781"/>
                  </a:lnTo>
                  <a:lnTo>
                    <a:pt x="2362" y="1774"/>
                  </a:lnTo>
                  <a:lnTo>
                    <a:pt x="2364" y="1781"/>
                  </a:lnTo>
                  <a:lnTo>
                    <a:pt x="2362" y="1784"/>
                  </a:lnTo>
                  <a:lnTo>
                    <a:pt x="2343" y="1771"/>
                  </a:lnTo>
                  <a:lnTo>
                    <a:pt x="2310" y="1769"/>
                  </a:lnTo>
                  <a:lnTo>
                    <a:pt x="2304" y="1762"/>
                  </a:lnTo>
                  <a:lnTo>
                    <a:pt x="2334" y="1762"/>
                  </a:lnTo>
                  <a:lnTo>
                    <a:pt x="2379" y="1748"/>
                  </a:lnTo>
                  <a:lnTo>
                    <a:pt x="2440" y="1749"/>
                  </a:lnTo>
                  <a:lnTo>
                    <a:pt x="2494" y="1743"/>
                  </a:lnTo>
                  <a:lnTo>
                    <a:pt x="2527" y="1730"/>
                  </a:lnTo>
                  <a:lnTo>
                    <a:pt x="2608" y="1646"/>
                  </a:lnTo>
                  <a:lnTo>
                    <a:pt x="2657" y="1579"/>
                  </a:lnTo>
                  <a:lnTo>
                    <a:pt x="2701" y="1498"/>
                  </a:lnTo>
                  <a:lnTo>
                    <a:pt x="2724" y="1472"/>
                  </a:lnTo>
                  <a:lnTo>
                    <a:pt x="2742" y="1461"/>
                  </a:lnTo>
                  <a:lnTo>
                    <a:pt x="2747" y="1492"/>
                  </a:lnTo>
                  <a:lnTo>
                    <a:pt x="2751" y="1492"/>
                  </a:lnTo>
                  <a:lnTo>
                    <a:pt x="2747" y="1496"/>
                  </a:lnTo>
                  <a:lnTo>
                    <a:pt x="2753" y="1502"/>
                  </a:lnTo>
                  <a:lnTo>
                    <a:pt x="2747" y="1501"/>
                  </a:lnTo>
                  <a:lnTo>
                    <a:pt x="2770" y="1523"/>
                  </a:lnTo>
                  <a:lnTo>
                    <a:pt x="2783" y="1546"/>
                  </a:lnTo>
                  <a:lnTo>
                    <a:pt x="2783" y="1536"/>
                  </a:lnTo>
                  <a:lnTo>
                    <a:pt x="2763" y="1502"/>
                  </a:lnTo>
                  <a:lnTo>
                    <a:pt x="2753" y="1467"/>
                  </a:lnTo>
                  <a:lnTo>
                    <a:pt x="2756" y="1462"/>
                  </a:lnTo>
                  <a:lnTo>
                    <a:pt x="2770" y="1436"/>
                  </a:lnTo>
                  <a:lnTo>
                    <a:pt x="2772" y="1419"/>
                  </a:lnTo>
                  <a:lnTo>
                    <a:pt x="2757" y="1441"/>
                  </a:lnTo>
                  <a:lnTo>
                    <a:pt x="2753" y="1459"/>
                  </a:lnTo>
                  <a:lnTo>
                    <a:pt x="2752" y="1454"/>
                  </a:lnTo>
                  <a:lnTo>
                    <a:pt x="2756" y="1441"/>
                  </a:lnTo>
                  <a:lnTo>
                    <a:pt x="2760" y="1422"/>
                  </a:lnTo>
                  <a:lnTo>
                    <a:pt x="2780" y="1379"/>
                  </a:lnTo>
                  <a:lnTo>
                    <a:pt x="2795" y="1360"/>
                  </a:lnTo>
                  <a:lnTo>
                    <a:pt x="2810" y="1350"/>
                  </a:lnTo>
                  <a:lnTo>
                    <a:pt x="2810" y="1385"/>
                  </a:lnTo>
                  <a:lnTo>
                    <a:pt x="2816" y="1402"/>
                  </a:lnTo>
                  <a:lnTo>
                    <a:pt x="2859" y="1424"/>
                  </a:lnTo>
                  <a:lnTo>
                    <a:pt x="2869" y="1424"/>
                  </a:lnTo>
                  <a:lnTo>
                    <a:pt x="2918" y="1404"/>
                  </a:lnTo>
                  <a:lnTo>
                    <a:pt x="2945" y="1380"/>
                  </a:lnTo>
                  <a:lnTo>
                    <a:pt x="2977" y="1364"/>
                  </a:lnTo>
                  <a:lnTo>
                    <a:pt x="3007" y="1335"/>
                  </a:lnTo>
                  <a:lnTo>
                    <a:pt x="3047" y="1279"/>
                  </a:lnTo>
                  <a:lnTo>
                    <a:pt x="3076" y="1216"/>
                  </a:lnTo>
                  <a:lnTo>
                    <a:pt x="3100" y="1111"/>
                  </a:lnTo>
                  <a:lnTo>
                    <a:pt x="3103" y="1079"/>
                  </a:lnTo>
                  <a:lnTo>
                    <a:pt x="3100" y="1015"/>
                  </a:lnTo>
                  <a:lnTo>
                    <a:pt x="3082" y="919"/>
                  </a:lnTo>
                  <a:lnTo>
                    <a:pt x="3140" y="907"/>
                  </a:lnTo>
                  <a:lnTo>
                    <a:pt x="3151" y="944"/>
                  </a:lnTo>
                  <a:lnTo>
                    <a:pt x="3187" y="950"/>
                  </a:lnTo>
                  <a:lnTo>
                    <a:pt x="3184" y="956"/>
                  </a:lnTo>
                  <a:lnTo>
                    <a:pt x="3224" y="961"/>
                  </a:lnTo>
                  <a:close/>
                  <a:moveTo>
                    <a:pt x="852" y="69"/>
                  </a:moveTo>
                  <a:lnTo>
                    <a:pt x="857" y="106"/>
                  </a:lnTo>
                  <a:lnTo>
                    <a:pt x="860" y="108"/>
                  </a:lnTo>
                  <a:lnTo>
                    <a:pt x="868" y="101"/>
                  </a:lnTo>
                  <a:lnTo>
                    <a:pt x="873" y="104"/>
                  </a:lnTo>
                  <a:lnTo>
                    <a:pt x="871" y="117"/>
                  </a:lnTo>
                  <a:lnTo>
                    <a:pt x="886" y="112"/>
                  </a:lnTo>
                  <a:lnTo>
                    <a:pt x="881" y="126"/>
                  </a:lnTo>
                  <a:lnTo>
                    <a:pt x="892" y="124"/>
                  </a:lnTo>
                  <a:lnTo>
                    <a:pt x="897" y="137"/>
                  </a:lnTo>
                  <a:lnTo>
                    <a:pt x="910" y="151"/>
                  </a:lnTo>
                  <a:lnTo>
                    <a:pt x="910" y="162"/>
                  </a:lnTo>
                  <a:lnTo>
                    <a:pt x="917" y="162"/>
                  </a:lnTo>
                  <a:lnTo>
                    <a:pt x="919" y="173"/>
                  </a:lnTo>
                  <a:lnTo>
                    <a:pt x="929" y="181"/>
                  </a:lnTo>
                  <a:lnTo>
                    <a:pt x="929" y="205"/>
                  </a:lnTo>
                  <a:lnTo>
                    <a:pt x="940" y="202"/>
                  </a:lnTo>
                  <a:lnTo>
                    <a:pt x="966" y="239"/>
                  </a:lnTo>
                  <a:lnTo>
                    <a:pt x="1004" y="255"/>
                  </a:lnTo>
                  <a:lnTo>
                    <a:pt x="1006" y="274"/>
                  </a:lnTo>
                  <a:lnTo>
                    <a:pt x="1013" y="279"/>
                  </a:lnTo>
                  <a:lnTo>
                    <a:pt x="1025" y="286"/>
                  </a:lnTo>
                  <a:lnTo>
                    <a:pt x="1033" y="280"/>
                  </a:lnTo>
                  <a:lnTo>
                    <a:pt x="1044" y="280"/>
                  </a:lnTo>
                  <a:lnTo>
                    <a:pt x="1050" y="289"/>
                  </a:lnTo>
                  <a:lnTo>
                    <a:pt x="1055" y="281"/>
                  </a:lnTo>
                  <a:lnTo>
                    <a:pt x="1068" y="280"/>
                  </a:lnTo>
                  <a:lnTo>
                    <a:pt x="1078" y="296"/>
                  </a:lnTo>
                  <a:lnTo>
                    <a:pt x="1072" y="300"/>
                  </a:lnTo>
                  <a:lnTo>
                    <a:pt x="1072" y="306"/>
                  </a:lnTo>
                  <a:lnTo>
                    <a:pt x="1077" y="306"/>
                  </a:lnTo>
                  <a:lnTo>
                    <a:pt x="1084" y="313"/>
                  </a:lnTo>
                  <a:lnTo>
                    <a:pt x="1072" y="321"/>
                  </a:lnTo>
                  <a:lnTo>
                    <a:pt x="1087" y="334"/>
                  </a:lnTo>
                  <a:lnTo>
                    <a:pt x="1092" y="333"/>
                  </a:lnTo>
                  <a:lnTo>
                    <a:pt x="1089" y="340"/>
                  </a:lnTo>
                  <a:lnTo>
                    <a:pt x="1094" y="339"/>
                  </a:lnTo>
                  <a:lnTo>
                    <a:pt x="1097" y="344"/>
                  </a:lnTo>
                  <a:lnTo>
                    <a:pt x="1089" y="348"/>
                  </a:lnTo>
                  <a:lnTo>
                    <a:pt x="1094" y="349"/>
                  </a:lnTo>
                  <a:lnTo>
                    <a:pt x="1089" y="354"/>
                  </a:lnTo>
                  <a:lnTo>
                    <a:pt x="1108" y="369"/>
                  </a:lnTo>
                  <a:lnTo>
                    <a:pt x="1117" y="367"/>
                  </a:lnTo>
                  <a:lnTo>
                    <a:pt x="1117" y="374"/>
                  </a:lnTo>
                  <a:lnTo>
                    <a:pt x="1121" y="375"/>
                  </a:lnTo>
                  <a:lnTo>
                    <a:pt x="1107" y="402"/>
                  </a:lnTo>
                  <a:lnTo>
                    <a:pt x="1108" y="412"/>
                  </a:lnTo>
                  <a:lnTo>
                    <a:pt x="1114" y="418"/>
                  </a:lnTo>
                  <a:lnTo>
                    <a:pt x="1112" y="422"/>
                  </a:lnTo>
                  <a:lnTo>
                    <a:pt x="1117" y="427"/>
                  </a:lnTo>
                  <a:lnTo>
                    <a:pt x="1112" y="431"/>
                  </a:lnTo>
                  <a:lnTo>
                    <a:pt x="1123" y="436"/>
                  </a:lnTo>
                  <a:lnTo>
                    <a:pt x="1117" y="443"/>
                  </a:lnTo>
                  <a:lnTo>
                    <a:pt x="1118" y="446"/>
                  </a:lnTo>
                  <a:lnTo>
                    <a:pt x="1113" y="447"/>
                  </a:lnTo>
                  <a:lnTo>
                    <a:pt x="1114" y="462"/>
                  </a:lnTo>
                  <a:lnTo>
                    <a:pt x="1103" y="472"/>
                  </a:lnTo>
                  <a:lnTo>
                    <a:pt x="1107" y="476"/>
                  </a:lnTo>
                  <a:lnTo>
                    <a:pt x="1113" y="476"/>
                  </a:lnTo>
                  <a:lnTo>
                    <a:pt x="1113" y="488"/>
                  </a:lnTo>
                  <a:lnTo>
                    <a:pt x="1119" y="492"/>
                  </a:lnTo>
                  <a:lnTo>
                    <a:pt x="1114" y="511"/>
                  </a:lnTo>
                  <a:lnTo>
                    <a:pt x="1108" y="516"/>
                  </a:lnTo>
                  <a:lnTo>
                    <a:pt x="1107" y="530"/>
                  </a:lnTo>
                  <a:lnTo>
                    <a:pt x="1094" y="530"/>
                  </a:lnTo>
                  <a:lnTo>
                    <a:pt x="1082" y="523"/>
                  </a:lnTo>
                  <a:lnTo>
                    <a:pt x="1077" y="528"/>
                  </a:lnTo>
                  <a:lnTo>
                    <a:pt x="1083" y="532"/>
                  </a:lnTo>
                  <a:lnTo>
                    <a:pt x="1080" y="545"/>
                  </a:lnTo>
                  <a:lnTo>
                    <a:pt x="1077" y="542"/>
                  </a:lnTo>
                  <a:lnTo>
                    <a:pt x="1070" y="547"/>
                  </a:lnTo>
                  <a:lnTo>
                    <a:pt x="1064" y="562"/>
                  </a:lnTo>
                  <a:lnTo>
                    <a:pt x="1067" y="566"/>
                  </a:lnTo>
                  <a:lnTo>
                    <a:pt x="1048" y="577"/>
                  </a:lnTo>
                  <a:lnTo>
                    <a:pt x="1049" y="584"/>
                  </a:lnTo>
                  <a:lnTo>
                    <a:pt x="1043" y="590"/>
                  </a:lnTo>
                  <a:lnTo>
                    <a:pt x="1049" y="592"/>
                  </a:lnTo>
                  <a:lnTo>
                    <a:pt x="1040" y="610"/>
                  </a:lnTo>
                  <a:lnTo>
                    <a:pt x="1044" y="620"/>
                  </a:lnTo>
                  <a:lnTo>
                    <a:pt x="1054" y="625"/>
                  </a:lnTo>
                  <a:lnTo>
                    <a:pt x="1059" y="620"/>
                  </a:lnTo>
                  <a:lnTo>
                    <a:pt x="1054" y="611"/>
                  </a:lnTo>
                  <a:lnTo>
                    <a:pt x="1059" y="609"/>
                  </a:lnTo>
                  <a:lnTo>
                    <a:pt x="1075" y="620"/>
                  </a:lnTo>
                  <a:lnTo>
                    <a:pt x="1103" y="625"/>
                  </a:lnTo>
                  <a:lnTo>
                    <a:pt x="1126" y="620"/>
                  </a:lnTo>
                  <a:lnTo>
                    <a:pt x="1137" y="625"/>
                  </a:lnTo>
                  <a:lnTo>
                    <a:pt x="1142" y="616"/>
                  </a:lnTo>
                  <a:lnTo>
                    <a:pt x="1149" y="616"/>
                  </a:lnTo>
                  <a:lnTo>
                    <a:pt x="1152" y="635"/>
                  </a:lnTo>
                  <a:lnTo>
                    <a:pt x="1161" y="636"/>
                  </a:lnTo>
                  <a:lnTo>
                    <a:pt x="1166" y="631"/>
                  </a:lnTo>
                  <a:lnTo>
                    <a:pt x="1162" y="619"/>
                  </a:lnTo>
                  <a:lnTo>
                    <a:pt x="1166" y="611"/>
                  </a:lnTo>
                  <a:lnTo>
                    <a:pt x="1181" y="624"/>
                  </a:lnTo>
                  <a:lnTo>
                    <a:pt x="1198" y="611"/>
                  </a:lnTo>
                  <a:lnTo>
                    <a:pt x="1211" y="611"/>
                  </a:lnTo>
                  <a:lnTo>
                    <a:pt x="1242" y="601"/>
                  </a:lnTo>
                  <a:lnTo>
                    <a:pt x="1252" y="590"/>
                  </a:lnTo>
                  <a:lnTo>
                    <a:pt x="1275" y="600"/>
                  </a:lnTo>
                  <a:lnTo>
                    <a:pt x="1282" y="590"/>
                  </a:lnTo>
                  <a:lnTo>
                    <a:pt x="1294" y="592"/>
                  </a:lnTo>
                  <a:lnTo>
                    <a:pt x="1364" y="579"/>
                  </a:lnTo>
                  <a:lnTo>
                    <a:pt x="1373" y="585"/>
                  </a:lnTo>
                  <a:lnTo>
                    <a:pt x="1379" y="580"/>
                  </a:lnTo>
                  <a:lnTo>
                    <a:pt x="1389" y="592"/>
                  </a:lnTo>
                  <a:lnTo>
                    <a:pt x="1427" y="595"/>
                  </a:lnTo>
                  <a:lnTo>
                    <a:pt x="1434" y="609"/>
                  </a:lnTo>
                  <a:lnTo>
                    <a:pt x="1443" y="609"/>
                  </a:lnTo>
                  <a:lnTo>
                    <a:pt x="1451" y="615"/>
                  </a:lnTo>
                  <a:lnTo>
                    <a:pt x="1461" y="661"/>
                  </a:lnTo>
                  <a:lnTo>
                    <a:pt x="1467" y="669"/>
                  </a:lnTo>
                  <a:lnTo>
                    <a:pt x="1476" y="664"/>
                  </a:lnTo>
                  <a:lnTo>
                    <a:pt x="1471" y="649"/>
                  </a:lnTo>
                  <a:lnTo>
                    <a:pt x="1474" y="646"/>
                  </a:lnTo>
                  <a:lnTo>
                    <a:pt x="1487" y="653"/>
                  </a:lnTo>
                  <a:lnTo>
                    <a:pt x="1507" y="658"/>
                  </a:lnTo>
                  <a:lnTo>
                    <a:pt x="1525" y="641"/>
                  </a:lnTo>
                  <a:lnTo>
                    <a:pt x="1535" y="640"/>
                  </a:lnTo>
                  <a:lnTo>
                    <a:pt x="1552" y="649"/>
                  </a:lnTo>
                  <a:lnTo>
                    <a:pt x="1560" y="631"/>
                  </a:lnTo>
                  <a:lnTo>
                    <a:pt x="1556" y="626"/>
                  </a:lnTo>
                  <a:lnTo>
                    <a:pt x="1551" y="631"/>
                  </a:lnTo>
                  <a:lnTo>
                    <a:pt x="1551" y="624"/>
                  </a:lnTo>
                  <a:lnTo>
                    <a:pt x="1567" y="621"/>
                  </a:lnTo>
                  <a:lnTo>
                    <a:pt x="1577" y="631"/>
                  </a:lnTo>
                  <a:lnTo>
                    <a:pt x="1591" y="626"/>
                  </a:lnTo>
                  <a:lnTo>
                    <a:pt x="1596" y="631"/>
                  </a:lnTo>
                  <a:lnTo>
                    <a:pt x="1607" y="624"/>
                  </a:lnTo>
                  <a:lnTo>
                    <a:pt x="1616" y="624"/>
                  </a:lnTo>
                  <a:lnTo>
                    <a:pt x="1619" y="615"/>
                  </a:lnTo>
                  <a:lnTo>
                    <a:pt x="1629" y="621"/>
                  </a:lnTo>
                  <a:lnTo>
                    <a:pt x="1645" y="604"/>
                  </a:lnTo>
                  <a:lnTo>
                    <a:pt x="1650" y="601"/>
                  </a:lnTo>
                  <a:lnTo>
                    <a:pt x="1655" y="611"/>
                  </a:lnTo>
                  <a:lnTo>
                    <a:pt x="1668" y="604"/>
                  </a:lnTo>
                  <a:lnTo>
                    <a:pt x="1688" y="584"/>
                  </a:lnTo>
                  <a:lnTo>
                    <a:pt x="1704" y="594"/>
                  </a:lnTo>
                  <a:lnTo>
                    <a:pt x="1699" y="572"/>
                  </a:lnTo>
                  <a:lnTo>
                    <a:pt x="1704" y="550"/>
                  </a:lnTo>
                  <a:lnTo>
                    <a:pt x="1713" y="537"/>
                  </a:lnTo>
                  <a:lnTo>
                    <a:pt x="1701" y="518"/>
                  </a:lnTo>
                  <a:lnTo>
                    <a:pt x="1703" y="513"/>
                  </a:lnTo>
                  <a:lnTo>
                    <a:pt x="1694" y="507"/>
                  </a:lnTo>
                  <a:lnTo>
                    <a:pt x="1697" y="500"/>
                  </a:lnTo>
                  <a:lnTo>
                    <a:pt x="1688" y="491"/>
                  </a:lnTo>
                  <a:lnTo>
                    <a:pt x="1689" y="481"/>
                  </a:lnTo>
                  <a:lnTo>
                    <a:pt x="1679" y="471"/>
                  </a:lnTo>
                  <a:lnTo>
                    <a:pt x="1682" y="462"/>
                  </a:lnTo>
                  <a:lnTo>
                    <a:pt x="1673" y="463"/>
                  </a:lnTo>
                  <a:lnTo>
                    <a:pt x="1669" y="456"/>
                  </a:lnTo>
                  <a:lnTo>
                    <a:pt x="1674" y="446"/>
                  </a:lnTo>
                  <a:lnTo>
                    <a:pt x="1673" y="433"/>
                  </a:lnTo>
                  <a:lnTo>
                    <a:pt x="1683" y="429"/>
                  </a:lnTo>
                  <a:lnTo>
                    <a:pt x="1679" y="413"/>
                  </a:lnTo>
                  <a:lnTo>
                    <a:pt x="1685" y="408"/>
                  </a:lnTo>
                  <a:lnTo>
                    <a:pt x="1684" y="402"/>
                  </a:lnTo>
                  <a:lnTo>
                    <a:pt x="1689" y="397"/>
                  </a:lnTo>
                  <a:lnTo>
                    <a:pt x="1690" y="349"/>
                  </a:lnTo>
                  <a:lnTo>
                    <a:pt x="1701" y="328"/>
                  </a:lnTo>
                  <a:lnTo>
                    <a:pt x="1688" y="279"/>
                  </a:lnTo>
                  <a:lnTo>
                    <a:pt x="1683" y="274"/>
                  </a:lnTo>
                  <a:lnTo>
                    <a:pt x="1720" y="274"/>
                  </a:lnTo>
                  <a:lnTo>
                    <a:pt x="1738" y="284"/>
                  </a:lnTo>
                  <a:lnTo>
                    <a:pt x="1746" y="284"/>
                  </a:lnTo>
                  <a:lnTo>
                    <a:pt x="1763" y="314"/>
                  </a:lnTo>
                  <a:lnTo>
                    <a:pt x="1773" y="314"/>
                  </a:lnTo>
                  <a:lnTo>
                    <a:pt x="1777" y="319"/>
                  </a:lnTo>
                  <a:lnTo>
                    <a:pt x="1788" y="316"/>
                  </a:lnTo>
                  <a:lnTo>
                    <a:pt x="1797" y="326"/>
                  </a:lnTo>
                  <a:lnTo>
                    <a:pt x="1807" y="323"/>
                  </a:lnTo>
                  <a:lnTo>
                    <a:pt x="1800" y="338"/>
                  </a:lnTo>
                  <a:lnTo>
                    <a:pt x="1801" y="345"/>
                  </a:lnTo>
                  <a:lnTo>
                    <a:pt x="1820" y="353"/>
                  </a:lnTo>
                  <a:lnTo>
                    <a:pt x="1827" y="364"/>
                  </a:lnTo>
                  <a:lnTo>
                    <a:pt x="1830" y="375"/>
                  </a:lnTo>
                  <a:lnTo>
                    <a:pt x="1850" y="398"/>
                  </a:lnTo>
                  <a:lnTo>
                    <a:pt x="1857" y="418"/>
                  </a:lnTo>
                  <a:lnTo>
                    <a:pt x="1880" y="451"/>
                  </a:lnTo>
                  <a:lnTo>
                    <a:pt x="1879" y="457"/>
                  </a:lnTo>
                  <a:lnTo>
                    <a:pt x="1886" y="463"/>
                  </a:lnTo>
                  <a:lnTo>
                    <a:pt x="1891" y="461"/>
                  </a:lnTo>
                  <a:lnTo>
                    <a:pt x="1900" y="428"/>
                  </a:lnTo>
                  <a:lnTo>
                    <a:pt x="1906" y="423"/>
                  </a:lnTo>
                  <a:lnTo>
                    <a:pt x="1905" y="419"/>
                  </a:lnTo>
                  <a:lnTo>
                    <a:pt x="1913" y="407"/>
                  </a:lnTo>
                  <a:lnTo>
                    <a:pt x="1945" y="407"/>
                  </a:lnTo>
                  <a:lnTo>
                    <a:pt x="1949" y="417"/>
                  </a:lnTo>
                  <a:lnTo>
                    <a:pt x="1943" y="424"/>
                  </a:lnTo>
                  <a:lnTo>
                    <a:pt x="1943" y="436"/>
                  </a:lnTo>
                  <a:lnTo>
                    <a:pt x="1958" y="427"/>
                  </a:lnTo>
                  <a:lnTo>
                    <a:pt x="1963" y="417"/>
                  </a:lnTo>
                  <a:lnTo>
                    <a:pt x="1982" y="431"/>
                  </a:lnTo>
                  <a:lnTo>
                    <a:pt x="1974" y="438"/>
                  </a:lnTo>
                  <a:lnTo>
                    <a:pt x="1975" y="471"/>
                  </a:lnTo>
                  <a:lnTo>
                    <a:pt x="1980" y="481"/>
                  </a:lnTo>
                  <a:lnTo>
                    <a:pt x="1980" y="513"/>
                  </a:lnTo>
                  <a:lnTo>
                    <a:pt x="1988" y="516"/>
                  </a:lnTo>
                  <a:lnTo>
                    <a:pt x="2003" y="545"/>
                  </a:lnTo>
                  <a:lnTo>
                    <a:pt x="2019" y="547"/>
                  </a:lnTo>
                  <a:lnTo>
                    <a:pt x="2044" y="572"/>
                  </a:lnTo>
                  <a:lnTo>
                    <a:pt x="2056" y="601"/>
                  </a:lnTo>
                  <a:lnTo>
                    <a:pt x="2057" y="600"/>
                  </a:lnTo>
                  <a:lnTo>
                    <a:pt x="2066" y="605"/>
                  </a:lnTo>
                  <a:lnTo>
                    <a:pt x="2062" y="626"/>
                  </a:lnTo>
                  <a:lnTo>
                    <a:pt x="2057" y="631"/>
                  </a:lnTo>
                  <a:lnTo>
                    <a:pt x="2046" y="615"/>
                  </a:lnTo>
                  <a:lnTo>
                    <a:pt x="2034" y="611"/>
                  </a:lnTo>
                  <a:lnTo>
                    <a:pt x="2031" y="594"/>
                  </a:lnTo>
                  <a:lnTo>
                    <a:pt x="2009" y="601"/>
                  </a:lnTo>
                  <a:lnTo>
                    <a:pt x="1993" y="599"/>
                  </a:lnTo>
                  <a:lnTo>
                    <a:pt x="1979" y="610"/>
                  </a:lnTo>
                  <a:lnTo>
                    <a:pt x="1974" y="606"/>
                  </a:lnTo>
                  <a:lnTo>
                    <a:pt x="1972" y="595"/>
                  </a:lnTo>
                  <a:lnTo>
                    <a:pt x="1948" y="604"/>
                  </a:lnTo>
                  <a:lnTo>
                    <a:pt x="1940" y="587"/>
                  </a:lnTo>
                  <a:lnTo>
                    <a:pt x="1921" y="582"/>
                  </a:lnTo>
                  <a:lnTo>
                    <a:pt x="1911" y="569"/>
                  </a:lnTo>
                  <a:lnTo>
                    <a:pt x="1900" y="572"/>
                  </a:lnTo>
                  <a:lnTo>
                    <a:pt x="1896" y="580"/>
                  </a:lnTo>
                  <a:lnTo>
                    <a:pt x="1903" y="590"/>
                  </a:lnTo>
                  <a:lnTo>
                    <a:pt x="1905" y="629"/>
                  </a:lnTo>
                  <a:lnTo>
                    <a:pt x="1866" y="656"/>
                  </a:lnTo>
                  <a:lnTo>
                    <a:pt x="1874" y="668"/>
                  </a:lnTo>
                  <a:lnTo>
                    <a:pt x="1901" y="673"/>
                  </a:lnTo>
                  <a:lnTo>
                    <a:pt x="1898" y="678"/>
                  </a:lnTo>
                  <a:lnTo>
                    <a:pt x="1908" y="690"/>
                  </a:lnTo>
                  <a:lnTo>
                    <a:pt x="1903" y="702"/>
                  </a:lnTo>
                  <a:lnTo>
                    <a:pt x="1928" y="702"/>
                  </a:lnTo>
                  <a:lnTo>
                    <a:pt x="1944" y="713"/>
                  </a:lnTo>
                  <a:lnTo>
                    <a:pt x="2003" y="728"/>
                  </a:lnTo>
                  <a:lnTo>
                    <a:pt x="2023" y="732"/>
                  </a:lnTo>
                  <a:lnTo>
                    <a:pt x="2027" y="725"/>
                  </a:lnTo>
                  <a:lnTo>
                    <a:pt x="2039" y="720"/>
                  </a:lnTo>
                  <a:lnTo>
                    <a:pt x="2066" y="723"/>
                  </a:lnTo>
                  <a:lnTo>
                    <a:pt x="2073" y="728"/>
                  </a:lnTo>
                  <a:lnTo>
                    <a:pt x="2052" y="733"/>
                  </a:lnTo>
                  <a:lnTo>
                    <a:pt x="2044" y="747"/>
                  </a:lnTo>
                  <a:lnTo>
                    <a:pt x="2018" y="758"/>
                  </a:lnTo>
                  <a:lnTo>
                    <a:pt x="2017" y="766"/>
                  </a:lnTo>
                  <a:lnTo>
                    <a:pt x="1999" y="776"/>
                  </a:lnTo>
                  <a:lnTo>
                    <a:pt x="2009" y="787"/>
                  </a:lnTo>
                  <a:lnTo>
                    <a:pt x="2018" y="782"/>
                  </a:lnTo>
                  <a:lnTo>
                    <a:pt x="2046" y="817"/>
                  </a:lnTo>
                  <a:lnTo>
                    <a:pt x="2046" y="842"/>
                  </a:lnTo>
                  <a:lnTo>
                    <a:pt x="2036" y="845"/>
                  </a:lnTo>
                  <a:lnTo>
                    <a:pt x="2031" y="858"/>
                  </a:lnTo>
                  <a:lnTo>
                    <a:pt x="2041" y="867"/>
                  </a:lnTo>
                  <a:lnTo>
                    <a:pt x="2052" y="866"/>
                  </a:lnTo>
                  <a:lnTo>
                    <a:pt x="2072" y="906"/>
                  </a:lnTo>
                  <a:lnTo>
                    <a:pt x="2072" y="914"/>
                  </a:lnTo>
                  <a:lnTo>
                    <a:pt x="2105" y="930"/>
                  </a:lnTo>
                  <a:lnTo>
                    <a:pt x="2108" y="936"/>
                  </a:lnTo>
                  <a:lnTo>
                    <a:pt x="2116" y="927"/>
                  </a:lnTo>
                  <a:lnTo>
                    <a:pt x="2136" y="919"/>
                  </a:lnTo>
                  <a:lnTo>
                    <a:pt x="2141" y="960"/>
                  </a:lnTo>
                  <a:lnTo>
                    <a:pt x="2146" y="951"/>
                  </a:lnTo>
                  <a:lnTo>
                    <a:pt x="2142" y="931"/>
                  </a:lnTo>
                  <a:lnTo>
                    <a:pt x="2151" y="930"/>
                  </a:lnTo>
                  <a:lnTo>
                    <a:pt x="2142" y="924"/>
                  </a:lnTo>
                  <a:lnTo>
                    <a:pt x="2156" y="904"/>
                  </a:lnTo>
                  <a:lnTo>
                    <a:pt x="2151" y="886"/>
                  </a:lnTo>
                  <a:lnTo>
                    <a:pt x="2155" y="867"/>
                  </a:lnTo>
                  <a:lnTo>
                    <a:pt x="2166" y="858"/>
                  </a:lnTo>
                  <a:lnTo>
                    <a:pt x="2187" y="855"/>
                  </a:lnTo>
                  <a:lnTo>
                    <a:pt x="2219" y="865"/>
                  </a:lnTo>
                  <a:lnTo>
                    <a:pt x="2241" y="865"/>
                  </a:lnTo>
                  <a:lnTo>
                    <a:pt x="2241" y="867"/>
                  </a:lnTo>
                  <a:lnTo>
                    <a:pt x="2249" y="871"/>
                  </a:lnTo>
                  <a:lnTo>
                    <a:pt x="2248" y="861"/>
                  </a:lnTo>
                  <a:lnTo>
                    <a:pt x="2233" y="860"/>
                  </a:lnTo>
                  <a:lnTo>
                    <a:pt x="2231" y="851"/>
                  </a:lnTo>
                  <a:lnTo>
                    <a:pt x="2221" y="848"/>
                  </a:lnTo>
                  <a:lnTo>
                    <a:pt x="2229" y="830"/>
                  </a:lnTo>
                  <a:lnTo>
                    <a:pt x="2246" y="812"/>
                  </a:lnTo>
                  <a:lnTo>
                    <a:pt x="2249" y="796"/>
                  </a:lnTo>
                  <a:lnTo>
                    <a:pt x="2259" y="782"/>
                  </a:lnTo>
                  <a:lnTo>
                    <a:pt x="2265" y="787"/>
                  </a:lnTo>
                  <a:lnTo>
                    <a:pt x="2283" y="784"/>
                  </a:lnTo>
                  <a:lnTo>
                    <a:pt x="2284" y="776"/>
                  </a:lnTo>
                  <a:lnTo>
                    <a:pt x="2307" y="776"/>
                  </a:lnTo>
                  <a:lnTo>
                    <a:pt x="2312" y="784"/>
                  </a:lnTo>
                  <a:lnTo>
                    <a:pt x="2305" y="794"/>
                  </a:lnTo>
                  <a:lnTo>
                    <a:pt x="2318" y="798"/>
                  </a:lnTo>
                  <a:lnTo>
                    <a:pt x="2312" y="807"/>
                  </a:lnTo>
                  <a:lnTo>
                    <a:pt x="2322" y="807"/>
                  </a:lnTo>
                  <a:lnTo>
                    <a:pt x="2328" y="822"/>
                  </a:lnTo>
                  <a:lnTo>
                    <a:pt x="2323" y="830"/>
                  </a:lnTo>
                  <a:lnTo>
                    <a:pt x="2317" y="828"/>
                  </a:lnTo>
                  <a:lnTo>
                    <a:pt x="2322" y="837"/>
                  </a:lnTo>
                  <a:lnTo>
                    <a:pt x="2315" y="847"/>
                  </a:lnTo>
                  <a:lnTo>
                    <a:pt x="2320" y="850"/>
                  </a:lnTo>
                  <a:lnTo>
                    <a:pt x="2329" y="847"/>
                  </a:lnTo>
                  <a:lnTo>
                    <a:pt x="2333" y="863"/>
                  </a:lnTo>
                  <a:lnTo>
                    <a:pt x="2348" y="855"/>
                  </a:lnTo>
                  <a:lnTo>
                    <a:pt x="2353" y="858"/>
                  </a:lnTo>
                  <a:lnTo>
                    <a:pt x="2352" y="867"/>
                  </a:lnTo>
                  <a:lnTo>
                    <a:pt x="2363" y="863"/>
                  </a:lnTo>
                  <a:lnTo>
                    <a:pt x="2362" y="875"/>
                  </a:lnTo>
                  <a:lnTo>
                    <a:pt x="2369" y="870"/>
                  </a:lnTo>
                  <a:lnTo>
                    <a:pt x="2374" y="886"/>
                  </a:lnTo>
                  <a:lnTo>
                    <a:pt x="2386" y="892"/>
                  </a:lnTo>
                  <a:lnTo>
                    <a:pt x="2406" y="890"/>
                  </a:lnTo>
                  <a:lnTo>
                    <a:pt x="2402" y="911"/>
                  </a:lnTo>
                  <a:lnTo>
                    <a:pt x="2379" y="922"/>
                  </a:lnTo>
                  <a:lnTo>
                    <a:pt x="2371" y="935"/>
                  </a:lnTo>
                  <a:lnTo>
                    <a:pt x="2373" y="951"/>
                  </a:lnTo>
                  <a:lnTo>
                    <a:pt x="2378" y="954"/>
                  </a:lnTo>
                  <a:lnTo>
                    <a:pt x="2382" y="949"/>
                  </a:lnTo>
                  <a:lnTo>
                    <a:pt x="2391" y="946"/>
                  </a:lnTo>
                  <a:lnTo>
                    <a:pt x="2403" y="959"/>
                  </a:lnTo>
                  <a:lnTo>
                    <a:pt x="2398" y="968"/>
                  </a:lnTo>
                  <a:lnTo>
                    <a:pt x="2406" y="976"/>
                  </a:lnTo>
                  <a:lnTo>
                    <a:pt x="2408" y="996"/>
                  </a:lnTo>
                  <a:lnTo>
                    <a:pt x="2403" y="1008"/>
                  </a:lnTo>
                  <a:lnTo>
                    <a:pt x="2413" y="1010"/>
                  </a:lnTo>
                  <a:lnTo>
                    <a:pt x="2407" y="1020"/>
                  </a:lnTo>
                  <a:lnTo>
                    <a:pt x="2413" y="1032"/>
                  </a:lnTo>
                  <a:lnTo>
                    <a:pt x="2406" y="1044"/>
                  </a:lnTo>
                  <a:lnTo>
                    <a:pt x="2407" y="1050"/>
                  </a:lnTo>
                  <a:lnTo>
                    <a:pt x="2402" y="1047"/>
                  </a:lnTo>
                  <a:lnTo>
                    <a:pt x="2397" y="1052"/>
                  </a:lnTo>
                  <a:lnTo>
                    <a:pt x="2402" y="1052"/>
                  </a:lnTo>
                  <a:lnTo>
                    <a:pt x="2403" y="1060"/>
                  </a:lnTo>
                  <a:lnTo>
                    <a:pt x="2391" y="1060"/>
                  </a:lnTo>
                  <a:lnTo>
                    <a:pt x="2391" y="1073"/>
                  </a:lnTo>
                  <a:lnTo>
                    <a:pt x="2378" y="1099"/>
                  </a:lnTo>
                  <a:lnTo>
                    <a:pt x="2352" y="1126"/>
                  </a:lnTo>
                  <a:lnTo>
                    <a:pt x="2339" y="1147"/>
                  </a:lnTo>
                  <a:lnTo>
                    <a:pt x="2323" y="1158"/>
                  </a:lnTo>
                  <a:lnTo>
                    <a:pt x="2322" y="1157"/>
                  </a:lnTo>
                  <a:lnTo>
                    <a:pt x="2325" y="1137"/>
                  </a:lnTo>
                  <a:lnTo>
                    <a:pt x="2309" y="1116"/>
                  </a:lnTo>
                  <a:lnTo>
                    <a:pt x="2315" y="1113"/>
                  </a:lnTo>
                  <a:lnTo>
                    <a:pt x="2312" y="1109"/>
                  </a:lnTo>
                  <a:lnTo>
                    <a:pt x="2305" y="1114"/>
                  </a:lnTo>
                  <a:lnTo>
                    <a:pt x="2305" y="1127"/>
                  </a:lnTo>
                  <a:lnTo>
                    <a:pt x="2297" y="1136"/>
                  </a:lnTo>
                  <a:lnTo>
                    <a:pt x="2302" y="1147"/>
                  </a:lnTo>
                  <a:lnTo>
                    <a:pt x="2288" y="1136"/>
                  </a:lnTo>
                  <a:lnTo>
                    <a:pt x="2256" y="1129"/>
                  </a:lnTo>
                  <a:lnTo>
                    <a:pt x="2243" y="1142"/>
                  </a:lnTo>
                  <a:lnTo>
                    <a:pt x="2245" y="1152"/>
                  </a:lnTo>
                  <a:lnTo>
                    <a:pt x="2254" y="1151"/>
                  </a:lnTo>
                  <a:lnTo>
                    <a:pt x="2253" y="1157"/>
                  </a:lnTo>
                  <a:lnTo>
                    <a:pt x="2224" y="1165"/>
                  </a:lnTo>
                  <a:lnTo>
                    <a:pt x="2210" y="1183"/>
                  </a:lnTo>
                  <a:lnTo>
                    <a:pt x="2209" y="1205"/>
                  </a:lnTo>
                  <a:lnTo>
                    <a:pt x="2220" y="1211"/>
                  </a:lnTo>
                  <a:lnTo>
                    <a:pt x="2201" y="1215"/>
                  </a:lnTo>
                  <a:lnTo>
                    <a:pt x="2185" y="1225"/>
                  </a:lnTo>
                  <a:lnTo>
                    <a:pt x="2172" y="1260"/>
                  </a:lnTo>
                  <a:lnTo>
                    <a:pt x="2151" y="1372"/>
                  </a:lnTo>
                  <a:lnTo>
                    <a:pt x="2142" y="1423"/>
                  </a:lnTo>
                  <a:lnTo>
                    <a:pt x="2150" y="1520"/>
                  </a:lnTo>
                  <a:lnTo>
                    <a:pt x="2123" y="1624"/>
                  </a:lnTo>
                  <a:lnTo>
                    <a:pt x="2113" y="1620"/>
                  </a:lnTo>
                  <a:lnTo>
                    <a:pt x="2093" y="1602"/>
                  </a:lnTo>
                  <a:lnTo>
                    <a:pt x="2096" y="1590"/>
                  </a:lnTo>
                  <a:lnTo>
                    <a:pt x="2103" y="1595"/>
                  </a:lnTo>
                  <a:lnTo>
                    <a:pt x="2105" y="1589"/>
                  </a:lnTo>
                  <a:lnTo>
                    <a:pt x="2112" y="1584"/>
                  </a:lnTo>
                  <a:lnTo>
                    <a:pt x="2108" y="1579"/>
                  </a:lnTo>
                  <a:lnTo>
                    <a:pt x="2110" y="1572"/>
                  </a:lnTo>
                  <a:lnTo>
                    <a:pt x="2103" y="1566"/>
                  </a:lnTo>
                  <a:lnTo>
                    <a:pt x="2112" y="1557"/>
                  </a:lnTo>
                  <a:lnTo>
                    <a:pt x="2128" y="1562"/>
                  </a:lnTo>
                  <a:lnTo>
                    <a:pt x="2116" y="1547"/>
                  </a:lnTo>
                  <a:lnTo>
                    <a:pt x="2100" y="1497"/>
                  </a:lnTo>
                  <a:lnTo>
                    <a:pt x="2102" y="1483"/>
                  </a:lnTo>
                  <a:lnTo>
                    <a:pt x="2116" y="1468"/>
                  </a:lnTo>
                  <a:lnTo>
                    <a:pt x="2112" y="1467"/>
                  </a:lnTo>
                  <a:lnTo>
                    <a:pt x="2108" y="1464"/>
                  </a:lnTo>
                  <a:lnTo>
                    <a:pt x="2112" y="1459"/>
                  </a:lnTo>
                  <a:lnTo>
                    <a:pt x="2113" y="1466"/>
                  </a:lnTo>
                  <a:lnTo>
                    <a:pt x="2121" y="1461"/>
                  </a:lnTo>
                  <a:lnTo>
                    <a:pt x="2118" y="1449"/>
                  </a:lnTo>
                  <a:lnTo>
                    <a:pt x="2112" y="1452"/>
                  </a:lnTo>
                  <a:lnTo>
                    <a:pt x="2112" y="1448"/>
                  </a:lnTo>
                  <a:lnTo>
                    <a:pt x="2063" y="1434"/>
                  </a:lnTo>
                  <a:lnTo>
                    <a:pt x="2039" y="1439"/>
                  </a:lnTo>
                  <a:lnTo>
                    <a:pt x="2039" y="1448"/>
                  </a:lnTo>
                  <a:lnTo>
                    <a:pt x="2046" y="1452"/>
                  </a:lnTo>
                  <a:lnTo>
                    <a:pt x="2034" y="1456"/>
                  </a:lnTo>
                  <a:lnTo>
                    <a:pt x="2033" y="1476"/>
                  </a:lnTo>
                  <a:lnTo>
                    <a:pt x="2036" y="1505"/>
                  </a:lnTo>
                  <a:lnTo>
                    <a:pt x="2047" y="1525"/>
                  </a:lnTo>
                  <a:lnTo>
                    <a:pt x="2046" y="1533"/>
                  </a:lnTo>
                  <a:lnTo>
                    <a:pt x="2056" y="1537"/>
                  </a:lnTo>
                  <a:lnTo>
                    <a:pt x="2077" y="1531"/>
                  </a:lnTo>
                  <a:lnTo>
                    <a:pt x="2083" y="1525"/>
                  </a:lnTo>
                  <a:lnTo>
                    <a:pt x="2093" y="1498"/>
                  </a:lnTo>
                  <a:lnTo>
                    <a:pt x="2097" y="1498"/>
                  </a:lnTo>
                  <a:lnTo>
                    <a:pt x="2097" y="1533"/>
                  </a:lnTo>
                  <a:lnTo>
                    <a:pt x="2092" y="1531"/>
                  </a:lnTo>
                  <a:lnTo>
                    <a:pt x="2093" y="1541"/>
                  </a:lnTo>
                  <a:lnTo>
                    <a:pt x="2100" y="1547"/>
                  </a:lnTo>
                  <a:lnTo>
                    <a:pt x="2086" y="1562"/>
                  </a:lnTo>
                  <a:lnTo>
                    <a:pt x="2086" y="1566"/>
                  </a:lnTo>
                  <a:lnTo>
                    <a:pt x="2073" y="1572"/>
                  </a:lnTo>
                  <a:lnTo>
                    <a:pt x="2068" y="1585"/>
                  </a:lnTo>
                  <a:lnTo>
                    <a:pt x="2081" y="1592"/>
                  </a:lnTo>
                  <a:lnTo>
                    <a:pt x="2082" y="1599"/>
                  </a:lnTo>
                  <a:lnTo>
                    <a:pt x="2073" y="1605"/>
                  </a:lnTo>
                  <a:lnTo>
                    <a:pt x="2044" y="1609"/>
                  </a:lnTo>
                  <a:lnTo>
                    <a:pt x="1993" y="1625"/>
                  </a:lnTo>
                  <a:lnTo>
                    <a:pt x="1935" y="1663"/>
                  </a:lnTo>
                  <a:lnTo>
                    <a:pt x="1908" y="1693"/>
                  </a:lnTo>
                  <a:lnTo>
                    <a:pt x="1906" y="1714"/>
                  </a:lnTo>
                  <a:lnTo>
                    <a:pt x="1914" y="1733"/>
                  </a:lnTo>
                  <a:lnTo>
                    <a:pt x="1910" y="1742"/>
                  </a:lnTo>
                  <a:lnTo>
                    <a:pt x="1918" y="1754"/>
                  </a:lnTo>
                  <a:lnTo>
                    <a:pt x="1921" y="1768"/>
                  </a:lnTo>
                  <a:lnTo>
                    <a:pt x="1916" y="1769"/>
                  </a:lnTo>
                  <a:lnTo>
                    <a:pt x="1914" y="1762"/>
                  </a:lnTo>
                  <a:lnTo>
                    <a:pt x="1910" y="1773"/>
                  </a:lnTo>
                  <a:lnTo>
                    <a:pt x="1903" y="1763"/>
                  </a:lnTo>
                  <a:lnTo>
                    <a:pt x="1900" y="1768"/>
                  </a:lnTo>
                  <a:lnTo>
                    <a:pt x="1910" y="1781"/>
                  </a:lnTo>
                  <a:lnTo>
                    <a:pt x="1910" y="1811"/>
                  </a:lnTo>
                  <a:lnTo>
                    <a:pt x="1905" y="1817"/>
                  </a:lnTo>
                  <a:lnTo>
                    <a:pt x="1898" y="1807"/>
                  </a:lnTo>
                  <a:lnTo>
                    <a:pt x="1890" y="1803"/>
                  </a:lnTo>
                  <a:lnTo>
                    <a:pt x="1875" y="1808"/>
                  </a:lnTo>
                  <a:lnTo>
                    <a:pt x="1871" y="1818"/>
                  </a:lnTo>
                  <a:lnTo>
                    <a:pt x="1879" y="1852"/>
                  </a:lnTo>
                  <a:lnTo>
                    <a:pt x="1895" y="1877"/>
                  </a:lnTo>
                  <a:lnTo>
                    <a:pt x="1901" y="1877"/>
                  </a:lnTo>
                  <a:lnTo>
                    <a:pt x="1901" y="1865"/>
                  </a:lnTo>
                  <a:lnTo>
                    <a:pt x="1891" y="1858"/>
                  </a:lnTo>
                  <a:lnTo>
                    <a:pt x="1898" y="1850"/>
                  </a:lnTo>
                  <a:lnTo>
                    <a:pt x="1910" y="1848"/>
                  </a:lnTo>
                  <a:lnTo>
                    <a:pt x="1938" y="1881"/>
                  </a:lnTo>
                  <a:lnTo>
                    <a:pt x="2007" y="1917"/>
                  </a:lnTo>
                  <a:lnTo>
                    <a:pt x="2013" y="1929"/>
                  </a:lnTo>
                  <a:lnTo>
                    <a:pt x="2028" y="1941"/>
                  </a:lnTo>
                  <a:lnTo>
                    <a:pt x="2028" y="1988"/>
                  </a:lnTo>
                  <a:lnTo>
                    <a:pt x="2046" y="2010"/>
                  </a:lnTo>
                  <a:lnTo>
                    <a:pt x="2052" y="2045"/>
                  </a:lnTo>
                  <a:lnTo>
                    <a:pt x="2047" y="2040"/>
                  </a:lnTo>
                  <a:lnTo>
                    <a:pt x="2043" y="2047"/>
                  </a:lnTo>
                  <a:lnTo>
                    <a:pt x="2031" y="2040"/>
                  </a:lnTo>
                  <a:lnTo>
                    <a:pt x="2031" y="2050"/>
                  </a:lnTo>
                  <a:lnTo>
                    <a:pt x="2044" y="2054"/>
                  </a:lnTo>
                  <a:lnTo>
                    <a:pt x="2076" y="2055"/>
                  </a:lnTo>
                  <a:lnTo>
                    <a:pt x="2081" y="2077"/>
                  </a:lnTo>
                  <a:lnTo>
                    <a:pt x="2077" y="2083"/>
                  </a:lnTo>
                  <a:lnTo>
                    <a:pt x="2072" y="2078"/>
                  </a:lnTo>
                  <a:lnTo>
                    <a:pt x="2071" y="2083"/>
                  </a:lnTo>
                  <a:lnTo>
                    <a:pt x="2054" y="2092"/>
                  </a:lnTo>
                  <a:lnTo>
                    <a:pt x="2056" y="2103"/>
                  </a:lnTo>
                  <a:lnTo>
                    <a:pt x="2041" y="2122"/>
                  </a:lnTo>
                  <a:lnTo>
                    <a:pt x="2033" y="2153"/>
                  </a:lnTo>
                  <a:lnTo>
                    <a:pt x="2039" y="2226"/>
                  </a:lnTo>
                  <a:lnTo>
                    <a:pt x="2018" y="2231"/>
                  </a:lnTo>
                  <a:lnTo>
                    <a:pt x="1975" y="2260"/>
                  </a:lnTo>
                  <a:lnTo>
                    <a:pt x="1890" y="2345"/>
                  </a:lnTo>
                  <a:lnTo>
                    <a:pt x="1855" y="2393"/>
                  </a:lnTo>
                  <a:lnTo>
                    <a:pt x="1806" y="2478"/>
                  </a:lnTo>
                  <a:lnTo>
                    <a:pt x="1767" y="2562"/>
                  </a:lnTo>
                  <a:lnTo>
                    <a:pt x="1733" y="2643"/>
                  </a:lnTo>
                  <a:lnTo>
                    <a:pt x="1682" y="2794"/>
                  </a:lnTo>
                  <a:lnTo>
                    <a:pt x="1669" y="2841"/>
                  </a:lnTo>
                  <a:lnTo>
                    <a:pt x="1644" y="2960"/>
                  </a:lnTo>
                  <a:lnTo>
                    <a:pt x="1620" y="3040"/>
                  </a:lnTo>
                  <a:lnTo>
                    <a:pt x="1571" y="3176"/>
                  </a:lnTo>
                  <a:lnTo>
                    <a:pt x="1525" y="3265"/>
                  </a:lnTo>
                  <a:lnTo>
                    <a:pt x="1469" y="3392"/>
                  </a:lnTo>
                  <a:lnTo>
                    <a:pt x="1439" y="3449"/>
                  </a:lnTo>
                  <a:lnTo>
                    <a:pt x="1403" y="3507"/>
                  </a:lnTo>
                  <a:lnTo>
                    <a:pt x="1318" y="3620"/>
                  </a:lnTo>
                  <a:lnTo>
                    <a:pt x="1256" y="3687"/>
                  </a:lnTo>
                  <a:lnTo>
                    <a:pt x="985" y="3937"/>
                  </a:lnTo>
                  <a:lnTo>
                    <a:pt x="867" y="4054"/>
                  </a:lnTo>
                  <a:lnTo>
                    <a:pt x="763" y="4145"/>
                  </a:lnTo>
                  <a:lnTo>
                    <a:pt x="626" y="4253"/>
                  </a:lnTo>
                  <a:lnTo>
                    <a:pt x="601" y="4262"/>
                  </a:lnTo>
                  <a:lnTo>
                    <a:pt x="594" y="4258"/>
                  </a:lnTo>
                  <a:lnTo>
                    <a:pt x="580" y="4258"/>
                  </a:lnTo>
                  <a:lnTo>
                    <a:pt x="572" y="4252"/>
                  </a:lnTo>
                  <a:lnTo>
                    <a:pt x="561" y="4246"/>
                  </a:lnTo>
                  <a:lnTo>
                    <a:pt x="562" y="4236"/>
                  </a:lnTo>
                  <a:lnTo>
                    <a:pt x="556" y="4213"/>
                  </a:lnTo>
                  <a:lnTo>
                    <a:pt x="557" y="4198"/>
                  </a:lnTo>
                  <a:lnTo>
                    <a:pt x="551" y="4192"/>
                  </a:lnTo>
                  <a:lnTo>
                    <a:pt x="553" y="4188"/>
                  </a:lnTo>
                  <a:lnTo>
                    <a:pt x="464" y="4182"/>
                  </a:lnTo>
                  <a:lnTo>
                    <a:pt x="454" y="4182"/>
                  </a:lnTo>
                  <a:lnTo>
                    <a:pt x="458" y="4178"/>
                  </a:lnTo>
                  <a:lnTo>
                    <a:pt x="456" y="4167"/>
                  </a:lnTo>
                  <a:lnTo>
                    <a:pt x="463" y="4162"/>
                  </a:lnTo>
                  <a:lnTo>
                    <a:pt x="454" y="4152"/>
                  </a:lnTo>
                  <a:lnTo>
                    <a:pt x="456" y="4144"/>
                  </a:lnTo>
                  <a:lnTo>
                    <a:pt x="452" y="4129"/>
                  </a:lnTo>
                  <a:lnTo>
                    <a:pt x="458" y="4123"/>
                  </a:lnTo>
                  <a:lnTo>
                    <a:pt x="461" y="4099"/>
                  </a:lnTo>
                  <a:lnTo>
                    <a:pt x="452" y="4085"/>
                  </a:lnTo>
                  <a:lnTo>
                    <a:pt x="456" y="4066"/>
                  </a:lnTo>
                  <a:lnTo>
                    <a:pt x="458" y="4081"/>
                  </a:lnTo>
                  <a:lnTo>
                    <a:pt x="464" y="4086"/>
                  </a:lnTo>
                  <a:lnTo>
                    <a:pt x="476" y="4064"/>
                  </a:lnTo>
                  <a:lnTo>
                    <a:pt x="472" y="4045"/>
                  </a:lnTo>
                  <a:lnTo>
                    <a:pt x="479" y="4030"/>
                  </a:lnTo>
                  <a:lnTo>
                    <a:pt x="474" y="4006"/>
                  </a:lnTo>
                  <a:lnTo>
                    <a:pt x="481" y="3972"/>
                  </a:lnTo>
                  <a:lnTo>
                    <a:pt x="492" y="3992"/>
                  </a:lnTo>
                  <a:lnTo>
                    <a:pt x="520" y="4000"/>
                  </a:lnTo>
                  <a:lnTo>
                    <a:pt x="508" y="4001"/>
                  </a:lnTo>
                  <a:lnTo>
                    <a:pt x="511" y="4017"/>
                  </a:lnTo>
                  <a:lnTo>
                    <a:pt x="502" y="4011"/>
                  </a:lnTo>
                  <a:lnTo>
                    <a:pt x="503" y="4020"/>
                  </a:lnTo>
                  <a:lnTo>
                    <a:pt x="512" y="4030"/>
                  </a:lnTo>
                  <a:lnTo>
                    <a:pt x="532" y="4034"/>
                  </a:lnTo>
                  <a:lnTo>
                    <a:pt x="545" y="4027"/>
                  </a:lnTo>
                  <a:lnTo>
                    <a:pt x="545" y="4019"/>
                  </a:lnTo>
                  <a:lnTo>
                    <a:pt x="536" y="4002"/>
                  </a:lnTo>
                  <a:lnTo>
                    <a:pt x="528" y="4009"/>
                  </a:lnTo>
                  <a:lnTo>
                    <a:pt x="541" y="3980"/>
                  </a:lnTo>
                  <a:lnTo>
                    <a:pt x="543" y="3953"/>
                  </a:lnTo>
                  <a:lnTo>
                    <a:pt x="553" y="3940"/>
                  </a:lnTo>
                  <a:lnTo>
                    <a:pt x="550" y="3955"/>
                  </a:lnTo>
                  <a:lnTo>
                    <a:pt x="545" y="3955"/>
                  </a:lnTo>
                  <a:lnTo>
                    <a:pt x="555" y="3961"/>
                  </a:lnTo>
                  <a:lnTo>
                    <a:pt x="561" y="3937"/>
                  </a:lnTo>
                  <a:lnTo>
                    <a:pt x="571" y="3868"/>
                  </a:lnTo>
                  <a:lnTo>
                    <a:pt x="570" y="3833"/>
                  </a:lnTo>
                  <a:lnTo>
                    <a:pt x="553" y="3783"/>
                  </a:lnTo>
                  <a:lnTo>
                    <a:pt x="523" y="3628"/>
                  </a:lnTo>
                  <a:lnTo>
                    <a:pt x="567" y="3492"/>
                  </a:lnTo>
                  <a:lnTo>
                    <a:pt x="572" y="3488"/>
                  </a:lnTo>
                  <a:lnTo>
                    <a:pt x="580" y="3453"/>
                  </a:lnTo>
                  <a:lnTo>
                    <a:pt x="591" y="3432"/>
                  </a:lnTo>
                  <a:lnTo>
                    <a:pt x="596" y="3432"/>
                  </a:lnTo>
                  <a:lnTo>
                    <a:pt x="591" y="3439"/>
                  </a:lnTo>
                  <a:lnTo>
                    <a:pt x="596" y="3454"/>
                  </a:lnTo>
                  <a:lnTo>
                    <a:pt x="587" y="3442"/>
                  </a:lnTo>
                  <a:lnTo>
                    <a:pt x="580" y="3463"/>
                  </a:lnTo>
                  <a:lnTo>
                    <a:pt x="576" y="3493"/>
                  </a:lnTo>
                  <a:lnTo>
                    <a:pt x="587" y="3502"/>
                  </a:lnTo>
                  <a:lnTo>
                    <a:pt x="594" y="3502"/>
                  </a:lnTo>
                  <a:lnTo>
                    <a:pt x="610" y="3487"/>
                  </a:lnTo>
                  <a:lnTo>
                    <a:pt x="617" y="3467"/>
                  </a:lnTo>
                  <a:lnTo>
                    <a:pt x="626" y="3461"/>
                  </a:lnTo>
                  <a:lnTo>
                    <a:pt x="651" y="3429"/>
                  </a:lnTo>
                  <a:lnTo>
                    <a:pt x="674" y="3380"/>
                  </a:lnTo>
                  <a:lnTo>
                    <a:pt x="689" y="3363"/>
                  </a:lnTo>
                  <a:lnTo>
                    <a:pt x="694" y="3365"/>
                  </a:lnTo>
                  <a:lnTo>
                    <a:pt x="693" y="3375"/>
                  </a:lnTo>
                  <a:lnTo>
                    <a:pt x="688" y="3374"/>
                  </a:lnTo>
                  <a:lnTo>
                    <a:pt x="683" y="3395"/>
                  </a:lnTo>
                  <a:lnTo>
                    <a:pt x="695" y="3413"/>
                  </a:lnTo>
                  <a:lnTo>
                    <a:pt x="735" y="3433"/>
                  </a:lnTo>
                  <a:lnTo>
                    <a:pt x="752" y="3433"/>
                  </a:lnTo>
                  <a:lnTo>
                    <a:pt x="762" y="3419"/>
                  </a:lnTo>
                  <a:lnTo>
                    <a:pt x="779" y="3379"/>
                  </a:lnTo>
                  <a:lnTo>
                    <a:pt x="817" y="3341"/>
                  </a:lnTo>
                  <a:lnTo>
                    <a:pt x="865" y="3254"/>
                  </a:lnTo>
                  <a:lnTo>
                    <a:pt x="867" y="3237"/>
                  </a:lnTo>
                  <a:lnTo>
                    <a:pt x="857" y="3172"/>
                  </a:lnTo>
                  <a:lnTo>
                    <a:pt x="862" y="3176"/>
                  </a:lnTo>
                  <a:lnTo>
                    <a:pt x="865" y="3163"/>
                  </a:lnTo>
                  <a:lnTo>
                    <a:pt x="860" y="3137"/>
                  </a:lnTo>
                  <a:lnTo>
                    <a:pt x="870" y="3087"/>
                  </a:lnTo>
                  <a:lnTo>
                    <a:pt x="886" y="3043"/>
                  </a:lnTo>
                  <a:lnTo>
                    <a:pt x="902" y="3028"/>
                  </a:lnTo>
                  <a:lnTo>
                    <a:pt x="921" y="3040"/>
                  </a:lnTo>
                  <a:lnTo>
                    <a:pt x="922" y="3049"/>
                  </a:lnTo>
                  <a:lnTo>
                    <a:pt x="917" y="3040"/>
                  </a:lnTo>
                  <a:lnTo>
                    <a:pt x="915" y="3040"/>
                  </a:lnTo>
                  <a:lnTo>
                    <a:pt x="915" y="3045"/>
                  </a:lnTo>
                  <a:lnTo>
                    <a:pt x="931" y="3063"/>
                  </a:lnTo>
                  <a:lnTo>
                    <a:pt x="947" y="3077"/>
                  </a:lnTo>
                  <a:lnTo>
                    <a:pt x="960" y="3078"/>
                  </a:lnTo>
                  <a:lnTo>
                    <a:pt x="976" y="3063"/>
                  </a:lnTo>
                  <a:lnTo>
                    <a:pt x="995" y="3035"/>
                  </a:lnTo>
                  <a:lnTo>
                    <a:pt x="1049" y="2978"/>
                  </a:lnTo>
                  <a:lnTo>
                    <a:pt x="1054" y="2964"/>
                  </a:lnTo>
                  <a:lnTo>
                    <a:pt x="1055" y="2975"/>
                  </a:lnTo>
                  <a:lnTo>
                    <a:pt x="1048" y="2985"/>
                  </a:lnTo>
                  <a:lnTo>
                    <a:pt x="1039" y="3006"/>
                  </a:lnTo>
                  <a:lnTo>
                    <a:pt x="1039" y="3029"/>
                  </a:lnTo>
                  <a:lnTo>
                    <a:pt x="1055" y="3059"/>
                  </a:lnTo>
                  <a:lnTo>
                    <a:pt x="1083" y="3089"/>
                  </a:lnTo>
                  <a:lnTo>
                    <a:pt x="1112" y="3118"/>
                  </a:lnTo>
                  <a:lnTo>
                    <a:pt x="1121" y="3123"/>
                  </a:lnTo>
                  <a:lnTo>
                    <a:pt x="1151" y="3153"/>
                  </a:lnTo>
                  <a:lnTo>
                    <a:pt x="1188" y="3178"/>
                  </a:lnTo>
                  <a:lnTo>
                    <a:pt x="1221" y="3185"/>
                  </a:lnTo>
                  <a:lnTo>
                    <a:pt x="1252" y="3176"/>
                  </a:lnTo>
                  <a:lnTo>
                    <a:pt x="1289" y="3148"/>
                  </a:lnTo>
                  <a:lnTo>
                    <a:pt x="1311" y="3119"/>
                  </a:lnTo>
                  <a:lnTo>
                    <a:pt x="1363" y="3029"/>
                  </a:lnTo>
                  <a:lnTo>
                    <a:pt x="1379" y="2988"/>
                  </a:lnTo>
                  <a:lnTo>
                    <a:pt x="1458" y="2832"/>
                  </a:lnTo>
                  <a:lnTo>
                    <a:pt x="1467" y="2809"/>
                  </a:lnTo>
                  <a:lnTo>
                    <a:pt x="1497" y="2688"/>
                  </a:lnTo>
                  <a:lnTo>
                    <a:pt x="1488" y="2643"/>
                  </a:lnTo>
                  <a:lnTo>
                    <a:pt x="1451" y="2546"/>
                  </a:lnTo>
                  <a:lnTo>
                    <a:pt x="1380" y="2417"/>
                  </a:lnTo>
                  <a:lnTo>
                    <a:pt x="1395" y="2349"/>
                  </a:lnTo>
                  <a:lnTo>
                    <a:pt x="1424" y="2272"/>
                  </a:lnTo>
                  <a:lnTo>
                    <a:pt x="1456" y="2216"/>
                  </a:lnTo>
                  <a:lnTo>
                    <a:pt x="1454" y="2207"/>
                  </a:lnTo>
                  <a:lnTo>
                    <a:pt x="1464" y="2193"/>
                  </a:lnTo>
                  <a:lnTo>
                    <a:pt x="1423" y="2206"/>
                  </a:lnTo>
                  <a:lnTo>
                    <a:pt x="1407" y="2220"/>
                  </a:lnTo>
                  <a:lnTo>
                    <a:pt x="1384" y="2212"/>
                  </a:lnTo>
                  <a:lnTo>
                    <a:pt x="1379" y="2225"/>
                  </a:lnTo>
                  <a:lnTo>
                    <a:pt x="1364" y="2225"/>
                  </a:lnTo>
                  <a:lnTo>
                    <a:pt x="1355" y="2231"/>
                  </a:lnTo>
                  <a:lnTo>
                    <a:pt x="1349" y="2226"/>
                  </a:lnTo>
                  <a:lnTo>
                    <a:pt x="1334" y="2221"/>
                  </a:lnTo>
                  <a:lnTo>
                    <a:pt x="1338" y="2227"/>
                  </a:lnTo>
                  <a:lnTo>
                    <a:pt x="1328" y="2231"/>
                  </a:lnTo>
                  <a:lnTo>
                    <a:pt x="1328" y="2235"/>
                  </a:lnTo>
                  <a:lnTo>
                    <a:pt x="1336" y="2232"/>
                  </a:lnTo>
                  <a:lnTo>
                    <a:pt x="1333" y="2242"/>
                  </a:lnTo>
                  <a:lnTo>
                    <a:pt x="1338" y="2239"/>
                  </a:lnTo>
                  <a:lnTo>
                    <a:pt x="1338" y="2246"/>
                  </a:lnTo>
                  <a:lnTo>
                    <a:pt x="1348" y="2249"/>
                  </a:lnTo>
                  <a:lnTo>
                    <a:pt x="1341" y="2264"/>
                  </a:lnTo>
                  <a:lnTo>
                    <a:pt x="1343" y="2254"/>
                  </a:lnTo>
                  <a:lnTo>
                    <a:pt x="1338" y="2252"/>
                  </a:lnTo>
                  <a:lnTo>
                    <a:pt x="1321" y="2256"/>
                  </a:lnTo>
                  <a:lnTo>
                    <a:pt x="1309" y="2262"/>
                  </a:lnTo>
                  <a:lnTo>
                    <a:pt x="1309" y="2267"/>
                  </a:lnTo>
                  <a:lnTo>
                    <a:pt x="1295" y="2270"/>
                  </a:lnTo>
                  <a:lnTo>
                    <a:pt x="1301" y="2272"/>
                  </a:lnTo>
                  <a:lnTo>
                    <a:pt x="1294" y="2280"/>
                  </a:lnTo>
                  <a:lnTo>
                    <a:pt x="1306" y="2272"/>
                  </a:lnTo>
                  <a:lnTo>
                    <a:pt x="1314" y="2276"/>
                  </a:lnTo>
                  <a:lnTo>
                    <a:pt x="1316" y="2274"/>
                  </a:lnTo>
                  <a:lnTo>
                    <a:pt x="1330" y="2276"/>
                  </a:lnTo>
                  <a:lnTo>
                    <a:pt x="1336" y="2267"/>
                  </a:lnTo>
                  <a:lnTo>
                    <a:pt x="1344" y="2274"/>
                  </a:lnTo>
                  <a:lnTo>
                    <a:pt x="1346" y="2280"/>
                  </a:lnTo>
                  <a:lnTo>
                    <a:pt x="1333" y="2291"/>
                  </a:lnTo>
                  <a:lnTo>
                    <a:pt x="1325" y="2281"/>
                  </a:lnTo>
                  <a:lnTo>
                    <a:pt x="1316" y="2280"/>
                  </a:lnTo>
                  <a:lnTo>
                    <a:pt x="1295" y="2305"/>
                  </a:lnTo>
                  <a:lnTo>
                    <a:pt x="1285" y="2353"/>
                  </a:lnTo>
                  <a:lnTo>
                    <a:pt x="1272" y="2354"/>
                  </a:lnTo>
                  <a:lnTo>
                    <a:pt x="1269" y="2363"/>
                  </a:lnTo>
                  <a:lnTo>
                    <a:pt x="1280" y="2368"/>
                  </a:lnTo>
                  <a:lnTo>
                    <a:pt x="1272" y="2375"/>
                  </a:lnTo>
                  <a:lnTo>
                    <a:pt x="1259" y="2414"/>
                  </a:lnTo>
                  <a:lnTo>
                    <a:pt x="1251" y="2419"/>
                  </a:lnTo>
                  <a:lnTo>
                    <a:pt x="1267" y="2437"/>
                  </a:lnTo>
                  <a:lnTo>
                    <a:pt x="1250" y="2424"/>
                  </a:lnTo>
                  <a:lnTo>
                    <a:pt x="1245" y="2433"/>
                  </a:lnTo>
                  <a:lnTo>
                    <a:pt x="1245" y="2444"/>
                  </a:lnTo>
                  <a:lnTo>
                    <a:pt x="1256" y="2461"/>
                  </a:lnTo>
                  <a:lnTo>
                    <a:pt x="1267" y="2459"/>
                  </a:lnTo>
                  <a:lnTo>
                    <a:pt x="1279" y="2449"/>
                  </a:lnTo>
                  <a:lnTo>
                    <a:pt x="1274" y="2459"/>
                  </a:lnTo>
                  <a:lnTo>
                    <a:pt x="1262" y="2469"/>
                  </a:lnTo>
                  <a:lnTo>
                    <a:pt x="1279" y="2496"/>
                  </a:lnTo>
                  <a:lnTo>
                    <a:pt x="1284" y="2487"/>
                  </a:lnTo>
                  <a:lnTo>
                    <a:pt x="1295" y="2492"/>
                  </a:lnTo>
                  <a:lnTo>
                    <a:pt x="1304" y="2487"/>
                  </a:lnTo>
                  <a:lnTo>
                    <a:pt x="1304" y="2481"/>
                  </a:lnTo>
                  <a:lnTo>
                    <a:pt x="1309" y="2481"/>
                  </a:lnTo>
                  <a:lnTo>
                    <a:pt x="1306" y="2472"/>
                  </a:lnTo>
                  <a:lnTo>
                    <a:pt x="1314" y="2469"/>
                  </a:lnTo>
                  <a:lnTo>
                    <a:pt x="1304" y="2464"/>
                  </a:lnTo>
                  <a:lnTo>
                    <a:pt x="1296" y="2461"/>
                  </a:lnTo>
                  <a:lnTo>
                    <a:pt x="1315" y="2466"/>
                  </a:lnTo>
                  <a:lnTo>
                    <a:pt x="1315" y="2469"/>
                  </a:lnTo>
                  <a:lnTo>
                    <a:pt x="1314" y="2477"/>
                  </a:lnTo>
                  <a:lnTo>
                    <a:pt x="1316" y="2476"/>
                  </a:lnTo>
                  <a:lnTo>
                    <a:pt x="1328" y="2477"/>
                  </a:lnTo>
                  <a:lnTo>
                    <a:pt x="1320" y="2472"/>
                  </a:lnTo>
                  <a:lnTo>
                    <a:pt x="1318" y="2471"/>
                  </a:lnTo>
                  <a:lnTo>
                    <a:pt x="1350" y="2486"/>
                  </a:lnTo>
                  <a:lnTo>
                    <a:pt x="1350" y="2503"/>
                  </a:lnTo>
                  <a:lnTo>
                    <a:pt x="1325" y="2536"/>
                  </a:lnTo>
                  <a:lnTo>
                    <a:pt x="1275" y="2579"/>
                  </a:lnTo>
                  <a:lnTo>
                    <a:pt x="1221" y="2595"/>
                  </a:lnTo>
                  <a:lnTo>
                    <a:pt x="1177" y="2600"/>
                  </a:lnTo>
                  <a:lnTo>
                    <a:pt x="1137" y="2609"/>
                  </a:lnTo>
                  <a:lnTo>
                    <a:pt x="1107" y="2621"/>
                  </a:lnTo>
                  <a:lnTo>
                    <a:pt x="1077" y="2648"/>
                  </a:lnTo>
                  <a:lnTo>
                    <a:pt x="1064" y="2663"/>
                  </a:lnTo>
                  <a:lnTo>
                    <a:pt x="1049" y="2754"/>
                  </a:lnTo>
                  <a:lnTo>
                    <a:pt x="1043" y="2774"/>
                  </a:lnTo>
                  <a:lnTo>
                    <a:pt x="1033" y="2788"/>
                  </a:lnTo>
                  <a:lnTo>
                    <a:pt x="1020" y="2794"/>
                  </a:lnTo>
                  <a:lnTo>
                    <a:pt x="984" y="2797"/>
                  </a:lnTo>
                  <a:lnTo>
                    <a:pt x="966" y="2806"/>
                  </a:lnTo>
                  <a:lnTo>
                    <a:pt x="959" y="2812"/>
                  </a:lnTo>
                  <a:lnTo>
                    <a:pt x="950" y="2852"/>
                  </a:lnTo>
                  <a:lnTo>
                    <a:pt x="924" y="2832"/>
                  </a:lnTo>
                  <a:lnTo>
                    <a:pt x="902" y="2826"/>
                  </a:lnTo>
                  <a:lnTo>
                    <a:pt x="883" y="2828"/>
                  </a:lnTo>
                  <a:lnTo>
                    <a:pt x="860" y="2838"/>
                  </a:lnTo>
                  <a:lnTo>
                    <a:pt x="852" y="2850"/>
                  </a:lnTo>
                  <a:lnTo>
                    <a:pt x="843" y="2848"/>
                  </a:lnTo>
                  <a:lnTo>
                    <a:pt x="838" y="2836"/>
                  </a:lnTo>
                  <a:lnTo>
                    <a:pt x="806" y="2826"/>
                  </a:lnTo>
                  <a:lnTo>
                    <a:pt x="778" y="2809"/>
                  </a:lnTo>
                  <a:lnTo>
                    <a:pt x="769" y="2781"/>
                  </a:lnTo>
                  <a:lnTo>
                    <a:pt x="747" y="2783"/>
                  </a:lnTo>
                  <a:lnTo>
                    <a:pt x="737" y="2801"/>
                  </a:lnTo>
                  <a:lnTo>
                    <a:pt x="729" y="2804"/>
                  </a:lnTo>
                  <a:lnTo>
                    <a:pt x="710" y="2781"/>
                  </a:lnTo>
                  <a:lnTo>
                    <a:pt x="679" y="2757"/>
                  </a:lnTo>
                  <a:lnTo>
                    <a:pt x="674" y="2754"/>
                  </a:lnTo>
                  <a:lnTo>
                    <a:pt x="661" y="2767"/>
                  </a:lnTo>
                  <a:lnTo>
                    <a:pt x="655" y="2763"/>
                  </a:lnTo>
                  <a:lnTo>
                    <a:pt x="639" y="2738"/>
                  </a:lnTo>
                  <a:lnTo>
                    <a:pt x="630" y="2738"/>
                  </a:lnTo>
                  <a:lnTo>
                    <a:pt x="619" y="2758"/>
                  </a:lnTo>
                  <a:lnTo>
                    <a:pt x="596" y="2743"/>
                  </a:lnTo>
                  <a:lnTo>
                    <a:pt x="587" y="2733"/>
                  </a:lnTo>
                  <a:lnTo>
                    <a:pt x="587" y="2725"/>
                  </a:lnTo>
                  <a:lnTo>
                    <a:pt x="580" y="2722"/>
                  </a:lnTo>
                  <a:lnTo>
                    <a:pt x="577" y="2728"/>
                  </a:lnTo>
                  <a:lnTo>
                    <a:pt x="571" y="2730"/>
                  </a:lnTo>
                  <a:lnTo>
                    <a:pt x="560" y="2695"/>
                  </a:lnTo>
                  <a:lnTo>
                    <a:pt x="543" y="2674"/>
                  </a:lnTo>
                  <a:lnTo>
                    <a:pt x="543" y="2666"/>
                  </a:lnTo>
                  <a:lnTo>
                    <a:pt x="533" y="2636"/>
                  </a:lnTo>
                  <a:lnTo>
                    <a:pt x="536" y="2626"/>
                  </a:lnTo>
                  <a:lnTo>
                    <a:pt x="528" y="2620"/>
                  </a:lnTo>
                  <a:lnTo>
                    <a:pt x="518" y="2625"/>
                  </a:lnTo>
                  <a:lnTo>
                    <a:pt x="493" y="2620"/>
                  </a:lnTo>
                  <a:lnTo>
                    <a:pt x="481" y="2629"/>
                  </a:lnTo>
                  <a:lnTo>
                    <a:pt x="474" y="2620"/>
                  </a:lnTo>
                  <a:lnTo>
                    <a:pt x="468" y="2629"/>
                  </a:lnTo>
                  <a:lnTo>
                    <a:pt x="448" y="2616"/>
                  </a:lnTo>
                  <a:lnTo>
                    <a:pt x="452" y="2609"/>
                  </a:lnTo>
                  <a:lnTo>
                    <a:pt x="434" y="2609"/>
                  </a:lnTo>
                  <a:lnTo>
                    <a:pt x="423" y="2592"/>
                  </a:lnTo>
                  <a:lnTo>
                    <a:pt x="407" y="2582"/>
                  </a:lnTo>
                  <a:lnTo>
                    <a:pt x="400" y="2562"/>
                  </a:lnTo>
                  <a:lnTo>
                    <a:pt x="390" y="2557"/>
                  </a:lnTo>
                  <a:lnTo>
                    <a:pt x="374" y="2540"/>
                  </a:lnTo>
                  <a:lnTo>
                    <a:pt x="375" y="2518"/>
                  </a:lnTo>
                  <a:lnTo>
                    <a:pt x="370" y="2510"/>
                  </a:lnTo>
                  <a:lnTo>
                    <a:pt x="339" y="2496"/>
                  </a:lnTo>
                  <a:lnTo>
                    <a:pt x="353" y="2451"/>
                  </a:lnTo>
                  <a:lnTo>
                    <a:pt x="341" y="2433"/>
                  </a:lnTo>
                  <a:lnTo>
                    <a:pt x="341" y="2417"/>
                  </a:lnTo>
                  <a:lnTo>
                    <a:pt x="326" y="2412"/>
                  </a:lnTo>
                  <a:lnTo>
                    <a:pt x="328" y="2402"/>
                  </a:lnTo>
                  <a:lnTo>
                    <a:pt x="336" y="2403"/>
                  </a:lnTo>
                  <a:lnTo>
                    <a:pt x="341" y="2382"/>
                  </a:lnTo>
                  <a:lnTo>
                    <a:pt x="326" y="2370"/>
                  </a:lnTo>
                  <a:lnTo>
                    <a:pt x="326" y="2359"/>
                  </a:lnTo>
                  <a:lnTo>
                    <a:pt x="319" y="2354"/>
                  </a:lnTo>
                  <a:lnTo>
                    <a:pt x="305" y="2334"/>
                  </a:lnTo>
                  <a:lnTo>
                    <a:pt x="305" y="2305"/>
                  </a:lnTo>
                  <a:lnTo>
                    <a:pt x="295" y="2281"/>
                  </a:lnTo>
                  <a:lnTo>
                    <a:pt x="287" y="2275"/>
                  </a:lnTo>
                  <a:lnTo>
                    <a:pt x="285" y="2262"/>
                  </a:lnTo>
                  <a:lnTo>
                    <a:pt x="275" y="2267"/>
                  </a:lnTo>
                  <a:lnTo>
                    <a:pt x="267" y="2256"/>
                  </a:lnTo>
                  <a:lnTo>
                    <a:pt x="277" y="2244"/>
                  </a:lnTo>
                  <a:lnTo>
                    <a:pt x="266" y="2242"/>
                  </a:lnTo>
                  <a:lnTo>
                    <a:pt x="266" y="2227"/>
                  </a:lnTo>
                  <a:lnTo>
                    <a:pt x="254" y="2222"/>
                  </a:lnTo>
                  <a:lnTo>
                    <a:pt x="261" y="2198"/>
                  </a:lnTo>
                  <a:lnTo>
                    <a:pt x="241" y="2195"/>
                  </a:lnTo>
                  <a:lnTo>
                    <a:pt x="251" y="2188"/>
                  </a:lnTo>
                  <a:lnTo>
                    <a:pt x="251" y="2177"/>
                  </a:lnTo>
                  <a:lnTo>
                    <a:pt x="231" y="2148"/>
                  </a:lnTo>
                  <a:lnTo>
                    <a:pt x="237" y="2136"/>
                  </a:lnTo>
                  <a:lnTo>
                    <a:pt x="236" y="2127"/>
                  </a:lnTo>
                  <a:lnTo>
                    <a:pt x="245" y="2136"/>
                  </a:lnTo>
                  <a:lnTo>
                    <a:pt x="252" y="2124"/>
                  </a:lnTo>
                  <a:lnTo>
                    <a:pt x="231" y="2118"/>
                  </a:lnTo>
                  <a:lnTo>
                    <a:pt x="230" y="2109"/>
                  </a:lnTo>
                  <a:lnTo>
                    <a:pt x="230" y="2099"/>
                  </a:lnTo>
                  <a:lnTo>
                    <a:pt x="221" y="2098"/>
                  </a:lnTo>
                  <a:lnTo>
                    <a:pt x="216" y="2098"/>
                  </a:lnTo>
                  <a:lnTo>
                    <a:pt x="208" y="2102"/>
                  </a:lnTo>
                  <a:lnTo>
                    <a:pt x="203" y="2093"/>
                  </a:lnTo>
                  <a:lnTo>
                    <a:pt x="190" y="2088"/>
                  </a:lnTo>
                  <a:lnTo>
                    <a:pt x="182" y="2092"/>
                  </a:lnTo>
                  <a:lnTo>
                    <a:pt x="182" y="2087"/>
                  </a:lnTo>
                  <a:lnTo>
                    <a:pt x="166" y="2089"/>
                  </a:lnTo>
                  <a:lnTo>
                    <a:pt x="154" y="2077"/>
                  </a:lnTo>
                  <a:lnTo>
                    <a:pt x="141" y="2074"/>
                  </a:lnTo>
                  <a:lnTo>
                    <a:pt x="133" y="2068"/>
                  </a:lnTo>
                  <a:lnTo>
                    <a:pt x="133" y="2052"/>
                  </a:lnTo>
                  <a:lnTo>
                    <a:pt x="123" y="2047"/>
                  </a:lnTo>
                  <a:lnTo>
                    <a:pt x="128" y="2040"/>
                  </a:lnTo>
                  <a:lnTo>
                    <a:pt x="113" y="2038"/>
                  </a:lnTo>
                  <a:lnTo>
                    <a:pt x="112" y="2015"/>
                  </a:lnTo>
                  <a:lnTo>
                    <a:pt x="112" y="2010"/>
                  </a:lnTo>
                  <a:lnTo>
                    <a:pt x="114" y="1999"/>
                  </a:lnTo>
                  <a:lnTo>
                    <a:pt x="98" y="1989"/>
                  </a:lnTo>
                  <a:lnTo>
                    <a:pt x="93" y="1996"/>
                  </a:lnTo>
                  <a:lnTo>
                    <a:pt x="70" y="1991"/>
                  </a:lnTo>
                  <a:lnTo>
                    <a:pt x="64" y="1975"/>
                  </a:lnTo>
                  <a:lnTo>
                    <a:pt x="49" y="1965"/>
                  </a:lnTo>
                  <a:lnTo>
                    <a:pt x="45" y="1955"/>
                  </a:lnTo>
                  <a:lnTo>
                    <a:pt x="24" y="1951"/>
                  </a:lnTo>
                  <a:lnTo>
                    <a:pt x="9" y="1939"/>
                  </a:lnTo>
                  <a:lnTo>
                    <a:pt x="9" y="1930"/>
                  </a:lnTo>
                  <a:lnTo>
                    <a:pt x="0" y="1901"/>
                  </a:lnTo>
                  <a:lnTo>
                    <a:pt x="1" y="1895"/>
                  </a:lnTo>
                  <a:lnTo>
                    <a:pt x="16" y="1886"/>
                  </a:lnTo>
                  <a:lnTo>
                    <a:pt x="23" y="1877"/>
                  </a:lnTo>
                  <a:lnTo>
                    <a:pt x="25" y="1875"/>
                  </a:lnTo>
                  <a:lnTo>
                    <a:pt x="25" y="1837"/>
                  </a:lnTo>
                  <a:lnTo>
                    <a:pt x="43" y="1823"/>
                  </a:lnTo>
                  <a:lnTo>
                    <a:pt x="44" y="1812"/>
                  </a:lnTo>
                  <a:lnTo>
                    <a:pt x="44" y="1808"/>
                  </a:lnTo>
                  <a:lnTo>
                    <a:pt x="57" y="1806"/>
                  </a:lnTo>
                  <a:lnTo>
                    <a:pt x="72" y="1803"/>
                  </a:lnTo>
                  <a:lnTo>
                    <a:pt x="75" y="1818"/>
                  </a:lnTo>
                  <a:lnTo>
                    <a:pt x="78" y="1818"/>
                  </a:lnTo>
                  <a:lnTo>
                    <a:pt x="87" y="1813"/>
                  </a:lnTo>
                  <a:lnTo>
                    <a:pt x="85" y="1808"/>
                  </a:lnTo>
                  <a:lnTo>
                    <a:pt x="83" y="1802"/>
                  </a:lnTo>
                  <a:lnTo>
                    <a:pt x="97" y="1786"/>
                  </a:lnTo>
                  <a:lnTo>
                    <a:pt x="108" y="1784"/>
                  </a:lnTo>
                  <a:lnTo>
                    <a:pt x="119" y="1776"/>
                  </a:lnTo>
                  <a:lnTo>
                    <a:pt x="119" y="1771"/>
                  </a:lnTo>
                  <a:lnTo>
                    <a:pt x="133" y="1774"/>
                  </a:lnTo>
                  <a:lnTo>
                    <a:pt x="139" y="1763"/>
                  </a:lnTo>
                  <a:lnTo>
                    <a:pt x="151" y="1758"/>
                  </a:lnTo>
                  <a:lnTo>
                    <a:pt x="149" y="1748"/>
                  </a:lnTo>
                  <a:lnTo>
                    <a:pt x="161" y="1747"/>
                  </a:lnTo>
                  <a:lnTo>
                    <a:pt x="161" y="1737"/>
                  </a:lnTo>
                  <a:lnTo>
                    <a:pt x="171" y="1723"/>
                  </a:lnTo>
                  <a:lnTo>
                    <a:pt x="167" y="1710"/>
                  </a:lnTo>
                  <a:lnTo>
                    <a:pt x="172" y="1689"/>
                  </a:lnTo>
                  <a:lnTo>
                    <a:pt x="183" y="1678"/>
                  </a:lnTo>
                  <a:lnTo>
                    <a:pt x="192" y="1678"/>
                  </a:lnTo>
                  <a:lnTo>
                    <a:pt x="198" y="1673"/>
                  </a:lnTo>
                  <a:lnTo>
                    <a:pt x="211" y="1659"/>
                  </a:lnTo>
                  <a:lnTo>
                    <a:pt x="203" y="1648"/>
                  </a:lnTo>
                  <a:lnTo>
                    <a:pt x="211" y="1638"/>
                  </a:lnTo>
                  <a:lnTo>
                    <a:pt x="211" y="1634"/>
                  </a:lnTo>
                  <a:lnTo>
                    <a:pt x="211" y="1629"/>
                  </a:lnTo>
                  <a:lnTo>
                    <a:pt x="195" y="1610"/>
                  </a:lnTo>
                  <a:lnTo>
                    <a:pt x="205" y="1594"/>
                  </a:lnTo>
                  <a:lnTo>
                    <a:pt x="203" y="1572"/>
                  </a:lnTo>
                  <a:lnTo>
                    <a:pt x="202" y="1551"/>
                  </a:lnTo>
                  <a:lnTo>
                    <a:pt x="203" y="1547"/>
                  </a:lnTo>
                  <a:lnTo>
                    <a:pt x="205" y="1545"/>
                  </a:lnTo>
                  <a:lnTo>
                    <a:pt x="208" y="1542"/>
                  </a:lnTo>
                  <a:lnTo>
                    <a:pt x="215" y="1540"/>
                  </a:lnTo>
                  <a:lnTo>
                    <a:pt x="218" y="1546"/>
                  </a:lnTo>
                  <a:lnTo>
                    <a:pt x="225" y="1542"/>
                  </a:lnTo>
                  <a:lnTo>
                    <a:pt x="237" y="1547"/>
                  </a:lnTo>
                  <a:lnTo>
                    <a:pt x="261" y="1540"/>
                  </a:lnTo>
                  <a:lnTo>
                    <a:pt x="279" y="1546"/>
                  </a:lnTo>
                  <a:lnTo>
                    <a:pt x="282" y="1542"/>
                  </a:lnTo>
                  <a:lnTo>
                    <a:pt x="274" y="1518"/>
                  </a:lnTo>
                  <a:lnTo>
                    <a:pt x="295" y="1505"/>
                  </a:lnTo>
                  <a:lnTo>
                    <a:pt x="299" y="1473"/>
                  </a:lnTo>
                  <a:lnTo>
                    <a:pt x="316" y="1472"/>
                  </a:lnTo>
                  <a:lnTo>
                    <a:pt x="331" y="1482"/>
                  </a:lnTo>
                  <a:lnTo>
                    <a:pt x="338" y="1481"/>
                  </a:lnTo>
                  <a:lnTo>
                    <a:pt x="343" y="1487"/>
                  </a:lnTo>
                  <a:lnTo>
                    <a:pt x="354" y="1491"/>
                  </a:lnTo>
                  <a:lnTo>
                    <a:pt x="358" y="1486"/>
                  </a:lnTo>
                  <a:lnTo>
                    <a:pt x="368" y="1488"/>
                  </a:lnTo>
                  <a:lnTo>
                    <a:pt x="378" y="1483"/>
                  </a:lnTo>
                  <a:lnTo>
                    <a:pt x="389" y="1468"/>
                  </a:lnTo>
                  <a:lnTo>
                    <a:pt x="402" y="1476"/>
                  </a:lnTo>
                  <a:lnTo>
                    <a:pt x="405" y="1459"/>
                  </a:lnTo>
                  <a:lnTo>
                    <a:pt x="392" y="1446"/>
                  </a:lnTo>
                  <a:lnTo>
                    <a:pt x="392" y="1439"/>
                  </a:lnTo>
                  <a:lnTo>
                    <a:pt x="394" y="1429"/>
                  </a:lnTo>
                  <a:lnTo>
                    <a:pt x="415" y="1414"/>
                  </a:lnTo>
                  <a:lnTo>
                    <a:pt x="412" y="1408"/>
                  </a:lnTo>
                  <a:lnTo>
                    <a:pt x="418" y="1398"/>
                  </a:lnTo>
                  <a:lnTo>
                    <a:pt x="412" y="1395"/>
                  </a:lnTo>
                  <a:lnTo>
                    <a:pt x="405" y="1400"/>
                  </a:lnTo>
                  <a:lnTo>
                    <a:pt x="408" y="1385"/>
                  </a:lnTo>
                  <a:lnTo>
                    <a:pt x="405" y="1382"/>
                  </a:lnTo>
                  <a:lnTo>
                    <a:pt x="405" y="1344"/>
                  </a:lnTo>
                  <a:lnTo>
                    <a:pt x="399" y="1335"/>
                  </a:lnTo>
                  <a:lnTo>
                    <a:pt x="397" y="1326"/>
                  </a:lnTo>
                  <a:lnTo>
                    <a:pt x="387" y="1315"/>
                  </a:lnTo>
                  <a:lnTo>
                    <a:pt x="390" y="1301"/>
                  </a:lnTo>
                  <a:lnTo>
                    <a:pt x="395" y="1295"/>
                  </a:lnTo>
                  <a:lnTo>
                    <a:pt x="413" y="1289"/>
                  </a:lnTo>
                  <a:lnTo>
                    <a:pt x="423" y="1279"/>
                  </a:lnTo>
                  <a:lnTo>
                    <a:pt x="437" y="1232"/>
                  </a:lnTo>
                  <a:lnTo>
                    <a:pt x="437" y="1212"/>
                  </a:lnTo>
                  <a:lnTo>
                    <a:pt x="429" y="1215"/>
                  </a:lnTo>
                  <a:lnTo>
                    <a:pt x="418" y="1207"/>
                  </a:lnTo>
                  <a:lnTo>
                    <a:pt x="412" y="1210"/>
                  </a:lnTo>
                  <a:lnTo>
                    <a:pt x="405" y="1201"/>
                  </a:lnTo>
                  <a:lnTo>
                    <a:pt x="394" y="1206"/>
                  </a:lnTo>
                  <a:lnTo>
                    <a:pt x="375" y="1205"/>
                  </a:lnTo>
                  <a:lnTo>
                    <a:pt x="360" y="1185"/>
                  </a:lnTo>
                  <a:lnTo>
                    <a:pt x="364" y="1175"/>
                  </a:lnTo>
                  <a:lnTo>
                    <a:pt x="351" y="1162"/>
                  </a:lnTo>
                  <a:lnTo>
                    <a:pt x="348" y="1151"/>
                  </a:lnTo>
                  <a:lnTo>
                    <a:pt x="336" y="1143"/>
                  </a:lnTo>
                  <a:lnTo>
                    <a:pt x="353" y="1132"/>
                  </a:lnTo>
                  <a:lnTo>
                    <a:pt x="365" y="1137"/>
                  </a:lnTo>
                  <a:lnTo>
                    <a:pt x="374" y="1132"/>
                  </a:lnTo>
                  <a:lnTo>
                    <a:pt x="365" y="1119"/>
                  </a:lnTo>
                  <a:lnTo>
                    <a:pt x="380" y="1108"/>
                  </a:lnTo>
                  <a:lnTo>
                    <a:pt x="385" y="1109"/>
                  </a:lnTo>
                  <a:lnTo>
                    <a:pt x="390" y="1103"/>
                  </a:lnTo>
                  <a:lnTo>
                    <a:pt x="392" y="1097"/>
                  </a:lnTo>
                  <a:lnTo>
                    <a:pt x="385" y="1093"/>
                  </a:lnTo>
                  <a:lnTo>
                    <a:pt x="390" y="1078"/>
                  </a:lnTo>
                  <a:lnTo>
                    <a:pt x="387" y="1074"/>
                  </a:lnTo>
                  <a:lnTo>
                    <a:pt x="397" y="1067"/>
                  </a:lnTo>
                  <a:lnTo>
                    <a:pt x="402" y="1072"/>
                  </a:lnTo>
                  <a:lnTo>
                    <a:pt x="413" y="1067"/>
                  </a:lnTo>
                  <a:lnTo>
                    <a:pt x="410" y="1058"/>
                  </a:lnTo>
                  <a:lnTo>
                    <a:pt x="427" y="1060"/>
                  </a:lnTo>
                  <a:lnTo>
                    <a:pt x="423" y="1052"/>
                  </a:lnTo>
                  <a:lnTo>
                    <a:pt x="429" y="1048"/>
                  </a:lnTo>
                  <a:lnTo>
                    <a:pt x="429" y="1040"/>
                  </a:lnTo>
                  <a:lnTo>
                    <a:pt x="439" y="1023"/>
                  </a:lnTo>
                  <a:lnTo>
                    <a:pt x="434" y="1019"/>
                  </a:lnTo>
                  <a:lnTo>
                    <a:pt x="444" y="1013"/>
                  </a:lnTo>
                  <a:lnTo>
                    <a:pt x="448" y="1004"/>
                  </a:lnTo>
                  <a:lnTo>
                    <a:pt x="452" y="1003"/>
                  </a:lnTo>
                  <a:lnTo>
                    <a:pt x="449" y="1018"/>
                  </a:lnTo>
                  <a:lnTo>
                    <a:pt x="454" y="1020"/>
                  </a:lnTo>
                  <a:lnTo>
                    <a:pt x="464" y="1015"/>
                  </a:lnTo>
                  <a:lnTo>
                    <a:pt x="463" y="1030"/>
                  </a:lnTo>
                  <a:lnTo>
                    <a:pt x="468" y="1032"/>
                  </a:lnTo>
                  <a:lnTo>
                    <a:pt x="472" y="1028"/>
                  </a:lnTo>
                  <a:lnTo>
                    <a:pt x="476" y="998"/>
                  </a:lnTo>
                  <a:lnTo>
                    <a:pt x="482" y="988"/>
                  </a:lnTo>
                  <a:lnTo>
                    <a:pt x="474" y="976"/>
                  </a:lnTo>
                  <a:lnTo>
                    <a:pt x="486" y="970"/>
                  </a:lnTo>
                  <a:lnTo>
                    <a:pt x="487" y="955"/>
                  </a:lnTo>
                  <a:lnTo>
                    <a:pt x="501" y="934"/>
                  </a:lnTo>
                  <a:lnTo>
                    <a:pt x="498" y="930"/>
                  </a:lnTo>
                  <a:lnTo>
                    <a:pt x="486" y="939"/>
                  </a:lnTo>
                  <a:lnTo>
                    <a:pt x="481" y="935"/>
                  </a:lnTo>
                  <a:lnTo>
                    <a:pt x="487" y="929"/>
                  </a:lnTo>
                  <a:lnTo>
                    <a:pt x="488" y="920"/>
                  </a:lnTo>
                  <a:lnTo>
                    <a:pt x="493" y="925"/>
                  </a:lnTo>
                  <a:lnTo>
                    <a:pt x="497" y="919"/>
                  </a:lnTo>
                  <a:lnTo>
                    <a:pt x="502" y="920"/>
                  </a:lnTo>
                  <a:lnTo>
                    <a:pt x="501" y="911"/>
                  </a:lnTo>
                  <a:lnTo>
                    <a:pt x="517" y="906"/>
                  </a:lnTo>
                  <a:lnTo>
                    <a:pt x="507" y="877"/>
                  </a:lnTo>
                  <a:lnTo>
                    <a:pt x="513" y="880"/>
                  </a:lnTo>
                  <a:lnTo>
                    <a:pt x="527" y="865"/>
                  </a:lnTo>
                  <a:lnTo>
                    <a:pt x="522" y="861"/>
                  </a:lnTo>
                  <a:lnTo>
                    <a:pt x="527" y="855"/>
                  </a:lnTo>
                  <a:lnTo>
                    <a:pt x="513" y="851"/>
                  </a:lnTo>
                  <a:lnTo>
                    <a:pt x="511" y="842"/>
                  </a:lnTo>
                  <a:lnTo>
                    <a:pt x="525" y="838"/>
                  </a:lnTo>
                  <a:lnTo>
                    <a:pt x="520" y="832"/>
                  </a:lnTo>
                  <a:lnTo>
                    <a:pt x="520" y="816"/>
                  </a:lnTo>
                  <a:lnTo>
                    <a:pt x="530" y="826"/>
                  </a:lnTo>
                  <a:lnTo>
                    <a:pt x="533" y="817"/>
                  </a:lnTo>
                  <a:lnTo>
                    <a:pt x="517" y="807"/>
                  </a:lnTo>
                  <a:lnTo>
                    <a:pt x="520" y="797"/>
                  </a:lnTo>
                  <a:lnTo>
                    <a:pt x="528" y="796"/>
                  </a:lnTo>
                  <a:lnTo>
                    <a:pt x="520" y="781"/>
                  </a:lnTo>
                  <a:lnTo>
                    <a:pt x="530" y="784"/>
                  </a:lnTo>
                  <a:lnTo>
                    <a:pt x="535" y="779"/>
                  </a:lnTo>
                  <a:lnTo>
                    <a:pt x="527" y="764"/>
                  </a:lnTo>
                  <a:lnTo>
                    <a:pt x="520" y="768"/>
                  </a:lnTo>
                  <a:lnTo>
                    <a:pt x="523" y="757"/>
                  </a:lnTo>
                  <a:lnTo>
                    <a:pt x="516" y="757"/>
                  </a:lnTo>
                  <a:lnTo>
                    <a:pt x="532" y="749"/>
                  </a:lnTo>
                  <a:lnTo>
                    <a:pt x="527" y="742"/>
                  </a:lnTo>
                  <a:lnTo>
                    <a:pt x="533" y="743"/>
                  </a:lnTo>
                  <a:lnTo>
                    <a:pt x="535" y="749"/>
                  </a:lnTo>
                  <a:lnTo>
                    <a:pt x="536" y="739"/>
                  </a:lnTo>
                  <a:lnTo>
                    <a:pt x="550" y="743"/>
                  </a:lnTo>
                  <a:lnTo>
                    <a:pt x="540" y="733"/>
                  </a:lnTo>
                  <a:lnTo>
                    <a:pt x="541" y="729"/>
                  </a:lnTo>
                  <a:lnTo>
                    <a:pt x="550" y="737"/>
                  </a:lnTo>
                  <a:lnTo>
                    <a:pt x="566" y="728"/>
                  </a:lnTo>
                  <a:lnTo>
                    <a:pt x="560" y="723"/>
                  </a:lnTo>
                  <a:lnTo>
                    <a:pt x="555" y="728"/>
                  </a:lnTo>
                  <a:lnTo>
                    <a:pt x="546" y="723"/>
                  </a:lnTo>
                  <a:lnTo>
                    <a:pt x="555" y="715"/>
                  </a:lnTo>
                  <a:lnTo>
                    <a:pt x="561" y="715"/>
                  </a:lnTo>
                  <a:lnTo>
                    <a:pt x="551" y="700"/>
                  </a:lnTo>
                  <a:lnTo>
                    <a:pt x="575" y="697"/>
                  </a:lnTo>
                  <a:lnTo>
                    <a:pt x="576" y="689"/>
                  </a:lnTo>
                  <a:lnTo>
                    <a:pt x="566" y="693"/>
                  </a:lnTo>
                  <a:lnTo>
                    <a:pt x="571" y="683"/>
                  </a:lnTo>
                  <a:lnTo>
                    <a:pt x="562" y="684"/>
                  </a:lnTo>
                  <a:lnTo>
                    <a:pt x="565" y="670"/>
                  </a:lnTo>
                  <a:lnTo>
                    <a:pt x="581" y="679"/>
                  </a:lnTo>
                  <a:lnTo>
                    <a:pt x="580" y="669"/>
                  </a:lnTo>
                  <a:lnTo>
                    <a:pt x="585" y="664"/>
                  </a:lnTo>
                  <a:lnTo>
                    <a:pt x="580" y="654"/>
                  </a:lnTo>
                  <a:lnTo>
                    <a:pt x="570" y="661"/>
                  </a:lnTo>
                  <a:lnTo>
                    <a:pt x="575" y="645"/>
                  </a:lnTo>
                  <a:lnTo>
                    <a:pt x="580" y="643"/>
                  </a:lnTo>
                  <a:lnTo>
                    <a:pt x="597" y="663"/>
                  </a:lnTo>
                  <a:lnTo>
                    <a:pt x="604" y="658"/>
                  </a:lnTo>
                  <a:lnTo>
                    <a:pt x="599" y="649"/>
                  </a:lnTo>
                  <a:lnTo>
                    <a:pt x="594" y="649"/>
                  </a:lnTo>
                  <a:lnTo>
                    <a:pt x="597" y="646"/>
                  </a:lnTo>
                  <a:lnTo>
                    <a:pt x="592" y="645"/>
                  </a:lnTo>
                  <a:lnTo>
                    <a:pt x="602" y="635"/>
                  </a:lnTo>
                  <a:lnTo>
                    <a:pt x="607" y="621"/>
                  </a:lnTo>
                  <a:lnTo>
                    <a:pt x="602" y="619"/>
                  </a:lnTo>
                  <a:lnTo>
                    <a:pt x="609" y="610"/>
                  </a:lnTo>
                  <a:lnTo>
                    <a:pt x="594" y="605"/>
                  </a:lnTo>
                  <a:lnTo>
                    <a:pt x="594" y="599"/>
                  </a:lnTo>
                  <a:lnTo>
                    <a:pt x="604" y="599"/>
                  </a:lnTo>
                  <a:lnTo>
                    <a:pt x="589" y="574"/>
                  </a:lnTo>
                  <a:lnTo>
                    <a:pt x="582" y="572"/>
                  </a:lnTo>
                  <a:lnTo>
                    <a:pt x="592" y="566"/>
                  </a:lnTo>
                  <a:lnTo>
                    <a:pt x="581" y="560"/>
                  </a:lnTo>
                  <a:lnTo>
                    <a:pt x="597" y="547"/>
                  </a:lnTo>
                  <a:lnTo>
                    <a:pt x="592" y="546"/>
                  </a:lnTo>
                  <a:lnTo>
                    <a:pt x="591" y="526"/>
                  </a:lnTo>
                  <a:lnTo>
                    <a:pt x="597" y="528"/>
                  </a:lnTo>
                  <a:lnTo>
                    <a:pt x="599" y="521"/>
                  </a:lnTo>
                  <a:lnTo>
                    <a:pt x="594" y="515"/>
                  </a:lnTo>
                  <a:lnTo>
                    <a:pt x="589" y="518"/>
                  </a:lnTo>
                  <a:lnTo>
                    <a:pt x="589" y="503"/>
                  </a:lnTo>
                  <a:lnTo>
                    <a:pt x="602" y="508"/>
                  </a:lnTo>
                  <a:lnTo>
                    <a:pt x="609" y="498"/>
                  </a:lnTo>
                  <a:lnTo>
                    <a:pt x="601" y="487"/>
                  </a:lnTo>
                  <a:lnTo>
                    <a:pt x="610" y="481"/>
                  </a:lnTo>
                  <a:lnTo>
                    <a:pt x="596" y="473"/>
                  </a:lnTo>
                  <a:lnTo>
                    <a:pt x="604" y="471"/>
                  </a:lnTo>
                  <a:lnTo>
                    <a:pt x="602" y="466"/>
                  </a:lnTo>
                  <a:lnTo>
                    <a:pt x="609" y="466"/>
                  </a:lnTo>
                  <a:lnTo>
                    <a:pt x="604" y="456"/>
                  </a:lnTo>
                  <a:lnTo>
                    <a:pt x="615" y="446"/>
                  </a:lnTo>
                  <a:lnTo>
                    <a:pt x="624" y="451"/>
                  </a:lnTo>
                  <a:lnTo>
                    <a:pt x="626" y="444"/>
                  </a:lnTo>
                  <a:lnTo>
                    <a:pt x="621" y="441"/>
                  </a:lnTo>
                  <a:lnTo>
                    <a:pt x="630" y="434"/>
                  </a:lnTo>
                  <a:lnTo>
                    <a:pt x="630" y="424"/>
                  </a:lnTo>
                  <a:lnTo>
                    <a:pt x="646" y="422"/>
                  </a:lnTo>
                  <a:lnTo>
                    <a:pt x="651" y="427"/>
                  </a:lnTo>
                  <a:lnTo>
                    <a:pt x="653" y="422"/>
                  </a:lnTo>
                  <a:lnTo>
                    <a:pt x="656" y="423"/>
                  </a:lnTo>
                  <a:lnTo>
                    <a:pt x="665" y="418"/>
                  </a:lnTo>
                  <a:lnTo>
                    <a:pt x="674" y="429"/>
                  </a:lnTo>
                  <a:lnTo>
                    <a:pt x="676" y="423"/>
                  </a:lnTo>
                  <a:lnTo>
                    <a:pt x="679" y="427"/>
                  </a:lnTo>
                  <a:lnTo>
                    <a:pt x="699" y="418"/>
                  </a:lnTo>
                  <a:lnTo>
                    <a:pt x="704" y="424"/>
                  </a:lnTo>
                  <a:lnTo>
                    <a:pt x="708" y="422"/>
                  </a:lnTo>
                  <a:lnTo>
                    <a:pt x="725" y="427"/>
                  </a:lnTo>
                  <a:lnTo>
                    <a:pt x="743" y="408"/>
                  </a:lnTo>
                  <a:lnTo>
                    <a:pt x="759" y="428"/>
                  </a:lnTo>
                  <a:lnTo>
                    <a:pt x="777" y="433"/>
                  </a:lnTo>
                  <a:lnTo>
                    <a:pt x="799" y="428"/>
                  </a:lnTo>
                  <a:lnTo>
                    <a:pt x="807" y="417"/>
                  </a:lnTo>
                  <a:lnTo>
                    <a:pt x="823" y="412"/>
                  </a:lnTo>
                  <a:lnTo>
                    <a:pt x="823" y="380"/>
                  </a:lnTo>
                  <a:lnTo>
                    <a:pt x="832" y="365"/>
                  </a:lnTo>
                  <a:lnTo>
                    <a:pt x="828" y="358"/>
                  </a:lnTo>
                  <a:lnTo>
                    <a:pt x="836" y="355"/>
                  </a:lnTo>
                  <a:lnTo>
                    <a:pt x="842" y="359"/>
                  </a:lnTo>
                  <a:lnTo>
                    <a:pt x="842" y="349"/>
                  </a:lnTo>
                  <a:lnTo>
                    <a:pt x="852" y="350"/>
                  </a:lnTo>
                  <a:lnTo>
                    <a:pt x="851" y="343"/>
                  </a:lnTo>
                  <a:lnTo>
                    <a:pt x="862" y="335"/>
                  </a:lnTo>
                  <a:lnTo>
                    <a:pt x="853" y="329"/>
                  </a:lnTo>
                  <a:lnTo>
                    <a:pt x="853" y="321"/>
                  </a:lnTo>
                  <a:lnTo>
                    <a:pt x="846" y="318"/>
                  </a:lnTo>
                  <a:lnTo>
                    <a:pt x="863" y="316"/>
                  </a:lnTo>
                  <a:lnTo>
                    <a:pt x="842" y="296"/>
                  </a:lnTo>
                  <a:lnTo>
                    <a:pt x="852" y="293"/>
                  </a:lnTo>
                  <a:lnTo>
                    <a:pt x="851" y="281"/>
                  </a:lnTo>
                  <a:lnTo>
                    <a:pt x="855" y="279"/>
                  </a:lnTo>
                  <a:lnTo>
                    <a:pt x="857" y="260"/>
                  </a:lnTo>
                  <a:lnTo>
                    <a:pt x="846" y="250"/>
                  </a:lnTo>
                  <a:lnTo>
                    <a:pt x="857" y="245"/>
                  </a:lnTo>
                  <a:lnTo>
                    <a:pt x="841" y="244"/>
                  </a:lnTo>
                  <a:lnTo>
                    <a:pt x="842" y="234"/>
                  </a:lnTo>
                  <a:lnTo>
                    <a:pt x="821" y="227"/>
                  </a:lnTo>
                  <a:lnTo>
                    <a:pt x="832" y="212"/>
                  </a:lnTo>
                  <a:lnTo>
                    <a:pt x="828" y="210"/>
                  </a:lnTo>
                  <a:lnTo>
                    <a:pt x="818" y="216"/>
                  </a:lnTo>
                  <a:lnTo>
                    <a:pt x="812" y="205"/>
                  </a:lnTo>
                  <a:lnTo>
                    <a:pt x="807" y="211"/>
                  </a:lnTo>
                  <a:lnTo>
                    <a:pt x="807" y="201"/>
                  </a:lnTo>
                  <a:lnTo>
                    <a:pt x="799" y="202"/>
                  </a:lnTo>
                  <a:lnTo>
                    <a:pt x="806" y="192"/>
                  </a:lnTo>
                  <a:lnTo>
                    <a:pt x="798" y="190"/>
                  </a:lnTo>
                  <a:lnTo>
                    <a:pt x="801" y="183"/>
                  </a:lnTo>
                  <a:lnTo>
                    <a:pt x="791" y="170"/>
                  </a:lnTo>
                  <a:lnTo>
                    <a:pt x="793" y="153"/>
                  </a:lnTo>
                  <a:lnTo>
                    <a:pt x="802" y="157"/>
                  </a:lnTo>
                  <a:lnTo>
                    <a:pt x="812" y="152"/>
                  </a:lnTo>
                  <a:lnTo>
                    <a:pt x="806" y="141"/>
                  </a:lnTo>
                  <a:lnTo>
                    <a:pt x="811" y="122"/>
                  </a:lnTo>
                  <a:lnTo>
                    <a:pt x="796" y="104"/>
                  </a:lnTo>
                  <a:lnTo>
                    <a:pt x="807" y="92"/>
                  </a:lnTo>
                  <a:lnTo>
                    <a:pt x="821" y="93"/>
                  </a:lnTo>
                  <a:lnTo>
                    <a:pt x="826" y="89"/>
                  </a:lnTo>
                  <a:lnTo>
                    <a:pt x="823" y="77"/>
                  </a:lnTo>
                  <a:lnTo>
                    <a:pt x="818" y="68"/>
                  </a:lnTo>
                  <a:lnTo>
                    <a:pt x="822" y="62"/>
                  </a:lnTo>
                  <a:lnTo>
                    <a:pt x="816" y="48"/>
                  </a:lnTo>
                  <a:lnTo>
                    <a:pt x="809" y="25"/>
                  </a:lnTo>
                  <a:lnTo>
                    <a:pt x="828" y="19"/>
                  </a:lnTo>
                  <a:lnTo>
                    <a:pt x="823" y="14"/>
                  </a:lnTo>
                  <a:lnTo>
                    <a:pt x="831" y="0"/>
                  </a:lnTo>
                  <a:lnTo>
                    <a:pt x="860" y="52"/>
                  </a:lnTo>
                  <a:lnTo>
                    <a:pt x="855" y="58"/>
                  </a:lnTo>
                  <a:lnTo>
                    <a:pt x="860" y="64"/>
                  </a:lnTo>
                  <a:lnTo>
                    <a:pt x="852" y="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                        </a:t>
              </a: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1429530" y="1527355"/>
              <a:ext cx="1334134" cy="1042803"/>
            </a:xfrm>
            <a:custGeom>
              <a:avLst/>
              <a:gdLst>
                <a:gd name="T0" fmla="*/ 1665 w 1960"/>
                <a:gd name="T1" fmla="*/ 61 h 1530"/>
                <a:gd name="T2" fmla="*/ 1682 w 1960"/>
                <a:gd name="T3" fmla="*/ 89 h 1530"/>
                <a:gd name="T4" fmla="*/ 1738 w 1960"/>
                <a:gd name="T5" fmla="*/ 109 h 1530"/>
                <a:gd name="T6" fmla="*/ 1806 w 1960"/>
                <a:gd name="T7" fmla="*/ 180 h 1530"/>
                <a:gd name="T8" fmla="*/ 1897 w 1960"/>
                <a:gd name="T9" fmla="*/ 269 h 1530"/>
                <a:gd name="T10" fmla="*/ 1960 w 1960"/>
                <a:gd name="T11" fmla="*/ 370 h 1530"/>
                <a:gd name="T12" fmla="*/ 1865 w 1960"/>
                <a:gd name="T13" fmla="*/ 435 h 1530"/>
                <a:gd name="T14" fmla="*/ 1909 w 1960"/>
                <a:gd name="T15" fmla="*/ 583 h 1530"/>
                <a:gd name="T16" fmla="*/ 1881 w 1960"/>
                <a:gd name="T17" fmla="*/ 647 h 1530"/>
                <a:gd name="T18" fmla="*/ 1886 w 1960"/>
                <a:gd name="T19" fmla="*/ 691 h 1530"/>
                <a:gd name="T20" fmla="*/ 1892 w 1960"/>
                <a:gd name="T21" fmla="*/ 947 h 1530"/>
                <a:gd name="T22" fmla="*/ 1860 w 1960"/>
                <a:gd name="T23" fmla="*/ 983 h 1530"/>
                <a:gd name="T24" fmla="*/ 1820 w 1960"/>
                <a:gd name="T25" fmla="*/ 1062 h 1530"/>
                <a:gd name="T26" fmla="*/ 1708 w 1960"/>
                <a:gd name="T27" fmla="*/ 1090 h 1530"/>
                <a:gd name="T28" fmla="*/ 1639 w 1960"/>
                <a:gd name="T29" fmla="*/ 1143 h 1530"/>
                <a:gd name="T30" fmla="*/ 1579 w 1960"/>
                <a:gd name="T31" fmla="*/ 1175 h 1530"/>
                <a:gd name="T32" fmla="*/ 1631 w 1960"/>
                <a:gd name="T33" fmla="*/ 1248 h 1530"/>
                <a:gd name="T34" fmla="*/ 1633 w 1960"/>
                <a:gd name="T35" fmla="*/ 1473 h 1530"/>
                <a:gd name="T36" fmla="*/ 1535 w 1960"/>
                <a:gd name="T37" fmla="*/ 1390 h 1530"/>
                <a:gd name="T38" fmla="*/ 1477 w 1960"/>
                <a:gd name="T39" fmla="*/ 1362 h 1530"/>
                <a:gd name="T40" fmla="*/ 1432 w 1960"/>
                <a:gd name="T41" fmla="*/ 1342 h 1530"/>
                <a:gd name="T42" fmla="*/ 1392 w 1960"/>
                <a:gd name="T43" fmla="*/ 1312 h 1530"/>
                <a:gd name="T44" fmla="*/ 1378 w 1960"/>
                <a:gd name="T45" fmla="*/ 1273 h 1530"/>
                <a:gd name="T46" fmla="*/ 1343 w 1960"/>
                <a:gd name="T47" fmla="*/ 1239 h 1530"/>
                <a:gd name="T48" fmla="*/ 1335 w 1960"/>
                <a:gd name="T49" fmla="*/ 1188 h 1530"/>
                <a:gd name="T50" fmla="*/ 1291 w 1960"/>
                <a:gd name="T51" fmla="*/ 1188 h 1530"/>
                <a:gd name="T52" fmla="*/ 1244 w 1960"/>
                <a:gd name="T53" fmla="*/ 1228 h 1530"/>
                <a:gd name="T54" fmla="*/ 1111 w 1960"/>
                <a:gd name="T55" fmla="*/ 1355 h 1530"/>
                <a:gd name="T56" fmla="*/ 1024 w 1960"/>
                <a:gd name="T57" fmla="*/ 1298 h 1530"/>
                <a:gd name="T58" fmla="*/ 958 w 1960"/>
                <a:gd name="T59" fmla="*/ 1291 h 1530"/>
                <a:gd name="T60" fmla="*/ 862 w 1960"/>
                <a:gd name="T61" fmla="*/ 1266 h 1530"/>
                <a:gd name="T62" fmla="*/ 802 w 1960"/>
                <a:gd name="T63" fmla="*/ 1207 h 1530"/>
                <a:gd name="T64" fmla="*/ 702 w 1960"/>
                <a:gd name="T65" fmla="*/ 1210 h 1530"/>
                <a:gd name="T66" fmla="*/ 644 w 1960"/>
                <a:gd name="T67" fmla="*/ 1160 h 1530"/>
                <a:gd name="T68" fmla="*/ 606 w 1960"/>
                <a:gd name="T69" fmla="*/ 1119 h 1530"/>
                <a:gd name="T70" fmla="*/ 525 w 1960"/>
                <a:gd name="T71" fmla="*/ 1100 h 1530"/>
                <a:gd name="T72" fmla="*/ 451 w 1960"/>
                <a:gd name="T73" fmla="*/ 1090 h 1530"/>
                <a:gd name="T74" fmla="*/ 387 w 1960"/>
                <a:gd name="T75" fmla="*/ 1104 h 1530"/>
                <a:gd name="T76" fmla="*/ 306 w 1960"/>
                <a:gd name="T77" fmla="*/ 1149 h 1530"/>
                <a:gd name="T78" fmla="*/ 184 w 1960"/>
                <a:gd name="T79" fmla="*/ 1126 h 1530"/>
                <a:gd name="T80" fmla="*/ 73 w 1960"/>
                <a:gd name="T81" fmla="*/ 1041 h 1530"/>
                <a:gd name="T82" fmla="*/ 104 w 1960"/>
                <a:gd name="T83" fmla="*/ 929 h 1530"/>
                <a:gd name="T84" fmla="*/ 301 w 1960"/>
                <a:gd name="T85" fmla="*/ 796 h 1530"/>
                <a:gd name="T86" fmla="*/ 243 w 1960"/>
                <a:gd name="T87" fmla="*/ 681 h 1530"/>
                <a:gd name="T88" fmla="*/ 164 w 1960"/>
                <a:gd name="T89" fmla="*/ 740 h 1530"/>
                <a:gd name="T90" fmla="*/ 130 w 1960"/>
                <a:gd name="T91" fmla="*/ 759 h 1530"/>
                <a:gd name="T92" fmla="*/ 142 w 1960"/>
                <a:gd name="T93" fmla="*/ 484 h 1530"/>
                <a:gd name="T94" fmla="*/ 256 w 1960"/>
                <a:gd name="T95" fmla="*/ 456 h 1530"/>
                <a:gd name="T96" fmla="*/ 392 w 1960"/>
                <a:gd name="T97" fmla="*/ 352 h 1530"/>
                <a:gd name="T98" fmla="*/ 505 w 1960"/>
                <a:gd name="T99" fmla="*/ 195 h 1530"/>
                <a:gd name="T100" fmla="*/ 682 w 1960"/>
                <a:gd name="T101" fmla="*/ 52 h 1530"/>
                <a:gd name="T102" fmla="*/ 828 w 1960"/>
                <a:gd name="T103" fmla="*/ 59 h 1530"/>
                <a:gd name="T104" fmla="*/ 872 w 1960"/>
                <a:gd name="T105" fmla="*/ 128 h 1530"/>
                <a:gd name="T106" fmla="*/ 961 w 1960"/>
                <a:gd name="T107" fmla="*/ 144 h 1530"/>
                <a:gd name="T108" fmla="*/ 1003 w 1960"/>
                <a:gd name="T109" fmla="*/ 199 h 1530"/>
                <a:gd name="T110" fmla="*/ 1038 w 1960"/>
                <a:gd name="T111" fmla="*/ 247 h 1530"/>
                <a:gd name="T112" fmla="*/ 1084 w 1960"/>
                <a:gd name="T113" fmla="*/ 279 h 1530"/>
                <a:gd name="T114" fmla="*/ 1128 w 1960"/>
                <a:gd name="T115" fmla="*/ 288 h 1530"/>
                <a:gd name="T116" fmla="*/ 1192 w 1960"/>
                <a:gd name="T117" fmla="*/ 311 h 1530"/>
                <a:gd name="T118" fmla="*/ 1379 w 1960"/>
                <a:gd name="T119" fmla="*/ 352 h 1530"/>
                <a:gd name="T120" fmla="*/ 1447 w 1960"/>
                <a:gd name="T121" fmla="*/ 327 h 1530"/>
                <a:gd name="T122" fmla="*/ 1498 w 1960"/>
                <a:gd name="T123" fmla="*/ 199 h 1530"/>
                <a:gd name="T124" fmla="*/ 1596 w 1960"/>
                <a:gd name="T125" fmla="*/ 75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530">
                  <a:moveTo>
                    <a:pt x="1655" y="1"/>
                  </a:moveTo>
                  <a:lnTo>
                    <a:pt x="1654" y="13"/>
                  </a:lnTo>
                  <a:lnTo>
                    <a:pt x="1636" y="16"/>
                  </a:lnTo>
                  <a:lnTo>
                    <a:pt x="1653" y="30"/>
                  </a:lnTo>
                  <a:lnTo>
                    <a:pt x="1641" y="30"/>
                  </a:lnTo>
                  <a:lnTo>
                    <a:pt x="1649" y="46"/>
                  </a:lnTo>
                  <a:lnTo>
                    <a:pt x="1638" y="54"/>
                  </a:lnTo>
                  <a:lnTo>
                    <a:pt x="1645" y="59"/>
                  </a:lnTo>
                  <a:lnTo>
                    <a:pt x="1664" y="42"/>
                  </a:lnTo>
                  <a:lnTo>
                    <a:pt x="1665" y="61"/>
                  </a:lnTo>
                  <a:lnTo>
                    <a:pt x="1663" y="70"/>
                  </a:lnTo>
                  <a:lnTo>
                    <a:pt x="1679" y="67"/>
                  </a:lnTo>
                  <a:lnTo>
                    <a:pt x="1687" y="57"/>
                  </a:lnTo>
                  <a:lnTo>
                    <a:pt x="1700" y="64"/>
                  </a:lnTo>
                  <a:lnTo>
                    <a:pt x="1697" y="70"/>
                  </a:lnTo>
                  <a:lnTo>
                    <a:pt x="1684" y="69"/>
                  </a:lnTo>
                  <a:lnTo>
                    <a:pt x="1674" y="74"/>
                  </a:lnTo>
                  <a:lnTo>
                    <a:pt x="1680" y="84"/>
                  </a:lnTo>
                  <a:lnTo>
                    <a:pt x="1689" y="85"/>
                  </a:lnTo>
                  <a:lnTo>
                    <a:pt x="1682" y="89"/>
                  </a:lnTo>
                  <a:lnTo>
                    <a:pt x="1684" y="95"/>
                  </a:lnTo>
                  <a:lnTo>
                    <a:pt x="1697" y="94"/>
                  </a:lnTo>
                  <a:lnTo>
                    <a:pt x="1697" y="86"/>
                  </a:lnTo>
                  <a:lnTo>
                    <a:pt x="1702" y="85"/>
                  </a:lnTo>
                  <a:lnTo>
                    <a:pt x="1702" y="94"/>
                  </a:lnTo>
                  <a:lnTo>
                    <a:pt x="1718" y="91"/>
                  </a:lnTo>
                  <a:lnTo>
                    <a:pt x="1718" y="99"/>
                  </a:lnTo>
                  <a:lnTo>
                    <a:pt x="1723" y="100"/>
                  </a:lnTo>
                  <a:lnTo>
                    <a:pt x="1729" y="111"/>
                  </a:lnTo>
                  <a:lnTo>
                    <a:pt x="1738" y="109"/>
                  </a:lnTo>
                  <a:lnTo>
                    <a:pt x="1743" y="115"/>
                  </a:lnTo>
                  <a:lnTo>
                    <a:pt x="1751" y="114"/>
                  </a:lnTo>
                  <a:lnTo>
                    <a:pt x="1754" y="120"/>
                  </a:lnTo>
                  <a:lnTo>
                    <a:pt x="1764" y="120"/>
                  </a:lnTo>
                  <a:lnTo>
                    <a:pt x="1764" y="128"/>
                  </a:lnTo>
                  <a:lnTo>
                    <a:pt x="1781" y="136"/>
                  </a:lnTo>
                  <a:lnTo>
                    <a:pt x="1786" y="144"/>
                  </a:lnTo>
                  <a:lnTo>
                    <a:pt x="1778" y="154"/>
                  </a:lnTo>
                  <a:lnTo>
                    <a:pt x="1803" y="168"/>
                  </a:lnTo>
                  <a:lnTo>
                    <a:pt x="1806" y="180"/>
                  </a:lnTo>
                  <a:lnTo>
                    <a:pt x="1818" y="184"/>
                  </a:lnTo>
                  <a:lnTo>
                    <a:pt x="1815" y="195"/>
                  </a:lnTo>
                  <a:lnTo>
                    <a:pt x="1830" y="195"/>
                  </a:lnTo>
                  <a:lnTo>
                    <a:pt x="1828" y="207"/>
                  </a:lnTo>
                  <a:lnTo>
                    <a:pt x="1843" y="219"/>
                  </a:lnTo>
                  <a:lnTo>
                    <a:pt x="1850" y="234"/>
                  </a:lnTo>
                  <a:lnTo>
                    <a:pt x="1871" y="243"/>
                  </a:lnTo>
                  <a:lnTo>
                    <a:pt x="1877" y="256"/>
                  </a:lnTo>
                  <a:lnTo>
                    <a:pt x="1881" y="264"/>
                  </a:lnTo>
                  <a:lnTo>
                    <a:pt x="1897" y="269"/>
                  </a:lnTo>
                  <a:lnTo>
                    <a:pt x="1904" y="276"/>
                  </a:lnTo>
                  <a:lnTo>
                    <a:pt x="1916" y="277"/>
                  </a:lnTo>
                  <a:lnTo>
                    <a:pt x="1925" y="287"/>
                  </a:lnTo>
                  <a:lnTo>
                    <a:pt x="1939" y="288"/>
                  </a:lnTo>
                  <a:lnTo>
                    <a:pt x="1943" y="298"/>
                  </a:lnTo>
                  <a:lnTo>
                    <a:pt x="1951" y="301"/>
                  </a:lnTo>
                  <a:lnTo>
                    <a:pt x="1955" y="308"/>
                  </a:lnTo>
                  <a:lnTo>
                    <a:pt x="1950" y="316"/>
                  </a:lnTo>
                  <a:lnTo>
                    <a:pt x="1943" y="317"/>
                  </a:lnTo>
                  <a:lnTo>
                    <a:pt x="1960" y="370"/>
                  </a:lnTo>
                  <a:lnTo>
                    <a:pt x="1951" y="375"/>
                  </a:lnTo>
                  <a:lnTo>
                    <a:pt x="1899" y="380"/>
                  </a:lnTo>
                  <a:lnTo>
                    <a:pt x="1877" y="394"/>
                  </a:lnTo>
                  <a:lnTo>
                    <a:pt x="1857" y="394"/>
                  </a:lnTo>
                  <a:lnTo>
                    <a:pt x="1831" y="409"/>
                  </a:lnTo>
                  <a:lnTo>
                    <a:pt x="1838" y="425"/>
                  </a:lnTo>
                  <a:lnTo>
                    <a:pt x="1835" y="431"/>
                  </a:lnTo>
                  <a:lnTo>
                    <a:pt x="1841" y="429"/>
                  </a:lnTo>
                  <a:lnTo>
                    <a:pt x="1851" y="435"/>
                  </a:lnTo>
                  <a:lnTo>
                    <a:pt x="1865" y="435"/>
                  </a:lnTo>
                  <a:lnTo>
                    <a:pt x="1892" y="470"/>
                  </a:lnTo>
                  <a:lnTo>
                    <a:pt x="1889" y="479"/>
                  </a:lnTo>
                  <a:lnTo>
                    <a:pt x="1915" y="530"/>
                  </a:lnTo>
                  <a:lnTo>
                    <a:pt x="1915" y="543"/>
                  </a:lnTo>
                  <a:lnTo>
                    <a:pt x="1905" y="547"/>
                  </a:lnTo>
                  <a:lnTo>
                    <a:pt x="1905" y="557"/>
                  </a:lnTo>
                  <a:lnTo>
                    <a:pt x="1920" y="563"/>
                  </a:lnTo>
                  <a:lnTo>
                    <a:pt x="1914" y="567"/>
                  </a:lnTo>
                  <a:lnTo>
                    <a:pt x="1921" y="588"/>
                  </a:lnTo>
                  <a:lnTo>
                    <a:pt x="1909" y="583"/>
                  </a:lnTo>
                  <a:lnTo>
                    <a:pt x="1900" y="598"/>
                  </a:lnTo>
                  <a:lnTo>
                    <a:pt x="1895" y="588"/>
                  </a:lnTo>
                  <a:lnTo>
                    <a:pt x="1889" y="599"/>
                  </a:lnTo>
                  <a:lnTo>
                    <a:pt x="1891" y="616"/>
                  </a:lnTo>
                  <a:lnTo>
                    <a:pt x="1897" y="626"/>
                  </a:lnTo>
                  <a:lnTo>
                    <a:pt x="1891" y="628"/>
                  </a:lnTo>
                  <a:lnTo>
                    <a:pt x="1884" y="626"/>
                  </a:lnTo>
                  <a:lnTo>
                    <a:pt x="1882" y="632"/>
                  </a:lnTo>
                  <a:lnTo>
                    <a:pt x="1887" y="651"/>
                  </a:lnTo>
                  <a:lnTo>
                    <a:pt x="1881" y="647"/>
                  </a:lnTo>
                  <a:lnTo>
                    <a:pt x="1871" y="658"/>
                  </a:lnTo>
                  <a:lnTo>
                    <a:pt x="1875" y="667"/>
                  </a:lnTo>
                  <a:lnTo>
                    <a:pt x="1889" y="667"/>
                  </a:lnTo>
                  <a:lnTo>
                    <a:pt x="1889" y="675"/>
                  </a:lnTo>
                  <a:lnTo>
                    <a:pt x="1866" y="680"/>
                  </a:lnTo>
                  <a:lnTo>
                    <a:pt x="1860" y="688"/>
                  </a:lnTo>
                  <a:lnTo>
                    <a:pt x="1861" y="705"/>
                  </a:lnTo>
                  <a:lnTo>
                    <a:pt x="1866" y="707"/>
                  </a:lnTo>
                  <a:lnTo>
                    <a:pt x="1884" y="702"/>
                  </a:lnTo>
                  <a:lnTo>
                    <a:pt x="1886" y="691"/>
                  </a:lnTo>
                  <a:lnTo>
                    <a:pt x="1905" y="700"/>
                  </a:lnTo>
                  <a:lnTo>
                    <a:pt x="1915" y="717"/>
                  </a:lnTo>
                  <a:lnTo>
                    <a:pt x="1915" y="742"/>
                  </a:lnTo>
                  <a:lnTo>
                    <a:pt x="1931" y="781"/>
                  </a:lnTo>
                  <a:lnTo>
                    <a:pt x="1870" y="790"/>
                  </a:lnTo>
                  <a:lnTo>
                    <a:pt x="1872" y="816"/>
                  </a:lnTo>
                  <a:lnTo>
                    <a:pt x="1881" y="825"/>
                  </a:lnTo>
                  <a:lnTo>
                    <a:pt x="1879" y="854"/>
                  </a:lnTo>
                  <a:lnTo>
                    <a:pt x="1892" y="865"/>
                  </a:lnTo>
                  <a:lnTo>
                    <a:pt x="1892" y="947"/>
                  </a:lnTo>
                  <a:lnTo>
                    <a:pt x="1887" y="951"/>
                  </a:lnTo>
                  <a:lnTo>
                    <a:pt x="1881" y="944"/>
                  </a:lnTo>
                  <a:lnTo>
                    <a:pt x="1870" y="957"/>
                  </a:lnTo>
                  <a:lnTo>
                    <a:pt x="1871" y="958"/>
                  </a:lnTo>
                  <a:lnTo>
                    <a:pt x="1877" y="954"/>
                  </a:lnTo>
                  <a:lnTo>
                    <a:pt x="1884" y="962"/>
                  </a:lnTo>
                  <a:lnTo>
                    <a:pt x="1871" y="958"/>
                  </a:lnTo>
                  <a:lnTo>
                    <a:pt x="1865" y="958"/>
                  </a:lnTo>
                  <a:lnTo>
                    <a:pt x="1870" y="968"/>
                  </a:lnTo>
                  <a:lnTo>
                    <a:pt x="1860" y="983"/>
                  </a:lnTo>
                  <a:lnTo>
                    <a:pt x="1862" y="993"/>
                  </a:lnTo>
                  <a:lnTo>
                    <a:pt x="1851" y="997"/>
                  </a:lnTo>
                  <a:lnTo>
                    <a:pt x="1865" y="1000"/>
                  </a:lnTo>
                  <a:lnTo>
                    <a:pt x="1862" y="1005"/>
                  </a:lnTo>
                  <a:lnTo>
                    <a:pt x="1870" y="1013"/>
                  </a:lnTo>
                  <a:lnTo>
                    <a:pt x="1851" y="1027"/>
                  </a:lnTo>
                  <a:lnTo>
                    <a:pt x="1838" y="1031"/>
                  </a:lnTo>
                  <a:lnTo>
                    <a:pt x="1836" y="1052"/>
                  </a:lnTo>
                  <a:lnTo>
                    <a:pt x="1830" y="1061"/>
                  </a:lnTo>
                  <a:lnTo>
                    <a:pt x="1820" y="1062"/>
                  </a:lnTo>
                  <a:lnTo>
                    <a:pt x="1813" y="1084"/>
                  </a:lnTo>
                  <a:lnTo>
                    <a:pt x="1788" y="1079"/>
                  </a:lnTo>
                  <a:lnTo>
                    <a:pt x="1777" y="1069"/>
                  </a:lnTo>
                  <a:lnTo>
                    <a:pt x="1761" y="1066"/>
                  </a:lnTo>
                  <a:lnTo>
                    <a:pt x="1761" y="1074"/>
                  </a:lnTo>
                  <a:lnTo>
                    <a:pt x="1738" y="1089"/>
                  </a:lnTo>
                  <a:lnTo>
                    <a:pt x="1727" y="1091"/>
                  </a:lnTo>
                  <a:lnTo>
                    <a:pt x="1718" y="1105"/>
                  </a:lnTo>
                  <a:lnTo>
                    <a:pt x="1717" y="1085"/>
                  </a:lnTo>
                  <a:lnTo>
                    <a:pt x="1708" y="1090"/>
                  </a:lnTo>
                  <a:lnTo>
                    <a:pt x="1697" y="1087"/>
                  </a:lnTo>
                  <a:lnTo>
                    <a:pt x="1687" y="1091"/>
                  </a:lnTo>
                  <a:lnTo>
                    <a:pt x="1679" y="1089"/>
                  </a:lnTo>
                  <a:lnTo>
                    <a:pt x="1650" y="1101"/>
                  </a:lnTo>
                  <a:lnTo>
                    <a:pt x="1669" y="1119"/>
                  </a:lnTo>
                  <a:lnTo>
                    <a:pt x="1673" y="1111"/>
                  </a:lnTo>
                  <a:lnTo>
                    <a:pt x="1685" y="1121"/>
                  </a:lnTo>
                  <a:lnTo>
                    <a:pt x="1678" y="1153"/>
                  </a:lnTo>
                  <a:lnTo>
                    <a:pt x="1665" y="1170"/>
                  </a:lnTo>
                  <a:lnTo>
                    <a:pt x="1639" y="1143"/>
                  </a:lnTo>
                  <a:lnTo>
                    <a:pt x="1621" y="1146"/>
                  </a:lnTo>
                  <a:lnTo>
                    <a:pt x="1615" y="1138"/>
                  </a:lnTo>
                  <a:lnTo>
                    <a:pt x="1606" y="1138"/>
                  </a:lnTo>
                  <a:lnTo>
                    <a:pt x="1606" y="1128"/>
                  </a:lnTo>
                  <a:lnTo>
                    <a:pt x="1580" y="1146"/>
                  </a:lnTo>
                  <a:lnTo>
                    <a:pt x="1569" y="1178"/>
                  </a:lnTo>
                  <a:lnTo>
                    <a:pt x="1570" y="1183"/>
                  </a:lnTo>
                  <a:lnTo>
                    <a:pt x="1579" y="1168"/>
                  </a:lnTo>
                  <a:lnTo>
                    <a:pt x="1585" y="1169"/>
                  </a:lnTo>
                  <a:lnTo>
                    <a:pt x="1579" y="1175"/>
                  </a:lnTo>
                  <a:lnTo>
                    <a:pt x="1589" y="1195"/>
                  </a:lnTo>
                  <a:lnTo>
                    <a:pt x="1579" y="1200"/>
                  </a:lnTo>
                  <a:lnTo>
                    <a:pt x="1594" y="1207"/>
                  </a:lnTo>
                  <a:lnTo>
                    <a:pt x="1595" y="1243"/>
                  </a:lnTo>
                  <a:lnTo>
                    <a:pt x="1585" y="1244"/>
                  </a:lnTo>
                  <a:lnTo>
                    <a:pt x="1591" y="1253"/>
                  </a:lnTo>
                  <a:lnTo>
                    <a:pt x="1606" y="1248"/>
                  </a:lnTo>
                  <a:lnTo>
                    <a:pt x="1613" y="1257"/>
                  </a:lnTo>
                  <a:lnTo>
                    <a:pt x="1626" y="1244"/>
                  </a:lnTo>
                  <a:lnTo>
                    <a:pt x="1631" y="1248"/>
                  </a:lnTo>
                  <a:lnTo>
                    <a:pt x="1629" y="1313"/>
                  </a:lnTo>
                  <a:lnTo>
                    <a:pt x="1634" y="1332"/>
                  </a:lnTo>
                  <a:lnTo>
                    <a:pt x="1628" y="1351"/>
                  </a:lnTo>
                  <a:lnTo>
                    <a:pt x="1631" y="1358"/>
                  </a:lnTo>
                  <a:lnTo>
                    <a:pt x="1631" y="1380"/>
                  </a:lnTo>
                  <a:lnTo>
                    <a:pt x="1663" y="1419"/>
                  </a:lnTo>
                  <a:lnTo>
                    <a:pt x="1663" y="1434"/>
                  </a:lnTo>
                  <a:lnTo>
                    <a:pt x="1654" y="1431"/>
                  </a:lnTo>
                  <a:lnTo>
                    <a:pt x="1649" y="1431"/>
                  </a:lnTo>
                  <a:lnTo>
                    <a:pt x="1633" y="1473"/>
                  </a:lnTo>
                  <a:lnTo>
                    <a:pt x="1639" y="1488"/>
                  </a:lnTo>
                  <a:lnTo>
                    <a:pt x="1606" y="1530"/>
                  </a:lnTo>
                  <a:lnTo>
                    <a:pt x="1595" y="1491"/>
                  </a:lnTo>
                  <a:lnTo>
                    <a:pt x="1585" y="1478"/>
                  </a:lnTo>
                  <a:lnTo>
                    <a:pt x="1581" y="1451"/>
                  </a:lnTo>
                  <a:lnTo>
                    <a:pt x="1570" y="1440"/>
                  </a:lnTo>
                  <a:lnTo>
                    <a:pt x="1574" y="1424"/>
                  </a:lnTo>
                  <a:lnTo>
                    <a:pt x="1561" y="1422"/>
                  </a:lnTo>
                  <a:lnTo>
                    <a:pt x="1545" y="1391"/>
                  </a:lnTo>
                  <a:lnTo>
                    <a:pt x="1535" y="1390"/>
                  </a:lnTo>
                  <a:lnTo>
                    <a:pt x="1535" y="1380"/>
                  </a:lnTo>
                  <a:lnTo>
                    <a:pt x="1527" y="1385"/>
                  </a:lnTo>
                  <a:lnTo>
                    <a:pt x="1520" y="1377"/>
                  </a:lnTo>
                  <a:lnTo>
                    <a:pt x="1517" y="1365"/>
                  </a:lnTo>
                  <a:lnTo>
                    <a:pt x="1492" y="1372"/>
                  </a:lnTo>
                  <a:lnTo>
                    <a:pt x="1487" y="1367"/>
                  </a:lnTo>
                  <a:lnTo>
                    <a:pt x="1496" y="1361"/>
                  </a:lnTo>
                  <a:lnTo>
                    <a:pt x="1490" y="1358"/>
                  </a:lnTo>
                  <a:lnTo>
                    <a:pt x="1485" y="1362"/>
                  </a:lnTo>
                  <a:lnTo>
                    <a:pt x="1477" y="1362"/>
                  </a:lnTo>
                  <a:lnTo>
                    <a:pt x="1480" y="1353"/>
                  </a:lnTo>
                  <a:lnTo>
                    <a:pt x="1473" y="1351"/>
                  </a:lnTo>
                  <a:lnTo>
                    <a:pt x="1472" y="1358"/>
                  </a:lnTo>
                  <a:lnTo>
                    <a:pt x="1466" y="1353"/>
                  </a:lnTo>
                  <a:lnTo>
                    <a:pt x="1458" y="1361"/>
                  </a:lnTo>
                  <a:lnTo>
                    <a:pt x="1452" y="1355"/>
                  </a:lnTo>
                  <a:lnTo>
                    <a:pt x="1442" y="1356"/>
                  </a:lnTo>
                  <a:lnTo>
                    <a:pt x="1437" y="1351"/>
                  </a:lnTo>
                  <a:lnTo>
                    <a:pt x="1439" y="1343"/>
                  </a:lnTo>
                  <a:lnTo>
                    <a:pt x="1432" y="1342"/>
                  </a:lnTo>
                  <a:lnTo>
                    <a:pt x="1428" y="1335"/>
                  </a:lnTo>
                  <a:lnTo>
                    <a:pt x="1423" y="1342"/>
                  </a:lnTo>
                  <a:lnTo>
                    <a:pt x="1416" y="1335"/>
                  </a:lnTo>
                  <a:lnTo>
                    <a:pt x="1426" y="1328"/>
                  </a:lnTo>
                  <a:lnTo>
                    <a:pt x="1418" y="1326"/>
                  </a:lnTo>
                  <a:lnTo>
                    <a:pt x="1416" y="1321"/>
                  </a:lnTo>
                  <a:lnTo>
                    <a:pt x="1408" y="1322"/>
                  </a:lnTo>
                  <a:lnTo>
                    <a:pt x="1404" y="1327"/>
                  </a:lnTo>
                  <a:lnTo>
                    <a:pt x="1397" y="1322"/>
                  </a:lnTo>
                  <a:lnTo>
                    <a:pt x="1392" y="1312"/>
                  </a:lnTo>
                  <a:lnTo>
                    <a:pt x="1382" y="1313"/>
                  </a:lnTo>
                  <a:lnTo>
                    <a:pt x="1387" y="1298"/>
                  </a:lnTo>
                  <a:lnTo>
                    <a:pt x="1383" y="1287"/>
                  </a:lnTo>
                  <a:lnTo>
                    <a:pt x="1378" y="1284"/>
                  </a:lnTo>
                  <a:lnTo>
                    <a:pt x="1372" y="1281"/>
                  </a:lnTo>
                  <a:lnTo>
                    <a:pt x="1368" y="1289"/>
                  </a:lnTo>
                  <a:lnTo>
                    <a:pt x="1360" y="1273"/>
                  </a:lnTo>
                  <a:lnTo>
                    <a:pt x="1365" y="1268"/>
                  </a:lnTo>
                  <a:lnTo>
                    <a:pt x="1372" y="1274"/>
                  </a:lnTo>
                  <a:lnTo>
                    <a:pt x="1378" y="1273"/>
                  </a:lnTo>
                  <a:lnTo>
                    <a:pt x="1379" y="1263"/>
                  </a:lnTo>
                  <a:lnTo>
                    <a:pt x="1370" y="1269"/>
                  </a:lnTo>
                  <a:lnTo>
                    <a:pt x="1363" y="1257"/>
                  </a:lnTo>
                  <a:lnTo>
                    <a:pt x="1372" y="1257"/>
                  </a:lnTo>
                  <a:lnTo>
                    <a:pt x="1375" y="1252"/>
                  </a:lnTo>
                  <a:lnTo>
                    <a:pt x="1365" y="1244"/>
                  </a:lnTo>
                  <a:lnTo>
                    <a:pt x="1359" y="1248"/>
                  </a:lnTo>
                  <a:lnTo>
                    <a:pt x="1352" y="1242"/>
                  </a:lnTo>
                  <a:lnTo>
                    <a:pt x="1343" y="1248"/>
                  </a:lnTo>
                  <a:lnTo>
                    <a:pt x="1343" y="1239"/>
                  </a:lnTo>
                  <a:lnTo>
                    <a:pt x="1350" y="1237"/>
                  </a:lnTo>
                  <a:lnTo>
                    <a:pt x="1343" y="1233"/>
                  </a:lnTo>
                  <a:lnTo>
                    <a:pt x="1334" y="1237"/>
                  </a:lnTo>
                  <a:lnTo>
                    <a:pt x="1339" y="1227"/>
                  </a:lnTo>
                  <a:lnTo>
                    <a:pt x="1324" y="1227"/>
                  </a:lnTo>
                  <a:lnTo>
                    <a:pt x="1329" y="1217"/>
                  </a:lnTo>
                  <a:lnTo>
                    <a:pt x="1338" y="1213"/>
                  </a:lnTo>
                  <a:lnTo>
                    <a:pt x="1335" y="1205"/>
                  </a:lnTo>
                  <a:lnTo>
                    <a:pt x="1344" y="1195"/>
                  </a:lnTo>
                  <a:lnTo>
                    <a:pt x="1335" y="1188"/>
                  </a:lnTo>
                  <a:lnTo>
                    <a:pt x="1324" y="1188"/>
                  </a:lnTo>
                  <a:lnTo>
                    <a:pt x="1324" y="1192"/>
                  </a:lnTo>
                  <a:lnTo>
                    <a:pt x="1324" y="1197"/>
                  </a:lnTo>
                  <a:lnTo>
                    <a:pt x="1319" y="1197"/>
                  </a:lnTo>
                  <a:lnTo>
                    <a:pt x="1309" y="1192"/>
                  </a:lnTo>
                  <a:lnTo>
                    <a:pt x="1309" y="1179"/>
                  </a:lnTo>
                  <a:lnTo>
                    <a:pt x="1306" y="1179"/>
                  </a:lnTo>
                  <a:lnTo>
                    <a:pt x="1303" y="1179"/>
                  </a:lnTo>
                  <a:lnTo>
                    <a:pt x="1296" y="1189"/>
                  </a:lnTo>
                  <a:lnTo>
                    <a:pt x="1291" y="1188"/>
                  </a:lnTo>
                  <a:lnTo>
                    <a:pt x="1288" y="1183"/>
                  </a:lnTo>
                  <a:lnTo>
                    <a:pt x="1290" y="1178"/>
                  </a:lnTo>
                  <a:lnTo>
                    <a:pt x="1293" y="1175"/>
                  </a:lnTo>
                  <a:lnTo>
                    <a:pt x="1290" y="1169"/>
                  </a:lnTo>
                  <a:lnTo>
                    <a:pt x="1285" y="1169"/>
                  </a:lnTo>
                  <a:lnTo>
                    <a:pt x="1281" y="1158"/>
                  </a:lnTo>
                  <a:lnTo>
                    <a:pt x="1275" y="1158"/>
                  </a:lnTo>
                  <a:lnTo>
                    <a:pt x="1264" y="1197"/>
                  </a:lnTo>
                  <a:lnTo>
                    <a:pt x="1251" y="1217"/>
                  </a:lnTo>
                  <a:lnTo>
                    <a:pt x="1244" y="1228"/>
                  </a:lnTo>
                  <a:lnTo>
                    <a:pt x="1229" y="1249"/>
                  </a:lnTo>
                  <a:lnTo>
                    <a:pt x="1224" y="1269"/>
                  </a:lnTo>
                  <a:lnTo>
                    <a:pt x="1200" y="1284"/>
                  </a:lnTo>
                  <a:lnTo>
                    <a:pt x="1185" y="1332"/>
                  </a:lnTo>
                  <a:lnTo>
                    <a:pt x="1162" y="1351"/>
                  </a:lnTo>
                  <a:lnTo>
                    <a:pt x="1160" y="1360"/>
                  </a:lnTo>
                  <a:lnTo>
                    <a:pt x="1152" y="1361"/>
                  </a:lnTo>
                  <a:lnTo>
                    <a:pt x="1136" y="1362"/>
                  </a:lnTo>
                  <a:lnTo>
                    <a:pt x="1118" y="1353"/>
                  </a:lnTo>
                  <a:lnTo>
                    <a:pt x="1111" y="1355"/>
                  </a:lnTo>
                  <a:lnTo>
                    <a:pt x="1104" y="1340"/>
                  </a:lnTo>
                  <a:lnTo>
                    <a:pt x="1091" y="1330"/>
                  </a:lnTo>
                  <a:lnTo>
                    <a:pt x="1078" y="1333"/>
                  </a:lnTo>
                  <a:lnTo>
                    <a:pt x="1081" y="1311"/>
                  </a:lnTo>
                  <a:lnTo>
                    <a:pt x="1067" y="1312"/>
                  </a:lnTo>
                  <a:lnTo>
                    <a:pt x="1059" y="1308"/>
                  </a:lnTo>
                  <a:lnTo>
                    <a:pt x="1035" y="1323"/>
                  </a:lnTo>
                  <a:lnTo>
                    <a:pt x="1032" y="1317"/>
                  </a:lnTo>
                  <a:lnTo>
                    <a:pt x="1035" y="1302"/>
                  </a:lnTo>
                  <a:lnTo>
                    <a:pt x="1024" y="1298"/>
                  </a:lnTo>
                  <a:lnTo>
                    <a:pt x="1020" y="1289"/>
                  </a:lnTo>
                  <a:lnTo>
                    <a:pt x="1013" y="1291"/>
                  </a:lnTo>
                  <a:lnTo>
                    <a:pt x="1014" y="1303"/>
                  </a:lnTo>
                  <a:lnTo>
                    <a:pt x="1009" y="1306"/>
                  </a:lnTo>
                  <a:lnTo>
                    <a:pt x="1000" y="1297"/>
                  </a:lnTo>
                  <a:lnTo>
                    <a:pt x="989" y="1301"/>
                  </a:lnTo>
                  <a:lnTo>
                    <a:pt x="984" y="1297"/>
                  </a:lnTo>
                  <a:lnTo>
                    <a:pt x="979" y="1301"/>
                  </a:lnTo>
                  <a:lnTo>
                    <a:pt x="969" y="1287"/>
                  </a:lnTo>
                  <a:lnTo>
                    <a:pt x="958" y="1291"/>
                  </a:lnTo>
                  <a:lnTo>
                    <a:pt x="953" y="1281"/>
                  </a:lnTo>
                  <a:lnTo>
                    <a:pt x="946" y="1279"/>
                  </a:lnTo>
                  <a:lnTo>
                    <a:pt x="921" y="1263"/>
                  </a:lnTo>
                  <a:lnTo>
                    <a:pt x="920" y="1254"/>
                  </a:lnTo>
                  <a:lnTo>
                    <a:pt x="905" y="1239"/>
                  </a:lnTo>
                  <a:lnTo>
                    <a:pt x="896" y="1238"/>
                  </a:lnTo>
                  <a:lnTo>
                    <a:pt x="892" y="1264"/>
                  </a:lnTo>
                  <a:lnTo>
                    <a:pt x="876" y="1253"/>
                  </a:lnTo>
                  <a:lnTo>
                    <a:pt x="872" y="1266"/>
                  </a:lnTo>
                  <a:lnTo>
                    <a:pt x="862" y="1266"/>
                  </a:lnTo>
                  <a:lnTo>
                    <a:pt x="866" y="1254"/>
                  </a:lnTo>
                  <a:lnTo>
                    <a:pt x="851" y="1237"/>
                  </a:lnTo>
                  <a:lnTo>
                    <a:pt x="851" y="1220"/>
                  </a:lnTo>
                  <a:lnTo>
                    <a:pt x="836" y="1227"/>
                  </a:lnTo>
                  <a:lnTo>
                    <a:pt x="827" y="1239"/>
                  </a:lnTo>
                  <a:lnTo>
                    <a:pt x="820" y="1238"/>
                  </a:lnTo>
                  <a:lnTo>
                    <a:pt x="811" y="1228"/>
                  </a:lnTo>
                  <a:lnTo>
                    <a:pt x="818" y="1220"/>
                  </a:lnTo>
                  <a:lnTo>
                    <a:pt x="802" y="1213"/>
                  </a:lnTo>
                  <a:lnTo>
                    <a:pt x="802" y="1207"/>
                  </a:lnTo>
                  <a:lnTo>
                    <a:pt x="786" y="1208"/>
                  </a:lnTo>
                  <a:lnTo>
                    <a:pt x="769" y="1192"/>
                  </a:lnTo>
                  <a:lnTo>
                    <a:pt x="759" y="1199"/>
                  </a:lnTo>
                  <a:lnTo>
                    <a:pt x="753" y="1195"/>
                  </a:lnTo>
                  <a:lnTo>
                    <a:pt x="747" y="1199"/>
                  </a:lnTo>
                  <a:lnTo>
                    <a:pt x="738" y="1192"/>
                  </a:lnTo>
                  <a:lnTo>
                    <a:pt x="722" y="1190"/>
                  </a:lnTo>
                  <a:lnTo>
                    <a:pt x="713" y="1197"/>
                  </a:lnTo>
                  <a:lnTo>
                    <a:pt x="713" y="1207"/>
                  </a:lnTo>
                  <a:lnTo>
                    <a:pt x="702" y="1210"/>
                  </a:lnTo>
                  <a:lnTo>
                    <a:pt x="700" y="1215"/>
                  </a:lnTo>
                  <a:lnTo>
                    <a:pt x="689" y="1222"/>
                  </a:lnTo>
                  <a:lnTo>
                    <a:pt x="682" y="1215"/>
                  </a:lnTo>
                  <a:lnTo>
                    <a:pt x="690" y="1202"/>
                  </a:lnTo>
                  <a:lnTo>
                    <a:pt x="682" y="1200"/>
                  </a:lnTo>
                  <a:lnTo>
                    <a:pt x="678" y="1184"/>
                  </a:lnTo>
                  <a:lnTo>
                    <a:pt x="680" y="1175"/>
                  </a:lnTo>
                  <a:lnTo>
                    <a:pt x="668" y="1173"/>
                  </a:lnTo>
                  <a:lnTo>
                    <a:pt x="655" y="1158"/>
                  </a:lnTo>
                  <a:lnTo>
                    <a:pt x="644" y="1160"/>
                  </a:lnTo>
                  <a:lnTo>
                    <a:pt x="643" y="1146"/>
                  </a:lnTo>
                  <a:lnTo>
                    <a:pt x="634" y="1148"/>
                  </a:lnTo>
                  <a:lnTo>
                    <a:pt x="644" y="1115"/>
                  </a:lnTo>
                  <a:lnTo>
                    <a:pt x="639" y="1104"/>
                  </a:lnTo>
                  <a:lnTo>
                    <a:pt x="631" y="1109"/>
                  </a:lnTo>
                  <a:lnTo>
                    <a:pt x="631" y="1115"/>
                  </a:lnTo>
                  <a:lnTo>
                    <a:pt x="621" y="1120"/>
                  </a:lnTo>
                  <a:lnTo>
                    <a:pt x="631" y="1131"/>
                  </a:lnTo>
                  <a:lnTo>
                    <a:pt x="610" y="1130"/>
                  </a:lnTo>
                  <a:lnTo>
                    <a:pt x="606" y="1119"/>
                  </a:lnTo>
                  <a:lnTo>
                    <a:pt x="586" y="1106"/>
                  </a:lnTo>
                  <a:lnTo>
                    <a:pt x="577" y="1120"/>
                  </a:lnTo>
                  <a:lnTo>
                    <a:pt x="572" y="1115"/>
                  </a:lnTo>
                  <a:lnTo>
                    <a:pt x="575" y="1104"/>
                  </a:lnTo>
                  <a:lnTo>
                    <a:pt x="572" y="1099"/>
                  </a:lnTo>
                  <a:lnTo>
                    <a:pt x="549" y="1105"/>
                  </a:lnTo>
                  <a:lnTo>
                    <a:pt x="541" y="1091"/>
                  </a:lnTo>
                  <a:lnTo>
                    <a:pt x="540" y="1089"/>
                  </a:lnTo>
                  <a:lnTo>
                    <a:pt x="531" y="1087"/>
                  </a:lnTo>
                  <a:lnTo>
                    <a:pt x="525" y="1100"/>
                  </a:lnTo>
                  <a:lnTo>
                    <a:pt x="506" y="1100"/>
                  </a:lnTo>
                  <a:lnTo>
                    <a:pt x="505" y="1079"/>
                  </a:lnTo>
                  <a:lnTo>
                    <a:pt x="495" y="1077"/>
                  </a:lnTo>
                  <a:lnTo>
                    <a:pt x="493" y="1089"/>
                  </a:lnTo>
                  <a:lnTo>
                    <a:pt x="487" y="1091"/>
                  </a:lnTo>
                  <a:lnTo>
                    <a:pt x="482" y="1084"/>
                  </a:lnTo>
                  <a:lnTo>
                    <a:pt x="472" y="1089"/>
                  </a:lnTo>
                  <a:lnTo>
                    <a:pt x="472" y="1099"/>
                  </a:lnTo>
                  <a:lnTo>
                    <a:pt x="467" y="1104"/>
                  </a:lnTo>
                  <a:lnTo>
                    <a:pt x="451" y="1090"/>
                  </a:lnTo>
                  <a:lnTo>
                    <a:pt x="449" y="1080"/>
                  </a:lnTo>
                  <a:lnTo>
                    <a:pt x="429" y="1079"/>
                  </a:lnTo>
                  <a:lnTo>
                    <a:pt x="426" y="1087"/>
                  </a:lnTo>
                  <a:lnTo>
                    <a:pt x="419" y="1085"/>
                  </a:lnTo>
                  <a:lnTo>
                    <a:pt x="419" y="1079"/>
                  </a:lnTo>
                  <a:lnTo>
                    <a:pt x="399" y="1080"/>
                  </a:lnTo>
                  <a:lnTo>
                    <a:pt x="408" y="1089"/>
                  </a:lnTo>
                  <a:lnTo>
                    <a:pt x="403" y="1101"/>
                  </a:lnTo>
                  <a:lnTo>
                    <a:pt x="392" y="1111"/>
                  </a:lnTo>
                  <a:lnTo>
                    <a:pt x="387" y="1104"/>
                  </a:lnTo>
                  <a:lnTo>
                    <a:pt x="371" y="1099"/>
                  </a:lnTo>
                  <a:lnTo>
                    <a:pt x="351" y="1104"/>
                  </a:lnTo>
                  <a:lnTo>
                    <a:pt x="345" y="1090"/>
                  </a:lnTo>
                  <a:lnTo>
                    <a:pt x="335" y="1116"/>
                  </a:lnTo>
                  <a:lnTo>
                    <a:pt x="344" y="1125"/>
                  </a:lnTo>
                  <a:lnTo>
                    <a:pt x="340" y="1138"/>
                  </a:lnTo>
                  <a:lnTo>
                    <a:pt x="330" y="1143"/>
                  </a:lnTo>
                  <a:lnTo>
                    <a:pt x="319" y="1138"/>
                  </a:lnTo>
                  <a:lnTo>
                    <a:pt x="312" y="1154"/>
                  </a:lnTo>
                  <a:lnTo>
                    <a:pt x="306" y="1149"/>
                  </a:lnTo>
                  <a:lnTo>
                    <a:pt x="295" y="1128"/>
                  </a:lnTo>
                  <a:lnTo>
                    <a:pt x="290" y="1144"/>
                  </a:lnTo>
                  <a:lnTo>
                    <a:pt x="275" y="1156"/>
                  </a:lnTo>
                  <a:lnTo>
                    <a:pt x="260" y="1143"/>
                  </a:lnTo>
                  <a:lnTo>
                    <a:pt x="248" y="1140"/>
                  </a:lnTo>
                  <a:lnTo>
                    <a:pt x="258" y="1125"/>
                  </a:lnTo>
                  <a:lnTo>
                    <a:pt x="247" y="1115"/>
                  </a:lnTo>
                  <a:lnTo>
                    <a:pt x="227" y="1135"/>
                  </a:lnTo>
                  <a:lnTo>
                    <a:pt x="197" y="1119"/>
                  </a:lnTo>
                  <a:lnTo>
                    <a:pt x="184" y="1126"/>
                  </a:lnTo>
                  <a:lnTo>
                    <a:pt x="174" y="1110"/>
                  </a:lnTo>
                  <a:lnTo>
                    <a:pt x="168" y="1109"/>
                  </a:lnTo>
                  <a:lnTo>
                    <a:pt x="130" y="1111"/>
                  </a:lnTo>
                  <a:lnTo>
                    <a:pt x="105" y="1090"/>
                  </a:lnTo>
                  <a:lnTo>
                    <a:pt x="94" y="1099"/>
                  </a:lnTo>
                  <a:lnTo>
                    <a:pt x="83" y="1094"/>
                  </a:lnTo>
                  <a:lnTo>
                    <a:pt x="79" y="1089"/>
                  </a:lnTo>
                  <a:lnTo>
                    <a:pt x="102" y="1052"/>
                  </a:lnTo>
                  <a:lnTo>
                    <a:pt x="75" y="1052"/>
                  </a:lnTo>
                  <a:lnTo>
                    <a:pt x="73" y="1041"/>
                  </a:lnTo>
                  <a:lnTo>
                    <a:pt x="66" y="1050"/>
                  </a:lnTo>
                  <a:lnTo>
                    <a:pt x="38" y="1018"/>
                  </a:lnTo>
                  <a:lnTo>
                    <a:pt x="21" y="1013"/>
                  </a:lnTo>
                  <a:lnTo>
                    <a:pt x="20" y="997"/>
                  </a:lnTo>
                  <a:lnTo>
                    <a:pt x="43" y="997"/>
                  </a:lnTo>
                  <a:lnTo>
                    <a:pt x="66" y="978"/>
                  </a:lnTo>
                  <a:lnTo>
                    <a:pt x="68" y="956"/>
                  </a:lnTo>
                  <a:lnTo>
                    <a:pt x="79" y="954"/>
                  </a:lnTo>
                  <a:lnTo>
                    <a:pt x="95" y="939"/>
                  </a:lnTo>
                  <a:lnTo>
                    <a:pt x="104" y="929"/>
                  </a:lnTo>
                  <a:lnTo>
                    <a:pt x="105" y="914"/>
                  </a:lnTo>
                  <a:lnTo>
                    <a:pt x="114" y="909"/>
                  </a:lnTo>
                  <a:lnTo>
                    <a:pt x="123" y="888"/>
                  </a:lnTo>
                  <a:lnTo>
                    <a:pt x="173" y="883"/>
                  </a:lnTo>
                  <a:lnTo>
                    <a:pt x="186" y="873"/>
                  </a:lnTo>
                  <a:lnTo>
                    <a:pt x="223" y="873"/>
                  </a:lnTo>
                  <a:lnTo>
                    <a:pt x="265" y="839"/>
                  </a:lnTo>
                  <a:lnTo>
                    <a:pt x="280" y="839"/>
                  </a:lnTo>
                  <a:lnTo>
                    <a:pt x="295" y="833"/>
                  </a:lnTo>
                  <a:lnTo>
                    <a:pt x="301" y="796"/>
                  </a:lnTo>
                  <a:lnTo>
                    <a:pt x="297" y="779"/>
                  </a:lnTo>
                  <a:lnTo>
                    <a:pt x="317" y="761"/>
                  </a:lnTo>
                  <a:lnTo>
                    <a:pt x="304" y="747"/>
                  </a:lnTo>
                  <a:lnTo>
                    <a:pt x="285" y="745"/>
                  </a:lnTo>
                  <a:lnTo>
                    <a:pt x="275" y="726"/>
                  </a:lnTo>
                  <a:lnTo>
                    <a:pt x="253" y="710"/>
                  </a:lnTo>
                  <a:lnTo>
                    <a:pt x="253" y="700"/>
                  </a:lnTo>
                  <a:lnTo>
                    <a:pt x="248" y="700"/>
                  </a:lnTo>
                  <a:lnTo>
                    <a:pt x="253" y="691"/>
                  </a:lnTo>
                  <a:lnTo>
                    <a:pt x="243" y="681"/>
                  </a:lnTo>
                  <a:lnTo>
                    <a:pt x="240" y="685"/>
                  </a:lnTo>
                  <a:lnTo>
                    <a:pt x="231" y="681"/>
                  </a:lnTo>
                  <a:lnTo>
                    <a:pt x="216" y="707"/>
                  </a:lnTo>
                  <a:lnTo>
                    <a:pt x="217" y="711"/>
                  </a:lnTo>
                  <a:lnTo>
                    <a:pt x="199" y="722"/>
                  </a:lnTo>
                  <a:lnTo>
                    <a:pt x="171" y="715"/>
                  </a:lnTo>
                  <a:lnTo>
                    <a:pt x="171" y="726"/>
                  </a:lnTo>
                  <a:lnTo>
                    <a:pt x="167" y="731"/>
                  </a:lnTo>
                  <a:lnTo>
                    <a:pt x="171" y="736"/>
                  </a:lnTo>
                  <a:lnTo>
                    <a:pt x="164" y="740"/>
                  </a:lnTo>
                  <a:lnTo>
                    <a:pt x="163" y="736"/>
                  </a:lnTo>
                  <a:lnTo>
                    <a:pt x="153" y="732"/>
                  </a:lnTo>
                  <a:lnTo>
                    <a:pt x="152" y="740"/>
                  </a:lnTo>
                  <a:lnTo>
                    <a:pt x="143" y="739"/>
                  </a:lnTo>
                  <a:lnTo>
                    <a:pt x="143" y="747"/>
                  </a:lnTo>
                  <a:lnTo>
                    <a:pt x="133" y="742"/>
                  </a:lnTo>
                  <a:lnTo>
                    <a:pt x="133" y="752"/>
                  </a:lnTo>
                  <a:lnTo>
                    <a:pt x="139" y="754"/>
                  </a:lnTo>
                  <a:lnTo>
                    <a:pt x="134" y="760"/>
                  </a:lnTo>
                  <a:lnTo>
                    <a:pt x="130" y="759"/>
                  </a:lnTo>
                  <a:lnTo>
                    <a:pt x="109" y="781"/>
                  </a:lnTo>
                  <a:lnTo>
                    <a:pt x="109" y="750"/>
                  </a:lnTo>
                  <a:lnTo>
                    <a:pt x="133" y="685"/>
                  </a:lnTo>
                  <a:lnTo>
                    <a:pt x="125" y="667"/>
                  </a:lnTo>
                  <a:lnTo>
                    <a:pt x="59" y="616"/>
                  </a:lnTo>
                  <a:lnTo>
                    <a:pt x="11" y="599"/>
                  </a:lnTo>
                  <a:lnTo>
                    <a:pt x="0" y="574"/>
                  </a:lnTo>
                  <a:lnTo>
                    <a:pt x="14" y="558"/>
                  </a:lnTo>
                  <a:lnTo>
                    <a:pt x="95" y="532"/>
                  </a:lnTo>
                  <a:lnTo>
                    <a:pt x="142" y="484"/>
                  </a:lnTo>
                  <a:lnTo>
                    <a:pt x="173" y="471"/>
                  </a:lnTo>
                  <a:lnTo>
                    <a:pt x="178" y="458"/>
                  </a:lnTo>
                  <a:lnTo>
                    <a:pt x="174" y="449"/>
                  </a:lnTo>
                  <a:lnTo>
                    <a:pt x="184" y="436"/>
                  </a:lnTo>
                  <a:lnTo>
                    <a:pt x="183" y="419"/>
                  </a:lnTo>
                  <a:lnTo>
                    <a:pt x="197" y="392"/>
                  </a:lnTo>
                  <a:lnTo>
                    <a:pt x="212" y="392"/>
                  </a:lnTo>
                  <a:lnTo>
                    <a:pt x="223" y="401"/>
                  </a:lnTo>
                  <a:lnTo>
                    <a:pt x="222" y="434"/>
                  </a:lnTo>
                  <a:lnTo>
                    <a:pt x="256" y="456"/>
                  </a:lnTo>
                  <a:lnTo>
                    <a:pt x="266" y="445"/>
                  </a:lnTo>
                  <a:lnTo>
                    <a:pt x="267" y="417"/>
                  </a:lnTo>
                  <a:lnTo>
                    <a:pt x="277" y="397"/>
                  </a:lnTo>
                  <a:lnTo>
                    <a:pt x="307" y="389"/>
                  </a:lnTo>
                  <a:lnTo>
                    <a:pt x="317" y="355"/>
                  </a:lnTo>
                  <a:lnTo>
                    <a:pt x="327" y="341"/>
                  </a:lnTo>
                  <a:lnTo>
                    <a:pt x="339" y="341"/>
                  </a:lnTo>
                  <a:lnTo>
                    <a:pt x="373" y="370"/>
                  </a:lnTo>
                  <a:lnTo>
                    <a:pt x="383" y="367"/>
                  </a:lnTo>
                  <a:lnTo>
                    <a:pt x="392" y="352"/>
                  </a:lnTo>
                  <a:lnTo>
                    <a:pt x="418" y="312"/>
                  </a:lnTo>
                  <a:lnTo>
                    <a:pt x="466" y="286"/>
                  </a:lnTo>
                  <a:lnTo>
                    <a:pt x="471" y="277"/>
                  </a:lnTo>
                  <a:lnTo>
                    <a:pt x="472" y="261"/>
                  </a:lnTo>
                  <a:lnTo>
                    <a:pt x="462" y="242"/>
                  </a:lnTo>
                  <a:lnTo>
                    <a:pt x="453" y="237"/>
                  </a:lnTo>
                  <a:lnTo>
                    <a:pt x="452" y="219"/>
                  </a:lnTo>
                  <a:lnTo>
                    <a:pt x="463" y="208"/>
                  </a:lnTo>
                  <a:lnTo>
                    <a:pt x="498" y="203"/>
                  </a:lnTo>
                  <a:lnTo>
                    <a:pt x="505" y="195"/>
                  </a:lnTo>
                  <a:lnTo>
                    <a:pt x="511" y="160"/>
                  </a:lnTo>
                  <a:lnTo>
                    <a:pt x="517" y="148"/>
                  </a:lnTo>
                  <a:lnTo>
                    <a:pt x="527" y="141"/>
                  </a:lnTo>
                  <a:lnTo>
                    <a:pt x="542" y="143"/>
                  </a:lnTo>
                  <a:lnTo>
                    <a:pt x="574" y="154"/>
                  </a:lnTo>
                  <a:lnTo>
                    <a:pt x="589" y="151"/>
                  </a:lnTo>
                  <a:lnTo>
                    <a:pt x="600" y="138"/>
                  </a:lnTo>
                  <a:lnTo>
                    <a:pt x="623" y="90"/>
                  </a:lnTo>
                  <a:lnTo>
                    <a:pt x="665" y="52"/>
                  </a:lnTo>
                  <a:lnTo>
                    <a:pt x="682" y="52"/>
                  </a:lnTo>
                  <a:lnTo>
                    <a:pt x="697" y="59"/>
                  </a:lnTo>
                  <a:lnTo>
                    <a:pt x="713" y="84"/>
                  </a:lnTo>
                  <a:lnTo>
                    <a:pt x="738" y="104"/>
                  </a:lnTo>
                  <a:lnTo>
                    <a:pt x="749" y="89"/>
                  </a:lnTo>
                  <a:lnTo>
                    <a:pt x="747" y="56"/>
                  </a:lnTo>
                  <a:lnTo>
                    <a:pt x="751" y="47"/>
                  </a:lnTo>
                  <a:lnTo>
                    <a:pt x="769" y="40"/>
                  </a:lnTo>
                  <a:lnTo>
                    <a:pt x="797" y="35"/>
                  </a:lnTo>
                  <a:lnTo>
                    <a:pt x="831" y="46"/>
                  </a:lnTo>
                  <a:lnTo>
                    <a:pt x="828" y="59"/>
                  </a:lnTo>
                  <a:lnTo>
                    <a:pt x="840" y="62"/>
                  </a:lnTo>
                  <a:lnTo>
                    <a:pt x="840" y="67"/>
                  </a:lnTo>
                  <a:lnTo>
                    <a:pt x="833" y="69"/>
                  </a:lnTo>
                  <a:lnTo>
                    <a:pt x="830" y="75"/>
                  </a:lnTo>
                  <a:lnTo>
                    <a:pt x="835" y="85"/>
                  </a:lnTo>
                  <a:lnTo>
                    <a:pt x="836" y="136"/>
                  </a:lnTo>
                  <a:lnTo>
                    <a:pt x="866" y="138"/>
                  </a:lnTo>
                  <a:lnTo>
                    <a:pt x="867" y="136"/>
                  </a:lnTo>
                  <a:lnTo>
                    <a:pt x="872" y="139"/>
                  </a:lnTo>
                  <a:lnTo>
                    <a:pt x="872" y="128"/>
                  </a:lnTo>
                  <a:lnTo>
                    <a:pt x="882" y="128"/>
                  </a:lnTo>
                  <a:lnTo>
                    <a:pt x="884" y="116"/>
                  </a:lnTo>
                  <a:lnTo>
                    <a:pt x="891" y="118"/>
                  </a:lnTo>
                  <a:lnTo>
                    <a:pt x="904" y="114"/>
                  </a:lnTo>
                  <a:lnTo>
                    <a:pt x="920" y="118"/>
                  </a:lnTo>
                  <a:lnTo>
                    <a:pt x="916" y="130"/>
                  </a:lnTo>
                  <a:lnTo>
                    <a:pt x="930" y="130"/>
                  </a:lnTo>
                  <a:lnTo>
                    <a:pt x="930" y="153"/>
                  </a:lnTo>
                  <a:lnTo>
                    <a:pt x="948" y="153"/>
                  </a:lnTo>
                  <a:lnTo>
                    <a:pt x="961" y="144"/>
                  </a:lnTo>
                  <a:lnTo>
                    <a:pt x="960" y="168"/>
                  </a:lnTo>
                  <a:lnTo>
                    <a:pt x="973" y="158"/>
                  </a:lnTo>
                  <a:lnTo>
                    <a:pt x="969" y="168"/>
                  </a:lnTo>
                  <a:lnTo>
                    <a:pt x="979" y="173"/>
                  </a:lnTo>
                  <a:lnTo>
                    <a:pt x="998" y="170"/>
                  </a:lnTo>
                  <a:lnTo>
                    <a:pt x="994" y="179"/>
                  </a:lnTo>
                  <a:lnTo>
                    <a:pt x="983" y="179"/>
                  </a:lnTo>
                  <a:lnTo>
                    <a:pt x="983" y="184"/>
                  </a:lnTo>
                  <a:lnTo>
                    <a:pt x="989" y="184"/>
                  </a:lnTo>
                  <a:lnTo>
                    <a:pt x="1003" y="199"/>
                  </a:lnTo>
                  <a:lnTo>
                    <a:pt x="1009" y="189"/>
                  </a:lnTo>
                  <a:lnTo>
                    <a:pt x="1013" y="200"/>
                  </a:lnTo>
                  <a:lnTo>
                    <a:pt x="993" y="222"/>
                  </a:lnTo>
                  <a:lnTo>
                    <a:pt x="1005" y="228"/>
                  </a:lnTo>
                  <a:lnTo>
                    <a:pt x="1008" y="223"/>
                  </a:lnTo>
                  <a:lnTo>
                    <a:pt x="1022" y="222"/>
                  </a:lnTo>
                  <a:lnTo>
                    <a:pt x="1025" y="232"/>
                  </a:lnTo>
                  <a:lnTo>
                    <a:pt x="1037" y="237"/>
                  </a:lnTo>
                  <a:lnTo>
                    <a:pt x="1052" y="233"/>
                  </a:lnTo>
                  <a:lnTo>
                    <a:pt x="1038" y="247"/>
                  </a:lnTo>
                  <a:lnTo>
                    <a:pt x="1035" y="258"/>
                  </a:lnTo>
                  <a:lnTo>
                    <a:pt x="1045" y="248"/>
                  </a:lnTo>
                  <a:lnTo>
                    <a:pt x="1049" y="247"/>
                  </a:lnTo>
                  <a:lnTo>
                    <a:pt x="1054" y="264"/>
                  </a:lnTo>
                  <a:lnTo>
                    <a:pt x="1063" y="252"/>
                  </a:lnTo>
                  <a:lnTo>
                    <a:pt x="1067" y="258"/>
                  </a:lnTo>
                  <a:lnTo>
                    <a:pt x="1077" y="261"/>
                  </a:lnTo>
                  <a:lnTo>
                    <a:pt x="1073" y="272"/>
                  </a:lnTo>
                  <a:lnTo>
                    <a:pt x="1078" y="279"/>
                  </a:lnTo>
                  <a:lnTo>
                    <a:pt x="1084" y="279"/>
                  </a:lnTo>
                  <a:lnTo>
                    <a:pt x="1081" y="264"/>
                  </a:lnTo>
                  <a:lnTo>
                    <a:pt x="1109" y="261"/>
                  </a:lnTo>
                  <a:lnTo>
                    <a:pt x="1109" y="269"/>
                  </a:lnTo>
                  <a:lnTo>
                    <a:pt x="1099" y="269"/>
                  </a:lnTo>
                  <a:lnTo>
                    <a:pt x="1096" y="274"/>
                  </a:lnTo>
                  <a:lnTo>
                    <a:pt x="1111" y="281"/>
                  </a:lnTo>
                  <a:lnTo>
                    <a:pt x="1104" y="288"/>
                  </a:lnTo>
                  <a:lnTo>
                    <a:pt x="1104" y="301"/>
                  </a:lnTo>
                  <a:lnTo>
                    <a:pt x="1112" y="296"/>
                  </a:lnTo>
                  <a:lnTo>
                    <a:pt x="1128" y="288"/>
                  </a:lnTo>
                  <a:lnTo>
                    <a:pt x="1123" y="301"/>
                  </a:lnTo>
                  <a:lnTo>
                    <a:pt x="1127" y="303"/>
                  </a:lnTo>
                  <a:lnTo>
                    <a:pt x="1141" y="298"/>
                  </a:lnTo>
                  <a:lnTo>
                    <a:pt x="1138" y="291"/>
                  </a:lnTo>
                  <a:lnTo>
                    <a:pt x="1160" y="286"/>
                  </a:lnTo>
                  <a:lnTo>
                    <a:pt x="1180" y="291"/>
                  </a:lnTo>
                  <a:lnTo>
                    <a:pt x="1170" y="308"/>
                  </a:lnTo>
                  <a:lnTo>
                    <a:pt x="1176" y="320"/>
                  </a:lnTo>
                  <a:lnTo>
                    <a:pt x="1182" y="322"/>
                  </a:lnTo>
                  <a:lnTo>
                    <a:pt x="1192" y="311"/>
                  </a:lnTo>
                  <a:lnTo>
                    <a:pt x="1192" y="243"/>
                  </a:lnTo>
                  <a:lnTo>
                    <a:pt x="1216" y="248"/>
                  </a:lnTo>
                  <a:lnTo>
                    <a:pt x="1216" y="252"/>
                  </a:lnTo>
                  <a:lnTo>
                    <a:pt x="1330" y="248"/>
                  </a:lnTo>
                  <a:lnTo>
                    <a:pt x="1330" y="151"/>
                  </a:lnTo>
                  <a:lnTo>
                    <a:pt x="1355" y="160"/>
                  </a:lnTo>
                  <a:lnTo>
                    <a:pt x="1357" y="252"/>
                  </a:lnTo>
                  <a:lnTo>
                    <a:pt x="1368" y="254"/>
                  </a:lnTo>
                  <a:lnTo>
                    <a:pt x="1368" y="352"/>
                  </a:lnTo>
                  <a:lnTo>
                    <a:pt x="1379" y="352"/>
                  </a:lnTo>
                  <a:lnTo>
                    <a:pt x="1379" y="365"/>
                  </a:lnTo>
                  <a:lnTo>
                    <a:pt x="1397" y="365"/>
                  </a:lnTo>
                  <a:lnTo>
                    <a:pt x="1397" y="377"/>
                  </a:lnTo>
                  <a:lnTo>
                    <a:pt x="1414" y="382"/>
                  </a:lnTo>
                  <a:lnTo>
                    <a:pt x="1428" y="380"/>
                  </a:lnTo>
                  <a:lnTo>
                    <a:pt x="1434" y="352"/>
                  </a:lnTo>
                  <a:lnTo>
                    <a:pt x="1447" y="351"/>
                  </a:lnTo>
                  <a:lnTo>
                    <a:pt x="1442" y="335"/>
                  </a:lnTo>
                  <a:lnTo>
                    <a:pt x="1448" y="330"/>
                  </a:lnTo>
                  <a:lnTo>
                    <a:pt x="1447" y="327"/>
                  </a:lnTo>
                  <a:lnTo>
                    <a:pt x="1453" y="323"/>
                  </a:lnTo>
                  <a:lnTo>
                    <a:pt x="1462" y="308"/>
                  </a:lnTo>
                  <a:lnTo>
                    <a:pt x="1476" y="308"/>
                  </a:lnTo>
                  <a:lnTo>
                    <a:pt x="1490" y="271"/>
                  </a:lnTo>
                  <a:lnTo>
                    <a:pt x="1501" y="268"/>
                  </a:lnTo>
                  <a:lnTo>
                    <a:pt x="1510" y="269"/>
                  </a:lnTo>
                  <a:lnTo>
                    <a:pt x="1516" y="239"/>
                  </a:lnTo>
                  <a:lnTo>
                    <a:pt x="1506" y="223"/>
                  </a:lnTo>
                  <a:lnTo>
                    <a:pt x="1495" y="212"/>
                  </a:lnTo>
                  <a:lnTo>
                    <a:pt x="1498" y="199"/>
                  </a:lnTo>
                  <a:lnTo>
                    <a:pt x="1508" y="195"/>
                  </a:lnTo>
                  <a:lnTo>
                    <a:pt x="1521" y="179"/>
                  </a:lnTo>
                  <a:lnTo>
                    <a:pt x="1516" y="165"/>
                  </a:lnTo>
                  <a:lnTo>
                    <a:pt x="1527" y="160"/>
                  </a:lnTo>
                  <a:lnTo>
                    <a:pt x="1551" y="133"/>
                  </a:lnTo>
                  <a:lnTo>
                    <a:pt x="1565" y="130"/>
                  </a:lnTo>
                  <a:lnTo>
                    <a:pt x="1567" y="125"/>
                  </a:lnTo>
                  <a:lnTo>
                    <a:pt x="1601" y="125"/>
                  </a:lnTo>
                  <a:lnTo>
                    <a:pt x="1601" y="75"/>
                  </a:lnTo>
                  <a:lnTo>
                    <a:pt x="1596" y="75"/>
                  </a:lnTo>
                  <a:lnTo>
                    <a:pt x="1604" y="61"/>
                  </a:lnTo>
                  <a:lnTo>
                    <a:pt x="1615" y="17"/>
                  </a:lnTo>
                  <a:lnTo>
                    <a:pt x="1626" y="30"/>
                  </a:lnTo>
                  <a:lnTo>
                    <a:pt x="1621" y="20"/>
                  </a:lnTo>
                  <a:lnTo>
                    <a:pt x="1636" y="13"/>
                  </a:lnTo>
                  <a:lnTo>
                    <a:pt x="1638" y="6"/>
                  </a:lnTo>
                  <a:lnTo>
                    <a:pt x="1649" y="10"/>
                  </a:lnTo>
                  <a:lnTo>
                    <a:pt x="1650" y="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           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3754735" y="1004592"/>
              <a:ext cx="762362" cy="767808"/>
            </a:xfrm>
            <a:custGeom>
              <a:avLst/>
              <a:gdLst>
                <a:gd name="T0" fmla="*/ 489 w 1120"/>
                <a:gd name="T1" fmla="*/ 55 h 1128"/>
                <a:gd name="T2" fmla="*/ 590 w 1120"/>
                <a:gd name="T3" fmla="*/ 128 h 1128"/>
                <a:gd name="T4" fmla="*/ 636 w 1120"/>
                <a:gd name="T5" fmla="*/ 55 h 1128"/>
                <a:gd name="T6" fmla="*/ 651 w 1120"/>
                <a:gd name="T7" fmla="*/ 119 h 1128"/>
                <a:gd name="T8" fmla="*/ 744 w 1120"/>
                <a:gd name="T9" fmla="*/ 86 h 1128"/>
                <a:gd name="T10" fmla="*/ 843 w 1120"/>
                <a:gd name="T11" fmla="*/ 162 h 1128"/>
                <a:gd name="T12" fmla="*/ 903 w 1120"/>
                <a:gd name="T13" fmla="*/ 193 h 1128"/>
                <a:gd name="T14" fmla="*/ 935 w 1120"/>
                <a:gd name="T15" fmla="*/ 231 h 1128"/>
                <a:gd name="T16" fmla="*/ 995 w 1120"/>
                <a:gd name="T17" fmla="*/ 301 h 1128"/>
                <a:gd name="T18" fmla="*/ 1036 w 1120"/>
                <a:gd name="T19" fmla="*/ 369 h 1128"/>
                <a:gd name="T20" fmla="*/ 1104 w 1120"/>
                <a:gd name="T21" fmla="*/ 351 h 1128"/>
                <a:gd name="T22" fmla="*/ 1093 w 1120"/>
                <a:gd name="T23" fmla="*/ 415 h 1128"/>
                <a:gd name="T24" fmla="*/ 1061 w 1120"/>
                <a:gd name="T25" fmla="*/ 454 h 1128"/>
                <a:gd name="T26" fmla="*/ 1050 w 1120"/>
                <a:gd name="T27" fmla="*/ 544 h 1128"/>
                <a:gd name="T28" fmla="*/ 1043 w 1120"/>
                <a:gd name="T29" fmla="*/ 606 h 1128"/>
                <a:gd name="T30" fmla="*/ 1041 w 1120"/>
                <a:gd name="T31" fmla="*/ 646 h 1128"/>
                <a:gd name="T32" fmla="*/ 1005 w 1120"/>
                <a:gd name="T33" fmla="*/ 699 h 1128"/>
                <a:gd name="T34" fmla="*/ 999 w 1120"/>
                <a:gd name="T35" fmla="*/ 740 h 1128"/>
                <a:gd name="T36" fmla="*/ 981 w 1120"/>
                <a:gd name="T37" fmla="*/ 785 h 1128"/>
                <a:gd name="T38" fmla="*/ 1000 w 1120"/>
                <a:gd name="T39" fmla="*/ 837 h 1128"/>
                <a:gd name="T40" fmla="*/ 994 w 1120"/>
                <a:gd name="T41" fmla="*/ 886 h 1128"/>
                <a:gd name="T42" fmla="*/ 1005 w 1120"/>
                <a:gd name="T43" fmla="*/ 907 h 1128"/>
                <a:gd name="T44" fmla="*/ 997 w 1120"/>
                <a:gd name="T45" fmla="*/ 976 h 1128"/>
                <a:gd name="T46" fmla="*/ 995 w 1120"/>
                <a:gd name="T47" fmla="*/ 1007 h 1128"/>
                <a:gd name="T48" fmla="*/ 940 w 1120"/>
                <a:gd name="T49" fmla="*/ 1016 h 1128"/>
                <a:gd name="T50" fmla="*/ 883 w 1120"/>
                <a:gd name="T51" fmla="*/ 1024 h 1128"/>
                <a:gd name="T52" fmla="*/ 798 w 1120"/>
                <a:gd name="T53" fmla="*/ 992 h 1128"/>
                <a:gd name="T54" fmla="*/ 785 w 1120"/>
                <a:gd name="T55" fmla="*/ 1029 h 1128"/>
                <a:gd name="T56" fmla="*/ 745 w 1120"/>
                <a:gd name="T57" fmla="*/ 1075 h 1128"/>
                <a:gd name="T58" fmla="*/ 723 w 1120"/>
                <a:gd name="T59" fmla="*/ 1109 h 1128"/>
                <a:gd name="T60" fmla="*/ 631 w 1120"/>
                <a:gd name="T61" fmla="*/ 1119 h 1128"/>
                <a:gd name="T62" fmla="*/ 572 w 1120"/>
                <a:gd name="T63" fmla="*/ 1103 h 1128"/>
                <a:gd name="T64" fmla="*/ 518 w 1120"/>
                <a:gd name="T65" fmla="*/ 1049 h 1128"/>
                <a:gd name="T66" fmla="*/ 474 w 1120"/>
                <a:gd name="T67" fmla="*/ 1116 h 1128"/>
                <a:gd name="T68" fmla="*/ 415 w 1120"/>
                <a:gd name="T69" fmla="*/ 1109 h 1128"/>
                <a:gd name="T70" fmla="*/ 383 w 1120"/>
                <a:gd name="T71" fmla="*/ 1103 h 1128"/>
                <a:gd name="T72" fmla="*/ 353 w 1120"/>
                <a:gd name="T73" fmla="*/ 1088 h 1128"/>
                <a:gd name="T74" fmla="*/ 325 w 1120"/>
                <a:gd name="T75" fmla="*/ 1034 h 1128"/>
                <a:gd name="T76" fmla="*/ 293 w 1120"/>
                <a:gd name="T77" fmla="*/ 1002 h 1128"/>
                <a:gd name="T78" fmla="*/ 232 w 1120"/>
                <a:gd name="T79" fmla="*/ 942 h 1128"/>
                <a:gd name="T80" fmla="*/ 247 w 1120"/>
                <a:gd name="T81" fmla="*/ 917 h 1128"/>
                <a:gd name="T82" fmla="*/ 242 w 1120"/>
                <a:gd name="T83" fmla="*/ 877 h 1128"/>
                <a:gd name="T84" fmla="*/ 220 w 1120"/>
                <a:gd name="T85" fmla="*/ 848 h 1128"/>
                <a:gd name="T86" fmla="*/ 173 w 1120"/>
                <a:gd name="T87" fmla="*/ 848 h 1128"/>
                <a:gd name="T88" fmla="*/ 109 w 1120"/>
                <a:gd name="T89" fmla="*/ 746 h 1128"/>
                <a:gd name="T90" fmla="*/ 74 w 1120"/>
                <a:gd name="T91" fmla="*/ 677 h 1128"/>
                <a:gd name="T92" fmla="*/ 46 w 1120"/>
                <a:gd name="T93" fmla="*/ 607 h 1128"/>
                <a:gd name="T94" fmla="*/ 61 w 1120"/>
                <a:gd name="T95" fmla="*/ 519 h 1128"/>
                <a:gd name="T96" fmla="*/ 46 w 1120"/>
                <a:gd name="T97" fmla="*/ 463 h 1128"/>
                <a:gd name="T98" fmla="*/ 57 w 1120"/>
                <a:gd name="T99" fmla="*/ 425 h 1128"/>
                <a:gd name="T100" fmla="*/ 40 w 1120"/>
                <a:gd name="T101" fmla="*/ 372 h 1128"/>
                <a:gd name="T102" fmla="*/ 20 w 1120"/>
                <a:gd name="T103" fmla="*/ 335 h 1128"/>
                <a:gd name="T104" fmla="*/ 57 w 1120"/>
                <a:gd name="T105" fmla="*/ 306 h 1128"/>
                <a:gd name="T106" fmla="*/ 82 w 1120"/>
                <a:gd name="T107" fmla="*/ 263 h 1128"/>
                <a:gd name="T108" fmla="*/ 84 w 1120"/>
                <a:gd name="T109" fmla="*/ 212 h 1128"/>
                <a:gd name="T110" fmla="*/ 72 w 1120"/>
                <a:gd name="T111" fmla="*/ 129 h 1128"/>
                <a:gd name="T112" fmla="*/ 149 w 1120"/>
                <a:gd name="T113" fmla="*/ 34 h 1128"/>
                <a:gd name="T114" fmla="*/ 269 w 1120"/>
                <a:gd name="T115" fmla="*/ 39 h 1128"/>
                <a:gd name="T116" fmla="*/ 376 w 1120"/>
                <a:gd name="T117" fmla="*/ 22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0" h="1128">
                  <a:moveTo>
                    <a:pt x="420" y="55"/>
                  </a:moveTo>
                  <a:lnTo>
                    <a:pt x="445" y="85"/>
                  </a:lnTo>
                  <a:lnTo>
                    <a:pt x="472" y="98"/>
                  </a:lnTo>
                  <a:lnTo>
                    <a:pt x="474" y="88"/>
                  </a:lnTo>
                  <a:lnTo>
                    <a:pt x="468" y="54"/>
                  </a:lnTo>
                  <a:lnTo>
                    <a:pt x="477" y="45"/>
                  </a:lnTo>
                  <a:lnTo>
                    <a:pt x="489" y="55"/>
                  </a:lnTo>
                  <a:lnTo>
                    <a:pt x="487" y="88"/>
                  </a:lnTo>
                  <a:lnTo>
                    <a:pt x="494" y="113"/>
                  </a:lnTo>
                  <a:lnTo>
                    <a:pt x="508" y="113"/>
                  </a:lnTo>
                  <a:lnTo>
                    <a:pt x="529" y="93"/>
                  </a:lnTo>
                  <a:lnTo>
                    <a:pt x="575" y="130"/>
                  </a:lnTo>
                  <a:lnTo>
                    <a:pt x="583" y="130"/>
                  </a:lnTo>
                  <a:lnTo>
                    <a:pt x="590" y="128"/>
                  </a:lnTo>
                  <a:lnTo>
                    <a:pt x="591" y="115"/>
                  </a:lnTo>
                  <a:lnTo>
                    <a:pt x="578" y="83"/>
                  </a:lnTo>
                  <a:lnTo>
                    <a:pt x="580" y="56"/>
                  </a:lnTo>
                  <a:lnTo>
                    <a:pt x="590" y="54"/>
                  </a:lnTo>
                  <a:lnTo>
                    <a:pt x="610" y="60"/>
                  </a:lnTo>
                  <a:lnTo>
                    <a:pt x="627" y="56"/>
                  </a:lnTo>
                  <a:lnTo>
                    <a:pt x="636" y="55"/>
                  </a:lnTo>
                  <a:lnTo>
                    <a:pt x="657" y="65"/>
                  </a:lnTo>
                  <a:lnTo>
                    <a:pt x="657" y="71"/>
                  </a:lnTo>
                  <a:lnTo>
                    <a:pt x="622" y="86"/>
                  </a:lnTo>
                  <a:lnTo>
                    <a:pt x="607" y="104"/>
                  </a:lnTo>
                  <a:lnTo>
                    <a:pt x="611" y="113"/>
                  </a:lnTo>
                  <a:lnTo>
                    <a:pt x="639" y="114"/>
                  </a:lnTo>
                  <a:lnTo>
                    <a:pt x="651" y="119"/>
                  </a:lnTo>
                  <a:lnTo>
                    <a:pt x="669" y="147"/>
                  </a:lnTo>
                  <a:lnTo>
                    <a:pt x="681" y="150"/>
                  </a:lnTo>
                  <a:lnTo>
                    <a:pt x="689" y="144"/>
                  </a:lnTo>
                  <a:lnTo>
                    <a:pt x="716" y="90"/>
                  </a:lnTo>
                  <a:lnTo>
                    <a:pt x="728" y="75"/>
                  </a:lnTo>
                  <a:lnTo>
                    <a:pt x="735" y="76"/>
                  </a:lnTo>
                  <a:lnTo>
                    <a:pt x="744" y="86"/>
                  </a:lnTo>
                  <a:lnTo>
                    <a:pt x="735" y="125"/>
                  </a:lnTo>
                  <a:lnTo>
                    <a:pt x="740" y="129"/>
                  </a:lnTo>
                  <a:lnTo>
                    <a:pt x="788" y="115"/>
                  </a:lnTo>
                  <a:lnTo>
                    <a:pt x="803" y="124"/>
                  </a:lnTo>
                  <a:lnTo>
                    <a:pt x="803" y="165"/>
                  </a:lnTo>
                  <a:lnTo>
                    <a:pt x="814" y="175"/>
                  </a:lnTo>
                  <a:lnTo>
                    <a:pt x="843" y="162"/>
                  </a:lnTo>
                  <a:lnTo>
                    <a:pt x="871" y="170"/>
                  </a:lnTo>
                  <a:lnTo>
                    <a:pt x="881" y="172"/>
                  </a:lnTo>
                  <a:lnTo>
                    <a:pt x="907" y="154"/>
                  </a:lnTo>
                  <a:lnTo>
                    <a:pt x="917" y="159"/>
                  </a:lnTo>
                  <a:lnTo>
                    <a:pt x="917" y="170"/>
                  </a:lnTo>
                  <a:lnTo>
                    <a:pt x="901" y="184"/>
                  </a:lnTo>
                  <a:lnTo>
                    <a:pt x="903" y="193"/>
                  </a:lnTo>
                  <a:lnTo>
                    <a:pt x="930" y="214"/>
                  </a:lnTo>
                  <a:lnTo>
                    <a:pt x="942" y="212"/>
                  </a:lnTo>
                  <a:lnTo>
                    <a:pt x="971" y="212"/>
                  </a:lnTo>
                  <a:lnTo>
                    <a:pt x="982" y="219"/>
                  </a:lnTo>
                  <a:lnTo>
                    <a:pt x="984" y="234"/>
                  </a:lnTo>
                  <a:lnTo>
                    <a:pt x="979" y="237"/>
                  </a:lnTo>
                  <a:lnTo>
                    <a:pt x="935" y="231"/>
                  </a:lnTo>
                  <a:lnTo>
                    <a:pt x="923" y="236"/>
                  </a:lnTo>
                  <a:lnTo>
                    <a:pt x="917" y="246"/>
                  </a:lnTo>
                  <a:lnTo>
                    <a:pt x="935" y="256"/>
                  </a:lnTo>
                  <a:lnTo>
                    <a:pt x="955" y="257"/>
                  </a:lnTo>
                  <a:lnTo>
                    <a:pt x="976" y="262"/>
                  </a:lnTo>
                  <a:lnTo>
                    <a:pt x="1000" y="287"/>
                  </a:lnTo>
                  <a:lnTo>
                    <a:pt x="995" y="301"/>
                  </a:lnTo>
                  <a:lnTo>
                    <a:pt x="967" y="325"/>
                  </a:lnTo>
                  <a:lnTo>
                    <a:pt x="966" y="331"/>
                  </a:lnTo>
                  <a:lnTo>
                    <a:pt x="976" y="340"/>
                  </a:lnTo>
                  <a:lnTo>
                    <a:pt x="1021" y="321"/>
                  </a:lnTo>
                  <a:lnTo>
                    <a:pt x="1035" y="325"/>
                  </a:lnTo>
                  <a:lnTo>
                    <a:pt x="1038" y="327"/>
                  </a:lnTo>
                  <a:lnTo>
                    <a:pt x="1036" y="369"/>
                  </a:lnTo>
                  <a:lnTo>
                    <a:pt x="1051" y="400"/>
                  </a:lnTo>
                  <a:lnTo>
                    <a:pt x="1064" y="399"/>
                  </a:lnTo>
                  <a:lnTo>
                    <a:pt x="1069" y="391"/>
                  </a:lnTo>
                  <a:lnTo>
                    <a:pt x="1063" y="359"/>
                  </a:lnTo>
                  <a:lnTo>
                    <a:pt x="1066" y="352"/>
                  </a:lnTo>
                  <a:lnTo>
                    <a:pt x="1089" y="345"/>
                  </a:lnTo>
                  <a:lnTo>
                    <a:pt x="1104" y="351"/>
                  </a:lnTo>
                  <a:lnTo>
                    <a:pt x="1105" y="357"/>
                  </a:lnTo>
                  <a:lnTo>
                    <a:pt x="1090" y="399"/>
                  </a:lnTo>
                  <a:lnTo>
                    <a:pt x="1099" y="409"/>
                  </a:lnTo>
                  <a:lnTo>
                    <a:pt x="1110" y="401"/>
                  </a:lnTo>
                  <a:lnTo>
                    <a:pt x="1120" y="420"/>
                  </a:lnTo>
                  <a:lnTo>
                    <a:pt x="1120" y="425"/>
                  </a:lnTo>
                  <a:lnTo>
                    <a:pt x="1093" y="415"/>
                  </a:lnTo>
                  <a:lnTo>
                    <a:pt x="1080" y="418"/>
                  </a:lnTo>
                  <a:lnTo>
                    <a:pt x="1083" y="423"/>
                  </a:lnTo>
                  <a:lnTo>
                    <a:pt x="1107" y="428"/>
                  </a:lnTo>
                  <a:lnTo>
                    <a:pt x="1105" y="434"/>
                  </a:lnTo>
                  <a:lnTo>
                    <a:pt x="1088" y="441"/>
                  </a:lnTo>
                  <a:lnTo>
                    <a:pt x="1098" y="458"/>
                  </a:lnTo>
                  <a:lnTo>
                    <a:pt x="1061" y="454"/>
                  </a:lnTo>
                  <a:lnTo>
                    <a:pt x="1046" y="475"/>
                  </a:lnTo>
                  <a:lnTo>
                    <a:pt x="1056" y="494"/>
                  </a:lnTo>
                  <a:lnTo>
                    <a:pt x="1036" y="508"/>
                  </a:lnTo>
                  <a:lnTo>
                    <a:pt x="1051" y="534"/>
                  </a:lnTo>
                  <a:lnTo>
                    <a:pt x="1068" y="533"/>
                  </a:lnTo>
                  <a:lnTo>
                    <a:pt x="1073" y="543"/>
                  </a:lnTo>
                  <a:lnTo>
                    <a:pt x="1050" y="544"/>
                  </a:lnTo>
                  <a:lnTo>
                    <a:pt x="1046" y="548"/>
                  </a:lnTo>
                  <a:lnTo>
                    <a:pt x="1058" y="559"/>
                  </a:lnTo>
                  <a:lnTo>
                    <a:pt x="1069" y="582"/>
                  </a:lnTo>
                  <a:lnTo>
                    <a:pt x="1038" y="564"/>
                  </a:lnTo>
                  <a:lnTo>
                    <a:pt x="1040" y="571"/>
                  </a:lnTo>
                  <a:lnTo>
                    <a:pt x="1048" y="591"/>
                  </a:lnTo>
                  <a:lnTo>
                    <a:pt x="1043" y="606"/>
                  </a:lnTo>
                  <a:lnTo>
                    <a:pt x="1064" y="618"/>
                  </a:lnTo>
                  <a:lnTo>
                    <a:pt x="1061" y="627"/>
                  </a:lnTo>
                  <a:lnTo>
                    <a:pt x="1043" y="630"/>
                  </a:lnTo>
                  <a:lnTo>
                    <a:pt x="1043" y="635"/>
                  </a:lnTo>
                  <a:lnTo>
                    <a:pt x="1059" y="650"/>
                  </a:lnTo>
                  <a:lnTo>
                    <a:pt x="1056" y="657"/>
                  </a:lnTo>
                  <a:lnTo>
                    <a:pt x="1041" y="646"/>
                  </a:lnTo>
                  <a:lnTo>
                    <a:pt x="1034" y="648"/>
                  </a:lnTo>
                  <a:lnTo>
                    <a:pt x="1048" y="665"/>
                  </a:lnTo>
                  <a:lnTo>
                    <a:pt x="1035" y="672"/>
                  </a:lnTo>
                  <a:lnTo>
                    <a:pt x="1038" y="682"/>
                  </a:lnTo>
                  <a:lnTo>
                    <a:pt x="1035" y="689"/>
                  </a:lnTo>
                  <a:lnTo>
                    <a:pt x="1025" y="705"/>
                  </a:lnTo>
                  <a:lnTo>
                    <a:pt x="1005" y="699"/>
                  </a:lnTo>
                  <a:lnTo>
                    <a:pt x="1000" y="707"/>
                  </a:lnTo>
                  <a:lnTo>
                    <a:pt x="1014" y="717"/>
                  </a:lnTo>
                  <a:lnTo>
                    <a:pt x="1020" y="739"/>
                  </a:lnTo>
                  <a:lnTo>
                    <a:pt x="1011" y="736"/>
                  </a:lnTo>
                  <a:lnTo>
                    <a:pt x="1005" y="720"/>
                  </a:lnTo>
                  <a:lnTo>
                    <a:pt x="999" y="717"/>
                  </a:lnTo>
                  <a:lnTo>
                    <a:pt x="999" y="740"/>
                  </a:lnTo>
                  <a:lnTo>
                    <a:pt x="987" y="749"/>
                  </a:lnTo>
                  <a:lnTo>
                    <a:pt x="972" y="749"/>
                  </a:lnTo>
                  <a:lnTo>
                    <a:pt x="987" y="781"/>
                  </a:lnTo>
                  <a:lnTo>
                    <a:pt x="972" y="774"/>
                  </a:lnTo>
                  <a:lnTo>
                    <a:pt x="961" y="778"/>
                  </a:lnTo>
                  <a:lnTo>
                    <a:pt x="976" y="795"/>
                  </a:lnTo>
                  <a:lnTo>
                    <a:pt x="981" y="785"/>
                  </a:lnTo>
                  <a:lnTo>
                    <a:pt x="985" y="805"/>
                  </a:lnTo>
                  <a:lnTo>
                    <a:pt x="1009" y="820"/>
                  </a:lnTo>
                  <a:lnTo>
                    <a:pt x="1005" y="830"/>
                  </a:lnTo>
                  <a:lnTo>
                    <a:pt x="995" y="815"/>
                  </a:lnTo>
                  <a:lnTo>
                    <a:pt x="990" y="815"/>
                  </a:lnTo>
                  <a:lnTo>
                    <a:pt x="990" y="827"/>
                  </a:lnTo>
                  <a:lnTo>
                    <a:pt x="1000" y="837"/>
                  </a:lnTo>
                  <a:lnTo>
                    <a:pt x="989" y="852"/>
                  </a:lnTo>
                  <a:lnTo>
                    <a:pt x="1009" y="853"/>
                  </a:lnTo>
                  <a:lnTo>
                    <a:pt x="1001" y="868"/>
                  </a:lnTo>
                  <a:lnTo>
                    <a:pt x="987" y="869"/>
                  </a:lnTo>
                  <a:lnTo>
                    <a:pt x="992" y="878"/>
                  </a:lnTo>
                  <a:lnTo>
                    <a:pt x="997" y="877"/>
                  </a:lnTo>
                  <a:lnTo>
                    <a:pt x="994" y="886"/>
                  </a:lnTo>
                  <a:lnTo>
                    <a:pt x="1000" y="882"/>
                  </a:lnTo>
                  <a:lnTo>
                    <a:pt x="1010" y="889"/>
                  </a:lnTo>
                  <a:lnTo>
                    <a:pt x="992" y="894"/>
                  </a:lnTo>
                  <a:lnTo>
                    <a:pt x="984" y="893"/>
                  </a:lnTo>
                  <a:lnTo>
                    <a:pt x="994" y="901"/>
                  </a:lnTo>
                  <a:lnTo>
                    <a:pt x="1000" y="896"/>
                  </a:lnTo>
                  <a:lnTo>
                    <a:pt x="1005" y="907"/>
                  </a:lnTo>
                  <a:lnTo>
                    <a:pt x="1000" y="914"/>
                  </a:lnTo>
                  <a:lnTo>
                    <a:pt x="1006" y="921"/>
                  </a:lnTo>
                  <a:lnTo>
                    <a:pt x="994" y="932"/>
                  </a:lnTo>
                  <a:lnTo>
                    <a:pt x="1016" y="932"/>
                  </a:lnTo>
                  <a:lnTo>
                    <a:pt x="1009" y="937"/>
                  </a:lnTo>
                  <a:lnTo>
                    <a:pt x="1020" y="973"/>
                  </a:lnTo>
                  <a:lnTo>
                    <a:pt x="997" y="976"/>
                  </a:lnTo>
                  <a:lnTo>
                    <a:pt x="1015" y="987"/>
                  </a:lnTo>
                  <a:lnTo>
                    <a:pt x="1014" y="992"/>
                  </a:lnTo>
                  <a:lnTo>
                    <a:pt x="1004" y="990"/>
                  </a:lnTo>
                  <a:lnTo>
                    <a:pt x="1019" y="1000"/>
                  </a:lnTo>
                  <a:lnTo>
                    <a:pt x="1019" y="1006"/>
                  </a:lnTo>
                  <a:lnTo>
                    <a:pt x="1011" y="1002"/>
                  </a:lnTo>
                  <a:lnTo>
                    <a:pt x="995" y="1007"/>
                  </a:lnTo>
                  <a:lnTo>
                    <a:pt x="990" y="1010"/>
                  </a:lnTo>
                  <a:lnTo>
                    <a:pt x="987" y="1020"/>
                  </a:lnTo>
                  <a:lnTo>
                    <a:pt x="977" y="1021"/>
                  </a:lnTo>
                  <a:lnTo>
                    <a:pt x="977" y="1015"/>
                  </a:lnTo>
                  <a:lnTo>
                    <a:pt x="969" y="1020"/>
                  </a:lnTo>
                  <a:lnTo>
                    <a:pt x="956" y="995"/>
                  </a:lnTo>
                  <a:lnTo>
                    <a:pt x="940" y="1016"/>
                  </a:lnTo>
                  <a:lnTo>
                    <a:pt x="950" y="1022"/>
                  </a:lnTo>
                  <a:lnTo>
                    <a:pt x="945" y="1034"/>
                  </a:lnTo>
                  <a:lnTo>
                    <a:pt x="913" y="1034"/>
                  </a:lnTo>
                  <a:lnTo>
                    <a:pt x="907" y="1031"/>
                  </a:lnTo>
                  <a:lnTo>
                    <a:pt x="905" y="1022"/>
                  </a:lnTo>
                  <a:lnTo>
                    <a:pt x="901" y="1027"/>
                  </a:lnTo>
                  <a:lnTo>
                    <a:pt x="883" y="1024"/>
                  </a:lnTo>
                  <a:lnTo>
                    <a:pt x="862" y="1010"/>
                  </a:lnTo>
                  <a:lnTo>
                    <a:pt x="839" y="1007"/>
                  </a:lnTo>
                  <a:lnTo>
                    <a:pt x="828" y="997"/>
                  </a:lnTo>
                  <a:lnTo>
                    <a:pt x="818" y="996"/>
                  </a:lnTo>
                  <a:lnTo>
                    <a:pt x="812" y="986"/>
                  </a:lnTo>
                  <a:lnTo>
                    <a:pt x="803" y="986"/>
                  </a:lnTo>
                  <a:lnTo>
                    <a:pt x="798" y="992"/>
                  </a:lnTo>
                  <a:lnTo>
                    <a:pt x="812" y="1012"/>
                  </a:lnTo>
                  <a:lnTo>
                    <a:pt x="800" y="1021"/>
                  </a:lnTo>
                  <a:lnTo>
                    <a:pt x="787" y="1015"/>
                  </a:lnTo>
                  <a:lnTo>
                    <a:pt x="785" y="1017"/>
                  </a:lnTo>
                  <a:lnTo>
                    <a:pt x="798" y="1027"/>
                  </a:lnTo>
                  <a:lnTo>
                    <a:pt x="797" y="1036"/>
                  </a:lnTo>
                  <a:lnTo>
                    <a:pt x="785" y="1029"/>
                  </a:lnTo>
                  <a:lnTo>
                    <a:pt x="765" y="1031"/>
                  </a:lnTo>
                  <a:lnTo>
                    <a:pt x="775" y="1042"/>
                  </a:lnTo>
                  <a:lnTo>
                    <a:pt x="770" y="1047"/>
                  </a:lnTo>
                  <a:lnTo>
                    <a:pt x="763" y="1055"/>
                  </a:lnTo>
                  <a:lnTo>
                    <a:pt x="753" y="1055"/>
                  </a:lnTo>
                  <a:lnTo>
                    <a:pt x="754" y="1076"/>
                  </a:lnTo>
                  <a:lnTo>
                    <a:pt x="745" y="1075"/>
                  </a:lnTo>
                  <a:lnTo>
                    <a:pt x="748" y="1081"/>
                  </a:lnTo>
                  <a:lnTo>
                    <a:pt x="740" y="1084"/>
                  </a:lnTo>
                  <a:lnTo>
                    <a:pt x="740" y="1090"/>
                  </a:lnTo>
                  <a:lnTo>
                    <a:pt x="728" y="1088"/>
                  </a:lnTo>
                  <a:lnTo>
                    <a:pt x="735" y="1113"/>
                  </a:lnTo>
                  <a:lnTo>
                    <a:pt x="731" y="1116"/>
                  </a:lnTo>
                  <a:lnTo>
                    <a:pt x="723" y="1109"/>
                  </a:lnTo>
                  <a:lnTo>
                    <a:pt x="715" y="1098"/>
                  </a:lnTo>
                  <a:lnTo>
                    <a:pt x="705" y="1103"/>
                  </a:lnTo>
                  <a:lnTo>
                    <a:pt x="699" y="1098"/>
                  </a:lnTo>
                  <a:lnTo>
                    <a:pt x="686" y="1101"/>
                  </a:lnTo>
                  <a:lnTo>
                    <a:pt x="665" y="1096"/>
                  </a:lnTo>
                  <a:lnTo>
                    <a:pt x="654" y="1109"/>
                  </a:lnTo>
                  <a:lnTo>
                    <a:pt x="631" y="1119"/>
                  </a:lnTo>
                  <a:lnTo>
                    <a:pt x="636" y="1108"/>
                  </a:lnTo>
                  <a:lnTo>
                    <a:pt x="630" y="1095"/>
                  </a:lnTo>
                  <a:lnTo>
                    <a:pt x="615" y="1106"/>
                  </a:lnTo>
                  <a:lnTo>
                    <a:pt x="601" y="1101"/>
                  </a:lnTo>
                  <a:lnTo>
                    <a:pt x="580" y="1113"/>
                  </a:lnTo>
                  <a:lnTo>
                    <a:pt x="568" y="1106"/>
                  </a:lnTo>
                  <a:lnTo>
                    <a:pt x="572" y="1103"/>
                  </a:lnTo>
                  <a:lnTo>
                    <a:pt x="572" y="1093"/>
                  </a:lnTo>
                  <a:lnTo>
                    <a:pt x="561" y="1079"/>
                  </a:lnTo>
                  <a:lnTo>
                    <a:pt x="552" y="1076"/>
                  </a:lnTo>
                  <a:lnTo>
                    <a:pt x="546" y="1055"/>
                  </a:lnTo>
                  <a:lnTo>
                    <a:pt x="538" y="1049"/>
                  </a:lnTo>
                  <a:lnTo>
                    <a:pt x="532" y="1054"/>
                  </a:lnTo>
                  <a:lnTo>
                    <a:pt x="518" y="1049"/>
                  </a:lnTo>
                  <a:lnTo>
                    <a:pt x="514" y="1054"/>
                  </a:lnTo>
                  <a:lnTo>
                    <a:pt x="508" y="1054"/>
                  </a:lnTo>
                  <a:lnTo>
                    <a:pt x="506" y="1042"/>
                  </a:lnTo>
                  <a:lnTo>
                    <a:pt x="489" y="1047"/>
                  </a:lnTo>
                  <a:lnTo>
                    <a:pt x="482" y="1036"/>
                  </a:lnTo>
                  <a:lnTo>
                    <a:pt x="479" y="1088"/>
                  </a:lnTo>
                  <a:lnTo>
                    <a:pt x="474" y="1116"/>
                  </a:lnTo>
                  <a:lnTo>
                    <a:pt x="467" y="1128"/>
                  </a:lnTo>
                  <a:lnTo>
                    <a:pt x="457" y="1124"/>
                  </a:lnTo>
                  <a:lnTo>
                    <a:pt x="453" y="1111"/>
                  </a:lnTo>
                  <a:lnTo>
                    <a:pt x="445" y="1106"/>
                  </a:lnTo>
                  <a:lnTo>
                    <a:pt x="434" y="1108"/>
                  </a:lnTo>
                  <a:lnTo>
                    <a:pt x="420" y="1100"/>
                  </a:lnTo>
                  <a:lnTo>
                    <a:pt x="415" y="1109"/>
                  </a:lnTo>
                  <a:lnTo>
                    <a:pt x="404" y="1098"/>
                  </a:lnTo>
                  <a:lnTo>
                    <a:pt x="403" y="1106"/>
                  </a:lnTo>
                  <a:lnTo>
                    <a:pt x="396" y="1109"/>
                  </a:lnTo>
                  <a:lnTo>
                    <a:pt x="398" y="1116"/>
                  </a:lnTo>
                  <a:lnTo>
                    <a:pt x="389" y="1106"/>
                  </a:lnTo>
                  <a:lnTo>
                    <a:pt x="383" y="1106"/>
                  </a:lnTo>
                  <a:lnTo>
                    <a:pt x="383" y="1103"/>
                  </a:lnTo>
                  <a:lnTo>
                    <a:pt x="367" y="1109"/>
                  </a:lnTo>
                  <a:lnTo>
                    <a:pt x="362" y="1104"/>
                  </a:lnTo>
                  <a:lnTo>
                    <a:pt x="370" y="1100"/>
                  </a:lnTo>
                  <a:lnTo>
                    <a:pt x="366" y="1095"/>
                  </a:lnTo>
                  <a:lnTo>
                    <a:pt x="370" y="1091"/>
                  </a:lnTo>
                  <a:lnTo>
                    <a:pt x="365" y="1086"/>
                  </a:lnTo>
                  <a:lnTo>
                    <a:pt x="353" y="1088"/>
                  </a:lnTo>
                  <a:lnTo>
                    <a:pt x="353" y="1084"/>
                  </a:lnTo>
                  <a:lnTo>
                    <a:pt x="357" y="1081"/>
                  </a:lnTo>
                  <a:lnTo>
                    <a:pt x="348" y="1066"/>
                  </a:lnTo>
                  <a:lnTo>
                    <a:pt x="350" y="1056"/>
                  </a:lnTo>
                  <a:lnTo>
                    <a:pt x="332" y="1055"/>
                  </a:lnTo>
                  <a:lnTo>
                    <a:pt x="325" y="1050"/>
                  </a:lnTo>
                  <a:lnTo>
                    <a:pt x="325" y="1034"/>
                  </a:lnTo>
                  <a:lnTo>
                    <a:pt x="308" y="1027"/>
                  </a:lnTo>
                  <a:lnTo>
                    <a:pt x="303" y="1015"/>
                  </a:lnTo>
                  <a:lnTo>
                    <a:pt x="308" y="1005"/>
                  </a:lnTo>
                  <a:lnTo>
                    <a:pt x="306" y="1001"/>
                  </a:lnTo>
                  <a:lnTo>
                    <a:pt x="303" y="1006"/>
                  </a:lnTo>
                  <a:lnTo>
                    <a:pt x="296" y="1001"/>
                  </a:lnTo>
                  <a:lnTo>
                    <a:pt x="293" y="1002"/>
                  </a:lnTo>
                  <a:lnTo>
                    <a:pt x="281" y="976"/>
                  </a:lnTo>
                  <a:lnTo>
                    <a:pt x="282" y="970"/>
                  </a:lnTo>
                  <a:lnTo>
                    <a:pt x="277" y="962"/>
                  </a:lnTo>
                  <a:lnTo>
                    <a:pt x="254" y="968"/>
                  </a:lnTo>
                  <a:lnTo>
                    <a:pt x="259" y="957"/>
                  </a:lnTo>
                  <a:lnTo>
                    <a:pt x="249" y="941"/>
                  </a:lnTo>
                  <a:lnTo>
                    <a:pt x="232" y="942"/>
                  </a:lnTo>
                  <a:lnTo>
                    <a:pt x="229" y="933"/>
                  </a:lnTo>
                  <a:lnTo>
                    <a:pt x="222" y="943"/>
                  </a:lnTo>
                  <a:lnTo>
                    <a:pt x="213" y="938"/>
                  </a:lnTo>
                  <a:lnTo>
                    <a:pt x="217" y="927"/>
                  </a:lnTo>
                  <a:lnTo>
                    <a:pt x="234" y="919"/>
                  </a:lnTo>
                  <a:lnTo>
                    <a:pt x="232" y="909"/>
                  </a:lnTo>
                  <a:lnTo>
                    <a:pt x="247" y="917"/>
                  </a:lnTo>
                  <a:lnTo>
                    <a:pt x="248" y="906"/>
                  </a:lnTo>
                  <a:lnTo>
                    <a:pt x="254" y="902"/>
                  </a:lnTo>
                  <a:lnTo>
                    <a:pt x="242" y="893"/>
                  </a:lnTo>
                  <a:lnTo>
                    <a:pt x="248" y="891"/>
                  </a:lnTo>
                  <a:lnTo>
                    <a:pt x="249" y="889"/>
                  </a:lnTo>
                  <a:lnTo>
                    <a:pt x="256" y="888"/>
                  </a:lnTo>
                  <a:lnTo>
                    <a:pt x="242" y="877"/>
                  </a:lnTo>
                  <a:lnTo>
                    <a:pt x="233" y="878"/>
                  </a:lnTo>
                  <a:lnTo>
                    <a:pt x="242" y="868"/>
                  </a:lnTo>
                  <a:lnTo>
                    <a:pt x="227" y="864"/>
                  </a:lnTo>
                  <a:lnTo>
                    <a:pt x="229" y="862"/>
                  </a:lnTo>
                  <a:lnTo>
                    <a:pt x="229" y="857"/>
                  </a:lnTo>
                  <a:lnTo>
                    <a:pt x="217" y="852"/>
                  </a:lnTo>
                  <a:lnTo>
                    <a:pt x="220" y="848"/>
                  </a:lnTo>
                  <a:lnTo>
                    <a:pt x="227" y="848"/>
                  </a:lnTo>
                  <a:lnTo>
                    <a:pt x="227" y="845"/>
                  </a:lnTo>
                  <a:lnTo>
                    <a:pt x="212" y="838"/>
                  </a:lnTo>
                  <a:lnTo>
                    <a:pt x="202" y="847"/>
                  </a:lnTo>
                  <a:lnTo>
                    <a:pt x="197" y="832"/>
                  </a:lnTo>
                  <a:lnTo>
                    <a:pt x="187" y="852"/>
                  </a:lnTo>
                  <a:lnTo>
                    <a:pt x="173" y="848"/>
                  </a:lnTo>
                  <a:lnTo>
                    <a:pt x="178" y="838"/>
                  </a:lnTo>
                  <a:lnTo>
                    <a:pt x="175" y="818"/>
                  </a:lnTo>
                  <a:lnTo>
                    <a:pt x="168" y="810"/>
                  </a:lnTo>
                  <a:lnTo>
                    <a:pt x="159" y="793"/>
                  </a:lnTo>
                  <a:lnTo>
                    <a:pt x="148" y="800"/>
                  </a:lnTo>
                  <a:lnTo>
                    <a:pt x="141" y="745"/>
                  </a:lnTo>
                  <a:lnTo>
                    <a:pt x="109" y="746"/>
                  </a:lnTo>
                  <a:lnTo>
                    <a:pt x="109" y="740"/>
                  </a:lnTo>
                  <a:lnTo>
                    <a:pt x="119" y="730"/>
                  </a:lnTo>
                  <a:lnTo>
                    <a:pt x="100" y="705"/>
                  </a:lnTo>
                  <a:lnTo>
                    <a:pt x="96" y="687"/>
                  </a:lnTo>
                  <a:lnTo>
                    <a:pt x="104" y="671"/>
                  </a:lnTo>
                  <a:lnTo>
                    <a:pt x="80" y="680"/>
                  </a:lnTo>
                  <a:lnTo>
                    <a:pt x="74" y="677"/>
                  </a:lnTo>
                  <a:lnTo>
                    <a:pt x="67" y="666"/>
                  </a:lnTo>
                  <a:lnTo>
                    <a:pt x="72" y="630"/>
                  </a:lnTo>
                  <a:lnTo>
                    <a:pt x="77" y="618"/>
                  </a:lnTo>
                  <a:lnTo>
                    <a:pt x="74" y="611"/>
                  </a:lnTo>
                  <a:lnTo>
                    <a:pt x="57" y="606"/>
                  </a:lnTo>
                  <a:lnTo>
                    <a:pt x="47" y="616"/>
                  </a:lnTo>
                  <a:lnTo>
                    <a:pt x="46" y="607"/>
                  </a:lnTo>
                  <a:lnTo>
                    <a:pt x="59" y="596"/>
                  </a:lnTo>
                  <a:lnTo>
                    <a:pt x="66" y="572"/>
                  </a:lnTo>
                  <a:lnTo>
                    <a:pt x="77" y="561"/>
                  </a:lnTo>
                  <a:lnTo>
                    <a:pt x="71" y="548"/>
                  </a:lnTo>
                  <a:lnTo>
                    <a:pt x="77" y="539"/>
                  </a:lnTo>
                  <a:lnTo>
                    <a:pt x="71" y="532"/>
                  </a:lnTo>
                  <a:lnTo>
                    <a:pt x="61" y="519"/>
                  </a:lnTo>
                  <a:lnTo>
                    <a:pt x="59" y="518"/>
                  </a:lnTo>
                  <a:lnTo>
                    <a:pt x="57" y="515"/>
                  </a:lnTo>
                  <a:lnTo>
                    <a:pt x="56" y="508"/>
                  </a:lnTo>
                  <a:lnTo>
                    <a:pt x="74" y="483"/>
                  </a:lnTo>
                  <a:lnTo>
                    <a:pt x="54" y="479"/>
                  </a:lnTo>
                  <a:lnTo>
                    <a:pt x="37" y="470"/>
                  </a:lnTo>
                  <a:lnTo>
                    <a:pt x="46" y="463"/>
                  </a:lnTo>
                  <a:lnTo>
                    <a:pt x="54" y="469"/>
                  </a:lnTo>
                  <a:lnTo>
                    <a:pt x="62" y="464"/>
                  </a:lnTo>
                  <a:lnTo>
                    <a:pt x="62" y="453"/>
                  </a:lnTo>
                  <a:lnTo>
                    <a:pt x="72" y="439"/>
                  </a:lnTo>
                  <a:lnTo>
                    <a:pt x="69" y="430"/>
                  </a:lnTo>
                  <a:lnTo>
                    <a:pt x="64" y="421"/>
                  </a:lnTo>
                  <a:lnTo>
                    <a:pt x="57" y="425"/>
                  </a:lnTo>
                  <a:lnTo>
                    <a:pt x="54" y="433"/>
                  </a:lnTo>
                  <a:lnTo>
                    <a:pt x="40" y="428"/>
                  </a:lnTo>
                  <a:lnTo>
                    <a:pt x="62" y="410"/>
                  </a:lnTo>
                  <a:lnTo>
                    <a:pt x="64" y="405"/>
                  </a:lnTo>
                  <a:lnTo>
                    <a:pt x="46" y="394"/>
                  </a:lnTo>
                  <a:lnTo>
                    <a:pt x="51" y="377"/>
                  </a:lnTo>
                  <a:lnTo>
                    <a:pt x="40" y="372"/>
                  </a:lnTo>
                  <a:lnTo>
                    <a:pt x="31" y="375"/>
                  </a:lnTo>
                  <a:lnTo>
                    <a:pt x="21" y="362"/>
                  </a:lnTo>
                  <a:lnTo>
                    <a:pt x="0" y="361"/>
                  </a:lnTo>
                  <a:lnTo>
                    <a:pt x="3" y="356"/>
                  </a:lnTo>
                  <a:lnTo>
                    <a:pt x="15" y="341"/>
                  </a:lnTo>
                  <a:lnTo>
                    <a:pt x="10" y="326"/>
                  </a:lnTo>
                  <a:lnTo>
                    <a:pt x="20" y="335"/>
                  </a:lnTo>
                  <a:lnTo>
                    <a:pt x="30" y="337"/>
                  </a:lnTo>
                  <a:lnTo>
                    <a:pt x="22" y="315"/>
                  </a:lnTo>
                  <a:lnTo>
                    <a:pt x="37" y="317"/>
                  </a:lnTo>
                  <a:lnTo>
                    <a:pt x="32" y="301"/>
                  </a:lnTo>
                  <a:lnTo>
                    <a:pt x="42" y="310"/>
                  </a:lnTo>
                  <a:lnTo>
                    <a:pt x="54" y="308"/>
                  </a:lnTo>
                  <a:lnTo>
                    <a:pt x="57" y="306"/>
                  </a:lnTo>
                  <a:lnTo>
                    <a:pt x="54" y="292"/>
                  </a:lnTo>
                  <a:lnTo>
                    <a:pt x="67" y="292"/>
                  </a:lnTo>
                  <a:lnTo>
                    <a:pt x="67" y="273"/>
                  </a:lnTo>
                  <a:lnTo>
                    <a:pt x="79" y="281"/>
                  </a:lnTo>
                  <a:lnTo>
                    <a:pt x="89" y="278"/>
                  </a:lnTo>
                  <a:lnTo>
                    <a:pt x="89" y="272"/>
                  </a:lnTo>
                  <a:lnTo>
                    <a:pt x="82" y="263"/>
                  </a:lnTo>
                  <a:lnTo>
                    <a:pt x="94" y="252"/>
                  </a:lnTo>
                  <a:lnTo>
                    <a:pt x="82" y="232"/>
                  </a:lnTo>
                  <a:lnTo>
                    <a:pt x="82" y="223"/>
                  </a:lnTo>
                  <a:lnTo>
                    <a:pt x="99" y="228"/>
                  </a:lnTo>
                  <a:lnTo>
                    <a:pt x="104" y="224"/>
                  </a:lnTo>
                  <a:lnTo>
                    <a:pt x="96" y="216"/>
                  </a:lnTo>
                  <a:lnTo>
                    <a:pt x="84" y="212"/>
                  </a:lnTo>
                  <a:lnTo>
                    <a:pt x="80" y="202"/>
                  </a:lnTo>
                  <a:lnTo>
                    <a:pt x="101" y="199"/>
                  </a:lnTo>
                  <a:lnTo>
                    <a:pt x="104" y="192"/>
                  </a:lnTo>
                  <a:lnTo>
                    <a:pt x="82" y="177"/>
                  </a:lnTo>
                  <a:lnTo>
                    <a:pt x="87" y="149"/>
                  </a:lnTo>
                  <a:lnTo>
                    <a:pt x="74" y="139"/>
                  </a:lnTo>
                  <a:lnTo>
                    <a:pt x="72" y="129"/>
                  </a:lnTo>
                  <a:lnTo>
                    <a:pt x="101" y="128"/>
                  </a:lnTo>
                  <a:lnTo>
                    <a:pt x="115" y="101"/>
                  </a:lnTo>
                  <a:lnTo>
                    <a:pt x="123" y="103"/>
                  </a:lnTo>
                  <a:lnTo>
                    <a:pt x="138" y="98"/>
                  </a:lnTo>
                  <a:lnTo>
                    <a:pt x="130" y="81"/>
                  </a:lnTo>
                  <a:lnTo>
                    <a:pt x="144" y="64"/>
                  </a:lnTo>
                  <a:lnTo>
                    <a:pt x="149" y="34"/>
                  </a:lnTo>
                  <a:lnTo>
                    <a:pt x="159" y="24"/>
                  </a:lnTo>
                  <a:lnTo>
                    <a:pt x="168" y="24"/>
                  </a:lnTo>
                  <a:lnTo>
                    <a:pt x="184" y="51"/>
                  </a:lnTo>
                  <a:lnTo>
                    <a:pt x="200" y="59"/>
                  </a:lnTo>
                  <a:lnTo>
                    <a:pt x="220" y="56"/>
                  </a:lnTo>
                  <a:lnTo>
                    <a:pt x="248" y="39"/>
                  </a:lnTo>
                  <a:lnTo>
                    <a:pt x="269" y="39"/>
                  </a:lnTo>
                  <a:lnTo>
                    <a:pt x="282" y="37"/>
                  </a:lnTo>
                  <a:lnTo>
                    <a:pt x="296" y="26"/>
                  </a:lnTo>
                  <a:lnTo>
                    <a:pt x="301" y="29"/>
                  </a:lnTo>
                  <a:lnTo>
                    <a:pt x="311" y="54"/>
                  </a:lnTo>
                  <a:lnTo>
                    <a:pt x="375" y="60"/>
                  </a:lnTo>
                  <a:lnTo>
                    <a:pt x="373" y="35"/>
                  </a:lnTo>
                  <a:lnTo>
                    <a:pt x="376" y="22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3" y="7"/>
                  </a:lnTo>
                  <a:lnTo>
                    <a:pt x="419" y="40"/>
                  </a:lnTo>
                  <a:lnTo>
                    <a:pt x="420" y="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9" name="Freeform 49"/>
            <p:cNvSpPr>
              <a:spLocks/>
            </p:cNvSpPr>
            <p:nvPr/>
          </p:nvSpPr>
          <p:spPr bwMode="auto">
            <a:xfrm>
              <a:off x="3490631" y="1611758"/>
              <a:ext cx="1116317" cy="754194"/>
            </a:xfrm>
            <a:custGeom>
              <a:avLst/>
              <a:gdLst>
                <a:gd name="T0" fmla="*/ 617 w 1639"/>
                <a:gd name="T1" fmla="*/ 40 h 1104"/>
                <a:gd name="T2" fmla="*/ 684 w 1639"/>
                <a:gd name="T3" fmla="*/ 108 h 1104"/>
                <a:gd name="T4" fmla="*/ 738 w 1639"/>
                <a:gd name="T5" fmla="*/ 163 h 1104"/>
                <a:gd name="T6" fmla="*/ 750 w 1639"/>
                <a:gd name="T7" fmla="*/ 211 h 1104"/>
                <a:gd name="T8" fmla="*/ 803 w 1639"/>
                <a:gd name="T9" fmla="*/ 216 h 1104"/>
                <a:gd name="T10" fmla="*/ 870 w 1639"/>
                <a:gd name="T11" fmla="*/ 143 h 1104"/>
                <a:gd name="T12" fmla="*/ 940 w 1639"/>
                <a:gd name="T13" fmla="*/ 183 h 1104"/>
                <a:gd name="T14" fmla="*/ 1024 w 1639"/>
                <a:gd name="T15" fmla="*/ 215 h 1104"/>
                <a:gd name="T16" fmla="*/ 1103 w 1639"/>
                <a:gd name="T17" fmla="*/ 223 h 1104"/>
                <a:gd name="T18" fmla="*/ 1096 w 1639"/>
                <a:gd name="T19" fmla="*/ 272 h 1104"/>
                <a:gd name="T20" fmla="*/ 1062 w 1639"/>
                <a:gd name="T21" fmla="*/ 359 h 1104"/>
                <a:gd name="T22" fmla="*/ 1098 w 1639"/>
                <a:gd name="T23" fmla="*/ 432 h 1104"/>
                <a:gd name="T24" fmla="*/ 1170 w 1639"/>
                <a:gd name="T25" fmla="*/ 487 h 1104"/>
                <a:gd name="T26" fmla="*/ 1301 w 1639"/>
                <a:gd name="T27" fmla="*/ 501 h 1104"/>
                <a:gd name="T28" fmla="*/ 1383 w 1639"/>
                <a:gd name="T29" fmla="*/ 444 h 1104"/>
                <a:gd name="T30" fmla="*/ 1492 w 1639"/>
                <a:gd name="T31" fmla="*/ 453 h 1104"/>
                <a:gd name="T32" fmla="*/ 1579 w 1639"/>
                <a:gd name="T33" fmla="*/ 503 h 1104"/>
                <a:gd name="T34" fmla="*/ 1621 w 1639"/>
                <a:gd name="T35" fmla="*/ 611 h 1104"/>
                <a:gd name="T36" fmla="*/ 1605 w 1639"/>
                <a:gd name="T37" fmla="*/ 671 h 1104"/>
                <a:gd name="T38" fmla="*/ 1546 w 1639"/>
                <a:gd name="T39" fmla="*/ 728 h 1104"/>
                <a:gd name="T40" fmla="*/ 1550 w 1639"/>
                <a:gd name="T41" fmla="*/ 767 h 1104"/>
                <a:gd name="T42" fmla="*/ 1521 w 1639"/>
                <a:gd name="T43" fmla="*/ 816 h 1104"/>
                <a:gd name="T44" fmla="*/ 1478 w 1639"/>
                <a:gd name="T45" fmla="*/ 870 h 1104"/>
                <a:gd name="T46" fmla="*/ 1452 w 1639"/>
                <a:gd name="T47" fmla="*/ 911 h 1104"/>
                <a:gd name="T48" fmla="*/ 1458 w 1639"/>
                <a:gd name="T49" fmla="*/ 965 h 1104"/>
                <a:gd name="T50" fmla="*/ 1181 w 1639"/>
                <a:gd name="T51" fmla="*/ 942 h 1104"/>
                <a:gd name="T52" fmla="*/ 1185 w 1639"/>
                <a:gd name="T53" fmla="*/ 1016 h 1104"/>
                <a:gd name="T54" fmla="*/ 1195 w 1639"/>
                <a:gd name="T55" fmla="*/ 1070 h 1104"/>
                <a:gd name="T56" fmla="*/ 1106 w 1639"/>
                <a:gd name="T57" fmla="*/ 1093 h 1104"/>
                <a:gd name="T58" fmla="*/ 1024 w 1639"/>
                <a:gd name="T59" fmla="*/ 1097 h 1104"/>
                <a:gd name="T60" fmla="*/ 994 w 1639"/>
                <a:gd name="T61" fmla="*/ 999 h 1104"/>
                <a:gd name="T62" fmla="*/ 960 w 1639"/>
                <a:gd name="T63" fmla="*/ 949 h 1104"/>
                <a:gd name="T64" fmla="*/ 861 w 1639"/>
                <a:gd name="T65" fmla="*/ 870 h 1104"/>
                <a:gd name="T66" fmla="*/ 892 w 1639"/>
                <a:gd name="T67" fmla="*/ 803 h 1104"/>
                <a:gd name="T68" fmla="*/ 853 w 1639"/>
                <a:gd name="T69" fmla="*/ 735 h 1104"/>
                <a:gd name="T70" fmla="*/ 728 w 1639"/>
                <a:gd name="T71" fmla="*/ 739 h 1104"/>
                <a:gd name="T72" fmla="*/ 608 w 1639"/>
                <a:gd name="T73" fmla="*/ 783 h 1104"/>
                <a:gd name="T74" fmla="*/ 588 w 1639"/>
                <a:gd name="T75" fmla="*/ 747 h 1104"/>
                <a:gd name="T76" fmla="*/ 605 w 1639"/>
                <a:gd name="T77" fmla="*/ 649 h 1104"/>
                <a:gd name="T78" fmla="*/ 563 w 1639"/>
                <a:gd name="T79" fmla="*/ 675 h 1104"/>
                <a:gd name="T80" fmla="*/ 492 w 1639"/>
                <a:gd name="T81" fmla="*/ 719 h 1104"/>
                <a:gd name="T82" fmla="*/ 439 w 1639"/>
                <a:gd name="T83" fmla="*/ 634 h 1104"/>
                <a:gd name="T84" fmla="*/ 241 w 1639"/>
                <a:gd name="T85" fmla="*/ 592 h 1104"/>
                <a:gd name="T86" fmla="*/ 148 w 1639"/>
                <a:gd name="T87" fmla="*/ 571 h 1104"/>
                <a:gd name="T88" fmla="*/ 124 w 1639"/>
                <a:gd name="T89" fmla="*/ 542 h 1104"/>
                <a:gd name="T90" fmla="*/ 60 w 1639"/>
                <a:gd name="T91" fmla="*/ 478 h 1104"/>
                <a:gd name="T92" fmla="*/ 0 w 1639"/>
                <a:gd name="T93" fmla="*/ 469 h 1104"/>
                <a:gd name="T94" fmla="*/ 24 w 1639"/>
                <a:gd name="T95" fmla="*/ 438 h 1104"/>
                <a:gd name="T96" fmla="*/ 109 w 1639"/>
                <a:gd name="T97" fmla="*/ 415 h 1104"/>
                <a:gd name="T98" fmla="*/ 204 w 1639"/>
                <a:gd name="T99" fmla="*/ 346 h 1104"/>
                <a:gd name="T100" fmla="*/ 186 w 1639"/>
                <a:gd name="T101" fmla="*/ 285 h 1104"/>
                <a:gd name="T102" fmla="*/ 143 w 1639"/>
                <a:gd name="T103" fmla="*/ 267 h 1104"/>
                <a:gd name="T104" fmla="*/ 172 w 1639"/>
                <a:gd name="T105" fmla="*/ 210 h 1104"/>
                <a:gd name="T106" fmla="*/ 162 w 1639"/>
                <a:gd name="T107" fmla="*/ 186 h 1104"/>
                <a:gd name="T108" fmla="*/ 147 w 1639"/>
                <a:gd name="T109" fmla="*/ 162 h 1104"/>
                <a:gd name="T110" fmla="*/ 189 w 1639"/>
                <a:gd name="T111" fmla="*/ 161 h 1104"/>
                <a:gd name="T112" fmla="*/ 223 w 1639"/>
                <a:gd name="T113" fmla="*/ 186 h 1104"/>
                <a:gd name="T114" fmla="*/ 268 w 1639"/>
                <a:gd name="T115" fmla="*/ 197 h 1104"/>
                <a:gd name="T116" fmla="*/ 296 w 1639"/>
                <a:gd name="T117" fmla="*/ 197 h 1104"/>
                <a:gd name="T118" fmla="*/ 339 w 1639"/>
                <a:gd name="T119" fmla="*/ 192 h 1104"/>
                <a:gd name="T120" fmla="*/ 374 w 1639"/>
                <a:gd name="T121" fmla="*/ 112 h 1104"/>
                <a:gd name="T122" fmla="*/ 455 w 1639"/>
                <a:gd name="T123" fmla="*/ 3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9" h="1104">
                  <a:moveTo>
                    <a:pt x="504" y="3"/>
                  </a:moveTo>
                  <a:lnTo>
                    <a:pt x="504" y="16"/>
                  </a:lnTo>
                  <a:lnTo>
                    <a:pt x="529" y="29"/>
                  </a:lnTo>
                  <a:lnTo>
                    <a:pt x="532" y="38"/>
                  </a:lnTo>
                  <a:lnTo>
                    <a:pt x="558" y="48"/>
                  </a:lnTo>
                  <a:lnTo>
                    <a:pt x="605" y="34"/>
                  </a:lnTo>
                  <a:lnTo>
                    <a:pt x="601" y="45"/>
                  </a:lnTo>
                  <a:lnTo>
                    <a:pt x="610" y="50"/>
                  </a:lnTo>
                  <a:lnTo>
                    <a:pt x="617" y="40"/>
                  </a:lnTo>
                  <a:lnTo>
                    <a:pt x="620" y="49"/>
                  </a:lnTo>
                  <a:lnTo>
                    <a:pt x="637" y="48"/>
                  </a:lnTo>
                  <a:lnTo>
                    <a:pt x="647" y="64"/>
                  </a:lnTo>
                  <a:lnTo>
                    <a:pt x="642" y="75"/>
                  </a:lnTo>
                  <a:lnTo>
                    <a:pt x="665" y="69"/>
                  </a:lnTo>
                  <a:lnTo>
                    <a:pt x="670" y="77"/>
                  </a:lnTo>
                  <a:lnTo>
                    <a:pt x="669" y="83"/>
                  </a:lnTo>
                  <a:lnTo>
                    <a:pt x="681" y="109"/>
                  </a:lnTo>
                  <a:lnTo>
                    <a:pt x="684" y="108"/>
                  </a:lnTo>
                  <a:lnTo>
                    <a:pt x="691" y="113"/>
                  </a:lnTo>
                  <a:lnTo>
                    <a:pt x="694" y="108"/>
                  </a:lnTo>
                  <a:lnTo>
                    <a:pt x="696" y="112"/>
                  </a:lnTo>
                  <a:lnTo>
                    <a:pt x="691" y="122"/>
                  </a:lnTo>
                  <a:lnTo>
                    <a:pt x="696" y="134"/>
                  </a:lnTo>
                  <a:lnTo>
                    <a:pt x="713" y="141"/>
                  </a:lnTo>
                  <a:lnTo>
                    <a:pt x="713" y="157"/>
                  </a:lnTo>
                  <a:lnTo>
                    <a:pt x="720" y="162"/>
                  </a:lnTo>
                  <a:lnTo>
                    <a:pt x="738" y="163"/>
                  </a:lnTo>
                  <a:lnTo>
                    <a:pt x="736" y="173"/>
                  </a:lnTo>
                  <a:lnTo>
                    <a:pt x="745" y="188"/>
                  </a:lnTo>
                  <a:lnTo>
                    <a:pt x="742" y="191"/>
                  </a:lnTo>
                  <a:lnTo>
                    <a:pt x="742" y="195"/>
                  </a:lnTo>
                  <a:lnTo>
                    <a:pt x="753" y="193"/>
                  </a:lnTo>
                  <a:lnTo>
                    <a:pt x="758" y="198"/>
                  </a:lnTo>
                  <a:lnTo>
                    <a:pt x="754" y="202"/>
                  </a:lnTo>
                  <a:lnTo>
                    <a:pt x="758" y="207"/>
                  </a:lnTo>
                  <a:lnTo>
                    <a:pt x="750" y="211"/>
                  </a:lnTo>
                  <a:lnTo>
                    <a:pt x="757" y="216"/>
                  </a:lnTo>
                  <a:lnTo>
                    <a:pt x="771" y="210"/>
                  </a:lnTo>
                  <a:lnTo>
                    <a:pt x="771" y="213"/>
                  </a:lnTo>
                  <a:lnTo>
                    <a:pt x="777" y="213"/>
                  </a:lnTo>
                  <a:lnTo>
                    <a:pt x="786" y="223"/>
                  </a:lnTo>
                  <a:lnTo>
                    <a:pt x="784" y="216"/>
                  </a:lnTo>
                  <a:lnTo>
                    <a:pt x="791" y="213"/>
                  </a:lnTo>
                  <a:lnTo>
                    <a:pt x="792" y="205"/>
                  </a:lnTo>
                  <a:lnTo>
                    <a:pt x="803" y="216"/>
                  </a:lnTo>
                  <a:lnTo>
                    <a:pt x="808" y="207"/>
                  </a:lnTo>
                  <a:lnTo>
                    <a:pt x="822" y="215"/>
                  </a:lnTo>
                  <a:lnTo>
                    <a:pt x="833" y="213"/>
                  </a:lnTo>
                  <a:lnTo>
                    <a:pt x="841" y="218"/>
                  </a:lnTo>
                  <a:lnTo>
                    <a:pt x="845" y="231"/>
                  </a:lnTo>
                  <a:lnTo>
                    <a:pt x="855" y="235"/>
                  </a:lnTo>
                  <a:lnTo>
                    <a:pt x="862" y="223"/>
                  </a:lnTo>
                  <a:lnTo>
                    <a:pt x="867" y="195"/>
                  </a:lnTo>
                  <a:lnTo>
                    <a:pt x="870" y="143"/>
                  </a:lnTo>
                  <a:lnTo>
                    <a:pt x="877" y="154"/>
                  </a:lnTo>
                  <a:lnTo>
                    <a:pt x="894" y="149"/>
                  </a:lnTo>
                  <a:lnTo>
                    <a:pt x="896" y="161"/>
                  </a:lnTo>
                  <a:lnTo>
                    <a:pt x="902" y="161"/>
                  </a:lnTo>
                  <a:lnTo>
                    <a:pt x="906" y="156"/>
                  </a:lnTo>
                  <a:lnTo>
                    <a:pt x="920" y="161"/>
                  </a:lnTo>
                  <a:lnTo>
                    <a:pt x="926" y="156"/>
                  </a:lnTo>
                  <a:lnTo>
                    <a:pt x="934" y="162"/>
                  </a:lnTo>
                  <a:lnTo>
                    <a:pt x="940" y="183"/>
                  </a:lnTo>
                  <a:lnTo>
                    <a:pt x="949" y="186"/>
                  </a:lnTo>
                  <a:lnTo>
                    <a:pt x="960" y="200"/>
                  </a:lnTo>
                  <a:lnTo>
                    <a:pt x="960" y="210"/>
                  </a:lnTo>
                  <a:lnTo>
                    <a:pt x="956" y="213"/>
                  </a:lnTo>
                  <a:lnTo>
                    <a:pt x="968" y="220"/>
                  </a:lnTo>
                  <a:lnTo>
                    <a:pt x="989" y="208"/>
                  </a:lnTo>
                  <a:lnTo>
                    <a:pt x="1003" y="213"/>
                  </a:lnTo>
                  <a:lnTo>
                    <a:pt x="1018" y="202"/>
                  </a:lnTo>
                  <a:lnTo>
                    <a:pt x="1024" y="215"/>
                  </a:lnTo>
                  <a:lnTo>
                    <a:pt x="1019" y="226"/>
                  </a:lnTo>
                  <a:lnTo>
                    <a:pt x="1042" y="216"/>
                  </a:lnTo>
                  <a:lnTo>
                    <a:pt x="1053" y="203"/>
                  </a:lnTo>
                  <a:lnTo>
                    <a:pt x="1074" y="208"/>
                  </a:lnTo>
                  <a:lnTo>
                    <a:pt x="1087" y="205"/>
                  </a:lnTo>
                  <a:lnTo>
                    <a:pt x="1093" y="210"/>
                  </a:lnTo>
                  <a:lnTo>
                    <a:pt x="1103" y="205"/>
                  </a:lnTo>
                  <a:lnTo>
                    <a:pt x="1111" y="216"/>
                  </a:lnTo>
                  <a:lnTo>
                    <a:pt x="1103" y="223"/>
                  </a:lnTo>
                  <a:lnTo>
                    <a:pt x="1103" y="235"/>
                  </a:lnTo>
                  <a:lnTo>
                    <a:pt x="1093" y="232"/>
                  </a:lnTo>
                  <a:lnTo>
                    <a:pt x="1084" y="237"/>
                  </a:lnTo>
                  <a:lnTo>
                    <a:pt x="1098" y="245"/>
                  </a:lnTo>
                  <a:lnTo>
                    <a:pt x="1103" y="256"/>
                  </a:lnTo>
                  <a:lnTo>
                    <a:pt x="1094" y="261"/>
                  </a:lnTo>
                  <a:lnTo>
                    <a:pt x="1083" y="261"/>
                  </a:lnTo>
                  <a:lnTo>
                    <a:pt x="1083" y="264"/>
                  </a:lnTo>
                  <a:lnTo>
                    <a:pt x="1096" y="272"/>
                  </a:lnTo>
                  <a:lnTo>
                    <a:pt x="1101" y="282"/>
                  </a:lnTo>
                  <a:lnTo>
                    <a:pt x="1089" y="289"/>
                  </a:lnTo>
                  <a:lnTo>
                    <a:pt x="1103" y="311"/>
                  </a:lnTo>
                  <a:lnTo>
                    <a:pt x="1082" y="310"/>
                  </a:lnTo>
                  <a:lnTo>
                    <a:pt x="1087" y="325"/>
                  </a:lnTo>
                  <a:lnTo>
                    <a:pt x="1079" y="345"/>
                  </a:lnTo>
                  <a:lnTo>
                    <a:pt x="1064" y="349"/>
                  </a:lnTo>
                  <a:lnTo>
                    <a:pt x="1064" y="363"/>
                  </a:lnTo>
                  <a:lnTo>
                    <a:pt x="1062" y="359"/>
                  </a:lnTo>
                  <a:lnTo>
                    <a:pt x="1062" y="364"/>
                  </a:lnTo>
                  <a:lnTo>
                    <a:pt x="1050" y="368"/>
                  </a:lnTo>
                  <a:lnTo>
                    <a:pt x="1072" y="389"/>
                  </a:lnTo>
                  <a:lnTo>
                    <a:pt x="1069" y="397"/>
                  </a:lnTo>
                  <a:lnTo>
                    <a:pt x="1077" y="400"/>
                  </a:lnTo>
                  <a:lnTo>
                    <a:pt x="1077" y="410"/>
                  </a:lnTo>
                  <a:lnTo>
                    <a:pt x="1091" y="417"/>
                  </a:lnTo>
                  <a:lnTo>
                    <a:pt x="1091" y="423"/>
                  </a:lnTo>
                  <a:lnTo>
                    <a:pt x="1098" y="432"/>
                  </a:lnTo>
                  <a:lnTo>
                    <a:pt x="1103" y="423"/>
                  </a:lnTo>
                  <a:lnTo>
                    <a:pt x="1132" y="437"/>
                  </a:lnTo>
                  <a:lnTo>
                    <a:pt x="1138" y="443"/>
                  </a:lnTo>
                  <a:lnTo>
                    <a:pt x="1151" y="428"/>
                  </a:lnTo>
                  <a:lnTo>
                    <a:pt x="1153" y="434"/>
                  </a:lnTo>
                  <a:lnTo>
                    <a:pt x="1148" y="452"/>
                  </a:lnTo>
                  <a:lnTo>
                    <a:pt x="1165" y="476"/>
                  </a:lnTo>
                  <a:lnTo>
                    <a:pt x="1163" y="484"/>
                  </a:lnTo>
                  <a:lnTo>
                    <a:pt x="1170" y="487"/>
                  </a:lnTo>
                  <a:lnTo>
                    <a:pt x="1180" y="481"/>
                  </a:lnTo>
                  <a:lnTo>
                    <a:pt x="1186" y="486"/>
                  </a:lnTo>
                  <a:lnTo>
                    <a:pt x="1183" y="498"/>
                  </a:lnTo>
                  <a:lnTo>
                    <a:pt x="1191" y="521"/>
                  </a:lnTo>
                  <a:lnTo>
                    <a:pt x="1212" y="518"/>
                  </a:lnTo>
                  <a:lnTo>
                    <a:pt x="1242" y="517"/>
                  </a:lnTo>
                  <a:lnTo>
                    <a:pt x="1264" y="522"/>
                  </a:lnTo>
                  <a:lnTo>
                    <a:pt x="1274" y="517"/>
                  </a:lnTo>
                  <a:lnTo>
                    <a:pt x="1301" y="501"/>
                  </a:lnTo>
                  <a:lnTo>
                    <a:pt x="1328" y="501"/>
                  </a:lnTo>
                  <a:lnTo>
                    <a:pt x="1333" y="484"/>
                  </a:lnTo>
                  <a:lnTo>
                    <a:pt x="1335" y="484"/>
                  </a:lnTo>
                  <a:lnTo>
                    <a:pt x="1343" y="454"/>
                  </a:lnTo>
                  <a:lnTo>
                    <a:pt x="1354" y="449"/>
                  </a:lnTo>
                  <a:lnTo>
                    <a:pt x="1359" y="442"/>
                  </a:lnTo>
                  <a:lnTo>
                    <a:pt x="1369" y="444"/>
                  </a:lnTo>
                  <a:lnTo>
                    <a:pt x="1377" y="438"/>
                  </a:lnTo>
                  <a:lnTo>
                    <a:pt x="1383" y="444"/>
                  </a:lnTo>
                  <a:lnTo>
                    <a:pt x="1387" y="437"/>
                  </a:lnTo>
                  <a:lnTo>
                    <a:pt x="1394" y="438"/>
                  </a:lnTo>
                  <a:lnTo>
                    <a:pt x="1403" y="444"/>
                  </a:lnTo>
                  <a:lnTo>
                    <a:pt x="1407" y="458"/>
                  </a:lnTo>
                  <a:lnTo>
                    <a:pt x="1422" y="462"/>
                  </a:lnTo>
                  <a:lnTo>
                    <a:pt x="1451" y="462"/>
                  </a:lnTo>
                  <a:lnTo>
                    <a:pt x="1458" y="453"/>
                  </a:lnTo>
                  <a:lnTo>
                    <a:pt x="1473" y="449"/>
                  </a:lnTo>
                  <a:lnTo>
                    <a:pt x="1492" y="453"/>
                  </a:lnTo>
                  <a:lnTo>
                    <a:pt x="1513" y="442"/>
                  </a:lnTo>
                  <a:lnTo>
                    <a:pt x="1515" y="452"/>
                  </a:lnTo>
                  <a:lnTo>
                    <a:pt x="1502" y="479"/>
                  </a:lnTo>
                  <a:lnTo>
                    <a:pt x="1498" y="513"/>
                  </a:lnTo>
                  <a:lnTo>
                    <a:pt x="1552" y="506"/>
                  </a:lnTo>
                  <a:lnTo>
                    <a:pt x="1559" y="508"/>
                  </a:lnTo>
                  <a:lnTo>
                    <a:pt x="1564" y="501"/>
                  </a:lnTo>
                  <a:lnTo>
                    <a:pt x="1571" y="502"/>
                  </a:lnTo>
                  <a:lnTo>
                    <a:pt x="1579" y="503"/>
                  </a:lnTo>
                  <a:lnTo>
                    <a:pt x="1584" y="512"/>
                  </a:lnTo>
                  <a:lnTo>
                    <a:pt x="1582" y="527"/>
                  </a:lnTo>
                  <a:lnTo>
                    <a:pt x="1631" y="535"/>
                  </a:lnTo>
                  <a:lnTo>
                    <a:pt x="1631" y="581"/>
                  </a:lnTo>
                  <a:lnTo>
                    <a:pt x="1639" y="592"/>
                  </a:lnTo>
                  <a:lnTo>
                    <a:pt x="1635" y="591"/>
                  </a:lnTo>
                  <a:lnTo>
                    <a:pt x="1620" y="597"/>
                  </a:lnTo>
                  <a:lnTo>
                    <a:pt x="1616" y="607"/>
                  </a:lnTo>
                  <a:lnTo>
                    <a:pt x="1621" y="611"/>
                  </a:lnTo>
                  <a:lnTo>
                    <a:pt x="1620" y="617"/>
                  </a:lnTo>
                  <a:lnTo>
                    <a:pt x="1630" y="620"/>
                  </a:lnTo>
                  <a:lnTo>
                    <a:pt x="1626" y="635"/>
                  </a:lnTo>
                  <a:lnTo>
                    <a:pt x="1633" y="640"/>
                  </a:lnTo>
                  <a:lnTo>
                    <a:pt x="1614" y="640"/>
                  </a:lnTo>
                  <a:lnTo>
                    <a:pt x="1626" y="646"/>
                  </a:lnTo>
                  <a:lnTo>
                    <a:pt x="1616" y="656"/>
                  </a:lnTo>
                  <a:lnTo>
                    <a:pt x="1620" y="670"/>
                  </a:lnTo>
                  <a:lnTo>
                    <a:pt x="1605" y="671"/>
                  </a:lnTo>
                  <a:lnTo>
                    <a:pt x="1601" y="678"/>
                  </a:lnTo>
                  <a:lnTo>
                    <a:pt x="1609" y="694"/>
                  </a:lnTo>
                  <a:lnTo>
                    <a:pt x="1594" y="694"/>
                  </a:lnTo>
                  <a:lnTo>
                    <a:pt x="1582" y="709"/>
                  </a:lnTo>
                  <a:lnTo>
                    <a:pt x="1571" y="703"/>
                  </a:lnTo>
                  <a:lnTo>
                    <a:pt x="1566" y="710"/>
                  </a:lnTo>
                  <a:lnTo>
                    <a:pt x="1561" y="713"/>
                  </a:lnTo>
                  <a:lnTo>
                    <a:pt x="1564" y="723"/>
                  </a:lnTo>
                  <a:lnTo>
                    <a:pt x="1546" y="728"/>
                  </a:lnTo>
                  <a:lnTo>
                    <a:pt x="1564" y="742"/>
                  </a:lnTo>
                  <a:lnTo>
                    <a:pt x="1552" y="744"/>
                  </a:lnTo>
                  <a:lnTo>
                    <a:pt x="1550" y="734"/>
                  </a:lnTo>
                  <a:lnTo>
                    <a:pt x="1540" y="739"/>
                  </a:lnTo>
                  <a:lnTo>
                    <a:pt x="1541" y="748"/>
                  </a:lnTo>
                  <a:lnTo>
                    <a:pt x="1547" y="745"/>
                  </a:lnTo>
                  <a:lnTo>
                    <a:pt x="1541" y="757"/>
                  </a:lnTo>
                  <a:lnTo>
                    <a:pt x="1547" y="757"/>
                  </a:lnTo>
                  <a:lnTo>
                    <a:pt x="1550" y="767"/>
                  </a:lnTo>
                  <a:lnTo>
                    <a:pt x="1531" y="760"/>
                  </a:lnTo>
                  <a:lnTo>
                    <a:pt x="1532" y="774"/>
                  </a:lnTo>
                  <a:lnTo>
                    <a:pt x="1542" y="782"/>
                  </a:lnTo>
                  <a:lnTo>
                    <a:pt x="1532" y="797"/>
                  </a:lnTo>
                  <a:lnTo>
                    <a:pt x="1535" y="803"/>
                  </a:lnTo>
                  <a:lnTo>
                    <a:pt x="1526" y="801"/>
                  </a:lnTo>
                  <a:lnTo>
                    <a:pt x="1522" y="804"/>
                  </a:lnTo>
                  <a:lnTo>
                    <a:pt x="1532" y="816"/>
                  </a:lnTo>
                  <a:lnTo>
                    <a:pt x="1521" y="816"/>
                  </a:lnTo>
                  <a:lnTo>
                    <a:pt x="1513" y="824"/>
                  </a:lnTo>
                  <a:lnTo>
                    <a:pt x="1515" y="832"/>
                  </a:lnTo>
                  <a:lnTo>
                    <a:pt x="1502" y="841"/>
                  </a:lnTo>
                  <a:lnTo>
                    <a:pt x="1506" y="852"/>
                  </a:lnTo>
                  <a:lnTo>
                    <a:pt x="1495" y="862"/>
                  </a:lnTo>
                  <a:lnTo>
                    <a:pt x="1490" y="856"/>
                  </a:lnTo>
                  <a:lnTo>
                    <a:pt x="1486" y="858"/>
                  </a:lnTo>
                  <a:lnTo>
                    <a:pt x="1486" y="875"/>
                  </a:lnTo>
                  <a:lnTo>
                    <a:pt x="1478" y="870"/>
                  </a:lnTo>
                  <a:lnTo>
                    <a:pt x="1471" y="875"/>
                  </a:lnTo>
                  <a:lnTo>
                    <a:pt x="1473" y="885"/>
                  </a:lnTo>
                  <a:lnTo>
                    <a:pt x="1456" y="890"/>
                  </a:lnTo>
                  <a:lnTo>
                    <a:pt x="1451" y="900"/>
                  </a:lnTo>
                  <a:lnTo>
                    <a:pt x="1442" y="893"/>
                  </a:lnTo>
                  <a:lnTo>
                    <a:pt x="1436" y="895"/>
                  </a:lnTo>
                  <a:lnTo>
                    <a:pt x="1441" y="902"/>
                  </a:lnTo>
                  <a:lnTo>
                    <a:pt x="1439" y="920"/>
                  </a:lnTo>
                  <a:lnTo>
                    <a:pt x="1452" y="911"/>
                  </a:lnTo>
                  <a:lnTo>
                    <a:pt x="1461" y="912"/>
                  </a:lnTo>
                  <a:lnTo>
                    <a:pt x="1451" y="931"/>
                  </a:lnTo>
                  <a:lnTo>
                    <a:pt x="1451" y="941"/>
                  </a:lnTo>
                  <a:lnTo>
                    <a:pt x="1444" y="947"/>
                  </a:lnTo>
                  <a:lnTo>
                    <a:pt x="1456" y="952"/>
                  </a:lnTo>
                  <a:lnTo>
                    <a:pt x="1456" y="959"/>
                  </a:lnTo>
                  <a:lnTo>
                    <a:pt x="1468" y="965"/>
                  </a:lnTo>
                  <a:lnTo>
                    <a:pt x="1468" y="970"/>
                  </a:lnTo>
                  <a:lnTo>
                    <a:pt x="1458" y="965"/>
                  </a:lnTo>
                  <a:lnTo>
                    <a:pt x="1446" y="975"/>
                  </a:lnTo>
                  <a:lnTo>
                    <a:pt x="1451" y="985"/>
                  </a:lnTo>
                  <a:lnTo>
                    <a:pt x="1293" y="994"/>
                  </a:lnTo>
                  <a:lnTo>
                    <a:pt x="1293" y="912"/>
                  </a:lnTo>
                  <a:lnTo>
                    <a:pt x="1216" y="916"/>
                  </a:lnTo>
                  <a:lnTo>
                    <a:pt x="1181" y="917"/>
                  </a:lnTo>
                  <a:lnTo>
                    <a:pt x="1183" y="936"/>
                  </a:lnTo>
                  <a:lnTo>
                    <a:pt x="1188" y="937"/>
                  </a:lnTo>
                  <a:lnTo>
                    <a:pt x="1181" y="942"/>
                  </a:lnTo>
                  <a:lnTo>
                    <a:pt x="1173" y="937"/>
                  </a:lnTo>
                  <a:lnTo>
                    <a:pt x="1167" y="962"/>
                  </a:lnTo>
                  <a:lnTo>
                    <a:pt x="1162" y="966"/>
                  </a:lnTo>
                  <a:lnTo>
                    <a:pt x="1172" y="971"/>
                  </a:lnTo>
                  <a:lnTo>
                    <a:pt x="1173" y="981"/>
                  </a:lnTo>
                  <a:lnTo>
                    <a:pt x="1173" y="989"/>
                  </a:lnTo>
                  <a:lnTo>
                    <a:pt x="1180" y="996"/>
                  </a:lnTo>
                  <a:lnTo>
                    <a:pt x="1191" y="994"/>
                  </a:lnTo>
                  <a:lnTo>
                    <a:pt x="1185" y="1016"/>
                  </a:lnTo>
                  <a:lnTo>
                    <a:pt x="1200" y="1011"/>
                  </a:lnTo>
                  <a:lnTo>
                    <a:pt x="1196" y="1028"/>
                  </a:lnTo>
                  <a:lnTo>
                    <a:pt x="1175" y="1031"/>
                  </a:lnTo>
                  <a:lnTo>
                    <a:pt x="1181" y="1043"/>
                  </a:lnTo>
                  <a:lnTo>
                    <a:pt x="1195" y="1043"/>
                  </a:lnTo>
                  <a:lnTo>
                    <a:pt x="1188" y="1050"/>
                  </a:lnTo>
                  <a:lnTo>
                    <a:pt x="1197" y="1065"/>
                  </a:lnTo>
                  <a:lnTo>
                    <a:pt x="1190" y="1067"/>
                  </a:lnTo>
                  <a:lnTo>
                    <a:pt x="1195" y="1070"/>
                  </a:lnTo>
                  <a:lnTo>
                    <a:pt x="1196" y="1080"/>
                  </a:lnTo>
                  <a:lnTo>
                    <a:pt x="1192" y="1085"/>
                  </a:lnTo>
                  <a:lnTo>
                    <a:pt x="1185" y="1082"/>
                  </a:lnTo>
                  <a:lnTo>
                    <a:pt x="1185" y="1085"/>
                  </a:lnTo>
                  <a:lnTo>
                    <a:pt x="1162" y="1079"/>
                  </a:lnTo>
                  <a:lnTo>
                    <a:pt x="1131" y="1080"/>
                  </a:lnTo>
                  <a:lnTo>
                    <a:pt x="1121" y="1088"/>
                  </a:lnTo>
                  <a:lnTo>
                    <a:pt x="1111" y="1087"/>
                  </a:lnTo>
                  <a:lnTo>
                    <a:pt x="1106" y="1093"/>
                  </a:lnTo>
                  <a:lnTo>
                    <a:pt x="1094" y="1097"/>
                  </a:lnTo>
                  <a:lnTo>
                    <a:pt x="1073" y="1093"/>
                  </a:lnTo>
                  <a:lnTo>
                    <a:pt x="1083" y="1083"/>
                  </a:lnTo>
                  <a:lnTo>
                    <a:pt x="1059" y="1079"/>
                  </a:lnTo>
                  <a:lnTo>
                    <a:pt x="1055" y="1090"/>
                  </a:lnTo>
                  <a:lnTo>
                    <a:pt x="1050" y="1088"/>
                  </a:lnTo>
                  <a:lnTo>
                    <a:pt x="1045" y="1097"/>
                  </a:lnTo>
                  <a:lnTo>
                    <a:pt x="1029" y="1104"/>
                  </a:lnTo>
                  <a:lnTo>
                    <a:pt x="1024" y="1097"/>
                  </a:lnTo>
                  <a:lnTo>
                    <a:pt x="1014" y="1098"/>
                  </a:lnTo>
                  <a:lnTo>
                    <a:pt x="1004" y="1088"/>
                  </a:lnTo>
                  <a:lnTo>
                    <a:pt x="1004" y="1072"/>
                  </a:lnTo>
                  <a:lnTo>
                    <a:pt x="994" y="1069"/>
                  </a:lnTo>
                  <a:lnTo>
                    <a:pt x="993" y="1050"/>
                  </a:lnTo>
                  <a:lnTo>
                    <a:pt x="1005" y="1033"/>
                  </a:lnTo>
                  <a:lnTo>
                    <a:pt x="1000" y="1015"/>
                  </a:lnTo>
                  <a:lnTo>
                    <a:pt x="989" y="1013"/>
                  </a:lnTo>
                  <a:lnTo>
                    <a:pt x="994" y="999"/>
                  </a:lnTo>
                  <a:lnTo>
                    <a:pt x="999" y="999"/>
                  </a:lnTo>
                  <a:lnTo>
                    <a:pt x="1003" y="975"/>
                  </a:lnTo>
                  <a:lnTo>
                    <a:pt x="989" y="974"/>
                  </a:lnTo>
                  <a:lnTo>
                    <a:pt x="988" y="981"/>
                  </a:lnTo>
                  <a:lnTo>
                    <a:pt x="979" y="985"/>
                  </a:lnTo>
                  <a:lnTo>
                    <a:pt x="973" y="966"/>
                  </a:lnTo>
                  <a:lnTo>
                    <a:pt x="976" y="962"/>
                  </a:lnTo>
                  <a:lnTo>
                    <a:pt x="963" y="957"/>
                  </a:lnTo>
                  <a:lnTo>
                    <a:pt x="960" y="949"/>
                  </a:lnTo>
                  <a:lnTo>
                    <a:pt x="945" y="957"/>
                  </a:lnTo>
                  <a:lnTo>
                    <a:pt x="940" y="966"/>
                  </a:lnTo>
                  <a:lnTo>
                    <a:pt x="930" y="957"/>
                  </a:lnTo>
                  <a:lnTo>
                    <a:pt x="904" y="901"/>
                  </a:lnTo>
                  <a:lnTo>
                    <a:pt x="886" y="898"/>
                  </a:lnTo>
                  <a:lnTo>
                    <a:pt x="897" y="870"/>
                  </a:lnTo>
                  <a:lnTo>
                    <a:pt x="890" y="877"/>
                  </a:lnTo>
                  <a:lnTo>
                    <a:pt x="880" y="867"/>
                  </a:lnTo>
                  <a:lnTo>
                    <a:pt x="861" y="870"/>
                  </a:lnTo>
                  <a:lnTo>
                    <a:pt x="845" y="853"/>
                  </a:lnTo>
                  <a:lnTo>
                    <a:pt x="857" y="848"/>
                  </a:lnTo>
                  <a:lnTo>
                    <a:pt x="866" y="853"/>
                  </a:lnTo>
                  <a:lnTo>
                    <a:pt x="872" y="847"/>
                  </a:lnTo>
                  <a:lnTo>
                    <a:pt x="871" y="829"/>
                  </a:lnTo>
                  <a:lnTo>
                    <a:pt x="876" y="832"/>
                  </a:lnTo>
                  <a:lnTo>
                    <a:pt x="891" y="824"/>
                  </a:lnTo>
                  <a:lnTo>
                    <a:pt x="887" y="816"/>
                  </a:lnTo>
                  <a:lnTo>
                    <a:pt x="892" y="803"/>
                  </a:lnTo>
                  <a:lnTo>
                    <a:pt x="886" y="798"/>
                  </a:lnTo>
                  <a:lnTo>
                    <a:pt x="886" y="789"/>
                  </a:lnTo>
                  <a:lnTo>
                    <a:pt x="877" y="777"/>
                  </a:lnTo>
                  <a:lnTo>
                    <a:pt x="861" y="777"/>
                  </a:lnTo>
                  <a:lnTo>
                    <a:pt x="862" y="762"/>
                  </a:lnTo>
                  <a:lnTo>
                    <a:pt x="851" y="748"/>
                  </a:lnTo>
                  <a:lnTo>
                    <a:pt x="866" y="740"/>
                  </a:lnTo>
                  <a:lnTo>
                    <a:pt x="865" y="735"/>
                  </a:lnTo>
                  <a:lnTo>
                    <a:pt x="853" y="735"/>
                  </a:lnTo>
                  <a:lnTo>
                    <a:pt x="845" y="723"/>
                  </a:lnTo>
                  <a:lnTo>
                    <a:pt x="832" y="723"/>
                  </a:lnTo>
                  <a:lnTo>
                    <a:pt x="832" y="729"/>
                  </a:lnTo>
                  <a:lnTo>
                    <a:pt x="818" y="734"/>
                  </a:lnTo>
                  <a:lnTo>
                    <a:pt x="813" y="730"/>
                  </a:lnTo>
                  <a:lnTo>
                    <a:pt x="812" y="737"/>
                  </a:lnTo>
                  <a:lnTo>
                    <a:pt x="798" y="745"/>
                  </a:lnTo>
                  <a:lnTo>
                    <a:pt x="779" y="728"/>
                  </a:lnTo>
                  <a:lnTo>
                    <a:pt x="728" y="739"/>
                  </a:lnTo>
                  <a:lnTo>
                    <a:pt x="706" y="730"/>
                  </a:lnTo>
                  <a:lnTo>
                    <a:pt x="696" y="758"/>
                  </a:lnTo>
                  <a:lnTo>
                    <a:pt x="669" y="760"/>
                  </a:lnTo>
                  <a:lnTo>
                    <a:pt x="669" y="783"/>
                  </a:lnTo>
                  <a:lnTo>
                    <a:pt x="657" y="787"/>
                  </a:lnTo>
                  <a:lnTo>
                    <a:pt x="659" y="803"/>
                  </a:lnTo>
                  <a:lnTo>
                    <a:pt x="637" y="794"/>
                  </a:lnTo>
                  <a:lnTo>
                    <a:pt x="632" y="787"/>
                  </a:lnTo>
                  <a:lnTo>
                    <a:pt x="608" y="783"/>
                  </a:lnTo>
                  <a:lnTo>
                    <a:pt x="601" y="777"/>
                  </a:lnTo>
                  <a:lnTo>
                    <a:pt x="588" y="787"/>
                  </a:lnTo>
                  <a:lnTo>
                    <a:pt x="585" y="783"/>
                  </a:lnTo>
                  <a:lnTo>
                    <a:pt x="580" y="777"/>
                  </a:lnTo>
                  <a:lnTo>
                    <a:pt x="582" y="767"/>
                  </a:lnTo>
                  <a:lnTo>
                    <a:pt x="585" y="762"/>
                  </a:lnTo>
                  <a:lnTo>
                    <a:pt x="580" y="748"/>
                  </a:lnTo>
                  <a:lnTo>
                    <a:pt x="583" y="745"/>
                  </a:lnTo>
                  <a:lnTo>
                    <a:pt x="588" y="747"/>
                  </a:lnTo>
                  <a:lnTo>
                    <a:pt x="593" y="740"/>
                  </a:lnTo>
                  <a:lnTo>
                    <a:pt x="590" y="725"/>
                  </a:lnTo>
                  <a:lnTo>
                    <a:pt x="598" y="724"/>
                  </a:lnTo>
                  <a:lnTo>
                    <a:pt x="596" y="709"/>
                  </a:lnTo>
                  <a:lnTo>
                    <a:pt x="610" y="703"/>
                  </a:lnTo>
                  <a:lnTo>
                    <a:pt x="620" y="670"/>
                  </a:lnTo>
                  <a:lnTo>
                    <a:pt x="616" y="661"/>
                  </a:lnTo>
                  <a:lnTo>
                    <a:pt x="608" y="664"/>
                  </a:lnTo>
                  <a:lnTo>
                    <a:pt x="605" y="649"/>
                  </a:lnTo>
                  <a:lnTo>
                    <a:pt x="585" y="636"/>
                  </a:lnTo>
                  <a:lnTo>
                    <a:pt x="578" y="645"/>
                  </a:lnTo>
                  <a:lnTo>
                    <a:pt x="580" y="649"/>
                  </a:lnTo>
                  <a:lnTo>
                    <a:pt x="571" y="650"/>
                  </a:lnTo>
                  <a:lnTo>
                    <a:pt x="573" y="656"/>
                  </a:lnTo>
                  <a:lnTo>
                    <a:pt x="572" y="668"/>
                  </a:lnTo>
                  <a:lnTo>
                    <a:pt x="567" y="664"/>
                  </a:lnTo>
                  <a:lnTo>
                    <a:pt x="558" y="661"/>
                  </a:lnTo>
                  <a:lnTo>
                    <a:pt x="563" y="675"/>
                  </a:lnTo>
                  <a:lnTo>
                    <a:pt x="552" y="686"/>
                  </a:lnTo>
                  <a:lnTo>
                    <a:pt x="546" y="684"/>
                  </a:lnTo>
                  <a:lnTo>
                    <a:pt x="543" y="696"/>
                  </a:lnTo>
                  <a:lnTo>
                    <a:pt x="539" y="691"/>
                  </a:lnTo>
                  <a:lnTo>
                    <a:pt x="534" y="705"/>
                  </a:lnTo>
                  <a:lnTo>
                    <a:pt x="521" y="703"/>
                  </a:lnTo>
                  <a:lnTo>
                    <a:pt x="507" y="709"/>
                  </a:lnTo>
                  <a:lnTo>
                    <a:pt x="502" y="719"/>
                  </a:lnTo>
                  <a:lnTo>
                    <a:pt x="492" y="719"/>
                  </a:lnTo>
                  <a:lnTo>
                    <a:pt x="494" y="713"/>
                  </a:lnTo>
                  <a:lnTo>
                    <a:pt x="487" y="710"/>
                  </a:lnTo>
                  <a:lnTo>
                    <a:pt x="488" y="705"/>
                  </a:lnTo>
                  <a:lnTo>
                    <a:pt x="497" y="709"/>
                  </a:lnTo>
                  <a:lnTo>
                    <a:pt x="489" y="689"/>
                  </a:lnTo>
                  <a:lnTo>
                    <a:pt x="477" y="686"/>
                  </a:lnTo>
                  <a:lnTo>
                    <a:pt x="477" y="668"/>
                  </a:lnTo>
                  <a:lnTo>
                    <a:pt x="457" y="665"/>
                  </a:lnTo>
                  <a:lnTo>
                    <a:pt x="439" y="634"/>
                  </a:lnTo>
                  <a:lnTo>
                    <a:pt x="423" y="620"/>
                  </a:lnTo>
                  <a:lnTo>
                    <a:pt x="415" y="601"/>
                  </a:lnTo>
                  <a:lnTo>
                    <a:pt x="409" y="591"/>
                  </a:lnTo>
                  <a:lnTo>
                    <a:pt x="396" y="596"/>
                  </a:lnTo>
                  <a:lnTo>
                    <a:pt x="381" y="586"/>
                  </a:lnTo>
                  <a:lnTo>
                    <a:pt x="360" y="606"/>
                  </a:lnTo>
                  <a:lnTo>
                    <a:pt x="356" y="604"/>
                  </a:lnTo>
                  <a:lnTo>
                    <a:pt x="337" y="611"/>
                  </a:lnTo>
                  <a:lnTo>
                    <a:pt x="241" y="592"/>
                  </a:lnTo>
                  <a:lnTo>
                    <a:pt x="232" y="596"/>
                  </a:lnTo>
                  <a:lnTo>
                    <a:pt x="231" y="602"/>
                  </a:lnTo>
                  <a:lnTo>
                    <a:pt x="218" y="601"/>
                  </a:lnTo>
                  <a:lnTo>
                    <a:pt x="207" y="565"/>
                  </a:lnTo>
                  <a:lnTo>
                    <a:pt x="211" y="558"/>
                  </a:lnTo>
                  <a:lnTo>
                    <a:pt x="209" y="546"/>
                  </a:lnTo>
                  <a:lnTo>
                    <a:pt x="197" y="543"/>
                  </a:lnTo>
                  <a:lnTo>
                    <a:pt x="179" y="550"/>
                  </a:lnTo>
                  <a:lnTo>
                    <a:pt x="148" y="571"/>
                  </a:lnTo>
                  <a:lnTo>
                    <a:pt x="149" y="582"/>
                  </a:lnTo>
                  <a:lnTo>
                    <a:pt x="149" y="586"/>
                  </a:lnTo>
                  <a:lnTo>
                    <a:pt x="144" y="582"/>
                  </a:lnTo>
                  <a:lnTo>
                    <a:pt x="124" y="591"/>
                  </a:lnTo>
                  <a:lnTo>
                    <a:pt x="120" y="597"/>
                  </a:lnTo>
                  <a:lnTo>
                    <a:pt x="104" y="596"/>
                  </a:lnTo>
                  <a:lnTo>
                    <a:pt x="117" y="567"/>
                  </a:lnTo>
                  <a:lnTo>
                    <a:pt x="124" y="566"/>
                  </a:lnTo>
                  <a:lnTo>
                    <a:pt x="124" y="542"/>
                  </a:lnTo>
                  <a:lnTo>
                    <a:pt x="128" y="521"/>
                  </a:lnTo>
                  <a:lnTo>
                    <a:pt x="122" y="517"/>
                  </a:lnTo>
                  <a:lnTo>
                    <a:pt x="112" y="521"/>
                  </a:lnTo>
                  <a:lnTo>
                    <a:pt x="108" y="507"/>
                  </a:lnTo>
                  <a:lnTo>
                    <a:pt x="93" y="503"/>
                  </a:lnTo>
                  <a:lnTo>
                    <a:pt x="83" y="487"/>
                  </a:lnTo>
                  <a:lnTo>
                    <a:pt x="74" y="496"/>
                  </a:lnTo>
                  <a:lnTo>
                    <a:pt x="64" y="474"/>
                  </a:lnTo>
                  <a:lnTo>
                    <a:pt x="60" y="478"/>
                  </a:lnTo>
                  <a:lnTo>
                    <a:pt x="48" y="468"/>
                  </a:lnTo>
                  <a:lnTo>
                    <a:pt x="35" y="471"/>
                  </a:lnTo>
                  <a:lnTo>
                    <a:pt x="30" y="484"/>
                  </a:lnTo>
                  <a:lnTo>
                    <a:pt x="19" y="484"/>
                  </a:lnTo>
                  <a:lnTo>
                    <a:pt x="15" y="494"/>
                  </a:lnTo>
                  <a:lnTo>
                    <a:pt x="9" y="487"/>
                  </a:lnTo>
                  <a:lnTo>
                    <a:pt x="7" y="476"/>
                  </a:lnTo>
                  <a:lnTo>
                    <a:pt x="2" y="481"/>
                  </a:lnTo>
                  <a:lnTo>
                    <a:pt x="0" y="469"/>
                  </a:lnTo>
                  <a:lnTo>
                    <a:pt x="9" y="471"/>
                  </a:lnTo>
                  <a:lnTo>
                    <a:pt x="4" y="454"/>
                  </a:lnTo>
                  <a:lnTo>
                    <a:pt x="9" y="453"/>
                  </a:lnTo>
                  <a:lnTo>
                    <a:pt x="4" y="447"/>
                  </a:lnTo>
                  <a:lnTo>
                    <a:pt x="19" y="448"/>
                  </a:lnTo>
                  <a:lnTo>
                    <a:pt x="14" y="439"/>
                  </a:lnTo>
                  <a:lnTo>
                    <a:pt x="15" y="433"/>
                  </a:lnTo>
                  <a:lnTo>
                    <a:pt x="24" y="433"/>
                  </a:lnTo>
                  <a:lnTo>
                    <a:pt x="24" y="438"/>
                  </a:lnTo>
                  <a:lnTo>
                    <a:pt x="41" y="448"/>
                  </a:lnTo>
                  <a:lnTo>
                    <a:pt x="51" y="452"/>
                  </a:lnTo>
                  <a:lnTo>
                    <a:pt x="56" y="447"/>
                  </a:lnTo>
                  <a:lnTo>
                    <a:pt x="60" y="457"/>
                  </a:lnTo>
                  <a:lnTo>
                    <a:pt x="69" y="448"/>
                  </a:lnTo>
                  <a:lnTo>
                    <a:pt x="80" y="422"/>
                  </a:lnTo>
                  <a:lnTo>
                    <a:pt x="89" y="422"/>
                  </a:lnTo>
                  <a:lnTo>
                    <a:pt x="99" y="427"/>
                  </a:lnTo>
                  <a:lnTo>
                    <a:pt x="109" y="415"/>
                  </a:lnTo>
                  <a:lnTo>
                    <a:pt x="112" y="400"/>
                  </a:lnTo>
                  <a:lnTo>
                    <a:pt x="122" y="404"/>
                  </a:lnTo>
                  <a:lnTo>
                    <a:pt x="132" y="380"/>
                  </a:lnTo>
                  <a:lnTo>
                    <a:pt x="152" y="370"/>
                  </a:lnTo>
                  <a:lnTo>
                    <a:pt x="169" y="351"/>
                  </a:lnTo>
                  <a:lnTo>
                    <a:pt x="177" y="354"/>
                  </a:lnTo>
                  <a:lnTo>
                    <a:pt x="183" y="345"/>
                  </a:lnTo>
                  <a:lnTo>
                    <a:pt x="199" y="351"/>
                  </a:lnTo>
                  <a:lnTo>
                    <a:pt x="204" y="346"/>
                  </a:lnTo>
                  <a:lnTo>
                    <a:pt x="196" y="340"/>
                  </a:lnTo>
                  <a:lnTo>
                    <a:pt x="189" y="333"/>
                  </a:lnTo>
                  <a:lnTo>
                    <a:pt x="178" y="335"/>
                  </a:lnTo>
                  <a:lnTo>
                    <a:pt x="173" y="325"/>
                  </a:lnTo>
                  <a:lnTo>
                    <a:pt x="183" y="320"/>
                  </a:lnTo>
                  <a:lnTo>
                    <a:pt x="178" y="295"/>
                  </a:lnTo>
                  <a:lnTo>
                    <a:pt x="183" y="290"/>
                  </a:lnTo>
                  <a:lnTo>
                    <a:pt x="179" y="282"/>
                  </a:lnTo>
                  <a:lnTo>
                    <a:pt x="186" y="285"/>
                  </a:lnTo>
                  <a:lnTo>
                    <a:pt x="186" y="271"/>
                  </a:lnTo>
                  <a:lnTo>
                    <a:pt x="183" y="276"/>
                  </a:lnTo>
                  <a:lnTo>
                    <a:pt x="179" y="280"/>
                  </a:lnTo>
                  <a:lnTo>
                    <a:pt x="172" y="271"/>
                  </a:lnTo>
                  <a:lnTo>
                    <a:pt x="164" y="279"/>
                  </a:lnTo>
                  <a:lnTo>
                    <a:pt x="164" y="267"/>
                  </a:lnTo>
                  <a:lnTo>
                    <a:pt x="154" y="262"/>
                  </a:lnTo>
                  <a:lnTo>
                    <a:pt x="153" y="247"/>
                  </a:lnTo>
                  <a:lnTo>
                    <a:pt x="143" y="267"/>
                  </a:lnTo>
                  <a:lnTo>
                    <a:pt x="144" y="242"/>
                  </a:lnTo>
                  <a:lnTo>
                    <a:pt x="128" y="246"/>
                  </a:lnTo>
                  <a:lnTo>
                    <a:pt x="143" y="231"/>
                  </a:lnTo>
                  <a:lnTo>
                    <a:pt x="135" y="223"/>
                  </a:lnTo>
                  <a:lnTo>
                    <a:pt x="148" y="225"/>
                  </a:lnTo>
                  <a:lnTo>
                    <a:pt x="153" y="215"/>
                  </a:lnTo>
                  <a:lnTo>
                    <a:pt x="147" y="208"/>
                  </a:lnTo>
                  <a:lnTo>
                    <a:pt x="167" y="215"/>
                  </a:lnTo>
                  <a:lnTo>
                    <a:pt x="172" y="210"/>
                  </a:lnTo>
                  <a:lnTo>
                    <a:pt x="168" y="207"/>
                  </a:lnTo>
                  <a:lnTo>
                    <a:pt x="172" y="202"/>
                  </a:lnTo>
                  <a:lnTo>
                    <a:pt x="173" y="200"/>
                  </a:lnTo>
                  <a:lnTo>
                    <a:pt x="167" y="198"/>
                  </a:lnTo>
                  <a:lnTo>
                    <a:pt x="163" y="205"/>
                  </a:lnTo>
                  <a:lnTo>
                    <a:pt x="154" y="200"/>
                  </a:lnTo>
                  <a:lnTo>
                    <a:pt x="157" y="188"/>
                  </a:lnTo>
                  <a:lnTo>
                    <a:pt x="163" y="188"/>
                  </a:lnTo>
                  <a:lnTo>
                    <a:pt x="162" y="186"/>
                  </a:lnTo>
                  <a:lnTo>
                    <a:pt x="154" y="187"/>
                  </a:lnTo>
                  <a:lnTo>
                    <a:pt x="144" y="193"/>
                  </a:lnTo>
                  <a:lnTo>
                    <a:pt x="148" y="181"/>
                  </a:lnTo>
                  <a:lnTo>
                    <a:pt x="142" y="177"/>
                  </a:lnTo>
                  <a:lnTo>
                    <a:pt x="144" y="168"/>
                  </a:lnTo>
                  <a:lnTo>
                    <a:pt x="135" y="167"/>
                  </a:lnTo>
                  <a:lnTo>
                    <a:pt x="125" y="167"/>
                  </a:lnTo>
                  <a:lnTo>
                    <a:pt x="137" y="159"/>
                  </a:lnTo>
                  <a:lnTo>
                    <a:pt x="147" y="162"/>
                  </a:lnTo>
                  <a:lnTo>
                    <a:pt x="143" y="146"/>
                  </a:lnTo>
                  <a:lnTo>
                    <a:pt x="148" y="146"/>
                  </a:lnTo>
                  <a:lnTo>
                    <a:pt x="158" y="161"/>
                  </a:lnTo>
                  <a:lnTo>
                    <a:pt x="169" y="156"/>
                  </a:lnTo>
                  <a:lnTo>
                    <a:pt x="177" y="167"/>
                  </a:lnTo>
                  <a:lnTo>
                    <a:pt x="179" y="156"/>
                  </a:lnTo>
                  <a:lnTo>
                    <a:pt x="183" y="156"/>
                  </a:lnTo>
                  <a:lnTo>
                    <a:pt x="186" y="156"/>
                  </a:lnTo>
                  <a:lnTo>
                    <a:pt x="189" y="161"/>
                  </a:lnTo>
                  <a:lnTo>
                    <a:pt x="186" y="171"/>
                  </a:lnTo>
                  <a:lnTo>
                    <a:pt x="191" y="177"/>
                  </a:lnTo>
                  <a:lnTo>
                    <a:pt x="194" y="176"/>
                  </a:lnTo>
                  <a:lnTo>
                    <a:pt x="194" y="161"/>
                  </a:lnTo>
                  <a:lnTo>
                    <a:pt x="197" y="157"/>
                  </a:lnTo>
                  <a:lnTo>
                    <a:pt x="204" y="157"/>
                  </a:lnTo>
                  <a:lnTo>
                    <a:pt x="209" y="167"/>
                  </a:lnTo>
                  <a:lnTo>
                    <a:pt x="218" y="168"/>
                  </a:lnTo>
                  <a:lnTo>
                    <a:pt x="223" y="186"/>
                  </a:lnTo>
                  <a:lnTo>
                    <a:pt x="233" y="173"/>
                  </a:lnTo>
                  <a:lnTo>
                    <a:pt x="238" y="178"/>
                  </a:lnTo>
                  <a:lnTo>
                    <a:pt x="236" y="183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5" y="181"/>
                  </a:lnTo>
                  <a:lnTo>
                    <a:pt x="270" y="183"/>
                  </a:lnTo>
                  <a:lnTo>
                    <a:pt x="265" y="193"/>
                  </a:lnTo>
                  <a:lnTo>
                    <a:pt x="268" y="197"/>
                  </a:lnTo>
                  <a:lnTo>
                    <a:pt x="277" y="200"/>
                  </a:lnTo>
                  <a:lnTo>
                    <a:pt x="277" y="193"/>
                  </a:lnTo>
                  <a:lnTo>
                    <a:pt x="276" y="183"/>
                  </a:lnTo>
                  <a:lnTo>
                    <a:pt x="282" y="182"/>
                  </a:lnTo>
                  <a:lnTo>
                    <a:pt x="286" y="188"/>
                  </a:lnTo>
                  <a:lnTo>
                    <a:pt x="280" y="192"/>
                  </a:lnTo>
                  <a:lnTo>
                    <a:pt x="290" y="195"/>
                  </a:lnTo>
                  <a:lnTo>
                    <a:pt x="290" y="203"/>
                  </a:lnTo>
                  <a:lnTo>
                    <a:pt x="296" y="197"/>
                  </a:lnTo>
                  <a:lnTo>
                    <a:pt x="305" y="200"/>
                  </a:lnTo>
                  <a:lnTo>
                    <a:pt x="307" y="202"/>
                  </a:lnTo>
                  <a:lnTo>
                    <a:pt x="312" y="202"/>
                  </a:lnTo>
                  <a:lnTo>
                    <a:pt x="306" y="193"/>
                  </a:lnTo>
                  <a:lnTo>
                    <a:pt x="317" y="191"/>
                  </a:lnTo>
                  <a:lnTo>
                    <a:pt x="321" y="193"/>
                  </a:lnTo>
                  <a:lnTo>
                    <a:pt x="321" y="186"/>
                  </a:lnTo>
                  <a:lnTo>
                    <a:pt x="330" y="193"/>
                  </a:lnTo>
                  <a:lnTo>
                    <a:pt x="339" y="192"/>
                  </a:lnTo>
                  <a:lnTo>
                    <a:pt x="335" y="181"/>
                  </a:lnTo>
                  <a:lnTo>
                    <a:pt x="342" y="176"/>
                  </a:lnTo>
                  <a:lnTo>
                    <a:pt x="349" y="163"/>
                  </a:lnTo>
                  <a:lnTo>
                    <a:pt x="349" y="151"/>
                  </a:lnTo>
                  <a:lnTo>
                    <a:pt x="351" y="151"/>
                  </a:lnTo>
                  <a:lnTo>
                    <a:pt x="360" y="143"/>
                  </a:lnTo>
                  <a:lnTo>
                    <a:pt x="359" y="133"/>
                  </a:lnTo>
                  <a:lnTo>
                    <a:pt x="366" y="112"/>
                  </a:lnTo>
                  <a:lnTo>
                    <a:pt x="374" y="112"/>
                  </a:lnTo>
                  <a:lnTo>
                    <a:pt x="386" y="93"/>
                  </a:lnTo>
                  <a:lnTo>
                    <a:pt x="398" y="94"/>
                  </a:lnTo>
                  <a:lnTo>
                    <a:pt x="404" y="88"/>
                  </a:lnTo>
                  <a:lnTo>
                    <a:pt x="428" y="80"/>
                  </a:lnTo>
                  <a:lnTo>
                    <a:pt x="433" y="74"/>
                  </a:lnTo>
                  <a:lnTo>
                    <a:pt x="433" y="60"/>
                  </a:lnTo>
                  <a:lnTo>
                    <a:pt x="452" y="45"/>
                  </a:lnTo>
                  <a:lnTo>
                    <a:pt x="445" y="40"/>
                  </a:lnTo>
                  <a:lnTo>
                    <a:pt x="455" y="34"/>
                  </a:lnTo>
                  <a:lnTo>
                    <a:pt x="459" y="18"/>
                  </a:lnTo>
                  <a:lnTo>
                    <a:pt x="478" y="8"/>
                  </a:lnTo>
                  <a:lnTo>
                    <a:pt x="484" y="11"/>
                  </a:lnTo>
                  <a:lnTo>
                    <a:pt x="498" y="0"/>
                  </a:lnTo>
                  <a:lnTo>
                    <a:pt x="504" y="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0" name="Freeform 65"/>
            <p:cNvSpPr>
              <a:spLocks/>
            </p:cNvSpPr>
            <p:nvPr/>
          </p:nvSpPr>
          <p:spPr bwMode="auto">
            <a:xfrm>
              <a:off x="3365385" y="2596587"/>
              <a:ext cx="1200720" cy="1701701"/>
            </a:xfrm>
            <a:custGeom>
              <a:avLst/>
              <a:gdLst>
                <a:gd name="T0" fmla="*/ 518 w 1763"/>
                <a:gd name="T1" fmla="*/ 133 h 2499"/>
                <a:gd name="T2" fmla="*/ 454 w 1763"/>
                <a:gd name="T3" fmla="*/ 290 h 2499"/>
                <a:gd name="T4" fmla="*/ 485 w 1763"/>
                <a:gd name="T5" fmla="*/ 376 h 2499"/>
                <a:gd name="T6" fmla="*/ 558 w 1763"/>
                <a:gd name="T7" fmla="*/ 392 h 2499"/>
                <a:gd name="T8" fmla="*/ 633 w 1763"/>
                <a:gd name="T9" fmla="*/ 375 h 2499"/>
                <a:gd name="T10" fmla="*/ 746 w 1763"/>
                <a:gd name="T11" fmla="*/ 400 h 2499"/>
                <a:gd name="T12" fmla="*/ 853 w 1763"/>
                <a:gd name="T13" fmla="*/ 407 h 2499"/>
                <a:gd name="T14" fmla="*/ 878 w 1763"/>
                <a:gd name="T15" fmla="*/ 281 h 2499"/>
                <a:gd name="T16" fmla="*/ 999 w 1763"/>
                <a:gd name="T17" fmla="*/ 280 h 2499"/>
                <a:gd name="T18" fmla="*/ 1100 w 1763"/>
                <a:gd name="T19" fmla="*/ 336 h 2499"/>
                <a:gd name="T20" fmla="*/ 1128 w 1763"/>
                <a:gd name="T21" fmla="*/ 405 h 2499"/>
                <a:gd name="T22" fmla="*/ 1112 w 1763"/>
                <a:gd name="T23" fmla="*/ 480 h 2499"/>
                <a:gd name="T24" fmla="*/ 1156 w 1763"/>
                <a:gd name="T25" fmla="*/ 524 h 2499"/>
                <a:gd name="T26" fmla="*/ 1306 w 1763"/>
                <a:gd name="T27" fmla="*/ 606 h 2499"/>
                <a:gd name="T28" fmla="*/ 1366 w 1763"/>
                <a:gd name="T29" fmla="*/ 697 h 2499"/>
                <a:gd name="T30" fmla="*/ 1458 w 1763"/>
                <a:gd name="T31" fmla="*/ 766 h 2499"/>
                <a:gd name="T32" fmla="*/ 1537 w 1763"/>
                <a:gd name="T33" fmla="*/ 958 h 2499"/>
                <a:gd name="T34" fmla="*/ 1744 w 1763"/>
                <a:gd name="T35" fmla="*/ 1080 h 2499"/>
                <a:gd name="T36" fmla="*/ 1504 w 1763"/>
                <a:gd name="T37" fmla="*/ 1192 h 2499"/>
                <a:gd name="T38" fmla="*/ 1366 w 1763"/>
                <a:gd name="T39" fmla="*/ 1175 h 2499"/>
                <a:gd name="T40" fmla="*/ 1265 w 1763"/>
                <a:gd name="T41" fmla="*/ 1341 h 2499"/>
                <a:gd name="T42" fmla="*/ 1256 w 1763"/>
                <a:gd name="T43" fmla="*/ 1498 h 2499"/>
                <a:gd name="T44" fmla="*/ 1241 w 1763"/>
                <a:gd name="T45" fmla="*/ 1658 h 2499"/>
                <a:gd name="T46" fmla="*/ 1230 w 1763"/>
                <a:gd name="T47" fmla="*/ 1766 h 2499"/>
                <a:gd name="T48" fmla="*/ 1149 w 1763"/>
                <a:gd name="T49" fmla="*/ 1793 h 2499"/>
                <a:gd name="T50" fmla="*/ 1039 w 1763"/>
                <a:gd name="T51" fmla="*/ 1761 h 2499"/>
                <a:gd name="T52" fmla="*/ 1005 w 1763"/>
                <a:gd name="T53" fmla="*/ 1859 h 2499"/>
                <a:gd name="T54" fmla="*/ 1048 w 1763"/>
                <a:gd name="T55" fmla="*/ 1976 h 2499"/>
                <a:gd name="T56" fmla="*/ 1049 w 1763"/>
                <a:gd name="T57" fmla="*/ 2138 h 2499"/>
                <a:gd name="T58" fmla="*/ 931 w 1763"/>
                <a:gd name="T59" fmla="*/ 2109 h 2499"/>
                <a:gd name="T60" fmla="*/ 922 w 1763"/>
                <a:gd name="T61" fmla="*/ 2301 h 2499"/>
                <a:gd name="T62" fmla="*/ 898 w 1763"/>
                <a:gd name="T63" fmla="*/ 2441 h 2499"/>
                <a:gd name="T64" fmla="*/ 799 w 1763"/>
                <a:gd name="T65" fmla="*/ 2456 h 2499"/>
                <a:gd name="T66" fmla="*/ 686 w 1763"/>
                <a:gd name="T67" fmla="*/ 2439 h 2499"/>
                <a:gd name="T68" fmla="*/ 441 w 1763"/>
                <a:gd name="T69" fmla="*/ 2441 h 2499"/>
                <a:gd name="T70" fmla="*/ 302 w 1763"/>
                <a:gd name="T71" fmla="*/ 2439 h 2499"/>
                <a:gd name="T72" fmla="*/ 320 w 1763"/>
                <a:gd name="T73" fmla="*/ 2372 h 2499"/>
                <a:gd name="T74" fmla="*/ 346 w 1763"/>
                <a:gd name="T75" fmla="*/ 2302 h 2499"/>
                <a:gd name="T76" fmla="*/ 360 w 1763"/>
                <a:gd name="T77" fmla="*/ 2204 h 2499"/>
                <a:gd name="T78" fmla="*/ 320 w 1763"/>
                <a:gd name="T79" fmla="*/ 2136 h 2499"/>
                <a:gd name="T80" fmla="*/ 336 w 1763"/>
                <a:gd name="T81" fmla="*/ 2047 h 2499"/>
                <a:gd name="T82" fmla="*/ 436 w 1763"/>
                <a:gd name="T83" fmla="*/ 1902 h 2499"/>
                <a:gd name="T84" fmla="*/ 458 w 1763"/>
                <a:gd name="T85" fmla="*/ 1791 h 2499"/>
                <a:gd name="T86" fmla="*/ 453 w 1763"/>
                <a:gd name="T87" fmla="*/ 1701 h 2499"/>
                <a:gd name="T88" fmla="*/ 509 w 1763"/>
                <a:gd name="T89" fmla="*/ 1681 h 2499"/>
                <a:gd name="T90" fmla="*/ 642 w 1763"/>
                <a:gd name="T91" fmla="*/ 1706 h 2499"/>
                <a:gd name="T92" fmla="*/ 686 w 1763"/>
                <a:gd name="T93" fmla="*/ 1446 h 2499"/>
                <a:gd name="T94" fmla="*/ 731 w 1763"/>
                <a:gd name="T95" fmla="*/ 1288 h 2499"/>
                <a:gd name="T96" fmla="*/ 643 w 1763"/>
                <a:gd name="T97" fmla="*/ 1197 h 2499"/>
                <a:gd name="T98" fmla="*/ 488 w 1763"/>
                <a:gd name="T99" fmla="*/ 1158 h 2499"/>
                <a:gd name="T100" fmla="*/ 424 w 1763"/>
                <a:gd name="T101" fmla="*/ 1011 h 2499"/>
                <a:gd name="T102" fmla="*/ 399 w 1763"/>
                <a:gd name="T103" fmla="*/ 854 h 2499"/>
                <a:gd name="T104" fmla="*/ 336 w 1763"/>
                <a:gd name="T105" fmla="*/ 671 h 2499"/>
                <a:gd name="T106" fmla="*/ 177 w 1763"/>
                <a:gd name="T107" fmla="*/ 597 h 2499"/>
                <a:gd name="T108" fmla="*/ 11 w 1763"/>
                <a:gd name="T109" fmla="*/ 510 h 2499"/>
                <a:gd name="T110" fmla="*/ 57 w 1763"/>
                <a:gd name="T111" fmla="*/ 366 h 2499"/>
                <a:gd name="T112" fmla="*/ 55 w 1763"/>
                <a:gd name="T113" fmla="*/ 282 h 2499"/>
                <a:gd name="T114" fmla="*/ 50 w 1763"/>
                <a:gd name="T115" fmla="*/ 174 h 2499"/>
                <a:gd name="T116" fmla="*/ 178 w 1763"/>
                <a:gd name="T117" fmla="*/ 143 h 2499"/>
                <a:gd name="T118" fmla="*/ 276 w 1763"/>
                <a:gd name="T119" fmla="*/ 169 h 2499"/>
                <a:gd name="T120" fmla="*/ 326 w 1763"/>
                <a:gd name="T121" fmla="*/ 112 h 2499"/>
                <a:gd name="T122" fmla="*/ 390 w 1763"/>
                <a:gd name="T123" fmla="*/ 46 h 2499"/>
                <a:gd name="T124" fmla="*/ 475 w 1763"/>
                <a:gd name="T125" fmla="*/ 14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3" h="2499">
                  <a:moveTo>
                    <a:pt x="542" y="4"/>
                  </a:moveTo>
                  <a:lnTo>
                    <a:pt x="538" y="15"/>
                  </a:lnTo>
                  <a:lnTo>
                    <a:pt x="548" y="16"/>
                  </a:lnTo>
                  <a:lnTo>
                    <a:pt x="544" y="56"/>
                  </a:lnTo>
                  <a:lnTo>
                    <a:pt x="534" y="69"/>
                  </a:lnTo>
                  <a:lnTo>
                    <a:pt x="543" y="79"/>
                  </a:lnTo>
                  <a:lnTo>
                    <a:pt x="547" y="93"/>
                  </a:lnTo>
                  <a:lnTo>
                    <a:pt x="552" y="93"/>
                  </a:lnTo>
                  <a:lnTo>
                    <a:pt x="563" y="113"/>
                  </a:lnTo>
                  <a:lnTo>
                    <a:pt x="554" y="110"/>
                  </a:lnTo>
                  <a:lnTo>
                    <a:pt x="547" y="117"/>
                  </a:lnTo>
                  <a:lnTo>
                    <a:pt x="534" y="113"/>
                  </a:lnTo>
                  <a:lnTo>
                    <a:pt x="518" y="133"/>
                  </a:lnTo>
                  <a:lnTo>
                    <a:pt x="518" y="138"/>
                  </a:lnTo>
                  <a:lnTo>
                    <a:pt x="507" y="142"/>
                  </a:lnTo>
                  <a:lnTo>
                    <a:pt x="473" y="203"/>
                  </a:lnTo>
                  <a:lnTo>
                    <a:pt x="458" y="217"/>
                  </a:lnTo>
                  <a:lnTo>
                    <a:pt x="456" y="226"/>
                  </a:lnTo>
                  <a:lnTo>
                    <a:pt x="454" y="232"/>
                  </a:lnTo>
                  <a:lnTo>
                    <a:pt x="443" y="237"/>
                  </a:lnTo>
                  <a:lnTo>
                    <a:pt x="438" y="260"/>
                  </a:lnTo>
                  <a:lnTo>
                    <a:pt x="441" y="262"/>
                  </a:lnTo>
                  <a:lnTo>
                    <a:pt x="446" y="260"/>
                  </a:lnTo>
                  <a:lnTo>
                    <a:pt x="449" y="266"/>
                  </a:lnTo>
                  <a:lnTo>
                    <a:pt x="446" y="277"/>
                  </a:lnTo>
                  <a:lnTo>
                    <a:pt x="454" y="290"/>
                  </a:lnTo>
                  <a:lnTo>
                    <a:pt x="454" y="302"/>
                  </a:lnTo>
                  <a:lnTo>
                    <a:pt x="443" y="314"/>
                  </a:lnTo>
                  <a:lnTo>
                    <a:pt x="449" y="325"/>
                  </a:lnTo>
                  <a:lnTo>
                    <a:pt x="459" y="330"/>
                  </a:lnTo>
                  <a:lnTo>
                    <a:pt x="456" y="340"/>
                  </a:lnTo>
                  <a:lnTo>
                    <a:pt x="458" y="347"/>
                  </a:lnTo>
                  <a:lnTo>
                    <a:pt x="448" y="362"/>
                  </a:lnTo>
                  <a:lnTo>
                    <a:pt x="438" y="368"/>
                  </a:lnTo>
                  <a:lnTo>
                    <a:pt x="448" y="372"/>
                  </a:lnTo>
                  <a:lnTo>
                    <a:pt x="453" y="368"/>
                  </a:lnTo>
                  <a:lnTo>
                    <a:pt x="470" y="376"/>
                  </a:lnTo>
                  <a:lnTo>
                    <a:pt x="485" y="371"/>
                  </a:lnTo>
                  <a:lnTo>
                    <a:pt x="485" y="376"/>
                  </a:lnTo>
                  <a:lnTo>
                    <a:pt x="494" y="375"/>
                  </a:lnTo>
                  <a:lnTo>
                    <a:pt x="499" y="366"/>
                  </a:lnTo>
                  <a:lnTo>
                    <a:pt x="507" y="366"/>
                  </a:lnTo>
                  <a:lnTo>
                    <a:pt x="515" y="377"/>
                  </a:lnTo>
                  <a:lnTo>
                    <a:pt x="523" y="381"/>
                  </a:lnTo>
                  <a:lnTo>
                    <a:pt x="527" y="370"/>
                  </a:lnTo>
                  <a:lnTo>
                    <a:pt x="534" y="370"/>
                  </a:lnTo>
                  <a:lnTo>
                    <a:pt x="539" y="379"/>
                  </a:lnTo>
                  <a:lnTo>
                    <a:pt x="547" y="381"/>
                  </a:lnTo>
                  <a:lnTo>
                    <a:pt x="547" y="386"/>
                  </a:lnTo>
                  <a:lnTo>
                    <a:pt x="549" y="389"/>
                  </a:lnTo>
                  <a:lnTo>
                    <a:pt x="554" y="384"/>
                  </a:lnTo>
                  <a:lnTo>
                    <a:pt x="558" y="392"/>
                  </a:lnTo>
                  <a:lnTo>
                    <a:pt x="566" y="394"/>
                  </a:lnTo>
                  <a:lnTo>
                    <a:pt x="576" y="407"/>
                  </a:lnTo>
                  <a:lnTo>
                    <a:pt x="571" y="415"/>
                  </a:lnTo>
                  <a:lnTo>
                    <a:pt x="602" y="431"/>
                  </a:lnTo>
                  <a:lnTo>
                    <a:pt x="612" y="436"/>
                  </a:lnTo>
                  <a:lnTo>
                    <a:pt x="617" y="410"/>
                  </a:lnTo>
                  <a:lnTo>
                    <a:pt x="625" y="412"/>
                  </a:lnTo>
                  <a:lnTo>
                    <a:pt x="617" y="405"/>
                  </a:lnTo>
                  <a:lnTo>
                    <a:pt x="618" y="394"/>
                  </a:lnTo>
                  <a:lnTo>
                    <a:pt x="628" y="404"/>
                  </a:lnTo>
                  <a:lnTo>
                    <a:pt x="627" y="386"/>
                  </a:lnTo>
                  <a:lnTo>
                    <a:pt x="632" y="384"/>
                  </a:lnTo>
                  <a:lnTo>
                    <a:pt x="633" y="375"/>
                  </a:lnTo>
                  <a:lnTo>
                    <a:pt x="642" y="376"/>
                  </a:lnTo>
                  <a:lnTo>
                    <a:pt x="637" y="371"/>
                  </a:lnTo>
                  <a:lnTo>
                    <a:pt x="643" y="354"/>
                  </a:lnTo>
                  <a:lnTo>
                    <a:pt x="653" y="357"/>
                  </a:lnTo>
                  <a:lnTo>
                    <a:pt x="665" y="355"/>
                  </a:lnTo>
                  <a:lnTo>
                    <a:pt x="680" y="360"/>
                  </a:lnTo>
                  <a:lnTo>
                    <a:pt x="682" y="371"/>
                  </a:lnTo>
                  <a:lnTo>
                    <a:pt x="690" y="368"/>
                  </a:lnTo>
                  <a:lnTo>
                    <a:pt x="696" y="375"/>
                  </a:lnTo>
                  <a:lnTo>
                    <a:pt x="707" y="376"/>
                  </a:lnTo>
                  <a:lnTo>
                    <a:pt x="722" y="387"/>
                  </a:lnTo>
                  <a:lnTo>
                    <a:pt x="739" y="389"/>
                  </a:lnTo>
                  <a:lnTo>
                    <a:pt x="746" y="400"/>
                  </a:lnTo>
                  <a:lnTo>
                    <a:pt x="751" y="426"/>
                  </a:lnTo>
                  <a:lnTo>
                    <a:pt x="773" y="424"/>
                  </a:lnTo>
                  <a:lnTo>
                    <a:pt x="779" y="435"/>
                  </a:lnTo>
                  <a:lnTo>
                    <a:pt x="800" y="439"/>
                  </a:lnTo>
                  <a:lnTo>
                    <a:pt x="805" y="448"/>
                  </a:lnTo>
                  <a:lnTo>
                    <a:pt x="815" y="440"/>
                  </a:lnTo>
                  <a:lnTo>
                    <a:pt x="840" y="450"/>
                  </a:lnTo>
                  <a:lnTo>
                    <a:pt x="845" y="440"/>
                  </a:lnTo>
                  <a:lnTo>
                    <a:pt x="840" y="439"/>
                  </a:lnTo>
                  <a:lnTo>
                    <a:pt x="850" y="429"/>
                  </a:lnTo>
                  <a:lnTo>
                    <a:pt x="847" y="414"/>
                  </a:lnTo>
                  <a:lnTo>
                    <a:pt x="853" y="412"/>
                  </a:lnTo>
                  <a:lnTo>
                    <a:pt x="853" y="407"/>
                  </a:lnTo>
                  <a:lnTo>
                    <a:pt x="848" y="402"/>
                  </a:lnTo>
                  <a:lnTo>
                    <a:pt x="850" y="389"/>
                  </a:lnTo>
                  <a:lnTo>
                    <a:pt x="848" y="382"/>
                  </a:lnTo>
                  <a:lnTo>
                    <a:pt x="855" y="379"/>
                  </a:lnTo>
                  <a:lnTo>
                    <a:pt x="852" y="372"/>
                  </a:lnTo>
                  <a:lnTo>
                    <a:pt x="863" y="346"/>
                  </a:lnTo>
                  <a:lnTo>
                    <a:pt x="859" y="335"/>
                  </a:lnTo>
                  <a:lnTo>
                    <a:pt x="864" y="331"/>
                  </a:lnTo>
                  <a:lnTo>
                    <a:pt x="859" y="327"/>
                  </a:lnTo>
                  <a:lnTo>
                    <a:pt x="863" y="309"/>
                  </a:lnTo>
                  <a:lnTo>
                    <a:pt x="858" y="299"/>
                  </a:lnTo>
                  <a:lnTo>
                    <a:pt x="872" y="282"/>
                  </a:lnTo>
                  <a:lnTo>
                    <a:pt x="878" y="281"/>
                  </a:lnTo>
                  <a:lnTo>
                    <a:pt x="887" y="287"/>
                  </a:lnTo>
                  <a:lnTo>
                    <a:pt x="889" y="285"/>
                  </a:lnTo>
                  <a:lnTo>
                    <a:pt x="896" y="280"/>
                  </a:lnTo>
                  <a:lnTo>
                    <a:pt x="912" y="282"/>
                  </a:lnTo>
                  <a:lnTo>
                    <a:pt x="912" y="271"/>
                  </a:lnTo>
                  <a:lnTo>
                    <a:pt x="932" y="271"/>
                  </a:lnTo>
                  <a:lnTo>
                    <a:pt x="938" y="276"/>
                  </a:lnTo>
                  <a:lnTo>
                    <a:pt x="960" y="261"/>
                  </a:lnTo>
                  <a:lnTo>
                    <a:pt x="963" y="242"/>
                  </a:lnTo>
                  <a:lnTo>
                    <a:pt x="975" y="255"/>
                  </a:lnTo>
                  <a:lnTo>
                    <a:pt x="991" y="260"/>
                  </a:lnTo>
                  <a:lnTo>
                    <a:pt x="985" y="271"/>
                  </a:lnTo>
                  <a:lnTo>
                    <a:pt x="999" y="280"/>
                  </a:lnTo>
                  <a:lnTo>
                    <a:pt x="1001" y="291"/>
                  </a:lnTo>
                  <a:lnTo>
                    <a:pt x="1016" y="290"/>
                  </a:lnTo>
                  <a:lnTo>
                    <a:pt x="1015" y="297"/>
                  </a:lnTo>
                  <a:lnTo>
                    <a:pt x="1023" y="297"/>
                  </a:lnTo>
                  <a:lnTo>
                    <a:pt x="1036" y="306"/>
                  </a:lnTo>
                  <a:lnTo>
                    <a:pt x="1055" y="306"/>
                  </a:lnTo>
                  <a:lnTo>
                    <a:pt x="1065" y="315"/>
                  </a:lnTo>
                  <a:lnTo>
                    <a:pt x="1075" y="315"/>
                  </a:lnTo>
                  <a:lnTo>
                    <a:pt x="1084" y="325"/>
                  </a:lnTo>
                  <a:lnTo>
                    <a:pt x="1090" y="325"/>
                  </a:lnTo>
                  <a:lnTo>
                    <a:pt x="1093" y="331"/>
                  </a:lnTo>
                  <a:lnTo>
                    <a:pt x="1097" y="330"/>
                  </a:lnTo>
                  <a:lnTo>
                    <a:pt x="1100" y="336"/>
                  </a:lnTo>
                  <a:lnTo>
                    <a:pt x="1117" y="328"/>
                  </a:lnTo>
                  <a:lnTo>
                    <a:pt x="1124" y="340"/>
                  </a:lnTo>
                  <a:lnTo>
                    <a:pt x="1129" y="341"/>
                  </a:lnTo>
                  <a:lnTo>
                    <a:pt x="1123" y="343"/>
                  </a:lnTo>
                  <a:lnTo>
                    <a:pt x="1107" y="354"/>
                  </a:lnTo>
                  <a:lnTo>
                    <a:pt x="1113" y="366"/>
                  </a:lnTo>
                  <a:lnTo>
                    <a:pt x="1109" y="376"/>
                  </a:lnTo>
                  <a:lnTo>
                    <a:pt x="1118" y="389"/>
                  </a:lnTo>
                  <a:lnTo>
                    <a:pt x="1107" y="387"/>
                  </a:lnTo>
                  <a:lnTo>
                    <a:pt x="1102" y="392"/>
                  </a:lnTo>
                  <a:lnTo>
                    <a:pt x="1113" y="392"/>
                  </a:lnTo>
                  <a:lnTo>
                    <a:pt x="1108" y="402"/>
                  </a:lnTo>
                  <a:lnTo>
                    <a:pt x="1128" y="405"/>
                  </a:lnTo>
                  <a:lnTo>
                    <a:pt x="1118" y="425"/>
                  </a:lnTo>
                  <a:lnTo>
                    <a:pt x="1112" y="424"/>
                  </a:lnTo>
                  <a:lnTo>
                    <a:pt x="1102" y="431"/>
                  </a:lnTo>
                  <a:lnTo>
                    <a:pt x="1107" y="434"/>
                  </a:lnTo>
                  <a:lnTo>
                    <a:pt x="1108" y="444"/>
                  </a:lnTo>
                  <a:lnTo>
                    <a:pt x="1113" y="445"/>
                  </a:lnTo>
                  <a:lnTo>
                    <a:pt x="1112" y="453"/>
                  </a:lnTo>
                  <a:lnTo>
                    <a:pt x="1095" y="458"/>
                  </a:lnTo>
                  <a:lnTo>
                    <a:pt x="1097" y="474"/>
                  </a:lnTo>
                  <a:lnTo>
                    <a:pt x="1095" y="478"/>
                  </a:lnTo>
                  <a:lnTo>
                    <a:pt x="1107" y="480"/>
                  </a:lnTo>
                  <a:lnTo>
                    <a:pt x="1107" y="484"/>
                  </a:lnTo>
                  <a:lnTo>
                    <a:pt x="1112" y="480"/>
                  </a:lnTo>
                  <a:lnTo>
                    <a:pt x="1114" y="485"/>
                  </a:lnTo>
                  <a:lnTo>
                    <a:pt x="1109" y="489"/>
                  </a:lnTo>
                  <a:lnTo>
                    <a:pt x="1113" y="495"/>
                  </a:lnTo>
                  <a:lnTo>
                    <a:pt x="1123" y="494"/>
                  </a:lnTo>
                  <a:lnTo>
                    <a:pt x="1123" y="500"/>
                  </a:lnTo>
                  <a:lnTo>
                    <a:pt x="1133" y="504"/>
                  </a:lnTo>
                  <a:lnTo>
                    <a:pt x="1132" y="510"/>
                  </a:lnTo>
                  <a:lnTo>
                    <a:pt x="1138" y="508"/>
                  </a:lnTo>
                  <a:lnTo>
                    <a:pt x="1138" y="512"/>
                  </a:lnTo>
                  <a:lnTo>
                    <a:pt x="1144" y="510"/>
                  </a:lnTo>
                  <a:lnTo>
                    <a:pt x="1143" y="515"/>
                  </a:lnTo>
                  <a:lnTo>
                    <a:pt x="1153" y="527"/>
                  </a:lnTo>
                  <a:lnTo>
                    <a:pt x="1156" y="524"/>
                  </a:lnTo>
                  <a:lnTo>
                    <a:pt x="1171" y="548"/>
                  </a:lnTo>
                  <a:lnTo>
                    <a:pt x="1181" y="548"/>
                  </a:lnTo>
                  <a:lnTo>
                    <a:pt x="1191" y="558"/>
                  </a:lnTo>
                  <a:lnTo>
                    <a:pt x="1207" y="558"/>
                  </a:lnTo>
                  <a:lnTo>
                    <a:pt x="1215" y="563"/>
                  </a:lnTo>
                  <a:lnTo>
                    <a:pt x="1228" y="563"/>
                  </a:lnTo>
                  <a:lnTo>
                    <a:pt x="1246" y="573"/>
                  </a:lnTo>
                  <a:lnTo>
                    <a:pt x="1252" y="584"/>
                  </a:lnTo>
                  <a:lnTo>
                    <a:pt x="1265" y="581"/>
                  </a:lnTo>
                  <a:lnTo>
                    <a:pt x="1276" y="586"/>
                  </a:lnTo>
                  <a:lnTo>
                    <a:pt x="1292" y="596"/>
                  </a:lnTo>
                  <a:lnTo>
                    <a:pt x="1294" y="601"/>
                  </a:lnTo>
                  <a:lnTo>
                    <a:pt x="1306" y="606"/>
                  </a:lnTo>
                  <a:lnTo>
                    <a:pt x="1306" y="612"/>
                  </a:lnTo>
                  <a:lnTo>
                    <a:pt x="1324" y="609"/>
                  </a:lnTo>
                  <a:lnTo>
                    <a:pt x="1331" y="613"/>
                  </a:lnTo>
                  <a:lnTo>
                    <a:pt x="1329" y="646"/>
                  </a:lnTo>
                  <a:lnTo>
                    <a:pt x="1348" y="655"/>
                  </a:lnTo>
                  <a:lnTo>
                    <a:pt x="1340" y="662"/>
                  </a:lnTo>
                  <a:lnTo>
                    <a:pt x="1341" y="675"/>
                  </a:lnTo>
                  <a:lnTo>
                    <a:pt x="1336" y="681"/>
                  </a:lnTo>
                  <a:lnTo>
                    <a:pt x="1350" y="685"/>
                  </a:lnTo>
                  <a:lnTo>
                    <a:pt x="1355" y="691"/>
                  </a:lnTo>
                  <a:lnTo>
                    <a:pt x="1358" y="686"/>
                  </a:lnTo>
                  <a:lnTo>
                    <a:pt x="1359" y="697"/>
                  </a:lnTo>
                  <a:lnTo>
                    <a:pt x="1366" y="697"/>
                  </a:lnTo>
                  <a:lnTo>
                    <a:pt x="1373" y="712"/>
                  </a:lnTo>
                  <a:lnTo>
                    <a:pt x="1383" y="712"/>
                  </a:lnTo>
                  <a:lnTo>
                    <a:pt x="1384" y="719"/>
                  </a:lnTo>
                  <a:lnTo>
                    <a:pt x="1400" y="727"/>
                  </a:lnTo>
                  <a:lnTo>
                    <a:pt x="1405" y="739"/>
                  </a:lnTo>
                  <a:lnTo>
                    <a:pt x="1414" y="740"/>
                  </a:lnTo>
                  <a:lnTo>
                    <a:pt x="1414" y="760"/>
                  </a:lnTo>
                  <a:lnTo>
                    <a:pt x="1427" y="764"/>
                  </a:lnTo>
                  <a:lnTo>
                    <a:pt x="1432" y="776"/>
                  </a:lnTo>
                  <a:lnTo>
                    <a:pt x="1435" y="774"/>
                  </a:lnTo>
                  <a:lnTo>
                    <a:pt x="1438" y="779"/>
                  </a:lnTo>
                  <a:lnTo>
                    <a:pt x="1448" y="780"/>
                  </a:lnTo>
                  <a:lnTo>
                    <a:pt x="1458" y="766"/>
                  </a:lnTo>
                  <a:lnTo>
                    <a:pt x="1458" y="786"/>
                  </a:lnTo>
                  <a:lnTo>
                    <a:pt x="1469" y="780"/>
                  </a:lnTo>
                  <a:lnTo>
                    <a:pt x="1472" y="785"/>
                  </a:lnTo>
                  <a:lnTo>
                    <a:pt x="1476" y="783"/>
                  </a:lnTo>
                  <a:lnTo>
                    <a:pt x="1474" y="790"/>
                  </a:lnTo>
                  <a:lnTo>
                    <a:pt x="1483" y="793"/>
                  </a:lnTo>
                  <a:lnTo>
                    <a:pt x="1469" y="815"/>
                  </a:lnTo>
                  <a:lnTo>
                    <a:pt x="1468" y="825"/>
                  </a:lnTo>
                  <a:lnTo>
                    <a:pt x="1488" y="880"/>
                  </a:lnTo>
                  <a:lnTo>
                    <a:pt x="1499" y="894"/>
                  </a:lnTo>
                  <a:lnTo>
                    <a:pt x="1508" y="921"/>
                  </a:lnTo>
                  <a:lnTo>
                    <a:pt x="1511" y="953"/>
                  </a:lnTo>
                  <a:lnTo>
                    <a:pt x="1537" y="958"/>
                  </a:lnTo>
                  <a:lnTo>
                    <a:pt x="1550" y="971"/>
                  </a:lnTo>
                  <a:lnTo>
                    <a:pt x="1533" y="992"/>
                  </a:lnTo>
                  <a:lnTo>
                    <a:pt x="1543" y="1020"/>
                  </a:lnTo>
                  <a:lnTo>
                    <a:pt x="1553" y="1022"/>
                  </a:lnTo>
                  <a:lnTo>
                    <a:pt x="1565" y="1013"/>
                  </a:lnTo>
                  <a:lnTo>
                    <a:pt x="1572" y="1013"/>
                  </a:lnTo>
                  <a:lnTo>
                    <a:pt x="1600" y="1032"/>
                  </a:lnTo>
                  <a:lnTo>
                    <a:pt x="1624" y="1040"/>
                  </a:lnTo>
                  <a:lnTo>
                    <a:pt x="1639" y="1059"/>
                  </a:lnTo>
                  <a:lnTo>
                    <a:pt x="1651" y="1090"/>
                  </a:lnTo>
                  <a:lnTo>
                    <a:pt x="1703" y="1090"/>
                  </a:lnTo>
                  <a:lnTo>
                    <a:pt x="1728" y="1079"/>
                  </a:lnTo>
                  <a:lnTo>
                    <a:pt x="1744" y="1080"/>
                  </a:lnTo>
                  <a:lnTo>
                    <a:pt x="1763" y="1090"/>
                  </a:lnTo>
                  <a:lnTo>
                    <a:pt x="1752" y="1106"/>
                  </a:lnTo>
                  <a:lnTo>
                    <a:pt x="1724" y="1125"/>
                  </a:lnTo>
                  <a:lnTo>
                    <a:pt x="1725" y="1148"/>
                  </a:lnTo>
                  <a:lnTo>
                    <a:pt x="1749" y="1200"/>
                  </a:lnTo>
                  <a:lnTo>
                    <a:pt x="1730" y="1215"/>
                  </a:lnTo>
                  <a:lnTo>
                    <a:pt x="1686" y="1217"/>
                  </a:lnTo>
                  <a:lnTo>
                    <a:pt x="1671" y="1210"/>
                  </a:lnTo>
                  <a:lnTo>
                    <a:pt x="1645" y="1207"/>
                  </a:lnTo>
                  <a:lnTo>
                    <a:pt x="1590" y="1215"/>
                  </a:lnTo>
                  <a:lnTo>
                    <a:pt x="1558" y="1199"/>
                  </a:lnTo>
                  <a:lnTo>
                    <a:pt x="1511" y="1199"/>
                  </a:lnTo>
                  <a:lnTo>
                    <a:pt x="1504" y="1192"/>
                  </a:lnTo>
                  <a:lnTo>
                    <a:pt x="1508" y="1170"/>
                  </a:lnTo>
                  <a:lnTo>
                    <a:pt x="1489" y="1158"/>
                  </a:lnTo>
                  <a:lnTo>
                    <a:pt x="1479" y="1168"/>
                  </a:lnTo>
                  <a:lnTo>
                    <a:pt x="1464" y="1169"/>
                  </a:lnTo>
                  <a:lnTo>
                    <a:pt x="1457" y="1180"/>
                  </a:lnTo>
                  <a:lnTo>
                    <a:pt x="1438" y="1174"/>
                  </a:lnTo>
                  <a:lnTo>
                    <a:pt x="1425" y="1180"/>
                  </a:lnTo>
                  <a:lnTo>
                    <a:pt x="1422" y="1184"/>
                  </a:lnTo>
                  <a:lnTo>
                    <a:pt x="1410" y="1192"/>
                  </a:lnTo>
                  <a:lnTo>
                    <a:pt x="1412" y="1205"/>
                  </a:lnTo>
                  <a:lnTo>
                    <a:pt x="1404" y="1208"/>
                  </a:lnTo>
                  <a:lnTo>
                    <a:pt x="1388" y="1187"/>
                  </a:lnTo>
                  <a:lnTo>
                    <a:pt x="1366" y="1175"/>
                  </a:lnTo>
                  <a:lnTo>
                    <a:pt x="1355" y="1185"/>
                  </a:lnTo>
                  <a:lnTo>
                    <a:pt x="1335" y="1194"/>
                  </a:lnTo>
                  <a:lnTo>
                    <a:pt x="1325" y="1192"/>
                  </a:lnTo>
                  <a:lnTo>
                    <a:pt x="1299" y="1180"/>
                  </a:lnTo>
                  <a:lnTo>
                    <a:pt x="1286" y="1184"/>
                  </a:lnTo>
                  <a:lnTo>
                    <a:pt x="1276" y="1199"/>
                  </a:lnTo>
                  <a:lnTo>
                    <a:pt x="1274" y="1215"/>
                  </a:lnTo>
                  <a:lnTo>
                    <a:pt x="1267" y="1232"/>
                  </a:lnTo>
                  <a:lnTo>
                    <a:pt x="1276" y="1287"/>
                  </a:lnTo>
                  <a:lnTo>
                    <a:pt x="1267" y="1298"/>
                  </a:lnTo>
                  <a:lnTo>
                    <a:pt x="1271" y="1311"/>
                  </a:lnTo>
                  <a:lnTo>
                    <a:pt x="1267" y="1330"/>
                  </a:lnTo>
                  <a:lnTo>
                    <a:pt x="1265" y="1341"/>
                  </a:lnTo>
                  <a:lnTo>
                    <a:pt x="1256" y="1346"/>
                  </a:lnTo>
                  <a:lnTo>
                    <a:pt x="1257" y="1355"/>
                  </a:lnTo>
                  <a:lnTo>
                    <a:pt x="1255" y="1361"/>
                  </a:lnTo>
                  <a:lnTo>
                    <a:pt x="1251" y="1382"/>
                  </a:lnTo>
                  <a:lnTo>
                    <a:pt x="1261" y="1394"/>
                  </a:lnTo>
                  <a:lnTo>
                    <a:pt x="1251" y="1401"/>
                  </a:lnTo>
                  <a:lnTo>
                    <a:pt x="1247" y="1424"/>
                  </a:lnTo>
                  <a:lnTo>
                    <a:pt x="1261" y="1436"/>
                  </a:lnTo>
                  <a:lnTo>
                    <a:pt x="1266" y="1450"/>
                  </a:lnTo>
                  <a:lnTo>
                    <a:pt x="1266" y="1465"/>
                  </a:lnTo>
                  <a:lnTo>
                    <a:pt x="1271" y="1471"/>
                  </a:lnTo>
                  <a:lnTo>
                    <a:pt x="1266" y="1489"/>
                  </a:lnTo>
                  <a:lnTo>
                    <a:pt x="1256" y="1498"/>
                  </a:lnTo>
                  <a:lnTo>
                    <a:pt x="1257" y="1509"/>
                  </a:lnTo>
                  <a:lnTo>
                    <a:pt x="1255" y="1525"/>
                  </a:lnTo>
                  <a:lnTo>
                    <a:pt x="1284" y="1542"/>
                  </a:lnTo>
                  <a:lnTo>
                    <a:pt x="1282" y="1554"/>
                  </a:lnTo>
                  <a:lnTo>
                    <a:pt x="1265" y="1574"/>
                  </a:lnTo>
                  <a:lnTo>
                    <a:pt x="1265" y="1579"/>
                  </a:lnTo>
                  <a:lnTo>
                    <a:pt x="1256" y="1584"/>
                  </a:lnTo>
                  <a:lnTo>
                    <a:pt x="1256" y="1589"/>
                  </a:lnTo>
                  <a:lnTo>
                    <a:pt x="1247" y="1591"/>
                  </a:lnTo>
                  <a:lnTo>
                    <a:pt x="1247" y="1616"/>
                  </a:lnTo>
                  <a:lnTo>
                    <a:pt x="1236" y="1619"/>
                  </a:lnTo>
                  <a:lnTo>
                    <a:pt x="1242" y="1627"/>
                  </a:lnTo>
                  <a:lnTo>
                    <a:pt x="1241" y="1658"/>
                  </a:lnTo>
                  <a:lnTo>
                    <a:pt x="1250" y="1657"/>
                  </a:lnTo>
                  <a:lnTo>
                    <a:pt x="1246" y="1662"/>
                  </a:lnTo>
                  <a:lnTo>
                    <a:pt x="1256" y="1670"/>
                  </a:lnTo>
                  <a:lnTo>
                    <a:pt x="1251" y="1678"/>
                  </a:lnTo>
                  <a:lnTo>
                    <a:pt x="1261" y="1692"/>
                  </a:lnTo>
                  <a:lnTo>
                    <a:pt x="1252" y="1697"/>
                  </a:lnTo>
                  <a:lnTo>
                    <a:pt x="1255" y="1707"/>
                  </a:lnTo>
                  <a:lnTo>
                    <a:pt x="1250" y="1710"/>
                  </a:lnTo>
                  <a:lnTo>
                    <a:pt x="1246" y="1727"/>
                  </a:lnTo>
                  <a:lnTo>
                    <a:pt x="1240" y="1731"/>
                  </a:lnTo>
                  <a:lnTo>
                    <a:pt x="1241" y="1739"/>
                  </a:lnTo>
                  <a:lnTo>
                    <a:pt x="1233" y="1749"/>
                  </a:lnTo>
                  <a:lnTo>
                    <a:pt x="1230" y="1766"/>
                  </a:lnTo>
                  <a:lnTo>
                    <a:pt x="1236" y="1804"/>
                  </a:lnTo>
                  <a:lnTo>
                    <a:pt x="1247" y="1816"/>
                  </a:lnTo>
                  <a:lnTo>
                    <a:pt x="1252" y="1833"/>
                  </a:lnTo>
                  <a:lnTo>
                    <a:pt x="1238" y="1833"/>
                  </a:lnTo>
                  <a:lnTo>
                    <a:pt x="1225" y="1840"/>
                  </a:lnTo>
                  <a:lnTo>
                    <a:pt x="1217" y="1835"/>
                  </a:lnTo>
                  <a:lnTo>
                    <a:pt x="1192" y="1839"/>
                  </a:lnTo>
                  <a:lnTo>
                    <a:pt x="1183" y="1834"/>
                  </a:lnTo>
                  <a:lnTo>
                    <a:pt x="1178" y="1828"/>
                  </a:lnTo>
                  <a:lnTo>
                    <a:pt x="1169" y="1823"/>
                  </a:lnTo>
                  <a:lnTo>
                    <a:pt x="1171" y="1811"/>
                  </a:lnTo>
                  <a:lnTo>
                    <a:pt x="1149" y="1800"/>
                  </a:lnTo>
                  <a:lnTo>
                    <a:pt x="1149" y="1793"/>
                  </a:lnTo>
                  <a:lnTo>
                    <a:pt x="1143" y="1786"/>
                  </a:lnTo>
                  <a:lnTo>
                    <a:pt x="1144" y="1780"/>
                  </a:lnTo>
                  <a:lnTo>
                    <a:pt x="1137" y="1769"/>
                  </a:lnTo>
                  <a:lnTo>
                    <a:pt x="1137" y="1742"/>
                  </a:lnTo>
                  <a:lnTo>
                    <a:pt x="1113" y="1726"/>
                  </a:lnTo>
                  <a:lnTo>
                    <a:pt x="1097" y="1690"/>
                  </a:lnTo>
                  <a:lnTo>
                    <a:pt x="1090" y="1692"/>
                  </a:lnTo>
                  <a:lnTo>
                    <a:pt x="1092" y="1702"/>
                  </a:lnTo>
                  <a:lnTo>
                    <a:pt x="1080" y="1702"/>
                  </a:lnTo>
                  <a:lnTo>
                    <a:pt x="1069" y="1720"/>
                  </a:lnTo>
                  <a:lnTo>
                    <a:pt x="1049" y="1722"/>
                  </a:lnTo>
                  <a:lnTo>
                    <a:pt x="1034" y="1747"/>
                  </a:lnTo>
                  <a:lnTo>
                    <a:pt x="1039" y="1761"/>
                  </a:lnTo>
                  <a:lnTo>
                    <a:pt x="1031" y="1764"/>
                  </a:lnTo>
                  <a:lnTo>
                    <a:pt x="1028" y="1774"/>
                  </a:lnTo>
                  <a:lnTo>
                    <a:pt x="1031" y="1779"/>
                  </a:lnTo>
                  <a:lnTo>
                    <a:pt x="1040" y="1779"/>
                  </a:lnTo>
                  <a:lnTo>
                    <a:pt x="1036" y="1804"/>
                  </a:lnTo>
                  <a:lnTo>
                    <a:pt x="1040" y="1814"/>
                  </a:lnTo>
                  <a:lnTo>
                    <a:pt x="1039" y="1819"/>
                  </a:lnTo>
                  <a:lnTo>
                    <a:pt x="1034" y="1816"/>
                  </a:lnTo>
                  <a:lnTo>
                    <a:pt x="1024" y="1838"/>
                  </a:lnTo>
                  <a:lnTo>
                    <a:pt x="1018" y="1844"/>
                  </a:lnTo>
                  <a:lnTo>
                    <a:pt x="1011" y="1840"/>
                  </a:lnTo>
                  <a:lnTo>
                    <a:pt x="1013" y="1850"/>
                  </a:lnTo>
                  <a:lnTo>
                    <a:pt x="1005" y="1859"/>
                  </a:lnTo>
                  <a:lnTo>
                    <a:pt x="1015" y="1872"/>
                  </a:lnTo>
                  <a:lnTo>
                    <a:pt x="1011" y="1877"/>
                  </a:lnTo>
                  <a:lnTo>
                    <a:pt x="1016" y="1878"/>
                  </a:lnTo>
                  <a:lnTo>
                    <a:pt x="1018" y="1888"/>
                  </a:lnTo>
                  <a:lnTo>
                    <a:pt x="1011" y="1893"/>
                  </a:lnTo>
                  <a:lnTo>
                    <a:pt x="1026" y="1897"/>
                  </a:lnTo>
                  <a:lnTo>
                    <a:pt x="1024" y="1907"/>
                  </a:lnTo>
                  <a:lnTo>
                    <a:pt x="1029" y="1903"/>
                  </a:lnTo>
                  <a:lnTo>
                    <a:pt x="1031" y="1922"/>
                  </a:lnTo>
                  <a:lnTo>
                    <a:pt x="1039" y="1924"/>
                  </a:lnTo>
                  <a:lnTo>
                    <a:pt x="1043" y="1936"/>
                  </a:lnTo>
                  <a:lnTo>
                    <a:pt x="1050" y="1936"/>
                  </a:lnTo>
                  <a:lnTo>
                    <a:pt x="1048" y="1976"/>
                  </a:lnTo>
                  <a:lnTo>
                    <a:pt x="1054" y="1977"/>
                  </a:lnTo>
                  <a:lnTo>
                    <a:pt x="1038" y="2040"/>
                  </a:lnTo>
                  <a:lnTo>
                    <a:pt x="1044" y="2055"/>
                  </a:lnTo>
                  <a:lnTo>
                    <a:pt x="1036" y="2064"/>
                  </a:lnTo>
                  <a:lnTo>
                    <a:pt x="1044" y="2072"/>
                  </a:lnTo>
                  <a:lnTo>
                    <a:pt x="1039" y="2079"/>
                  </a:lnTo>
                  <a:lnTo>
                    <a:pt x="1045" y="2084"/>
                  </a:lnTo>
                  <a:lnTo>
                    <a:pt x="1043" y="2085"/>
                  </a:lnTo>
                  <a:lnTo>
                    <a:pt x="1043" y="2095"/>
                  </a:lnTo>
                  <a:lnTo>
                    <a:pt x="1048" y="2101"/>
                  </a:lnTo>
                  <a:lnTo>
                    <a:pt x="1040" y="2125"/>
                  </a:lnTo>
                  <a:lnTo>
                    <a:pt x="1043" y="2135"/>
                  </a:lnTo>
                  <a:lnTo>
                    <a:pt x="1049" y="2138"/>
                  </a:lnTo>
                  <a:lnTo>
                    <a:pt x="1045" y="2146"/>
                  </a:lnTo>
                  <a:lnTo>
                    <a:pt x="1050" y="2148"/>
                  </a:lnTo>
                  <a:lnTo>
                    <a:pt x="1050" y="2153"/>
                  </a:lnTo>
                  <a:lnTo>
                    <a:pt x="1040" y="2156"/>
                  </a:lnTo>
                  <a:lnTo>
                    <a:pt x="1031" y="2146"/>
                  </a:lnTo>
                  <a:lnTo>
                    <a:pt x="1020" y="2149"/>
                  </a:lnTo>
                  <a:lnTo>
                    <a:pt x="1016" y="2144"/>
                  </a:lnTo>
                  <a:lnTo>
                    <a:pt x="1006" y="2144"/>
                  </a:lnTo>
                  <a:lnTo>
                    <a:pt x="989" y="2114"/>
                  </a:lnTo>
                  <a:lnTo>
                    <a:pt x="981" y="2114"/>
                  </a:lnTo>
                  <a:lnTo>
                    <a:pt x="963" y="2104"/>
                  </a:lnTo>
                  <a:lnTo>
                    <a:pt x="926" y="2104"/>
                  </a:lnTo>
                  <a:lnTo>
                    <a:pt x="931" y="2109"/>
                  </a:lnTo>
                  <a:lnTo>
                    <a:pt x="944" y="2158"/>
                  </a:lnTo>
                  <a:lnTo>
                    <a:pt x="933" y="2179"/>
                  </a:lnTo>
                  <a:lnTo>
                    <a:pt x="932" y="2227"/>
                  </a:lnTo>
                  <a:lnTo>
                    <a:pt x="927" y="2232"/>
                  </a:lnTo>
                  <a:lnTo>
                    <a:pt x="928" y="2238"/>
                  </a:lnTo>
                  <a:lnTo>
                    <a:pt x="922" y="2243"/>
                  </a:lnTo>
                  <a:lnTo>
                    <a:pt x="926" y="2259"/>
                  </a:lnTo>
                  <a:lnTo>
                    <a:pt x="916" y="2263"/>
                  </a:lnTo>
                  <a:lnTo>
                    <a:pt x="917" y="2276"/>
                  </a:lnTo>
                  <a:lnTo>
                    <a:pt x="912" y="2286"/>
                  </a:lnTo>
                  <a:lnTo>
                    <a:pt x="916" y="2293"/>
                  </a:lnTo>
                  <a:lnTo>
                    <a:pt x="924" y="2292"/>
                  </a:lnTo>
                  <a:lnTo>
                    <a:pt x="922" y="2301"/>
                  </a:lnTo>
                  <a:lnTo>
                    <a:pt x="932" y="2311"/>
                  </a:lnTo>
                  <a:lnTo>
                    <a:pt x="931" y="2321"/>
                  </a:lnTo>
                  <a:lnTo>
                    <a:pt x="938" y="2330"/>
                  </a:lnTo>
                  <a:lnTo>
                    <a:pt x="937" y="2337"/>
                  </a:lnTo>
                  <a:lnTo>
                    <a:pt x="946" y="2343"/>
                  </a:lnTo>
                  <a:lnTo>
                    <a:pt x="944" y="2348"/>
                  </a:lnTo>
                  <a:lnTo>
                    <a:pt x="956" y="2367"/>
                  </a:lnTo>
                  <a:lnTo>
                    <a:pt x="947" y="2380"/>
                  </a:lnTo>
                  <a:lnTo>
                    <a:pt x="942" y="2402"/>
                  </a:lnTo>
                  <a:lnTo>
                    <a:pt x="947" y="2424"/>
                  </a:lnTo>
                  <a:lnTo>
                    <a:pt x="931" y="2414"/>
                  </a:lnTo>
                  <a:lnTo>
                    <a:pt x="911" y="2434"/>
                  </a:lnTo>
                  <a:lnTo>
                    <a:pt x="898" y="2441"/>
                  </a:lnTo>
                  <a:lnTo>
                    <a:pt x="893" y="2431"/>
                  </a:lnTo>
                  <a:lnTo>
                    <a:pt x="888" y="2434"/>
                  </a:lnTo>
                  <a:lnTo>
                    <a:pt x="872" y="2451"/>
                  </a:lnTo>
                  <a:lnTo>
                    <a:pt x="862" y="2445"/>
                  </a:lnTo>
                  <a:lnTo>
                    <a:pt x="859" y="2454"/>
                  </a:lnTo>
                  <a:lnTo>
                    <a:pt x="850" y="2454"/>
                  </a:lnTo>
                  <a:lnTo>
                    <a:pt x="839" y="2461"/>
                  </a:lnTo>
                  <a:lnTo>
                    <a:pt x="834" y="2456"/>
                  </a:lnTo>
                  <a:lnTo>
                    <a:pt x="820" y="2461"/>
                  </a:lnTo>
                  <a:lnTo>
                    <a:pt x="810" y="2451"/>
                  </a:lnTo>
                  <a:lnTo>
                    <a:pt x="794" y="2454"/>
                  </a:lnTo>
                  <a:lnTo>
                    <a:pt x="794" y="2461"/>
                  </a:lnTo>
                  <a:lnTo>
                    <a:pt x="799" y="2456"/>
                  </a:lnTo>
                  <a:lnTo>
                    <a:pt x="803" y="2461"/>
                  </a:lnTo>
                  <a:lnTo>
                    <a:pt x="795" y="2479"/>
                  </a:lnTo>
                  <a:lnTo>
                    <a:pt x="778" y="2470"/>
                  </a:lnTo>
                  <a:lnTo>
                    <a:pt x="768" y="2471"/>
                  </a:lnTo>
                  <a:lnTo>
                    <a:pt x="750" y="2488"/>
                  </a:lnTo>
                  <a:lnTo>
                    <a:pt x="730" y="2483"/>
                  </a:lnTo>
                  <a:lnTo>
                    <a:pt x="717" y="2476"/>
                  </a:lnTo>
                  <a:lnTo>
                    <a:pt x="714" y="2479"/>
                  </a:lnTo>
                  <a:lnTo>
                    <a:pt x="719" y="2494"/>
                  </a:lnTo>
                  <a:lnTo>
                    <a:pt x="710" y="2499"/>
                  </a:lnTo>
                  <a:lnTo>
                    <a:pt x="704" y="2491"/>
                  </a:lnTo>
                  <a:lnTo>
                    <a:pt x="694" y="2445"/>
                  </a:lnTo>
                  <a:lnTo>
                    <a:pt x="686" y="2439"/>
                  </a:lnTo>
                  <a:lnTo>
                    <a:pt x="677" y="2439"/>
                  </a:lnTo>
                  <a:lnTo>
                    <a:pt x="670" y="2425"/>
                  </a:lnTo>
                  <a:lnTo>
                    <a:pt x="632" y="2422"/>
                  </a:lnTo>
                  <a:lnTo>
                    <a:pt x="622" y="2410"/>
                  </a:lnTo>
                  <a:lnTo>
                    <a:pt x="616" y="2415"/>
                  </a:lnTo>
                  <a:lnTo>
                    <a:pt x="607" y="2409"/>
                  </a:lnTo>
                  <a:lnTo>
                    <a:pt x="537" y="2422"/>
                  </a:lnTo>
                  <a:lnTo>
                    <a:pt x="525" y="2420"/>
                  </a:lnTo>
                  <a:lnTo>
                    <a:pt x="518" y="2430"/>
                  </a:lnTo>
                  <a:lnTo>
                    <a:pt x="495" y="2420"/>
                  </a:lnTo>
                  <a:lnTo>
                    <a:pt x="485" y="2431"/>
                  </a:lnTo>
                  <a:lnTo>
                    <a:pt x="454" y="2441"/>
                  </a:lnTo>
                  <a:lnTo>
                    <a:pt x="441" y="2441"/>
                  </a:lnTo>
                  <a:lnTo>
                    <a:pt x="424" y="2454"/>
                  </a:lnTo>
                  <a:lnTo>
                    <a:pt x="409" y="2441"/>
                  </a:lnTo>
                  <a:lnTo>
                    <a:pt x="405" y="2449"/>
                  </a:lnTo>
                  <a:lnTo>
                    <a:pt x="409" y="2461"/>
                  </a:lnTo>
                  <a:lnTo>
                    <a:pt x="404" y="2466"/>
                  </a:lnTo>
                  <a:lnTo>
                    <a:pt x="395" y="2465"/>
                  </a:lnTo>
                  <a:lnTo>
                    <a:pt x="392" y="2446"/>
                  </a:lnTo>
                  <a:lnTo>
                    <a:pt x="385" y="2446"/>
                  </a:lnTo>
                  <a:lnTo>
                    <a:pt x="380" y="2455"/>
                  </a:lnTo>
                  <a:lnTo>
                    <a:pt x="369" y="2450"/>
                  </a:lnTo>
                  <a:lnTo>
                    <a:pt x="346" y="2455"/>
                  </a:lnTo>
                  <a:lnTo>
                    <a:pt x="318" y="2450"/>
                  </a:lnTo>
                  <a:lnTo>
                    <a:pt x="302" y="2439"/>
                  </a:lnTo>
                  <a:lnTo>
                    <a:pt x="297" y="2441"/>
                  </a:lnTo>
                  <a:lnTo>
                    <a:pt x="302" y="2450"/>
                  </a:lnTo>
                  <a:lnTo>
                    <a:pt x="297" y="2455"/>
                  </a:lnTo>
                  <a:lnTo>
                    <a:pt x="287" y="2450"/>
                  </a:lnTo>
                  <a:lnTo>
                    <a:pt x="283" y="2440"/>
                  </a:lnTo>
                  <a:lnTo>
                    <a:pt x="292" y="2422"/>
                  </a:lnTo>
                  <a:lnTo>
                    <a:pt x="286" y="2420"/>
                  </a:lnTo>
                  <a:lnTo>
                    <a:pt x="292" y="2414"/>
                  </a:lnTo>
                  <a:lnTo>
                    <a:pt x="291" y="2407"/>
                  </a:lnTo>
                  <a:lnTo>
                    <a:pt x="310" y="2396"/>
                  </a:lnTo>
                  <a:lnTo>
                    <a:pt x="307" y="2392"/>
                  </a:lnTo>
                  <a:lnTo>
                    <a:pt x="313" y="2377"/>
                  </a:lnTo>
                  <a:lnTo>
                    <a:pt x="320" y="2372"/>
                  </a:lnTo>
                  <a:lnTo>
                    <a:pt x="323" y="2375"/>
                  </a:lnTo>
                  <a:lnTo>
                    <a:pt x="326" y="2362"/>
                  </a:lnTo>
                  <a:lnTo>
                    <a:pt x="320" y="2358"/>
                  </a:lnTo>
                  <a:lnTo>
                    <a:pt x="325" y="2353"/>
                  </a:lnTo>
                  <a:lnTo>
                    <a:pt x="337" y="2360"/>
                  </a:lnTo>
                  <a:lnTo>
                    <a:pt x="350" y="2360"/>
                  </a:lnTo>
                  <a:lnTo>
                    <a:pt x="351" y="2346"/>
                  </a:lnTo>
                  <a:lnTo>
                    <a:pt x="357" y="2341"/>
                  </a:lnTo>
                  <a:lnTo>
                    <a:pt x="362" y="2322"/>
                  </a:lnTo>
                  <a:lnTo>
                    <a:pt x="356" y="2318"/>
                  </a:lnTo>
                  <a:lnTo>
                    <a:pt x="356" y="2306"/>
                  </a:lnTo>
                  <a:lnTo>
                    <a:pt x="350" y="2306"/>
                  </a:lnTo>
                  <a:lnTo>
                    <a:pt x="346" y="2302"/>
                  </a:lnTo>
                  <a:lnTo>
                    <a:pt x="357" y="2292"/>
                  </a:lnTo>
                  <a:lnTo>
                    <a:pt x="356" y="2277"/>
                  </a:lnTo>
                  <a:lnTo>
                    <a:pt x="361" y="2276"/>
                  </a:lnTo>
                  <a:lnTo>
                    <a:pt x="360" y="2273"/>
                  </a:lnTo>
                  <a:lnTo>
                    <a:pt x="366" y="2266"/>
                  </a:lnTo>
                  <a:lnTo>
                    <a:pt x="355" y="2261"/>
                  </a:lnTo>
                  <a:lnTo>
                    <a:pt x="360" y="2257"/>
                  </a:lnTo>
                  <a:lnTo>
                    <a:pt x="355" y="2252"/>
                  </a:lnTo>
                  <a:lnTo>
                    <a:pt x="357" y="2248"/>
                  </a:lnTo>
                  <a:lnTo>
                    <a:pt x="351" y="2242"/>
                  </a:lnTo>
                  <a:lnTo>
                    <a:pt x="350" y="2232"/>
                  </a:lnTo>
                  <a:lnTo>
                    <a:pt x="364" y="2205"/>
                  </a:lnTo>
                  <a:lnTo>
                    <a:pt x="360" y="2204"/>
                  </a:lnTo>
                  <a:lnTo>
                    <a:pt x="360" y="2197"/>
                  </a:lnTo>
                  <a:lnTo>
                    <a:pt x="351" y="2199"/>
                  </a:lnTo>
                  <a:lnTo>
                    <a:pt x="332" y="2184"/>
                  </a:lnTo>
                  <a:lnTo>
                    <a:pt x="337" y="2179"/>
                  </a:lnTo>
                  <a:lnTo>
                    <a:pt x="332" y="2178"/>
                  </a:lnTo>
                  <a:lnTo>
                    <a:pt x="340" y="2174"/>
                  </a:lnTo>
                  <a:lnTo>
                    <a:pt x="337" y="2169"/>
                  </a:lnTo>
                  <a:lnTo>
                    <a:pt x="332" y="2170"/>
                  </a:lnTo>
                  <a:lnTo>
                    <a:pt x="335" y="2163"/>
                  </a:lnTo>
                  <a:lnTo>
                    <a:pt x="330" y="2164"/>
                  </a:lnTo>
                  <a:lnTo>
                    <a:pt x="315" y="2151"/>
                  </a:lnTo>
                  <a:lnTo>
                    <a:pt x="327" y="2143"/>
                  </a:lnTo>
                  <a:lnTo>
                    <a:pt x="320" y="2136"/>
                  </a:lnTo>
                  <a:lnTo>
                    <a:pt x="315" y="2136"/>
                  </a:lnTo>
                  <a:lnTo>
                    <a:pt x="315" y="2130"/>
                  </a:lnTo>
                  <a:lnTo>
                    <a:pt x="321" y="2126"/>
                  </a:lnTo>
                  <a:lnTo>
                    <a:pt x="330" y="2125"/>
                  </a:lnTo>
                  <a:lnTo>
                    <a:pt x="337" y="2119"/>
                  </a:lnTo>
                  <a:lnTo>
                    <a:pt x="335" y="2114"/>
                  </a:lnTo>
                  <a:lnTo>
                    <a:pt x="341" y="2101"/>
                  </a:lnTo>
                  <a:lnTo>
                    <a:pt x="341" y="2087"/>
                  </a:lnTo>
                  <a:lnTo>
                    <a:pt x="336" y="2084"/>
                  </a:lnTo>
                  <a:lnTo>
                    <a:pt x="340" y="2082"/>
                  </a:lnTo>
                  <a:lnTo>
                    <a:pt x="336" y="2079"/>
                  </a:lnTo>
                  <a:lnTo>
                    <a:pt x="341" y="2052"/>
                  </a:lnTo>
                  <a:lnTo>
                    <a:pt x="336" y="2047"/>
                  </a:lnTo>
                  <a:lnTo>
                    <a:pt x="337" y="2030"/>
                  </a:lnTo>
                  <a:lnTo>
                    <a:pt x="371" y="2026"/>
                  </a:lnTo>
                  <a:lnTo>
                    <a:pt x="380" y="2036"/>
                  </a:lnTo>
                  <a:lnTo>
                    <a:pt x="387" y="2032"/>
                  </a:lnTo>
                  <a:lnTo>
                    <a:pt x="415" y="1992"/>
                  </a:lnTo>
                  <a:lnTo>
                    <a:pt x="409" y="1952"/>
                  </a:lnTo>
                  <a:lnTo>
                    <a:pt x="415" y="1944"/>
                  </a:lnTo>
                  <a:lnTo>
                    <a:pt x="415" y="1929"/>
                  </a:lnTo>
                  <a:lnTo>
                    <a:pt x="425" y="1926"/>
                  </a:lnTo>
                  <a:lnTo>
                    <a:pt x="424" y="1917"/>
                  </a:lnTo>
                  <a:lnTo>
                    <a:pt x="430" y="1909"/>
                  </a:lnTo>
                  <a:lnTo>
                    <a:pt x="430" y="1902"/>
                  </a:lnTo>
                  <a:lnTo>
                    <a:pt x="436" y="1902"/>
                  </a:lnTo>
                  <a:lnTo>
                    <a:pt x="435" y="1892"/>
                  </a:lnTo>
                  <a:lnTo>
                    <a:pt x="441" y="1880"/>
                  </a:lnTo>
                  <a:lnTo>
                    <a:pt x="436" y="1873"/>
                  </a:lnTo>
                  <a:lnTo>
                    <a:pt x="440" y="1867"/>
                  </a:lnTo>
                  <a:lnTo>
                    <a:pt x="436" y="1864"/>
                  </a:lnTo>
                  <a:lnTo>
                    <a:pt x="440" y="1850"/>
                  </a:lnTo>
                  <a:lnTo>
                    <a:pt x="433" y="1840"/>
                  </a:lnTo>
                  <a:lnTo>
                    <a:pt x="436" y="1821"/>
                  </a:lnTo>
                  <a:lnTo>
                    <a:pt x="431" y="1816"/>
                  </a:lnTo>
                  <a:lnTo>
                    <a:pt x="441" y="1816"/>
                  </a:lnTo>
                  <a:lnTo>
                    <a:pt x="449" y="1801"/>
                  </a:lnTo>
                  <a:lnTo>
                    <a:pt x="443" y="1795"/>
                  </a:lnTo>
                  <a:lnTo>
                    <a:pt x="458" y="1791"/>
                  </a:lnTo>
                  <a:lnTo>
                    <a:pt x="458" y="1786"/>
                  </a:lnTo>
                  <a:lnTo>
                    <a:pt x="443" y="1776"/>
                  </a:lnTo>
                  <a:lnTo>
                    <a:pt x="443" y="1764"/>
                  </a:lnTo>
                  <a:lnTo>
                    <a:pt x="453" y="1750"/>
                  </a:lnTo>
                  <a:lnTo>
                    <a:pt x="443" y="1744"/>
                  </a:lnTo>
                  <a:lnTo>
                    <a:pt x="449" y="1737"/>
                  </a:lnTo>
                  <a:lnTo>
                    <a:pt x="441" y="1736"/>
                  </a:lnTo>
                  <a:lnTo>
                    <a:pt x="441" y="1729"/>
                  </a:lnTo>
                  <a:lnTo>
                    <a:pt x="449" y="1731"/>
                  </a:lnTo>
                  <a:lnTo>
                    <a:pt x="449" y="1717"/>
                  </a:lnTo>
                  <a:lnTo>
                    <a:pt x="441" y="1717"/>
                  </a:lnTo>
                  <a:lnTo>
                    <a:pt x="446" y="1705"/>
                  </a:lnTo>
                  <a:lnTo>
                    <a:pt x="453" y="1701"/>
                  </a:lnTo>
                  <a:lnTo>
                    <a:pt x="449" y="1695"/>
                  </a:lnTo>
                  <a:lnTo>
                    <a:pt x="464" y="1691"/>
                  </a:lnTo>
                  <a:lnTo>
                    <a:pt x="464" y="1696"/>
                  </a:lnTo>
                  <a:lnTo>
                    <a:pt x="459" y="1702"/>
                  </a:lnTo>
                  <a:lnTo>
                    <a:pt x="465" y="1705"/>
                  </a:lnTo>
                  <a:lnTo>
                    <a:pt x="463" y="1710"/>
                  </a:lnTo>
                  <a:lnTo>
                    <a:pt x="468" y="1715"/>
                  </a:lnTo>
                  <a:lnTo>
                    <a:pt x="484" y="1691"/>
                  </a:lnTo>
                  <a:lnTo>
                    <a:pt x="490" y="1697"/>
                  </a:lnTo>
                  <a:lnTo>
                    <a:pt x="488" y="1687"/>
                  </a:lnTo>
                  <a:lnTo>
                    <a:pt x="494" y="1683"/>
                  </a:lnTo>
                  <a:lnTo>
                    <a:pt x="500" y="1687"/>
                  </a:lnTo>
                  <a:lnTo>
                    <a:pt x="509" y="1681"/>
                  </a:lnTo>
                  <a:lnTo>
                    <a:pt x="525" y="1685"/>
                  </a:lnTo>
                  <a:lnTo>
                    <a:pt x="528" y="1671"/>
                  </a:lnTo>
                  <a:lnTo>
                    <a:pt x="538" y="1665"/>
                  </a:lnTo>
                  <a:lnTo>
                    <a:pt x="542" y="1646"/>
                  </a:lnTo>
                  <a:lnTo>
                    <a:pt x="548" y="1642"/>
                  </a:lnTo>
                  <a:lnTo>
                    <a:pt x="547" y="1692"/>
                  </a:lnTo>
                  <a:lnTo>
                    <a:pt x="563" y="1690"/>
                  </a:lnTo>
                  <a:lnTo>
                    <a:pt x="576" y="1692"/>
                  </a:lnTo>
                  <a:lnTo>
                    <a:pt x="592" y="1721"/>
                  </a:lnTo>
                  <a:lnTo>
                    <a:pt x="618" y="1720"/>
                  </a:lnTo>
                  <a:lnTo>
                    <a:pt x="627" y="1727"/>
                  </a:lnTo>
                  <a:lnTo>
                    <a:pt x="633" y="1724"/>
                  </a:lnTo>
                  <a:lnTo>
                    <a:pt x="642" y="1706"/>
                  </a:lnTo>
                  <a:lnTo>
                    <a:pt x="660" y="1695"/>
                  </a:lnTo>
                  <a:lnTo>
                    <a:pt x="661" y="1685"/>
                  </a:lnTo>
                  <a:lnTo>
                    <a:pt x="666" y="1670"/>
                  </a:lnTo>
                  <a:lnTo>
                    <a:pt x="658" y="1633"/>
                  </a:lnTo>
                  <a:lnTo>
                    <a:pt x="665" y="1612"/>
                  </a:lnTo>
                  <a:lnTo>
                    <a:pt x="662" y="1606"/>
                  </a:lnTo>
                  <a:lnTo>
                    <a:pt x="682" y="1584"/>
                  </a:lnTo>
                  <a:lnTo>
                    <a:pt x="685" y="1548"/>
                  </a:lnTo>
                  <a:lnTo>
                    <a:pt x="699" y="1524"/>
                  </a:lnTo>
                  <a:lnTo>
                    <a:pt x="704" y="1513"/>
                  </a:lnTo>
                  <a:lnTo>
                    <a:pt x="686" y="1495"/>
                  </a:lnTo>
                  <a:lnTo>
                    <a:pt x="682" y="1479"/>
                  </a:lnTo>
                  <a:lnTo>
                    <a:pt x="686" y="1446"/>
                  </a:lnTo>
                  <a:lnTo>
                    <a:pt x="694" y="1436"/>
                  </a:lnTo>
                  <a:lnTo>
                    <a:pt x="680" y="1426"/>
                  </a:lnTo>
                  <a:lnTo>
                    <a:pt x="686" y="1410"/>
                  </a:lnTo>
                  <a:lnTo>
                    <a:pt x="671" y="1387"/>
                  </a:lnTo>
                  <a:lnTo>
                    <a:pt x="680" y="1355"/>
                  </a:lnTo>
                  <a:lnTo>
                    <a:pt x="665" y="1345"/>
                  </a:lnTo>
                  <a:lnTo>
                    <a:pt x="667" y="1336"/>
                  </a:lnTo>
                  <a:lnTo>
                    <a:pt x="662" y="1332"/>
                  </a:lnTo>
                  <a:lnTo>
                    <a:pt x="685" y="1311"/>
                  </a:lnTo>
                  <a:lnTo>
                    <a:pt x="692" y="1286"/>
                  </a:lnTo>
                  <a:lnTo>
                    <a:pt x="702" y="1288"/>
                  </a:lnTo>
                  <a:lnTo>
                    <a:pt x="709" y="1282"/>
                  </a:lnTo>
                  <a:lnTo>
                    <a:pt x="731" y="1288"/>
                  </a:lnTo>
                  <a:lnTo>
                    <a:pt x="750" y="1287"/>
                  </a:lnTo>
                  <a:lnTo>
                    <a:pt x="758" y="1297"/>
                  </a:lnTo>
                  <a:lnTo>
                    <a:pt x="760" y="1288"/>
                  </a:lnTo>
                  <a:lnTo>
                    <a:pt x="754" y="1281"/>
                  </a:lnTo>
                  <a:lnTo>
                    <a:pt x="717" y="1247"/>
                  </a:lnTo>
                  <a:lnTo>
                    <a:pt x="694" y="1238"/>
                  </a:lnTo>
                  <a:lnTo>
                    <a:pt x="670" y="1253"/>
                  </a:lnTo>
                  <a:lnTo>
                    <a:pt x="667" y="1248"/>
                  </a:lnTo>
                  <a:lnTo>
                    <a:pt x="675" y="1239"/>
                  </a:lnTo>
                  <a:lnTo>
                    <a:pt x="660" y="1229"/>
                  </a:lnTo>
                  <a:lnTo>
                    <a:pt x="661" y="1224"/>
                  </a:lnTo>
                  <a:lnTo>
                    <a:pt x="651" y="1219"/>
                  </a:lnTo>
                  <a:lnTo>
                    <a:pt x="643" y="1197"/>
                  </a:lnTo>
                  <a:lnTo>
                    <a:pt x="648" y="1185"/>
                  </a:lnTo>
                  <a:lnTo>
                    <a:pt x="645" y="1180"/>
                  </a:lnTo>
                  <a:lnTo>
                    <a:pt x="650" y="1164"/>
                  </a:lnTo>
                  <a:lnTo>
                    <a:pt x="648" y="1146"/>
                  </a:lnTo>
                  <a:lnTo>
                    <a:pt x="633" y="1131"/>
                  </a:lnTo>
                  <a:lnTo>
                    <a:pt x="613" y="1131"/>
                  </a:lnTo>
                  <a:lnTo>
                    <a:pt x="608" y="1130"/>
                  </a:lnTo>
                  <a:lnTo>
                    <a:pt x="581" y="1133"/>
                  </a:lnTo>
                  <a:lnTo>
                    <a:pt x="553" y="1130"/>
                  </a:lnTo>
                  <a:lnTo>
                    <a:pt x="523" y="1153"/>
                  </a:lnTo>
                  <a:lnTo>
                    <a:pt x="507" y="1138"/>
                  </a:lnTo>
                  <a:lnTo>
                    <a:pt x="493" y="1155"/>
                  </a:lnTo>
                  <a:lnTo>
                    <a:pt x="488" y="1158"/>
                  </a:lnTo>
                  <a:lnTo>
                    <a:pt x="484" y="1136"/>
                  </a:lnTo>
                  <a:lnTo>
                    <a:pt x="469" y="1118"/>
                  </a:lnTo>
                  <a:lnTo>
                    <a:pt x="463" y="1089"/>
                  </a:lnTo>
                  <a:lnTo>
                    <a:pt x="454" y="1086"/>
                  </a:lnTo>
                  <a:lnTo>
                    <a:pt x="451" y="1077"/>
                  </a:lnTo>
                  <a:lnTo>
                    <a:pt x="436" y="1072"/>
                  </a:lnTo>
                  <a:lnTo>
                    <a:pt x="440" y="1061"/>
                  </a:lnTo>
                  <a:lnTo>
                    <a:pt x="438" y="1054"/>
                  </a:lnTo>
                  <a:lnTo>
                    <a:pt x="431" y="1052"/>
                  </a:lnTo>
                  <a:lnTo>
                    <a:pt x="428" y="1037"/>
                  </a:lnTo>
                  <a:lnTo>
                    <a:pt x="421" y="1031"/>
                  </a:lnTo>
                  <a:lnTo>
                    <a:pt x="426" y="1021"/>
                  </a:lnTo>
                  <a:lnTo>
                    <a:pt x="424" y="1011"/>
                  </a:lnTo>
                  <a:lnTo>
                    <a:pt x="416" y="1001"/>
                  </a:lnTo>
                  <a:lnTo>
                    <a:pt x="411" y="998"/>
                  </a:lnTo>
                  <a:lnTo>
                    <a:pt x="405" y="981"/>
                  </a:lnTo>
                  <a:lnTo>
                    <a:pt x="400" y="953"/>
                  </a:lnTo>
                  <a:lnTo>
                    <a:pt x="406" y="949"/>
                  </a:lnTo>
                  <a:lnTo>
                    <a:pt x="400" y="942"/>
                  </a:lnTo>
                  <a:lnTo>
                    <a:pt x="405" y="932"/>
                  </a:lnTo>
                  <a:lnTo>
                    <a:pt x="401" y="934"/>
                  </a:lnTo>
                  <a:lnTo>
                    <a:pt x="401" y="928"/>
                  </a:lnTo>
                  <a:lnTo>
                    <a:pt x="395" y="921"/>
                  </a:lnTo>
                  <a:lnTo>
                    <a:pt x="400" y="889"/>
                  </a:lnTo>
                  <a:lnTo>
                    <a:pt x="404" y="865"/>
                  </a:lnTo>
                  <a:lnTo>
                    <a:pt x="399" y="854"/>
                  </a:lnTo>
                  <a:lnTo>
                    <a:pt x="394" y="852"/>
                  </a:lnTo>
                  <a:lnTo>
                    <a:pt x="396" y="824"/>
                  </a:lnTo>
                  <a:lnTo>
                    <a:pt x="395" y="801"/>
                  </a:lnTo>
                  <a:lnTo>
                    <a:pt x="384" y="793"/>
                  </a:lnTo>
                  <a:lnTo>
                    <a:pt x="387" y="783"/>
                  </a:lnTo>
                  <a:lnTo>
                    <a:pt x="377" y="776"/>
                  </a:lnTo>
                  <a:lnTo>
                    <a:pt x="364" y="735"/>
                  </a:lnTo>
                  <a:lnTo>
                    <a:pt x="369" y="721"/>
                  </a:lnTo>
                  <a:lnTo>
                    <a:pt x="362" y="706"/>
                  </a:lnTo>
                  <a:lnTo>
                    <a:pt x="355" y="702"/>
                  </a:lnTo>
                  <a:lnTo>
                    <a:pt x="361" y="692"/>
                  </a:lnTo>
                  <a:lnTo>
                    <a:pt x="345" y="678"/>
                  </a:lnTo>
                  <a:lnTo>
                    <a:pt x="336" y="671"/>
                  </a:lnTo>
                  <a:lnTo>
                    <a:pt x="320" y="666"/>
                  </a:lnTo>
                  <a:lnTo>
                    <a:pt x="316" y="670"/>
                  </a:lnTo>
                  <a:lnTo>
                    <a:pt x="297" y="646"/>
                  </a:lnTo>
                  <a:lnTo>
                    <a:pt x="278" y="655"/>
                  </a:lnTo>
                  <a:lnTo>
                    <a:pt x="287" y="671"/>
                  </a:lnTo>
                  <a:lnTo>
                    <a:pt x="286" y="673"/>
                  </a:lnTo>
                  <a:lnTo>
                    <a:pt x="263" y="657"/>
                  </a:lnTo>
                  <a:lnTo>
                    <a:pt x="244" y="652"/>
                  </a:lnTo>
                  <a:lnTo>
                    <a:pt x="234" y="641"/>
                  </a:lnTo>
                  <a:lnTo>
                    <a:pt x="217" y="641"/>
                  </a:lnTo>
                  <a:lnTo>
                    <a:pt x="213" y="623"/>
                  </a:lnTo>
                  <a:lnTo>
                    <a:pt x="178" y="602"/>
                  </a:lnTo>
                  <a:lnTo>
                    <a:pt x="177" y="597"/>
                  </a:lnTo>
                  <a:lnTo>
                    <a:pt x="167" y="596"/>
                  </a:lnTo>
                  <a:lnTo>
                    <a:pt x="114" y="559"/>
                  </a:lnTo>
                  <a:lnTo>
                    <a:pt x="100" y="558"/>
                  </a:lnTo>
                  <a:lnTo>
                    <a:pt x="84" y="564"/>
                  </a:lnTo>
                  <a:lnTo>
                    <a:pt x="69" y="562"/>
                  </a:lnTo>
                  <a:lnTo>
                    <a:pt x="69" y="557"/>
                  </a:lnTo>
                  <a:lnTo>
                    <a:pt x="57" y="557"/>
                  </a:lnTo>
                  <a:lnTo>
                    <a:pt x="34" y="533"/>
                  </a:lnTo>
                  <a:lnTo>
                    <a:pt x="22" y="537"/>
                  </a:lnTo>
                  <a:lnTo>
                    <a:pt x="21" y="530"/>
                  </a:lnTo>
                  <a:lnTo>
                    <a:pt x="5" y="533"/>
                  </a:lnTo>
                  <a:lnTo>
                    <a:pt x="0" y="519"/>
                  </a:lnTo>
                  <a:lnTo>
                    <a:pt x="11" y="510"/>
                  </a:lnTo>
                  <a:lnTo>
                    <a:pt x="31" y="515"/>
                  </a:lnTo>
                  <a:lnTo>
                    <a:pt x="55" y="488"/>
                  </a:lnTo>
                  <a:lnTo>
                    <a:pt x="65" y="478"/>
                  </a:lnTo>
                  <a:lnTo>
                    <a:pt x="69" y="445"/>
                  </a:lnTo>
                  <a:lnTo>
                    <a:pt x="75" y="440"/>
                  </a:lnTo>
                  <a:lnTo>
                    <a:pt x="74" y="431"/>
                  </a:lnTo>
                  <a:lnTo>
                    <a:pt x="61" y="416"/>
                  </a:lnTo>
                  <a:lnTo>
                    <a:pt x="64" y="409"/>
                  </a:lnTo>
                  <a:lnTo>
                    <a:pt x="50" y="391"/>
                  </a:lnTo>
                  <a:lnTo>
                    <a:pt x="52" y="386"/>
                  </a:lnTo>
                  <a:lnTo>
                    <a:pt x="60" y="386"/>
                  </a:lnTo>
                  <a:lnTo>
                    <a:pt x="65" y="376"/>
                  </a:lnTo>
                  <a:lnTo>
                    <a:pt x="57" y="366"/>
                  </a:lnTo>
                  <a:lnTo>
                    <a:pt x="61" y="354"/>
                  </a:lnTo>
                  <a:lnTo>
                    <a:pt x="45" y="340"/>
                  </a:lnTo>
                  <a:lnTo>
                    <a:pt x="47" y="325"/>
                  </a:lnTo>
                  <a:lnTo>
                    <a:pt x="55" y="322"/>
                  </a:lnTo>
                  <a:lnTo>
                    <a:pt x="54" y="297"/>
                  </a:lnTo>
                  <a:lnTo>
                    <a:pt x="61" y="297"/>
                  </a:lnTo>
                  <a:lnTo>
                    <a:pt x="70" y="311"/>
                  </a:lnTo>
                  <a:lnTo>
                    <a:pt x="81" y="311"/>
                  </a:lnTo>
                  <a:lnTo>
                    <a:pt x="86" y="306"/>
                  </a:lnTo>
                  <a:lnTo>
                    <a:pt x="86" y="299"/>
                  </a:lnTo>
                  <a:lnTo>
                    <a:pt x="65" y="285"/>
                  </a:lnTo>
                  <a:lnTo>
                    <a:pt x="55" y="290"/>
                  </a:lnTo>
                  <a:lnTo>
                    <a:pt x="55" y="282"/>
                  </a:lnTo>
                  <a:lnTo>
                    <a:pt x="61" y="277"/>
                  </a:lnTo>
                  <a:lnTo>
                    <a:pt x="59" y="271"/>
                  </a:lnTo>
                  <a:lnTo>
                    <a:pt x="42" y="265"/>
                  </a:lnTo>
                  <a:lnTo>
                    <a:pt x="42" y="230"/>
                  </a:lnTo>
                  <a:lnTo>
                    <a:pt x="50" y="213"/>
                  </a:lnTo>
                  <a:lnTo>
                    <a:pt x="44" y="203"/>
                  </a:lnTo>
                  <a:lnTo>
                    <a:pt x="39" y="211"/>
                  </a:lnTo>
                  <a:lnTo>
                    <a:pt x="27" y="211"/>
                  </a:lnTo>
                  <a:lnTo>
                    <a:pt x="25" y="202"/>
                  </a:lnTo>
                  <a:lnTo>
                    <a:pt x="31" y="198"/>
                  </a:lnTo>
                  <a:lnTo>
                    <a:pt x="34" y="186"/>
                  </a:lnTo>
                  <a:lnTo>
                    <a:pt x="49" y="184"/>
                  </a:lnTo>
                  <a:lnTo>
                    <a:pt x="50" y="174"/>
                  </a:lnTo>
                  <a:lnTo>
                    <a:pt x="37" y="176"/>
                  </a:lnTo>
                  <a:lnTo>
                    <a:pt x="29" y="143"/>
                  </a:lnTo>
                  <a:lnTo>
                    <a:pt x="37" y="133"/>
                  </a:lnTo>
                  <a:lnTo>
                    <a:pt x="61" y="138"/>
                  </a:lnTo>
                  <a:lnTo>
                    <a:pt x="80" y="133"/>
                  </a:lnTo>
                  <a:lnTo>
                    <a:pt x="90" y="138"/>
                  </a:lnTo>
                  <a:lnTo>
                    <a:pt x="94" y="133"/>
                  </a:lnTo>
                  <a:lnTo>
                    <a:pt x="103" y="134"/>
                  </a:lnTo>
                  <a:lnTo>
                    <a:pt x="110" y="125"/>
                  </a:lnTo>
                  <a:lnTo>
                    <a:pt x="114" y="125"/>
                  </a:lnTo>
                  <a:lnTo>
                    <a:pt x="140" y="134"/>
                  </a:lnTo>
                  <a:lnTo>
                    <a:pt x="165" y="127"/>
                  </a:lnTo>
                  <a:lnTo>
                    <a:pt x="178" y="143"/>
                  </a:lnTo>
                  <a:lnTo>
                    <a:pt x="194" y="148"/>
                  </a:lnTo>
                  <a:lnTo>
                    <a:pt x="219" y="138"/>
                  </a:lnTo>
                  <a:lnTo>
                    <a:pt x="218" y="148"/>
                  </a:lnTo>
                  <a:lnTo>
                    <a:pt x="223" y="148"/>
                  </a:lnTo>
                  <a:lnTo>
                    <a:pt x="236" y="168"/>
                  </a:lnTo>
                  <a:lnTo>
                    <a:pt x="247" y="176"/>
                  </a:lnTo>
                  <a:lnTo>
                    <a:pt x="244" y="187"/>
                  </a:lnTo>
                  <a:lnTo>
                    <a:pt x="252" y="194"/>
                  </a:lnTo>
                  <a:lnTo>
                    <a:pt x="259" y="192"/>
                  </a:lnTo>
                  <a:lnTo>
                    <a:pt x="254" y="161"/>
                  </a:lnTo>
                  <a:lnTo>
                    <a:pt x="266" y="159"/>
                  </a:lnTo>
                  <a:lnTo>
                    <a:pt x="266" y="168"/>
                  </a:lnTo>
                  <a:lnTo>
                    <a:pt x="276" y="169"/>
                  </a:lnTo>
                  <a:lnTo>
                    <a:pt x="286" y="164"/>
                  </a:lnTo>
                  <a:lnTo>
                    <a:pt x="287" y="157"/>
                  </a:lnTo>
                  <a:lnTo>
                    <a:pt x="307" y="161"/>
                  </a:lnTo>
                  <a:lnTo>
                    <a:pt x="315" y="158"/>
                  </a:lnTo>
                  <a:lnTo>
                    <a:pt x="318" y="149"/>
                  </a:lnTo>
                  <a:lnTo>
                    <a:pt x="316" y="148"/>
                  </a:lnTo>
                  <a:lnTo>
                    <a:pt x="311" y="142"/>
                  </a:lnTo>
                  <a:lnTo>
                    <a:pt x="313" y="137"/>
                  </a:lnTo>
                  <a:lnTo>
                    <a:pt x="320" y="134"/>
                  </a:lnTo>
                  <a:lnTo>
                    <a:pt x="327" y="137"/>
                  </a:lnTo>
                  <a:lnTo>
                    <a:pt x="332" y="134"/>
                  </a:lnTo>
                  <a:lnTo>
                    <a:pt x="325" y="122"/>
                  </a:lnTo>
                  <a:lnTo>
                    <a:pt x="326" y="112"/>
                  </a:lnTo>
                  <a:lnTo>
                    <a:pt x="340" y="118"/>
                  </a:lnTo>
                  <a:lnTo>
                    <a:pt x="341" y="95"/>
                  </a:lnTo>
                  <a:lnTo>
                    <a:pt x="350" y="90"/>
                  </a:lnTo>
                  <a:lnTo>
                    <a:pt x="357" y="99"/>
                  </a:lnTo>
                  <a:lnTo>
                    <a:pt x="357" y="93"/>
                  </a:lnTo>
                  <a:lnTo>
                    <a:pt x="356" y="84"/>
                  </a:lnTo>
                  <a:lnTo>
                    <a:pt x="360" y="83"/>
                  </a:lnTo>
                  <a:lnTo>
                    <a:pt x="380" y="85"/>
                  </a:lnTo>
                  <a:lnTo>
                    <a:pt x="385" y="83"/>
                  </a:lnTo>
                  <a:lnTo>
                    <a:pt x="372" y="40"/>
                  </a:lnTo>
                  <a:lnTo>
                    <a:pt x="376" y="36"/>
                  </a:lnTo>
                  <a:lnTo>
                    <a:pt x="384" y="46"/>
                  </a:lnTo>
                  <a:lnTo>
                    <a:pt x="390" y="46"/>
                  </a:lnTo>
                  <a:lnTo>
                    <a:pt x="400" y="46"/>
                  </a:lnTo>
                  <a:lnTo>
                    <a:pt x="406" y="58"/>
                  </a:lnTo>
                  <a:lnTo>
                    <a:pt x="415" y="35"/>
                  </a:lnTo>
                  <a:lnTo>
                    <a:pt x="421" y="30"/>
                  </a:lnTo>
                  <a:lnTo>
                    <a:pt x="426" y="33"/>
                  </a:lnTo>
                  <a:lnTo>
                    <a:pt x="431" y="36"/>
                  </a:lnTo>
                  <a:lnTo>
                    <a:pt x="440" y="24"/>
                  </a:lnTo>
                  <a:lnTo>
                    <a:pt x="444" y="30"/>
                  </a:lnTo>
                  <a:lnTo>
                    <a:pt x="449" y="26"/>
                  </a:lnTo>
                  <a:lnTo>
                    <a:pt x="453" y="19"/>
                  </a:lnTo>
                  <a:lnTo>
                    <a:pt x="468" y="25"/>
                  </a:lnTo>
                  <a:lnTo>
                    <a:pt x="465" y="19"/>
                  </a:lnTo>
                  <a:lnTo>
                    <a:pt x="475" y="14"/>
                  </a:lnTo>
                  <a:lnTo>
                    <a:pt x="479" y="16"/>
                  </a:lnTo>
                  <a:lnTo>
                    <a:pt x="485" y="11"/>
                  </a:lnTo>
                  <a:lnTo>
                    <a:pt x="490" y="16"/>
                  </a:lnTo>
                  <a:lnTo>
                    <a:pt x="499" y="11"/>
                  </a:lnTo>
                  <a:lnTo>
                    <a:pt x="500" y="4"/>
                  </a:lnTo>
                  <a:lnTo>
                    <a:pt x="509" y="11"/>
                  </a:lnTo>
                  <a:lnTo>
                    <a:pt x="513" y="1"/>
                  </a:lnTo>
                  <a:lnTo>
                    <a:pt x="518" y="9"/>
                  </a:lnTo>
                  <a:lnTo>
                    <a:pt x="522" y="5"/>
                  </a:lnTo>
                  <a:lnTo>
                    <a:pt x="520" y="0"/>
                  </a:lnTo>
                  <a:lnTo>
                    <a:pt x="542" y="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1" name="Freeform 59"/>
            <p:cNvSpPr>
              <a:spLocks/>
            </p:cNvSpPr>
            <p:nvPr/>
          </p:nvSpPr>
          <p:spPr bwMode="auto">
            <a:xfrm>
              <a:off x="4590610" y="2847874"/>
              <a:ext cx="402963" cy="479199"/>
            </a:xfrm>
            <a:custGeom>
              <a:avLst/>
              <a:gdLst>
                <a:gd name="T0" fmla="*/ 517 w 591"/>
                <a:gd name="T1" fmla="*/ 60 h 704"/>
                <a:gd name="T2" fmla="*/ 548 w 591"/>
                <a:gd name="T3" fmla="*/ 103 h 704"/>
                <a:gd name="T4" fmla="*/ 527 w 591"/>
                <a:gd name="T5" fmla="*/ 123 h 704"/>
                <a:gd name="T6" fmla="*/ 559 w 591"/>
                <a:gd name="T7" fmla="*/ 149 h 704"/>
                <a:gd name="T8" fmla="*/ 576 w 591"/>
                <a:gd name="T9" fmla="*/ 167 h 704"/>
                <a:gd name="T10" fmla="*/ 591 w 591"/>
                <a:gd name="T11" fmla="*/ 188 h 704"/>
                <a:gd name="T12" fmla="*/ 578 w 591"/>
                <a:gd name="T13" fmla="*/ 260 h 704"/>
                <a:gd name="T14" fmla="*/ 552 w 591"/>
                <a:gd name="T15" fmla="*/ 272 h 704"/>
                <a:gd name="T16" fmla="*/ 529 w 591"/>
                <a:gd name="T17" fmla="*/ 294 h 704"/>
                <a:gd name="T18" fmla="*/ 512 w 591"/>
                <a:gd name="T19" fmla="*/ 299 h 704"/>
                <a:gd name="T20" fmla="*/ 528 w 591"/>
                <a:gd name="T21" fmla="*/ 316 h 704"/>
                <a:gd name="T22" fmla="*/ 512 w 591"/>
                <a:gd name="T23" fmla="*/ 330 h 704"/>
                <a:gd name="T24" fmla="*/ 488 w 591"/>
                <a:gd name="T25" fmla="*/ 340 h 704"/>
                <a:gd name="T26" fmla="*/ 479 w 591"/>
                <a:gd name="T27" fmla="*/ 351 h 704"/>
                <a:gd name="T28" fmla="*/ 479 w 591"/>
                <a:gd name="T29" fmla="*/ 376 h 704"/>
                <a:gd name="T30" fmla="*/ 464 w 591"/>
                <a:gd name="T31" fmla="*/ 374 h 704"/>
                <a:gd name="T32" fmla="*/ 444 w 591"/>
                <a:gd name="T33" fmla="*/ 379 h 704"/>
                <a:gd name="T34" fmla="*/ 448 w 591"/>
                <a:gd name="T35" fmla="*/ 420 h 704"/>
                <a:gd name="T36" fmla="*/ 449 w 591"/>
                <a:gd name="T37" fmla="*/ 473 h 704"/>
                <a:gd name="T38" fmla="*/ 453 w 591"/>
                <a:gd name="T39" fmla="*/ 542 h 704"/>
                <a:gd name="T40" fmla="*/ 435 w 591"/>
                <a:gd name="T41" fmla="*/ 586 h 704"/>
                <a:gd name="T42" fmla="*/ 418 w 591"/>
                <a:gd name="T43" fmla="*/ 621 h 704"/>
                <a:gd name="T44" fmla="*/ 370 w 591"/>
                <a:gd name="T45" fmla="*/ 611 h 704"/>
                <a:gd name="T46" fmla="*/ 364 w 591"/>
                <a:gd name="T47" fmla="*/ 635 h 704"/>
                <a:gd name="T48" fmla="*/ 355 w 591"/>
                <a:gd name="T49" fmla="*/ 649 h 704"/>
                <a:gd name="T50" fmla="*/ 364 w 591"/>
                <a:gd name="T51" fmla="*/ 690 h 704"/>
                <a:gd name="T52" fmla="*/ 355 w 591"/>
                <a:gd name="T53" fmla="*/ 698 h 704"/>
                <a:gd name="T54" fmla="*/ 295 w 591"/>
                <a:gd name="T55" fmla="*/ 703 h 704"/>
                <a:gd name="T56" fmla="*/ 256 w 591"/>
                <a:gd name="T57" fmla="*/ 685 h 704"/>
                <a:gd name="T58" fmla="*/ 216 w 591"/>
                <a:gd name="T59" fmla="*/ 676 h 704"/>
                <a:gd name="T60" fmla="*/ 160 w 591"/>
                <a:gd name="T61" fmla="*/ 611 h 704"/>
                <a:gd name="T62" fmla="*/ 118 w 591"/>
                <a:gd name="T63" fmla="*/ 617 h 704"/>
                <a:gd name="T64" fmla="*/ 105 w 591"/>
                <a:gd name="T65" fmla="*/ 586 h 704"/>
                <a:gd name="T66" fmla="*/ 134 w 591"/>
                <a:gd name="T67" fmla="*/ 561 h 704"/>
                <a:gd name="T68" fmla="*/ 40 w 591"/>
                <a:gd name="T69" fmla="*/ 384 h 704"/>
                <a:gd name="T70" fmla="*/ 0 w 591"/>
                <a:gd name="T71" fmla="*/ 255 h 704"/>
                <a:gd name="T72" fmla="*/ 25 w 591"/>
                <a:gd name="T73" fmla="*/ 217 h 704"/>
                <a:gd name="T74" fmla="*/ 75 w 591"/>
                <a:gd name="T75" fmla="*/ 233 h 704"/>
                <a:gd name="T76" fmla="*/ 114 w 591"/>
                <a:gd name="T77" fmla="*/ 220 h 704"/>
                <a:gd name="T78" fmla="*/ 113 w 591"/>
                <a:gd name="T79" fmla="*/ 166 h 704"/>
                <a:gd name="T80" fmla="*/ 54 w 591"/>
                <a:gd name="T81" fmla="*/ 181 h 704"/>
                <a:gd name="T82" fmla="*/ 91 w 591"/>
                <a:gd name="T83" fmla="*/ 128 h 704"/>
                <a:gd name="T84" fmla="*/ 134 w 591"/>
                <a:gd name="T85" fmla="*/ 103 h 704"/>
                <a:gd name="T86" fmla="*/ 178 w 591"/>
                <a:gd name="T87" fmla="*/ 70 h 704"/>
                <a:gd name="T88" fmla="*/ 384 w 591"/>
                <a:gd name="T89" fmla="*/ 70 h 704"/>
                <a:gd name="T90" fmla="*/ 439 w 591"/>
                <a:gd name="T91" fmla="*/ 34 h 704"/>
                <a:gd name="T92" fmla="*/ 480 w 591"/>
                <a:gd name="T93" fmla="*/ 23 h 704"/>
                <a:gd name="T94" fmla="*/ 469 w 591"/>
                <a:gd name="T9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1" h="704">
                  <a:moveTo>
                    <a:pt x="488" y="0"/>
                  </a:moveTo>
                  <a:lnTo>
                    <a:pt x="539" y="54"/>
                  </a:lnTo>
                  <a:lnTo>
                    <a:pt x="517" y="60"/>
                  </a:lnTo>
                  <a:lnTo>
                    <a:pt x="527" y="64"/>
                  </a:lnTo>
                  <a:lnTo>
                    <a:pt x="544" y="84"/>
                  </a:lnTo>
                  <a:lnTo>
                    <a:pt x="548" y="103"/>
                  </a:lnTo>
                  <a:lnTo>
                    <a:pt x="529" y="103"/>
                  </a:lnTo>
                  <a:lnTo>
                    <a:pt x="533" y="117"/>
                  </a:lnTo>
                  <a:lnTo>
                    <a:pt x="527" y="123"/>
                  </a:lnTo>
                  <a:lnTo>
                    <a:pt x="528" y="129"/>
                  </a:lnTo>
                  <a:lnTo>
                    <a:pt x="548" y="146"/>
                  </a:lnTo>
                  <a:lnTo>
                    <a:pt x="559" y="149"/>
                  </a:lnTo>
                  <a:lnTo>
                    <a:pt x="567" y="151"/>
                  </a:lnTo>
                  <a:lnTo>
                    <a:pt x="567" y="158"/>
                  </a:lnTo>
                  <a:lnTo>
                    <a:pt x="576" y="167"/>
                  </a:lnTo>
                  <a:lnTo>
                    <a:pt x="572" y="174"/>
                  </a:lnTo>
                  <a:lnTo>
                    <a:pt x="591" y="183"/>
                  </a:lnTo>
                  <a:lnTo>
                    <a:pt x="591" y="188"/>
                  </a:lnTo>
                  <a:lnTo>
                    <a:pt x="583" y="245"/>
                  </a:lnTo>
                  <a:lnTo>
                    <a:pt x="576" y="255"/>
                  </a:lnTo>
                  <a:lnTo>
                    <a:pt x="578" y="260"/>
                  </a:lnTo>
                  <a:lnTo>
                    <a:pt x="564" y="267"/>
                  </a:lnTo>
                  <a:lnTo>
                    <a:pt x="557" y="266"/>
                  </a:lnTo>
                  <a:lnTo>
                    <a:pt x="552" y="272"/>
                  </a:lnTo>
                  <a:lnTo>
                    <a:pt x="552" y="281"/>
                  </a:lnTo>
                  <a:lnTo>
                    <a:pt x="543" y="279"/>
                  </a:lnTo>
                  <a:lnTo>
                    <a:pt x="529" y="294"/>
                  </a:lnTo>
                  <a:lnTo>
                    <a:pt x="524" y="294"/>
                  </a:lnTo>
                  <a:lnTo>
                    <a:pt x="523" y="287"/>
                  </a:lnTo>
                  <a:lnTo>
                    <a:pt x="512" y="299"/>
                  </a:lnTo>
                  <a:lnTo>
                    <a:pt x="517" y="304"/>
                  </a:lnTo>
                  <a:lnTo>
                    <a:pt x="517" y="316"/>
                  </a:lnTo>
                  <a:lnTo>
                    <a:pt x="528" y="316"/>
                  </a:lnTo>
                  <a:lnTo>
                    <a:pt x="524" y="326"/>
                  </a:lnTo>
                  <a:lnTo>
                    <a:pt x="517" y="334"/>
                  </a:lnTo>
                  <a:lnTo>
                    <a:pt x="512" y="330"/>
                  </a:lnTo>
                  <a:lnTo>
                    <a:pt x="509" y="339"/>
                  </a:lnTo>
                  <a:lnTo>
                    <a:pt x="497" y="345"/>
                  </a:lnTo>
                  <a:lnTo>
                    <a:pt x="488" y="340"/>
                  </a:lnTo>
                  <a:lnTo>
                    <a:pt x="482" y="341"/>
                  </a:lnTo>
                  <a:lnTo>
                    <a:pt x="483" y="350"/>
                  </a:lnTo>
                  <a:lnTo>
                    <a:pt x="479" y="351"/>
                  </a:lnTo>
                  <a:lnTo>
                    <a:pt x="492" y="361"/>
                  </a:lnTo>
                  <a:lnTo>
                    <a:pt x="500" y="373"/>
                  </a:lnTo>
                  <a:lnTo>
                    <a:pt x="479" y="376"/>
                  </a:lnTo>
                  <a:lnTo>
                    <a:pt x="472" y="380"/>
                  </a:lnTo>
                  <a:lnTo>
                    <a:pt x="467" y="368"/>
                  </a:lnTo>
                  <a:lnTo>
                    <a:pt x="464" y="374"/>
                  </a:lnTo>
                  <a:lnTo>
                    <a:pt x="453" y="369"/>
                  </a:lnTo>
                  <a:lnTo>
                    <a:pt x="445" y="373"/>
                  </a:lnTo>
                  <a:lnTo>
                    <a:pt x="444" y="379"/>
                  </a:lnTo>
                  <a:lnTo>
                    <a:pt x="458" y="383"/>
                  </a:lnTo>
                  <a:lnTo>
                    <a:pt x="460" y="408"/>
                  </a:lnTo>
                  <a:lnTo>
                    <a:pt x="448" y="420"/>
                  </a:lnTo>
                  <a:lnTo>
                    <a:pt x="463" y="467"/>
                  </a:lnTo>
                  <a:lnTo>
                    <a:pt x="458" y="472"/>
                  </a:lnTo>
                  <a:lnTo>
                    <a:pt x="449" y="473"/>
                  </a:lnTo>
                  <a:lnTo>
                    <a:pt x="455" y="488"/>
                  </a:lnTo>
                  <a:lnTo>
                    <a:pt x="449" y="494"/>
                  </a:lnTo>
                  <a:lnTo>
                    <a:pt x="453" y="542"/>
                  </a:lnTo>
                  <a:lnTo>
                    <a:pt x="444" y="563"/>
                  </a:lnTo>
                  <a:lnTo>
                    <a:pt x="433" y="571"/>
                  </a:lnTo>
                  <a:lnTo>
                    <a:pt x="435" y="586"/>
                  </a:lnTo>
                  <a:lnTo>
                    <a:pt x="424" y="607"/>
                  </a:lnTo>
                  <a:lnTo>
                    <a:pt x="423" y="619"/>
                  </a:lnTo>
                  <a:lnTo>
                    <a:pt x="418" y="621"/>
                  </a:lnTo>
                  <a:lnTo>
                    <a:pt x="395" y="595"/>
                  </a:lnTo>
                  <a:lnTo>
                    <a:pt x="384" y="610"/>
                  </a:lnTo>
                  <a:lnTo>
                    <a:pt x="370" y="611"/>
                  </a:lnTo>
                  <a:lnTo>
                    <a:pt x="362" y="617"/>
                  </a:lnTo>
                  <a:lnTo>
                    <a:pt x="357" y="634"/>
                  </a:lnTo>
                  <a:lnTo>
                    <a:pt x="364" y="635"/>
                  </a:lnTo>
                  <a:lnTo>
                    <a:pt x="369" y="644"/>
                  </a:lnTo>
                  <a:lnTo>
                    <a:pt x="357" y="644"/>
                  </a:lnTo>
                  <a:lnTo>
                    <a:pt x="355" y="649"/>
                  </a:lnTo>
                  <a:lnTo>
                    <a:pt x="370" y="660"/>
                  </a:lnTo>
                  <a:lnTo>
                    <a:pt x="374" y="680"/>
                  </a:lnTo>
                  <a:lnTo>
                    <a:pt x="364" y="690"/>
                  </a:lnTo>
                  <a:lnTo>
                    <a:pt x="350" y="683"/>
                  </a:lnTo>
                  <a:lnTo>
                    <a:pt x="349" y="693"/>
                  </a:lnTo>
                  <a:lnTo>
                    <a:pt x="355" y="698"/>
                  </a:lnTo>
                  <a:lnTo>
                    <a:pt x="350" y="701"/>
                  </a:lnTo>
                  <a:lnTo>
                    <a:pt x="302" y="698"/>
                  </a:lnTo>
                  <a:lnTo>
                    <a:pt x="295" y="703"/>
                  </a:lnTo>
                  <a:lnTo>
                    <a:pt x="275" y="704"/>
                  </a:lnTo>
                  <a:lnTo>
                    <a:pt x="267" y="691"/>
                  </a:lnTo>
                  <a:lnTo>
                    <a:pt x="256" y="685"/>
                  </a:lnTo>
                  <a:lnTo>
                    <a:pt x="247" y="685"/>
                  </a:lnTo>
                  <a:lnTo>
                    <a:pt x="221" y="674"/>
                  </a:lnTo>
                  <a:lnTo>
                    <a:pt x="216" y="676"/>
                  </a:lnTo>
                  <a:lnTo>
                    <a:pt x="189" y="630"/>
                  </a:lnTo>
                  <a:lnTo>
                    <a:pt x="165" y="612"/>
                  </a:lnTo>
                  <a:lnTo>
                    <a:pt x="160" y="611"/>
                  </a:lnTo>
                  <a:lnTo>
                    <a:pt x="140" y="626"/>
                  </a:lnTo>
                  <a:lnTo>
                    <a:pt x="133" y="619"/>
                  </a:lnTo>
                  <a:lnTo>
                    <a:pt x="118" y="617"/>
                  </a:lnTo>
                  <a:lnTo>
                    <a:pt x="109" y="612"/>
                  </a:lnTo>
                  <a:lnTo>
                    <a:pt x="110" y="596"/>
                  </a:lnTo>
                  <a:lnTo>
                    <a:pt x="105" y="586"/>
                  </a:lnTo>
                  <a:lnTo>
                    <a:pt x="119" y="580"/>
                  </a:lnTo>
                  <a:lnTo>
                    <a:pt x="123" y="566"/>
                  </a:lnTo>
                  <a:lnTo>
                    <a:pt x="134" y="561"/>
                  </a:lnTo>
                  <a:lnTo>
                    <a:pt x="55" y="422"/>
                  </a:lnTo>
                  <a:lnTo>
                    <a:pt x="49" y="414"/>
                  </a:lnTo>
                  <a:lnTo>
                    <a:pt x="40" y="384"/>
                  </a:lnTo>
                  <a:lnTo>
                    <a:pt x="29" y="371"/>
                  </a:lnTo>
                  <a:lnTo>
                    <a:pt x="29" y="256"/>
                  </a:lnTo>
                  <a:lnTo>
                    <a:pt x="0" y="255"/>
                  </a:lnTo>
                  <a:lnTo>
                    <a:pt x="0" y="238"/>
                  </a:lnTo>
                  <a:lnTo>
                    <a:pt x="25" y="238"/>
                  </a:lnTo>
                  <a:lnTo>
                    <a:pt x="25" y="217"/>
                  </a:lnTo>
                  <a:lnTo>
                    <a:pt x="50" y="218"/>
                  </a:lnTo>
                  <a:lnTo>
                    <a:pt x="51" y="231"/>
                  </a:lnTo>
                  <a:lnTo>
                    <a:pt x="75" y="233"/>
                  </a:lnTo>
                  <a:lnTo>
                    <a:pt x="75" y="225"/>
                  </a:lnTo>
                  <a:lnTo>
                    <a:pt x="99" y="225"/>
                  </a:lnTo>
                  <a:lnTo>
                    <a:pt x="114" y="220"/>
                  </a:lnTo>
                  <a:lnTo>
                    <a:pt x="135" y="201"/>
                  </a:lnTo>
                  <a:lnTo>
                    <a:pt x="113" y="178"/>
                  </a:lnTo>
                  <a:lnTo>
                    <a:pt x="113" y="166"/>
                  </a:lnTo>
                  <a:lnTo>
                    <a:pt x="96" y="178"/>
                  </a:lnTo>
                  <a:lnTo>
                    <a:pt x="93" y="172"/>
                  </a:lnTo>
                  <a:lnTo>
                    <a:pt x="54" y="181"/>
                  </a:lnTo>
                  <a:lnTo>
                    <a:pt x="56" y="148"/>
                  </a:lnTo>
                  <a:lnTo>
                    <a:pt x="94" y="141"/>
                  </a:lnTo>
                  <a:lnTo>
                    <a:pt x="91" y="128"/>
                  </a:lnTo>
                  <a:lnTo>
                    <a:pt x="85" y="98"/>
                  </a:lnTo>
                  <a:lnTo>
                    <a:pt x="118" y="97"/>
                  </a:lnTo>
                  <a:lnTo>
                    <a:pt x="134" y="103"/>
                  </a:lnTo>
                  <a:lnTo>
                    <a:pt x="149" y="95"/>
                  </a:lnTo>
                  <a:lnTo>
                    <a:pt x="149" y="74"/>
                  </a:lnTo>
                  <a:lnTo>
                    <a:pt x="178" y="70"/>
                  </a:lnTo>
                  <a:lnTo>
                    <a:pt x="183" y="65"/>
                  </a:lnTo>
                  <a:lnTo>
                    <a:pt x="334" y="69"/>
                  </a:lnTo>
                  <a:lnTo>
                    <a:pt x="384" y="70"/>
                  </a:lnTo>
                  <a:lnTo>
                    <a:pt x="384" y="45"/>
                  </a:lnTo>
                  <a:lnTo>
                    <a:pt x="403" y="45"/>
                  </a:lnTo>
                  <a:lnTo>
                    <a:pt x="439" y="34"/>
                  </a:lnTo>
                  <a:lnTo>
                    <a:pt x="448" y="28"/>
                  </a:lnTo>
                  <a:lnTo>
                    <a:pt x="465" y="29"/>
                  </a:lnTo>
                  <a:lnTo>
                    <a:pt x="480" y="23"/>
                  </a:lnTo>
                  <a:lnTo>
                    <a:pt x="493" y="21"/>
                  </a:lnTo>
                  <a:lnTo>
                    <a:pt x="472" y="11"/>
                  </a:lnTo>
                  <a:lnTo>
                    <a:pt x="469" y="0"/>
                  </a:lnTo>
                  <a:lnTo>
                    <a:pt x="483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968629" y="1159787"/>
              <a:ext cx="882162" cy="628949"/>
            </a:xfrm>
            <a:custGeom>
              <a:avLst/>
              <a:gdLst>
                <a:gd name="T0" fmla="*/ 946 w 1296"/>
                <a:gd name="T1" fmla="*/ 83 h 922"/>
                <a:gd name="T2" fmla="*/ 976 w 1296"/>
                <a:gd name="T3" fmla="*/ 126 h 922"/>
                <a:gd name="T4" fmla="*/ 983 w 1296"/>
                <a:gd name="T5" fmla="*/ 183 h 922"/>
                <a:gd name="T6" fmla="*/ 1053 w 1296"/>
                <a:gd name="T7" fmla="*/ 205 h 922"/>
                <a:gd name="T8" fmla="*/ 1088 w 1296"/>
                <a:gd name="T9" fmla="*/ 208 h 922"/>
                <a:gd name="T10" fmla="*/ 1162 w 1296"/>
                <a:gd name="T11" fmla="*/ 225 h 922"/>
                <a:gd name="T12" fmla="*/ 1162 w 1296"/>
                <a:gd name="T13" fmla="*/ 259 h 922"/>
                <a:gd name="T14" fmla="*/ 1190 w 1296"/>
                <a:gd name="T15" fmla="*/ 315 h 922"/>
                <a:gd name="T16" fmla="*/ 1211 w 1296"/>
                <a:gd name="T17" fmla="*/ 368 h 922"/>
                <a:gd name="T18" fmla="*/ 1168 w 1296"/>
                <a:gd name="T19" fmla="*/ 439 h 922"/>
                <a:gd name="T20" fmla="*/ 1212 w 1296"/>
                <a:gd name="T21" fmla="*/ 448 h 922"/>
                <a:gd name="T22" fmla="*/ 1239 w 1296"/>
                <a:gd name="T23" fmla="*/ 464 h 922"/>
                <a:gd name="T24" fmla="*/ 1281 w 1296"/>
                <a:gd name="T25" fmla="*/ 491 h 922"/>
                <a:gd name="T26" fmla="*/ 1274 w 1296"/>
                <a:gd name="T27" fmla="*/ 518 h 922"/>
                <a:gd name="T28" fmla="*/ 1274 w 1296"/>
                <a:gd name="T29" fmla="*/ 561 h 922"/>
                <a:gd name="T30" fmla="*/ 1142 w 1296"/>
                <a:gd name="T31" fmla="*/ 609 h 922"/>
                <a:gd name="T32" fmla="*/ 1157 w 1296"/>
                <a:gd name="T33" fmla="*/ 665 h 922"/>
                <a:gd name="T34" fmla="*/ 1195 w 1296"/>
                <a:gd name="T35" fmla="*/ 694 h 922"/>
                <a:gd name="T36" fmla="*/ 1158 w 1296"/>
                <a:gd name="T37" fmla="*/ 779 h 922"/>
                <a:gd name="T38" fmla="*/ 1050 w 1296"/>
                <a:gd name="T39" fmla="*/ 759 h 922"/>
                <a:gd name="T40" fmla="*/ 985 w 1296"/>
                <a:gd name="T41" fmla="*/ 694 h 922"/>
                <a:gd name="T42" fmla="*/ 950 w 1296"/>
                <a:gd name="T43" fmla="*/ 655 h 922"/>
                <a:gd name="T44" fmla="*/ 909 w 1296"/>
                <a:gd name="T45" fmla="*/ 625 h 922"/>
                <a:gd name="T46" fmla="*/ 881 w 1296"/>
                <a:gd name="T47" fmla="*/ 614 h 922"/>
                <a:gd name="T48" fmla="*/ 872 w 1296"/>
                <a:gd name="T49" fmla="*/ 601 h 922"/>
                <a:gd name="T50" fmla="*/ 843 w 1296"/>
                <a:gd name="T51" fmla="*/ 556 h 922"/>
                <a:gd name="T52" fmla="*/ 828 w 1296"/>
                <a:gd name="T53" fmla="*/ 560 h 922"/>
                <a:gd name="T54" fmla="*/ 774 w 1296"/>
                <a:gd name="T55" fmla="*/ 665 h 922"/>
                <a:gd name="T56" fmla="*/ 705 w 1296"/>
                <a:gd name="T57" fmla="*/ 739 h 922"/>
                <a:gd name="T58" fmla="*/ 683 w 1296"/>
                <a:gd name="T59" fmla="*/ 848 h 922"/>
                <a:gd name="T60" fmla="*/ 641 w 1296"/>
                <a:gd name="T61" fmla="*/ 892 h 922"/>
                <a:gd name="T62" fmla="*/ 575 w 1296"/>
                <a:gd name="T63" fmla="*/ 892 h 922"/>
                <a:gd name="T64" fmla="*/ 423 w 1296"/>
                <a:gd name="T65" fmla="*/ 788 h 922"/>
                <a:gd name="T66" fmla="*/ 367 w 1296"/>
                <a:gd name="T67" fmla="*/ 826 h 922"/>
                <a:gd name="T68" fmla="*/ 311 w 1296"/>
                <a:gd name="T69" fmla="*/ 841 h 922"/>
                <a:gd name="T70" fmla="*/ 288 w 1296"/>
                <a:gd name="T71" fmla="*/ 804 h 922"/>
                <a:gd name="T72" fmla="*/ 261 w 1296"/>
                <a:gd name="T73" fmla="*/ 804 h 922"/>
                <a:gd name="T74" fmla="*/ 232 w 1296"/>
                <a:gd name="T75" fmla="*/ 772 h 922"/>
                <a:gd name="T76" fmla="*/ 210 w 1296"/>
                <a:gd name="T77" fmla="*/ 739 h 922"/>
                <a:gd name="T78" fmla="*/ 176 w 1296"/>
                <a:gd name="T79" fmla="*/ 708 h 922"/>
                <a:gd name="T80" fmla="*/ 123 w 1296"/>
                <a:gd name="T81" fmla="*/ 670 h 922"/>
                <a:gd name="T82" fmla="*/ 79 w 1296"/>
                <a:gd name="T83" fmla="*/ 679 h 922"/>
                <a:gd name="T84" fmla="*/ 47 w 1296"/>
                <a:gd name="T85" fmla="*/ 607 h 922"/>
                <a:gd name="T86" fmla="*/ 57 w 1296"/>
                <a:gd name="T87" fmla="*/ 548 h 922"/>
                <a:gd name="T88" fmla="*/ 84 w 1296"/>
                <a:gd name="T89" fmla="*/ 516 h 922"/>
                <a:gd name="T90" fmla="*/ 180 w 1296"/>
                <a:gd name="T91" fmla="*/ 454 h 922"/>
                <a:gd name="T92" fmla="*/ 266 w 1296"/>
                <a:gd name="T93" fmla="*/ 289 h 922"/>
                <a:gd name="T94" fmla="*/ 354 w 1296"/>
                <a:gd name="T95" fmla="*/ 240 h 922"/>
                <a:gd name="T96" fmla="*/ 463 w 1296"/>
                <a:gd name="T97" fmla="*/ 166 h 922"/>
                <a:gd name="T98" fmla="*/ 530 w 1296"/>
                <a:gd name="T99" fmla="*/ 181 h 922"/>
                <a:gd name="T100" fmla="*/ 591 w 1296"/>
                <a:gd name="T101" fmla="*/ 73 h 922"/>
                <a:gd name="T102" fmla="*/ 699 w 1296"/>
                <a:gd name="T103" fmla="*/ 103 h 922"/>
                <a:gd name="T104" fmla="*/ 743 w 1296"/>
                <a:gd name="T105" fmla="*/ 28 h 922"/>
                <a:gd name="T106" fmla="*/ 861 w 1296"/>
                <a:gd name="T107" fmla="*/ 59 h 922"/>
                <a:gd name="T108" fmla="*/ 915 w 1296"/>
                <a:gd name="T109" fmla="*/ 7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922">
                  <a:moveTo>
                    <a:pt x="915" y="70"/>
                  </a:moveTo>
                  <a:lnTo>
                    <a:pt x="920" y="73"/>
                  </a:lnTo>
                  <a:lnTo>
                    <a:pt x="946" y="57"/>
                  </a:lnTo>
                  <a:lnTo>
                    <a:pt x="971" y="65"/>
                  </a:lnTo>
                  <a:lnTo>
                    <a:pt x="941" y="70"/>
                  </a:lnTo>
                  <a:lnTo>
                    <a:pt x="949" y="75"/>
                  </a:lnTo>
                  <a:lnTo>
                    <a:pt x="946" y="83"/>
                  </a:lnTo>
                  <a:lnTo>
                    <a:pt x="974" y="85"/>
                  </a:lnTo>
                  <a:lnTo>
                    <a:pt x="981" y="89"/>
                  </a:lnTo>
                  <a:lnTo>
                    <a:pt x="981" y="98"/>
                  </a:lnTo>
                  <a:lnTo>
                    <a:pt x="965" y="103"/>
                  </a:lnTo>
                  <a:lnTo>
                    <a:pt x="979" y="107"/>
                  </a:lnTo>
                  <a:lnTo>
                    <a:pt x="976" y="112"/>
                  </a:lnTo>
                  <a:lnTo>
                    <a:pt x="976" y="126"/>
                  </a:lnTo>
                  <a:lnTo>
                    <a:pt x="950" y="124"/>
                  </a:lnTo>
                  <a:lnTo>
                    <a:pt x="955" y="133"/>
                  </a:lnTo>
                  <a:lnTo>
                    <a:pt x="985" y="136"/>
                  </a:lnTo>
                  <a:lnTo>
                    <a:pt x="971" y="142"/>
                  </a:lnTo>
                  <a:lnTo>
                    <a:pt x="979" y="149"/>
                  </a:lnTo>
                  <a:lnTo>
                    <a:pt x="974" y="166"/>
                  </a:lnTo>
                  <a:lnTo>
                    <a:pt x="983" y="183"/>
                  </a:lnTo>
                  <a:lnTo>
                    <a:pt x="999" y="177"/>
                  </a:lnTo>
                  <a:lnTo>
                    <a:pt x="1013" y="187"/>
                  </a:lnTo>
                  <a:lnTo>
                    <a:pt x="1018" y="202"/>
                  </a:lnTo>
                  <a:lnTo>
                    <a:pt x="1020" y="200"/>
                  </a:lnTo>
                  <a:lnTo>
                    <a:pt x="1029" y="205"/>
                  </a:lnTo>
                  <a:lnTo>
                    <a:pt x="1038" y="198"/>
                  </a:lnTo>
                  <a:lnTo>
                    <a:pt x="1053" y="205"/>
                  </a:lnTo>
                  <a:lnTo>
                    <a:pt x="1054" y="218"/>
                  </a:lnTo>
                  <a:lnTo>
                    <a:pt x="1062" y="222"/>
                  </a:lnTo>
                  <a:lnTo>
                    <a:pt x="1072" y="213"/>
                  </a:lnTo>
                  <a:lnTo>
                    <a:pt x="1072" y="195"/>
                  </a:lnTo>
                  <a:lnTo>
                    <a:pt x="1079" y="210"/>
                  </a:lnTo>
                  <a:lnTo>
                    <a:pt x="1082" y="205"/>
                  </a:lnTo>
                  <a:lnTo>
                    <a:pt x="1088" y="208"/>
                  </a:lnTo>
                  <a:lnTo>
                    <a:pt x="1089" y="202"/>
                  </a:lnTo>
                  <a:lnTo>
                    <a:pt x="1102" y="202"/>
                  </a:lnTo>
                  <a:lnTo>
                    <a:pt x="1106" y="205"/>
                  </a:lnTo>
                  <a:lnTo>
                    <a:pt x="1138" y="193"/>
                  </a:lnTo>
                  <a:lnTo>
                    <a:pt x="1163" y="192"/>
                  </a:lnTo>
                  <a:lnTo>
                    <a:pt x="1175" y="203"/>
                  </a:lnTo>
                  <a:lnTo>
                    <a:pt x="1162" y="225"/>
                  </a:lnTo>
                  <a:lnTo>
                    <a:pt x="1153" y="230"/>
                  </a:lnTo>
                  <a:lnTo>
                    <a:pt x="1147" y="227"/>
                  </a:lnTo>
                  <a:lnTo>
                    <a:pt x="1147" y="236"/>
                  </a:lnTo>
                  <a:lnTo>
                    <a:pt x="1142" y="240"/>
                  </a:lnTo>
                  <a:lnTo>
                    <a:pt x="1146" y="246"/>
                  </a:lnTo>
                  <a:lnTo>
                    <a:pt x="1146" y="257"/>
                  </a:lnTo>
                  <a:lnTo>
                    <a:pt x="1162" y="259"/>
                  </a:lnTo>
                  <a:lnTo>
                    <a:pt x="1162" y="269"/>
                  </a:lnTo>
                  <a:lnTo>
                    <a:pt x="1165" y="264"/>
                  </a:lnTo>
                  <a:lnTo>
                    <a:pt x="1180" y="274"/>
                  </a:lnTo>
                  <a:lnTo>
                    <a:pt x="1185" y="296"/>
                  </a:lnTo>
                  <a:lnTo>
                    <a:pt x="1192" y="300"/>
                  </a:lnTo>
                  <a:lnTo>
                    <a:pt x="1195" y="310"/>
                  </a:lnTo>
                  <a:lnTo>
                    <a:pt x="1190" y="315"/>
                  </a:lnTo>
                  <a:lnTo>
                    <a:pt x="1192" y="323"/>
                  </a:lnTo>
                  <a:lnTo>
                    <a:pt x="1202" y="326"/>
                  </a:lnTo>
                  <a:lnTo>
                    <a:pt x="1207" y="344"/>
                  </a:lnTo>
                  <a:lnTo>
                    <a:pt x="1215" y="341"/>
                  </a:lnTo>
                  <a:lnTo>
                    <a:pt x="1216" y="351"/>
                  </a:lnTo>
                  <a:lnTo>
                    <a:pt x="1202" y="364"/>
                  </a:lnTo>
                  <a:lnTo>
                    <a:pt x="1211" y="368"/>
                  </a:lnTo>
                  <a:lnTo>
                    <a:pt x="1210" y="385"/>
                  </a:lnTo>
                  <a:lnTo>
                    <a:pt x="1201" y="385"/>
                  </a:lnTo>
                  <a:lnTo>
                    <a:pt x="1191" y="397"/>
                  </a:lnTo>
                  <a:lnTo>
                    <a:pt x="1185" y="418"/>
                  </a:lnTo>
                  <a:lnTo>
                    <a:pt x="1167" y="424"/>
                  </a:lnTo>
                  <a:lnTo>
                    <a:pt x="1165" y="434"/>
                  </a:lnTo>
                  <a:lnTo>
                    <a:pt x="1168" y="439"/>
                  </a:lnTo>
                  <a:lnTo>
                    <a:pt x="1170" y="429"/>
                  </a:lnTo>
                  <a:lnTo>
                    <a:pt x="1175" y="424"/>
                  </a:lnTo>
                  <a:lnTo>
                    <a:pt x="1180" y="437"/>
                  </a:lnTo>
                  <a:lnTo>
                    <a:pt x="1191" y="433"/>
                  </a:lnTo>
                  <a:lnTo>
                    <a:pt x="1201" y="434"/>
                  </a:lnTo>
                  <a:lnTo>
                    <a:pt x="1197" y="452"/>
                  </a:lnTo>
                  <a:lnTo>
                    <a:pt x="1212" y="448"/>
                  </a:lnTo>
                  <a:lnTo>
                    <a:pt x="1224" y="434"/>
                  </a:lnTo>
                  <a:lnTo>
                    <a:pt x="1226" y="442"/>
                  </a:lnTo>
                  <a:lnTo>
                    <a:pt x="1219" y="454"/>
                  </a:lnTo>
                  <a:lnTo>
                    <a:pt x="1226" y="471"/>
                  </a:lnTo>
                  <a:lnTo>
                    <a:pt x="1235" y="456"/>
                  </a:lnTo>
                  <a:lnTo>
                    <a:pt x="1242" y="453"/>
                  </a:lnTo>
                  <a:lnTo>
                    <a:pt x="1239" y="464"/>
                  </a:lnTo>
                  <a:lnTo>
                    <a:pt x="1245" y="476"/>
                  </a:lnTo>
                  <a:lnTo>
                    <a:pt x="1256" y="468"/>
                  </a:lnTo>
                  <a:lnTo>
                    <a:pt x="1260" y="481"/>
                  </a:lnTo>
                  <a:lnTo>
                    <a:pt x="1270" y="481"/>
                  </a:lnTo>
                  <a:lnTo>
                    <a:pt x="1270" y="487"/>
                  </a:lnTo>
                  <a:lnTo>
                    <a:pt x="1269" y="492"/>
                  </a:lnTo>
                  <a:lnTo>
                    <a:pt x="1281" y="491"/>
                  </a:lnTo>
                  <a:lnTo>
                    <a:pt x="1291" y="501"/>
                  </a:lnTo>
                  <a:lnTo>
                    <a:pt x="1286" y="502"/>
                  </a:lnTo>
                  <a:lnTo>
                    <a:pt x="1276" y="496"/>
                  </a:lnTo>
                  <a:lnTo>
                    <a:pt x="1276" y="503"/>
                  </a:lnTo>
                  <a:lnTo>
                    <a:pt x="1266" y="503"/>
                  </a:lnTo>
                  <a:lnTo>
                    <a:pt x="1276" y="512"/>
                  </a:lnTo>
                  <a:lnTo>
                    <a:pt x="1274" y="518"/>
                  </a:lnTo>
                  <a:lnTo>
                    <a:pt x="1279" y="525"/>
                  </a:lnTo>
                  <a:lnTo>
                    <a:pt x="1295" y="527"/>
                  </a:lnTo>
                  <a:lnTo>
                    <a:pt x="1296" y="533"/>
                  </a:lnTo>
                  <a:lnTo>
                    <a:pt x="1283" y="533"/>
                  </a:lnTo>
                  <a:lnTo>
                    <a:pt x="1293" y="541"/>
                  </a:lnTo>
                  <a:lnTo>
                    <a:pt x="1283" y="545"/>
                  </a:lnTo>
                  <a:lnTo>
                    <a:pt x="1274" y="561"/>
                  </a:lnTo>
                  <a:lnTo>
                    <a:pt x="1260" y="560"/>
                  </a:lnTo>
                  <a:lnTo>
                    <a:pt x="1259" y="566"/>
                  </a:lnTo>
                  <a:lnTo>
                    <a:pt x="1247" y="570"/>
                  </a:lnTo>
                  <a:lnTo>
                    <a:pt x="1240" y="565"/>
                  </a:lnTo>
                  <a:lnTo>
                    <a:pt x="1191" y="599"/>
                  </a:lnTo>
                  <a:lnTo>
                    <a:pt x="1187" y="619"/>
                  </a:lnTo>
                  <a:lnTo>
                    <a:pt x="1142" y="609"/>
                  </a:lnTo>
                  <a:lnTo>
                    <a:pt x="1121" y="614"/>
                  </a:lnTo>
                  <a:lnTo>
                    <a:pt x="1111" y="620"/>
                  </a:lnTo>
                  <a:lnTo>
                    <a:pt x="1121" y="626"/>
                  </a:lnTo>
                  <a:lnTo>
                    <a:pt x="1132" y="624"/>
                  </a:lnTo>
                  <a:lnTo>
                    <a:pt x="1121" y="639"/>
                  </a:lnTo>
                  <a:lnTo>
                    <a:pt x="1136" y="644"/>
                  </a:lnTo>
                  <a:lnTo>
                    <a:pt x="1157" y="665"/>
                  </a:lnTo>
                  <a:lnTo>
                    <a:pt x="1158" y="671"/>
                  </a:lnTo>
                  <a:lnTo>
                    <a:pt x="1150" y="674"/>
                  </a:lnTo>
                  <a:lnTo>
                    <a:pt x="1147" y="681"/>
                  </a:lnTo>
                  <a:lnTo>
                    <a:pt x="1163" y="694"/>
                  </a:lnTo>
                  <a:lnTo>
                    <a:pt x="1178" y="693"/>
                  </a:lnTo>
                  <a:lnTo>
                    <a:pt x="1181" y="699"/>
                  </a:lnTo>
                  <a:lnTo>
                    <a:pt x="1195" y="694"/>
                  </a:lnTo>
                  <a:lnTo>
                    <a:pt x="1195" y="723"/>
                  </a:lnTo>
                  <a:lnTo>
                    <a:pt x="1200" y="727"/>
                  </a:lnTo>
                  <a:lnTo>
                    <a:pt x="1195" y="734"/>
                  </a:lnTo>
                  <a:lnTo>
                    <a:pt x="1197" y="739"/>
                  </a:lnTo>
                  <a:lnTo>
                    <a:pt x="1190" y="742"/>
                  </a:lnTo>
                  <a:lnTo>
                    <a:pt x="1181" y="758"/>
                  </a:lnTo>
                  <a:lnTo>
                    <a:pt x="1158" y="779"/>
                  </a:lnTo>
                  <a:lnTo>
                    <a:pt x="1142" y="762"/>
                  </a:lnTo>
                  <a:lnTo>
                    <a:pt x="1143" y="773"/>
                  </a:lnTo>
                  <a:lnTo>
                    <a:pt x="1137" y="782"/>
                  </a:lnTo>
                  <a:lnTo>
                    <a:pt x="1084" y="796"/>
                  </a:lnTo>
                  <a:lnTo>
                    <a:pt x="1078" y="783"/>
                  </a:lnTo>
                  <a:lnTo>
                    <a:pt x="1057" y="774"/>
                  </a:lnTo>
                  <a:lnTo>
                    <a:pt x="1050" y="759"/>
                  </a:lnTo>
                  <a:lnTo>
                    <a:pt x="1035" y="747"/>
                  </a:lnTo>
                  <a:lnTo>
                    <a:pt x="1037" y="735"/>
                  </a:lnTo>
                  <a:lnTo>
                    <a:pt x="1022" y="735"/>
                  </a:lnTo>
                  <a:lnTo>
                    <a:pt x="1025" y="724"/>
                  </a:lnTo>
                  <a:lnTo>
                    <a:pt x="1013" y="720"/>
                  </a:lnTo>
                  <a:lnTo>
                    <a:pt x="1010" y="708"/>
                  </a:lnTo>
                  <a:lnTo>
                    <a:pt x="985" y="694"/>
                  </a:lnTo>
                  <a:lnTo>
                    <a:pt x="993" y="684"/>
                  </a:lnTo>
                  <a:lnTo>
                    <a:pt x="988" y="676"/>
                  </a:lnTo>
                  <a:lnTo>
                    <a:pt x="971" y="668"/>
                  </a:lnTo>
                  <a:lnTo>
                    <a:pt x="971" y="660"/>
                  </a:lnTo>
                  <a:lnTo>
                    <a:pt x="961" y="660"/>
                  </a:lnTo>
                  <a:lnTo>
                    <a:pt x="958" y="654"/>
                  </a:lnTo>
                  <a:lnTo>
                    <a:pt x="950" y="655"/>
                  </a:lnTo>
                  <a:lnTo>
                    <a:pt x="945" y="649"/>
                  </a:lnTo>
                  <a:lnTo>
                    <a:pt x="936" y="651"/>
                  </a:lnTo>
                  <a:lnTo>
                    <a:pt x="930" y="640"/>
                  </a:lnTo>
                  <a:lnTo>
                    <a:pt x="925" y="639"/>
                  </a:lnTo>
                  <a:lnTo>
                    <a:pt x="925" y="631"/>
                  </a:lnTo>
                  <a:lnTo>
                    <a:pt x="909" y="634"/>
                  </a:lnTo>
                  <a:lnTo>
                    <a:pt x="909" y="625"/>
                  </a:lnTo>
                  <a:lnTo>
                    <a:pt x="904" y="626"/>
                  </a:lnTo>
                  <a:lnTo>
                    <a:pt x="904" y="634"/>
                  </a:lnTo>
                  <a:lnTo>
                    <a:pt x="891" y="635"/>
                  </a:lnTo>
                  <a:lnTo>
                    <a:pt x="889" y="629"/>
                  </a:lnTo>
                  <a:lnTo>
                    <a:pt x="896" y="625"/>
                  </a:lnTo>
                  <a:lnTo>
                    <a:pt x="887" y="624"/>
                  </a:lnTo>
                  <a:lnTo>
                    <a:pt x="881" y="614"/>
                  </a:lnTo>
                  <a:lnTo>
                    <a:pt x="891" y="609"/>
                  </a:lnTo>
                  <a:lnTo>
                    <a:pt x="904" y="610"/>
                  </a:lnTo>
                  <a:lnTo>
                    <a:pt x="907" y="604"/>
                  </a:lnTo>
                  <a:lnTo>
                    <a:pt x="894" y="597"/>
                  </a:lnTo>
                  <a:lnTo>
                    <a:pt x="886" y="607"/>
                  </a:lnTo>
                  <a:lnTo>
                    <a:pt x="870" y="610"/>
                  </a:lnTo>
                  <a:lnTo>
                    <a:pt x="872" y="601"/>
                  </a:lnTo>
                  <a:lnTo>
                    <a:pt x="871" y="582"/>
                  </a:lnTo>
                  <a:lnTo>
                    <a:pt x="852" y="599"/>
                  </a:lnTo>
                  <a:lnTo>
                    <a:pt x="845" y="594"/>
                  </a:lnTo>
                  <a:lnTo>
                    <a:pt x="856" y="586"/>
                  </a:lnTo>
                  <a:lnTo>
                    <a:pt x="848" y="570"/>
                  </a:lnTo>
                  <a:lnTo>
                    <a:pt x="860" y="570"/>
                  </a:lnTo>
                  <a:lnTo>
                    <a:pt x="843" y="556"/>
                  </a:lnTo>
                  <a:lnTo>
                    <a:pt x="861" y="553"/>
                  </a:lnTo>
                  <a:lnTo>
                    <a:pt x="862" y="541"/>
                  </a:lnTo>
                  <a:lnTo>
                    <a:pt x="857" y="540"/>
                  </a:lnTo>
                  <a:lnTo>
                    <a:pt x="856" y="550"/>
                  </a:lnTo>
                  <a:lnTo>
                    <a:pt x="845" y="546"/>
                  </a:lnTo>
                  <a:lnTo>
                    <a:pt x="843" y="553"/>
                  </a:lnTo>
                  <a:lnTo>
                    <a:pt x="828" y="560"/>
                  </a:lnTo>
                  <a:lnTo>
                    <a:pt x="833" y="570"/>
                  </a:lnTo>
                  <a:lnTo>
                    <a:pt x="822" y="557"/>
                  </a:lnTo>
                  <a:lnTo>
                    <a:pt x="811" y="601"/>
                  </a:lnTo>
                  <a:lnTo>
                    <a:pt x="803" y="615"/>
                  </a:lnTo>
                  <a:lnTo>
                    <a:pt x="808" y="615"/>
                  </a:lnTo>
                  <a:lnTo>
                    <a:pt x="808" y="665"/>
                  </a:lnTo>
                  <a:lnTo>
                    <a:pt x="774" y="665"/>
                  </a:lnTo>
                  <a:lnTo>
                    <a:pt x="772" y="670"/>
                  </a:lnTo>
                  <a:lnTo>
                    <a:pt x="758" y="673"/>
                  </a:lnTo>
                  <a:lnTo>
                    <a:pt x="734" y="700"/>
                  </a:lnTo>
                  <a:lnTo>
                    <a:pt x="723" y="705"/>
                  </a:lnTo>
                  <a:lnTo>
                    <a:pt x="728" y="719"/>
                  </a:lnTo>
                  <a:lnTo>
                    <a:pt x="715" y="735"/>
                  </a:lnTo>
                  <a:lnTo>
                    <a:pt x="705" y="739"/>
                  </a:lnTo>
                  <a:lnTo>
                    <a:pt x="702" y="752"/>
                  </a:lnTo>
                  <a:lnTo>
                    <a:pt x="713" y="763"/>
                  </a:lnTo>
                  <a:lnTo>
                    <a:pt x="723" y="779"/>
                  </a:lnTo>
                  <a:lnTo>
                    <a:pt x="717" y="809"/>
                  </a:lnTo>
                  <a:lnTo>
                    <a:pt x="708" y="808"/>
                  </a:lnTo>
                  <a:lnTo>
                    <a:pt x="697" y="811"/>
                  </a:lnTo>
                  <a:lnTo>
                    <a:pt x="683" y="848"/>
                  </a:lnTo>
                  <a:lnTo>
                    <a:pt x="669" y="848"/>
                  </a:lnTo>
                  <a:lnTo>
                    <a:pt x="660" y="863"/>
                  </a:lnTo>
                  <a:lnTo>
                    <a:pt x="654" y="867"/>
                  </a:lnTo>
                  <a:lnTo>
                    <a:pt x="655" y="870"/>
                  </a:lnTo>
                  <a:lnTo>
                    <a:pt x="649" y="875"/>
                  </a:lnTo>
                  <a:lnTo>
                    <a:pt x="654" y="891"/>
                  </a:lnTo>
                  <a:lnTo>
                    <a:pt x="641" y="892"/>
                  </a:lnTo>
                  <a:lnTo>
                    <a:pt x="635" y="920"/>
                  </a:lnTo>
                  <a:lnTo>
                    <a:pt x="621" y="922"/>
                  </a:lnTo>
                  <a:lnTo>
                    <a:pt x="604" y="917"/>
                  </a:lnTo>
                  <a:lnTo>
                    <a:pt x="604" y="905"/>
                  </a:lnTo>
                  <a:lnTo>
                    <a:pt x="586" y="905"/>
                  </a:lnTo>
                  <a:lnTo>
                    <a:pt x="586" y="892"/>
                  </a:lnTo>
                  <a:lnTo>
                    <a:pt x="575" y="892"/>
                  </a:lnTo>
                  <a:lnTo>
                    <a:pt x="575" y="794"/>
                  </a:lnTo>
                  <a:lnTo>
                    <a:pt x="564" y="792"/>
                  </a:lnTo>
                  <a:lnTo>
                    <a:pt x="562" y="700"/>
                  </a:lnTo>
                  <a:lnTo>
                    <a:pt x="537" y="691"/>
                  </a:lnTo>
                  <a:lnTo>
                    <a:pt x="537" y="788"/>
                  </a:lnTo>
                  <a:lnTo>
                    <a:pt x="423" y="792"/>
                  </a:lnTo>
                  <a:lnTo>
                    <a:pt x="423" y="788"/>
                  </a:lnTo>
                  <a:lnTo>
                    <a:pt x="399" y="783"/>
                  </a:lnTo>
                  <a:lnTo>
                    <a:pt x="399" y="851"/>
                  </a:lnTo>
                  <a:lnTo>
                    <a:pt x="389" y="862"/>
                  </a:lnTo>
                  <a:lnTo>
                    <a:pt x="383" y="860"/>
                  </a:lnTo>
                  <a:lnTo>
                    <a:pt x="377" y="848"/>
                  </a:lnTo>
                  <a:lnTo>
                    <a:pt x="387" y="831"/>
                  </a:lnTo>
                  <a:lnTo>
                    <a:pt x="367" y="826"/>
                  </a:lnTo>
                  <a:lnTo>
                    <a:pt x="345" y="831"/>
                  </a:lnTo>
                  <a:lnTo>
                    <a:pt x="348" y="838"/>
                  </a:lnTo>
                  <a:lnTo>
                    <a:pt x="334" y="843"/>
                  </a:lnTo>
                  <a:lnTo>
                    <a:pt x="330" y="841"/>
                  </a:lnTo>
                  <a:lnTo>
                    <a:pt x="335" y="828"/>
                  </a:lnTo>
                  <a:lnTo>
                    <a:pt x="319" y="836"/>
                  </a:lnTo>
                  <a:lnTo>
                    <a:pt x="311" y="841"/>
                  </a:lnTo>
                  <a:lnTo>
                    <a:pt x="311" y="828"/>
                  </a:lnTo>
                  <a:lnTo>
                    <a:pt x="318" y="821"/>
                  </a:lnTo>
                  <a:lnTo>
                    <a:pt x="303" y="814"/>
                  </a:lnTo>
                  <a:lnTo>
                    <a:pt x="306" y="809"/>
                  </a:lnTo>
                  <a:lnTo>
                    <a:pt x="316" y="809"/>
                  </a:lnTo>
                  <a:lnTo>
                    <a:pt x="316" y="801"/>
                  </a:lnTo>
                  <a:lnTo>
                    <a:pt x="288" y="804"/>
                  </a:lnTo>
                  <a:lnTo>
                    <a:pt x="291" y="819"/>
                  </a:lnTo>
                  <a:lnTo>
                    <a:pt x="285" y="819"/>
                  </a:lnTo>
                  <a:lnTo>
                    <a:pt x="280" y="812"/>
                  </a:lnTo>
                  <a:lnTo>
                    <a:pt x="284" y="801"/>
                  </a:lnTo>
                  <a:lnTo>
                    <a:pt x="274" y="798"/>
                  </a:lnTo>
                  <a:lnTo>
                    <a:pt x="270" y="792"/>
                  </a:lnTo>
                  <a:lnTo>
                    <a:pt x="261" y="804"/>
                  </a:lnTo>
                  <a:lnTo>
                    <a:pt x="256" y="787"/>
                  </a:lnTo>
                  <a:lnTo>
                    <a:pt x="252" y="788"/>
                  </a:lnTo>
                  <a:lnTo>
                    <a:pt x="242" y="798"/>
                  </a:lnTo>
                  <a:lnTo>
                    <a:pt x="245" y="787"/>
                  </a:lnTo>
                  <a:lnTo>
                    <a:pt x="259" y="773"/>
                  </a:lnTo>
                  <a:lnTo>
                    <a:pt x="244" y="777"/>
                  </a:lnTo>
                  <a:lnTo>
                    <a:pt x="232" y="772"/>
                  </a:lnTo>
                  <a:lnTo>
                    <a:pt x="229" y="762"/>
                  </a:lnTo>
                  <a:lnTo>
                    <a:pt x="215" y="763"/>
                  </a:lnTo>
                  <a:lnTo>
                    <a:pt x="212" y="768"/>
                  </a:lnTo>
                  <a:lnTo>
                    <a:pt x="200" y="762"/>
                  </a:lnTo>
                  <a:lnTo>
                    <a:pt x="220" y="740"/>
                  </a:lnTo>
                  <a:lnTo>
                    <a:pt x="216" y="729"/>
                  </a:lnTo>
                  <a:lnTo>
                    <a:pt x="210" y="739"/>
                  </a:lnTo>
                  <a:lnTo>
                    <a:pt x="196" y="724"/>
                  </a:lnTo>
                  <a:lnTo>
                    <a:pt x="190" y="724"/>
                  </a:lnTo>
                  <a:lnTo>
                    <a:pt x="190" y="719"/>
                  </a:lnTo>
                  <a:lnTo>
                    <a:pt x="201" y="719"/>
                  </a:lnTo>
                  <a:lnTo>
                    <a:pt x="205" y="710"/>
                  </a:lnTo>
                  <a:lnTo>
                    <a:pt x="186" y="713"/>
                  </a:lnTo>
                  <a:lnTo>
                    <a:pt x="176" y="708"/>
                  </a:lnTo>
                  <a:lnTo>
                    <a:pt x="180" y="698"/>
                  </a:lnTo>
                  <a:lnTo>
                    <a:pt x="167" y="708"/>
                  </a:lnTo>
                  <a:lnTo>
                    <a:pt x="168" y="684"/>
                  </a:lnTo>
                  <a:lnTo>
                    <a:pt x="155" y="693"/>
                  </a:lnTo>
                  <a:lnTo>
                    <a:pt x="137" y="693"/>
                  </a:lnTo>
                  <a:lnTo>
                    <a:pt x="137" y="670"/>
                  </a:lnTo>
                  <a:lnTo>
                    <a:pt x="123" y="670"/>
                  </a:lnTo>
                  <a:lnTo>
                    <a:pt x="127" y="658"/>
                  </a:lnTo>
                  <a:lnTo>
                    <a:pt x="111" y="654"/>
                  </a:lnTo>
                  <a:lnTo>
                    <a:pt x="98" y="658"/>
                  </a:lnTo>
                  <a:lnTo>
                    <a:pt x="91" y="656"/>
                  </a:lnTo>
                  <a:lnTo>
                    <a:pt x="89" y="668"/>
                  </a:lnTo>
                  <a:lnTo>
                    <a:pt x="79" y="668"/>
                  </a:lnTo>
                  <a:lnTo>
                    <a:pt x="79" y="679"/>
                  </a:lnTo>
                  <a:lnTo>
                    <a:pt x="74" y="676"/>
                  </a:lnTo>
                  <a:lnTo>
                    <a:pt x="73" y="678"/>
                  </a:lnTo>
                  <a:lnTo>
                    <a:pt x="43" y="676"/>
                  </a:lnTo>
                  <a:lnTo>
                    <a:pt x="42" y="625"/>
                  </a:lnTo>
                  <a:lnTo>
                    <a:pt x="37" y="615"/>
                  </a:lnTo>
                  <a:lnTo>
                    <a:pt x="40" y="609"/>
                  </a:lnTo>
                  <a:lnTo>
                    <a:pt x="47" y="607"/>
                  </a:lnTo>
                  <a:lnTo>
                    <a:pt x="47" y="602"/>
                  </a:lnTo>
                  <a:lnTo>
                    <a:pt x="35" y="599"/>
                  </a:lnTo>
                  <a:lnTo>
                    <a:pt x="38" y="586"/>
                  </a:lnTo>
                  <a:lnTo>
                    <a:pt x="58" y="594"/>
                  </a:lnTo>
                  <a:lnTo>
                    <a:pt x="68" y="581"/>
                  </a:lnTo>
                  <a:lnTo>
                    <a:pt x="69" y="561"/>
                  </a:lnTo>
                  <a:lnTo>
                    <a:pt x="57" y="548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4" y="492"/>
                  </a:lnTo>
                  <a:lnTo>
                    <a:pt x="14" y="482"/>
                  </a:lnTo>
                  <a:lnTo>
                    <a:pt x="40" y="479"/>
                  </a:lnTo>
                  <a:lnTo>
                    <a:pt x="72" y="512"/>
                  </a:lnTo>
                  <a:lnTo>
                    <a:pt x="84" y="516"/>
                  </a:lnTo>
                  <a:lnTo>
                    <a:pt x="99" y="506"/>
                  </a:lnTo>
                  <a:lnTo>
                    <a:pt x="109" y="482"/>
                  </a:lnTo>
                  <a:lnTo>
                    <a:pt x="122" y="481"/>
                  </a:lnTo>
                  <a:lnTo>
                    <a:pt x="142" y="489"/>
                  </a:lnTo>
                  <a:lnTo>
                    <a:pt x="155" y="489"/>
                  </a:lnTo>
                  <a:lnTo>
                    <a:pt x="170" y="481"/>
                  </a:lnTo>
                  <a:lnTo>
                    <a:pt x="180" y="454"/>
                  </a:lnTo>
                  <a:lnTo>
                    <a:pt x="207" y="422"/>
                  </a:lnTo>
                  <a:lnTo>
                    <a:pt x="207" y="385"/>
                  </a:lnTo>
                  <a:lnTo>
                    <a:pt x="202" y="311"/>
                  </a:lnTo>
                  <a:lnTo>
                    <a:pt x="215" y="299"/>
                  </a:lnTo>
                  <a:lnTo>
                    <a:pt x="227" y="291"/>
                  </a:lnTo>
                  <a:lnTo>
                    <a:pt x="256" y="295"/>
                  </a:lnTo>
                  <a:lnTo>
                    <a:pt x="266" y="289"/>
                  </a:lnTo>
                  <a:lnTo>
                    <a:pt x="279" y="266"/>
                  </a:lnTo>
                  <a:lnTo>
                    <a:pt x="288" y="222"/>
                  </a:lnTo>
                  <a:lnTo>
                    <a:pt x="308" y="172"/>
                  </a:lnTo>
                  <a:lnTo>
                    <a:pt x="316" y="167"/>
                  </a:lnTo>
                  <a:lnTo>
                    <a:pt x="330" y="176"/>
                  </a:lnTo>
                  <a:lnTo>
                    <a:pt x="340" y="227"/>
                  </a:lnTo>
                  <a:lnTo>
                    <a:pt x="354" y="240"/>
                  </a:lnTo>
                  <a:lnTo>
                    <a:pt x="372" y="235"/>
                  </a:lnTo>
                  <a:lnTo>
                    <a:pt x="392" y="208"/>
                  </a:lnTo>
                  <a:lnTo>
                    <a:pt x="413" y="210"/>
                  </a:lnTo>
                  <a:lnTo>
                    <a:pt x="461" y="225"/>
                  </a:lnTo>
                  <a:lnTo>
                    <a:pt x="471" y="218"/>
                  </a:lnTo>
                  <a:lnTo>
                    <a:pt x="472" y="203"/>
                  </a:lnTo>
                  <a:lnTo>
                    <a:pt x="463" y="166"/>
                  </a:lnTo>
                  <a:lnTo>
                    <a:pt x="463" y="147"/>
                  </a:lnTo>
                  <a:lnTo>
                    <a:pt x="472" y="134"/>
                  </a:lnTo>
                  <a:lnTo>
                    <a:pt x="481" y="134"/>
                  </a:lnTo>
                  <a:lnTo>
                    <a:pt x="488" y="142"/>
                  </a:lnTo>
                  <a:lnTo>
                    <a:pt x="505" y="182"/>
                  </a:lnTo>
                  <a:lnTo>
                    <a:pt x="518" y="187"/>
                  </a:lnTo>
                  <a:lnTo>
                    <a:pt x="530" y="181"/>
                  </a:lnTo>
                  <a:lnTo>
                    <a:pt x="536" y="172"/>
                  </a:lnTo>
                  <a:lnTo>
                    <a:pt x="545" y="142"/>
                  </a:lnTo>
                  <a:lnTo>
                    <a:pt x="564" y="103"/>
                  </a:lnTo>
                  <a:lnTo>
                    <a:pt x="566" y="80"/>
                  </a:lnTo>
                  <a:lnTo>
                    <a:pt x="570" y="69"/>
                  </a:lnTo>
                  <a:lnTo>
                    <a:pt x="584" y="67"/>
                  </a:lnTo>
                  <a:lnTo>
                    <a:pt x="591" y="73"/>
                  </a:lnTo>
                  <a:lnTo>
                    <a:pt x="615" y="98"/>
                  </a:lnTo>
                  <a:lnTo>
                    <a:pt x="628" y="131"/>
                  </a:lnTo>
                  <a:lnTo>
                    <a:pt x="635" y="134"/>
                  </a:lnTo>
                  <a:lnTo>
                    <a:pt x="649" y="124"/>
                  </a:lnTo>
                  <a:lnTo>
                    <a:pt x="655" y="109"/>
                  </a:lnTo>
                  <a:lnTo>
                    <a:pt x="665" y="103"/>
                  </a:lnTo>
                  <a:lnTo>
                    <a:pt x="699" y="103"/>
                  </a:lnTo>
                  <a:lnTo>
                    <a:pt x="718" y="99"/>
                  </a:lnTo>
                  <a:lnTo>
                    <a:pt x="733" y="92"/>
                  </a:lnTo>
                  <a:lnTo>
                    <a:pt x="737" y="75"/>
                  </a:lnTo>
                  <a:lnTo>
                    <a:pt x="705" y="45"/>
                  </a:lnTo>
                  <a:lnTo>
                    <a:pt x="703" y="34"/>
                  </a:lnTo>
                  <a:lnTo>
                    <a:pt x="712" y="28"/>
                  </a:lnTo>
                  <a:lnTo>
                    <a:pt x="743" y="28"/>
                  </a:lnTo>
                  <a:lnTo>
                    <a:pt x="768" y="6"/>
                  </a:lnTo>
                  <a:lnTo>
                    <a:pt x="777" y="6"/>
                  </a:lnTo>
                  <a:lnTo>
                    <a:pt x="796" y="19"/>
                  </a:lnTo>
                  <a:lnTo>
                    <a:pt x="832" y="77"/>
                  </a:lnTo>
                  <a:lnTo>
                    <a:pt x="846" y="83"/>
                  </a:lnTo>
                  <a:lnTo>
                    <a:pt x="857" y="73"/>
                  </a:lnTo>
                  <a:lnTo>
                    <a:pt x="861" y="59"/>
                  </a:lnTo>
                  <a:lnTo>
                    <a:pt x="855" y="33"/>
                  </a:lnTo>
                  <a:lnTo>
                    <a:pt x="855" y="3"/>
                  </a:lnTo>
                  <a:lnTo>
                    <a:pt x="862" y="0"/>
                  </a:lnTo>
                  <a:lnTo>
                    <a:pt x="894" y="29"/>
                  </a:lnTo>
                  <a:lnTo>
                    <a:pt x="905" y="53"/>
                  </a:lnTo>
                  <a:lnTo>
                    <a:pt x="919" y="59"/>
                  </a:lnTo>
                  <a:lnTo>
                    <a:pt x="915" y="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2796336" y="3035743"/>
              <a:ext cx="1086366" cy="1007407"/>
            </a:xfrm>
            <a:custGeom>
              <a:avLst/>
              <a:gdLst>
                <a:gd name="T0" fmla="*/ 1199 w 1595"/>
                <a:gd name="T1" fmla="*/ 89 h 1480"/>
                <a:gd name="T2" fmla="*/ 1230 w 1595"/>
                <a:gd name="T3" fmla="*/ 275 h 1480"/>
                <a:gd name="T4" fmla="*/ 1259 w 1595"/>
                <a:gd name="T5" fmla="*/ 365 h 1480"/>
                <a:gd name="T6" fmla="*/ 1298 w 1595"/>
                <a:gd name="T7" fmla="*/ 443 h 1480"/>
                <a:gd name="T8" fmla="*/ 1448 w 1595"/>
                <a:gd name="T9" fmla="*/ 485 h 1480"/>
                <a:gd name="T10" fmla="*/ 1510 w 1595"/>
                <a:gd name="T11" fmla="*/ 593 h 1480"/>
                <a:gd name="T12" fmla="*/ 1544 w 1595"/>
                <a:gd name="T13" fmla="*/ 636 h 1480"/>
                <a:gd name="T14" fmla="*/ 1515 w 1595"/>
                <a:gd name="T15" fmla="*/ 780 h 1480"/>
                <a:gd name="T16" fmla="*/ 1500 w 1595"/>
                <a:gd name="T17" fmla="*/ 966 h 1480"/>
                <a:gd name="T18" fmla="*/ 1411 w 1595"/>
                <a:gd name="T19" fmla="*/ 1046 h 1480"/>
                <a:gd name="T20" fmla="*/ 1329 w 1595"/>
                <a:gd name="T21" fmla="*/ 1037 h 1480"/>
                <a:gd name="T22" fmla="*/ 1284 w 1595"/>
                <a:gd name="T23" fmla="*/ 1049 h 1480"/>
                <a:gd name="T24" fmla="*/ 1288 w 1595"/>
                <a:gd name="T25" fmla="*/ 1104 h 1480"/>
                <a:gd name="T26" fmla="*/ 1268 w 1595"/>
                <a:gd name="T27" fmla="*/ 1194 h 1480"/>
                <a:gd name="T28" fmla="*/ 1259 w 1595"/>
                <a:gd name="T29" fmla="*/ 1271 h 1480"/>
                <a:gd name="T30" fmla="*/ 1171 w 1595"/>
                <a:gd name="T31" fmla="*/ 1401 h 1480"/>
                <a:gd name="T32" fmla="*/ 1156 w 1595"/>
                <a:gd name="T33" fmla="*/ 1480 h 1480"/>
                <a:gd name="T34" fmla="*/ 1044 w 1595"/>
                <a:gd name="T35" fmla="*/ 1423 h 1480"/>
                <a:gd name="T36" fmla="*/ 959 w 1595"/>
                <a:gd name="T37" fmla="*/ 1310 h 1480"/>
                <a:gd name="T38" fmla="*/ 938 w 1595"/>
                <a:gd name="T39" fmla="*/ 1236 h 1480"/>
                <a:gd name="T40" fmla="*/ 949 w 1595"/>
                <a:gd name="T41" fmla="*/ 1110 h 1480"/>
                <a:gd name="T42" fmla="*/ 941 w 1595"/>
                <a:gd name="T43" fmla="*/ 1012 h 1480"/>
                <a:gd name="T44" fmla="*/ 847 w 1595"/>
                <a:gd name="T45" fmla="*/ 1046 h 1480"/>
                <a:gd name="T46" fmla="*/ 777 w 1595"/>
                <a:gd name="T47" fmla="*/ 889 h 1480"/>
                <a:gd name="T48" fmla="*/ 756 w 1595"/>
                <a:gd name="T49" fmla="*/ 822 h 1480"/>
                <a:gd name="T50" fmla="*/ 626 w 1595"/>
                <a:gd name="T51" fmla="*/ 938 h 1480"/>
                <a:gd name="T52" fmla="*/ 629 w 1595"/>
                <a:gd name="T53" fmla="*/ 1006 h 1480"/>
                <a:gd name="T54" fmla="*/ 557 w 1595"/>
                <a:gd name="T55" fmla="*/ 1120 h 1480"/>
                <a:gd name="T56" fmla="*/ 437 w 1595"/>
                <a:gd name="T57" fmla="*/ 1119 h 1480"/>
                <a:gd name="T58" fmla="*/ 355 w 1595"/>
                <a:gd name="T59" fmla="*/ 1140 h 1480"/>
                <a:gd name="T60" fmla="*/ 340 w 1595"/>
                <a:gd name="T61" fmla="*/ 1187 h 1480"/>
                <a:gd name="T62" fmla="*/ 211 w 1595"/>
                <a:gd name="T63" fmla="*/ 1229 h 1480"/>
                <a:gd name="T64" fmla="*/ 71 w 1595"/>
                <a:gd name="T65" fmla="*/ 1221 h 1480"/>
                <a:gd name="T66" fmla="*/ 74 w 1595"/>
                <a:gd name="T67" fmla="*/ 1069 h 1480"/>
                <a:gd name="T68" fmla="*/ 20 w 1595"/>
                <a:gd name="T69" fmla="*/ 966 h 1480"/>
                <a:gd name="T70" fmla="*/ 43 w 1595"/>
                <a:gd name="T71" fmla="*/ 897 h 1480"/>
                <a:gd name="T72" fmla="*/ 76 w 1595"/>
                <a:gd name="T73" fmla="*/ 790 h 1480"/>
                <a:gd name="T74" fmla="*/ 111 w 1595"/>
                <a:gd name="T75" fmla="*/ 715 h 1480"/>
                <a:gd name="T76" fmla="*/ 192 w 1595"/>
                <a:gd name="T77" fmla="*/ 588 h 1480"/>
                <a:gd name="T78" fmla="*/ 271 w 1595"/>
                <a:gd name="T79" fmla="*/ 602 h 1480"/>
                <a:gd name="T80" fmla="*/ 353 w 1595"/>
                <a:gd name="T81" fmla="*/ 529 h 1480"/>
                <a:gd name="T82" fmla="*/ 397 w 1595"/>
                <a:gd name="T83" fmla="*/ 475 h 1480"/>
                <a:gd name="T84" fmla="*/ 432 w 1595"/>
                <a:gd name="T85" fmla="*/ 601 h 1480"/>
                <a:gd name="T86" fmla="*/ 531 w 1595"/>
                <a:gd name="T87" fmla="*/ 705 h 1480"/>
                <a:gd name="T88" fmla="*/ 733 w 1595"/>
                <a:gd name="T89" fmla="*/ 628 h 1480"/>
                <a:gd name="T90" fmla="*/ 832 w 1595"/>
                <a:gd name="T91" fmla="*/ 583 h 1480"/>
                <a:gd name="T92" fmla="*/ 805 w 1595"/>
                <a:gd name="T93" fmla="*/ 513 h 1480"/>
                <a:gd name="T94" fmla="*/ 738 w 1595"/>
                <a:gd name="T95" fmla="*/ 508 h 1480"/>
                <a:gd name="T96" fmla="*/ 624 w 1595"/>
                <a:gd name="T97" fmla="*/ 445 h 1480"/>
                <a:gd name="T98" fmla="*/ 534 w 1595"/>
                <a:gd name="T99" fmla="*/ 379 h 1480"/>
                <a:gd name="T100" fmla="*/ 569 w 1595"/>
                <a:gd name="T101" fmla="*/ 307 h 1480"/>
                <a:gd name="T102" fmla="*/ 698 w 1595"/>
                <a:gd name="T103" fmla="*/ 118 h 1480"/>
                <a:gd name="T104" fmla="*/ 749 w 1595"/>
                <a:gd name="T105" fmla="*/ 153 h 1480"/>
                <a:gd name="T106" fmla="*/ 840 w 1595"/>
                <a:gd name="T107" fmla="*/ 243 h 1480"/>
                <a:gd name="T108" fmla="*/ 826 w 1595"/>
                <a:gd name="T109" fmla="*/ 322 h 1480"/>
                <a:gd name="T110" fmla="*/ 951 w 1595"/>
                <a:gd name="T111" fmla="*/ 311 h 1480"/>
                <a:gd name="T112" fmla="*/ 925 w 1595"/>
                <a:gd name="T113" fmla="*/ 206 h 1480"/>
                <a:gd name="T114" fmla="*/ 1071 w 1595"/>
                <a:gd name="T115" fmla="*/ 34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5" h="1480">
                  <a:moveTo>
                    <a:pt x="1132" y="0"/>
                  </a:moveTo>
                  <a:lnTo>
                    <a:pt x="1151" y="24"/>
                  </a:lnTo>
                  <a:lnTo>
                    <a:pt x="1155" y="20"/>
                  </a:lnTo>
                  <a:lnTo>
                    <a:pt x="1171" y="25"/>
                  </a:lnTo>
                  <a:lnTo>
                    <a:pt x="1180" y="32"/>
                  </a:lnTo>
                  <a:lnTo>
                    <a:pt x="1196" y="46"/>
                  </a:lnTo>
                  <a:lnTo>
                    <a:pt x="1190" y="56"/>
                  </a:lnTo>
                  <a:lnTo>
                    <a:pt x="1197" y="60"/>
                  </a:lnTo>
                  <a:lnTo>
                    <a:pt x="1204" y="75"/>
                  </a:lnTo>
                  <a:lnTo>
                    <a:pt x="1199" y="89"/>
                  </a:lnTo>
                  <a:lnTo>
                    <a:pt x="1212" y="130"/>
                  </a:lnTo>
                  <a:lnTo>
                    <a:pt x="1222" y="137"/>
                  </a:lnTo>
                  <a:lnTo>
                    <a:pt x="1219" y="147"/>
                  </a:lnTo>
                  <a:lnTo>
                    <a:pt x="1230" y="155"/>
                  </a:lnTo>
                  <a:lnTo>
                    <a:pt x="1231" y="178"/>
                  </a:lnTo>
                  <a:lnTo>
                    <a:pt x="1229" y="206"/>
                  </a:lnTo>
                  <a:lnTo>
                    <a:pt x="1234" y="208"/>
                  </a:lnTo>
                  <a:lnTo>
                    <a:pt x="1239" y="219"/>
                  </a:lnTo>
                  <a:lnTo>
                    <a:pt x="1235" y="243"/>
                  </a:lnTo>
                  <a:lnTo>
                    <a:pt x="1230" y="275"/>
                  </a:lnTo>
                  <a:lnTo>
                    <a:pt x="1236" y="282"/>
                  </a:lnTo>
                  <a:lnTo>
                    <a:pt x="1236" y="288"/>
                  </a:lnTo>
                  <a:lnTo>
                    <a:pt x="1240" y="286"/>
                  </a:lnTo>
                  <a:lnTo>
                    <a:pt x="1235" y="296"/>
                  </a:lnTo>
                  <a:lnTo>
                    <a:pt x="1241" y="303"/>
                  </a:lnTo>
                  <a:lnTo>
                    <a:pt x="1235" y="307"/>
                  </a:lnTo>
                  <a:lnTo>
                    <a:pt x="1240" y="335"/>
                  </a:lnTo>
                  <a:lnTo>
                    <a:pt x="1246" y="352"/>
                  </a:lnTo>
                  <a:lnTo>
                    <a:pt x="1251" y="355"/>
                  </a:lnTo>
                  <a:lnTo>
                    <a:pt x="1259" y="365"/>
                  </a:lnTo>
                  <a:lnTo>
                    <a:pt x="1261" y="375"/>
                  </a:lnTo>
                  <a:lnTo>
                    <a:pt x="1256" y="385"/>
                  </a:lnTo>
                  <a:lnTo>
                    <a:pt x="1263" y="391"/>
                  </a:lnTo>
                  <a:lnTo>
                    <a:pt x="1266" y="406"/>
                  </a:lnTo>
                  <a:lnTo>
                    <a:pt x="1273" y="408"/>
                  </a:lnTo>
                  <a:lnTo>
                    <a:pt x="1275" y="415"/>
                  </a:lnTo>
                  <a:lnTo>
                    <a:pt x="1271" y="426"/>
                  </a:lnTo>
                  <a:lnTo>
                    <a:pt x="1286" y="431"/>
                  </a:lnTo>
                  <a:lnTo>
                    <a:pt x="1289" y="440"/>
                  </a:lnTo>
                  <a:lnTo>
                    <a:pt x="1298" y="443"/>
                  </a:lnTo>
                  <a:lnTo>
                    <a:pt x="1304" y="472"/>
                  </a:lnTo>
                  <a:lnTo>
                    <a:pt x="1319" y="490"/>
                  </a:lnTo>
                  <a:lnTo>
                    <a:pt x="1323" y="512"/>
                  </a:lnTo>
                  <a:lnTo>
                    <a:pt x="1328" y="509"/>
                  </a:lnTo>
                  <a:lnTo>
                    <a:pt x="1342" y="492"/>
                  </a:lnTo>
                  <a:lnTo>
                    <a:pt x="1358" y="507"/>
                  </a:lnTo>
                  <a:lnTo>
                    <a:pt x="1388" y="484"/>
                  </a:lnTo>
                  <a:lnTo>
                    <a:pt x="1416" y="487"/>
                  </a:lnTo>
                  <a:lnTo>
                    <a:pt x="1443" y="484"/>
                  </a:lnTo>
                  <a:lnTo>
                    <a:pt x="1448" y="485"/>
                  </a:lnTo>
                  <a:lnTo>
                    <a:pt x="1468" y="485"/>
                  </a:lnTo>
                  <a:lnTo>
                    <a:pt x="1483" y="500"/>
                  </a:lnTo>
                  <a:lnTo>
                    <a:pt x="1485" y="518"/>
                  </a:lnTo>
                  <a:lnTo>
                    <a:pt x="1480" y="534"/>
                  </a:lnTo>
                  <a:lnTo>
                    <a:pt x="1483" y="539"/>
                  </a:lnTo>
                  <a:lnTo>
                    <a:pt x="1478" y="551"/>
                  </a:lnTo>
                  <a:lnTo>
                    <a:pt x="1486" y="573"/>
                  </a:lnTo>
                  <a:lnTo>
                    <a:pt x="1496" y="578"/>
                  </a:lnTo>
                  <a:lnTo>
                    <a:pt x="1495" y="583"/>
                  </a:lnTo>
                  <a:lnTo>
                    <a:pt x="1510" y="593"/>
                  </a:lnTo>
                  <a:lnTo>
                    <a:pt x="1502" y="602"/>
                  </a:lnTo>
                  <a:lnTo>
                    <a:pt x="1505" y="607"/>
                  </a:lnTo>
                  <a:lnTo>
                    <a:pt x="1529" y="592"/>
                  </a:lnTo>
                  <a:lnTo>
                    <a:pt x="1552" y="601"/>
                  </a:lnTo>
                  <a:lnTo>
                    <a:pt x="1589" y="635"/>
                  </a:lnTo>
                  <a:lnTo>
                    <a:pt x="1595" y="642"/>
                  </a:lnTo>
                  <a:lnTo>
                    <a:pt x="1593" y="651"/>
                  </a:lnTo>
                  <a:lnTo>
                    <a:pt x="1585" y="641"/>
                  </a:lnTo>
                  <a:lnTo>
                    <a:pt x="1566" y="642"/>
                  </a:lnTo>
                  <a:lnTo>
                    <a:pt x="1544" y="636"/>
                  </a:lnTo>
                  <a:lnTo>
                    <a:pt x="1537" y="642"/>
                  </a:lnTo>
                  <a:lnTo>
                    <a:pt x="1527" y="640"/>
                  </a:lnTo>
                  <a:lnTo>
                    <a:pt x="1520" y="665"/>
                  </a:lnTo>
                  <a:lnTo>
                    <a:pt x="1497" y="686"/>
                  </a:lnTo>
                  <a:lnTo>
                    <a:pt x="1502" y="690"/>
                  </a:lnTo>
                  <a:lnTo>
                    <a:pt x="1500" y="699"/>
                  </a:lnTo>
                  <a:lnTo>
                    <a:pt x="1515" y="709"/>
                  </a:lnTo>
                  <a:lnTo>
                    <a:pt x="1506" y="741"/>
                  </a:lnTo>
                  <a:lnTo>
                    <a:pt x="1521" y="764"/>
                  </a:lnTo>
                  <a:lnTo>
                    <a:pt x="1515" y="780"/>
                  </a:lnTo>
                  <a:lnTo>
                    <a:pt x="1529" y="790"/>
                  </a:lnTo>
                  <a:lnTo>
                    <a:pt x="1521" y="800"/>
                  </a:lnTo>
                  <a:lnTo>
                    <a:pt x="1517" y="833"/>
                  </a:lnTo>
                  <a:lnTo>
                    <a:pt x="1521" y="849"/>
                  </a:lnTo>
                  <a:lnTo>
                    <a:pt x="1539" y="867"/>
                  </a:lnTo>
                  <a:lnTo>
                    <a:pt x="1534" y="878"/>
                  </a:lnTo>
                  <a:lnTo>
                    <a:pt x="1520" y="902"/>
                  </a:lnTo>
                  <a:lnTo>
                    <a:pt x="1517" y="938"/>
                  </a:lnTo>
                  <a:lnTo>
                    <a:pt x="1497" y="960"/>
                  </a:lnTo>
                  <a:lnTo>
                    <a:pt x="1500" y="966"/>
                  </a:lnTo>
                  <a:lnTo>
                    <a:pt x="1493" y="987"/>
                  </a:lnTo>
                  <a:lnTo>
                    <a:pt x="1501" y="1024"/>
                  </a:lnTo>
                  <a:lnTo>
                    <a:pt x="1496" y="1039"/>
                  </a:lnTo>
                  <a:lnTo>
                    <a:pt x="1495" y="1049"/>
                  </a:lnTo>
                  <a:lnTo>
                    <a:pt x="1477" y="1060"/>
                  </a:lnTo>
                  <a:lnTo>
                    <a:pt x="1468" y="1078"/>
                  </a:lnTo>
                  <a:lnTo>
                    <a:pt x="1462" y="1081"/>
                  </a:lnTo>
                  <a:lnTo>
                    <a:pt x="1453" y="1074"/>
                  </a:lnTo>
                  <a:lnTo>
                    <a:pt x="1427" y="1075"/>
                  </a:lnTo>
                  <a:lnTo>
                    <a:pt x="1411" y="1046"/>
                  </a:lnTo>
                  <a:lnTo>
                    <a:pt x="1398" y="1044"/>
                  </a:lnTo>
                  <a:lnTo>
                    <a:pt x="1382" y="1046"/>
                  </a:lnTo>
                  <a:lnTo>
                    <a:pt x="1383" y="996"/>
                  </a:lnTo>
                  <a:lnTo>
                    <a:pt x="1377" y="1000"/>
                  </a:lnTo>
                  <a:lnTo>
                    <a:pt x="1373" y="1019"/>
                  </a:lnTo>
                  <a:lnTo>
                    <a:pt x="1363" y="1025"/>
                  </a:lnTo>
                  <a:lnTo>
                    <a:pt x="1360" y="1039"/>
                  </a:lnTo>
                  <a:lnTo>
                    <a:pt x="1344" y="1035"/>
                  </a:lnTo>
                  <a:lnTo>
                    <a:pt x="1335" y="1041"/>
                  </a:lnTo>
                  <a:lnTo>
                    <a:pt x="1329" y="1037"/>
                  </a:lnTo>
                  <a:lnTo>
                    <a:pt x="1323" y="1041"/>
                  </a:lnTo>
                  <a:lnTo>
                    <a:pt x="1325" y="1051"/>
                  </a:lnTo>
                  <a:lnTo>
                    <a:pt x="1319" y="1045"/>
                  </a:lnTo>
                  <a:lnTo>
                    <a:pt x="1303" y="1069"/>
                  </a:lnTo>
                  <a:lnTo>
                    <a:pt x="1298" y="1064"/>
                  </a:lnTo>
                  <a:lnTo>
                    <a:pt x="1300" y="1059"/>
                  </a:lnTo>
                  <a:lnTo>
                    <a:pt x="1294" y="1056"/>
                  </a:lnTo>
                  <a:lnTo>
                    <a:pt x="1299" y="1050"/>
                  </a:lnTo>
                  <a:lnTo>
                    <a:pt x="1299" y="1045"/>
                  </a:lnTo>
                  <a:lnTo>
                    <a:pt x="1284" y="1049"/>
                  </a:lnTo>
                  <a:lnTo>
                    <a:pt x="1288" y="1055"/>
                  </a:lnTo>
                  <a:lnTo>
                    <a:pt x="1281" y="1059"/>
                  </a:lnTo>
                  <a:lnTo>
                    <a:pt x="1276" y="1071"/>
                  </a:lnTo>
                  <a:lnTo>
                    <a:pt x="1284" y="1071"/>
                  </a:lnTo>
                  <a:lnTo>
                    <a:pt x="1284" y="1085"/>
                  </a:lnTo>
                  <a:lnTo>
                    <a:pt x="1276" y="1083"/>
                  </a:lnTo>
                  <a:lnTo>
                    <a:pt x="1276" y="1090"/>
                  </a:lnTo>
                  <a:lnTo>
                    <a:pt x="1284" y="1091"/>
                  </a:lnTo>
                  <a:lnTo>
                    <a:pt x="1278" y="1098"/>
                  </a:lnTo>
                  <a:lnTo>
                    <a:pt x="1288" y="1104"/>
                  </a:lnTo>
                  <a:lnTo>
                    <a:pt x="1278" y="1118"/>
                  </a:lnTo>
                  <a:lnTo>
                    <a:pt x="1278" y="1130"/>
                  </a:lnTo>
                  <a:lnTo>
                    <a:pt x="1293" y="1140"/>
                  </a:lnTo>
                  <a:lnTo>
                    <a:pt x="1293" y="1145"/>
                  </a:lnTo>
                  <a:lnTo>
                    <a:pt x="1278" y="1149"/>
                  </a:lnTo>
                  <a:lnTo>
                    <a:pt x="1284" y="1155"/>
                  </a:lnTo>
                  <a:lnTo>
                    <a:pt x="1276" y="1170"/>
                  </a:lnTo>
                  <a:lnTo>
                    <a:pt x="1266" y="1170"/>
                  </a:lnTo>
                  <a:lnTo>
                    <a:pt x="1271" y="1175"/>
                  </a:lnTo>
                  <a:lnTo>
                    <a:pt x="1268" y="1194"/>
                  </a:lnTo>
                  <a:lnTo>
                    <a:pt x="1275" y="1204"/>
                  </a:lnTo>
                  <a:lnTo>
                    <a:pt x="1271" y="1218"/>
                  </a:lnTo>
                  <a:lnTo>
                    <a:pt x="1275" y="1221"/>
                  </a:lnTo>
                  <a:lnTo>
                    <a:pt x="1271" y="1227"/>
                  </a:lnTo>
                  <a:lnTo>
                    <a:pt x="1276" y="1234"/>
                  </a:lnTo>
                  <a:lnTo>
                    <a:pt x="1270" y="1246"/>
                  </a:lnTo>
                  <a:lnTo>
                    <a:pt x="1271" y="1256"/>
                  </a:lnTo>
                  <a:lnTo>
                    <a:pt x="1265" y="1256"/>
                  </a:lnTo>
                  <a:lnTo>
                    <a:pt x="1265" y="1263"/>
                  </a:lnTo>
                  <a:lnTo>
                    <a:pt x="1259" y="1271"/>
                  </a:lnTo>
                  <a:lnTo>
                    <a:pt x="1260" y="1280"/>
                  </a:lnTo>
                  <a:lnTo>
                    <a:pt x="1250" y="1283"/>
                  </a:lnTo>
                  <a:lnTo>
                    <a:pt x="1250" y="1298"/>
                  </a:lnTo>
                  <a:lnTo>
                    <a:pt x="1244" y="1306"/>
                  </a:lnTo>
                  <a:lnTo>
                    <a:pt x="1250" y="1346"/>
                  </a:lnTo>
                  <a:lnTo>
                    <a:pt x="1222" y="1386"/>
                  </a:lnTo>
                  <a:lnTo>
                    <a:pt x="1215" y="1390"/>
                  </a:lnTo>
                  <a:lnTo>
                    <a:pt x="1206" y="1380"/>
                  </a:lnTo>
                  <a:lnTo>
                    <a:pt x="1172" y="1384"/>
                  </a:lnTo>
                  <a:lnTo>
                    <a:pt x="1171" y="1401"/>
                  </a:lnTo>
                  <a:lnTo>
                    <a:pt x="1176" y="1406"/>
                  </a:lnTo>
                  <a:lnTo>
                    <a:pt x="1171" y="1433"/>
                  </a:lnTo>
                  <a:lnTo>
                    <a:pt x="1175" y="1436"/>
                  </a:lnTo>
                  <a:lnTo>
                    <a:pt x="1171" y="1438"/>
                  </a:lnTo>
                  <a:lnTo>
                    <a:pt x="1176" y="1441"/>
                  </a:lnTo>
                  <a:lnTo>
                    <a:pt x="1176" y="1455"/>
                  </a:lnTo>
                  <a:lnTo>
                    <a:pt x="1170" y="1468"/>
                  </a:lnTo>
                  <a:lnTo>
                    <a:pt x="1172" y="1473"/>
                  </a:lnTo>
                  <a:lnTo>
                    <a:pt x="1165" y="1479"/>
                  </a:lnTo>
                  <a:lnTo>
                    <a:pt x="1156" y="1480"/>
                  </a:lnTo>
                  <a:lnTo>
                    <a:pt x="1146" y="1464"/>
                  </a:lnTo>
                  <a:lnTo>
                    <a:pt x="1133" y="1465"/>
                  </a:lnTo>
                  <a:lnTo>
                    <a:pt x="1128" y="1473"/>
                  </a:lnTo>
                  <a:lnTo>
                    <a:pt x="1122" y="1464"/>
                  </a:lnTo>
                  <a:lnTo>
                    <a:pt x="1111" y="1464"/>
                  </a:lnTo>
                  <a:lnTo>
                    <a:pt x="1103" y="1470"/>
                  </a:lnTo>
                  <a:lnTo>
                    <a:pt x="1091" y="1463"/>
                  </a:lnTo>
                  <a:lnTo>
                    <a:pt x="1084" y="1458"/>
                  </a:lnTo>
                  <a:lnTo>
                    <a:pt x="1082" y="1439"/>
                  </a:lnTo>
                  <a:lnTo>
                    <a:pt x="1044" y="1423"/>
                  </a:lnTo>
                  <a:lnTo>
                    <a:pt x="1018" y="1386"/>
                  </a:lnTo>
                  <a:lnTo>
                    <a:pt x="1007" y="1389"/>
                  </a:lnTo>
                  <a:lnTo>
                    <a:pt x="1007" y="1365"/>
                  </a:lnTo>
                  <a:lnTo>
                    <a:pt x="997" y="1357"/>
                  </a:lnTo>
                  <a:lnTo>
                    <a:pt x="995" y="1346"/>
                  </a:lnTo>
                  <a:lnTo>
                    <a:pt x="988" y="1346"/>
                  </a:lnTo>
                  <a:lnTo>
                    <a:pt x="988" y="1335"/>
                  </a:lnTo>
                  <a:lnTo>
                    <a:pt x="975" y="1321"/>
                  </a:lnTo>
                  <a:lnTo>
                    <a:pt x="970" y="1308"/>
                  </a:lnTo>
                  <a:lnTo>
                    <a:pt x="959" y="1310"/>
                  </a:lnTo>
                  <a:lnTo>
                    <a:pt x="964" y="1296"/>
                  </a:lnTo>
                  <a:lnTo>
                    <a:pt x="949" y="1301"/>
                  </a:lnTo>
                  <a:lnTo>
                    <a:pt x="951" y="1288"/>
                  </a:lnTo>
                  <a:lnTo>
                    <a:pt x="946" y="1285"/>
                  </a:lnTo>
                  <a:lnTo>
                    <a:pt x="938" y="1292"/>
                  </a:lnTo>
                  <a:lnTo>
                    <a:pt x="935" y="1290"/>
                  </a:lnTo>
                  <a:lnTo>
                    <a:pt x="930" y="1253"/>
                  </a:lnTo>
                  <a:lnTo>
                    <a:pt x="938" y="1248"/>
                  </a:lnTo>
                  <a:lnTo>
                    <a:pt x="933" y="1242"/>
                  </a:lnTo>
                  <a:lnTo>
                    <a:pt x="938" y="1236"/>
                  </a:lnTo>
                  <a:lnTo>
                    <a:pt x="909" y="1184"/>
                  </a:lnTo>
                  <a:lnTo>
                    <a:pt x="904" y="1178"/>
                  </a:lnTo>
                  <a:lnTo>
                    <a:pt x="911" y="1162"/>
                  </a:lnTo>
                  <a:lnTo>
                    <a:pt x="925" y="1155"/>
                  </a:lnTo>
                  <a:lnTo>
                    <a:pt x="926" y="1139"/>
                  </a:lnTo>
                  <a:lnTo>
                    <a:pt x="933" y="1138"/>
                  </a:lnTo>
                  <a:lnTo>
                    <a:pt x="936" y="1133"/>
                  </a:lnTo>
                  <a:lnTo>
                    <a:pt x="924" y="1124"/>
                  </a:lnTo>
                  <a:lnTo>
                    <a:pt x="925" y="1118"/>
                  </a:lnTo>
                  <a:lnTo>
                    <a:pt x="949" y="1110"/>
                  </a:lnTo>
                  <a:lnTo>
                    <a:pt x="946" y="1093"/>
                  </a:lnTo>
                  <a:lnTo>
                    <a:pt x="954" y="1086"/>
                  </a:lnTo>
                  <a:lnTo>
                    <a:pt x="949" y="1065"/>
                  </a:lnTo>
                  <a:lnTo>
                    <a:pt x="958" y="1054"/>
                  </a:lnTo>
                  <a:lnTo>
                    <a:pt x="953" y="1045"/>
                  </a:lnTo>
                  <a:lnTo>
                    <a:pt x="946" y="1046"/>
                  </a:lnTo>
                  <a:lnTo>
                    <a:pt x="936" y="1040"/>
                  </a:lnTo>
                  <a:lnTo>
                    <a:pt x="936" y="1032"/>
                  </a:lnTo>
                  <a:lnTo>
                    <a:pt x="948" y="1025"/>
                  </a:lnTo>
                  <a:lnTo>
                    <a:pt x="941" y="1012"/>
                  </a:lnTo>
                  <a:lnTo>
                    <a:pt x="946" y="1006"/>
                  </a:lnTo>
                  <a:lnTo>
                    <a:pt x="931" y="1002"/>
                  </a:lnTo>
                  <a:lnTo>
                    <a:pt x="925" y="1006"/>
                  </a:lnTo>
                  <a:lnTo>
                    <a:pt x="916" y="986"/>
                  </a:lnTo>
                  <a:lnTo>
                    <a:pt x="905" y="986"/>
                  </a:lnTo>
                  <a:lnTo>
                    <a:pt x="901" y="1000"/>
                  </a:lnTo>
                  <a:lnTo>
                    <a:pt x="901" y="1019"/>
                  </a:lnTo>
                  <a:lnTo>
                    <a:pt x="899" y="1024"/>
                  </a:lnTo>
                  <a:lnTo>
                    <a:pt x="861" y="1035"/>
                  </a:lnTo>
                  <a:lnTo>
                    <a:pt x="847" y="1046"/>
                  </a:lnTo>
                  <a:lnTo>
                    <a:pt x="837" y="1044"/>
                  </a:lnTo>
                  <a:lnTo>
                    <a:pt x="832" y="1046"/>
                  </a:lnTo>
                  <a:lnTo>
                    <a:pt x="796" y="1025"/>
                  </a:lnTo>
                  <a:lnTo>
                    <a:pt x="786" y="1024"/>
                  </a:lnTo>
                  <a:lnTo>
                    <a:pt x="771" y="1012"/>
                  </a:lnTo>
                  <a:lnTo>
                    <a:pt x="776" y="997"/>
                  </a:lnTo>
                  <a:lnTo>
                    <a:pt x="763" y="981"/>
                  </a:lnTo>
                  <a:lnTo>
                    <a:pt x="762" y="938"/>
                  </a:lnTo>
                  <a:lnTo>
                    <a:pt x="754" y="922"/>
                  </a:lnTo>
                  <a:lnTo>
                    <a:pt x="777" y="889"/>
                  </a:lnTo>
                  <a:lnTo>
                    <a:pt x="781" y="867"/>
                  </a:lnTo>
                  <a:lnTo>
                    <a:pt x="805" y="823"/>
                  </a:lnTo>
                  <a:lnTo>
                    <a:pt x="808" y="814"/>
                  </a:lnTo>
                  <a:lnTo>
                    <a:pt x="803" y="795"/>
                  </a:lnTo>
                  <a:lnTo>
                    <a:pt x="810" y="780"/>
                  </a:lnTo>
                  <a:lnTo>
                    <a:pt x="781" y="793"/>
                  </a:lnTo>
                  <a:lnTo>
                    <a:pt x="777" y="804"/>
                  </a:lnTo>
                  <a:lnTo>
                    <a:pt x="766" y="810"/>
                  </a:lnTo>
                  <a:lnTo>
                    <a:pt x="767" y="820"/>
                  </a:lnTo>
                  <a:lnTo>
                    <a:pt x="756" y="822"/>
                  </a:lnTo>
                  <a:lnTo>
                    <a:pt x="754" y="833"/>
                  </a:lnTo>
                  <a:lnTo>
                    <a:pt x="719" y="859"/>
                  </a:lnTo>
                  <a:lnTo>
                    <a:pt x="718" y="872"/>
                  </a:lnTo>
                  <a:lnTo>
                    <a:pt x="712" y="876"/>
                  </a:lnTo>
                  <a:lnTo>
                    <a:pt x="688" y="872"/>
                  </a:lnTo>
                  <a:lnTo>
                    <a:pt x="680" y="886"/>
                  </a:lnTo>
                  <a:lnTo>
                    <a:pt x="679" y="897"/>
                  </a:lnTo>
                  <a:lnTo>
                    <a:pt x="658" y="911"/>
                  </a:lnTo>
                  <a:lnTo>
                    <a:pt x="634" y="937"/>
                  </a:lnTo>
                  <a:lnTo>
                    <a:pt x="626" y="938"/>
                  </a:lnTo>
                  <a:lnTo>
                    <a:pt x="618" y="948"/>
                  </a:lnTo>
                  <a:lnTo>
                    <a:pt x="618" y="968"/>
                  </a:lnTo>
                  <a:lnTo>
                    <a:pt x="606" y="966"/>
                  </a:lnTo>
                  <a:lnTo>
                    <a:pt x="605" y="975"/>
                  </a:lnTo>
                  <a:lnTo>
                    <a:pt x="606" y="981"/>
                  </a:lnTo>
                  <a:lnTo>
                    <a:pt x="619" y="980"/>
                  </a:lnTo>
                  <a:lnTo>
                    <a:pt x="618" y="986"/>
                  </a:lnTo>
                  <a:lnTo>
                    <a:pt x="629" y="990"/>
                  </a:lnTo>
                  <a:lnTo>
                    <a:pt x="623" y="1005"/>
                  </a:lnTo>
                  <a:lnTo>
                    <a:pt x="629" y="1006"/>
                  </a:lnTo>
                  <a:lnTo>
                    <a:pt x="633" y="1012"/>
                  </a:lnTo>
                  <a:lnTo>
                    <a:pt x="623" y="1016"/>
                  </a:lnTo>
                  <a:lnTo>
                    <a:pt x="624" y="1027"/>
                  </a:lnTo>
                  <a:lnTo>
                    <a:pt x="606" y="1044"/>
                  </a:lnTo>
                  <a:lnTo>
                    <a:pt x="595" y="1071"/>
                  </a:lnTo>
                  <a:lnTo>
                    <a:pt x="586" y="1078"/>
                  </a:lnTo>
                  <a:lnTo>
                    <a:pt x="589" y="1088"/>
                  </a:lnTo>
                  <a:lnTo>
                    <a:pt x="575" y="1099"/>
                  </a:lnTo>
                  <a:lnTo>
                    <a:pt x="569" y="1113"/>
                  </a:lnTo>
                  <a:lnTo>
                    <a:pt x="557" y="1120"/>
                  </a:lnTo>
                  <a:lnTo>
                    <a:pt x="549" y="1118"/>
                  </a:lnTo>
                  <a:lnTo>
                    <a:pt x="549" y="1110"/>
                  </a:lnTo>
                  <a:lnTo>
                    <a:pt x="546" y="1114"/>
                  </a:lnTo>
                  <a:lnTo>
                    <a:pt x="536" y="1106"/>
                  </a:lnTo>
                  <a:lnTo>
                    <a:pt x="531" y="1094"/>
                  </a:lnTo>
                  <a:lnTo>
                    <a:pt x="534" y="1090"/>
                  </a:lnTo>
                  <a:lnTo>
                    <a:pt x="534" y="1069"/>
                  </a:lnTo>
                  <a:lnTo>
                    <a:pt x="461" y="1088"/>
                  </a:lnTo>
                  <a:lnTo>
                    <a:pt x="437" y="1108"/>
                  </a:lnTo>
                  <a:lnTo>
                    <a:pt x="437" y="1119"/>
                  </a:lnTo>
                  <a:lnTo>
                    <a:pt x="427" y="1130"/>
                  </a:lnTo>
                  <a:lnTo>
                    <a:pt x="422" y="1149"/>
                  </a:lnTo>
                  <a:lnTo>
                    <a:pt x="413" y="1157"/>
                  </a:lnTo>
                  <a:lnTo>
                    <a:pt x="372" y="1144"/>
                  </a:lnTo>
                  <a:lnTo>
                    <a:pt x="355" y="1125"/>
                  </a:lnTo>
                  <a:lnTo>
                    <a:pt x="357" y="1118"/>
                  </a:lnTo>
                  <a:lnTo>
                    <a:pt x="350" y="1109"/>
                  </a:lnTo>
                  <a:lnTo>
                    <a:pt x="345" y="1113"/>
                  </a:lnTo>
                  <a:lnTo>
                    <a:pt x="345" y="1130"/>
                  </a:lnTo>
                  <a:lnTo>
                    <a:pt x="355" y="1140"/>
                  </a:lnTo>
                  <a:lnTo>
                    <a:pt x="350" y="1145"/>
                  </a:lnTo>
                  <a:lnTo>
                    <a:pt x="344" y="1140"/>
                  </a:lnTo>
                  <a:lnTo>
                    <a:pt x="340" y="1144"/>
                  </a:lnTo>
                  <a:lnTo>
                    <a:pt x="342" y="1154"/>
                  </a:lnTo>
                  <a:lnTo>
                    <a:pt x="348" y="1157"/>
                  </a:lnTo>
                  <a:lnTo>
                    <a:pt x="342" y="1178"/>
                  </a:lnTo>
                  <a:lnTo>
                    <a:pt x="350" y="1178"/>
                  </a:lnTo>
                  <a:lnTo>
                    <a:pt x="352" y="1182"/>
                  </a:lnTo>
                  <a:lnTo>
                    <a:pt x="344" y="1182"/>
                  </a:lnTo>
                  <a:lnTo>
                    <a:pt x="340" y="1187"/>
                  </a:lnTo>
                  <a:lnTo>
                    <a:pt x="345" y="1188"/>
                  </a:lnTo>
                  <a:lnTo>
                    <a:pt x="350" y="1223"/>
                  </a:lnTo>
                  <a:lnTo>
                    <a:pt x="334" y="1229"/>
                  </a:lnTo>
                  <a:lnTo>
                    <a:pt x="314" y="1266"/>
                  </a:lnTo>
                  <a:lnTo>
                    <a:pt x="289" y="1271"/>
                  </a:lnTo>
                  <a:lnTo>
                    <a:pt x="254" y="1271"/>
                  </a:lnTo>
                  <a:lnTo>
                    <a:pt x="230" y="1278"/>
                  </a:lnTo>
                  <a:lnTo>
                    <a:pt x="224" y="1253"/>
                  </a:lnTo>
                  <a:lnTo>
                    <a:pt x="206" y="1236"/>
                  </a:lnTo>
                  <a:lnTo>
                    <a:pt x="211" y="1229"/>
                  </a:lnTo>
                  <a:lnTo>
                    <a:pt x="201" y="1223"/>
                  </a:lnTo>
                  <a:lnTo>
                    <a:pt x="186" y="1214"/>
                  </a:lnTo>
                  <a:lnTo>
                    <a:pt x="171" y="1221"/>
                  </a:lnTo>
                  <a:lnTo>
                    <a:pt x="161" y="1237"/>
                  </a:lnTo>
                  <a:lnTo>
                    <a:pt x="153" y="1241"/>
                  </a:lnTo>
                  <a:lnTo>
                    <a:pt x="143" y="1239"/>
                  </a:lnTo>
                  <a:lnTo>
                    <a:pt x="138" y="1231"/>
                  </a:lnTo>
                  <a:lnTo>
                    <a:pt x="118" y="1236"/>
                  </a:lnTo>
                  <a:lnTo>
                    <a:pt x="89" y="1231"/>
                  </a:lnTo>
                  <a:lnTo>
                    <a:pt x="71" y="1221"/>
                  </a:lnTo>
                  <a:lnTo>
                    <a:pt x="73" y="1187"/>
                  </a:lnTo>
                  <a:lnTo>
                    <a:pt x="57" y="1172"/>
                  </a:lnTo>
                  <a:lnTo>
                    <a:pt x="63" y="1172"/>
                  </a:lnTo>
                  <a:lnTo>
                    <a:pt x="94" y="1147"/>
                  </a:lnTo>
                  <a:lnTo>
                    <a:pt x="96" y="1108"/>
                  </a:lnTo>
                  <a:lnTo>
                    <a:pt x="83" y="1088"/>
                  </a:lnTo>
                  <a:lnTo>
                    <a:pt x="83" y="1078"/>
                  </a:lnTo>
                  <a:lnTo>
                    <a:pt x="76" y="1075"/>
                  </a:lnTo>
                  <a:lnTo>
                    <a:pt x="71" y="1074"/>
                  </a:lnTo>
                  <a:lnTo>
                    <a:pt x="74" y="1069"/>
                  </a:lnTo>
                  <a:lnTo>
                    <a:pt x="59" y="1061"/>
                  </a:lnTo>
                  <a:lnTo>
                    <a:pt x="58" y="1049"/>
                  </a:lnTo>
                  <a:lnTo>
                    <a:pt x="66" y="1035"/>
                  </a:lnTo>
                  <a:lnTo>
                    <a:pt x="53" y="1021"/>
                  </a:lnTo>
                  <a:lnTo>
                    <a:pt x="48" y="1002"/>
                  </a:lnTo>
                  <a:lnTo>
                    <a:pt x="37" y="996"/>
                  </a:lnTo>
                  <a:lnTo>
                    <a:pt x="39" y="986"/>
                  </a:lnTo>
                  <a:lnTo>
                    <a:pt x="42" y="982"/>
                  </a:lnTo>
                  <a:lnTo>
                    <a:pt x="20" y="976"/>
                  </a:lnTo>
                  <a:lnTo>
                    <a:pt x="20" y="966"/>
                  </a:lnTo>
                  <a:lnTo>
                    <a:pt x="0" y="940"/>
                  </a:lnTo>
                  <a:lnTo>
                    <a:pt x="7" y="932"/>
                  </a:lnTo>
                  <a:lnTo>
                    <a:pt x="10" y="933"/>
                  </a:lnTo>
                  <a:lnTo>
                    <a:pt x="14" y="936"/>
                  </a:lnTo>
                  <a:lnTo>
                    <a:pt x="15" y="932"/>
                  </a:lnTo>
                  <a:lnTo>
                    <a:pt x="18" y="927"/>
                  </a:lnTo>
                  <a:lnTo>
                    <a:pt x="17" y="917"/>
                  </a:lnTo>
                  <a:lnTo>
                    <a:pt x="33" y="922"/>
                  </a:lnTo>
                  <a:lnTo>
                    <a:pt x="39" y="918"/>
                  </a:lnTo>
                  <a:lnTo>
                    <a:pt x="43" y="897"/>
                  </a:lnTo>
                  <a:lnTo>
                    <a:pt x="42" y="889"/>
                  </a:lnTo>
                  <a:lnTo>
                    <a:pt x="54" y="883"/>
                  </a:lnTo>
                  <a:lnTo>
                    <a:pt x="69" y="883"/>
                  </a:lnTo>
                  <a:lnTo>
                    <a:pt x="79" y="867"/>
                  </a:lnTo>
                  <a:lnTo>
                    <a:pt x="63" y="849"/>
                  </a:lnTo>
                  <a:lnTo>
                    <a:pt x="64" y="840"/>
                  </a:lnTo>
                  <a:lnTo>
                    <a:pt x="58" y="842"/>
                  </a:lnTo>
                  <a:lnTo>
                    <a:pt x="54" y="819"/>
                  </a:lnTo>
                  <a:lnTo>
                    <a:pt x="69" y="807"/>
                  </a:lnTo>
                  <a:lnTo>
                    <a:pt x="76" y="790"/>
                  </a:lnTo>
                  <a:lnTo>
                    <a:pt x="74" y="783"/>
                  </a:lnTo>
                  <a:lnTo>
                    <a:pt x="81" y="779"/>
                  </a:lnTo>
                  <a:lnTo>
                    <a:pt x="81" y="763"/>
                  </a:lnTo>
                  <a:lnTo>
                    <a:pt x="74" y="756"/>
                  </a:lnTo>
                  <a:lnTo>
                    <a:pt x="89" y="753"/>
                  </a:lnTo>
                  <a:lnTo>
                    <a:pt x="87" y="748"/>
                  </a:lnTo>
                  <a:lnTo>
                    <a:pt x="94" y="743"/>
                  </a:lnTo>
                  <a:lnTo>
                    <a:pt x="91" y="731"/>
                  </a:lnTo>
                  <a:lnTo>
                    <a:pt x="102" y="731"/>
                  </a:lnTo>
                  <a:lnTo>
                    <a:pt x="111" y="715"/>
                  </a:lnTo>
                  <a:lnTo>
                    <a:pt x="118" y="715"/>
                  </a:lnTo>
                  <a:lnTo>
                    <a:pt x="127" y="687"/>
                  </a:lnTo>
                  <a:lnTo>
                    <a:pt x="133" y="686"/>
                  </a:lnTo>
                  <a:lnTo>
                    <a:pt x="128" y="660"/>
                  </a:lnTo>
                  <a:lnTo>
                    <a:pt x="151" y="642"/>
                  </a:lnTo>
                  <a:lnTo>
                    <a:pt x="158" y="623"/>
                  </a:lnTo>
                  <a:lnTo>
                    <a:pt x="170" y="612"/>
                  </a:lnTo>
                  <a:lnTo>
                    <a:pt x="170" y="597"/>
                  </a:lnTo>
                  <a:lnTo>
                    <a:pt x="175" y="591"/>
                  </a:lnTo>
                  <a:lnTo>
                    <a:pt x="192" y="588"/>
                  </a:lnTo>
                  <a:lnTo>
                    <a:pt x="191" y="586"/>
                  </a:lnTo>
                  <a:lnTo>
                    <a:pt x="195" y="582"/>
                  </a:lnTo>
                  <a:lnTo>
                    <a:pt x="214" y="581"/>
                  </a:lnTo>
                  <a:lnTo>
                    <a:pt x="222" y="601"/>
                  </a:lnTo>
                  <a:lnTo>
                    <a:pt x="225" y="596"/>
                  </a:lnTo>
                  <a:lnTo>
                    <a:pt x="235" y="598"/>
                  </a:lnTo>
                  <a:lnTo>
                    <a:pt x="244" y="593"/>
                  </a:lnTo>
                  <a:lnTo>
                    <a:pt x="254" y="607"/>
                  </a:lnTo>
                  <a:lnTo>
                    <a:pt x="265" y="598"/>
                  </a:lnTo>
                  <a:lnTo>
                    <a:pt x="271" y="602"/>
                  </a:lnTo>
                  <a:lnTo>
                    <a:pt x="276" y="587"/>
                  </a:lnTo>
                  <a:lnTo>
                    <a:pt x="288" y="578"/>
                  </a:lnTo>
                  <a:lnTo>
                    <a:pt x="303" y="581"/>
                  </a:lnTo>
                  <a:lnTo>
                    <a:pt x="315" y="569"/>
                  </a:lnTo>
                  <a:lnTo>
                    <a:pt x="313" y="566"/>
                  </a:lnTo>
                  <a:lnTo>
                    <a:pt x="320" y="549"/>
                  </a:lnTo>
                  <a:lnTo>
                    <a:pt x="335" y="554"/>
                  </a:lnTo>
                  <a:lnTo>
                    <a:pt x="339" y="541"/>
                  </a:lnTo>
                  <a:lnTo>
                    <a:pt x="350" y="538"/>
                  </a:lnTo>
                  <a:lnTo>
                    <a:pt x="353" y="529"/>
                  </a:lnTo>
                  <a:lnTo>
                    <a:pt x="350" y="519"/>
                  </a:lnTo>
                  <a:lnTo>
                    <a:pt x="362" y="508"/>
                  </a:lnTo>
                  <a:lnTo>
                    <a:pt x="357" y="497"/>
                  </a:lnTo>
                  <a:lnTo>
                    <a:pt x="365" y="493"/>
                  </a:lnTo>
                  <a:lnTo>
                    <a:pt x="372" y="502"/>
                  </a:lnTo>
                  <a:lnTo>
                    <a:pt x="379" y="502"/>
                  </a:lnTo>
                  <a:lnTo>
                    <a:pt x="387" y="492"/>
                  </a:lnTo>
                  <a:lnTo>
                    <a:pt x="397" y="487"/>
                  </a:lnTo>
                  <a:lnTo>
                    <a:pt x="401" y="480"/>
                  </a:lnTo>
                  <a:lnTo>
                    <a:pt x="397" y="475"/>
                  </a:lnTo>
                  <a:lnTo>
                    <a:pt x="404" y="472"/>
                  </a:lnTo>
                  <a:lnTo>
                    <a:pt x="408" y="463"/>
                  </a:lnTo>
                  <a:lnTo>
                    <a:pt x="411" y="459"/>
                  </a:lnTo>
                  <a:lnTo>
                    <a:pt x="419" y="460"/>
                  </a:lnTo>
                  <a:lnTo>
                    <a:pt x="422" y="484"/>
                  </a:lnTo>
                  <a:lnTo>
                    <a:pt x="421" y="509"/>
                  </a:lnTo>
                  <a:lnTo>
                    <a:pt x="438" y="551"/>
                  </a:lnTo>
                  <a:lnTo>
                    <a:pt x="431" y="569"/>
                  </a:lnTo>
                  <a:lnTo>
                    <a:pt x="437" y="586"/>
                  </a:lnTo>
                  <a:lnTo>
                    <a:pt x="432" y="601"/>
                  </a:lnTo>
                  <a:lnTo>
                    <a:pt x="404" y="642"/>
                  </a:lnTo>
                  <a:lnTo>
                    <a:pt x="389" y="656"/>
                  </a:lnTo>
                  <a:lnTo>
                    <a:pt x="429" y="697"/>
                  </a:lnTo>
                  <a:lnTo>
                    <a:pt x="437" y="719"/>
                  </a:lnTo>
                  <a:lnTo>
                    <a:pt x="463" y="719"/>
                  </a:lnTo>
                  <a:lnTo>
                    <a:pt x="485" y="729"/>
                  </a:lnTo>
                  <a:lnTo>
                    <a:pt x="496" y="726"/>
                  </a:lnTo>
                  <a:lnTo>
                    <a:pt x="501" y="720"/>
                  </a:lnTo>
                  <a:lnTo>
                    <a:pt x="507" y="720"/>
                  </a:lnTo>
                  <a:lnTo>
                    <a:pt x="531" y="705"/>
                  </a:lnTo>
                  <a:lnTo>
                    <a:pt x="549" y="677"/>
                  </a:lnTo>
                  <a:lnTo>
                    <a:pt x="565" y="671"/>
                  </a:lnTo>
                  <a:lnTo>
                    <a:pt x="584" y="684"/>
                  </a:lnTo>
                  <a:lnTo>
                    <a:pt x="590" y="679"/>
                  </a:lnTo>
                  <a:lnTo>
                    <a:pt x="610" y="677"/>
                  </a:lnTo>
                  <a:lnTo>
                    <a:pt x="614" y="660"/>
                  </a:lnTo>
                  <a:lnTo>
                    <a:pt x="643" y="656"/>
                  </a:lnTo>
                  <a:lnTo>
                    <a:pt x="648" y="662"/>
                  </a:lnTo>
                  <a:lnTo>
                    <a:pt x="713" y="631"/>
                  </a:lnTo>
                  <a:lnTo>
                    <a:pt x="733" y="628"/>
                  </a:lnTo>
                  <a:lnTo>
                    <a:pt x="739" y="621"/>
                  </a:lnTo>
                  <a:lnTo>
                    <a:pt x="743" y="625"/>
                  </a:lnTo>
                  <a:lnTo>
                    <a:pt x="751" y="621"/>
                  </a:lnTo>
                  <a:lnTo>
                    <a:pt x="766" y="612"/>
                  </a:lnTo>
                  <a:lnTo>
                    <a:pt x="768" y="597"/>
                  </a:lnTo>
                  <a:lnTo>
                    <a:pt x="776" y="601"/>
                  </a:lnTo>
                  <a:lnTo>
                    <a:pt x="793" y="593"/>
                  </a:lnTo>
                  <a:lnTo>
                    <a:pt x="800" y="581"/>
                  </a:lnTo>
                  <a:lnTo>
                    <a:pt x="821" y="573"/>
                  </a:lnTo>
                  <a:lnTo>
                    <a:pt x="832" y="583"/>
                  </a:lnTo>
                  <a:lnTo>
                    <a:pt x="840" y="582"/>
                  </a:lnTo>
                  <a:lnTo>
                    <a:pt x="840" y="571"/>
                  </a:lnTo>
                  <a:lnTo>
                    <a:pt x="847" y="569"/>
                  </a:lnTo>
                  <a:lnTo>
                    <a:pt x="864" y="549"/>
                  </a:lnTo>
                  <a:lnTo>
                    <a:pt x="869" y="551"/>
                  </a:lnTo>
                  <a:lnTo>
                    <a:pt x="847" y="529"/>
                  </a:lnTo>
                  <a:lnTo>
                    <a:pt x="828" y="524"/>
                  </a:lnTo>
                  <a:lnTo>
                    <a:pt x="823" y="518"/>
                  </a:lnTo>
                  <a:lnTo>
                    <a:pt x="815" y="522"/>
                  </a:lnTo>
                  <a:lnTo>
                    <a:pt x="805" y="513"/>
                  </a:lnTo>
                  <a:lnTo>
                    <a:pt x="796" y="519"/>
                  </a:lnTo>
                  <a:lnTo>
                    <a:pt x="798" y="528"/>
                  </a:lnTo>
                  <a:lnTo>
                    <a:pt x="796" y="532"/>
                  </a:lnTo>
                  <a:lnTo>
                    <a:pt x="783" y="528"/>
                  </a:lnTo>
                  <a:lnTo>
                    <a:pt x="782" y="522"/>
                  </a:lnTo>
                  <a:lnTo>
                    <a:pt x="768" y="517"/>
                  </a:lnTo>
                  <a:lnTo>
                    <a:pt x="768" y="512"/>
                  </a:lnTo>
                  <a:lnTo>
                    <a:pt x="762" y="507"/>
                  </a:lnTo>
                  <a:lnTo>
                    <a:pt x="741" y="503"/>
                  </a:lnTo>
                  <a:lnTo>
                    <a:pt x="738" y="508"/>
                  </a:lnTo>
                  <a:lnTo>
                    <a:pt x="729" y="508"/>
                  </a:lnTo>
                  <a:lnTo>
                    <a:pt x="727" y="518"/>
                  </a:lnTo>
                  <a:lnTo>
                    <a:pt x="724" y="513"/>
                  </a:lnTo>
                  <a:lnTo>
                    <a:pt x="717" y="518"/>
                  </a:lnTo>
                  <a:lnTo>
                    <a:pt x="717" y="512"/>
                  </a:lnTo>
                  <a:lnTo>
                    <a:pt x="709" y="508"/>
                  </a:lnTo>
                  <a:lnTo>
                    <a:pt x="698" y="513"/>
                  </a:lnTo>
                  <a:lnTo>
                    <a:pt x="679" y="502"/>
                  </a:lnTo>
                  <a:lnTo>
                    <a:pt x="648" y="463"/>
                  </a:lnTo>
                  <a:lnTo>
                    <a:pt x="624" y="445"/>
                  </a:lnTo>
                  <a:lnTo>
                    <a:pt x="610" y="448"/>
                  </a:lnTo>
                  <a:lnTo>
                    <a:pt x="608" y="439"/>
                  </a:lnTo>
                  <a:lnTo>
                    <a:pt x="590" y="438"/>
                  </a:lnTo>
                  <a:lnTo>
                    <a:pt x="585" y="449"/>
                  </a:lnTo>
                  <a:lnTo>
                    <a:pt x="552" y="443"/>
                  </a:lnTo>
                  <a:lnTo>
                    <a:pt x="549" y="434"/>
                  </a:lnTo>
                  <a:lnTo>
                    <a:pt x="536" y="429"/>
                  </a:lnTo>
                  <a:lnTo>
                    <a:pt x="539" y="420"/>
                  </a:lnTo>
                  <a:lnTo>
                    <a:pt x="534" y="405"/>
                  </a:lnTo>
                  <a:lnTo>
                    <a:pt x="534" y="379"/>
                  </a:lnTo>
                  <a:lnTo>
                    <a:pt x="522" y="384"/>
                  </a:lnTo>
                  <a:lnTo>
                    <a:pt x="525" y="379"/>
                  </a:lnTo>
                  <a:lnTo>
                    <a:pt x="517" y="359"/>
                  </a:lnTo>
                  <a:lnTo>
                    <a:pt x="526" y="330"/>
                  </a:lnTo>
                  <a:lnTo>
                    <a:pt x="549" y="330"/>
                  </a:lnTo>
                  <a:lnTo>
                    <a:pt x="547" y="317"/>
                  </a:lnTo>
                  <a:lnTo>
                    <a:pt x="562" y="311"/>
                  </a:lnTo>
                  <a:lnTo>
                    <a:pt x="559" y="310"/>
                  </a:lnTo>
                  <a:lnTo>
                    <a:pt x="560" y="306"/>
                  </a:lnTo>
                  <a:lnTo>
                    <a:pt x="569" y="307"/>
                  </a:lnTo>
                  <a:lnTo>
                    <a:pt x="571" y="303"/>
                  </a:lnTo>
                  <a:lnTo>
                    <a:pt x="570" y="296"/>
                  </a:lnTo>
                  <a:lnTo>
                    <a:pt x="552" y="282"/>
                  </a:lnTo>
                  <a:lnTo>
                    <a:pt x="552" y="256"/>
                  </a:lnTo>
                  <a:lnTo>
                    <a:pt x="539" y="238"/>
                  </a:lnTo>
                  <a:lnTo>
                    <a:pt x="539" y="224"/>
                  </a:lnTo>
                  <a:lnTo>
                    <a:pt x="549" y="214"/>
                  </a:lnTo>
                  <a:lnTo>
                    <a:pt x="682" y="157"/>
                  </a:lnTo>
                  <a:lnTo>
                    <a:pt x="695" y="135"/>
                  </a:lnTo>
                  <a:lnTo>
                    <a:pt x="698" y="118"/>
                  </a:lnTo>
                  <a:lnTo>
                    <a:pt x="708" y="125"/>
                  </a:lnTo>
                  <a:lnTo>
                    <a:pt x="714" y="120"/>
                  </a:lnTo>
                  <a:lnTo>
                    <a:pt x="717" y="125"/>
                  </a:lnTo>
                  <a:lnTo>
                    <a:pt x="723" y="125"/>
                  </a:lnTo>
                  <a:lnTo>
                    <a:pt x="728" y="124"/>
                  </a:lnTo>
                  <a:lnTo>
                    <a:pt x="738" y="129"/>
                  </a:lnTo>
                  <a:lnTo>
                    <a:pt x="744" y="128"/>
                  </a:lnTo>
                  <a:lnTo>
                    <a:pt x="747" y="134"/>
                  </a:lnTo>
                  <a:lnTo>
                    <a:pt x="759" y="139"/>
                  </a:lnTo>
                  <a:lnTo>
                    <a:pt x="749" y="153"/>
                  </a:lnTo>
                  <a:lnTo>
                    <a:pt x="757" y="177"/>
                  </a:lnTo>
                  <a:lnTo>
                    <a:pt x="782" y="179"/>
                  </a:lnTo>
                  <a:lnTo>
                    <a:pt x="802" y="194"/>
                  </a:lnTo>
                  <a:lnTo>
                    <a:pt x="812" y="193"/>
                  </a:lnTo>
                  <a:lnTo>
                    <a:pt x="815" y="178"/>
                  </a:lnTo>
                  <a:lnTo>
                    <a:pt x="821" y="178"/>
                  </a:lnTo>
                  <a:lnTo>
                    <a:pt x="835" y="202"/>
                  </a:lnTo>
                  <a:lnTo>
                    <a:pt x="826" y="253"/>
                  </a:lnTo>
                  <a:lnTo>
                    <a:pt x="831" y="258"/>
                  </a:lnTo>
                  <a:lnTo>
                    <a:pt x="840" y="243"/>
                  </a:lnTo>
                  <a:lnTo>
                    <a:pt x="855" y="252"/>
                  </a:lnTo>
                  <a:lnTo>
                    <a:pt x="866" y="251"/>
                  </a:lnTo>
                  <a:lnTo>
                    <a:pt x="869" y="253"/>
                  </a:lnTo>
                  <a:lnTo>
                    <a:pt x="867" y="275"/>
                  </a:lnTo>
                  <a:lnTo>
                    <a:pt x="852" y="277"/>
                  </a:lnTo>
                  <a:lnTo>
                    <a:pt x="845" y="290"/>
                  </a:lnTo>
                  <a:lnTo>
                    <a:pt x="836" y="293"/>
                  </a:lnTo>
                  <a:lnTo>
                    <a:pt x="835" y="307"/>
                  </a:lnTo>
                  <a:lnTo>
                    <a:pt x="828" y="315"/>
                  </a:lnTo>
                  <a:lnTo>
                    <a:pt x="826" y="322"/>
                  </a:lnTo>
                  <a:lnTo>
                    <a:pt x="855" y="321"/>
                  </a:lnTo>
                  <a:lnTo>
                    <a:pt x="841" y="341"/>
                  </a:lnTo>
                  <a:lnTo>
                    <a:pt x="885" y="360"/>
                  </a:lnTo>
                  <a:lnTo>
                    <a:pt x="899" y="379"/>
                  </a:lnTo>
                  <a:lnTo>
                    <a:pt x="916" y="376"/>
                  </a:lnTo>
                  <a:lnTo>
                    <a:pt x="920" y="389"/>
                  </a:lnTo>
                  <a:lnTo>
                    <a:pt x="926" y="391"/>
                  </a:lnTo>
                  <a:lnTo>
                    <a:pt x="935" y="375"/>
                  </a:lnTo>
                  <a:lnTo>
                    <a:pt x="941" y="335"/>
                  </a:lnTo>
                  <a:lnTo>
                    <a:pt x="951" y="311"/>
                  </a:lnTo>
                  <a:lnTo>
                    <a:pt x="958" y="305"/>
                  </a:lnTo>
                  <a:lnTo>
                    <a:pt x="964" y="303"/>
                  </a:lnTo>
                  <a:lnTo>
                    <a:pt x="958" y="298"/>
                  </a:lnTo>
                  <a:lnTo>
                    <a:pt x="945" y="301"/>
                  </a:lnTo>
                  <a:lnTo>
                    <a:pt x="921" y="293"/>
                  </a:lnTo>
                  <a:lnTo>
                    <a:pt x="919" y="273"/>
                  </a:lnTo>
                  <a:lnTo>
                    <a:pt x="906" y="258"/>
                  </a:lnTo>
                  <a:lnTo>
                    <a:pt x="920" y="227"/>
                  </a:lnTo>
                  <a:lnTo>
                    <a:pt x="915" y="216"/>
                  </a:lnTo>
                  <a:lnTo>
                    <a:pt x="925" y="206"/>
                  </a:lnTo>
                  <a:lnTo>
                    <a:pt x="925" y="174"/>
                  </a:lnTo>
                  <a:lnTo>
                    <a:pt x="945" y="174"/>
                  </a:lnTo>
                  <a:lnTo>
                    <a:pt x="945" y="128"/>
                  </a:lnTo>
                  <a:lnTo>
                    <a:pt x="983" y="128"/>
                  </a:lnTo>
                  <a:lnTo>
                    <a:pt x="985" y="101"/>
                  </a:lnTo>
                  <a:lnTo>
                    <a:pt x="993" y="103"/>
                  </a:lnTo>
                  <a:lnTo>
                    <a:pt x="993" y="96"/>
                  </a:lnTo>
                  <a:lnTo>
                    <a:pt x="1002" y="96"/>
                  </a:lnTo>
                  <a:lnTo>
                    <a:pt x="1002" y="34"/>
                  </a:lnTo>
                  <a:lnTo>
                    <a:pt x="1071" y="34"/>
                  </a:lnTo>
                  <a:lnTo>
                    <a:pt x="1091" y="49"/>
                  </a:lnTo>
                  <a:lnTo>
                    <a:pt x="1101" y="29"/>
                  </a:lnTo>
                  <a:lnTo>
                    <a:pt x="1121" y="27"/>
                  </a:lnTo>
                  <a:lnTo>
                    <a:pt x="1122" y="25"/>
                  </a:lnTo>
                  <a:lnTo>
                    <a:pt x="1113" y="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4917338" y="2935001"/>
              <a:ext cx="726967" cy="362122"/>
            </a:xfrm>
            <a:custGeom>
              <a:avLst/>
              <a:gdLst>
                <a:gd name="T0" fmla="*/ 379 w 1067"/>
                <a:gd name="T1" fmla="*/ 60 h 533"/>
                <a:gd name="T2" fmla="*/ 423 w 1067"/>
                <a:gd name="T3" fmla="*/ 143 h 533"/>
                <a:gd name="T4" fmla="*/ 517 w 1067"/>
                <a:gd name="T5" fmla="*/ 66 h 533"/>
                <a:gd name="T6" fmla="*/ 562 w 1067"/>
                <a:gd name="T7" fmla="*/ 56 h 533"/>
                <a:gd name="T8" fmla="*/ 604 w 1067"/>
                <a:gd name="T9" fmla="*/ 35 h 533"/>
                <a:gd name="T10" fmla="*/ 665 w 1067"/>
                <a:gd name="T11" fmla="*/ 47 h 533"/>
                <a:gd name="T12" fmla="*/ 689 w 1067"/>
                <a:gd name="T13" fmla="*/ 55 h 533"/>
                <a:gd name="T14" fmla="*/ 621 w 1067"/>
                <a:gd name="T15" fmla="*/ 93 h 533"/>
                <a:gd name="T16" fmla="*/ 683 w 1067"/>
                <a:gd name="T17" fmla="*/ 164 h 533"/>
                <a:gd name="T18" fmla="*/ 748 w 1067"/>
                <a:gd name="T19" fmla="*/ 224 h 533"/>
                <a:gd name="T20" fmla="*/ 939 w 1067"/>
                <a:gd name="T21" fmla="*/ 213 h 533"/>
                <a:gd name="T22" fmla="*/ 1013 w 1067"/>
                <a:gd name="T23" fmla="*/ 164 h 533"/>
                <a:gd name="T24" fmla="*/ 1025 w 1067"/>
                <a:gd name="T25" fmla="*/ 199 h 533"/>
                <a:gd name="T26" fmla="*/ 1038 w 1067"/>
                <a:gd name="T27" fmla="*/ 277 h 533"/>
                <a:gd name="T28" fmla="*/ 1054 w 1067"/>
                <a:gd name="T29" fmla="*/ 298 h 533"/>
                <a:gd name="T30" fmla="*/ 1039 w 1067"/>
                <a:gd name="T31" fmla="*/ 313 h 533"/>
                <a:gd name="T32" fmla="*/ 1028 w 1067"/>
                <a:gd name="T33" fmla="*/ 350 h 533"/>
                <a:gd name="T34" fmla="*/ 1039 w 1067"/>
                <a:gd name="T35" fmla="*/ 364 h 533"/>
                <a:gd name="T36" fmla="*/ 1067 w 1067"/>
                <a:gd name="T37" fmla="*/ 377 h 533"/>
                <a:gd name="T38" fmla="*/ 1040 w 1067"/>
                <a:gd name="T39" fmla="*/ 425 h 533"/>
                <a:gd name="T40" fmla="*/ 986 w 1067"/>
                <a:gd name="T41" fmla="*/ 448 h 533"/>
                <a:gd name="T42" fmla="*/ 901 w 1067"/>
                <a:gd name="T43" fmla="*/ 415 h 533"/>
                <a:gd name="T44" fmla="*/ 843 w 1067"/>
                <a:gd name="T45" fmla="*/ 426 h 533"/>
                <a:gd name="T46" fmla="*/ 811 w 1067"/>
                <a:gd name="T47" fmla="*/ 438 h 533"/>
                <a:gd name="T48" fmla="*/ 774 w 1067"/>
                <a:gd name="T49" fmla="*/ 436 h 533"/>
                <a:gd name="T50" fmla="*/ 740 w 1067"/>
                <a:gd name="T51" fmla="*/ 425 h 533"/>
                <a:gd name="T52" fmla="*/ 650 w 1067"/>
                <a:gd name="T53" fmla="*/ 384 h 533"/>
                <a:gd name="T54" fmla="*/ 641 w 1067"/>
                <a:gd name="T55" fmla="*/ 423 h 533"/>
                <a:gd name="T56" fmla="*/ 636 w 1067"/>
                <a:gd name="T57" fmla="*/ 458 h 533"/>
                <a:gd name="T58" fmla="*/ 631 w 1067"/>
                <a:gd name="T59" fmla="*/ 528 h 533"/>
                <a:gd name="T60" fmla="*/ 555 w 1067"/>
                <a:gd name="T61" fmla="*/ 503 h 533"/>
                <a:gd name="T62" fmla="*/ 502 w 1067"/>
                <a:gd name="T63" fmla="*/ 505 h 533"/>
                <a:gd name="T64" fmla="*/ 464 w 1067"/>
                <a:gd name="T65" fmla="*/ 517 h 533"/>
                <a:gd name="T66" fmla="*/ 338 w 1067"/>
                <a:gd name="T67" fmla="*/ 522 h 533"/>
                <a:gd name="T68" fmla="*/ 353 w 1067"/>
                <a:gd name="T69" fmla="*/ 416 h 533"/>
                <a:gd name="T70" fmla="*/ 358 w 1067"/>
                <a:gd name="T71" fmla="*/ 377 h 533"/>
                <a:gd name="T72" fmla="*/ 380 w 1067"/>
                <a:gd name="T73" fmla="*/ 359 h 533"/>
                <a:gd name="T74" fmla="*/ 432 w 1067"/>
                <a:gd name="T75" fmla="*/ 325 h 533"/>
                <a:gd name="T76" fmla="*/ 459 w 1067"/>
                <a:gd name="T77" fmla="*/ 239 h 533"/>
                <a:gd name="T78" fmla="*/ 358 w 1067"/>
                <a:gd name="T79" fmla="*/ 214 h 533"/>
                <a:gd name="T80" fmla="*/ 315 w 1067"/>
                <a:gd name="T81" fmla="*/ 207 h 533"/>
                <a:gd name="T82" fmla="*/ 246 w 1067"/>
                <a:gd name="T83" fmla="*/ 202 h 533"/>
                <a:gd name="T84" fmla="*/ 139 w 1067"/>
                <a:gd name="T85" fmla="*/ 193 h 533"/>
                <a:gd name="T86" fmla="*/ 98 w 1067"/>
                <a:gd name="T87" fmla="*/ 194 h 533"/>
                <a:gd name="T88" fmla="*/ 83 w 1067"/>
                <a:gd name="T89" fmla="*/ 216 h 533"/>
                <a:gd name="T90" fmla="*/ 62 w 1067"/>
                <a:gd name="T91" fmla="*/ 287 h 533"/>
                <a:gd name="T92" fmla="*/ 53 w 1067"/>
                <a:gd name="T93" fmla="*/ 298 h 533"/>
                <a:gd name="T94" fmla="*/ 13 w 1067"/>
                <a:gd name="T95" fmla="*/ 234 h 533"/>
                <a:gd name="T96" fmla="*/ 9 w 1067"/>
                <a:gd name="T97" fmla="*/ 213 h 533"/>
                <a:gd name="T98" fmla="*/ 38 w 1067"/>
                <a:gd name="T99" fmla="*/ 207 h 533"/>
                <a:gd name="T100" fmla="*/ 38 w 1067"/>
                <a:gd name="T101" fmla="*/ 177 h 533"/>
                <a:gd name="T102" fmla="*/ 50 w 1067"/>
                <a:gd name="T103" fmla="*/ 167 h 533"/>
                <a:gd name="T104" fmla="*/ 78 w 1067"/>
                <a:gd name="T105" fmla="*/ 139 h 533"/>
                <a:gd name="T106" fmla="*/ 114 w 1067"/>
                <a:gd name="T107" fmla="*/ 139 h 533"/>
                <a:gd name="T108" fmla="*/ 181 w 1067"/>
                <a:gd name="T109" fmla="*/ 111 h 533"/>
                <a:gd name="T110" fmla="*/ 286 w 1067"/>
                <a:gd name="T111" fmla="*/ 118 h 533"/>
                <a:gd name="T112" fmla="*/ 289 w 1067"/>
                <a:gd name="T113" fmla="*/ 50 h 533"/>
                <a:gd name="T114" fmla="*/ 325 w 1067"/>
                <a:gd name="T115" fmla="*/ 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7" h="533">
                  <a:moveTo>
                    <a:pt x="325" y="5"/>
                  </a:moveTo>
                  <a:lnTo>
                    <a:pt x="351" y="50"/>
                  </a:lnTo>
                  <a:lnTo>
                    <a:pt x="370" y="49"/>
                  </a:lnTo>
                  <a:lnTo>
                    <a:pt x="379" y="60"/>
                  </a:lnTo>
                  <a:lnTo>
                    <a:pt x="397" y="71"/>
                  </a:lnTo>
                  <a:lnTo>
                    <a:pt x="403" y="85"/>
                  </a:lnTo>
                  <a:lnTo>
                    <a:pt x="400" y="149"/>
                  </a:lnTo>
                  <a:lnTo>
                    <a:pt x="423" y="143"/>
                  </a:lnTo>
                  <a:lnTo>
                    <a:pt x="449" y="118"/>
                  </a:lnTo>
                  <a:lnTo>
                    <a:pt x="488" y="118"/>
                  </a:lnTo>
                  <a:lnTo>
                    <a:pt x="527" y="85"/>
                  </a:lnTo>
                  <a:lnTo>
                    <a:pt x="517" y="66"/>
                  </a:lnTo>
                  <a:lnTo>
                    <a:pt x="561" y="75"/>
                  </a:lnTo>
                  <a:lnTo>
                    <a:pt x="565" y="65"/>
                  </a:lnTo>
                  <a:lnTo>
                    <a:pt x="560" y="56"/>
                  </a:lnTo>
                  <a:lnTo>
                    <a:pt x="562" y="56"/>
                  </a:lnTo>
                  <a:lnTo>
                    <a:pt x="565" y="45"/>
                  </a:lnTo>
                  <a:lnTo>
                    <a:pt x="561" y="42"/>
                  </a:lnTo>
                  <a:lnTo>
                    <a:pt x="602" y="42"/>
                  </a:lnTo>
                  <a:lnTo>
                    <a:pt x="604" y="35"/>
                  </a:lnTo>
                  <a:lnTo>
                    <a:pt x="617" y="29"/>
                  </a:lnTo>
                  <a:lnTo>
                    <a:pt x="651" y="29"/>
                  </a:lnTo>
                  <a:lnTo>
                    <a:pt x="658" y="31"/>
                  </a:lnTo>
                  <a:lnTo>
                    <a:pt x="665" y="47"/>
                  </a:lnTo>
                  <a:lnTo>
                    <a:pt x="671" y="47"/>
                  </a:lnTo>
                  <a:lnTo>
                    <a:pt x="674" y="51"/>
                  </a:lnTo>
                  <a:lnTo>
                    <a:pt x="684" y="50"/>
                  </a:lnTo>
                  <a:lnTo>
                    <a:pt x="689" y="55"/>
                  </a:lnTo>
                  <a:lnTo>
                    <a:pt x="685" y="66"/>
                  </a:lnTo>
                  <a:lnTo>
                    <a:pt x="665" y="79"/>
                  </a:lnTo>
                  <a:lnTo>
                    <a:pt x="660" y="93"/>
                  </a:lnTo>
                  <a:lnTo>
                    <a:pt x="621" y="93"/>
                  </a:lnTo>
                  <a:lnTo>
                    <a:pt x="653" y="123"/>
                  </a:lnTo>
                  <a:lnTo>
                    <a:pt x="669" y="119"/>
                  </a:lnTo>
                  <a:lnTo>
                    <a:pt x="668" y="139"/>
                  </a:lnTo>
                  <a:lnTo>
                    <a:pt x="683" y="164"/>
                  </a:lnTo>
                  <a:lnTo>
                    <a:pt x="694" y="160"/>
                  </a:lnTo>
                  <a:lnTo>
                    <a:pt x="714" y="233"/>
                  </a:lnTo>
                  <a:lnTo>
                    <a:pt x="738" y="231"/>
                  </a:lnTo>
                  <a:lnTo>
                    <a:pt x="748" y="224"/>
                  </a:lnTo>
                  <a:lnTo>
                    <a:pt x="759" y="228"/>
                  </a:lnTo>
                  <a:lnTo>
                    <a:pt x="783" y="224"/>
                  </a:lnTo>
                  <a:lnTo>
                    <a:pt x="799" y="209"/>
                  </a:lnTo>
                  <a:lnTo>
                    <a:pt x="939" y="213"/>
                  </a:lnTo>
                  <a:lnTo>
                    <a:pt x="951" y="189"/>
                  </a:lnTo>
                  <a:lnTo>
                    <a:pt x="970" y="188"/>
                  </a:lnTo>
                  <a:lnTo>
                    <a:pt x="1006" y="173"/>
                  </a:lnTo>
                  <a:lnTo>
                    <a:pt x="1013" y="164"/>
                  </a:lnTo>
                  <a:lnTo>
                    <a:pt x="1024" y="164"/>
                  </a:lnTo>
                  <a:lnTo>
                    <a:pt x="1035" y="159"/>
                  </a:lnTo>
                  <a:lnTo>
                    <a:pt x="1028" y="170"/>
                  </a:lnTo>
                  <a:lnTo>
                    <a:pt x="1025" y="199"/>
                  </a:lnTo>
                  <a:lnTo>
                    <a:pt x="1038" y="198"/>
                  </a:lnTo>
                  <a:lnTo>
                    <a:pt x="1040" y="224"/>
                  </a:lnTo>
                  <a:lnTo>
                    <a:pt x="1025" y="233"/>
                  </a:lnTo>
                  <a:lnTo>
                    <a:pt x="1038" y="277"/>
                  </a:lnTo>
                  <a:lnTo>
                    <a:pt x="1057" y="281"/>
                  </a:lnTo>
                  <a:lnTo>
                    <a:pt x="1033" y="281"/>
                  </a:lnTo>
                  <a:lnTo>
                    <a:pt x="1034" y="292"/>
                  </a:lnTo>
                  <a:lnTo>
                    <a:pt x="1054" y="298"/>
                  </a:lnTo>
                  <a:lnTo>
                    <a:pt x="1049" y="303"/>
                  </a:lnTo>
                  <a:lnTo>
                    <a:pt x="1050" y="310"/>
                  </a:lnTo>
                  <a:lnTo>
                    <a:pt x="1038" y="306"/>
                  </a:lnTo>
                  <a:lnTo>
                    <a:pt x="1039" y="313"/>
                  </a:lnTo>
                  <a:lnTo>
                    <a:pt x="1034" y="316"/>
                  </a:lnTo>
                  <a:lnTo>
                    <a:pt x="1038" y="320"/>
                  </a:lnTo>
                  <a:lnTo>
                    <a:pt x="1018" y="335"/>
                  </a:lnTo>
                  <a:lnTo>
                    <a:pt x="1028" y="350"/>
                  </a:lnTo>
                  <a:lnTo>
                    <a:pt x="1024" y="364"/>
                  </a:lnTo>
                  <a:lnTo>
                    <a:pt x="1028" y="375"/>
                  </a:lnTo>
                  <a:lnTo>
                    <a:pt x="1029" y="377"/>
                  </a:lnTo>
                  <a:lnTo>
                    <a:pt x="1039" y="364"/>
                  </a:lnTo>
                  <a:lnTo>
                    <a:pt x="1040" y="374"/>
                  </a:lnTo>
                  <a:lnTo>
                    <a:pt x="1048" y="377"/>
                  </a:lnTo>
                  <a:lnTo>
                    <a:pt x="1060" y="369"/>
                  </a:lnTo>
                  <a:lnTo>
                    <a:pt x="1067" y="377"/>
                  </a:lnTo>
                  <a:lnTo>
                    <a:pt x="1067" y="391"/>
                  </a:lnTo>
                  <a:lnTo>
                    <a:pt x="1062" y="401"/>
                  </a:lnTo>
                  <a:lnTo>
                    <a:pt x="1045" y="404"/>
                  </a:lnTo>
                  <a:lnTo>
                    <a:pt x="1040" y="425"/>
                  </a:lnTo>
                  <a:lnTo>
                    <a:pt x="1033" y="423"/>
                  </a:lnTo>
                  <a:lnTo>
                    <a:pt x="1019" y="428"/>
                  </a:lnTo>
                  <a:lnTo>
                    <a:pt x="1016" y="443"/>
                  </a:lnTo>
                  <a:lnTo>
                    <a:pt x="986" y="448"/>
                  </a:lnTo>
                  <a:lnTo>
                    <a:pt x="965" y="430"/>
                  </a:lnTo>
                  <a:lnTo>
                    <a:pt x="915" y="395"/>
                  </a:lnTo>
                  <a:lnTo>
                    <a:pt x="919" y="410"/>
                  </a:lnTo>
                  <a:lnTo>
                    <a:pt x="901" y="415"/>
                  </a:lnTo>
                  <a:lnTo>
                    <a:pt x="867" y="404"/>
                  </a:lnTo>
                  <a:lnTo>
                    <a:pt x="868" y="418"/>
                  </a:lnTo>
                  <a:lnTo>
                    <a:pt x="848" y="414"/>
                  </a:lnTo>
                  <a:lnTo>
                    <a:pt x="843" y="426"/>
                  </a:lnTo>
                  <a:lnTo>
                    <a:pt x="833" y="428"/>
                  </a:lnTo>
                  <a:lnTo>
                    <a:pt x="826" y="443"/>
                  </a:lnTo>
                  <a:lnTo>
                    <a:pt x="822" y="436"/>
                  </a:lnTo>
                  <a:lnTo>
                    <a:pt x="811" y="438"/>
                  </a:lnTo>
                  <a:lnTo>
                    <a:pt x="802" y="434"/>
                  </a:lnTo>
                  <a:lnTo>
                    <a:pt x="789" y="453"/>
                  </a:lnTo>
                  <a:lnTo>
                    <a:pt x="773" y="460"/>
                  </a:lnTo>
                  <a:lnTo>
                    <a:pt x="774" y="436"/>
                  </a:lnTo>
                  <a:lnTo>
                    <a:pt x="772" y="431"/>
                  </a:lnTo>
                  <a:lnTo>
                    <a:pt x="757" y="433"/>
                  </a:lnTo>
                  <a:lnTo>
                    <a:pt x="752" y="426"/>
                  </a:lnTo>
                  <a:lnTo>
                    <a:pt x="740" y="425"/>
                  </a:lnTo>
                  <a:lnTo>
                    <a:pt x="735" y="414"/>
                  </a:lnTo>
                  <a:lnTo>
                    <a:pt x="699" y="391"/>
                  </a:lnTo>
                  <a:lnTo>
                    <a:pt x="666" y="390"/>
                  </a:lnTo>
                  <a:lnTo>
                    <a:pt x="650" y="384"/>
                  </a:lnTo>
                  <a:lnTo>
                    <a:pt x="644" y="386"/>
                  </a:lnTo>
                  <a:lnTo>
                    <a:pt x="649" y="411"/>
                  </a:lnTo>
                  <a:lnTo>
                    <a:pt x="641" y="414"/>
                  </a:lnTo>
                  <a:lnTo>
                    <a:pt x="641" y="423"/>
                  </a:lnTo>
                  <a:lnTo>
                    <a:pt x="635" y="423"/>
                  </a:lnTo>
                  <a:lnTo>
                    <a:pt x="634" y="434"/>
                  </a:lnTo>
                  <a:lnTo>
                    <a:pt x="636" y="439"/>
                  </a:lnTo>
                  <a:lnTo>
                    <a:pt x="636" y="458"/>
                  </a:lnTo>
                  <a:lnTo>
                    <a:pt x="644" y="473"/>
                  </a:lnTo>
                  <a:lnTo>
                    <a:pt x="629" y="487"/>
                  </a:lnTo>
                  <a:lnTo>
                    <a:pt x="615" y="484"/>
                  </a:lnTo>
                  <a:lnTo>
                    <a:pt x="631" y="528"/>
                  </a:lnTo>
                  <a:lnTo>
                    <a:pt x="614" y="518"/>
                  </a:lnTo>
                  <a:lnTo>
                    <a:pt x="610" y="507"/>
                  </a:lnTo>
                  <a:lnTo>
                    <a:pt x="601" y="500"/>
                  </a:lnTo>
                  <a:lnTo>
                    <a:pt x="555" y="503"/>
                  </a:lnTo>
                  <a:lnTo>
                    <a:pt x="546" y="508"/>
                  </a:lnTo>
                  <a:lnTo>
                    <a:pt x="530" y="495"/>
                  </a:lnTo>
                  <a:lnTo>
                    <a:pt x="513" y="507"/>
                  </a:lnTo>
                  <a:lnTo>
                    <a:pt x="502" y="505"/>
                  </a:lnTo>
                  <a:lnTo>
                    <a:pt x="501" y="500"/>
                  </a:lnTo>
                  <a:lnTo>
                    <a:pt x="491" y="494"/>
                  </a:lnTo>
                  <a:lnTo>
                    <a:pt x="476" y="492"/>
                  </a:lnTo>
                  <a:lnTo>
                    <a:pt x="464" y="517"/>
                  </a:lnTo>
                  <a:lnTo>
                    <a:pt x="448" y="529"/>
                  </a:lnTo>
                  <a:lnTo>
                    <a:pt x="443" y="523"/>
                  </a:lnTo>
                  <a:lnTo>
                    <a:pt x="432" y="533"/>
                  </a:lnTo>
                  <a:lnTo>
                    <a:pt x="338" y="522"/>
                  </a:lnTo>
                  <a:lnTo>
                    <a:pt x="364" y="495"/>
                  </a:lnTo>
                  <a:lnTo>
                    <a:pt x="358" y="474"/>
                  </a:lnTo>
                  <a:lnTo>
                    <a:pt x="364" y="468"/>
                  </a:lnTo>
                  <a:lnTo>
                    <a:pt x="353" y="416"/>
                  </a:lnTo>
                  <a:lnTo>
                    <a:pt x="354" y="395"/>
                  </a:lnTo>
                  <a:lnTo>
                    <a:pt x="359" y="394"/>
                  </a:lnTo>
                  <a:lnTo>
                    <a:pt x="354" y="379"/>
                  </a:lnTo>
                  <a:lnTo>
                    <a:pt x="358" y="377"/>
                  </a:lnTo>
                  <a:lnTo>
                    <a:pt x="358" y="374"/>
                  </a:lnTo>
                  <a:lnTo>
                    <a:pt x="368" y="370"/>
                  </a:lnTo>
                  <a:lnTo>
                    <a:pt x="374" y="374"/>
                  </a:lnTo>
                  <a:lnTo>
                    <a:pt x="380" y="359"/>
                  </a:lnTo>
                  <a:lnTo>
                    <a:pt x="399" y="345"/>
                  </a:lnTo>
                  <a:lnTo>
                    <a:pt x="402" y="317"/>
                  </a:lnTo>
                  <a:lnTo>
                    <a:pt x="415" y="316"/>
                  </a:lnTo>
                  <a:lnTo>
                    <a:pt x="432" y="325"/>
                  </a:lnTo>
                  <a:lnTo>
                    <a:pt x="454" y="288"/>
                  </a:lnTo>
                  <a:lnTo>
                    <a:pt x="459" y="257"/>
                  </a:lnTo>
                  <a:lnTo>
                    <a:pt x="464" y="239"/>
                  </a:lnTo>
                  <a:lnTo>
                    <a:pt x="459" y="239"/>
                  </a:lnTo>
                  <a:lnTo>
                    <a:pt x="459" y="219"/>
                  </a:lnTo>
                  <a:lnTo>
                    <a:pt x="412" y="214"/>
                  </a:lnTo>
                  <a:lnTo>
                    <a:pt x="360" y="208"/>
                  </a:lnTo>
                  <a:lnTo>
                    <a:pt x="358" y="214"/>
                  </a:lnTo>
                  <a:lnTo>
                    <a:pt x="353" y="216"/>
                  </a:lnTo>
                  <a:lnTo>
                    <a:pt x="336" y="207"/>
                  </a:lnTo>
                  <a:lnTo>
                    <a:pt x="328" y="207"/>
                  </a:lnTo>
                  <a:lnTo>
                    <a:pt x="315" y="207"/>
                  </a:lnTo>
                  <a:lnTo>
                    <a:pt x="306" y="202"/>
                  </a:lnTo>
                  <a:lnTo>
                    <a:pt x="291" y="202"/>
                  </a:lnTo>
                  <a:lnTo>
                    <a:pt x="284" y="207"/>
                  </a:lnTo>
                  <a:lnTo>
                    <a:pt x="246" y="202"/>
                  </a:lnTo>
                  <a:lnTo>
                    <a:pt x="242" y="223"/>
                  </a:lnTo>
                  <a:lnTo>
                    <a:pt x="166" y="207"/>
                  </a:lnTo>
                  <a:lnTo>
                    <a:pt x="167" y="198"/>
                  </a:lnTo>
                  <a:lnTo>
                    <a:pt x="139" y="193"/>
                  </a:lnTo>
                  <a:lnTo>
                    <a:pt x="141" y="184"/>
                  </a:lnTo>
                  <a:lnTo>
                    <a:pt x="128" y="182"/>
                  </a:lnTo>
                  <a:lnTo>
                    <a:pt x="119" y="192"/>
                  </a:lnTo>
                  <a:lnTo>
                    <a:pt x="98" y="194"/>
                  </a:lnTo>
                  <a:lnTo>
                    <a:pt x="89" y="202"/>
                  </a:lnTo>
                  <a:lnTo>
                    <a:pt x="73" y="202"/>
                  </a:lnTo>
                  <a:lnTo>
                    <a:pt x="67" y="214"/>
                  </a:lnTo>
                  <a:lnTo>
                    <a:pt x="83" y="216"/>
                  </a:lnTo>
                  <a:lnTo>
                    <a:pt x="77" y="261"/>
                  </a:lnTo>
                  <a:lnTo>
                    <a:pt x="83" y="276"/>
                  </a:lnTo>
                  <a:lnTo>
                    <a:pt x="75" y="290"/>
                  </a:lnTo>
                  <a:lnTo>
                    <a:pt x="62" y="287"/>
                  </a:lnTo>
                  <a:lnTo>
                    <a:pt x="60" y="281"/>
                  </a:lnTo>
                  <a:lnTo>
                    <a:pt x="54" y="282"/>
                  </a:lnTo>
                  <a:lnTo>
                    <a:pt x="59" y="288"/>
                  </a:lnTo>
                  <a:lnTo>
                    <a:pt x="53" y="298"/>
                  </a:lnTo>
                  <a:lnTo>
                    <a:pt x="35" y="288"/>
                  </a:lnTo>
                  <a:lnTo>
                    <a:pt x="29" y="242"/>
                  </a:lnTo>
                  <a:lnTo>
                    <a:pt x="21" y="246"/>
                  </a:lnTo>
                  <a:lnTo>
                    <a:pt x="13" y="234"/>
                  </a:lnTo>
                  <a:lnTo>
                    <a:pt x="0" y="224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9" y="213"/>
                  </a:lnTo>
                  <a:lnTo>
                    <a:pt x="18" y="218"/>
                  </a:lnTo>
                  <a:lnTo>
                    <a:pt x="30" y="212"/>
                  </a:lnTo>
                  <a:lnTo>
                    <a:pt x="33" y="203"/>
                  </a:lnTo>
                  <a:lnTo>
                    <a:pt x="38" y="207"/>
                  </a:lnTo>
                  <a:lnTo>
                    <a:pt x="45" y="199"/>
                  </a:lnTo>
                  <a:lnTo>
                    <a:pt x="49" y="189"/>
                  </a:lnTo>
                  <a:lnTo>
                    <a:pt x="38" y="189"/>
                  </a:lnTo>
                  <a:lnTo>
                    <a:pt x="38" y="177"/>
                  </a:lnTo>
                  <a:lnTo>
                    <a:pt x="33" y="172"/>
                  </a:lnTo>
                  <a:lnTo>
                    <a:pt x="44" y="160"/>
                  </a:lnTo>
                  <a:lnTo>
                    <a:pt x="45" y="167"/>
                  </a:lnTo>
                  <a:lnTo>
                    <a:pt x="50" y="167"/>
                  </a:lnTo>
                  <a:lnTo>
                    <a:pt x="64" y="152"/>
                  </a:lnTo>
                  <a:lnTo>
                    <a:pt x="73" y="154"/>
                  </a:lnTo>
                  <a:lnTo>
                    <a:pt x="73" y="145"/>
                  </a:lnTo>
                  <a:lnTo>
                    <a:pt x="78" y="139"/>
                  </a:lnTo>
                  <a:lnTo>
                    <a:pt x="85" y="140"/>
                  </a:lnTo>
                  <a:lnTo>
                    <a:pt x="99" y="133"/>
                  </a:lnTo>
                  <a:lnTo>
                    <a:pt x="104" y="130"/>
                  </a:lnTo>
                  <a:lnTo>
                    <a:pt x="114" y="139"/>
                  </a:lnTo>
                  <a:lnTo>
                    <a:pt x="137" y="138"/>
                  </a:lnTo>
                  <a:lnTo>
                    <a:pt x="134" y="149"/>
                  </a:lnTo>
                  <a:lnTo>
                    <a:pt x="172" y="155"/>
                  </a:lnTo>
                  <a:lnTo>
                    <a:pt x="181" y="111"/>
                  </a:lnTo>
                  <a:lnTo>
                    <a:pt x="211" y="115"/>
                  </a:lnTo>
                  <a:lnTo>
                    <a:pt x="213" y="98"/>
                  </a:lnTo>
                  <a:lnTo>
                    <a:pt x="254" y="108"/>
                  </a:lnTo>
                  <a:lnTo>
                    <a:pt x="286" y="118"/>
                  </a:lnTo>
                  <a:lnTo>
                    <a:pt x="291" y="76"/>
                  </a:lnTo>
                  <a:lnTo>
                    <a:pt x="285" y="75"/>
                  </a:lnTo>
                  <a:lnTo>
                    <a:pt x="279" y="64"/>
                  </a:lnTo>
                  <a:lnTo>
                    <a:pt x="289" y="50"/>
                  </a:lnTo>
                  <a:lnTo>
                    <a:pt x="296" y="47"/>
                  </a:lnTo>
                  <a:lnTo>
                    <a:pt x="311" y="19"/>
                  </a:lnTo>
                  <a:lnTo>
                    <a:pt x="311" y="0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4533434" y="3136483"/>
              <a:ext cx="1061861" cy="724244"/>
            </a:xfrm>
            <a:custGeom>
              <a:avLst/>
              <a:gdLst>
                <a:gd name="T0" fmla="*/ 305 w 1556"/>
                <a:gd name="T1" fmla="*/ 252 h 1064"/>
                <a:gd name="T2" fmla="*/ 434 w 1556"/>
                <a:gd name="T3" fmla="*/ 279 h 1064"/>
                <a:gd name="T4" fmla="*/ 527 w 1556"/>
                <a:gd name="T5" fmla="*/ 397 h 1064"/>
                <a:gd name="T6" fmla="*/ 676 w 1556"/>
                <a:gd name="T7" fmla="*/ 449 h 1064"/>
                <a:gd name="T8" fmla="*/ 730 w 1556"/>
                <a:gd name="T9" fmla="*/ 366 h 1064"/>
                <a:gd name="T10" fmla="*/ 1006 w 1556"/>
                <a:gd name="T11" fmla="*/ 228 h 1064"/>
                <a:gd name="T12" fmla="*/ 1076 w 1556"/>
                <a:gd name="T13" fmla="*/ 212 h 1064"/>
                <a:gd name="T14" fmla="*/ 1194 w 1556"/>
                <a:gd name="T15" fmla="*/ 233 h 1064"/>
                <a:gd name="T16" fmla="*/ 1198 w 1556"/>
                <a:gd name="T17" fmla="*/ 128 h 1064"/>
                <a:gd name="T18" fmla="*/ 1262 w 1556"/>
                <a:gd name="T19" fmla="*/ 96 h 1064"/>
                <a:gd name="T20" fmla="*/ 1336 w 1556"/>
                <a:gd name="T21" fmla="*/ 165 h 1064"/>
                <a:gd name="T22" fmla="*/ 1406 w 1556"/>
                <a:gd name="T23" fmla="*/ 131 h 1064"/>
                <a:gd name="T24" fmla="*/ 1528 w 1556"/>
                <a:gd name="T25" fmla="*/ 135 h 1064"/>
                <a:gd name="T26" fmla="*/ 1454 w 1556"/>
                <a:gd name="T27" fmla="*/ 218 h 1064"/>
                <a:gd name="T28" fmla="*/ 1478 w 1556"/>
                <a:gd name="T29" fmla="*/ 254 h 1064"/>
                <a:gd name="T30" fmla="*/ 1539 w 1556"/>
                <a:gd name="T31" fmla="*/ 366 h 1064"/>
                <a:gd name="T32" fmla="*/ 1239 w 1556"/>
                <a:gd name="T33" fmla="*/ 584 h 1064"/>
                <a:gd name="T34" fmla="*/ 1221 w 1556"/>
                <a:gd name="T35" fmla="*/ 765 h 1064"/>
                <a:gd name="T36" fmla="*/ 1130 w 1556"/>
                <a:gd name="T37" fmla="*/ 885 h 1064"/>
                <a:gd name="T38" fmla="*/ 1065 w 1556"/>
                <a:gd name="T39" fmla="*/ 904 h 1064"/>
                <a:gd name="T40" fmla="*/ 1086 w 1556"/>
                <a:gd name="T41" fmla="*/ 934 h 1064"/>
                <a:gd name="T42" fmla="*/ 901 w 1556"/>
                <a:gd name="T43" fmla="*/ 1007 h 1064"/>
                <a:gd name="T44" fmla="*/ 785 w 1556"/>
                <a:gd name="T45" fmla="*/ 998 h 1064"/>
                <a:gd name="T46" fmla="*/ 778 w 1556"/>
                <a:gd name="T47" fmla="*/ 956 h 1064"/>
                <a:gd name="T48" fmla="*/ 803 w 1556"/>
                <a:gd name="T49" fmla="*/ 918 h 1064"/>
                <a:gd name="T50" fmla="*/ 773 w 1556"/>
                <a:gd name="T51" fmla="*/ 844 h 1064"/>
                <a:gd name="T52" fmla="*/ 726 w 1556"/>
                <a:gd name="T53" fmla="*/ 808 h 1064"/>
                <a:gd name="T54" fmla="*/ 694 w 1556"/>
                <a:gd name="T55" fmla="*/ 813 h 1064"/>
                <a:gd name="T56" fmla="*/ 667 w 1556"/>
                <a:gd name="T57" fmla="*/ 810 h 1064"/>
                <a:gd name="T58" fmla="*/ 640 w 1556"/>
                <a:gd name="T59" fmla="*/ 775 h 1064"/>
                <a:gd name="T60" fmla="*/ 571 w 1556"/>
                <a:gd name="T61" fmla="*/ 736 h 1064"/>
                <a:gd name="T62" fmla="*/ 586 w 1556"/>
                <a:gd name="T63" fmla="*/ 695 h 1064"/>
                <a:gd name="T64" fmla="*/ 518 w 1556"/>
                <a:gd name="T65" fmla="*/ 643 h 1064"/>
                <a:gd name="T66" fmla="*/ 561 w 1556"/>
                <a:gd name="T67" fmla="*/ 611 h 1064"/>
                <a:gd name="T68" fmla="*/ 558 w 1556"/>
                <a:gd name="T69" fmla="*/ 548 h 1064"/>
                <a:gd name="T70" fmla="*/ 553 w 1556"/>
                <a:gd name="T71" fmla="*/ 534 h 1064"/>
                <a:gd name="T72" fmla="*/ 528 w 1556"/>
                <a:gd name="T73" fmla="*/ 515 h 1064"/>
                <a:gd name="T74" fmla="*/ 507 w 1556"/>
                <a:gd name="T75" fmla="*/ 542 h 1064"/>
                <a:gd name="T76" fmla="*/ 490 w 1556"/>
                <a:gd name="T77" fmla="*/ 632 h 1064"/>
                <a:gd name="T78" fmla="*/ 492 w 1556"/>
                <a:gd name="T79" fmla="*/ 715 h 1064"/>
                <a:gd name="T80" fmla="*/ 451 w 1556"/>
                <a:gd name="T81" fmla="*/ 779 h 1064"/>
                <a:gd name="T82" fmla="*/ 354 w 1556"/>
                <a:gd name="T83" fmla="*/ 814 h 1064"/>
                <a:gd name="T84" fmla="*/ 271 w 1556"/>
                <a:gd name="T85" fmla="*/ 829 h 1064"/>
                <a:gd name="T86" fmla="*/ 192 w 1556"/>
                <a:gd name="T87" fmla="*/ 761 h 1064"/>
                <a:gd name="T88" fmla="*/ 100 w 1556"/>
                <a:gd name="T89" fmla="*/ 706 h 1064"/>
                <a:gd name="T90" fmla="*/ 60 w 1556"/>
                <a:gd name="T91" fmla="*/ 681 h 1064"/>
                <a:gd name="T92" fmla="*/ 64 w 1556"/>
                <a:gd name="T93" fmla="*/ 612 h 1064"/>
                <a:gd name="T94" fmla="*/ 135 w 1556"/>
                <a:gd name="T95" fmla="*/ 569 h 1064"/>
                <a:gd name="T96" fmla="*/ 169 w 1556"/>
                <a:gd name="T97" fmla="*/ 505 h 1064"/>
                <a:gd name="T98" fmla="*/ 242 w 1556"/>
                <a:gd name="T99" fmla="*/ 543 h 1064"/>
                <a:gd name="T100" fmla="*/ 335 w 1556"/>
                <a:gd name="T101" fmla="*/ 499 h 1064"/>
                <a:gd name="T102" fmla="*/ 303 w 1556"/>
                <a:gd name="T103" fmla="*/ 407 h 1064"/>
                <a:gd name="T104" fmla="*/ 7 w 1556"/>
                <a:gd name="T105" fmla="*/ 355 h 1064"/>
                <a:gd name="T106" fmla="*/ 15 w 1556"/>
                <a:gd name="T107" fmla="*/ 263 h 1064"/>
                <a:gd name="T108" fmla="*/ 26 w 1556"/>
                <a:gd name="T109" fmla="*/ 163 h 1064"/>
                <a:gd name="T110" fmla="*/ 74 w 1556"/>
                <a:gd name="T111" fmla="*/ 64 h 1064"/>
                <a:gd name="T112" fmla="*/ 124 w 1556"/>
                <a:gd name="T113" fmla="*/ 16 h 1064"/>
                <a:gd name="T114" fmla="*/ 193 w 1556"/>
                <a:gd name="T115" fmla="*/ 19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6" h="1064">
                  <a:moveTo>
                    <a:pt x="217" y="197"/>
                  </a:moveTo>
                  <a:lnTo>
                    <a:pt x="224" y="204"/>
                  </a:lnTo>
                  <a:lnTo>
                    <a:pt x="244" y="189"/>
                  </a:lnTo>
                  <a:lnTo>
                    <a:pt x="249" y="190"/>
                  </a:lnTo>
                  <a:lnTo>
                    <a:pt x="273" y="208"/>
                  </a:lnTo>
                  <a:lnTo>
                    <a:pt x="300" y="254"/>
                  </a:lnTo>
                  <a:lnTo>
                    <a:pt x="305" y="252"/>
                  </a:lnTo>
                  <a:lnTo>
                    <a:pt x="331" y="263"/>
                  </a:lnTo>
                  <a:lnTo>
                    <a:pt x="340" y="263"/>
                  </a:lnTo>
                  <a:lnTo>
                    <a:pt x="351" y="269"/>
                  </a:lnTo>
                  <a:lnTo>
                    <a:pt x="359" y="282"/>
                  </a:lnTo>
                  <a:lnTo>
                    <a:pt x="379" y="281"/>
                  </a:lnTo>
                  <a:lnTo>
                    <a:pt x="386" y="276"/>
                  </a:lnTo>
                  <a:lnTo>
                    <a:pt x="434" y="279"/>
                  </a:lnTo>
                  <a:lnTo>
                    <a:pt x="439" y="276"/>
                  </a:lnTo>
                  <a:lnTo>
                    <a:pt x="454" y="284"/>
                  </a:lnTo>
                  <a:lnTo>
                    <a:pt x="443" y="312"/>
                  </a:lnTo>
                  <a:lnTo>
                    <a:pt x="438" y="345"/>
                  </a:lnTo>
                  <a:lnTo>
                    <a:pt x="478" y="367"/>
                  </a:lnTo>
                  <a:lnTo>
                    <a:pt x="500" y="399"/>
                  </a:lnTo>
                  <a:lnTo>
                    <a:pt x="527" y="397"/>
                  </a:lnTo>
                  <a:lnTo>
                    <a:pt x="549" y="404"/>
                  </a:lnTo>
                  <a:lnTo>
                    <a:pt x="571" y="401"/>
                  </a:lnTo>
                  <a:lnTo>
                    <a:pt x="586" y="409"/>
                  </a:lnTo>
                  <a:lnTo>
                    <a:pt x="598" y="446"/>
                  </a:lnTo>
                  <a:lnTo>
                    <a:pt x="613" y="445"/>
                  </a:lnTo>
                  <a:lnTo>
                    <a:pt x="622" y="454"/>
                  </a:lnTo>
                  <a:lnTo>
                    <a:pt x="676" y="449"/>
                  </a:lnTo>
                  <a:lnTo>
                    <a:pt x="682" y="440"/>
                  </a:lnTo>
                  <a:lnTo>
                    <a:pt x="691" y="436"/>
                  </a:lnTo>
                  <a:lnTo>
                    <a:pt x="697" y="441"/>
                  </a:lnTo>
                  <a:lnTo>
                    <a:pt x="704" y="434"/>
                  </a:lnTo>
                  <a:lnTo>
                    <a:pt x="707" y="406"/>
                  </a:lnTo>
                  <a:lnTo>
                    <a:pt x="730" y="375"/>
                  </a:lnTo>
                  <a:lnTo>
                    <a:pt x="730" y="366"/>
                  </a:lnTo>
                  <a:lnTo>
                    <a:pt x="712" y="321"/>
                  </a:lnTo>
                  <a:lnTo>
                    <a:pt x="731" y="328"/>
                  </a:lnTo>
                  <a:lnTo>
                    <a:pt x="736" y="323"/>
                  </a:lnTo>
                  <a:lnTo>
                    <a:pt x="761" y="274"/>
                  </a:lnTo>
                  <a:lnTo>
                    <a:pt x="901" y="227"/>
                  </a:lnTo>
                  <a:lnTo>
                    <a:pt x="995" y="238"/>
                  </a:lnTo>
                  <a:lnTo>
                    <a:pt x="1006" y="228"/>
                  </a:lnTo>
                  <a:lnTo>
                    <a:pt x="1011" y="234"/>
                  </a:lnTo>
                  <a:lnTo>
                    <a:pt x="1027" y="222"/>
                  </a:lnTo>
                  <a:lnTo>
                    <a:pt x="1039" y="197"/>
                  </a:lnTo>
                  <a:lnTo>
                    <a:pt x="1054" y="199"/>
                  </a:lnTo>
                  <a:lnTo>
                    <a:pt x="1064" y="205"/>
                  </a:lnTo>
                  <a:lnTo>
                    <a:pt x="1065" y="210"/>
                  </a:lnTo>
                  <a:lnTo>
                    <a:pt x="1076" y="212"/>
                  </a:lnTo>
                  <a:lnTo>
                    <a:pt x="1093" y="200"/>
                  </a:lnTo>
                  <a:lnTo>
                    <a:pt x="1109" y="213"/>
                  </a:lnTo>
                  <a:lnTo>
                    <a:pt x="1118" y="208"/>
                  </a:lnTo>
                  <a:lnTo>
                    <a:pt x="1164" y="205"/>
                  </a:lnTo>
                  <a:lnTo>
                    <a:pt x="1173" y="212"/>
                  </a:lnTo>
                  <a:lnTo>
                    <a:pt x="1177" y="223"/>
                  </a:lnTo>
                  <a:lnTo>
                    <a:pt x="1194" y="233"/>
                  </a:lnTo>
                  <a:lnTo>
                    <a:pt x="1178" y="189"/>
                  </a:lnTo>
                  <a:lnTo>
                    <a:pt x="1192" y="192"/>
                  </a:lnTo>
                  <a:lnTo>
                    <a:pt x="1207" y="178"/>
                  </a:lnTo>
                  <a:lnTo>
                    <a:pt x="1199" y="163"/>
                  </a:lnTo>
                  <a:lnTo>
                    <a:pt x="1199" y="144"/>
                  </a:lnTo>
                  <a:lnTo>
                    <a:pt x="1197" y="139"/>
                  </a:lnTo>
                  <a:lnTo>
                    <a:pt x="1198" y="128"/>
                  </a:lnTo>
                  <a:lnTo>
                    <a:pt x="1204" y="128"/>
                  </a:lnTo>
                  <a:lnTo>
                    <a:pt x="1204" y="119"/>
                  </a:lnTo>
                  <a:lnTo>
                    <a:pt x="1212" y="116"/>
                  </a:lnTo>
                  <a:lnTo>
                    <a:pt x="1207" y="91"/>
                  </a:lnTo>
                  <a:lnTo>
                    <a:pt x="1213" y="89"/>
                  </a:lnTo>
                  <a:lnTo>
                    <a:pt x="1229" y="95"/>
                  </a:lnTo>
                  <a:lnTo>
                    <a:pt x="1262" y="96"/>
                  </a:lnTo>
                  <a:lnTo>
                    <a:pt x="1298" y="119"/>
                  </a:lnTo>
                  <a:lnTo>
                    <a:pt x="1303" y="130"/>
                  </a:lnTo>
                  <a:lnTo>
                    <a:pt x="1315" y="131"/>
                  </a:lnTo>
                  <a:lnTo>
                    <a:pt x="1320" y="138"/>
                  </a:lnTo>
                  <a:lnTo>
                    <a:pt x="1335" y="136"/>
                  </a:lnTo>
                  <a:lnTo>
                    <a:pt x="1337" y="141"/>
                  </a:lnTo>
                  <a:lnTo>
                    <a:pt x="1336" y="165"/>
                  </a:lnTo>
                  <a:lnTo>
                    <a:pt x="1352" y="158"/>
                  </a:lnTo>
                  <a:lnTo>
                    <a:pt x="1365" y="139"/>
                  </a:lnTo>
                  <a:lnTo>
                    <a:pt x="1374" y="143"/>
                  </a:lnTo>
                  <a:lnTo>
                    <a:pt x="1385" y="141"/>
                  </a:lnTo>
                  <a:lnTo>
                    <a:pt x="1389" y="148"/>
                  </a:lnTo>
                  <a:lnTo>
                    <a:pt x="1396" y="133"/>
                  </a:lnTo>
                  <a:lnTo>
                    <a:pt x="1406" y="131"/>
                  </a:lnTo>
                  <a:lnTo>
                    <a:pt x="1411" y="119"/>
                  </a:lnTo>
                  <a:lnTo>
                    <a:pt x="1431" y="123"/>
                  </a:lnTo>
                  <a:lnTo>
                    <a:pt x="1430" y="109"/>
                  </a:lnTo>
                  <a:lnTo>
                    <a:pt x="1464" y="120"/>
                  </a:lnTo>
                  <a:lnTo>
                    <a:pt x="1482" y="115"/>
                  </a:lnTo>
                  <a:lnTo>
                    <a:pt x="1478" y="100"/>
                  </a:lnTo>
                  <a:lnTo>
                    <a:pt x="1528" y="135"/>
                  </a:lnTo>
                  <a:lnTo>
                    <a:pt x="1519" y="136"/>
                  </a:lnTo>
                  <a:lnTo>
                    <a:pt x="1508" y="151"/>
                  </a:lnTo>
                  <a:lnTo>
                    <a:pt x="1502" y="160"/>
                  </a:lnTo>
                  <a:lnTo>
                    <a:pt x="1505" y="170"/>
                  </a:lnTo>
                  <a:lnTo>
                    <a:pt x="1492" y="180"/>
                  </a:lnTo>
                  <a:lnTo>
                    <a:pt x="1490" y="192"/>
                  </a:lnTo>
                  <a:lnTo>
                    <a:pt x="1454" y="218"/>
                  </a:lnTo>
                  <a:lnTo>
                    <a:pt x="1454" y="237"/>
                  </a:lnTo>
                  <a:lnTo>
                    <a:pt x="1439" y="232"/>
                  </a:lnTo>
                  <a:lnTo>
                    <a:pt x="1433" y="237"/>
                  </a:lnTo>
                  <a:lnTo>
                    <a:pt x="1459" y="248"/>
                  </a:lnTo>
                  <a:lnTo>
                    <a:pt x="1463" y="256"/>
                  </a:lnTo>
                  <a:lnTo>
                    <a:pt x="1473" y="259"/>
                  </a:lnTo>
                  <a:lnTo>
                    <a:pt x="1478" y="254"/>
                  </a:lnTo>
                  <a:lnTo>
                    <a:pt x="1489" y="263"/>
                  </a:lnTo>
                  <a:lnTo>
                    <a:pt x="1489" y="277"/>
                  </a:lnTo>
                  <a:lnTo>
                    <a:pt x="1503" y="284"/>
                  </a:lnTo>
                  <a:lnTo>
                    <a:pt x="1503" y="296"/>
                  </a:lnTo>
                  <a:lnTo>
                    <a:pt x="1554" y="335"/>
                  </a:lnTo>
                  <a:lnTo>
                    <a:pt x="1556" y="366"/>
                  </a:lnTo>
                  <a:lnTo>
                    <a:pt x="1539" y="366"/>
                  </a:lnTo>
                  <a:lnTo>
                    <a:pt x="1522" y="478"/>
                  </a:lnTo>
                  <a:lnTo>
                    <a:pt x="1453" y="535"/>
                  </a:lnTo>
                  <a:lnTo>
                    <a:pt x="1446" y="548"/>
                  </a:lnTo>
                  <a:lnTo>
                    <a:pt x="1454" y="567"/>
                  </a:lnTo>
                  <a:lnTo>
                    <a:pt x="1454" y="579"/>
                  </a:lnTo>
                  <a:lnTo>
                    <a:pt x="1232" y="563"/>
                  </a:lnTo>
                  <a:lnTo>
                    <a:pt x="1239" y="584"/>
                  </a:lnTo>
                  <a:lnTo>
                    <a:pt x="1247" y="592"/>
                  </a:lnTo>
                  <a:lnTo>
                    <a:pt x="1251" y="611"/>
                  </a:lnTo>
                  <a:lnTo>
                    <a:pt x="1261" y="622"/>
                  </a:lnTo>
                  <a:lnTo>
                    <a:pt x="1267" y="662"/>
                  </a:lnTo>
                  <a:lnTo>
                    <a:pt x="1262" y="765"/>
                  </a:lnTo>
                  <a:lnTo>
                    <a:pt x="1237" y="755"/>
                  </a:lnTo>
                  <a:lnTo>
                    <a:pt x="1221" y="765"/>
                  </a:lnTo>
                  <a:lnTo>
                    <a:pt x="1208" y="835"/>
                  </a:lnTo>
                  <a:lnTo>
                    <a:pt x="1223" y="870"/>
                  </a:lnTo>
                  <a:lnTo>
                    <a:pt x="1221" y="875"/>
                  </a:lnTo>
                  <a:lnTo>
                    <a:pt x="1202" y="888"/>
                  </a:lnTo>
                  <a:lnTo>
                    <a:pt x="1165" y="888"/>
                  </a:lnTo>
                  <a:lnTo>
                    <a:pt x="1148" y="892"/>
                  </a:lnTo>
                  <a:lnTo>
                    <a:pt x="1130" y="885"/>
                  </a:lnTo>
                  <a:lnTo>
                    <a:pt x="1114" y="887"/>
                  </a:lnTo>
                  <a:lnTo>
                    <a:pt x="1101" y="880"/>
                  </a:lnTo>
                  <a:lnTo>
                    <a:pt x="1091" y="887"/>
                  </a:lnTo>
                  <a:lnTo>
                    <a:pt x="1090" y="875"/>
                  </a:lnTo>
                  <a:lnTo>
                    <a:pt x="1080" y="870"/>
                  </a:lnTo>
                  <a:lnTo>
                    <a:pt x="1074" y="878"/>
                  </a:lnTo>
                  <a:lnTo>
                    <a:pt x="1065" y="904"/>
                  </a:lnTo>
                  <a:lnTo>
                    <a:pt x="1066" y="924"/>
                  </a:lnTo>
                  <a:lnTo>
                    <a:pt x="1071" y="933"/>
                  </a:lnTo>
                  <a:lnTo>
                    <a:pt x="1080" y="928"/>
                  </a:lnTo>
                  <a:lnTo>
                    <a:pt x="1071" y="924"/>
                  </a:lnTo>
                  <a:lnTo>
                    <a:pt x="1075" y="923"/>
                  </a:lnTo>
                  <a:lnTo>
                    <a:pt x="1085" y="927"/>
                  </a:lnTo>
                  <a:lnTo>
                    <a:pt x="1086" y="934"/>
                  </a:lnTo>
                  <a:lnTo>
                    <a:pt x="1061" y="939"/>
                  </a:lnTo>
                  <a:lnTo>
                    <a:pt x="1010" y="914"/>
                  </a:lnTo>
                  <a:lnTo>
                    <a:pt x="938" y="917"/>
                  </a:lnTo>
                  <a:lnTo>
                    <a:pt x="922" y="928"/>
                  </a:lnTo>
                  <a:lnTo>
                    <a:pt x="912" y="946"/>
                  </a:lnTo>
                  <a:lnTo>
                    <a:pt x="902" y="982"/>
                  </a:lnTo>
                  <a:lnTo>
                    <a:pt x="901" y="1007"/>
                  </a:lnTo>
                  <a:lnTo>
                    <a:pt x="907" y="1047"/>
                  </a:lnTo>
                  <a:lnTo>
                    <a:pt x="917" y="1064"/>
                  </a:lnTo>
                  <a:lnTo>
                    <a:pt x="909" y="1061"/>
                  </a:lnTo>
                  <a:lnTo>
                    <a:pt x="862" y="1023"/>
                  </a:lnTo>
                  <a:lnTo>
                    <a:pt x="819" y="998"/>
                  </a:lnTo>
                  <a:lnTo>
                    <a:pt x="789" y="993"/>
                  </a:lnTo>
                  <a:lnTo>
                    <a:pt x="785" y="998"/>
                  </a:lnTo>
                  <a:lnTo>
                    <a:pt x="771" y="1000"/>
                  </a:lnTo>
                  <a:lnTo>
                    <a:pt x="766" y="992"/>
                  </a:lnTo>
                  <a:lnTo>
                    <a:pt x="779" y="987"/>
                  </a:lnTo>
                  <a:lnTo>
                    <a:pt x="779" y="977"/>
                  </a:lnTo>
                  <a:lnTo>
                    <a:pt x="785" y="976"/>
                  </a:lnTo>
                  <a:lnTo>
                    <a:pt x="788" y="967"/>
                  </a:lnTo>
                  <a:lnTo>
                    <a:pt x="778" y="956"/>
                  </a:lnTo>
                  <a:lnTo>
                    <a:pt x="758" y="957"/>
                  </a:lnTo>
                  <a:lnTo>
                    <a:pt x="756" y="952"/>
                  </a:lnTo>
                  <a:lnTo>
                    <a:pt x="778" y="946"/>
                  </a:lnTo>
                  <a:lnTo>
                    <a:pt x="779" y="939"/>
                  </a:lnTo>
                  <a:lnTo>
                    <a:pt x="789" y="938"/>
                  </a:lnTo>
                  <a:lnTo>
                    <a:pt x="795" y="929"/>
                  </a:lnTo>
                  <a:lnTo>
                    <a:pt x="803" y="918"/>
                  </a:lnTo>
                  <a:lnTo>
                    <a:pt x="789" y="914"/>
                  </a:lnTo>
                  <a:lnTo>
                    <a:pt x="805" y="909"/>
                  </a:lnTo>
                  <a:lnTo>
                    <a:pt x="814" y="878"/>
                  </a:lnTo>
                  <a:lnTo>
                    <a:pt x="803" y="849"/>
                  </a:lnTo>
                  <a:lnTo>
                    <a:pt x="789" y="840"/>
                  </a:lnTo>
                  <a:lnTo>
                    <a:pt x="783" y="840"/>
                  </a:lnTo>
                  <a:lnTo>
                    <a:pt x="773" y="844"/>
                  </a:lnTo>
                  <a:lnTo>
                    <a:pt x="769" y="853"/>
                  </a:lnTo>
                  <a:lnTo>
                    <a:pt x="765" y="850"/>
                  </a:lnTo>
                  <a:lnTo>
                    <a:pt x="760" y="844"/>
                  </a:lnTo>
                  <a:lnTo>
                    <a:pt x="766" y="834"/>
                  </a:lnTo>
                  <a:lnTo>
                    <a:pt x="761" y="818"/>
                  </a:lnTo>
                  <a:lnTo>
                    <a:pt x="741" y="805"/>
                  </a:lnTo>
                  <a:lnTo>
                    <a:pt x="726" y="808"/>
                  </a:lnTo>
                  <a:lnTo>
                    <a:pt x="720" y="813"/>
                  </a:lnTo>
                  <a:lnTo>
                    <a:pt x="724" y="821"/>
                  </a:lnTo>
                  <a:lnTo>
                    <a:pt x="724" y="828"/>
                  </a:lnTo>
                  <a:lnTo>
                    <a:pt x="719" y="829"/>
                  </a:lnTo>
                  <a:lnTo>
                    <a:pt x="721" y="821"/>
                  </a:lnTo>
                  <a:lnTo>
                    <a:pt x="704" y="811"/>
                  </a:lnTo>
                  <a:lnTo>
                    <a:pt x="694" y="813"/>
                  </a:lnTo>
                  <a:lnTo>
                    <a:pt x="684" y="830"/>
                  </a:lnTo>
                  <a:lnTo>
                    <a:pt x="687" y="840"/>
                  </a:lnTo>
                  <a:lnTo>
                    <a:pt x="660" y="830"/>
                  </a:lnTo>
                  <a:lnTo>
                    <a:pt x="652" y="835"/>
                  </a:lnTo>
                  <a:lnTo>
                    <a:pt x="646" y="833"/>
                  </a:lnTo>
                  <a:lnTo>
                    <a:pt x="660" y="829"/>
                  </a:lnTo>
                  <a:lnTo>
                    <a:pt x="667" y="810"/>
                  </a:lnTo>
                  <a:lnTo>
                    <a:pt x="662" y="801"/>
                  </a:lnTo>
                  <a:lnTo>
                    <a:pt x="627" y="793"/>
                  </a:lnTo>
                  <a:lnTo>
                    <a:pt x="622" y="803"/>
                  </a:lnTo>
                  <a:lnTo>
                    <a:pt x="623" y="795"/>
                  </a:lnTo>
                  <a:lnTo>
                    <a:pt x="627" y="791"/>
                  </a:lnTo>
                  <a:lnTo>
                    <a:pt x="633" y="791"/>
                  </a:lnTo>
                  <a:lnTo>
                    <a:pt x="640" y="775"/>
                  </a:lnTo>
                  <a:lnTo>
                    <a:pt x="635" y="766"/>
                  </a:lnTo>
                  <a:lnTo>
                    <a:pt x="622" y="766"/>
                  </a:lnTo>
                  <a:lnTo>
                    <a:pt x="616" y="761"/>
                  </a:lnTo>
                  <a:lnTo>
                    <a:pt x="622" y="749"/>
                  </a:lnTo>
                  <a:lnTo>
                    <a:pt x="617" y="741"/>
                  </a:lnTo>
                  <a:lnTo>
                    <a:pt x="587" y="732"/>
                  </a:lnTo>
                  <a:lnTo>
                    <a:pt x="571" y="736"/>
                  </a:lnTo>
                  <a:lnTo>
                    <a:pt x="561" y="729"/>
                  </a:lnTo>
                  <a:lnTo>
                    <a:pt x="567" y="725"/>
                  </a:lnTo>
                  <a:lnTo>
                    <a:pt x="579" y="726"/>
                  </a:lnTo>
                  <a:lnTo>
                    <a:pt x="586" y="717"/>
                  </a:lnTo>
                  <a:lnTo>
                    <a:pt x="586" y="707"/>
                  </a:lnTo>
                  <a:lnTo>
                    <a:pt x="579" y="701"/>
                  </a:lnTo>
                  <a:lnTo>
                    <a:pt x="586" y="695"/>
                  </a:lnTo>
                  <a:lnTo>
                    <a:pt x="587" y="676"/>
                  </a:lnTo>
                  <a:lnTo>
                    <a:pt x="582" y="667"/>
                  </a:lnTo>
                  <a:lnTo>
                    <a:pt x="567" y="658"/>
                  </a:lnTo>
                  <a:lnTo>
                    <a:pt x="566" y="652"/>
                  </a:lnTo>
                  <a:lnTo>
                    <a:pt x="548" y="646"/>
                  </a:lnTo>
                  <a:lnTo>
                    <a:pt x="518" y="647"/>
                  </a:lnTo>
                  <a:lnTo>
                    <a:pt x="518" y="643"/>
                  </a:lnTo>
                  <a:lnTo>
                    <a:pt x="548" y="642"/>
                  </a:lnTo>
                  <a:lnTo>
                    <a:pt x="553" y="632"/>
                  </a:lnTo>
                  <a:lnTo>
                    <a:pt x="548" y="633"/>
                  </a:lnTo>
                  <a:lnTo>
                    <a:pt x="549" y="627"/>
                  </a:lnTo>
                  <a:lnTo>
                    <a:pt x="543" y="621"/>
                  </a:lnTo>
                  <a:lnTo>
                    <a:pt x="549" y="614"/>
                  </a:lnTo>
                  <a:lnTo>
                    <a:pt x="561" y="611"/>
                  </a:lnTo>
                  <a:lnTo>
                    <a:pt x="563" y="593"/>
                  </a:lnTo>
                  <a:lnTo>
                    <a:pt x="584" y="564"/>
                  </a:lnTo>
                  <a:lnTo>
                    <a:pt x="586" y="545"/>
                  </a:lnTo>
                  <a:lnTo>
                    <a:pt x="572" y="545"/>
                  </a:lnTo>
                  <a:lnTo>
                    <a:pt x="572" y="535"/>
                  </a:lnTo>
                  <a:lnTo>
                    <a:pt x="563" y="534"/>
                  </a:lnTo>
                  <a:lnTo>
                    <a:pt x="558" y="548"/>
                  </a:lnTo>
                  <a:lnTo>
                    <a:pt x="549" y="558"/>
                  </a:lnTo>
                  <a:lnTo>
                    <a:pt x="544" y="562"/>
                  </a:lnTo>
                  <a:lnTo>
                    <a:pt x="515" y="572"/>
                  </a:lnTo>
                  <a:lnTo>
                    <a:pt x="513" y="557"/>
                  </a:lnTo>
                  <a:lnTo>
                    <a:pt x="518" y="562"/>
                  </a:lnTo>
                  <a:lnTo>
                    <a:pt x="548" y="558"/>
                  </a:lnTo>
                  <a:lnTo>
                    <a:pt x="553" y="534"/>
                  </a:lnTo>
                  <a:lnTo>
                    <a:pt x="542" y="534"/>
                  </a:lnTo>
                  <a:lnTo>
                    <a:pt x="539" y="539"/>
                  </a:lnTo>
                  <a:lnTo>
                    <a:pt x="532" y="537"/>
                  </a:lnTo>
                  <a:lnTo>
                    <a:pt x="544" y="525"/>
                  </a:lnTo>
                  <a:lnTo>
                    <a:pt x="544" y="509"/>
                  </a:lnTo>
                  <a:lnTo>
                    <a:pt x="533" y="503"/>
                  </a:lnTo>
                  <a:lnTo>
                    <a:pt x="528" y="515"/>
                  </a:lnTo>
                  <a:lnTo>
                    <a:pt x="519" y="503"/>
                  </a:lnTo>
                  <a:lnTo>
                    <a:pt x="519" y="491"/>
                  </a:lnTo>
                  <a:lnTo>
                    <a:pt x="513" y="488"/>
                  </a:lnTo>
                  <a:lnTo>
                    <a:pt x="507" y="500"/>
                  </a:lnTo>
                  <a:lnTo>
                    <a:pt x="503" y="523"/>
                  </a:lnTo>
                  <a:lnTo>
                    <a:pt x="517" y="548"/>
                  </a:lnTo>
                  <a:lnTo>
                    <a:pt x="507" y="542"/>
                  </a:lnTo>
                  <a:lnTo>
                    <a:pt x="508" y="553"/>
                  </a:lnTo>
                  <a:lnTo>
                    <a:pt x="505" y="557"/>
                  </a:lnTo>
                  <a:lnTo>
                    <a:pt x="497" y="569"/>
                  </a:lnTo>
                  <a:lnTo>
                    <a:pt x="490" y="594"/>
                  </a:lnTo>
                  <a:lnTo>
                    <a:pt x="497" y="598"/>
                  </a:lnTo>
                  <a:lnTo>
                    <a:pt x="499" y="609"/>
                  </a:lnTo>
                  <a:lnTo>
                    <a:pt x="490" y="632"/>
                  </a:lnTo>
                  <a:lnTo>
                    <a:pt x="489" y="653"/>
                  </a:lnTo>
                  <a:lnTo>
                    <a:pt x="499" y="662"/>
                  </a:lnTo>
                  <a:lnTo>
                    <a:pt x="492" y="663"/>
                  </a:lnTo>
                  <a:lnTo>
                    <a:pt x="480" y="681"/>
                  </a:lnTo>
                  <a:lnTo>
                    <a:pt x="478" y="707"/>
                  </a:lnTo>
                  <a:lnTo>
                    <a:pt x="483" y="712"/>
                  </a:lnTo>
                  <a:lnTo>
                    <a:pt x="492" y="715"/>
                  </a:lnTo>
                  <a:lnTo>
                    <a:pt x="492" y="725"/>
                  </a:lnTo>
                  <a:lnTo>
                    <a:pt x="485" y="734"/>
                  </a:lnTo>
                  <a:lnTo>
                    <a:pt x="480" y="761"/>
                  </a:lnTo>
                  <a:lnTo>
                    <a:pt x="474" y="764"/>
                  </a:lnTo>
                  <a:lnTo>
                    <a:pt x="470" y="780"/>
                  </a:lnTo>
                  <a:lnTo>
                    <a:pt x="458" y="785"/>
                  </a:lnTo>
                  <a:lnTo>
                    <a:pt x="451" y="779"/>
                  </a:lnTo>
                  <a:lnTo>
                    <a:pt x="433" y="771"/>
                  </a:lnTo>
                  <a:lnTo>
                    <a:pt x="423" y="784"/>
                  </a:lnTo>
                  <a:lnTo>
                    <a:pt x="384" y="781"/>
                  </a:lnTo>
                  <a:lnTo>
                    <a:pt x="380" y="830"/>
                  </a:lnTo>
                  <a:lnTo>
                    <a:pt x="366" y="813"/>
                  </a:lnTo>
                  <a:lnTo>
                    <a:pt x="357" y="819"/>
                  </a:lnTo>
                  <a:lnTo>
                    <a:pt x="354" y="814"/>
                  </a:lnTo>
                  <a:lnTo>
                    <a:pt x="345" y="816"/>
                  </a:lnTo>
                  <a:lnTo>
                    <a:pt x="337" y="810"/>
                  </a:lnTo>
                  <a:lnTo>
                    <a:pt x="311" y="811"/>
                  </a:lnTo>
                  <a:lnTo>
                    <a:pt x="293" y="819"/>
                  </a:lnTo>
                  <a:lnTo>
                    <a:pt x="288" y="814"/>
                  </a:lnTo>
                  <a:lnTo>
                    <a:pt x="273" y="818"/>
                  </a:lnTo>
                  <a:lnTo>
                    <a:pt x="271" y="829"/>
                  </a:lnTo>
                  <a:lnTo>
                    <a:pt x="261" y="829"/>
                  </a:lnTo>
                  <a:lnTo>
                    <a:pt x="258" y="834"/>
                  </a:lnTo>
                  <a:lnTo>
                    <a:pt x="244" y="840"/>
                  </a:lnTo>
                  <a:lnTo>
                    <a:pt x="231" y="838"/>
                  </a:lnTo>
                  <a:lnTo>
                    <a:pt x="185" y="813"/>
                  </a:lnTo>
                  <a:lnTo>
                    <a:pt x="193" y="784"/>
                  </a:lnTo>
                  <a:lnTo>
                    <a:pt x="192" y="761"/>
                  </a:lnTo>
                  <a:lnTo>
                    <a:pt x="187" y="755"/>
                  </a:lnTo>
                  <a:lnTo>
                    <a:pt x="157" y="747"/>
                  </a:lnTo>
                  <a:lnTo>
                    <a:pt x="154" y="732"/>
                  </a:lnTo>
                  <a:lnTo>
                    <a:pt x="138" y="720"/>
                  </a:lnTo>
                  <a:lnTo>
                    <a:pt x="130" y="702"/>
                  </a:lnTo>
                  <a:lnTo>
                    <a:pt x="109" y="710"/>
                  </a:lnTo>
                  <a:lnTo>
                    <a:pt x="100" y="706"/>
                  </a:lnTo>
                  <a:lnTo>
                    <a:pt x="96" y="710"/>
                  </a:lnTo>
                  <a:lnTo>
                    <a:pt x="75" y="716"/>
                  </a:lnTo>
                  <a:lnTo>
                    <a:pt x="76" y="712"/>
                  </a:lnTo>
                  <a:lnTo>
                    <a:pt x="69" y="712"/>
                  </a:lnTo>
                  <a:lnTo>
                    <a:pt x="60" y="706"/>
                  </a:lnTo>
                  <a:lnTo>
                    <a:pt x="69" y="691"/>
                  </a:lnTo>
                  <a:lnTo>
                    <a:pt x="60" y="681"/>
                  </a:lnTo>
                  <a:lnTo>
                    <a:pt x="66" y="665"/>
                  </a:lnTo>
                  <a:lnTo>
                    <a:pt x="55" y="660"/>
                  </a:lnTo>
                  <a:lnTo>
                    <a:pt x="61" y="656"/>
                  </a:lnTo>
                  <a:lnTo>
                    <a:pt x="54" y="641"/>
                  </a:lnTo>
                  <a:lnTo>
                    <a:pt x="56" y="632"/>
                  </a:lnTo>
                  <a:lnTo>
                    <a:pt x="65" y="624"/>
                  </a:lnTo>
                  <a:lnTo>
                    <a:pt x="64" y="612"/>
                  </a:lnTo>
                  <a:lnTo>
                    <a:pt x="69" y="583"/>
                  </a:lnTo>
                  <a:lnTo>
                    <a:pt x="84" y="583"/>
                  </a:lnTo>
                  <a:lnTo>
                    <a:pt x="101" y="573"/>
                  </a:lnTo>
                  <a:lnTo>
                    <a:pt x="114" y="584"/>
                  </a:lnTo>
                  <a:lnTo>
                    <a:pt x="119" y="584"/>
                  </a:lnTo>
                  <a:lnTo>
                    <a:pt x="120" y="578"/>
                  </a:lnTo>
                  <a:lnTo>
                    <a:pt x="135" y="569"/>
                  </a:lnTo>
                  <a:lnTo>
                    <a:pt x="139" y="573"/>
                  </a:lnTo>
                  <a:lnTo>
                    <a:pt x="148" y="558"/>
                  </a:lnTo>
                  <a:lnTo>
                    <a:pt x="144" y="545"/>
                  </a:lnTo>
                  <a:lnTo>
                    <a:pt x="155" y="542"/>
                  </a:lnTo>
                  <a:lnTo>
                    <a:pt x="169" y="520"/>
                  </a:lnTo>
                  <a:lnTo>
                    <a:pt x="159" y="508"/>
                  </a:lnTo>
                  <a:lnTo>
                    <a:pt x="169" y="505"/>
                  </a:lnTo>
                  <a:lnTo>
                    <a:pt x="173" y="498"/>
                  </a:lnTo>
                  <a:lnTo>
                    <a:pt x="185" y="493"/>
                  </a:lnTo>
                  <a:lnTo>
                    <a:pt x="185" y="508"/>
                  </a:lnTo>
                  <a:lnTo>
                    <a:pt x="202" y="509"/>
                  </a:lnTo>
                  <a:lnTo>
                    <a:pt x="203" y="525"/>
                  </a:lnTo>
                  <a:lnTo>
                    <a:pt x="234" y="543"/>
                  </a:lnTo>
                  <a:lnTo>
                    <a:pt x="242" y="543"/>
                  </a:lnTo>
                  <a:lnTo>
                    <a:pt x="253" y="530"/>
                  </a:lnTo>
                  <a:lnTo>
                    <a:pt x="287" y="534"/>
                  </a:lnTo>
                  <a:lnTo>
                    <a:pt x="302" y="524"/>
                  </a:lnTo>
                  <a:lnTo>
                    <a:pt x="306" y="515"/>
                  </a:lnTo>
                  <a:lnTo>
                    <a:pt x="321" y="514"/>
                  </a:lnTo>
                  <a:lnTo>
                    <a:pt x="331" y="505"/>
                  </a:lnTo>
                  <a:lnTo>
                    <a:pt x="335" y="499"/>
                  </a:lnTo>
                  <a:lnTo>
                    <a:pt x="345" y="498"/>
                  </a:lnTo>
                  <a:lnTo>
                    <a:pt x="346" y="481"/>
                  </a:lnTo>
                  <a:lnTo>
                    <a:pt x="359" y="463"/>
                  </a:lnTo>
                  <a:lnTo>
                    <a:pt x="345" y="450"/>
                  </a:lnTo>
                  <a:lnTo>
                    <a:pt x="331" y="425"/>
                  </a:lnTo>
                  <a:lnTo>
                    <a:pt x="318" y="412"/>
                  </a:lnTo>
                  <a:lnTo>
                    <a:pt x="303" y="407"/>
                  </a:lnTo>
                  <a:lnTo>
                    <a:pt x="278" y="390"/>
                  </a:lnTo>
                  <a:lnTo>
                    <a:pt x="242" y="391"/>
                  </a:lnTo>
                  <a:lnTo>
                    <a:pt x="209" y="402"/>
                  </a:lnTo>
                  <a:lnTo>
                    <a:pt x="152" y="409"/>
                  </a:lnTo>
                  <a:lnTo>
                    <a:pt x="39" y="412"/>
                  </a:lnTo>
                  <a:lnTo>
                    <a:pt x="31" y="407"/>
                  </a:lnTo>
                  <a:lnTo>
                    <a:pt x="7" y="355"/>
                  </a:lnTo>
                  <a:lnTo>
                    <a:pt x="6" y="332"/>
                  </a:lnTo>
                  <a:lnTo>
                    <a:pt x="34" y="313"/>
                  </a:lnTo>
                  <a:lnTo>
                    <a:pt x="45" y="297"/>
                  </a:lnTo>
                  <a:lnTo>
                    <a:pt x="40" y="286"/>
                  </a:lnTo>
                  <a:lnTo>
                    <a:pt x="27" y="276"/>
                  </a:lnTo>
                  <a:lnTo>
                    <a:pt x="31" y="264"/>
                  </a:lnTo>
                  <a:lnTo>
                    <a:pt x="15" y="263"/>
                  </a:lnTo>
                  <a:lnTo>
                    <a:pt x="10" y="252"/>
                  </a:lnTo>
                  <a:lnTo>
                    <a:pt x="0" y="242"/>
                  </a:lnTo>
                  <a:lnTo>
                    <a:pt x="2" y="234"/>
                  </a:lnTo>
                  <a:lnTo>
                    <a:pt x="0" y="210"/>
                  </a:lnTo>
                  <a:lnTo>
                    <a:pt x="12" y="192"/>
                  </a:lnTo>
                  <a:lnTo>
                    <a:pt x="11" y="185"/>
                  </a:lnTo>
                  <a:lnTo>
                    <a:pt x="26" y="163"/>
                  </a:lnTo>
                  <a:lnTo>
                    <a:pt x="45" y="144"/>
                  </a:lnTo>
                  <a:lnTo>
                    <a:pt x="45" y="120"/>
                  </a:lnTo>
                  <a:lnTo>
                    <a:pt x="40" y="110"/>
                  </a:lnTo>
                  <a:lnTo>
                    <a:pt x="45" y="96"/>
                  </a:lnTo>
                  <a:lnTo>
                    <a:pt x="64" y="80"/>
                  </a:lnTo>
                  <a:lnTo>
                    <a:pt x="61" y="74"/>
                  </a:lnTo>
                  <a:lnTo>
                    <a:pt x="74" y="64"/>
                  </a:lnTo>
                  <a:lnTo>
                    <a:pt x="75" y="47"/>
                  </a:lnTo>
                  <a:lnTo>
                    <a:pt x="85" y="47"/>
                  </a:lnTo>
                  <a:lnTo>
                    <a:pt x="85" y="40"/>
                  </a:lnTo>
                  <a:lnTo>
                    <a:pt x="91" y="32"/>
                  </a:lnTo>
                  <a:lnTo>
                    <a:pt x="108" y="31"/>
                  </a:lnTo>
                  <a:lnTo>
                    <a:pt x="116" y="20"/>
                  </a:lnTo>
                  <a:lnTo>
                    <a:pt x="124" y="16"/>
                  </a:lnTo>
                  <a:lnTo>
                    <a:pt x="139" y="0"/>
                  </a:lnTo>
                  <a:lnTo>
                    <a:pt x="218" y="139"/>
                  </a:lnTo>
                  <a:lnTo>
                    <a:pt x="207" y="144"/>
                  </a:lnTo>
                  <a:lnTo>
                    <a:pt x="203" y="158"/>
                  </a:lnTo>
                  <a:lnTo>
                    <a:pt x="189" y="164"/>
                  </a:lnTo>
                  <a:lnTo>
                    <a:pt x="194" y="174"/>
                  </a:lnTo>
                  <a:lnTo>
                    <a:pt x="193" y="190"/>
                  </a:lnTo>
                  <a:lnTo>
                    <a:pt x="202" y="195"/>
                  </a:lnTo>
                  <a:lnTo>
                    <a:pt x="217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4830211" y="3057524"/>
              <a:ext cx="402963" cy="386626"/>
            </a:xfrm>
            <a:custGeom>
              <a:avLst/>
              <a:gdLst>
                <a:gd name="T0" fmla="*/ 372 w 594"/>
                <a:gd name="T1" fmla="*/ 41 h 567"/>
                <a:gd name="T2" fmla="*/ 414 w 594"/>
                <a:gd name="T3" fmla="*/ 25 h 567"/>
                <a:gd name="T4" fmla="*/ 436 w 594"/>
                <a:gd name="T5" fmla="*/ 20 h 567"/>
                <a:gd name="T6" fmla="*/ 458 w 594"/>
                <a:gd name="T7" fmla="*/ 25 h 567"/>
                <a:gd name="T8" fmla="*/ 483 w 594"/>
                <a:gd name="T9" fmla="*/ 34 h 567"/>
                <a:gd name="T10" fmla="*/ 490 w 594"/>
                <a:gd name="T11" fmla="*/ 26 h 567"/>
                <a:gd name="T12" fmla="*/ 589 w 594"/>
                <a:gd name="T13" fmla="*/ 37 h 567"/>
                <a:gd name="T14" fmla="*/ 594 w 594"/>
                <a:gd name="T15" fmla="*/ 57 h 567"/>
                <a:gd name="T16" fmla="*/ 584 w 594"/>
                <a:gd name="T17" fmla="*/ 106 h 567"/>
                <a:gd name="T18" fmla="*/ 545 w 594"/>
                <a:gd name="T19" fmla="*/ 134 h 567"/>
                <a:gd name="T20" fmla="*/ 529 w 594"/>
                <a:gd name="T21" fmla="*/ 163 h 567"/>
                <a:gd name="T22" fmla="*/ 504 w 594"/>
                <a:gd name="T23" fmla="*/ 192 h 567"/>
                <a:gd name="T24" fmla="*/ 488 w 594"/>
                <a:gd name="T25" fmla="*/ 192 h 567"/>
                <a:gd name="T26" fmla="*/ 484 w 594"/>
                <a:gd name="T27" fmla="*/ 197 h 567"/>
                <a:gd name="T28" fmla="*/ 484 w 594"/>
                <a:gd name="T29" fmla="*/ 213 h 567"/>
                <a:gd name="T30" fmla="*/ 494 w 594"/>
                <a:gd name="T31" fmla="*/ 286 h 567"/>
                <a:gd name="T32" fmla="*/ 494 w 594"/>
                <a:gd name="T33" fmla="*/ 313 h 567"/>
                <a:gd name="T34" fmla="*/ 328 w 594"/>
                <a:gd name="T35" fmla="*/ 387 h 567"/>
                <a:gd name="T36" fmla="*/ 298 w 594"/>
                <a:gd name="T37" fmla="*/ 441 h 567"/>
                <a:gd name="T38" fmla="*/ 297 w 594"/>
                <a:gd name="T39" fmla="*/ 479 h 567"/>
                <a:gd name="T40" fmla="*/ 274 w 594"/>
                <a:gd name="T41" fmla="*/ 519 h 567"/>
                <a:gd name="T42" fmla="*/ 264 w 594"/>
                <a:gd name="T43" fmla="*/ 554 h 567"/>
                <a:gd name="T44" fmla="*/ 249 w 594"/>
                <a:gd name="T45" fmla="*/ 553 h 567"/>
                <a:gd name="T46" fmla="*/ 189 w 594"/>
                <a:gd name="T47" fmla="*/ 567 h 567"/>
                <a:gd name="T48" fmla="*/ 165 w 594"/>
                <a:gd name="T49" fmla="*/ 559 h 567"/>
                <a:gd name="T50" fmla="*/ 138 w 594"/>
                <a:gd name="T51" fmla="*/ 514 h 567"/>
                <a:gd name="T52" fmla="*/ 94 w 594"/>
                <a:gd name="T53" fmla="*/ 510 h 567"/>
                <a:gd name="T54" fmla="*/ 45 w 594"/>
                <a:gd name="T55" fmla="*/ 480 h 567"/>
                <a:gd name="T56" fmla="*/ 10 w 594"/>
                <a:gd name="T57" fmla="*/ 425 h 567"/>
                <a:gd name="T58" fmla="*/ 6 w 594"/>
                <a:gd name="T59" fmla="*/ 389 h 567"/>
                <a:gd name="T60" fmla="*/ 1 w 594"/>
                <a:gd name="T61" fmla="*/ 374 h 567"/>
                <a:gd name="T62" fmla="*/ 25 w 594"/>
                <a:gd name="T63" fmla="*/ 371 h 567"/>
                <a:gd name="T64" fmla="*/ 6 w 594"/>
                <a:gd name="T65" fmla="*/ 340 h 567"/>
                <a:gd name="T66" fmla="*/ 20 w 594"/>
                <a:gd name="T67" fmla="*/ 335 h 567"/>
                <a:gd name="T68" fmla="*/ 8 w 594"/>
                <a:gd name="T69" fmla="*/ 325 h 567"/>
                <a:gd name="T70" fmla="*/ 21 w 594"/>
                <a:gd name="T71" fmla="*/ 302 h 567"/>
                <a:gd name="T72" fmla="*/ 46 w 594"/>
                <a:gd name="T73" fmla="*/ 286 h 567"/>
                <a:gd name="T74" fmla="*/ 74 w 594"/>
                <a:gd name="T75" fmla="*/ 310 h 567"/>
                <a:gd name="T76" fmla="*/ 86 w 594"/>
                <a:gd name="T77" fmla="*/ 277 h 567"/>
                <a:gd name="T78" fmla="*/ 95 w 594"/>
                <a:gd name="T79" fmla="*/ 254 h 567"/>
                <a:gd name="T80" fmla="*/ 100 w 594"/>
                <a:gd name="T81" fmla="*/ 185 h 567"/>
                <a:gd name="T82" fmla="*/ 100 w 594"/>
                <a:gd name="T83" fmla="*/ 164 h 567"/>
                <a:gd name="T84" fmla="*/ 114 w 594"/>
                <a:gd name="T85" fmla="*/ 158 h 567"/>
                <a:gd name="T86" fmla="*/ 111 w 594"/>
                <a:gd name="T87" fmla="*/ 99 h 567"/>
                <a:gd name="T88" fmla="*/ 95 w 594"/>
                <a:gd name="T89" fmla="*/ 70 h 567"/>
                <a:gd name="T90" fmla="*/ 104 w 594"/>
                <a:gd name="T91" fmla="*/ 60 h 567"/>
                <a:gd name="T92" fmla="*/ 118 w 594"/>
                <a:gd name="T93" fmla="*/ 59 h 567"/>
                <a:gd name="T94" fmla="*/ 130 w 594"/>
                <a:gd name="T95" fmla="*/ 67 h 567"/>
                <a:gd name="T96" fmla="*/ 159 w 594"/>
                <a:gd name="T97" fmla="*/ 60 h 567"/>
                <a:gd name="T98" fmla="*/ 183 w 594"/>
                <a:gd name="T99" fmla="*/ 116 h 567"/>
                <a:gd name="T100" fmla="*/ 184 w 594"/>
                <a:gd name="T101" fmla="*/ 100 h 567"/>
                <a:gd name="T102" fmla="*/ 192 w 594"/>
                <a:gd name="T103" fmla="*/ 105 h 567"/>
                <a:gd name="T104" fmla="*/ 213 w 594"/>
                <a:gd name="T105" fmla="*/ 94 h 567"/>
                <a:gd name="T106" fmla="*/ 213 w 594"/>
                <a:gd name="T107" fmla="*/ 34 h 567"/>
                <a:gd name="T108" fmla="*/ 203 w 594"/>
                <a:gd name="T109" fmla="*/ 20 h 567"/>
                <a:gd name="T110" fmla="*/ 228 w 594"/>
                <a:gd name="T111" fmla="*/ 12 h 567"/>
                <a:gd name="T112" fmla="*/ 258 w 594"/>
                <a:gd name="T113" fmla="*/ 0 h 567"/>
                <a:gd name="T114" fmla="*/ 269 w 594"/>
                <a:gd name="T115" fmla="*/ 11 h 567"/>
                <a:gd name="T116" fmla="*/ 296 w 594"/>
                <a:gd name="T117" fmla="*/ 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4" h="567">
                  <a:moveTo>
                    <a:pt x="296" y="25"/>
                  </a:moveTo>
                  <a:lnTo>
                    <a:pt x="372" y="41"/>
                  </a:lnTo>
                  <a:lnTo>
                    <a:pt x="376" y="20"/>
                  </a:lnTo>
                  <a:lnTo>
                    <a:pt x="414" y="25"/>
                  </a:lnTo>
                  <a:lnTo>
                    <a:pt x="421" y="20"/>
                  </a:lnTo>
                  <a:lnTo>
                    <a:pt x="436" y="20"/>
                  </a:lnTo>
                  <a:lnTo>
                    <a:pt x="445" y="25"/>
                  </a:lnTo>
                  <a:lnTo>
                    <a:pt x="458" y="25"/>
                  </a:lnTo>
                  <a:lnTo>
                    <a:pt x="466" y="25"/>
                  </a:lnTo>
                  <a:lnTo>
                    <a:pt x="483" y="34"/>
                  </a:lnTo>
                  <a:lnTo>
                    <a:pt x="488" y="32"/>
                  </a:lnTo>
                  <a:lnTo>
                    <a:pt x="490" y="26"/>
                  </a:lnTo>
                  <a:lnTo>
                    <a:pt x="542" y="32"/>
                  </a:lnTo>
                  <a:lnTo>
                    <a:pt x="589" y="37"/>
                  </a:lnTo>
                  <a:lnTo>
                    <a:pt x="589" y="57"/>
                  </a:lnTo>
                  <a:lnTo>
                    <a:pt x="594" y="57"/>
                  </a:lnTo>
                  <a:lnTo>
                    <a:pt x="589" y="75"/>
                  </a:lnTo>
                  <a:lnTo>
                    <a:pt x="584" y="106"/>
                  </a:lnTo>
                  <a:lnTo>
                    <a:pt x="562" y="143"/>
                  </a:lnTo>
                  <a:lnTo>
                    <a:pt x="545" y="134"/>
                  </a:lnTo>
                  <a:lnTo>
                    <a:pt x="532" y="135"/>
                  </a:lnTo>
                  <a:lnTo>
                    <a:pt x="529" y="163"/>
                  </a:lnTo>
                  <a:lnTo>
                    <a:pt x="510" y="177"/>
                  </a:lnTo>
                  <a:lnTo>
                    <a:pt x="504" y="192"/>
                  </a:lnTo>
                  <a:lnTo>
                    <a:pt x="498" y="188"/>
                  </a:lnTo>
                  <a:lnTo>
                    <a:pt x="488" y="192"/>
                  </a:lnTo>
                  <a:lnTo>
                    <a:pt x="488" y="195"/>
                  </a:lnTo>
                  <a:lnTo>
                    <a:pt x="484" y="197"/>
                  </a:lnTo>
                  <a:lnTo>
                    <a:pt x="489" y="212"/>
                  </a:lnTo>
                  <a:lnTo>
                    <a:pt x="484" y="213"/>
                  </a:lnTo>
                  <a:lnTo>
                    <a:pt x="483" y="234"/>
                  </a:lnTo>
                  <a:lnTo>
                    <a:pt x="494" y="286"/>
                  </a:lnTo>
                  <a:lnTo>
                    <a:pt x="488" y="292"/>
                  </a:lnTo>
                  <a:lnTo>
                    <a:pt x="494" y="313"/>
                  </a:lnTo>
                  <a:lnTo>
                    <a:pt x="468" y="340"/>
                  </a:lnTo>
                  <a:lnTo>
                    <a:pt x="328" y="387"/>
                  </a:lnTo>
                  <a:lnTo>
                    <a:pt x="303" y="436"/>
                  </a:lnTo>
                  <a:lnTo>
                    <a:pt x="298" y="441"/>
                  </a:lnTo>
                  <a:lnTo>
                    <a:pt x="279" y="434"/>
                  </a:lnTo>
                  <a:lnTo>
                    <a:pt x="297" y="479"/>
                  </a:lnTo>
                  <a:lnTo>
                    <a:pt x="297" y="488"/>
                  </a:lnTo>
                  <a:lnTo>
                    <a:pt x="274" y="519"/>
                  </a:lnTo>
                  <a:lnTo>
                    <a:pt x="271" y="547"/>
                  </a:lnTo>
                  <a:lnTo>
                    <a:pt x="264" y="554"/>
                  </a:lnTo>
                  <a:lnTo>
                    <a:pt x="258" y="549"/>
                  </a:lnTo>
                  <a:lnTo>
                    <a:pt x="249" y="553"/>
                  </a:lnTo>
                  <a:lnTo>
                    <a:pt x="243" y="562"/>
                  </a:lnTo>
                  <a:lnTo>
                    <a:pt x="189" y="567"/>
                  </a:lnTo>
                  <a:lnTo>
                    <a:pt x="180" y="558"/>
                  </a:lnTo>
                  <a:lnTo>
                    <a:pt x="165" y="559"/>
                  </a:lnTo>
                  <a:lnTo>
                    <a:pt x="153" y="522"/>
                  </a:lnTo>
                  <a:lnTo>
                    <a:pt x="138" y="514"/>
                  </a:lnTo>
                  <a:lnTo>
                    <a:pt x="116" y="517"/>
                  </a:lnTo>
                  <a:lnTo>
                    <a:pt x="94" y="510"/>
                  </a:lnTo>
                  <a:lnTo>
                    <a:pt x="67" y="512"/>
                  </a:lnTo>
                  <a:lnTo>
                    <a:pt x="45" y="480"/>
                  </a:lnTo>
                  <a:lnTo>
                    <a:pt x="5" y="458"/>
                  </a:lnTo>
                  <a:lnTo>
                    <a:pt x="10" y="425"/>
                  </a:lnTo>
                  <a:lnTo>
                    <a:pt x="21" y="397"/>
                  </a:lnTo>
                  <a:lnTo>
                    <a:pt x="6" y="389"/>
                  </a:lnTo>
                  <a:lnTo>
                    <a:pt x="0" y="384"/>
                  </a:lnTo>
                  <a:lnTo>
                    <a:pt x="1" y="374"/>
                  </a:lnTo>
                  <a:lnTo>
                    <a:pt x="15" y="381"/>
                  </a:lnTo>
                  <a:lnTo>
                    <a:pt x="25" y="371"/>
                  </a:lnTo>
                  <a:lnTo>
                    <a:pt x="21" y="351"/>
                  </a:lnTo>
                  <a:lnTo>
                    <a:pt x="6" y="340"/>
                  </a:lnTo>
                  <a:lnTo>
                    <a:pt x="8" y="335"/>
                  </a:lnTo>
                  <a:lnTo>
                    <a:pt x="20" y="335"/>
                  </a:lnTo>
                  <a:lnTo>
                    <a:pt x="15" y="326"/>
                  </a:lnTo>
                  <a:lnTo>
                    <a:pt x="8" y="325"/>
                  </a:lnTo>
                  <a:lnTo>
                    <a:pt x="13" y="308"/>
                  </a:lnTo>
                  <a:lnTo>
                    <a:pt x="21" y="302"/>
                  </a:lnTo>
                  <a:lnTo>
                    <a:pt x="35" y="301"/>
                  </a:lnTo>
                  <a:lnTo>
                    <a:pt x="46" y="286"/>
                  </a:lnTo>
                  <a:lnTo>
                    <a:pt x="69" y="312"/>
                  </a:lnTo>
                  <a:lnTo>
                    <a:pt x="74" y="310"/>
                  </a:lnTo>
                  <a:lnTo>
                    <a:pt x="75" y="298"/>
                  </a:lnTo>
                  <a:lnTo>
                    <a:pt x="86" y="277"/>
                  </a:lnTo>
                  <a:lnTo>
                    <a:pt x="84" y="262"/>
                  </a:lnTo>
                  <a:lnTo>
                    <a:pt x="95" y="254"/>
                  </a:lnTo>
                  <a:lnTo>
                    <a:pt x="104" y="233"/>
                  </a:lnTo>
                  <a:lnTo>
                    <a:pt x="100" y="185"/>
                  </a:lnTo>
                  <a:lnTo>
                    <a:pt x="106" y="179"/>
                  </a:lnTo>
                  <a:lnTo>
                    <a:pt x="100" y="164"/>
                  </a:lnTo>
                  <a:lnTo>
                    <a:pt x="109" y="163"/>
                  </a:lnTo>
                  <a:lnTo>
                    <a:pt x="114" y="158"/>
                  </a:lnTo>
                  <a:lnTo>
                    <a:pt x="99" y="111"/>
                  </a:lnTo>
                  <a:lnTo>
                    <a:pt x="111" y="99"/>
                  </a:lnTo>
                  <a:lnTo>
                    <a:pt x="109" y="74"/>
                  </a:lnTo>
                  <a:lnTo>
                    <a:pt x="95" y="70"/>
                  </a:lnTo>
                  <a:lnTo>
                    <a:pt x="96" y="64"/>
                  </a:lnTo>
                  <a:lnTo>
                    <a:pt x="104" y="60"/>
                  </a:lnTo>
                  <a:lnTo>
                    <a:pt x="115" y="65"/>
                  </a:lnTo>
                  <a:lnTo>
                    <a:pt x="118" y="59"/>
                  </a:lnTo>
                  <a:lnTo>
                    <a:pt x="123" y="71"/>
                  </a:lnTo>
                  <a:lnTo>
                    <a:pt x="130" y="67"/>
                  </a:lnTo>
                  <a:lnTo>
                    <a:pt x="151" y="64"/>
                  </a:lnTo>
                  <a:lnTo>
                    <a:pt x="159" y="60"/>
                  </a:lnTo>
                  <a:lnTo>
                    <a:pt x="165" y="106"/>
                  </a:lnTo>
                  <a:lnTo>
                    <a:pt x="183" y="116"/>
                  </a:lnTo>
                  <a:lnTo>
                    <a:pt x="189" y="106"/>
                  </a:lnTo>
                  <a:lnTo>
                    <a:pt x="184" y="100"/>
                  </a:lnTo>
                  <a:lnTo>
                    <a:pt x="190" y="99"/>
                  </a:lnTo>
                  <a:lnTo>
                    <a:pt x="192" y="105"/>
                  </a:lnTo>
                  <a:lnTo>
                    <a:pt x="205" y="108"/>
                  </a:lnTo>
                  <a:lnTo>
                    <a:pt x="213" y="94"/>
                  </a:lnTo>
                  <a:lnTo>
                    <a:pt x="207" y="79"/>
                  </a:lnTo>
                  <a:lnTo>
                    <a:pt x="213" y="34"/>
                  </a:lnTo>
                  <a:lnTo>
                    <a:pt x="197" y="32"/>
                  </a:lnTo>
                  <a:lnTo>
                    <a:pt x="203" y="20"/>
                  </a:lnTo>
                  <a:lnTo>
                    <a:pt x="219" y="20"/>
                  </a:lnTo>
                  <a:lnTo>
                    <a:pt x="228" y="12"/>
                  </a:lnTo>
                  <a:lnTo>
                    <a:pt x="249" y="10"/>
                  </a:lnTo>
                  <a:lnTo>
                    <a:pt x="258" y="0"/>
                  </a:lnTo>
                  <a:lnTo>
                    <a:pt x="271" y="2"/>
                  </a:lnTo>
                  <a:lnTo>
                    <a:pt x="269" y="11"/>
                  </a:lnTo>
                  <a:lnTo>
                    <a:pt x="297" y="16"/>
                  </a:lnTo>
                  <a:lnTo>
                    <a:pt x="296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038659" y="882069"/>
              <a:ext cx="808648" cy="590830"/>
            </a:xfrm>
            <a:custGeom>
              <a:avLst/>
              <a:gdLst>
                <a:gd name="T0" fmla="*/ 827 w 1191"/>
                <a:gd name="T1" fmla="*/ 141 h 869"/>
                <a:gd name="T2" fmla="*/ 901 w 1191"/>
                <a:gd name="T3" fmla="*/ 116 h 869"/>
                <a:gd name="T4" fmla="*/ 1005 w 1191"/>
                <a:gd name="T5" fmla="*/ 159 h 869"/>
                <a:gd name="T6" fmla="*/ 1100 w 1191"/>
                <a:gd name="T7" fmla="*/ 212 h 869"/>
                <a:gd name="T8" fmla="*/ 1174 w 1191"/>
                <a:gd name="T9" fmla="*/ 263 h 869"/>
                <a:gd name="T10" fmla="*/ 1140 w 1191"/>
                <a:gd name="T11" fmla="*/ 332 h 869"/>
                <a:gd name="T12" fmla="*/ 1152 w 1191"/>
                <a:gd name="T13" fmla="*/ 411 h 869"/>
                <a:gd name="T14" fmla="*/ 1120 w 1191"/>
                <a:gd name="T15" fmla="*/ 456 h 869"/>
                <a:gd name="T16" fmla="*/ 1075 w 1191"/>
                <a:gd name="T17" fmla="*/ 498 h 869"/>
                <a:gd name="T18" fmla="*/ 1084 w 1191"/>
                <a:gd name="T19" fmla="*/ 558 h 869"/>
                <a:gd name="T20" fmla="*/ 1110 w 1191"/>
                <a:gd name="T21" fmla="*/ 608 h 869"/>
                <a:gd name="T22" fmla="*/ 1090 w 1191"/>
                <a:gd name="T23" fmla="*/ 653 h 869"/>
                <a:gd name="T24" fmla="*/ 1004 w 1191"/>
                <a:gd name="T25" fmla="*/ 626 h 869"/>
                <a:gd name="T26" fmla="*/ 882 w 1191"/>
                <a:gd name="T27" fmla="*/ 636 h 869"/>
                <a:gd name="T28" fmla="*/ 843 w 1191"/>
                <a:gd name="T29" fmla="*/ 643 h 869"/>
                <a:gd name="T30" fmla="*/ 807 w 1191"/>
                <a:gd name="T31" fmla="*/ 604 h 869"/>
                <a:gd name="T32" fmla="*/ 798 w 1191"/>
                <a:gd name="T33" fmla="*/ 565 h 869"/>
                <a:gd name="T34" fmla="*/ 774 w 1191"/>
                <a:gd name="T35" fmla="*/ 475 h 869"/>
                <a:gd name="T36" fmla="*/ 734 w 1191"/>
                <a:gd name="T37" fmla="*/ 461 h 869"/>
                <a:gd name="T38" fmla="*/ 711 w 1191"/>
                <a:gd name="T39" fmla="*/ 476 h 869"/>
                <a:gd name="T40" fmla="*/ 679 w 1191"/>
                <a:gd name="T41" fmla="*/ 476 h 869"/>
                <a:gd name="T42" fmla="*/ 669 w 1191"/>
                <a:gd name="T43" fmla="*/ 514 h 869"/>
                <a:gd name="T44" fmla="*/ 701 w 1191"/>
                <a:gd name="T45" fmla="*/ 584 h 869"/>
                <a:gd name="T46" fmla="*/ 670 w 1191"/>
                <a:gd name="T47" fmla="*/ 632 h 869"/>
                <a:gd name="T48" fmla="*/ 667 w 1191"/>
                <a:gd name="T49" fmla="*/ 663 h 869"/>
                <a:gd name="T50" fmla="*/ 598 w 1191"/>
                <a:gd name="T51" fmla="*/ 675 h 869"/>
                <a:gd name="T52" fmla="*/ 514 w 1191"/>
                <a:gd name="T53" fmla="*/ 573 h 869"/>
                <a:gd name="T54" fmla="*/ 492 w 1191"/>
                <a:gd name="T55" fmla="*/ 616 h 869"/>
                <a:gd name="T56" fmla="*/ 404 w 1191"/>
                <a:gd name="T57" fmla="*/ 690 h 869"/>
                <a:gd name="T58" fmla="*/ 366 w 1191"/>
                <a:gd name="T59" fmla="*/ 722 h 869"/>
                <a:gd name="T60" fmla="*/ 330 w 1191"/>
                <a:gd name="T61" fmla="*/ 795 h 869"/>
                <a:gd name="T62" fmla="*/ 248 w 1191"/>
                <a:gd name="T63" fmla="*/ 849 h 869"/>
                <a:gd name="T64" fmla="*/ 172 w 1191"/>
                <a:gd name="T65" fmla="*/ 834 h 869"/>
                <a:gd name="T66" fmla="*/ 154 w 1191"/>
                <a:gd name="T67" fmla="*/ 811 h 869"/>
                <a:gd name="T68" fmla="*/ 168 w 1191"/>
                <a:gd name="T69" fmla="*/ 774 h 869"/>
                <a:gd name="T70" fmla="*/ 148 w 1191"/>
                <a:gd name="T71" fmla="*/ 734 h 869"/>
                <a:gd name="T72" fmla="*/ 172 w 1191"/>
                <a:gd name="T73" fmla="*/ 715 h 869"/>
                <a:gd name="T74" fmla="*/ 159 w 1191"/>
                <a:gd name="T75" fmla="*/ 685 h 869"/>
                <a:gd name="T76" fmla="*/ 158 w 1191"/>
                <a:gd name="T77" fmla="*/ 637 h 869"/>
                <a:gd name="T78" fmla="*/ 145 w 1191"/>
                <a:gd name="T79" fmla="*/ 622 h 869"/>
                <a:gd name="T80" fmla="*/ 154 w 1191"/>
                <a:gd name="T81" fmla="*/ 578 h 869"/>
                <a:gd name="T82" fmla="*/ 184 w 1191"/>
                <a:gd name="T83" fmla="*/ 514 h 869"/>
                <a:gd name="T84" fmla="*/ 181 w 1191"/>
                <a:gd name="T85" fmla="*/ 471 h 869"/>
                <a:gd name="T86" fmla="*/ 80 w 1191"/>
                <a:gd name="T87" fmla="*/ 431 h 869"/>
                <a:gd name="T88" fmla="*/ 68 w 1191"/>
                <a:gd name="T89" fmla="*/ 360 h 869"/>
                <a:gd name="T90" fmla="*/ 90 w 1191"/>
                <a:gd name="T91" fmla="*/ 318 h 869"/>
                <a:gd name="T92" fmla="*/ 85 w 1191"/>
                <a:gd name="T93" fmla="*/ 238 h 869"/>
                <a:gd name="T94" fmla="*/ 30 w 1191"/>
                <a:gd name="T95" fmla="*/ 175 h 869"/>
                <a:gd name="T96" fmla="*/ 14 w 1191"/>
                <a:gd name="T97" fmla="*/ 116 h 869"/>
                <a:gd name="T98" fmla="*/ 88 w 1191"/>
                <a:gd name="T99" fmla="*/ 178 h 869"/>
                <a:gd name="T100" fmla="*/ 221 w 1191"/>
                <a:gd name="T101" fmla="*/ 146 h 869"/>
                <a:gd name="T102" fmla="*/ 258 w 1191"/>
                <a:gd name="T103" fmla="*/ 64 h 869"/>
                <a:gd name="T104" fmla="*/ 393 w 1191"/>
                <a:gd name="T105" fmla="*/ 13 h 869"/>
                <a:gd name="T106" fmla="*/ 489 w 1191"/>
                <a:gd name="T107" fmla="*/ 67 h 869"/>
                <a:gd name="T108" fmla="*/ 492 w 1191"/>
                <a:gd name="T109" fmla="*/ 148 h 869"/>
                <a:gd name="T110" fmla="*/ 637 w 1191"/>
                <a:gd name="T111" fmla="*/ 79 h 869"/>
                <a:gd name="T112" fmla="*/ 748 w 1191"/>
                <a:gd name="T113" fmla="*/ 72 h 869"/>
                <a:gd name="T114" fmla="*/ 802 w 1191"/>
                <a:gd name="T115" fmla="*/ 31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1" h="869">
                  <a:moveTo>
                    <a:pt x="784" y="95"/>
                  </a:moveTo>
                  <a:lnTo>
                    <a:pt x="798" y="99"/>
                  </a:lnTo>
                  <a:lnTo>
                    <a:pt x="824" y="67"/>
                  </a:lnTo>
                  <a:lnTo>
                    <a:pt x="837" y="74"/>
                  </a:lnTo>
                  <a:lnTo>
                    <a:pt x="846" y="92"/>
                  </a:lnTo>
                  <a:lnTo>
                    <a:pt x="848" y="109"/>
                  </a:lnTo>
                  <a:lnTo>
                    <a:pt x="832" y="130"/>
                  </a:lnTo>
                  <a:lnTo>
                    <a:pt x="827" y="141"/>
                  </a:lnTo>
                  <a:lnTo>
                    <a:pt x="828" y="163"/>
                  </a:lnTo>
                  <a:lnTo>
                    <a:pt x="839" y="178"/>
                  </a:lnTo>
                  <a:lnTo>
                    <a:pt x="854" y="180"/>
                  </a:lnTo>
                  <a:lnTo>
                    <a:pt x="862" y="175"/>
                  </a:lnTo>
                  <a:lnTo>
                    <a:pt x="869" y="129"/>
                  </a:lnTo>
                  <a:lnTo>
                    <a:pt x="877" y="106"/>
                  </a:lnTo>
                  <a:lnTo>
                    <a:pt x="886" y="105"/>
                  </a:lnTo>
                  <a:lnTo>
                    <a:pt x="901" y="116"/>
                  </a:lnTo>
                  <a:lnTo>
                    <a:pt x="901" y="153"/>
                  </a:lnTo>
                  <a:lnTo>
                    <a:pt x="915" y="158"/>
                  </a:lnTo>
                  <a:lnTo>
                    <a:pt x="940" y="153"/>
                  </a:lnTo>
                  <a:lnTo>
                    <a:pt x="956" y="138"/>
                  </a:lnTo>
                  <a:lnTo>
                    <a:pt x="987" y="116"/>
                  </a:lnTo>
                  <a:lnTo>
                    <a:pt x="1002" y="115"/>
                  </a:lnTo>
                  <a:lnTo>
                    <a:pt x="1009" y="126"/>
                  </a:lnTo>
                  <a:lnTo>
                    <a:pt x="1005" y="159"/>
                  </a:lnTo>
                  <a:lnTo>
                    <a:pt x="1009" y="164"/>
                  </a:lnTo>
                  <a:lnTo>
                    <a:pt x="1020" y="168"/>
                  </a:lnTo>
                  <a:lnTo>
                    <a:pt x="1039" y="158"/>
                  </a:lnTo>
                  <a:lnTo>
                    <a:pt x="1058" y="159"/>
                  </a:lnTo>
                  <a:lnTo>
                    <a:pt x="1074" y="163"/>
                  </a:lnTo>
                  <a:lnTo>
                    <a:pt x="1089" y="165"/>
                  </a:lnTo>
                  <a:lnTo>
                    <a:pt x="1105" y="175"/>
                  </a:lnTo>
                  <a:lnTo>
                    <a:pt x="1100" y="212"/>
                  </a:lnTo>
                  <a:lnTo>
                    <a:pt x="1110" y="230"/>
                  </a:lnTo>
                  <a:lnTo>
                    <a:pt x="1124" y="230"/>
                  </a:lnTo>
                  <a:lnTo>
                    <a:pt x="1138" y="209"/>
                  </a:lnTo>
                  <a:lnTo>
                    <a:pt x="1149" y="202"/>
                  </a:lnTo>
                  <a:lnTo>
                    <a:pt x="1157" y="204"/>
                  </a:lnTo>
                  <a:lnTo>
                    <a:pt x="1163" y="218"/>
                  </a:lnTo>
                  <a:lnTo>
                    <a:pt x="1167" y="252"/>
                  </a:lnTo>
                  <a:lnTo>
                    <a:pt x="1174" y="263"/>
                  </a:lnTo>
                  <a:lnTo>
                    <a:pt x="1183" y="264"/>
                  </a:lnTo>
                  <a:lnTo>
                    <a:pt x="1191" y="281"/>
                  </a:lnTo>
                  <a:lnTo>
                    <a:pt x="1176" y="286"/>
                  </a:lnTo>
                  <a:lnTo>
                    <a:pt x="1168" y="284"/>
                  </a:lnTo>
                  <a:lnTo>
                    <a:pt x="1154" y="311"/>
                  </a:lnTo>
                  <a:lnTo>
                    <a:pt x="1125" y="312"/>
                  </a:lnTo>
                  <a:lnTo>
                    <a:pt x="1127" y="322"/>
                  </a:lnTo>
                  <a:lnTo>
                    <a:pt x="1140" y="332"/>
                  </a:lnTo>
                  <a:lnTo>
                    <a:pt x="1135" y="360"/>
                  </a:lnTo>
                  <a:lnTo>
                    <a:pt x="1157" y="375"/>
                  </a:lnTo>
                  <a:lnTo>
                    <a:pt x="1154" y="382"/>
                  </a:lnTo>
                  <a:lnTo>
                    <a:pt x="1133" y="385"/>
                  </a:lnTo>
                  <a:lnTo>
                    <a:pt x="1137" y="395"/>
                  </a:lnTo>
                  <a:lnTo>
                    <a:pt x="1149" y="399"/>
                  </a:lnTo>
                  <a:lnTo>
                    <a:pt x="1157" y="407"/>
                  </a:lnTo>
                  <a:lnTo>
                    <a:pt x="1152" y="411"/>
                  </a:lnTo>
                  <a:lnTo>
                    <a:pt x="1135" y="406"/>
                  </a:lnTo>
                  <a:lnTo>
                    <a:pt x="1135" y="415"/>
                  </a:lnTo>
                  <a:lnTo>
                    <a:pt x="1147" y="435"/>
                  </a:lnTo>
                  <a:lnTo>
                    <a:pt x="1135" y="446"/>
                  </a:lnTo>
                  <a:lnTo>
                    <a:pt x="1142" y="455"/>
                  </a:lnTo>
                  <a:lnTo>
                    <a:pt x="1142" y="461"/>
                  </a:lnTo>
                  <a:lnTo>
                    <a:pt x="1132" y="464"/>
                  </a:lnTo>
                  <a:lnTo>
                    <a:pt x="1120" y="456"/>
                  </a:lnTo>
                  <a:lnTo>
                    <a:pt x="1120" y="475"/>
                  </a:lnTo>
                  <a:lnTo>
                    <a:pt x="1107" y="475"/>
                  </a:lnTo>
                  <a:lnTo>
                    <a:pt x="1110" y="489"/>
                  </a:lnTo>
                  <a:lnTo>
                    <a:pt x="1107" y="491"/>
                  </a:lnTo>
                  <a:lnTo>
                    <a:pt x="1095" y="493"/>
                  </a:lnTo>
                  <a:lnTo>
                    <a:pt x="1085" y="484"/>
                  </a:lnTo>
                  <a:lnTo>
                    <a:pt x="1090" y="500"/>
                  </a:lnTo>
                  <a:lnTo>
                    <a:pt x="1075" y="498"/>
                  </a:lnTo>
                  <a:lnTo>
                    <a:pt x="1083" y="520"/>
                  </a:lnTo>
                  <a:lnTo>
                    <a:pt x="1073" y="518"/>
                  </a:lnTo>
                  <a:lnTo>
                    <a:pt x="1063" y="509"/>
                  </a:lnTo>
                  <a:lnTo>
                    <a:pt x="1068" y="524"/>
                  </a:lnTo>
                  <a:lnTo>
                    <a:pt x="1056" y="539"/>
                  </a:lnTo>
                  <a:lnTo>
                    <a:pt x="1053" y="544"/>
                  </a:lnTo>
                  <a:lnTo>
                    <a:pt x="1074" y="545"/>
                  </a:lnTo>
                  <a:lnTo>
                    <a:pt x="1084" y="558"/>
                  </a:lnTo>
                  <a:lnTo>
                    <a:pt x="1093" y="555"/>
                  </a:lnTo>
                  <a:lnTo>
                    <a:pt x="1104" y="560"/>
                  </a:lnTo>
                  <a:lnTo>
                    <a:pt x="1099" y="577"/>
                  </a:lnTo>
                  <a:lnTo>
                    <a:pt x="1117" y="588"/>
                  </a:lnTo>
                  <a:lnTo>
                    <a:pt x="1115" y="593"/>
                  </a:lnTo>
                  <a:lnTo>
                    <a:pt x="1093" y="611"/>
                  </a:lnTo>
                  <a:lnTo>
                    <a:pt x="1107" y="616"/>
                  </a:lnTo>
                  <a:lnTo>
                    <a:pt x="1110" y="608"/>
                  </a:lnTo>
                  <a:lnTo>
                    <a:pt x="1117" y="604"/>
                  </a:lnTo>
                  <a:lnTo>
                    <a:pt x="1122" y="613"/>
                  </a:lnTo>
                  <a:lnTo>
                    <a:pt x="1125" y="622"/>
                  </a:lnTo>
                  <a:lnTo>
                    <a:pt x="1115" y="636"/>
                  </a:lnTo>
                  <a:lnTo>
                    <a:pt x="1115" y="647"/>
                  </a:lnTo>
                  <a:lnTo>
                    <a:pt x="1107" y="652"/>
                  </a:lnTo>
                  <a:lnTo>
                    <a:pt x="1099" y="646"/>
                  </a:lnTo>
                  <a:lnTo>
                    <a:pt x="1090" y="653"/>
                  </a:lnTo>
                  <a:lnTo>
                    <a:pt x="1074" y="652"/>
                  </a:lnTo>
                  <a:lnTo>
                    <a:pt x="1069" y="661"/>
                  </a:lnTo>
                  <a:lnTo>
                    <a:pt x="1055" y="667"/>
                  </a:lnTo>
                  <a:lnTo>
                    <a:pt x="1046" y="663"/>
                  </a:lnTo>
                  <a:lnTo>
                    <a:pt x="1039" y="670"/>
                  </a:lnTo>
                  <a:lnTo>
                    <a:pt x="1031" y="668"/>
                  </a:lnTo>
                  <a:lnTo>
                    <a:pt x="1016" y="638"/>
                  </a:lnTo>
                  <a:lnTo>
                    <a:pt x="1004" y="626"/>
                  </a:lnTo>
                  <a:lnTo>
                    <a:pt x="1009" y="606"/>
                  </a:lnTo>
                  <a:lnTo>
                    <a:pt x="1002" y="599"/>
                  </a:lnTo>
                  <a:lnTo>
                    <a:pt x="981" y="611"/>
                  </a:lnTo>
                  <a:lnTo>
                    <a:pt x="955" y="604"/>
                  </a:lnTo>
                  <a:lnTo>
                    <a:pt x="928" y="624"/>
                  </a:lnTo>
                  <a:lnTo>
                    <a:pt x="906" y="621"/>
                  </a:lnTo>
                  <a:lnTo>
                    <a:pt x="897" y="632"/>
                  </a:lnTo>
                  <a:lnTo>
                    <a:pt x="882" y="636"/>
                  </a:lnTo>
                  <a:lnTo>
                    <a:pt x="883" y="641"/>
                  </a:lnTo>
                  <a:lnTo>
                    <a:pt x="876" y="636"/>
                  </a:lnTo>
                  <a:lnTo>
                    <a:pt x="872" y="643"/>
                  </a:lnTo>
                  <a:lnTo>
                    <a:pt x="866" y="641"/>
                  </a:lnTo>
                  <a:lnTo>
                    <a:pt x="867" y="646"/>
                  </a:lnTo>
                  <a:lnTo>
                    <a:pt x="854" y="646"/>
                  </a:lnTo>
                  <a:lnTo>
                    <a:pt x="848" y="653"/>
                  </a:lnTo>
                  <a:lnTo>
                    <a:pt x="843" y="643"/>
                  </a:lnTo>
                  <a:lnTo>
                    <a:pt x="833" y="641"/>
                  </a:lnTo>
                  <a:lnTo>
                    <a:pt x="833" y="637"/>
                  </a:lnTo>
                  <a:lnTo>
                    <a:pt x="828" y="637"/>
                  </a:lnTo>
                  <a:lnTo>
                    <a:pt x="824" y="643"/>
                  </a:lnTo>
                  <a:lnTo>
                    <a:pt x="817" y="637"/>
                  </a:lnTo>
                  <a:lnTo>
                    <a:pt x="817" y="621"/>
                  </a:lnTo>
                  <a:lnTo>
                    <a:pt x="800" y="611"/>
                  </a:lnTo>
                  <a:lnTo>
                    <a:pt x="807" y="604"/>
                  </a:lnTo>
                  <a:lnTo>
                    <a:pt x="790" y="608"/>
                  </a:lnTo>
                  <a:lnTo>
                    <a:pt x="792" y="597"/>
                  </a:lnTo>
                  <a:lnTo>
                    <a:pt x="777" y="603"/>
                  </a:lnTo>
                  <a:lnTo>
                    <a:pt x="782" y="594"/>
                  </a:lnTo>
                  <a:lnTo>
                    <a:pt x="777" y="587"/>
                  </a:lnTo>
                  <a:lnTo>
                    <a:pt x="768" y="592"/>
                  </a:lnTo>
                  <a:lnTo>
                    <a:pt x="769" y="578"/>
                  </a:lnTo>
                  <a:lnTo>
                    <a:pt x="798" y="565"/>
                  </a:lnTo>
                  <a:lnTo>
                    <a:pt x="808" y="553"/>
                  </a:lnTo>
                  <a:lnTo>
                    <a:pt x="795" y="540"/>
                  </a:lnTo>
                  <a:lnTo>
                    <a:pt x="798" y="519"/>
                  </a:lnTo>
                  <a:lnTo>
                    <a:pt x="777" y="515"/>
                  </a:lnTo>
                  <a:lnTo>
                    <a:pt x="768" y="505"/>
                  </a:lnTo>
                  <a:lnTo>
                    <a:pt x="780" y="500"/>
                  </a:lnTo>
                  <a:lnTo>
                    <a:pt x="785" y="481"/>
                  </a:lnTo>
                  <a:lnTo>
                    <a:pt x="774" y="475"/>
                  </a:lnTo>
                  <a:lnTo>
                    <a:pt x="779" y="470"/>
                  </a:lnTo>
                  <a:lnTo>
                    <a:pt x="773" y="465"/>
                  </a:lnTo>
                  <a:lnTo>
                    <a:pt x="760" y="470"/>
                  </a:lnTo>
                  <a:lnTo>
                    <a:pt x="760" y="460"/>
                  </a:lnTo>
                  <a:lnTo>
                    <a:pt x="753" y="466"/>
                  </a:lnTo>
                  <a:lnTo>
                    <a:pt x="749" y="460"/>
                  </a:lnTo>
                  <a:lnTo>
                    <a:pt x="741" y="466"/>
                  </a:lnTo>
                  <a:lnTo>
                    <a:pt x="734" y="461"/>
                  </a:lnTo>
                  <a:lnTo>
                    <a:pt x="736" y="454"/>
                  </a:lnTo>
                  <a:lnTo>
                    <a:pt x="726" y="465"/>
                  </a:lnTo>
                  <a:lnTo>
                    <a:pt x="725" y="459"/>
                  </a:lnTo>
                  <a:lnTo>
                    <a:pt x="720" y="456"/>
                  </a:lnTo>
                  <a:lnTo>
                    <a:pt x="720" y="470"/>
                  </a:lnTo>
                  <a:lnTo>
                    <a:pt x="725" y="471"/>
                  </a:lnTo>
                  <a:lnTo>
                    <a:pt x="721" y="478"/>
                  </a:lnTo>
                  <a:lnTo>
                    <a:pt x="711" y="476"/>
                  </a:lnTo>
                  <a:lnTo>
                    <a:pt x="711" y="484"/>
                  </a:lnTo>
                  <a:lnTo>
                    <a:pt x="706" y="471"/>
                  </a:lnTo>
                  <a:lnTo>
                    <a:pt x="700" y="470"/>
                  </a:lnTo>
                  <a:lnTo>
                    <a:pt x="696" y="473"/>
                  </a:lnTo>
                  <a:lnTo>
                    <a:pt x="691" y="465"/>
                  </a:lnTo>
                  <a:lnTo>
                    <a:pt x="684" y="473"/>
                  </a:lnTo>
                  <a:lnTo>
                    <a:pt x="674" y="468"/>
                  </a:lnTo>
                  <a:lnTo>
                    <a:pt x="679" y="476"/>
                  </a:lnTo>
                  <a:lnTo>
                    <a:pt x="662" y="465"/>
                  </a:lnTo>
                  <a:lnTo>
                    <a:pt x="669" y="484"/>
                  </a:lnTo>
                  <a:lnTo>
                    <a:pt x="680" y="483"/>
                  </a:lnTo>
                  <a:lnTo>
                    <a:pt x="689" y="486"/>
                  </a:lnTo>
                  <a:lnTo>
                    <a:pt x="685" y="496"/>
                  </a:lnTo>
                  <a:lnTo>
                    <a:pt x="649" y="504"/>
                  </a:lnTo>
                  <a:lnTo>
                    <a:pt x="652" y="510"/>
                  </a:lnTo>
                  <a:lnTo>
                    <a:pt x="669" y="514"/>
                  </a:lnTo>
                  <a:lnTo>
                    <a:pt x="685" y="532"/>
                  </a:lnTo>
                  <a:lnTo>
                    <a:pt x="656" y="529"/>
                  </a:lnTo>
                  <a:lnTo>
                    <a:pt x="640" y="535"/>
                  </a:lnTo>
                  <a:lnTo>
                    <a:pt x="680" y="553"/>
                  </a:lnTo>
                  <a:lnTo>
                    <a:pt x="659" y="568"/>
                  </a:lnTo>
                  <a:lnTo>
                    <a:pt x="665" y="582"/>
                  </a:lnTo>
                  <a:lnTo>
                    <a:pt x="695" y="577"/>
                  </a:lnTo>
                  <a:lnTo>
                    <a:pt x="701" y="584"/>
                  </a:lnTo>
                  <a:lnTo>
                    <a:pt x="691" y="593"/>
                  </a:lnTo>
                  <a:lnTo>
                    <a:pt x="681" y="584"/>
                  </a:lnTo>
                  <a:lnTo>
                    <a:pt x="674" y="587"/>
                  </a:lnTo>
                  <a:lnTo>
                    <a:pt x="674" y="594"/>
                  </a:lnTo>
                  <a:lnTo>
                    <a:pt x="694" y="597"/>
                  </a:lnTo>
                  <a:lnTo>
                    <a:pt x="696" y="601"/>
                  </a:lnTo>
                  <a:lnTo>
                    <a:pt x="681" y="608"/>
                  </a:lnTo>
                  <a:lnTo>
                    <a:pt x="670" y="632"/>
                  </a:lnTo>
                  <a:lnTo>
                    <a:pt x="691" y="626"/>
                  </a:lnTo>
                  <a:lnTo>
                    <a:pt x="715" y="632"/>
                  </a:lnTo>
                  <a:lnTo>
                    <a:pt x="700" y="642"/>
                  </a:lnTo>
                  <a:lnTo>
                    <a:pt x="686" y="637"/>
                  </a:lnTo>
                  <a:lnTo>
                    <a:pt x="679" y="641"/>
                  </a:lnTo>
                  <a:lnTo>
                    <a:pt x="689" y="653"/>
                  </a:lnTo>
                  <a:lnTo>
                    <a:pt x="685" y="662"/>
                  </a:lnTo>
                  <a:lnTo>
                    <a:pt x="667" y="663"/>
                  </a:lnTo>
                  <a:lnTo>
                    <a:pt x="660" y="675"/>
                  </a:lnTo>
                  <a:lnTo>
                    <a:pt x="644" y="673"/>
                  </a:lnTo>
                  <a:lnTo>
                    <a:pt x="640" y="658"/>
                  </a:lnTo>
                  <a:lnTo>
                    <a:pt x="612" y="652"/>
                  </a:lnTo>
                  <a:lnTo>
                    <a:pt x="611" y="657"/>
                  </a:lnTo>
                  <a:lnTo>
                    <a:pt x="605" y="653"/>
                  </a:lnTo>
                  <a:lnTo>
                    <a:pt x="600" y="658"/>
                  </a:lnTo>
                  <a:lnTo>
                    <a:pt x="598" y="675"/>
                  </a:lnTo>
                  <a:lnTo>
                    <a:pt x="595" y="667"/>
                  </a:lnTo>
                  <a:lnTo>
                    <a:pt x="587" y="668"/>
                  </a:lnTo>
                  <a:lnTo>
                    <a:pt x="563" y="658"/>
                  </a:lnTo>
                  <a:lnTo>
                    <a:pt x="558" y="641"/>
                  </a:lnTo>
                  <a:lnTo>
                    <a:pt x="546" y="651"/>
                  </a:lnTo>
                  <a:lnTo>
                    <a:pt x="531" y="648"/>
                  </a:lnTo>
                  <a:lnTo>
                    <a:pt x="519" y="617"/>
                  </a:lnTo>
                  <a:lnTo>
                    <a:pt x="514" y="573"/>
                  </a:lnTo>
                  <a:lnTo>
                    <a:pt x="508" y="562"/>
                  </a:lnTo>
                  <a:lnTo>
                    <a:pt x="497" y="567"/>
                  </a:lnTo>
                  <a:lnTo>
                    <a:pt x="489" y="574"/>
                  </a:lnTo>
                  <a:lnTo>
                    <a:pt x="499" y="578"/>
                  </a:lnTo>
                  <a:lnTo>
                    <a:pt x="492" y="584"/>
                  </a:lnTo>
                  <a:lnTo>
                    <a:pt x="499" y="598"/>
                  </a:lnTo>
                  <a:lnTo>
                    <a:pt x="487" y="604"/>
                  </a:lnTo>
                  <a:lnTo>
                    <a:pt x="492" y="616"/>
                  </a:lnTo>
                  <a:lnTo>
                    <a:pt x="483" y="622"/>
                  </a:lnTo>
                  <a:lnTo>
                    <a:pt x="492" y="641"/>
                  </a:lnTo>
                  <a:lnTo>
                    <a:pt x="472" y="652"/>
                  </a:lnTo>
                  <a:lnTo>
                    <a:pt x="463" y="668"/>
                  </a:lnTo>
                  <a:lnTo>
                    <a:pt x="459" y="670"/>
                  </a:lnTo>
                  <a:lnTo>
                    <a:pt x="450" y="678"/>
                  </a:lnTo>
                  <a:lnTo>
                    <a:pt x="429" y="691"/>
                  </a:lnTo>
                  <a:lnTo>
                    <a:pt x="404" y="690"/>
                  </a:lnTo>
                  <a:lnTo>
                    <a:pt x="386" y="682"/>
                  </a:lnTo>
                  <a:lnTo>
                    <a:pt x="385" y="696"/>
                  </a:lnTo>
                  <a:lnTo>
                    <a:pt x="370" y="683"/>
                  </a:lnTo>
                  <a:lnTo>
                    <a:pt x="359" y="688"/>
                  </a:lnTo>
                  <a:lnTo>
                    <a:pt x="364" y="695"/>
                  </a:lnTo>
                  <a:lnTo>
                    <a:pt x="375" y="705"/>
                  </a:lnTo>
                  <a:lnTo>
                    <a:pt x="360" y="711"/>
                  </a:lnTo>
                  <a:lnTo>
                    <a:pt x="366" y="722"/>
                  </a:lnTo>
                  <a:lnTo>
                    <a:pt x="364" y="730"/>
                  </a:lnTo>
                  <a:lnTo>
                    <a:pt x="371" y="737"/>
                  </a:lnTo>
                  <a:lnTo>
                    <a:pt x="366" y="742"/>
                  </a:lnTo>
                  <a:lnTo>
                    <a:pt x="371" y="752"/>
                  </a:lnTo>
                  <a:lnTo>
                    <a:pt x="361" y="779"/>
                  </a:lnTo>
                  <a:lnTo>
                    <a:pt x="375" y="785"/>
                  </a:lnTo>
                  <a:lnTo>
                    <a:pt x="340" y="786"/>
                  </a:lnTo>
                  <a:lnTo>
                    <a:pt x="330" y="795"/>
                  </a:lnTo>
                  <a:lnTo>
                    <a:pt x="326" y="805"/>
                  </a:lnTo>
                  <a:lnTo>
                    <a:pt x="335" y="811"/>
                  </a:lnTo>
                  <a:lnTo>
                    <a:pt x="337" y="823"/>
                  </a:lnTo>
                  <a:lnTo>
                    <a:pt x="321" y="845"/>
                  </a:lnTo>
                  <a:lnTo>
                    <a:pt x="295" y="869"/>
                  </a:lnTo>
                  <a:lnTo>
                    <a:pt x="273" y="849"/>
                  </a:lnTo>
                  <a:lnTo>
                    <a:pt x="261" y="845"/>
                  </a:lnTo>
                  <a:lnTo>
                    <a:pt x="248" y="849"/>
                  </a:lnTo>
                  <a:lnTo>
                    <a:pt x="216" y="838"/>
                  </a:lnTo>
                  <a:lnTo>
                    <a:pt x="204" y="844"/>
                  </a:lnTo>
                  <a:lnTo>
                    <a:pt x="201" y="838"/>
                  </a:lnTo>
                  <a:lnTo>
                    <a:pt x="179" y="853"/>
                  </a:lnTo>
                  <a:lnTo>
                    <a:pt x="177" y="849"/>
                  </a:lnTo>
                  <a:lnTo>
                    <a:pt x="173" y="848"/>
                  </a:lnTo>
                  <a:lnTo>
                    <a:pt x="177" y="838"/>
                  </a:lnTo>
                  <a:lnTo>
                    <a:pt x="172" y="834"/>
                  </a:lnTo>
                  <a:lnTo>
                    <a:pt x="169" y="843"/>
                  </a:lnTo>
                  <a:lnTo>
                    <a:pt x="163" y="835"/>
                  </a:lnTo>
                  <a:lnTo>
                    <a:pt x="163" y="840"/>
                  </a:lnTo>
                  <a:lnTo>
                    <a:pt x="157" y="843"/>
                  </a:lnTo>
                  <a:lnTo>
                    <a:pt x="157" y="834"/>
                  </a:lnTo>
                  <a:lnTo>
                    <a:pt x="168" y="816"/>
                  </a:lnTo>
                  <a:lnTo>
                    <a:pt x="159" y="818"/>
                  </a:lnTo>
                  <a:lnTo>
                    <a:pt x="154" y="811"/>
                  </a:lnTo>
                  <a:lnTo>
                    <a:pt x="145" y="815"/>
                  </a:lnTo>
                  <a:lnTo>
                    <a:pt x="152" y="805"/>
                  </a:lnTo>
                  <a:lnTo>
                    <a:pt x="162" y="806"/>
                  </a:lnTo>
                  <a:lnTo>
                    <a:pt x="162" y="801"/>
                  </a:lnTo>
                  <a:lnTo>
                    <a:pt x="154" y="796"/>
                  </a:lnTo>
                  <a:lnTo>
                    <a:pt x="154" y="781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62" y="775"/>
                  </a:lnTo>
                  <a:lnTo>
                    <a:pt x="158" y="771"/>
                  </a:lnTo>
                  <a:lnTo>
                    <a:pt x="163" y="750"/>
                  </a:lnTo>
                  <a:lnTo>
                    <a:pt x="157" y="750"/>
                  </a:lnTo>
                  <a:lnTo>
                    <a:pt x="154" y="747"/>
                  </a:lnTo>
                  <a:lnTo>
                    <a:pt x="162" y="741"/>
                  </a:lnTo>
                  <a:lnTo>
                    <a:pt x="148" y="739"/>
                  </a:lnTo>
                  <a:lnTo>
                    <a:pt x="148" y="734"/>
                  </a:lnTo>
                  <a:lnTo>
                    <a:pt x="152" y="732"/>
                  </a:lnTo>
                  <a:lnTo>
                    <a:pt x="152" y="725"/>
                  </a:lnTo>
                  <a:lnTo>
                    <a:pt x="157" y="725"/>
                  </a:lnTo>
                  <a:lnTo>
                    <a:pt x="149" y="716"/>
                  </a:lnTo>
                  <a:lnTo>
                    <a:pt x="162" y="717"/>
                  </a:lnTo>
                  <a:lnTo>
                    <a:pt x="154" y="705"/>
                  </a:lnTo>
                  <a:lnTo>
                    <a:pt x="164" y="702"/>
                  </a:lnTo>
                  <a:lnTo>
                    <a:pt x="172" y="715"/>
                  </a:lnTo>
                  <a:lnTo>
                    <a:pt x="167" y="717"/>
                  </a:lnTo>
                  <a:lnTo>
                    <a:pt x="184" y="722"/>
                  </a:lnTo>
                  <a:lnTo>
                    <a:pt x="173" y="706"/>
                  </a:lnTo>
                  <a:lnTo>
                    <a:pt x="181" y="705"/>
                  </a:lnTo>
                  <a:lnTo>
                    <a:pt x="174" y="690"/>
                  </a:lnTo>
                  <a:lnTo>
                    <a:pt x="168" y="688"/>
                  </a:lnTo>
                  <a:lnTo>
                    <a:pt x="167" y="685"/>
                  </a:lnTo>
                  <a:lnTo>
                    <a:pt x="159" y="685"/>
                  </a:lnTo>
                  <a:lnTo>
                    <a:pt x="163" y="680"/>
                  </a:lnTo>
                  <a:lnTo>
                    <a:pt x="159" y="677"/>
                  </a:lnTo>
                  <a:lnTo>
                    <a:pt x="164" y="673"/>
                  </a:lnTo>
                  <a:lnTo>
                    <a:pt x="163" y="668"/>
                  </a:lnTo>
                  <a:lnTo>
                    <a:pt x="157" y="667"/>
                  </a:lnTo>
                  <a:lnTo>
                    <a:pt x="158" y="656"/>
                  </a:lnTo>
                  <a:lnTo>
                    <a:pt x="149" y="652"/>
                  </a:lnTo>
                  <a:lnTo>
                    <a:pt x="158" y="637"/>
                  </a:lnTo>
                  <a:lnTo>
                    <a:pt x="172" y="638"/>
                  </a:lnTo>
                  <a:lnTo>
                    <a:pt x="167" y="632"/>
                  </a:lnTo>
                  <a:lnTo>
                    <a:pt x="153" y="629"/>
                  </a:lnTo>
                  <a:lnTo>
                    <a:pt x="159" y="622"/>
                  </a:lnTo>
                  <a:lnTo>
                    <a:pt x="168" y="626"/>
                  </a:lnTo>
                  <a:lnTo>
                    <a:pt x="169" y="622"/>
                  </a:lnTo>
                  <a:lnTo>
                    <a:pt x="159" y="616"/>
                  </a:lnTo>
                  <a:lnTo>
                    <a:pt x="145" y="622"/>
                  </a:lnTo>
                  <a:lnTo>
                    <a:pt x="140" y="619"/>
                  </a:lnTo>
                  <a:lnTo>
                    <a:pt x="159" y="614"/>
                  </a:lnTo>
                  <a:lnTo>
                    <a:pt x="167" y="604"/>
                  </a:lnTo>
                  <a:lnTo>
                    <a:pt x="157" y="603"/>
                  </a:lnTo>
                  <a:lnTo>
                    <a:pt x="154" y="592"/>
                  </a:lnTo>
                  <a:lnTo>
                    <a:pt x="168" y="598"/>
                  </a:lnTo>
                  <a:lnTo>
                    <a:pt x="172" y="588"/>
                  </a:lnTo>
                  <a:lnTo>
                    <a:pt x="154" y="578"/>
                  </a:lnTo>
                  <a:lnTo>
                    <a:pt x="174" y="583"/>
                  </a:lnTo>
                  <a:lnTo>
                    <a:pt x="173" y="573"/>
                  </a:lnTo>
                  <a:lnTo>
                    <a:pt x="154" y="563"/>
                  </a:lnTo>
                  <a:lnTo>
                    <a:pt x="177" y="558"/>
                  </a:lnTo>
                  <a:lnTo>
                    <a:pt x="167" y="549"/>
                  </a:lnTo>
                  <a:lnTo>
                    <a:pt x="167" y="532"/>
                  </a:lnTo>
                  <a:lnTo>
                    <a:pt x="173" y="505"/>
                  </a:lnTo>
                  <a:lnTo>
                    <a:pt x="184" y="514"/>
                  </a:lnTo>
                  <a:lnTo>
                    <a:pt x="188" y="509"/>
                  </a:lnTo>
                  <a:lnTo>
                    <a:pt x="181" y="491"/>
                  </a:lnTo>
                  <a:lnTo>
                    <a:pt x="177" y="491"/>
                  </a:lnTo>
                  <a:lnTo>
                    <a:pt x="173" y="500"/>
                  </a:lnTo>
                  <a:lnTo>
                    <a:pt x="169" y="491"/>
                  </a:lnTo>
                  <a:lnTo>
                    <a:pt x="174" y="489"/>
                  </a:lnTo>
                  <a:lnTo>
                    <a:pt x="189" y="481"/>
                  </a:lnTo>
                  <a:lnTo>
                    <a:pt x="181" y="471"/>
                  </a:lnTo>
                  <a:lnTo>
                    <a:pt x="181" y="480"/>
                  </a:lnTo>
                  <a:lnTo>
                    <a:pt x="154" y="488"/>
                  </a:lnTo>
                  <a:lnTo>
                    <a:pt x="125" y="508"/>
                  </a:lnTo>
                  <a:lnTo>
                    <a:pt x="117" y="503"/>
                  </a:lnTo>
                  <a:lnTo>
                    <a:pt x="105" y="473"/>
                  </a:lnTo>
                  <a:lnTo>
                    <a:pt x="78" y="441"/>
                  </a:lnTo>
                  <a:lnTo>
                    <a:pt x="84" y="439"/>
                  </a:lnTo>
                  <a:lnTo>
                    <a:pt x="80" y="431"/>
                  </a:lnTo>
                  <a:lnTo>
                    <a:pt x="90" y="425"/>
                  </a:lnTo>
                  <a:lnTo>
                    <a:pt x="73" y="412"/>
                  </a:lnTo>
                  <a:lnTo>
                    <a:pt x="85" y="409"/>
                  </a:lnTo>
                  <a:lnTo>
                    <a:pt x="71" y="397"/>
                  </a:lnTo>
                  <a:lnTo>
                    <a:pt x="79" y="390"/>
                  </a:lnTo>
                  <a:lnTo>
                    <a:pt x="71" y="372"/>
                  </a:lnTo>
                  <a:lnTo>
                    <a:pt x="60" y="370"/>
                  </a:lnTo>
                  <a:lnTo>
                    <a:pt x="68" y="360"/>
                  </a:lnTo>
                  <a:lnTo>
                    <a:pt x="80" y="366"/>
                  </a:lnTo>
                  <a:lnTo>
                    <a:pt x="76" y="358"/>
                  </a:lnTo>
                  <a:lnTo>
                    <a:pt x="66" y="356"/>
                  </a:lnTo>
                  <a:lnTo>
                    <a:pt x="66" y="350"/>
                  </a:lnTo>
                  <a:lnTo>
                    <a:pt x="76" y="347"/>
                  </a:lnTo>
                  <a:lnTo>
                    <a:pt x="88" y="333"/>
                  </a:lnTo>
                  <a:lnTo>
                    <a:pt x="71" y="327"/>
                  </a:lnTo>
                  <a:lnTo>
                    <a:pt x="90" y="318"/>
                  </a:lnTo>
                  <a:lnTo>
                    <a:pt x="64" y="298"/>
                  </a:lnTo>
                  <a:lnTo>
                    <a:pt x="64" y="282"/>
                  </a:lnTo>
                  <a:lnTo>
                    <a:pt x="69" y="278"/>
                  </a:lnTo>
                  <a:lnTo>
                    <a:pt x="80" y="279"/>
                  </a:lnTo>
                  <a:lnTo>
                    <a:pt x="84" y="269"/>
                  </a:lnTo>
                  <a:lnTo>
                    <a:pt x="61" y="259"/>
                  </a:lnTo>
                  <a:lnTo>
                    <a:pt x="83" y="254"/>
                  </a:lnTo>
                  <a:lnTo>
                    <a:pt x="85" y="238"/>
                  </a:lnTo>
                  <a:lnTo>
                    <a:pt x="76" y="232"/>
                  </a:lnTo>
                  <a:lnTo>
                    <a:pt x="90" y="228"/>
                  </a:lnTo>
                  <a:lnTo>
                    <a:pt x="95" y="227"/>
                  </a:lnTo>
                  <a:lnTo>
                    <a:pt x="68" y="210"/>
                  </a:lnTo>
                  <a:lnTo>
                    <a:pt x="61" y="225"/>
                  </a:lnTo>
                  <a:lnTo>
                    <a:pt x="48" y="199"/>
                  </a:lnTo>
                  <a:lnTo>
                    <a:pt x="50" y="190"/>
                  </a:lnTo>
                  <a:lnTo>
                    <a:pt x="30" y="175"/>
                  </a:lnTo>
                  <a:lnTo>
                    <a:pt x="36" y="163"/>
                  </a:lnTo>
                  <a:lnTo>
                    <a:pt x="25" y="163"/>
                  </a:lnTo>
                  <a:lnTo>
                    <a:pt x="14" y="169"/>
                  </a:lnTo>
                  <a:lnTo>
                    <a:pt x="14" y="148"/>
                  </a:lnTo>
                  <a:lnTo>
                    <a:pt x="19" y="145"/>
                  </a:lnTo>
                  <a:lnTo>
                    <a:pt x="15" y="140"/>
                  </a:lnTo>
                  <a:lnTo>
                    <a:pt x="0" y="126"/>
                  </a:lnTo>
                  <a:lnTo>
                    <a:pt x="14" y="116"/>
                  </a:lnTo>
                  <a:lnTo>
                    <a:pt x="35" y="105"/>
                  </a:lnTo>
                  <a:lnTo>
                    <a:pt x="50" y="100"/>
                  </a:lnTo>
                  <a:lnTo>
                    <a:pt x="60" y="100"/>
                  </a:lnTo>
                  <a:lnTo>
                    <a:pt x="78" y="120"/>
                  </a:lnTo>
                  <a:lnTo>
                    <a:pt x="80" y="141"/>
                  </a:lnTo>
                  <a:lnTo>
                    <a:pt x="78" y="165"/>
                  </a:lnTo>
                  <a:lnTo>
                    <a:pt x="80" y="173"/>
                  </a:lnTo>
                  <a:lnTo>
                    <a:pt x="88" y="178"/>
                  </a:lnTo>
                  <a:lnTo>
                    <a:pt x="95" y="174"/>
                  </a:lnTo>
                  <a:lnTo>
                    <a:pt x="114" y="135"/>
                  </a:lnTo>
                  <a:lnTo>
                    <a:pt x="122" y="131"/>
                  </a:lnTo>
                  <a:lnTo>
                    <a:pt x="137" y="136"/>
                  </a:lnTo>
                  <a:lnTo>
                    <a:pt x="148" y="133"/>
                  </a:lnTo>
                  <a:lnTo>
                    <a:pt x="178" y="116"/>
                  </a:lnTo>
                  <a:lnTo>
                    <a:pt x="196" y="120"/>
                  </a:lnTo>
                  <a:lnTo>
                    <a:pt x="221" y="146"/>
                  </a:lnTo>
                  <a:lnTo>
                    <a:pt x="241" y="154"/>
                  </a:lnTo>
                  <a:lnTo>
                    <a:pt x="261" y="153"/>
                  </a:lnTo>
                  <a:lnTo>
                    <a:pt x="261" y="145"/>
                  </a:lnTo>
                  <a:lnTo>
                    <a:pt x="263" y="129"/>
                  </a:lnTo>
                  <a:lnTo>
                    <a:pt x="247" y="100"/>
                  </a:lnTo>
                  <a:lnTo>
                    <a:pt x="243" y="82"/>
                  </a:lnTo>
                  <a:lnTo>
                    <a:pt x="245" y="71"/>
                  </a:lnTo>
                  <a:lnTo>
                    <a:pt x="258" y="64"/>
                  </a:lnTo>
                  <a:lnTo>
                    <a:pt x="275" y="67"/>
                  </a:lnTo>
                  <a:lnTo>
                    <a:pt x="287" y="84"/>
                  </a:lnTo>
                  <a:lnTo>
                    <a:pt x="301" y="94"/>
                  </a:lnTo>
                  <a:lnTo>
                    <a:pt x="355" y="74"/>
                  </a:lnTo>
                  <a:lnTo>
                    <a:pt x="366" y="60"/>
                  </a:lnTo>
                  <a:lnTo>
                    <a:pt x="375" y="35"/>
                  </a:lnTo>
                  <a:lnTo>
                    <a:pt x="388" y="16"/>
                  </a:lnTo>
                  <a:lnTo>
                    <a:pt x="393" y="13"/>
                  </a:lnTo>
                  <a:lnTo>
                    <a:pt x="399" y="10"/>
                  </a:lnTo>
                  <a:lnTo>
                    <a:pt x="409" y="15"/>
                  </a:lnTo>
                  <a:lnTo>
                    <a:pt x="423" y="36"/>
                  </a:lnTo>
                  <a:lnTo>
                    <a:pt x="428" y="45"/>
                  </a:lnTo>
                  <a:lnTo>
                    <a:pt x="434" y="46"/>
                  </a:lnTo>
                  <a:lnTo>
                    <a:pt x="470" y="46"/>
                  </a:lnTo>
                  <a:lnTo>
                    <a:pt x="483" y="56"/>
                  </a:lnTo>
                  <a:lnTo>
                    <a:pt x="489" y="67"/>
                  </a:lnTo>
                  <a:lnTo>
                    <a:pt x="492" y="74"/>
                  </a:lnTo>
                  <a:lnTo>
                    <a:pt x="487" y="89"/>
                  </a:lnTo>
                  <a:lnTo>
                    <a:pt x="482" y="105"/>
                  </a:lnTo>
                  <a:lnTo>
                    <a:pt x="460" y="145"/>
                  </a:lnTo>
                  <a:lnTo>
                    <a:pt x="459" y="163"/>
                  </a:lnTo>
                  <a:lnTo>
                    <a:pt x="462" y="173"/>
                  </a:lnTo>
                  <a:lnTo>
                    <a:pt x="470" y="174"/>
                  </a:lnTo>
                  <a:lnTo>
                    <a:pt x="492" y="148"/>
                  </a:lnTo>
                  <a:lnTo>
                    <a:pt x="537" y="124"/>
                  </a:lnTo>
                  <a:lnTo>
                    <a:pt x="548" y="115"/>
                  </a:lnTo>
                  <a:lnTo>
                    <a:pt x="562" y="115"/>
                  </a:lnTo>
                  <a:lnTo>
                    <a:pt x="601" y="141"/>
                  </a:lnTo>
                  <a:lnTo>
                    <a:pt x="611" y="141"/>
                  </a:lnTo>
                  <a:lnTo>
                    <a:pt x="625" y="125"/>
                  </a:lnTo>
                  <a:lnTo>
                    <a:pt x="630" y="89"/>
                  </a:lnTo>
                  <a:lnTo>
                    <a:pt x="637" y="79"/>
                  </a:lnTo>
                  <a:lnTo>
                    <a:pt x="646" y="74"/>
                  </a:lnTo>
                  <a:lnTo>
                    <a:pt x="656" y="79"/>
                  </a:lnTo>
                  <a:lnTo>
                    <a:pt x="665" y="115"/>
                  </a:lnTo>
                  <a:lnTo>
                    <a:pt x="675" y="125"/>
                  </a:lnTo>
                  <a:lnTo>
                    <a:pt x="679" y="125"/>
                  </a:lnTo>
                  <a:lnTo>
                    <a:pt x="699" y="115"/>
                  </a:lnTo>
                  <a:lnTo>
                    <a:pt x="745" y="99"/>
                  </a:lnTo>
                  <a:lnTo>
                    <a:pt x="748" y="72"/>
                  </a:lnTo>
                  <a:lnTo>
                    <a:pt x="739" y="45"/>
                  </a:lnTo>
                  <a:lnTo>
                    <a:pt x="741" y="30"/>
                  </a:lnTo>
                  <a:lnTo>
                    <a:pt x="763" y="7"/>
                  </a:lnTo>
                  <a:lnTo>
                    <a:pt x="773" y="3"/>
                  </a:lnTo>
                  <a:lnTo>
                    <a:pt x="797" y="0"/>
                  </a:lnTo>
                  <a:lnTo>
                    <a:pt x="803" y="3"/>
                  </a:lnTo>
                  <a:lnTo>
                    <a:pt x="808" y="13"/>
                  </a:lnTo>
                  <a:lnTo>
                    <a:pt x="802" y="31"/>
                  </a:lnTo>
                  <a:lnTo>
                    <a:pt x="780" y="60"/>
                  </a:lnTo>
                  <a:lnTo>
                    <a:pt x="779" y="84"/>
                  </a:lnTo>
                  <a:lnTo>
                    <a:pt x="784" y="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4280220" y="2096404"/>
              <a:ext cx="1021021" cy="854935"/>
            </a:xfrm>
            <a:custGeom>
              <a:avLst/>
              <a:gdLst>
                <a:gd name="T0" fmla="*/ 545 w 1498"/>
                <a:gd name="T1" fmla="*/ 24 h 1258"/>
                <a:gd name="T2" fmla="*/ 556 w 1498"/>
                <a:gd name="T3" fmla="*/ 89 h 1258"/>
                <a:gd name="T4" fmla="*/ 577 w 1498"/>
                <a:gd name="T5" fmla="*/ 173 h 1258"/>
                <a:gd name="T6" fmla="*/ 572 w 1498"/>
                <a:gd name="T7" fmla="*/ 245 h 1258"/>
                <a:gd name="T8" fmla="*/ 570 w 1498"/>
                <a:gd name="T9" fmla="*/ 293 h 1258"/>
                <a:gd name="T10" fmla="*/ 624 w 1498"/>
                <a:gd name="T11" fmla="*/ 319 h 1258"/>
                <a:gd name="T12" fmla="*/ 699 w 1498"/>
                <a:gd name="T13" fmla="*/ 286 h 1258"/>
                <a:gd name="T14" fmla="*/ 753 w 1498"/>
                <a:gd name="T15" fmla="*/ 284 h 1258"/>
                <a:gd name="T16" fmla="*/ 764 w 1498"/>
                <a:gd name="T17" fmla="*/ 397 h 1258"/>
                <a:gd name="T18" fmla="*/ 791 w 1498"/>
                <a:gd name="T19" fmla="*/ 462 h 1258"/>
                <a:gd name="T20" fmla="*/ 915 w 1498"/>
                <a:gd name="T21" fmla="*/ 505 h 1258"/>
                <a:gd name="T22" fmla="*/ 1018 w 1498"/>
                <a:gd name="T23" fmla="*/ 511 h 1258"/>
                <a:gd name="T24" fmla="*/ 1087 w 1498"/>
                <a:gd name="T25" fmla="*/ 564 h 1258"/>
                <a:gd name="T26" fmla="*/ 1176 w 1498"/>
                <a:gd name="T27" fmla="*/ 551 h 1258"/>
                <a:gd name="T28" fmla="*/ 1285 w 1498"/>
                <a:gd name="T29" fmla="*/ 492 h 1258"/>
                <a:gd name="T30" fmla="*/ 1438 w 1498"/>
                <a:gd name="T31" fmla="*/ 516 h 1258"/>
                <a:gd name="T32" fmla="*/ 1482 w 1498"/>
                <a:gd name="T33" fmla="*/ 580 h 1258"/>
                <a:gd name="T34" fmla="*/ 1476 w 1498"/>
                <a:gd name="T35" fmla="*/ 619 h 1258"/>
                <a:gd name="T36" fmla="*/ 1463 w 1498"/>
                <a:gd name="T37" fmla="*/ 674 h 1258"/>
                <a:gd name="T38" fmla="*/ 1497 w 1498"/>
                <a:gd name="T39" fmla="*/ 710 h 1258"/>
                <a:gd name="T40" fmla="*/ 1468 w 1498"/>
                <a:gd name="T41" fmla="*/ 776 h 1258"/>
                <a:gd name="T42" fmla="*/ 1390 w 1498"/>
                <a:gd name="T43" fmla="*/ 827 h 1258"/>
                <a:gd name="T44" fmla="*/ 1353 w 1498"/>
                <a:gd name="T45" fmla="*/ 840 h 1258"/>
                <a:gd name="T46" fmla="*/ 1400 w 1498"/>
                <a:gd name="T47" fmla="*/ 894 h 1258"/>
                <a:gd name="T48" fmla="*/ 1428 w 1498"/>
                <a:gd name="T49" fmla="*/ 986 h 1258"/>
                <a:gd name="T50" fmla="*/ 1392 w 1498"/>
                <a:gd name="T51" fmla="*/ 1069 h 1258"/>
                <a:gd name="T52" fmla="*/ 1326 w 1498"/>
                <a:gd name="T53" fmla="*/ 1109 h 1258"/>
                <a:gd name="T54" fmla="*/ 1257 w 1498"/>
                <a:gd name="T55" fmla="*/ 1125 h 1258"/>
                <a:gd name="T56" fmla="*/ 1208 w 1498"/>
                <a:gd name="T57" fmla="*/ 1109 h 1258"/>
                <a:gd name="T58" fmla="*/ 1098 w 1498"/>
                <a:gd name="T59" fmla="*/ 1143 h 1258"/>
                <a:gd name="T60" fmla="*/ 984 w 1498"/>
                <a:gd name="T61" fmla="*/ 1168 h 1258"/>
                <a:gd name="T62" fmla="*/ 937 w 1498"/>
                <a:gd name="T63" fmla="*/ 1127 h 1258"/>
                <a:gd name="T64" fmla="*/ 640 w 1498"/>
                <a:gd name="T65" fmla="*/ 1169 h 1258"/>
                <a:gd name="T66" fmla="*/ 496 w 1498"/>
                <a:gd name="T67" fmla="*/ 1228 h 1258"/>
                <a:gd name="T68" fmla="*/ 448 w 1498"/>
                <a:gd name="T69" fmla="*/ 1143 h 1258"/>
                <a:gd name="T70" fmla="*/ 448 w 1498"/>
                <a:gd name="T71" fmla="*/ 1104 h 1258"/>
                <a:gd name="T72" fmla="*/ 407 w 1498"/>
                <a:gd name="T73" fmla="*/ 1109 h 1258"/>
                <a:gd name="T74" fmla="*/ 365 w 1498"/>
                <a:gd name="T75" fmla="*/ 1047 h 1258"/>
                <a:gd name="T76" fmla="*/ 390 w 1498"/>
                <a:gd name="T77" fmla="*/ 993 h 1258"/>
                <a:gd name="T78" fmla="*/ 410 w 1498"/>
                <a:gd name="T79" fmla="*/ 887 h 1258"/>
                <a:gd name="T80" fmla="*/ 328 w 1498"/>
                <a:gd name="T81" fmla="*/ 728 h 1258"/>
                <a:gd name="T82" fmla="*/ 400 w 1498"/>
                <a:gd name="T83" fmla="*/ 679 h 1258"/>
                <a:gd name="T84" fmla="*/ 383 w 1498"/>
                <a:gd name="T85" fmla="*/ 641 h 1258"/>
                <a:gd name="T86" fmla="*/ 267 w 1498"/>
                <a:gd name="T87" fmla="*/ 621 h 1258"/>
                <a:gd name="T88" fmla="*/ 211 w 1498"/>
                <a:gd name="T89" fmla="*/ 606 h 1258"/>
                <a:gd name="T90" fmla="*/ 168 w 1498"/>
                <a:gd name="T91" fmla="*/ 596 h 1258"/>
                <a:gd name="T92" fmla="*/ 131 w 1498"/>
                <a:gd name="T93" fmla="*/ 562 h 1258"/>
                <a:gd name="T94" fmla="*/ 85 w 1498"/>
                <a:gd name="T95" fmla="*/ 503 h 1258"/>
                <a:gd name="T96" fmla="*/ 54 w 1498"/>
                <a:gd name="T97" fmla="*/ 441 h 1258"/>
                <a:gd name="T98" fmla="*/ 28 w 1498"/>
                <a:gd name="T99" fmla="*/ 357 h 1258"/>
                <a:gd name="T100" fmla="*/ 23 w 1498"/>
                <a:gd name="T101" fmla="*/ 306 h 1258"/>
                <a:gd name="T102" fmla="*/ 11 w 1498"/>
                <a:gd name="T103" fmla="*/ 227 h 1258"/>
                <a:gd name="T104" fmla="*/ 289 w 1498"/>
                <a:gd name="T105" fmla="*/ 275 h 1258"/>
                <a:gd name="T106" fmla="*/ 289 w 1498"/>
                <a:gd name="T107" fmla="*/ 231 h 1258"/>
                <a:gd name="T108" fmla="*/ 289 w 1498"/>
                <a:gd name="T109" fmla="*/ 190 h 1258"/>
                <a:gd name="T110" fmla="*/ 333 w 1498"/>
                <a:gd name="T111" fmla="*/ 152 h 1258"/>
                <a:gd name="T112" fmla="*/ 364 w 1498"/>
                <a:gd name="T113" fmla="*/ 91 h 1258"/>
                <a:gd name="T114" fmla="*/ 379 w 1498"/>
                <a:gd name="T115" fmla="*/ 47 h 1258"/>
                <a:gd name="T116" fmla="*/ 402 w 1498"/>
                <a:gd name="T11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1258">
                  <a:moveTo>
                    <a:pt x="444" y="19"/>
                  </a:moveTo>
                  <a:lnTo>
                    <a:pt x="449" y="35"/>
                  </a:lnTo>
                  <a:lnTo>
                    <a:pt x="448" y="38"/>
                  </a:lnTo>
                  <a:lnTo>
                    <a:pt x="469" y="40"/>
                  </a:lnTo>
                  <a:lnTo>
                    <a:pt x="484" y="24"/>
                  </a:lnTo>
                  <a:lnTo>
                    <a:pt x="498" y="20"/>
                  </a:lnTo>
                  <a:lnTo>
                    <a:pt x="530" y="29"/>
                  </a:lnTo>
                  <a:lnTo>
                    <a:pt x="545" y="24"/>
                  </a:lnTo>
                  <a:lnTo>
                    <a:pt x="546" y="30"/>
                  </a:lnTo>
                  <a:lnTo>
                    <a:pt x="560" y="38"/>
                  </a:lnTo>
                  <a:lnTo>
                    <a:pt x="562" y="42"/>
                  </a:lnTo>
                  <a:lnTo>
                    <a:pt x="562" y="63"/>
                  </a:lnTo>
                  <a:lnTo>
                    <a:pt x="567" y="64"/>
                  </a:lnTo>
                  <a:lnTo>
                    <a:pt x="570" y="73"/>
                  </a:lnTo>
                  <a:lnTo>
                    <a:pt x="562" y="87"/>
                  </a:lnTo>
                  <a:lnTo>
                    <a:pt x="556" y="89"/>
                  </a:lnTo>
                  <a:lnTo>
                    <a:pt x="572" y="101"/>
                  </a:lnTo>
                  <a:lnTo>
                    <a:pt x="566" y="109"/>
                  </a:lnTo>
                  <a:lnTo>
                    <a:pt x="571" y="114"/>
                  </a:lnTo>
                  <a:lnTo>
                    <a:pt x="585" y="117"/>
                  </a:lnTo>
                  <a:lnTo>
                    <a:pt x="587" y="121"/>
                  </a:lnTo>
                  <a:lnTo>
                    <a:pt x="571" y="137"/>
                  </a:lnTo>
                  <a:lnTo>
                    <a:pt x="581" y="162"/>
                  </a:lnTo>
                  <a:lnTo>
                    <a:pt x="577" y="173"/>
                  </a:lnTo>
                  <a:lnTo>
                    <a:pt x="585" y="180"/>
                  </a:lnTo>
                  <a:lnTo>
                    <a:pt x="566" y="192"/>
                  </a:lnTo>
                  <a:lnTo>
                    <a:pt x="570" y="205"/>
                  </a:lnTo>
                  <a:lnTo>
                    <a:pt x="576" y="205"/>
                  </a:lnTo>
                  <a:lnTo>
                    <a:pt x="580" y="212"/>
                  </a:lnTo>
                  <a:lnTo>
                    <a:pt x="567" y="226"/>
                  </a:lnTo>
                  <a:lnTo>
                    <a:pt x="562" y="245"/>
                  </a:lnTo>
                  <a:lnTo>
                    <a:pt x="572" y="245"/>
                  </a:lnTo>
                  <a:lnTo>
                    <a:pt x="567" y="254"/>
                  </a:lnTo>
                  <a:lnTo>
                    <a:pt x="575" y="254"/>
                  </a:lnTo>
                  <a:lnTo>
                    <a:pt x="571" y="265"/>
                  </a:lnTo>
                  <a:lnTo>
                    <a:pt x="590" y="279"/>
                  </a:lnTo>
                  <a:lnTo>
                    <a:pt x="585" y="289"/>
                  </a:lnTo>
                  <a:lnTo>
                    <a:pt x="580" y="295"/>
                  </a:lnTo>
                  <a:lnTo>
                    <a:pt x="575" y="293"/>
                  </a:lnTo>
                  <a:lnTo>
                    <a:pt x="570" y="293"/>
                  </a:lnTo>
                  <a:lnTo>
                    <a:pt x="570" y="300"/>
                  </a:lnTo>
                  <a:lnTo>
                    <a:pt x="575" y="293"/>
                  </a:lnTo>
                  <a:lnTo>
                    <a:pt x="586" y="306"/>
                  </a:lnTo>
                  <a:lnTo>
                    <a:pt x="591" y="306"/>
                  </a:lnTo>
                  <a:lnTo>
                    <a:pt x="592" y="313"/>
                  </a:lnTo>
                  <a:lnTo>
                    <a:pt x="607" y="313"/>
                  </a:lnTo>
                  <a:lnTo>
                    <a:pt x="617" y="321"/>
                  </a:lnTo>
                  <a:lnTo>
                    <a:pt x="624" y="319"/>
                  </a:lnTo>
                  <a:lnTo>
                    <a:pt x="629" y="305"/>
                  </a:lnTo>
                  <a:lnTo>
                    <a:pt x="640" y="301"/>
                  </a:lnTo>
                  <a:lnTo>
                    <a:pt x="654" y="290"/>
                  </a:lnTo>
                  <a:lnTo>
                    <a:pt x="660" y="286"/>
                  </a:lnTo>
                  <a:lnTo>
                    <a:pt x="668" y="291"/>
                  </a:lnTo>
                  <a:lnTo>
                    <a:pt x="681" y="286"/>
                  </a:lnTo>
                  <a:lnTo>
                    <a:pt x="694" y="289"/>
                  </a:lnTo>
                  <a:lnTo>
                    <a:pt x="699" y="286"/>
                  </a:lnTo>
                  <a:lnTo>
                    <a:pt x="708" y="270"/>
                  </a:lnTo>
                  <a:lnTo>
                    <a:pt x="713" y="270"/>
                  </a:lnTo>
                  <a:lnTo>
                    <a:pt x="719" y="265"/>
                  </a:lnTo>
                  <a:lnTo>
                    <a:pt x="725" y="265"/>
                  </a:lnTo>
                  <a:lnTo>
                    <a:pt x="730" y="271"/>
                  </a:lnTo>
                  <a:lnTo>
                    <a:pt x="732" y="265"/>
                  </a:lnTo>
                  <a:lnTo>
                    <a:pt x="742" y="281"/>
                  </a:lnTo>
                  <a:lnTo>
                    <a:pt x="753" y="284"/>
                  </a:lnTo>
                  <a:lnTo>
                    <a:pt x="757" y="298"/>
                  </a:lnTo>
                  <a:lnTo>
                    <a:pt x="748" y="308"/>
                  </a:lnTo>
                  <a:lnTo>
                    <a:pt x="768" y="316"/>
                  </a:lnTo>
                  <a:lnTo>
                    <a:pt x="769" y="344"/>
                  </a:lnTo>
                  <a:lnTo>
                    <a:pt x="759" y="353"/>
                  </a:lnTo>
                  <a:lnTo>
                    <a:pt x="778" y="388"/>
                  </a:lnTo>
                  <a:lnTo>
                    <a:pt x="769" y="390"/>
                  </a:lnTo>
                  <a:lnTo>
                    <a:pt x="764" y="397"/>
                  </a:lnTo>
                  <a:lnTo>
                    <a:pt x="769" y="423"/>
                  </a:lnTo>
                  <a:lnTo>
                    <a:pt x="735" y="447"/>
                  </a:lnTo>
                  <a:lnTo>
                    <a:pt x="739" y="451"/>
                  </a:lnTo>
                  <a:lnTo>
                    <a:pt x="764" y="451"/>
                  </a:lnTo>
                  <a:lnTo>
                    <a:pt x="767" y="462"/>
                  </a:lnTo>
                  <a:lnTo>
                    <a:pt x="759" y="468"/>
                  </a:lnTo>
                  <a:lnTo>
                    <a:pt x="763" y="472"/>
                  </a:lnTo>
                  <a:lnTo>
                    <a:pt x="791" y="462"/>
                  </a:lnTo>
                  <a:lnTo>
                    <a:pt x="801" y="467"/>
                  </a:lnTo>
                  <a:lnTo>
                    <a:pt x="843" y="508"/>
                  </a:lnTo>
                  <a:lnTo>
                    <a:pt x="862" y="507"/>
                  </a:lnTo>
                  <a:lnTo>
                    <a:pt x="875" y="498"/>
                  </a:lnTo>
                  <a:lnTo>
                    <a:pt x="896" y="530"/>
                  </a:lnTo>
                  <a:lnTo>
                    <a:pt x="896" y="515"/>
                  </a:lnTo>
                  <a:lnTo>
                    <a:pt x="910" y="513"/>
                  </a:lnTo>
                  <a:lnTo>
                    <a:pt x="915" y="505"/>
                  </a:lnTo>
                  <a:lnTo>
                    <a:pt x="931" y="500"/>
                  </a:lnTo>
                  <a:lnTo>
                    <a:pt x="949" y="505"/>
                  </a:lnTo>
                  <a:lnTo>
                    <a:pt x="954" y="497"/>
                  </a:lnTo>
                  <a:lnTo>
                    <a:pt x="970" y="493"/>
                  </a:lnTo>
                  <a:lnTo>
                    <a:pt x="970" y="488"/>
                  </a:lnTo>
                  <a:lnTo>
                    <a:pt x="993" y="488"/>
                  </a:lnTo>
                  <a:lnTo>
                    <a:pt x="1018" y="508"/>
                  </a:lnTo>
                  <a:lnTo>
                    <a:pt x="1018" y="511"/>
                  </a:lnTo>
                  <a:lnTo>
                    <a:pt x="1025" y="516"/>
                  </a:lnTo>
                  <a:lnTo>
                    <a:pt x="1021" y="520"/>
                  </a:lnTo>
                  <a:lnTo>
                    <a:pt x="1025" y="526"/>
                  </a:lnTo>
                  <a:lnTo>
                    <a:pt x="1039" y="536"/>
                  </a:lnTo>
                  <a:lnTo>
                    <a:pt x="1059" y="540"/>
                  </a:lnTo>
                  <a:lnTo>
                    <a:pt x="1055" y="542"/>
                  </a:lnTo>
                  <a:lnTo>
                    <a:pt x="1075" y="562"/>
                  </a:lnTo>
                  <a:lnTo>
                    <a:pt x="1087" y="564"/>
                  </a:lnTo>
                  <a:lnTo>
                    <a:pt x="1093" y="575"/>
                  </a:lnTo>
                  <a:lnTo>
                    <a:pt x="1113" y="569"/>
                  </a:lnTo>
                  <a:lnTo>
                    <a:pt x="1133" y="557"/>
                  </a:lnTo>
                  <a:lnTo>
                    <a:pt x="1128" y="540"/>
                  </a:lnTo>
                  <a:lnTo>
                    <a:pt x="1147" y="523"/>
                  </a:lnTo>
                  <a:lnTo>
                    <a:pt x="1156" y="523"/>
                  </a:lnTo>
                  <a:lnTo>
                    <a:pt x="1161" y="537"/>
                  </a:lnTo>
                  <a:lnTo>
                    <a:pt x="1176" y="551"/>
                  </a:lnTo>
                  <a:lnTo>
                    <a:pt x="1190" y="555"/>
                  </a:lnTo>
                  <a:lnTo>
                    <a:pt x="1202" y="551"/>
                  </a:lnTo>
                  <a:lnTo>
                    <a:pt x="1205" y="526"/>
                  </a:lnTo>
                  <a:lnTo>
                    <a:pt x="1210" y="516"/>
                  </a:lnTo>
                  <a:lnTo>
                    <a:pt x="1220" y="513"/>
                  </a:lnTo>
                  <a:lnTo>
                    <a:pt x="1236" y="525"/>
                  </a:lnTo>
                  <a:lnTo>
                    <a:pt x="1266" y="493"/>
                  </a:lnTo>
                  <a:lnTo>
                    <a:pt x="1285" y="492"/>
                  </a:lnTo>
                  <a:lnTo>
                    <a:pt x="1301" y="467"/>
                  </a:lnTo>
                  <a:lnTo>
                    <a:pt x="1336" y="483"/>
                  </a:lnTo>
                  <a:lnTo>
                    <a:pt x="1355" y="477"/>
                  </a:lnTo>
                  <a:lnTo>
                    <a:pt x="1383" y="483"/>
                  </a:lnTo>
                  <a:lnTo>
                    <a:pt x="1388" y="488"/>
                  </a:lnTo>
                  <a:lnTo>
                    <a:pt x="1389" y="527"/>
                  </a:lnTo>
                  <a:lnTo>
                    <a:pt x="1429" y="518"/>
                  </a:lnTo>
                  <a:lnTo>
                    <a:pt x="1438" y="516"/>
                  </a:lnTo>
                  <a:lnTo>
                    <a:pt x="1442" y="523"/>
                  </a:lnTo>
                  <a:lnTo>
                    <a:pt x="1463" y="525"/>
                  </a:lnTo>
                  <a:lnTo>
                    <a:pt x="1461" y="541"/>
                  </a:lnTo>
                  <a:lnTo>
                    <a:pt x="1453" y="550"/>
                  </a:lnTo>
                  <a:lnTo>
                    <a:pt x="1459" y="564"/>
                  </a:lnTo>
                  <a:lnTo>
                    <a:pt x="1479" y="566"/>
                  </a:lnTo>
                  <a:lnTo>
                    <a:pt x="1491" y="574"/>
                  </a:lnTo>
                  <a:lnTo>
                    <a:pt x="1482" y="580"/>
                  </a:lnTo>
                  <a:lnTo>
                    <a:pt x="1484" y="590"/>
                  </a:lnTo>
                  <a:lnTo>
                    <a:pt x="1471" y="587"/>
                  </a:lnTo>
                  <a:lnTo>
                    <a:pt x="1459" y="599"/>
                  </a:lnTo>
                  <a:lnTo>
                    <a:pt x="1466" y="606"/>
                  </a:lnTo>
                  <a:lnTo>
                    <a:pt x="1471" y="600"/>
                  </a:lnTo>
                  <a:lnTo>
                    <a:pt x="1476" y="601"/>
                  </a:lnTo>
                  <a:lnTo>
                    <a:pt x="1469" y="611"/>
                  </a:lnTo>
                  <a:lnTo>
                    <a:pt x="1476" y="619"/>
                  </a:lnTo>
                  <a:lnTo>
                    <a:pt x="1471" y="626"/>
                  </a:lnTo>
                  <a:lnTo>
                    <a:pt x="1469" y="644"/>
                  </a:lnTo>
                  <a:lnTo>
                    <a:pt x="1488" y="653"/>
                  </a:lnTo>
                  <a:lnTo>
                    <a:pt x="1496" y="660"/>
                  </a:lnTo>
                  <a:lnTo>
                    <a:pt x="1488" y="665"/>
                  </a:lnTo>
                  <a:lnTo>
                    <a:pt x="1482" y="665"/>
                  </a:lnTo>
                  <a:lnTo>
                    <a:pt x="1477" y="675"/>
                  </a:lnTo>
                  <a:lnTo>
                    <a:pt x="1463" y="674"/>
                  </a:lnTo>
                  <a:lnTo>
                    <a:pt x="1463" y="680"/>
                  </a:lnTo>
                  <a:lnTo>
                    <a:pt x="1468" y="683"/>
                  </a:lnTo>
                  <a:lnTo>
                    <a:pt x="1459" y="692"/>
                  </a:lnTo>
                  <a:lnTo>
                    <a:pt x="1464" y="697"/>
                  </a:lnTo>
                  <a:lnTo>
                    <a:pt x="1481" y="690"/>
                  </a:lnTo>
                  <a:lnTo>
                    <a:pt x="1487" y="695"/>
                  </a:lnTo>
                  <a:lnTo>
                    <a:pt x="1488" y="710"/>
                  </a:lnTo>
                  <a:lnTo>
                    <a:pt x="1497" y="710"/>
                  </a:lnTo>
                  <a:lnTo>
                    <a:pt x="1498" y="733"/>
                  </a:lnTo>
                  <a:lnTo>
                    <a:pt x="1493" y="749"/>
                  </a:lnTo>
                  <a:lnTo>
                    <a:pt x="1491" y="753"/>
                  </a:lnTo>
                  <a:lnTo>
                    <a:pt x="1484" y="749"/>
                  </a:lnTo>
                  <a:lnTo>
                    <a:pt x="1486" y="758"/>
                  </a:lnTo>
                  <a:lnTo>
                    <a:pt x="1479" y="769"/>
                  </a:lnTo>
                  <a:lnTo>
                    <a:pt x="1471" y="768"/>
                  </a:lnTo>
                  <a:lnTo>
                    <a:pt x="1468" y="776"/>
                  </a:lnTo>
                  <a:lnTo>
                    <a:pt x="1461" y="773"/>
                  </a:lnTo>
                  <a:lnTo>
                    <a:pt x="1463" y="781"/>
                  </a:lnTo>
                  <a:lnTo>
                    <a:pt x="1459" y="779"/>
                  </a:lnTo>
                  <a:lnTo>
                    <a:pt x="1454" y="787"/>
                  </a:lnTo>
                  <a:lnTo>
                    <a:pt x="1427" y="789"/>
                  </a:lnTo>
                  <a:lnTo>
                    <a:pt x="1399" y="797"/>
                  </a:lnTo>
                  <a:lnTo>
                    <a:pt x="1389" y="817"/>
                  </a:lnTo>
                  <a:lnTo>
                    <a:pt x="1390" y="827"/>
                  </a:lnTo>
                  <a:lnTo>
                    <a:pt x="1360" y="827"/>
                  </a:lnTo>
                  <a:lnTo>
                    <a:pt x="1353" y="832"/>
                  </a:lnTo>
                  <a:lnTo>
                    <a:pt x="1326" y="828"/>
                  </a:lnTo>
                  <a:lnTo>
                    <a:pt x="1321" y="822"/>
                  </a:lnTo>
                  <a:lnTo>
                    <a:pt x="1314" y="826"/>
                  </a:lnTo>
                  <a:lnTo>
                    <a:pt x="1319" y="837"/>
                  </a:lnTo>
                  <a:lnTo>
                    <a:pt x="1338" y="835"/>
                  </a:lnTo>
                  <a:lnTo>
                    <a:pt x="1353" y="840"/>
                  </a:lnTo>
                  <a:lnTo>
                    <a:pt x="1360" y="856"/>
                  </a:lnTo>
                  <a:lnTo>
                    <a:pt x="1346" y="887"/>
                  </a:lnTo>
                  <a:lnTo>
                    <a:pt x="1355" y="885"/>
                  </a:lnTo>
                  <a:lnTo>
                    <a:pt x="1364" y="887"/>
                  </a:lnTo>
                  <a:lnTo>
                    <a:pt x="1368" y="882"/>
                  </a:lnTo>
                  <a:lnTo>
                    <a:pt x="1384" y="890"/>
                  </a:lnTo>
                  <a:lnTo>
                    <a:pt x="1390" y="885"/>
                  </a:lnTo>
                  <a:lnTo>
                    <a:pt x="1400" y="894"/>
                  </a:lnTo>
                  <a:lnTo>
                    <a:pt x="1413" y="890"/>
                  </a:lnTo>
                  <a:lnTo>
                    <a:pt x="1429" y="904"/>
                  </a:lnTo>
                  <a:lnTo>
                    <a:pt x="1423" y="940"/>
                  </a:lnTo>
                  <a:lnTo>
                    <a:pt x="1428" y="950"/>
                  </a:lnTo>
                  <a:lnTo>
                    <a:pt x="1424" y="954"/>
                  </a:lnTo>
                  <a:lnTo>
                    <a:pt x="1434" y="966"/>
                  </a:lnTo>
                  <a:lnTo>
                    <a:pt x="1427" y="981"/>
                  </a:lnTo>
                  <a:lnTo>
                    <a:pt x="1428" y="986"/>
                  </a:lnTo>
                  <a:lnTo>
                    <a:pt x="1410" y="1010"/>
                  </a:lnTo>
                  <a:lnTo>
                    <a:pt x="1410" y="1025"/>
                  </a:lnTo>
                  <a:lnTo>
                    <a:pt x="1405" y="1025"/>
                  </a:lnTo>
                  <a:lnTo>
                    <a:pt x="1408" y="1037"/>
                  </a:lnTo>
                  <a:lnTo>
                    <a:pt x="1402" y="1042"/>
                  </a:lnTo>
                  <a:lnTo>
                    <a:pt x="1404" y="1055"/>
                  </a:lnTo>
                  <a:lnTo>
                    <a:pt x="1397" y="1057"/>
                  </a:lnTo>
                  <a:lnTo>
                    <a:pt x="1392" y="1069"/>
                  </a:lnTo>
                  <a:lnTo>
                    <a:pt x="1378" y="1083"/>
                  </a:lnTo>
                  <a:lnTo>
                    <a:pt x="1379" y="1094"/>
                  </a:lnTo>
                  <a:lnTo>
                    <a:pt x="1368" y="1105"/>
                  </a:lnTo>
                  <a:lnTo>
                    <a:pt x="1358" y="1103"/>
                  </a:lnTo>
                  <a:lnTo>
                    <a:pt x="1346" y="1104"/>
                  </a:lnTo>
                  <a:lnTo>
                    <a:pt x="1348" y="1124"/>
                  </a:lnTo>
                  <a:lnTo>
                    <a:pt x="1333" y="1130"/>
                  </a:lnTo>
                  <a:lnTo>
                    <a:pt x="1326" y="1109"/>
                  </a:lnTo>
                  <a:lnTo>
                    <a:pt x="1309" y="1099"/>
                  </a:lnTo>
                  <a:lnTo>
                    <a:pt x="1300" y="1105"/>
                  </a:lnTo>
                  <a:lnTo>
                    <a:pt x="1304" y="1117"/>
                  </a:lnTo>
                  <a:lnTo>
                    <a:pt x="1296" y="1125"/>
                  </a:lnTo>
                  <a:lnTo>
                    <a:pt x="1300" y="1135"/>
                  </a:lnTo>
                  <a:lnTo>
                    <a:pt x="1284" y="1127"/>
                  </a:lnTo>
                  <a:lnTo>
                    <a:pt x="1277" y="1115"/>
                  </a:lnTo>
                  <a:lnTo>
                    <a:pt x="1257" y="1125"/>
                  </a:lnTo>
                  <a:lnTo>
                    <a:pt x="1259" y="1145"/>
                  </a:lnTo>
                  <a:lnTo>
                    <a:pt x="1252" y="1140"/>
                  </a:lnTo>
                  <a:lnTo>
                    <a:pt x="1241" y="1140"/>
                  </a:lnTo>
                  <a:lnTo>
                    <a:pt x="1246" y="1132"/>
                  </a:lnTo>
                  <a:lnTo>
                    <a:pt x="1245" y="1124"/>
                  </a:lnTo>
                  <a:lnTo>
                    <a:pt x="1232" y="1127"/>
                  </a:lnTo>
                  <a:lnTo>
                    <a:pt x="1226" y="1119"/>
                  </a:lnTo>
                  <a:lnTo>
                    <a:pt x="1208" y="1109"/>
                  </a:lnTo>
                  <a:lnTo>
                    <a:pt x="1187" y="1125"/>
                  </a:lnTo>
                  <a:lnTo>
                    <a:pt x="1163" y="1104"/>
                  </a:lnTo>
                  <a:lnTo>
                    <a:pt x="1139" y="1105"/>
                  </a:lnTo>
                  <a:lnTo>
                    <a:pt x="1138" y="1120"/>
                  </a:lnTo>
                  <a:lnTo>
                    <a:pt x="1129" y="1137"/>
                  </a:lnTo>
                  <a:lnTo>
                    <a:pt x="1112" y="1124"/>
                  </a:lnTo>
                  <a:lnTo>
                    <a:pt x="1099" y="1132"/>
                  </a:lnTo>
                  <a:lnTo>
                    <a:pt x="1098" y="1143"/>
                  </a:lnTo>
                  <a:lnTo>
                    <a:pt x="1080" y="1168"/>
                  </a:lnTo>
                  <a:lnTo>
                    <a:pt x="1059" y="1153"/>
                  </a:lnTo>
                  <a:lnTo>
                    <a:pt x="1050" y="1157"/>
                  </a:lnTo>
                  <a:lnTo>
                    <a:pt x="1049" y="1147"/>
                  </a:lnTo>
                  <a:lnTo>
                    <a:pt x="1039" y="1145"/>
                  </a:lnTo>
                  <a:lnTo>
                    <a:pt x="1011" y="1183"/>
                  </a:lnTo>
                  <a:lnTo>
                    <a:pt x="1001" y="1188"/>
                  </a:lnTo>
                  <a:lnTo>
                    <a:pt x="984" y="1168"/>
                  </a:lnTo>
                  <a:lnTo>
                    <a:pt x="974" y="1164"/>
                  </a:lnTo>
                  <a:lnTo>
                    <a:pt x="996" y="1158"/>
                  </a:lnTo>
                  <a:lnTo>
                    <a:pt x="945" y="1104"/>
                  </a:lnTo>
                  <a:lnTo>
                    <a:pt x="940" y="1104"/>
                  </a:lnTo>
                  <a:lnTo>
                    <a:pt x="926" y="1104"/>
                  </a:lnTo>
                  <a:lnTo>
                    <a:pt x="929" y="1115"/>
                  </a:lnTo>
                  <a:lnTo>
                    <a:pt x="950" y="1125"/>
                  </a:lnTo>
                  <a:lnTo>
                    <a:pt x="937" y="1127"/>
                  </a:lnTo>
                  <a:lnTo>
                    <a:pt x="922" y="1133"/>
                  </a:lnTo>
                  <a:lnTo>
                    <a:pt x="905" y="1132"/>
                  </a:lnTo>
                  <a:lnTo>
                    <a:pt x="896" y="1138"/>
                  </a:lnTo>
                  <a:lnTo>
                    <a:pt x="860" y="1149"/>
                  </a:lnTo>
                  <a:lnTo>
                    <a:pt x="841" y="1149"/>
                  </a:lnTo>
                  <a:lnTo>
                    <a:pt x="841" y="1174"/>
                  </a:lnTo>
                  <a:lnTo>
                    <a:pt x="791" y="1173"/>
                  </a:lnTo>
                  <a:lnTo>
                    <a:pt x="640" y="1169"/>
                  </a:lnTo>
                  <a:lnTo>
                    <a:pt x="635" y="1174"/>
                  </a:lnTo>
                  <a:lnTo>
                    <a:pt x="606" y="1178"/>
                  </a:lnTo>
                  <a:lnTo>
                    <a:pt x="606" y="1199"/>
                  </a:lnTo>
                  <a:lnTo>
                    <a:pt x="591" y="1207"/>
                  </a:lnTo>
                  <a:lnTo>
                    <a:pt x="575" y="1201"/>
                  </a:lnTo>
                  <a:lnTo>
                    <a:pt x="542" y="1202"/>
                  </a:lnTo>
                  <a:lnTo>
                    <a:pt x="548" y="1232"/>
                  </a:lnTo>
                  <a:lnTo>
                    <a:pt x="496" y="1228"/>
                  </a:lnTo>
                  <a:lnTo>
                    <a:pt x="482" y="1253"/>
                  </a:lnTo>
                  <a:lnTo>
                    <a:pt x="458" y="1258"/>
                  </a:lnTo>
                  <a:lnTo>
                    <a:pt x="458" y="1248"/>
                  </a:lnTo>
                  <a:lnTo>
                    <a:pt x="459" y="1191"/>
                  </a:lnTo>
                  <a:lnTo>
                    <a:pt x="418" y="1188"/>
                  </a:lnTo>
                  <a:lnTo>
                    <a:pt x="418" y="1179"/>
                  </a:lnTo>
                  <a:lnTo>
                    <a:pt x="417" y="1143"/>
                  </a:lnTo>
                  <a:lnTo>
                    <a:pt x="448" y="1143"/>
                  </a:lnTo>
                  <a:lnTo>
                    <a:pt x="449" y="1128"/>
                  </a:lnTo>
                  <a:lnTo>
                    <a:pt x="438" y="1130"/>
                  </a:lnTo>
                  <a:lnTo>
                    <a:pt x="432" y="1126"/>
                  </a:lnTo>
                  <a:lnTo>
                    <a:pt x="417" y="1130"/>
                  </a:lnTo>
                  <a:lnTo>
                    <a:pt x="417" y="1120"/>
                  </a:lnTo>
                  <a:lnTo>
                    <a:pt x="439" y="1115"/>
                  </a:lnTo>
                  <a:lnTo>
                    <a:pt x="439" y="1111"/>
                  </a:lnTo>
                  <a:lnTo>
                    <a:pt x="448" y="1104"/>
                  </a:lnTo>
                  <a:lnTo>
                    <a:pt x="439" y="1101"/>
                  </a:lnTo>
                  <a:lnTo>
                    <a:pt x="434" y="1104"/>
                  </a:lnTo>
                  <a:lnTo>
                    <a:pt x="437" y="1093"/>
                  </a:lnTo>
                  <a:lnTo>
                    <a:pt x="422" y="1093"/>
                  </a:lnTo>
                  <a:lnTo>
                    <a:pt x="420" y="1101"/>
                  </a:lnTo>
                  <a:lnTo>
                    <a:pt x="412" y="1096"/>
                  </a:lnTo>
                  <a:lnTo>
                    <a:pt x="407" y="1099"/>
                  </a:lnTo>
                  <a:lnTo>
                    <a:pt x="407" y="1109"/>
                  </a:lnTo>
                  <a:lnTo>
                    <a:pt x="402" y="1108"/>
                  </a:lnTo>
                  <a:lnTo>
                    <a:pt x="390" y="1108"/>
                  </a:lnTo>
                  <a:lnTo>
                    <a:pt x="394" y="1099"/>
                  </a:lnTo>
                  <a:lnTo>
                    <a:pt x="380" y="1093"/>
                  </a:lnTo>
                  <a:lnTo>
                    <a:pt x="359" y="1094"/>
                  </a:lnTo>
                  <a:lnTo>
                    <a:pt x="341" y="1096"/>
                  </a:lnTo>
                  <a:lnTo>
                    <a:pt x="336" y="1045"/>
                  </a:lnTo>
                  <a:lnTo>
                    <a:pt x="365" y="1047"/>
                  </a:lnTo>
                  <a:lnTo>
                    <a:pt x="368" y="1035"/>
                  </a:lnTo>
                  <a:lnTo>
                    <a:pt x="375" y="1039"/>
                  </a:lnTo>
                  <a:lnTo>
                    <a:pt x="379" y="1047"/>
                  </a:lnTo>
                  <a:lnTo>
                    <a:pt x="389" y="1047"/>
                  </a:lnTo>
                  <a:lnTo>
                    <a:pt x="392" y="1008"/>
                  </a:lnTo>
                  <a:lnTo>
                    <a:pt x="394" y="998"/>
                  </a:lnTo>
                  <a:lnTo>
                    <a:pt x="389" y="998"/>
                  </a:lnTo>
                  <a:lnTo>
                    <a:pt x="390" y="993"/>
                  </a:lnTo>
                  <a:lnTo>
                    <a:pt x="399" y="994"/>
                  </a:lnTo>
                  <a:lnTo>
                    <a:pt x="397" y="979"/>
                  </a:lnTo>
                  <a:lnTo>
                    <a:pt x="388" y="950"/>
                  </a:lnTo>
                  <a:lnTo>
                    <a:pt x="409" y="951"/>
                  </a:lnTo>
                  <a:lnTo>
                    <a:pt x="415" y="941"/>
                  </a:lnTo>
                  <a:lnTo>
                    <a:pt x="400" y="924"/>
                  </a:lnTo>
                  <a:lnTo>
                    <a:pt x="390" y="891"/>
                  </a:lnTo>
                  <a:lnTo>
                    <a:pt x="410" y="887"/>
                  </a:lnTo>
                  <a:lnTo>
                    <a:pt x="417" y="876"/>
                  </a:lnTo>
                  <a:lnTo>
                    <a:pt x="409" y="865"/>
                  </a:lnTo>
                  <a:lnTo>
                    <a:pt x="395" y="858"/>
                  </a:lnTo>
                  <a:lnTo>
                    <a:pt x="389" y="845"/>
                  </a:lnTo>
                  <a:lnTo>
                    <a:pt x="365" y="832"/>
                  </a:lnTo>
                  <a:lnTo>
                    <a:pt x="333" y="816"/>
                  </a:lnTo>
                  <a:lnTo>
                    <a:pt x="338" y="769"/>
                  </a:lnTo>
                  <a:lnTo>
                    <a:pt x="328" y="728"/>
                  </a:lnTo>
                  <a:lnTo>
                    <a:pt x="351" y="722"/>
                  </a:lnTo>
                  <a:lnTo>
                    <a:pt x="353" y="709"/>
                  </a:lnTo>
                  <a:lnTo>
                    <a:pt x="368" y="712"/>
                  </a:lnTo>
                  <a:lnTo>
                    <a:pt x="368" y="722"/>
                  </a:lnTo>
                  <a:lnTo>
                    <a:pt x="389" y="722"/>
                  </a:lnTo>
                  <a:lnTo>
                    <a:pt x="390" y="707"/>
                  </a:lnTo>
                  <a:lnTo>
                    <a:pt x="402" y="684"/>
                  </a:lnTo>
                  <a:lnTo>
                    <a:pt x="400" y="679"/>
                  </a:lnTo>
                  <a:lnTo>
                    <a:pt x="374" y="675"/>
                  </a:lnTo>
                  <a:lnTo>
                    <a:pt x="369" y="668"/>
                  </a:lnTo>
                  <a:lnTo>
                    <a:pt x="375" y="660"/>
                  </a:lnTo>
                  <a:lnTo>
                    <a:pt x="397" y="663"/>
                  </a:lnTo>
                  <a:lnTo>
                    <a:pt x="397" y="656"/>
                  </a:lnTo>
                  <a:lnTo>
                    <a:pt x="384" y="658"/>
                  </a:lnTo>
                  <a:lnTo>
                    <a:pt x="380" y="654"/>
                  </a:lnTo>
                  <a:lnTo>
                    <a:pt x="383" y="641"/>
                  </a:lnTo>
                  <a:lnTo>
                    <a:pt x="368" y="630"/>
                  </a:lnTo>
                  <a:lnTo>
                    <a:pt x="299" y="628"/>
                  </a:lnTo>
                  <a:lnTo>
                    <a:pt x="299" y="605"/>
                  </a:lnTo>
                  <a:lnTo>
                    <a:pt x="284" y="605"/>
                  </a:lnTo>
                  <a:lnTo>
                    <a:pt x="282" y="624"/>
                  </a:lnTo>
                  <a:lnTo>
                    <a:pt x="279" y="616"/>
                  </a:lnTo>
                  <a:lnTo>
                    <a:pt x="267" y="616"/>
                  </a:lnTo>
                  <a:lnTo>
                    <a:pt x="267" y="621"/>
                  </a:lnTo>
                  <a:lnTo>
                    <a:pt x="245" y="621"/>
                  </a:lnTo>
                  <a:lnTo>
                    <a:pt x="245" y="640"/>
                  </a:lnTo>
                  <a:lnTo>
                    <a:pt x="216" y="641"/>
                  </a:lnTo>
                  <a:lnTo>
                    <a:pt x="207" y="633"/>
                  </a:lnTo>
                  <a:lnTo>
                    <a:pt x="211" y="624"/>
                  </a:lnTo>
                  <a:lnTo>
                    <a:pt x="218" y="621"/>
                  </a:lnTo>
                  <a:lnTo>
                    <a:pt x="216" y="614"/>
                  </a:lnTo>
                  <a:lnTo>
                    <a:pt x="211" y="606"/>
                  </a:lnTo>
                  <a:lnTo>
                    <a:pt x="198" y="615"/>
                  </a:lnTo>
                  <a:lnTo>
                    <a:pt x="183" y="610"/>
                  </a:lnTo>
                  <a:lnTo>
                    <a:pt x="183" y="590"/>
                  </a:lnTo>
                  <a:lnTo>
                    <a:pt x="173" y="589"/>
                  </a:lnTo>
                  <a:lnTo>
                    <a:pt x="176" y="611"/>
                  </a:lnTo>
                  <a:lnTo>
                    <a:pt x="172" y="616"/>
                  </a:lnTo>
                  <a:lnTo>
                    <a:pt x="159" y="610"/>
                  </a:lnTo>
                  <a:lnTo>
                    <a:pt x="168" y="596"/>
                  </a:lnTo>
                  <a:lnTo>
                    <a:pt x="162" y="587"/>
                  </a:lnTo>
                  <a:lnTo>
                    <a:pt x="156" y="587"/>
                  </a:lnTo>
                  <a:lnTo>
                    <a:pt x="154" y="609"/>
                  </a:lnTo>
                  <a:lnTo>
                    <a:pt x="143" y="591"/>
                  </a:lnTo>
                  <a:lnTo>
                    <a:pt x="141" y="579"/>
                  </a:lnTo>
                  <a:lnTo>
                    <a:pt x="118" y="580"/>
                  </a:lnTo>
                  <a:lnTo>
                    <a:pt x="117" y="575"/>
                  </a:lnTo>
                  <a:lnTo>
                    <a:pt x="131" y="562"/>
                  </a:lnTo>
                  <a:lnTo>
                    <a:pt x="109" y="556"/>
                  </a:lnTo>
                  <a:lnTo>
                    <a:pt x="109" y="547"/>
                  </a:lnTo>
                  <a:lnTo>
                    <a:pt x="113" y="532"/>
                  </a:lnTo>
                  <a:lnTo>
                    <a:pt x="94" y="530"/>
                  </a:lnTo>
                  <a:lnTo>
                    <a:pt x="83" y="518"/>
                  </a:lnTo>
                  <a:lnTo>
                    <a:pt x="102" y="502"/>
                  </a:lnTo>
                  <a:lnTo>
                    <a:pt x="82" y="492"/>
                  </a:lnTo>
                  <a:lnTo>
                    <a:pt x="85" y="503"/>
                  </a:lnTo>
                  <a:lnTo>
                    <a:pt x="72" y="505"/>
                  </a:lnTo>
                  <a:lnTo>
                    <a:pt x="62" y="483"/>
                  </a:lnTo>
                  <a:lnTo>
                    <a:pt x="53" y="481"/>
                  </a:lnTo>
                  <a:lnTo>
                    <a:pt x="45" y="473"/>
                  </a:lnTo>
                  <a:lnTo>
                    <a:pt x="54" y="468"/>
                  </a:lnTo>
                  <a:lnTo>
                    <a:pt x="48" y="463"/>
                  </a:lnTo>
                  <a:lnTo>
                    <a:pt x="50" y="458"/>
                  </a:lnTo>
                  <a:lnTo>
                    <a:pt x="54" y="441"/>
                  </a:lnTo>
                  <a:lnTo>
                    <a:pt x="45" y="442"/>
                  </a:lnTo>
                  <a:lnTo>
                    <a:pt x="38" y="428"/>
                  </a:lnTo>
                  <a:lnTo>
                    <a:pt x="44" y="409"/>
                  </a:lnTo>
                  <a:lnTo>
                    <a:pt x="33" y="397"/>
                  </a:lnTo>
                  <a:lnTo>
                    <a:pt x="45" y="378"/>
                  </a:lnTo>
                  <a:lnTo>
                    <a:pt x="34" y="370"/>
                  </a:lnTo>
                  <a:lnTo>
                    <a:pt x="33" y="360"/>
                  </a:lnTo>
                  <a:lnTo>
                    <a:pt x="28" y="357"/>
                  </a:lnTo>
                  <a:lnTo>
                    <a:pt x="35" y="355"/>
                  </a:lnTo>
                  <a:lnTo>
                    <a:pt x="26" y="340"/>
                  </a:lnTo>
                  <a:lnTo>
                    <a:pt x="33" y="333"/>
                  </a:lnTo>
                  <a:lnTo>
                    <a:pt x="19" y="333"/>
                  </a:lnTo>
                  <a:lnTo>
                    <a:pt x="13" y="321"/>
                  </a:lnTo>
                  <a:lnTo>
                    <a:pt x="34" y="318"/>
                  </a:lnTo>
                  <a:lnTo>
                    <a:pt x="38" y="301"/>
                  </a:lnTo>
                  <a:lnTo>
                    <a:pt x="23" y="306"/>
                  </a:lnTo>
                  <a:lnTo>
                    <a:pt x="29" y="284"/>
                  </a:lnTo>
                  <a:lnTo>
                    <a:pt x="18" y="286"/>
                  </a:lnTo>
                  <a:lnTo>
                    <a:pt x="11" y="279"/>
                  </a:lnTo>
                  <a:lnTo>
                    <a:pt x="11" y="271"/>
                  </a:lnTo>
                  <a:lnTo>
                    <a:pt x="10" y="261"/>
                  </a:lnTo>
                  <a:lnTo>
                    <a:pt x="0" y="256"/>
                  </a:lnTo>
                  <a:lnTo>
                    <a:pt x="5" y="252"/>
                  </a:lnTo>
                  <a:lnTo>
                    <a:pt x="11" y="227"/>
                  </a:lnTo>
                  <a:lnTo>
                    <a:pt x="19" y="232"/>
                  </a:lnTo>
                  <a:lnTo>
                    <a:pt x="26" y="227"/>
                  </a:lnTo>
                  <a:lnTo>
                    <a:pt x="21" y="226"/>
                  </a:lnTo>
                  <a:lnTo>
                    <a:pt x="19" y="207"/>
                  </a:lnTo>
                  <a:lnTo>
                    <a:pt x="54" y="206"/>
                  </a:lnTo>
                  <a:lnTo>
                    <a:pt x="131" y="202"/>
                  </a:lnTo>
                  <a:lnTo>
                    <a:pt x="131" y="284"/>
                  </a:lnTo>
                  <a:lnTo>
                    <a:pt x="289" y="275"/>
                  </a:lnTo>
                  <a:lnTo>
                    <a:pt x="284" y="265"/>
                  </a:lnTo>
                  <a:lnTo>
                    <a:pt x="296" y="255"/>
                  </a:lnTo>
                  <a:lnTo>
                    <a:pt x="306" y="260"/>
                  </a:lnTo>
                  <a:lnTo>
                    <a:pt x="306" y="255"/>
                  </a:lnTo>
                  <a:lnTo>
                    <a:pt x="294" y="249"/>
                  </a:lnTo>
                  <a:lnTo>
                    <a:pt x="294" y="242"/>
                  </a:lnTo>
                  <a:lnTo>
                    <a:pt x="282" y="237"/>
                  </a:lnTo>
                  <a:lnTo>
                    <a:pt x="289" y="231"/>
                  </a:lnTo>
                  <a:lnTo>
                    <a:pt x="289" y="221"/>
                  </a:lnTo>
                  <a:lnTo>
                    <a:pt x="299" y="202"/>
                  </a:lnTo>
                  <a:lnTo>
                    <a:pt x="290" y="201"/>
                  </a:lnTo>
                  <a:lnTo>
                    <a:pt x="277" y="210"/>
                  </a:lnTo>
                  <a:lnTo>
                    <a:pt x="279" y="192"/>
                  </a:lnTo>
                  <a:lnTo>
                    <a:pt x="274" y="185"/>
                  </a:lnTo>
                  <a:lnTo>
                    <a:pt x="280" y="183"/>
                  </a:lnTo>
                  <a:lnTo>
                    <a:pt x="289" y="190"/>
                  </a:lnTo>
                  <a:lnTo>
                    <a:pt x="294" y="180"/>
                  </a:lnTo>
                  <a:lnTo>
                    <a:pt x="311" y="175"/>
                  </a:lnTo>
                  <a:lnTo>
                    <a:pt x="309" y="165"/>
                  </a:lnTo>
                  <a:lnTo>
                    <a:pt x="316" y="160"/>
                  </a:lnTo>
                  <a:lnTo>
                    <a:pt x="324" y="165"/>
                  </a:lnTo>
                  <a:lnTo>
                    <a:pt x="324" y="148"/>
                  </a:lnTo>
                  <a:lnTo>
                    <a:pt x="328" y="146"/>
                  </a:lnTo>
                  <a:lnTo>
                    <a:pt x="333" y="152"/>
                  </a:lnTo>
                  <a:lnTo>
                    <a:pt x="344" y="142"/>
                  </a:lnTo>
                  <a:lnTo>
                    <a:pt x="340" y="131"/>
                  </a:lnTo>
                  <a:lnTo>
                    <a:pt x="353" y="122"/>
                  </a:lnTo>
                  <a:lnTo>
                    <a:pt x="351" y="114"/>
                  </a:lnTo>
                  <a:lnTo>
                    <a:pt x="359" y="106"/>
                  </a:lnTo>
                  <a:lnTo>
                    <a:pt x="370" y="106"/>
                  </a:lnTo>
                  <a:lnTo>
                    <a:pt x="360" y="94"/>
                  </a:lnTo>
                  <a:lnTo>
                    <a:pt x="364" y="91"/>
                  </a:lnTo>
                  <a:lnTo>
                    <a:pt x="373" y="93"/>
                  </a:lnTo>
                  <a:lnTo>
                    <a:pt x="370" y="87"/>
                  </a:lnTo>
                  <a:lnTo>
                    <a:pt x="380" y="72"/>
                  </a:lnTo>
                  <a:lnTo>
                    <a:pt x="370" y="64"/>
                  </a:lnTo>
                  <a:lnTo>
                    <a:pt x="369" y="50"/>
                  </a:lnTo>
                  <a:lnTo>
                    <a:pt x="388" y="57"/>
                  </a:lnTo>
                  <a:lnTo>
                    <a:pt x="385" y="47"/>
                  </a:lnTo>
                  <a:lnTo>
                    <a:pt x="379" y="47"/>
                  </a:lnTo>
                  <a:lnTo>
                    <a:pt x="385" y="35"/>
                  </a:lnTo>
                  <a:lnTo>
                    <a:pt x="379" y="38"/>
                  </a:lnTo>
                  <a:lnTo>
                    <a:pt x="378" y="29"/>
                  </a:lnTo>
                  <a:lnTo>
                    <a:pt x="388" y="24"/>
                  </a:lnTo>
                  <a:lnTo>
                    <a:pt x="390" y="34"/>
                  </a:lnTo>
                  <a:lnTo>
                    <a:pt x="402" y="32"/>
                  </a:lnTo>
                  <a:lnTo>
                    <a:pt x="384" y="18"/>
                  </a:lnTo>
                  <a:lnTo>
                    <a:pt x="402" y="13"/>
                  </a:lnTo>
                  <a:lnTo>
                    <a:pt x="399" y="3"/>
                  </a:lnTo>
                  <a:lnTo>
                    <a:pt x="404" y="0"/>
                  </a:lnTo>
                  <a:lnTo>
                    <a:pt x="420" y="3"/>
                  </a:lnTo>
                  <a:lnTo>
                    <a:pt x="444" y="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3447068" y="2047394"/>
              <a:ext cx="871272" cy="854935"/>
            </a:xfrm>
            <a:custGeom>
              <a:avLst/>
              <a:gdLst>
                <a:gd name="T0" fmla="*/ 650 w 1278"/>
                <a:gd name="T1" fmla="*/ 111 h 1257"/>
                <a:gd name="T2" fmla="*/ 694 w 1278"/>
                <a:gd name="T3" fmla="*/ 151 h 1257"/>
                <a:gd name="T4" fmla="*/ 860 w 1278"/>
                <a:gd name="T5" fmla="*/ 109 h 1257"/>
                <a:gd name="T6" fmla="*/ 913 w 1278"/>
                <a:gd name="T7" fmla="*/ 112 h 1257"/>
                <a:gd name="T8" fmla="*/ 933 w 1278"/>
                <a:gd name="T9" fmla="*/ 193 h 1257"/>
                <a:gd name="T10" fmla="*/ 966 w 1278"/>
                <a:gd name="T11" fmla="*/ 265 h 1257"/>
                <a:gd name="T12" fmla="*/ 1051 w 1278"/>
                <a:gd name="T13" fmla="*/ 338 h 1257"/>
                <a:gd name="T14" fmla="*/ 1066 w 1278"/>
                <a:gd name="T15" fmla="*/ 452 h 1257"/>
                <a:gd name="T16" fmla="*/ 1156 w 1278"/>
                <a:gd name="T17" fmla="*/ 461 h 1257"/>
                <a:gd name="T18" fmla="*/ 1269 w 1278"/>
                <a:gd name="T19" fmla="*/ 452 h 1257"/>
                <a:gd name="T20" fmla="*/ 1224 w 1278"/>
                <a:gd name="T21" fmla="*/ 535 h 1257"/>
                <a:gd name="T22" fmla="*/ 1139 w 1278"/>
                <a:gd name="T23" fmla="*/ 550 h 1257"/>
                <a:gd name="T24" fmla="*/ 1007 w 1278"/>
                <a:gd name="T25" fmla="*/ 525 h 1257"/>
                <a:gd name="T26" fmla="*/ 998 w 1278"/>
                <a:gd name="T27" fmla="*/ 582 h 1257"/>
                <a:gd name="T28" fmla="*/ 1016 w 1278"/>
                <a:gd name="T29" fmla="*/ 619 h 1257"/>
                <a:gd name="T30" fmla="*/ 1040 w 1278"/>
                <a:gd name="T31" fmla="*/ 705 h 1257"/>
                <a:gd name="T32" fmla="*/ 1085 w 1278"/>
                <a:gd name="T33" fmla="*/ 738 h 1257"/>
                <a:gd name="T34" fmla="*/ 1096 w 1278"/>
                <a:gd name="T35" fmla="*/ 827 h 1257"/>
                <a:gd name="T36" fmla="*/ 1087 w 1278"/>
                <a:gd name="T37" fmla="*/ 865 h 1257"/>
                <a:gd name="T38" fmla="*/ 1020 w 1278"/>
                <a:gd name="T39" fmla="*/ 936 h 1257"/>
                <a:gd name="T40" fmla="*/ 1007 w 1278"/>
                <a:gd name="T41" fmla="*/ 986 h 1257"/>
                <a:gd name="T42" fmla="*/ 919 w 1278"/>
                <a:gd name="T43" fmla="*/ 968 h 1257"/>
                <a:gd name="T44" fmla="*/ 841 w 1278"/>
                <a:gd name="T45" fmla="*/ 1019 h 1257"/>
                <a:gd name="T46" fmla="*/ 757 w 1278"/>
                <a:gd name="T47" fmla="*/ 1088 h 1257"/>
                <a:gd name="T48" fmla="*/ 727 w 1278"/>
                <a:gd name="T49" fmla="*/ 1189 h 1257"/>
                <a:gd name="T50" fmla="*/ 694 w 1278"/>
                <a:gd name="T51" fmla="*/ 1247 h 1257"/>
                <a:gd name="T52" fmla="*/ 575 w 1278"/>
                <a:gd name="T53" fmla="*/ 1182 h 1257"/>
                <a:gd name="T54" fmla="*/ 511 w 1278"/>
                <a:gd name="T55" fmla="*/ 1191 h 1257"/>
                <a:gd name="T56" fmla="*/ 455 w 1278"/>
                <a:gd name="T57" fmla="*/ 1215 h 1257"/>
                <a:gd name="T58" fmla="*/ 402 w 1278"/>
                <a:gd name="T59" fmla="*/ 1188 h 1257"/>
                <a:gd name="T60" fmla="*/ 317 w 1278"/>
                <a:gd name="T61" fmla="*/ 1175 h 1257"/>
                <a:gd name="T62" fmla="*/ 328 w 1278"/>
                <a:gd name="T63" fmla="*/ 1073 h 1257"/>
                <a:gd name="T64" fmla="*/ 397 w 1278"/>
                <a:gd name="T65" fmla="*/ 945 h 1257"/>
                <a:gd name="T66" fmla="*/ 423 w 1278"/>
                <a:gd name="T67" fmla="*/ 863 h 1257"/>
                <a:gd name="T68" fmla="*/ 378 w 1278"/>
                <a:gd name="T69" fmla="*/ 818 h 1257"/>
                <a:gd name="T70" fmla="*/ 319 w 1278"/>
                <a:gd name="T71" fmla="*/ 831 h 1257"/>
                <a:gd name="T72" fmla="*/ 251 w 1278"/>
                <a:gd name="T73" fmla="*/ 847 h 1257"/>
                <a:gd name="T74" fmla="*/ 205 w 1278"/>
                <a:gd name="T75" fmla="*/ 919 h 1257"/>
                <a:gd name="T76" fmla="*/ 186 w 1278"/>
                <a:gd name="T77" fmla="*/ 968 h 1257"/>
                <a:gd name="T78" fmla="*/ 98 w 1278"/>
                <a:gd name="T79" fmla="*/ 853 h 1257"/>
                <a:gd name="T80" fmla="*/ 49 w 1278"/>
                <a:gd name="T81" fmla="*/ 776 h 1257"/>
                <a:gd name="T82" fmla="*/ 71 w 1278"/>
                <a:gd name="T83" fmla="*/ 764 h 1257"/>
                <a:gd name="T84" fmla="*/ 92 w 1278"/>
                <a:gd name="T85" fmla="*/ 738 h 1257"/>
                <a:gd name="T86" fmla="*/ 28 w 1278"/>
                <a:gd name="T87" fmla="*/ 715 h 1257"/>
                <a:gd name="T88" fmla="*/ 17 w 1278"/>
                <a:gd name="T89" fmla="*/ 645 h 1257"/>
                <a:gd name="T90" fmla="*/ 69 w 1278"/>
                <a:gd name="T91" fmla="*/ 571 h 1257"/>
                <a:gd name="T92" fmla="*/ 115 w 1278"/>
                <a:gd name="T93" fmla="*/ 574 h 1257"/>
                <a:gd name="T94" fmla="*/ 179 w 1278"/>
                <a:gd name="T95" fmla="*/ 459 h 1257"/>
                <a:gd name="T96" fmla="*/ 248 w 1278"/>
                <a:gd name="T97" fmla="*/ 459 h 1257"/>
                <a:gd name="T98" fmla="*/ 337 w 1278"/>
                <a:gd name="T99" fmla="*/ 417 h 1257"/>
                <a:gd name="T100" fmla="*/ 401 w 1278"/>
                <a:gd name="T101" fmla="*/ 412 h 1257"/>
                <a:gd name="T102" fmla="*/ 456 w 1278"/>
                <a:gd name="T103" fmla="*/ 380 h 1257"/>
                <a:gd name="T104" fmla="*/ 481 w 1278"/>
                <a:gd name="T105" fmla="*/ 308 h 1257"/>
                <a:gd name="T106" fmla="*/ 481 w 1278"/>
                <a:gd name="T107" fmla="*/ 234 h 1257"/>
                <a:gd name="T108" fmla="*/ 529 w 1278"/>
                <a:gd name="T109" fmla="*/ 188 h 1257"/>
                <a:gd name="T110" fmla="*/ 521 w 1278"/>
                <a:gd name="T111" fmla="*/ 141 h 1257"/>
                <a:gd name="T112" fmla="*/ 566 w 1278"/>
                <a:gd name="T113" fmla="*/ 132 h 1257"/>
                <a:gd name="T114" fmla="*/ 571 w 1278"/>
                <a:gd name="T115" fmla="*/ 104 h 1257"/>
                <a:gd name="T116" fmla="*/ 569 w 1278"/>
                <a:gd name="T117" fmla="*/ 73 h 1257"/>
                <a:gd name="T118" fmla="*/ 634 w 1278"/>
                <a:gd name="T119" fmla="*/ 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8" h="1257">
                  <a:moveTo>
                    <a:pt x="667" y="13"/>
                  </a:moveTo>
                  <a:lnTo>
                    <a:pt x="670" y="28"/>
                  </a:lnTo>
                  <a:lnTo>
                    <a:pt x="678" y="25"/>
                  </a:lnTo>
                  <a:lnTo>
                    <a:pt x="682" y="34"/>
                  </a:lnTo>
                  <a:lnTo>
                    <a:pt x="672" y="67"/>
                  </a:lnTo>
                  <a:lnTo>
                    <a:pt x="658" y="73"/>
                  </a:lnTo>
                  <a:lnTo>
                    <a:pt x="660" y="88"/>
                  </a:lnTo>
                  <a:lnTo>
                    <a:pt x="652" y="89"/>
                  </a:lnTo>
                  <a:lnTo>
                    <a:pt x="655" y="104"/>
                  </a:lnTo>
                  <a:lnTo>
                    <a:pt x="650" y="111"/>
                  </a:lnTo>
                  <a:lnTo>
                    <a:pt x="645" y="109"/>
                  </a:lnTo>
                  <a:lnTo>
                    <a:pt x="642" y="112"/>
                  </a:lnTo>
                  <a:lnTo>
                    <a:pt x="647" y="126"/>
                  </a:lnTo>
                  <a:lnTo>
                    <a:pt x="644" y="131"/>
                  </a:lnTo>
                  <a:lnTo>
                    <a:pt x="642" y="141"/>
                  </a:lnTo>
                  <a:lnTo>
                    <a:pt x="647" y="147"/>
                  </a:lnTo>
                  <a:lnTo>
                    <a:pt x="650" y="151"/>
                  </a:lnTo>
                  <a:lnTo>
                    <a:pt x="663" y="141"/>
                  </a:lnTo>
                  <a:lnTo>
                    <a:pt x="670" y="147"/>
                  </a:lnTo>
                  <a:lnTo>
                    <a:pt x="694" y="151"/>
                  </a:lnTo>
                  <a:lnTo>
                    <a:pt x="699" y="158"/>
                  </a:lnTo>
                  <a:lnTo>
                    <a:pt x="721" y="167"/>
                  </a:lnTo>
                  <a:lnTo>
                    <a:pt x="719" y="151"/>
                  </a:lnTo>
                  <a:lnTo>
                    <a:pt x="731" y="147"/>
                  </a:lnTo>
                  <a:lnTo>
                    <a:pt x="731" y="124"/>
                  </a:lnTo>
                  <a:lnTo>
                    <a:pt x="758" y="122"/>
                  </a:lnTo>
                  <a:lnTo>
                    <a:pt x="768" y="94"/>
                  </a:lnTo>
                  <a:lnTo>
                    <a:pt x="790" y="103"/>
                  </a:lnTo>
                  <a:lnTo>
                    <a:pt x="841" y="92"/>
                  </a:lnTo>
                  <a:lnTo>
                    <a:pt x="860" y="109"/>
                  </a:lnTo>
                  <a:lnTo>
                    <a:pt x="874" y="101"/>
                  </a:lnTo>
                  <a:lnTo>
                    <a:pt x="875" y="94"/>
                  </a:lnTo>
                  <a:lnTo>
                    <a:pt x="880" y="98"/>
                  </a:lnTo>
                  <a:lnTo>
                    <a:pt x="894" y="93"/>
                  </a:lnTo>
                  <a:lnTo>
                    <a:pt x="894" y="87"/>
                  </a:lnTo>
                  <a:lnTo>
                    <a:pt x="907" y="87"/>
                  </a:lnTo>
                  <a:lnTo>
                    <a:pt x="915" y="99"/>
                  </a:lnTo>
                  <a:lnTo>
                    <a:pt x="927" y="99"/>
                  </a:lnTo>
                  <a:lnTo>
                    <a:pt x="928" y="104"/>
                  </a:lnTo>
                  <a:lnTo>
                    <a:pt x="913" y="112"/>
                  </a:lnTo>
                  <a:lnTo>
                    <a:pt x="924" y="126"/>
                  </a:lnTo>
                  <a:lnTo>
                    <a:pt x="923" y="141"/>
                  </a:lnTo>
                  <a:lnTo>
                    <a:pt x="939" y="141"/>
                  </a:lnTo>
                  <a:lnTo>
                    <a:pt x="948" y="153"/>
                  </a:lnTo>
                  <a:lnTo>
                    <a:pt x="948" y="162"/>
                  </a:lnTo>
                  <a:lnTo>
                    <a:pt x="954" y="167"/>
                  </a:lnTo>
                  <a:lnTo>
                    <a:pt x="949" y="180"/>
                  </a:lnTo>
                  <a:lnTo>
                    <a:pt x="953" y="188"/>
                  </a:lnTo>
                  <a:lnTo>
                    <a:pt x="938" y="196"/>
                  </a:lnTo>
                  <a:lnTo>
                    <a:pt x="933" y="193"/>
                  </a:lnTo>
                  <a:lnTo>
                    <a:pt x="934" y="211"/>
                  </a:lnTo>
                  <a:lnTo>
                    <a:pt x="928" y="217"/>
                  </a:lnTo>
                  <a:lnTo>
                    <a:pt x="919" y="212"/>
                  </a:lnTo>
                  <a:lnTo>
                    <a:pt x="907" y="217"/>
                  </a:lnTo>
                  <a:lnTo>
                    <a:pt x="923" y="234"/>
                  </a:lnTo>
                  <a:lnTo>
                    <a:pt x="942" y="231"/>
                  </a:lnTo>
                  <a:lnTo>
                    <a:pt x="952" y="241"/>
                  </a:lnTo>
                  <a:lnTo>
                    <a:pt x="959" y="234"/>
                  </a:lnTo>
                  <a:lnTo>
                    <a:pt x="948" y="262"/>
                  </a:lnTo>
                  <a:lnTo>
                    <a:pt x="966" y="265"/>
                  </a:lnTo>
                  <a:lnTo>
                    <a:pt x="992" y="321"/>
                  </a:lnTo>
                  <a:lnTo>
                    <a:pt x="1002" y="330"/>
                  </a:lnTo>
                  <a:lnTo>
                    <a:pt x="1007" y="321"/>
                  </a:lnTo>
                  <a:lnTo>
                    <a:pt x="1022" y="313"/>
                  </a:lnTo>
                  <a:lnTo>
                    <a:pt x="1025" y="321"/>
                  </a:lnTo>
                  <a:lnTo>
                    <a:pt x="1038" y="326"/>
                  </a:lnTo>
                  <a:lnTo>
                    <a:pt x="1035" y="330"/>
                  </a:lnTo>
                  <a:lnTo>
                    <a:pt x="1041" y="349"/>
                  </a:lnTo>
                  <a:lnTo>
                    <a:pt x="1050" y="345"/>
                  </a:lnTo>
                  <a:lnTo>
                    <a:pt x="1051" y="338"/>
                  </a:lnTo>
                  <a:lnTo>
                    <a:pt x="1065" y="339"/>
                  </a:lnTo>
                  <a:lnTo>
                    <a:pt x="1061" y="363"/>
                  </a:lnTo>
                  <a:lnTo>
                    <a:pt x="1056" y="363"/>
                  </a:lnTo>
                  <a:lnTo>
                    <a:pt x="1051" y="377"/>
                  </a:lnTo>
                  <a:lnTo>
                    <a:pt x="1062" y="379"/>
                  </a:lnTo>
                  <a:lnTo>
                    <a:pt x="1067" y="397"/>
                  </a:lnTo>
                  <a:lnTo>
                    <a:pt x="1055" y="414"/>
                  </a:lnTo>
                  <a:lnTo>
                    <a:pt x="1056" y="433"/>
                  </a:lnTo>
                  <a:lnTo>
                    <a:pt x="1066" y="436"/>
                  </a:lnTo>
                  <a:lnTo>
                    <a:pt x="1066" y="452"/>
                  </a:lnTo>
                  <a:lnTo>
                    <a:pt x="1076" y="462"/>
                  </a:lnTo>
                  <a:lnTo>
                    <a:pt x="1086" y="461"/>
                  </a:lnTo>
                  <a:lnTo>
                    <a:pt x="1091" y="468"/>
                  </a:lnTo>
                  <a:lnTo>
                    <a:pt x="1107" y="461"/>
                  </a:lnTo>
                  <a:lnTo>
                    <a:pt x="1112" y="452"/>
                  </a:lnTo>
                  <a:lnTo>
                    <a:pt x="1117" y="454"/>
                  </a:lnTo>
                  <a:lnTo>
                    <a:pt x="1121" y="443"/>
                  </a:lnTo>
                  <a:lnTo>
                    <a:pt x="1145" y="447"/>
                  </a:lnTo>
                  <a:lnTo>
                    <a:pt x="1135" y="457"/>
                  </a:lnTo>
                  <a:lnTo>
                    <a:pt x="1156" y="461"/>
                  </a:lnTo>
                  <a:lnTo>
                    <a:pt x="1168" y="457"/>
                  </a:lnTo>
                  <a:lnTo>
                    <a:pt x="1173" y="451"/>
                  </a:lnTo>
                  <a:lnTo>
                    <a:pt x="1183" y="452"/>
                  </a:lnTo>
                  <a:lnTo>
                    <a:pt x="1193" y="444"/>
                  </a:lnTo>
                  <a:lnTo>
                    <a:pt x="1224" y="443"/>
                  </a:lnTo>
                  <a:lnTo>
                    <a:pt x="1247" y="449"/>
                  </a:lnTo>
                  <a:lnTo>
                    <a:pt x="1247" y="446"/>
                  </a:lnTo>
                  <a:lnTo>
                    <a:pt x="1254" y="449"/>
                  </a:lnTo>
                  <a:lnTo>
                    <a:pt x="1258" y="444"/>
                  </a:lnTo>
                  <a:lnTo>
                    <a:pt x="1269" y="452"/>
                  </a:lnTo>
                  <a:lnTo>
                    <a:pt x="1257" y="471"/>
                  </a:lnTo>
                  <a:lnTo>
                    <a:pt x="1268" y="483"/>
                  </a:lnTo>
                  <a:lnTo>
                    <a:pt x="1262" y="502"/>
                  </a:lnTo>
                  <a:lnTo>
                    <a:pt x="1269" y="516"/>
                  </a:lnTo>
                  <a:lnTo>
                    <a:pt x="1278" y="515"/>
                  </a:lnTo>
                  <a:lnTo>
                    <a:pt x="1274" y="532"/>
                  </a:lnTo>
                  <a:lnTo>
                    <a:pt x="1268" y="528"/>
                  </a:lnTo>
                  <a:lnTo>
                    <a:pt x="1254" y="531"/>
                  </a:lnTo>
                  <a:lnTo>
                    <a:pt x="1229" y="530"/>
                  </a:lnTo>
                  <a:lnTo>
                    <a:pt x="1224" y="535"/>
                  </a:lnTo>
                  <a:lnTo>
                    <a:pt x="1208" y="528"/>
                  </a:lnTo>
                  <a:lnTo>
                    <a:pt x="1204" y="532"/>
                  </a:lnTo>
                  <a:lnTo>
                    <a:pt x="1190" y="523"/>
                  </a:lnTo>
                  <a:lnTo>
                    <a:pt x="1190" y="528"/>
                  </a:lnTo>
                  <a:lnTo>
                    <a:pt x="1183" y="536"/>
                  </a:lnTo>
                  <a:lnTo>
                    <a:pt x="1179" y="531"/>
                  </a:lnTo>
                  <a:lnTo>
                    <a:pt x="1158" y="536"/>
                  </a:lnTo>
                  <a:lnTo>
                    <a:pt x="1151" y="550"/>
                  </a:lnTo>
                  <a:lnTo>
                    <a:pt x="1144" y="546"/>
                  </a:lnTo>
                  <a:lnTo>
                    <a:pt x="1139" y="550"/>
                  </a:lnTo>
                  <a:lnTo>
                    <a:pt x="1120" y="545"/>
                  </a:lnTo>
                  <a:lnTo>
                    <a:pt x="1115" y="546"/>
                  </a:lnTo>
                  <a:lnTo>
                    <a:pt x="1107" y="532"/>
                  </a:lnTo>
                  <a:lnTo>
                    <a:pt x="1096" y="530"/>
                  </a:lnTo>
                  <a:lnTo>
                    <a:pt x="1085" y="532"/>
                  </a:lnTo>
                  <a:lnTo>
                    <a:pt x="1067" y="555"/>
                  </a:lnTo>
                  <a:lnTo>
                    <a:pt x="1056" y="547"/>
                  </a:lnTo>
                  <a:lnTo>
                    <a:pt x="1038" y="526"/>
                  </a:lnTo>
                  <a:lnTo>
                    <a:pt x="1028" y="535"/>
                  </a:lnTo>
                  <a:lnTo>
                    <a:pt x="1007" y="525"/>
                  </a:lnTo>
                  <a:lnTo>
                    <a:pt x="974" y="532"/>
                  </a:lnTo>
                  <a:lnTo>
                    <a:pt x="977" y="540"/>
                  </a:lnTo>
                  <a:lnTo>
                    <a:pt x="971" y="545"/>
                  </a:lnTo>
                  <a:lnTo>
                    <a:pt x="979" y="545"/>
                  </a:lnTo>
                  <a:lnTo>
                    <a:pt x="986" y="555"/>
                  </a:lnTo>
                  <a:lnTo>
                    <a:pt x="993" y="555"/>
                  </a:lnTo>
                  <a:lnTo>
                    <a:pt x="991" y="566"/>
                  </a:lnTo>
                  <a:lnTo>
                    <a:pt x="998" y="571"/>
                  </a:lnTo>
                  <a:lnTo>
                    <a:pt x="991" y="579"/>
                  </a:lnTo>
                  <a:lnTo>
                    <a:pt x="998" y="582"/>
                  </a:lnTo>
                  <a:lnTo>
                    <a:pt x="1008" y="577"/>
                  </a:lnTo>
                  <a:lnTo>
                    <a:pt x="1008" y="584"/>
                  </a:lnTo>
                  <a:lnTo>
                    <a:pt x="998" y="585"/>
                  </a:lnTo>
                  <a:lnTo>
                    <a:pt x="1001" y="590"/>
                  </a:lnTo>
                  <a:lnTo>
                    <a:pt x="993" y="599"/>
                  </a:lnTo>
                  <a:lnTo>
                    <a:pt x="1001" y="597"/>
                  </a:lnTo>
                  <a:lnTo>
                    <a:pt x="1011" y="604"/>
                  </a:lnTo>
                  <a:lnTo>
                    <a:pt x="1003" y="605"/>
                  </a:lnTo>
                  <a:lnTo>
                    <a:pt x="1003" y="614"/>
                  </a:lnTo>
                  <a:lnTo>
                    <a:pt x="1016" y="619"/>
                  </a:lnTo>
                  <a:lnTo>
                    <a:pt x="1012" y="630"/>
                  </a:lnTo>
                  <a:lnTo>
                    <a:pt x="1028" y="629"/>
                  </a:lnTo>
                  <a:lnTo>
                    <a:pt x="1025" y="638"/>
                  </a:lnTo>
                  <a:lnTo>
                    <a:pt x="1016" y="640"/>
                  </a:lnTo>
                  <a:lnTo>
                    <a:pt x="1027" y="645"/>
                  </a:lnTo>
                  <a:lnTo>
                    <a:pt x="1025" y="663"/>
                  </a:lnTo>
                  <a:lnTo>
                    <a:pt x="1041" y="674"/>
                  </a:lnTo>
                  <a:lnTo>
                    <a:pt x="1033" y="685"/>
                  </a:lnTo>
                  <a:lnTo>
                    <a:pt x="1046" y="689"/>
                  </a:lnTo>
                  <a:lnTo>
                    <a:pt x="1040" y="705"/>
                  </a:lnTo>
                  <a:lnTo>
                    <a:pt x="1051" y="714"/>
                  </a:lnTo>
                  <a:lnTo>
                    <a:pt x="1048" y="725"/>
                  </a:lnTo>
                  <a:lnTo>
                    <a:pt x="1052" y="723"/>
                  </a:lnTo>
                  <a:lnTo>
                    <a:pt x="1060" y="730"/>
                  </a:lnTo>
                  <a:lnTo>
                    <a:pt x="1066" y="727"/>
                  </a:lnTo>
                  <a:lnTo>
                    <a:pt x="1065" y="737"/>
                  </a:lnTo>
                  <a:lnTo>
                    <a:pt x="1070" y="739"/>
                  </a:lnTo>
                  <a:lnTo>
                    <a:pt x="1075" y="734"/>
                  </a:lnTo>
                  <a:lnTo>
                    <a:pt x="1076" y="742"/>
                  </a:lnTo>
                  <a:lnTo>
                    <a:pt x="1085" y="738"/>
                  </a:lnTo>
                  <a:lnTo>
                    <a:pt x="1081" y="759"/>
                  </a:lnTo>
                  <a:lnTo>
                    <a:pt x="1087" y="764"/>
                  </a:lnTo>
                  <a:lnTo>
                    <a:pt x="1080" y="774"/>
                  </a:lnTo>
                  <a:lnTo>
                    <a:pt x="1089" y="779"/>
                  </a:lnTo>
                  <a:lnTo>
                    <a:pt x="1099" y="791"/>
                  </a:lnTo>
                  <a:lnTo>
                    <a:pt x="1081" y="797"/>
                  </a:lnTo>
                  <a:lnTo>
                    <a:pt x="1097" y="812"/>
                  </a:lnTo>
                  <a:lnTo>
                    <a:pt x="1085" y="826"/>
                  </a:lnTo>
                  <a:lnTo>
                    <a:pt x="1082" y="831"/>
                  </a:lnTo>
                  <a:lnTo>
                    <a:pt x="1096" y="827"/>
                  </a:lnTo>
                  <a:lnTo>
                    <a:pt x="1097" y="835"/>
                  </a:lnTo>
                  <a:lnTo>
                    <a:pt x="1091" y="838"/>
                  </a:lnTo>
                  <a:lnTo>
                    <a:pt x="1089" y="843"/>
                  </a:lnTo>
                  <a:lnTo>
                    <a:pt x="1094" y="847"/>
                  </a:lnTo>
                  <a:lnTo>
                    <a:pt x="1099" y="842"/>
                  </a:lnTo>
                  <a:lnTo>
                    <a:pt x="1104" y="842"/>
                  </a:lnTo>
                  <a:lnTo>
                    <a:pt x="1102" y="856"/>
                  </a:lnTo>
                  <a:lnTo>
                    <a:pt x="1099" y="860"/>
                  </a:lnTo>
                  <a:lnTo>
                    <a:pt x="1094" y="856"/>
                  </a:lnTo>
                  <a:lnTo>
                    <a:pt x="1087" y="865"/>
                  </a:lnTo>
                  <a:lnTo>
                    <a:pt x="1109" y="871"/>
                  </a:lnTo>
                  <a:lnTo>
                    <a:pt x="1105" y="881"/>
                  </a:lnTo>
                  <a:lnTo>
                    <a:pt x="1089" y="876"/>
                  </a:lnTo>
                  <a:lnTo>
                    <a:pt x="1105" y="886"/>
                  </a:lnTo>
                  <a:lnTo>
                    <a:pt x="1099" y="900"/>
                  </a:lnTo>
                  <a:lnTo>
                    <a:pt x="1085" y="904"/>
                  </a:lnTo>
                  <a:lnTo>
                    <a:pt x="1060" y="907"/>
                  </a:lnTo>
                  <a:lnTo>
                    <a:pt x="1052" y="929"/>
                  </a:lnTo>
                  <a:lnTo>
                    <a:pt x="1035" y="927"/>
                  </a:lnTo>
                  <a:lnTo>
                    <a:pt x="1020" y="936"/>
                  </a:lnTo>
                  <a:lnTo>
                    <a:pt x="1018" y="940"/>
                  </a:lnTo>
                  <a:lnTo>
                    <a:pt x="1017" y="944"/>
                  </a:lnTo>
                  <a:lnTo>
                    <a:pt x="1011" y="941"/>
                  </a:lnTo>
                  <a:lnTo>
                    <a:pt x="1006" y="954"/>
                  </a:lnTo>
                  <a:lnTo>
                    <a:pt x="1012" y="954"/>
                  </a:lnTo>
                  <a:lnTo>
                    <a:pt x="1017" y="970"/>
                  </a:lnTo>
                  <a:lnTo>
                    <a:pt x="1011" y="971"/>
                  </a:lnTo>
                  <a:lnTo>
                    <a:pt x="1013" y="976"/>
                  </a:lnTo>
                  <a:lnTo>
                    <a:pt x="1007" y="975"/>
                  </a:lnTo>
                  <a:lnTo>
                    <a:pt x="1007" y="986"/>
                  </a:lnTo>
                  <a:lnTo>
                    <a:pt x="998" y="986"/>
                  </a:lnTo>
                  <a:lnTo>
                    <a:pt x="998" y="971"/>
                  </a:lnTo>
                  <a:lnTo>
                    <a:pt x="984" y="978"/>
                  </a:lnTo>
                  <a:lnTo>
                    <a:pt x="979" y="964"/>
                  </a:lnTo>
                  <a:lnTo>
                    <a:pt x="972" y="965"/>
                  </a:lnTo>
                  <a:lnTo>
                    <a:pt x="968" y="976"/>
                  </a:lnTo>
                  <a:lnTo>
                    <a:pt x="952" y="955"/>
                  </a:lnTo>
                  <a:lnTo>
                    <a:pt x="939" y="968"/>
                  </a:lnTo>
                  <a:lnTo>
                    <a:pt x="917" y="959"/>
                  </a:lnTo>
                  <a:lnTo>
                    <a:pt x="919" y="968"/>
                  </a:lnTo>
                  <a:lnTo>
                    <a:pt x="912" y="970"/>
                  </a:lnTo>
                  <a:lnTo>
                    <a:pt x="900" y="964"/>
                  </a:lnTo>
                  <a:lnTo>
                    <a:pt x="883" y="965"/>
                  </a:lnTo>
                  <a:lnTo>
                    <a:pt x="875" y="976"/>
                  </a:lnTo>
                  <a:lnTo>
                    <a:pt x="858" y="964"/>
                  </a:lnTo>
                  <a:lnTo>
                    <a:pt x="854" y="973"/>
                  </a:lnTo>
                  <a:lnTo>
                    <a:pt x="848" y="991"/>
                  </a:lnTo>
                  <a:lnTo>
                    <a:pt x="851" y="991"/>
                  </a:lnTo>
                  <a:lnTo>
                    <a:pt x="849" y="1004"/>
                  </a:lnTo>
                  <a:lnTo>
                    <a:pt x="841" y="1019"/>
                  </a:lnTo>
                  <a:lnTo>
                    <a:pt x="842" y="1049"/>
                  </a:lnTo>
                  <a:lnTo>
                    <a:pt x="839" y="1068"/>
                  </a:lnTo>
                  <a:lnTo>
                    <a:pt x="819" y="1083"/>
                  </a:lnTo>
                  <a:lnTo>
                    <a:pt x="811" y="1078"/>
                  </a:lnTo>
                  <a:lnTo>
                    <a:pt x="791" y="1078"/>
                  </a:lnTo>
                  <a:lnTo>
                    <a:pt x="791" y="1089"/>
                  </a:lnTo>
                  <a:lnTo>
                    <a:pt x="775" y="1087"/>
                  </a:lnTo>
                  <a:lnTo>
                    <a:pt x="768" y="1092"/>
                  </a:lnTo>
                  <a:lnTo>
                    <a:pt x="766" y="1094"/>
                  </a:lnTo>
                  <a:lnTo>
                    <a:pt x="757" y="1088"/>
                  </a:lnTo>
                  <a:lnTo>
                    <a:pt x="751" y="1089"/>
                  </a:lnTo>
                  <a:lnTo>
                    <a:pt x="737" y="1106"/>
                  </a:lnTo>
                  <a:lnTo>
                    <a:pt x="742" y="1116"/>
                  </a:lnTo>
                  <a:lnTo>
                    <a:pt x="738" y="1134"/>
                  </a:lnTo>
                  <a:lnTo>
                    <a:pt x="743" y="1138"/>
                  </a:lnTo>
                  <a:lnTo>
                    <a:pt x="738" y="1142"/>
                  </a:lnTo>
                  <a:lnTo>
                    <a:pt x="742" y="1153"/>
                  </a:lnTo>
                  <a:lnTo>
                    <a:pt x="731" y="1179"/>
                  </a:lnTo>
                  <a:lnTo>
                    <a:pt x="734" y="1186"/>
                  </a:lnTo>
                  <a:lnTo>
                    <a:pt x="727" y="1189"/>
                  </a:lnTo>
                  <a:lnTo>
                    <a:pt x="729" y="1196"/>
                  </a:lnTo>
                  <a:lnTo>
                    <a:pt x="727" y="1209"/>
                  </a:lnTo>
                  <a:lnTo>
                    <a:pt x="732" y="1215"/>
                  </a:lnTo>
                  <a:lnTo>
                    <a:pt x="732" y="1219"/>
                  </a:lnTo>
                  <a:lnTo>
                    <a:pt x="726" y="1221"/>
                  </a:lnTo>
                  <a:lnTo>
                    <a:pt x="729" y="1236"/>
                  </a:lnTo>
                  <a:lnTo>
                    <a:pt x="719" y="1246"/>
                  </a:lnTo>
                  <a:lnTo>
                    <a:pt x="724" y="1247"/>
                  </a:lnTo>
                  <a:lnTo>
                    <a:pt x="719" y="1257"/>
                  </a:lnTo>
                  <a:lnTo>
                    <a:pt x="694" y="1247"/>
                  </a:lnTo>
                  <a:lnTo>
                    <a:pt x="684" y="1255"/>
                  </a:lnTo>
                  <a:lnTo>
                    <a:pt x="679" y="1246"/>
                  </a:lnTo>
                  <a:lnTo>
                    <a:pt x="658" y="1242"/>
                  </a:lnTo>
                  <a:lnTo>
                    <a:pt x="652" y="1231"/>
                  </a:lnTo>
                  <a:lnTo>
                    <a:pt x="630" y="1233"/>
                  </a:lnTo>
                  <a:lnTo>
                    <a:pt x="625" y="1207"/>
                  </a:lnTo>
                  <a:lnTo>
                    <a:pt x="618" y="1196"/>
                  </a:lnTo>
                  <a:lnTo>
                    <a:pt x="601" y="1194"/>
                  </a:lnTo>
                  <a:lnTo>
                    <a:pt x="586" y="1183"/>
                  </a:lnTo>
                  <a:lnTo>
                    <a:pt x="575" y="1182"/>
                  </a:lnTo>
                  <a:lnTo>
                    <a:pt x="569" y="1175"/>
                  </a:lnTo>
                  <a:lnTo>
                    <a:pt x="561" y="1178"/>
                  </a:lnTo>
                  <a:lnTo>
                    <a:pt x="559" y="1167"/>
                  </a:lnTo>
                  <a:lnTo>
                    <a:pt x="544" y="1162"/>
                  </a:lnTo>
                  <a:lnTo>
                    <a:pt x="532" y="1164"/>
                  </a:lnTo>
                  <a:lnTo>
                    <a:pt x="522" y="1161"/>
                  </a:lnTo>
                  <a:lnTo>
                    <a:pt x="516" y="1178"/>
                  </a:lnTo>
                  <a:lnTo>
                    <a:pt x="521" y="1183"/>
                  </a:lnTo>
                  <a:lnTo>
                    <a:pt x="512" y="1182"/>
                  </a:lnTo>
                  <a:lnTo>
                    <a:pt x="511" y="1191"/>
                  </a:lnTo>
                  <a:lnTo>
                    <a:pt x="506" y="1193"/>
                  </a:lnTo>
                  <a:lnTo>
                    <a:pt x="507" y="1211"/>
                  </a:lnTo>
                  <a:lnTo>
                    <a:pt x="497" y="1201"/>
                  </a:lnTo>
                  <a:lnTo>
                    <a:pt x="496" y="1212"/>
                  </a:lnTo>
                  <a:lnTo>
                    <a:pt x="504" y="1219"/>
                  </a:lnTo>
                  <a:lnTo>
                    <a:pt x="496" y="1217"/>
                  </a:lnTo>
                  <a:lnTo>
                    <a:pt x="491" y="1243"/>
                  </a:lnTo>
                  <a:lnTo>
                    <a:pt x="481" y="1238"/>
                  </a:lnTo>
                  <a:lnTo>
                    <a:pt x="450" y="1222"/>
                  </a:lnTo>
                  <a:lnTo>
                    <a:pt x="455" y="1215"/>
                  </a:lnTo>
                  <a:lnTo>
                    <a:pt x="445" y="1201"/>
                  </a:lnTo>
                  <a:lnTo>
                    <a:pt x="437" y="1200"/>
                  </a:lnTo>
                  <a:lnTo>
                    <a:pt x="433" y="1191"/>
                  </a:lnTo>
                  <a:lnTo>
                    <a:pt x="428" y="1196"/>
                  </a:lnTo>
                  <a:lnTo>
                    <a:pt x="426" y="1193"/>
                  </a:lnTo>
                  <a:lnTo>
                    <a:pt x="426" y="1188"/>
                  </a:lnTo>
                  <a:lnTo>
                    <a:pt x="418" y="1186"/>
                  </a:lnTo>
                  <a:lnTo>
                    <a:pt x="413" y="1177"/>
                  </a:lnTo>
                  <a:lnTo>
                    <a:pt x="406" y="1177"/>
                  </a:lnTo>
                  <a:lnTo>
                    <a:pt x="402" y="1188"/>
                  </a:lnTo>
                  <a:lnTo>
                    <a:pt x="394" y="1184"/>
                  </a:lnTo>
                  <a:lnTo>
                    <a:pt x="386" y="1173"/>
                  </a:lnTo>
                  <a:lnTo>
                    <a:pt x="378" y="1173"/>
                  </a:lnTo>
                  <a:lnTo>
                    <a:pt x="373" y="1182"/>
                  </a:lnTo>
                  <a:lnTo>
                    <a:pt x="364" y="1183"/>
                  </a:lnTo>
                  <a:lnTo>
                    <a:pt x="364" y="1178"/>
                  </a:lnTo>
                  <a:lnTo>
                    <a:pt x="349" y="1183"/>
                  </a:lnTo>
                  <a:lnTo>
                    <a:pt x="332" y="1175"/>
                  </a:lnTo>
                  <a:lnTo>
                    <a:pt x="327" y="1179"/>
                  </a:lnTo>
                  <a:lnTo>
                    <a:pt x="317" y="1175"/>
                  </a:lnTo>
                  <a:lnTo>
                    <a:pt x="327" y="1169"/>
                  </a:lnTo>
                  <a:lnTo>
                    <a:pt x="337" y="1154"/>
                  </a:lnTo>
                  <a:lnTo>
                    <a:pt x="335" y="1147"/>
                  </a:lnTo>
                  <a:lnTo>
                    <a:pt x="338" y="1137"/>
                  </a:lnTo>
                  <a:lnTo>
                    <a:pt x="328" y="1132"/>
                  </a:lnTo>
                  <a:lnTo>
                    <a:pt x="322" y="1121"/>
                  </a:lnTo>
                  <a:lnTo>
                    <a:pt x="333" y="1109"/>
                  </a:lnTo>
                  <a:lnTo>
                    <a:pt x="333" y="1097"/>
                  </a:lnTo>
                  <a:lnTo>
                    <a:pt x="325" y="1084"/>
                  </a:lnTo>
                  <a:lnTo>
                    <a:pt x="328" y="1073"/>
                  </a:lnTo>
                  <a:lnTo>
                    <a:pt x="325" y="1067"/>
                  </a:lnTo>
                  <a:lnTo>
                    <a:pt x="320" y="1069"/>
                  </a:lnTo>
                  <a:lnTo>
                    <a:pt x="317" y="1067"/>
                  </a:lnTo>
                  <a:lnTo>
                    <a:pt x="322" y="1044"/>
                  </a:lnTo>
                  <a:lnTo>
                    <a:pt x="333" y="1039"/>
                  </a:lnTo>
                  <a:lnTo>
                    <a:pt x="335" y="1033"/>
                  </a:lnTo>
                  <a:lnTo>
                    <a:pt x="337" y="1024"/>
                  </a:lnTo>
                  <a:lnTo>
                    <a:pt x="352" y="1010"/>
                  </a:lnTo>
                  <a:lnTo>
                    <a:pt x="386" y="949"/>
                  </a:lnTo>
                  <a:lnTo>
                    <a:pt x="397" y="945"/>
                  </a:lnTo>
                  <a:lnTo>
                    <a:pt x="397" y="940"/>
                  </a:lnTo>
                  <a:lnTo>
                    <a:pt x="413" y="920"/>
                  </a:lnTo>
                  <a:lnTo>
                    <a:pt x="426" y="924"/>
                  </a:lnTo>
                  <a:lnTo>
                    <a:pt x="433" y="917"/>
                  </a:lnTo>
                  <a:lnTo>
                    <a:pt x="442" y="920"/>
                  </a:lnTo>
                  <a:lnTo>
                    <a:pt x="431" y="900"/>
                  </a:lnTo>
                  <a:lnTo>
                    <a:pt x="426" y="900"/>
                  </a:lnTo>
                  <a:lnTo>
                    <a:pt x="422" y="886"/>
                  </a:lnTo>
                  <a:lnTo>
                    <a:pt x="413" y="876"/>
                  </a:lnTo>
                  <a:lnTo>
                    <a:pt x="423" y="863"/>
                  </a:lnTo>
                  <a:lnTo>
                    <a:pt x="427" y="823"/>
                  </a:lnTo>
                  <a:lnTo>
                    <a:pt x="417" y="822"/>
                  </a:lnTo>
                  <a:lnTo>
                    <a:pt x="421" y="811"/>
                  </a:lnTo>
                  <a:lnTo>
                    <a:pt x="399" y="807"/>
                  </a:lnTo>
                  <a:lnTo>
                    <a:pt x="401" y="812"/>
                  </a:lnTo>
                  <a:lnTo>
                    <a:pt x="397" y="816"/>
                  </a:lnTo>
                  <a:lnTo>
                    <a:pt x="392" y="808"/>
                  </a:lnTo>
                  <a:lnTo>
                    <a:pt x="388" y="818"/>
                  </a:lnTo>
                  <a:lnTo>
                    <a:pt x="379" y="811"/>
                  </a:lnTo>
                  <a:lnTo>
                    <a:pt x="378" y="818"/>
                  </a:lnTo>
                  <a:lnTo>
                    <a:pt x="369" y="823"/>
                  </a:lnTo>
                  <a:lnTo>
                    <a:pt x="364" y="818"/>
                  </a:lnTo>
                  <a:lnTo>
                    <a:pt x="358" y="823"/>
                  </a:lnTo>
                  <a:lnTo>
                    <a:pt x="354" y="821"/>
                  </a:lnTo>
                  <a:lnTo>
                    <a:pt x="344" y="826"/>
                  </a:lnTo>
                  <a:lnTo>
                    <a:pt x="347" y="832"/>
                  </a:lnTo>
                  <a:lnTo>
                    <a:pt x="332" y="826"/>
                  </a:lnTo>
                  <a:lnTo>
                    <a:pt x="328" y="833"/>
                  </a:lnTo>
                  <a:lnTo>
                    <a:pt x="323" y="837"/>
                  </a:lnTo>
                  <a:lnTo>
                    <a:pt x="319" y="831"/>
                  </a:lnTo>
                  <a:lnTo>
                    <a:pt x="310" y="843"/>
                  </a:lnTo>
                  <a:lnTo>
                    <a:pt x="305" y="840"/>
                  </a:lnTo>
                  <a:lnTo>
                    <a:pt x="300" y="837"/>
                  </a:lnTo>
                  <a:lnTo>
                    <a:pt x="294" y="842"/>
                  </a:lnTo>
                  <a:lnTo>
                    <a:pt x="285" y="865"/>
                  </a:lnTo>
                  <a:lnTo>
                    <a:pt x="279" y="853"/>
                  </a:lnTo>
                  <a:lnTo>
                    <a:pt x="269" y="853"/>
                  </a:lnTo>
                  <a:lnTo>
                    <a:pt x="263" y="853"/>
                  </a:lnTo>
                  <a:lnTo>
                    <a:pt x="255" y="843"/>
                  </a:lnTo>
                  <a:lnTo>
                    <a:pt x="251" y="847"/>
                  </a:lnTo>
                  <a:lnTo>
                    <a:pt x="264" y="890"/>
                  </a:lnTo>
                  <a:lnTo>
                    <a:pt x="259" y="892"/>
                  </a:lnTo>
                  <a:lnTo>
                    <a:pt x="239" y="890"/>
                  </a:lnTo>
                  <a:lnTo>
                    <a:pt x="235" y="891"/>
                  </a:lnTo>
                  <a:lnTo>
                    <a:pt x="236" y="900"/>
                  </a:lnTo>
                  <a:lnTo>
                    <a:pt x="236" y="906"/>
                  </a:lnTo>
                  <a:lnTo>
                    <a:pt x="229" y="897"/>
                  </a:lnTo>
                  <a:lnTo>
                    <a:pt x="220" y="902"/>
                  </a:lnTo>
                  <a:lnTo>
                    <a:pt x="219" y="925"/>
                  </a:lnTo>
                  <a:lnTo>
                    <a:pt x="205" y="919"/>
                  </a:lnTo>
                  <a:lnTo>
                    <a:pt x="204" y="929"/>
                  </a:lnTo>
                  <a:lnTo>
                    <a:pt x="211" y="941"/>
                  </a:lnTo>
                  <a:lnTo>
                    <a:pt x="206" y="944"/>
                  </a:lnTo>
                  <a:lnTo>
                    <a:pt x="199" y="941"/>
                  </a:lnTo>
                  <a:lnTo>
                    <a:pt x="192" y="944"/>
                  </a:lnTo>
                  <a:lnTo>
                    <a:pt x="190" y="949"/>
                  </a:lnTo>
                  <a:lnTo>
                    <a:pt x="195" y="955"/>
                  </a:lnTo>
                  <a:lnTo>
                    <a:pt x="197" y="956"/>
                  </a:lnTo>
                  <a:lnTo>
                    <a:pt x="194" y="965"/>
                  </a:lnTo>
                  <a:lnTo>
                    <a:pt x="186" y="968"/>
                  </a:lnTo>
                  <a:lnTo>
                    <a:pt x="157" y="945"/>
                  </a:lnTo>
                  <a:lnTo>
                    <a:pt x="150" y="932"/>
                  </a:lnTo>
                  <a:lnTo>
                    <a:pt x="131" y="932"/>
                  </a:lnTo>
                  <a:lnTo>
                    <a:pt x="120" y="927"/>
                  </a:lnTo>
                  <a:lnTo>
                    <a:pt x="118" y="896"/>
                  </a:lnTo>
                  <a:lnTo>
                    <a:pt x="126" y="895"/>
                  </a:lnTo>
                  <a:lnTo>
                    <a:pt x="118" y="876"/>
                  </a:lnTo>
                  <a:lnTo>
                    <a:pt x="122" y="867"/>
                  </a:lnTo>
                  <a:lnTo>
                    <a:pt x="106" y="861"/>
                  </a:lnTo>
                  <a:lnTo>
                    <a:pt x="98" y="853"/>
                  </a:lnTo>
                  <a:lnTo>
                    <a:pt x="83" y="850"/>
                  </a:lnTo>
                  <a:lnTo>
                    <a:pt x="82" y="831"/>
                  </a:lnTo>
                  <a:lnTo>
                    <a:pt x="73" y="823"/>
                  </a:lnTo>
                  <a:lnTo>
                    <a:pt x="57" y="822"/>
                  </a:lnTo>
                  <a:lnTo>
                    <a:pt x="44" y="803"/>
                  </a:lnTo>
                  <a:lnTo>
                    <a:pt x="49" y="803"/>
                  </a:lnTo>
                  <a:lnTo>
                    <a:pt x="48" y="799"/>
                  </a:lnTo>
                  <a:lnTo>
                    <a:pt x="53" y="792"/>
                  </a:lnTo>
                  <a:lnTo>
                    <a:pt x="46" y="784"/>
                  </a:lnTo>
                  <a:lnTo>
                    <a:pt x="49" y="776"/>
                  </a:lnTo>
                  <a:lnTo>
                    <a:pt x="59" y="779"/>
                  </a:lnTo>
                  <a:lnTo>
                    <a:pt x="56" y="789"/>
                  </a:lnTo>
                  <a:lnTo>
                    <a:pt x="62" y="787"/>
                  </a:lnTo>
                  <a:lnTo>
                    <a:pt x="64" y="796"/>
                  </a:lnTo>
                  <a:lnTo>
                    <a:pt x="67" y="787"/>
                  </a:lnTo>
                  <a:lnTo>
                    <a:pt x="78" y="796"/>
                  </a:lnTo>
                  <a:lnTo>
                    <a:pt x="66" y="779"/>
                  </a:lnTo>
                  <a:lnTo>
                    <a:pt x="78" y="773"/>
                  </a:lnTo>
                  <a:lnTo>
                    <a:pt x="71" y="773"/>
                  </a:lnTo>
                  <a:lnTo>
                    <a:pt x="71" y="764"/>
                  </a:lnTo>
                  <a:lnTo>
                    <a:pt x="76" y="766"/>
                  </a:lnTo>
                  <a:lnTo>
                    <a:pt x="76" y="759"/>
                  </a:lnTo>
                  <a:lnTo>
                    <a:pt x="83" y="768"/>
                  </a:lnTo>
                  <a:lnTo>
                    <a:pt x="91" y="759"/>
                  </a:lnTo>
                  <a:lnTo>
                    <a:pt x="86" y="757"/>
                  </a:lnTo>
                  <a:lnTo>
                    <a:pt x="91" y="754"/>
                  </a:lnTo>
                  <a:lnTo>
                    <a:pt x="96" y="759"/>
                  </a:lnTo>
                  <a:lnTo>
                    <a:pt x="96" y="749"/>
                  </a:lnTo>
                  <a:lnTo>
                    <a:pt x="82" y="747"/>
                  </a:lnTo>
                  <a:lnTo>
                    <a:pt x="92" y="738"/>
                  </a:lnTo>
                  <a:lnTo>
                    <a:pt x="106" y="738"/>
                  </a:lnTo>
                  <a:lnTo>
                    <a:pt x="108" y="749"/>
                  </a:lnTo>
                  <a:lnTo>
                    <a:pt x="112" y="742"/>
                  </a:lnTo>
                  <a:lnTo>
                    <a:pt x="107" y="738"/>
                  </a:lnTo>
                  <a:lnTo>
                    <a:pt x="88" y="732"/>
                  </a:lnTo>
                  <a:lnTo>
                    <a:pt x="72" y="747"/>
                  </a:lnTo>
                  <a:lnTo>
                    <a:pt x="61" y="748"/>
                  </a:lnTo>
                  <a:lnTo>
                    <a:pt x="49" y="732"/>
                  </a:lnTo>
                  <a:lnTo>
                    <a:pt x="32" y="723"/>
                  </a:lnTo>
                  <a:lnTo>
                    <a:pt x="28" y="715"/>
                  </a:lnTo>
                  <a:lnTo>
                    <a:pt x="29" y="707"/>
                  </a:lnTo>
                  <a:lnTo>
                    <a:pt x="33" y="707"/>
                  </a:lnTo>
                  <a:lnTo>
                    <a:pt x="56" y="720"/>
                  </a:lnTo>
                  <a:lnTo>
                    <a:pt x="62" y="693"/>
                  </a:lnTo>
                  <a:lnTo>
                    <a:pt x="53" y="683"/>
                  </a:lnTo>
                  <a:lnTo>
                    <a:pt x="53" y="665"/>
                  </a:lnTo>
                  <a:lnTo>
                    <a:pt x="33" y="649"/>
                  </a:lnTo>
                  <a:lnTo>
                    <a:pt x="27" y="663"/>
                  </a:lnTo>
                  <a:lnTo>
                    <a:pt x="14" y="654"/>
                  </a:lnTo>
                  <a:lnTo>
                    <a:pt x="17" y="645"/>
                  </a:lnTo>
                  <a:lnTo>
                    <a:pt x="28" y="645"/>
                  </a:lnTo>
                  <a:lnTo>
                    <a:pt x="39" y="609"/>
                  </a:lnTo>
                  <a:lnTo>
                    <a:pt x="37" y="604"/>
                  </a:lnTo>
                  <a:lnTo>
                    <a:pt x="9" y="606"/>
                  </a:lnTo>
                  <a:lnTo>
                    <a:pt x="0" y="590"/>
                  </a:lnTo>
                  <a:lnTo>
                    <a:pt x="0" y="582"/>
                  </a:lnTo>
                  <a:lnTo>
                    <a:pt x="44" y="590"/>
                  </a:lnTo>
                  <a:lnTo>
                    <a:pt x="48" y="569"/>
                  </a:lnTo>
                  <a:lnTo>
                    <a:pt x="64" y="562"/>
                  </a:lnTo>
                  <a:lnTo>
                    <a:pt x="69" y="571"/>
                  </a:lnTo>
                  <a:lnTo>
                    <a:pt x="67" y="582"/>
                  </a:lnTo>
                  <a:lnTo>
                    <a:pt x="57" y="599"/>
                  </a:lnTo>
                  <a:lnTo>
                    <a:pt x="61" y="609"/>
                  </a:lnTo>
                  <a:lnTo>
                    <a:pt x="69" y="611"/>
                  </a:lnTo>
                  <a:lnTo>
                    <a:pt x="73" y="611"/>
                  </a:lnTo>
                  <a:lnTo>
                    <a:pt x="86" y="590"/>
                  </a:lnTo>
                  <a:lnTo>
                    <a:pt x="102" y="600"/>
                  </a:lnTo>
                  <a:lnTo>
                    <a:pt x="110" y="600"/>
                  </a:lnTo>
                  <a:lnTo>
                    <a:pt x="118" y="589"/>
                  </a:lnTo>
                  <a:lnTo>
                    <a:pt x="115" y="574"/>
                  </a:lnTo>
                  <a:lnTo>
                    <a:pt x="125" y="569"/>
                  </a:lnTo>
                  <a:lnTo>
                    <a:pt x="140" y="546"/>
                  </a:lnTo>
                  <a:lnTo>
                    <a:pt x="146" y="525"/>
                  </a:lnTo>
                  <a:lnTo>
                    <a:pt x="141" y="521"/>
                  </a:lnTo>
                  <a:lnTo>
                    <a:pt x="136" y="507"/>
                  </a:lnTo>
                  <a:lnTo>
                    <a:pt x="157" y="492"/>
                  </a:lnTo>
                  <a:lnTo>
                    <a:pt x="174" y="468"/>
                  </a:lnTo>
                  <a:lnTo>
                    <a:pt x="166" y="464"/>
                  </a:lnTo>
                  <a:lnTo>
                    <a:pt x="170" y="461"/>
                  </a:lnTo>
                  <a:lnTo>
                    <a:pt x="179" y="459"/>
                  </a:lnTo>
                  <a:lnTo>
                    <a:pt x="186" y="467"/>
                  </a:lnTo>
                  <a:lnTo>
                    <a:pt x="189" y="461"/>
                  </a:lnTo>
                  <a:lnTo>
                    <a:pt x="194" y="462"/>
                  </a:lnTo>
                  <a:lnTo>
                    <a:pt x="199" y="471"/>
                  </a:lnTo>
                  <a:lnTo>
                    <a:pt x="210" y="473"/>
                  </a:lnTo>
                  <a:lnTo>
                    <a:pt x="211" y="468"/>
                  </a:lnTo>
                  <a:lnTo>
                    <a:pt x="197" y="454"/>
                  </a:lnTo>
                  <a:lnTo>
                    <a:pt x="226" y="441"/>
                  </a:lnTo>
                  <a:lnTo>
                    <a:pt x="239" y="446"/>
                  </a:lnTo>
                  <a:lnTo>
                    <a:pt x="248" y="459"/>
                  </a:lnTo>
                  <a:lnTo>
                    <a:pt x="261" y="456"/>
                  </a:lnTo>
                  <a:lnTo>
                    <a:pt x="264" y="447"/>
                  </a:lnTo>
                  <a:lnTo>
                    <a:pt x="251" y="436"/>
                  </a:lnTo>
                  <a:lnTo>
                    <a:pt x="263" y="433"/>
                  </a:lnTo>
                  <a:lnTo>
                    <a:pt x="264" y="428"/>
                  </a:lnTo>
                  <a:lnTo>
                    <a:pt x="274" y="429"/>
                  </a:lnTo>
                  <a:lnTo>
                    <a:pt x="294" y="418"/>
                  </a:lnTo>
                  <a:lnTo>
                    <a:pt x="299" y="418"/>
                  </a:lnTo>
                  <a:lnTo>
                    <a:pt x="303" y="424"/>
                  </a:lnTo>
                  <a:lnTo>
                    <a:pt x="337" y="417"/>
                  </a:lnTo>
                  <a:lnTo>
                    <a:pt x="343" y="409"/>
                  </a:lnTo>
                  <a:lnTo>
                    <a:pt x="347" y="392"/>
                  </a:lnTo>
                  <a:lnTo>
                    <a:pt x="353" y="388"/>
                  </a:lnTo>
                  <a:lnTo>
                    <a:pt x="363" y="392"/>
                  </a:lnTo>
                  <a:lnTo>
                    <a:pt x="367" y="397"/>
                  </a:lnTo>
                  <a:lnTo>
                    <a:pt x="372" y="395"/>
                  </a:lnTo>
                  <a:lnTo>
                    <a:pt x="369" y="402"/>
                  </a:lnTo>
                  <a:lnTo>
                    <a:pt x="376" y="409"/>
                  </a:lnTo>
                  <a:lnTo>
                    <a:pt x="386" y="402"/>
                  </a:lnTo>
                  <a:lnTo>
                    <a:pt x="401" y="412"/>
                  </a:lnTo>
                  <a:lnTo>
                    <a:pt x="412" y="390"/>
                  </a:lnTo>
                  <a:lnTo>
                    <a:pt x="421" y="392"/>
                  </a:lnTo>
                  <a:lnTo>
                    <a:pt x="432" y="385"/>
                  </a:lnTo>
                  <a:lnTo>
                    <a:pt x="423" y="385"/>
                  </a:lnTo>
                  <a:lnTo>
                    <a:pt x="413" y="364"/>
                  </a:lnTo>
                  <a:lnTo>
                    <a:pt x="416" y="353"/>
                  </a:lnTo>
                  <a:lnTo>
                    <a:pt x="431" y="354"/>
                  </a:lnTo>
                  <a:lnTo>
                    <a:pt x="432" y="372"/>
                  </a:lnTo>
                  <a:lnTo>
                    <a:pt x="447" y="365"/>
                  </a:lnTo>
                  <a:lnTo>
                    <a:pt x="456" y="380"/>
                  </a:lnTo>
                  <a:lnTo>
                    <a:pt x="466" y="375"/>
                  </a:lnTo>
                  <a:lnTo>
                    <a:pt x="458" y="353"/>
                  </a:lnTo>
                  <a:lnTo>
                    <a:pt x="470" y="353"/>
                  </a:lnTo>
                  <a:lnTo>
                    <a:pt x="461" y="343"/>
                  </a:lnTo>
                  <a:lnTo>
                    <a:pt x="458" y="324"/>
                  </a:lnTo>
                  <a:lnTo>
                    <a:pt x="466" y="321"/>
                  </a:lnTo>
                  <a:lnTo>
                    <a:pt x="471" y="311"/>
                  </a:lnTo>
                  <a:lnTo>
                    <a:pt x="472" y="313"/>
                  </a:lnTo>
                  <a:lnTo>
                    <a:pt x="480" y="321"/>
                  </a:lnTo>
                  <a:lnTo>
                    <a:pt x="481" y="308"/>
                  </a:lnTo>
                  <a:lnTo>
                    <a:pt x="492" y="303"/>
                  </a:lnTo>
                  <a:lnTo>
                    <a:pt x="481" y="303"/>
                  </a:lnTo>
                  <a:lnTo>
                    <a:pt x="480" y="285"/>
                  </a:lnTo>
                  <a:lnTo>
                    <a:pt x="482" y="279"/>
                  </a:lnTo>
                  <a:lnTo>
                    <a:pt x="477" y="270"/>
                  </a:lnTo>
                  <a:lnTo>
                    <a:pt x="485" y="259"/>
                  </a:lnTo>
                  <a:lnTo>
                    <a:pt x="496" y="252"/>
                  </a:lnTo>
                  <a:lnTo>
                    <a:pt x="500" y="239"/>
                  </a:lnTo>
                  <a:lnTo>
                    <a:pt x="491" y="241"/>
                  </a:lnTo>
                  <a:lnTo>
                    <a:pt x="481" y="234"/>
                  </a:lnTo>
                  <a:lnTo>
                    <a:pt x="477" y="216"/>
                  </a:lnTo>
                  <a:lnTo>
                    <a:pt x="475" y="216"/>
                  </a:lnTo>
                  <a:lnTo>
                    <a:pt x="487" y="196"/>
                  </a:lnTo>
                  <a:lnTo>
                    <a:pt x="487" y="191"/>
                  </a:lnTo>
                  <a:lnTo>
                    <a:pt x="481" y="186"/>
                  </a:lnTo>
                  <a:lnTo>
                    <a:pt x="485" y="178"/>
                  </a:lnTo>
                  <a:lnTo>
                    <a:pt x="504" y="185"/>
                  </a:lnTo>
                  <a:lnTo>
                    <a:pt x="501" y="178"/>
                  </a:lnTo>
                  <a:lnTo>
                    <a:pt x="527" y="196"/>
                  </a:lnTo>
                  <a:lnTo>
                    <a:pt x="529" y="188"/>
                  </a:lnTo>
                  <a:lnTo>
                    <a:pt x="512" y="178"/>
                  </a:lnTo>
                  <a:lnTo>
                    <a:pt x="517" y="172"/>
                  </a:lnTo>
                  <a:lnTo>
                    <a:pt x="524" y="175"/>
                  </a:lnTo>
                  <a:lnTo>
                    <a:pt x="527" y="170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4" y="151"/>
                  </a:lnTo>
                  <a:lnTo>
                    <a:pt x="529" y="153"/>
                  </a:lnTo>
                  <a:lnTo>
                    <a:pt x="534" y="151"/>
                  </a:lnTo>
                  <a:lnTo>
                    <a:pt x="521" y="141"/>
                  </a:lnTo>
                  <a:lnTo>
                    <a:pt x="522" y="137"/>
                  </a:lnTo>
                  <a:lnTo>
                    <a:pt x="527" y="131"/>
                  </a:lnTo>
                  <a:lnTo>
                    <a:pt x="537" y="142"/>
                  </a:lnTo>
                  <a:lnTo>
                    <a:pt x="537" y="127"/>
                  </a:lnTo>
                  <a:lnTo>
                    <a:pt x="532" y="117"/>
                  </a:lnTo>
                  <a:lnTo>
                    <a:pt x="540" y="121"/>
                  </a:lnTo>
                  <a:lnTo>
                    <a:pt x="545" y="108"/>
                  </a:lnTo>
                  <a:lnTo>
                    <a:pt x="554" y="119"/>
                  </a:lnTo>
                  <a:lnTo>
                    <a:pt x="554" y="131"/>
                  </a:lnTo>
                  <a:lnTo>
                    <a:pt x="566" y="132"/>
                  </a:lnTo>
                  <a:lnTo>
                    <a:pt x="570" y="137"/>
                  </a:lnTo>
                  <a:lnTo>
                    <a:pt x="571" y="124"/>
                  </a:lnTo>
                  <a:lnTo>
                    <a:pt x="565" y="119"/>
                  </a:lnTo>
                  <a:lnTo>
                    <a:pt x="571" y="112"/>
                  </a:lnTo>
                  <a:lnTo>
                    <a:pt x="566" y="108"/>
                  </a:lnTo>
                  <a:lnTo>
                    <a:pt x="564" y="112"/>
                  </a:lnTo>
                  <a:lnTo>
                    <a:pt x="554" y="109"/>
                  </a:lnTo>
                  <a:lnTo>
                    <a:pt x="555" y="104"/>
                  </a:lnTo>
                  <a:lnTo>
                    <a:pt x="566" y="104"/>
                  </a:lnTo>
                  <a:lnTo>
                    <a:pt x="571" y="104"/>
                  </a:lnTo>
                  <a:lnTo>
                    <a:pt x="565" y="98"/>
                  </a:lnTo>
                  <a:lnTo>
                    <a:pt x="556" y="98"/>
                  </a:lnTo>
                  <a:lnTo>
                    <a:pt x="560" y="92"/>
                  </a:lnTo>
                  <a:lnTo>
                    <a:pt x="566" y="92"/>
                  </a:lnTo>
                  <a:lnTo>
                    <a:pt x="566" y="96"/>
                  </a:lnTo>
                  <a:lnTo>
                    <a:pt x="573" y="92"/>
                  </a:lnTo>
                  <a:lnTo>
                    <a:pt x="571" y="82"/>
                  </a:lnTo>
                  <a:lnTo>
                    <a:pt x="566" y="87"/>
                  </a:lnTo>
                  <a:lnTo>
                    <a:pt x="564" y="83"/>
                  </a:lnTo>
                  <a:lnTo>
                    <a:pt x="569" y="73"/>
                  </a:lnTo>
                  <a:lnTo>
                    <a:pt x="583" y="67"/>
                  </a:lnTo>
                  <a:lnTo>
                    <a:pt x="596" y="69"/>
                  </a:lnTo>
                  <a:lnTo>
                    <a:pt x="601" y="55"/>
                  </a:lnTo>
                  <a:lnTo>
                    <a:pt x="605" y="60"/>
                  </a:lnTo>
                  <a:lnTo>
                    <a:pt x="608" y="48"/>
                  </a:lnTo>
                  <a:lnTo>
                    <a:pt x="614" y="50"/>
                  </a:lnTo>
                  <a:lnTo>
                    <a:pt x="625" y="39"/>
                  </a:lnTo>
                  <a:lnTo>
                    <a:pt x="620" y="25"/>
                  </a:lnTo>
                  <a:lnTo>
                    <a:pt x="629" y="28"/>
                  </a:lnTo>
                  <a:lnTo>
                    <a:pt x="634" y="32"/>
                  </a:lnTo>
                  <a:lnTo>
                    <a:pt x="635" y="20"/>
                  </a:lnTo>
                  <a:lnTo>
                    <a:pt x="633" y="14"/>
                  </a:lnTo>
                  <a:lnTo>
                    <a:pt x="642" y="13"/>
                  </a:lnTo>
                  <a:lnTo>
                    <a:pt x="640" y="9"/>
                  </a:lnTo>
                  <a:lnTo>
                    <a:pt x="647" y="0"/>
                  </a:lnTo>
                  <a:lnTo>
                    <a:pt x="667" y="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592132" y="917464"/>
              <a:ext cx="604444" cy="868548"/>
            </a:xfrm>
            <a:custGeom>
              <a:avLst/>
              <a:gdLst>
                <a:gd name="T0" fmla="*/ 601 w 891"/>
                <a:gd name="T1" fmla="*/ 35 h 1276"/>
                <a:gd name="T2" fmla="*/ 669 w 891"/>
                <a:gd name="T3" fmla="*/ 114 h 1276"/>
                <a:gd name="T4" fmla="*/ 723 w 891"/>
                <a:gd name="T5" fmla="*/ 155 h 1276"/>
                <a:gd name="T6" fmla="*/ 739 w 891"/>
                <a:gd name="T7" fmla="*/ 214 h 1276"/>
                <a:gd name="T8" fmla="*/ 743 w 891"/>
                <a:gd name="T9" fmla="*/ 278 h 1276"/>
                <a:gd name="T10" fmla="*/ 715 w 891"/>
                <a:gd name="T11" fmla="*/ 315 h 1276"/>
                <a:gd name="T12" fmla="*/ 735 w 891"/>
                <a:gd name="T13" fmla="*/ 376 h 1276"/>
                <a:gd name="T14" fmla="*/ 836 w 891"/>
                <a:gd name="T15" fmla="*/ 425 h 1276"/>
                <a:gd name="T16" fmla="*/ 836 w 891"/>
                <a:gd name="T17" fmla="*/ 436 h 1276"/>
                <a:gd name="T18" fmla="*/ 809 w 891"/>
                <a:gd name="T19" fmla="*/ 508 h 1276"/>
                <a:gd name="T20" fmla="*/ 812 w 891"/>
                <a:gd name="T21" fmla="*/ 548 h 1276"/>
                <a:gd name="T22" fmla="*/ 823 w 891"/>
                <a:gd name="T23" fmla="*/ 571 h 1276"/>
                <a:gd name="T24" fmla="*/ 813 w 891"/>
                <a:gd name="T25" fmla="*/ 601 h 1276"/>
                <a:gd name="T26" fmla="*/ 822 w 891"/>
                <a:gd name="T27" fmla="*/ 630 h 1276"/>
                <a:gd name="T28" fmla="*/ 827 w 891"/>
                <a:gd name="T29" fmla="*/ 660 h 1276"/>
                <a:gd name="T30" fmla="*/ 807 w 891"/>
                <a:gd name="T31" fmla="*/ 677 h 1276"/>
                <a:gd name="T32" fmla="*/ 813 w 891"/>
                <a:gd name="T33" fmla="*/ 716 h 1276"/>
                <a:gd name="T34" fmla="*/ 817 w 891"/>
                <a:gd name="T35" fmla="*/ 751 h 1276"/>
                <a:gd name="T36" fmla="*/ 812 w 891"/>
                <a:gd name="T37" fmla="*/ 788 h 1276"/>
                <a:gd name="T38" fmla="*/ 832 w 891"/>
                <a:gd name="T39" fmla="*/ 794 h 1276"/>
                <a:gd name="T40" fmla="*/ 834 w 891"/>
                <a:gd name="T41" fmla="*/ 822 h 1276"/>
                <a:gd name="T42" fmla="*/ 872 w 891"/>
                <a:gd name="T43" fmla="*/ 868 h 1276"/>
                <a:gd name="T44" fmla="*/ 846 w 891"/>
                <a:gd name="T45" fmla="*/ 997 h 1276"/>
                <a:gd name="T46" fmla="*/ 770 w 891"/>
                <a:gd name="T47" fmla="*/ 1050 h 1276"/>
                <a:gd name="T48" fmla="*/ 767 w 891"/>
                <a:gd name="T49" fmla="*/ 1095 h 1276"/>
                <a:gd name="T50" fmla="*/ 824 w 891"/>
                <a:gd name="T51" fmla="*/ 1129 h 1276"/>
                <a:gd name="T52" fmla="*/ 719 w 891"/>
                <a:gd name="T53" fmla="*/ 1172 h 1276"/>
                <a:gd name="T54" fmla="*/ 647 w 891"/>
                <a:gd name="T55" fmla="*/ 1106 h 1276"/>
                <a:gd name="T56" fmla="*/ 519 w 891"/>
                <a:gd name="T57" fmla="*/ 1209 h 1276"/>
                <a:gd name="T58" fmla="*/ 428 w 891"/>
                <a:gd name="T59" fmla="*/ 1218 h 1276"/>
                <a:gd name="T60" fmla="*/ 341 w 891"/>
                <a:gd name="T61" fmla="*/ 1198 h 1276"/>
                <a:gd name="T62" fmla="*/ 307 w 891"/>
                <a:gd name="T63" fmla="*/ 1135 h 1276"/>
                <a:gd name="T64" fmla="*/ 243 w 891"/>
                <a:gd name="T65" fmla="*/ 1135 h 1276"/>
                <a:gd name="T66" fmla="*/ 280 w 891"/>
                <a:gd name="T67" fmla="*/ 1050 h 1276"/>
                <a:gd name="T68" fmla="*/ 242 w 891"/>
                <a:gd name="T69" fmla="*/ 1021 h 1276"/>
                <a:gd name="T70" fmla="*/ 227 w 891"/>
                <a:gd name="T71" fmla="*/ 965 h 1276"/>
                <a:gd name="T72" fmla="*/ 359 w 891"/>
                <a:gd name="T73" fmla="*/ 917 h 1276"/>
                <a:gd name="T74" fmla="*/ 359 w 891"/>
                <a:gd name="T75" fmla="*/ 874 h 1276"/>
                <a:gd name="T76" fmla="*/ 366 w 891"/>
                <a:gd name="T77" fmla="*/ 847 h 1276"/>
                <a:gd name="T78" fmla="*/ 324 w 891"/>
                <a:gd name="T79" fmla="*/ 820 h 1276"/>
                <a:gd name="T80" fmla="*/ 297 w 891"/>
                <a:gd name="T81" fmla="*/ 804 h 1276"/>
                <a:gd name="T82" fmla="*/ 253 w 891"/>
                <a:gd name="T83" fmla="*/ 795 h 1276"/>
                <a:gd name="T84" fmla="*/ 296 w 891"/>
                <a:gd name="T85" fmla="*/ 724 h 1276"/>
                <a:gd name="T86" fmla="*/ 275 w 891"/>
                <a:gd name="T87" fmla="*/ 671 h 1276"/>
                <a:gd name="T88" fmla="*/ 247 w 891"/>
                <a:gd name="T89" fmla="*/ 615 h 1276"/>
                <a:gd name="T90" fmla="*/ 247 w 891"/>
                <a:gd name="T91" fmla="*/ 581 h 1276"/>
                <a:gd name="T92" fmla="*/ 173 w 891"/>
                <a:gd name="T93" fmla="*/ 564 h 1276"/>
                <a:gd name="T94" fmla="*/ 138 w 891"/>
                <a:gd name="T95" fmla="*/ 561 h 1276"/>
                <a:gd name="T96" fmla="*/ 68 w 891"/>
                <a:gd name="T97" fmla="*/ 539 h 1276"/>
                <a:gd name="T98" fmla="*/ 61 w 891"/>
                <a:gd name="T99" fmla="*/ 482 h 1276"/>
                <a:gd name="T100" fmla="*/ 31 w 891"/>
                <a:gd name="T101" fmla="*/ 439 h 1276"/>
                <a:gd name="T102" fmla="*/ 4 w 891"/>
                <a:gd name="T103" fmla="*/ 415 h 1276"/>
                <a:gd name="T104" fmla="*/ 85 w 891"/>
                <a:gd name="T105" fmla="*/ 317 h 1276"/>
                <a:gd name="T106" fmla="*/ 139 w 891"/>
                <a:gd name="T107" fmla="*/ 165 h 1276"/>
                <a:gd name="T108" fmla="*/ 266 w 891"/>
                <a:gd name="T109" fmla="*/ 177 h 1276"/>
                <a:gd name="T110" fmla="*/ 376 w 891"/>
                <a:gd name="T111" fmla="*/ 86 h 1276"/>
                <a:gd name="T112" fmla="*/ 462 w 891"/>
                <a:gd name="T113" fmla="*/ 14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" h="1276">
                  <a:moveTo>
                    <a:pt x="532" y="60"/>
                  </a:moveTo>
                  <a:lnTo>
                    <a:pt x="541" y="61"/>
                  </a:lnTo>
                  <a:lnTo>
                    <a:pt x="548" y="60"/>
                  </a:lnTo>
                  <a:lnTo>
                    <a:pt x="557" y="55"/>
                  </a:lnTo>
                  <a:lnTo>
                    <a:pt x="585" y="30"/>
                  </a:lnTo>
                  <a:lnTo>
                    <a:pt x="591" y="27"/>
                  </a:lnTo>
                  <a:lnTo>
                    <a:pt x="601" y="35"/>
                  </a:lnTo>
                  <a:lnTo>
                    <a:pt x="620" y="83"/>
                  </a:lnTo>
                  <a:lnTo>
                    <a:pt x="634" y="83"/>
                  </a:lnTo>
                  <a:lnTo>
                    <a:pt x="655" y="71"/>
                  </a:lnTo>
                  <a:lnTo>
                    <a:pt x="670" y="85"/>
                  </a:lnTo>
                  <a:lnTo>
                    <a:pt x="674" y="90"/>
                  </a:lnTo>
                  <a:lnTo>
                    <a:pt x="669" y="93"/>
                  </a:lnTo>
                  <a:lnTo>
                    <a:pt x="669" y="114"/>
                  </a:lnTo>
                  <a:lnTo>
                    <a:pt x="680" y="108"/>
                  </a:lnTo>
                  <a:lnTo>
                    <a:pt x="691" y="108"/>
                  </a:lnTo>
                  <a:lnTo>
                    <a:pt x="685" y="120"/>
                  </a:lnTo>
                  <a:lnTo>
                    <a:pt x="705" y="135"/>
                  </a:lnTo>
                  <a:lnTo>
                    <a:pt x="703" y="144"/>
                  </a:lnTo>
                  <a:lnTo>
                    <a:pt x="716" y="170"/>
                  </a:lnTo>
                  <a:lnTo>
                    <a:pt x="723" y="155"/>
                  </a:lnTo>
                  <a:lnTo>
                    <a:pt x="750" y="172"/>
                  </a:lnTo>
                  <a:lnTo>
                    <a:pt x="745" y="173"/>
                  </a:lnTo>
                  <a:lnTo>
                    <a:pt x="731" y="177"/>
                  </a:lnTo>
                  <a:lnTo>
                    <a:pt x="740" y="183"/>
                  </a:lnTo>
                  <a:lnTo>
                    <a:pt x="738" y="199"/>
                  </a:lnTo>
                  <a:lnTo>
                    <a:pt x="716" y="204"/>
                  </a:lnTo>
                  <a:lnTo>
                    <a:pt x="739" y="214"/>
                  </a:lnTo>
                  <a:lnTo>
                    <a:pt x="735" y="224"/>
                  </a:lnTo>
                  <a:lnTo>
                    <a:pt x="724" y="223"/>
                  </a:lnTo>
                  <a:lnTo>
                    <a:pt x="719" y="227"/>
                  </a:lnTo>
                  <a:lnTo>
                    <a:pt x="719" y="243"/>
                  </a:lnTo>
                  <a:lnTo>
                    <a:pt x="745" y="263"/>
                  </a:lnTo>
                  <a:lnTo>
                    <a:pt x="726" y="272"/>
                  </a:lnTo>
                  <a:lnTo>
                    <a:pt x="743" y="278"/>
                  </a:lnTo>
                  <a:lnTo>
                    <a:pt x="731" y="292"/>
                  </a:lnTo>
                  <a:lnTo>
                    <a:pt x="721" y="295"/>
                  </a:lnTo>
                  <a:lnTo>
                    <a:pt x="721" y="301"/>
                  </a:lnTo>
                  <a:lnTo>
                    <a:pt x="731" y="303"/>
                  </a:lnTo>
                  <a:lnTo>
                    <a:pt x="735" y="311"/>
                  </a:lnTo>
                  <a:lnTo>
                    <a:pt x="723" y="305"/>
                  </a:lnTo>
                  <a:lnTo>
                    <a:pt x="715" y="315"/>
                  </a:lnTo>
                  <a:lnTo>
                    <a:pt x="726" y="317"/>
                  </a:lnTo>
                  <a:lnTo>
                    <a:pt x="734" y="335"/>
                  </a:lnTo>
                  <a:lnTo>
                    <a:pt x="726" y="342"/>
                  </a:lnTo>
                  <a:lnTo>
                    <a:pt x="740" y="354"/>
                  </a:lnTo>
                  <a:lnTo>
                    <a:pt x="728" y="357"/>
                  </a:lnTo>
                  <a:lnTo>
                    <a:pt x="745" y="370"/>
                  </a:lnTo>
                  <a:lnTo>
                    <a:pt x="735" y="376"/>
                  </a:lnTo>
                  <a:lnTo>
                    <a:pt x="739" y="384"/>
                  </a:lnTo>
                  <a:lnTo>
                    <a:pt x="733" y="386"/>
                  </a:lnTo>
                  <a:lnTo>
                    <a:pt x="760" y="418"/>
                  </a:lnTo>
                  <a:lnTo>
                    <a:pt x="772" y="448"/>
                  </a:lnTo>
                  <a:lnTo>
                    <a:pt x="780" y="453"/>
                  </a:lnTo>
                  <a:lnTo>
                    <a:pt x="809" y="433"/>
                  </a:lnTo>
                  <a:lnTo>
                    <a:pt x="836" y="425"/>
                  </a:lnTo>
                  <a:lnTo>
                    <a:pt x="836" y="416"/>
                  </a:lnTo>
                  <a:lnTo>
                    <a:pt x="844" y="426"/>
                  </a:lnTo>
                  <a:lnTo>
                    <a:pt x="829" y="434"/>
                  </a:lnTo>
                  <a:lnTo>
                    <a:pt x="824" y="436"/>
                  </a:lnTo>
                  <a:lnTo>
                    <a:pt x="828" y="445"/>
                  </a:lnTo>
                  <a:lnTo>
                    <a:pt x="832" y="436"/>
                  </a:lnTo>
                  <a:lnTo>
                    <a:pt x="836" y="436"/>
                  </a:lnTo>
                  <a:lnTo>
                    <a:pt x="843" y="454"/>
                  </a:lnTo>
                  <a:lnTo>
                    <a:pt x="839" y="459"/>
                  </a:lnTo>
                  <a:lnTo>
                    <a:pt x="828" y="450"/>
                  </a:lnTo>
                  <a:lnTo>
                    <a:pt x="822" y="477"/>
                  </a:lnTo>
                  <a:lnTo>
                    <a:pt x="822" y="494"/>
                  </a:lnTo>
                  <a:lnTo>
                    <a:pt x="832" y="503"/>
                  </a:lnTo>
                  <a:lnTo>
                    <a:pt x="809" y="508"/>
                  </a:lnTo>
                  <a:lnTo>
                    <a:pt x="828" y="518"/>
                  </a:lnTo>
                  <a:lnTo>
                    <a:pt x="829" y="528"/>
                  </a:lnTo>
                  <a:lnTo>
                    <a:pt x="809" y="523"/>
                  </a:lnTo>
                  <a:lnTo>
                    <a:pt x="827" y="533"/>
                  </a:lnTo>
                  <a:lnTo>
                    <a:pt x="823" y="543"/>
                  </a:lnTo>
                  <a:lnTo>
                    <a:pt x="809" y="537"/>
                  </a:lnTo>
                  <a:lnTo>
                    <a:pt x="812" y="548"/>
                  </a:lnTo>
                  <a:lnTo>
                    <a:pt x="822" y="549"/>
                  </a:lnTo>
                  <a:lnTo>
                    <a:pt x="814" y="559"/>
                  </a:lnTo>
                  <a:lnTo>
                    <a:pt x="795" y="564"/>
                  </a:lnTo>
                  <a:lnTo>
                    <a:pt x="800" y="567"/>
                  </a:lnTo>
                  <a:lnTo>
                    <a:pt x="814" y="561"/>
                  </a:lnTo>
                  <a:lnTo>
                    <a:pt x="824" y="567"/>
                  </a:lnTo>
                  <a:lnTo>
                    <a:pt x="823" y="571"/>
                  </a:lnTo>
                  <a:lnTo>
                    <a:pt x="814" y="567"/>
                  </a:lnTo>
                  <a:lnTo>
                    <a:pt x="808" y="574"/>
                  </a:lnTo>
                  <a:lnTo>
                    <a:pt x="822" y="577"/>
                  </a:lnTo>
                  <a:lnTo>
                    <a:pt x="827" y="583"/>
                  </a:lnTo>
                  <a:lnTo>
                    <a:pt x="813" y="582"/>
                  </a:lnTo>
                  <a:lnTo>
                    <a:pt x="804" y="597"/>
                  </a:lnTo>
                  <a:lnTo>
                    <a:pt x="813" y="601"/>
                  </a:lnTo>
                  <a:lnTo>
                    <a:pt x="812" y="612"/>
                  </a:lnTo>
                  <a:lnTo>
                    <a:pt x="818" y="613"/>
                  </a:lnTo>
                  <a:lnTo>
                    <a:pt x="819" y="618"/>
                  </a:lnTo>
                  <a:lnTo>
                    <a:pt x="814" y="622"/>
                  </a:lnTo>
                  <a:lnTo>
                    <a:pt x="818" y="625"/>
                  </a:lnTo>
                  <a:lnTo>
                    <a:pt x="814" y="630"/>
                  </a:lnTo>
                  <a:lnTo>
                    <a:pt x="822" y="630"/>
                  </a:lnTo>
                  <a:lnTo>
                    <a:pt x="823" y="633"/>
                  </a:lnTo>
                  <a:lnTo>
                    <a:pt x="829" y="635"/>
                  </a:lnTo>
                  <a:lnTo>
                    <a:pt x="836" y="650"/>
                  </a:lnTo>
                  <a:lnTo>
                    <a:pt x="828" y="651"/>
                  </a:lnTo>
                  <a:lnTo>
                    <a:pt x="839" y="667"/>
                  </a:lnTo>
                  <a:lnTo>
                    <a:pt x="822" y="662"/>
                  </a:lnTo>
                  <a:lnTo>
                    <a:pt x="827" y="660"/>
                  </a:lnTo>
                  <a:lnTo>
                    <a:pt x="819" y="647"/>
                  </a:lnTo>
                  <a:lnTo>
                    <a:pt x="809" y="650"/>
                  </a:lnTo>
                  <a:lnTo>
                    <a:pt x="817" y="662"/>
                  </a:lnTo>
                  <a:lnTo>
                    <a:pt x="804" y="661"/>
                  </a:lnTo>
                  <a:lnTo>
                    <a:pt x="812" y="670"/>
                  </a:lnTo>
                  <a:lnTo>
                    <a:pt x="807" y="670"/>
                  </a:lnTo>
                  <a:lnTo>
                    <a:pt x="807" y="677"/>
                  </a:lnTo>
                  <a:lnTo>
                    <a:pt x="803" y="679"/>
                  </a:lnTo>
                  <a:lnTo>
                    <a:pt x="803" y="684"/>
                  </a:lnTo>
                  <a:lnTo>
                    <a:pt x="817" y="686"/>
                  </a:lnTo>
                  <a:lnTo>
                    <a:pt x="809" y="692"/>
                  </a:lnTo>
                  <a:lnTo>
                    <a:pt x="812" y="695"/>
                  </a:lnTo>
                  <a:lnTo>
                    <a:pt x="818" y="695"/>
                  </a:lnTo>
                  <a:lnTo>
                    <a:pt x="813" y="716"/>
                  </a:lnTo>
                  <a:lnTo>
                    <a:pt x="817" y="720"/>
                  </a:lnTo>
                  <a:lnTo>
                    <a:pt x="823" y="719"/>
                  </a:lnTo>
                  <a:lnTo>
                    <a:pt x="823" y="725"/>
                  </a:lnTo>
                  <a:lnTo>
                    <a:pt x="809" y="726"/>
                  </a:lnTo>
                  <a:lnTo>
                    <a:pt x="809" y="741"/>
                  </a:lnTo>
                  <a:lnTo>
                    <a:pt x="817" y="746"/>
                  </a:lnTo>
                  <a:lnTo>
                    <a:pt x="817" y="751"/>
                  </a:lnTo>
                  <a:lnTo>
                    <a:pt x="807" y="750"/>
                  </a:lnTo>
                  <a:lnTo>
                    <a:pt x="800" y="760"/>
                  </a:lnTo>
                  <a:lnTo>
                    <a:pt x="809" y="756"/>
                  </a:lnTo>
                  <a:lnTo>
                    <a:pt x="814" y="763"/>
                  </a:lnTo>
                  <a:lnTo>
                    <a:pt x="823" y="761"/>
                  </a:lnTo>
                  <a:lnTo>
                    <a:pt x="812" y="779"/>
                  </a:lnTo>
                  <a:lnTo>
                    <a:pt x="812" y="788"/>
                  </a:lnTo>
                  <a:lnTo>
                    <a:pt x="818" y="785"/>
                  </a:lnTo>
                  <a:lnTo>
                    <a:pt x="818" y="780"/>
                  </a:lnTo>
                  <a:lnTo>
                    <a:pt x="824" y="788"/>
                  </a:lnTo>
                  <a:lnTo>
                    <a:pt x="827" y="779"/>
                  </a:lnTo>
                  <a:lnTo>
                    <a:pt x="832" y="783"/>
                  </a:lnTo>
                  <a:lnTo>
                    <a:pt x="828" y="793"/>
                  </a:lnTo>
                  <a:lnTo>
                    <a:pt x="832" y="794"/>
                  </a:lnTo>
                  <a:lnTo>
                    <a:pt x="824" y="804"/>
                  </a:lnTo>
                  <a:lnTo>
                    <a:pt x="818" y="800"/>
                  </a:lnTo>
                  <a:lnTo>
                    <a:pt x="817" y="803"/>
                  </a:lnTo>
                  <a:lnTo>
                    <a:pt x="818" y="810"/>
                  </a:lnTo>
                  <a:lnTo>
                    <a:pt x="829" y="814"/>
                  </a:lnTo>
                  <a:lnTo>
                    <a:pt x="834" y="809"/>
                  </a:lnTo>
                  <a:lnTo>
                    <a:pt x="834" y="822"/>
                  </a:lnTo>
                  <a:lnTo>
                    <a:pt x="849" y="833"/>
                  </a:lnTo>
                  <a:lnTo>
                    <a:pt x="856" y="848"/>
                  </a:lnTo>
                  <a:lnTo>
                    <a:pt x="868" y="845"/>
                  </a:lnTo>
                  <a:lnTo>
                    <a:pt x="868" y="853"/>
                  </a:lnTo>
                  <a:lnTo>
                    <a:pt x="862" y="862"/>
                  </a:lnTo>
                  <a:lnTo>
                    <a:pt x="876" y="864"/>
                  </a:lnTo>
                  <a:lnTo>
                    <a:pt x="872" y="868"/>
                  </a:lnTo>
                  <a:lnTo>
                    <a:pt x="872" y="878"/>
                  </a:lnTo>
                  <a:lnTo>
                    <a:pt x="891" y="893"/>
                  </a:lnTo>
                  <a:lnTo>
                    <a:pt x="887" y="899"/>
                  </a:lnTo>
                  <a:lnTo>
                    <a:pt x="877" y="901"/>
                  </a:lnTo>
                  <a:lnTo>
                    <a:pt x="887" y="913"/>
                  </a:lnTo>
                  <a:lnTo>
                    <a:pt x="872" y="955"/>
                  </a:lnTo>
                  <a:lnTo>
                    <a:pt x="846" y="997"/>
                  </a:lnTo>
                  <a:lnTo>
                    <a:pt x="838" y="981"/>
                  </a:lnTo>
                  <a:lnTo>
                    <a:pt x="832" y="985"/>
                  </a:lnTo>
                  <a:lnTo>
                    <a:pt x="819" y="1007"/>
                  </a:lnTo>
                  <a:lnTo>
                    <a:pt x="800" y="1022"/>
                  </a:lnTo>
                  <a:lnTo>
                    <a:pt x="795" y="1017"/>
                  </a:lnTo>
                  <a:lnTo>
                    <a:pt x="780" y="1032"/>
                  </a:lnTo>
                  <a:lnTo>
                    <a:pt x="770" y="1050"/>
                  </a:lnTo>
                  <a:lnTo>
                    <a:pt x="760" y="1059"/>
                  </a:lnTo>
                  <a:lnTo>
                    <a:pt x="765" y="1075"/>
                  </a:lnTo>
                  <a:lnTo>
                    <a:pt x="772" y="1070"/>
                  </a:lnTo>
                  <a:lnTo>
                    <a:pt x="777" y="1075"/>
                  </a:lnTo>
                  <a:lnTo>
                    <a:pt x="765" y="1083"/>
                  </a:lnTo>
                  <a:lnTo>
                    <a:pt x="759" y="1080"/>
                  </a:lnTo>
                  <a:lnTo>
                    <a:pt x="767" y="1095"/>
                  </a:lnTo>
                  <a:lnTo>
                    <a:pt x="769" y="1108"/>
                  </a:lnTo>
                  <a:lnTo>
                    <a:pt x="777" y="1099"/>
                  </a:lnTo>
                  <a:lnTo>
                    <a:pt x="787" y="1108"/>
                  </a:lnTo>
                  <a:lnTo>
                    <a:pt x="788" y="1103"/>
                  </a:lnTo>
                  <a:lnTo>
                    <a:pt x="802" y="1118"/>
                  </a:lnTo>
                  <a:lnTo>
                    <a:pt x="818" y="1123"/>
                  </a:lnTo>
                  <a:lnTo>
                    <a:pt x="824" y="1129"/>
                  </a:lnTo>
                  <a:lnTo>
                    <a:pt x="824" y="1154"/>
                  </a:lnTo>
                  <a:lnTo>
                    <a:pt x="804" y="1178"/>
                  </a:lnTo>
                  <a:lnTo>
                    <a:pt x="800" y="1175"/>
                  </a:lnTo>
                  <a:lnTo>
                    <a:pt x="785" y="1180"/>
                  </a:lnTo>
                  <a:lnTo>
                    <a:pt x="769" y="1167"/>
                  </a:lnTo>
                  <a:lnTo>
                    <a:pt x="749" y="1175"/>
                  </a:lnTo>
                  <a:lnTo>
                    <a:pt x="719" y="1172"/>
                  </a:lnTo>
                  <a:lnTo>
                    <a:pt x="715" y="1162"/>
                  </a:lnTo>
                  <a:lnTo>
                    <a:pt x="701" y="1160"/>
                  </a:lnTo>
                  <a:lnTo>
                    <a:pt x="703" y="1138"/>
                  </a:lnTo>
                  <a:lnTo>
                    <a:pt x="691" y="1134"/>
                  </a:lnTo>
                  <a:lnTo>
                    <a:pt x="676" y="1111"/>
                  </a:lnTo>
                  <a:lnTo>
                    <a:pt x="667" y="1113"/>
                  </a:lnTo>
                  <a:lnTo>
                    <a:pt x="647" y="1106"/>
                  </a:lnTo>
                  <a:lnTo>
                    <a:pt x="626" y="1115"/>
                  </a:lnTo>
                  <a:lnTo>
                    <a:pt x="617" y="1114"/>
                  </a:lnTo>
                  <a:lnTo>
                    <a:pt x="615" y="1119"/>
                  </a:lnTo>
                  <a:lnTo>
                    <a:pt x="606" y="1154"/>
                  </a:lnTo>
                  <a:lnTo>
                    <a:pt x="585" y="1182"/>
                  </a:lnTo>
                  <a:lnTo>
                    <a:pt x="542" y="1199"/>
                  </a:lnTo>
                  <a:lnTo>
                    <a:pt x="519" y="1209"/>
                  </a:lnTo>
                  <a:lnTo>
                    <a:pt x="509" y="1223"/>
                  </a:lnTo>
                  <a:lnTo>
                    <a:pt x="482" y="1229"/>
                  </a:lnTo>
                  <a:lnTo>
                    <a:pt x="468" y="1256"/>
                  </a:lnTo>
                  <a:lnTo>
                    <a:pt x="433" y="1276"/>
                  </a:lnTo>
                  <a:lnTo>
                    <a:pt x="439" y="1252"/>
                  </a:lnTo>
                  <a:lnTo>
                    <a:pt x="439" y="1234"/>
                  </a:lnTo>
                  <a:lnTo>
                    <a:pt x="428" y="1218"/>
                  </a:lnTo>
                  <a:lnTo>
                    <a:pt x="410" y="1207"/>
                  </a:lnTo>
                  <a:lnTo>
                    <a:pt x="401" y="1212"/>
                  </a:lnTo>
                  <a:lnTo>
                    <a:pt x="386" y="1204"/>
                  </a:lnTo>
                  <a:lnTo>
                    <a:pt x="360" y="1213"/>
                  </a:lnTo>
                  <a:lnTo>
                    <a:pt x="350" y="1208"/>
                  </a:lnTo>
                  <a:lnTo>
                    <a:pt x="350" y="1198"/>
                  </a:lnTo>
                  <a:lnTo>
                    <a:pt x="341" y="1198"/>
                  </a:lnTo>
                  <a:lnTo>
                    <a:pt x="339" y="1187"/>
                  </a:lnTo>
                  <a:lnTo>
                    <a:pt x="336" y="1180"/>
                  </a:lnTo>
                  <a:lnTo>
                    <a:pt x="341" y="1177"/>
                  </a:lnTo>
                  <a:lnTo>
                    <a:pt x="336" y="1167"/>
                  </a:lnTo>
                  <a:lnTo>
                    <a:pt x="325" y="1165"/>
                  </a:lnTo>
                  <a:lnTo>
                    <a:pt x="322" y="1150"/>
                  </a:lnTo>
                  <a:lnTo>
                    <a:pt x="307" y="1135"/>
                  </a:lnTo>
                  <a:lnTo>
                    <a:pt x="314" y="1130"/>
                  </a:lnTo>
                  <a:lnTo>
                    <a:pt x="296" y="1119"/>
                  </a:lnTo>
                  <a:lnTo>
                    <a:pt x="296" y="1108"/>
                  </a:lnTo>
                  <a:lnTo>
                    <a:pt x="291" y="1108"/>
                  </a:lnTo>
                  <a:lnTo>
                    <a:pt x="281" y="1133"/>
                  </a:lnTo>
                  <a:lnTo>
                    <a:pt x="263" y="1154"/>
                  </a:lnTo>
                  <a:lnTo>
                    <a:pt x="243" y="1135"/>
                  </a:lnTo>
                  <a:lnTo>
                    <a:pt x="266" y="1114"/>
                  </a:lnTo>
                  <a:lnTo>
                    <a:pt x="275" y="1098"/>
                  </a:lnTo>
                  <a:lnTo>
                    <a:pt x="282" y="1095"/>
                  </a:lnTo>
                  <a:lnTo>
                    <a:pt x="280" y="1090"/>
                  </a:lnTo>
                  <a:lnTo>
                    <a:pt x="285" y="1083"/>
                  </a:lnTo>
                  <a:lnTo>
                    <a:pt x="280" y="1079"/>
                  </a:lnTo>
                  <a:lnTo>
                    <a:pt x="280" y="1050"/>
                  </a:lnTo>
                  <a:lnTo>
                    <a:pt x="266" y="1055"/>
                  </a:lnTo>
                  <a:lnTo>
                    <a:pt x="263" y="1049"/>
                  </a:lnTo>
                  <a:lnTo>
                    <a:pt x="248" y="1050"/>
                  </a:lnTo>
                  <a:lnTo>
                    <a:pt x="232" y="1037"/>
                  </a:lnTo>
                  <a:lnTo>
                    <a:pt x="235" y="1030"/>
                  </a:lnTo>
                  <a:lnTo>
                    <a:pt x="243" y="1027"/>
                  </a:lnTo>
                  <a:lnTo>
                    <a:pt x="242" y="1021"/>
                  </a:lnTo>
                  <a:lnTo>
                    <a:pt x="221" y="1000"/>
                  </a:lnTo>
                  <a:lnTo>
                    <a:pt x="206" y="995"/>
                  </a:lnTo>
                  <a:lnTo>
                    <a:pt x="217" y="980"/>
                  </a:lnTo>
                  <a:lnTo>
                    <a:pt x="206" y="982"/>
                  </a:lnTo>
                  <a:lnTo>
                    <a:pt x="196" y="976"/>
                  </a:lnTo>
                  <a:lnTo>
                    <a:pt x="206" y="970"/>
                  </a:lnTo>
                  <a:lnTo>
                    <a:pt x="227" y="965"/>
                  </a:lnTo>
                  <a:lnTo>
                    <a:pt x="272" y="975"/>
                  </a:lnTo>
                  <a:lnTo>
                    <a:pt x="276" y="955"/>
                  </a:lnTo>
                  <a:lnTo>
                    <a:pt x="325" y="921"/>
                  </a:lnTo>
                  <a:lnTo>
                    <a:pt x="332" y="926"/>
                  </a:lnTo>
                  <a:lnTo>
                    <a:pt x="344" y="922"/>
                  </a:lnTo>
                  <a:lnTo>
                    <a:pt x="345" y="916"/>
                  </a:lnTo>
                  <a:lnTo>
                    <a:pt x="359" y="917"/>
                  </a:lnTo>
                  <a:lnTo>
                    <a:pt x="368" y="901"/>
                  </a:lnTo>
                  <a:lnTo>
                    <a:pt x="378" y="897"/>
                  </a:lnTo>
                  <a:lnTo>
                    <a:pt x="368" y="889"/>
                  </a:lnTo>
                  <a:lnTo>
                    <a:pt x="381" y="889"/>
                  </a:lnTo>
                  <a:lnTo>
                    <a:pt x="380" y="883"/>
                  </a:lnTo>
                  <a:lnTo>
                    <a:pt x="364" y="881"/>
                  </a:lnTo>
                  <a:lnTo>
                    <a:pt x="359" y="874"/>
                  </a:lnTo>
                  <a:lnTo>
                    <a:pt x="361" y="868"/>
                  </a:lnTo>
                  <a:lnTo>
                    <a:pt x="351" y="859"/>
                  </a:lnTo>
                  <a:lnTo>
                    <a:pt x="361" y="859"/>
                  </a:lnTo>
                  <a:lnTo>
                    <a:pt x="361" y="852"/>
                  </a:lnTo>
                  <a:lnTo>
                    <a:pt x="371" y="858"/>
                  </a:lnTo>
                  <a:lnTo>
                    <a:pt x="376" y="857"/>
                  </a:lnTo>
                  <a:lnTo>
                    <a:pt x="366" y="847"/>
                  </a:lnTo>
                  <a:lnTo>
                    <a:pt x="354" y="848"/>
                  </a:lnTo>
                  <a:lnTo>
                    <a:pt x="355" y="843"/>
                  </a:lnTo>
                  <a:lnTo>
                    <a:pt x="355" y="837"/>
                  </a:lnTo>
                  <a:lnTo>
                    <a:pt x="345" y="837"/>
                  </a:lnTo>
                  <a:lnTo>
                    <a:pt x="341" y="824"/>
                  </a:lnTo>
                  <a:lnTo>
                    <a:pt x="330" y="832"/>
                  </a:lnTo>
                  <a:lnTo>
                    <a:pt x="324" y="820"/>
                  </a:lnTo>
                  <a:lnTo>
                    <a:pt x="327" y="809"/>
                  </a:lnTo>
                  <a:lnTo>
                    <a:pt x="320" y="812"/>
                  </a:lnTo>
                  <a:lnTo>
                    <a:pt x="311" y="827"/>
                  </a:lnTo>
                  <a:lnTo>
                    <a:pt x="304" y="810"/>
                  </a:lnTo>
                  <a:lnTo>
                    <a:pt x="311" y="798"/>
                  </a:lnTo>
                  <a:lnTo>
                    <a:pt x="309" y="790"/>
                  </a:lnTo>
                  <a:lnTo>
                    <a:pt x="297" y="804"/>
                  </a:lnTo>
                  <a:lnTo>
                    <a:pt x="282" y="808"/>
                  </a:lnTo>
                  <a:lnTo>
                    <a:pt x="286" y="790"/>
                  </a:lnTo>
                  <a:lnTo>
                    <a:pt x="276" y="789"/>
                  </a:lnTo>
                  <a:lnTo>
                    <a:pt x="265" y="793"/>
                  </a:lnTo>
                  <a:lnTo>
                    <a:pt x="260" y="780"/>
                  </a:lnTo>
                  <a:lnTo>
                    <a:pt x="255" y="785"/>
                  </a:lnTo>
                  <a:lnTo>
                    <a:pt x="253" y="795"/>
                  </a:lnTo>
                  <a:lnTo>
                    <a:pt x="250" y="790"/>
                  </a:lnTo>
                  <a:lnTo>
                    <a:pt x="252" y="780"/>
                  </a:lnTo>
                  <a:lnTo>
                    <a:pt x="270" y="774"/>
                  </a:lnTo>
                  <a:lnTo>
                    <a:pt x="276" y="753"/>
                  </a:lnTo>
                  <a:lnTo>
                    <a:pt x="286" y="741"/>
                  </a:lnTo>
                  <a:lnTo>
                    <a:pt x="295" y="741"/>
                  </a:lnTo>
                  <a:lnTo>
                    <a:pt x="296" y="724"/>
                  </a:lnTo>
                  <a:lnTo>
                    <a:pt x="287" y="720"/>
                  </a:lnTo>
                  <a:lnTo>
                    <a:pt x="301" y="707"/>
                  </a:lnTo>
                  <a:lnTo>
                    <a:pt x="300" y="697"/>
                  </a:lnTo>
                  <a:lnTo>
                    <a:pt x="292" y="700"/>
                  </a:lnTo>
                  <a:lnTo>
                    <a:pt x="287" y="682"/>
                  </a:lnTo>
                  <a:lnTo>
                    <a:pt x="277" y="679"/>
                  </a:lnTo>
                  <a:lnTo>
                    <a:pt x="275" y="671"/>
                  </a:lnTo>
                  <a:lnTo>
                    <a:pt x="280" y="666"/>
                  </a:lnTo>
                  <a:lnTo>
                    <a:pt x="277" y="656"/>
                  </a:lnTo>
                  <a:lnTo>
                    <a:pt x="270" y="652"/>
                  </a:lnTo>
                  <a:lnTo>
                    <a:pt x="265" y="630"/>
                  </a:lnTo>
                  <a:lnTo>
                    <a:pt x="250" y="620"/>
                  </a:lnTo>
                  <a:lnTo>
                    <a:pt x="247" y="625"/>
                  </a:lnTo>
                  <a:lnTo>
                    <a:pt x="247" y="615"/>
                  </a:lnTo>
                  <a:lnTo>
                    <a:pt x="231" y="613"/>
                  </a:lnTo>
                  <a:lnTo>
                    <a:pt x="231" y="602"/>
                  </a:lnTo>
                  <a:lnTo>
                    <a:pt x="227" y="596"/>
                  </a:lnTo>
                  <a:lnTo>
                    <a:pt x="232" y="592"/>
                  </a:lnTo>
                  <a:lnTo>
                    <a:pt x="232" y="583"/>
                  </a:lnTo>
                  <a:lnTo>
                    <a:pt x="238" y="586"/>
                  </a:lnTo>
                  <a:lnTo>
                    <a:pt x="247" y="581"/>
                  </a:lnTo>
                  <a:lnTo>
                    <a:pt x="260" y="559"/>
                  </a:lnTo>
                  <a:lnTo>
                    <a:pt x="248" y="548"/>
                  </a:lnTo>
                  <a:lnTo>
                    <a:pt x="223" y="549"/>
                  </a:lnTo>
                  <a:lnTo>
                    <a:pt x="191" y="561"/>
                  </a:lnTo>
                  <a:lnTo>
                    <a:pt x="187" y="558"/>
                  </a:lnTo>
                  <a:lnTo>
                    <a:pt x="174" y="558"/>
                  </a:lnTo>
                  <a:lnTo>
                    <a:pt x="173" y="564"/>
                  </a:lnTo>
                  <a:lnTo>
                    <a:pt x="167" y="561"/>
                  </a:lnTo>
                  <a:lnTo>
                    <a:pt x="164" y="566"/>
                  </a:lnTo>
                  <a:lnTo>
                    <a:pt x="157" y="551"/>
                  </a:lnTo>
                  <a:lnTo>
                    <a:pt x="157" y="569"/>
                  </a:lnTo>
                  <a:lnTo>
                    <a:pt x="147" y="578"/>
                  </a:lnTo>
                  <a:lnTo>
                    <a:pt x="139" y="574"/>
                  </a:lnTo>
                  <a:lnTo>
                    <a:pt x="138" y="561"/>
                  </a:lnTo>
                  <a:lnTo>
                    <a:pt x="123" y="554"/>
                  </a:lnTo>
                  <a:lnTo>
                    <a:pt x="114" y="561"/>
                  </a:lnTo>
                  <a:lnTo>
                    <a:pt x="105" y="556"/>
                  </a:lnTo>
                  <a:lnTo>
                    <a:pt x="103" y="558"/>
                  </a:lnTo>
                  <a:lnTo>
                    <a:pt x="98" y="543"/>
                  </a:lnTo>
                  <a:lnTo>
                    <a:pt x="84" y="533"/>
                  </a:lnTo>
                  <a:lnTo>
                    <a:pt x="68" y="539"/>
                  </a:lnTo>
                  <a:lnTo>
                    <a:pt x="59" y="522"/>
                  </a:lnTo>
                  <a:lnTo>
                    <a:pt x="64" y="505"/>
                  </a:lnTo>
                  <a:lnTo>
                    <a:pt x="56" y="498"/>
                  </a:lnTo>
                  <a:lnTo>
                    <a:pt x="70" y="492"/>
                  </a:lnTo>
                  <a:lnTo>
                    <a:pt x="40" y="489"/>
                  </a:lnTo>
                  <a:lnTo>
                    <a:pt x="35" y="480"/>
                  </a:lnTo>
                  <a:lnTo>
                    <a:pt x="61" y="482"/>
                  </a:lnTo>
                  <a:lnTo>
                    <a:pt x="61" y="468"/>
                  </a:lnTo>
                  <a:lnTo>
                    <a:pt x="64" y="463"/>
                  </a:lnTo>
                  <a:lnTo>
                    <a:pt x="50" y="459"/>
                  </a:lnTo>
                  <a:lnTo>
                    <a:pt x="66" y="454"/>
                  </a:lnTo>
                  <a:lnTo>
                    <a:pt x="66" y="445"/>
                  </a:lnTo>
                  <a:lnTo>
                    <a:pt x="59" y="441"/>
                  </a:lnTo>
                  <a:lnTo>
                    <a:pt x="31" y="439"/>
                  </a:lnTo>
                  <a:lnTo>
                    <a:pt x="34" y="431"/>
                  </a:lnTo>
                  <a:lnTo>
                    <a:pt x="26" y="426"/>
                  </a:lnTo>
                  <a:lnTo>
                    <a:pt x="56" y="421"/>
                  </a:lnTo>
                  <a:lnTo>
                    <a:pt x="31" y="413"/>
                  </a:lnTo>
                  <a:lnTo>
                    <a:pt x="5" y="429"/>
                  </a:lnTo>
                  <a:lnTo>
                    <a:pt x="0" y="426"/>
                  </a:lnTo>
                  <a:lnTo>
                    <a:pt x="4" y="415"/>
                  </a:lnTo>
                  <a:lnTo>
                    <a:pt x="21" y="401"/>
                  </a:lnTo>
                  <a:lnTo>
                    <a:pt x="21" y="370"/>
                  </a:lnTo>
                  <a:lnTo>
                    <a:pt x="30" y="349"/>
                  </a:lnTo>
                  <a:lnTo>
                    <a:pt x="43" y="344"/>
                  </a:lnTo>
                  <a:lnTo>
                    <a:pt x="66" y="344"/>
                  </a:lnTo>
                  <a:lnTo>
                    <a:pt x="80" y="335"/>
                  </a:lnTo>
                  <a:lnTo>
                    <a:pt x="85" y="317"/>
                  </a:lnTo>
                  <a:lnTo>
                    <a:pt x="88" y="283"/>
                  </a:lnTo>
                  <a:lnTo>
                    <a:pt x="99" y="256"/>
                  </a:lnTo>
                  <a:lnTo>
                    <a:pt x="110" y="232"/>
                  </a:lnTo>
                  <a:lnTo>
                    <a:pt x="109" y="211"/>
                  </a:lnTo>
                  <a:lnTo>
                    <a:pt x="115" y="179"/>
                  </a:lnTo>
                  <a:lnTo>
                    <a:pt x="132" y="165"/>
                  </a:lnTo>
                  <a:lnTo>
                    <a:pt x="139" y="165"/>
                  </a:lnTo>
                  <a:lnTo>
                    <a:pt x="149" y="177"/>
                  </a:lnTo>
                  <a:lnTo>
                    <a:pt x="148" y="214"/>
                  </a:lnTo>
                  <a:lnTo>
                    <a:pt x="152" y="219"/>
                  </a:lnTo>
                  <a:lnTo>
                    <a:pt x="201" y="227"/>
                  </a:lnTo>
                  <a:lnTo>
                    <a:pt x="213" y="227"/>
                  </a:lnTo>
                  <a:lnTo>
                    <a:pt x="240" y="219"/>
                  </a:lnTo>
                  <a:lnTo>
                    <a:pt x="266" y="177"/>
                  </a:lnTo>
                  <a:lnTo>
                    <a:pt x="301" y="165"/>
                  </a:lnTo>
                  <a:lnTo>
                    <a:pt x="312" y="140"/>
                  </a:lnTo>
                  <a:lnTo>
                    <a:pt x="312" y="113"/>
                  </a:lnTo>
                  <a:lnTo>
                    <a:pt x="320" y="93"/>
                  </a:lnTo>
                  <a:lnTo>
                    <a:pt x="341" y="88"/>
                  </a:lnTo>
                  <a:lnTo>
                    <a:pt x="364" y="91"/>
                  </a:lnTo>
                  <a:lnTo>
                    <a:pt x="376" y="86"/>
                  </a:lnTo>
                  <a:lnTo>
                    <a:pt x="376" y="44"/>
                  </a:lnTo>
                  <a:lnTo>
                    <a:pt x="385" y="35"/>
                  </a:lnTo>
                  <a:lnTo>
                    <a:pt x="403" y="35"/>
                  </a:lnTo>
                  <a:lnTo>
                    <a:pt x="425" y="60"/>
                  </a:lnTo>
                  <a:lnTo>
                    <a:pt x="442" y="61"/>
                  </a:lnTo>
                  <a:lnTo>
                    <a:pt x="457" y="40"/>
                  </a:lnTo>
                  <a:lnTo>
                    <a:pt x="462" y="14"/>
                  </a:lnTo>
                  <a:lnTo>
                    <a:pt x="472" y="0"/>
                  </a:lnTo>
                  <a:lnTo>
                    <a:pt x="492" y="2"/>
                  </a:lnTo>
                  <a:lnTo>
                    <a:pt x="509" y="44"/>
                  </a:lnTo>
                  <a:lnTo>
                    <a:pt x="521" y="55"/>
                  </a:lnTo>
                  <a:lnTo>
                    <a:pt x="532" y="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</a:p>
            <a:p>
              <a:pPr algn="r"/>
              <a:endParaRPr lang="en-US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r"/>
              <a:endParaRPr lang="en-US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-5098" y="6607264"/>
            <a:ext cx="102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FEE.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62" name="Freeform 53"/>
          <p:cNvSpPr>
            <a:spLocks/>
          </p:cNvSpPr>
          <p:nvPr/>
        </p:nvSpPr>
        <p:spPr bwMode="auto">
          <a:xfrm>
            <a:off x="4280400" y="2095200"/>
            <a:ext cx="1021021" cy="854935"/>
          </a:xfrm>
          <a:custGeom>
            <a:avLst/>
            <a:gdLst>
              <a:gd name="T0" fmla="*/ 545 w 1498"/>
              <a:gd name="T1" fmla="*/ 24 h 1258"/>
              <a:gd name="T2" fmla="*/ 556 w 1498"/>
              <a:gd name="T3" fmla="*/ 89 h 1258"/>
              <a:gd name="T4" fmla="*/ 577 w 1498"/>
              <a:gd name="T5" fmla="*/ 173 h 1258"/>
              <a:gd name="T6" fmla="*/ 572 w 1498"/>
              <a:gd name="T7" fmla="*/ 245 h 1258"/>
              <a:gd name="T8" fmla="*/ 570 w 1498"/>
              <a:gd name="T9" fmla="*/ 293 h 1258"/>
              <a:gd name="T10" fmla="*/ 624 w 1498"/>
              <a:gd name="T11" fmla="*/ 319 h 1258"/>
              <a:gd name="T12" fmla="*/ 699 w 1498"/>
              <a:gd name="T13" fmla="*/ 286 h 1258"/>
              <a:gd name="T14" fmla="*/ 753 w 1498"/>
              <a:gd name="T15" fmla="*/ 284 h 1258"/>
              <a:gd name="T16" fmla="*/ 764 w 1498"/>
              <a:gd name="T17" fmla="*/ 397 h 1258"/>
              <a:gd name="T18" fmla="*/ 791 w 1498"/>
              <a:gd name="T19" fmla="*/ 462 h 1258"/>
              <a:gd name="T20" fmla="*/ 915 w 1498"/>
              <a:gd name="T21" fmla="*/ 505 h 1258"/>
              <a:gd name="T22" fmla="*/ 1018 w 1498"/>
              <a:gd name="T23" fmla="*/ 511 h 1258"/>
              <a:gd name="T24" fmla="*/ 1087 w 1498"/>
              <a:gd name="T25" fmla="*/ 564 h 1258"/>
              <a:gd name="T26" fmla="*/ 1176 w 1498"/>
              <a:gd name="T27" fmla="*/ 551 h 1258"/>
              <a:gd name="T28" fmla="*/ 1285 w 1498"/>
              <a:gd name="T29" fmla="*/ 492 h 1258"/>
              <a:gd name="T30" fmla="*/ 1438 w 1498"/>
              <a:gd name="T31" fmla="*/ 516 h 1258"/>
              <a:gd name="T32" fmla="*/ 1482 w 1498"/>
              <a:gd name="T33" fmla="*/ 580 h 1258"/>
              <a:gd name="T34" fmla="*/ 1476 w 1498"/>
              <a:gd name="T35" fmla="*/ 619 h 1258"/>
              <a:gd name="T36" fmla="*/ 1463 w 1498"/>
              <a:gd name="T37" fmla="*/ 674 h 1258"/>
              <a:gd name="T38" fmla="*/ 1497 w 1498"/>
              <a:gd name="T39" fmla="*/ 710 h 1258"/>
              <a:gd name="T40" fmla="*/ 1468 w 1498"/>
              <a:gd name="T41" fmla="*/ 776 h 1258"/>
              <a:gd name="T42" fmla="*/ 1390 w 1498"/>
              <a:gd name="T43" fmla="*/ 827 h 1258"/>
              <a:gd name="T44" fmla="*/ 1353 w 1498"/>
              <a:gd name="T45" fmla="*/ 840 h 1258"/>
              <a:gd name="T46" fmla="*/ 1400 w 1498"/>
              <a:gd name="T47" fmla="*/ 894 h 1258"/>
              <a:gd name="T48" fmla="*/ 1428 w 1498"/>
              <a:gd name="T49" fmla="*/ 986 h 1258"/>
              <a:gd name="T50" fmla="*/ 1392 w 1498"/>
              <a:gd name="T51" fmla="*/ 1069 h 1258"/>
              <a:gd name="T52" fmla="*/ 1326 w 1498"/>
              <a:gd name="T53" fmla="*/ 1109 h 1258"/>
              <a:gd name="T54" fmla="*/ 1257 w 1498"/>
              <a:gd name="T55" fmla="*/ 1125 h 1258"/>
              <a:gd name="T56" fmla="*/ 1208 w 1498"/>
              <a:gd name="T57" fmla="*/ 1109 h 1258"/>
              <a:gd name="T58" fmla="*/ 1098 w 1498"/>
              <a:gd name="T59" fmla="*/ 1143 h 1258"/>
              <a:gd name="T60" fmla="*/ 984 w 1498"/>
              <a:gd name="T61" fmla="*/ 1168 h 1258"/>
              <a:gd name="T62" fmla="*/ 937 w 1498"/>
              <a:gd name="T63" fmla="*/ 1127 h 1258"/>
              <a:gd name="T64" fmla="*/ 640 w 1498"/>
              <a:gd name="T65" fmla="*/ 1169 h 1258"/>
              <a:gd name="T66" fmla="*/ 496 w 1498"/>
              <a:gd name="T67" fmla="*/ 1228 h 1258"/>
              <a:gd name="T68" fmla="*/ 448 w 1498"/>
              <a:gd name="T69" fmla="*/ 1143 h 1258"/>
              <a:gd name="T70" fmla="*/ 448 w 1498"/>
              <a:gd name="T71" fmla="*/ 1104 h 1258"/>
              <a:gd name="T72" fmla="*/ 407 w 1498"/>
              <a:gd name="T73" fmla="*/ 1109 h 1258"/>
              <a:gd name="T74" fmla="*/ 365 w 1498"/>
              <a:gd name="T75" fmla="*/ 1047 h 1258"/>
              <a:gd name="T76" fmla="*/ 390 w 1498"/>
              <a:gd name="T77" fmla="*/ 993 h 1258"/>
              <a:gd name="T78" fmla="*/ 410 w 1498"/>
              <a:gd name="T79" fmla="*/ 887 h 1258"/>
              <a:gd name="T80" fmla="*/ 328 w 1498"/>
              <a:gd name="T81" fmla="*/ 728 h 1258"/>
              <a:gd name="T82" fmla="*/ 400 w 1498"/>
              <a:gd name="T83" fmla="*/ 679 h 1258"/>
              <a:gd name="T84" fmla="*/ 383 w 1498"/>
              <a:gd name="T85" fmla="*/ 641 h 1258"/>
              <a:gd name="T86" fmla="*/ 267 w 1498"/>
              <a:gd name="T87" fmla="*/ 621 h 1258"/>
              <a:gd name="T88" fmla="*/ 211 w 1498"/>
              <a:gd name="T89" fmla="*/ 606 h 1258"/>
              <a:gd name="T90" fmla="*/ 168 w 1498"/>
              <a:gd name="T91" fmla="*/ 596 h 1258"/>
              <a:gd name="T92" fmla="*/ 131 w 1498"/>
              <a:gd name="T93" fmla="*/ 562 h 1258"/>
              <a:gd name="T94" fmla="*/ 85 w 1498"/>
              <a:gd name="T95" fmla="*/ 503 h 1258"/>
              <a:gd name="T96" fmla="*/ 54 w 1498"/>
              <a:gd name="T97" fmla="*/ 441 h 1258"/>
              <a:gd name="T98" fmla="*/ 28 w 1498"/>
              <a:gd name="T99" fmla="*/ 357 h 1258"/>
              <a:gd name="T100" fmla="*/ 23 w 1498"/>
              <a:gd name="T101" fmla="*/ 306 h 1258"/>
              <a:gd name="T102" fmla="*/ 11 w 1498"/>
              <a:gd name="T103" fmla="*/ 227 h 1258"/>
              <a:gd name="T104" fmla="*/ 289 w 1498"/>
              <a:gd name="T105" fmla="*/ 275 h 1258"/>
              <a:gd name="T106" fmla="*/ 289 w 1498"/>
              <a:gd name="T107" fmla="*/ 231 h 1258"/>
              <a:gd name="T108" fmla="*/ 289 w 1498"/>
              <a:gd name="T109" fmla="*/ 190 h 1258"/>
              <a:gd name="T110" fmla="*/ 333 w 1498"/>
              <a:gd name="T111" fmla="*/ 152 h 1258"/>
              <a:gd name="T112" fmla="*/ 364 w 1498"/>
              <a:gd name="T113" fmla="*/ 91 h 1258"/>
              <a:gd name="T114" fmla="*/ 379 w 1498"/>
              <a:gd name="T115" fmla="*/ 47 h 1258"/>
              <a:gd name="T116" fmla="*/ 402 w 1498"/>
              <a:gd name="T117" fmla="*/ 13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1258">
                <a:moveTo>
                  <a:pt x="444" y="19"/>
                </a:moveTo>
                <a:lnTo>
                  <a:pt x="449" y="35"/>
                </a:lnTo>
                <a:lnTo>
                  <a:pt x="448" y="38"/>
                </a:lnTo>
                <a:lnTo>
                  <a:pt x="469" y="40"/>
                </a:lnTo>
                <a:lnTo>
                  <a:pt x="484" y="24"/>
                </a:lnTo>
                <a:lnTo>
                  <a:pt x="498" y="20"/>
                </a:lnTo>
                <a:lnTo>
                  <a:pt x="530" y="29"/>
                </a:lnTo>
                <a:lnTo>
                  <a:pt x="545" y="24"/>
                </a:lnTo>
                <a:lnTo>
                  <a:pt x="546" y="30"/>
                </a:lnTo>
                <a:lnTo>
                  <a:pt x="560" y="38"/>
                </a:lnTo>
                <a:lnTo>
                  <a:pt x="562" y="42"/>
                </a:lnTo>
                <a:lnTo>
                  <a:pt x="562" y="63"/>
                </a:lnTo>
                <a:lnTo>
                  <a:pt x="567" y="64"/>
                </a:lnTo>
                <a:lnTo>
                  <a:pt x="570" y="73"/>
                </a:lnTo>
                <a:lnTo>
                  <a:pt x="562" y="87"/>
                </a:lnTo>
                <a:lnTo>
                  <a:pt x="556" y="89"/>
                </a:lnTo>
                <a:lnTo>
                  <a:pt x="572" y="101"/>
                </a:lnTo>
                <a:lnTo>
                  <a:pt x="566" y="109"/>
                </a:lnTo>
                <a:lnTo>
                  <a:pt x="571" y="114"/>
                </a:lnTo>
                <a:lnTo>
                  <a:pt x="585" y="117"/>
                </a:lnTo>
                <a:lnTo>
                  <a:pt x="587" y="121"/>
                </a:lnTo>
                <a:lnTo>
                  <a:pt x="571" y="137"/>
                </a:lnTo>
                <a:lnTo>
                  <a:pt x="581" y="162"/>
                </a:lnTo>
                <a:lnTo>
                  <a:pt x="577" y="173"/>
                </a:lnTo>
                <a:lnTo>
                  <a:pt x="585" y="180"/>
                </a:lnTo>
                <a:lnTo>
                  <a:pt x="566" y="192"/>
                </a:lnTo>
                <a:lnTo>
                  <a:pt x="570" y="205"/>
                </a:lnTo>
                <a:lnTo>
                  <a:pt x="576" y="205"/>
                </a:lnTo>
                <a:lnTo>
                  <a:pt x="580" y="212"/>
                </a:lnTo>
                <a:lnTo>
                  <a:pt x="567" y="226"/>
                </a:lnTo>
                <a:lnTo>
                  <a:pt x="562" y="245"/>
                </a:lnTo>
                <a:lnTo>
                  <a:pt x="572" y="245"/>
                </a:lnTo>
                <a:lnTo>
                  <a:pt x="567" y="254"/>
                </a:lnTo>
                <a:lnTo>
                  <a:pt x="575" y="254"/>
                </a:lnTo>
                <a:lnTo>
                  <a:pt x="571" y="265"/>
                </a:lnTo>
                <a:lnTo>
                  <a:pt x="590" y="279"/>
                </a:lnTo>
                <a:lnTo>
                  <a:pt x="585" y="289"/>
                </a:lnTo>
                <a:lnTo>
                  <a:pt x="580" y="295"/>
                </a:lnTo>
                <a:lnTo>
                  <a:pt x="575" y="293"/>
                </a:lnTo>
                <a:lnTo>
                  <a:pt x="570" y="293"/>
                </a:lnTo>
                <a:lnTo>
                  <a:pt x="570" y="300"/>
                </a:lnTo>
                <a:lnTo>
                  <a:pt x="575" y="293"/>
                </a:lnTo>
                <a:lnTo>
                  <a:pt x="586" y="306"/>
                </a:lnTo>
                <a:lnTo>
                  <a:pt x="591" y="306"/>
                </a:lnTo>
                <a:lnTo>
                  <a:pt x="592" y="313"/>
                </a:lnTo>
                <a:lnTo>
                  <a:pt x="607" y="313"/>
                </a:lnTo>
                <a:lnTo>
                  <a:pt x="617" y="321"/>
                </a:lnTo>
                <a:lnTo>
                  <a:pt x="624" y="319"/>
                </a:lnTo>
                <a:lnTo>
                  <a:pt x="629" y="305"/>
                </a:lnTo>
                <a:lnTo>
                  <a:pt x="640" y="301"/>
                </a:lnTo>
                <a:lnTo>
                  <a:pt x="654" y="290"/>
                </a:lnTo>
                <a:lnTo>
                  <a:pt x="660" y="286"/>
                </a:lnTo>
                <a:lnTo>
                  <a:pt x="668" y="291"/>
                </a:lnTo>
                <a:lnTo>
                  <a:pt x="681" y="286"/>
                </a:lnTo>
                <a:lnTo>
                  <a:pt x="694" y="289"/>
                </a:lnTo>
                <a:lnTo>
                  <a:pt x="699" y="286"/>
                </a:lnTo>
                <a:lnTo>
                  <a:pt x="708" y="270"/>
                </a:lnTo>
                <a:lnTo>
                  <a:pt x="713" y="270"/>
                </a:lnTo>
                <a:lnTo>
                  <a:pt x="719" y="265"/>
                </a:lnTo>
                <a:lnTo>
                  <a:pt x="725" y="265"/>
                </a:lnTo>
                <a:lnTo>
                  <a:pt x="730" y="271"/>
                </a:lnTo>
                <a:lnTo>
                  <a:pt x="732" y="265"/>
                </a:lnTo>
                <a:lnTo>
                  <a:pt x="742" y="281"/>
                </a:lnTo>
                <a:lnTo>
                  <a:pt x="753" y="284"/>
                </a:lnTo>
                <a:lnTo>
                  <a:pt x="757" y="298"/>
                </a:lnTo>
                <a:lnTo>
                  <a:pt x="748" y="308"/>
                </a:lnTo>
                <a:lnTo>
                  <a:pt x="768" y="316"/>
                </a:lnTo>
                <a:lnTo>
                  <a:pt x="769" y="344"/>
                </a:lnTo>
                <a:lnTo>
                  <a:pt x="759" y="353"/>
                </a:lnTo>
                <a:lnTo>
                  <a:pt x="778" y="388"/>
                </a:lnTo>
                <a:lnTo>
                  <a:pt x="769" y="390"/>
                </a:lnTo>
                <a:lnTo>
                  <a:pt x="764" y="397"/>
                </a:lnTo>
                <a:lnTo>
                  <a:pt x="769" y="423"/>
                </a:lnTo>
                <a:lnTo>
                  <a:pt x="735" y="447"/>
                </a:lnTo>
                <a:lnTo>
                  <a:pt x="739" y="451"/>
                </a:lnTo>
                <a:lnTo>
                  <a:pt x="764" y="451"/>
                </a:lnTo>
                <a:lnTo>
                  <a:pt x="767" y="462"/>
                </a:lnTo>
                <a:lnTo>
                  <a:pt x="759" y="468"/>
                </a:lnTo>
                <a:lnTo>
                  <a:pt x="763" y="472"/>
                </a:lnTo>
                <a:lnTo>
                  <a:pt x="791" y="462"/>
                </a:lnTo>
                <a:lnTo>
                  <a:pt x="801" y="467"/>
                </a:lnTo>
                <a:lnTo>
                  <a:pt x="843" y="508"/>
                </a:lnTo>
                <a:lnTo>
                  <a:pt x="862" y="507"/>
                </a:lnTo>
                <a:lnTo>
                  <a:pt x="875" y="498"/>
                </a:lnTo>
                <a:lnTo>
                  <a:pt x="896" y="530"/>
                </a:lnTo>
                <a:lnTo>
                  <a:pt x="896" y="515"/>
                </a:lnTo>
                <a:lnTo>
                  <a:pt x="910" y="513"/>
                </a:lnTo>
                <a:lnTo>
                  <a:pt x="915" y="505"/>
                </a:lnTo>
                <a:lnTo>
                  <a:pt x="931" y="500"/>
                </a:lnTo>
                <a:lnTo>
                  <a:pt x="949" y="505"/>
                </a:lnTo>
                <a:lnTo>
                  <a:pt x="954" y="497"/>
                </a:lnTo>
                <a:lnTo>
                  <a:pt x="970" y="493"/>
                </a:lnTo>
                <a:lnTo>
                  <a:pt x="970" y="488"/>
                </a:lnTo>
                <a:lnTo>
                  <a:pt x="993" y="488"/>
                </a:lnTo>
                <a:lnTo>
                  <a:pt x="1018" y="508"/>
                </a:lnTo>
                <a:lnTo>
                  <a:pt x="1018" y="511"/>
                </a:lnTo>
                <a:lnTo>
                  <a:pt x="1025" y="516"/>
                </a:lnTo>
                <a:lnTo>
                  <a:pt x="1021" y="520"/>
                </a:lnTo>
                <a:lnTo>
                  <a:pt x="1025" y="526"/>
                </a:lnTo>
                <a:lnTo>
                  <a:pt x="1039" y="536"/>
                </a:lnTo>
                <a:lnTo>
                  <a:pt x="1059" y="540"/>
                </a:lnTo>
                <a:lnTo>
                  <a:pt x="1055" y="542"/>
                </a:lnTo>
                <a:lnTo>
                  <a:pt x="1075" y="562"/>
                </a:lnTo>
                <a:lnTo>
                  <a:pt x="1087" y="564"/>
                </a:lnTo>
                <a:lnTo>
                  <a:pt x="1093" y="575"/>
                </a:lnTo>
                <a:lnTo>
                  <a:pt x="1113" y="569"/>
                </a:lnTo>
                <a:lnTo>
                  <a:pt x="1133" y="557"/>
                </a:lnTo>
                <a:lnTo>
                  <a:pt x="1128" y="540"/>
                </a:lnTo>
                <a:lnTo>
                  <a:pt x="1147" y="523"/>
                </a:lnTo>
                <a:lnTo>
                  <a:pt x="1156" y="523"/>
                </a:lnTo>
                <a:lnTo>
                  <a:pt x="1161" y="537"/>
                </a:lnTo>
                <a:lnTo>
                  <a:pt x="1176" y="551"/>
                </a:lnTo>
                <a:lnTo>
                  <a:pt x="1190" y="555"/>
                </a:lnTo>
                <a:lnTo>
                  <a:pt x="1202" y="551"/>
                </a:lnTo>
                <a:lnTo>
                  <a:pt x="1205" y="526"/>
                </a:lnTo>
                <a:lnTo>
                  <a:pt x="1210" y="516"/>
                </a:lnTo>
                <a:lnTo>
                  <a:pt x="1220" y="513"/>
                </a:lnTo>
                <a:lnTo>
                  <a:pt x="1236" y="525"/>
                </a:lnTo>
                <a:lnTo>
                  <a:pt x="1266" y="493"/>
                </a:lnTo>
                <a:lnTo>
                  <a:pt x="1285" y="492"/>
                </a:lnTo>
                <a:lnTo>
                  <a:pt x="1301" y="467"/>
                </a:lnTo>
                <a:lnTo>
                  <a:pt x="1336" y="483"/>
                </a:lnTo>
                <a:lnTo>
                  <a:pt x="1355" y="477"/>
                </a:lnTo>
                <a:lnTo>
                  <a:pt x="1383" y="483"/>
                </a:lnTo>
                <a:lnTo>
                  <a:pt x="1388" y="488"/>
                </a:lnTo>
                <a:lnTo>
                  <a:pt x="1389" y="527"/>
                </a:lnTo>
                <a:lnTo>
                  <a:pt x="1429" y="518"/>
                </a:lnTo>
                <a:lnTo>
                  <a:pt x="1438" y="516"/>
                </a:lnTo>
                <a:lnTo>
                  <a:pt x="1442" y="523"/>
                </a:lnTo>
                <a:lnTo>
                  <a:pt x="1463" y="525"/>
                </a:lnTo>
                <a:lnTo>
                  <a:pt x="1461" y="541"/>
                </a:lnTo>
                <a:lnTo>
                  <a:pt x="1453" y="550"/>
                </a:lnTo>
                <a:lnTo>
                  <a:pt x="1459" y="564"/>
                </a:lnTo>
                <a:lnTo>
                  <a:pt x="1479" y="566"/>
                </a:lnTo>
                <a:lnTo>
                  <a:pt x="1491" y="574"/>
                </a:lnTo>
                <a:lnTo>
                  <a:pt x="1482" y="580"/>
                </a:lnTo>
                <a:lnTo>
                  <a:pt x="1484" y="590"/>
                </a:lnTo>
                <a:lnTo>
                  <a:pt x="1471" y="587"/>
                </a:lnTo>
                <a:lnTo>
                  <a:pt x="1459" y="599"/>
                </a:lnTo>
                <a:lnTo>
                  <a:pt x="1466" y="606"/>
                </a:lnTo>
                <a:lnTo>
                  <a:pt x="1471" y="600"/>
                </a:lnTo>
                <a:lnTo>
                  <a:pt x="1476" y="601"/>
                </a:lnTo>
                <a:lnTo>
                  <a:pt x="1469" y="611"/>
                </a:lnTo>
                <a:lnTo>
                  <a:pt x="1476" y="619"/>
                </a:lnTo>
                <a:lnTo>
                  <a:pt x="1471" y="626"/>
                </a:lnTo>
                <a:lnTo>
                  <a:pt x="1469" y="644"/>
                </a:lnTo>
                <a:lnTo>
                  <a:pt x="1488" y="653"/>
                </a:lnTo>
                <a:lnTo>
                  <a:pt x="1496" y="660"/>
                </a:lnTo>
                <a:lnTo>
                  <a:pt x="1488" y="665"/>
                </a:lnTo>
                <a:lnTo>
                  <a:pt x="1482" y="665"/>
                </a:lnTo>
                <a:lnTo>
                  <a:pt x="1477" y="675"/>
                </a:lnTo>
                <a:lnTo>
                  <a:pt x="1463" y="674"/>
                </a:lnTo>
                <a:lnTo>
                  <a:pt x="1463" y="680"/>
                </a:lnTo>
                <a:lnTo>
                  <a:pt x="1468" y="683"/>
                </a:lnTo>
                <a:lnTo>
                  <a:pt x="1459" y="692"/>
                </a:lnTo>
                <a:lnTo>
                  <a:pt x="1464" y="697"/>
                </a:lnTo>
                <a:lnTo>
                  <a:pt x="1481" y="690"/>
                </a:lnTo>
                <a:lnTo>
                  <a:pt x="1487" y="695"/>
                </a:lnTo>
                <a:lnTo>
                  <a:pt x="1488" y="710"/>
                </a:lnTo>
                <a:lnTo>
                  <a:pt x="1497" y="710"/>
                </a:lnTo>
                <a:lnTo>
                  <a:pt x="1498" y="733"/>
                </a:lnTo>
                <a:lnTo>
                  <a:pt x="1493" y="749"/>
                </a:lnTo>
                <a:lnTo>
                  <a:pt x="1491" y="753"/>
                </a:lnTo>
                <a:lnTo>
                  <a:pt x="1484" y="749"/>
                </a:lnTo>
                <a:lnTo>
                  <a:pt x="1486" y="758"/>
                </a:lnTo>
                <a:lnTo>
                  <a:pt x="1479" y="769"/>
                </a:lnTo>
                <a:lnTo>
                  <a:pt x="1471" y="768"/>
                </a:lnTo>
                <a:lnTo>
                  <a:pt x="1468" y="776"/>
                </a:lnTo>
                <a:lnTo>
                  <a:pt x="1461" y="773"/>
                </a:lnTo>
                <a:lnTo>
                  <a:pt x="1463" y="781"/>
                </a:lnTo>
                <a:lnTo>
                  <a:pt x="1459" y="779"/>
                </a:lnTo>
                <a:lnTo>
                  <a:pt x="1454" y="787"/>
                </a:lnTo>
                <a:lnTo>
                  <a:pt x="1427" y="789"/>
                </a:lnTo>
                <a:lnTo>
                  <a:pt x="1399" y="797"/>
                </a:lnTo>
                <a:lnTo>
                  <a:pt x="1389" y="817"/>
                </a:lnTo>
                <a:lnTo>
                  <a:pt x="1390" y="827"/>
                </a:lnTo>
                <a:lnTo>
                  <a:pt x="1360" y="827"/>
                </a:lnTo>
                <a:lnTo>
                  <a:pt x="1353" y="832"/>
                </a:lnTo>
                <a:lnTo>
                  <a:pt x="1326" y="828"/>
                </a:lnTo>
                <a:lnTo>
                  <a:pt x="1321" y="822"/>
                </a:lnTo>
                <a:lnTo>
                  <a:pt x="1314" y="826"/>
                </a:lnTo>
                <a:lnTo>
                  <a:pt x="1319" y="837"/>
                </a:lnTo>
                <a:lnTo>
                  <a:pt x="1338" y="835"/>
                </a:lnTo>
                <a:lnTo>
                  <a:pt x="1353" y="840"/>
                </a:lnTo>
                <a:lnTo>
                  <a:pt x="1360" y="856"/>
                </a:lnTo>
                <a:lnTo>
                  <a:pt x="1346" y="887"/>
                </a:lnTo>
                <a:lnTo>
                  <a:pt x="1355" y="885"/>
                </a:lnTo>
                <a:lnTo>
                  <a:pt x="1364" y="887"/>
                </a:lnTo>
                <a:lnTo>
                  <a:pt x="1368" y="882"/>
                </a:lnTo>
                <a:lnTo>
                  <a:pt x="1384" y="890"/>
                </a:lnTo>
                <a:lnTo>
                  <a:pt x="1390" y="885"/>
                </a:lnTo>
                <a:lnTo>
                  <a:pt x="1400" y="894"/>
                </a:lnTo>
                <a:lnTo>
                  <a:pt x="1413" y="890"/>
                </a:lnTo>
                <a:lnTo>
                  <a:pt x="1429" y="904"/>
                </a:lnTo>
                <a:lnTo>
                  <a:pt x="1423" y="940"/>
                </a:lnTo>
                <a:lnTo>
                  <a:pt x="1428" y="950"/>
                </a:lnTo>
                <a:lnTo>
                  <a:pt x="1424" y="954"/>
                </a:lnTo>
                <a:lnTo>
                  <a:pt x="1434" y="966"/>
                </a:lnTo>
                <a:lnTo>
                  <a:pt x="1427" y="981"/>
                </a:lnTo>
                <a:lnTo>
                  <a:pt x="1428" y="986"/>
                </a:lnTo>
                <a:lnTo>
                  <a:pt x="1410" y="1010"/>
                </a:lnTo>
                <a:lnTo>
                  <a:pt x="1410" y="1025"/>
                </a:lnTo>
                <a:lnTo>
                  <a:pt x="1405" y="1025"/>
                </a:lnTo>
                <a:lnTo>
                  <a:pt x="1408" y="1037"/>
                </a:lnTo>
                <a:lnTo>
                  <a:pt x="1402" y="1042"/>
                </a:lnTo>
                <a:lnTo>
                  <a:pt x="1404" y="1055"/>
                </a:lnTo>
                <a:lnTo>
                  <a:pt x="1397" y="1057"/>
                </a:lnTo>
                <a:lnTo>
                  <a:pt x="1392" y="1069"/>
                </a:lnTo>
                <a:lnTo>
                  <a:pt x="1378" y="1083"/>
                </a:lnTo>
                <a:lnTo>
                  <a:pt x="1379" y="1094"/>
                </a:lnTo>
                <a:lnTo>
                  <a:pt x="1368" y="1105"/>
                </a:lnTo>
                <a:lnTo>
                  <a:pt x="1358" y="1103"/>
                </a:lnTo>
                <a:lnTo>
                  <a:pt x="1346" y="1104"/>
                </a:lnTo>
                <a:lnTo>
                  <a:pt x="1348" y="1124"/>
                </a:lnTo>
                <a:lnTo>
                  <a:pt x="1333" y="1130"/>
                </a:lnTo>
                <a:lnTo>
                  <a:pt x="1326" y="1109"/>
                </a:lnTo>
                <a:lnTo>
                  <a:pt x="1309" y="1099"/>
                </a:lnTo>
                <a:lnTo>
                  <a:pt x="1300" y="1105"/>
                </a:lnTo>
                <a:lnTo>
                  <a:pt x="1304" y="1117"/>
                </a:lnTo>
                <a:lnTo>
                  <a:pt x="1296" y="1125"/>
                </a:lnTo>
                <a:lnTo>
                  <a:pt x="1300" y="1135"/>
                </a:lnTo>
                <a:lnTo>
                  <a:pt x="1284" y="1127"/>
                </a:lnTo>
                <a:lnTo>
                  <a:pt x="1277" y="1115"/>
                </a:lnTo>
                <a:lnTo>
                  <a:pt x="1257" y="1125"/>
                </a:lnTo>
                <a:lnTo>
                  <a:pt x="1259" y="1145"/>
                </a:lnTo>
                <a:lnTo>
                  <a:pt x="1252" y="1140"/>
                </a:lnTo>
                <a:lnTo>
                  <a:pt x="1241" y="1140"/>
                </a:lnTo>
                <a:lnTo>
                  <a:pt x="1246" y="1132"/>
                </a:lnTo>
                <a:lnTo>
                  <a:pt x="1245" y="1124"/>
                </a:lnTo>
                <a:lnTo>
                  <a:pt x="1232" y="1127"/>
                </a:lnTo>
                <a:lnTo>
                  <a:pt x="1226" y="1119"/>
                </a:lnTo>
                <a:lnTo>
                  <a:pt x="1208" y="1109"/>
                </a:lnTo>
                <a:lnTo>
                  <a:pt x="1187" y="1125"/>
                </a:lnTo>
                <a:lnTo>
                  <a:pt x="1163" y="1104"/>
                </a:lnTo>
                <a:lnTo>
                  <a:pt x="1139" y="1105"/>
                </a:lnTo>
                <a:lnTo>
                  <a:pt x="1138" y="1120"/>
                </a:lnTo>
                <a:lnTo>
                  <a:pt x="1129" y="1137"/>
                </a:lnTo>
                <a:lnTo>
                  <a:pt x="1112" y="1124"/>
                </a:lnTo>
                <a:lnTo>
                  <a:pt x="1099" y="1132"/>
                </a:lnTo>
                <a:lnTo>
                  <a:pt x="1098" y="1143"/>
                </a:lnTo>
                <a:lnTo>
                  <a:pt x="1080" y="1168"/>
                </a:lnTo>
                <a:lnTo>
                  <a:pt x="1059" y="1153"/>
                </a:lnTo>
                <a:lnTo>
                  <a:pt x="1050" y="1157"/>
                </a:lnTo>
                <a:lnTo>
                  <a:pt x="1049" y="1147"/>
                </a:lnTo>
                <a:lnTo>
                  <a:pt x="1039" y="1145"/>
                </a:lnTo>
                <a:lnTo>
                  <a:pt x="1011" y="1183"/>
                </a:lnTo>
                <a:lnTo>
                  <a:pt x="1001" y="1188"/>
                </a:lnTo>
                <a:lnTo>
                  <a:pt x="984" y="1168"/>
                </a:lnTo>
                <a:lnTo>
                  <a:pt x="974" y="1164"/>
                </a:lnTo>
                <a:lnTo>
                  <a:pt x="996" y="1158"/>
                </a:lnTo>
                <a:lnTo>
                  <a:pt x="945" y="1104"/>
                </a:lnTo>
                <a:lnTo>
                  <a:pt x="940" y="1104"/>
                </a:lnTo>
                <a:lnTo>
                  <a:pt x="926" y="1104"/>
                </a:lnTo>
                <a:lnTo>
                  <a:pt x="929" y="1115"/>
                </a:lnTo>
                <a:lnTo>
                  <a:pt x="950" y="1125"/>
                </a:lnTo>
                <a:lnTo>
                  <a:pt x="937" y="1127"/>
                </a:lnTo>
                <a:lnTo>
                  <a:pt x="922" y="1133"/>
                </a:lnTo>
                <a:lnTo>
                  <a:pt x="905" y="1132"/>
                </a:lnTo>
                <a:lnTo>
                  <a:pt x="896" y="1138"/>
                </a:lnTo>
                <a:lnTo>
                  <a:pt x="860" y="1149"/>
                </a:lnTo>
                <a:lnTo>
                  <a:pt x="841" y="1149"/>
                </a:lnTo>
                <a:lnTo>
                  <a:pt x="841" y="1174"/>
                </a:lnTo>
                <a:lnTo>
                  <a:pt x="791" y="1173"/>
                </a:lnTo>
                <a:lnTo>
                  <a:pt x="640" y="1169"/>
                </a:lnTo>
                <a:lnTo>
                  <a:pt x="635" y="1174"/>
                </a:lnTo>
                <a:lnTo>
                  <a:pt x="606" y="1178"/>
                </a:lnTo>
                <a:lnTo>
                  <a:pt x="606" y="1199"/>
                </a:lnTo>
                <a:lnTo>
                  <a:pt x="591" y="1207"/>
                </a:lnTo>
                <a:lnTo>
                  <a:pt x="575" y="1201"/>
                </a:lnTo>
                <a:lnTo>
                  <a:pt x="542" y="1202"/>
                </a:lnTo>
                <a:lnTo>
                  <a:pt x="548" y="1232"/>
                </a:lnTo>
                <a:lnTo>
                  <a:pt x="496" y="1228"/>
                </a:lnTo>
                <a:lnTo>
                  <a:pt x="482" y="1253"/>
                </a:lnTo>
                <a:lnTo>
                  <a:pt x="458" y="1258"/>
                </a:lnTo>
                <a:lnTo>
                  <a:pt x="458" y="1248"/>
                </a:lnTo>
                <a:lnTo>
                  <a:pt x="459" y="1191"/>
                </a:lnTo>
                <a:lnTo>
                  <a:pt x="418" y="1188"/>
                </a:lnTo>
                <a:lnTo>
                  <a:pt x="418" y="1179"/>
                </a:lnTo>
                <a:lnTo>
                  <a:pt x="417" y="1143"/>
                </a:lnTo>
                <a:lnTo>
                  <a:pt x="448" y="1143"/>
                </a:lnTo>
                <a:lnTo>
                  <a:pt x="449" y="1128"/>
                </a:lnTo>
                <a:lnTo>
                  <a:pt x="438" y="1130"/>
                </a:lnTo>
                <a:lnTo>
                  <a:pt x="432" y="1126"/>
                </a:lnTo>
                <a:lnTo>
                  <a:pt x="417" y="1130"/>
                </a:lnTo>
                <a:lnTo>
                  <a:pt x="417" y="1120"/>
                </a:lnTo>
                <a:lnTo>
                  <a:pt x="439" y="1115"/>
                </a:lnTo>
                <a:lnTo>
                  <a:pt x="439" y="1111"/>
                </a:lnTo>
                <a:lnTo>
                  <a:pt x="448" y="1104"/>
                </a:lnTo>
                <a:lnTo>
                  <a:pt x="439" y="1101"/>
                </a:lnTo>
                <a:lnTo>
                  <a:pt x="434" y="1104"/>
                </a:lnTo>
                <a:lnTo>
                  <a:pt x="437" y="1093"/>
                </a:lnTo>
                <a:lnTo>
                  <a:pt x="422" y="1093"/>
                </a:lnTo>
                <a:lnTo>
                  <a:pt x="420" y="1101"/>
                </a:lnTo>
                <a:lnTo>
                  <a:pt x="412" y="1096"/>
                </a:lnTo>
                <a:lnTo>
                  <a:pt x="407" y="1099"/>
                </a:lnTo>
                <a:lnTo>
                  <a:pt x="407" y="1109"/>
                </a:lnTo>
                <a:lnTo>
                  <a:pt x="402" y="1108"/>
                </a:lnTo>
                <a:lnTo>
                  <a:pt x="390" y="1108"/>
                </a:lnTo>
                <a:lnTo>
                  <a:pt x="394" y="1099"/>
                </a:lnTo>
                <a:lnTo>
                  <a:pt x="380" y="1093"/>
                </a:lnTo>
                <a:lnTo>
                  <a:pt x="359" y="1094"/>
                </a:lnTo>
                <a:lnTo>
                  <a:pt x="341" y="1096"/>
                </a:lnTo>
                <a:lnTo>
                  <a:pt x="336" y="1045"/>
                </a:lnTo>
                <a:lnTo>
                  <a:pt x="365" y="1047"/>
                </a:lnTo>
                <a:lnTo>
                  <a:pt x="368" y="1035"/>
                </a:lnTo>
                <a:lnTo>
                  <a:pt x="375" y="1039"/>
                </a:lnTo>
                <a:lnTo>
                  <a:pt x="379" y="1047"/>
                </a:lnTo>
                <a:lnTo>
                  <a:pt x="389" y="1047"/>
                </a:lnTo>
                <a:lnTo>
                  <a:pt x="392" y="1008"/>
                </a:lnTo>
                <a:lnTo>
                  <a:pt x="394" y="998"/>
                </a:lnTo>
                <a:lnTo>
                  <a:pt x="389" y="998"/>
                </a:lnTo>
                <a:lnTo>
                  <a:pt x="390" y="993"/>
                </a:lnTo>
                <a:lnTo>
                  <a:pt x="399" y="994"/>
                </a:lnTo>
                <a:lnTo>
                  <a:pt x="397" y="979"/>
                </a:lnTo>
                <a:lnTo>
                  <a:pt x="388" y="950"/>
                </a:lnTo>
                <a:lnTo>
                  <a:pt x="409" y="951"/>
                </a:lnTo>
                <a:lnTo>
                  <a:pt x="415" y="941"/>
                </a:lnTo>
                <a:lnTo>
                  <a:pt x="400" y="924"/>
                </a:lnTo>
                <a:lnTo>
                  <a:pt x="390" y="891"/>
                </a:lnTo>
                <a:lnTo>
                  <a:pt x="410" y="887"/>
                </a:lnTo>
                <a:lnTo>
                  <a:pt x="417" y="876"/>
                </a:lnTo>
                <a:lnTo>
                  <a:pt x="409" y="865"/>
                </a:lnTo>
                <a:lnTo>
                  <a:pt x="395" y="858"/>
                </a:lnTo>
                <a:lnTo>
                  <a:pt x="389" y="845"/>
                </a:lnTo>
                <a:lnTo>
                  <a:pt x="365" y="832"/>
                </a:lnTo>
                <a:lnTo>
                  <a:pt x="333" y="816"/>
                </a:lnTo>
                <a:lnTo>
                  <a:pt x="338" y="769"/>
                </a:lnTo>
                <a:lnTo>
                  <a:pt x="328" y="728"/>
                </a:lnTo>
                <a:lnTo>
                  <a:pt x="351" y="722"/>
                </a:lnTo>
                <a:lnTo>
                  <a:pt x="353" y="709"/>
                </a:lnTo>
                <a:lnTo>
                  <a:pt x="368" y="712"/>
                </a:lnTo>
                <a:lnTo>
                  <a:pt x="368" y="722"/>
                </a:lnTo>
                <a:lnTo>
                  <a:pt x="389" y="722"/>
                </a:lnTo>
                <a:lnTo>
                  <a:pt x="390" y="707"/>
                </a:lnTo>
                <a:lnTo>
                  <a:pt x="402" y="684"/>
                </a:lnTo>
                <a:lnTo>
                  <a:pt x="400" y="679"/>
                </a:lnTo>
                <a:lnTo>
                  <a:pt x="374" y="675"/>
                </a:lnTo>
                <a:lnTo>
                  <a:pt x="369" y="668"/>
                </a:lnTo>
                <a:lnTo>
                  <a:pt x="375" y="660"/>
                </a:lnTo>
                <a:lnTo>
                  <a:pt x="397" y="663"/>
                </a:lnTo>
                <a:lnTo>
                  <a:pt x="397" y="656"/>
                </a:lnTo>
                <a:lnTo>
                  <a:pt x="384" y="658"/>
                </a:lnTo>
                <a:lnTo>
                  <a:pt x="380" y="654"/>
                </a:lnTo>
                <a:lnTo>
                  <a:pt x="383" y="641"/>
                </a:lnTo>
                <a:lnTo>
                  <a:pt x="368" y="630"/>
                </a:lnTo>
                <a:lnTo>
                  <a:pt x="299" y="628"/>
                </a:lnTo>
                <a:lnTo>
                  <a:pt x="299" y="605"/>
                </a:lnTo>
                <a:lnTo>
                  <a:pt x="284" y="605"/>
                </a:lnTo>
                <a:lnTo>
                  <a:pt x="282" y="624"/>
                </a:lnTo>
                <a:lnTo>
                  <a:pt x="279" y="616"/>
                </a:lnTo>
                <a:lnTo>
                  <a:pt x="267" y="616"/>
                </a:lnTo>
                <a:lnTo>
                  <a:pt x="267" y="621"/>
                </a:lnTo>
                <a:lnTo>
                  <a:pt x="245" y="621"/>
                </a:lnTo>
                <a:lnTo>
                  <a:pt x="245" y="640"/>
                </a:lnTo>
                <a:lnTo>
                  <a:pt x="216" y="641"/>
                </a:lnTo>
                <a:lnTo>
                  <a:pt x="207" y="633"/>
                </a:lnTo>
                <a:lnTo>
                  <a:pt x="211" y="624"/>
                </a:lnTo>
                <a:lnTo>
                  <a:pt x="218" y="621"/>
                </a:lnTo>
                <a:lnTo>
                  <a:pt x="216" y="614"/>
                </a:lnTo>
                <a:lnTo>
                  <a:pt x="211" y="606"/>
                </a:lnTo>
                <a:lnTo>
                  <a:pt x="198" y="615"/>
                </a:lnTo>
                <a:lnTo>
                  <a:pt x="183" y="610"/>
                </a:lnTo>
                <a:lnTo>
                  <a:pt x="183" y="590"/>
                </a:lnTo>
                <a:lnTo>
                  <a:pt x="173" y="589"/>
                </a:lnTo>
                <a:lnTo>
                  <a:pt x="176" y="611"/>
                </a:lnTo>
                <a:lnTo>
                  <a:pt x="172" y="616"/>
                </a:lnTo>
                <a:lnTo>
                  <a:pt x="159" y="610"/>
                </a:lnTo>
                <a:lnTo>
                  <a:pt x="168" y="596"/>
                </a:lnTo>
                <a:lnTo>
                  <a:pt x="162" y="587"/>
                </a:lnTo>
                <a:lnTo>
                  <a:pt x="156" y="587"/>
                </a:lnTo>
                <a:lnTo>
                  <a:pt x="154" y="609"/>
                </a:lnTo>
                <a:lnTo>
                  <a:pt x="143" y="591"/>
                </a:lnTo>
                <a:lnTo>
                  <a:pt x="141" y="579"/>
                </a:lnTo>
                <a:lnTo>
                  <a:pt x="118" y="580"/>
                </a:lnTo>
                <a:lnTo>
                  <a:pt x="117" y="575"/>
                </a:lnTo>
                <a:lnTo>
                  <a:pt x="131" y="562"/>
                </a:lnTo>
                <a:lnTo>
                  <a:pt x="109" y="556"/>
                </a:lnTo>
                <a:lnTo>
                  <a:pt x="109" y="547"/>
                </a:lnTo>
                <a:lnTo>
                  <a:pt x="113" y="532"/>
                </a:lnTo>
                <a:lnTo>
                  <a:pt x="94" y="530"/>
                </a:lnTo>
                <a:lnTo>
                  <a:pt x="83" y="518"/>
                </a:lnTo>
                <a:lnTo>
                  <a:pt x="102" y="502"/>
                </a:lnTo>
                <a:lnTo>
                  <a:pt x="82" y="492"/>
                </a:lnTo>
                <a:lnTo>
                  <a:pt x="85" y="503"/>
                </a:lnTo>
                <a:lnTo>
                  <a:pt x="72" y="505"/>
                </a:lnTo>
                <a:lnTo>
                  <a:pt x="62" y="483"/>
                </a:lnTo>
                <a:lnTo>
                  <a:pt x="53" y="481"/>
                </a:lnTo>
                <a:lnTo>
                  <a:pt x="45" y="473"/>
                </a:lnTo>
                <a:lnTo>
                  <a:pt x="54" y="468"/>
                </a:lnTo>
                <a:lnTo>
                  <a:pt x="48" y="463"/>
                </a:lnTo>
                <a:lnTo>
                  <a:pt x="50" y="458"/>
                </a:lnTo>
                <a:lnTo>
                  <a:pt x="54" y="441"/>
                </a:lnTo>
                <a:lnTo>
                  <a:pt x="45" y="442"/>
                </a:lnTo>
                <a:lnTo>
                  <a:pt x="38" y="428"/>
                </a:lnTo>
                <a:lnTo>
                  <a:pt x="44" y="409"/>
                </a:lnTo>
                <a:lnTo>
                  <a:pt x="33" y="397"/>
                </a:lnTo>
                <a:lnTo>
                  <a:pt x="45" y="378"/>
                </a:lnTo>
                <a:lnTo>
                  <a:pt x="34" y="370"/>
                </a:lnTo>
                <a:lnTo>
                  <a:pt x="33" y="360"/>
                </a:lnTo>
                <a:lnTo>
                  <a:pt x="28" y="357"/>
                </a:lnTo>
                <a:lnTo>
                  <a:pt x="35" y="355"/>
                </a:lnTo>
                <a:lnTo>
                  <a:pt x="26" y="340"/>
                </a:lnTo>
                <a:lnTo>
                  <a:pt x="33" y="333"/>
                </a:lnTo>
                <a:lnTo>
                  <a:pt x="19" y="333"/>
                </a:lnTo>
                <a:lnTo>
                  <a:pt x="13" y="321"/>
                </a:lnTo>
                <a:lnTo>
                  <a:pt x="34" y="318"/>
                </a:lnTo>
                <a:lnTo>
                  <a:pt x="38" y="301"/>
                </a:lnTo>
                <a:lnTo>
                  <a:pt x="23" y="306"/>
                </a:lnTo>
                <a:lnTo>
                  <a:pt x="29" y="284"/>
                </a:lnTo>
                <a:lnTo>
                  <a:pt x="18" y="286"/>
                </a:lnTo>
                <a:lnTo>
                  <a:pt x="11" y="279"/>
                </a:lnTo>
                <a:lnTo>
                  <a:pt x="11" y="271"/>
                </a:lnTo>
                <a:lnTo>
                  <a:pt x="10" y="261"/>
                </a:lnTo>
                <a:lnTo>
                  <a:pt x="0" y="256"/>
                </a:lnTo>
                <a:lnTo>
                  <a:pt x="5" y="252"/>
                </a:lnTo>
                <a:lnTo>
                  <a:pt x="11" y="227"/>
                </a:lnTo>
                <a:lnTo>
                  <a:pt x="19" y="232"/>
                </a:lnTo>
                <a:lnTo>
                  <a:pt x="26" y="227"/>
                </a:lnTo>
                <a:lnTo>
                  <a:pt x="21" y="226"/>
                </a:lnTo>
                <a:lnTo>
                  <a:pt x="19" y="207"/>
                </a:lnTo>
                <a:lnTo>
                  <a:pt x="54" y="206"/>
                </a:lnTo>
                <a:lnTo>
                  <a:pt x="131" y="202"/>
                </a:lnTo>
                <a:lnTo>
                  <a:pt x="131" y="284"/>
                </a:lnTo>
                <a:lnTo>
                  <a:pt x="289" y="275"/>
                </a:lnTo>
                <a:lnTo>
                  <a:pt x="284" y="265"/>
                </a:lnTo>
                <a:lnTo>
                  <a:pt x="296" y="255"/>
                </a:lnTo>
                <a:lnTo>
                  <a:pt x="306" y="260"/>
                </a:lnTo>
                <a:lnTo>
                  <a:pt x="306" y="255"/>
                </a:lnTo>
                <a:lnTo>
                  <a:pt x="294" y="249"/>
                </a:lnTo>
                <a:lnTo>
                  <a:pt x="294" y="242"/>
                </a:lnTo>
                <a:lnTo>
                  <a:pt x="282" y="237"/>
                </a:lnTo>
                <a:lnTo>
                  <a:pt x="289" y="231"/>
                </a:lnTo>
                <a:lnTo>
                  <a:pt x="289" y="221"/>
                </a:lnTo>
                <a:lnTo>
                  <a:pt x="299" y="202"/>
                </a:lnTo>
                <a:lnTo>
                  <a:pt x="290" y="201"/>
                </a:lnTo>
                <a:lnTo>
                  <a:pt x="277" y="210"/>
                </a:lnTo>
                <a:lnTo>
                  <a:pt x="279" y="192"/>
                </a:lnTo>
                <a:lnTo>
                  <a:pt x="274" y="185"/>
                </a:lnTo>
                <a:lnTo>
                  <a:pt x="280" y="183"/>
                </a:lnTo>
                <a:lnTo>
                  <a:pt x="289" y="190"/>
                </a:lnTo>
                <a:lnTo>
                  <a:pt x="294" y="180"/>
                </a:lnTo>
                <a:lnTo>
                  <a:pt x="311" y="175"/>
                </a:lnTo>
                <a:lnTo>
                  <a:pt x="309" y="165"/>
                </a:lnTo>
                <a:lnTo>
                  <a:pt x="316" y="160"/>
                </a:lnTo>
                <a:lnTo>
                  <a:pt x="324" y="165"/>
                </a:lnTo>
                <a:lnTo>
                  <a:pt x="324" y="148"/>
                </a:lnTo>
                <a:lnTo>
                  <a:pt x="328" y="146"/>
                </a:lnTo>
                <a:lnTo>
                  <a:pt x="333" y="152"/>
                </a:lnTo>
                <a:lnTo>
                  <a:pt x="344" y="142"/>
                </a:lnTo>
                <a:lnTo>
                  <a:pt x="340" y="131"/>
                </a:lnTo>
                <a:lnTo>
                  <a:pt x="353" y="122"/>
                </a:lnTo>
                <a:lnTo>
                  <a:pt x="351" y="114"/>
                </a:lnTo>
                <a:lnTo>
                  <a:pt x="359" y="106"/>
                </a:lnTo>
                <a:lnTo>
                  <a:pt x="370" y="106"/>
                </a:lnTo>
                <a:lnTo>
                  <a:pt x="360" y="94"/>
                </a:lnTo>
                <a:lnTo>
                  <a:pt x="364" y="91"/>
                </a:lnTo>
                <a:lnTo>
                  <a:pt x="373" y="93"/>
                </a:lnTo>
                <a:lnTo>
                  <a:pt x="370" y="87"/>
                </a:lnTo>
                <a:lnTo>
                  <a:pt x="380" y="72"/>
                </a:lnTo>
                <a:lnTo>
                  <a:pt x="370" y="64"/>
                </a:lnTo>
                <a:lnTo>
                  <a:pt x="369" y="50"/>
                </a:lnTo>
                <a:lnTo>
                  <a:pt x="388" y="57"/>
                </a:lnTo>
                <a:lnTo>
                  <a:pt x="385" y="47"/>
                </a:lnTo>
                <a:lnTo>
                  <a:pt x="379" y="47"/>
                </a:lnTo>
                <a:lnTo>
                  <a:pt x="385" y="35"/>
                </a:lnTo>
                <a:lnTo>
                  <a:pt x="379" y="38"/>
                </a:lnTo>
                <a:lnTo>
                  <a:pt x="378" y="29"/>
                </a:lnTo>
                <a:lnTo>
                  <a:pt x="388" y="24"/>
                </a:lnTo>
                <a:lnTo>
                  <a:pt x="390" y="34"/>
                </a:lnTo>
                <a:lnTo>
                  <a:pt x="402" y="32"/>
                </a:lnTo>
                <a:lnTo>
                  <a:pt x="384" y="18"/>
                </a:lnTo>
                <a:lnTo>
                  <a:pt x="402" y="13"/>
                </a:lnTo>
                <a:lnTo>
                  <a:pt x="399" y="3"/>
                </a:lnTo>
                <a:lnTo>
                  <a:pt x="404" y="0"/>
                </a:lnTo>
                <a:lnTo>
                  <a:pt x="420" y="3"/>
                </a:lnTo>
                <a:lnTo>
                  <a:pt x="444" y="19"/>
                </a:lnTo>
                <a:close/>
              </a:path>
            </a:pathLst>
          </a:custGeom>
          <a:solidFill>
            <a:srgbClr val="4296BC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13" y="1484784"/>
            <a:ext cx="2628591" cy="2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Freeform 37"/>
          <p:cNvSpPr>
            <a:spLocks/>
          </p:cNvSpPr>
          <p:nvPr/>
        </p:nvSpPr>
        <p:spPr bwMode="auto">
          <a:xfrm>
            <a:off x="4532400" y="3135600"/>
            <a:ext cx="1061861" cy="724244"/>
          </a:xfrm>
          <a:custGeom>
            <a:avLst/>
            <a:gdLst>
              <a:gd name="T0" fmla="*/ 305 w 1556"/>
              <a:gd name="T1" fmla="*/ 252 h 1064"/>
              <a:gd name="T2" fmla="*/ 434 w 1556"/>
              <a:gd name="T3" fmla="*/ 279 h 1064"/>
              <a:gd name="T4" fmla="*/ 527 w 1556"/>
              <a:gd name="T5" fmla="*/ 397 h 1064"/>
              <a:gd name="T6" fmla="*/ 676 w 1556"/>
              <a:gd name="T7" fmla="*/ 449 h 1064"/>
              <a:gd name="T8" fmla="*/ 730 w 1556"/>
              <a:gd name="T9" fmla="*/ 366 h 1064"/>
              <a:gd name="T10" fmla="*/ 1006 w 1556"/>
              <a:gd name="T11" fmla="*/ 228 h 1064"/>
              <a:gd name="T12" fmla="*/ 1076 w 1556"/>
              <a:gd name="T13" fmla="*/ 212 h 1064"/>
              <a:gd name="T14" fmla="*/ 1194 w 1556"/>
              <a:gd name="T15" fmla="*/ 233 h 1064"/>
              <a:gd name="T16" fmla="*/ 1198 w 1556"/>
              <a:gd name="T17" fmla="*/ 128 h 1064"/>
              <a:gd name="T18" fmla="*/ 1262 w 1556"/>
              <a:gd name="T19" fmla="*/ 96 h 1064"/>
              <a:gd name="T20" fmla="*/ 1336 w 1556"/>
              <a:gd name="T21" fmla="*/ 165 h 1064"/>
              <a:gd name="T22" fmla="*/ 1406 w 1556"/>
              <a:gd name="T23" fmla="*/ 131 h 1064"/>
              <a:gd name="T24" fmla="*/ 1528 w 1556"/>
              <a:gd name="T25" fmla="*/ 135 h 1064"/>
              <a:gd name="T26" fmla="*/ 1454 w 1556"/>
              <a:gd name="T27" fmla="*/ 218 h 1064"/>
              <a:gd name="T28" fmla="*/ 1478 w 1556"/>
              <a:gd name="T29" fmla="*/ 254 h 1064"/>
              <a:gd name="T30" fmla="*/ 1539 w 1556"/>
              <a:gd name="T31" fmla="*/ 366 h 1064"/>
              <a:gd name="T32" fmla="*/ 1239 w 1556"/>
              <a:gd name="T33" fmla="*/ 584 h 1064"/>
              <a:gd name="T34" fmla="*/ 1221 w 1556"/>
              <a:gd name="T35" fmla="*/ 765 h 1064"/>
              <a:gd name="T36" fmla="*/ 1130 w 1556"/>
              <a:gd name="T37" fmla="*/ 885 h 1064"/>
              <a:gd name="T38" fmla="*/ 1065 w 1556"/>
              <a:gd name="T39" fmla="*/ 904 h 1064"/>
              <a:gd name="T40" fmla="*/ 1086 w 1556"/>
              <a:gd name="T41" fmla="*/ 934 h 1064"/>
              <a:gd name="T42" fmla="*/ 901 w 1556"/>
              <a:gd name="T43" fmla="*/ 1007 h 1064"/>
              <a:gd name="T44" fmla="*/ 785 w 1556"/>
              <a:gd name="T45" fmla="*/ 998 h 1064"/>
              <a:gd name="T46" fmla="*/ 778 w 1556"/>
              <a:gd name="T47" fmla="*/ 956 h 1064"/>
              <a:gd name="T48" fmla="*/ 803 w 1556"/>
              <a:gd name="T49" fmla="*/ 918 h 1064"/>
              <a:gd name="T50" fmla="*/ 773 w 1556"/>
              <a:gd name="T51" fmla="*/ 844 h 1064"/>
              <a:gd name="T52" fmla="*/ 726 w 1556"/>
              <a:gd name="T53" fmla="*/ 808 h 1064"/>
              <a:gd name="T54" fmla="*/ 694 w 1556"/>
              <a:gd name="T55" fmla="*/ 813 h 1064"/>
              <a:gd name="T56" fmla="*/ 667 w 1556"/>
              <a:gd name="T57" fmla="*/ 810 h 1064"/>
              <a:gd name="T58" fmla="*/ 640 w 1556"/>
              <a:gd name="T59" fmla="*/ 775 h 1064"/>
              <a:gd name="T60" fmla="*/ 571 w 1556"/>
              <a:gd name="T61" fmla="*/ 736 h 1064"/>
              <a:gd name="T62" fmla="*/ 586 w 1556"/>
              <a:gd name="T63" fmla="*/ 695 h 1064"/>
              <a:gd name="T64" fmla="*/ 518 w 1556"/>
              <a:gd name="T65" fmla="*/ 643 h 1064"/>
              <a:gd name="T66" fmla="*/ 561 w 1556"/>
              <a:gd name="T67" fmla="*/ 611 h 1064"/>
              <a:gd name="T68" fmla="*/ 558 w 1556"/>
              <a:gd name="T69" fmla="*/ 548 h 1064"/>
              <a:gd name="T70" fmla="*/ 553 w 1556"/>
              <a:gd name="T71" fmla="*/ 534 h 1064"/>
              <a:gd name="T72" fmla="*/ 528 w 1556"/>
              <a:gd name="T73" fmla="*/ 515 h 1064"/>
              <a:gd name="T74" fmla="*/ 507 w 1556"/>
              <a:gd name="T75" fmla="*/ 542 h 1064"/>
              <a:gd name="T76" fmla="*/ 490 w 1556"/>
              <a:gd name="T77" fmla="*/ 632 h 1064"/>
              <a:gd name="T78" fmla="*/ 492 w 1556"/>
              <a:gd name="T79" fmla="*/ 715 h 1064"/>
              <a:gd name="T80" fmla="*/ 451 w 1556"/>
              <a:gd name="T81" fmla="*/ 779 h 1064"/>
              <a:gd name="T82" fmla="*/ 354 w 1556"/>
              <a:gd name="T83" fmla="*/ 814 h 1064"/>
              <a:gd name="T84" fmla="*/ 271 w 1556"/>
              <a:gd name="T85" fmla="*/ 829 h 1064"/>
              <a:gd name="T86" fmla="*/ 192 w 1556"/>
              <a:gd name="T87" fmla="*/ 761 h 1064"/>
              <a:gd name="T88" fmla="*/ 100 w 1556"/>
              <a:gd name="T89" fmla="*/ 706 h 1064"/>
              <a:gd name="T90" fmla="*/ 60 w 1556"/>
              <a:gd name="T91" fmla="*/ 681 h 1064"/>
              <a:gd name="T92" fmla="*/ 64 w 1556"/>
              <a:gd name="T93" fmla="*/ 612 h 1064"/>
              <a:gd name="T94" fmla="*/ 135 w 1556"/>
              <a:gd name="T95" fmla="*/ 569 h 1064"/>
              <a:gd name="T96" fmla="*/ 169 w 1556"/>
              <a:gd name="T97" fmla="*/ 505 h 1064"/>
              <a:gd name="T98" fmla="*/ 242 w 1556"/>
              <a:gd name="T99" fmla="*/ 543 h 1064"/>
              <a:gd name="T100" fmla="*/ 335 w 1556"/>
              <a:gd name="T101" fmla="*/ 499 h 1064"/>
              <a:gd name="T102" fmla="*/ 303 w 1556"/>
              <a:gd name="T103" fmla="*/ 407 h 1064"/>
              <a:gd name="T104" fmla="*/ 7 w 1556"/>
              <a:gd name="T105" fmla="*/ 355 h 1064"/>
              <a:gd name="T106" fmla="*/ 15 w 1556"/>
              <a:gd name="T107" fmla="*/ 263 h 1064"/>
              <a:gd name="T108" fmla="*/ 26 w 1556"/>
              <a:gd name="T109" fmla="*/ 163 h 1064"/>
              <a:gd name="T110" fmla="*/ 74 w 1556"/>
              <a:gd name="T111" fmla="*/ 64 h 1064"/>
              <a:gd name="T112" fmla="*/ 124 w 1556"/>
              <a:gd name="T113" fmla="*/ 16 h 1064"/>
              <a:gd name="T114" fmla="*/ 193 w 1556"/>
              <a:gd name="T115" fmla="*/ 19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6" h="1064">
                <a:moveTo>
                  <a:pt x="217" y="197"/>
                </a:moveTo>
                <a:lnTo>
                  <a:pt x="224" y="204"/>
                </a:lnTo>
                <a:lnTo>
                  <a:pt x="244" y="189"/>
                </a:lnTo>
                <a:lnTo>
                  <a:pt x="249" y="190"/>
                </a:lnTo>
                <a:lnTo>
                  <a:pt x="273" y="208"/>
                </a:lnTo>
                <a:lnTo>
                  <a:pt x="300" y="254"/>
                </a:lnTo>
                <a:lnTo>
                  <a:pt x="305" y="252"/>
                </a:lnTo>
                <a:lnTo>
                  <a:pt x="331" y="263"/>
                </a:lnTo>
                <a:lnTo>
                  <a:pt x="340" y="263"/>
                </a:lnTo>
                <a:lnTo>
                  <a:pt x="351" y="269"/>
                </a:lnTo>
                <a:lnTo>
                  <a:pt x="359" y="282"/>
                </a:lnTo>
                <a:lnTo>
                  <a:pt x="379" y="281"/>
                </a:lnTo>
                <a:lnTo>
                  <a:pt x="386" y="276"/>
                </a:lnTo>
                <a:lnTo>
                  <a:pt x="434" y="279"/>
                </a:lnTo>
                <a:lnTo>
                  <a:pt x="439" y="276"/>
                </a:lnTo>
                <a:lnTo>
                  <a:pt x="454" y="284"/>
                </a:lnTo>
                <a:lnTo>
                  <a:pt x="443" y="312"/>
                </a:lnTo>
                <a:lnTo>
                  <a:pt x="438" y="345"/>
                </a:lnTo>
                <a:lnTo>
                  <a:pt x="478" y="367"/>
                </a:lnTo>
                <a:lnTo>
                  <a:pt x="500" y="399"/>
                </a:lnTo>
                <a:lnTo>
                  <a:pt x="527" y="397"/>
                </a:lnTo>
                <a:lnTo>
                  <a:pt x="549" y="404"/>
                </a:lnTo>
                <a:lnTo>
                  <a:pt x="571" y="401"/>
                </a:lnTo>
                <a:lnTo>
                  <a:pt x="586" y="409"/>
                </a:lnTo>
                <a:lnTo>
                  <a:pt x="598" y="446"/>
                </a:lnTo>
                <a:lnTo>
                  <a:pt x="613" y="445"/>
                </a:lnTo>
                <a:lnTo>
                  <a:pt x="622" y="454"/>
                </a:lnTo>
                <a:lnTo>
                  <a:pt x="676" y="449"/>
                </a:lnTo>
                <a:lnTo>
                  <a:pt x="682" y="440"/>
                </a:lnTo>
                <a:lnTo>
                  <a:pt x="691" y="436"/>
                </a:lnTo>
                <a:lnTo>
                  <a:pt x="697" y="441"/>
                </a:lnTo>
                <a:lnTo>
                  <a:pt x="704" y="434"/>
                </a:lnTo>
                <a:lnTo>
                  <a:pt x="707" y="406"/>
                </a:lnTo>
                <a:lnTo>
                  <a:pt x="730" y="375"/>
                </a:lnTo>
                <a:lnTo>
                  <a:pt x="730" y="366"/>
                </a:lnTo>
                <a:lnTo>
                  <a:pt x="712" y="321"/>
                </a:lnTo>
                <a:lnTo>
                  <a:pt x="731" y="328"/>
                </a:lnTo>
                <a:lnTo>
                  <a:pt x="736" y="323"/>
                </a:lnTo>
                <a:lnTo>
                  <a:pt x="761" y="274"/>
                </a:lnTo>
                <a:lnTo>
                  <a:pt x="901" y="227"/>
                </a:lnTo>
                <a:lnTo>
                  <a:pt x="995" y="238"/>
                </a:lnTo>
                <a:lnTo>
                  <a:pt x="1006" y="228"/>
                </a:lnTo>
                <a:lnTo>
                  <a:pt x="1011" y="234"/>
                </a:lnTo>
                <a:lnTo>
                  <a:pt x="1027" y="222"/>
                </a:lnTo>
                <a:lnTo>
                  <a:pt x="1039" y="197"/>
                </a:lnTo>
                <a:lnTo>
                  <a:pt x="1054" y="199"/>
                </a:lnTo>
                <a:lnTo>
                  <a:pt x="1064" y="205"/>
                </a:lnTo>
                <a:lnTo>
                  <a:pt x="1065" y="210"/>
                </a:lnTo>
                <a:lnTo>
                  <a:pt x="1076" y="212"/>
                </a:lnTo>
                <a:lnTo>
                  <a:pt x="1093" y="200"/>
                </a:lnTo>
                <a:lnTo>
                  <a:pt x="1109" y="213"/>
                </a:lnTo>
                <a:lnTo>
                  <a:pt x="1118" y="208"/>
                </a:lnTo>
                <a:lnTo>
                  <a:pt x="1164" y="205"/>
                </a:lnTo>
                <a:lnTo>
                  <a:pt x="1173" y="212"/>
                </a:lnTo>
                <a:lnTo>
                  <a:pt x="1177" y="223"/>
                </a:lnTo>
                <a:lnTo>
                  <a:pt x="1194" y="233"/>
                </a:lnTo>
                <a:lnTo>
                  <a:pt x="1178" y="189"/>
                </a:lnTo>
                <a:lnTo>
                  <a:pt x="1192" y="192"/>
                </a:lnTo>
                <a:lnTo>
                  <a:pt x="1207" y="178"/>
                </a:lnTo>
                <a:lnTo>
                  <a:pt x="1199" y="163"/>
                </a:lnTo>
                <a:lnTo>
                  <a:pt x="1199" y="144"/>
                </a:lnTo>
                <a:lnTo>
                  <a:pt x="1197" y="139"/>
                </a:lnTo>
                <a:lnTo>
                  <a:pt x="1198" y="128"/>
                </a:lnTo>
                <a:lnTo>
                  <a:pt x="1204" y="128"/>
                </a:lnTo>
                <a:lnTo>
                  <a:pt x="1204" y="119"/>
                </a:lnTo>
                <a:lnTo>
                  <a:pt x="1212" y="116"/>
                </a:lnTo>
                <a:lnTo>
                  <a:pt x="1207" y="91"/>
                </a:lnTo>
                <a:lnTo>
                  <a:pt x="1213" y="89"/>
                </a:lnTo>
                <a:lnTo>
                  <a:pt x="1229" y="95"/>
                </a:lnTo>
                <a:lnTo>
                  <a:pt x="1262" y="96"/>
                </a:lnTo>
                <a:lnTo>
                  <a:pt x="1298" y="119"/>
                </a:lnTo>
                <a:lnTo>
                  <a:pt x="1303" y="130"/>
                </a:lnTo>
                <a:lnTo>
                  <a:pt x="1315" y="131"/>
                </a:lnTo>
                <a:lnTo>
                  <a:pt x="1320" y="138"/>
                </a:lnTo>
                <a:lnTo>
                  <a:pt x="1335" y="136"/>
                </a:lnTo>
                <a:lnTo>
                  <a:pt x="1337" y="141"/>
                </a:lnTo>
                <a:lnTo>
                  <a:pt x="1336" y="165"/>
                </a:lnTo>
                <a:lnTo>
                  <a:pt x="1352" y="158"/>
                </a:lnTo>
                <a:lnTo>
                  <a:pt x="1365" y="139"/>
                </a:lnTo>
                <a:lnTo>
                  <a:pt x="1374" y="143"/>
                </a:lnTo>
                <a:lnTo>
                  <a:pt x="1385" y="141"/>
                </a:lnTo>
                <a:lnTo>
                  <a:pt x="1389" y="148"/>
                </a:lnTo>
                <a:lnTo>
                  <a:pt x="1396" y="133"/>
                </a:lnTo>
                <a:lnTo>
                  <a:pt x="1406" y="131"/>
                </a:lnTo>
                <a:lnTo>
                  <a:pt x="1411" y="119"/>
                </a:lnTo>
                <a:lnTo>
                  <a:pt x="1431" y="123"/>
                </a:lnTo>
                <a:lnTo>
                  <a:pt x="1430" y="109"/>
                </a:lnTo>
                <a:lnTo>
                  <a:pt x="1464" y="120"/>
                </a:lnTo>
                <a:lnTo>
                  <a:pt x="1482" y="115"/>
                </a:lnTo>
                <a:lnTo>
                  <a:pt x="1478" y="100"/>
                </a:lnTo>
                <a:lnTo>
                  <a:pt x="1528" y="135"/>
                </a:lnTo>
                <a:lnTo>
                  <a:pt x="1519" y="136"/>
                </a:lnTo>
                <a:lnTo>
                  <a:pt x="1508" y="151"/>
                </a:lnTo>
                <a:lnTo>
                  <a:pt x="1502" y="160"/>
                </a:lnTo>
                <a:lnTo>
                  <a:pt x="1505" y="170"/>
                </a:lnTo>
                <a:lnTo>
                  <a:pt x="1492" y="180"/>
                </a:lnTo>
                <a:lnTo>
                  <a:pt x="1490" y="192"/>
                </a:lnTo>
                <a:lnTo>
                  <a:pt x="1454" y="218"/>
                </a:lnTo>
                <a:lnTo>
                  <a:pt x="1454" y="237"/>
                </a:lnTo>
                <a:lnTo>
                  <a:pt x="1439" y="232"/>
                </a:lnTo>
                <a:lnTo>
                  <a:pt x="1433" y="237"/>
                </a:lnTo>
                <a:lnTo>
                  <a:pt x="1459" y="248"/>
                </a:lnTo>
                <a:lnTo>
                  <a:pt x="1463" y="256"/>
                </a:lnTo>
                <a:lnTo>
                  <a:pt x="1473" y="259"/>
                </a:lnTo>
                <a:lnTo>
                  <a:pt x="1478" y="254"/>
                </a:lnTo>
                <a:lnTo>
                  <a:pt x="1489" y="263"/>
                </a:lnTo>
                <a:lnTo>
                  <a:pt x="1489" y="277"/>
                </a:lnTo>
                <a:lnTo>
                  <a:pt x="1503" y="284"/>
                </a:lnTo>
                <a:lnTo>
                  <a:pt x="1503" y="296"/>
                </a:lnTo>
                <a:lnTo>
                  <a:pt x="1554" y="335"/>
                </a:lnTo>
                <a:lnTo>
                  <a:pt x="1556" y="366"/>
                </a:lnTo>
                <a:lnTo>
                  <a:pt x="1539" y="366"/>
                </a:lnTo>
                <a:lnTo>
                  <a:pt x="1522" y="478"/>
                </a:lnTo>
                <a:lnTo>
                  <a:pt x="1453" y="535"/>
                </a:lnTo>
                <a:lnTo>
                  <a:pt x="1446" y="548"/>
                </a:lnTo>
                <a:lnTo>
                  <a:pt x="1454" y="567"/>
                </a:lnTo>
                <a:lnTo>
                  <a:pt x="1454" y="579"/>
                </a:lnTo>
                <a:lnTo>
                  <a:pt x="1232" y="563"/>
                </a:lnTo>
                <a:lnTo>
                  <a:pt x="1239" y="584"/>
                </a:lnTo>
                <a:lnTo>
                  <a:pt x="1247" y="592"/>
                </a:lnTo>
                <a:lnTo>
                  <a:pt x="1251" y="611"/>
                </a:lnTo>
                <a:lnTo>
                  <a:pt x="1261" y="622"/>
                </a:lnTo>
                <a:lnTo>
                  <a:pt x="1267" y="662"/>
                </a:lnTo>
                <a:lnTo>
                  <a:pt x="1262" y="765"/>
                </a:lnTo>
                <a:lnTo>
                  <a:pt x="1237" y="755"/>
                </a:lnTo>
                <a:lnTo>
                  <a:pt x="1221" y="765"/>
                </a:lnTo>
                <a:lnTo>
                  <a:pt x="1208" y="835"/>
                </a:lnTo>
                <a:lnTo>
                  <a:pt x="1223" y="870"/>
                </a:lnTo>
                <a:lnTo>
                  <a:pt x="1221" y="875"/>
                </a:lnTo>
                <a:lnTo>
                  <a:pt x="1202" y="888"/>
                </a:lnTo>
                <a:lnTo>
                  <a:pt x="1165" y="888"/>
                </a:lnTo>
                <a:lnTo>
                  <a:pt x="1148" y="892"/>
                </a:lnTo>
                <a:lnTo>
                  <a:pt x="1130" y="885"/>
                </a:lnTo>
                <a:lnTo>
                  <a:pt x="1114" y="887"/>
                </a:lnTo>
                <a:lnTo>
                  <a:pt x="1101" y="880"/>
                </a:lnTo>
                <a:lnTo>
                  <a:pt x="1091" y="887"/>
                </a:lnTo>
                <a:lnTo>
                  <a:pt x="1090" y="875"/>
                </a:lnTo>
                <a:lnTo>
                  <a:pt x="1080" y="870"/>
                </a:lnTo>
                <a:lnTo>
                  <a:pt x="1074" y="878"/>
                </a:lnTo>
                <a:lnTo>
                  <a:pt x="1065" y="904"/>
                </a:lnTo>
                <a:lnTo>
                  <a:pt x="1066" y="924"/>
                </a:lnTo>
                <a:lnTo>
                  <a:pt x="1071" y="933"/>
                </a:lnTo>
                <a:lnTo>
                  <a:pt x="1080" y="928"/>
                </a:lnTo>
                <a:lnTo>
                  <a:pt x="1071" y="924"/>
                </a:lnTo>
                <a:lnTo>
                  <a:pt x="1075" y="923"/>
                </a:lnTo>
                <a:lnTo>
                  <a:pt x="1085" y="927"/>
                </a:lnTo>
                <a:lnTo>
                  <a:pt x="1086" y="934"/>
                </a:lnTo>
                <a:lnTo>
                  <a:pt x="1061" y="939"/>
                </a:lnTo>
                <a:lnTo>
                  <a:pt x="1010" y="914"/>
                </a:lnTo>
                <a:lnTo>
                  <a:pt x="938" y="917"/>
                </a:lnTo>
                <a:lnTo>
                  <a:pt x="922" y="928"/>
                </a:lnTo>
                <a:lnTo>
                  <a:pt x="912" y="946"/>
                </a:lnTo>
                <a:lnTo>
                  <a:pt x="902" y="982"/>
                </a:lnTo>
                <a:lnTo>
                  <a:pt x="901" y="1007"/>
                </a:lnTo>
                <a:lnTo>
                  <a:pt x="907" y="1047"/>
                </a:lnTo>
                <a:lnTo>
                  <a:pt x="917" y="1064"/>
                </a:lnTo>
                <a:lnTo>
                  <a:pt x="909" y="1061"/>
                </a:lnTo>
                <a:lnTo>
                  <a:pt x="862" y="1023"/>
                </a:lnTo>
                <a:lnTo>
                  <a:pt x="819" y="998"/>
                </a:lnTo>
                <a:lnTo>
                  <a:pt x="789" y="993"/>
                </a:lnTo>
                <a:lnTo>
                  <a:pt x="785" y="998"/>
                </a:lnTo>
                <a:lnTo>
                  <a:pt x="771" y="1000"/>
                </a:lnTo>
                <a:lnTo>
                  <a:pt x="766" y="992"/>
                </a:lnTo>
                <a:lnTo>
                  <a:pt x="779" y="987"/>
                </a:lnTo>
                <a:lnTo>
                  <a:pt x="779" y="977"/>
                </a:lnTo>
                <a:lnTo>
                  <a:pt x="785" y="976"/>
                </a:lnTo>
                <a:lnTo>
                  <a:pt x="788" y="967"/>
                </a:lnTo>
                <a:lnTo>
                  <a:pt x="778" y="956"/>
                </a:lnTo>
                <a:lnTo>
                  <a:pt x="758" y="957"/>
                </a:lnTo>
                <a:lnTo>
                  <a:pt x="756" y="952"/>
                </a:lnTo>
                <a:lnTo>
                  <a:pt x="778" y="946"/>
                </a:lnTo>
                <a:lnTo>
                  <a:pt x="779" y="939"/>
                </a:lnTo>
                <a:lnTo>
                  <a:pt x="789" y="938"/>
                </a:lnTo>
                <a:lnTo>
                  <a:pt x="795" y="929"/>
                </a:lnTo>
                <a:lnTo>
                  <a:pt x="803" y="918"/>
                </a:lnTo>
                <a:lnTo>
                  <a:pt x="789" y="914"/>
                </a:lnTo>
                <a:lnTo>
                  <a:pt x="805" y="909"/>
                </a:lnTo>
                <a:lnTo>
                  <a:pt x="814" y="878"/>
                </a:lnTo>
                <a:lnTo>
                  <a:pt x="803" y="849"/>
                </a:lnTo>
                <a:lnTo>
                  <a:pt x="789" y="840"/>
                </a:lnTo>
                <a:lnTo>
                  <a:pt x="783" y="840"/>
                </a:lnTo>
                <a:lnTo>
                  <a:pt x="773" y="844"/>
                </a:lnTo>
                <a:lnTo>
                  <a:pt x="769" y="853"/>
                </a:lnTo>
                <a:lnTo>
                  <a:pt x="765" y="850"/>
                </a:lnTo>
                <a:lnTo>
                  <a:pt x="760" y="844"/>
                </a:lnTo>
                <a:lnTo>
                  <a:pt x="766" y="834"/>
                </a:lnTo>
                <a:lnTo>
                  <a:pt x="761" y="818"/>
                </a:lnTo>
                <a:lnTo>
                  <a:pt x="741" y="805"/>
                </a:lnTo>
                <a:lnTo>
                  <a:pt x="726" y="808"/>
                </a:lnTo>
                <a:lnTo>
                  <a:pt x="720" y="813"/>
                </a:lnTo>
                <a:lnTo>
                  <a:pt x="724" y="821"/>
                </a:lnTo>
                <a:lnTo>
                  <a:pt x="724" y="828"/>
                </a:lnTo>
                <a:lnTo>
                  <a:pt x="719" y="829"/>
                </a:lnTo>
                <a:lnTo>
                  <a:pt x="721" y="821"/>
                </a:lnTo>
                <a:lnTo>
                  <a:pt x="704" y="811"/>
                </a:lnTo>
                <a:lnTo>
                  <a:pt x="694" y="813"/>
                </a:lnTo>
                <a:lnTo>
                  <a:pt x="684" y="830"/>
                </a:lnTo>
                <a:lnTo>
                  <a:pt x="687" y="840"/>
                </a:lnTo>
                <a:lnTo>
                  <a:pt x="660" y="830"/>
                </a:lnTo>
                <a:lnTo>
                  <a:pt x="652" y="835"/>
                </a:lnTo>
                <a:lnTo>
                  <a:pt x="646" y="833"/>
                </a:lnTo>
                <a:lnTo>
                  <a:pt x="660" y="829"/>
                </a:lnTo>
                <a:lnTo>
                  <a:pt x="667" y="810"/>
                </a:lnTo>
                <a:lnTo>
                  <a:pt x="662" y="801"/>
                </a:lnTo>
                <a:lnTo>
                  <a:pt x="627" y="793"/>
                </a:lnTo>
                <a:lnTo>
                  <a:pt x="622" y="803"/>
                </a:lnTo>
                <a:lnTo>
                  <a:pt x="623" y="795"/>
                </a:lnTo>
                <a:lnTo>
                  <a:pt x="627" y="791"/>
                </a:lnTo>
                <a:lnTo>
                  <a:pt x="633" y="791"/>
                </a:lnTo>
                <a:lnTo>
                  <a:pt x="640" y="775"/>
                </a:lnTo>
                <a:lnTo>
                  <a:pt x="635" y="766"/>
                </a:lnTo>
                <a:lnTo>
                  <a:pt x="622" y="766"/>
                </a:lnTo>
                <a:lnTo>
                  <a:pt x="616" y="761"/>
                </a:lnTo>
                <a:lnTo>
                  <a:pt x="622" y="749"/>
                </a:lnTo>
                <a:lnTo>
                  <a:pt x="617" y="741"/>
                </a:lnTo>
                <a:lnTo>
                  <a:pt x="587" y="732"/>
                </a:lnTo>
                <a:lnTo>
                  <a:pt x="571" y="736"/>
                </a:lnTo>
                <a:lnTo>
                  <a:pt x="561" y="729"/>
                </a:lnTo>
                <a:lnTo>
                  <a:pt x="567" y="725"/>
                </a:lnTo>
                <a:lnTo>
                  <a:pt x="579" y="726"/>
                </a:lnTo>
                <a:lnTo>
                  <a:pt x="586" y="717"/>
                </a:lnTo>
                <a:lnTo>
                  <a:pt x="586" y="707"/>
                </a:lnTo>
                <a:lnTo>
                  <a:pt x="579" y="701"/>
                </a:lnTo>
                <a:lnTo>
                  <a:pt x="586" y="695"/>
                </a:lnTo>
                <a:lnTo>
                  <a:pt x="587" y="676"/>
                </a:lnTo>
                <a:lnTo>
                  <a:pt x="582" y="667"/>
                </a:lnTo>
                <a:lnTo>
                  <a:pt x="567" y="658"/>
                </a:lnTo>
                <a:lnTo>
                  <a:pt x="566" y="652"/>
                </a:lnTo>
                <a:lnTo>
                  <a:pt x="548" y="646"/>
                </a:lnTo>
                <a:lnTo>
                  <a:pt x="518" y="647"/>
                </a:lnTo>
                <a:lnTo>
                  <a:pt x="518" y="643"/>
                </a:lnTo>
                <a:lnTo>
                  <a:pt x="548" y="642"/>
                </a:lnTo>
                <a:lnTo>
                  <a:pt x="553" y="632"/>
                </a:lnTo>
                <a:lnTo>
                  <a:pt x="548" y="633"/>
                </a:lnTo>
                <a:lnTo>
                  <a:pt x="549" y="627"/>
                </a:lnTo>
                <a:lnTo>
                  <a:pt x="543" y="621"/>
                </a:lnTo>
                <a:lnTo>
                  <a:pt x="549" y="614"/>
                </a:lnTo>
                <a:lnTo>
                  <a:pt x="561" y="611"/>
                </a:lnTo>
                <a:lnTo>
                  <a:pt x="563" y="593"/>
                </a:lnTo>
                <a:lnTo>
                  <a:pt x="584" y="564"/>
                </a:lnTo>
                <a:lnTo>
                  <a:pt x="586" y="545"/>
                </a:lnTo>
                <a:lnTo>
                  <a:pt x="572" y="545"/>
                </a:lnTo>
                <a:lnTo>
                  <a:pt x="572" y="535"/>
                </a:lnTo>
                <a:lnTo>
                  <a:pt x="563" y="534"/>
                </a:lnTo>
                <a:lnTo>
                  <a:pt x="558" y="548"/>
                </a:lnTo>
                <a:lnTo>
                  <a:pt x="549" y="558"/>
                </a:lnTo>
                <a:lnTo>
                  <a:pt x="544" y="562"/>
                </a:lnTo>
                <a:lnTo>
                  <a:pt x="515" y="572"/>
                </a:lnTo>
                <a:lnTo>
                  <a:pt x="513" y="557"/>
                </a:lnTo>
                <a:lnTo>
                  <a:pt x="518" y="562"/>
                </a:lnTo>
                <a:lnTo>
                  <a:pt x="548" y="558"/>
                </a:lnTo>
                <a:lnTo>
                  <a:pt x="553" y="534"/>
                </a:lnTo>
                <a:lnTo>
                  <a:pt x="542" y="534"/>
                </a:lnTo>
                <a:lnTo>
                  <a:pt x="539" y="539"/>
                </a:lnTo>
                <a:lnTo>
                  <a:pt x="532" y="537"/>
                </a:lnTo>
                <a:lnTo>
                  <a:pt x="544" y="525"/>
                </a:lnTo>
                <a:lnTo>
                  <a:pt x="544" y="509"/>
                </a:lnTo>
                <a:lnTo>
                  <a:pt x="533" y="503"/>
                </a:lnTo>
                <a:lnTo>
                  <a:pt x="528" y="515"/>
                </a:lnTo>
                <a:lnTo>
                  <a:pt x="519" y="503"/>
                </a:lnTo>
                <a:lnTo>
                  <a:pt x="519" y="491"/>
                </a:lnTo>
                <a:lnTo>
                  <a:pt x="513" y="488"/>
                </a:lnTo>
                <a:lnTo>
                  <a:pt x="507" y="500"/>
                </a:lnTo>
                <a:lnTo>
                  <a:pt x="503" y="523"/>
                </a:lnTo>
                <a:lnTo>
                  <a:pt x="517" y="548"/>
                </a:lnTo>
                <a:lnTo>
                  <a:pt x="507" y="542"/>
                </a:lnTo>
                <a:lnTo>
                  <a:pt x="508" y="553"/>
                </a:lnTo>
                <a:lnTo>
                  <a:pt x="505" y="557"/>
                </a:lnTo>
                <a:lnTo>
                  <a:pt x="497" y="569"/>
                </a:lnTo>
                <a:lnTo>
                  <a:pt x="490" y="594"/>
                </a:lnTo>
                <a:lnTo>
                  <a:pt x="497" y="598"/>
                </a:lnTo>
                <a:lnTo>
                  <a:pt x="499" y="609"/>
                </a:lnTo>
                <a:lnTo>
                  <a:pt x="490" y="632"/>
                </a:lnTo>
                <a:lnTo>
                  <a:pt x="489" y="653"/>
                </a:lnTo>
                <a:lnTo>
                  <a:pt x="499" y="662"/>
                </a:lnTo>
                <a:lnTo>
                  <a:pt x="492" y="663"/>
                </a:lnTo>
                <a:lnTo>
                  <a:pt x="480" y="681"/>
                </a:lnTo>
                <a:lnTo>
                  <a:pt x="478" y="707"/>
                </a:lnTo>
                <a:lnTo>
                  <a:pt x="483" y="712"/>
                </a:lnTo>
                <a:lnTo>
                  <a:pt x="492" y="715"/>
                </a:lnTo>
                <a:lnTo>
                  <a:pt x="492" y="725"/>
                </a:lnTo>
                <a:lnTo>
                  <a:pt x="485" y="734"/>
                </a:lnTo>
                <a:lnTo>
                  <a:pt x="480" y="761"/>
                </a:lnTo>
                <a:lnTo>
                  <a:pt x="474" y="764"/>
                </a:lnTo>
                <a:lnTo>
                  <a:pt x="470" y="780"/>
                </a:lnTo>
                <a:lnTo>
                  <a:pt x="458" y="785"/>
                </a:lnTo>
                <a:lnTo>
                  <a:pt x="451" y="779"/>
                </a:lnTo>
                <a:lnTo>
                  <a:pt x="433" y="771"/>
                </a:lnTo>
                <a:lnTo>
                  <a:pt x="423" y="784"/>
                </a:lnTo>
                <a:lnTo>
                  <a:pt x="384" y="781"/>
                </a:lnTo>
                <a:lnTo>
                  <a:pt x="380" y="830"/>
                </a:lnTo>
                <a:lnTo>
                  <a:pt x="366" y="813"/>
                </a:lnTo>
                <a:lnTo>
                  <a:pt x="357" y="819"/>
                </a:lnTo>
                <a:lnTo>
                  <a:pt x="354" y="814"/>
                </a:lnTo>
                <a:lnTo>
                  <a:pt x="345" y="816"/>
                </a:lnTo>
                <a:lnTo>
                  <a:pt x="337" y="810"/>
                </a:lnTo>
                <a:lnTo>
                  <a:pt x="311" y="811"/>
                </a:lnTo>
                <a:lnTo>
                  <a:pt x="293" y="819"/>
                </a:lnTo>
                <a:lnTo>
                  <a:pt x="288" y="814"/>
                </a:lnTo>
                <a:lnTo>
                  <a:pt x="273" y="818"/>
                </a:lnTo>
                <a:lnTo>
                  <a:pt x="271" y="829"/>
                </a:lnTo>
                <a:lnTo>
                  <a:pt x="261" y="829"/>
                </a:lnTo>
                <a:lnTo>
                  <a:pt x="258" y="834"/>
                </a:lnTo>
                <a:lnTo>
                  <a:pt x="244" y="840"/>
                </a:lnTo>
                <a:lnTo>
                  <a:pt x="231" y="838"/>
                </a:lnTo>
                <a:lnTo>
                  <a:pt x="185" y="813"/>
                </a:lnTo>
                <a:lnTo>
                  <a:pt x="193" y="784"/>
                </a:lnTo>
                <a:lnTo>
                  <a:pt x="192" y="761"/>
                </a:lnTo>
                <a:lnTo>
                  <a:pt x="187" y="755"/>
                </a:lnTo>
                <a:lnTo>
                  <a:pt x="157" y="747"/>
                </a:lnTo>
                <a:lnTo>
                  <a:pt x="154" y="732"/>
                </a:lnTo>
                <a:lnTo>
                  <a:pt x="138" y="720"/>
                </a:lnTo>
                <a:lnTo>
                  <a:pt x="130" y="702"/>
                </a:lnTo>
                <a:lnTo>
                  <a:pt x="109" y="710"/>
                </a:lnTo>
                <a:lnTo>
                  <a:pt x="100" y="706"/>
                </a:lnTo>
                <a:lnTo>
                  <a:pt x="96" y="710"/>
                </a:lnTo>
                <a:lnTo>
                  <a:pt x="75" y="716"/>
                </a:lnTo>
                <a:lnTo>
                  <a:pt x="76" y="712"/>
                </a:lnTo>
                <a:lnTo>
                  <a:pt x="69" y="712"/>
                </a:lnTo>
                <a:lnTo>
                  <a:pt x="60" y="706"/>
                </a:lnTo>
                <a:lnTo>
                  <a:pt x="69" y="691"/>
                </a:lnTo>
                <a:lnTo>
                  <a:pt x="60" y="681"/>
                </a:lnTo>
                <a:lnTo>
                  <a:pt x="66" y="665"/>
                </a:lnTo>
                <a:lnTo>
                  <a:pt x="55" y="660"/>
                </a:lnTo>
                <a:lnTo>
                  <a:pt x="61" y="656"/>
                </a:lnTo>
                <a:lnTo>
                  <a:pt x="54" y="641"/>
                </a:lnTo>
                <a:lnTo>
                  <a:pt x="56" y="632"/>
                </a:lnTo>
                <a:lnTo>
                  <a:pt x="65" y="624"/>
                </a:lnTo>
                <a:lnTo>
                  <a:pt x="64" y="612"/>
                </a:lnTo>
                <a:lnTo>
                  <a:pt x="69" y="583"/>
                </a:lnTo>
                <a:lnTo>
                  <a:pt x="84" y="583"/>
                </a:lnTo>
                <a:lnTo>
                  <a:pt x="101" y="573"/>
                </a:lnTo>
                <a:lnTo>
                  <a:pt x="114" y="584"/>
                </a:lnTo>
                <a:lnTo>
                  <a:pt x="119" y="584"/>
                </a:lnTo>
                <a:lnTo>
                  <a:pt x="120" y="578"/>
                </a:lnTo>
                <a:lnTo>
                  <a:pt x="135" y="569"/>
                </a:lnTo>
                <a:lnTo>
                  <a:pt x="139" y="573"/>
                </a:lnTo>
                <a:lnTo>
                  <a:pt x="148" y="558"/>
                </a:lnTo>
                <a:lnTo>
                  <a:pt x="144" y="545"/>
                </a:lnTo>
                <a:lnTo>
                  <a:pt x="155" y="542"/>
                </a:lnTo>
                <a:lnTo>
                  <a:pt x="169" y="520"/>
                </a:lnTo>
                <a:lnTo>
                  <a:pt x="159" y="508"/>
                </a:lnTo>
                <a:lnTo>
                  <a:pt x="169" y="505"/>
                </a:lnTo>
                <a:lnTo>
                  <a:pt x="173" y="498"/>
                </a:lnTo>
                <a:lnTo>
                  <a:pt x="185" y="493"/>
                </a:lnTo>
                <a:lnTo>
                  <a:pt x="185" y="508"/>
                </a:lnTo>
                <a:lnTo>
                  <a:pt x="202" y="509"/>
                </a:lnTo>
                <a:lnTo>
                  <a:pt x="203" y="525"/>
                </a:lnTo>
                <a:lnTo>
                  <a:pt x="234" y="543"/>
                </a:lnTo>
                <a:lnTo>
                  <a:pt x="242" y="543"/>
                </a:lnTo>
                <a:lnTo>
                  <a:pt x="253" y="530"/>
                </a:lnTo>
                <a:lnTo>
                  <a:pt x="287" y="534"/>
                </a:lnTo>
                <a:lnTo>
                  <a:pt x="302" y="524"/>
                </a:lnTo>
                <a:lnTo>
                  <a:pt x="306" y="515"/>
                </a:lnTo>
                <a:lnTo>
                  <a:pt x="321" y="514"/>
                </a:lnTo>
                <a:lnTo>
                  <a:pt x="331" y="505"/>
                </a:lnTo>
                <a:lnTo>
                  <a:pt x="335" y="499"/>
                </a:lnTo>
                <a:lnTo>
                  <a:pt x="345" y="498"/>
                </a:lnTo>
                <a:lnTo>
                  <a:pt x="346" y="481"/>
                </a:lnTo>
                <a:lnTo>
                  <a:pt x="359" y="463"/>
                </a:lnTo>
                <a:lnTo>
                  <a:pt x="345" y="450"/>
                </a:lnTo>
                <a:lnTo>
                  <a:pt x="331" y="425"/>
                </a:lnTo>
                <a:lnTo>
                  <a:pt x="318" y="412"/>
                </a:lnTo>
                <a:lnTo>
                  <a:pt x="303" y="407"/>
                </a:lnTo>
                <a:lnTo>
                  <a:pt x="278" y="390"/>
                </a:lnTo>
                <a:lnTo>
                  <a:pt x="242" y="391"/>
                </a:lnTo>
                <a:lnTo>
                  <a:pt x="209" y="402"/>
                </a:lnTo>
                <a:lnTo>
                  <a:pt x="152" y="409"/>
                </a:lnTo>
                <a:lnTo>
                  <a:pt x="39" y="412"/>
                </a:lnTo>
                <a:lnTo>
                  <a:pt x="31" y="407"/>
                </a:lnTo>
                <a:lnTo>
                  <a:pt x="7" y="355"/>
                </a:lnTo>
                <a:lnTo>
                  <a:pt x="6" y="332"/>
                </a:lnTo>
                <a:lnTo>
                  <a:pt x="34" y="313"/>
                </a:lnTo>
                <a:lnTo>
                  <a:pt x="45" y="297"/>
                </a:lnTo>
                <a:lnTo>
                  <a:pt x="40" y="286"/>
                </a:lnTo>
                <a:lnTo>
                  <a:pt x="27" y="276"/>
                </a:lnTo>
                <a:lnTo>
                  <a:pt x="31" y="264"/>
                </a:lnTo>
                <a:lnTo>
                  <a:pt x="15" y="263"/>
                </a:lnTo>
                <a:lnTo>
                  <a:pt x="10" y="252"/>
                </a:lnTo>
                <a:lnTo>
                  <a:pt x="0" y="242"/>
                </a:lnTo>
                <a:lnTo>
                  <a:pt x="2" y="234"/>
                </a:lnTo>
                <a:lnTo>
                  <a:pt x="0" y="210"/>
                </a:lnTo>
                <a:lnTo>
                  <a:pt x="12" y="192"/>
                </a:lnTo>
                <a:lnTo>
                  <a:pt x="11" y="185"/>
                </a:lnTo>
                <a:lnTo>
                  <a:pt x="26" y="163"/>
                </a:lnTo>
                <a:lnTo>
                  <a:pt x="45" y="144"/>
                </a:lnTo>
                <a:lnTo>
                  <a:pt x="45" y="120"/>
                </a:lnTo>
                <a:lnTo>
                  <a:pt x="40" y="110"/>
                </a:lnTo>
                <a:lnTo>
                  <a:pt x="45" y="96"/>
                </a:lnTo>
                <a:lnTo>
                  <a:pt x="64" y="80"/>
                </a:lnTo>
                <a:lnTo>
                  <a:pt x="61" y="74"/>
                </a:lnTo>
                <a:lnTo>
                  <a:pt x="74" y="64"/>
                </a:lnTo>
                <a:lnTo>
                  <a:pt x="75" y="47"/>
                </a:lnTo>
                <a:lnTo>
                  <a:pt x="85" y="47"/>
                </a:lnTo>
                <a:lnTo>
                  <a:pt x="85" y="40"/>
                </a:lnTo>
                <a:lnTo>
                  <a:pt x="91" y="32"/>
                </a:lnTo>
                <a:lnTo>
                  <a:pt x="108" y="31"/>
                </a:lnTo>
                <a:lnTo>
                  <a:pt x="116" y="20"/>
                </a:lnTo>
                <a:lnTo>
                  <a:pt x="124" y="16"/>
                </a:lnTo>
                <a:lnTo>
                  <a:pt x="139" y="0"/>
                </a:lnTo>
                <a:lnTo>
                  <a:pt x="218" y="139"/>
                </a:lnTo>
                <a:lnTo>
                  <a:pt x="207" y="144"/>
                </a:lnTo>
                <a:lnTo>
                  <a:pt x="203" y="158"/>
                </a:lnTo>
                <a:lnTo>
                  <a:pt x="189" y="164"/>
                </a:lnTo>
                <a:lnTo>
                  <a:pt x="194" y="174"/>
                </a:lnTo>
                <a:lnTo>
                  <a:pt x="193" y="190"/>
                </a:lnTo>
                <a:lnTo>
                  <a:pt x="202" y="195"/>
                </a:lnTo>
                <a:lnTo>
                  <a:pt x="217" y="197"/>
                </a:lnTo>
                <a:close/>
              </a:path>
            </a:pathLst>
          </a:custGeom>
          <a:solidFill>
            <a:srgbClr val="595959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831200" y="3056400"/>
            <a:ext cx="402963" cy="386626"/>
          </a:xfrm>
          <a:custGeom>
            <a:avLst/>
            <a:gdLst>
              <a:gd name="T0" fmla="*/ 372 w 594"/>
              <a:gd name="T1" fmla="*/ 41 h 567"/>
              <a:gd name="T2" fmla="*/ 414 w 594"/>
              <a:gd name="T3" fmla="*/ 25 h 567"/>
              <a:gd name="T4" fmla="*/ 436 w 594"/>
              <a:gd name="T5" fmla="*/ 20 h 567"/>
              <a:gd name="T6" fmla="*/ 458 w 594"/>
              <a:gd name="T7" fmla="*/ 25 h 567"/>
              <a:gd name="T8" fmla="*/ 483 w 594"/>
              <a:gd name="T9" fmla="*/ 34 h 567"/>
              <a:gd name="T10" fmla="*/ 490 w 594"/>
              <a:gd name="T11" fmla="*/ 26 h 567"/>
              <a:gd name="T12" fmla="*/ 589 w 594"/>
              <a:gd name="T13" fmla="*/ 37 h 567"/>
              <a:gd name="T14" fmla="*/ 594 w 594"/>
              <a:gd name="T15" fmla="*/ 57 h 567"/>
              <a:gd name="T16" fmla="*/ 584 w 594"/>
              <a:gd name="T17" fmla="*/ 106 h 567"/>
              <a:gd name="T18" fmla="*/ 545 w 594"/>
              <a:gd name="T19" fmla="*/ 134 h 567"/>
              <a:gd name="T20" fmla="*/ 529 w 594"/>
              <a:gd name="T21" fmla="*/ 163 h 567"/>
              <a:gd name="T22" fmla="*/ 504 w 594"/>
              <a:gd name="T23" fmla="*/ 192 h 567"/>
              <a:gd name="T24" fmla="*/ 488 w 594"/>
              <a:gd name="T25" fmla="*/ 192 h 567"/>
              <a:gd name="T26" fmla="*/ 484 w 594"/>
              <a:gd name="T27" fmla="*/ 197 h 567"/>
              <a:gd name="T28" fmla="*/ 484 w 594"/>
              <a:gd name="T29" fmla="*/ 213 h 567"/>
              <a:gd name="T30" fmla="*/ 494 w 594"/>
              <a:gd name="T31" fmla="*/ 286 h 567"/>
              <a:gd name="T32" fmla="*/ 494 w 594"/>
              <a:gd name="T33" fmla="*/ 313 h 567"/>
              <a:gd name="T34" fmla="*/ 328 w 594"/>
              <a:gd name="T35" fmla="*/ 387 h 567"/>
              <a:gd name="T36" fmla="*/ 298 w 594"/>
              <a:gd name="T37" fmla="*/ 441 h 567"/>
              <a:gd name="T38" fmla="*/ 297 w 594"/>
              <a:gd name="T39" fmla="*/ 479 h 567"/>
              <a:gd name="T40" fmla="*/ 274 w 594"/>
              <a:gd name="T41" fmla="*/ 519 h 567"/>
              <a:gd name="T42" fmla="*/ 264 w 594"/>
              <a:gd name="T43" fmla="*/ 554 h 567"/>
              <a:gd name="T44" fmla="*/ 249 w 594"/>
              <a:gd name="T45" fmla="*/ 553 h 567"/>
              <a:gd name="T46" fmla="*/ 189 w 594"/>
              <a:gd name="T47" fmla="*/ 567 h 567"/>
              <a:gd name="T48" fmla="*/ 165 w 594"/>
              <a:gd name="T49" fmla="*/ 559 h 567"/>
              <a:gd name="T50" fmla="*/ 138 w 594"/>
              <a:gd name="T51" fmla="*/ 514 h 567"/>
              <a:gd name="T52" fmla="*/ 94 w 594"/>
              <a:gd name="T53" fmla="*/ 510 h 567"/>
              <a:gd name="T54" fmla="*/ 45 w 594"/>
              <a:gd name="T55" fmla="*/ 480 h 567"/>
              <a:gd name="T56" fmla="*/ 10 w 594"/>
              <a:gd name="T57" fmla="*/ 425 h 567"/>
              <a:gd name="T58" fmla="*/ 6 w 594"/>
              <a:gd name="T59" fmla="*/ 389 h 567"/>
              <a:gd name="T60" fmla="*/ 1 w 594"/>
              <a:gd name="T61" fmla="*/ 374 h 567"/>
              <a:gd name="T62" fmla="*/ 25 w 594"/>
              <a:gd name="T63" fmla="*/ 371 h 567"/>
              <a:gd name="T64" fmla="*/ 6 w 594"/>
              <a:gd name="T65" fmla="*/ 340 h 567"/>
              <a:gd name="T66" fmla="*/ 20 w 594"/>
              <a:gd name="T67" fmla="*/ 335 h 567"/>
              <a:gd name="T68" fmla="*/ 8 w 594"/>
              <a:gd name="T69" fmla="*/ 325 h 567"/>
              <a:gd name="T70" fmla="*/ 21 w 594"/>
              <a:gd name="T71" fmla="*/ 302 h 567"/>
              <a:gd name="T72" fmla="*/ 46 w 594"/>
              <a:gd name="T73" fmla="*/ 286 h 567"/>
              <a:gd name="T74" fmla="*/ 74 w 594"/>
              <a:gd name="T75" fmla="*/ 310 h 567"/>
              <a:gd name="T76" fmla="*/ 86 w 594"/>
              <a:gd name="T77" fmla="*/ 277 h 567"/>
              <a:gd name="T78" fmla="*/ 95 w 594"/>
              <a:gd name="T79" fmla="*/ 254 h 567"/>
              <a:gd name="T80" fmla="*/ 100 w 594"/>
              <a:gd name="T81" fmla="*/ 185 h 567"/>
              <a:gd name="T82" fmla="*/ 100 w 594"/>
              <a:gd name="T83" fmla="*/ 164 h 567"/>
              <a:gd name="T84" fmla="*/ 114 w 594"/>
              <a:gd name="T85" fmla="*/ 158 h 567"/>
              <a:gd name="T86" fmla="*/ 111 w 594"/>
              <a:gd name="T87" fmla="*/ 99 h 567"/>
              <a:gd name="T88" fmla="*/ 95 w 594"/>
              <a:gd name="T89" fmla="*/ 70 h 567"/>
              <a:gd name="T90" fmla="*/ 104 w 594"/>
              <a:gd name="T91" fmla="*/ 60 h 567"/>
              <a:gd name="T92" fmla="*/ 118 w 594"/>
              <a:gd name="T93" fmla="*/ 59 h 567"/>
              <a:gd name="T94" fmla="*/ 130 w 594"/>
              <a:gd name="T95" fmla="*/ 67 h 567"/>
              <a:gd name="T96" fmla="*/ 159 w 594"/>
              <a:gd name="T97" fmla="*/ 60 h 567"/>
              <a:gd name="T98" fmla="*/ 183 w 594"/>
              <a:gd name="T99" fmla="*/ 116 h 567"/>
              <a:gd name="T100" fmla="*/ 184 w 594"/>
              <a:gd name="T101" fmla="*/ 100 h 567"/>
              <a:gd name="T102" fmla="*/ 192 w 594"/>
              <a:gd name="T103" fmla="*/ 105 h 567"/>
              <a:gd name="T104" fmla="*/ 213 w 594"/>
              <a:gd name="T105" fmla="*/ 94 h 567"/>
              <a:gd name="T106" fmla="*/ 213 w 594"/>
              <a:gd name="T107" fmla="*/ 34 h 567"/>
              <a:gd name="T108" fmla="*/ 203 w 594"/>
              <a:gd name="T109" fmla="*/ 20 h 567"/>
              <a:gd name="T110" fmla="*/ 228 w 594"/>
              <a:gd name="T111" fmla="*/ 12 h 567"/>
              <a:gd name="T112" fmla="*/ 258 w 594"/>
              <a:gd name="T113" fmla="*/ 0 h 567"/>
              <a:gd name="T114" fmla="*/ 269 w 594"/>
              <a:gd name="T115" fmla="*/ 11 h 567"/>
              <a:gd name="T116" fmla="*/ 296 w 594"/>
              <a:gd name="T117" fmla="*/ 25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4" h="567">
                <a:moveTo>
                  <a:pt x="296" y="25"/>
                </a:moveTo>
                <a:lnTo>
                  <a:pt x="372" y="41"/>
                </a:lnTo>
                <a:lnTo>
                  <a:pt x="376" y="20"/>
                </a:lnTo>
                <a:lnTo>
                  <a:pt x="414" y="25"/>
                </a:lnTo>
                <a:lnTo>
                  <a:pt x="421" y="20"/>
                </a:lnTo>
                <a:lnTo>
                  <a:pt x="436" y="20"/>
                </a:lnTo>
                <a:lnTo>
                  <a:pt x="445" y="25"/>
                </a:lnTo>
                <a:lnTo>
                  <a:pt x="458" y="25"/>
                </a:lnTo>
                <a:lnTo>
                  <a:pt x="466" y="25"/>
                </a:lnTo>
                <a:lnTo>
                  <a:pt x="483" y="34"/>
                </a:lnTo>
                <a:lnTo>
                  <a:pt x="488" y="32"/>
                </a:lnTo>
                <a:lnTo>
                  <a:pt x="490" y="26"/>
                </a:lnTo>
                <a:lnTo>
                  <a:pt x="542" y="32"/>
                </a:lnTo>
                <a:lnTo>
                  <a:pt x="589" y="37"/>
                </a:lnTo>
                <a:lnTo>
                  <a:pt x="589" y="57"/>
                </a:lnTo>
                <a:lnTo>
                  <a:pt x="594" y="57"/>
                </a:lnTo>
                <a:lnTo>
                  <a:pt x="589" y="75"/>
                </a:lnTo>
                <a:lnTo>
                  <a:pt x="584" y="106"/>
                </a:lnTo>
                <a:lnTo>
                  <a:pt x="562" y="143"/>
                </a:lnTo>
                <a:lnTo>
                  <a:pt x="545" y="134"/>
                </a:lnTo>
                <a:lnTo>
                  <a:pt x="532" y="135"/>
                </a:lnTo>
                <a:lnTo>
                  <a:pt x="529" y="163"/>
                </a:lnTo>
                <a:lnTo>
                  <a:pt x="510" y="177"/>
                </a:lnTo>
                <a:lnTo>
                  <a:pt x="504" y="192"/>
                </a:lnTo>
                <a:lnTo>
                  <a:pt x="498" y="188"/>
                </a:lnTo>
                <a:lnTo>
                  <a:pt x="488" y="192"/>
                </a:lnTo>
                <a:lnTo>
                  <a:pt x="488" y="195"/>
                </a:lnTo>
                <a:lnTo>
                  <a:pt x="484" y="197"/>
                </a:lnTo>
                <a:lnTo>
                  <a:pt x="489" y="212"/>
                </a:lnTo>
                <a:lnTo>
                  <a:pt x="484" y="213"/>
                </a:lnTo>
                <a:lnTo>
                  <a:pt x="483" y="234"/>
                </a:lnTo>
                <a:lnTo>
                  <a:pt x="494" y="286"/>
                </a:lnTo>
                <a:lnTo>
                  <a:pt x="488" y="292"/>
                </a:lnTo>
                <a:lnTo>
                  <a:pt x="494" y="313"/>
                </a:lnTo>
                <a:lnTo>
                  <a:pt x="468" y="340"/>
                </a:lnTo>
                <a:lnTo>
                  <a:pt x="328" y="387"/>
                </a:lnTo>
                <a:lnTo>
                  <a:pt x="303" y="436"/>
                </a:lnTo>
                <a:lnTo>
                  <a:pt x="298" y="441"/>
                </a:lnTo>
                <a:lnTo>
                  <a:pt x="279" y="434"/>
                </a:lnTo>
                <a:lnTo>
                  <a:pt x="297" y="479"/>
                </a:lnTo>
                <a:lnTo>
                  <a:pt x="297" y="488"/>
                </a:lnTo>
                <a:lnTo>
                  <a:pt x="274" y="519"/>
                </a:lnTo>
                <a:lnTo>
                  <a:pt x="271" y="547"/>
                </a:lnTo>
                <a:lnTo>
                  <a:pt x="264" y="554"/>
                </a:lnTo>
                <a:lnTo>
                  <a:pt x="258" y="549"/>
                </a:lnTo>
                <a:lnTo>
                  <a:pt x="249" y="553"/>
                </a:lnTo>
                <a:lnTo>
                  <a:pt x="243" y="562"/>
                </a:lnTo>
                <a:lnTo>
                  <a:pt x="189" y="567"/>
                </a:lnTo>
                <a:lnTo>
                  <a:pt x="180" y="558"/>
                </a:lnTo>
                <a:lnTo>
                  <a:pt x="165" y="559"/>
                </a:lnTo>
                <a:lnTo>
                  <a:pt x="153" y="522"/>
                </a:lnTo>
                <a:lnTo>
                  <a:pt x="138" y="514"/>
                </a:lnTo>
                <a:lnTo>
                  <a:pt x="116" y="517"/>
                </a:lnTo>
                <a:lnTo>
                  <a:pt x="94" y="510"/>
                </a:lnTo>
                <a:lnTo>
                  <a:pt x="67" y="512"/>
                </a:lnTo>
                <a:lnTo>
                  <a:pt x="45" y="480"/>
                </a:lnTo>
                <a:lnTo>
                  <a:pt x="5" y="458"/>
                </a:lnTo>
                <a:lnTo>
                  <a:pt x="10" y="425"/>
                </a:lnTo>
                <a:lnTo>
                  <a:pt x="21" y="397"/>
                </a:lnTo>
                <a:lnTo>
                  <a:pt x="6" y="389"/>
                </a:lnTo>
                <a:lnTo>
                  <a:pt x="0" y="384"/>
                </a:lnTo>
                <a:lnTo>
                  <a:pt x="1" y="374"/>
                </a:lnTo>
                <a:lnTo>
                  <a:pt x="15" y="381"/>
                </a:lnTo>
                <a:lnTo>
                  <a:pt x="25" y="371"/>
                </a:lnTo>
                <a:lnTo>
                  <a:pt x="21" y="351"/>
                </a:lnTo>
                <a:lnTo>
                  <a:pt x="6" y="340"/>
                </a:lnTo>
                <a:lnTo>
                  <a:pt x="8" y="335"/>
                </a:lnTo>
                <a:lnTo>
                  <a:pt x="20" y="335"/>
                </a:lnTo>
                <a:lnTo>
                  <a:pt x="15" y="326"/>
                </a:lnTo>
                <a:lnTo>
                  <a:pt x="8" y="325"/>
                </a:lnTo>
                <a:lnTo>
                  <a:pt x="13" y="308"/>
                </a:lnTo>
                <a:lnTo>
                  <a:pt x="21" y="302"/>
                </a:lnTo>
                <a:lnTo>
                  <a:pt x="35" y="301"/>
                </a:lnTo>
                <a:lnTo>
                  <a:pt x="46" y="286"/>
                </a:lnTo>
                <a:lnTo>
                  <a:pt x="69" y="312"/>
                </a:lnTo>
                <a:lnTo>
                  <a:pt x="74" y="310"/>
                </a:lnTo>
                <a:lnTo>
                  <a:pt x="75" y="298"/>
                </a:lnTo>
                <a:lnTo>
                  <a:pt x="86" y="277"/>
                </a:lnTo>
                <a:lnTo>
                  <a:pt x="84" y="262"/>
                </a:lnTo>
                <a:lnTo>
                  <a:pt x="95" y="254"/>
                </a:lnTo>
                <a:lnTo>
                  <a:pt x="104" y="233"/>
                </a:lnTo>
                <a:lnTo>
                  <a:pt x="100" y="185"/>
                </a:lnTo>
                <a:lnTo>
                  <a:pt x="106" y="179"/>
                </a:lnTo>
                <a:lnTo>
                  <a:pt x="100" y="164"/>
                </a:lnTo>
                <a:lnTo>
                  <a:pt x="109" y="163"/>
                </a:lnTo>
                <a:lnTo>
                  <a:pt x="114" y="158"/>
                </a:lnTo>
                <a:lnTo>
                  <a:pt x="99" y="111"/>
                </a:lnTo>
                <a:lnTo>
                  <a:pt x="111" y="99"/>
                </a:lnTo>
                <a:lnTo>
                  <a:pt x="109" y="74"/>
                </a:lnTo>
                <a:lnTo>
                  <a:pt x="95" y="70"/>
                </a:lnTo>
                <a:lnTo>
                  <a:pt x="96" y="64"/>
                </a:lnTo>
                <a:lnTo>
                  <a:pt x="104" y="60"/>
                </a:lnTo>
                <a:lnTo>
                  <a:pt x="115" y="65"/>
                </a:lnTo>
                <a:lnTo>
                  <a:pt x="118" y="59"/>
                </a:lnTo>
                <a:lnTo>
                  <a:pt x="123" y="71"/>
                </a:lnTo>
                <a:lnTo>
                  <a:pt x="130" y="67"/>
                </a:lnTo>
                <a:lnTo>
                  <a:pt x="151" y="64"/>
                </a:lnTo>
                <a:lnTo>
                  <a:pt x="159" y="60"/>
                </a:lnTo>
                <a:lnTo>
                  <a:pt x="165" y="106"/>
                </a:lnTo>
                <a:lnTo>
                  <a:pt x="183" y="116"/>
                </a:lnTo>
                <a:lnTo>
                  <a:pt x="189" y="106"/>
                </a:lnTo>
                <a:lnTo>
                  <a:pt x="184" y="100"/>
                </a:lnTo>
                <a:lnTo>
                  <a:pt x="190" y="99"/>
                </a:lnTo>
                <a:lnTo>
                  <a:pt x="192" y="105"/>
                </a:lnTo>
                <a:lnTo>
                  <a:pt x="205" y="108"/>
                </a:lnTo>
                <a:lnTo>
                  <a:pt x="213" y="94"/>
                </a:lnTo>
                <a:lnTo>
                  <a:pt x="207" y="79"/>
                </a:lnTo>
                <a:lnTo>
                  <a:pt x="213" y="34"/>
                </a:lnTo>
                <a:lnTo>
                  <a:pt x="197" y="32"/>
                </a:lnTo>
                <a:lnTo>
                  <a:pt x="203" y="20"/>
                </a:lnTo>
                <a:lnTo>
                  <a:pt x="219" y="20"/>
                </a:lnTo>
                <a:lnTo>
                  <a:pt x="228" y="12"/>
                </a:lnTo>
                <a:lnTo>
                  <a:pt x="249" y="10"/>
                </a:lnTo>
                <a:lnTo>
                  <a:pt x="258" y="0"/>
                </a:lnTo>
                <a:lnTo>
                  <a:pt x="271" y="2"/>
                </a:lnTo>
                <a:lnTo>
                  <a:pt x="269" y="11"/>
                </a:lnTo>
                <a:lnTo>
                  <a:pt x="297" y="16"/>
                </a:lnTo>
                <a:lnTo>
                  <a:pt x="296" y="25"/>
                </a:lnTo>
                <a:close/>
              </a:path>
            </a:pathLst>
          </a:custGeom>
          <a:solidFill>
            <a:srgbClr val="91A769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Freeform 55"/>
          <p:cNvSpPr>
            <a:spLocks noEditPoints="1"/>
          </p:cNvSpPr>
          <p:nvPr/>
        </p:nvSpPr>
        <p:spPr bwMode="auto">
          <a:xfrm>
            <a:off x="2851200" y="3841200"/>
            <a:ext cx="2346987" cy="2899699"/>
          </a:xfrm>
          <a:custGeom>
            <a:avLst/>
            <a:gdLst>
              <a:gd name="T0" fmla="*/ 2057 w 3448"/>
              <a:gd name="T1" fmla="*/ 2220 h 4262"/>
              <a:gd name="T2" fmla="*/ 2100 w 3448"/>
              <a:gd name="T3" fmla="*/ 1881 h 4262"/>
              <a:gd name="T4" fmla="*/ 2363 w 3448"/>
              <a:gd name="T5" fmla="*/ 1786 h 4262"/>
              <a:gd name="T6" fmla="*/ 2657 w 3448"/>
              <a:gd name="T7" fmla="*/ 1579 h 4262"/>
              <a:gd name="T8" fmla="*/ 2756 w 3448"/>
              <a:gd name="T9" fmla="*/ 1441 h 4262"/>
              <a:gd name="T10" fmla="*/ 3151 w 3448"/>
              <a:gd name="T11" fmla="*/ 944 h 4262"/>
              <a:gd name="T12" fmla="*/ 940 w 3448"/>
              <a:gd name="T13" fmla="*/ 202 h 4262"/>
              <a:gd name="T14" fmla="*/ 1094 w 3448"/>
              <a:gd name="T15" fmla="*/ 339 h 4262"/>
              <a:gd name="T16" fmla="*/ 1103 w 3448"/>
              <a:gd name="T17" fmla="*/ 472 h 4262"/>
              <a:gd name="T18" fmla="*/ 1049 w 3448"/>
              <a:gd name="T19" fmla="*/ 592 h 4262"/>
              <a:gd name="T20" fmla="*/ 1211 w 3448"/>
              <a:gd name="T21" fmla="*/ 611 h 4262"/>
              <a:gd name="T22" fmla="*/ 1507 w 3448"/>
              <a:gd name="T23" fmla="*/ 658 h 4262"/>
              <a:gd name="T24" fmla="*/ 1688 w 3448"/>
              <a:gd name="T25" fmla="*/ 584 h 4262"/>
              <a:gd name="T26" fmla="*/ 1684 w 3448"/>
              <a:gd name="T27" fmla="*/ 402 h 4262"/>
              <a:gd name="T28" fmla="*/ 1850 w 3448"/>
              <a:gd name="T29" fmla="*/ 398 h 4262"/>
              <a:gd name="T30" fmla="*/ 1980 w 3448"/>
              <a:gd name="T31" fmla="*/ 513 h 4262"/>
              <a:gd name="T32" fmla="*/ 1921 w 3448"/>
              <a:gd name="T33" fmla="*/ 582 h 4262"/>
              <a:gd name="T34" fmla="*/ 2052 w 3448"/>
              <a:gd name="T35" fmla="*/ 733 h 4262"/>
              <a:gd name="T36" fmla="*/ 2146 w 3448"/>
              <a:gd name="T37" fmla="*/ 951 h 4262"/>
              <a:gd name="T38" fmla="*/ 2259 w 3448"/>
              <a:gd name="T39" fmla="*/ 782 h 4262"/>
              <a:gd name="T40" fmla="*/ 2352 w 3448"/>
              <a:gd name="T41" fmla="*/ 867 h 4262"/>
              <a:gd name="T42" fmla="*/ 2407 w 3448"/>
              <a:gd name="T43" fmla="*/ 1020 h 4262"/>
              <a:gd name="T44" fmla="*/ 2305 w 3448"/>
              <a:gd name="T45" fmla="*/ 1127 h 4262"/>
              <a:gd name="T46" fmla="*/ 2113 w 3448"/>
              <a:gd name="T47" fmla="*/ 1620 h 4262"/>
              <a:gd name="T48" fmla="*/ 2118 w 3448"/>
              <a:gd name="T49" fmla="*/ 1449 h 4262"/>
              <a:gd name="T50" fmla="*/ 2100 w 3448"/>
              <a:gd name="T51" fmla="*/ 1547 h 4262"/>
              <a:gd name="T52" fmla="*/ 1903 w 3448"/>
              <a:gd name="T53" fmla="*/ 1763 h 4262"/>
              <a:gd name="T54" fmla="*/ 2028 w 3448"/>
              <a:gd name="T55" fmla="*/ 1988 h 4262"/>
              <a:gd name="T56" fmla="*/ 1890 w 3448"/>
              <a:gd name="T57" fmla="*/ 2345 h 4262"/>
              <a:gd name="T58" fmla="*/ 601 w 3448"/>
              <a:gd name="T59" fmla="*/ 4262 h 4262"/>
              <a:gd name="T60" fmla="*/ 452 w 3448"/>
              <a:gd name="T61" fmla="*/ 4085 h 4262"/>
              <a:gd name="T62" fmla="*/ 528 w 3448"/>
              <a:gd name="T63" fmla="*/ 4009 h 4262"/>
              <a:gd name="T64" fmla="*/ 580 w 3448"/>
              <a:gd name="T65" fmla="*/ 3463 h 4262"/>
              <a:gd name="T66" fmla="*/ 865 w 3448"/>
              <a:gd name="T67" fmla="*/ 3254 h 4262"/>
              <a:gd name="T68" fmla="*/ 1054 w 3448"/>
              <a:gd name="T69" fmla="*/ 2964 h 4262"/>
              <a:gd name="T70" fmla="*/ 1488 w 3448"/>
              <a:gd name="T71" fmla="*/ 2643 h 4262"/>
              <a:gd name="T72" fmla="*/ 1333 w 3448"/>
              <a:gd name="T73" fmla="*/ 2242 h 4262"/>
              <a:gd name="T74" fmla="*/ 1333 w 3448"/>
              <a:gd name="T75" fmla="*/ 2291 h 4262"/>
              <a:gd name="T76" fmla="*/ 1279 w 3448"/>
              <a:gd name="T77" fmla="*/ 2496 h 4262"/>
              <a:gd name="T78" fmla="*/ 1275 w 3448"/>
              <a:gd name="T79" fmla="*/ 2579 h 4262"/>
              <a:gd name="T80" fmla="*/ 843 w 3448"/>
              <a:gd name="T81" fmla="*/ 2848 h 4262"/>
              <a:gd name="T82" fmla="*/ 577 w 3448"/>
              <a:gd name="T83" fmla="*/ 2728 h 4262"/>
              <a:gd name="T84" fmla="*/ 374 w 3448"/>
              <a:gd name="T85" fmla="*/ 2540 h 4262"/>
              <a:gd name="T86" fmla="*/ 267 w 3448"/>
              <a:gd name="T87" fmla="*/ 2256 h 4262"/>
              <a:gd name="T88" fmla="*/ 203 w 3448"/>
              <a:gd name="T89" fmla="*/ 2093 h 4262"/>
              <a:gd name="T90" fmla="*/ 45 w 3448"/>
              <a:gd name="T91" fmla="*/ 1955 h 4262"/>
              <a:gd name="T92" fmla="*/ 97 w 3448"/>
              <a:gd name="T93" fmla="*/ 1786 h 4262"/>
              <a:gd name="T94" fmla="*/ 211 w 3448"/>
              <a:gd name="T95" fmla="*/ 1629 h 4262"/>
              <a:gd name="T96" fmla="*/ 338 w 3448"/>
              <a:gd name="T97" fmla="*/ 1481 h 4262"/>
              <a:gd name="T98" fmla="*/ 399 w 3448"/>
              <a:gd name="T99" fmla="*/ 1335 h 4262"/>
              <a:gd name="T100" fmla="*/ 353 w 3448"/>
              <a:gd name="T101" fmla="*/ 1132 h 4262"/>
              <a:gd name="T102" fmla="*/ 434 w 3448"/>
              <a:gd name="T103" fmla="*/ 1019 h 4262"/>
              <a:gd name="T104" fmla="*/ 488 w 3448"/>
              <a:gd name="T105" fmla="*/ 920 h 4262"/>
              <a:gd name="T106" fmla="*/ 528 w 3448"/>
              <a:gd name="T107" fmla="*/ 796 h 4262"/>
              <a:gd name="T108" fmla="*/ 546 w 3448"/>
              <a:gd name="T109" fmla="*/ 723 h 4262"/>
              <a:gd name="T110" fmla="*/ 594 w 3448"/>
              <a:gd name="T111" fmla="*/ 649 h 4262"/>
              <a:gd name="T112" fmla="*/ 589 w 3448"/>
              <a:gd name="T113" fmla="*/ 518 h 4262"/>
              <a:gd name="T114" fmla="*/ 656 w 3448"/>
              <a:gd name="T115" fmla="*/ 423 h 4262"/>
              <a:gd name="T116" fmla="*/ 842 w 3448"/>
              <a:gd name="T117" fmla="*/ 349 h 4262"/>
              <a:gd name="T118" fmla="*/ 818 w 3448"/>
              <a:gd name="T119" fmla="*/ 216 h 4262"/>
              <a:gd name="T120" fmla="*/ 822 w 3448"/>
              <a:gd name="T121" fmla="*/ 62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8" h="4262">
                <a:moveTo>
                  <a:pt x="3224" y="961"/>
                </a:moveTo>
                <a:lnTo>
                  <a:pt x="3295" y="1018"/>
                </a:lnTo>
                <a:lnTo>
                  <a:pt x="3322" y="988"/>
                </a:lnTo>
                <a:lnTo>
                  <a:pt x="3448" y="1009"/>
                </a:lnTo>
                <a:lnTo>
                  <a:pt x="3403" y="1060"/>
                </a:lnTo>
                <a:lnTo>
                  <a:pt x="3333" y="1127"/>
                </a:lnTo>
                <a:lnTo>
                  <a:pt x="3226" y="1221"/>
                </a:lnTo>
                <a:lnTo>
                  <a:pt x="3140" y="1310"/>
                </a:lnTo>
                <a:lnTo>
                  <a:pt x="3077" y="1358"/>
                </a:lnTo>
                <a:lnTo>
                  <a:pt x="3057" y="1387"/>
                </a:lnTo>
                <a:lnTo>
                  <a:pt x="3023" y="1438"/>
                </a:lnTo>
                <a:lnTo>
                  <a:pt x="2990" y="1477"/>
                </a:lnTo>
                <a:lnTo>
                  <a:pt x="2742" y="1675"/>
                </a:lnTo>
                <a:lnTo>
                  <a:pt x="2566" y="1784"/>
                </a:lnTo>
                <a:lnTo>
                  <a:pt x="2465" y="1837"/>
                </a:lnTo>
                <a:lnTo>
                  <a:pt x="2354" y="1906"/>
                </a:lnTo>
                <a:lnTo>
                  <a:pt x="2279" y="1966"/>
                </a:lnTo>
                <a:lnTo>
                  <a:pt x="2172" y="2074"/>
                </a:lnTo>
                <a:lnTo>
                  <a:pt x="2066" y="2201"/>
                </a:lnTo>
                <a:lnTo>
                  <a:pt x="2057" y="2220"/>
                </a:lnTo>
                <a:lnTo>
                  <a:pt x="2061" y="2195"/>
                </a:lnTo>
                <a:lnTo>
                  <a:pt x="2057" y="2188"/>
                </a:lnTo>
                <a:lnTo>
                  <a:pt x="2046" y="2182"/>
                </a:lnTo>
                <a:lnTo>
                  <a:pt x="2054" y="2180"/>
                </a:lnTo>
                <a:lnTo>
                  <a:pt x="2056" y="2172"/>
                </a:lnTo>
                <a:lnTo>
                  <a:pt x="2078" y="2142"/>
                </a:lnTo>
                <a:lnTo>
                  <a:pt x="2086" y="2119"/>
                </a:lnTo>
                <a:lnTo>
                  <a:pt x="2096" y="2111"/>
                </a:lnTo>
                <a:lnTo>
                  <a:pt x="2107" y="2065"/>
                </a:lnTo>
                <a:lnTo>
                  <a:pt x="2103" y="2047"/>
                </a:lnTo>
                <a:lnTo>
                  <a:pt x="2103" y="2038"/>
                </a:lnTo>
                <a:lnTo>
                  <a:pt x="2103" y="2028"/>
                </a:lnTo>
                <a:lnTo>
                  <a:pt x="2092" y="1994"/>
                </a:lnTo>
                <a:lnTo>
                  <a:pt x="2098" y="1985"/>
                </a:lnTo>
                <a:lnTo>
                  <a:pt x="2126" y="1978"/>
                </a:lnTo>
                <a:lnTo>
                  <a:pt x="2137" y="1964"/>
                </a:lnTo>
                <a:lnTo>
                  <a:pt x="2137" y="1939"/>
                </a:lnTo>
                <a:lnTo>
                  <a:pt x="2123" y="1907"/>
                </a:lnTo>
                <a:lnTo>
                  <a:pt x="2103" y="1892"/>
                </a:lnTo>
                <a:lnTo>
                  <a:pt x="2100" y="1881"/>
                </a:lnTo>
                <a:lnTo>
                  <a:pt x="2052" y="1837"/>
                </a:lnTo>
                <a:lnTo>
                  <a:pt x="2054" y="1822"/>
                </a:lnTo>
                <a:lnTo>
                  <a:pt x="2046" y="1803"/>
                </a:lnTo>
                <a:lnTo>
                  <a:pt x="2066" y="1791"/>
                </a:lnTo>
                <a:lnTo>
                  <a:pt x="2043" y="1759"/>
                </a:lnTo>
                <a:lnTo>
                  <a:pt x="2038" y="1759"/>
                </a:lnTo>
                <a:lnTo>
                  <a:pt x="2034" y="1748"/>
                </a:lnTo>
                <a:lnTo>
                  <a:pt x="2052" y="1748"/>
                </a:lnTo>
                <a:lnTo>
                  <a:pt x="2044" y="1759"/>
                </a:lnTo>
                <a:lnTo>
                  <a:pt x="2067" y="1791"/>
                </a:lnTo>
                <a:lnTo>
                  <a:pt x="2087" y="1779"/>
                </a:lnTo>
                <a:lnTo>
                  <a:pt x="2102" y="1776"/>
                </a:lnTo>
                <a:lnTo>
                  <a:pt x="2151" y="1784"/>
                </a:lnTo>
                <a:lnTo>
                  <a:pt x="2231" y="1837"/>
                </a:lnTo>
                <a:lnTo>
                  <a:pt x="2254" y="1850"/>
                </a:lnTo>
                <a:lnTo>
                  <a:pt x="2299" y="1855"/>
                </a:lnTo>
                <a:lnTo>
                  <a:pt x="2317" y="1850"/>
                </a:lnTo>
                <a:lnTo>
                  <a:pt x="2366" y="1813"/>
                </a:lnTo>
                <a:lnTo>
                  <a:pt x="2368" y="1802"/>
                </a:lnTo>
                <a:lnTo>
                  <a:pt x="2363" y="1786"/>
                </a:lnTo>
                <a:lnTo>
                  <a:pt x="2369" y="1789"/>
                </a:lnTo>
                <a:lnTo>
                  <a:pt x="2373" y="1784"/>
                </a:lnTo>
                <a:lnTo>
                  <a:pt x="2379" y="1783"/>
                </a:lnTo>
                <a:lnTo>
                  <a:pt x="2386" y="1783"/>
                </a:lnTo>
                <a:lnTo>
                  <a:pt x="2391" y="1773"/>
                </a:lnTo>
                <a:lnTo>
                  <a:pt x="2381" y="1771"/>
                </a:lnTo>
                <a:lnTo>
                  <a:pt x="2378" y="1781"/>
                </a:lnTo>
                <a:lnTo>
                  <a:pt x="2362" y="1774"/>
                </a:lnTo>
                <a:lnTo>
                  <a:pt x="2364" y="1781"/>
                </a:lnTo>
                <a:lnTo>
                  <a:pt x="2362" y="1784"/>
                </a:lnTo>
                <a:lnTo>
                  <a:pt x="2343" y="1771"/>
                </a:lnTo>
                <a:lnTo>
                  <a:pt x="2310" y="1769"/>
                </a:lnTo>
                <a:lnTo>
                  <a:pt x="2304" y="1762"/>
                </a:lnTo>
                <a:lnTo>
                  <a:pt x="2334" y="1762"/>
                </a:lnTo>
                <a:lnTo>
                  <a:pt x="2379" y="1748"/>
                </a:lnTo>
                <a:lnTo>
                  <a:pt x="2440" y="1749"/>
                </a:lnTo>
                <a:lnTo>
                  <a:pt x="2494" y="1743"/>
                </a:lnTo>
                <a:lnTo>
                  <a:pt x="2527" y="1730"/>
                </a:lnTo>
                <a:lnTo>
                  <a:pt x="2608" y="1646"/>
                </a:lnTo>
                <a:lnTo>
                  <a:pt x="2657" y="1579"/>
                </a:lnTo>
                <a:lnTo>
                  <a:pt x="2701" y="1498"/>
                </a:lnTo>
                <a:lnTo>
                  <a:pt x="2724" y="1472"/>
                </a:lnTo>
                <a:lnTo>
                  <a:pt x="2742" y="1461"/>
                </a:lnTo>
                <a:lnTo>
                  <a:pt x="2747" y="1492"/>
                </a:lnTo>
                <a:lnTo>
                  <a:pt x="2751" y="1492"/>
                </a:lnTo>
                <a:lnTo>
                  <a:pt x="2747" y="1496"/>
                </a:lnTo>
                <a:lnTo>
                  <a:pt x="2753" y="1502"/>
                </a:lnTo>
                <a:lnTo>
                  <a:pt x="2747" y="1501"/>
                </a:lnTo>
                <a:lnTo>
                  <a:pt x="2770" y="1523"/>
                </a:lnTo>
                <a:lnTo>
                  <a:pt x="2783" y="1546"/>
                </a:lnTo>
                <a:lnTo>
                  <a:pt x="2783" y="1536"/>
                </a:lnTo>
                <a:lnTo>
                  <a:pt x="2763" y="1502"/>
                </a:lnTo>
                <a:lnTo>
                  <a:pt x="2753" y="1467"/>
                </a:lnTo>
                <a:lnTo>
                  <a:pt x="2756" y="1462"/>
                </a:lnTo>
                <a:lnTo>
                  <a:pt x="2770" y="1436"/>
                </a:lnTo>
                <a:lnTo>
                  <a:pt x="2772" y="1419"/>
                </a:lnTo>
                <a:lnTo>
                  <a:pt x="2757" y="1441"/>
                </a:lnTo>
                <a:lnTo>
                  <a:pt x="2753" y="1459"/>
                </a:lnTo>
                <a:lnTo>
                  <a:pt x="2752" y="1454"/>
                </a:lnTo>
                <a:lnTo>
                  <a:pt x="2756" y="1441"/>
                </a:lnTo>
                <a:lnTo>
                  <a:pt x="2760" y="1422"/>
                </a:lnTo>
                <a:lnTo>
                  <a:pt x="2780" y="1379"/>
                </a:lnTo>
                <a:lnTo>
                  <a:pt x="2795" y="1360"/>
                </a:lnTo>
                <a:lnTo>
                  <a:pt x="2810" y="1350"/>
                </a:lnTo>
                <a:lnTo>
                  <a:pt x="2810" y="1385"/>
                </a:lnTo>
                <a:lnTo>
                  <a:pt x="2816" y="1402"/>
                </a:lnTo>
                <a:lnTo>
                  <a:pt x="2859" y="1424"/>
                </a:lnTo>
                <a:lnTo>
                  <a:pt x="2869" y="1424"/>
                </a:lnTo>
                <a:lnTo>
                  <a:pt x="2918" y="1404"/>
                </a:lnTo>
                <a:lnTo>
                  <a:pt x="2945" y="1380"/>
                </a:lnTo>
                <a:lnTo>
                  <a:pt x="2977" y="1364"/>
                </a:lnTo>
                <a:lnTo>
                  <a:pt x="3007" y="1335"/>
                </a:lnTo>
                <a:lnTo>
                  <a:pt x="3047" y="1279"/>
                </a:lnTo>
                <a:lnTo>
                  <a:pt x="3076" y="1216"/>
                </a:lnTo>
                <a:lnTo>
                  <a:pt x="3100" y="1111"/>
                </a:lnTo>
                <a:lnTo>
                  <a:pt x="3103" y="1079"/>
                </a:lnTo>
                <a:lnTo>
                  <a:pt x="3100" y="1015"/>
                </a:lnTo>
                <a:lnTo>
                  <a:pt x="3082" y="919"/>
                </a:lnTo>
                <a:lnTo>
                  <a:pt x="3140" y="907"/>
                </a:lnTo>
                <a:lnTo>
                  <a:pt x="3151" y="944"/>
                </a:lnTo>
                <a:lnTo>
                  <a:pt x="3187" y="950"/>
                </a:lnTo>
                <a:lnTo>
                  <a:pt x="3184" y="956"/>
                </a:lnTo>
                <a:lnTo>
                  <a:pt x="3224" y="961"/>
                </a:lnTo>
                <a:close/>
                <a:moveTo>
                  <a:pt x="852" y="69"/>
                </a:moveTo>
                <a:lnTo>
                  <a:pt x="857" y="106"/>
                </a:lnTo>
                <a:lnTo>
                  <a:pt x="860" y="108"/>
                </a:lnTo>
                <a:lnTo>
                  <a:pt x="868" y="101"/>
                </a:lnTo>
                <a:lnTo>
                  <a:pt x="873" y="104"/>
                </a:lnTo>
                <a:lnTo>
                  <a:pt x="871" y="117"/>
                </a:lnTo>
                <a:lnTo>
                  <a:pt x="886" y="112"/>
                </a:lnTo>
                <a:lnTo>
                  <a:pt x="881" y="126"/>
                </a:lnTo>
                <a:lnTo>
                  <a:pt x="892" y="124"/>
                </a:lnTo>
                <a:lnTo>
                  <a:pt x="897" y="137"/>
                </a:lnTo>
                <a:lnTo>
                  <a:pt x="910" y="151"/>
                </a:lnTo>
                <a:lnTo>
                  <a:pt x="910" y="162"/>
                </a:lnTo>
                <a:lnTo>
                  <a:pt x="917" y="162"/>
                </a:lnTo>
                <a:lnTo>
                  <a:pt x="919" y="173"/>
                </a:lnTo>
                <a:lnTo>
                  <a:pt x="929" y="181"/>
                </a:lnTo>
                <a:lnTo>
                  <a:pt x="929" y="205"/>
                </a:lnTo>
                <a:lnTo>
                  <a:pt x="940" y="202"/>
                </a:lnTo>
                <a:lnTo>
                  <a:pt x="966" y="239"/>
                </a:lnTo>
                <a:lnTo>
                  <a:pt x="1004" y="255"/>
                </a:lnTo>
                <a:lnTo>
                  <a:pt x="1006" y="274"/>
                </a:lnTo>
                <a:lnTo>
                  <a:pt x="1013" y="279"/>
                </a:lnTo>
                <a:lnTo>
                  <a:pt x="1025" y="286"/>
                </a:lnTo>
                <a:lnTo>
                  <a:pt x="1033" y="280"/>
                </a:lnTo>
                <a:lnTo>
                  <a:pt x="1044" y="280"/>
                </a:lnTo>
                <a:lnTo>
                  <a:pt x="1050" y="289"/>
                </a:lnTo>
                <a:lnTo>
                  <a:pt x="1055" y="281"/>
                </a:lnTo>
                <a:lnTo>
                  <a:pt x="1068" y="280"/>
                </a:lnTo>
                <a:lnTo>
                  <a:pt x="1078" y="296"/>
                </a:lnTo>
                <a:lnTo>
                  <a:pt x="1072" y="300"/>
                </a:lnTo>
                <a:lnTo>
                  <a:pt x="1072" y="306"/>
                </a:lnTo>
                <a:lnTo>
                  <a:pt x="1077" y="306"/>
                </a:lnTo>
                <a:lnTo>
                  <a:pt x="1084" y="313"/>
                </a:lnTo>
                <a:lnTo>
                  <a:pt x="1072" y="321"/>
                </a:lnTo>
                <a:lnTo>
                  <a:pt x="1087" y="334"/>
                </a:lnTo>
                <a:lnTo>
                  <a:pt x="1092" y="333"/>
                </a:lnTo>
                <a:lnTo>
                  <a:pt x="1089" y="340"/>
                </a:lnTo>
                <a:lnTo>
                  <a:pt x="1094" y="339"/>
                </a:lnTo>
                <a:lnTo>
                  <a:pt x="1097" y="344"/>
                </a:lnTo>
                <a:lnTo>
                  <a:pt x="1089" y="348"/>
                </a:lnTo>
                <a:lnTo>
                  <a:pt x="1094" y="349"/>
                </a:lnTo>
                <a:lnTo>
                  <a:pt x="1089" y="354"/>
                </a:lnTo>
                <a:lnTo>
                  <a:pt x="1108" y="369"/>
                </a:lnTo>
                <a:lnTo>
                  <a:pt x="1117" y="367"/>
                </a:lnTo>
                <a:lnTo>
                  <a:pt x="1117" y="374"/>
                </a:lnTo>
                <a:lnTo>
                  <a:pt x="1121" y="375"/>
                </a:lnTo>
                <a:lnTo>
                  <a:pt x="1107" y="402"/>
                </a:lnTo>
                <a:lnTo>
                  <a:pt x="1108" y="412"/>
                </a:lnTo>
                <a:lnTo>
                  <a:pt x="1114" y="418"/>
                </a:lnTo>
                <a:lnTo>
                  <a:pt x="1112" y="422"/>
                </a:lnTo>
                <a:lnTo>
                  <a:pt x="1117" y="427"/>
                </a:lnTo>
                <a:lnTo>
                  <a:pt x="1112" y="431"/>
                </a:lnTo>
                <a:lnTo>
                  <a:pt x="1123" y="436"/>
                </a:lnTo>
                <a:lnTo>
                  <a:pt x="1117" y="443"/>
                </a:lnTo>
                <a:lnTo>
                  <a:pt x="1118" y="446"/>
                </a:lnTo>
                <a:lnTo>
                  <a:pt x="1113" y="447"/>
                </a:lnTo>
                <a:lnTo>
                  <a:pt x="1114" y="462"/>
                </a:lnTo>
                <a:lnTo>
                  <a:pt x="1103" y="472"/>
                </a:lnTo>
                <a:lnTo>
                  <a:pt x="1107" y="476"/>
                </a:lnTo>
                <a:lnTo>
                  <a:pt x="1113" y="476"/>
                </a:lnTo>
                <a:lnTo>
                  <a:pt x="1113" y="488"/>
                </a:lnTo>
                <a:lnTo>
                  <a:pt x="1119" y="492"/>
                </a:lnTo>
                <a:lnTo>
                  <a:pt x="1114" y="511"/>
                </a:lnTo>
                <a:lnTo>
                  <a:pt x="1108" y="516"/>
                </a:lnTo>
                <a:lnTo>
                  <a:pt x="1107" y="530"/>
                </a:lnTo>
                <a:lnTo>
                  <a:pt x="1094" y="530"/>
                </a:lnTo>
                <a:lnTo>
                  <a:pt x="1082" y="523"/>
                </a:lnTo>
                <a:lnTo>
                  <a:pt x="1077" y="528"/>
                </a:lnTo>
                <a:lnTo>
                  <a:pt x="1083" y="532"/>
                </a:lnTo>
                <a:lnTo>
                  <a:pt x="1080" y="545"/>
                </a:lnTo>
                <a:lnTo>
                  <a:pt x="1077" y="542"/>
                </a:lnTo>
                <a:lnTo>
                  <a:pt x="1070" y="547"/>
                </a:lnTo>
                <a:lnTo>
                  <a:pt x="1064" y="562"/>
                </a:lnTo>
                <a:lnTo>
                  <a:pt x="1067" y="566"/>
                </a:lnTo>
                <a:lnTo>
                  <a:pt x="1048" y="577"/>
                </a:lnTo>
                <a:lnTo>
                  <a:pt x="1049" y="584"/>
                </a:lnTo>
                <a:lnTo>
                  <a:pt x="1043" y="590"/>
                </a:lnTo>
                <a:lnTo>
                  <a:pt x="1049" y="592"/>
                </a:lnTo>
                <a:lnTo>
                  <a:pt x="1040" y="610"/>
                </a:lnTo>
                <a:lnTo>
                  <a:pt x="1044" y="620"/>
                </a:lnTo>
                <a:lnTo>
                  <a:pt x="1054" y="625"/>
                </a:lnTo>
                <a:lnTo>
                  <a:pt x="1059" y="620"/>
                </a:lnTo>
                <a:lnTo>
                  <a:pt x="1054" y="611"/>
                </a:lnTo>
                <a:lnTo>
                  <a:pt x="1059" y="609"/>
                </a:lnTo>
                <a:lnTo>
                  <a:pt x="1075" y="620"/>
                </a:lnTo>
                <a:lnTo>
                  <a:pt x="1103" y="625"/>
                </a:lnTo>
                <a:lnTo>
                  <a:pt x="1126" y="620"/>
                </a:lnTo>
                <a:lnTo>
                  <a:pt x="1137" y="625"/>
                </a:lnTo>
                <a:lnTo>
                  <a:pt x="1142" y="616"/>
                </a:lnTo>
                <a:lnTo>
                  <a:pt x="1149" y="616"/>
                </a:lnTo>
                <a:lnTo>
                  <a:pt x="1152" y="635"/>
                </a:lnTo>
                <a:lnTo>
                  <a:pt x="1161" y="636"/>
                </a:lnTo>
                <a:lnTo>
                  <a:pt x="1166" y="631"/>
                </a:lnTo>
                <a:lnTo>
                  <a:pt x="1162" y="619"/>
                </a:lnTo>
                <a:lnTo>
                  <a:pt x="1166" y="611"/>
                </a:lnTo>
                <a:lnTo>
                  <a:pt x="1181" y="624"/>
                </a:lnTo>
                <a:lnTo>
                  <a:pt x="1198" y="611"/>
                </a:lnTo>
                <a:lnTo>
                  <a:pt x="1211" y="611"/>
                </a:lnTo>
                <a:lnTo>
                  <a:pt x="1242" y="601"/>
                </a:lnTo>
                <a:lnTo>
                  <a:pt x="1252" y="590"/>
                </a:lnTo>
                <a:lnTo>
                  <a:pt x="1275" y="600"/>
                </a:lnTo>
                <a:lnTo>
                  <a:pt x="1282" y="590"/>
                </a:lnTo>
                <a:lnTo>
                  <a:pt x="1294" y="592"/>
                </a:lnTo>
                <a:lnTo>
                  <a:pt x="1364" y="579"/>
                </a:lnTo>
                <a:lnTo>
                  <a:pt x="1373" y="585"/>
                </a:lnTo>
                <a:lnTo>
                  <a:pt x="1379" y="580"/>
                </a:lnTo>
                <a:lnTo>
                  <a:pt x="1389" y="592"/>
                </a:lnTo>
                <a:lnTo>
                  <a:pt x="1427" y="595"/>
                </a:lnTo>
                <a:lnTo>
                  <a:pt x="1434" y="609"/>
                </a:lnTo>
                <a:lnTo>
                  <a:pt x="1443" y="609"/>
                </a:lnTo>
                <a:lnTo>
                  <a:pt x="1451" y="615"/>
                </a:lnTo>
                <a:lnTo>
                  <a:pt x="1461" y="661"/>
                </a:lnTo>
                <a:lnTo>
                  <a:pt x="1467" y="669"/>
                </a:lnTo>
                <a:lnTo>
                  <a:pt x="1476" y="664"/>
                </a:lnTo>
                <a:lnTo>
                  <a:pt x="1471" y="649"/>
                </a:lnTo>
                <a:lnTo>
                  <a:pt x="1474" y="646"/>
                </a:lnTo>
                <a:lnTo>
                  <a:pt x="1487" y="653"/>
                </a:lnTo>
                <a:lnTo>
                  <a:pt x="1507" y="658"/>
                </a:lnTo>
                <a:lnTo>
                  <a:pt x="1525" y="641"/>
                </a:lnTo>
                <a:lnTo>
                  <a:pt x="1535" y="640"/>
                </a:lnTo>
                <a:lnTo>
                  <a:pt x="1552" y="649"/>
                </a:lnTo>
                <a:lnTo>
                  <a:pt x="1560" y="631"/>
                </a:lnTo>
                <a:lnTo>
                  <a:pt x="1556" y="626"/>
                </a:lnTo>
                <a:lnTo>
                  <a:pt x="1551" y="631"/>
                </a:lnTo>
                <a:lnTo>
                  <a:pt x="1551" y="624"/>
                </a:lnTo>
                <a:lnTo>
                  <a:pt x="1567" y="621"/>
                </a:lnTo>
                <a:lnTo>
                  <a:pt x="1577" y="631"/>
                </a:lnTo>
                <a:lnTo>
                  <a:pt x="1591" y="626"/>
                </a:lnTo>
                <a:lnTo>
                  <a:pt x="1596" y="631"/>
                </a:lnTo>
                <a:lnTo>
                  <a:pt x="1607" y="624"/>
                </a:lnTo>
                <a:lnTo>
                  <a:pt x="1616" y="624"/>
                </a:lnTo>
                <a:lnTo>
                  <a:pt x="1619" y="615"/>
                </a:lnTo>
                <a:lnTo>
                  <a:pt x="1629" y="621"/>
                </a:lnTo>
                <a:lnTo>
                  <a:pt x="1645" y="604"/>
                </a:lnTo>
                <a:lnTo>
                  <a:pt x="1650" y="601"/>
                </a:lnTo>
                <a:lnTo>
                  <a:pt x="1655" y="611"/>
                </a:lnTo>
                <a:lnTo>
                  <a:pt x="1668" y="604"/>
                </a:lnTo>
                <a:lnTo>
                  <a:pt x="1688" y="584"/>
                </a:lnTo>
                <a:lnTo>
                  <a:pt x="1704" y="594"/>
                </a:lnTo>
                <a:lnTo>
                  <a:pt x="1699" y="572"/>
                </a:lnTo>
                <a:lnTo>
                  <a:pt x="1704" y="550"/>
                </a:lnTo>
                <a:lnTo>
                  <a:pt x="1713" y="537"/>
                </a:lnTo>
                <a:lnTo>
                  <a:pt x="1701" y="518"/>
                </a:lnTo>
                <a:lnTo>
                  <a:pt x="1703" y="513"/>
                </a:lnTo>
                <a:lnTo>
                  <a:pt x="1694" y="507"/>
                </a:lnTo>
                <a:lnTo>
                  <a:pt x="1697" y="500"/>
                </a:lnTo>
                <a:lnTo>
                  <a:pt x="1688" y="491"/>
                </a:lnTo>
                <a:lnTo>
                  <a:pt x="1689" y="481"/>
                </a:lnTo>
                <a:lnTo>
                  <a:pt x="1679" y="471"/>
                </a:lnTo>
                <a:lnTo>
                  <a:pt x="1682" y="462"/>
                </a:lnTo>
                <a:lnTo>
                  <a:pt x="1673" y="463"/>
                </a:lnTo>
                <a:lnTo>
                  <a:pt x="1669" y="456"/>
                </a:lnTo>
                <a:lnTo>
                  <a:pt x="1674" y="446"/>
                </a:lnTo>
                <a:lnTo>
                  <a:pt x="1673" y="433"/>
                </a:lnTo>
                <a:lnTo>
                  <a:pt x="1683" y="429"/>
                </a:lnTo>
                <a:lnTo>
                  <a:pt x="1679" y="413"/>
                </a:lnTo>
                <a:lnTo>
                  <a:pt x="1685" y="408"/>
                </a:lnTo>
                <a:lnTo>
                  <a:pt x="1684" y="402"/>
                </a:lnTo>
                <a:lnTo>
                  <a:pt x="1689" y="397"/>
                </a:lnTo>
                <a:lnTo>
                  <a:pt x="1690" y="349"/>
                </a:lnTo>
                <a:lnTo>
                  <a:pt x="1701" y="328"/>
                </a:lnTo>
                <a:lnTo>
                  <a:pt x="1688" y="279"/>
                </a:lnTo>
                <a:lnTo>
                  <a:pt x="1683" y="274"/>
                </a:lnTo>
                <a:lnTo>
                  <a:pt x="1720" y="274"/>
                </a:lnTo>
                <a:lnTo>
                  <a:pt x="1738" y="284"/>
                </a:lnTo>
                <a:lnTo>
                  <a:pt x="1746" y="284"/>
                </a:lnTo>
                <a:lnTo>
                  <a:pt x="1763" y="314"/>
                </a:lnTo>
                <a:lnTo>
                  <a:pt x="1773" y="314"/>
                </a:lnTo>
                <a:lnTo>
                  <a:pt x="1777" y="319"/>
                </a:lnTo>
                <a:lnTo>
                  <a:pt x="1788" y="316"/>
                </a:lnTo>
                <a:lnTo>
                  <a:pt x="1797" y="326"/>
                </a:lnTo>
                <a:lnTo>
                  <a:pt x="1807" y="323"/>
                </a:lnTo>
                <a:lnTo>
                  <a:pt x="1800" y="338"/>
                </a:lnTo>
                <a:lnTo>
                  <a:pt x="1801" y="345"/>
                </a:lnTo>
                <a:lnTo>
                  <a:pt x="1820" y="353"/>
                </a:lnTo>
                <a:lnTo>
                  <a:pt x="1827" y="364"/>
                </a:lnTo>
                <a:lnTo>
                  <a:pt x="1830" y="375"/>
                </a:lnTo>
                <a:lnTo>
                  <a:pt x="1850" y="398"/>
                </a:lnTo>
                <a:lnTo>
                  <a:pt x="1857" y="418"/>
                </a:lnTo>
                <a:lnTo>
                  <a:pt x="1880" y="451"/>
                </a:lnTo>
                <a:lnTo>
                  <a:pt x="1879" y="457"/>
                </a:lnTo>
                <a:lnTo>
                  <a:pt x="1886" y="463"/>
                </a:lnTo>
                <a:lnTo>
                  <a:pt x="1891" y="461"/>
                </a:lnTo>
                <a:lnTo>
                  <a:pt x="1900" y="428"/>
                </a:lnTo>
                <a:lnTo>
                  <a:pt x="1906" y="423"/>
                </a:lnTo>
                <a:lnTo>
                  <a:pt x="1905" y="419"/>
                </a:lnTo>
                <a:lnTo>
                  <a:pt x="1913" y="407"/>
                </a:lnTo>
                <a:lnTo>
                  <a:pt x="1945" y="407"/>
                </a:lnTo>
                <a:lnTo>
                  <a:pt x="1949" y="417"/>
                </a:lnTo>
                <a:lnTo>
                  <a:pt x="1943" y="424"/>
                </a:lnTo>
                <a:lnTo>
                  <a:pt x="1943" y="436"/>
                </a:lnTo>
                <a:lnTo>
                  <a:pt x="1958" y="427"/>
                </a:lnTo>
                <a:lnTo>
                  <a:pt x="1963" y="417"/>
                </a:lnTo>
                <a:lnTo>
                  <a:pt x="1982" y="431"/>
                </a:lnTo>
                <a:lnTo>
                  <a:pt x="1974" y="438"/>
                </a:lnTo>
                <a:lnTo>
                  <a:pt x="1975" y="471"/>
                </a:lnTo>
                <a:lnTo>
                  <a:pt x="1980" y="481"/>
                </a:lnTo>
                <a:lnTo>
                  <a:pt x="1980" y="513"/>
                </a:lnTo>
                <a:lnTo>
                  <a:pt x="1988" y="516"/>
                </a:lnTo>
                <a:lnTo>
                  <a:pt x="2003" y="545"/>
                </a:lnTo>
                <a:lnTo>
                  <a:pt x="2019" y="547"/>
                </a:lnTo>
                <a:lnTo>
                  <a:pt x="2044" y="572"/>
                </a:lnTo>
                <a:lnTo>
                  <a:pt x="2056" y="601"/>
                </a:lnTo>
                <a:lnTo>
                  <a:pt x="2057" y="600"/>
                </a:lnTo>
                <a:lnTo>
                  <a:pt x="2066" y="605"/>
                </a:lnTo>
                <a:lnTo>
                  <a:pt x="2062" y="626"/>
                </a:lnTo>
                <a:lnTo>
                  <a:pt x="2057" y="631"/>
                </a:lnTo>
                <a:lnTo>
                  <a:pt x="2046" y="615"/>
                </a:lnTo>
                <a:lnTo>
                  <a:pt x="2034" y="611"/>
                </a:lnTo>
                <a:lnTo>
                  <a:pt x="2031" y="594"/>
                </a:lnTo>
                <a:lnTo>
                  <a:pt x="2009" y="601"/>
                </a:lnTo>
                <a:lnTo>
                  <a:pt x="1993" y="599"/>
                </a:lnTo>
                <a:lnTo>
                  <a:pt x="1979" y="610"/>
                </a:lnTo>
                <a:lnTo>
                  <a:pt x="1974" y="606"/>
                </a:lnTo>
                <a:lnTo>
                  <a:pt x="1972" y="595"/>
                </a:lnTo>
                <a:lnTo>
                  <a:pt x="1948" y="604"/>
                </a:lnTo>
                <a:lnTo>
                  <a:pt x="1940" y="587"/>
                </a:lnTo>
                <a:lnTo>
                  <a:pt x="1921" y="582"/>
                </a:lnTo>
                <a:lnTo>
                  <a:pt x="1911" y="569"/>
                </a:lnTo>
                <a:lnTo>
                  <a:pt x="1900" y="572"/>
                </a:lnTo>
                <a:lnTo>
                  <a:pt x="1896" y="580"/>
                </a:lnTo>
                <a:lnTo>
                  <a:pt x="1903" y="590"/>
                </a:lnTo>
                <a:lnTo>
                  <a:pt x="1905" y="629"/>
                </a:lnTo>
                <a:lnTo>
                  <a:pt x="1866" y="656"/>
                </a:lnTo>
                <a:lnTo>
                  <a:pt x="1874" y="668"/>
                </a:lnTo>
                <a:lnTo>
                  <a:pt x="1901" y="673"/>
                </a:lnTo>
                <a:lnTo>
                  <a:pt x="1898" y="678"/>
                </a:lnTo>
                <a:lnTo>
                  <a:pt x="1908" y="690"/>
                </a:lnTo>
                <a:lnTo>
                  <a:pt x="1903" y="702"/>
                </a:lnTo>
                <a:lnTo>
                  <a:pt x="1928" y="702"/>
                </a:lnTo>
                <a:lnTo>
                  <a:pt x="1944" y="713"/>
                </a:lnTo>
                <a:lnTo>
                  <a:pt x="2003" y="728"/>
                </a:lnTo>
                <a:lnTo>
                  <a:pt x="2023" y="732"/>
                </a:lnTo>
                <a:lnTo>
                  <a:pt x="2027" y="725"/>
                </a:lnTo>
                <a:lnTo>
                  <a:pt x="2039" y="720"/>
                </a:lnTo>
                <a:lnTo>
                  <a:pt x="2066" y="723"/>
                </a:lnTo>
                <a:lnTo>
                  <a:pt x="2073" y="728"/>
                </a:lnTo>
                <a:lnTo>
                  <a:pt x="2052" y="733"/>
                </a:lnTo>
                <a:lnTo>
                  <a:pt x="2044" y="747"/>
                </a:lnTo>
                <a:lnTo>
                  <a:pt x="2018" y="758"/>
                </a:lnTo>
                <a:lnTo>
                  <a:pt x="2017" y="766"/>
                </a:lnTo>
                <a:lnTo>
                  <a:pt x="1999" y="776"/>
                </a:lnTo>
                <a:lnTo>
                  <a:pt x="2009" y="787"/>
                </a:lnTo>
                <a:lnTo>
                  <a:pt x="2018" y="782"/>
                </a:lnTo>
                <a:lnTo>
                  <a:pt x="2046" y="817"/>
                </a:lnTo>
                <a:lnTo>
                  <a:pt x="2046" y="842"/>
                </a:lnTo>
                <a:lnTo>
                  <a:pt x="2036" y="845"/>
                </a:lnTo>
                <a:lnTo>
                  <a:pt x="2031" y="858"/>
                </a:lnTo>
                <a:lnTo>
                  <a:pt x="2041" y="867"/>
                </a:lnTo>
                <a:lnTo>
                  <a:pt x="2052" y="866"/>
                </a:lnTo>
                <a:lnTo>
                  <a:pt x="2072" y="906"/>
                </a:lnTo>
                <a:lnTo>
                  <a:pt x="2072" y="914"/>
                </a:lnTo>
                <a:lnTo>
                  <a:pt x="2105" y="930"/>
                </a:lnTo>
                <a:lnTo>
                  <a:pt x="2108" y="936"/>
                </a:lnTo>
                <a:lnTo>
                  <a:pt x="2116" y="927"/>
                </a:lnTo>
                <a:lnTo>
                  <a:pt x="2136" y="919"/>
                </a:lnTo>
                <a:lnTo>
                  <a:pt x="2141" y="960"/>
                </a:lnTo>
                <a:lnTo>
                  <a:pt x="2146" y="951"/>
                </a:lnTo>
                <a:lnTo>
                  <a:pt x="2142" y="931"/>
                </a:lnTo>
                <a:lnTo>
                  <a:pt x="2151" y="930"/>
                </a:lnTo>
                <a:lnTo>
                  <a:pt x="2142" y="924"/>
                </a:lnTo>
                <a:lnTo>
                  <a:pt x="2156" y="904"/>
                </a:lnTo>
                <a:lnTo>
                  <a:pt x="2151" y="886"/>
                </a:lnTo>
                <a:lnTo>
                  <a:pt x="2155" y="867"/>
                </a:lnTo>
                <a:lnTo>
                  <a:pt x="2166" y="858"/>
                </a:lnTo>
                <a:lnTo>
                  <a:pt x="2187" y="855"/>
                </a:lnTo>
                <a:lnTo>
                  <a:pt x="2219" y="865"/>
                </a:lnTo>
                <a:lnTo>
                  <a:pt x="2241" y="865"/>
                </a:lnTo>
                <a:lnTo>
                  <a:pt x="2241" y="867"/>
                </a:lnTo>
                <a:lnTo>
                  <a:pt x="2249" y="871"/>
                </a:lnTo>
                <a:lnTo>
                  <a:pt x="2248" y="861"/>
                </a:lnTo>
                <a:lnTo>
                  <a:pt x="2233" y="860"/>
                </a:lnTo>
                <a:lnTo>
                  <a:pt x="2231" y="851"/>
                </a:lnTo>
                <a:lnTo>
                  <a:pt x="2221" y="848"/>
                </a:lnTo>
                <a:lnTo>
                  <a:pt x="2229" y="830"/>
                </a:lnTo>
                <a:lnTo>
                  <a:pt x="2246" y="812"/>
                </a:lnTo>
                <a:lnTo>
                  <a:pt x="2249" y="796"/>
                </a:lnTo>
                <a:lnTo>
                  <a:pt x="2259" y="782"/>
                </a:lnTo>
                <a:lnTo>
                  <a:pt x="2265" y="787"/>
                </a:lnTo>
                <a:lnTo>
                  <a:pt x="2283" y="784"/>
                </a:lnTo>
                <a:lnTo>
                  <a:pt x="2284" y="776"/>
                </a:lnTo>
                <a:lnTo>
                  <a:pt x="2307" y="776"/>
                </a:lnTo>
                <a:lnTo>
                  <a:pt x="2312" y="784"/>
                </a:lnTo>
                <a:lnTo>
                  <a:pt x="2305" y="794"/>
                </a:lnTo>
                <a:lnTo>
                  <a:pt x="2318" y="798"/>
                </a:lnTo>
                <a:lnTo>
                  <a:pt x="2312" y="807"/>
                </a:lnTo>
                <a:lnTo>
                  <a:pt x="2322" y="807"/>
                </a:lnTo>
                <a:lnTo>
                  <a:pt x="2328" y="822"/>
                </a:lnTo>
                <a:lnTo>
                  <a:pt x="2323" y="830"/>
                </a:lnTo>
                <a:lnTo>
                  <a:pt x="2317" y="828"/>
                </a:lnTo>
                <a:lnTo>
                  <a:pt x="2322" y="837"/>
                </a:lnTo>
                <a:lnTo>
                  <a:pt x="2315" y="847"/>
                </a:lnTo>
                <a:lnTo>
                  <a:pt x="2320" y="850"/>
                </a:lnTo>
                <a:lnTo>
                  <a:pt x="2329" y="847"/>
                </a:lnTo>
                <a:lnTo>
                  <a:pt x="2333" y="863"/>
                </a:lnTo>
                <a:lnTo>
                  <a:pt x="2348" y="855"/>
                </a:lnTo>
                <a:lnTo>
                  <a:pt x="2353" y="858"/>
                </a:lnTo>
                <a:lnTo>
                  <a:pt x="2352" y="867"/>
                </a:lnTo>
                <a:lnTo>
                  <a:pt x="2363" y="863"/>
                </a:lnTo>
                <a:lnTo>
                  <a:pt x="2362" y="875"/>
                </a:lnTo>
                <a:lnTo>
                  <a:pt x="2369" y="870"/>
                </a:lnTo>
                <a:lnTo>
                  <a:pt x="2374" y="886"/>
                </a:lnTo>
                <a:lnTo>
                  <a:pt x="2386" y="892"/>
                </a:lnTo>
                <a:lnTo>
                  <a:pt x="2406" y="890"/>
                </a:lnTo>
                <a:lnTo>
                  <a:pt x="2402" y="911"/>
                </a:lnTo>
                <a:lnTo>
                  <a:pt x="2379" y="922"/>
                </a:lnTo>
                <a:lnTo>
                  <a:pt x="2371" y="935"/>
                </a:lnTo>
                <a:lnTo>
                  <a:pt x="2373" y="951"/>
                </a:lnTo>
                <a:lnTo>
                  <a:pt x="2378" y="954"/>
                </a:lnTo>
                <a:lnTo>
                  <a:pt x="2382" y="949"/>
                </a:lnTo>
                <a:lnTo>
                  <a:pt x="2391" y="946"/>
                </a:lnTo>
                <a:lnTo>
                  <a:pt x="2403" y="959"/>
                </a:lnTo>
                <a:lnTo>
                  <a:pt x="2398" y="968"/>
                </a:lnTo>
                <a:lnTo>
                  <a:pt x="2406" y="976"/>
                </a:lnTo>
                <a:lnTo>
                  <a:pt x="2408" y="996"/>
                </a:lnTo>
                <a:lnTo>
                  <a:pt x="2403" y="1008"/>
                </a:lnTo>
                <a:lnTo>
                  <a:pt x="2413" y="1010"/>
                </a:lnTo>
                <a:lnTo>
                  <a:pt x="2407" y="1020"/>
                </a:lnTo>
                <a:lnTo>
                  <a:pt x="2413" y="1032"/>
                </a:lnTo>
                <a:lnTo>
                  <a:pt x="2406" y="1044"/>
                </a:lnTo>
                <a:lnTo>
                  <a:pt x="2407" y="1050"/>
                </a:lnTo>
                <a:lnTo>
                  <a:pt x="2402" y="1047"/>
                </a:lnTo>
                <a:lnTo>
                  <a:pt x="2397" y="1052"/>
                </a:lnTo>
                <a:lnTo>
                  <a:pt x="2402" y="1052"/>
                </a:lnTo>
                <a:lnTo>
                  <a:pt x="2403" y="1060"/>
                </a:lnTo>
                <a:lnTo>
                  <a:pt x="2391" y="1060"/>
                </a:lnTo>
                <a:lnTo>
                  <a:pt x="2391" y="1073"/>
                </a:lnTo>
                <a:lnTo>
                  <a:pt x="2378" y="1099"/>
                </a:lnTo>
                <a:lnTo>
                  <a:pt x="2352" y="1126"/>
                </a:lnTo>
                <a:lnTo>
                  <a:pt x="2339" y="1147"/>
                </a:lnTo>
                <a:lnTo>
                  <a:pt x="2323" y="1158"/>
                </a:lnTo>
                <a:lnTo>
                  <a:pt x="2322" y="1157"/>
                </a:lnTo>
                <a:lnTo>
                  <a:pt x="2325" y="1137"/>
                </a:lnTo>
                <a:lnTo>
                  <a:pt x="2309" y="1116"/>
                </a:lnTo>
                <a:lnTo>
                  <a:pt x="2315" y="1113"/>
                </a:lnTo>
                <a:lnTo>
                  <a:pt x="2312" y="1109"/>
                </a:lnTo>
                <a:lnTo>
                  <a:pt x="2305" y="1114"/>
                </a:lnTo>
                <a:lnTo>
                  <a:pt x="2305" y="1127"/>
                </a:lnTo>
                <a:lnTo>
                  <a:pt x="2297" y="1136"/>
                </a:lnTo>
                <a:lnTo>
                  <a:pt x="2302" y="1147"/>
                </a:lnTo>
                <a:lnTo>
                  <a:pt x="2288" y="1136"/>
                </a:lnTo>
                <a:lnTo>
                  <a:pt x="2256" y="1129"/>
                </a:lnTo>
                <a:lnTo>
                  <a:pt x="2243" y="1142"/>
                </a:lnTo>
                <a:lnTo>
                  <a:pt x="2245" y="1152"/>
                </a:lnTo>
                <a:lnTo>
                  <a:pt x="2254" y="1151"/>
                </a:lnTo>
                <a:lnTo>
                  <a:pt x="2253" y="1157"/>
                </a:lnTo>
                <a:lnTo>
                  <a:pt x="2224" y="1165"/>
                </a:lnTo>
                <a:lnTo>
                  <a:pt x="2210" y="1183"/>
                </a:lnTo>
                <a:lnTo>
                  <a:pt x="2209" y="1205"/>
                </a:lnTo>
                <a:lnTo>
                  <a:pt x="2220" y="1211"/>
                </a:lnTo>
                <a:lnTo>
                  <a:pt x="2201" y="1215"/>
                </a:lnTo>
                <a:lnTo>
                  <a:pt x="2185" y="1225"/>
                </a:lnTo>
                <a:lnTo>
                  <a:pt x="2172" y="1260"/>
                </a:lnTo>
                <a:lnTo>
                  <a:pt x="2151" y="1372"/>
                </a:lnTo>
                <a:lnTo>
                  <a:pt x="2142" y="1423"/>
                </a:lnTo>
                <a:lnTo>
                  <a:pt x="2150" y="1520"/>
                </a:lnTo>
                <a:lnTo>
                  <a:pt x="2123" y="1624"/>
                </a:lnTo>
                <a:lnTo>
                  <a:pt x="2113" y="1620"/>
                </a:lnTo>
                <a:lnTo>
                  <a:pt x="2093" y="1602"/>
                </a:lnTo>
                <a:lnTo>
                  <a:pt x="2096" y="1590"/>
                </a:lnTo>
                <a:lnTo>
                  <a:pt x="2103" y="1595"/>
                </a:lnTo>
                <a:lnTo>
                  <a:pt x="2105" y="1589"/>
                </a:lnTo>
                <a:lnTo>
                  <a:pt x="2112" y="1584"/>
                </a:lnTo>
                <a:lnTo>
                  <a:pt x="2108" y="1579"/>
                </a:lnTo>
                <a:lnTo>
                  <a:pt x="2110" y="1572"/>
                </a:lnTo>
                <a:lnTo>
                  <a:pt x="2103" y="1566"/>
                </a:lnTo>
                <a:lnTo>
                  <a:pt x="2112" y="1557"/>
                </a:lnTo>
                <a:lnTo>
                  <a:pt x="2128" y="1562"/>
                </a:lnTo>
                <a:lnTo>
                  <a:pt x="2116" y="1547"/>
                </a:lnTo>
                <a:lnTo>
                  <a:pt x="2100" y="1497"/>
                </a:lnTo>
                <a:lnTo>
                  <a:pt x="2102" y="1483"/>
                </a:lnTo>
                <a:lnTo>
                  <a:pt x="2116" y="1468"/>
                </a:lnTo>
                <a:lnTo>
                  <a:pt x="2112" y="1467"/>
                </a:lnTo>
                <a:lnTo>
                  <a:pt x="2108" y="1464"/>
                </a:lnTo>
                <a:lnTo>
                  <a:pt x="2112" y="1459"/>
                </a:lnTo>
                <a:lnTo>
                  <a:pt x="2113" y="1466"/>
                </a:lnTo>
                <a:lnTo>
                  <a:pt x="2121" y="1461"/>
                </a:lnTo>
                <a:lnTo>
                  <a:pt x="2118" y="1449"/>
                </a:lnTo>
                <a:lnTo>
                  <a:pt x="2112" y="1452"/>
                </a:lnTo>
                <a:lnTo>
                  <a:pt x="2112" y="1448"/>
                </a:lnTo>
                <a:lnTo>
                  <a:pt x="2063" y="1434"/>
                </a:lnTo>
                <a:lnTo>
                  <a:pt x="2039" y="1439"/>
                </a:lnTo>
                <a:lnTo>
                  <a:pt x="2039" y="1448"/>
                </a:lnTo>
                <a:lnTo>
                  <a:pt x="2046" y="1452"/>
                </a:lnTo>
                <a:lnTo>
                  <a:pt x="2034" y="1456"/>
                </a:lnTo>
                <a:lnTo>
                  <a:pt x="2033" y="1476"/>
                </a:lnTo>
                <a:lnTo>
                  <a:pt x="2036" y="1505"/>
                </a:lnTo>
                <a:lnTo>
                  <a:pt x="2047" y="1525"/>
                </a:lnTo>
                <a:lnTo>
                  <a:pt x="2046" y="1533"/>
                </a:lnTo>
                <a:lnTo>
                  <a:pt x="2056" y="1537"/>
                </a:lnTo>
                <a:lnTo>
                  <a:pt x="2077" y="1531"/>
                </a:lnTo>
                <a:lnTo>
                  <a:pt x="2083" y="1525"/>
                </a:lnTo>
                <a:lnTo>
                  <a:pt x="2093" y="1498"/>
                </a:lnTo>
                <a:lnTo>
                  <a:pt x="2097" y="1498"/>
                </a:lnTo>
                <a:lnTo>
                  <a:pt x="2097" y="1533"/>
                </a:lnTo>
                <a:lnTo>
                  <a:pt x="2092" y="1531"/>
                </a:lnTo>
                <a:lnTo>
                  <a:pt x="2093" y="1541"/>
                </a:lnTo>
                <a:lnTo>
                  <a:pt x="2100" y="1547"/>
                </a:lnTo>
                <a:lnTo>
                  <a:pt x="2086" y="1562"/>
                </a:lnTo>
                <a:lnTo>
                  <a:pt x="2086" y="1566"/>
                </a:lnTo>
                <a:lnTo>
                  <a:pt x="2073" y="1572"/>
                </a:lnTo>
                <a:lnTo>
                  <a:pt x="2068" y="1585"/>
                </a:lnTo>
                <a:lnTo>
                  <a:pt x="2081" y="1592"/>
                </a:lnTo>
                <a:lnTo>
                  <a:pt x="2082" y="1599"/>
                </a:lnTo>
                <a:lnTo>
                  <a:pt x="2073" y="1605"/>
                </a:lnTo>
                <a:lnTo>
                  <a:pt x="2044" y="1609"/>
                </a:lnTo>
                <a:lnTo>
                  <a:pt x="1993" y="1625"/>
                </a:lnTo>
                <a:lnTo>
                  <a:pt x="1935" y="1663"/>
                </a:lnTo>
                <a:lnTo>
                  <a:pt x="1908" y="1693"/>
                </a:lnTo>
                <a:lnTo>
                  <a:pt x="1906" y="1714"/>
                </a:lnTo>
                <a:lnTo>
                  <a:pt x="1914" y="1733"/>
                </a:lnTo>
                <a:lnTo>
                  <a:pt x="1910" y="1742"/>
                </a:lnTo>
                <a:lnTo>
                  <a:pt x="1918" y="1754"/>
                </a:lnTo>
                <a:lnTo>
                  <a:pt x="1921" y="1768"/>
                </a:lnTo>
                <a:lnTo>
                  <a:pt x="1916" y="1769"/>
                </a:lnTo>
                <a:lnTo>
                  <a:pt x="1914" y="1762"/>
                </a:lnTo>
                <a:lnTo>
                  <a:pt x="1910" y="1773"/>
                </a:lnTo>
                <a:lnTo>
                  <a:pt x="1903" y="1763"/>
                </a:lnTo>
                <a:lnTo>
                  <a:pt x="1900" y="1768"/>
                </a:lnTo>
                <a:lnTo>
                  <a:pt x="1910" y="1781"/>
                </a:lnTo>
                <a:lnTo>
                  <a:pt x="1910" y="1811"/>
                </a:lnTo>
                <a:lnTo>
                  <a:pt x="1905" y="1817"/>
                </a:lnTo>
                <a:lnTo>
                  <a:pt x="1898" y="1807"/>
                </a:lnTo>
                <a:lnTo>
                  <a:pt x="1890" y="1803"/>
                </a:lnTo>
                <a:lnTo>
                  <a:pt x="1875" y="1808"/>
                </a:lnTo>
                <a:lnTo>
                  <a:pt x="1871" y="1818"/>
                </a:lnTo>
                <a:lnTo>
                  <a:pt x="1879" y="1852"/>
                </a:lnTo>
                <a:lnTo>
                  <a:pt x="1895" y="1877"/>
                </a:lnTo>
                <a:lnTo>
                  <a:pt x="1901" y="1877"/>
                </a:lnTo>
                <a:lnTo>
                  <a:pt x="1901" y="1865"/>
                </a:lnTo>
                <a:lnTo>
                  <a:pt x="1891" y="1858"/>
                </a:lnTo>
                <a:lnTo>
                  <a:pt x="1898" y="1850"/>
                </a:lnTo>
                <a:lnTo>
                  <a:pt x="1910" y="1848"/>
                </a:lnTo>
                <a:lnTo>
                  <a:pt x="1938" y="1881"/>
                </a:lnTo>
                <a:lnTo>
                  <a:pt x="2007" y="1917"/>
                </a:lnTo>
                <a:lnTo>
                  <a:pt x="2013" y="1929"/>
                </a:lnTo>
                <a:lnTo>
                  <a:pt x="2028" y="1941"/>
                </a:lnTo>
                <a:lnTo>
                  <a:pt x="2028" y="1988"/>
                </a:lnTo>
                <a:lnTo>
                  <a:pt x="2046" y="2010"/>
                </a:lnTo>
                <a:lnTo>
                  <a:pt x="2052" y="2045"/>
                </a:lnTo>
                <a:lnTo>
                  <a:pt x="2047" y="2040"/>
                </a:lnTo>
                <a:lnTo>
                  <a:pt x="2043" y="2047"/>
                </a:lnTo>
                <a:lnTo>
                  <a:pt x="2031" y="2040"/>
                </a:lnTo>
                <a:lnTo>
                  <a:pt x="2031" y="2050"/>
                </a:lnTo>
                <a:lnTo>
                  <a:pt x="2044" y="2054"/>
                </a:lnTo>
                <a:lnTo>
                  <a:pt x="2076" y="2055"/>
                </a:lnTo>
                <a:lnTo>
                  <a:pt x="2081" y="2077"/>
                </a:lnTo>
                <a:lnTo>
                  <a:pt x="2077" y="2083"/>
                </a:lnTo>
                <a:lnTo>
                  <a:pt x="2072" y="2078"/>
                </a:lnTo>
                <a:lnTo>
                  <a:pt x="2071" y="2083"/>
                </a:lnTo>
                <a:lnTo>
                  <a:pt x="2054" y="2092"/>
                </a:lnTo>
                <a:lnTo>
                  <a:pt x="2056" y="2103"/>
                </a:lnTo>
                <a:lnTo>
                  <a:pt x="2041" y="2122"/>
                </a:lnTo>
                <a:lnTo>
                  <a:pt x="2033" y="2153"/>
                </a:lnTo>
                <a:lnTo>
                  <a:pt x="2039" y="2226"/>
                </a:lnTo>
                <a:lnTo>
                  <a:pt x="2018" y="2231"/>
                </a:lnTo>
                <a:lnTo>
                  <a:pt x="1975" y="2260"/>
                </a:lnTo>
                <a:lnTo>
                  <a:pt x="1890" y="2345"/>
                </a:lnTo>
                <a:lnTo>
                  <a:pt x="1855" y="2393"/>
                </a:lnTo>
                <a:lnTo>
                  <a:pt x="1806" y="2478"/>
                </a:lnTo>
                <a:lnTo>
                  <a:pt x="1767" y="2562"/>
                </a:lnTo>
                <a:lnTo>
                  <a:pt x="1733" y="2643"/>
                </a:lnTo>
                <a:lnTo>
                  <a:pt x="1682" y="2794"/>
                </a:lnTo>
                <a:lnTo>
                  <a:pt x="1669" y="2841"/>
                </a:lnTo>
                <a:lnTo>
                  <a:pt x="1644" y="2960"/>
                </a:lnTo>
                <a:lnTo>
                  <a:pt x="1620" y="3040"/>
                </a:lnTo>
                <a:lnTo>
                  <a:pt x="1571" y="3176"/>
                </a:lnTo>
                <a:lnTo>
                  <a:pt x="1525" y="3265"/>
                </a:lnTo>
                <a:lnTo>
                  <a:pt x="1469" y="3392"/>
                </a:lnTo>
                <a:lnTo>
                  <a:pt x="1439" y="3449"/>
                </a:lnTo>
                <a:lnTo>
                  <a:pt x="1403" y="3507"/>
                </a:lnTo>
                <a:lnTo>
                  <a:pt x="1318" y="3620"/>
                </a:lnTo>
                <a:lnTo>
                  <a:pt x="1256" y="3687"/>
                </a:lnTo>
                <a:lnTo>
                  <a:pt x="985" y="3937"/>
                </a:lnTo>
                <a:lnTo>
                  <a:pt x="867" y="4054"/>
                </a:lnTo>
                <a:lnTo>
                  <a:pt x="763" y="4145"/>
                </a:lnTo>
                <a:lnTo>
                  <a:pt x="626" y="4253"/>
                </a:lnTo>
                <a:lnTo>
                  <a:pt x="601" y="4262"/>
                </a:lnTo>
                <a:lnTo>
                  <a:pt x="594" y="4258"/>
                </a:lnTo>
                <a:lnTo>
                  <a:pt x="580" y="4258"/>
                </a:lnTo>
                <a:lnTo>
                  <a:pt x="572" y="4252"/>
                </a:lnTo>
                <a:lnTo>
                  <a:pt x="561" y="4246"/>
                </a:lnTo>
                <a:lnTo>
                  <a:pt x="562" y="4236"/>
                </a:lnTo>
                <a:lnTo>
                  <a:pt x="556" y="4213"/>
                </a:lnTo>
                <a:lnTo>
                  <a:pt x="557" y="4198"/>
                </a:lnTo>
                <a:lnTo>
                  <a:pt x="551" y="4192"/>
                </a:lnTo>
                <a:lnTo>
                  <a:pt x="553" y="4188"/>
                </a:lnTo>
                <a:lnTo>
                  <a:pt x="464" y="4182"/>
                </a:lnTo>
                <a:lnTo>
                  <a:pt x="454" y="4182"/>
                </a:lnTo>
                <a:lnTo>
                  <a:pt x="458" y="4178"/>
                </a:lnTo>
                <a:lnTo>
                  <a:pt x="456" y="4167"/>
                </a:lnTo>
                <a:lnTo>
                  <a:pt x="463" y="4162"/>
                </a:lnTo>
                <a:lnTo>
                  <a:pt x="454" y="4152"/>
                </a:lnTo>
                <a:lnTo>
                  <a:pt x="456" y="4144"/>
                </a:lnTo>
                <a:lnTo>
                  <a:pt x="452" y="4129"/>
                </a:lnTo>
                <a:lnTo>
                  <a:pt x="458" y="4123"/>
                </a:lnTo>
                <a:lnTo>
                  <a:pt x="461" y="4099"/>
                </a:lnTo>
                <a:lnTo>
                  <a:pt x="452" y="4085"/>
                </a:lnTo>
                <a:lnTo>
                  <a:pt x="456" y="4066"/>
                </a:lnTo>
                <a:lnTo>
                  <a:pt x="458" y="4081"/>
                </a:lnTo>
                <a:lnTo>
                  <a:pt x="464" y="4086"/>
                </a:lnTo>
                <a:lnTo>
                  <a:pt x="476" y="4064"/>
                </a:lnTo>
                <a:lnTo>
                  <a:pt x="472" y="4045"/>
                </a:lnTo>
                <a:lnTo>
                  <a:pt x="479" y="4030"/>
                </a:lnTo>
                <a:lnTo>
                  <a:pt x="474" y="4006"/>
                </a:lnTo>
                <a:lnTo>
                  <a:pt x="481" y="3972"/>
                </a:lnTo>
                <a:lnTo>
                  <a:pt x="492" y="3992"/>
                </a:lnTo>
                <a:lnTo>
                  <a:pt x="520" y="4000"/>
                </a:lnTo>
                <a:lnTo>
                  <a:pt x="508" y="4001"/>
                </a:lnTo>
                <a:lnTo>
                  <a:pt x="511" y="4017"/>
                </a:lnTo>
                <a:lnTo>
                  <a:pt x="502" y="4011"/>
                </a:lnTo>
                <a:lnTo>
                  <a:pt x="503" y="4020"/>
                </a:lnTo>
                <a:lnTo>
                  <a:pt x="512" y="4030"/>
                </a:lnTo>
                <a:lnTo>
                  <a:pt x="532" y="4034"/>
                </a:lnTo>
                <a:lnTo>
                  <a:pt x="545" y="4027"/>
                </a:lnTo>
                <a:lnTo>
                  <a:pt x="545" y="4019"/>
                </a:lnTo>
                <a:lnTo>
                  <a:pt x="536" y="4002"/>
                </a:lnTo>
                <a:lnTo>
                  <a:pt x="528" y="4009"/>
                </a:lnTo>
                <a:lnTo>
                  <a:pt x="541" y="3980"/>
                </a:lnTo>
                <a:lnTo>
                  <a:pt x="543" y="3953"/>
                </a:lnTo>
                <a:lnTo>
                  <a:pt x="553" y="3940"/>
                </a:lnTo>
                <a:lnTo>
                  <a:pt x="550" y="3955"/>
                </a:lnTo>
                <a:lnTo>
                  <a:pt x="545" y="3955"/>
                </a:lnTo>
                <a:lnTo>
                  <a:pt x="555" y="3961"/>
                </a:lnTo>
                <a:lnTo>
                  <a:pt x="561" y="3937"/>
                </a:lnTo>
                <a:lnTo>
                  <a:pt x="571" y="3868"/>
                </a:lnTo>
                <a:lnTo>
                  <a:pt x="570" y="3833"/>
                </a:lnTo>
                <a:lnTo>
                  <a:pt x="553" y="3783"/>
                </a:lnTo>
                <a:lnTo>
                  <a:pt x="523" y="3628"/>
                </a:lnTo>
                <a:lnTo>
                  <a:pt x="567" y="3492"/>
                </a:lnTo>
                <a:lnTo>
                  <a:pt x="572" y="3488"/>
                </a:lnTo>
                <a:lnTo>
                  <a:pt x="580" y="3453"/>
                </a:lnTo>
                <a:lnTo>
                  <a:pt x="591" y="3432"/>
                </a:lnTo>
                <a:lnTo>
                  <a:pt x="596" y="3432"/>
                </a:lnTo>
                <a:lnTo>
                  <a:pt x="591" y="3439"/>
                </a:lnTo>
                <a:lnTo>
                  <a:pt x="596" y="3454"/>
                </a:lnTo>
                <a:lnTo>
                  <a:pt x="587" y="3442"/>
                </a:lnTo>
                <a:lnTo>
                  <a:pt x="580" y="3463"/>
                </a:lnTo>
                <a:lnTo>
                  <a:pt x="576" y="3493"/>
                </a:lnTo>
                <a:lnTo>
                  <a:pt x="587" y="3502"/>
                </a:lnTo>
                <a:lnTo>
                  <a:pt x="594" y="3502"/>
                </a:lnTo>
                <a:lnTo>
                  <a:pt x="610" y="3487"/>
                </a:lnTo>
                <a:lnTo>
                  <a:pt x="617" y="3467"/>
                </a:lnTo>
                <a:lnTo>
                  <a:pt x="626" y="3461"/>
                </a:lnTo>
                <a:lnTo>
                  <a:pt x="651" y="3429"/>
                </a:lnTo>
                <a:lnTo>
                  <a:pt x="674" y="3380"/>
                </a:lnTo>
                <a:lnTo>
                  <a:pt x="689" y="3363"/>
                </a:lnTo>
                <a:lnTo>
                  <a:pt x="694" y="3365"/>
                </a:lnTo>
                <a:lnTo>
                  <a:pt x="693" y="3375"/>
                </a:lnTo>
                <a:lnTo>
                  <a:pt x="688" y="3374"/>
                </a:lnTo>
                <a:lnTo>
                  <a:pt x="683" y="3395"/>
                </a:lnTo>
                <a:lnTo>
                  <a:pt x="695" y="3413"/>
                </a:lnTo>
                <a:lnTo>
                  <a:pt x="735" y="3433"/>
                </a:lnTo>
                <a:lnTo>
                  <a:pt x="752" y="3433"/>
                </a:lnTo>
                <a:lnTo>
                  <a:pt x="762" y="3419"/>
                </a:lnTo>
                <a:lnTo>
                  <a:pt x="779" y="3379"/>
                </a:lnTo>
                <a:lnTo>
                  <a:pt x="817" y="3341"/>
                </a:lnTo>
                <a:lnTo>
                  <a:pt x="865" y="3254"/>
                </a:lnTo>
                <a:lnTo>
                  <a:pt x="867" y="3237"/>
                </a:lnTo>
                <a:lnTo>
                  <a:pt x="857" y="3172"/>
                </a:lnTo>
                <a:lnTo>
                  <a:pt x="862" y="3176"/>
                </a:lnTo>
                <a:lnTo>
                  <a:pt x="865" y="3163"/>
                </a:lnTo>
                <a:lnTo>
                  <a:pt x="860" y="3137"/>
                </a:lnTo>
                <a:lnTo>
                  <a:pt x="870" y="3087"/>
                </a:lnTo>
                <a:lnTo>
                  <a:pt x="886" y="3043"/>
                </a:lnTo>
                <a:lnTo>
                  <a:pt x="902" y="3028"/>
                </a:lnTo>
                <a:lnTo>
                  <a:pt x="921" y="3040"/>
                </a:lnTo>
                <a:lnTo>
                  <a:pt x="922" y="3049"/>
                </a:lnTo>
                <a:lnTo>
                  <a:pt x="917" y="3040"/>
                </a:lnTo>
                <a:lnTo>
                  <a:pt x="915" y="3040"/>
                </a:lnTo>
                <a:lnTo>
                  <a:pt x="915" y="3045"/>
                </a:lnTo>
                <a:lnTo>
                  <a:pt x="931" y="3063"/>
                </a:lnTo>
                <a:lnTo>
                  <a:pt x="947" y="3077"/>
                </a:lnTo>
                <a:lnTo>
                  <a:pt x="960" y="3078"/>
                </a:lnTo>
                <a:lnTo>
                  <a:pt x="976" y="3063"/>
                </a:lnTo>
                <a:lnTo>
                  <a:pt x="995" y="3035"/>
                </a:lnTo>
                <a:lnTo>
                  <a:pt x="1049" y="2978"/>
                </a:lnTo>
                <a:lnTo>
                  <a:pt x="1054" y="2964"/>
                </a:lnTo>
                <a:lnTo>
                  <a:pt x="1055" y="2975"/>
                </a:lnTo>
                <a:lnTo>
                  <a:pt x="1048" y="2985"/>
                </a:lnTo>
                <a:lnTo>
                  <a:pt x="1039" y="3006"/>
                </a:lnTo>
                <a:lnTo>
                  <a:pt x="1039" y="3029"/>
                </a:lnTo>
                <a:lnTo>
                  <a:pt x="1055" y="3059"/>
                </a:lnTo>
                <a:lnTo>
                  <a:pt x="1083" y="3089"/>
                </a:lnTo>
                <a:lnTo>
                  <a:pt x="1112" y="3118"/>
                </a:lnTo>
                <a:lnTo>
                  <a:pt x="1121" y="3123"/>
                </a:lnTo>
                <a:lnTo>
                  <a:pt x="1151" y="3153"/>
                </a:lnTo>
                <a:lnTo>
                  <a:pt x="1188" y="3178"/>
                </a:lnTo>
                <a:lnTo>
                  <a:pt x="1221" y="3185"/>
                </a:lnTo>
                <a:lnTo>
                  <a:pt x="1252" y="3176"/>
                </a:lnTo>
                <a:lnTo>
                  <a:pt x="1289" y="3148"/>
                </a:lnTo>
                <a:lnTo>
                  <a:pt x="1311" y="3119"/>
                </a:lnTo>
                <a:lnTo>
                  <a:pt x="1363" y="3029"/>
                </a:lnTo>
                <a:lnTo>
                  <a:pt x="1379" y="2988"/>
                </a:lnTo>
                <a:lnTo>
                  <a:pt x="1458" y="2832"/>
                </a:lnTo>
                <a:lnTo>
                  <a:pt x="1467" y="2809"/>
                </a:lnTo>
                <a:lnTo>
                  <a:pt x="1497" y="2688"/>
                </a:lnTo>
                <a:lnTo>
                  <a:pt x="1488" y="2643"/>
                </a:lnTo>
                <a:lnTo>
                  <a:pt x="1451" y="2546"/>
                </a:lnTo>
                <a:lnTo>
                  <a:pt x="1380" y="2417"/>
                </a:lnTo>
                <a:lnTo>
                  <a:pt x="1395" y="2349"/>
                </a:lnTo>
                <a:lnTo>
                  <a:pt x="1424" y="2272"/>
                </a:lnTo>
                <a:lnTo>
                  <a:pt x="1456" y="2216"/>
                </a:lnTo>
                <a:lnTo>
                  <a:pt x="1454" y="2207"/>
                </a:lnTo>
                <a:lnTo>
                  <a:pt x="1464" y="2193"/>
                </a:lnTo>
                <a:lnTo>
                  <a:pt x="1423" y="2206"/>
                </a:lnTo>
                <a:lnTo>
                  <a:pt x="1407" y="2220"/>
                </a:lnTo>
                <a:lnTo>
                  <a:pt x="1384" y="2212"/>
                </a:lnTo>
                <a:lnTo>
                  <a:pt x="1379" y="2225"/>
                </a:lnTo>
                <a:lnTo>
                  <a:pt x="1364" y="2225"/>
                </a:lnTo>
                <a:lnTo>
                  <a:pt x="1355" y="2231"/>
                </a:lnTo>
                <a:lnTo>
                  <a:pt x="1349" y="2226"/>
                </a:lnTo>
                <a:lnTo>
                  <a:pt x="1334" y="2221"/>
                </a:lnTo>
                <a:lnTo>
                  <a:pt x="1338" y="2227"/>
                </a:lnTo>
                <a:lnTo>
                  <a:pt x="1328" y="2231"/>
                </a:lnTo>
                <a:lnTo>
                  <a:pt x="1328" y="2235"/>
                </a:lnTo>
                <a:lnTo>
                  <a:pt x="1336" y="2232"/>
                </a:lnTo>
                <a:lnTo>
                  <a:pt x="1333" y="2242"/>
                </a:lnTo>
                <a:lnTo>
                  <a:pt x="1338" y="2239"/>
                </a:lnTo>
                <a:lnTo>
                  <a:pt x="1338" y="2246"/>
                </a:lnTo>
                <a:lnTo>
                  <a:pt x="1348" y="2249"/>
                </a:lnTo>
                <a:lnTo>
                  <a:pt x="1341" y="2264"/>
                </a:lnTo>
                <a:lnTo>
                  <a:pt x="1343" y="2254"/>
                </a:lnTo>
                <a:lnTo>
                  <a:pt x="1338" y="2252"/>
                </a:lnTo>
                <a:lnTo>
                  <a:pt x="1321" y="2256"/>
                </a:lnTo>
                <a:lnTo>
                  <a:pt x="1309" y="2262"/>
                </a:lnTo>
                <a:lnTo>
                  <a:pt x="1309" y="2267"/>
                </a:lnTo>
                <a:lnTo>
                  <a:pt x="1295" y="2270"/>
                </a:lnTo>
                <a:lnTo>
                  <a:pt x="1301" y="2272"/>
                </a:lnTo>
                <a:lnTo>
                  <a:pt x="1294" y="2280"/>
                </a:lnTo>
                <a:lnTo>
                  <a:pt x="1306" y="2272"/>
                </a:lnTo>
                <a:lnTo>
                  <a:pt x="1314" y="2276"/>
                </a:lnTo>
                <a:lnTo>
                  <a:pt x="1316" y="2274"/>
                </a:lnTo>
                <a:lnTo>
                  <a:pt x="1330" y="2276"/>
                </a:lnTo>
                <a:lnTo>
                  <a:pt x="1336" y="2267"/>
                </a:lnTo>
                <a:lnTo>
                  <a:pt x="1344" y="2274"/>
                </a:lnTo>
                <a:lnTo>
                  <a:pt x="1346" y="2280"/>
                </a:lnTo>
                <a:lnTo>
                  <a:pt x="1333" y="2291"/>
                </a:lnTo>
                <a:lnTo>
                  <a:pt x="1325" y="2281"/>
                </a:lnTo>
                <a:lnTo>
                  <a:pt x="1316" y="2280"/>
                </a:lnTo>
                <a:lnTo>
                  <a:pt x="1295" y="2305"/>
                </a:lnTo>
                <a:lnTo>
                  <a:pt x="1285" y="2353"/>
                </a:lnTo>
                <a:lnTo>
                  <a:pt x="1272" y="2354"/>
                </a:lnTo>
                <a:lnTo>
                  <a:pt x="1269" y="2363"/>
                </a:lnTo>
                <a:lnTo>
                  <a:pt x="1280" y="2368"/>
                </a:lnTo>
                <a:lnTo>
                  <a:pt x="1272" y="2375"/>
                </a:lnTo>
                <a:lnTo>
                  <a:pt x="1259" y="2414"/>
                </a:lnTo>
                <a:lnTo>
                  <a:pt x="1251" y="2419"/>
                </a:lnTo>
                <a:lnTo>
                  <a:pt x="1267" y="2437"/>
                </a:lnTo>
                <a:lnTo>
                  <a:pt x="1250" y="2424"/>
                </a:lnTo>
                <a:lnTo>
                  <a:pt x="1245" y="2433"/>
                </a:lnTo>
                <a:lnTo>
                  <a:pt x="1245" y="2444"/>
                </a:lnTo>
                <a:lnTo>
                  <a:pt x="1256" y="2461"/>
                </a:lnTo>
                <a:lnTo>
                  <a:pt x="1267" y="2459"/>
                </a:lnTo>
                <a:lnTo>
                  <a:pt x="1279" y="2449"/>
                </a:lnTo>
                <a:lnTo>
                  <a:pt x="1274" y="2459"/>
                </a:lnTo>
                <a:lnTo>
                  <a:pt x="1262" y="2469"/>
                </a:lnTo>
                <a:lnTo>
                  <a:pt x="1279" y="2496"/>
                </a:lnTo>
                <a:lnTo>
                  <a:pt x="1284" y="2487"/>
                </a:lnTo>
                <a:lnTo>
                  <a:pt x="1295" y="2492"/>
                </a:lnTo>
                <a:lnTo>
                  <a:pt x="1304" y="2487"/>
                </a:lnTo>
                <a:lnTo>
                  <a:pt x="1304" y="2481"/>
                </a:lnTo>
                <a:lnTo>
                  <a:pt x="1309" y="2481"/>
                </a:lnTo>
                <a:lnTo>
                  <a:pt x="1306" y="2472"/>
                </a:lnTo>
                <a:lnTo>
                  <a:pt x="1314" y="2469"/>
                </a:lnTo>
                <a:lnTo>
                  <a:pt x="1304" y="2464"/>
                </a:lnTo>
                <a:lnTo>
                  <a:pt x="1296" y="2461"/>
                </a:lnTo>
                <a:lnTo>
                  <a:pt x="1315" y="2466"/>
                </a:lnTo>
                <a:lnTo>
                  <a:pt x="1315" y="2469"/>
                </a:lnTo>
                <a:lnTo>
                  <a:pt x="1314" y="2477"/>
                </a:lnTo>
                <a:lnTo>
                  <a:pt x="1316" y="2476"/>
                </a:lnTo>
                <a:lnTo>
                  <a:pt x="1328" y="2477"/>
                </a:lnTo>
                <a:lnTo>
                  <a:pt x="1320" y="2472"/>
                </a:lnTo>
                <a:lnTo>
                  <a:pt x="1318" y="2471"/>
                </a:lnTo>
                <a:lnTo>
                  <a:pt x="1350" y="2486"/>
                </a:lnTo>
                <a:lnTo>
                  <a:pt x="1350" y="2503"/>
                </a:lnTo>
                <a:lnTo>
                  <a:pt x="1325" y="2536"/>
                </a:lnTo>
                <a:lnTo>
                  <a:pt x="1275" y="2579"/>
                </a:lnTo>
                <a:lnTo>
                  <a:pt x="1221" y="2595"/>
                </a:lnTo>
                <a:lnTo>
                  <a:pt x="1177" y="2600"/>
                </a:lnTo>
                <a:lnTo>
                  <a:pt x="1137" y="2609"/>
                </a:lnTo>
                <a:lnTo>
                  <a:pt x="1107" y="2621"/>
                </a:lnTo>
                <a:lnTo>
                  <a:pt x="1077" y="2648"/>
                </a:lnTo>
                <a:lnTo>
                  <a:pt x="1064" y="2663"/>
                </a:lnTo>
                <a:lnTo>
                  <a:pt x="1049" y="2754"/>
                </a:lnTo>
                <a:lnTo>
                  <a:pt x="1043" y="2774"/>
                </a:lnTo>
                <a:lnTo>
                  <a:pt x="1033" y="2788"/>
                </a:lnTo>
                <a:lnTo>
                  <a:pt x="1020" y="2794"/>
                </a:lnTo>
                <a:lnTo>
                  <a:pt x="984" y="2797"/>
                </a:lnTo>
                <a:lnTo>
                  <a:pt x="966" y="2806"/>
                </a:lnTo>
                <a:lnTo>
                  <a:pt x="959" y="2812"/>
                </a:lnTo>
                <a:lnTo>
                  <a:pt x="950" y="2852"/>
                </a:lnTo>
                <a:lnTo>
                  <a:pt x="924" y="2832"/>
                </a:lnTo>
                <a:lnTo>
                  <a:pt x="902" y="2826"/>
                </a:lnTo>
                <a:lnTo>
                  <a:pt x="883" y="2828"/>
                </a:lnTo>
                <a:lnTo>
                  <a:pt x="860" y="2838"/>
                </a:lnTo>
                <a:lnTo>
                  <a:pt x="852" y="2850"/>
                </a:lnTo>
                <a:lnTo>
                  <a:pt x="843" y="2848"/>
                </a:lnTo>
                <a:lnTo>
                  <a:pt x="838" y="2836"/>
                </a:lnTo>
                <a:lnTo>
                  <a:pt x="806" y="2826"/>
                </a:lnTo>
                <a:lnTo>
                  <a:pt x="778" y="2809"/>
                </a:lnTo>
                <a:lnTo>
                  <a:pt x="769" y="2781"/>
                </a:lnTo>
                <a:lnTo>
                  <a:pt x="747" y="2783"/>
                </a:lnTo>
                <a:lnTo>
                  <a:pt x="737" y="2801"/>
                </a:lnTo>
                <a:lnTo>
                  <a:pt x="729" y="2804"/>
                </a:lnTo>
                <a:lnTo>
                  <a:pt x="710" y="2781"/>
                </a:lnTo>
                <a:lnTo>
                  <a:pt x="679" y="2757"/>
                </a:lnTo>
                <a:lnTo>
                  <a:pt x="674" y="2754"/>
                </a:lnTo>
                <a:lnTo>
                  <a:pt x="661" y="2767"/>
                </a:lnTo>
                <a:lnTo>
                  <a:pt x="655" y="2763"/>
                </a:lnTo>
                <a:lnTo>
                  <a:pt x="639" y="2738"/>
                </a:lnTo>
                <a:lnTo>
                  <a:pt x="630" y="2738"/>
                </a:lnTo>
                <a:lnTo>
                  <a:pt x="619" y="2758"/>
                </a:lnTo>
                <a:lnTo>
                  <a:pt x="596" y="2743"/>
                </a:lnTo>
                <a:lnTo>
                  <a:pt x="587" y="2733"/>
                </a:lnTo>
                <a:lnTo>
                  <a:pt x="587" y="2725"/>
                </a:lnTo>
                <a:lnTo>
                  <a:pt x="580" y="2722"/>
                </a:lnTo>
                <a:lnTo>
                  <a:pt x="577" y="2728"/>
                </a:lnTo>
                <a:lnTo>
                  <a:pt x="571" y="2730"/>
                </a:lnTo>
                <a:lnTo>
                  <a:pt x="560" y="2695"/>
                </a:lnTo>
                <a:lnTo>
                  <a:pt x="543" y="2674"/>
                </a:lnTo>
                <a:lnTo>
                  <a:pt x="543" y="2666"/>
                </a:lnTo>
                <a:lnTo>
                  <a:pt x="533" y="2636"/>
                </a:lnTo>
                <a:lnTo>
                  <a:pt x="536" y="2626"/>
                </a:lnTo>
                <a:lnTo>
                  <a:pt x="528" y="2620"/>
                </a:lnTo>
                <a:lnTo>
                  <a:pt x="518" y="2625"/>
                </a:lnTo>
                <a:lnTo>
                  <a:pt x="493" y="2620"/>
                </a:lnTo>
                <a:lnTo>
                  <a:pt x="481" y="2629"/>
                </a:lnTo>
                <a:lnTo>
                  <a:pt x="474" y="2620"/>
                </a:lnTo>
                <a:lnTo>
                  <a:pt x="468" y="2629"/>
                </a:lnTo>
                <a:lnTo>
                  <a:pt x="448" y="2616"/>
                </a:lnTo>
                <a:lnTo>
                  <a:pt x="452" y="2609"/>
                </a:lnTo>
                <a:lnTo>
                  <a:pt x="434" y="2609"/>
                </a:lnTo>
                <a:lnTo>
                  <a:pt x="423" y="2592"/>
                </a:lnTo>
                <a:lnTo>
                  <a:pt x="407" y="2582"/>
                </a:lnTo>
                <a:lnTo>
                  <a:pt x="400" y="2562"/>
                </a:lnTo>
                <a:lnTo>
                  <a:pt x="390" y="2557"/>
                </a:lnTo>
                <a:lnTo>
                  <a:pt x="374" y="2540"/>
                </a:lnTo>
                <a:lnTo>
                  <a:pt x="375" y="2518"/>
                </a:lnTo>
                <a:lnTo>
                  <a:pt x="370" y="2510"/>
                </a:lnTo>
                <a:lnTo>
                  <a:pt x="339" y="2496"/>
                </a:lnTo>
                <a:lnTo>
                  <a:pt x="353" y="2451"/>
                </a:lnTo>
                <a:lnTo>
                  <a:pt x="341" y="2433"/>
                </a:lnTo>
                <a:lnTo>
                  <a:pt x="341" y="2417"/>
                </a:lnTo>
                <a:lnTo>
                  <a:pt x="326" y="2412"/>
                </a:lnTo>
                <a:lnTo>
                  <a:pt x="328" y="2402"/>
                </a:lnTo>
                <a:lnTo>
                  <a:pt x="336" y="2403"/>
                </a:lnTo>
                <a:lnTo>
                  <a:pt x="341" y="2382"/>
                </a:lnTo>
                <a:lnTo>
                  <a:pt x="326" y="2370"/>
                </a:lnTo>
                <a:lnTo>
                  <a:pt x="326" y="2359"/>
                </a:lnTo>
                <a:lnTo>
                  <a:pt x="319" y="2354"/>
                </a:lnTo>
                <a:lnTo>
                  <a:pt x="305" y="2334"/>
                </a:lnTo>
                <a:lnTo>
                  <a:pt x="305" y="2305"/>
                </a:lnTo>
                <a:lnTo>
                  <a:pt x="295" y="2281"/>
                </a:lnTo>
                <a:lnTo>
                  <a:pt x="287" y="2275"/>
                </a:lnTo>
                <a:lnTo>
                  <a:pt x="285" y="2262"/>
                </a:lnTo>
                <a:lnTo>
                  <a:pt x="275" y="2267"/>
                </a:lnTo>
                <a:lnTo>
                  <a:pt x="267" y="2256"/>
                </a:lnTo>
                <a:lnTo>
                  <a:pt x="277" y="2244"/>
                </a:lnTo>
                <a:lnTo>
                  <a:pt x="266" y="2242"/>
                </a:lnTo>
                <a:lnTo>
                  <a:pt x="266" y="2227"/>
                </a:lnTo>
                <a:lnTo>
                  <a:pt x="254" y="2222"/>
                </a:lnTo>
                <a:lnTo>
                  <a:pt x="261" y="2198"/>
                </a:lnTo>
                <a:lnTo>
                  <a:pt x="241" y="2195"/>
                </a:lnTo>
                <a:lnTo>
                  <a:pt x="251" y="2188"/>
                </a:lnTo>
                <a:lnTo>
                  <a:pt x="251" y="2177"/>
                </a:lnTo>
                <a:lnTo>
                  <a:pt x="231" y="2148"/>
                </a:lnTo>
                <a:lnTo>
                  <a:pt x="237" y="2136"/>
                </a:lnTo>
                <a:lnTo>
                  <a:pt x="236" y="2127"/>
                </a:lnTo>
                <a:lnTo>
                  <a:pt x="245" y="2136"/>
                </a:lnTo>
                <a:lnTo>
                  <a:pt x="252" y="2124"/>
                </a:lnTo>
                <a:lnTo>
                  <a:pt x="231" y="2118"/>
                </a:lnTo>
                <a:lnTo>
                  <a:pt x="230" y="2109"/>
                </a:lnTo>
                <a:lnTo>
                  <a:pt x="230" y="2099"/>
                </a:lnTo>
                <a:lnTo>
                  <a:pt x="221" y="2098"/>
                </a:lnTo>
                <a:lnTo>
                  <a:pt x="216" y="2098"/>
                </a:lnTo>
                <a:lnTo>
                  <a:pt x="208" y="2102"/>
                </a:lnTo>
                <a:lnTo>
                  <a:pt x="203" y="2093"/>
                </a:lnTo>
                <a:lnTo>
                  <a:pt x="190" y="2088"/>
                </a:lnTo>
                <a:lnTo>
                  <a:pt x="182" y="2092"/>
                </a:lnTo>
                <a:lnTo>
                  <a:pt x="182" y="2087"/>
                </a:lnTo>
                <a:lnTo>
                  <a:pt x="166" y="2089"/>
                </a:lnTo>
                <a:lnTo>
                  <a:pt x="154" y="2077"/>
                </a:lnTo>
                <a:lnTo>
                  <a:pt x="141" y="2074"/>
                </a:lnTo>
                <a:lnTo>
                  <a:pt x="133" y="2068"/>
                </a:lnTo>
                <a:lnTo>
                  <a:pt x="133" y="2052"/>
                </a:lnTo>
                <a:lnTo>
                  <a:pt x="123" y="2047"/>
                </a:lnTo>
                <a:lnTo>
                  <a:pt x="128" y="2040"/>
                </a:lnTo>
                <a:lnTo>
                  <a:pt x="113" y="2038"/>
                </a:lnTo>
                <a:lnTo>
                  <a:pt x="112" y="2015"/>
                </a:lnTo>
                <a:lnTo>
                  <a:pt x="112" y="2010"/>
                </a:lnTo>
                <a:lnTo>
                  <a:pt x="114" y="1999"/>
                </a:lnTo>
                <a:lnTo>
                  <a:pt x="98" y="1989"/>
                </a:lnTo>
                <a:lnTo>
                  <a:pt x="93" y="1996"/>
                </a:lnTo>
                <a:lnTo>
                  <a:pt x="70" y="1991"/>
                </a:lnTo>
                <a:lnTo>
                  <a:pt x="64" y="1975"/>
                </a:lnTo>
                <a:lnTo>
                  <a:pt x="49" y="1965"/>
                </a:lnTo>
                <a:lnTo>
                  <a:pt x="45" y="1955"/>
                </a:lnTo>
                <a:lnTo>
                  <a:pt x="24" y="1951"/>
                </a:lnTo>
                <a:lnTo>
                  <a:pt x="9" y="1939"/>
                </a:lnTo>
                <a:lnTo>
                  <a:pt x="9" y="1930"/>
                </a:lnTo>
                <a:lnTo>
                  <a:pt x="0" y="1901"/>
                </a:lnTo>
                <a:lnTo>
                  <a:pt x="1" y="1895"/>
                </a:lnTo>
                <a:lnTo>
                  <a:pt x="16" y="1886"/>
                </a:lnTo>
                <a:lnTo>
                  <a:pt x="23" y="1877"/>
                </a:lnTo>
                <a:lnTo>
                  <a:pt x="25" y="1875"/>
                </a:lnTo>
                <a:lnTo>
                  <a:pt x="25" y="1837"/>
                </a:lnTo>
                <a:lnTo>
                  <a:pt x="43" y="1823"/>
                </a:lnTo>
                <a:lnTo>
                  <a:pt x="44" y="1812"/>
                </a:lnTo>
                <a:lnTo>
                  <a:pt x="44" y="1808"/>
                </a:lnTo>
                <a:lnTo>
                  <a:pt x="57" y="1806"/>
                </a:lnTo>
                <a:lnTo>
                  <a:pt x="72" y="1803"/>
                </a:lnTo>
                <a:lnTo>
                  <a:pt x="75" y="1818"/>
                </a:lnTo>
                <a:lnTo>
                  <a:pt x="78" y="1818"/>
                </a:lnTo>
                <a:lnTo>
                  <a:pt x="87" y="1813"/>
                </a:lnTo>
                <a:lnTo>
                  <a:pt x="85" y="1808"/>
                </a:lnTo>
                <a:lnTo>
                  <a:pt x="83" y="1802"/>
                </a:lnTo>
                <a:lnTo>
                  <a:pt x="97" y="1786"/>
                </a:lnTo>
                <a:lnTo>
                  <a:pt x="108" y="1784"/>
                </a:lnTo>
                <a:lnTo>
                  <a:pt x="119" y="1776"/>
                </a:lnTo>
                <a:lnTo>
                  <a:pt x="119" y="1771"/>
                </a:lnTo>
                <a:lnTo>
                  <a:pt x="133" y="1774"/>
                </a:lnTo>
                <a:lnTo>
                  <a:pt x="139" y="1763"/>
                </a:lnTo>
                <a:lnTo>
                  <a:pt x="151" y="1758"/>
                </a:lnTo>
                <a:lnTo>
                  <a:pt x="149" y="1748"/>
                </a:lnTo>
                <a:lnTo>
                  <a:pt x="161" y="1747"/>
                </a:lnTo>
                <a:lnTo>
                  <a:pt x="161" y="1737"/>
                </a:lnTo>
                <a:lnTo>
                  <a:pt x="171" y="1723"/>
                </a:lnTo>
                <a:lnTo>
                  <a:pt x="167" y="1710"/>
                </a:lnTo>
                <a:lnTo>
                  <a:pt x="172" y="1689"/>
                </a:lnTo>
                <a:lnTo>
                  <a:pt x="183" y="1678"/>
                </a:lnTo>
                <a:lnTo>
                  <a:pt x="192" y="1678"/>
                </a:lnTo>
                <a:lnTo>
                  <a:pt x="198" y="1673"/>
                </a:lnTo>
                <a:lnTo>
                  <a:pt x="211" y="1659"/>
                </a:lnTo>
                <a:lnTo>
                  <a:pt x="203" y="1648"/>
                </a:lnTo>
                <a:lnTo>
                  <a:pt x="211" y="1638"/>
                </a:lnTo>
                <a:lnTo>
                  <a:pt x="211" y="1634"/>
                </a:lnTo>
                <a:lnTo>
                  <a:pt x="211" y="1629"/>
                </a:lnTo>
                <a:lnTo>
                  <a:pt x="195" y="1610"/>
                </a:lnTo>
                <a:lnTo>
                  <a:pt x="205" y="1594"/>
                </a:lnTo>
                <a:lnTo>
                  <a:pt x="203" y="1572"/>
                </a:lnTo>
                <a:lnTo>
                  <a:pt x="202" y="1551"/>
                </a:lnTo>
                <a:lnTo>
                  <a:pt x="203" y="1547"/>
                </a:lnTo>
                <a:lnTo>
                  <a:pt x="205" y="1545"/>
                </a:lnTo>
                <a:lnTo>
                  <a:pt x="208" y="1542"/>
                </a:lnTo>
                <a:lnTo>
                  <a:pt x="215" y="1540"/>
                </a:lnTo>
                <a:lnTo>
                  <a:pt x="218" y="1546"/>
                </a:lnTo>
                <a:lnTo>
                  <a:pt x="225" y="1542"/>
                </a:lnTo>
                <a:lnTo>
                  <a:pt x="237" y="1547"/>
                </a:lnTo>
                <a:lnTo>
                  <a:pt x="261" y="1540"/>
                </a:lnTo>
                <a:lnTo>
                  <a:pt x="279" y="1546"/>
                </a:lnTo>
                <a:lnTo>
                  <a:pt x="282" y="1542"/>
                </a:lnTo>
                <a:lnTo>
                  <a:pt x="274" y="1518"/>
                </a:lnTo>
                <a:lnTo>
                  <a:pt x="295" y="1505"/>
                </a:lnTo>
                <a:lnTo>
                  <a:pt x="299" y="1473"/>
                </a:lnTo>
                <a:lnTo>
                  <a:pt x="316" y="1472"/>
                </a:lnTo>
                <a:lnTo>
                  <a:pt x="331" y="1482"/>
                </a:lnTo>
                <a:lnTo>
                  <a:pt x="338" y="1481"/>
                </a:lnTo>
                <a:lnTo>
                  <a:pt x="343" y="1487"/>
                </a:lnTo>
                <a:lnTo>
                  <a:pt x="354" y="1491"/>
                </a:lnTo>
                <a:lnTo>
                  <a:pt x="358" y="1486"/>
                </a:lnTo>
                <a:lnTo>
                  <a:pt x="368" y="1488"/>
                </a:lnTo>
                <a:lnTo>
                  <a:pt x="378" y="1483"/>
                </a:lnTo>
                <a:lnTo>
                  <a:pt x="389" y="1468"/>
                </a:lnTo>
                <a:lnTo>
                  <a:pt x="402" y="1476"/>
                </a:lnTo>
                <a:lnTo>
                  <a:pt x="405" y="1459"/>
                </a:lnTo>
                <a:lnTo>
                  <a:pt x="392" y="1446"/>
                </a:lnTo>
                <a:lnTo>
                  <a:pt x="392" y="1439"/>
                </a:lnTo>
                <a:lnTo>
                  <a:pt x="394" y="1429"/>
                </a:lnTo>
                <a:lnTo>
                  <a:pt x="415" y="1414"/>
                </a:lnTo>
                <a:lnTo>
                  <a:pt x="412" y="1408"/>
                </a:lnTo>
                <a:lnTo>
                  <a:pt x="418" y="1398"/>
                </a:lnTo>
                <a:lnTo>
                  <a:pt x="412" y="1395"/>
                </a:lnTo>
                <a:lnTo>
                  <a:pt x="405" y="1400"/>
                </a:lnTo>
                <a:lnTo>
                  <a:pt x="408" y="1385"/>
                </a:lnTo>
                <a:lnTo>
                  <a:pt x="405" y="1382"/>
                </a:lnTo>
                <a:lnTo>
                  <a:pt x="405" y="1344"/>
                </a:lnTo>
                <a:lnTo>
                  <a:pt x="399" y="1335"/>
                </a:lnTo>
                <a:lnTo>
                  <a:pt x="397" y="1326"/>
                </a:lnTo>
                <a:lnTo>
                  <a:pt x="387" y="1315"/>
                </a:lnTo>
                <a:lnTo>
                  <a:pt x="390" y="1301"/>
                </a:lnTo>
                <a:lnTo>
                  <a:pt x="395" y="1295"/>
                </a:lnTo>
                <a:lnTo>
                  <a:pt x="413" y="1289"/>
                </a:lnTo>
                <a:lnTo>
                  <a:pt x="423" y="1279"/>
                </a:lnTo>
                <a:lnTo>
                  <a:pt x="437" y="1232"/>
                </a:lnTo>
                <a:lnTo>
                  <a:pt x="437" y="1212"/>
                </a:lnTo>
                <a:lnTo>
                  <a:pt x="429" y="1215"/>
                </a:lnTo>
                <a:lnTo>
                  <a:pt x="418" y="1207"/>
                </a:lnTo>
                <a:lnTo>
                  <a:pt x="412" y="1210"/>
                </a:lnTo>
                <a:lnTo>
                  <a:pt x="405" y="1201"/>
                </a:lnTo>
                <a:lnTo>
                  <a:pt x="394" y="1206"/>
                </a:lnTo>
                <a:lnTo>
                  <a:pt x="375" y="1205"/>
                </a:lnTo>
                <a:lnTo>
                  <a:pt x="360" y="1185"/>
                </a:lnTo>
                <a:lnTo>
                  <a:pt x="364" y="1175"/>
                </a:lnTo>
                <a:lnTo>
                  <a:pt x="351" y="1162"/>
                </a:lnTo>
                <a:lnTo>
                  <a:pt x="348" y="1151"/>
                </a:lnTo>
                <a:lnTo>
                  <a:pt x="336" y="1143"/>
                </a:lnTo>
                <a:lnTo>
                  <a:pt x="353" y="1132"/>
                </a:lnTo>
                <a:lnTo>
                  <a:pt x="365" y="1137"/>
                </a:lnTo>
                <a:lnTo>
                  <a:pt x="374" y="1132"/>
                </a:lnTo>
                <a:lnTo>
                  <a:pt x="365" y="1119"/>
                </a:lnTo>
                <a:lnTo>
                  <a:pt x="380" y="1108"/>
                </a:lnTo>
                <a:lnTo>
                  <a:pt x="385" y="1109"/>
                </a:lnTo>
                <a:lnTo>
                  <a:pt x="390" y="1103"/>
                </a:lnTo>
                <a:lnTo>
                  <a:pt x="392" y="1097"/>
                </a:lnTo>
                <a:lnTo>
                  <a:pt x="385" y="1093"/>
                </a:lnTo>
                <a:lnTo>
                  <a:pt x="390" y="1078"/>
                </a:lnTo>
                <a:lnTo>
                  <a:pt x="387" y="1074"/>
                </a:lnTo>
                <a:lnTo>
                  <a:pt x="397" y="1067"/>
                </a:lnTo>
                <a:lnTo>
                  <a:pt x="402" y="1072"/>
                </a:lnTo>
                <a:lnTo>
                  <a:pt x="413" y="1067"/>
                </a:lnTo>
                <a:lnTo>
                  <a:pt x="410" y="1058"/>
                </a:lnTo>
                <a:lnTo>
                  <a:pt x="427" y="1060"/>
                </a:lnTo>
                <a:lnTo>
                  <a:pt x="423" y="1052"/>
                </a:lnTo>
                <a:lnTo>
                  <a:pt x="429" y="1048"/>
                </a:lnTo>
                <a:lnTo>
                  <a:pt x="429" y="1040"/>
                </a:lnTo>
                <a:lnTo>
                  <a:pt x="439" y="1023"/>
                </a:lnTo>
                <a:lnTo>
                  <a:pt x="434" y="1019"/>
                </a:lnTo>
                <a:lnTo>
                  <a:pt x="444" y="1013"/>
                </a:lnTo>
                <a:lnTo>
                  <a:pt x="448" y="1004"/>
                </a:lnTo>
                <a:lnTo>
                  <a:pt x="452" y="1003"/>
                </a:lnTo>
                <a:lnTo>
                  <a:pt x="449" y="1018"/>
                </a:lnTo>
                <a:lnTo>
                  <a:pt x="454" y="1020"/>
                </a:lnTo>
                <a:lnTo>
                  <a:pt x="464" y="1015"/>
                </a:lnTo>
                <a:lnTo>
                  <a:pt x="463" y="1030"/>
                </a:lnTo>
                <a:lnTo>
                  <a:pt x="468" y="1032"/>
                </a:lnTo>
                <a:lnTo>
                  <a:pt x="472" y="1028"/>
                </a:lnTo>
                <a:lnTo>
                  <a:pt x="476" y="998"/>
                </a:lnTo>
                <a:lnTo>
                  <a:pt x="482" y="988"/>
                </a:lnTo>
                <a:lnTo>
                  <a:pt x="474" y="976"/>
                </a:lnTo>
                <a:lnTo>
                  <a:pt x="486" y="970"/>
                </a:lnTo>
                <a:lnTo>
                  <a:pt x="487" y="955"/>
                </a:lnTo>
                <a:lnTo>
                  <a:pt x="501" y="934"/>
                </a:lnTo>
                <a:lnTo>
                  <a:pt x="498" y="930"/>
                </a:lnTo>
                <a:lnTo>
                  <a:pt x="486" y="939"/>
                </a:lnTo>
                <a:lnTo>
                  <a:pt x="481" y="935"/>
                </a:lnTo>
                <a:lnTo>
                  <a:pt x="487" y="929"/>
                </a:lnTo>
                <a:lnTo>
                  <a:pt x="488" y="920"/>
                </a:lnTo>
                <a:lnTo>
                  <a:pt x="493" y="925"/>
                </a:lnTo>
                <a:lnTo>
                  <a:pt x="497" y="919"/>
                </a:lnTo>
                <a:lnTo>
                  <a:pt x="502" y="920"/>
                </a:lnTo>
                <a:lnTo>
                  <a:pt x="501" y="911"/>
                </a:lnTo>
                <a:lnTo>
                  <a:pt x="517" y="906"/>
                </a:lnTo>
                <a:lnTo>
                  <a:pt x="507" y="877"/>
                </a:lnTo>
                <a:lnTo>
                  <a:pt x="513" y="880"/>
                </a:lnTo>
                <a:lnTo>
                  <a:pt x="527" y="865"/>
                </a:lnTo>
                <a:lnTo>
                  <a:pt x="522" y="861"/>
                </a:lnTo>
                <a:lnTo>
                  <a:pt x="527" y="855"/>
                </a:lnTo>
                <a:lnTo>
                  <a:pt x="513" y="851"/>
                </a:lnTo>
                <a:lnTo>
                  <a:pt x="511" y="842"/>
                </a:lnTo>
                <a:lnTo>
                  <a:pt x="525" y="838"/>
                </a:lnTo>
                <a:lnTo>
                  <a:pt x="520" y="832"/>
                </a:lnTo>
                <a:lnTo>
                  <a:pt x="520" y="816"/>
                </a:lnTo>
                <a:lnTo>
                  <a:pt x="530" y="826"/>
                </a:lnTo>
                <a:lnTo>
                  <a:pt x="533" y="817"/>
                </a:lnTo>
                <a:lnTo>
                  <a:pt x="517" y="807"/>
                </a:lnTo>
                <a:lnTo>
                  <a:pt x="520" y="797"/>
                </a:lnTo>
                <a:lnTo>
                  <a:pt x="528" y="796"/>
                </a:lnTo>
                <a:lnTo>
                  <a:pt x="520" y="781"/>
                </a:lnTo>
                <a:lnTo>
                  <a:pt x="530" y="784"/>
                </a:lnTo>
                <a:lnTo>
                  <a:pt x="535" y="779"/>
                </a:lnTo>
                <a:lnTo>
                  <a:pt x="527" y="764"/>
                </a:lnTo>
                <a:lnTo>
                  <a:pt x="520" y="768"/>
                </a:lnTo>
                <a:lnTo>
                  <a:pt x="523" y="757"/>
                </a:lnTo>
                <a:lnTo>
                  <a:pt x="516" y="757"/>
                </a:lnTo>
                <a:lnTo>
                  <a:pt x="532" y="749"/>
                </a:lnTo>
                <a:lnTo>
                  <a:pt x="527" y="742"/>
                </a:lnTo>
                <a:lnTo>
                  <a:pt x="533" y="743"/>
                </a:lnTo>
                <a:lnTo>
                  <a:pt x="535" y="749"/>
                </a:lnTo>
                <a:lnTo>
                  <a:pt x="536" y="739"/>
                </a:lnTo>
                <a:lnTo>
                  <a:pt x="550" y="743"/>
                </a:lnTo>
                <a:lnTo>
                  <a:pt x="540" y="733"/>
                </a:lnTo>
                <a:lnTo>
                  <a:pt x="541" y="729"/>
                </a:lnTo>
                <a:lnTo>
                  <a:pt x="550" y="737"/>
                </a:lnTo>
                <a:lnTo>
                  <a:pt x="566" y="728"/>
                </a:lnTo>
                <a:lnTo>
                  <a:pt x="560" y="723"/>
                </a:lnTo>
                <a:lnTo>
                  <a:pt x="555" y="728"/>
                </a:lnTo>
                <a:lnTo>
                  <a:pt x="546" y="723"/>
                </a:lnTo>
                <a:lnTo>
                  <a:pt x="555" y="715"/>
                </a:lnTo>
                <a:lnTo>
                  <a:pt x="561" y="715"/>
                </a:lnTo>
                <a:lnTo>
                  <a:pt x="551" y="700"/>
                </a:lnTo>
                <a:lnTo>
                  <a:pt x="575" y="697"/>
                </a:lnTo>
                <a:lnTo>
                  <a:pt x="576" y="689"/>
                </a:lnTo>
                <a:lnTo>
                  <a:pt x="566" y="693"/>
                </a:lnTo>
                <a:lnTo>
                  <a:pt x="571" y="683"/>
                </a:lnTo>
                <a:lnTo>
                  <a:pt x="562" y="684"/>
                </a:lnTo>
                <a:lnTo>
                  <a:pt x="565" y="670"/>
                </a:lnTo>
                <a:lnTo>
                  <a:pt x="581" y="679"/>
                </a:lnTo>
                <a:lnTo>
                  <a:pt x="580" y="669"/>
                </a:lnTo>
                <a:lnTo>
                  <a:pt x="585" y="664"/>
                </a:lnTo>
                <a:lnTo>
                  <a:pt x="580" y="654"/>
                </a:lnTo>
                <a:lnTo>
                  <a:pt x="570" y="661"/>
                </a:lnTo>
                <a:lnTo>
                  <a:pt x="575" y="645"/>
                </a:lnTo>
                <a:lnTo>
                  <a:pt x="580" y="643"/>
                </a:lnTo>
                <a:lnTo>
                  <a:pt x="597" y="663"/>
                </a:lnTo>
                <a:lnTo>
                  <a:pt x="604" y="658"/>
                </a:lnTo>
                <a:lnTo>
                  <a:pt x="599" y="649"/>
                </a:lnTo>
                <a:lnTo>
                  <a:pt x="594" y="649"/>
                </a:lnTo>
                <a:lnTo>
                  <a:pt x="597" y="646"/>
                </a:lnTo>
                <a:lnTo>
                  <a:pt x="592" y="645"/>
                </a:lnTo>
                <a:lnTo>
                  <a:pt x="602" y="635"/>
                </a:lnTo>
                <a:lnTo>
                  <a:pt x="607" y="621"/>
                </a:lnTo>
                <a:lnTo>
                  <a:pt x="602" y="619"/>
                </a:lnTo>
                <a:lnTo>
                  <a:pt x="609" y="610"/>
                </a:lnTo>
                <a:lnTo>
                  <a:pt x="594" y="605"/>
                </a:lnTo>
                <a:lnTo>
                  <a:pt x="594" y="599"/>
                </a:lnTo>
                <a:lnTo>
                  <a:pt x="604" y="599"/>
                </a:lnTo>
                <a:lnTo>
                  <a:pt x="589" y="574"/>
                </a:lnTo>
                <a:lnTo>
                  <a:pt x="582" y="572"/>
                </a:lnTo>
                <a:lnTo>
                  <a:pt x="592" y="566"/>
                </a:lnTo>
                <a:lnTo>
                  <a:pt x="581" y="560"/>
                </a:lnTo>
                <a:lnTo>
                  <a:pt x="597" y="547"/>
                </a:lnTo>
                <a:lnTo>
                  <a:pt x="592" y="546"/>
                </a:lnTo>
                <a:lnTo>
                  <a:pt x="591" y="526"/>
                </a:lnTo>
                <a:lnTo>
                  <a:pt x="597" y="528"/>
                </a:lnTo>
                <a:lnTo>
                  <a:pt x="599" y="521"/>
                </a:lnTo>
                <a:lnTo>
                  <a:pt x="594" y="515"/>
                </a:lnTo>
                <a:lnTo>
                  <a:pt x="589" y="518"/>
                </a:lnTo>
                <a:lnTo>
                  <a:pt x="589" y="503"/>
                </a:lnTo>
                <a:lnTo>
                  <a:pt x="602" y="508"/>
                </a:lnTo>
                <a:lnTo>
                  <a:pt x="609" y="498"/>
                </a:lnTo>
                <a:lnTo>
                  <a:pt x="601" y="487"/>
                </a:lnTo>
                <a:lnTo>
                  <a:pt x="610" y="481"/>
                </a:lnTo>
                <a:lnTo>
                  <a:pt x="596" y="473"/>
                </a:lnTo>
                <a:lnTo>
                  <a:pt x="604" y="471"/>
                </a:lnTo>
                <a:lnTo>
                  <a:pt x="602" y="466"/>
                </a:lnTo>
                <a:lnTo>
                  <a:pt x="609" y="466"/>
                </a:lnTo>
                <a:lnTo>
                  <a:pt x="604" y="456"/>
                </a:lnTo>
                <a:lnTo>
                  <a:pt x="615" y="446"/>
                </a:lnTo>
                <a:lnTo>
                  <a:pt x="624" y="451"/>
                </a:lnTo>
                <a:lnTo>
                  <a:pt x="626" y="444"/>
                </a:lnTo>
                <a:lnTo>
                  <a:pt x="621" y="441"/>
                </a:lnTo>
                <a:lnTo>
                  <a:pt x="630" y="434"/>
                </a:lnTo>
                <a:lnTo>
                  <a:pt x="630" y="424"/>
                </a:lnTo>
                <a:lnTo>
                  <a:pt x="646" y="422"/>
                </a:lnTo>
                <a:lnTo>
                  <a:pt x="651" y="427"/>
                </a:lnTo>
                <a:lnTo>
                  <a:pt x="653" y="422"/>
                </a:lnTo>
                <a:lnTo>
                  <a:pt x="656" y="423"/>
                </a:lnTo>
                <a:lnTo>
                  <a:pt x="665" y="418"/>
                </a:lnTo>
                <a:lnTo>
                  <a:pt x="674" y="429"/>
                </a:lnTo>
                <a:lnTo>
                  <a:pt x="676" y="423"/>
                </a:lnTo>
                <a:lnTo>
                  <a:pt x="679" y="427"/>
                </a:lnTo>
                <a:lnTo>
                  <a:pt x="699" y="418"/>
                </a:lnTo>
                <a:lnTo>
                  <a:pt x="704" y="424"/>
                </a:lnTo>
                <a:lnTo>
                  <a:pt x="708" y="422"/>
                </a:lnTo>
                <a:lnTo>
                  <a:pt x="725" y="427"/>
                </a:lnTo>
                <a:lnTo>
                  <a:pt x="743" y="408"/>
                </a:lnTo>
                <a:lnTo>
                  <a:pt x="759" y="428"/>
                </a:lnTo>
                <a:lnTo>
                  <a:pt x="777" y="433"/>
                </a:lnTo>
                <a:lnTo>
                  <a:pt x="799" y="428"/>
                </a:lnTo>
                <a:lnTo>
                  <a:pt x="807" y="417"/>
                </a:lnTo>
                <a:lnTo>
                  <a:pt x="823" y="412"/>
                </a:lnTo>
                <a:lnTo>
                  <a:pt x="823" y="380"/>
                </a:lnTo>
                <a:lnTo>
                  <a:pt x="832" y="365"/>
                </a:lnTo>
                <a:lnTo>
                  <a:pt x="828" y="358"/>
                </a:lnTo>
                <a:lnTo>
                  <a:pt x="836" y="355"/>
                </a:lnTo>
                <a:lnTo>
                  <a:pt x="842" y="359"/>
                </a:lnTo>
                <a:lnTo>
                  <a:pt x="842" y="349"/>
                </a:lnTo>
                <a:lnTo>
                  <a:pt x="852" y="350"/>
                </a:lnTo>
                <a:lnTo>
                  <a:pt x="851" y="343"/>
                </a:lnTo>
                <a:lnTo>
                  <a:pt x="862" y="335"/>
                </a:lnTo>
                <a:lnTo>
                  <a:pt x="853" y="329"/>
                </a:lnTo>
                <a:lnTo>
                  <a:pt x="853" y="321"/>
                </a:lnTo>
                <a:lnTo>
                  <a:pt x="846" y="318"/>
                </a:lnTo>
                <a:lnTo>
                  <a:pt x="863" y="316"/>
                </a:lnTo>
                <a:lnTo>
                  <a:pt x="842" y="296"/>
                </a:lnTo>
                <a:lnTo>
                  <a:pt x="852" y="293"/>
                </a:lnTo>
                <a:lnTo>
                  <a:pt x="851" y="281"/>
                </a:lnTo>
                <a:lnTo>
                  <a:pt x="855" y="279"/>
                </a:lnTo>
                <a:lnTo>
                  <a:pt x="857" y="260"/>
                </a:lnTo>
                <a:lnTo>
                  <a:pt x="846" y="250"/>
                </a:lnTo>
                <a:lnTo>
                  <a:pt x="857" y="245"/>
                </a:lnTo>
                <a:lnTo>
                  <a:pt x="841" y="244"/>
                </a:lnTo>
                <a:lnTo>
                  <a:pt x="842" y="234"/>
                </a:lnTo>
                <a:lnTo>
                  <a:pt x="821" y="227"/>
                </a:lnTo>
                <a:lnTo>
                  <a:pt x="832" y="212"/>
                </a:lnTo>
                <a:lnTo>
                  <a:pt x="828" y="210"/>
                </a:lnTo>
                <a:lnTo>
                  <a:pt x="818" y="216"/>
                </a:lnTo>
                <a:lnTo>
                  <a:pt x="812" y="205"/>
                </a:lnTo>
                <a:lnTo>
                  <a:pt x="807" y="211"/>
                </a:lnTo>
                <a:lnTo>
                  <a:pt x="807" y="201"/>
                </a:lnTo>
                <a:lnTo>
                  <a:pt x="799" y="202"/>
                </a:lnTo>
                <a:lnTo>
                  <a:pt x="806" y="192"/>
                </a:lnTo>
                <a:lnTo>
                  <a:pt x="798" y="190"/>
                </a:lnTo>
                <a:lnTo>
                  <a:pt x="801" y="183"/>
                </a:lnTo>
                <a:lnTo>
                  <a:pt x="791" y="170"/>
                </a:lnTo>
                <a:lnTo>
                  <a:pt x="793" y="153"/>
                </a:lnTo>
                <a:lnTo>
                  <a:pt x="802" y="157"/>
                </a:lnTo>
                <a:lnTo>
                  <a:pt x="812" y="152"/>
                </a:lnTo>
                <a:lnTo>
                  <a:pt x="806" y="141"/>
                </a:lnTo>
                <a:lnTo>
                  <a:pt x="811" y="122"/>
                </a:lnTo>
                <a:lnTo>
                  <a:pt x="796" y="104"/>
                </a:lnTo>
                <a:lnTo>
                  <a:pt x="807" y="92"/>
                </a:lnTo>
                <a:lnTo>
                  <a:pt x="821" y="93"/>
                </a:lnTo>
                <a:lnTo>
                  <a:pt x="826" y="89"/>
                </a:lnTo>
                <a:lnTo>
                  <a:pt x="823" y="77"/>
                </a:lnTo>
                <a:lnTo>
                  <a:pt x="818" y="68"/>
                </a:lnTo>
                <a:lnTo>
                  <a:pt x="822" y="62"/>
                </a:lnTo>
                <a:lnTo>
                  <a:pt x="816" y="48"/>
                </a:lnTo>
                <a:lnTo>
                  <a:pt x="809" y="25"/>
                </a:lnTo>
                <a:lnTo>
                  <a:pt x="828" y="19"/>
                </a:lnTo>
                <a:lnTo>
                  <a:pt x="823" y="14"/>
                </a:lnTo>
                <a:lnTo>
                  <a:pt x="831" y="0"/>
                </a:lnTo>
                <a:lnTo>
                  <a:pt x="860" y="52"/>
                </a:lnTo>
                <a:lnTo>
                  <a:pt x="855" y="58"/>
                </a:lnTo>
                <a:lnTo>
                  <a:pt x="860" y="64"/>
                </a:lnTo>
                <a:lnTo>
                  <a:pt x="852" y="69"/>
                </a:lnTo>
                <a:close/>
              </a:path>
            </a:pathLst>
          </a:custGeom>
          <a:solidFill>
            <a:srgbClr val="FFD243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</a:t>
            </a: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Freeform 24"/>
          <p:cNvSpPr>
            <a:spLocks/>
          </p:cNvSpPr>
          <p:nvPr/>
        </p:nvSpPr>
        <p:spPr bwMode="auto">
          <a:xfrm>
            <a:off x="1969200" y="1159200"/>
            <a:ext cx="882162" cy="628949"/>
          </a:xfrm>
          <a:custGeom>
            <a:avLst/>
            <a:gdLst>
              <a:gd name="T0" fmla="*/ 946 w 1296"/>
              <a:gd name="T1" fmla="*/ 83 h 922"/>
              <a:gd name="T2" fmla="*/ 976 w 1296"/>
              <a:gd name="T3" fmla="*/ 126 h 922"/>
              <a:gd name="T4" fmla="*/ 983 w 1296"/>
              <a:gd name="T5" fmla="*/ 183 h 922"/>
              <a:gd name="T6" fmla="*/ 1053 w 1296"/>
              <a:gd name="T7" fmla="*/ 205 h 922"/>
              <a:gd name="T8" fmla="*/ 1088 w 1296"/>
              <a:gd name="T9" fmla="*/ 208 h 922"/>
              <a:gd name="T10" fmla="*/ 1162 w 1296"/>
              <a:gd name="T11" fmla="*/ 225 h 922"/>
              <a:gd name="T12" fmla="*/ 1162 w 1296"/>
              <a:gd name="T13" fmla="*/ 259 h 922"/>
              <a:gd name="T14" fmla="*/ 1190 w 1296"/>
              <a:gd name="T15" fmla="*/ 315 h 922"/>
              <a:gd name="T16" fmla="*/ 1211 w 1296"/>
              <a:gd name="T17" fmla="*/ 368 h 922"/>
              <a:gd name="T18" fmla="*/ 1168 w 1296"/>
              <a:gd name="T19" fmla="*/ 439 h 922"/>
              <a:gd name="T20" fmla="*/ 1212 w 1296"/>
              <a:gd name="T21" fmla="*/ 448 h 922"/>
              <a:gd name="T22" fmla="*/ 1239 w 1296"/>
              <a:gd name="T23" fmla="*/ 464 h 922"/>
              <a:gd name="T24" fmla="*/ 1281 w 1296"/>
              <a:gd name="T25" fmla="*/ 491 h 922"/>
              <a:gd name="T26" fmla="*/ 1274 w 1296"/>
              <a:gd name="T27" fmla="*/ 518 h 922"/>
              <a:gd name="T28" fmla="*/ 1274 w 1296"/>
              <a:gd name="T29" fmla="*/ 561 h 922"/>
              <a:gd name="T30" fmla="*/ 1142 w 1296"/>
              <a:gd name="T31" fmla="*/ 609 h 922"/>
              <a:gd name="T32" fmla="*/ 1157 w 1296"/>
              <a:gd name="T33" fmla="*/ 665 h 922"/>
              <a:gd name="T34" fmla="*/ 1195 w 1296"/>
              <a:gd name="T35" fmla="*/ 694 h 922"/>
              <a:gd name="T36" fmla="*/ 1158 w 1296"/>
              <a:gd name="T37" fmla="*/ 779 h 922"/>
              <a:gd name="T38" fmla="*/ 1050 w 1296"/>
              <a:gd name="T39" fmla="*/ 759 h 922"/>
              <a:gd name="T40" fmla="*/ 985 w 1296"/>
              <a:gd name="T41" fmla="*/ 694 h 922"/>
              <a:gd name="T42" fmla="*/ 950 w 1296"/>
              <a:gd name="T43" fmla="*/ 655 h 922"/>
              <a:gd name="T44" fmla="*/ 909 w 1296"/>
              <a:gd name="T45" fmla="*/ 625 h 922"/>
              <a:gd name="T46" fmla="*/ 881 w 1296"/>
              <a:gd name="T47" fmla="*/ 614 h 922"/>
              <a:gd name="T48" fmla="*/ 872 w 1296"/>
              <a:gd name="T49" fmla="*/ 601 h 922"/>
              <a:gd name="T50" fmla="*/ 843 w 1296"/>
              <a:gd name="T51" fmla="*/ 556 h 922"/>
              <a:gd name="T52" fmla="*/ 828 w 1296"/>
              <a:gd name="T53" fmla="*/ 560 h 922"/>
              <a:gd name="T54" fmla="*/ 774 w 1296"/>
              <a:gd name="T55" fmla="*/ 665 h 922"/>
              <a:gd name="T56" fmla="*/ 705 w 1296"/>
              <a:gd name="T57" fmla="*/ 739 h 922"/>
              <a:gd name="T58" fmla="*/ 683 w 1296"/>
              <a:gd name="T59" fmla="*/ 848 h 922"/>
              <a:gd name="T60" fmla="*/ 641 w 1296"/>
              <a:gd name="T61" fmla="*/ 892 h 922"/>
              <a:gd name="T62" fmla="*/ 575 w 1296"/>
              <a:gd name="T63" fmla="*/ 892 h 922"/>
              <a:gd name="T64" fmla="*/ 423 w 1296"/>
              <a:gd name="T65" fmla="*/ 788 h 922"/>
              <a:gd name="T66" fmla="*/ 367 w 1296"/>
              <a:gd name="T67" fmla="*/ 826 h 922"/>
              <a:gd name="T68" fmla="*/ 311 w 1296"/>
              <a:gd name="T69" fmla="*/ 841 h 922"/>
              <a:gd name="T70" fmla="*/ 288 w 1296"/>
              <a:gd name="T71" fmla="*/ 804 h 922"/>
              <a:gd name="T72" fmla="*/ 261 w 1296"/>
              <a:gd name="T73" fmla="*/ 804 h 922"/>
              <a:gd name="T74" fmla="*/ 232 w 1296"/>
              <a:gd name="T75" fmla="*/ 772 h 922"/>
              <a:gd name="T76" fmla="*/ 210 w 1296"/>
              <a:gd name="T77" fmla="*/ 739 h 922"/>
              <a:gd name="T78" fmla="*/ 176 w 1296"/>
              <a:gd name="T79" fmla="*/ 708 h 922"/>
              <a:gd name="T80" fmla="*/ 123 w 1296"/>
              <a:gd name="T81" fmla="*/ 670 h 922"/>
              <a:gd name="T82" fmla="*/ 79 w 1296"/>
              <a:gd name="T83" fmla="*/ 679 h 922"/>
              <a:gd name="T84" fmla="*/ 47 w 1296"/>
              <a:gd name="T85" fmla="*/ 607 h 922"/>
              <a:gd name="T86" fmla="*/ 57 w 1296"/>
              <a:gd name="T87" fmla="*/ 548 h 922"/>
              <a:gd name="T88" fmla="*/ 84 w 1296"/>
              <a:gd name="T89" fmla="*/ 516 h 922"/>
              <a:gd name="T90" fmla="*/ 180 w 1296"/>
              <a:gd name="T91" fmla="*/ 454 h 922"/>
              <a:gd name="T92" fmla="*/ 266 w 1296"/>
              <a:gd name="T93" fmla="*/ 289 h 922"/>
              <a:gd name="T94" fmla="*/ 354 w 1296"/>
              <a:gd name="T95" fmla="*/ 240 h 922"/>
              <a:gd name="T96" fmla="*/ 463 w 1296"/>
              <a:gd name="T97" fmla="*/ 166 h 922"/>
              <a:gd name="T98" fmla="*/ 530 w 1296"/>
              <a:gd name="T99" fmla="*/ 181 h 922"/>
              <a:gd name="T100" fmla="*/ 591 w 1296"/>
              <a:gd name="T101" fmla="*/ 73 h 922"/>
              <a:gd name="T102" fmla="*/ 699 w 1296"/>
              <a:gd name="T103" fmla="*/ 103 h 922"/>
              <a:gd name="T104" fmla="*/ 743 w 1296"/>
              <a:gd name="T105" fmla="*/ 28 h 922"/>
              <a:gd name="T106" fmla="*/ 861 w 1296"/>
              <a:gd name="T107" fmla="*/ 59 h 922"/>
              <a:gd name="T108" fmla="*/ 915 w 1296"/>
              <a:gd name="T109" fmla="*/ 7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6" h="922">
                <a:moveTo>
                  <a:pt x="915" y="70"/>
                </a:moveTo>
                <a:lnTo>
                  <a:pt x="920" y="73"/>
                </a:lnTo>
                <a:lnTo>
                  <a:pt x="946" y="57"/>
                </a:lnTo>
                <a:lnTo>
                  <a:pt x="971" y="65"/>
                </a:lnTo>
                <a:lnTo>
                  <a:pt x="941" y="70"/>
                </a:lnTo>
                <a:lnTo>
                  <a:pt x="949" y="75"/>
                </a:lnTo>
                <a:lnTo>
                  <a:pt x="946" y="83"/>
                </a:lnTo>
                <a:lnTo>
                  <a:pt x="974" y="85"/>
                </a:lnTo>
                <a:lnTo>
                  <a:pt x="981" y="89"/>
                </a:lnTo>
                <a:lnTo>
                  <a:pt x="981" y="98"/>
                </a:lnTo>
                <a:lnTo>
                  <a:pt x="965" y="103"/>
                </a:lnTo>
                <a:lnTo>
                  <a:pt x="979" y="107"/>
                </a:lnTo>
                <a:lnTo>
                  <a:pt x="976" y="112"/>
                </a:lnTo>
                <a:lnTo>
                  <a:pt x="976" y="126"/>
                </a:lnTo>
                <a:lnTo>
                  <a:pt x="950" y="124"/>
                </a:lnTo>
                <a:lnTo>
                  <a:pt x="955" y="133"/>
                </a:lnTo>
                <a:lnTo>
                  <a:pt x="985" y="136"/>
                </a:lnTo>
                <a:lnTo>
                  <a:pt x="971" y="142"/>
                </a:lnTo>
                <a:lnTo>
                  <a:pt x="979" y="149"/>
                </a:lnTo>
                <a:lnTo>
                  <a:pt x="974" y="166"/>
                </a:lnTo>
                <a:lnTo>
                  <a:pt x="983" y="183"/>
                </a:lnTo>
                <a:lnTo>
                  <a:pt x="999" y="177"/>
                </a:lnTo>
                <a:lnTo>
                  <a:pt x="1013" y="187"/>
                </a:lnTo>
                <a:lnTo>
                  <a:pt x="1018" y="202"/>
                </a:lnTo>
                <a:lnTo>
                  <a:pt x="1020" y="200"/>
                </a:lnTo>
                <a:lnTo>
                  <a:pt x="1029" y="205"/>
                </a:lnTo>
                <a:lnTo>
                  <a:pt x="1038" y="198"/>
                </a:lnTo>
                <a:lnTo>
                  <a:pt x="1053" y="205"/>
                </a:lnTo>
                <a:lnTo>
                  <a:pt x="1054" y="218"/>
                </a:lnTo>
                <a:lnTo>
                  <a:pt x="1062" y="222"/>
                </a:lnTo>
                <a:lnTo>
                  <a:pt x="1072" y="213"/>
                </a:lnTo>
                <a:lnTo>
                  <a:pt x="1072" y="195"/>
                </a:lnTo>
                <a:lnTo>
                  <a:pt x="1079" y="210"/>
                </a:lnTo>
                <a:lnTo>
                  <a:pt x="1082" y="205"/>
                </a:lnTo>
                <a:lnTo>
                  <a:pt x="1088" y="208"/>
                </a:lnTo>
                <a:lnTo>
                  <a:pt x="1089" y="202"/>
                </a:lnTo>
                <a:lnTo>
                  <a:pt x="1102" y="202"/>
                </a:lnTo>
                <a:lnTo>
                  <a:pt x="1106" y="205"/>
                </a:lnTo>
                <a:lnTo>
                  <a:pt x="1138" y="193"/>
                </a:lnTo>
                <a:lnTo>
                  <a:pt x="1163" y="192"/>
                </a:lnTo>
                <a:lnTo>
                  <a:pt x="1175" y="203"/>
                </a:lnTo>
                <a:lnTo>
                  <a:pt x="1162" y="225"/>
                </a:lnTo>
                <a:lnTo>
                  <a:pt x="1153" y="230"/>
                </a:lnTo>
                <a:lnTo>
                  <a:pt x="1147" y="227"/>
                </a:lnTo>
                <a:lnTo>
                  <a:pt x="1147" y="236"/>
                </a:lnTo>
                <a:lnTo>
                  <a:pt x="1142" y="240"/>
                </a:lnTo>
                <a:lnTo>
                  <a:pt x="1146" y="246"/>
                </a:lnTo>
                <a:lnTo>
                  <a:pt x="1146" y="257"/>
                </a:lnTo>
                <a:lnTo>
                  <a:pt x="1162" y="259"/>
                </a:lnTo>
                <a:lnTo>
                  <a:pt x="1162" y="269"/>
                </a:lnTo>
                <a:lnTo>
                  <a:pt x="1165" y="264"/>
                </a:lnTo>
                <a:lnTo>
                  <a:pt x="1180" y="274"/>
                </a:lnTo>
                <a:lnTo>
                  <a:pt x="1185" y="296"/>
                </a:lnTo>
                <a:lnTo>
                  <a:pt x="1192" y="300"/>
                </a:lnTo>
                <a:lnTo>
                  <a:pt x="1195" y="310"/>
                </a:lnTo>
                <a:lnTo>
                  <a:pt x="1190" y="315"/>
                </a:lnTo>
                <a:lnTo>
                  <a:pt x="1192" y="323"/>
                </a:lnTo>
                <a:lnTo>
                  <a:pt x="1202" y="326"/>
                </a:lnTo>
                <a:lnTo>
                  <a:pt x="1207" y="344"/>
                </a:lnTo>
                <a:lnTo>
                  <a:pt x="1215" y="341"/>
                </a:lnTo>
                <a:lnTo>
                  <a:pt x="1216" y="351"/>
                </a:lnTo>
                <a:lnTo>
                  <a:pt x="1202" y="364"/>
                </a:lnTo>
                <a:lnTo>
                  <a:pt x="1211" y="368"/>
                </a:lnTo>
                <a:lnTo>
                  <a:pt x="1210" y="385"/>
                </a:lnTo>
                <a:lnTo>
                  <a:pt x="1201" y="385"/>
                </a:lnTo>
                <a:lnTo>
                  <a:pt x="1191" y="397"/>
                </a:lnTo>
                <a:lnTo>
                  <a:pt x="1185" y="418"/>
                </a:lnTo>
                <a:lnTo>
                  <a:pt x="1167" y="424"/>
                </a:lnTo>
                <a:lnTo>
                  <a:pt x="1165" y="434"/>
                </a:lnTo>
                <a:lnTo>
                  <a:pt x="1168" y="439"/>
                </a:lnTo>
                <a:lnTo>
                  <a:pt x="1170" y="429"/>
                </a:lnTo>
                <a:lnTo>
                  <a:pt x="1175" y="424"/>
                </a:lnTo>
                <a:lnTo>
                  <a:pt x="1180" y="437"/>
                </a:lnTo>
                <a:lnTo>
                  <a:pt x="1191" y="433"/>
                </a:lnTo>
                <a:lnTo>
                  <a:pt x="1201" y="434"/>
                </a:lnTo>
                <a:lnTo>
                  <a:pt x="1197" y="452"/>
                </a:lnTo>
                <a:lnTo>
                  <a:pt x="1212" y="448"/>
                </a:lnTo>
                <a:lnTo>
                  <a:pt x="1224" y="434"/>
                </a:lnTo>
                <a:lnTo>
                  <a:pt x="1226" y="442"/>
                </a:lnTo>
                <a:lnTo>
                  <a:pt x="1219" y="454"/>
                </a:lnTo>
                <a:lnTo>
                  <a:pt x="1226" y="471"/>
                </a:lnTo>
                <a:lnTo>
                  <a:pt x="1235" y="456"/>
                </a:lnTo>
                <a:lnTo>
                  <a:pt x="1242" y="453"/>
                </a:lnTo>
                <a:lnTo>
                  <a:pt x="1239" y="464"/>
                </a:lnTo>
                <a:lnTo>
                  <a:pt x="1245" y="476"/>
                </a:lnTo>
                <a:lnTo>
                  <a:pt x="1256" y="468"/>
                </a:lnTo>
                <a:lnTo>
                  <a:pt x="1260" y="481"/>
                </a:lnTo>
                <a:lnTo>
                  <a:pt x="1270" y="481"/>
                </a:lnTo>
                <a:lnTo>
                  <a:pt x="1270" y="487"/>
                </a:lnTo>
                <a:lnTo>
                  <a:pt x="1269" y="492"/>
                </a:lnTo>
                <a:lnTo>
                  <a:pt x="1281" y="491"/>
                </a:lnTo>
                <a:lnTo>
                  <a:pt x="1291" y="501"/>
                </a:lnTo>
                <a:lnTo>
                  <a:pt x="1286" y="502"/>
                </a:lnTo>
                <a:lnTo>
                  <a:pt x="1276" y="496"/>
                </a:lnTo>
                <a:lnTo>
                  <a:pt x="1276" y="503"/>
                </a:lnTo>
                <a:lnTo>
                  <a:pt x="1266" y="503"/>
                </a:lnTo>
                <a:lnTo>
                  <a:pt x="1276" y="512"/>
                </a:lnTo>
                <a:lnTo>
                  <a:pt x="1274" y="518"/>
                </a:lnTo>
                <a:lnTo>
                  <a:pt x="1279" y="525"/>
                </a:lnTo>
                <a:lnTo>
                  <a:pt x="1295" y="527"/>
                </a:lnTo>
                <a:lnTo>
                  <a:pt x="1296" y="533"/>
                </a:lnTo>
                <a:lnTo>
                  <a:pt x="1283" y="533"/>
                </a:lnTo>
                <a:lnTo>
                  <a:pt x="1293" y="541"/>
                </a:lnTo>
                <a:lnTo>
                  <a:pt x="1283" y="545"/>
                </a:lnTo>
                <a:lnTo>
                  <a:pt x="1274" y="561"/>
                </a:lnTo>
                <a:lnTo>
                  <a:pt x="1260" y="560"/>
                </a:lnTo>
                <a:lnTo>
                  <a:pt x="1259" y="566"/>
                </a:lnTo>
                <a:lnTo>
                  <a:pt x="1247" y="570"/>
                </a:lnTo>
                <a:lnTo>
                  <a:pt x="1240" y="565"/>
                </a:lnTo>
                <a:lnTo>
                  <a:pt x="1191" y="599"/>
                </a:lnTo>
                <a:lnTo>
                  <a:pt x="1187" y="619"/>
                </a:lnTo>
                <a:lnTo>
                  <a:pt x="1142" y="609"/>
                </a:lnTo>
                <a:lnTo>
                  <a:pt x="1121" y="614"/>
                </a:lnTo>
                <a:lnTo>
                  <a:pt x="1111" y="620"/>
                </a:lnTo>
                <a:lnTo>
                  <a:pt x="1121" y="626"/>
                </a:lnTo>
                <a:lnTo>
                  <a:pt x="1132" y="624"/>
                </a:lnTo>
                <a:lnTo>
                  <a:pt x="1121" y="639"/>
                </a:lnTo>
                <a:lnTo>
                  <a:pt x="1136" y="644"/>
                </a:lnTo>
                <a:lnTo>
                  <a:pt x="1157" y="665"/>
                </a:lnTo>
                <a:lnTo>
                  <a:pt x="1158" y="671"/>
                </a:lnTo>
                <a:lnTo>
                  <a:pt x="1150" y="674"/>
                </a:lnTo>
                <a:lnTo>
                  <a:pt x="1147" y="681"/>
                </a:lnTo>
                <a:lnTo>
                  <a:pt x="1163" y="694"/>
                </a:lnTo>
                <a:lnTo>
                  <a:pt x="1178" y="693"/>
                </a:lnTo>
                <a:lnTo>
                  <a:pt x="1181" y="699"/>
                </a:lnTo>
                <a:lnTo>
                  <a:pt x="1195" y="694"/>
                </a:lnTo>
                <a:lnTo>
                  <a:pt x="1195" y="723"/>
                </a:lnTo>
                <a:lnTo>
                  <a:pt x="1200" y="727"/>
                </a:lnTo>
                <a:lnTo>
                  <a:pt x="1195" y="734"/>
                </a:lnTo>
                <a:lnTo>
                  <a:pt x="1197" y="739"/>
                </a:lnTo>
                <a:lnTo>
                  <a:pt x="1190" y="742"/>
                </a:lnTo>
                <a:lnTo>
                  <a:pt x="1181" y="758"/>
                </a:lnTo>
                <a:lnTo>
                  <a:pt x="1158" y="779"/>
                </a:lnTo>
                <a:lnTo>
                  <a:pt x="1142" y="762"/>
                </a:lnTo>
                <a:lnTo>
                  <a:pt x="1143" y="773"/>
                </a:lnTo>
                <a:lnTo>
                  <a:pt x="1137" y="782"/>
                </a:lnTo>
                <a:lnTo>
                  <a:pt x="1084" y="796"/>
                </a:lnTo>
                <a:lnTo>
                  <a:pt x="1078" y="783"/>
                </a:lnTo>
                <a:lnTo>
                  <a:pt x="1057" y="774"/>
                </a:lnTo>
                <a:lnTo>
                  <a:pt x="1050" y="759"/>
                </a:lnTo>
                <a:lnTo>
                  <a:pt x="1035" y="747"/>
                </a:lnTo>
                <a:lnTo>
                  <a:pt x="1037" y="735"/>
                </a:lnTo>
                <a:lnTo>
                  <a:pt x="1022" y="735"/>
                </a:lnTo>
                <a:lnTo>
                  <a:pt x="1025" y="724"/>
                </a:lnTo>
                <a:lnTo>
                  <a:pt x="1013" y="720"/>
                </a:lnTo>
                <a:lnTo>
                  <a:pt x="1010" y="708"/>
                </a:lnTo>
                <a:lnTo>
                  <a:pt x="985" y="694"/>
                </a:lnTo>
                <a:lnTo>
                  <a:pt x="993" y="684"/>
                </a:lnTo>
                <a:lnTo>
                  <a:pt x="988" y="676"/>
                </a:lnTo>
                <a:lnTo>
                  <a:pt x="971" y="668"/>
                </a:lnTo>
                <a:lnTo>
                  <a:pt x="971" y="660"/>
                </a:lnTo>
                <a:lnTo>
                  <a:pt x="961" y="660"/>
                </a:lnTo>
                <a:lnTo>
                  <a:pt x="958" y="654"/>
                </a:lnTo>
                <a:lnTo>
                  <a:pt x="950" y="655"/>
                </a:lnTo>
                <a:lnTo>
                  <a:pt x="945" y="649"/>
                </a:lnTo>
                <a:lnTo>
                  <a:pt x="936" y="651"/>
                </a:lnTo>
                <a:lnTo>
                  <a:pt x="930" y="640"/>
                </a:lnTo>
                <a:lnTo>
                  <a:pt x="925" y="639"/>
                </a:lnTo>
                <a:lnTo>
                  <a:pt x="925" y="631"/>
                </a:lnTo>
                <a:lnTo>
                  <a:pt x="909" y="634"/>
                </a:lnTo>
                <a:lnTo>
                  <a:pt x="909" y="625"/>
                </a:lnTo>
                <a:lnTo>
                  <a:pt x="904" y="626"/>
                </a:lnTo>
                <a:lnTo>
                  <a:pt x="904" y="634"/>
                </a:lnTo>
                <a:lnTo>
                  <a:pt x="891" y="635"/>
                </a:lnTo>
                <a:lnTo>
                  <a:pt x="889" y="629"/>
                </a:lnTo>
                <a:lnTo>
                  <a:pt x="896" y="625"/>
                </a:lnTo>
                <a:lnTo>
                  <a:pt x="887" y="624"/>
                </a:lnTo>
                <a:lnTo>
                  <a:pt x="881" y="614"/>
                </a:lnTo>
                <a:lnTo>
                  <a:pt x="891" y="609"/>
                </a:lnTo>
                <a:lnTo>
                  <a:pt x="904" y="610"/>
                </a:lnTo>
                <a:lnTo>
                  <a:pt x="907" y="604"/>
                </a:lnTo>
                <a:lnTo>
                  <a:pt x="894" y="597"/>
                </a:lnTo>
                <a:lnTo>
                  <a:pt x="886" y="607"/>
                </a:lnTo>
                <a:lnTo>
                  <a:pt x="870" y="610"/>
                </a:lnTo>
                <a:lnTo>
                  <a:pt x="872" y="601"/>
                </a:lnTo>
                <a:lnTo>
                  <a:pt x="871" y="582"/>
                </a:lnTo>
                <a:lnTo>
                  <a:pt x="852" y="599"/>
                </a:lnTo>
                <a:lnTo>
                  <a:pt x="845" y="594"/>
                </a:lnTo>
                <a:lnTo>
                  <a:pt x="856" y="586"/>
                </a:lnTo>
                <a:lnTo>
                  <a:pt x="848" y="570"/>
                </a:lnTo>
                <a:lnTo>
                  <a:pt x="860" y="570"/>
                </a:lnTo>
                <a:lnTo>
                  <a:pt x="843" y="556"/>
                </a:lnTo>
                <a:lnTo>
                  <a:pt x="861" y="553"/>
                </a:lnTo>
                <a:lnTo>
                  <a:pt x="862" y="541"/>
                </a:lnTo>
                <a:lnTo>
                  <a:pt x="857" y="540"/>
                </a:lnTo>
                <a:lnTo>
                  <a:pt x="856" y="550"/>
                </a:lnTo>
                <a:lnTo>
                  <a:pt x="845" y="546"/>
                </a:lnTo>
                <a:lnTo>
                  <a:pt x="843" y="553"/>
                </a:lnTo>
                <a:lnTo>
                  <a:pt x="828" y="560"/>
                </a:lnTo>
                <a:lnTo>
                  <a:pt x="833" y="570"/>
                </a:lnTo>
                <a:lnTo>
                  <a:pt x="822" y="557"/>
                </a:lnTo>
                <a:lnTo>
                  <a:pt x="811" y="601"/>
                </a:lnTo>
                <a:lnTo>
                  <a:pt x="803" y="615"/>
                </a:lnTo>
                <a:lnTo>
                  <a:pt x="808" y="615"/>
                </a:lnTo>
                <a:lnTo>
                  <a:pt x="808" y="665"/>
                </a:lnTo>
                <a:lnTo>
                  <a:pt x="774" y="665"/>
                </a:lnTo>
                <a:lnTo>
                  <a:pt x="772" y="670"/>
                </a:lnTo>
                <a:lnTo>
                  <a:pt x="758" y="673"/>
                </a:lnTo>
                <a:lnTo>
                  <a:pt x="734" y="700"/>
                </a:lnTo>
                <a:lnTo>
                  <a:pt x="723" y="705"/>
                </a:lnTo>
                <a:lnTo>
                  <a:pt x="728" y="719"/>
                </a:lnTo>
                <a:lnTo>
                  <a:pt x="715" y="735"/>
                </a:lnTo>
                <a:lnTo>
                  <a:pt x="705" y="739"/>
                </a:lnTo>
                <a:lnTo>
                  <a:pt x="702" y="752"/>
                </a:lnTo>
                <a:lnTo>
                  <a:pt x="713" y="763"/>
                </a:lnTo>
                <a:lnTo>
                  <a:pt x="723" y="779"/>
                </a:lnTo>
                <a:lnTo>
                  <a:pt x="717" y="809"/>
                </a:lnTo>
                <a:lnTo>
                  <a:pt x="708" y="808"/>
                </a:lnTo>
                <a:lnTo>
                  <a:pt x="697" y="811"/>
                </a:lnTo>
                <a:lnTo>
                  <a:pt x="683" y="848"/>
                </a:lnTo>
                <a:lnTo>
                  <a:pt x="669" y="848"/>
                </a:lnTo>
                <a:lnTo>
                  <a:pt x="660" y="863"/>
                </a:lnTo>
                <a:lnTo>
                  <a:pt x="654" y="867"/>
                </a:lnTo>
                <a:lnTo>
                  <a:pt x="655" y="870"/>
                </a:lnTo>
                <a:lnTo>
                  <a:pt x="649" y="875"/>
                </a:lnTo>
                <a:lnTo>
                  <a:pt x="654" y="891"/>
                </a:lnTo>
                <a:lnTo>
                  <a:pt x="641" y="892"/>
                </a:lnTo>
                <a:lnTo>
                  <a:pt x="635" y="920"/>
                </a:lnTo>
                <a:lnTo>
                  <a:pt x="621" y="922"/>
                </a:lnTo>
                <a:lnTo>
                  <a:pt x="604" y="917"/>
                </a:lnTo>
                <a:lnTo>
                  <a:pt x="604" y="905"/>
                </a:lnTo>
                <a:lnTo>
                  <a:pt x="586" y="905"/>
                </a:lnTo>
                <a:lnTo>
                  <a:pt x="586" y="892"/>
                </a:lnTo>
                <a:lnTo>
                  <a:pt x="575" y="892"/>
                </a:lnTo>
                <a:lnTo>
                  <a:pt x="575" y="794"/>
                </a:lnTo>
                <a:lnTo>
                  <a:pt x="564" y="792"/>
                </a:lnTo>
                <a:lnTo>
                  <a:pt x="562" y="700"/>
                </a:lnTo>
                <a:lnTo>
                  <a:pt x="537" y="691"/>
                </a:lnTo>
                <a:lnTo>
                  <a:pt x="537" y="788"/>
                </a:lnTo>
                <a:lnTo>
                  <a:pt x="423" y="792"/>
                </a:lnTo>
                <a:lnTo>
                  <a:pt x="423" y="788"/>
                </a:lnTo>
                <a:lnTo>
                  <a:pt x="399" y="783"/>
                </a:lnTo>
                <a:lnTo>
                  <a:pt x="399" y="851"/>
                </a:lnTo>
                <a:lnTo>
                  <a:pt x="389" y="862"/>
                </a:lnTo>
                <a:lnTo>
                  <a:pt x="383" y="860"/>
                </a:lnTo>
                <a:lnTo>
                  <a:pt x="377" y="848"/>
                </a:lnTo>
                <a:lnTo>
                  <a:pt x="387" y="831"/>
                </a:lnTo>
                <a:lnTo>
                  <a:pt x="367" y="826"/>
                </a:lnTo>
                <a:lnTo>
                  <a:pt x="345" y="831"/>
                </a:lnTo>
                <a:lnTo>
                  <a:pt x="348" y="838"/>
                </a:lnTo>
                <a:lnTo>
                  <a:pt x="334" y="843"/>
                </a:lnTo>
                <a:lnTo>
                  <a:pt x="330" y="841"/>
                </a:lnTo>
                <a:lnTo>
                  <a:pt x="335" y="828"/>
                </a:lnTo>
                <a:lnTo>
                  <a:pt x="319" y="836"/>
                </a:lnTo>
                <a:lnTo>
                  <a:pt x="311" y="841"/>
                </a:lnTo>
                <a:lnTo>
                  <a:pt x="311" y="828"/>
                </a:lnTo>
                <a:lnTo>
                  <a:pt x="318" y="821"/>
                </a:lnTo>
                <a:lnTo>
                  <a:pt x="303" y="814"/>
                </a:lnTo>
                <a:lnTo>
                  <a:pt x="306" y="809"/>
                </a:lnTo>
                <a:lnTo>
                  <a:pt x="316" y="809"/>
                </a:lnTo>
                <a:lnTo>
                  <a:pt x="316" y="801"/>
                </a:lnTo>
                <a:lnTo>
                  <a:pt x="288" y="804"/>
                </a:lnTo>
                <a:lnTo>
                  <a:pt x="291" y="819"/>
                </a:lnTo>
                <a:lnTo>
                  <a:pt x="285" y="819"/>
                </a:lnTo>
                <a:lnTo>
                  <a:pt x="280" y="812"/>
                </a:lnTo>
                <a:lnTo>
                  <a:pt x="284" y="801"/>
                </a:lnTo>
                <a:lnTo>
                  <a:pt x="274" y="798"/>
                </a:lnTo>
                <a:lnTo>
                  <a:pt x="270" y="792"/>
                </a:lnTo>
                <a:lnTo>
                  <a:pt x="261" y="804"/>
                </a:lnTo>
                <a:lnTo>
                  <a:pt x="256" y="787"/>
                </a:lnTo>
                <a:lnTo>
                  <a:pt x="252" y="788"/>
                </a:lnTo>
                <a:lnTo>
                  <a:pt x="242" y="798"/>
                </a:lnTo>
                <a:lnTo>
                  <a:pt x="245" y="787"/>
                </a:lnTo>
                <a:lnTo>
                  <a:pt x="259" y="773"/>
                </a:lnTo>
                <a:lnTo>
                  <a:pt x="244" y="777"/>
                </a:lnTo>
                <a:lnTo>
                  <a:pt x="232" y="772"/>
                </a:lnTo>
                <a:lnTo>
                  <a:pt x="229" y="762"/>
                </a:lnTo>
                <a:lnTo>
                  <a:pt x="215" y="763"/>
                </a:lnTo>
                <a:lnTo>
                  <a:pt x="212" y="768"/>
                </a:lnTo>
                <a:lnTo>
                  <a:pt x="200" y="762"/>
                </a:lnTo>
                <a:lnTo>
                  <a:pt x="220" y="740"/>
                </a:lnTo>
                <a:lnTo>
                  <a:pt x="216" y="729"/>
                </a:lnTo>
                <a:lnTo>
                  <a:pt x="210" y="739"/>
                </a:lnTo>
                <a:lnTo>
                  <a:pt x="196" y="724"/>
                </a:lnTo>
                <a:lnTo>
                  <a:pt x="190" y="724"/>
                </a:lnTo>
                <a:lnTo>
                  <a:pt x="190" y="719"/>
                </a:lnTo>
                <a:lnTo>
                  <a:pt x="201" y="719"/>
                </a:lnTo>
                <a:lnTo>
                  <a:pt x="205" y="710"/>
                </a:lnTo>
                <a:lnTo>
                  <a:pt x="186" y="713"/>
                </a:lnTo>
                <a:lnTo>
                  <a:pt x="176" y="708"/>
                </a:lnTo>
                <a:lnTo>
                  <a:pt x="180" y="698"/>
                </a:lnTo>
                <a:lnTo>
                  <a:pt x="167" y="708"/>
                </a:lnTo>
                <a:lnTo>
                  <a:pt x="168" y="684"/>
                </a:lnTo>
                <a:lnTo>
                  <a:pt x="155" y="693"/>
                </a:lnTo>
                <a:lnTo>
                  <a:pt x="137" y="693"/>
                </a:lnTo>
                <a:lnTo>
                  <a:pt x="137" y="670"/>
                </a:lnTo>
                <a:lnTo>
                  <a:pt x="123" y="670"/>
                </a:lnTo>
                <a:lnTo>
                  <a:pt x="127" y="658"/>
                </a:lnTo>
                <a:lnTo>
                  <a:pt x="111" y="654"/>
                </a:lnTo>
                <a:lnTo>
                  <a:pt x="98" y="658"/>
                </a:lnTo>
                <a:lnTo>
                  <a:pt x="91" y="656"/>
                </a:lnTo>
                <a:lnTo>
                  <a:pt x="89" y="668"/>
                </a:lnTo>
                <a:lnTo>
                  <a:pt x="79" y="668"/>
                </a:lnTo>
                <a:lnTo>
                  <a:pt x="79" y="679"/>
                </a:lnTo>
                <a:lnTo>
                  <a:pt x="74" y="676"/>
                </a:lnTo>
                <a:lnTo>
                  <a:pt x="73" y="678"/>
                </a:lnTo>
                <a:lnTo>
                  <a:pt x="43" y="676"/>
                </a:lnTo>
                <a:lnTo>
                  <a:pt x="42" y="625"/>
                </a:lnTo>
                <a:lnTo>
                  <a:pt x="37" y="615"/>
                </a:lnTo>
                <a:lnTo>
                  <a:pt x="40" y="609"/>
                </a:lnTo>
                <a:lnTo>
                  <a:pt x="47" y="607"/>
                </a:lnTo>
                <a:lnTo>
                  <a:pt x="47" y="602"/>
                </a:lnTo>
                <a:lnTo>
                  <a:pt x="35" y="599"/>
                </a:lnTo>
                <a:lnTo>
                  <a:pt x="38" y="586"/>
                </a:lnTo>
                <a:lnTo>
                  <a:pt x="58" y="594"/>
                </a:lnTo>
                <a:lnTo>
                  <a:pt x="68" y="581"/>
                </a:lnTo>
                <a:lnTo>
                  <a:pt x="69" y="561"/>
                </a:lnTo>
                <a:lnTo>
                  <a:pt x="57" y="548"/>
                </a:lnTo>
                <a:lnTo>
                  <a:pt x="4" y="517"/>
                </a:lnTo>
                <a:lnTo>
                  <a:pt x="0" y="502"/>
                </a:lnTo>
                <a:lnTo>
                  <a:pt x="4" y="492"/>
                </a:lnTo>
                <a:lnTo>
                  <a:pt x="14" y="482"/>
                </a:lnTo>
                <a:lnTo>
                  <a:pt x="40" y="479"/>
                </a:lnTo>
                <a:lnTo>
                  <a:pt x="72" y="512"/>
                </a:lnTo>
                <a:lnTo>
                  <a:pt x="84" y="516"/>
                </a:lnTo>
                <a:lnTo>
                  <a:pt x="99" y="506"/>
                </a:lnTo>
                <a:lnTo>
                  <a:pt x="109" y="482"/>
                </a:lnTo>
                <a:lnTo>
                  <a:pt x="122" y="481"/>
                </a:lnTo>
                <a:lnTo>
                  <a:pt x="142" y="489"/>
                </a:lnTo>
                <a:lnTo>
                  <a:pt x="155" y="489"/>
                </a:lnTo>
                <a:lnTo>
                  <a:pt x="170" y="481"/>
                </a:lnTo>
                <a:lnTo>
                  <a:pt x="180" y="454"/>
                </a:lnTo>
                <a:lnTo>
                  <a:pt x="207" y="422"/>
                </a:lnTo>
                <a:lnTo>
                  <a:pt x="207" y="385"/>
                </a:lnTo>
                <a:lnTo>
                  <a:pt x="202" y="311"/>
                </a:lnTo>
                <a:lnTo>
                  <a:pt x="215" y="299"/>
                </a:lnTo>
                <a:lnTo>
                  <a:pt x="227" y="291"/>
                </a:lnTo>
                <a:lnTo>
                  <a:pt x="256" y="295"/>
                </a:lnTo>
                <a:lnTo>
                  <a:pt x="266" y="289"/>
                </a:lnTo>
                <a:lnTo>
                  <a:pt x="279" y="266"/>
                </a:lnTo>
                <a:lnTo>
                  <a:pt x="288" y="222"/>
                </a:lnTo>
                <a:lnTo>
                  <a:pt x="308" y="172"/>
                </a:lnTo>
                <a:lnTo>
                  <a:pt x="316" y="167"/>
                </a:lnTo>
                <a:lnTo>
                  <a:pt x="330" y="176"/>
                </a:lnTo>
                <a:lnTo>
                  <a:pt x="340" y="227"/>
                </a:lnTo>
                <a:lnTo>
                  <a:pt x="354" y="240"/>
                </a:lnTo>
                <a:lnTo>
                  <a:pt x="372" y="235"/>
                </a:lnTo>
                <a:lnTo>
                  <a:pt x="392" y="208"/>
                </a:lnTo>
                <a:lnTo>
                  <a:pt x="413" y="210"/>
                </a:lnTo>
                <a:lnTo>
                  <a:pt x="461" y="225"/>
                </a:lnTo>
                <a:lnTo>
                  <a:pt x="471" y="218"/>
                </a:lnTo>
                <a:lnTo>
                  <a:pt x="472" y="203"/>
                </a:lnTo>
                <a:lnTo>
                  <a:pt x="463" y="166"/>
                </a:lnTo>
                <a:lnTo>
                  <a:pt x="463" y="147"/>
                </a:lnTo>
                <a:lnTo>
                  <a:pt x="472" y="134"/>
                </a:lnTo>
                <a:lnTo>
                  <a:pt x="481" y="134"/>
                </a:lnTo>
                <a:lnTo>
                  <a:pt x="488" y="142"/>
                </a:lnTo>
                <a:lnTo>
                  <a:pt x="505" y="182"/>
                </a:lnTo>
                <a:lnTo>
                  <a:pt x="518" y="187"/>
                </a:lnTo>
                <a:lnTo>
                  <a:pt x="530" y="181"/>
                </a:lnTo>
                <a:lnTo>
                  <a:pt x="536" y="172"/>
                </a:lnTo>
                <a:lnTo>
                  <a:pt x="545" y="142"/>
                </a:lnTo>
                <a:lnTo>
                  <a:pt x="564" y="103"/>
                </a:lnTo>
                <a:lnTo>
                  <a:pt x="566" y="80"/>
                </a:lnTo>
                <a:lnTo>
                  <a:pt x="570" y="69"/>
                </a:lnTo>
                <a:lnTo>
                  <a:pt x="584" y="67"/>
                </a:lnTo>
                <a:lnTo>
                  <a:pt x="591" y="73"/>
                </a:lnTo>
                <a:lnTo>
                  <a:pt x="615" y="98"/>
                </a:lnTo>
                <a:lnTo>
                  <a:pt x="628" y="131"/>
                </a:lnTo>
                <a:lnTo>
                  <a:pt x="635" y="134"/>
                </a:lnTo>
                <a:lnTo>
                  <a:pt x="649" y="124"/>
                </a:lnTo>
                <a:lnTo>
                  <a:pt x="655" y="109"/>
                </a:lnTo>
                <a:lnTo>
                  <a:pt x="665" y="103"/>
                </a:lnTo>
                <a:lnTo>
                  <a:pt x="699" y="103"/>
                </a:lnTo>
                <a:lnTo>
                  <a:pt x="718" y="99"/>
                </a:lnTo>
                <a:lnTo>
                  <a:pt x="733" y="92"/>
                </a:lnTo>
                <a:lnTo>
                  <a:pt x="737" y="75"/>
                </a:lnTo>
                <a:lnTo>
                  <a:pt x="705" y="45"/>
                </a:lnTo>
                <a:lnTo>
                  <a:pt x="703" y="34"/>
                </a:lnTo>
                <a:lnTo>
                  <a:pt x="712" y="28"/>
                </a:lnTo>
                <a:lnTo>
                  <a:pt x="743" y="28"/>
                </a:lnTo>
                <a:lnTo>
                  <a:pt x="768" y="6"/>
                </a:lnTo>
                <a:lnTo>
                  <a:pt x="777" y="6"/>
                </a:lnTo>
                <a:lnTo>
                  <a:pt x="796" y="19"/>
                </a:lnTo>
                <a:lnTo>
                  <a:pt x="832" y="77"/>
                </a:lnTo>
                <a:lnTo>
                  <a:pt x="846" y="83"/>
                </a:lnTo>
                <a:lnTo>
                  <a:pt x="857" y="73"/>
                </a:lnTo>
                <a:lnTo>
                  <a:pt x="861" y="59"/>
                </a:lnTo>
                <a:lnTo>
                  <a:pt x="855" y="33"/>
                </a:lnTo>
                <a:lnTo>
                  <a:pt x="855" y="3"/>
                </a:lnTo>
                <a:lnTo>
                  <a:pt x="862" y="0"/>
                </a:lnTo>
                <a:lnTo>
                  <a:pt x="894" y="29"/>
                </a:lnTo>
                <a:lnTo>
                  <a:pt x="905" y="53"/>
                </a:lnTo>
                <a:lnTo>
                  <a:pt x="919" y="59"/>
                </a:lnTo>
                <a:lnTo>
                  <a:pt x="915" y="70"/>
                </a:lnTo>
                <a:close/>
              </a:path>
            </a:pathLst>
          </a:custGeom>
          <a:solidFill>
            <a:srgbClr val="F58427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6012160" y="1465238"/>
            <a:ext cx="2915816" cy="5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/>
          <p:cNvSpPr/>
          <p:nvPr/>
        </p:nvSpPr>
        <p:spPr>
          <a:xfrm>
            <a:off x="6175019" y="2017721"/>
            <a:ext cx="2915816" cy="45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/>
          <p:cNvSpPr/>
          <p:nvPr/>
        </p:nvSpPr>
        <p:spPr>
          <a:xfrm>
            <a:off x="6228184" y="2472751"/>
            <a:ext cx="2915816" cy="51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6084168" y="2951128"/>
            <a:ext cx="2915816" cy="51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6156176" y="3440139"/>
            <a:ext cx="2915816" cy="5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/>
          <p:cNvSpPr/>
          <p:nvPr/>
        </p:nvSpPr>
        <p:spPr>
          <a:xfrm>
            <a:off x="-36512" y="836712"/>
            <a:ext cx="21602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Complexo </a:t>
            </a:r>
            <a:r>
              <a:rPr lang="pt-BR" sz="2000" b="1" u="sng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metal-mecânico</a:t>
            </a:r>
            <a:endParaRPr lang="pt-BR" sz="20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122"/>
          <p:cNvGrpSpPr/>
          <p:nvPr/>
        </p:nvGrpSpPr>
        <p:grpSpPr>
          <a:xfrm>
            <a:off x="6948264" y="4266265"/>
            <a:ext cx="1878824" cy="458879"/>
            <a:chOff x="2555776" y="1443433"/>
            <a:chExt cx="3025866" cy="1234423"/>
          </a:xfrm>
        </p:grpSpPr>
        <p:sp>
          <p:nvSpPr>
            <p:cNvPr id="78" name="Retângulo de cantos arredondados 77"/>
            <p:cNvSpPr/>
            <p:nvPr/>
          </p:nvSpPr>
          <p:spPr>
            <a:xfrm>
              <a:off x="2555777" y="1443433"/>
              <a:ext cx="2952328" cy="12344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2555776" y="1505154"/>
              <a:ext cx="3025866" cy="1034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900" b="1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85,6% do total</a:t>
              </a:r>
              <a:endParaRPr lang="pt-BR" sz="1900" b="1" i="1" cap="none" spc="0" dirty="0">
                <a:ln w="10541" cmpd="sng">
                  <a:noFill/>
                  <a:prstDash val="solid"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orma 79"/>
          <p:cNvSpPr/>
          <p:nvPr/>
        </p:nvSpPr>
        <p:spPr>
          <a:xfrm rot="995456" flipV="1">
            <a:off x="6283591" y="3733019"/>
            <a:ext cx="558894" cy="698291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Retângulo 48"/>
          <p:cNvSpPr/>
          <p:nvPr/>
        </p:nvSpPr>
        <p:spPr>
          <a:xfrm>
            <a:off x="5818029" y="836712"/>
            <a:ext cx="3325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Participação nos registros de saída de ICMS (% - 2014)</a:t>
            </a:r>
          </a:p>
        </p:txBody>
      </p:sp>
    </p:spTree>
    <p:extLst>
      <p:ext uri="{BB962C8B-B14F-4D97-AF65-F5344CB8AC3E}">
        <p14:creationId xmlns:p14="http://schemas.microsoft.com/office/powerpoint/2010/main" val="13538768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  <p:bldP spid="64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/>
          <p:cNvSpPr txBox="1"/>
          <p:nvPr/>
        </p:nvSpPr>
        <p:spPr>
          <a:xfrm>
            <a:off x="-5099" y="6619139"/>
            <a:ext cx="1634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IBGE. MTE/RAIS.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635896" y="2850468"/>
            <a:ext cx="5328592" cy="2446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3638319" y="1637010"/>
            <a:ext cx="5328592" cy="2483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35"/>
          <p:cNvGrpSpPr/>
          <p:nvPr/>
        </p:nvGrpSpPr>
        <p:grpSpPr>
          <a:xfrm>
            <a:off x="50800" y="1988840"/>
            <a:ext cx="3292871" cy="4536504"/>
            <a:chOff x="50800" y="1988840"/>
            <a:chExt cx="3292871" cy="4536504"/>
          </a:xfrm>
        </p:grpSpPr>
        <p:sp>
          <p:nvSpPr>
            <p:cNvPr id="37" name="Arredondar Retângulo em um Canto Diagonal 36"/>
            <p:cNvSpPr/>
            <p:nvPr/>
          </p:nvSpPr>
          <p:spPr>
            <a:xfrm>
              <a:off x="107504" y="1988840"/>
              <a:ext cx="3096344" cy="4536504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80000"/>
                  </a:schemeClr>
                </a:gs>
                <a:gs pos="50000">
                  <a:schemeClr val="bg1">
                    <a:lumMod val="85000"/>
                    <a:alpha val="80000"/>
                  </a:schemeClr>
                </a:gs>
                <a:gs pos="100000">
                  <a:srgbClr val="EAEAEA">
                    <a:alpha val="8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0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50800" y="2060848"/>
              <a:ext cx="320384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b="1" u="sng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Indústrias de químicos, borracha e plástico</a:t>
              </a:r>
              <a:endParaRPr lang="pt-BR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109972" y="3272210"/>
              <a:ext cx="3233699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Emprega </a:t>
              </a: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57,7</a:t>
              </a:r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mil pessoas</a:t>
              </a:r>
              <a:endParaRPr lang="pt-BR" sz="1700" b="1" cap="none" spc="0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467544" y="3644950"/>
              <a:ext cx="2729644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8,0 % do total do RS</a:t>
              </a:r>
              <a:endParaRPr lang="pt-BR" sz="17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114990" y="4046008"/>
              <a:ext cx="3029550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Na indústria brasileira:</a:t>
              </a: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213420" y="5072484"/>
              <a:ext cx="1296144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/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Emprego</a:t>
              </a: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1259632" y="4640436"/>
              <a:ext cx="15841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º lugar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132904" y="6061358"/>
              <a:ext cx="1224136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/>
              <a:r>
                <a:rPr lang="pt-BR" sz="1700" b="1" cap="none" spc="0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Empresas</a:t>
              </a: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1259632" y="5733256"/>
              <a:ext cx="15841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t-BR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º lugar</a:t>
              </a:r>
              <a:endParaRPr lang="pt-BR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2" descr="C:\Users\pbazani\Pictures\MM900046530.GIF"/>
            <p:cNvPicPr>
              <a:picLocks noChangeAspect="1" noChangeArrowheads="1" noCrop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51520" y="5269270"/>
              <a:ext cx="989783" cy="864096"/>
            </a:xfrm>
            <a:prstGeom prst="rect">
              <a:avLst/>
            </a:prstGeom>
            <a:noFill/>
          </p:spPr>
        </p:pic>
        <p:grpSp>
          <p:nvGrpSpPr>
            <p:cNvPr id="3" name="Grupo 35"/>
            <p:cNvGrpSpPr/>
            <p:nvPr/>
          </p:nvGrpSpPr>
          <p:grpSpPr>
            <a:xfrm>
              <a:off x="251520" y="4424412"/>
              <a:ext cx="944488" cy="800471"/>
              <a:chOff x="251520" y="4424412"/>
              <a:chExt cx="944488" cy="800471"/>
            </a:xfrm>
          </p:grpSpPr>
          <p:pic>
            <p:nvPicPr>
              <p:cNvPr id="56" name="Picture 110" descr="j043395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67544" y="4424412"/>
                <a:ext cx="584448" cy="58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10" descr="j043395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51520" y="4568428"/>
                <a:ext cx="584448" cy="58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10" descr="j043395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11560" y="4640436"/>
                <a:ext cx="584448" cy="584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" name="Retângulo 54"/>
            <p:cNvSpPr/>
            <p:nvPr/>
          </p:nvSpPr>
          <p:spPr>
            <a:xfrm>
              <a:off x="107504" y="2888642"/>
              <a:ext cx="3233699" cy="3539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Ø"/>
              </a:pP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12,0% </a:t>
              </a:r>
              <a:r>
                <a:rPr lang="pt-BR" sz="1700" b="1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do VTI do RS</a:t>
              </a:r>
              <a:endParaRPr lang="pt-BR" sz="1700" b="1" dirty="0">
                <a:ln w="10541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tângulo 22"/>
          <p:cNvSpPr/>
          <p:nvPr/>
        </p:nvSpPr>
        <p:spPr>
          <a:xfrm>
            <a:off x="35496" y="908720"/>
            <a:ext cx="3325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Principais setores da indústria de transformação do RS 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(% </a:t>
            </a:r>
            <a:r>
              <a:rPr lang="pt-BR" sz="16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do VTI*, 2012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81" y="829611"/>
            <a:ext cx="5382915" cy="60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398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32" y="1484785"/>
            <a:ext cx="2529148" cy="211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32"/>
          <p:cNvGrpSpPr/>
          <p:nvPr/>
        </p:nvGrpSpPr>
        <p:grpSpPr>
          <a:xfrm>
            <a:off x="35496" y="882069"/>
            <a:ext cx="6120680" cy="5859299"/>
            <a:chOff x="35496" y="882069"/>
            <a:chExt cx="6120680" cy="5859299"/>
          </a:xfrm>
        </p:grpSpPr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4947287" y="2793420"/>
              <a:ext cx="1170771" cy="1739820"/>
            </a:xfrm>
            <a:custGeom>
              <a:avLst/>
              <a:gdLst>
                <a:gd name="T0" fmla="*/ 1532 w 1719"/>
                <a:gd name="T1" fmla="*/ 30 h 2558"/>
                <a:gd name="T2" fmla="*/ 1560 w 1719"/>
                <a:gd name="T3" fmla="*/ 77 h 2558"/>
                <a:gd name="T4" fmla="*/ 1607 w 1719"/>
                <a:gd name="T5" fmla="*/ 115 h 2558"/>
                <a:gd name="T6" fmla="*/ 1686 w 1719"/>
                <a:gd name="T7" fmla="*/ 146 h 2558"/>
                <a:gd name="T8" fmla="*/ 1691 w 1719"/>
                <a:gd name="T9" fmla="*/ 171 h 2558"/>
                <a:gd name="T10" fmla="*/ 1467 w 1719"/>
                <a:gd name="T11" fmla="*/ 528 h 2558"/>
                <a:gd name="T12" fmla="*/ 1100 w 1719"/>
                <a:gd name="T13" fmla="*/ 1331 h 2558"/>
                <a:gd name="T14" fmla="*/ 570 w 1719"/>
                <a:gd name="T15" fmla="*/ 2262 h 2558"/>
                <a:gd name="T16" fmla="*/ 105 w 1719"/>
                <a:gd name="T17" fmla="*/ 2490 h 2558"/>
                <a:gd name="T18" fmla="*/ 44 w 1719"/>
                <a:gd name="T19" fmla="*/ 2405 h 2558"/>
                <a:gd name="T20" fmla="*/ 235 w 1719"/>
                <a:gd name="T21" fmla="*/ 2334 h 2558"/>
                <a:gd name="T22" fmla="*/ 307 w 1719"/>
                <a:gd name="T23" fmla="*/ 2171 h 2558"/>
                <a:gd name="T24" fmla="*/ 545 w 1719"/>
                <a:gd name="T25" fmla="*/ 1973 h 2558"/>
                <a:gd name="T26" fmla="*/ 538 w 1719"/>
                <a:gd name="T27" fmla="*/ 1476 h 2558"/>
                <a:gd name="T28" fmla="*/ 585 w 1719"/>
                <a:gd name="T29" fmla="*/ 1485 h 2558"/>
                <a:gd name="T30" fmla="*/ 634 w 1719"/>
                <a:gd name="T31" fmla="*/ 1518 h 2558"/>
                <a:gd name="T32" fmla="*/ 635 w 1719"/>
                <a:gd name="T33" fmla="*/ 1450 h 2558"/>
                <a:gd name="T34" fmla="*/ 660 w 1719"/>
                <a:gd name="T35" fmla="*/ 1534 h 2558"/>
                <a:gd name="T36" fmla="*/ 625 w 1719"/>
                <a:gd name="T37" fmla="*/ 1608 h 2558"/>
                <a:gd name="T38" fmla="*/ 706 w 1719"/>
                <a:gd name="T39" fmla="*/ 1604 h 2558"/>
                <a:gd name="T40" fmla="*/ 735 w 1719"/>
                <a:gd name="T41" fmla="*/ 1441 h 2558"/>
                <a:gd name="T42" fmla="*/ 735 w 1719"/>
                <a:gd name="T43" fmla="*/ 1333 h 2558"/>
                <a:gd name="T44" fmla="*/ 654 w 1719"/>
                <a:gd name="T45" fmla="*/ 1125 h 2558"/>
                <a:gd name="T46" fmla="*/ 839 w 1719"/>
                <a:gd name="T47" fmla="*/ 1051 h 2558"/>
                <a:gd name="T48" fmla="*/ 896 w 1719"/>
                <a:gd name="T49" fmla="*/ 787 h 2558"/>
                <a:gd name="T50" fmla="*/ 826 w 1719"/>
                <a:gd name="T51" fmla="*/ 740 h 2558"/>
                <a:gd name="T52" fmla="*/ 895 w 1719"/>
                <a:gd name="T53" fmla="*/ 663 h 2558"/>
                <a:gd name="T54" fmla="*/ 989 w 1719"/>
                <a:gd name="T55" fmla="*/ 631 h 2558"/>
                <a:gd name="T56" fmla="*/ 1004 w 1719"/>
                <a:gd name="T57" fmla="*/ 585 h 2558"/>
                <a:gd name="T58" fmla="*/ 974 w 1719"/>
                <a:gd name="T59" fmla="*/ 543 h 2558"/>
                <a:gd name="T60" fmla="*/ 1010 w 1719"/>
                <a:gd name="T61" fmla="*/ 506 h 2558"/>
                <a:gd name="T62" fmla="*/ 994 w 1719"/>
                <a:gd name="T63" fmla="*/ 406 h 2558"/>
                <a:gd name="T64" fmla="*/ 1015 w 1719"/>
                <a:gd name="T65" fmla="*/ 346 h 2558"/>
                <a:gd name="T66" fmla="*/ 1029 w 1719"/>
                <a:gd name="T67" fmla="*/ 296 h 2558"/>
                <a:gd name="T68" fmla="*/ 1053 w 1719"/>
                <a:gd name="T69" fmla="*/ 311 h 2558"/>
                <a:gd name="T70" fmla="*/ 1085 w 1719"/>
                <a:gd name="T71" fmla="*/ 321 h 2558"/>
                <a:gd name="T72" fmla="*/ 1060 w 1719"/>
                <a:gd name="T73" fmla="*/ 370 h 2558"/>
                <a:gd name="T74" fmla="*/ 1098 w 1719"/>
                <a:gd name="T75" fmla="*/ 368 h 2558"/>
                <a:gd name="T76" fmla="*/ 1162 w 1719"/>
                <a:gd name="T77" fmla="*/ 373 h 2558"/>
                <a:gd name="T78" fmla="*/ 1153 w 1719"/>
                <a:gd name="T79" fmla="*/ 402 h 2558"/>
                <a:gd name="T80" fmla="*/ 1192 w 1719"/>
                <a:gd name="T81" fmla="*/ 427 h 2558"/>
                <a:gd name="T82" fmla="*/ 1181 w 1719"/>
                <a:gd name="T83" fmla="*/ 367 h 2558"/>
                <a:gd name="T84" fmla="*/ 1172 w 1719"/>
                <a:gd name="T85" fmla="*/ 365 h 2558"/>
                <a:gd name="T86" fmla="*/ 1153 w 1719"/>
                <a:gd name="T87" fmla="*/ 331 h 2558"/>
                <a:gd name="T88" fmla="*/ 1133 w 1719"/>
                <a:gd name="T89" fmla="*/ 316 h 2558"/>
                <a:gd name="T90" fmla="*/ 1118 w 1719"/>
                <a:gd name="T91" fmla="*/ 279 h 2558"/>
                <a:gd name="T92" fmla="*/ 1153 w 1719"/>
                <a:gd name="T93" fmla="*/ 268 h 2558"/>
                <a:gd name="T94" fmla="*/ 1143 w 1719"/>
                <a:gd name="T95" fmla="*/ 237 h 2558"/>
                <a:gd name="T96" fmla="*/ 1114 w 1719"/>
                <a:gd name="T97" fmla="*/ 199 h 2558"/>
                <a:gd name="T98" fmla="*/ 1107 w 1719"/>
                <a:gd name="T99" fmla="*/ 161 h 2558"/>
                <a:gd name="T100" fmla="*/ 1153 w 1719"/>
                <a:gd name="T101" fmla="*/ 165 h 2558"/>
                <a:gd name="T102" fmla="*/ 1161 w 1719"/>
                <a:gd name="T103" fmla="*/ 209 h 2558"/>
                <a:gd name="T104" fmla="*/ 1238 w 1719"/>
                <a:gd name="T105" fmla="*/ 168 h 2558"/>
                <a:gd name="T106" fmla="*/ 1295 w 1719"/>
                <a:gd name="T107" fmla="*/ 166 h 2558"/>
                <a:gd name="T108" fmla="*/ 1324 w 1719"/>
                <a:gd name="T109" fmla="*/ 209 h 2558"/>
                <a:gd name="T110" fmla="*/ 1279 w 1719"/>
                <a:gd name="T111" fmla="*/ 104 h 2558"/>
                <a:gd name="T112" fmla="*/ 1324 w 1719"/>
                <a:gd name="T113" fmla="*/ 51 h 2558"/>
                <a:gd name="T114" fmla="*/ 1439 w 1719"/>
                <a:gd name="T115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19" h="2558">
                  <a:moveTo>
                    <a:pt x="1458" y="2"/>
                  </a:moveTo>
                  <a:lnTo>
                    <a:pt x="1464" y="7"/>
                  </a:lnTo>
                  <a:lnTo>
                    <a:pt x="1474" y="7"/>
                  </a:lnTo>
                  <a:lnTo>
                    <a:pt x="1478" y="12"/>
                  </a:lnTo>
                  <a:lnTo>
                    <a:pt x="1496" y="12"/>
                  </a:lnTo>
                  <a:lnTo>
                    <a:pt x="1508" y="22"/>
                  </a:lnTo>
                  <a:lnTo>
                    <a:pt x="1532" y="30"/>
                  </a:lnTo>
                  <a:lnTo>
                    <a:pt x="1537" y="37"/>
                  </a:lnTo>
                  <a:lnTo>
                    <a:pt x="1545" y="35"/>
                  </a:lnTo>
                  <a:lnTo>
                    <a:pt x="1558" y="48"/>
                  </a:lnTo>
                  <a:lnTo>
                    <a:pt x="1558" y="60"/>
                  </a:lnTo>
                  <a:lnTo>
                    <a:pt x="1561" y="65"/>
                  </a:lnTo>
                  <a:lnTo>
                    <a:pt x="1566" y="66"/>
                  </a:lnTo>
                  <a:lnTo>
                    <a:pt x="1560" y="77"/>
                  </a:lnTo>
                  <a:lnTo>
                    <a:pt x="1575" y="85"/>
                  </a:lnTo>
                  <a:lnTo>
                    <a:pt x="1572" y="97"/>
                  </a:lnTo>
                  <a:lnTo>
                    <a:pt x="1568" y="99"/>
                  </a:lnTo>
                  <a:lnTo>
                    <a:pt x="1575" y="105"/>
                  </a:lnTo>
                  <a:lnTo>
                    <a:pt x="1590" y="105"/>
                  </a:lnTo>
                  <a:lnTo>
                    <a:pt x="1601" y="117"/>
                  </a:lnTo>
                  <a:lnTo>
                    <a:pt x="1607" y="115"/>
                  </a:lnTo>
                  <a:lnTo>
                    <a:pt x="1609" y="119"/>
                  </a:lnTo>
                  <a:lnTo>
                    <a:pt x="1625" y="122"/>
                  </a:lnTo>
                  <a:lnTo>
                    <a:pt x="1629" y="119"/>
                  </a:lnTo>
                  <a:lnTo>
                    <a:pt x="1654" y="136"/>
                  </a:lnTo>
                  <a:lnTo>
                    <a:pt x="1678" y="135"/>
                  </a:lnTo>
                  <a:lnTo>
                    <a:pt x="1686" y="140"/>
                  </a:lnTo>
                  <a:lnTo>
                    <a:pt x="1686" y="146"/>
                  </a:lnTo>
                  <a:lnTo>
                    <a:pt x="1683" y="151"/>
                  </a:lnTo>
                  <a:lnTo>
                    <a:pt x="1689" y="158"/>
                  </a:lnTo>
                  <a:lnTo>
                    <a:pt x="1691" y="154"/>
                  </a:lnTo>
                  <a:lnTo>
                    <a:pt x="1698" y="161"/>
                  </a:lnTo>
                  <a:lnTo>
                    <a:pt x="1683" y="165"/>
                  </a:lnTo>
                  <a:lnTo>
                    <a:pt x="1681" y="174"/>
                  </a:lnTo>
                  <a:lnTo>
                    <a:pt x="1691" y="171"/>
                  </a:lnTo>
                  <a:lnTo>
                    <a:pt x="1698" y="176"/>
                  </a:lnTo>
                  <a:lnTo>
                    <a:pt x="1719" y="173"/>
                  </a:lnTo>
                  <a:lnTo>
                    <a:pt x="1698" y="203"/>
                  </a:lnTo>
                  <a:lnTo>
                    <a:pt x="1694" y="214"/>
                  </a:lnTo>
                  <a:lnTo>
                    <a:pt x="1671" y="240"/>
                  </a:lnTo>
                  <a:lnTo>
                    <a:pt x="1611" y="322"/>
                  </a:lnTo>
                  <a:lnTo>
                    <a:pt x="1467" y="528"/>
                  </a:lnTo>
                  <a:lnTo>
                    <a:pt x="1453" y="550"/>
                  </a:lnTo>
                  <a:lnTo>
                    <a:pt x="1353" y="737"/>
                  </a:lnTo>
                  <a:lnTo>
                    <a:pt x="1295" y="853"/>
                  </a:lnTo>
                  <a:lnTo>
                    <a:pt x="1282" y="880"/>
                  </a:lnTo>
                  <a:lnTo>
                    <a:pt x="1231" y="997"/>
                  </a:lnTo>
                  <a:lnTo>
                    <a:pt x="1169" y="1154"/>
                  </a:lnTo>
                  <a:lnTo>
                    <a:pt x="1100" y="1331"/>
                  </a:lnTo>
                  <a:lnTo>
                    <a:pt x="1068" y="1416"/>
                  </a:lnTo>
                  <a:lnTo>
                    <a:pt x="996" y="1612"/>
                  </a:lnTo>
                  <a:lnTo>
                    <a:pt x="967" y="1667"/>
                  </a:lnTo>
                  <a:lnTo>
                    <a:pt x="925" y="1740"/>
                  </a:lnTo>
                  <a:lnTo>
                    <a:pt x="802" y="1914"/>
                  </a:lnTo>
                  <a:lnTo>
                    <a:pt x="698" y="2080"/>
                  </a:lnTo>
                  <a:lnTo>
                    <a:pt x="570" y="2262"/>
                  </a:lnTo>
                  <a:lnTo>
                    <a:pt x="457" y="2441"/>
                  </a:lnTo>
                  <a:lnTo>
                    <a:pt x="366" y="2549"/>
                  </a:lnTo>
                  <a:lnTo>
                    <a:pt x="240" y="2528"/>
                  </a:lnTo>
                  <a:lnTo>
                    <a:pt x="213" y="2558"/>
                  </a:lnTo>
                  <a:lnTo>
                    <a:pt x="142" y="2501"/>
                  </a:lnTo>
                  <a:lnTo>
                    <a:pt x="102" y="2496"/>
                  </a:lnTo>
                  <a:lnTo>
                    <a:pt x="105" y="2490"/>
                  </a:lnTo>
                  <a:lnTo>
                    <a:pt x="69" y="2484"/>
                  </a:lnTo>
                  <a:lnTo>
                    <a:pt x="58" y="2447"/>
                  </a:lnTo>
                  <a:lnTo>
                    <a:pt x="0" y="2459"/>
                  </a:lnTo>
                  <a:lnTo>
                    <a:pt x="5" y="2391"/>
                  </a:lnTo>
                  <a:lnTo>
                    <a:pt x="15" y="2373"/>
                  </a:lnTo>
                  <a:lnTo>
                    <a:pt x="28" y="2391"/>
                  </a:lnTo>
                  <a:lnTo>
                    <a:pt x="44" y="2405"/>
                  </a:lnTo>
                  <a:lnTo>
                    <a:pt x="79" y="2416"/>
                  </a:lnTo>
                  <a:lnTo>
                    <a:pt x="85" y="2416"/>
                  </a:lnTo>
                  <a:lnTo>
                    <a:pt x="149" y="2368"/>
                  </a:lnTo>
                  <a:lnTo>
                    <a:pt x="192" y="2353"/>
                  </a:lnTo>
                  <a:lnTo>
                    <a:pt x="208" y="2353"/>
                  </a:lnTo>
                  <a:lnTo>
                    <a:pt x="225" y="2343"/>
                  </a:lnTo>
                  <a:lnTo>
                    <a:pt x="235" y="2334"/>
                  </a:lnTo>
                  <a:lnTo>
                    <a:pt x="241" y="2318"/>
                  </a:lnTo>
                  <a:lnTo>
                    <a:pt x="255" y="2297"/>
                  </a:lnTo>
                  <a:lnTo>
                    <a:pt x="260" y="2240"/>
                  </a:lnTo>
                  <a:lnTo>
                    <a:pt x="245" y="2175"/>
                  </a:lnTo>
                  <a:lnTo>
                    <a:pt x="245" y="2159"/>
                  </a:lnTo>
                  <a:lnTo>
                    <a:pt x="272" y="2169"/>
                  </a:lnTo>
                  <a:lnTo>
                    <a:pt x="307" y="2171"/>
                  </a:lnTo>
                  <a:lnTo>
                    <a:pt x="340" y="2155"/>
                  </a:lnTo>
                  <a:lnTo>
                    <a:pt x="380" y="2114"/>
                  </a:lnTo>
                  <a:lnTo>
                    <a:pt x="408" y="2106"/>
                  </a:lnTo>
                  <a:lnTo>
                    <a:pt x="412" y="2091"/>
                  </a:lnTo>
                  <a:lnTo>
                    <a:pt x="486" y="2065"/>
                  </a:lnTo>
                  <a:lnTo>
                    <a:pt x="506" y="2042"/>
                  </a:lnTo>
                  <a:lnTo>
                    <a:pt x="545" y="1973"/>
                  </a:lnTo>
                  <a:lnTo>
                    <a:pt x="560" y="1922"/>
                  </a:lnTo>
                  <a:lnTo>
                    <a:pt x="576" y="1795"/>
                  </a:lnTo>
                  <a:lnTo>
                    <a:pt x="573" y="1656"/>
                  </a:lnTo>
                  <a:lnTo>
                    <a:pt x="560" y="1558"/>
                  </a:lnTo>
                  <a:lnTo>
                    <a:pt x="533" y="1503"/>
                  </a:lnTo>
                  <a:lnTo>
                    <a:pt x="528" y="1484"/>
                  </a:lnTo>
                  <a:lnTo>
                    <a:pt x="538" y="1476"/>
                  </a:lnTo>
                  <a:lnTo>
                    <a:pt x="543" y="1462"/>
                  </a:lnTo>
                  <a:lnTo>
                    <a:pt x="553" y="1465"/>
                  </a:lnTo>
                  <a:lnTo>
                    <a:pt x="557" y="1457"/>
                  </a:lnTo>
                  <a:lnTo>
                    <a:pt x="565" y="1455"/>
                  </a:lnTo>
                  <a:lnTo>
                    <a:pt x="565" y="1460"/>
                  </a:lnTo>
                  <a:lnTo>
                    <a:pt x="577" y="1470"/>
                  </a:lnTo>
                  <a:lnTo>
                    <a:pt x="585" y="1485"/>
                  </a:lnTo>
                  <a:lnTo>
                    <a:pt x="619" y="1514"/>
                  </a:lnTo>
                  <a:lnTo>
                    <a:pt x="619" y="1521"/>
                  </a:lnTo>
                  <a:lnTo>
                    <a:pt x="624" y="1521"/>
                  </a:lnTo>
                  <a:lnTo>
                    <a:pt x="627" y="1518"/>
                  </a:lnTo>
                  <a:lnTo>
                    <a:pt x="624" y="1511"/>
                  </a:lnTo>
                  <a:lnTo>
                    <a:pt x="627" y="1510"/>
                  </a:lnTo>
                  <a:lnTo>
                    <a:pt x="634" y="1518"/>
                  </a:lnTo>
                  <a:lnTo>
                    <a:pt x="646" y="1518"/>
                  </a:lnTo>
                  <a:lnTo>
                    <a:pt x="634" y="1511"/>
                  </a:lnTo>
                  <a:lnTo>
                    <a:pt x="640" y="1505"/>
                  </a:lnTo>
                  <a:lnTo>
                    <a:pt x="632" y="1500"/>
                  </a:lnTo>
                  <a:lnTo>
                    <a:pt x="639" y="1495"/>
                  </a:lnTo>
                  <a:lnTo>
                    <a:pt x="640" y="1485"/>
                  </a:lnTo>
                  <a:lnTo>
                    <a:pt x="635" y="1450"/>
                  </a:lnTo>
                  <a:lnTo>
                    <a:pt x="645" y="1434"/>
                  </a:lnTo>
                  <a:lnTo>
                    <a:pt x="645" y="1454"/>
                  </a:lnTo>
                  <a:lnTo>
                    <a:pt x="651" y="1471"/>
                  </a:lnTo>
                  <a:lnTo>
                    <a:pt x="681" y="1521"/>
                  </a:lnTo>
                  <a:lnTo>
                    <a:pt x="681" y="1529"/>
                  </a:lnTo>
                  <a:lnTo>
                    <a:pt x="669" y="1528"/>
                  </a:lnTo>
                  <a:lnTo>
                    <a:pt x="660" y="1534"/>
                  </a:lnTo>
                  <a:lnTo>
                    <a:pt x="655" y="1533"/>
                  </a:lnTo>
                  <a:lnTo>
                    <a:pt x="649" y="1543"/>
                  </a:lnTo>
                  <a:lnTo>
                    <a:pt x="635" y="1534"/>
                  </a:lnTo>
                  <a:lnTo>
                    <a:pt x="619" y="1543"/>
                  </a:lnTo>
                  <a:lnTo>
                    <a:pt x="609" y="1560"/>
                  </a:lnTo>
                  <a:lnTo>
                    <a:pt x="611" y="1582"/>
                  </a:lnTo>
                  <a:lnTo>
                    <a:pt x="625" y="1608"/>
                  </a:lnTo>
                  <a:lnTo>
                    <a:pt x="656" y="1639"/>
                  </a:lnTo>
                  <a:lnTo>
                    <a:pt x="678" y="1644"/>
                  </a:lnTo>
                  <a:lnTo>
                    <a:pt x="690" y="1646"/>
                  </a:lnTo>
                  <a:lnTo>
                    <a:pt x="698" y="1634"/>
                  </a:lnTo>
                  <a:lnTo>
                    <a:pt x="703" y="1622"/>
                  </a:lnTo>
                  <a:lnTo>
                    <a:pt x="699" y="1612"/>
                  </a:lnTo>
                  <a:lnTo>
                    <a:pt x="706" y="1604"/>
                  </a:lnTo>
                  <a:lnTo>
                    <a:pt x="714" y="1543"/>
                  </a:lnTo>
                  <a:lnTo>
                    <a:pt x="709" y="1524"/>
                  </a:lnTo>
                  <a:lnTo>
                    <a:pt x="729" y="1486"/>
                  </a:lnTo>
                  <a:lnTo>
                    <a:pt x="725" y="1484"/>
                  </a:lnTo>
                  <a:lnTo>
                    <a:pt x="730" y="1484"/>
                  </a:lnTo>
                  <a:lnTo>
                    <a:pt x="735" y="1474"/>
                  </a:lnTo>
                  <a:lnTo>
                    <a:pt x="735" y="1441"/>
                  </a:lnTo>
                  <a:lnTo>
                    <a:pt x="725" y="1426"/>
                  </a:lnTo>
                  <a:lnTo>
                    <a:pt x="740" y="1401"/>
                  </a:lnTo>
                  <a:lnTo>
                    <a:pt x="740" y="1378"/>
                  </a:lnTo>
                  <a:lnTo>
                    <a:pt x="747" y="1367"/>
                  </a:lnTo>
                  <a:lnTo>
                    <a:pt x="742" y="1338"/>
                  </a:lnTo>
                  <a:lnTo>
                    <a:pt x="735" y="1338"/>
                  </a:lnTo>
                  <a:lnTo>
                    <a:pt x="735" y="1333"/>
                  </a:lnTo>
                  <a:lnTo>
                    <a:pt x="723" y="1337"/>
                  </a:lnTo>
                  <a:lnTo>
                    <a:pt x="713" y="1324"/>
                  </a:lnTo>
                  <a:lnTo>
                    <a:pt x="709" y="1326"/>
                  </a:lnTo>
                  <a:lnTo>
                    <a:pt x="685" y="1263"/>
                  </a:lnTo>
                  <a:lnTo>
                    <a:pt x="655" y="1268"/>
                  </a:lnTo>
                  <a:lnTo>
                    <a:pt x="660" y="1165"/>
                  </a:lnTo>
                  <a:lnTo>
                    <a:pt x="654" y="1125"/>
                  </a:lnTo>
                  <a:lnTo>
                    <a:pt x="644" y="1114"/>
                  </a:lnTo>
                  <a:lnTo>
                    <a:pt x="640" y="1095"/>
                  </a:lnTo>
                  <a:lnTo>
                    <a:pt x="632" y="1087"/>
                  </a:lnTo>
                  <a:lnTo>
                    <a:pt x="625" y="1066"/>
                  </a:lnTo>
                  <a:lnTo>
                    <a:pt x="847" y="1082"/>
                  </a:lnTo>
                  <a:lnTo>
                    <a:pt x="847" y="1070"/>
                  </a:lnTo>
                  <a:lnTo>
                    <a:pt x="839" y="1051"/>
                  </a:lnTo>
                  <a:lnTo>
                    <a:pt x="846" y="1038"/>
                  </a:lnTo>
                  <a:lnTo>
                    <a:pt x="915" y="981"/>
                  </a:lnTo>
                  <a:lnTo>
                    <a:pt x="932" y="869"/>
                  </a:lnTo>
                  <a:lnTo>
                    <a:pt x="949" y="869"/>
                  </a:lnTo>
                  <a:lnTo>
                    <a:pt x="947" y="838"/>
                  </a:lnTo>
                  <a:lnTo>
                    <a:pt x="896" y="799"/>
                  </a:lnTo>
                  <a:lnTo>
                    <a:pt x="896" y="787"/>
                  </a:lnTo>
                  <a:lnTo>
                    <a:pt x="882" y="780"/>
                  </a:lnTo>
                  <a:lnTo>
                    <a:pt x="882" y="766"/>
                  </a:lnTo>
                  <a:lnTo>
                    <a:pt x="871" y="757"/>
                  </a:lnTo>
                  <a:lnTo>
                    <a:pt x="866" y="762"/>
                  </a:lnTo>
                  <a:lnTo>
                    <a:pt x="856" y="759"/>
                  </a:lnTo>
                  <a:lnTo>
                    <a:pt x="852" y="751"/>
                  </a:lnTo>
                  <a:lnTo>
                    <a:pt x="826" y="740"/>
                  </a:lnTo>
                  <a:lnTo>
                    <a:pt x="832" y="735"/>
                  </a:lnTo>
                  <a:lnTo>
                    <a:pt x="847" y="740"/>
                  </a:lnTo>
                  <a:lnTo>
                    <a:pt x="847" y="721"/>
                  </a:lnTo>
                  <a:lnTo>
                    <a:pt x="883" y="695"/>
                  </a:lnTo>
                  <a:lnTo>
                    <a:pt x="885" y="683"/>
                  </a:lnTo>
                  <a:lnTo>
                    <a:pt x="898" y="673"/>
                  </a:lnTo>
                  <a:lnTo>
                    <a:pt x="895" y="663"/>
                  </a:lnTo>
                  <a:lnTo>
                    <a:pt x="901" y="654"/>
                  </a:lnTo>
                  <a:lnTo>
                    <a:pt x="912" y="639"/>
                  </a:lnTo>
                  <a:lnTo>
                    <a:pt x="921" y="638"/>
                  </a:lnTo>
                  <a:lnTo>
                    <a:pt x="942" y="656"/>
                  </a:lnTo>
                  <a:lnTo>
                    <a:pt x="972" y="651"/>
                  </a:lnTo>
                  <a:lnTo>
                    <a:pt x="975" y="636"/>
                  </a:lnTo>
                  <a:lnTo>
                    <a:pt x="989" y="631"/>
                  </a:lnTo>
                  <a:lnTo>
                    <a:pt x="996" y="633"/>
                  </a:lnTo>
                  <a:lnTo>
                    <a:pt x="1001" y="612"/>
                  </a:lnTo>
                  <a:lnTo>
                    <a:pt x="1018" y="609"/>
                  </a:lnTo>
                  <a:lnTo>
                    <a:pt x="1023" y="599"/>
                  </a:lnTo>
                  <a:lnTo>
                    <a:pt x="1023" y="585"/>
                  </a:lnTo>
                  <a:lnTo>
                    <a:pt x="1016" y="577"/>
                  </a:lnTo>
                  <a:lnTo>
                    <a:pt x="1004" y="585"/>
                  </a:lnTo>
                  <a:lnTo>
                    <a:pt x="996" y="582"/>
                  </a:lnTo>
                  <a:lnTo>
                    <a:pt x="995" y="572"/>
                  </a:lnTo>
                  <a:lnTo>
                    <a:pt x="985" y="585"/>
                  </a:lnTo>
                  <a:lnTo>
                    <a:pt x="984" y="583"/>
                  </a:lnTo>
                  <a:lnTo>
                    <a:pt x="980" y="572"/>
                  </a:lnTo>
                  <a:lnTo>
                    <a:pt x="984" y="558"/>
                  </a:lnTo>
                  <a:lnTo>
                    <a:pt x="974" y="543"/>
                  </a:lnTo>
                  <a:lnTo>
                    <a:pt x="994" y="528"/>
                  </a:lnTo>
                  <a:lnTo>
                    <a:pt x="990" y="524"/>
                  </a:lnTo>
                  <a:lnTo>
                    <a:pt x="995" y="521"/>
                  </a:lnTo>
                  <a:lnTo>
                    <a:pt x="994" y="514"/>
                  </a:lnTo>
                  <a:lnTo>
                    <a:pt x="1006" y="518"/>
                  </a:lnTo>
                  <a:lnTo>
                    <a:pt x="1005" y="511"/>
                  </a:lnTo>
                  <a:lnTo>
                    <a:pt x="1010" y="506"/>
                  </a:lnTo>
                  <a:lnTo>
                    <a:pt x="990" y="500"/>
                  </a:lnTo>
                  <a:lnTo>
                    <a:pt x="989" y="489"/>
                  </a:lnTo>
                  <a:lnTo>
                    <a:pt x="1013" y="489"/>
                  </a:lnTo>
                  <a:lnTo>
                    <a:pt x="994" y="485"/>
                  </a:lnTo>
                  <a:lnTo>
                    <a:pt x="981" y="441"/>
                  </a:lnTo>
                  <a:lnTo>
                    <a:pt x="996" y="432"/>
                  </a:lnTo>
                  <a:lnTo>
                    <a:pt x="994" y="406"/>
                  </a:lnTo>
                  <a:lnTo>
                    <a:pt x="981" y="407"/>
                  </a:lnTo>
                  <a:lnTo>
                    <a:pt x="984" y="378"/>
                  </a:lnTo>
                  <a:lnTo>
                    <a:pt x="991" y="367"/>
                  </a:lnTo>
                  <a:lnTo>
                    <a:pt x="1006" y="353"/>
                  </a:lnTo>
                  <a:lnTo>
                    <a:pt x="1001" y="347"/>
                  </a:lnTo>
                  <a:lnTo>
                    <a:pt x="1015" y="342"/>
                  </a:lnTo>
                  <a:lnTo>
                    <a:pt x="1015" y="346"/>
                  </a:lnTo>
                  <a:lnTo>
                    <a:pt x="1021" y="341"/>
                  </a:lnTo>
                  <a:lnTo>
                    <a:pt x="1021" y="328"/>
                  </a:lnTo>
                  <a:lnTo>
                    <a:pt x="1011" y="331"/>
                  </a:lnTo>
                  <a:lnTo>
                    <a:pt x="1018" y="321"/>
                  </a:lnTo>
                  <a:lnTo>
                    <a:pt x="1028" y="319"/>
                  </a:lnTo>
                  <a:lnTo>
                    <a:pt x="1020" y="298"/>
                  </a:lnTo>
                  <a:lnTo>
                    <a:pt x="1029" y="296"/>
                  </a:lnTo>
                  <a:lnTo>
                    <a:pt x="1031" y="289"/>
                  </a:lnTo>
                  <a:lnTo>
                    <a:pt x="1036" y="294"/>
                  </a:lnTo>
                  <a:lnTo>
                    <a:pt x="1031" y="303"/>
                  </a:lnTo>
                  <a:lnTo>
                    <a:pt x="1034" y="309"/>
                  </a:lnTo>
                  <a:lnTo>
                    <a:pt x="1040" y="303"/>
                  </a:lnTo>
                  <a:lnTo>
                    <a:pt x="1053" y="306"/>
                  </a:lnTo>
                  <a:lnTo>
                    <a:pt x="1053" y="311"/>
                  </a:lnTo>
                  <a:lnTo>
                    <a:pt x="1063" y="306"/>
                  </a:lnTo>
                  <a:lnTo>
                    <a:pt x="1050" y="322"/>
                  </a:lnTo>
                  <a:lnTo>
                    <a:pt x="1068" y="312"/>
                  </a:lnTo>
                  <a:lnTo>
                    <a:pt x="1065" y="322"/>
                  </a:lnTo>
                  <a:lnTo>
                    <a:pt x="1055" y="333"/>
                  </a:lnTo>
                  <a:lnTo>
                    <a:pt x="1080" y="327"/>
                  </a:lnTo>
                  <a:lnTo>
                    <a:pt x="1085" y="321"/>
                  </a:lnTo>
                  <a:lnTo>
                    <a:pt x="1082" y="347"/>
                  </a:lnTo>
                  <a:lnTo>
                    <a:pt x="1077" y="351"/>
                  </a:lnTo>
                  <a:lnTo>
                    <a:pt x="1074" y="347"/>
                  </a:lnTo>
                  <a:lnTo>
                    <a:pt x="1054" y="358"/>
                  </a:lnTo>
                  <a:lnTo>
                    <a:pt x="1054" y="367"/>
                  </a:lnTo>
                  <a:lnTo>
                    <a:pt x="1060" y="365"/>
                  </a:lnTo>
                  <a:lnTo>
                    <a:pt x="1060" y="370"/>
                  </a:lnTo>
                  <a:lnTo>
                    <a:pt x="1054" y="383"/>
                  </a:lnTo>
                  <a:lnTo>
                    <a:pt x="1068" y="383"/>
                  </a:lnTo>
                  <a:lnTo>
                    <a:pt x="1075" y="363"/>
                  </a:lnTo>
                  <a:lnTo>
                    <a:pt x="1087" y="365"/>
                  </a:lnTo>
                  <a:lnTo>
                    <a:pt x="1089" y="370"/>
                  </a:lnTo>
                  <a:lnTo>
                    <a:pt x="1102" y="378"/>
                  </a:lnTo>
                  <a:lnTo>
                    <a:pt x="1098" y="368"/>
                  </a:lnTo>
                  <a:lnTo>
                    <a:pt x="1105" y="358"/>
                  </a:lnTo>
                  <a:lnTo>
                    <a:pt x="1108" y="368"/>
                  </a:lnTo>
                  <a:lnTo>
                    <a:pt x="1134" y="367"/>
                  </a:lnTo>
                  <a:lnTo>
                    <a:pt x="1143" y="360"/>
                  </a:lnTo>
                  <a:lnTo>
                    <a:pt x="1141" y="372"/>
                  </a:lnTo>
                  <a:lnTo>
                    <a:pt x="1151" y="368"/>
                  </a:lnTo>
                  <a:lnTo>
                    <a:pt x="1162" y="373"/>
                  </a:lnTo>
                  <a:lnTo>
                    <a:pt x="1159" y="380"/>
                  </a:lnTo>
                  <a:lnTo>
                    <a:pt x="1149" y="385"/>
                  </a:lnTo>
                  <a:lnTo>
                    <a:pt x="1149" y="380"/>
                  </a:lnTo>
                  <a:lnTo>
                    <a:pt x="1133" y="392"/>
                  </a:lnTo>
                  <a:lnTo>
                    <a:pt x="1141" y="395"/>
                  </a:lnTo>
                  <a:lnTo>
                    <a:pt x="1148" y="391"/>
                  </a:lnTo>
                  <a:lnTo>
                    <a:pt x="1153" y="402"/>
                  </a:lnTo>
                  <a:lnTo>
                    <a:pt x="1162" y="401"/>
                  </a:lnTo>
                  <a:lnTo>
                    <a:pt x="1161" y="406"/>
                  </a:lnTo>
                  <a:lnTo>
                    <a:pt x="1167" y="405"/>
                  </a:lnTo>
                  <a:lnTo>
                    <a:pt x="1173" y="420"/>
                  </a:lnTo>
                  <a:lnTo>
                    <a:pt x="1181" y="422"/>
                  </a:lnTo>
                  <a:lnTo>
                    <a:pt x="1187" y="417"/>
                  </a:lnTo>
                  <a:lnTo>
                    <a:pt x="1192" y="427"/>
                  </a:lnTo>
                  <a:lnTo>
                    <a:pt x="1188" y="407"/>
                  </a:lnTo>
                  <a:lnTo>
                    <a:pt x="1181" y="405"/>
                  </a:lnTo>
                  <a:lnTo>
                    <a:pt x="1176" y="388"/>
                  </a:lnTo>
                  <a:lnTo>
                    <a:pt x="1172" y="388"/>
                  </a:lnTo>
                  <a:lnTo>
                    <a:pt x="1182" y="372"/>
                  </a:lnTo>
                  <a:lnTo>
                    <a:pt x="1186" y="367"/>
                  </a:lnTo>
                  <a:lnTo>
                    <a:pt x="1181" y="367"/>
                  </a:lnTo>
                  <a:lnTo>
                    <a:pt x="1201" y="351"/>
                  </a:lnTo>
                  <a:lnTo>
                    <a:pt x="1213" y="348"/>
                  </a:lnTo>
                  <a:lnTo>
                    <a:pt x="1198" y="333"/>
                  </a:lnTo>
                  <a:lnTo>
                    <a:pt x="1197" y="347"/>
                  </a:lnTo>
                  <a:lnTo>
                    <a:pt x="1182" y="352"/>
                  </a:lnTo>
                  <a:lnTo>
                    <a:pt x="1177" y="352"/>
                  </a:lnTo>
                  <a:lnTo>
                    <a:pt x="1172" y="365"/>
                  </a:lnTo>
                  <a:lnTo>
                    <a:pt x="1161" y="358"/>
                  </a:lnTo>
                  <a:lnTo>
                    <a:pt x="1161" y="351"/>
                  </a:lnTo>
                  <a:lnTo>
                    <a:pt x="1144" y="351"/>
                  </a:lnTo>
                  <a:lnTo>
                    <a:pt x="1138" y="356"/>
                  </a:lnTo>
                  <a:lnTo>
                    <a:pt x="1138" y="351"/>
                  </a:lnTo>
                  <a:lnTo>
                    <a:pt x="1156" y="336"/>
                  </a:lnTo>
                  <a:lnTo>
                    <a:pt x="1153" y="331"/>
                  </a:lnTo>
                  <a:lnTo>
                    <a:pt x="1157" y="321"/>
                  </a:lnTo>
                  <a:lnTo>
                    <a:pt x="1148" y="328"/>
                  </a:lnTo>
                  <a:lnTo>
                    <a:pt x="1149" y="317"/>
                  </a:lnTo>
                  <a:lnTo>
                    <a:pt x="1143" y="316"/>
                  </a:lnTo>
                  <a:lnTo>
                    <a:pt x="1151" y="304"/>
                  </a:lnTo>
                  <a:lnTo>
                    <a:pt x="1139" y="307"/>
                  </a:lnTo>
                  <a:lnTo>
                    <a:pt x="1133" y="316"/>
                  </a:lnTo>
                  <a:lnTo>
                    <a:pt x="1134" y="309"/>
                  </a:lnTo>
                  <a:lnTo>
                    <a:pt x="1129" y="304"/>
                  </a:lnTo>
                  <a:lnTo>
                    <a:pt x="1134" y="303"/>
                  </a:lnTo>
                  <a:lnTo>
                    <a:pt x="1134" y="293"/>
                  </a:lnTo>
                  <a:lnTo>
                    <a:pt x="1129" y="293"/>
                  </a:lnTo>
                  <a:lnTo>
                    <a:pt x="1117" y="284"/>
                  </a:lnTo>
                  <a:lnTo>
                    <a:pt x="1118" y="279"/>
                  </a:lnTo>
                  <a:lnTo>
                    <a:pt x="1107" y="263"/>
                  </a:lnTo>
                  <a:lnTo>
                    <a:pt x="1117" y="269"/>
                  </a:lnTo>
                  <a:lnTo>
                    <a:pt x="1123" y="268"/>
                  </a:lnTo>
                  <a:lnTo>
                    <a:pt x="1119" y="272"/>
                  </a:lnTo>
                  <a:lnTo>
                    <a:pt x="1137" y="272"/>
                  </a:lnTo>
                  <a:lnTo>
                    <a:pt x="1146" y="264"/>
                  </a:lnTo>
                  <a:lnTo>
                    <a:pt x="1153" y="268"/>
                  </a:lnTo>
                  <a:lnTo>
                    <a:pt x="1161" y="262"/>
                  </a:lnTo>
                  <a:lnTo>
                    <a:pt x="1138" y="262"/>
                  </a:lnTo>
                  <a:lnTo>
                    <a:pt x="1141" y="257"/>
                  </a:lnTo>
                  <a:lnTo>
                    <a:pt x="1138" y="252"/>
                  </a:lnTo>
                  <a:lnTo>
                    <a:pt x="1146" y="250"/>
                  </a:lnTo>
                  <a:lnTo>
                    <a:pt x="1153" y="242"/>
                  </a:lnTo>
                  <a:lnTo>
                    <a:pt x="1143" y="237"/>
                  </a:lnTo>
                  <a:lnTo>
                    <a:pt x="1118" y="242"/>
                  </a:lnTo>
                  <a:lnTo>
                    <a:pt x="1122" y="235"/>
                  </a:lnTo>
                  <a:lnTo>
                    <a:pt x="1128" y="224"/>
                  </a:lnTo>
                  <a:lnTo>
                    <a:pt x="1112" y="222"/>
                  </a:lnTo>
                  <a:lnTo>
                    <a:pt x="1112" y="215"/>
                  </a:lnTo>
                  <a:lnTo>
                    <a:pt x="1122" y="199"/>
                  </a:lnTo>
                  <a:lnTo>
                    <a:pt x="1114" y="199"/>
                  </a:lnTo>
                  <a:lnTo>
                    <a:pt x="1122" y="189"/>
                  </a:lnTo>
                  <a:lnTo>
                    <a:pt x="1112" y="186"/>
                  </a:lnTo>
                  <a:lnTo>
                    <a:pt x="1122" y="179"/>
                  </a:lnTo>
                  <a:lnTo>
                    <a:pt x="1109" y="178"/>
                  </a:lnTo>
                  <a:lnTo>
                    <a:pt x="1108" y="171"/>
                  </a:lnTo>
                  <a:lnTo>
                    <a:pt x="1113" y="170"/>
                  </a:lnTo>
                  <a:lnTo>
                    <a:pt x="1107" y="161"/>
                  </a:lnTo>
                  <a:lnTo>
                    <a:pt x="1109" y="158"/>
                  </a:lnTo>
                  <a:lnTo>
                    <a:pt x="1118" y="166"/>
                  </a:lnTo>
                  <a:lnTo>
                    <a:pt x="1129" y="168"/>
                  </a:lnTo>
                  <a:lnTo>
                    <a:pt x="1148" y="155"/>
                  </a:lnTo>
                  <a:lnTo>
                    <a:pt x="1141" y="173"/>
                  </a:lnTo>
                  <a:lnTo>
                    <a:pt x="1149" y="163"/>
                  </a:lnTo>
                  <a:lnTo>
                    <a:pt x="1153" y="165"/>
                  </a:lnTo>
                  <a:lnTo>
                    <a:pt x="1159" y="160"/>
                  </a:lnTo>
                  <a:lnTo>
                    <a:pt x="1157" y="170"/>
                  </a:lnTo>
                  <a:lnTo>
                    <a:pt x="1176" y="174"/>
                  </a:lnTo>
                  <a:lnTo>
                    <a:pt x="1172" y="189"/>
                  </a:lnTo>
                  <a:lnTo>
                    <a:pt x="1157" y="198"/>
                  </a:lnTo>
                  <a:lnTo>
                    <a:pt x="1164" y="200"/>
                  </a:lnTo>
                  <a:lnTo>
                    <a:pt x="1161" y="209"/>
                  </a:lnTo>
                  <a:lnTo>
                    <a:pt x="1167" y="204"/>
                  </a:lnTo>
                  <a:lnTo>
                    <a:pt x="1178" y="195"/>
                  </a:lnTo>
                  <a:lnTo>
                    <a:pt x="1186" y="199"/>
                  </a:lnTo>
                  <a:lnTo>
                    <a:pt x="1196" y="183"/>
                  </a:lnTo>
                  <a:lnTo>
                    <a:pt x="1213" y="171"/>
                  </a:lnTo>
                  <a:lnTo>
                    <a:pt x="1236" y="173"/>
                  </a:lnTo>
                  <a:lnTo>
                    <a:pt x="1238" y="168"/>
                  </a:lnTo>
                  <a:lnTo>
                    <a:pt x="1257" y="165"/>
                  </a:lnTo>
                  <a:lnTo>
                    <a:pt x="1260" y="155"/>
                  </a:lnTo>
                  <a:lnTo>
                    <a:pt x="1270" y="155"/>
                  </a:lnTo>
                  <a:lnTo>
                    <a:pt x="1266" y="161"/>
                  </a:lnTo>
                  <a:lnTo>
                    <a:pt x="1276" y="158"/>
                  </a:lnTo>
                  <a:lnTo>
                    <a:pt x="1274" y="165"/>
                  </a:lnTo>
                  <a:lnTo>
                    <a:pt x="1295" y="166"/>
                  </a:lnTo>
                  <a:lnTo>
                    <a:pt x="1289" y="178"/>
                  </a:lnTo>
                  <a:lnTo>
                    <a:pt x="1294" y="178"/>
                  </a:lnTo>
                  <a:lnTo>
                    <a:pt x="1292" y="186"/>
                  </a:lnTo>
                  <a:lnTo>
                    <a:pt x="1304" y="184"/>
                  </a:lnTo>
                  <a:lnTo>
                    <a:pt x="1299" y="190"/>
                  </a:lnTo>
                  <a:lnTo>
                    <a:pt x="1310" y="204"/>
                  </a:lnTo>
                  <a:lnTo>
                    <a:pt x="1324" y="209"/>
                  </a:lnTo>
                  <a:lnTo>
                    <a:pt x="1331" y="199"/>
                  </a:lnTo>
                  <a:lnTo>
                    <a:pt x="1350" y="193"/>
                  </a:lnTo>
                  <a:lnTo>
                    <a:pt x="1351" y="188"/>
                  </a:lnTo>
                  <a:lnTo>
                    <a:pt x="1321" y="141"/>
                  </a:lnTo>
                  <a:lnTo>
                    <a:pt x="1310" y="139"/>
                  </a:lnTo>
                  <a:lnTo>
                    <a:pt x="1289" y="120"/>
                  </a:lnTo>
                  <a:lnTo>
                    <a:pt x="1279" y="104"/>
                  </a:lnTo>
                  <a:lnTo>
                    <a:pt x="1271" y="99"/>
                  </a:lnTo>
                  <a:lnTo>
                    <a:pt x="1266" y="71"/>
                  </a:lnTo>
                  <a:lnTo>
                    <a:pt x="1274" y="65"/>
                  </a:lnTo>
                  <a:lnTo>
                    <a:pt x="1294" y="66"/>
                  </a:lnTo>
                  <a:lnTo>
                    <a:pt x="1316" y="56"/>
                  </a:lnTo>
                  <a:lnTo>
                    <a:pt x="1321" y="60"/>
                  </a:lnTo>
                  <a:lnTo>
                    <a:pt x="1324" y="51"/>
                  </a:lnTo>
                  <a:lnTo>
                    <a:pt x="1348" y="50"/>
                  </a:lnTo>
                  <a:lnTo>
                    <a:pt x="1358" y="41"/>
                  </a:lnTo>
                  <a:lnTo>
                    <a:pt x="1389" y="32"/>
                  </a:lnTo>
                  <a:lnTo>
                    <a:pt x="1395" y="34"/>
                  </a:lnTo>
                  <a:lnTo>
                    <a:pt x="1427" y="17"/>
                  </a:lnTo>
                  <a:lnTo>
                    <a:pt x="1432" y="6"/>
                  </a:lnTo>
                  <a:lnTo>
                    <a:pt x="1439" y="0"/>
                  </a:lnTo>
                  <a:lnTo>
                    <a:pt x="1458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2826287" y="1815963"/>
              <a:ext cx="1012853" cy="912112"/>
            </a:xfrm>
            <a:custGeom>
              <a:avLst/>
              <a:gdLst>
                <a:gd name="T0" fmla="*/ 976 w 1485"/>
                <a:gd name="T1" fmla="*/ 137 h 1341"/>
                <a:gd name="T2" fmla="*/ 981 w 1485"/>
                <a:gd name="T3" fmla="*/ 180 h 1341"/>
                <a:gd name="T4" fmla="*/ 1057 w 1485"/>
                <a:gd name="T5" fmla="*/ 191 h 1341"/>
                <a:gd name="T6" fmla="*/ 1094 w 1485"/>
                <a:gd name="T7" fmla="*/ 301 h 1341"/>
                <a:gd name="T8" fmla="*/ 1181 w 1485"/>
                <a:gd name="T9" fmla="*/ 269 h 1341"/>
                <a:gd name="T10" fmla="*/ 1383 w 1485"/>
                <a:gd name="T11" fmla="*/ 295 h 1341"/>
                <a:gd name="T12" fmla="*/ 1461 w 1485"/>
                <a:gd name="T13" fmla="*/ 414 h 1341"/>
                <a:gd name="T14" fmla="*/ 1468 w 1485"/>
                <a:gd name="T15" fmla="*/ 438 h 1341"/>
                <a:gd name="T16" fmla="*/ 1483 w 1485"/>
                <a:gd name="T17" fmla="*/ 464 h 1341"/>
                <a:gd name="T18" fmla="*/ 1439 w 1485"/>
                <a:gd name="T19" fmla="*/ 471 h 1341"/>
                <a:gd name="T20" fmla="*/ 1429 w 1485"/>
                <a:gd name="T21" fmla="*/ 512 h 1341"/>
                <a:gd name="T22" fmla="*/ 1387 w 1485"/>
                <a:gd name="T23" fmla="*/ 556 h 1341"/>
                <a:gd name="T24" fmla="*/ 1393 w 1485"/>
                <a:gd name="T25" fmla="*/ 643 h 1341"/>
                <a:gd name="T26" fmla="*/ 1370 w 1485"/>
                <a:gd name="T27" fmla="*/ 693 h 1341"/>
                <a:gd name="T28" fmla="*/ 1333 w 1485"/>
                <a:gd name="T29" fmla="*/ 732 h 1341"/>
                <a:gd name="T30" fmla="*/ 1259 w 1485"/>
                <a:gd name="T31" fmla="*/ 732 h 1341"/>
                <a:gd name="T32" fmla="*/ 1176 w 1485"/>
                <a:gd name="T33" fmla="*/ 787 h 1341"/>
                <a:gd name="T34" fmla="*/ 1101 w 1485"/>
                <a:gd name="T35" fmla="*/ 801 h 1341"/>
                <a:gd name="T36" fmla="*/ 1052 w 1485"/>
                <a:gd name="T37" fmla="*/ 886 h 1341"/>
                <a:gd name="T38" fmla="*/ 969 w 1485"/>
                <a:gd name="T39" fmla="*/ 939 h 1341"/>
                <a:gd name="T40" fmla="*/ 951 w 1485"/>
                <a:gd name="T41" fmla="*/ 949 h 1341"/>
                <a:gd name="T42" fmla="*/ 945 w 1485"/>
                <a:gd name="T43" fmla="*/ 1047 h 1341"/>
                <a:gd name="T44" fmla="*/ 1020 w 1485"/>
                <a:gd name="T45" fmla="*/ 1089 h 1341"/>
                <a:gd name="T46" fmla="*/ 988 w 1485"/>
                <a:gd name="T47" fmla="*/ 1099 h 1341"/>
                <a:gd name="T48" fmla="*/ 968 w 1485"/>
                <a:gd name="T49" fmla="*/ 1129 h 1341"/>
                <a:gd name="T50" fmla="*/ 994 w 1485"/>
                <a:gd name="T51" fmla="*/ 1171 h 1341"/>
                <a:gd name="T52" fmla="*/ 1062 w 1485"/>
                <a:gd name="T53" fmla="*/ 1272 h 1341"/>
                <a:gd name="T54" fmla="*/ 1043 w 1485"/>
                <a:gd name="T55" fmla="*/ 1341 h 1341"/>
                <a:gd name="T56" fmla="*/ 931 w 1485"/>
                <a:gd name="T57" fmla="*/ 1281 h 1341"/>
                <a:gd name="T58" fmla="*/ 813 w 1485"/>
                <a:gd name="T59" fmla="*/ 1284 h 1341"/>
                <a:gd name="T60" fmla="*/ 742 w 1485"/>
                <a:gd name="T61" fmla="*/ 1269 h 1341"/>
                <a:gd name="T62" fmla="*/ 648 w 1485"/>
                <a:gd name="T63" fmla="*/ 1240 h 1341"/>
                <a:gd name="T64" fmla="*/ 575 w 1485"/>
                <a:gd name="T65" fmla="*/ 1196 h 1341"/>
                <a:gd name="T66" fmla="*/ 540 w 1485"/>
                <a:gd name="T67" fmla="*/ 1143 h 1341"/>
                <a:gd name="T68" fmla="*/ 521 w 1485"/>
                <a:gd name="T69" fmla="*/ 1060 h 1341"/>
                <a:gd name="T70" fmla="*/ 463 w 1485"/>
                <a:gd name="T71" fmla="*/ 1029 h 1341"/>
                <a:gd name="T72" fmla="*/ 393 w 1485"/>
                <a:gd name="T73" fmla="*/ 1030 h 1341"/>
                <a:gd name="T74" fmla="*/ 330 w 1485"/>
                <a:gd name="T75" fmla="*/ 969 h 1341"/>
                <a:gd name="T76" fmla="*/ 231 w 1485"/>
                <a:gd name="T77" fmla="*/ 882 h 1341"/>
                <a:gd name="T78" fmla="*/ 165 w 1485"/>
                <a:gd name="T79" fmla="*/ 855 h 1341"/>
                <a:gd name="T80" fmla="*/ 127 w 1485"/>
                <a:gd name="T81" fmla="*/ 861 h 1341"/>
                <a:gd name="T82" fmla="*/ 84 w 1485"/>
                <a:gd name="T83" fmla="*/ 863 h 1341"/>
                <a:gd name="T84" fmla="*/ 24 w 1485"/>
                <a:gd name="T85" fmla="*/ 842 h 1341"/>
                <a:gd name="T86" fmla="*/ 5 w 1485"/>
                <a:gd name="T87" fmla="*/ 794 h 1341"/>
                <a:gd name="T88" fmla="*/ 27 w 1485"/>
                <a:gd name="T89" fmla="*/ 735 h 1341"/>
                <a:gd name="T90" fmla="*/ 19 w 1485"/>
                <a:gd name="T91" fmla="*/ 643 h 1341"/>
                <a:gd name="T92" fmla="*/ 104 w 1485"/>
                <a:gd name="T93" fmla="*/ 556 h 1341"/>
                <a:gd name="T94" fmla="*/ 148 w 1485"/>
                <a:gd name="T95" fmla="*/ 476 h 1341"/>
                <a:gd name="T96" fmla="*/ 247 w 1485"/>
                <a:gd name="T97" fmla="*/ 380 h 1341"/>
                <a:gd name="T98" fmla="*/ 288 w 1485"/>
                <a:gd name="T99" fmla="*/ 412 h 1341"/>
                <a:gd name="T100" fmla="*/ 353 w 1485"/>
                <a:gd name="T101" fmla="*/ 461 h 1341"/>
                <a:gd name="T102" fmla="*/ 378 w 1485"/>
                <a:gd name="T103" fmla="*/ 459 h 1341"/>
                <a:gd name="T104" fmla="*/ 467 w 1485"/>
                <a:gd name="T105" fmla="*/ 496 h 1341"/>
                <a:gd name="T106" fmla="*/ 572 w 1485"/>
                <a:gd name="T107" fmla="*/ 542 h 1341"/>
                <a:gd name="T108" fmla="*/ 648 w 1485"/>
                <a:gd name="T109" fmla="*/ 388 h 1341"/>
                <a:gd name="T110" fmla="*/ 679 w 1485"/>
                <a:gd name="T111" fmla="*/ 129 h 1341"/>
                <a:gd name="T112" fmla="*/ 729 w 1485"/>
                <a:gd name="T113" fmla="*/ 114 h 1341"/>
                <a:gd name="T114" fmla="*/ 771 w 1485"/>
                <a:gd name="T115" fmla="*/ 77 h 1341"/>
                <a:gd name="T116" fmla="*/ 820 w 1485"/>
                <a:gd name="T117" fmla="*/ 23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5" h="1341">
                  <a:moveTo>
                    <a:pt x="902" y="19"/>
                  </a:moveTo>
                  <a:lnTo>
                    <a:pt x="897" y="25"/>
                  </a:lnTo>
                  <a:lnTo>
                    <a:pt x="917" y="50"/>
                  </a:lnTo>
                  <a:lnTo>
                    <a:pt x="919" y="77"/>
                  </a:lnTo>
                  <a:lnTo>
                    <a:pt x="929" y="83"/>
                  </a:lnTo>
                  <a:lnTo>
                    <a:pt x="935" y="82"/>
                  </a:lnTo>
                  <a:lnTo>
                    <a:pt x="951" y="111"/>
                  </a:lnTo>
                  <a:lnTo>
                    <a:pt x="966" y="127"/>
                  </a:lnTo>
                  <a:lnTo>
                    <a:pt x="971" y="127"/>
                  </a:lnTo>
                  <a:lnTo>
                    <a:pt x="976" y="137"/>
                  </a:lnTo>
                  <a:lnTo>
                    <a:pt x="979" y="137"/>
                  </a:lnTo>
                  <a:lnTo>
                    <a:pt x="988" y="143"/>
                  </a:lnTo>
                  <a:lnTo>
                    <a:pt x="993" y="152"/>
                  </a:lnTo>
                  <a:lnTo>
                    <a:pt x="978" y="151"/>
                  </a:lnTo>
                  <a:lnTo>
                    <a:pt x="983" y="157"/>
                  </a:lnTo>
                  <a:lnTo>
                    <a:pt x="978" y="158"/>
                  </a:lnTo>
                  <a:lnTo>
                    <a:pt x="983" y="175"/>
                  </a:lnTo>
                  <a:lnTo>
                    <a:pt x="974" y="173"/>
                  </a:lnTo>
                  <a:lnTo>
                    <a:pt x="976" y="185"/>
                  </a:lnTo>
                  <a:lnTo>
                    <a:pt x="981" y="180"/>
                  </a:lnTo>
                  <a:lnTo>
                    <a:pt x="983" y="191"/>
                  </a:lnTo>
                  <a:lnTo>
                    <a:pt x="989" y="198"/>
                  </a:lnTo>
                  <a:lnTo>
                    <a:pt x="993" y="188"/>
                  </a:lnTo>
                  <a:lnTo>
                    <a:pt x="1004" y="188"/>
                  </a:lnTo>
                  <a:lnTo>
                    <a:pt x="1009" y="175"/>
                  </a:lnTo>
                  <a:lnTo>
                    <a:pt x="1022" y="172"/>
                  </a:lnTo>
                  <a:lnTo>
                    <a:pt x="1034" y="182"/>
                  </a:lnTo>
                  <a:lnTo>
                    <a:pt x="1038" y="178"/>
                  </a:lnTo>
                  <a:lnTo>
                    <a:pt x="1048" y="200"/>
                  </a:lnTo>
                  <a:lnTo>
                    <a:pt x="1057" y="191"/>
                  </a:lnTo>
                  <a:lnTo>
                    <a:pt x="1067" y="207"/>
                  </a:lnTo>
                  <a:lnTo>
                    <a:pt x="1082" y="211"/>
                  </a:lnTo>
                  <a:lnTo>
                    <a:pt x="1086" y="225"/>
                  </a:lnTo>
                  <a:lnTo>
                    <a:pt x="1096" y="221"/>
                  </a:lnTo>
                  <a:lnTo>
                    <a:pt x="1102" y="225"/>
                  </a:lnTo>
                  <a:lnTo>
                    <a:pt x="1098" y="246"/>
                  </a:lnTo>
                  <a:lnTo>
                    <a:pt x="1098" y="270"/>
                  </a:lnTo>
                  <a:lnTo>
                    <a:pt x="1091" y="271"/>
                  </a:lnTo>
                  <a:lnTo>
                    <a:pt x="1078" y="300"/>
                  </a:lnTo>
                  <a:lnTo>
                    <a:pt x="1094" y="301"/>
                  </a:lnTo>
                  <a:lnTo>
                    <a:pt x="1098" y="295"/>
                  </a:lnTo>
                  <a:lnTo>
                    <a:pt x="1118" y="286"/>
                  </a:lnTo>
                  <a:lnTo>
                    <a:pt x="1123" y="290"/>
                  </a:lnTo>
                  <a:lnTo>
                    <a:pt x="1123" y="286"/>
                  </a:lnTo>
                  <a:lnTo>
                    <a:pt x="1122" y="275"/>
                  </a:lnTo>
                  <a:lnTo>
                    <a:pt x="1153" y="254"/>
                  </a:lnTo>
                  <a:lnTo>
                    <a:pt x="1171" y="247"/>
                  </a:lnTo>
                  <a:lnTo>
                    <a:pt x="1183" y="250"/>
                  </a:lnTo>
                  <a:lnTo>
                    <a:pt x="1185" y="262"/>
                  </a:lnTo>
                  <a:lnTo>
                    <a:pt x="1181" y="269"/>
                  </a:lnTo>
                  <a:lnTo>
                    <a:pt x="1192" y="305"/>
                  </a:lnTo>
                  <a:lnTo>
                    <a:pt x="1205" y="306"/>
                  </a:lnTo>
                  <a:lnTo>
                    <a:pt x="1206" y="300"/>
                  </a:lnTo>
                  <a:lnTo>
                    <a:pt x="1215" y="296"/>
                  </a:lnTo>
                  <a:lnTo>
                    <a:pt x="1311" y="315"/>
                  </a:lnTo>
                  <a:lnTo>
                    <a:pt x="1330" y="308"/>
                  </a:lnTo>
                  <a:lnTo>
                    <a:pt x="1334" y="310"/>
                  </a:lnTo>
                  <a:lnTo>
                    <a:pt x="1355" y="290"/>
                  </a:lnTo>
                  <a:lnTo>
                    <a:pt x="1370" y="300"/>
                  </a:lnTo>
                  <a:lnTo>
                    <a:pt x="1383" y="295"/>
                  </a:lnTo>
                  <a:lnTo>
                    <a:pt x="1389" y="305"/>
                  </a:lnTo>
                  <a:lnTo>
                    <a:pt x="1397" y="324"/>
                  </a:lnTo>
                  <a:lnTo>
                    <a:pt x="1413" y="338"/>
                  </a:lnTo>
                  <a:lnTo>
                    <a:pt x="1431" y="369"/>
                  </a:lnTo>
                  <a:lnTo>
                    <a:pt x="1451" y="372"/>
                  </a:lnTo>
                  <a:lnTo>
                    <a:pt x="1451" y="390"/>
                  </a:lnTo>
                  <a:lnTo>
                    <a:pt x="1463" y="393"/>
                  </a:lnTo>
                  <a:lnTo>
                    <a:pt x="1471" y="413"/>
                  </a:lnTo>
                  <a:lnTo>
                    <a:pt x="1462" y="409"/>
                  </a:lnTo>
                  <a:lnTo>
                    <a:pt x="1461" y="414"/>
                  </a:lnTo>
                  <a:lnTo>
                    <a:pt x="1468" y="417"/>
                  </a:lnTo>
                  <a:lnTo>
                    <a:pt x="1466" y="423"/>
                  </a:lnTo>
                  <a:lnTo>
                    <a:pt x="1476" y="423"/>
                  </a:lnTo>
                  <a:lnTo>
                    <a:pt x="1478" y="427"/>
                  </a:lnTo>
                  <a:lnTo>
                    <a:pt x="1483" y="422"/>
                  </a:lnTo>
                  <a:lnTo>
                    <a:pt x="1485" y="432"/>
                  </a:lnTo>
                  <a:lnTo>
                    <a:pt x="1478" y="436"/>
                  </a:lnTo>
                  <a:lnTo>
                    <a:pt x="1478" y="432"/>
                  </a:lnTo>
                  <a:lnTo>
                    <a:pt x="1472" y="432"/>
                  </a:lnTo>
                  <a:lnTo>
                    <a:pt x="1468" y="438"/>
                  </a:lnTo>
                  <a:lnTo>
                    <a:pt x="1477" y="438"/>
                  </a:lnTo>
                  <a:lnTo>
                    <a:pt x="1483" y="444"/>
                  </a:lnTo>
                  <a:lnTo>
                    <a:pt x="1478" y="444"/>
                  </a:lnTo>
                  <a:lnTo>
                    <a:pt x="1467" y="444"/>
                  </a:lnTo>
                  <a:lnTo>
                    <a:pt x="1466" y="449"/>
                  </a:lnTo>
                  <a:lnTo>
                    <a:pt x="1476" y="452"/>
                  </a:lnTo>
                  <a:lnTo>
                    <a:pt x="1478" y="448"/>
                  </a:lnTo>
                  <a:lnTo>
                    <a:pt x="1483" y="452"/>
                  </a:lnTo>
                  <a:lnTo>
                    <a:pt x="1477" y="459"/>
                  </a:lnTo>
                  <a:lnTo>
                    <a:pt x="1483" y="464"/>
                  </a:lnTo>
                  <a:lnTo>
                    <a:pt x="1482" y="477"/>
                  </a:lnTo>
                  <a:lnTo>
                    <a:pt x="1478" y="472"/>
                  </a:lnTo>
                  <a:lnTo>
                    <a:pt x="1466" y="471"/>
                  </a:lnTo>
                  <a:lnTo>
                    <a:pt x="1466" y="459"/>
                  </a:lnTo>
                  <a:lnTo>
                    <a:pt x="1457" y="448"/>
                  </a:lnTo>
                  <a:lnTo>
                    <a:pt x="1452" y="461"/>
                  </a:lnTo>
                  <a:lnTo>
                    <a:pt x="1444" y="457"/>
                  </a:lnTo>
                  <a:lnTo>
                    <a:pt x="1449" y="467"/>
                  </a:lnTo>
                  <a:lnTo>
                    <a:pt x="1449" y="482"/>
                  </a:lnTo>
                  <a:lnTo>
                    <a:pt x="1439" y="471"/>
                  </a:lnTo>
                  <a:lnTo>
                    <a:pt x="1434" y="477"/>
                  </a:lnTo>
                  <a:lnTo>
                    <a:pt x="1433" y="481"/>
                  </a:lnTo>
                  <a:lnTo>
                    <a:pt x="1446" y="491"/>
                  </a:lnTo>
                  <a:lnTo>
                    <a:pt x="1441" y="493"/>
                  </a:lnTo>
                  <a:lnTo>
                    <a:pt x="1436" y="491"/>
                  </a:lnTo>
                  <a:lnTo>
                    <a:pt x="1431" y="497"/>
                  </a:lnTo>
                  <a:lnTo>
                    <a:pt x="1429" y="502"/>
                  </a:lnTo>
                  <a:lnTo>
                    <a:pt x="1439" y="510"/>
                  </a:lnTo>
                  <a:lnTo>
                    <a:pt x="1436" y="515"/>
                  </a:lnTo>
                  <a:lnTo>
                    <a:pt x="1429" y="512"/>
                  </a:lnTo>
                  <a:lnTo>
                    <a:pt x="1424" y="518"/>
                  </a:lnTo>
                  <a:lnTo>
                    <a:pt x="1441" y="528"/>
                  </a:lnTo>
                  <a:lnTo>
                    <a:pt x="1439" y="536"/>
                  </a:lnTo>
                  <a:lnTo>
                    <a:pt x="1413" y="518"/>
                  </a:lnTo>
                  <a:lnTo>
                    <a:pt x="1416" y="525"/>
                  </a:lnTo>
                  <a:lnTo>
                    <a:pt x="1397" y="518"/>
                  </a:lnTo>
                  <a:lnTo>
                    <a:pt x="1393" y="526"/>
                  </a:lnTo>
                  <a:lnTo>
                    <a:pt x="1399" y="531"/>
                  </a:lnTo>
                  <a:lnTo>
                    <a:pt x="1399" y="536"/>
                  </a:lnTo>
                  <a:lnTo>
                    <a:pt x="1387" y="556"/>
                  </a:lnTo>
                  <a:lnTo>
                    <a:pt x="1389" y="556"/>
                  </a:lnTo>
                  <a:lnTo>
                    <a:pt x="1393" y="574"/>
                  </a:lnTo>
                  <a:lnTo>
                    <a:pt x="1403" y="581"/>
                  </a:lnTo>
                  <a:lnTo>
                    <a:pt x="1412" y="579"/>
                  </a:lnTo>
                  <a:lnTo>
                    <a:pt x="1408" y="592"/>
                  </a:lnTo>
                  <a:lnTo>
                    <a:pt x="1397" y="599"/>
                  </a:lnTo>
                  <a:lnTo>
                    <a:pt x="1389" y="610"/>
                  </a:lnTo>
                  <a:lnTo>
                    <a:pt x="1394" y="619"/>
                  </a:lnTo>
                  <a:lnTo>
                    <a:pt x="1392" y="625"/>
                  </a:lnTo>
                  <a:lnTo>
                    <a:pt x="1393" y="643"/>
                  </a:lnTo>
                  <a:lnTo>
                    <a:pt x="1404" y="643"/>
                  </a:lnTo>
                  <a:lnTo>
                    <a:pt x="1393" y="648"/>
                  </a:lnTo>
                  <a:lnTo>
                    <a:pt x="1392" y="661"/>
                  </a:lnTo>
                  <a:lnTo>
                    <a:pt x="1384" y="653"/>
                  </a:lnTo>
                  <a:lnTo>
                    <a:pt x="1383" y="651"/>
                  </a:lnTo>
                  <a:lnTo>
                    <a:pt x="1378" y="661"/>
                  </a:lnTo>
                  <a:lnTo>
                    <a:pt x="1370" y="664"/>
                  </a:lnTo>
                  <a:lnTo>
                    <a:pt x="1373" y="683"/>
                  </a:lnTo>
                  <a:lnTo>
                    <a:pt x="1382" y="693"/>
                  </a:lnTo>
                  <a:lnTo>
                    <a:pt x="1370" y="693"/>
                  </a:lnTo>
                  <a:lnTo>
                    <a:pt x="1378" y="715"/>
                  </a:lnTo>
                  <a:lnTo>
                    <a:pt x="1368" y="720"/>
                  </a:lnTo>
                  <a:lnTo>
                    <a:pt x="1359" y="705"/>
                  </a:lnTo>
                  <a:lnTo>
                    <a:pt x="1344" y="712"/>
                  </a:lnTo>
                  <a:lnTo>
                    <a:pt x="1343" y="694"/>
                  </a:lnTo>
                  <a:lnTo>
                    <a:pt x="1328" y="693"/>
                  </a:lnTo>
                  <a:lnTo>
                    <a:pt x="1325" y="704"/>
                  </a:lnTo>
                  <a:lnTo>
                    <a:pt x="1335" y="725"/>
                  </a:lnTo>
                  <a:lnTo>
                    <a:pt x="1344" y="725"/>
                  </a:lnTo>
                  <a:lnTo>
                    <a:pt x="1333" y="732"/>
                  </a:lnTo>
                  <a:lnTo>
                    <a:pt x="1324" y="730"/>
                  </a:lnTo>
                  <a:lnTo>
                    <a:pt x="1313" y="752"/>
                  </a:lnTo>
                  <a:lnTo>
                    <a:pt x="1298" y="742"/>
                  </a:lnTo>
                  <a:lnTo>
                    <a:pt x="1288" y="749"/>
                  </a:lnTo>
                  <a:lnTo>
                    <a:pt x="1281" y="742"/>
                  </a:lnTo>
                  <a:lnTo>
                    <a:pt x="1284" y="735"/>
                  </a:lnTo>
                  <a:lnTo>
                    <a:pt x="1279" y="737"/>
                  </a:lnTo>
                  <a:lnTo>
                    <a:pt x="1275" y="732"/>
                  </a:lnTo>
                  <a:lnTo>
                    <a:pt x="1265" y="728"/>
                  </a:lnTo>
                  <a:lnTo>
                    <a:pt x="1259" y="732"/>
                  </a:lnTo>
                  <a:lnTo>
                    <a:pt x="1255" y="749"/>
                  </a:lnTo>
                  <a:lnTo>
                    <a:pt x="1249" y="757"/>
                  </a:lnTo>
                  <a:lnTo>
                    <a:pt x="1215" y="764"/>
                  </a:lnTo>
                  <a:lnTo>
                    <a:pt x="1211" y="758"/>
                  </a:lnTo>
                  <a:lnTo>
                    <a:pt x="1206" y="758"/>
                  </a:lnTo>
                  <a:lnTo>
                    <a:pt x="1186" y="769"/>
                  </a:lnTo>
                  <a:lnTo>
                    <a:pt x="1176" y="768"/>
                  </a:lnTo>
                  <a:lnTo>
                    <a:pt x="1175" y="773"/>
                  </a:lnTo>
                  <a:lnTo>
                    <a:pt x="1163" y="776"/>
                  </a:lnTo>
                  <a:lnTo>
                    <a:pt x="1176" y="787"/>
                  </a:lnTo>
                  <a:lnTo>
                    <a:pt x="1173" y="796"/>
                  </a:lnTo>
                  <a:lnTo>
                    <a:pt x="1160" y="799"/>
                  </a:lnTo>
                  <a:lnTo>
                    <a:pt x="1151" y="786"/>
                  </a:lnTo>
                  <a:lnTo>
                    <a:pt x="1138" y="781"/>
                  </a:lnTo>
                  <a:lnTo>
                    <a:pt x="1109" y="794"/>
                  </a:lnTo>
                  <a:lnTo>
                    <a:pt x="1123" y="808"/>
                  </a:lnTo>
                  <a:lnTo>
                    <a:pt x="1122" y="813"/>
                  </a:lnTo>
                  <a:lnTo>
                    <a:pt x="1111" y="811"/>
                  </a:lnTo>
                  <a:lnTo>
                    <a:pt x="1106" y="802"/>
                  </a:lnTo>
                  <a:lnTo>
                    <a:pt x="1101" y="801"/>
                  </a:lnTo>
                  <a:lnTo>
                    <a:pt x="1098" y="807"/>
                  </a:lnTo>
                  <a:lnTo>
                    <a:pt x="1091" y="799"/>
                  </a:lnTo>
                  <a:lnTo>
                    <a:pt x="1082" y="801"/>
                  </a:lnTo>
                  <a:lnTo>
                    <a:pt x="1078" y="804"/>
                  </a:lnTo>
                  <a:lnTo>
                    <a:pt x="1086" y="808"/>
                  </a:lnTo>
                  <a:lnTo>
                    <a:pt x="1069" y="832"/>
                  </a:lnTo>
                  <a:lnTo>
                    <a:pt x="1048" y="847"/>
                  </a:lnTo>
                  <a:lnTo>
                    <a:pt x="1053" y="861"/>
                  </a:lnTo>
                  <a:lnTo>
                    <a:pt x="1058" y="865"/>
                  </a:lnTo>
                  <a:lnTo>
                    <a:pt x="1052" y="886"/>
                  </a:lnTo>
                  <a:lnTo>
                    <a:pt x="1037" y="909"/>
                  </a:lnTo>
                  <a:lnTo>
                    <a:pt x="1027" y="914"/>
                  </a:lnTo>
                  <a:lnTo>
                    <a:pt x="1030" y="929"/>
                  </a:lnTo>
                  <a:lnTo>
                    <a:pt x="1022" y="940"/>
                  </a:lnTo>
                  <a:lnTo>
                    <a:pt x="1014" y="940"/>
                  </a:lnTo>
                  <a:lnTo>
                    <a:pt x="998" y="930"/>
                  </a:lnTo>
                  <a:lnTo>
                    <a:pt x="985" y="951"/>
                  </a:lnTo>
                  <a:lnTo>
                    <a:pt x="981" y="951"/>
                  </a:lnTo>
                  <a:lnTo>
                    <a:pt x="973" y="949"/>
                  </a:lnTo>
                  <a:lnTo>
                    <a:pt x="969" y="939"/>
                  </a:lnTo>
                  <a:lnTo>
                    <a:pt x="979" y="922"/>
                  </a:lnTo>
                  <a:lnTo>
                    <a:pt x="981" y="911"/>
                  </a:lnTo>
                  <a:lnTo>
                    <a:pt x="976" y="902"/>
                  </a:lnTo>
                  <a:lnTo>
                    <a:pt x="960" y="909"/>
                  </a:lnTo>
                  <a:lnTo>
                    <a:pt x="956" y="930"/>
                  </a:lnTo>
                  <a:lnTo>
                    <a:pt x="912" y="922"/>
                  </a:lnTo>
                  <a:lnTo>
                    <a:pt x="912" y="930"/>
                  </a:lnTo>
                  <a:lnTo>
                    <a:pt x="921" y="946"/>
                  </a:lnTo>
                  <a:lnTo>
                    <a:pt x="949" y="944"/>
                  </a:lnTo>
                  <a:lnTo>
                    <a:pt x="951" y="949"/>
                  </a:lnTo>
                  <a:lnTo>
                    <a:pt x="940" y="985"/>
                  </a:lnTo>
                  <a:lnTo>
                    <a:pt x="929" y="985"/>
                  </a:lnTo>
                  <a:lnTo>
                    <a:pt x="926" y="994"/>
                  </a:lnTo>
                  <a:lnTo>
                    <a:pt x="939" y="1003"/>
                  </a:lnTo>
                  <a:lnTo>
                    <a:pt x="945" y="989"/>
                  </a:lnTo>
                  <a:lnTo>
                    <a:pt x="965" y="1005"/>
                  </a:lnTo>
                  <a:lnTo>
                    <a:pt x="965" y="1023"/>
                  </a:lnTo>
                  <a:lnTo>
                    <a:pt x="974" y="1033"/>
                  </a:lnTo>
                  <a:lnTo>
                    <a:pt x="968" y="1060"/>
                  </a:lnTo>
                  <a:lnTo>
                    <a:pt x="945" y="1047"/>
                  </a:lnTo>
                  <a:lnTo>
                    <a:pt x="941" y="1047"/>
                  </a:lnTo>
                  <a:lnTo>
                    <a:pt x="940" y="1055"/>
                  </a:lnTo>
                  <a:lnTo>
                    <a:pt x="944" y="1063"/>
                  </a:lnTo>
                  <a:lnTo>
                    <a:pt x="961" y="1072"/>
                  </a:lnTo>
                  <a:lnTo>
                    <a:pt x="973" y="1088"/>
                  </a:lnTo>
                  <a:lnTo>
                    <a:pt x="984" y="1087"/>
                  </a:lnTo>
                  <a:lnTo>
                    <a:pt x="1000" y="1072"/>
                  </a:lnTo>
                  <a:lnTo>
                    <a:pt x="1019" y="1078"/>
                  </a:lnTo>
                  <a:lnTo>
                    <a:pt x="1024" y="1082"/>
                  </a:lnTo>
                  <a:lnTo>
                    <a:pt x="1020" y="1089"/>
                  </a:lnTo>
                  <a:lnTo>
                    <a:pt x="1018" y="1078"/>
                  </a:lnTo>
                  <a:lnTo>
                    <a:pt x="1004" y="1078"/>
                  </a:lnTo>
                  <a:lnTo>
                    <a:pt x="994" y="1087"/>
                  </a:lnTo>
                  <a:lnTo>
                    <a:pt x="1008" y="1089"/>
                  </a:lnTo>
                  <a:lnTo>
                    <a:pt x="1008" y="1099"/>
                  </a:lnTo>
                  <a:lnTo>
                    <a:pt x="1003" y="1094"/>
                  </a:lnTo>
                  <a:lnTo>
                    <a:pt x="998" y="1097"/>
                  </a:lnTo>
                  <a:lnTo>
                    <a:pt x="1003" y="1099"/>
                  </a:lnTo>
                  <a:lnTo>
                    <a:pt x="995" y="1108"/>
                  </a:lnTo>
                  <a:lnTo>
                    <a:pt x="988" y="1099"/>
                  </a:lnTo>
                  <a:lnTo>
                    <a:pt x="988" y="1106"/>
                  </a:lnTo>
                  <a:lnTo>
                    <a:pt x="983" y="1104"/>
                  </a:lnTo>
                  <a:lnTo>
                    <a:pt x="983" y="1113"/>
                  </a:lnTo>
                  <a:lnTo>
                    <a:pt x="990" y="1113"/>
                  </a:lnTo>
                  <a:lnTo>
                    <a:pt x="978" y="1119"/>
                  </a:lnTo>
                  <a:lnTo>
                    <a:pt x="990" y="1136"/>
                  </a:lnTo>
                  <a:lnTo>
                    <a:pt x="979" y="1127"/>
                  </a:lnTo>
                  <a:lnTo>
                    <a:pt x="976" y="1136"/>
                  </a:lnTo>
                  <a:lnTo>
                    <a:pt x="974" y="1127"/>
                  </a:lnTo>
                  <a:lnTo>
                    <a:pt x="968" y="1129"/>
                  </a:lnTo>
                  <a:lnTo>
                    <a:pt x="971" y="1119"/>
                  </a:lnTo>
                  <a:lnTo>
                    <a:pt x="961" y="1116"/>
                  </a:lnTo>
                  <a:lnTo>
                    <a:pt x="958" y="1124"/>
                  </a:lnTo>
                  <a:lnTo>
                    <a:pt x="965" y="1132"/>
                  </a:lnTo>
                  <a:lnTo>
                    <a:pt x="960" y="1139"/>
                  </a:lnTo>
                  <a:lnTo>
                    <a:pt x="961" y="1143"/>
                  </a:lnTo>
                  <a:lnTo>
                    <a:pt x="956" y="1143"/>
                  </a:lnTo>
                  <a:lnTo>
                    <a:pt x="969" y="1162"/>
                  </a:lnTo>
                  <a:lnTo>
                    <a:pt x="985" y="1163"/>
                  </a:lnTo>
                  <a:lnTo>
                    <a:pt x="994" y="1171"/>
                  </a:lnTo>
                  <a:lnTo>
                    <a:pt x="995" y="1190"/>
                  </a:lnTo>
                  <a:lnTo>
                    <a:pt x="1010" y="1193"/>
                  </a:lnTo>
                  <a:lnTo>
                    <a:pt x="1018" y="1201"/>
                  </a:lnTo>
                  <a:lnTo>
                    <a:pt x="1034" y="1207"/>
                  </a:lnTo>
                  <a:lnTo>
                    <a:pt x="1030" y="1216"/>
                  </a:lnTo>
                  <a:lnTo>
                    <a:pt x="1038" y="1235"/>
                  </a:lnTo>
                  <a:lnTo>
                    <a:pt x="1030" y="1236"/>
                  </a:lnTo>
                  <a:lnTo>
                    <a:pt x="1032" y="1267"/>
                  </a:lnTo>
                  <a:lnTo>
                    <a:pt x="1043" y="1272"/>
                  </a:lnTo>
                  <a:lnTo>
                    <a:pt x="1062" y="1272"/>
                  </a:lnTo>
                  <a:lnTo>
                    <a:pt x="1069" y="1285"/>
                  </a:lnTo>
                  <a:lnTo>
                    <a:pt x="1098" y="1308"/>
                  </a:lnTo>
                  <a:lnTo>
                    <a:pt x="1078" y="1304"/>
                  </a:lnTo>
                  <a:lnTo>
                    <a:pt x="1077" y="1311"/>
                  </a:lnTo>
                  <a:lnTo>
                    <a:pt x="1067" y="1316"/>
                  </a:lnTo>
                  <a:lnTo>
                    <a:pt x="1057" y="1315"/>
                  </a:lnTo>
                  <a:lnTo>
                    <a:pt x="1057" y="1306"/>
                  </a:lnTo>
                  <a:lnTo>
                    <a:pt x="1045" y="1308"/>
                  </a:lnTo>
                  <a:lnTo>
                    <a:pt x="1050" y="1339"/>
                  </a:lnTo>
                  <a:lnTo>
                    <a:pt x="1043" y="1341"/>
                  </a:lnTo>
                  <a:lnTo>
                    <a:pt x="1035" y="1334"/>
                  </a:lnTo>
                  <a:lnTo>
                    <a:pt x="1038" y="1323"/>
                  </a:lnTo>
                  <a:lnTo>
                    <a:pt x="1027" y="1315"/>
                  </a:lnTo>
                  <a:lnTo>
                    <a:pt x="1014" y="1295"/>
                  </a:lnTo>
                  <a:lnTo>
                    <a:pt x="1009" y="1295"/>
                  </a:lnTo>
                  <a:lnTo>
                    <a:pt x="1010" y="1285"/>
                  </a:lnTo>
                  <a:lnTo>
                    <a:pt x="985" y="1295"/>
                  </a:lnTo>
                  <a:lnTo>
                    <a:pt x="969" y="1290"/>
                  </a:lnTo>
                  <a:lnTo>
                    <a:pt x="956" y="1274"/>
                  </a:lnTo>
                  <a:lnTo>
                    <a:pt x="931" y="1281"/>
                  </a:lnTo>
                  <a:lnTo>
                    <a:pt x="905" y="1272"/>
                  </a:lnTo>
                  <a:lnTo>
                    <a:pt x="901" y="1272"/>
                  </a:lnTo>
                  <a:lnTo>
                    <a:pt x="894" y="1281"/>
                  </a:lnTo>
                  <a:lnTo>
                    <a:pt x="885" y="1280"/>
                  </a:lnTo>
                  <a:lnTo>
                    <a:pt x="881" y="1285"/>
                  </a:lnTo>
                  <a:lnTo>
                    <a:pt x="871" y="1280"/>
                  </a:lnTo>
                  <a:lnTo>
                    <a:pt x="852" y="1285"/>
                  </a:lnTo>
                  <a:lnTo>
                    <a:pt x="828" y="1280"/>
                  </a:lnTo>
                  <a:lnTo>
                    <a:pt x="820" y="1290"/>
                  </a:lnTo>
                  <a:lnTo>
                    <a:pt x="813" y="1284"/>
                  </a:lnTo>
                  <a:lnTo>
                    <a:pt x="802" y="1290"/>
                  </a:lnTo>
                  <a:lnTo>
                    <a:pt x="798" y="1270"/>
                  </a:lnTo>
                  <a:lnTo>
                    <a:pt x="792" y="1279"/>
                  </a:lnTo>
                  <a:lnTo>
                    <a:pt x="786" y="1275"/>
                  </a:lnTo>
                  <a:lnTo>
                    <a:pt x="788" y="1269"/>
                  </a:lnTo>
                  <a:lnTo>
                    <a:pt x="782" y="1265"/>
                  </a:lnTo>
                  <a:lnTo>
                    <a:pt x="776" y="1272"/>
                  </a:lnTo>
                  <a:lnTo>
                    <a:pt x="766" y="1269"/>
                  </a:lnTo>
                  <a:lnTo>
                    <a:pt x="764" y="1274"/>
                  </a:lnTo>
                  <a:lnTo>
                    <a:pt x="742" y="1269"/>
                  </a:lnTo>
                  <a:lnTo>
                    <a:pt x="722" y="1256"/>
                  </a:lnTo>
                  <a:lnTo>
                    <a:pt x="719" y="1247"/>
                  </a:lnTo>
                  <a:lnTo>
                    <a:pt x="710" y="1256"/>
                  </a:lnTo>
                  <a:lnTo>
                    <a:pt x="715" y="1269"/>
                  </a:lnTo>
                  <a:lnTo>
                    <a:pt x="710" y="1270"/>
                  </a:lnTo>
                  <a:lnTo>
                    <a:pt x="702" y="1260"/>
                  </a:lnTo>
                  <a:lnTo>
                    <a:pt x="680" y="1262"/>
                  </a:lnTo>
                  <a:lnTo>
                    <a:pt x="664" y="1254"/>
                  </a:lnTo>
                  <a:lnTo>
                    <a:pt x="658" y="1257"/>
                  </a:lnTo>
                  <a:lnTo>
                    <a:pt x="648" y="1240"/>
                  </a:lnTo>
                  <a:lnTo>
                    <a:pt x="631" y="1225"/>
                  </a:lnTo>
                  <a:lnTo>
                    <a:pt x="620" y="1227"/>
                  </a:lnTo>
                  <a:lnTo>
                    <a:pt x="620" y="1220"/>
                  </a:lnTo>
                  <a:lnTo>
                    <a:pt x="611" y="1215"/>
                  </a:lnTo>
                  <a:lnTo>
                    <a:pt x="601" y="1221"/>
                  </a:lnTo>
                  <a:lnTo>
                    <a:pt x="601" y="1216"/>
                  </a:lnTo>
                  <a:lnTo>
                    <a:pt x="594" y="1215"/>
                  </a:lnTo>
                  <a:lnTo>
                    <a:pt x="594" y="1200"/>
                  </a:lnTo>
                  <a:lnTo>
                    <a:pt x="587" y="1207"/>
                  </a:lnTo>
                  <a:lnTo>
                    <a:pt x="575" y="1196"/>
                  </a:lnTo>
                  <a:lnTo>
                    <a:pt x="572" y="1200"/>
                  </a:lnTo>
                  <a:lnTo>
                    <a:pt x="570" y="1196"/>
                  </a:lnTo>
                  <a:lnTo>
                    <a:pt x="557" y="1196"/>
                  </a:lnTo>
                  <a:lnTo>
                    <a:pt x="554" y="1183"/>
                  </a:lnTo>
                  <a:lnTo>
                    <a:pt x="542" y="1185"/>
                  </a:lnTo>
                  <a:lnTo>
                    <a:pt x="547" y="1173"/>
                  </a:lnTo>
                  <a:lnTo>
                    <a:pt x="541" y="1168"/>
                  </a:lnTo>
                  <a:lnTo>
                    <a:pt x="546" y="1162"/>
                  </a:lnTo>
                  <a:lnTo>
                    <a:pt x="542" y="1152"/>
                  </a:lnTo>
                  <a:lnTo>
                    <a:pt x="540" y="1143"/>
                  </a:lnTo>
                  <a:lnTo>
                    <a:pt x="532" y="1137"/>
                  </a:lnTo>
                  <a:lnTo>
                    <a:pt x="526" y="1137"/>
                  </a:lnTo>
                  <a:lnTo>
                    <a:pt x="516" y="1111"/>
                  </a:lnTo>
                  <a:lnTo>
                    <a:pt x="505" y="1116"/>
                  </a:lnTo>
                  <a:lnTo>
                    <a:pt x="502" y="1102"/>
                  </a:lnTo>
                  <a:lnTo>
                    <a:pt x="513" y="1104"/>
                  </a:lnTo>
                  <a:lnTo>
                    <a:pt x="515" y="1093"/>
                  </a:lnTo>
                  <a:lnTo>
                    <a:pt x="521" y="1092"/>
                  </a:lnTo>
                  <a:lnTo>
                    <a:pt x="526" y="1088"/>
                  </a:lnTo>
                  <a:lnTo>
                    <a:pt x="521" y="1060"/>
                  </a:lnTo>
                  <a:lnTo>
                    <a:pt x="503" y="1070"/>
                  </a:lnTo>
                  <a:lnTo>
                    <a:pt x="495" y="1067"/>
                  </a:lnTo>
                  <a:lnTo>
                    <a:pt x="487" y="1063"/>
                  </a:lnTo>
                  <a:lnTo>
                    <a:pt x="495" y="1062"/>
                  </a:lnTo>
                  <a:lnTo>
                    <a:pt x="497" y="1060"/>
                  </a:lnTo>
                  <a:lnTo>
                    <a:pt x="492" y="1049"/>
                  </a:lnTo>
                  <a:lnTo>
                    <a:pt x="483" y="1052"/>
                  </a:lnTo>
                  <a:lnTo>
                    <a:pt x="477" y="1054"/>
                  </a:lnTo>
                  <a:lnTo>
                    <a:pt x="476" y="1044"/>
                  </a:lnTo>
                  <a:lnTo>
                    <a:pt x="463" y="1029"/>
                  </a:lnTo>
                  <a:lnTo>
                    <a:pt x="456" y="1024"/>
                  </a:lnTo>
                  <a:lnTo>
                    <a:pt x="451" y="1033"/>
                  </a:lnTo>
                  <a:lnTo>
                    <a:pt x="444" y="1020"/>
                  </a:lnTo>
                  <a:lnTo>
                    <a:pt x="439" y="1029"/>
                  </a:lnTo>
                  <a:lnTo>
                    <a:pt x="428" y="1020"/>
                  </a:lnTo>
                  <a:lnTo>
                    <a:pt x="418" y="1025"/>
                  </a:lnTo>
                  <a:lnTo>
                    <a:pt x="414" y="1030"/>
                  </a:lnTo>
                  <a:lnTo>
                    <a:pt x="407" y="1028"/>
                  </a:lnTo>
                  <a:lnTo>
                    <a:pt x="397" y="1033"/>
                  </a:lnTo>
                  <a:lnTo>
                    <a:pt x="393" y="1030"/>
                  </a:lnTo>
                  <a:lnTo>
                    <a:pt x="394" y="1024"/>
                  </a:lnTo>
                  <a:lnTo>
                    <a:pt x="402" y="1023"/>
                  </a:lnTo>
                  <a:lnTo>
                    <a:pt x="385" y="1014"/>
                  </a:lnTo>
                  <a:lnTo>
                    <a:pt x="378" y="1025"/>
                  </a:lnTo>
                  <a:lnTo>
                    <a:pt x="360" y="1019"/>
                  </a:lnTo>
                  <a:lnTo>
                    <a:pt x="359" y="1005"/>
                  </a:lnTo>
                  <a:lnTo>
                    <a:pt x="348" y="996"/>
                  </a:lnTo>
                  <a:lnTo>
                    <a:pt x="344" y="973"/>
                  </a:lnTo>
                  <a:lnTo>
                    <a:pt x="335" y="975"/>
                  </a:lnTo>
                  <a:lnTo>
                    <a:pt x="330" y="969"/>
                  </a:lnTo>
                  <a:lnTo>
                    <a:pt x="323" y="966"/>
                  </a:lnTo>
                  <a:lnTo>
                    <a:pt x="319" y="960"/>
                  </a:lnTo>
                  <a:lnTo>
                    <a:pt x="306" y="954"/>
                  </a:lnTo>
                  <a:lnTo>
                    <a:pt x="291" y="924"/>
                  </a:lnTo>
                  <a:lnTo>
                    <a:pt x="276" y="924"/>
                  </a:lnTo>
                  <a:lnTo>
                    <a:pt x="266" y="930"/>
                  </a:lnTo>
                  <a:lnTo>
                    <a:pt x="255" y="927"/>
                  </a:lnTo>
                  <a:lnTo>
                    <a:pt x="236" y="895"/>
                  </a:lnTo>
                  <a:lnTo>
                    <a:pt x="237" y="885"/>
                  </a:lnTo>
                  <a:lnTo>
                    <a:pt x="231" y="882"/>
                  </a:lnTo>
                  <a:lnTo>
                    <a:pt x="226" y="855"/>
                  </a:lnTo>
                  <a:lnTo>
                    <a:pt x="215" y="847"/>
                  </a:lnTo>
                  <a:lnTo>
                    <a:pt x="205" y="845"/>
                  </a:lnTo>
                  <a:lnTo>
                    <a:pt x="202" y="838"/>
                  </a:lnTo>
                  <a:lnTo>
                    <a:pt x="191" y="855"/>
                  </a:lnTo>
                  <a:lnTo>
                    <a:pt x="185" y="848"/>
                  </a:lnTo>
                  <a:lnTo>
                    <a:pt x="185" y="852"/>
                  </a:lnTo>
                  <a:lnTo>
                    <a:pt x="175" y="852"/>
                  </a:lnTo>
                  <a:lnTo>
                    <a:pt x="173" y="860"/>
                  </a:lnTo>
                  <a:lnTo>
                    <a:pt x="165" y="855"/>
                  </a:lnTo>
                  <a:lnTo>
                    <a:pt x="165" y="843"/>
                  </a:lnTo>
                  <a:lnTo>
                    <a:pt x="157" y="843"/>
                  </a:lnTo>
                  <a:lnTo>
                    <a:pt x="157" y="847"/>
                  </a:lnTo>
                  <a:lnTo>
                    <a:pt x="151" y="840"/>
                  </a:lnTo>
                  <a:lnTo>
                    <a:pt x="148" y="845"/>
                  </a:lnTo>
                  <a:lnTo>
                    <a:pt x="143" y="843"/>
                  </a:lnTo>
                  <a:lnTo>
                    <a:pt x="138" y="847"/>
                  </a:lnTo>
                  <a:lnTo>
                    <a:pt x="146" y="855"/>
                  </a:lnTo>
                  <a:lnTo>
                    <a:pt x="141" y="861"/>
                  </a:lnTo>
                  <a:lnTo>
                    <a:pt x="127" y="861"/>
                  </a:lnTo>
                  <a:lnTo>
                    <a:pt x="122" y="855"/>
                  </a:lnTo>
                  <a:lnTo>
                    <a:pt x="121" y="856"/>
                  </a:lnTo>
                  <a:lnTo>
                    <a:pt x="119" y="847"/>
                  </a:lnTo>
                  <a:lnTo>
                    <a:pt x="111" y="843"/>
                  </a:lnTo>
                  <a:lnTo>
                    <a:pt x="107" y="858"/>
                  </a:lnTo>
                  <a:lnTo>
                    <a:pt x="98" y="855"/>
                  </a:lnTo>
                  <a:lnTo>
                    <a:pt x="91" y="858"/>
                  </a:lnTo>
                  <a:lnTo>
                    <a:pt x="88" y="858"/>
                  </a:lnTo>
                  <a:lnTo>
                    <a:pt x="77" y="858"/>
                  </a:lnTo>
                  <a:lnTo>
                    <a:pt x="84" y="863"/>
                  </a:lnTo>
                  <a:lnTo>
                    <a:pt x="84" y="868"/>
                  </a:lnTo>
                  <a:lnTo>
                    <a:pt x="69" y="866"/>
                  </a:lnTo>
                  <a:lnTo>
                    <a:pt x="64" y="853"/>
                  </a:lnTo>
                  <a:lnTo>
                    <a:pt x="58" y="856"/>
                  </a:lnTo>
                  <a:lnTo>
                    <a:pt x="50" y="853"/>
                  </a:lnTo>
                  <a:lnTo>
                    <a:pt x="50" y="861"/>
                  </a:lnTo>
                  <a:lnTo>
                    <a:pt x="45" y="861"/>
                  </a:lnTo>
                  <a:lnTo>
                    <a:pt x="37" y="852"/>
                  </a:lnTo>
                  <a:lnTo>
                    <a:pt x="35" y="843"/>
                  </a:lnTo>
                  <a:lnTo>
                    <a:pt x="24" y="842"/>
                  </a:lnTo>
                  <a:lnTo>
                    <a:pt x="22" y="831"/>
                  </a:lnTo>
                  <a:lnTo>
                    <a:pt x="10" y="843"/>
                  </a:lnTo>
                  <a:lnTo>
                    <a:pt x="9" y="827"/>
                  </a:lnTo>
                  <a:lnTo>
                    <a:pt x="0" y="816"/>
                  </a:lnTo>
                  <a:lnTo>
                    <a:pt x="4" y="813"/>
                  </a:lnTo>
                  <a:lnTo>
                    <a:pt x="10" y="811"/>
                  </a:lnTo>
                  <a:lnTo>
                    <a:pt x="14" y="816"/>
                  </a:lnTo>
                  <a:lnTo>
                    <a:pt x="27" y="817"/>
                  </a:lnTo>
                  <a:lnTo>
                    <a:pt x="34" y="811"/>
                  </a:lnTo>
                  <a:lnTo>
                    <a:pt x="5" y="794"/>
                  </a:lnTo>
                  <a:lnTo>
                    <a:pt x="13" y="784"/>
                  </a:lnTo>
                  <a:lnTo>
                    <a:pt x="8" y="769"/>
                  </a:lnTo>
                  <a:lnTo>
                    <a:pt x="18" y="769"/>
                  </a:lnTo>
                  <a:lnTo>
                    <a:pt x="22" y="771"/>
                  </a:lnTo>
                  <a:lnTo>
                    <a:pt x="22" y="767"/>
                  </a:lnTo>
                  <a:lnTo>
                    <a:pt x="22" y="764"/>
                  </a:lnTo>
                  <a:lnTo>
                    <a:pt x="32" y="754"/>
                  </a:lnTo>
                  <a:lnTo>
                    <a:pt x="30" y="743"/>
                  </a:lnTo>
                  <a:lnTo>
                    <a:pt x="20" y="743"/>
                  </a:lnTo>
                  <a:lnTo>
                    <a:pt x="27" y="735"/>
                  </a:lnTo>
                  <a:lnTo>
                    <a:pt x="18" y="737"/>
                  </a:lnTo>
                  <a:lnTo>
                    <a:pt x="20" y="730"/>
                  </a:lnTo>
                  <a:lnTo>
                    <a:pt x="13" y="717"/>
                  </a:lnTo>
                  <a:lnTo>
                    <a:pt x="20" y="710"/>
                  </a:lnTo>
                  <a:lnTo>
                    <a:pt x="10" y="699"/>
                  </a:lnTo>
                  <a:lnTo>
                    <a:pt x="22" y="694"/>
                  </a:lnTo>
                  <a:lnTo>
                    <a:pt x="22" y="689"/>
                  </a:lnTo>
                  <a:lnTo>
                    <a:pt x="5" y="670"/>
                  </a:lnTo>
                  <a:lnTo>
                    <a:pt x="19" y="666"/>
                  </a:lnTo>
                  <a:lnTo>
                    <a:pt x="19" y="643"/>
                  </a:lnTo>
                  <a:lnTo>
                    <a:pt x="20" y="636"/>
                  </a:lnTo>
                  <a:lnTo>
                    <a:pt x="29" y="631"/>
                  </a:lnTo>
                  <a:lnTo>
                    <a:pt x="30" y="635"/>
                  </a:lnTo>
                  <a:lnTo>
                    <a:pt x="39" y="634"/>
                  </a:lnTo>
                  <a:lnTo>
                    <a:pt x="55" y="620"/>
                  </a:lnTo>
                  <a:lnTo>
                    <a:pt x="67" y="599"/>
                  </a:lnTo>
                  <a:lnTo>
                    <a:pt x="69" y="595"/>
                  </a:lnTo>
                  <a:lnTo>
                    <a:pt x="91" y="567"/>
                  </a:lnTo>
                  <a:lnTo>
                    <a:pt x="104" y="565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96" y="546"/>
                  </a:lnTo>
                  <a:lnTo>
                    <a:pt x="84" y="517"/>
                  </a:lnTo>
                  <a:lnTo>
                    <a:pt x="111" y="510"/>
                  </a:lnTo>
                  <a:lnTo>
                    <a:pt x="121" y="486"/>
                  </a:lnTo>
                  <a:lnTo>
                    <a:pt x="131" y="503"/>
                  </a:lnTo>
                  <a:lnTo>
                    <a:pt x="142" y="503"/>
                  </a:lnTo>
                  <a:lnTo>
                    <a:pt x="137" y="493"/>
                  </a:lnTo>
                  <a:lnTo>
                    <a:pt x="143" y="488"/>
                  </a:lnTo>
                  <a:lnTo>
                    <a:pt x="148" y="476"/>
                  </a:lnTo>
                  <a:lnTo>
                    <a:pt x="168" y="473"/>
                  </a:lnTo>
                  <a:lnTo>
                    <a:pt x="186" y="449"/>
                  </a:lnTo>
                  <a:lnTo>
                    <a:pt x="185" y="432"/>
                  </a:lnTo>
                  <a:lnTo>
                    <a:pt x="215" y="446"/>
                  </a:lnTo>
                  <a:lnTo>
                    <a:pt x="234" y="441"/>
                  </a:lnTo>
                  <a:lnTo>
                    <a:pt x="237" y="419"/>
                  </a:lnTo>
                  <a:lnTo>
                    <a:pt x="234" y="387"/>
                  </a:lnTo>
                  <a:lnTo>
                    <a:pt x="237" y="374"/>
                  </a:lnTo>
                  <a:lnTo>
                    <a:pt x="242" y="382"/>
                  </a:lnTo>
                  <a:lnTo>
                    <a:pt x="247" y="380"/>
                  </a:lnTo>
                  <a:lnTo>
                    <a:pt x="250" y="379"/>
                  </a:lnTo>
                  <a:lnTo>
                    <a:pt x="254" y="377"/>
                  </a:lnTo>
                  <a:lnTo>
                    <a:pt x="259" y="375"/>
                  </a:lnTo>
                  <a:lnTo>
                    <a:pt x="256" y="390"/>
                  </a:lnTo>
                  <a:lnTo>
                    <a:pt x="259" y="392"/>
                  </a:lnTo>
                  <a:lnTo>
                    <a:pt x="266" y="397"/>
                  </a:lnTo>
                  <a:lnTo>
                    <a:pt x="270" y="400"/>
                  </a:lnTo>
                  <a:lnTo>
                    <a:pt x="271" y="398"/>
                  </a:lnTo>
                  <a:lnTo>
                    <a:pt x="284" y="417"/>
                  </a:lnTo>
                  <a:lnTo>
                    <a:pt x="288" y="412"/>
                  </a:lnTo>
                  <a:lnTo>
                    <a:pt x="295" y="418"/>
                  </a:lnTo>
                  <a:lnTo>
                    <a:pt x="300" y="429"/>
                  </a:lnTo>
                  <a:lnTo>
                    <a:pt x="304" y="428"/>
                  </a:lnTo>
                  <a:lnTo>
                    <a:pt x="303" y="438"/>
                  </a:lnTo>
                  <a:lnTo>
                    <a:pt x="319" y="432"/>
                  </a:lnTo>
                  <a:lnTo>
                    <a:pt x="334" y="433"/>
                  </a:lnTo>
                  <a:lnTo>
                    <a:pt x="339" y="444"/>
                  </a:lnTo>
                  <a:lnTo>
                    <a:pt x="340" y="438"/>
                  </a:lnTo>
                  <a:lnTo>
                    <a:pt x="349" y="443"/>
                  </a:lnTo>
                  <a:lnTo>
                    <a:pt x="353" y="461"/>
                  </a:lnTo>
                  <a:lnTo>
                    <a:pt x="357" y="457"/>
                  </a:lnTo>
                  <a:lnTo>
                    <a:pt x="355" y="451"/>
                  </a:lnTo>
                  <a:lnTo>
                    <a:pt x="360" y="452"/>
                  </a:lnTo>
                  <a:lnTo>
                    <a:pt x="364" y="459"/>
                  </a:lnTo>
                  <a:lnTo>
                    <a:pt x="360" y="467"/>
                  </a:lnTo>
                  <a:lnTo>
                    <a:pt x="367" y="476"/>
                  </a:lnTo>
                  <a:lnTo>
                    <a:pt x="365" y="468"/>
                  </a:lnTo>
                  <a:lnTo>
                    <a:pt x="372" y="471"/>
                  </a:lnTo>
                  <a:lnTo>
                    <a:pt x="372" y="464"/>
                  </a:lnTo>
                  <a:lnTo>
                    <a:pt x="378" y="459"/>
                  </a:lnTo>
                  <a:lnTo>
                    <a:pt x="388" y="476"/>
                  </a:lnTo>
                  <a:lnTo>
                    <a:pt x="394" y="471"/>
                  </a:lnTo>
                  <a:lnTo>
                    <a:pt x="402" y="478"/>
                  </a:lnTo>
                  <a:lnTo>
                    <a:pt x="428" y="491"/>
                  </a:lnTo>
                  <a:lnTo>
                    <a:pt x="433" y="483"/>
                  </a:lnTo>
                  <a:lnTo>
                    <a:pt x="436" y="491"/>
                  </a:lnTo>
                  <a:lnTo>
                    <a:pt x="452" y="491"/>
                  </a:lnTo>
                  <a:lnTo>
                    <a:pt x="457" y="496"/>
                  </a:lnTo>
                  <a:lnTo>
                    <a:pt x="461" y="487"/>
                  </a:lnTo>
                  <a:lnTo>
                    <a:pt x="467" y="496"/>
                  </a:lnTo>
                  <a:lnTo>
                    <a:pt x="473" y="487"/>
                  </a:lnTo>
                  <a:lnTo>
                    <a:pt x="490" y="517"/>
                  </a:lnTo>
                  <a:lnTo>
                    <a:pt x="497" y="520"/>
                  </a:lnTo>
                  <a:lnTo>
                    <a:pt x="515" y="512"/>
                  </a:lnTo>
                  <a:lnTo>
                    <a:pt x="516" y="507"/>
                  </a:lnTo>
                  <a:lnTo>
                    <a:pt x="527" y="508"/>
                  </a:lnTo>
                  <a:lnTo>
                    <a:pt x="525" y="521"/>
                  </a:lnTo>
                  <a:lnTo>
                    <a:pt x="540" y="547"/>
                  </a:lnTo>
                  <a:lnTo>
                    <a:pt x="559" y="540"/>
                  </a:lnTo>
                  <a:lnTo>
                    <a:pt x="572" y="542"/>
                  </a:lnTo>
                  <a:lnTo>
                    <a:pt x="584" y="528"/>
                  </a:lnTo>
                  <a:lnTo>
                    <a:pt x="599" y="525"/>
                  </a:lnTo>
                  <a:lnTo>
                    <a:pt x="604" y="520"/>
                  </a:lnTo>
                  <a:lnTo>
                    <a:pt x="595" y="505"/>
                  </a:lnTo>
                  <a:lnTo>
                    <a:pt x="595" y="492"/>
                  </a:lnTo>
                  <a:lnTo>
                    <a:pt x="614" y="473"/>
                  </a:lnTo>
                  <a:lnTo>
                    <a:pt x="600" y="446"/>
                  </a:lnTo>
                  <a:lnTo>
                    <a:pt x="620" y="423"/>
                  </a:lnTo>
                  <a:lnTo>
                    <a:pt x="635" y="392"/>
                  </a:lnTo>
                  <a:lnTo>
                    <a:pt x="648" y="388"/>
                  </a:lnTo>
                  <a:lnTo>
                    <a:pt x="654" y="377"/>
                  </a:lnTo>
                  <a:lnTo>
                    <a:pt x="658" y="369"/>
                  </a:lnTo>
                  <a:lnTo>
                    <a:pt x="649" y="363"/>
                  </a:lnTo>
                  <a:lnTo>
                    <a:pt x="654" y="355"/>
                  </a:lnTo>
                  <a:lnTo>
                    <a:pt x="648" y="343"/>
                  </a:lnTo>
                  <a:lnTo>
                    <a:pt x="660" y="344"/>
                  </a:lnTo>
                  <a:lnTo>
                    <a:pt x="675" y="326"/>
                  </a:lnTo>
                  <a:lnTo>
                    <a:pt x="699" y="311"/>
                  </a:lnTo>
                  <a:lnTo>
                    <a:pt x="669" y="126"/>
                  </a:lnTo>
                  <a:lnTo>
                    <a:pt x="679" y="129"/>
                  </a:lnTo>
                  <a:lnTo>
                    <a:pt x="683" y="122"/>
                  </a:lnTo>
                  <a:lnTo>
                    <a:pt x="687" y="127"/>
                  </a:lnTo>
                  <a:lnTo>
                    <a:pt x="690" y="121"/>
                  </a:lnTo>
                  <a:lnTo>
                    <a:pt x="695" y="129"/>
                  </a:lnTo>
                  <a:lnTo>
                    <a:pt x="694" y="117"/>
                  </a:lnTo>
                  <a:lnTo>
                    <a:pt x="702" y="122"/>
                  </a:lnTo>
                  <a:lnTo>
                    <a:pt x="718" y="121"/>
                  </a:lnTo>
                  <a:lnTo>
                    <a:pt x="718" y="124"/>
                  </a:lnTo>
                  <a:lnTo>
                    <a:pt x="728" y="124"/>
                  </a:lnTo>
                  <a:lnTo>
                    <a:pt x="729" y="114"/>
                  </a:lnTo>
                  <a:lnTo>
                    <a:pt x="738" y="117"/>
                  </a:lnTo>
                  <a:lnTo>
                    <a:pt x="739" y="111"/>
                  </a:lnTo>
                  <a:lnTo>
                    <a:pt x="748" y="113"/>
                  </a:lnTo>
                  <a:lnTo>
                    <a:pt x="748" y="106"/>
                  </a:lnTo>
                  <a:lnTo>
                    <a:pt x="752" y="108"/>
                  </a:lnTo>
                  <a:lnTo>
                    <a:pt x="756" y="99"/>
                  </a:lnTo>
                  <a:lnTo>
                    <a:pt x="754" y="93"/>
                  </a:lnTo>
                  <a:lnTo>
                    <a:pt x="763" y="89"/>
                  </a:lnTo>
                  <a:lnTo>
                    <a:pt x="764" y="78"/>
                  </a:lnTo>
                  <a:lnTo>
                    <a:pt x="771" y="77"/>
                  </a:lnTo>
                  <a:lnTo>
                    <a:pt x="771" y="63"/>
                  </a:lnTo>
                  <a:lnTo>
                    <a:pt x="772" y="60"/>
                  </a:lnTo>
                  <a:lnTo>
                    <a:pt x="776" y="62"/>
                  </a:lnTo>
                  <a:lnTo>
                    <a:pt x="776" y="53"/>
                  </a:lnTo>
                  <a:lnTo>
                    <a:pt x="782" y="53"/>
                  </a:lnTo>
                  <a:lnTo>
                    <a:pt x="793" y="34"/>
                  </a:lnTo>
                  <a:lnTo>
                    <a:pt x="803" y="34"/>
                  </a:lnTo>
                  <a:lnTo>
                    <a:pt x="806" y="28"/>
                  </a:lnTo>
                  <a:lnTo>
                    <a:pt x="816" y="29"/>
                  </a:lnTo>
                  <a:lnTo>
                    <a:pt x="820" y="23"/>
                  </a:lnTo>
                  <a:lnTo>
                    <a:pt x="830" y="32"/>
                  </a:lnTo>
                  <a:lnTo>
                    <a:pt x="835" y="24"/>
                  </a:lnTo>
                  <a:lnTo>
                    <a:pt x="841" y="19"/>
                  </a:lnTo>
                  <a:lnTo>
                    <a:pt x="852" y="20"/>
                  </a:lnTo>
                  <a:lnTo>
                    <a:pt x="872" y="0"/>
                  </a:lnTo>
                  <a:lnTo>
                    <a:pt x="902" y="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4664124" y="1462009"/>
              <a:ext cx="1492052" cy="1070030"/>
            </a:xfrm>
            <a:custGeom>
              <a:avLst/>
              <a:gdLst>
                <a:gd name="T0" fmla="*/ 502 w 2192"/>
                <a:gd name="T1" fmla="*/ 78 h 1570"/>
                <a:gd name="T2" fmla="*/ 653 w 2192"/>
                <a:gd name="T3" fmla="*/ 197 h 1570"/>
                <a:gd name="T4" fmla="*/ 757 w 2192"/>
                <a:gd name="T5" fmla="*/ 314 h 1570"/>
                <a:gd name="T6" fmla="*/ 832 w 2192"/>
                <a:gd name="T7" fmla="*/ 486 h 1570"/>
                <a:gd name="T8" fmla="*/ 956 w 2192"/>
                <a:gd name="T9" fmla="*/ 581 h 1570"/>
                <a:gd name="T10" fmla="*/ 1084 w 2192"/>
                <a:gd name="T11" fmla="*/ 772 h 1570"/>
                <a:gd name="T12" fmla="*/ 1222 w 2192"/>
                <a:gd name="T13" fmla="*/ 926 h 1570"/>
                <a:gd name="T14" fmla="*/ 1367 w 2192"/>
                <a:gd name="T15" fmla="*/ 946 h 1570"/>
                <a:gd name="T16" fmla="*/ 1507 w 2192"/>
                <a:gd name="T17" fmla="*/ 961 h 1570"/>
                <a:gd name="T18" fmla="*/ 1659 w 2192"/>
                <a:gd name="T19" fmla="*/ 1010 h 1570"/>
                <a:gd name="T20" fmla="*/ 1717 w 2192"/>
                <a:gd name="T21" fmla="*/ 986 h 1570"/>
                <a:gd name="T22" fmla="*/ 1822 w 2192"/>
                <a:gd name="T23" fmla="*/ 994 h 1570"/>
                <a:gd name="T24" fmla="*/ 1912 w 2192"/>
                <a:gd name="T25" fmla="*/ 1028 h 1570"/>
                <a:gd name="T26" fmla="*/ 1994 w 2192"/>
                <a:gd name="T27" fmla="*/ 979 h 1570"/>
                <a:gd name="T28" fmla="*/ 2063 w 2192"/>
                <a:gd name="T29" fmla="*/ 1036 h 1570"/>
                <a:gd name="T30" fmla="*/ 2106 w 2192"/>
                <a:gd name="T31" fmla="*/ 1015 h 1570"/>
                <a:gd name="T32" fmla="*/ 2131 w 2192"/>
                <a:gd name="T33" fmla="*/ 1118 h 1570"/>
                <a:gd name="T34" fmla="*/ 2176 w 2192"/>
                <a:gd name="T35" fmla="*/ 1228 h 1570"/>
                <a:gd name="T36" fmla="*/ 2064 w 2192"/>
                <a:gd name="T37" fmla="*/ 1223 h 1570"/>
                <a:gd name="T38" fmla="*/ 2025 w 2192"/>
                <a:gd name="T39" fmla="*/ 1287 h 1570"/>
                <a:gd name="T40" fmla="*/ 1995 w 2192"/>
                <a:gd name="T41" fmla="*/ 1314 h 1570"/>
                <a:gd name="T42" fmla="*/ 1956 w 2192"/>
                <a:gd name="T43" fmla="*/ 1344 h 1570"/>
                <a:gd name="T44" fmla="*/ 1897 w 2192"/>
                <a:gd name="T45" fmla="*/ 1386 h 1570"/>
                <a:gd name="T46" fmla="*/ 1872 w 2192"/>
                <a:gd name="T47" fmla="*/ 1467 h 1570"/>
                <a:gd name="T48" fmla="*/ 1901 w 2192"/>
                <a:gd name="T49" fmla="*/ 1532 h 1570"/>
                <a:gd name="T50" fmla="*/ 1833 w 2192"/>
                <a:gd name="T51" fmla="*/ 1558 h 1570"/>
                <a:gd name="T52" fmla="*/ 1764 w 2192"/>
                <a:gd name="T53" fmla="*/ 1484 h 1570"/>
                <a:gd name="T54" fmla="*/ 1675 w 2192"/>
                <a:gd name="T55" fmla="*/ 1474 h 1570"/>
                <a:gd name="T56" fmla="*/ 1626 w 2192"/>
                <a:gd name="T57" fmla="*/ 1462 h 1570"/>
                <a:gd name="T58" fmla="*/ 1569 w 2192"/>
                <a:gd name="T59" fmla="*/ 1453 h 1570"/>
                <a:gd name="T60" fmla="*/ 1457 w 2192"/>
                <a:gd name="T61" fmla="*/ 1445 h 1570"/>
                <a:gd name="T62" fmla="*/ 1344 w 2192"/>
                <a:gd name="T63" fmla="*/ 1455 h 1570"/>
                <a:gd name="T64" fmla="*/ 1236 w 2192"/>
                <a:gd name="T65" fmla="*/ 1419 h 1570"/>
                <a:gd name="T66" fmla="*/ 1181 w 2192"/>
                <a:gd name="T67" fmla="*/ 1413 h 1570"/>
                <a:gd name="T68" fmla="*/ 1030 w 2192"/>
                <a:gd name="T69" fmla="*/ 1405 h 1570"/>
                <a:gd name="T70" fmla="*/ 966 w 2192"/>
                <a:gd name="T71" fmla="*/ 1394 h 1570"/>
                <a:gd name="T72" fmla="*/ 826 w 2192"/>
                <a:gd name="T73" fmla="*/ 1420 h 1570"/>
                <a:gd name="T74" fmla="*/ 628 w 2192"/>
                <a:gd name="T75" fmla="*/ 1487 h 1570"/>
                <a:gd name="T76" fmla="*/ 497 w 2192"/>
                <a:gd name="T77" fmla="*/ 1472 h 1570"/>
                <a:gd name="T78" fmla="*/ 369 w 2192"/>
                <a:gd name="T79" fmla="*/ 1432 h 1570"/>
                <a:gd name="T80" fmla="*/ 205 w 2192"/>
                <a:gd name="T81" fmla="*/ 1394 h 1570"/>
                <a:gd name="T82" fmla="*/ 195 w 2192"/>
                <a:gd name="T83" fmla="*/ 1230 h 1570"/>
                <a:gd name="T84" fmla="*/ 106 w 2192"/>
                <a:gd name="T85" fmla="*/ 1223 h 1570"/>
                <a:gd name="T86" fmla="*/ 8 w 2192"/>
                <a:gd name="T87" fmla="*/ 1232 h 1570"/>
                <a:gd name="T88" fmla="*/ 18 w 2192"/>
                <a:gd name="T89" fmla="*/ 1144 h 1570"/>
                <a:gd name="T90" fmla="*/ 37 w 2192"/>
                <a:gd name="T91" fmla="*/ 1028 h 1570"/>
                <a:gd name="T92" fmla="*/ 165 w 2192"/>
                <a:gd name="T93" fmla="*/ 1025 h 1570"/>
                <a:gd name="T94" fmla="*/ 252 w 2192"/>
                <a:gd name="T95" fmla="*/ 1025 h 1570"/>
                <a:gd name="T96" fmla="*/ 275 w 2192"/>
                <a:gd name="T97" fmla="*/ 1030 h 1570"/>
                <a:gd name="T98" fmla="*/ 275 w 2192"/>
                <a:gd name="T99" fmla="*/ 975 h 1570"/>
                <a:gd name="T100" fmla="*/ 301 w 2192"/>
                <a:gd name="T101" fmla="*/ 930 h 1570"/>
                <a:gd name="T102" fmla="*/ 321 w 2192"/>
                <a:gd name="T103" fmla="*/ 867 h 1570"/>
                <a:gd name="T104" fmla="*/ 329 w 2192"/>
                <a:gd name="T105" fmla="*/ 809 h 1570"/>
                <a:gd name="T106" fmla="*/ 271 w 2192"/>
                <a:gd name="T107" fmla="*/ 674 h 1570"/>
                <a:gd name="T108" fmla="*/ 427 w 2192"/>
                <a:gd name="T109" fmla="*/ 595 h 1570"/>
                <a:gd name="T110" fmla="*/ 427 w 2192"/>
                <a:gd name="T111" fmla="*/ 496 h 1570"/>
                <a:gd name="T112" fmla="*/ 372 w 2192"/>
                <a:gd name="T113" fmla="*/ 448 h 1570"/>
                <a:gd name="T114" fmla="*/ 339 w 2192"/>
                <a:gd name="T115" fmla="*/ 339 h 1570"/>
                <a:gd name="T116" fmla="*/ 301 w 2192"/>
                <a:gd name="T117" fmla="*/ 250 h 1570"/>
                <a:gd name="T118" fmla="*/ 318 w 2192"/>
                <a:gd name="T119" fmla="*/ 181 h 1570"/>
                <a:gd name="T120" fmla="*/ 326 w 2192"/>
                <a:gd name="T121" fmla="*/ 107 h 1570"/>
                <a:gd name="T122" fmla="*/ 365 w 2192"/>
                <a:gd name="T123" fmla="*/ 28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2" h="1570">
                  <a:moveTo>
                    <a:pt x="377" y="0"/>
                  </a:moveTo>
                  <a:lnTo>
                    <a:pt x="397" y="9"/>
                  </a:lnTo>
                  <a:lnTo>
                    <a:pt x="414" y="6"/>
                  </a:lnTo>
                  <a:lnTo>
                    <a:pt x="418" y="21"/>
                  </a:lnTo>
                  <a:lnTo>
                    <a:pt x="417" y="39"/>
                  </a:lnTo>
                  <a:lnTo>
                    <a:pt x="447" y="54"/>
                  </a:lnTo>
                  <a:lnTo>
                    <a:pt x="452" y="70"/>
                  </a:lnTo>
                  <a:lnTo>
                    <a:pt x="459" y="79"/>
                  </a:lnTo>
                  <a:lnTo>
                    <a:pt x="468" y="73"/>
                  </a:lnTo>
                  <a:lnTo>
                    <a:pt x="476" y="68"/>
                  </a:lnTo>
                  <a:lnTo>
                    <a:pt x="492" y="78"/>
                  </a:lnTo>
                  <a:lnTo>
                    <a:pt x="502" y="78"/>
                  </a:lnTo>
                  <a:lnTo>
                    <a:pt x="510" y="78"/>
                  </a:lnTo>
                  <a:lnTo>
                    <a:pt x="547" y="112"/>
                  </a:lnTo>
                  <a:lnTo>
                    <a:pt x="576" y="117"/>
                  </a:lnTo>
                  <a:lnTo>
                    <a:pt x="576" y="133"/>
                  </a:lnTo>
                  <a:lnTo>
                    <a:pt x="577" y="147"/>
                  </a:lnTo>
                  <a:lnTo>
                    <a:pt x="585" y="151"/>
                  </a:lnTo>
                  <a:lnTo>
                    <a:pt x="615" y="147"/>
                  </a:lnTo>
                  <a:lnTo>
                    <a:pt x="633" y="154"/>
                  </a:lnTo>
                  <a:lnTo>
                    <a:pt x="640" y="163"/>
                  </a:lnTo>
                  <a:lnTo>
                    <a:pt x="635" y="186"/>
                  </a:lnTo>
                  <a:lnTo>
                    <a:pt x="643" y="193"/>
                  </a:lnTo>
                  <a:lnTo>
                    <a:pt x="653" y="197"/>
                  </a:lnTo>
                  <a:lnTo>
                    <a:pt x="665" y="201"/>
                  </a:lnTo>
                  <a:lnTo>
                    <a:pt x="665" y="206"/>
                  </a:lnTo>
                  <a:lnTo>
                    <a:pt x="663" y="222"/>
                  </a:lnTo>
                  <a:lnTo>
                    <a:pt x="660" y="241"/>
                  </a:lnTo>
                  <a:lnTo>
                    <a:pt x="705" y="275"/>
                  </a:lnTo>
                  <a:lnTo>
                    <a:pt x="702" y="312"/>
                  </a:lnTo>
                  <a:lnTo>
                    <a:pt x="712" y="321"/>
                  </a:lnTo>
                  <a:lnTo>
                    <a:pt x="722" y="324"/>
                  </a:lnTo>
                  <a:lnTo>
                    <a:pt x="733" y="299"/>
                  </a:lnTo>
                  <a:lnTo>
                    <a:pt x="742" y="296"/>
                  </a:lnTo>
                  <a:lnTo>
                    <a:pt x="748" y="304"/>
                  </a:lnTo>
                  <a:lnTo>
                    <a:pt x="757" y="314"/>
                  </a:lnTo>
                  <a:lnTo>
                    <a:pt x="786" y="331"/>
                  </a:lnTo>
                  <a:lnTo>
                    <a:pt x="806" y="331"/>
                  </a:lnTo>
                  <a:lnTo>
                    <a:pt x="808" y="349"/>
                  </a:lnTo>
                  <a:lnTo>
                    <a:pt x="803" y="360"/>
                  </a:lnTo>
                  <a:lnTo>
                    <a:pt x="813" y="374"/>
                  </a:lnTo>
                  <a:lnTo>
                    <a:pt x="811" y="388"/>
                  </a:lnTo>
                  <a:lnTo>
                    <a:pt x="845" y="400"/>
                  </a:lnTo>
                  <a:lnTo>
                    <a:pt x="861" y="427"/>
                  </a:lnTo>
                  <a:lnTo>
                    <a:pt x="862" y="445"/>
                  </a:lnTo>
                  <a:lnTo>
                    <a:pt x="856" y="462"/>
                  </a:lnTo>
                  <a:lnTo>
                    <a:pt x="835" y="474"/>
                  </a:lnTo>
                  <a:lnTo>
                    <a:pt x="832" y="486"/>
                  </a:lnTo>
                  <a:lnTo>
                    <a:pt x="855" y="491"/>
                  </a:lnTo>
                  <a:lnTo>
                    <a:pt x="861" y="496"/>
                  </a:lnTo>
                  <a:lnTo>
                    <a:pt x="867" y="516"/>
                  </a:lnTo>
                  <a:lnTo>
                    <a:pt x="861" y="541"/>
                  </a:lnTo>
                  <a:lnTo>
                    <a:pt x="867" y="552"/>
                  </a:lnTo>
                  <a:lnTo>
                    <a:pt x="882" y="552"/>
                  </a:lnTo>
                  <a:lnTo>
                    <a:pt x="909" y="528"/>
                  </a:lnTo>
                  <a:lnTo>
                    <a:pt x="915" y="528"/>
                  </a:lnTo>
                  <a:lnTo>
                    <a:pt x="925" y="557"/>
                  </a:lnTo>
                  <a:lnTo>
                    <a:pt x="955" y="557"/>
                  </a:lnTo>
                  <a:lnTo>
                    <a:pt x="961" y="562"/>
                  </a:lnTo>
                  <a:lnTo>
                    <a:pt x="956" y="581"/>
                  </a:lnTo>
                  <a:lnTo>
                    <a:pt x="965" y="605"/>
                  </a:lnTo>
                  <a:lnTo>
                    <a:pt x="959" y="621"/>
                  </a:lnTo>
                  <a:lnTo>
                    <a:pt x="959" y="632"/>
                  </a:lnTo>
                  <a:lnTo>
                    <a:pt x="970" y="635"/>
                  </a:lnTo>
                  <a:lnTo>
                    <a:pt x="984" y="621"/>
                  </a:lnTo>
                  <a:lnTo>
                    <a:pt x="991" y="639"/>
                  </a:lnTo>
                  <a:lnTo>
                    <a:pt x="1000" y="698"/>
                  </a:lnTo>
                  <a:lnTo>
                    <a:pt x="1043" y="723"/>
                  </a:lnTo>
                  <a:lnTo>
                    <a:pt x="1058" y="724"/>
                  </a:lnTo>
                  <a:lnTo>
                    <a:pt x="1059" y="729"/>
                  </a:lnTo>
                  <a:lnTo>
                    <a:pt x="1062" y="752"/>
                  </a:lnTo>
                  <a:lnTo>
                    <a:pt x="1084" y="772"/>
                  </a:lnTo>
                  <a:lnTo>
                    <a:pt x="1101" y="797"/>
                  </a:lnTo>
                  <a:lnTo>
                    <a:pt x="1094" y="817"/>
                  </a:lnTo>
                  <a:lnTo>
                    <a:pt x="1112" y="828"/>
                  </a:lnTo>
                  <a:lnTo>
                    <a:pt x="1136" y="852"/>
                  </a:lnTo>
                  <a:lnTo>
                    <a:pt x="1128" y="871"/>
                  </a:lnTo>
                  <a:lnTo>
                    <a:pt x="1137" y="887"/>
                  </a:lnTo>
                  <a:lnTo>
                    <a:pt x="1153" y="890"/>
                  </a:lnTo>
                  <a:lnTo>
                    <a:pt x="1168" y="876"/>
                  </a:lnTo>
                  <a:lnTo>
                    <a:pt x="1176" y="877"/>
                  </a:lnTo>
                  <a:lnTo>
                    <a:pt x="1192" y="892"/>
                  </a:lnTo>
                  <a:lnTo>
                    <a:pt x="1207" y="920"/>
                  </a:lnTo>
                  <a:lnTo>
                    <a:pt x="1222" y="926"/>
                  </a:lnTo>
                  <a:lnTo>
                    <a:pt x="1229" y="936"/>
                  </a:lnTo>
                  <a:lnTo>
                    <a:pt x="1237" y="940"/>
                  </a:lnTo>
                  <a:lnTo>
                    <a:pt x="1245" y="936"/>
                  </a:lnTo>
                  <a:lnTo>
                    <a:pt x="1244" y="911"/>
                  </a:lnTo>
                  <a:lnTo>
                    <a:pt x="1249" y="906"/>
                  </a:lnTo>
                  <a:lnTo>
                    <a:pt x="1260" y="906"/>
                  </a:lnTo>
                  <a:lnTo>
                    <a:pt x="1280" y="918"/>
                  </a:lnTo>
                  <a:lnTo>
                    <a:pt x="1313" y="922"/>
                  </a:lnTo>
                  <a:lnTo>
                    <a:pt x="1330" y="918"/>
                  </a:lnTo>
                  <a:lnTo>
                    <a:pt x="1340" y="935"/>
                  </a:lnTo>
                  <a:lnTo>
                    <a:pt x="1354" y="945"/>
                  </a:lnTo>
                  <a:lnTo>
                    <a:pt x="1367" y="946"/>
                  </a:lnTo>
                  <a:lnTo>
                    <a:pt x="1397" y="947"/>
                  </a:lnTo>
                  <a:lnTo>
                    <a:pt x="1407" y="962"/>
                  </a:lnTo>
                  <a:lnTo>
                    <a:pt x="1417" y="966"/>
                  </a:lnTo>
                  <a:lnTo>
                    <a:pt x="1428" y="937"/>
                  </a:lnTo>
                  <a:lnTo>
                    <a:pt x="1442" y="935"/>
                  </a:lnTo>
                  <a:lnTo>
                    <a:pt x="1452" y="945"/>
                  </a:lnTo>
                  <a:lnTo>
                    <a:pt x="1447" y="979"/>
                  </a:lnTo>
                  <a:lnTo>
                    <a:pt x="1454" y="989"/>
                  </a:lnTo>
                  <a:lnTo>
                    <a:pt x="1463" y="982"/>
                  </a:lnTo>
                  <a:lnTo>
                    <a:pt x="1462" y="959"/>
                  </a:lnTo>
                  <a:lnTo>
                    <a:pt x="1476" y="952"/>
                  </a:lnTo>
                  <a:lnTo>
                    <a:pt x="1507" y="961"/>
                  </a:lnTo>
                  <a:lnTo>
                    <a:pt x="1515" y="975"/>
                  </a:lnTo>
                  <a:lnTo>
                    <a:pt x="1537" y="984"/>
                  </a:lnTo>
                  <a:lnTo>
                    <a:pt x="1561" y="974"/>
                  </a:lnTo>
                  <a:lnTo>
                    <a:pt x="1550" y="970"/>
                  </a:lnTo>
                  <a:lnTo>
                    <a:pt x="1547" y="966"/>
                  </a:lnTo>
                  <a:lnTo>
                    <a:pt x="1567" y="950"/>
                  </a:lnTo>
                  <a:lnTo>
                    <a:pt x="1580" y="986"/>
                  </a:lnTo>
                  <a:lnTo>
                    <a:pt x="1594" y="994"/>
                  </a:lnTo>
                  <a:lnTo>
                    <a:pt x="1620" y="970"/>
                  </a:lnTo>
                  <a:lnTo>
                    <a:pt x="1633" y="982"/>
                  </a:lnTo>
                  <a:lnTo>
                    <a:pt x="1646" y="982"/>
                  </a:lnTo>
                  <a:lnTo>
                    <a:pt x="1659" y="1010"/>
                  </a:lnTo>
                  <a:lnTo>
                    <a:pt x="1663" y="1036"/>
                  </a:lnTo>
                  <a:lnTo>
                    <a:pt x="1668" y="1041"/>
                  </a:lnTo>
                  <a:lnTo>
                    <a:pt x="1688" y="1036"/>
                  </a:lnTo>
                  <a:lnTo>
                    <a:pt x="1680" y="1015"/>
                  </a:lnTo>
                  <a:lnTo>
                    <a:pt x="1665" y="991"/>
                  </a:lnTo>
                  <a:lnTo>
                    <a:pt x="1679" y="991"/>
                  </a:lnTo>
                  <a:lnTo>
                    <a:pt x="1683" y="975"/>
                  </a:lnTo>
                  <a:lnTo>
                    <a:pt x="1704" y="966"/>
                  </a:lnTo>
                  <a:lnTo>
                    <a:pt x="1700" y="956"/>
                  </a:lnTo>
                  <a:lnTo>
                    <a:pt x="1705" y="952"/>
                  </a:lnTo>
                  <a:lnTo>
                    <a:pt x="1722" y="974"/>
                  </a:lnTo>
                  <a:lnTo>
                    <a:pt x="1717" y="986"/>
                  </a:lnTo>
                  <a:lnTo>
                    <a:pt x="1704" y="996"/>
                  </a:lnTo>
                  <a:lnTo>
                    <a:pt x="1704" y="1010"/>
                  </a:lnTo>
                  <a:lnTo>
                    <a:pt x="1707" y="1011"/>
                  </a:lnTo>
                  <a:lnTo>
                    <a:pt x="1724" y="1010"/>
                  </a:lnTo>
                  <a:lnTo>
                    <a:pt x="1733" y="1026"/>
                  </a:lnTo>
                  <a:lnTo>
                    <a:pt x="1749" y="1011"/>
                  </a:lnTo>
                  <a:lnTo>
                    <a:pt x="1764" y="1020"/>
                  </a:lnTo>
                  <a:lnTo>
                    <a:pt x="1769" y="1019"/>
                  </a:lnTo>
                  <a:lnTo>
                    <a:pt x="1777" y="1016"/>
                  </a:lnTo>
                  <a:lnTo>
                    <a:pt x="1806" y="1020"/>
                  </a:lnTo>
                  <a:lnTo>
                    <a:pt x="1817" y="1014"/>
                  </a:lnTo>
                  <a:lnTo>
                    <a:pt x="1822" y="994"/>
                  </a:lnTo>
                  <a:lnTo>
                    <a:pt x="1827" y="986"/>
                  </a:lnTo>
                  <a:lnTo>
                    <a:pt x="1832" y="985"/>
                  </a:lnTo>
                  <a:lnTo>
                    <a:pt x="1845" y="994"/>
                  </a:lnTo>
                  <a:lnTo>
                    <a:pt x="1862" y="994"/>
                  </a:lnTo>
                  <a:lnTo>
                    <a:pt x="1861" y="980"/>
                  </a:lnTo>
                  <a:lnTo>
                    <a:pt x="1871" y="972"/>
                  </a:lnTo>
                  <a:lnTo>
                    <a:pt x="1881" y="972"/>
                  </a:lnTo>
                  <a:lnTo>
                    <a:pt x="1886" y="991"/>
                  </a:lnTo>
                  <a:lnTo>
                    <a:pt x="1896" y="985"/>
                  </a:lnTo>
                  <a:lnTo>
                    <a:pt x="1904" y="986"/>
                  </a:lnTo>
                  <a:lnTo>
                    <a:pt x="1904" y="1009"/>
                  </a:lnTo>
                  <a:lnTo>
                    <a:pt x="1912" y="1028"/>
                  </a:lnTo>
                  <a:lnTo>
                    <a:pt x="1929" y="1015"/>
                  </a:lnTo>
                  <a:lnTo>
                    <a:pt x="1926" y="1005"/>
                  </a:lnTo>
                  <a:lnTo>
                    <a:pt x="1919" y="999"/>
                  </a:lnTo>
                  <a:lnTo>
                    <a:pt x="1926" y="991"/>
                  </a:lnTo>
                  <a:lnTo>
                    <a:pt x="1930" y="990"/>
                  </a:lnTo>
                  <a:lnTo>
                    <a:pt x="1958" y="1005"/>
                  </a:lnTo>
                  <a:lnTo>
                    <a:pt x="1963" y="1005"/>
                  </a:lnTo>
                  <a:lnTo>
                    <a:pt x="1974" y="1000"/>
                  </a:lnTo>
                  <a:lnTo>
                    <a:pt x="1966" y="980"/>
                  </a:lnTo>
                  <a:lnTo>
                    <a:pt x="1973" y="977"/>
                  </a:lnTo>
                  <a:lnTo>
                    <a:pt x="1983" y="985"/>
                  </a:lnTo>
                  <a:lnTo>
                    <a:pt x="1994" y="979"/>
                  </a:lnTo>
                  <a:lnTo>
                    <a:pt x="2010" y="982"/>
                  </a:lnTo>
                  <a:lnTo>
                    <a:pt x="2014" y="984"/>
                  </a:lnTo>
                  <a:lnTo>
                    <a:pt x="1988" y="995"/>
                  </a:lnTo>
                  <a:lnTo>
                    <a:pt x="2004" y="1006"/>
                  </a:lnTo>
                  <a:lnTo>
                    <a:pt x="2003" y="1021"/>
                  </a:lnTo>
                  <a:lnTo>
                    <a:pt x="1995" y="1030"/>
                  </a:lnTo>
                  <a:lnTo>
                    <a:pt x="1999" y="1038"/>
                  </a:lnTo>
                  <a:lnTo>
                    <a:pt x="2027" y="1035"/>
                  </a:lnTo>
                  <a:lnTo>
                    <a:pt x="2022" y="1046"/>
                  </a:lnTo>
                  <a:lnTo>
                    <a:pt x="2029" y="1051"/>
                  </a:lnTo>
                  <a:lnTo>
                    <a:pt x="2045" y="1028"/>
                  </a:lnTo>
                  <a:lnTo>
                    <a:pt x="2063" y="1036"/>
                  </a:lnTo>
                  <a:lnTo>
                    <a:pt x="2057" y="1028"/>
                  </a:lnTo>
                  <a:lnTo>
                    <a:pt x="2057" y="1016"/>
                  </a:lnTo>
                  <a:lnTo>
                    <a:pt x="2064" y="1015"/>
                  </a:lnTo>
                  <a:lnTo>
                    <a:pt x="2072" y="1036"/>
                  </a:lnTo>
                  <a:lnTo>
                    <a:pt x="2079" y="1043"/>
                  </a:lnTo>
                  <a:lnTo>
                    <a:pt x="2084" y="1051"/>
                  </a:lnTo>
                  <a:lnTo>
                    <a:pt x="2093" y="1053"/>
                  </a:lnTo>
                  <a:lnTo>
                    <a:pt x="2096" y="1051"/>
                  </a:lnTo>
                  <a:lnTo>
                    <a:pt x="2091" y="1043"/>
                  </a:lnTo>
                  <a:lnTo>
                    <a:pt x="2099" y="1026"/>
                  </a:lnTo>
                  <a:lnTo>
                    <a:pt x="2096" y="1021"/>
                  </a:lnTo>
                  <a:lnTo>
                    <a:pt x="2106" y="1015"/>
                  </a:lnTo>
                  <a:lnTo>
                    <a:pt x="2111" y="1006"/>
                  </a:lnTo>
                  <a:lnTo>
                    <a:pt x="2116" y="1006"/>
                  </a:lnTo>
                  <a:lnTo>
                    <a:pt x="2114" y="1036"/>
                  </a:lnTo>
                  <a:lnTo>
                    <a:pt x="2109" y="1051"/>
                  </a:lnTo>
                  <a:lnTo>
                    <a:pt x="2117" y="1060"/>
                  </a:lnTo>
                  <a:lnTo>
                    <a:pt x="2137" y="1053"/>
                  </a:lnTo>
                  <a:lnTo>
                    <a:pt x="2142" y="1060"/>
                  </a:lnTo>
                  <a:lnTo>
                    <a:pt x="2137" y="1065"/>
                  </a:lnTo>
                  <a:lnTo>
                    <a:pt x="2138" y="1070"/>
                  </a:lnTo>
                  <a:lnTo>
                    <a:pt x="2155" y="1084"/>
                  </a:lnTo>
                  <a:lnTo>
                    <a:pt x="2133" y="1104"/>
                  </a:lnTo>
                  <a:lnTo>
                    <a:pt x="2131" y="1118"/>
                  </a:lnTo>
                  <a:lnTo>
                    <a:pt x="2132" y="1122"/>
                  </a:lnTo>
                  <a:lnTo>
                    <a:pt x="2152" y="1127"/>
                  </a:lnTo>
                  <a:lnTo>
                    <a:pt x="2157" y="1152"/>
                  </a:lnTo>
                  <a:lnTo>
                    <a:pt x="2162" y="1159"/>
                  </a:lnTo>
                  <a:lnTo>
                    <a:pt x="2171" y="1156"/>
                  </a:lnTo>
                  <a:lnTo>
                    <a:pt x="2175" y="1168"/>
                  </a:lnTo>
                  <a:lnTo>
                    <a:pt x="2170" y="1181"/>
                  </a:lnTo>
                  <a:lnTo>
                    <a:pt x="2171" y="1196"/>
                  </a:lnTo>
                  <a:lnTo>
                    <a:pt x="2185" y="1198"/>
                  </a:lnTo>
                  <a:lnTo>
                    <a:pt x="2192" y="1216"/>
                  </a:lnTo>
                  <a:lnTo>
                    <a:pt x="2190" y="1223"/>
                  </a:lnTo>
                  <a:lnTo>
                    <a:pt x="2176" y="1228"/>
                  </a:lnTo>
                  <a:lnTo>
                    <a:pt x="2173" y="1230"/>
                  </a:lnTo>
                  <a:lnTo>
                    <a:pt x="2175" y="1225"/>
                  </a:lnTo>
                  <a:lnTo>
                    <a:pt x="2165" y="1221"/>
                  </a:lnTo>
                  <a:lnTo>
                    <a:pt x="2151" y="1221"/>
                  </a:lnTo>
                  <a:lnTo>
                    <a:pt x="2121" y="1225"/>
                  </a:lnTo>
                  <a:lnTo>
                    <a:pt x="2117" y="1208"/>
                  </a:lnTo>
                  <a:lnTo>
                    <a:pt x="2101" y="1223"/>
                  </a:lnTo>
                  <a:lnTo>
                    <a:pt x="2089" y="1227"/>
                  </a:lnTo>
                  <a:lnTo>
                    <a:pt x="2087" y="1217"/>
                  </a:lnTo>
                  <a:lnTo>
                    <a:pt x="2089" y="1202"/>
                  </a:lnTo>
                  <a:lnTo>
                    <a:pt x="2074" y="1208"/>
                  </a:lnTo>
                  <a:lnTo>
                    <a:pt x="2064" y="1223"/>
                  </a:lnTo>
                  <a:lnTo>
                    <a:pt x="2059" y="1225"/>
                  </a:lnTo>
                  <a:lnTo>
                    <a:pt x="2058" y="1232"/>
                  </a:lnTo>
                  <a:lnTo>
                    <a:pt x="2048" y="1238"/>
                  </a:lnTo>
                  <a:lnTo>
                    <a:pt x="2050" y="1250"/>
                  </a:lnTo>
                  <a:lnTo>
                    <a:pt x="2047" y="1256"/>
                  </a:lnTo>
                  <a:lnTo>
                    <a:pt x="2055" y="1256"/>
                  </a:lnTo>
                  <a:lnTo>
                    <a:pt x="2053" y="1261"/>
                  </a:lnTo>
                  <a:lnTo>
                    <a:pt x="2042" y="1266"/>
                  </a:lnTo>
                  <a:lnTo>
                    <a:pt x="2034" y="1275"/>
                  </a:lnTo>
                  <a:lnTo>
                    <a:pt x="2024" y="1271"/>
                  </a:lnTo>
                  <a:lnTo>
                    <a:pt x="2020" y="1285"/>
                  </a:lnTo>
                  <a:lnTo>
                    <a:pt x="2025" y="1287"/>
                  </a:lnTo>
                  <a:lnTo>
                    <a:pt x="2027" y="1299"/>
                  </a:lnTo>
                  <a:lnTo>
                    <a:pt x="2038" y="1299"/>
                  </a:lnTo>
                  <a:lnTo>
                    <a:pt x="2042" y="1307"/>
                  </a:lnTo>
                  <a:lnTo>
                    <a:pt x="2029" y="1307"/>
                  </a:lnTo>
                  <a:lnTo>
                    <a:pt x="2020" y="1317"/>
                  </a:lnTo>
                  <a:lnTo>
                    <a:pt x="2019" y="1324"/>
                  </a:lnTo>
                  <a:lnTo>
                    <a:pt x="2022" y="1326"/>
                  </a:lnTo>
                  <a:lnTo>
                    <a:pt x="2018" y="1334"/>
                  </a:lnTo>
                  <a:lnTo>
                    <a:pt x="2015" y="1331"/>
                  </a:lnTo>
                  <a:lnTo>
                    <a:pt x="2013" y="1320"/>
                  </a:lnTo>
                  <a:lnTo>
                    <a:pt x="1993" y="1317"/>
                  </a:lnTo>
                  <a:lnTo>
                    <a:pt x="1995" y="1314"/>
                  </a:lnTo>
                  <a:lnTo>
                    <a:pt x="1983" y="1319"/>
                  </a:lnTo>
                  <a:lnTo>
                    <a:pt x="1986" y="1322"/>
                  </a:lnTo>
                  <a:lnTo>
                    <a:pt x="1979" y="1341"/>
                  </a:lnTo>
                  <a:lnTo>
                    <a:pt x="1984" y="1344"/>
                  </a:lnTo>
                  <a:lnTo>
                    <a:pt x="1973" y="1360"/>
                  </a:lnTo>
                  <a:lnTo>
                    <a:pt x="1978" y="1371"/>
                  </a:lnTo>
                  <a:lnTo>
                    <a:pt x="1963" y="1373"/>
                  </a:lnTo>
                  <a:lnTo>
                    <a:pt x="1965" y="1365"/>
                  </a:lnTo>
                  <a:lnTo>
                    <a:pt x="1960" y="1363"/>
                  </a:lnTo>
                  <a:lnTo>
                    <a:pt x="1971" y="1339"/>
                  </a:lnTo>
                  <a:lnTo>
                    <a:pt x="1968" y="1336"/>
                  </a:lnTo>
                  <a:lnTo>
                    <a:pt x="1956" y="1344"/>
                  </a:lnTo>
                  <a:lnTo>
                    <a:pt x="1945" y="1329"/>
                  </a:lnTo>
                  <a:lnTo>
                    <a:pt x="1946" y="1320"/>
                  </a:lnTo>
                  <a:lnTo>
                    <a:pt x="1935" y="1331"/>
                  </a:lnTo>
                  <a:lnTo>
                    <a:pt x="1922" y="1335"/>
                  </a:lnTo>
                  <a:lnTo>
                    <a:pt x="1910" y="1346"/>
                  </a:lnTo>
                  <a:lnTo>
                    <a:pt x="1914" y="1363"/>
                  </a:lnTo>
                  <a:lnTo>
                    <a:pt x="1924" y="1371"/>
                  </a:lnTo>
                  <a:lnTo>
                    <a:pt x="1917" y="1378"/>
                  </a:lnTo>
                  <a:lnTo>
                    <a:pt x="1917" y="1383"/>
                  </a:lnTo>
                  <a:lnTo>
                    <a:pt x="1907" y="1386"/>
                  </a:lnTo>
                  <a:lnTo>
                    <a:pt x="1896" y="1383"/>
                  </a:lnTo>
                  <a:lnTo>
                    <a:pt x="1897" y="1386"/>
                  </a:lnTo>
                  <a:lnTo>
                    <a:pt x="1887" y="1388"/>
                  </a:lnTo>
                  <a:lnTo>
                    <a:pt x="1889" y="1399"/>
                  </a:lnTo>
                  <a:lnTo>
                    <a:pt x="1885" y="1403"/>
                  </a:lnTo>
                  <a:lnTo>
                    <a:pt x="1886" y="1409"/>
                  </a:lnTo>
                  <a:lnTo>
                    <a:pt x="1881" y="1413"/>
                  </a:lnTo>
                  <a:lnTo>
                    <a:pt x="1887" y="1419"/>
                  </a:lnTo>
                  <a:lnTo>
                    <a:pt x="1882" y="1427"/>
                  </a:lnTo>
                  <a:lnTo>
                    <a:pt x="1886" y="1435"/>
                  </a:lnTo>
                  <a:lnTo>
                    <a:pt x="1892" y="1437"/>
                  </a:lnTo>
                  <a:lnTo>
                    <a:pt x="1894" y="1447"/>
                  </a:lnTo>
                  <a:lnTo>
                    <a:pt x="1880" y="1440"/>
                  </a:lnTo>
                  <a:lnTo>
                    <a:pt x="1872" y="1467"/>
                  </a:lnTo>
                  <a:lnTo>
                    <a:pt x="1875" y="1473"/>
                  </a:lnTo>
                  <a:lnTo>
                    <a:pt x="1885" y="1473"/>
                  </a:lnTo>
                  <a:lnTo>
                    <a:pt x="1877" y="1507"/>
                  </a:lnTo>
                  <a:lnTo>
                    <a:pt x="1892" y="1503"/>
                  </a:lnTo>
                  <a:lnTo>
                    <a:pt x="1889" y="1512"/>
                  </a:lnTo>
                  <a:lnTo>
                    <a:pt x="1882" y="1512"/>
                  </a:lnTo>
                  <a:lnTo>
                    <a:pt x="1882" y="1521"/>
                  </a:lnTo>
                  <a:lnTo>
                    <a:pt x="1871" y="1526"/>
                  </a:lnTo>
                  <a:lnTo>
                    <a:pt x="1867" y="1533"/>
                  </a:lnTo>
                  <a:lnTo>
                    <a:pt x="1887" y="1528"/>
                  </a:lnTo>
                  <a:lnTo>
                    <a:pt x="1887" y="1542"/>
                  </a:lnTo>
                  <a:lnTo>
                    <a:pt x="1901" y="1532"/>
                  </a:lnTo>
                  <a:lnTo>
                    <a:pt x="1910" y="1532"/>
                  </a:lnTo>
                  <a:lnTo>
                    <a:pt x="1902" y="1538"/>
                  </a:lnTo>
                  <a:lnTo>
                    <a:pt x="1902" y="1547"/>
                  </a:lnTo>
                  <a:lnTo>
                    <a:pt x="1896" y="1543"/>
                  </a:lnTo>
                  <a:lnTo>
                    <a:pt x="1894" y="1548"/>
                  </a:lnTo>
                  <a:lnTo>
                    <a:pt x="1887" y="1553"/>
                  </a:lnTo>
                  <a:lnTo>
                    <a:pt x="1887" y="1557"/>
                  </a:lnTo>
                  <a:lnTo>
                    <a:pt x="1857" y="1570"/>
                  </a:lnTo>
                  <a:lnTo>
                    <a:pt x="1853" y="1565"/>
                  </a:lnTo>
                  <a:lnTo>
                    <a:pt x="1841" y="1563"/>
                  </a:lnTo>
                  <a:lnTo>
                    <a:pt x="1840" y="1557"/>
                  </a:lnTo>
                  <a:lnTo>
                    <a:pt x="1833" y="1558"/>
                  </a:lnTo>
                  <a:lnTo>
                    <a:pt x="1830" y="1551"/>
                  </a:lnTo>
                  <a:lnTo>
                    <a:pt x="1821" y="1552"/>
                  </a:lnTo>
                  <a:lnTo>
                    <a:pt x="1813" y="1526"/>
                  </a:lnTo>
                  <a:lnTo>
                    <a:pt x="1807" y="1527"/>
                  </a:lnTo>
                  <a:lnTo>
                    <a:pt x="1806" y="1517"/>
                  </a:lnTo>
                  <a:lnTo>
                    <a:pt x="1797" y="1511"/>
                  </a:lnTo>
                  <a:lnTo>
                    <a:pt x="1789" y="1512"/>
                  </a:lnTo>
                  <a:lnTo>
                    <a:pt x="1789" y="1506"/>
                  </a:lnTo>
                  <a:lnTo>
                    <a:pt x="1781" y="1499"/>
                  </a:lnTo>
                  <a:lnTo>
                    <a:pt x="1787" y="1494"/>
                  </a:lnTo>
                  <a:lnTo>
                    <a:pt x="1772" y="1494"/>
                  </a:lnTo>
                  <a:lnTo>
                    <a:pt x="1764" y="1484"/>
                  </a:lnTo>
                  <a:lnTo>
                    <a:pt x="1758" y="1487"/>
                  </a:lnTo>
                  <a:lnTo>
                    <a:pt x="1752" y="1483"/>
                  </a:lnTo>
                  <a:lnTo>
                    <a:pt x="1748" y="1489"/>
                  </a:lnTo>
                  <a:lnTo>
                    <a:pt x="1732" y="1496"/>
                  </a:lnTo>
                  <a:lnTo>
                    <a:pt x="1733" y="1474"/>
                  </a:lnTo>
                  <a:lnTo>
                    <a:pt x="1724" y="1477"/>
                  </a:lnTo>
                  <a:lnTo>
                    <a:pt x="1720" y="1469"/>
                  </a:lnTo>
                  <a:lnTo>
                    <a:pt x="1712" y="1472"/>
                  </a:lnTo>
                  <a:lnTo>
                    <a:pt x="1704" y="1463"/>
                  </a:lnTo>
                  <a:lnTo>
                    <a:pt x="1688" y="1458"/>
                  </a:lnTo>
                  <a:lnTo>
                    <a:pt x="1675" y="1464"/>
                  </a:lnTo>
                  <a:lnTo>
                    <a:pt x="1675" y="1474"/>
                  </a:lnTo>
                  <a:lnTo>
                    <a:pt x="1673" y="1474"/>
                  </a:lnTo>
                  <a:lnTo>
                    <a:pt x="1673" y="1467"/>
                  </a:lnTo>
                  <a:lnTo>
                    <a:pt x="1653" y="1458"/>
                  </a:lnTo>
                  <a:lnTo>
                    <a:pt x="1649" y="1459"/>
                  </a:lnTo>
                  <a:lnTo>
                    <a:pt x="1653" y="1467"/>
                  </a:lnTo>
                  <a:lnTo>
                    <a:pt x="1648" y="1472"/>
                  </a:lnTo>
                  <a:lnTo>
                    <a:pt x="1653" y="1478"/>
                  </a:lnTo>
                  <a:lnTo>
                    <a:pt x="1644" y="1483"/>
                  </a:lnTo>
                  <a:lnTo>
                    <a:pt x="1641" y="1474"/>
                  </a:lnTo>
                  <a:lnTo>
                    <a:pt x="1635" y="1472"/>
                  </a:lnTo>
                  <a:lnTo>
                    <a:pt x="1626" y="1474"/>
                  </a:lnTo>
                  <a:lnTo>
                    <a:pt x="1626" y="1462"/>
                  </a:lnTo>
                  <a:lnTo>
                    <a:pt x="1615" y="1462"/>
                  </a:lnTo>
                  <a:lnTo>
                    <a:pt x="1609" y="1464"/>
                  </a:lnTo>
                  <a:lnTo>
                    <a:pt x="1606" y="1472"/>
                  </a:lnTo>
                  <a:lnTo>
                    <a:pt x="1611" y="1482"/>
                  </a:lnTo>
                  <a:lnTo>
                    <a:pt x="1605" y="1487"/>
                  </a:lnTo>
                  <a:lnTo>
                    <a:pt x="1606" y="1493"/>
                  </a:lnTo>
                  <a:lnTo>
                    <a:pt x="1595" y="1491"/>
                  </a:lnTo>
                  <a:lnTo>
                    <a:pt x="1596" y="1483"/>
                  </a:lnTo>
                  <a:lnTo>
                    <a:pt x="1585" y="1474"/>
                  </a:lnTo>
                  <a:lnTo>
                    <a:pt x="1595" y="1468"/>
                  </a:lnTo>
                  <a:lnTo>
                    <a:pt x="1591" y="1458"/>
                  </a:lnTo>
                  <a:lnTo>
                    <a:pt x="1569" y="1453"/>
                  </a:lnTo>
                  <a:lnTo>
                    <a:pt x="1559" y="1457"/>
                  </a:lnTo>
                  <a:lnTo>
                    <a:pt x="1557" y="1462"/>
                  </a:lnTo>
                  <a:lnTo>
                    <a:pt x="1540" y="1452"/>
                  </a:lnTo>
                  <a:lnTo>
                    <a:pt x="1535" y="1473"/>
                  </a:lnTo>
                  <a:lnTo>
                    <a:pt x="1521" y="1478"/>
                  </a:lnTo>
                  <a:lnTo>
                    <a:pt x="1510" y="1457"/>
                  </a:lnTo>
                  <a:lnTo>
                    <a:pt x="1505" y="1467"/>
                  </a:lnTo>
                  <a:lnTo>
                    <a:pt x="1493" y="1468"/>
                  </a:lnTo>
                  <a:lnTo>
                    <a:pt x="1498" y="1482"/>
                  </a:lnTo>
                  <a:lnTo>
                    <a:pt x="1490" y="1483"/>
                  </a:lnTo>
                  <a:lnTo>
                    <a:pt x="1476" y="1478"/>
                  </a:lnTo>
                  <a:lnTo>
                    <a:pt x="1457" y="1445"/>
                  </a:lnTo>
                  <a:lnTo>
                    <a:pt x="1457" y="1435"/>
                  </a:lnTo>
                  <a:lnTo>
                    <a:pt x="1452" y="1442"/>
                  </a:lnTo>
                  <a:lnTo>
                    <a:pt x="1436" y="1443"/>
                  </a:lnTo>
                  <a:lnTo>
                    <a:pt x="1428" y="1453"/>
                  </a:lnTo>
                  <a:lnTo>
                    <a:pt x="1413" y="1455"/>
                  </a:lnTo>
                  <a:lnTo>
                    <a:pt x="1414" y="1469"/>
                  </a:lnTo>
                  <a:lnTo>
                    <a:pt x="1383" y="1453"/>
                  </a:lnTo>
                  <a:lnTo>
                    <a:pt x="1385" y="1442"/>
                  </a:lnTo>
                  <a:lnTo>
                    <a:pt x="1370" y="1429"/>
                  </a:lnTo>
                  <a:lnTo>
                    <a:pt x="1354" y="1437"/>
                  </a:lnTo>
                  <a:lnTo>
                    <a:pt x="1350" y="1455"/>
                  </a:lnTo>
                  <a:lnTo>
                    <a:pt x="1344" y="1455"/>
                  </a:lnTo>
                  <a:lnTo>
                    <a:pt x="1340" y="1448"/>
                  </a:lnTo>
                  <a:lnTo>
                    <a:pt x="1345" y="1420"/>
                  </a:lnTo>
                  <a:lnTo>
                    <a:pt x="1340" y="1410"/>
                  </a:lnTo>
                  <a:lnTo>
                    <a:pt x="1333" y="1405"/>
                  </a:lnTo>
                  <a:lnTo>
                    <a:pt x="1311" y="1419"/>
                  </a:lnTo>
                  <a:lnTo>
                    <a:pt x="1309" y="1423"/>
                  </a:lnTo>
                  <a:lnTo>
                    <a:pt x="1319" y="1432"/>
                  </a:lnTo>
                  <a:lnTo>
                    <a:pt x="1308" y="1447"/>
                  </a:lnTo>
                  <a:lnTo>
                    <a:pt x="1274" y="1442"/>
                  </a:lnTo>
                  <a:lnTo>
                    <a:pt x="1271" y="1429"/>
                  </a:lnTo>
                  <a:lnTo>
                    <a:pt x="1245" y="1432"/>
                  </a:lnTo>
                  <a:lnTo>
                    <a:pt x="1236" y="1419"/>
                  </a:lnTo>
                  <a:lnTo>
                    <a:pt x="1225" y="1432"/>
                  </a:lnTo>
                  <a:lnTo>
                    <a:pt x="1222" y="1457"/>
                  </a:lnTo>
                  <a:lnTo>
                    <a:pt x="1211" y="1452"/>
                  </a:lnTo>
                  <a:lnTo>
                    <a:pt x="1205" y="1434"/>
                  </a:lnTo>
                  <a:lnTo>
                    <a:pt x="1215" y="1425"/>
                  </a:lnTo>
                  <a:lnTo>
                    <a:pt x="1211" y="1419"/>
                  </a:lnTo>
                  <a:lnTo>
                    <a:pt x="1191" y="1408"/>
                  </a:lnTo>
                  <a:lnTo>
                    <a:pt x="1201" y="1400"/>
                  </a:lnTo>
                  <a:lnTo>
                    <a:pt x="1201" y="1394"/>
                  </a:lnTo>
                  <a:lnTo>
                    <a:pt x="1178" y="1388"/>
                  </a:lnTo>
                  <a:lnTo>
                    <a:pt x="1175" y="1390"/>
                  </a:lnTo>
                  <a:lnTo>
                    <a:pt x="1181" y="1413"/>
                  </a:lnTo>
                  <a:lnTo>
                    <a:pt x="1168" y="1420"/>
                  </a:lnTo>
                  <a:lnTo>
                    <a:pt x="1157" y="1440"/>
                  </a:lnTo>
                  <a:lnTo>
                    <a:pt x="1146" y="1429"/>
                  </a:lnTo>
                  <a:lnTo>
                    <a:pt x="1132" y="1420"/>
                  </a:lnTo>
                  <a:lnTo>
                    <a:pt x="1128" y="1437"/>
                  </a:lnTo>
                  <a:lnTo>
                    <a:pt x="1117" y="1439"/>
                  </a:lnTo>
                  <a:lnTo>
                    <a:pt x="1099" y="1430"/>
                  </a:lnTo>
                  <a:lnTo>
                    <a:pt x="1078" y="1434"/>
                  </a:lnTo>
                  <a:lnTo>
                    <a:pt x="1089" y="1414"/>
                  </a:lnTo>
                  <a:lnTo>
                    <a:pt x="1078" y="1410"/>
                  </a:lnTo>
                  <a:lnTo>
                    <a:pt x="1048" y="1415"/>
                  </a:lnTo>
                  <a:lnTo>
                    <a:pt x="1030" y="1405"/>
                  </a:lnTo>
                  <a:lnTo>
                    <a:pt x="1009" y="1415"/>
                  </a:lnTo>
                  <a:lnTo>
                    <a:pt x="1004" y="1413"/>
                  </a:lnTo>
                  <a:lnTo>
                    <a:pt x="1004" y="1405"/>
                  </a:lnTo>
                  <a:lnTo>
                    <a:pt x="1019" y="1393"/>
                  </a:lnTo>
                  <a:lnTo>
                    <a:pt x="1010" y="1389"/>
                  </a:lnTo>
                  <a:lnTo>
                    <a:pt x="1003" y="1390"/>
                  </a:lnTo>
                  <a:lnTo>
                    <a:pt x="993" y="1409"/>
                  </a:lnTo>
                  <a:lnTo>
                    <a:pt x="986" y="1403"/>
                  </a:lnTo>
                  <a:lnTo>
                    <a:pt x="983" y="1381"/>
                  </a:lnTo>
                  <a:lnTo>
                    <a:pt x="973" y="1374"/>
                  </a:lnTo>
                  <a:lnTo>
                    <a:pt x="968" y="1379"/>
                  </a:lnTo>
                  <a:lnTo>
                    <a:pt x="966" y="1394"/>
                  </a:lnTo>
                  <a:lnTo>
                    <a:pt x="925" y="1410"/>
                  </a:lnTo>
                  <a:lnTo>
                    <a:pt x="939" y="1429"/>
                  </a:lnTo>
                  <a:lnTo>
                    <a:pt x="919" y="1432"/>
                  </a:lnTo>
                  <a:lnTo>
                    <a:pt x="906" y="1442"/>
                  </a:lnTo>
                  <a:lnTo>
                    <a:pt x="896" y="1437"/>
                  </a:lnTo>
                  <a:lnTo>
                    <a:pt x="890" y="1439"/>
                  </a:lnTo>
                  <a:lnTo>
                    <a:pt x="876" y="1425"/>
                  </a:lnTo>
                  <a:lnTo>
                    <a:pt x="870" y="1427"/>
                  </a:lnTo>
                  <a:lnTo>
                    <a:pt x="866" y="1434"/>
                  </a:lnTo>
                  <a:lnTo>
                    <a:pt x="867" y="1450"/>
                  </a:lnTo>
                  <a:lnTo>
                    <a:pt x="827" y="1459"/>
                  </a:lnTo>
                  <a:lnTo>
                    <a:pt x="826" y="1420"/>
                  </a:lnTo>
                  <a:lnTo>
                    <a:pt x="821" y="1415"/>
                  </a:lnTo>
                  <a:lnTo>
                    <a:pt x="793" y="1409"/>
                  </a:lnTo>
                  <a:lnTo>
                    <a:pt x="774" y="1415"/>
                  </a:lnTo>
                  <a:lnTo>
                    <a:pt x="739" y="1399"/>
                  </a:lnTo>
                  <a:lnTo>
                    <a:pt x="723" y="1424"/>
                  </a:lnTo>
                  <a:lnTo>
                    <a:pt x="704" y="1425"/>
                  </a:lnTo>
                  <a:lnTo>
                    <a:pt x="674" y="1457"/>
                  </a:lnTo>
                  <a:lnTo>
                    <a:pt x="658" y="1445"/>
                  </a:lnTo>
                  <a:lnTo>
                    <a:pt x="648" y="1448"/>
                  </a:lnTo>
                  <a:lnTo>
                    <a:pt x="643" y="1458"/>
                  </a:lnTo>
                  <a:lnTo>
                    <a:pt x="640" y="1483"/>
                  </a:lnTo>
                  <a:lnTo>
                    <a:pt x="628" y="1487"/>
                  </a:lnTo>
                  <a:lnTo>
                    <a:pt x="614" y="1483"/>
                  </a:lnTo>
                  <a:lnTo>
                    <a:pt x="599" y="1469"/>
                  </a:lnTo>
                  <a:lnTo>
                    <a:pt x="594" y="1455"/>
                  </a:lnTo>
                  <a:lnTo>
                    <a:pt x="585" y="1455"/>
                  </a:lnTo>
                  <a:lnTo>
                    <a:pt x="566" y="1472"/>
                  </a:lnTo>
                  <a:lnTo>
                    <a:pt x="571" y="1489"/>
                  </a:lnTo>
                  <a:lnTo>
                    <a:pt x="551" y="1501"/>
                  </a:lnTo>
                  <a:lnTo>
                    <a:pt x="531" y="1507"/>
                  </a:lnTo>
                  <a:lnTo>
                    <a:pt x="525" y="1496"/>
                  </a:lnTo>
                  <a:lnTo>
                    <a:pt x="513" y="1494"/>
                  </a:lnTo>
                  <a:lnTo>
                    <a:pt x="493" y="1474"/>
                  </a:lnTo>
                  <a:lnTo>
                    <a:pt x="497" y="1472"/>
                  </a:lnTo>
                  <a:lnTo>
                    <a:pt x="477" y="1468"/>
                  </a:lnTo>
                  <a:lnTo>
                    <a:pt x="463" y="1458"/>
                  </a:lnTo>
                  <a:lnTo>
                    <a:pt x="459" y="1452"/>
                  </a:lnTo>
                  <a:lnTo>
                    <a:pt x="463" y="1448"/>
                  </a:lnTo>
                  <a:lnTo>
                    <a:pt x="456" y="1443"/>
                  </a:lnTo>
                  <a:lnTo>
                    <a:pt x="456" y="1440"/>
                  </a:lnTo>
                  <a:lnTo>
                    <a:pt x="431" y="1420"/>
                  </a:lnTo>
                  <a:lnTo>
                    <a:pt x="408" y="1420"/>
                  </a:lnTo>
                  <a:lnTo>
                    <a:pt x="408" y="1425"/>
                  </a:lnTo>
                  <a:lnTo>
                    <a:pt x="392" y="1429"/>
                  </a:lnTo>
                  <a:lnTo>
                    <a:pt x="387" y="1437"/>
                  </a:lnTo>
                  <a:lnTo>
                    <a:pt x="369" y="1432"/>
                  </a:lnTo>
                  <a:lnTo>
                    <a:pt x="353" y="1437"/>
                  </a:lnTo>
                  <a:lnTo>
                    <a:pt x="348" y="1445"/>
                  </a:lnTo>
                  <a:lnTo>
                    <a:pt x="334" y="1447"/>
                  </a:lnTo>
                  <a:lnTo>
                    <a:pt x="334" y="1462"/>
                  </a:lnTo>
                  <a:lnTo>
                    <a:pt x="313" y="1430"/>
                  </a:lnTo>
                  <a:lnTo>
                    <a:pt x="300" y="1439"/>
                  </a:lnTo>
                  <a:lnTo>
                    <a:pt x="281" y="1440"/>
                  </a:lnTo>
                  <a:lnTo>
                    <a:pt x="239" y="1399"/>
                  </a:lnTo>
                  <a:lnTo>
                    <a:pt x="229" y="1394"/>
                  </a:lnTo>
                  <a:lnTo>
                    <a:pt x="201" y="1404"/>
                  </a:lnTo>
                  <a:lnTo>
                    <a:pt x="197" y="1400"/>
                  </a:lnTo>
                  <a:lnTo>
                    <a:pt x="205" y="1394"/>
                  </a:lnTo>
                  <a:lnTo>
                    <a:pt x="202" y="1383"/>
                  </a:lnTo>
                  <a:lnTo>
                    <a:pt x="177" y="1383"/>
                  </a:lnTo>
                  <a:lnTo>
                    <a:pt x="173" y="1379"/>
                  </a:lnTo>
                  <a:lnTo>
                    <a:pt x="207" y="1355"/>
                  </a:lnTo>
                  <a:lnTo>
                    <a:pt x="202" y="1329"/>
                  </a:lnTo>
                  <a:lnTo>
                    <a:pt x="207" y="1322"/>
                  </a:lnTo>
                  <a:lnTo>
                    <a:pt x="216" y="1320"/>
                  </a:lnTo>
                  <a:lnTo>
                    <a:pt x="197" y="1285"/>
                  </a:lnTo>
                  <a:lnTo>
                    <a:pt x="207" y="1276"/>
                  </a:lnTo>
                  <a:lnTo>
                    <a:pt x="206" y="1248"/>
                  </a:lnTo>
                  <a:lnTo>
                    <a:pt x="186" y="1240"/>
                  </a:lnTo>
                  <a:lnTo>
                    <a:pt x="195" y="1230"/>
                  </a:lnTo>
                  <a:lnTo>
                    <a:pt x="191" y="1216"/>
                  </a:lnTo>
                  <a:lnTo>
                    <a:pt x="180" y="1213"/>
                  </a:lnTo>
                  <a:lnTo>
                    <a:pt x="170" y="1197"/>
                  </a:lnTo>
                  <a:lnTo>
                    <a:pt x="168" y="1203"/>
                  </a:lnTo>
                  <a:lnTo>
                    <a:pt x="163" y="1197"/>
                  </a:lnTo>
                  <a:lnTo>
                    <a:pt x="157" y="1197"/>
                  </a:lnTo>
                  <a:lnTo>
                    <a:pt x="151" y="1202"/>
                  </a:lnTo>
                  <a:lnTo>
                    <a:pt x="146" y="1202"/>
                  </a:lnTo>
                  <a:lnTo>
                    <a:pt x="137" y="1218"/>
                  </a:lnTo>
                  <a:lnTo>
                    <a:pt x="132" y="1221"/>
                  </a:lnTo>
                  <a:lnTo>
                    <a:pt x="119" y="1218"/>
                  </a:lnTo>
                  <a:lnTo>
                    <a:pt x="106" y="1223"/>
                  </a:lnTo>
                  <a:lnTo>
                    <a:pt x="98" y="1218"/>
                  </a:lnTo>
                  <a:lnTo>
                    <a:pt x="92" y="1222"/>
                  </a:lnTo>
                  <a:lnTo>
                    <a:pt x="78" y="1233"/>
                  </a:lnTo>
                  <a:lnTo>
                    <a:pt x="67" y="1237"/>
                  </a:lnTo>
                  <a:lnTo>
                    <a:pt x="62" y="1251"/>
                  </a:lnTo>
                  <a:lnTo>
                    <a:pt x="55" y="1253"/>
                  </a:lnTo>
                  <a:lnTo>
                    <a:pt x="45" y="1245"/>
                  </a:lnTo>
                  <a:lnTo>
                    <a:pt x="30" y="1245"/>
                  </a:lnTo>
                  <a:lnTo>
                    <a:pt x="29" y="1238"/>
                  </a:lnTo>
                  <a:lnTo>
                    <a:pt x="24" y="1238"/>
                  </a:lnTo>
                  <a:lnTo>
                    <a:pt x="13" y="1225"/>
                  </a:lnTo>
                  <a:lnTo>
                    <a:pt x="8" y="1232"/>
                  </a:lnTo>
                  <a:lnTo>
                    <a:pt x="8" y="1225"/>
                  </a:lnTo>
                  <a:lnTo>
                    <a:pt x="13" y="1225"/>
                  </a:lnTo>
                  <a:lnTo>
                    <a:pt x="18" y="1227"/>
                  </a:lnTo>
                  <a:lnTo>
                    <a:pt x="23" y="1221"/>
                  </a:lnTo>
                  <a:lnTo>
                    <a:pt x="28" y="1211"/>
                  </a:lnTo>
                  <a:lnTo>
                    <a:pt x="9" y="1197"/>
                  </a:lnTo>
                  <a:lnTo>
                    <a:pt x="13" y="1186"/>
                  </a:lnTo>
                  <a:lnTo>
                    <a:pt x="5" y="1186"/>
                  </a:lnTo>
                  <a:lnTo>
                    <a:pt x="10" y="1177"/>
                  </a:lnTo>
                  <a:lnTo>
                    <a:pt x="0" y="1177"/>
                  </a:lnTo>
                  <a:lnTo>
                    <a:pt x="5" y="1158"/>
                  </a:lnTo>
                  <a:lnTo>
                    <a:pt x="18" y="1144"/>
                  </a:lnTo>
                  <a:lnTo>
                    <a:pt x="14" y="1137"/>
                  </a:lnTo>
                  <a:lnTo>
                    <a:pt x="8" y="1137"/>
                  </a:lnTo>
                  <a:lnTo>
                    <a:pt x="4" y="1124"/>
                  </a:lnTo>
                  <a:lnTo>
                    <a:pt x="23" y="1112"/>
                  </a:lnTo>
                  <a:lnTo>
                    <a:pt x="15" y="1105"/>
                  </a:lnTo>
                  <a:lnTo>
                    <a:pt x="19" y="1094"/>
                  </a:lnTo>
                  <a:lnTo>
                    <a:pt x="9" y="1069"/>
                  </a:lnTo>
                  <a:lnTo>
                    <a:pt x="25" y="1053"/>
                  </a:lnTo>
                  <a:lnTo>
                    <a:pt x="23" y="1049"/>
                  </a:lnTo>
                  <a:lnTo>
                    <a:pt x="20" y="1041"/>
                  </a:lnTo>
                  <a:lnTo>
                    <a:pt x="29" y="1039"/>
                  </a:lnTo>
                  <a:lnTo>
                    <a:pt x="37" y="1028"/>
                  </a:lnTo>
                  <a:lnTo>
                    <a:pt x="44" y="1031"/>
                  </a:lnTo>
                  <a:lnTo>
                    <a:pt x="52" y="1028"/>
                  </a:lnTo>
                  <a:lnTo>
                    <a:pt x="60" y="1033"/>
                  </a:lnTo>
                  <a:lnTo>
                    <a:pt x="67" y="1030"/>
                  </a:lnTo>
                  <a:lnTo>
                    <a:pt x="82" y="1036"/>
                  </a:lnTo>
                  <a:lnTo>
                    <a:pt x="88" y="1053"/>
                  </a:lnTo>
                  <a:lnTo>
                    <a:pt x="99" y="1063"/>
                  </a:lnTo>
                  <a:lnTo>
                    <a:pt x="147" y="1039"/>
                  </a:lnTo>
                  <a:lnTo>
                    <a:pt x="151" y="1033"/>
                  </a:lnTo>
                  <a:lnTo>
                    <a:pt x="165" y="1039"/>
                  </a:lnTo>
                  <a:lnTo>
                    <a:pt x="173" y="1031"/>
                  </a:lnTo>
                  <a:lnTo>
                    <a:pt x="165" y="1025"/>
                  </a:lnTo>
                  <a:lnTo>
                    <a:pt x="170" y="1011"/>
                  </a:lnTo>
                  <a:lnTo>
                    <a:pt x="173" y="1005"/>
                  </a:lnTo>
                  <a:lnTo>
                    <a:pt x="185" y="999"/>
                  </a:lnTo>
                  <a:lnTo>
                    <a:pt x="188" y="986"/>
                  </a:lnTo>
                  <a:lnTo>
                    <a:pt x="197" y="986"/>
                  </a:lnTo>
                  <a:lnTo>
                    <a:pt x="211" y="1005"/>
                  </a:lnTo>
                  <a:lnTo>
                    <a:pt x="217" y="1004"/>
                  </a:lnTo>
                  <a:lnTo>
                    <a:pt x="220" y="1009"/>
                  </a:lnTo>
                  <a:lnTo>
                    <a:pt x="229" y="1009"/>
                  </a:lnTo>
                  <a:lnTo>
                    <a:pt x="232" y="1019"/>
                  </a:lnTo>
                  <a:lnTo>
                    <a:pt x="229" y="1028"/>
                  </a:lnTo>
                  <a:lnTo>
                    <a:pt x="252" y="1025"/>
                  </a:lnTo>
                  <a:lnTo>
                    <a:pt x="250" y="1031"/>
                  </a:lnTo>
                  <a:lnTo>
                    <a:pt x="236" y="1036"/>
                  </a:lnTo>
                  <a:lnTo>
                    <a:pt x="232" y="1046"/>
                  </a:lnTo>
                  <a:lnTo>
                    <a:pt x="254" y="1058"/>
                  </a:lnTo>
                  <a:lnTo>
                    <a:pt x="262" y="1055"/>
                  </a:lnTo>
                  <a:lnTo>
                    <a:pt x="259" y="1044"/>
                  </a:lnTo>
                  <a:lnTo>
                    <a:pt x="265" y="1044"/>
                  </a:lnTo>
                  <a:lnTo>
                    <a:pt x="270" y="1051"/>
                  </a:lnTo>
                  <a:lnTo>
                    <a:pt x="274" y="1044"/>
                  </a:lnTo>
                  <a:lnTo>
                    <a:pt x="279" y="1048"/>
                  </a:lnTo>
                  <a:lnTo>
                    <a:pt x="284" y="1046"/>
                  </a:lnTo>
                  <a:lnTo>
                    <a:pt x="275" y="1030"/>
                  </a:lnTo>
                  <a:lnTo>
                    <a:pt x="281" y="1028"/>
                  </a:lnTo>
                  <a:lnTo>
                    <a:pt x="281" y="1023"/>
                  </a:lnTo>
                  <a:lnTo>
                    <a:pt x="300" y="1028"/>
                  </a:lnTo>
                  <a:lnTo>
                    <a:pt x="301" y="1025"/>
                  </a:lnTo>
                  <a:lnTo>
                    <a:pt x="303" y="1016"/>
                  </a:lnTo>
                  <a:lnTo>
                    <a:pt x="285" y="1010"/>
                  </a:lnTo>
                  <a:lnTo>
                    <a:pt x="289" y="1001"/>
                  </a:lnTo>
                  <a:lnTo>
                    <a:pt x="276" y="995"/>
                  </a:lnTo>
                  <a:lnTo>
                    <a:pt x="279" y="986"/>
                  </a:lnTo>
                  <a:lnTo>
                    <a:pt x="286" y="984"/>
                  </a:lnTo>
                  <a:lnTo>
                    <a:pt x="280" y="974"/>
                  </a:lnTo>
                  <a:lnTo>
                    <a:pt x="275" y="975"/>
                  </a:lnTo>
                  <a:lnTo>
                    <a:pt x="274" y="969"/>
                  </a:lnTo>
                  <a:lnTo>
                    <a:pt x="295" y="975"/>
                  </a:lnTo>
                  <a:lnTo>
                    <a:pt x="296" y="972"/>
                  </a:lnTo>
                  <a:lnTo>
                    <a:pt x="296" y="967"/>
                  </a:lnTo>
                  <a:lnTo>
                    <a:pt x="284" y="959"/>
                  </a:lnTo>
                  <a:lnTo>
                    <a:pt x="290" y="956"/>
                  </a:lnTo>
                  <a:lnTo>
                    <a:pt x="290" y="950"/>
                  </a:lnTo>
                  <a:lnTo>
                    <a:pt x="296" y="952"/>
                  </a:lnTo>
                  <a:lnTo>
                    <a:pt x="305" y="947"/>
                  </a:lnTo>
                  <a:lnTo>
                    <a:pt x="301" y="942"/>
                  </a:lnTo>
                  <a:lnTo>
                    <a:pt x="313" y="937"/>
                  </a:lnTo>
                  <a:lnTo>
                    <a:pt x="301" y="930"/>
                  </a:lnTo>
                  <a:lnTo>
                    <a:pt x="313" y="926"/>
                  </a:lnTo>
                  <a:lnTo>
                    <a:pt x="301" y="918"/>
                  </a:lnTo>
                  <a:lnTo>
                    <a:pt x="298" y="905"/>
                  </a:lnTo>
                  <a:lnTo>
                    <a:pt x="328" y="902"/>
                  </a:lnTo>
                  <a:lnTo>
                    <a:pt x="329" y="888"/>
                  </a:lnTo>
                  <a:lnTo>
                    <a:pt x="318" y="892"/>
                  </a:lnTo>
                  <a:lnTo>
                    <a:pt x="301" y="886"/>
                  </a:lnTo>
                  <a:lnTo>
                    <a:pt x="300" y="881"/>
                  </a:lnTo>
                  <a:lnTo>
                    <a:pt x="319" y="883"/>
                  </a:lnTo>
                  <a:lnTo>
                    <a:pt x="313" y="876"/>
                  </a:lnTo>
                  <a:lnTo>
                    <a:pt x="313" y="867"/>
                  </a:lnTo>
                  <a:lnTo>
                    <a:pt x="321" y="867"/>
                  </a:lnTo>
                  <a:lnTo>
                    <a:pt x="324" y="861"/>
                  </a:lnTo>
                  <a:lnTo>
                    <a:pt x="313" y="841"/>
                  </a:lnTo>
                  <a:lnTo>
                    <a:pt x="321" y="844"/>
                  </a:lnTo>
                  <a:lnTo>
                    <a:pt x="329" y="841"/>
                  </a:lnTo>
                  <a:lnTo>
                    <a:pt x="319" y="833"/>
                  </a:lnTo>
                  <a:lnTo>
                    <a:pt x="321" y="828"/>
                  </a:lnTo>
                  <a:lnTo>
                    <a:pt x="326" y="831"/>
                  </a:lnTo>
                  <a:lnTo>
                    <a:pt x="326" y="823"/>
                  </a:lnTo>
                  <a:lnTo>
                    <a:pt x="340" y="817"/>
                  </a:lnTo>
                  <a:lnTo>
                    <a:pt x="343" y="809"/>
                  </a:lnTo>
                  <a:lnTo>
                    <a:pt x="333" y="802"/>
                  </a:lnTo>
                  <a:lnTo>
                    <a:pt x="329" y="809"/>
                  </a:lnTo>
                  <a:lnTo>
                    <a:pt x="319" y="804"/>
                  </a:lnTo>
                  <a:lnTo>
                    <a:pt x="323" y="802"/>
                  </a:lnTo>
                  <a:lnTo>
                    <a:pt x="319" y="798"/>
                  </a:lnTo>
                  <a:lnTo>
                    <a:pt x="335" y="798"/>
                  </a:lnTo>
                  <a:lnTo>
                    <a:pt x="339" y="793"/>
                  </a:lnTo>
                  <a:lnTo>
                    <a:pt x="328" y="780"/>
                  </a:lnTo>
                  <a:lnTo>
                    <a:pt x="305" y="770"/>
                  </a:lnTo>
                  <a:lnTo>
                    <a:pt x="270" y="743"/>
                  </a:lnTo>
                  <a:lnTo>
                    <a:pt x="270" y="730"/>
                  </a:lnTo>
                  <a:lnTo>
                    <a:pt x="259" y="714"/>
                  </a:lnTo>
                  <a:lnTo>
                    <a:pt x="270" y="701"/>
                  </a:lnTo>
                  <a:lnTo>
                    <a:pt x="271" y="674"/>
                  </a:lnTo>
                  <a:lnTo>
                    <a:pt x="276" y="671"/>
                  </a:lnTo>
                  <a:lnTo>
                    <a:pt x="311" y="661"/>
                  </a:lnTo>
                  <a:lnTo>
                    <a:pt x="334" y="665"/>
                  </a:lnTo>
                  <a:lnTo>
                    <a:pt x="340" y="660"/>
                  </a:lnTo>
                  <a:lnTo>
                    <a:pt x="343" y="651"/>
                  </a:lnTo>
                  <a:lnTo>
                    <a:pt x="343" y="645"/>
                  </a:lnTo>
                  <a:lnTo>
                    <a:pt x="355" y="635"/>
                  </a:lnTo>
                  <a:lnTo>
                    <a:pt x="370" y="624"/>
                  </a:lnTo>
                  <a:lnTo>
                    <a:pt x="378" y="607"/>
                  </a:lnTo>
                  <a:lnTo>
                    <a:pt x="390" y="606"/>
                  </a:lnTo>
                  <a:lnTo>
                    <a:pt x="403" y="596"/>
                  </a:lnTo>
                  <a:lnTo>
                    <a:pt x="427" y="595"/>
                  </a:lnTo>
                  <a:lnTo>
                    <a:pt x="424" y="581"/>
                  </a:lnTo>
                  <a:lnTo>
                    <a:pt x="434" y="563"/>
                  </a:lnTo>
                  <a:lnTo>
                    <a:pt x="436" y="562"/>
                  </a:lnTo>
                  <a:lnTo>
                    <a:pt x="438" y="560"/>
                  </a:lnTo>
                  <a:lnTo>
                    <a:pt x="431" y="542"/>
                  </a:lnTo>
                  <a:lnTo>
                    <a:pt x="419" y="536"/>
                  </a:lnTo>
                  <a:lnTo>
                    <a:pt x="423" y="531"/>
                  </a:lnTo>
                  <a:lnTo>
                    <a:pt x="418" y="521"/>
                  </a:lnTo>
                  <a:lnTo>
                    <a:pt x="427" y="517"/>
                  </a:lnTo>
                  <a:lnTo>
                    <a:pt x="418" y="511"/>
                  </a:lnTo>
                  <a:lnTo>
                    <a:pt x="424" y="499"/>
                  </a:lnTo>
                  <a:lnTo>
                    <a:pt x="427" y="496"/>
                  </a:lnTo>
                  <a:lnTo>
                    <a:pt x="423" y="493"/>
                  </a:lnTo>
                  <a:lnTo>
                    <a:pt x="429" y="483"/>
                  </a:lnTo>
                  <a:lnTo>
                    <a:pt x="428" y="478"/>
                  </a:lnTo>
                  <a:lnTo>
                    <a:pt x="427" y="473"/>
                  </a:lnTo>
                  <a:lnTo>
                    <a:pt x="423" y="468"/>
                  </a:lnTo>
                  <a:lnTo>
                    <a:pt x="414" y="459"/>
                  </a:lnTo>
                  <a:lnTo>
                    <a:pt x="409" y="463"/>
                  </a:lnTo>
                  <a:lnTo>
                    <a:pt x="402" y="445"/>
                  </a:lnTo>
                  <a:lnTo>
                    <a:pt x="392" y="443"/>
                  </a:lnTo>
                  <a:lnTo>
                    <a:pt x="382" y="438"/>
                  </a:lnTo>
                  <a:lnTo>
                    <a:pt x="375" y="440"/>
                  </a:lnTo>
                  <a:lnTo>
                    <a:pt x="372" y="448"/>
                  </a:lnTo>
                  <a:lnTo>
                    <a:pt x="367" y="438"/>
                  </a:lnTo>
                  <a:lnTo>
                    <a:pt x="362" y="438"/>
                  </a:lnTo>
                  <a:lnTo>
                    <a:pt x="339" y="413"/>
                  </a:lnTo>
                  <a:lnTo>
                    <a:pt x="329" y="413"/>
                  </a:lnTo>
                  <a:lnTo>
                    <a:pt x="329" y="408"/>
                  </a:lnTo>
                  <a:lnTo>
                    <a:pt x="329" y="388"/>
                  </a:lnTo>
                  <a:lnTo>
                    <a:pt x="338" y="383"/>
                  </a:lnTo>
                  <a:lnTo>
                    <a:pt x="329" y="376"/>
                  </a:lnTo>
                  <a:lnTo>
                    <a:pt x="329" y="361"/>
                  </a:lnTo>
                  <a:lnTo>
                    <a:pt x="321" y="361"/>
                  </a:lnTo>
                  <a:lnTo>
                    <a:pt x="324" y="358"/>
                  </a:lnTo>
                  <a:lnTo>
                    <a:pt x="339" y="339"/>
                  </a:lnTo>
                  <a:lnTo>
                    <a:pt x="329" y="334"/>
                  </a:lnTo>
                  <a:lnTo>
                    <a:pt x="316" y="344"/>
                  </a:lnTo>
                  <a:lnTo>
                    <a:pt x="311" y="334"/>
                  </a:lnTo>
                  <a:lnTo>
                    <a:pt x="334" y="321"/>
                  </a:lnTo>
                  <a:lnTo>
                    <a:pt x="339" y="292"/>
                  </a:lnTo>
                  <a:lnTo>
                    <a:pt x="335" y="287"/>
                  </a:lnTo>
                  <a:lnTo>
                    <a:pt x="345" y="282"/>
                  </a:lnTo>
                  <a:lnTo>
                    <a:pt x="343" y="280"/>
                  </a:lnTo>
                  <a:lnTo>
                    <a:pt x="344" y="272"/>
                  </a:lnTo>
                  <a:lnTo>
                    <a:pt x="310" y="265"/>
                  </a:lnTo>
                  <a:lnTo>
                    <a:pt x="310" y="252"/>
                  </a:lnTo>
                  <a:lnTo>
                    <a:pt x="301" y="250"/>
                  </a:lnTo>
                  <a:lnTo>
                    <a:pt x="306" y="245"/>
                  </a:lnTo>
                  <a:lnTo>
                    <a:pt x="300" y="238"/>
                  </a:lnTo>
                  <a:lnTo>
                    <a:pt x="306" y="225"/>
                  </a:lnTo>
                  <a:lnTo>
                    <a:pt x="300" y="215"/>
                  </a:lnTo>
                  <a:lnTo>
                    <a:pt x="313" y="206"/>
                  </a:lnTo>
                  <a:lnTo>
                    <a:pt x="305" y="202"/>
                  </a:lnTo>
                  <a:lnTo>
                    <a:pt x="294" y="206"/>
                  </a:lnTo>
                  <a:lnTo>
                    <a:pt x="300" y="191"/>
                  </a:lnTo>
                  <a:lnTo>
                    <a:pt x="306" y="192"/>
                  </a:lnTo>
                  <a:lnTo>
                    <a:pt x="308" y="183"/>
                  </a:lnTo>
                  <a:lnTo>
                    <a:pt x="314" y="183"/>
                  </a:lnTo>
                  <a:lnTo>
                    <a:pt x="318" y="181"/>
                  </a:lnTo>
                  <a:lnTo>
                    <a:pt x="306" y="179"/>
                  </a:lnTo>
                  <a:lnTo>
                    <a:pt x="303" y="171"/>
                  </a:lnTo>
                  <a:lnTo>
                    <a:pt x="295" y="166"/>
                  </a:lnTo>
                  <a:lnTo>
                    <a:pt x="289" y="161"/>
                  </a:lnTo>
                  <a:lnTo>
                    <a:pt x="303" y="156"/>
                  </a:lnTo>
                  <a:lnTo>
                    <a:pt x="296" y="139"/>
                  </a:lnTo>
                  <a:lnTo>
                    <a:pt x="295" y="134"/>
                  </a:lnTo>
                  <a:lnTo>
                    <a:pt x="300" y="129"/>
                  </a:lnTo>
                  <a:lnTo>
                    <a:pt x="308" y="127"/>
                  </a:lnTo>
                  <a:lnTo>
                    <a:pt x="314" y="100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1" y="97"/>
                  </a:lnTo>
                  <a:lnTo>
                    <a:pt x="328" y="85"/>
                  </a:lnTo>
                  <a:lnTo>
                    <a:pt x="334" y="94"/>
                  </a:lnTo>
                  <a:lnTo>
                    <a:pt x="348" y="89"/>
                  </a:lnTo>
                  <a:lnTo>
                    <a:pt x="345" y="80"/>
                  </a:lnTo>
                  <a:lnTo>
                    <a:pt x="350" y="75"/>
                  </a:lnTo>
                  <a:lnTo>
                    <a:pt x="343" y="60"/>
                  </a:lnTo>
                  <a:lnTo>
                    <a:pt x="353" y="53"/>
                  </a:lnTo>
                  <a:lnTo>
                    <a:pt x="345" y="41"/>
                  </a:lnTo>
                  <a:lnTo>
                    <a:pt x="372" y="44"/>
                  </a:lnTo>
                  <a:lnTo>
                    <a:pt x="367" y="39"/>
                  </a:lnTo>
                  <a:lnTo>
                    <a:pt x="365" y="28"/>
                  </a:lnTo>
                  <a:lnTo>
                    <a:pt x="369" y="25"/>
                  </a:lnTo>
                  <a:lnTo>
                    <a:pt x="377" y="44"/>
                  </a:lnTo>
                  <a:lnTo>
                    <a:pt x="383" y="46"/>
                  </a:lnTo>
                  <a:lnTo>
                    <a:pt x="388" y="41"/>
                  </a:lnTo>
                  <a:lnTo>
                    <a:pt x="382" y="21"/>
                  </a:lnTo>
                  <a:lnTo>
                    <a:pt x="372" y="21"/>
                  </a:lnTo>
                  <a:lnTo>
                    <a:pt x="382" y="1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r>
                <a:rPr lang="pt-BR" sz="10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</a:t>
              </a: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950010" y="2398625"/>
              <a:ext cx="1018298" cy="694294"/>
            </a:xfrm>
            <a:custGeom>
              <a:avLst/>
              <a:gdLst>
                <a:gd name="T0" fmla="*/ 656 w 1493"/>
                <a:gd name="T1" fmla="*/ 36 h 1022"/>
                <a:gd name="T2" fmla="*/ 753 w 1493"/>
                <a:gd name="T3" fmla="*/ 16 h 1022"/>
                <a:gd name="T4" fmla="*/ 814 w 1493"/>
                <a:gd name="T5" fmla="*/ 45 h 1022"/>
                <a:gd name="T6" fmla="*/ 918 w 1493"/>
                <a:gd name="T7" fmla="*/ 74 h 1022"/>
                <a:gd name="T8" fmla="*/ 1030 w 1493"/>
                <a:gd name="T9" fmla="*/ 68 h 1022"/>
                <a:gd name="T10" fmla="*/ 1118 w 1493"/>
                <a:gd name="T11" fmla="*/ 78 h 1022"/>
                <a:gd name="T12" fmla="*/ 1189 w 1493"/>
                <a:gd name="T13" fmla="*/ 108 h 1022"/>
                <a:gd name="T14" fmla="*/ 1231 w 1493"/>
                <a:gd name="T15" fmla="*/ 93 h 1022"/>
                <a:gd name="T16" fmla="*/ 1302 w 1493"/>
                <a:gd name="T17" fmla="*/ 103 h 1022"/>
                <a:gd name="T18" fmla="*/ 1367 w 1493"/>
                <a:gd name="T19" fmla="*/ 138 h 1022"/>
                <a:gd name="T20" fmla="*/ 1435 w 1493"/>
                <a:gd name="T21" fmla="*/ 196 h 1022"/>
                <a:gd name="T22" fmla="*/ 1454 w 1493"/>
                <a:gd name="T23" fmla="*/ 275 h 1022"/>
                <a:gd name="T24" fmla="*/ 1453 w 1493"/>
                <a:gd name="T25" fmla="*/ 339 h 1022"/>
                <a:gd name="T26" fmla="*/ 1448 w 1493"/>
                <a:gd name="T27" fmla="*/ 386 h 1022"/>
                <a:gd name="T28" fmla="*/ 1460 w 1493"/>
                <a:gd name="T29" fmla="*/ 396 h 1022"/>
                <a:gd name="T30" fmla="*/ 1440 w 1493"/>
                <a:gd name="T31" fmla="*/ 452 h 1022"/>
                <a:gd name="T32" fmla="*/ 1415 w 1493"/>
                <a:gd name="T33" fmla="*/ 489 h 1022"/>
                <a:gd name="T34" fmla="*/ 1374 w 1493"/>
                <a:gd name="T35" fmla="*/ 534 h 1022"/>
                <a:gd name="T36" fmla="*/ 1331 w 1493"/>
                <a:gd name="T37" fmla="*/ 557 h 1022"/>
                <a:gd name="T38" fmla="*/ 1307 w 1493"/>
                <a:gd name="T39" fmla="*/ 523 h 1022"/>
                <a:gd name="T40" fmla="*/ 1288 w 1493"/>
                <a:gd name="T41" fmla="*/ 571 h 1022"/>
                <a:gd name="T42" fmla="*/ 1267 w 1493"/>
                <a:gd name="T43" fmla="*/ 625 h 1022"/>
                <a:gd name="T44" fmla="*/ 1221 w 1493"/>
                <a:gd name="T45" fmla="*/ 577 h 1022"/>
                <a:gd name="T46" fmla="*/ 1203 w 1493"/>
                <a:gd name="T47" fmla="*/ 636 h 1022"/>
                <a:gd name="T48" fmla="*/ 1229 w 1493"/>
                <a:gd name="T49" fmla="*/ 693 h 1022"/>
                <a:gd name="T50" fmla="*/ 1291 w 1493"/>
                <a:gd name="T51" fmla="*/ 736 h 1022"/>
                <a:gd name="T52" fmla="*/ 1306 w 1493"/>
                <a:gd name="T53" fmla="*/ 785 h 1022"/>
                <a:gd name="T54" fmla="*/ 1256 w 1493"/>
                <a:gd name="T55" fmla="*/ 736 h 1022"/>
                <a:gd name="T56" fmla="*/ 1153 w 1493"/>
                <a:gd name="T57" fmla="*/ 779 h 1022"/>
                <a:gd name="T58" fmla="*/ 1105 w 1493"/>
                <a:gd name="T59" fmla="*/ 739 h 1022"/>
                <a:gd name="T60" fmla="*/ 1108 w 1493"/>
                <a:gd name="T61" fmla="*/ 803 h 1022"/>
                <a:gd name="T62" fmla="*/ 1149 w 1493"/>
                <a:gd name="T63" fmla="*/ 849 h 1022"/>
                <a:gd name="T64" fmla="*/ 1130 w 1493"/>
                <a:gd name="T65" fmla="*/ 884 h 1022"/>
                <a:gd name="T66" fmla="*/ 1152 w 1493"/>
                <a:gd name="T67" fmla="*/ 917 h 1022"/>
                <a:gd name="T68" fmla="*/ 1209 w 1493"/>
                <a:gd name="T69" fmla="*/ 929 h 1022"/>
                <a:gd name="T70" fmla="*/ 1177 w 1493"/>
                <a:gd name="T71" fmla="*/ 1003 h 1022"/>
                <a:gd name="T72" fmla="*/ 1155 w 1493"/>
                <a:gd name="T73" fmla="*/ 961 h 1022"/>
                <a:gd name="T74" fmla="*/ 1083 w 1493"/>
                <a:gd name="T75" fmla="*/ 946 h 1022"/>
                <a:gd name="T76" fmla="*/ 1081 w 1493"/>
                <a:gd name="T77" fmla="*/ 902 h 1022"/>
                <a:gd name="T78" fmla="*/ 1027 w 1493"/>
                <a:gd name="T79" fmla="*/ 884 h 1022"/>
                <a:gd name="T80" fmla="*/ 1011 w 1493"/>
                <a:gd name="T81" fmla="*/ 923 h 1022"/>
                <a:gd name="T82" fmla="*/ 735 w 1493"/>
                <a:gd name="T83" fmla="*/ 1013 h 1022"/>
                <a:gd name="T84" fmla="*/ 612 w 1493"/>
                <a:gd name="T85" fmla="*/ 882 h 1022"/>
                <a:gd name="T86" fmla="*/ 556 w 1493"/>
                <a:gd name="T87" fmla="*/ 824 h 1022"/>
                <a:gd name="T88" fmla="*/ 401 w 1493"/>
                <a:gd name="T89" fmla="*/ 907 h 1022"/>
                <a:gd name="T90" fmla="*/ 248 w 1493"/>
                <a:gd name="T91" fmla="*/ 836 h 1022"/>
                <a:gd name="T92" fmla="*/ 86 w 1493"/>
                <a:gd name="T93" fmla="*/ 938 h 1022"/>
                <a:gd name="T94" fmla="*/ 40 w 1493"/>
                <a:gd name="T95" fmla="*/ 820 h 1022"/>
                <a:gd name="T96" fmla="*/ 55 w 1493"/>
                <a:gd name="T97" fmla="*/ 703 h 1022"/>
                <a:gd name="T98" fmla="*/ 179 w 1493"/>
                <a:gd name="T99" fmla="*/ 662 h 1022"/>
                <a:gd name="T100" fmla="*/ 293 w 1493"/>
                <a:gd name="T101" fmla="*/ 673 h 1022"/>
                <a:gd name="T102" fmla="*/ 374 w 1493"/>
                <a:gd name="T103" fmla="*/ 661 h 1022"/>
                <a:gd name="T104" fmla="*/ 426 w 1493"/>
                <a:gd name="T105" fmla="*/ 568 h 1022"/>
                <a:gd name="T106" fmla="*/ 400 w 1493"/>
                <a:gd name="T107" fmla="*/ 448 h 1022"/>
                <a:gd name="T108" fmla="*/ 342 w 1493"/>
                <a:gd name="T109" fmla="*/ 386 h 1022"/>
                <a:gd name="T110" fmla="*/ 484 w 1493"/>
                <a:gd name="T111" fmla="*/ 334 h 1022"/>
                <a:gd name="T112" fmla="*/ 497 w 1493"/>
                <a:gd name="T113" fmla="*/ 248 h 1022"/>
                <a:gd name="T114" fmla="*/ 485 w 1493"/>
                <a:gd name="T115" fmla="*/ 202 h 1022"/>
                <a:gd name="T116" fmla="*/ 507 w 1493"/>
                <a:gd name="T117" fmla="*/ 132 h 1022"/>
                <a:gd name="T118" fmla="*/ 454 w 1493"/>
                <a:gd name="T119" fmla="*/ 51 h 1022"/>
                <a:gd name="T120" fmla="*/ 564 w 1493"/>
                <a:gd name="T121" fmla="*/ 2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3" h="1022">
                  <a:moveTo>
                    <a:pt x="564" y="29"/>
                  </a:moveTo>
                  <a:lnTo>
                    <a:pt x="571" y="35"/>
                  </a:lnTo>
                  <a:lnTo>
                    <a:pt x="581" y="16"/>
                  </a:lnTo>
                  <a:lnTo>
                    <a:pt x="588" y="15"/>
                  </a:lnTo>
                  <a:lnTo>
                    <a:pt x="597" y="19"/>
                  </a:lnTo>
                  <a:lnTo>
                    <a:pt x="582" y="31"/>
                  </a:lnTo>
                  <a:lnTo>
                    <a:pt x="582" y="39"/>
                  </a:lnTo>
                  <a:lnTo>
                    <a:pt x="587" y="41"/>
                  </a:lnTo>
                  <a:lnTo>
                    <a:pt x="608" y="31"/>
                  </a:lnTo>
                  <a:lnTo>
                    <a:pt x="626" y="41"/>
                  </a:lnTo>
                  <a:lnTo>
                    <a:pt x="656" y="36"/>
                  </a:lnTo>
                  <a:lnTo>
                    <a:pt x="667" y="40"/>
                  </a:lnTo>
                  <a:lnTo>
                    <a:pt x="656" y="60"/>
                  </a:lnTo>
                  <a:lnTo>
                    <a:pt x="677" y="56"/>
                  </a:lnTo>
                  <a:lnTo>
                    <a:pt x="695" y="65"/>
                  </a:lnTo>
                  <a:lnTo>
                    <a:pt x="706" y="63"/>
                  </a:lnTo>
                  <a:lnTo>
                    <a:pt x="710" y="46"/>
                  </a:lnTo>
                  <a:lnTo>
                    <a:pt x="724" y="55"/>
                  </a:lnTo>
                  <a:lnTo>
                    <a:pt x="735" y="66"/>
                  </a:lnTo>
                  <a:lnTo>
                    <a:pt x="746" y="46"/>
                  </a:lnTo>
                  <a:lnTo>
                    <a:pt x="759" y="39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79" y="20"/>
                  </a:lnTo>
                  <a:lnTo>
                    <a:pt x="779" y="26"/>
                  </a:lnTo>
                  <a:lnTo>
                    <a:pt x="769" y="34"/>
                  </a:lnTo>
                  <a:lnTo>
                    <a:pt x="789" y="45"/>
                  </a:lnTo>
                  <a:lnTo>
                    <a:pt x="793" y="51"/>
                  </a:lnTo>
                  <a:lnTo>
                    <a:pt x="783" y="60"/>
                  </a:lnTo>
                  <a:lnTo>
                    <a:pt x="789" y="78"/>
                  </a:lnTo>
                  <a:lnTo>
                    <a:pt x="800" y="83"/>
                  </a:lnTo>
                  <a:lnTo>
                    <a:pt x="803" y="58"/>
                  </a:lnTo>
                  <a:lnTo>
                    <a:pt x="814" y="45"/>
                  </a:lnTo>
                  <a:lnTo>
                    <a:pt x="823" y="58"/>
                  </a:lnTo>
                  <a:lnTo>
                    <a:pt x="849" y="55"/>
                  </a:lnTo>
                  <a:lnTo>
                    <a:pt x="852" y="68"/>
                  </a:lnTo>
                  <a:lnTo>
                    <a:pt x="886" y="73"/>
                  </a:lnTo>
                  <a:lnTo>
                    <a:pt x="897" y="58"/>
                  </a:lnTo>
                  <a:lnTo>
                    <a:pt x="887" y="49"/>
                  </a:lnTo>
                  <a:lnTo>
                    <a:pt x="889" y="45"/>
                  </a:lnTo>
                  <a:lnTo>
                    <a:pt x="911" y="31"/>
                  </a:lnTo>
                  <a:lnTo>
                    <a:pt x="918" y="36"/>
                  </a:lnTo>
                  <a:lnTo>
                    <a:pt x="923" y="46"/>
                  </a:lnTo>
                  <a:lnTo>
                    <a:pt x="918" y="74"/>
                  </a:lnTo>
                  <a:lnTo>
                    <a:pt x="922" y="81"/>
                  </a:lnTo>
                  <a:lnTo>
                    <a:pt x="928" y="81"/>
                  </a:lnTo>
                  <a:lnTo>
                    <a:pt x="932" y="63"/>
                  </a:lnTo>
                  <a:lnTo>
                    <a:pt x="948" y="55"/>
                  </a:lnTo>
                  <a:lnTo>
                    <a:pt x="963" y="68"/>
                  </a:lnTo>
                  <a:lnTo>
                    <a:pt x="961" y="79"/>
                  </a:lnTo>
                  <a:lnTo>
                    <a:pt x="992" y="95"/>
                  </a:lnTo>
                  <a:lnTo>
                    <a:pt x="991" y="81"/>
                  </a:lnTo>
                  <a:lnTo>
                    <a:pt x="1006" y="79"/>
                  </a:lnTo>
                  <a:lnTo>
                    <a:pt x="1014" y="69"/>
                  </a:lnTo>
                  <a:lnTo>
                    <a:pt x="1030" y="68"/>
                  </a:lnTo>
                  <a:lnTo>
                    <a:pt x="1035" y="61"/>
                  </a:lnTo>
                  <a:lnTo>
                    <a:pt x="1035" y="71"/>
                  </a:lnTo>
                  <a:lnTo>
                    <a:pt x="1054" y="104"/>
                  </a:lnTo>
                  <a:lnTo>
                    <a:pt x="1068" y="109"/>
                  </a:lnTo>
                  <a:lnTo>
                    <a:pt x="1076" y="108"/>
                  </a:lnTo>
                  <a:lnTo>
                    <a:pt x="1071" y="94"/>
                  </a:lnTo>
                  <a:lnTo>
                    <a:pt x="1083" y="93"/>
                  </a:lnTo>
                  <a:lnTo>
                    <a:pt x="1088" y="83"/>
                  </a:lnTo>
                  <a:lnTo>
                    <a:pt x="1099" y="104"/>
                  </a:lnTo>
                  <a:lnTo>
                    <a:pt x="1113" y="99"/>
                  </a:lnTo>
                  <a:lnTo>
                    <a:pt x="1118" y="78"/>
                  </a:lnTo>
                  <a:lnTo>
                    <a:pt x="1135" y="88"/>
                  </a:lnTo>
                  <a:lnTo>
                    <a:pt x="1137" y="83"/>
                  </a:lnTo>
                  <a:lnTo>
                    <a:pt x="1147" y="79"/>
                  </a:lnTo>
                  <a:lnTo>
                    <a:pt x="1169" y="84"/>
                  </a:lnTo>
                  <a:lnTo>
                    <a:pt x="1173" y="94"/>
                  </a:lnTo>
                  <a:lnTo>
                    <a:pt x="1163" y="100"/>
                  </a:lnTo>
                  <a:lnTo>
                    <a:pt x="1174" y="109"/>
                  </a:lnTo>
                  <a:lnTo>
                    <a:pt x="1173" y="117"/>
                  </a:lnTo>
                  <a:lnTo>
                    <a:pt x="1184" y="119"/>
                  </a:lnTo>
                  <a:lnTo>
                    <a:pt x="1183" y="113"/>
                  </a:lnTo>
                  <a:lnTo>
                    <a:pt x="1189" y="108"/>
                  </a:lnTo>
                  <a:lnTo>
                    <a:pt x="1184" y="98"/>
                  </a:lnTo>
                  <a:lnTo>
                    <a:pt x="1187" y="90"/>
                  </a:lnTo>
                  <a:lnTo>
                    <a:pt x="1193" y="88"/>
                  </a:lnTo>
                  <a:lnTo>
                    <a:pt x="1204" y="88"/>
                  </a:lnTo>
                  <a:lnTo>
                    <a:pt x="1204" y="100"/>
                  </a:lnTo>
                  <a:lnTo>
                    <a:pt x="1213" y="98"/>
                  </a:lnTo>
                  <a:lnTo>
                    <a:pt x="1219" y="100"/>
                  </a:lnTo>
                  <a:lnTo>
                    <a:pt x="1222" y="109"/>
                  </a:lnTo>
                  <a:lnTo>
                    <a:pt x="1231" y="104"/>
                  </a:lnTo>
                  <a:lnTo>
                    <a:pt x="1226" y="98"/>
                  </a:lnTo>
                  <a:lnTo>
                    <a:pt x="1231" y="93"/>
                  </a:lnTo>
                  <a:lnTo>
                    <a:pt x="1227" y="85"/>
                  </a:lnTo>
                  <a:lnTo>
                    <a:pt x="1231" y="84"/>
                  </a:lnTo>
                  <a:lnTo>
                    <a:pt x="1251" y="93"/>
                  </a:lnTo>
                  <a:lnTo>
                    <a:pt x="1251" y="100"/>
                  </a:lnTo>
                  <a:lnTo>
                    <a:pt x="1253" y="100"/>
                  </a:lnTo>
                  <a:lnTo>
                    <a:pt x="1253" y="90"/>
                  </a:lnTo>
                  <a:lnTo>
                    <a:pt x="1266" y="84"/>
                  </a:lnTo>
                  <a:lnTo>
                    <a:pt x="1282" y="89"/>
                  </a:lnTo>
                  <a:lnTo>
                    <a:pt x="1290" y="98"/>
                  </a:lnTo>
                  <a:lnTo>
                    <a:pt x="1298" y="95"/>
                  </a:lnTo>
                  <a:lnTo>
                    <a:pt x="1302" y="103"/>
                  </a:lnTo>
                  <a:lnTo>
                    <a:pt x="1311" y="100"/>
                  </a:lnTo>
                  <a:lnTo>
                    <a:pt x="1310" y="122"/>
                  </a:lnTo>
                  <a:lnTo>
                    <a:pt x="1326" y="115"/>
                  </a:lnTo>
                  <a:lnTo>
                    <a:pt x="1330" y="109"/>
                  </a:lnTo>
                  <a:lnTo>
                    <a:pt x="1336" y="113"/>
                  </a:lnTo>
                  <a:lnTo>
                    <a:pt x="1342" y="110"/>
                  </a:lnTo>
                  <a:lnTo>
                    <a:pt x="1350" y="120"/>
                  </a:lnTo>
                  <a:lnTo>
                    <a:pt x="1365" y="120"/>
                  </a:lnTo>
                  <a:lnTo>
                    <a:pt x="1359" y="125"/>
                  </a:lnTo>
                  <a:lnTo>
                    <a:pt x="1367" y="132"/>
                  </a:lnTo>
                  <a:lnTo>
                    <a:pt x="1367" y="138"/>
                  </a:lnTo>
                  <a:lnTo>
                    <a:pt x="1375" y="137"/>
                  </a:lnTo>
                  <a:lnTo>
                    <a:pt x="1384" y="143"/>
                  </a:lnTo>
                  <a:lnTo>
                    <a:pt x="1385" y="153"/>
                  </a:lnTo>
                  <a:lnTo>
                    <a:pt x="1391" y="152"/>
                  </a:lnTo>
                  <a:lnTo>
                    <a:pt x="1399" y="178"/>
                  </a:lnTo>
                  <a:lnTo>
                    <a:pt x="1408" y="177"/>
                  </a:lnTo>
                  <a:lnTo>
                    <a:pt x="1411" y="184"/>
                  </a:lnTo>
                  <a:lnTo>
                    <a:pt x="1418" y="183"/>
                  </a:lnTo>
                  <a:lnTo>
                    <a:pt x="1419" y="189"/>
                  </a:lnTo>
                  <a:lnTo>
                    <a:pt x="1431" y="191"/>
                  </a:lnTo>
                  <a:lnTo>
                    <a:pt x="1435" y="196"/>
                  </a:lnTo>
                  <a:lnTo>
                    <a:pt x="1465" y="183"/>
                  </a:lnTo>
                  <a:lnTo>
                    <a:pt x="1465" y="196"/>
                  </a:lnTo>
                  <a:lnTo>
                    <a:pt x="1454" y="206"/>
                  </a:lnTo>
                  <a:lnTo>
                    <a:pt x="1455" y="207"/>
                  </a:lnTo>
                  <a:lnTo>
                    <a:pt x="1445" y="222"/>
                  </a:lnTo>
                  <a:lnTo>
                    <a:pt x="1449" y="226"/>
                  </a:lnTo>
                  <a:lnTo>
                    <a:pt x="1469" y="226"/>
                  </a:lnTo>
                  <a:lnTo>
                    <a:pt x="1465" y="228"/>
                  </a:lnTo>
                  <a:lnTo>
                    <a:pt x="1467" y="248"/>
                  </a:lnTo>
                  <a:lnTo>
                    <a:pt x="1455" y="247"/>
                  </a:lnTo>
                  <a:lnTo>
                    <a:pt x="1454" y="275"/>
                  </a:lnTo>
                  <a:lnTo>
                    <a:pt x="1475" y="280"/>
                  </a:lnTo>
                  <a:lnTo>
                    <a:pt x="1479" y="291"/>
                  </a:lnTo>
                  <a:lnTo>
                    <a:pt x="1493" y="297"/>
                  </a:lnTo>
                  <a:lnTo>
                    <a:pt x="1477" y="305"/>
                  </a:lnTo>
                  <a:lnTo>
                    <a:pt x="1474" y="296"/>
                  </a:lnTo>
                  <a:lnTo>
                    <a:pt x="1469" y="302"/>
                  </a:lnTo>
                  <a:lnTo>
                    <a:pt x="1469" y="326"/>
                  </a:lnTo>
                  <a:lnTo>
                    <a:pt x="1464" y="319"/>
                  </a:lnTo>
                  <a:lnTo>
                    <a:pt x="1458" y="322"/>
                  </a:lnTo>
                  <a:lnTo>
                    <a:pt x="1450" y="337"/>
                  </a:lnTo>
                  <a:lnTo>
                    <a:pt x="1453" y="339"/>
                  </a:lnTo>
                  <a:lnTo>
                    <a:pt x="1440" y="351"/>
                  </a:lnTo>
                  <a:lnTo>
                    <a:pt x="1459" y="350"/>
                  </a:lnTo>
                  <a:lnTo>
                    <a:pt x="1463" y="347"/>
                  </a:lnTo>
                  <a:lnTo>
                    <a:pt x="1470" y="350"/>
                  </a:lnTo>
                  <a:lnTo>
                    <a:pt x="1472" y="355"/>
                  </a:lnTo>
                  <a:lnTo>
                    <a:pt x="1463" y="360"/>
                  </a:lnTo>
                  <a:lnTo>
                    <a:pt x="1463" y="366"/>
                  </a:lnTo>
                  <a:lnTo>
                    <a:pt x="1453" y="370"/>
                  </a:lnTo>
                  <a:lnTo>
                    <a:pt x="1454" y="375"/>
                  </a:lnTo>
                  <a:lnTo>
                    <a:pt x="1448" y="380"/>
                  </a:lnTo>
                  <a:lnTo>
                    <a:pt x="1448" y="386"/>
                  </a:lnTo>
                  <a:lnTo>
                    <a:pt x="1391" y="414"/>
                  </a:lnTo>
                  <a:lnTo>
                    <a:pt x="1410" y="413"/>
                  </a:lnTo>
                  <a:lnTo>
                    <a:pt x="1413" y="419"/>
                  </a:lnTo>
                  <a:lnTo>
                    <a:pt x="1416" y="414"/>
                  </a:lnTo>
                  <a:lnTo>
                    <a:pt x="1415" y="411"/>
                  </a:lnTo>
                  <a:lnTo>
                    <a:pt x="1435" y="406"/>
                  </a:lnTo>
                  <a:lnTo>
                    <a:pt x="1435" y="411"/>
                  </a:lnTo>
                  <a:lnTo>
                    <a:pt x="1440" y="406"/>
                  </a:lnTo>
                  <a:lnTo>
                    <a:pt x="1449" y="409"/>
                  </a:lnTo>
                  <a:lnTo>
                    <a:pt x="1449" y="404"/>
                  </a:lnTo>
                  <a:lnTo>
                    <a:pt x="1460" y="396"/>
                  </a:lnTo>
                  <a:lnTo>
                    <a:pt x="1469" y="398"/>
                  </a:lnTo>
                  <a:lnTo>
                    <a:pt x="1465" y="408"/>
                  </a:lnTo>
                  <a:lnTo>
                    <a:pt x="1454" y="404"/>
                  </a:lnTo>
                  <a:lnTo>
                    <a:pt x="1459" y="414"/>
                  </a:lnTo>
                  <a:lnTo>
                    <a:pt x="1449" y="413"/>
                  </a:lnTo>
                  <a:lnTo>
                    <a:pt x="1444" y="414"/>
                  </a:lnTo>
                  <a:lnTo>
                    <a:pt x="1450" y="423"/>
                  </a:lnTo>
                  <a:lnTo>
                    <a:pt x="1450" y="434"/>
                  </a:lnTo>
                  <a:lnTo>
                    <a:pt x="1435" y="430"/>
                  </a:lnTo>
                  <a:lnTo>
                    <a:pt x="1435" y="445"/>
                  </a:lnTo>
                  <a:lnTo>
                    <a:pt x="1440" y="452"/>
                  </a:lnTo>
                  <a:lnTo>
                    <a:pt x="1433" y="454"/>
                  </a:lnTo>
                  <a:lnTo>
                    <a:pt x="1433" y="459"/>
                  </a:lnTo>
                  <a:lnTo>
                    <a:pt x="1434" y="472"/>
                  </a:lnTo>
                  <a:lnTo>
                    <a:pt x="1438" y="472"/>
                  </a:lnTo>
                  <a:lnTo>
                    <a:pt x="1439" y="475"/>
                  </a:lnTo>
                  <a:lnTo>
                    <a:pt x="1433" y="480"/>
                  </a:lnTo>
                  <a:lnTo>
                    <a:pt x="1433" y="473"/>
                  </a:lnTo>
                  <a:lnTo>
                    <a:pt x="1418" y="478"/>
                  </a:lnTo>
                  <a:lnTo>
                    <a:pt x="1416" y="475"/>
                  </a:lnTo>
                  <a:lnTo>
                    <a:pt x="1408" y="477"/>
                  </a:lnTo>
                  <a:lnTo>
                    <a:pt x="1415" y="489"/>
                  </a:lnTo>
                  <a:lnTo>
                    <a:pt x="1411" y="498"/>
                  </a:lnTo>
                  <a:lnTo>
                    <a:pt x="1406" y="497"/>
                  </a:lnTo>
                  <a:lnTo>
                    <a:pt x="1408" y="488"/>
                  </a:lnTo>
                  <a:lnTo>
                    <a:pt x="1400" y="493"/>
                  </a:lnTo>
                  <a:lnTo>
                    <a:pt x="1381" y="487"/>
                  </a:lnTo>
                  <a:lnTo>
                    <a:pt x="1390" y="494"/>
                  </a:lnTo>
                  <a:lnTo>
                    <a:pt x="1390" y="517"/>
                  </a:lnTo>
                  <a:lnTo>
                    <a:pt x="1385" y="518"/>
                  </a:lnTo>
                  <a:lnTo>
                    <a:pt x="1385" y="524"/>
                  </a:lnTo>
                  <a:lnTo>
                    <a:pt x="1374" y="521"/>
                  </a:lnTo>
                  <a:lnTo>
                    <a:pt x="1374" y="534"/>
                  </a:lnTo>
                  <a:lnTo>
                    <a:pt x="1371" y="537"/>
                  </a:lnTo>
                  <a:lnTo>
                    <a:pt x="1367" y="534"/>
                  </a:lnTo>
                  <a:lnTo>
                    <a:pt x="1364" y="542"/>
                  </a:lnTo>
                  <a:lnTo>
                    <a:pt x="1371" y="547"/>
                  </a:lnTo>
                  <a:lnTo>
                    <a:pt x="1370" y="552"/>
                  </a:lnTo>
                  <a:lnTo>
                    <a:pt x="1375" y="556"/>
                  </a:lnTo>
                  <a:lnTo>
                    <a:pt x="1360" y="553"/>
                  </a:lnTo>
                  <a:lnTo>
                    <a:pt x="1355" y="549"/>
                  </a:lnTo>
                  <a:lnTo>
                    <a:pt x="1347" y="557"/>
                  </a:lnTo>
                  <a:lnTo>
                    <a:pt x="1336" y="560"/>
                  </a:lnTo>
                  <a:lnTo>
                    <a:pt x="1331" y="557"/>
                  </a:lnTo>
                  <a:lnTo>
                    <a:pt x="1320" y="567"/>
                  </a:lnTo>
                  <a:lnTo>
                    <a:pt x="1326" y="547"/>
                  </a:lnTo>
                  <a:lnTo>
                    <a:pt x="1307" y="563"/>
                  </a:lnTo>
                  <a:lnTo>
                    <a:pt x="1305" y="558"/>
                  </a:lnTo>
                  <a:lnTo>
                    <a:pt x="1307" y="556"/>
                  </a:lnTo>
                  <a:lnTo>
                    <a:pt x="1296" y="549"/>
                  </a:lnTo>
                  <a:lnTo>
                    <a:pt x="1305" y="545"/>
                  </a:lnTo>
                  <a:lnTo>
                    <a:pt x="1293" y="545"/>
                  </a:lnTo>
                  <a:lnTo>
                    <a:pt x="1291" y="534"/>
                  </a:lnTo>
                  <a:lnTo>
                    <a:pt x="1307" y="528"/>
                  </a:lnTo>
                  <a:lnTo>
                    <a:pt x="1307" y="523"/>
                  </a:lnTo>
                  <a:lnTo>
                    <a:pt x="1316" y="523"/>
                  </a:lnTo>
                  <a:lnTo>
                    <a:pt x="1305" y="519"/>
                  </a:lnTo>
                  <a:lnTo>
                    <a:pt x="1302" y="526"/>
                  </a:lnTo>
                  <a:lnTo>
                    <a:pt x="1283" y="529"/>
                  </a:lnTo>
                  <a:lnTo>
                    <a:pt x="1286" y="533"/>
                  </a:lnTo>
                  <a:lnTo>
                    <a:pt x="1283" y="541"/>
                  </a:lnTo>
                  <a:lnTo>
                    <a:pt x="1288" y="547"/>
                  </a:lnTo>
                  <a:lnTo>
                    <a:pt x="1285" y="551"/>
                  </a:lnTo>
                  <a:lnTo>
                    <a:pt x="1291" y="552"/>
                  </a:lnTo>
                  <a:lnTo>
                    <a:pt x="1295" y="557"/>
                  </a:lnTo>
                  <a:lnTo>
                    <a:pt x="1288" y="571"/>
                  </a:lnTo>
                  <a:lnTo>
                    <a:pt x="1296" y="568"/>
                  </a:lnTo>
                  <a:lnTo>
                    <a:pt x="1288" y="574"/>
                  </a:lnTo>
                  <a:lnTo>
                    <a:pt x="1296" y="577"/>
                  </a:lnTo>
                  <a:lnTo>
                    <a:pt x="1288" y="603"/>
                  </a:lnTo>
                  <a:lnTo>
                    <a:pt x="1296" y="597"/>
                  </a:lnTo>
                  <a:lnTo>
                    <a:pt x="1293" y="606"/>
                  </a:lnTo>
                  <a:lnTo>
                    <a:pt x="1298" y="613"/>
                  </a:lnTo>
                  <a:lnTo>
                    <a:pt x="1286" y="625"/>
                  </a:lnTo>
                  <a:lnTo>
                    <a:pt x="1280" y="622"/>
                  </a:lnTo>
                  <a:lnTo>
                    <a:pt x="1286" y="606"/>
                  </a:lnTo>
                  <a:lnTo>
                    <a:pt x="1267" y="625"/>
                  </a:lnTo>
                  <a:lnTo>
                    <a:pt x="1270" y="616"/>
                  </a:lnTo>
                  <a:lnTo>
                    <a:pt x="1267" y="606"/>
                  </a:lnTo>
                  <a:lnTo>
                    <a:pt x="1278" y="608"/>
                  </a:lnTo>
                  <a:lnTo>
                    <a:pt x="1286" y="593"/>
                  </a:lnTo>
                  <a:lnTo>
                    <a:pt x="1263" y="588"/>
                  </a:lnTo>
                  <a:lnTo>
                    <a:pt x="1262" y="583"/>
                  </a:lnTo>
                  <a:lnTo>
                    <a:pt x="1247" y="577"/>
                  </a:lnTo>
                  <a:lnTo>
                    <a:pt x="1253" y="573"/>
                  </a:lnTo>
                  <a:lnTo>
                    <a:pt x="1237" y="573"/>
                  </a:lnTo>
                  <a:lnTo>
                    <a:pt x="1237" y="566"/>
                  </a:lnTo>
                  <a:lnTo>
                    <a:pt x="1221" y="577"/>
                  </a:lnTo>
                  <a:lnTo>
                    <a:pt x="1222" y="581"/>
                  </a:lnTo>
                  <a:lnTo>
                    <a:pt x="1234" y="577"/>
                  </a:lnTo>
                  <a:lnTo>
                    <a:pt x="1242" y="587"/>
                  </a:lnTo>
                  <a:lnTo>
                    <a:pt x="1242" y="595"/>
                  </a:lnTo>
                  <a:lnTo>
                    <a:pt x="1226" y="599"/>
                  </a:lnTo>
                  <a:lnTo>
                    <a:pt x="1227" y="608"/>
                  </a:lnTo>
                  <a:lnTo>
                    <a:pt x="1222" y="613"/>
                  </a:lnTo>
                  <a:lnTo>
                    <a:pt x="1231" y="613"/>
                  </a:lnTo>
                  <a:lnTo>
                    <a:pt x="1236" y="619"/>
                  </a:lnTo>
                  <a:lnTo>
                    <a:pt x="1232" y="625"/>
                  </a:lnTo>
                  <a:lnTo>
                    <a:pt x="1203" y="636"/>
                  </a:lnTo>
                  <a:lnTo>
                    <a:pt x="1216" y="637"/>
                  </a:lnTo>
                  <a:lnTo>
                    <a:pt x="1214" y="642"/>
                  </a:lnTo>
                  <a:lnTo>
                    <a:pt x="1221" y="638"/>
                  </a:lnTo>
                  <a:lnTo>
                    <a:pt x="1221" y="648"/>
                  </a:lnTo>
                  <a:lnTo>
                    <a:pt x="1226" y="647"/>
                  </a:lnTo>
                  <a:lnTo>
                    <a:pt x="1227" y="672"/>
                  </a:lnTo>
                  <a:lnTo>
                    <a:pt x="1222" y="680"/>
                  </a:lnTo>
                  <a:lnTo>
                    <a:pt x="1222" y="683"/>
                  </a:lnTo>
                  <a:lnTo>
                    <a:pt x="1222" y="688"/>
                  </a:lnTo>
                  <a:lnTo>
                    <a:pt x="1229" y="688"/>
                  </a:lnTo>
                  <a:lnTo>
                    <a:pt x="1229" y="693"/>
                  </a:lnTo>
                  <a:lnTo>
                    <a:pt x="1243" y="707"/>
                  </a:lnTo>
                  <a:lnTo>
                    <a:pt x="1242" y="686"/>
                  </a:lnTo>
                  <a:lnTo>
                    <a:pt x="1251" y="682"/>
                  </a:lnTo>
                  <a:lnTo>
                    <a:pt x="1258" y="695"/>
                  </a:lnTo>
                  <a:lnTo>
                    <a:pt x="1256" y="701"/>
                  </a:lnTo>
                  <a:lnTo>
                    <a:pt x="1270" y="705"/>
                  </a:lnTo>
                  <a:lnTo>
                    <a:pt x="1266" y="712"/>
                  </a:lnTo>
                  <a:lnTo>
                    <a:pt x="1275" y="720"/>
                  </a:lnTo>
                  <a:lnTo>
                    <a:pt x="1286" y="720"/>
                  </a:lnTo>
                  <a:lnTo>
                    <a:pt x="1293" y="727"/>
                  </a:lnTo>
                  <a:lnTo>
                    <a:pt x="1291" y="736"/>
                  </a:lnTo>
                  <a:lnTo>
                    <a:pt x="1306" y="732"/>
                  </a:lnTo>
                  <a:lnTo>
                    <a:pt x="1310" y="739"/>
                  </a:lnTo>
                  <a:lnTo>
                    <a:pt x="1306" y="742"/>
                  </a:lnTo>
                  <a:lnTo>
                    <a:pt x="1322" y="742"/>
                  </a:lnTo>
                  <a:lnTo>
                    <a:pt x="1321" y="754"/>
                  </a:lnTo>
                  <a:lnTo>
                    <a:pt x="1315" y="760"/>
                  </a:lnTo>
                  <a:lnTo>
                    <a:pt x="1331" y="759"/>
                  </a:lnTo>
                  <a:lnTo>
                    <a:pt x="1346" y="774"/>
                  </a:lnTo>
                  <a:lnTo>
                    <a:pt x="1327" y="780"/>
                  </a:lnTo>
                  <a:lnTo>
                    <a:pt x="1320" y="790"/>
                  </a:lnTo>
                  <a:lnTo>
                    <a:pt x="1306" y="785"/>
                  </a:lnTo>
                  <a:lnTo>
                    <a:pt x="1295" y="771"/>
                  </a:lnTo>
                  <a:lnTo>
                    <a:pt x="1300" y="765"/>
                  </a:lnTo>
                  <a:lnTo>
                    <a:pt x="1288" y="767"/>
                  </a:lnTo>
                  <a:lnTo>
                    <a:pt x="1290" y="759"/>
                  </a:lnTo>
                  <a:lnTo>
                    <a:pt x="1285" y="759"/>
                  </a:lnTo>
                  <a:lnTo>
                    <a:pt x="1291" y="747"/>
                  </a:lnTo>
                  <a:lnTo>
                    <a:pt x="1270" y="746"/>
                  </a:lnTo>
                  <a:lnTo>
                    <a:pt x="1272" y="739"/>
                  </a:lnTo>
                  <a:lnTo>
                    <a:pt x="1262" y="742"/>
                  </a:lnTo>
                  <a:lnTo>
                    <a:pt x="1266" y="736"/>
                  </a:lnTo>
                  <a:lnTo>
                    <a:pt x="1256" y="736"/>
                  </a:lnTo>
                  <a:lnTo>
                    <a:pt x="1253" y="746"/>
                  </a:lnTo>
                  <a:lnTo>
                    <a:pt x="1234" y="749"/>
                  </a:lnTo>
                  <a:lnTo>
                    <a:pt x="1232" y="754"/>
                  </a:lnTo>
                  <a:lnTo>
                    <a:pt x="1209" y="752"/>
                  </a:lnTo>
                  <a:lnTo>
                    <a:pt x="1192" y="764"/>
                  </a:lnTo>
                  <a:lnTo>
                    <a:pt x="1182" y="780"/>
                  </a:lnTo>
                  <a:lnTo>
                    <a:pt x="1174" y="776"/>
                  </a:lnTo>
                  <a:lnTo>
                    <a:pt x="1163" y="785"/>
                  </a:lnTo>
                  <a:lnTo>
                    <a:pt x="1157" y="790"/>
                  </a:lnTo>
                  <a:lnTo>
                    <a:pt x="1160" y="781"/>
                  </a:lnTo>
                  <a:lnTo>
                    <a:pt x="1153" y="779"/>
                  </a:lnTo>
                  <a:lnTo>
                    <a:pt x="1168" y="770"/>
                  </a:lnTo>
                  <a:lnTo>
                    <a:pt x="1172" y="755"/>
                  </a:lnTo>
                  <a:lnTo>
                    <a:pt x="1153" y="751"/>
                  </a:lnTo>
                  <a:lnTo>
                    <a:pt x="1155" y="741"/>
                  </a:lnTo>
                  <a:lnTo>
                    <a:pt x="1149" y="746"/>
                  </a:lnTo>
                  <a:lnTo>
                    <a:pt x="1145" y="744"/>
                  </a:lnTo>
                  <a:lnTo>
                    <a:pt x="1137" y="754"/>
                  </a:lnTo>
                  <a:lnTo>
                    <a:pt x="1144" y="736"/>
                  </a:lnTo>
                  <a:lnTo>
                    <a:pt x="1125" y="749"/>
                  </a:lnTo>
                  <a:lnTo>
                    <a:pt x="1114" y="747"/>
                  </a:lnTo>
                  <a:lnTo>
                    <a:pt x="1105" y="739"/>
                  </a:lnTo>
                  <a:lnTo>
                    <a:pt x="1103" y="742"/>
                  </a:lnTo>
                  <a:lnTo>
                    <a:pt x="1109" y="751"/>
                  </a:lnTo>
                  <a:lnTo>
                    <a:pt x="1104" y="752"/>
                  </a:lnTo>
                  <a:lnTo>
                    <a:pt x="1105" y="759"/>
                  </a:lnTo>
                  <a:lnTo>
                    <a:pt x="1118" y="760"/>
                  </a:lnTo>
                  <a:lnTo>
                    <a:pt x="1108" y="767"/>
                  </a:lnTo>
                  <a:lnTo>
                    <a:pt x="1118" y="770"/>
                  </a:lnTo>
                  <a:lnTo>
                    <a:pt x="1110" y="780"/>
                  </a:lnTo>
                  <a:lnTo>
                    <a:pt x="1118" y="780"/>
                  </a:lnTo>
                  <a:lnTo>
                    <a:pt x="1108" y="796"/>
                  </a:lnTo>
                  <a:lnTo>
                    <a:pt x="1108" y="803"/>
                  </a:lnTo>
                  <a:lnTo>
                    <a:pt x="1124" y="805"/>
                  </a:lnTo>
                  <a:lnTo>
                    <a:pt x="1118" y="816"/>
                  </a:lnTo>
                  <a:lnTo>
                    <a:pt x="1114" y="823"/>
                  </a:lnTo>
                  <a:lnTo>
                    <a:pt x="1139" y="818"/>
                  </a:lnTo>
                  <a:lnTo>
                    <a:pt x="1149" y="823"/>
                  </a:lnTo>
                  <a:lnTo>
                    <a:pt x="1142" y="831"/>
                  </a:lnTo>
                  <a:lnTo>
                    <a:pt x="1134" y="833"/>
                  </a:lnTo>
                  <a:lnTo>
                    <a:pt x="1137" y="838"/>
                  </a:lnTo>
                  <a:lnTo>
                    <a:pt x="1134" y="843"/>
                  </a:lnTo>
                  <a:lnTo>
                    <a:pt x="1157" y="843"/>
                  </a:lnTo>
                  <a:lnTo>
                    <a:pt x="1149" y="849"/>
                  </a:lnTo>
                  <a:lnTo>
                    <a:pt x="1142" y="845"/>
                  </a:lnTo>
                  <a:lnTo>
                    <a:pt x="1133" y="853"/>
                  </a:lnTo>
                  <a:lnTo>
                    <a:pt x="1115" y="853"/>
                  </a:lnTo>
                  <a:lnTo>
                    <a:pt x="1119" y="849"/>
                  </a:lnTo>
                  <a:lnTo>
                    <a:pt x="1113" y="850"/>
                  </a:lnTo>
                  <a:lnTo>
                    <a:pt x="1103" y="844"/>
                  </a:lnTo>
                  <a:lnTo>
                    <a:pt x="1114" y="860"/>
                  </a:lnTo>
                  <a:lnTo>
                    <a:pt x="1113" y="865"/>
                  </a:lnTo>
                  <a:lnTo>
                    <a:pt x="1125" y="874"/>
                  </a:lnTo>
                  <a:lnTo>
                    <a:pt x="1130" y="874"/>
                  </a:lnTo>
                  <a:lnTo>
                    <a:pt x="1130" y="884"/>
                  </a:lnTo>
                  <a:lnTo>
                    <a:pt x="1125" y="885"/>
                  </a:lnTo>
                  <a:lnTo>
                    <a:pt x="1130" y="890"/>
                  </a:lnTo>
                  <a:lnTo>
                    <a:pt x="1129" y="897"/>
                  </a:lnTo>
                  <a:lnTo>
                    <a:pt x="1135" y="888"/>
                  </a:lnTo>
                  <a:lnTo>
                    <a:pt x="1147" y="885"/>
                  </a:lnTo>
                  <a:lnTo>
                    <a:pt x="1139" y="897"/>
                  </a:lnTo>
                  <a:lnTo>
                    <a:pt x="1145" y="898"/>
                  </a:lnTo>
                  <a:lnTo>
                    <a:pt x="1144" y="909"/>
                  </a:lnTo>
                  <a:lnTo>
                    <a:pt x="1153" y="902"/>
                  </a:lnTo>
                  <a:lnTo>
                    <a:pt x="1149" y="912"/>
                  </a:lnTo>
                  <a:lnTo>
                    <a:pt x="1152" y="917"/>
                  </a:lnTo>
                  <a:lnTo>
                    <a:pt x="1134" y="932"/>
                  </a:lnTo>
                  <a:lnTo>
                    <a:pt x="1134" y="937"/>
                  </a:lnTo>
                  <a:lnTo>
                    <a:pt x="1140" y="932"/>
                  </a:lnTo>
                  <a:lnTo>
                    <a:pt x="1157" y="932"/>
                  </a:lnTo>
                  <a:lnTo>
                    <a:pt x="1157" y="939"/>
                  </a:lnTo>
                  <a:lnTo>
                    <a:pt x="1168" y="946"/>
                  </a:lnTo>
                  <a:lnTo>
                    <a:pt x="1173" y="933"/>
                  </a:lnTo>
                  <a:lnTo>
                    <a:pt x="1178" y="933"/>
                  </a:lnTo>
                  <a:lnTo>
                    <a:pt x="1193" y="928"/>
                  </a:lnTo>
                  <a:lnTo>
                    <a:pt x="1194" y="914"/>
                  </a:lnTo>
                  <a:lnTo>
                    <a:pt x="1209" y="929"/>
                  </a:lnTo>
                  <a:lnTo>
                    <a:pt x="1197" y="932"/>
                  </a:lnTo>
                  <a:lnTo>
                    <a:pt x="1177" y="948"/>
                  </a:lnTo>
                  <a:lnTo>
                    <a:pt x="1182" y="948"/>
                  </a:lnTo>
                  <a:lnTo>
                    <a:pt x="1178" y="953"/>
                  </a:lnTo>
                  <a:lnTo>
                    <a:pt x="1168" y="969"/>
                  </a:lnTo>
                  <a:lnTo>
                    <a:pt x="1172" y="969"/>
                  </a:lnTo>
                  <a:lnTo>
                    <a:pt x="1177" y="986"/>
                  </a:lnTo>
                  <a:lnTo>
                    <a:pt x="1184" y="988"/>
                  </a:lnTo>
                  <a:lnTo>
                    <a:pt x="1188" y="1008"/>
                  </a:lnTo>
                  <a:lnTo>
                    <a:pt x="1183" y="998"/>
                  </a:lnTo>
                  <a:lnTo>
                    <a:pt x="1177" y="1003"/>
                  </a:lnTo>
                  <a:lnTo>
                    <a:pt x="1169" y="1001"/>
                  </a:lnTo>
                  <a:lnTo>
                    <a:pt x="1163" y="986"/>
                  </a:lnTo>
                  <a:lnTo>
                    <a:pt x="1157" y="987"/>
                  </a:lnTo>
                  <a:lnTo>
                    <a:pt x="1158" y="982"/>
                  </a:lnTo>
                  <a:lnTo>
                    <a:pt x="1149" y="983"/>
                  </a:lnTo>
                  <a:lnTo>
                    <a:pt x="1144" y="972"/>
                  </a:lnTo>
                  <a:lnTo>
                    <a:pt x="1137" y="976"/>
                  </a:lnTo>
                  <a:lnTo>
                    <a:pt x="1129" y="973"/>
                  </a:lnTo>
                  <a:lnTo>
                    <a:pt x="1145" y="961"/>
                  </a:lnTo>
                  <a:lnTo>
                    <a:pt x="1145" y="966"/>
                  </a:lnTo>
                  <a:lnTo>
                    <a:pt x="1155" y="961"/>
                  </a:lnTo>
                  <a:lnTo>
                    <a:pt x="1158" y="954"/>
                  </a:lnTo>
                  <a:lnTo>
                    <a:pt x="1147" y="949"/>
                  </a:lnTo>
                  <a:lnTo>
                    <a:pt x="1137" y="953"/>
                  </a:lnTo>
                  <a:lnTo>
                    <a:pt x="1139" y="941"/>
                  </a:lnTo>
                  <a:lnTo>
                    <a:pt x="1130" y="948"/>
                  </a:lnTo>
                  <a:lnTo>
                    <a:pt x="1104" y="949"/>
                  </a:lnTo>
                  <a:lnTo>
                    <a:pt x="1101" y="939"/>
                  </a:lnTo>
                  <a:lnTo>
                    <a:pt x="1094" y="949"/>
                  </a:lnTo>
                  <a:lnTo>
                    <a:pt x="1098" y="959"/>
                  </a:lnTo>
                  <a:lnTo>
                    <a:pt x="1085" y="951"/>
                  </a:lnTo>
                  <a:lnTo>
                    <a:pt x="1083" y="946"/>
                  </a:lnTo>
                  <a:lnTo>
                    <a:pt x="1071" y="944"/>
                  </a:lnTo>
                  <a:lnTo>
                    <a:pt x="1064" y="964"/>
                  </a:lnTo>
                  <a:lnTo>
                    <a:pt x="1050" y="964"/>
                  </a:lnTo>
                  <a:lnTo>
                    <a:pt x="1056" y="951"/>
                  </a:lnTo>
                  <a:lnTo>
                    <a:pt x="1056" y="946"/>
                  </a:lnTo>
                  <a:lnTo>
                    <a:pt x="1050" y="948"/>
                  </a:lnTo>
                  <a:lnTo>
                    <a:pt x="1050" y="939"/>
                  </a:lnTo>
                  <a:lnTo>
                    <a:pt x="1070" y="928"/>
                  </a:lnTo>
                  <a:lnTo>
                    <a:pt x="1073" y="932"/>
                  </a:lnTo>
                  <a:lnTo>
                    <a:pt x="1078" y="928"/>
                  </a:lnTo>
                  <a:lnTo>
                    <a:pt x="1081" y="902"/>
                  </a:lnTo>
                  <a:lnTo>
                    <a:pt x="1076" y="908"/>
                  </a:lnTo>
                  <a:lnTo>
                    <a:pt x="1051" y="914"/>
                  </a:lnTo>
                  <a:lnTo>
                    <a:pt x="1061" y="903"/>
                  </a:lnTo>
                  <a:lnTo>
                    <a:pt x="1064" y="893"/>
                  </a:lnTo>
                  <a:lnTo>
                    <a:pt x="1046" y="903"/>
                  </a:lnTo>
                  <a:lnTo>
                    <a:pt x="1059" y="887"/>
                  </a:lnTo>
                  <a:lnTo>
                    <a:pt x="1049" y="892"/>
                  </a:lnTo>
                  <a:lnTo>
                    <a:pt x="1049" y="887"/>
                  </a:lnTo>
                  <a:lnTo>
                    <a:pt x="1036" y="884"/>
                  </a:lnTo>
                  <a:lnTo>
                    <a:pt x="1030" y="890"/>
                  </a:lnTo>
                  <a:lnTo>
                    <a:pt x="1027" y="884"/>
                  </a:lnTo>
                  <a:lnTo>
                    <a:pt x="1032" y="875"/>
                  </a:lnTo>
                  <a:lnTo>
                    <a:pt x="1027" y="870"/>
                  </a:lnTo>
                  <a:lnTo>
                    <a:pt x="1025" y="877"/>
                  </a:lnTo>
                  <a:lnTo>
                    <a:pt x="1016" y="879"/>
                  </a:lnTo>
                  <a:lnTo>
                    <a:pt x="1024" y="900"/>
                  </a:lnTo>
                  <a:lnTo>
                    <a:pt x="1014" y="902"/>
                  </a:lnTo>
                  <a:lnTo>
                    <a:pt x="1007" y="912"/>
                  </a:lnTo>
                  <a:lnTo>
                    <a:pt x="1017" y="909"/>
                  </a:lnTo>
                  <a:lnTo>
                    <a:pt x="1017" y="922"/>
                  </a:lnTo>
                  <a:lnTo>
                    <a:pt x="1011" y="927"/>
                  </a:lnTo>
                  <a:lnTo>
                    <a:pt x="1011" y="923"/>
                  </a:lnTo>
                  <a:lnTo>
                    <a:pt x="997" y="928"/>
                  </a:lnTo>
                  <a:lnTo>
                    <a:pt x="1002" y="934"/>
                  </a:lnTo>
                  <a:lnTo>
                    <a:pt x="987" y="948"/>
                  </a:lnTo>
                  <a:lnTo>
                    <a:pt x="976" y="953"/>
                  </a:lnTo>
                  <a:lnTo>
                    <a:pt x="965" y="953"/>
                  </a:lnTo>
                  <a:lnTo>
                    <a:pt x="958" y="962"/>
                  </a:lnTo>
                  <a:lnTo>
                    <a:pt x="922" y="977"/>
                  </a:lnTo>
                  <a:lnTo>
                    <a:pt x="903" y="978"/>
                  </a:lnTo>
                  <a:lnTo>
                    <a:pt x="891" y="1002"/>
                  </a:lnTo>
                  <a:lnTo>
                    <a:pt x="751" y="998"/>
                  </a:lnTo>
                  <a:lnTo>
                    <a:pt x="735" y="1013"/>
                  </a:lnTo>
                  <a:lnTo>
                    <a:pt x="711" y="1017"/>
                  </a:lnTo>
                  <a:lnTo>
                    <a:pt x="700" y="1013"/>
                  </a:lnTo>
                  <a:lnTo>
                    <a:pt x="690" y="1020"/>
                  </a:lnTo>
                  <a:lnTo>
                    <a:pt x="666" y="1022"/>
                  </a:lnTo>
                  <a:lnTo>
                    <a:pt x="646" y="949"/>
                  </a:lnTo>
                  <a:lnTo>
                    <a:pt x="635" y="953"/>
                  </a:lnTo>
                  <a:lnTo>
                    <a:pt x="620" y="928"/>
                  </a:lnTo>
                  <a:lnTo>
                    <a:pt x="621" y="908"/>
                  </a:lnTo>
                  <a:lnTo>
                    <a:pt x="605" y="912"/>
                  </a:lnTo>
                  <a:lnTo>
                    <a:pt x="573" y="882"/>
                  </a:lnTo>
                  <a:lnTo>
                    <a:pt x="612" y="882"/>
                  </a:lnTo>
                  <a:lnTo>
                    <a:pt x="617" y="868"/>
                  </a:lnTo>
                  <a:lnTo>
                    <a:pt x="637" y="855"/>
                  </a:lnTo>
                  <a:lnTo>
                    <a:pt x="641" y="844"/>
                  </a:lnTo>
                  <a:lnTo>
                    <a:pt x="636" y="839"/>
                  </a:lnTo>
                  <a:lnTo>
                    <a:pt x="626" y="840"/>
                  </a:lnTo>
                  <a:lnTo>
                    <a:pt x="623" y="836"/>
                  </a:lnTo>
                  <a:lnTo>
                    <a:pt x="617" y="836"/>
                  </a:lnTo>
                  <a:lnTo>
                    <a:pt x="610" y="820"/>
                  </a:lnTo>
                  <a:lnTo>
                    <a:pt x="603" y="818"/>
                  </a:lnTo>
                  <a:lnTo>
                    <a:pt x="569" y="818"/>
                  </a:lnTo>
                  <a:lnTo>
                    <a:pt x="556" y="824"/>
                  </a:lnTo>
                  <a:lnTo>
                    <a:pt x="554" y="831"/>
                  </a:lnTo>
                  <a:lnTo>
                    <a:pt x="513" y="831"/>
                  </a:lnTo>
                  <a:lnTo>
                    <a:pt x="517" y="834"/>
                  </a:lnTo>
                  <a:lnTo>
                    <a:pt x="514" y="845"/>
                  </a:lnTo>
                  <a:lnTo>
                    <a:pt x="512" y="845"/>
                  </a:lnTo>
                  <a:lnTo>
                    <a:pt x="517" y="854"/>
                  </a:lnTo>
                  <a:lnTo>
                    <a:pt x="513" y="864"/>
                  </a:lnTo>
                  <a:lnTo>
                    <a:pt x="469" y="855"/>
                  </a:lnTo>
                  <a:lnTo>
                    <a:pt x="479" y="874"/>
                  </a:lnTo>
                  <a:lnTo>
                    <a:pt x="440" y="907"/>
                  </a:lnTo>
                  <a:lnTo>
                    <a:pt x="401" y="907"/>
                  </a:lnTo>
                  <a:lnTo>
                    <a:pt x="375" y="932"/>
                  </a:lnTo>
                  <a:lnTo>
                    <a:pt x="352" y="938"/>
                  </a:lnTo>
                  <a:lnTo>
                    <a:pt x="355" y="874"/>
                  </a:lnTo>
                  <a:lnTo>
                    <a:pt x="349" y="860"/>
                  </a:lnTo>
                  <a:lnTo>
                    <a:pt x="331" y="849"/>
                  </a:lnTo>
                  <a:lnTo>
                    <a:pt x="322" y="838"/>
                  </a:lnTo>
                  <a:lnTo>
                    <a:pt x="303" y="839"/>
                  </a:lnTo>
                  <a:lnTo>
                    <a:pt x="277" y="794"/>
                  </a:lnTo>
                  <a:lnTo>
                    <a:pt x="263" y="789"/>
                  </a:lnTo>
                  <a:lnTo>
                    <a:pt x="263" y="808"/>
                  </a:lnTo>
                  <a:lnTo>
                    <a:pt x="248" y="836"/>
                  </a:lnTo>
                  <a:lnTo>
                    <a:pt x="241" y="839"/>
                  </a:lnTo>
                  <a:lnTo>
                    <a:pt x="231" y="853"/>
                  </a:lnTo>
                  <a:lnTo>
                    <a:pt x="237" y="864"/>
                  </a:lnTo>
                  <a:lnTo>
                    <a:pt x="243" y="865"/>
                  </a:lnTo>
                  <a:lnTo>
                    <a:pt x="238" y="907"/>
                  </a:lnTo>
                  <a:lnTo>
                    <a:pt x="206" y="897"/>
                  </a:lnTo>
                  <a:lnTo>
                    <a:pt x="165" y="887"/>
                  </a:lnTo>
                  <a:lnTo>
                    <a:pt x="163" y="904"/>
                  </a:lnTo>
                  <a:lnTo>
                    <a:pt x="133" y="900"/>
                  </a:lnTo>
                  <a:lnTo>
                    <a:pt x="124" y="944"/>
                  </a:lnTo>
                  <a:lnTo>
                    <a:pt x="86" y="938"/>
                  </a:lnTo>
                  <a:lnTo>
                    <a:pt x="89" y="927"/>
                  </a:lnTo>
                  <a:lnTo>
                    <a:pt x="66" y="928"/>
                  </a:lnTo>
                  <a:lnTo>
                    <a:pt x="56" y="919"/>
                  </a:lnTo>
                  <a:lnTo>
                    <a:pt x="51" y="922"/>
                  </a:lnTo>
                  <a:lnTo>
                    <a:pt x="49" y="917"/>
                  </a:lnTo>
                  <a:lnTo>
                    <a:pt x="56" y="907"/>
                  </a:lnTo>
                  <a:lnTo>
                    <a:pt x="64" y="850"/>
                  </a:lnTo>
                  <a:lnTo>
                    <a:pt x="64" y="845"/>
                  </a:lnTo>
                  <a:lnTo>
                    <a:pt x="45" y="836"/>
                  </a:lnTo>
                  <a:lnTo>
                    <a:pt x="49" y="829"/>
                  </a:lnTo>
                  <a:lnTo>
                    <a:pt x="40" y="820"/>
                  </a:lnTo>
                  <a:lnTo>
                    <a:pt x="40" y="813"/>
                  </a:lnTo>
                  <a:lnTo>
                    <a:pt x="32" y="811"/>
                  </a:lnTo>
                  <a:lnTo>
                    <a:pt x="21" y="808"/>
                  </a:lnTo>
                  <a:lnTo>
                    <a:pt x="1" y="791"/>
                  </a:lnTo>
                  <a:lnTo>
                    <a:pt x="0" y="785"/>
                  </a:lnTo>
                  <a:lnTo>
                    <a:pt x="6" y="779"/>
                  </a:lnTo>
                  <a:lnTo>
                    <a:pt x="2" y="765"/>
                  </a:lnTo>
                  <a:lnTo>
                    <a:pt x="21" y="765"/>
                  </a:lnTo>
                  <a:lnTo>
                    <a:pt x="17" y="746"/>
                  </a:lnTo>
                  <a:lnTo>
                    <a:pt x="27" y="741"/>
                  </a:lnTo>
                  <a:lnTo>
                    <a:pt x="55" y="703"/>
                  </a:lnTo>
                  <a:lnTo>
                    <a:pt x="65" y="705"/>
                  </a:lnTo>
                  <a:lnTo>
                    <a:pt x="66" y="715"/>
                  </a:lnTo>
                  <a:lnTo>
                    <a:pt x="75" y="711"/>
                  </a:lnTo>
                  <a:lnTo>
                    <a:pt x="96" y="726"/>
                  </a:lnTo>
                  <a:lnTo>
                    <a:pt x="114" y="701"/>
                  </a:lnTo>
                  <a:lnTo>
                    <a:pt x="115" y="690"/>
                  </a:lnTo>
                  <a:lnTo>
                    <a:pt x="128" y="682"/>
                  </a:lnTo>
                  <a:lnTo>
                    <a:pt x="145" y="695"/>
                  </a:lnTo>
                  <a:lnTo>
                    <a:pt x="154" y="678"/>
                  </a:lnTo>
                  <a:lnTo>
                    <a:pt x="155" y="663"/>
                  </a:lnTo>
                  <a:lnTo>
                    <a:pt x="179" y="662"/>
                  </a:lnTo>
                  <a:lnTo>
                    <a:pt x="203" y="683"/>
                  </a:lnTo>
                  <a:lnTo>
                    <a:pt x="224" y="667"/>
                  </a:lnTo>
                  <a:lnTo>
                    <a:pt x="242" y="677"/>
                  </a:lnTo>
                  <a:lnTo>
                    <a:pt x="248" y="685"/>
                  </a:lnTo>
                  <a:lnTo>
                    <a:pt x="261" y="682"/>
                  </a:lnTo>
                  <a:lnTo>
                    <a:pt x="262" y="690"/>
                  </a:lnTo>
                  <a:lnTo>
                    <a:pt x="257" y="698"/>
                  </a:lnTo>
                  <a:lnTo>
                    <a:pt x="268" y="698"/>
                  </a:lnTo>
                  <a:lnTo>
                    <a:pt x="275" y="703"/>
                  </a:lnTo>
                  <a:lnTo>
                    <a:pt x="273" y="683"/>
                  </a:lnTo>
                  <a:lnTo>
                    <a:pt x="293" y="673"/>
                  </a:lnTo>
                  <a:lnTo>
                    <a:pt x="300" y="685"/>
                  </a:lnTo>
                  <a:lnTo>
                    <a:pt x="316" y="693"/>
                  </a:lnTo>
                  <a:lnTo>
                    <a:pt x="312" y="683"/>
                  </a:lnTo>
                  <a:lnTo>
                    <a:pt x="320" y="675"/>
                  </a:lnTo>
                  <a:lnTo>
                    <a:pt x="316" y="663"/>
                  </a:lnTo>
                  <a:lnTo>
                    <a:pt x="325" y="657"/>
                  </a:lnTo>
                  <a:lnTo>
                    <a:pt x="342" y="667"/>
                  </a:lnTo>
                  <a:lnTo>
                    <a:pt x="349" y="688"/>
                  </a:lnTo>
                  <a:lnTo>
                    <a:pt x="364" y="682"/>
                  </a:lnTo>
                  <a:lnTo>
                    <a:pt x="362" y="662"/>
                  </a:lnTo>
                  <a:lnTo>
                    <a:pt x="374" y="661"/>
                  </a:lnTo>
                  <a:lnTo>
                    <a:pt x="384" y="663"/>
                  </a:lnTo>
                  <a:lnTo>
                    <a:pt x="395" y="652"/>
                  </a:lnTo>
                  <a:lnTo>
                    <a:pt x="394" y="641"/>
                  </a:lnTo>
                  <a:lnTo>
                    <a:pt x="408" y="627"/>
                  </a:lnTo>
                  <a:lnTo>
                    <a:pt x="413" y="614"/>
                  </a:lnTo>
                  <a:lnTo>
                    <a:pt x="420" y="613"/>
                  </a:lnTo>
                  <a:lnTo>
                    <a:pt x="418" y="599"/>
                  </a:lnTo>
                  <a:lnTo>
                    <a:pt x="424" y="594"/>
                  </a:lnTo>
                  <a:lnTo>
                    <a:pt x="421" y="583"/>
                  </a:lnTo>
                  <a:lnTo>
                    <a:pt x="426" y="583"/>
                  </a:lnTo>
                  <a:lnTo>
                    <a:pt x="426" y="568"/>
                  </a:lnTo>
                  <a:lnTo>
                    <a:pt x="444" y="544"/>
                  </a:lnTo>
                  <a:lnTo>
                    <a:pt x="443" y="539"/>
                  </a:lnTo>
                  <a:lnTo>
                    <a:pt x="450" y="524"/>
                  </a:lnTo>
                  <a:lnTo>
                    <a:pt x="440" y="512"/>
                  </a:lnTo>
                  <a:lnTo>
                    <a:pt x="444" y="508"/>
                  </a:lnTo>
                  <a:lnTo>
                    <a:pt x="439" y="498"/>
                  </a:lnTo>
                  <a:lnTo>
                    <a:pt x="445" y="462"/>
                  </a:lnTo>
                  <a:lnTo>
                    <a:pt x="429" y="448"/>
                  </a:lnTo>
                  <a:lnTo>
                    <a:pt x="416" y="452"/>
                  </a:lnTo>
                  <a:lnTo>
                    <a:pt x="406" y="443"/>
                  </a:lnTo>
                  <a:lnTo>
                    <a:pt x="400" y="448"/>
                  </a:lnTo>
                  <a:lnTo>
                    <a:pt x="384" y="440"/>
                  </a:lnTo>
                  <a:lnTo>
                    <a:pt x="380" y="445"/>
                  </a:lnTo>
                  <a:lnTo>
                    <a:pt x="371" y="443"/>
                  </a:lnTo>
                  <a:lnTo>
                    <a:pt x="362" y="445"/>
                  </a:lnTo>
                  <a:lnTo>
                    <a:pt x="376" y="414"/>
                  </a:lnTo>
                  <a:lnTo>
                    <a:pt x="369" y="398"/>
                  </a:lnTo>
                  <a:lnTo>
                    <a:pt x="354" y="393"/>
                  </a:lnTo>
                  <a:lnTo>
                    <a:pt x="335" y="395"/>
                  </a:lnTo>
                  <a:lnTo>
                    <a:pt x="330" y="384"/>
                  </a:lnTo>
                  <a:lnTo>
                    <a:pt x="337" y="380"/>
                  </a:lnTo>
                  <a:lnTo>
                    <a:pt x="342" y="386"/>
                  </a:lnTo>
                  <a:lnTo>
                    <a:pt x="369" y="390"/>
                  </a:lnTo>
                  <a:lnTo>
                    <a:pt x="376" y="385"/>
                  </a:lnTo>
                  <a:lnTo>
                    <a:pt x="406" y="385"/>
                  </a:lnTo>
                  <a:lnTo>
                    <a:pt x="405" y="375"/>
                  </a:lnTo>
                  <a:lnTo>
                    <a:pt x="415" y="355"/>
                  </a:lnTo>
                  <a:lnTo>
                    <a:pt x="443" y="347"/>
                  </a:lnTo>
                  <a:lnTo>
                    <a:pt x="470" y="345"/>
                  </a:lnTo>
                  <a:lnTo>
                    <a:pt x="475" y="337"/>
                  </a:lnTo>
                  <a:lnTo>
                    <a:pt x="479" y="339"/>
                  </a:lnTo>
                  <a:lnTo>
                    <a:pt x="477" y="331"/>
                  </a:lnTo>
                  <a:lnTo>
                    <a:pt x="484" y="334"/>
                  </a:lnTo>
                  <a:lnTo>
                    <a:pt x="487" y="326"/>
                  </a:lnTo>
                  <a:lnTo>
                    <a:pt x="495" y="327"/>
                  </a:lnTo>
                  <a:lnTo>
                    <a:pt x="502" y="316"/>
                  </a:lnTo>
                  <a:lnTo>
                    <a:pt x="500" y="307"/>
                  </a:lnTo>
                  <a:lnTo>
                    <a:pt x="507" y="311"/>
                  </a:lnTo>
                  <a:lnTo>
                    <a:pt x="509" y="307"/>
                  </a:lnTo>
                  <a:lnTo>
                    <a:pt x="514" y="291"/>
                  </a:lnTo>
                  <a:lnTo>
                    <a:pt x="513" y="268"/>
                  </a:lnTo>
                  <a:lnTo>
                    <a:pt x="504" y="268"/>
                  </a:lnTo>
                  <a:lnTo>
                    <a:pt x="503" y="253"/>
                  </a:lnTo>
                  <a:lnTo>
                    <a:pt x="497" y="248"/>
                  </a:lnTo>
                  <a:lnTo>
                    <a:pt x="480" y="255"/>
                  </a:lnTo>
                  <a:lnTo>
                    <a:pt x="475" y="250"/>
                  </a:lnTo>
                  <a:lnTo>
                    <a:pt x="484" y="241"/>
                  </a:lnTo>
                  <a:lnTo>
                    <a:pt x="479" y="238"/>
                  </a:lnTo>
                  <a:lnTo>
                    <a:pt x="479" y="232"/>
                  </a:lnTo>
                  <a:lnTo>
                    <a:pt x="493" y="233"/>
                  </a:lnTo>
                  <a:lnTo>
                    <a:pt x="498" y="223"/>
                  </a:lnTo>
                  <a:lnTo>
                    <a:pt x="504" y="223"/>
                  </a:lnTo>
                  <a:lnTo>
                    <a:pt x="512" y="218"/>
                  </a:lnTo>
                  <a:lnTo>
                    <a:pt x="504" y="211"/>
                  </a:lnTo>
                  <a:lnTo>
                    <a:pt x="485" y="202"/>
                  </a:lnTo>
                  <a:lnTo>
                    <a:pt x="487" y="184"/>
                  </a:lnTo>
                  <a:lnTo>
                    <a:pt x="492" y="177"/>
                  </a:lnTo>
                  <a:lnTo>
                    <a:pt x="485" y="169"/>
                  </a:lnTo>
                  <a:lnTo>
                    <a:pt x="492" y="159"/>
                  </a:lnTo>
                  <a:lnTo>
                    <a:pt x="487" y="158"/>
                  </a:lnTo>
                  <a:lnTo>
                    <a:pt x="482" y="164"/>
                  </a:lnTo>
                  <a:lnTo>
                    <a:pt x="475" y="157"/>
                  </a:lnTo>
                  <a:lnTo>
                    <a:pt x="487" y="145"/>
                  </a:lnTo>
                  <a:lnTo>
                    <a:pt x="500" y="148"/>
                  </a:lnTo>
                  <a:lnTo>
                    <a:pt x="498" y="138"/>
                  </a:lnTo>
                  <a:lnTo>
                    <a:pt x="507" y="132"/>
                  </a:lnTo>
                  <a:lnTo>
                    <a:pt x="495" y="124"/>
                  </a:lnTo>
                  <a:lnTo>
                    <a:pt x="475" y="122"/>
                  </a:lnTo>
                  <a:lnTo>
                    <a:pt x="469" y="108"/>
                  </a:lnTo>
                  <a:lnTo>
                    <a:pt x="477" y="99"/>
                  </a:lnTo>
                  <a:lnTo>
                    <a:pt x="479" y="83"/>
                  </a:lnTo>
                  <a:lnTo>
                    <a:pt x="458" y="81"/>
                  </a:lnTo>
                  <a:lnTo>
                    <a:pt x="454" y="74"/>
                  </a:lnTo>
                  <a:lnTo>
                    <a:pt x="445" y="76"/>
                  </a:lnTo>
                  <a:lnTo>
                    <a:pt x="444" y="60"/>
                  </a:lnTo>
                  <a:lnTo>
                    <a:pt x="448" y="53"/>
                  </a:lnTo>
                  <a:lnTo>
                    <a:pt x="454" y="51"/>
                  </a:lnTo>
                  <a:lnTo>
                    <a:pt x="468" y="65"/>
                  </a:lnTo>
                  <a:lnTo>
                    <a:pt x="474" y="63"/>
                  </a:lnTo>
                  <a:lnTo>
                    <a:pt x="484" y="68"/>
                  </a:lnTo>
                  <a:lnTo>
                    <a:pt x="497" y="58"/>
                  </a:lnTo>
                  <a:lnTo>
                    <a:pt x="517" y="55"/>
                  </a:lnTo>
                  <a:lnTo>
                    <a:pt x="503" y="36"/>
                  </a:lnTo>
                  <a:lnTo>
                    <a:pt x="544" y="20"/>
                  </a:lnTo>
                  <a:lnTo>
                    <a:pt x="546" y="5"/>
                  </a:lnTo>
                  <a:lnTo>
                    <a:pt x="551" y="0"/>
                  </a:lnTo>
                  <a:lnTo>
                    <a:pt x="561" y="7"/>
                  </a:lnTo>
                  <a:lnTo>
                    <a:pt x="564" y="2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auto">
            <a:xfrm>
              <a:off x="4203984" y="1244191"/>
              <a:ext cx="756916" cy="942062"/>
            </a:xfrm>
            <a:custGeom>
              <a:avLst/>
              <a:gdLst>
                <a:gd name="T0" fmla="*/ 699 w 1112"/>
                <a:gd name="T1" fmla="*/ 28 h 1382"/>
                <a:gd name="T2" fmla="*/ 746 w 1112"/>
                <a:gd name="T3" fmla="*/ 128 h 1382"/>
                <a:gd name="T4" fmla="*/ 860 w 1112"/>
                <a:gd name="T5" fmla="*/ 122 h 1382"/>
                <a:gd name="T6" fmla="*/ 945 w 1112"/>
                <a:gd name="T7" fmla="*/ 202 h 1382"/>
                <a:gd name="T8" fmla="*/ 1049 w 1112"/>
                <a:gd name="T9" fmla="*/ 286 h 1382"/>
                <a:gd name="T10" fmla="*/ 1057 w 1112"/>
                <a:gd name="T11" fmla="*/ 365 h 1382"/>
                <a:gd name="T12" fmla="*/ 1017 w 1112"/>
                <a:gd name="T13" fmla="*/ 379 h 1382"/>
                <a:gd name="T14" fmla="*/ 1000 w 1112"/>
                <a:gd name="T15" fmla="*/ 431 h 1382"/>
                <a:gd name="T16" fmla="*/ 969 w 1112"/>
                <a:gd name="T17" fmla="*/ 485 h 1382"/>
                <a:gd name="T18" fmla="*/ 968 w 1112"/>
                <a:gd name="T19" fmla="*/ 525 h 1382"/>
                <a:gd name="T20" fmla="*/ 984 w 1112"/>
                <a:gd name="T21" fmla="*/ 571 h 1382"/>
                <a:gd name="T22" fmla="*/ 985 w 1112"/>
                <a:gd name="T23" fmla="*/ 653 h 1382"/>
                <a:gd name="T24" fmla="*/ 1012 w 1112"/>
                <a:gd name="T25" fmla="*/ 702 h 1382"/>
                <a:gd name="T26" fmla="*/ 1049 w 1112"/>
                <a:gd name="T27" fmla="*/ 759 h 1382"/>
                <a:gd name="T28" fmla="*/ 1102 w 1112"/>
                <a:gd name="T29" fmla="*/ 797 h 1382"/>
                <a:gd name="T30" fmla="*/ 1097 w 1112"/>
                <a:gd name="T31" fmla="*/ 850 h 1382"/>
                <a:gd name="T32" fmla="*/ 1077 w 1112"/>
                <a:gd name="T33" fmla="*/ 915 h 1382"/>
                <a:gd name="T34" fmla="*/ 1008 w 1112"/>
                <a:gd name="T35" fmla="*/ 984 h 1382"/>
                <a:gd name="T36" fmla="*/ 979 w 1112"/>
                <a:gd name="T37" fmla="*/ 1089 h 1382"/>
                <a:gd name="T38" fmla="*/ 1007 w 1112"/>
                <a:gd name="T39" fmla="*/ 1121 h 1382"/>
                <a:gd name="T40" fmla="*/ 995 w 1112"/>
                <a:gd name="T41" fmla="*/ 1163 h 1382"/>
                <a:gd name="T42" fmla="*/ 975 w 1112"/>
                <a:gd name="T43" fmla="*/ 1205 h 1382"/>
                <a:gd name="T44" fmla="*/ 987 w 1112"/>
                <a:gd name="T45" fmla="*/ 1256 h 1382"/>
                <a:gd name="T46" fmla="*/ 970 w 1112"/>
                <a:gd name="T47" fmla="*/ 1291 h 1382"/>
                <a:gd name="T48" fmla="*/ 963 w 1112"/>
                <a:gd name="T49" fmla="*/ 1320 h 1382"/>
                <a:gd name="T50" fmla="*/ 958 w 1112"/>
                <a:gd name="T51" fmla="*/ 1365 h 1382"/>
                <a:gd name="T52" fmla="*/ 906 w 1112"/>
                <a:gd name="T53" fmla="*/ 1365 h 1382"/>
                <a:gd name="T54" fmla="*/ 891 w 1112"/>
                <a:gd name="T55" fmla="*/ 1323 h 1382"/>
                <a:gd name="T56" fmla="*/ 847 w 1112"/>
                <a:gd name="T57" fmla="*/ 1350 h 1382"/>
                <a:gd name="T58" fmla="*/ 734 w 1112"/>
                <a:gd name="T59" fmla="*/ 1352 h 1382"/>
                <a:gd name="T60" fmla="*/ 678 w 1112"/>
                <a:gd name="T61" fmla="*/ 1360 h 1382"/>
                <a:gd name="T62" fmla="*/ 672 w 1112"/>
                <a:gd name="T63" fmla="*/ 1289 h 1382"/>
                <a:gd name="T64" fmla="*/ 561 w 1112"/>
                <a:gd name="T65" fmla="*/ 1286 h 1382"/>
                <a:gd name="T66" fmla="*/ 551 w 1112"/>
                <a:gd name="T67" fmla="*/ 1219 h 1382"/>
                <a:gd name="T68" fmla="*/ 580 w 1112"/>
                <a:gd name="T69" fmla="*/ 1161 h 1382"/>
                <a:gd name="T70" fmla="*/ 581 w 1112"/>
                <a:gd name="T71" fmla="*/ 1076 h 1382"/>
                <a:gd name="T72" fmla="*/ 448 w 1112"/>
                <a:gd name="T73" fmla="*/ 1054 h 1382"/>
                <a:gd name="T74" fmla="*/ 372 w 1112"/>
                <a:gd name="T75" fmla="*/ 1003 h 1382"/>
                <a:gd name="T76" fmla="*/ 309 w 1112"/>
                <a:gd name="T77" fmla="*/ 983 h 1382"/>
                <a:gd name="T78" fmla="*/ 214 w 1112"/>
                <a:gd name="T79" fmla="*/ 1063 h 1382"/>
                <a:gd name="T80" fmla="*/ 113 w 1112"/>
                <a:gd name="T81" fmla="*/ 1025 h 1382"/>
                <a:gd name="T82" fmla="*/ 48 w 1112"/>
                <a:gd name="T83" fmla="*/ 973 h 1382"/>
                <a:gd name="T84" fmla="*/ 12 w 1112"/>
                <a:gd name="T85" fmla="*/ 905 h 1382"/>
                <a:gd name="T86" fmla="*/ 39 w 1112"/>
                <a:gd name="T87" fmla="*/ 830 h 1382"/>
                <a:gd name="T88" fmla="*/ 34 w 1112"/>
                <a:gd name="T89" fmla="*/ 778 h 1382"/>
                <a:gd name="T90" fmla="*/ 78 w 1112"/>
                <a:gd name="T91" fmla="*/ 738 h 1382"/>
                <a:gd name="T92" fmla="*/ 113 w 1112"/>
                <a:gd name="T93" fmla="*/ 690 h 1382"/>
                <a:gd name="T94" fmla="*/ 150 w 1112"/>
                <a:gd name="T95" fmla="*/ 660 h 1382"/>
                <a:gd name="T96" fmla="*/ 221 w 1112"/>
                <a:gd name="T97" fmla="*/ 672 h 1382"/>
                <a:gd name="T98" fmla="*/ 294 w 1112"/>
                <a:gd name="T99" fmla="*/ 643 h 1382"/>
                <a:gd name="T100" fmla="*/ 357 w 1112"/>
                <a:gd name="T101" fmla="*/ 654 h 1382"/>
                <a:gd name="T102" fmla="*/ 354 w 1112"/>
                <a:gd name="T103" fmla="*/ 580 h 1382"/>
                <a:gd name="T104" fmla="*/ 330 w 1112"/>
                <a:gd name="T105" fmla="*/ 542 h 1382"/>
                <a:gd name="T106" fmla="*/ 347 w 1112"/>
                <a:gd name="T107" fmla="*/ 501 h 1382"/>
                <a:gd name="T108" fmla="*/ 323 w 1112"/>
                <a:gd name="T109" fmla="*/ 453 h 1382"/>
                <a:gd name="T110" fmla="*/ 337 w 1112"/>
                <a:gd name="T111" fmla="*/ 388 h 1382"/>
                <a:gd name="T112" fmla="*/ 363 w 1112"/>
                <a:gd name="T113" fmla="*/ 353 h 1382"/>
                <a:gd name="T114" fmla="*/ 397 w 1112"/>
                <a:gd name="T115" fmla="*/ 298 h 1382"/>
                <a:gd name="T116" fmla="*/ 376 w 1112"/>
                <a:gd name="T117" fmla="*/ 212 h 1382"/>
                <a:gd name="T118" fmla="*/ 374 w 1112"/>
                <a:gd name="T119" fmla="*/ 156 h 1382"/>
                <a:gd name="T120" fmla="*/ 421 w 1112"/>
                <a:gd name="T121" fmla="*/ 71 h 1382"/>
                <a:gd name="T122" fmla="*/ 506 w 1112"/>
                <a:gd name="T123" fmla="*/ 62 h 1382"/>
                <a:gd name="T124" fmla="*/ 609 w 1112"/>
                <a:gd name="T12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2" h="1382">
                  <a:moveTo>
                    <a:pt x="634" y="34"/>
                  </a:moveTo>
                  <a:lnTo>
                    <a:pt x="642" y="47"/>
                  </a:lnTo>
                  <a:lnTo>
                    <a:pt x="655" y="53"/>
                  </a:lnTo>
                  <a:lnTo>
                    <a:pt x="668" y="43"/>
                  </a:lnTo>
                  <a:lnTo>
                    <a:pt x="673" y="17"/>
                  </a:lnTo>
                  <a:lnTo>
                    <a:pt x="687" y="14"/>
                  </a:lnTo>
                  <a:lnTo>
                    <a:pt x="697" y="22"/>
                  </a:lnTo>
                  <a:lnTo>
                    <a:pt x="699" y="28"/>
                  </a:lnTo>
                  <a:lnTo>
                    <a:pt x="684" y="78"/>
                  </a:lnTo>
                  <a:lnTo>
                    <a:pt x="694" y="87"/>
                  </a:lnTo>
                  <a:lnTo>
                    <a:pt x="713" y="82"/>
                  </a:lnTo>
                  <a:lnTo>
                    <a:pt x="727" y="62"/>
                  </a:lnTo>
                  <a:lnTo>
                    <a:pt x="743" y="62"/>
                  </a:lnTo>
                  <a:lnTo>
                    <a:pt x="743" y="79"/>
                  </a:lnTo>
                  <a:lnTo>
                    <a:pt x="736" y="107"/>
                  </a:lnTo>
                  <a:lnTo>
                    <a:pt x="746" y="128"/>
                  </a:lnTo>
                  <a:lnTo>
                    <a:pt x="756" y="137"/>
                  </a:lnTo>
                  <a:lnTo>
                    <a:pt x="763" y="138"/>
                  </a:lnTo>
                  <a:lnTo>
                    <a:pt x="773" y="112"/>
                  </a:lnTo>
                  <a:lnTo>
                    <a:pt x="780" y="107"/>
                  </a:lnTo>
                  <a:lnTo>
                    <a:pt x="796" y="112"/>
                  </a:lnTo>
                  <a:lnTo>
                    <a:pt x="826" y="103"/>
                  </a:lnTo>
                  <a:lnTo>
                    <a:pt x="847" y="108"/>
                  </a:lnTo>
                  <a:lnTo>
                    <a:pt x="860" y="122"/>
                  </a:lnTo>
                  <a:lnTo>
                    <a:pt x="862" y="158"/>
                  </a:lnTo>
                  <a:lnTo>
                    <a:pt x="869" y="165"/>
                  </a:lnTo>
                  <a:lnTo>
                    <a:pt x="884" y="171"/>
                  </a:lnTo>
                  <a:lnTo>
                    <a:pt x="908" y="204"/>
                  </a:lnTo>
                  <a:lnTo>
                    <a:pt x="905" y="225"/>
                  </a:lnTo>
                  <a:lnTo>
                    <a:pt x="910" y="232"/>
                  </a:lnTo>
                  <a:lnTo>
                    <a:pt x="924" y="232"/>
                  </a:lnTo>
                  <a:lnTo>
                    <a:pt x="945" y="202"/>
                  </a:lnTo>
                  <a:lnTo>
                    <a:pt x="964" y="192"/>
                  </a:lnTo>
                  <a:lnTo>
                    <a:pt x="982" y="211"/>
                  </a:lnTo>
                  <a:lnTo>
                    <a:pt x="974" y="244"/>
                  </a:lnTo>
                  <a:lnTo>
                    <a:pt x="982" y="256"/>
                  </a:lnTo>
                  <a:lnTo>
                    <a:pt x="1000" y="266"/>
                  </a:lnTo>
                  <a:lnTo>
                    <a:pt x="1027" y="255"/>
                  </a:lnTo>
                  <a:lnTo>
                    <a:pt x="1043" y="260"/>
                  </a:lnTo>
                  <a:lnTo>
                    <a:pt x="1049" y="286"/>
                  </a:lnTo>
                  <a:lnTo>
                    <a:pt x="1059" y="298"/>
                  </a:lnTo>
                  <a:lnTo>
                    <a:pt x="1051" y="309"/>
                  </a:lnTo>
                  <a:lnTo>
                    <a:pt x="1051" y="319"/>
                  </a:lnTo>
                  <a:lnTo>
                    <a:pt x="1056" y="330"/>
                  </a:lnTo>
                  <a:lnTo>
                    <a:pt x="1046" y="340"/>
                  </a:lnTo>
                  <a:lnTo>
                    <a:pt x="1056" y="340"/>
                  </a:lnTo>
                  <a:lnTo>
                    <a:pt x="1062" y="360"/>
                  </a:lnTo>
                  <a:lnTo>
                    <a:pt x="1057" y="365"/>
                  </a:lnTo>
                  <a:lnTo>
                    <a:pt x="1051" y="363"/>
                  </a:lnTo>
                  <a:lnTo>
                    <a:pt x="1043" y="344"/>
                  </a:lnTo>
                  <a:lnTo>
                    <a:pt x="1039" y="347"/>
                  </a:lnTo>
                  <a:lnTo>
                    <a:pt x="1041" y="358"/>
                  </a:lnTo>
                  <a:lnTo>
                    <a:pt x="1046" y="363"/>
                  </a:lnTo>
                  <a:lnTo>
                    <a:pt x="1019" y="360"/>
                  </a:lnTo>
                  <a:lnTo>
                    <a:pt x="1027" y="372"/>
                  </a:lnTo>
                  <a:lnTo>
                    <a:pt x="1017" y="379"/>
                  </a:lnTo>
                  <a:lnTo>
                    <a:pt x="1024" y="394"/>
                  </a:lnTo>
                  <a:lnTo>
                    <a:pt x="1019" y="399"/>
                  </a:lnTo>
                  <a:lnTo>
                    <a:pt x="1022" y="408"/>
                  </a:lnTo>
                  <a:lnTo>
                    <a:pt x="1008" y="413"/>
                  </a:lnTo>
                  <a:lnTo>
                    <a:pt x="1002" y="404"/>
                  </a:lnTo>
                  <a:lnTo>
                    <a:pt x="995" y="416"/>
                  </a:lnTo>
                  <a:lnTo>
                    <a:pt x="1000" y="426"/>
                  </a:lnTo>
                  <a:lnTo>
                    <a:pt x="1000" y="431"/>
                  </a:lnTo>
                  <a:lnTo>
                    <a:pt x="988" y="419"/>
                  </a:lnTo>
                  <a:lnTo>
                    <a:pt x="982" y="446"/>
                  </a:lnTo>
                  <a:lnTo>
                    <a:pt x="974" y="448"/>
                  </a:lnTo>
                  <a:lnTo>
                    <a:pt x="969" y="453"/>
                  </a:lnTo>
                  <a:lnTo>
                    <a:pt x="970" y="458"/>
                  </a:lnTo>
                  <a:lnTo>
                    <a:pt x="977" y="475"/>
                  </a:lnTo>
                  <a:lnTo>
                    <a:pt x="963" y="480"/>
                  </a:lnTo>
                  <a:lnTo>
                    <a:pt x="969" y="485"/>
                  </a:lnTo>
                  <a:lnTo>
                    <a:pt x="977" y="490"/>
                  </a:lnTo>
                  <a:lnTo>
                    <a:pt x="980" y="498"/>
                  </a:lnTo>
                  <a:lnTo>
                    <a:pt x="992" y="500"/>
                  </a:lnTo>
                  <a:lnTo>
                    <a:pt x="988" y="502"/>
                  </a:lnTo>
                  <a:lnTo>
                    <a:pt x="982" y="502"/>
                  </a:lnTo>
                  <a:lnTo>
                    <a:pt x="980" y="511"/>
                  </a:lnTo>
                  <a:lnTo>
                    <a:pt x="974" y="510"/>
                  </a:lnTo>
                  <a:lnTo>
                    <a:pt x="968" y="525"/>
                  </a:lnTo>
                  <a:lnTo>
                    <a:pt x="979" y="521"/>
                  </a:lnTo>
                  <a:lnTo>
                    <a:pt x="987" y="525"/>
                  </a:lnTo>
                  <a:lnTo>
                    <a:pt x="974" y="534"/>
                  </a:lnTo>
                  <a:lnTo>
                    <a:pt x="980" y="544"/>
                  </a:lnTo>
                  <a:lnTo>
                    <a:pt x="974" y="557"/>
                  </a:lnTo>
                  <a:lnTo>
                    <a:pt x="980" y="564"/>
                  </a:lnTo>
                  <a:lnTo>
                    <a:pt x="975" y="569"/>
                  </a:lnTo>
                  <a:lnTo>
                    <a:pt x="984" y="571"/>
                  </a:lnTo>
                  <a:lnTo>
                    <a:pt x="984" y="584"/>
                  </a:lnTo>
                  <a:lnTo>
                    <a:pt x="1018" y="591"/>
                  </a:lnTo>
                  <a:lnTo>
                    <a:pt x="1017" y="599"/>
                  </a:lnTo>
                  <a:lnTo>
                    <a:pt x="1019" y="601"/>
                  </a:lnTo>
                  <a:lnTo>
                    <a:pt x="1009" y="606"/>
                  </a:lnTo>
                  <a:lnTo>
                    <a:pt x="1013" y="611"/>
                  </a:lnTo>
                  <a:lnTo>
                    <a:pt x="1008" y="640"/>
                  </a:lnTo>
                  <a:lnTo>
                    <a:pt x="985" y="653"/>
                  </a:lnTo>
                  <a:lnTo>
                    <a:pt x="990" y="663"/>
                  </a:lnTo>
                  <a:lnTo>
                    <a:pt x="1003" y="653"/>
                  </a:lnTo>
                  <a:lnTo>
                    <a:pt x="1013" y="658"/>
                  </a:lnTo>
                  <a:lnTo>
                    <a:pt x="998" y="677"/>
                  </a:lnTo>
                  <a:lnTo>
                    <a:pt x="995" y="680"/>
                  </a:lnTo>
                  <a:lnTo>
                    <a:pt x="1003" y="680"/>
                  </a:lnTo>
                  <a:lnTo>
                    <a:pt x="1003" y="695"/>
                  </a:lnTo>
                  <a:lnTo>
                    <a:pt x="1012" y="702"/>
                  </a:lnTo>
                  <a:lnTo>
                    <a:pt x="1003" y="707"/>
                  </a:lnTo>
                  <a:lnTo>
                    <a:pt x="1003" y="727"/>
                  </a:lnTo>
                  <a:lnTo>
                    <a:pt x="1003" y="732"/>
                  </a:lnTo>
                  <a:lnTo>
                    <a:pt x="1013" y="732"/>
                  </a:lnTo>
                  <a:lnTo>
                    <a:pt x="1036" y="757"/>
                  </a:lnTo>
                  <a:lnTo>
                    <a:pt x="1041" y="757"/>
                  </a:lnTo>
                  <a:lnTo>
                    <a:pt x="1046" y="767"/>
                  </a:lnTo>
                  <a:lnTo>
                    <a:pt x="1049" y="759"/>
                  </a:lnTo>
                  <a:lnTo>
                    <a:pt x="1056" y="757"/>
                  </a:lnTo>
                  <a:lnTo>
                    <a:pt x="1066" y="762"/>
                  </a:lnTo>
                  <a:lnTo>
                    <a:pt x="1076" y="764"/>
                  </a:lnTo>
                  <a:lnTo>
                    <a:pt x="1083" y="782"/>
                  </a:lnTo>
                  <a:lnTo>
                    <a:pt x="1088" y="778"/>
                  </a:lnTo>
                  <a:lnTo>
                    <a:pt x="1097" y="787"/>
                  </a:lnTo>
                  <a:lnTo>
                    <a:pt x="1101" y="792"/>
                  </a:lnTo>
                  <a:lnTo>
                    <a:pt x="1102" y="797"/>
                  </a:lnTo>
                  <a:lnTo>
                    <a:pt x="1103" y="802"/>
                  </a:lnTo>
                  <a:lnTo>
                    <a:pt x="1097" y="812"/>
                  </a:lnTo>
                  <a:lnTo>
                    <a:pt x="1101" y="815"/>
                  </a:lnTo>
                  <a:lnTo>
                    <a:pt x="1098" y="818"/>
                  </a:lnTo>
                  <a:lnTo>
                    <a:pt x="1092" y="830"/>
                  </a:lnTo>
                  <a:lnTo>
                    <a:pt x="1101" y="836"/>
                  </a:lnTo>
                  <a:lnTo>
                    <a:pt x="1092" y="840"/>
                  </a:lnTo>
                  <a:lnTo>
                    <a:pt x="1097" y="850"/>
                  </a:lnTo>
                  <a:lnTo>
                    <a:pt x="1093" y="855"/>
                  </a:lnTo>
                  <a:lnTo>
                    <a:pt x="1105" y="861"/>
                  </a:lnTo>
                  <a:lnTo>
                    <a:pt x="1112" y="879"/>
                  </a:lnTo>
                  <a:lnTo>
                    <a:pt x="1110" y="881"/>
                  </a:lnTo>
                  <a:lnTo>
                    <a:pt x="1108" y="882"/>
                  </a:lnTo>
                  <a:lnTo>
                    <a:pt x="1098" y="900"/>
                  </a:lnTo>
                  <a:lnTo>
                    <a:pt x="1101" y="914"/>
                  </a:lnTo>
                  <a:lnTo>
                    <a:pt x="1077" y="915"/>
                  </a:lnTo>
                  <a:lnTo>
                    <a:pt x="1064" y="925"/>
                  </a:lnTo>
                  <a:lnTo>
                    <a:pt x="1052" y="926"/>
                  </a:lnTo>
                  <a:lnTo>
                    <a:pt x="1044" y="943"/>
                  </a:lnTo>
                  <a:lnTo>
                    <a:pt x="1029" y="954"/>
                  </a:lnTo>
                  <a:lnTo>
                    <a:pt x="1017" y="964"/>
                  </a:lnTo>
                  <a:lnTo>
                    <a:pt x="1017" y="970"/>
                  </a:lnTo>
                  <a:lnTo>
                    <a:pt x="1014" y="979"/>
                  </a:lnTo>
                  <a:lnTo>
                    <a:pt x="1008" y="984"/>
                  </a:lnTo>
                  <a:lnTo>
                    <a:pt x="985" y="980"/>
                  </a:lnTo>
                  <a:lnTo>
                    <a:pt x="950" y="990"/>
                  </a:lnTo>
                  <a:lnTo>
                    <a:pt x="945" y="993"/>
                  </a:lnTo>
                  <a:lnTo>
                    <a:pt x="944" y="1020"/>
                  </a:lnTo>
                  <a:lnTo>
                    <a:pt x="933" y="1033"/>
                  </a:lnTo>
                  <a:lnTo>
                    <a:pt x="944" y="1049"/>
                  </a:lnTo>
                  <a:lnTo>
                    <a:pt x="944" y="1062"/>
                  </a:lnTo>
                  <a:lnTo>
                    <a:pt x="979" y="1089"/>
                  </a:lnTo>
                  <a:lnTo>
                    <a:pt x="1002" y="1099"/>
                  </a:lnTo>
                  <a:lnTo>
                    <a:pt x="1013" y="1112"/>
                  </a:lnTo>
                  <a:lnTo>
                    <a:pt x="1009" y="1117"/>
                  </a:lnTo>
                  <a:lnTo>
                    <a:pt x="993" y="1117"/>
                  </a:lnTo>
                  <a:lnTo>
                    <a:pt x="997" y="1121"/>
                  </a:lnTo>
                  <a:lnTo>
                    <a:pt x="993" y="1123"/>
                  </a:lnTo>
                  <a:lnTo>
                    <a:pt x="1003" y="1128"/>
                  </a:lnTo>
                  <a:lnTo>
                    <a:pt x="1007" y="1121"/>
                  </a:lnTo>
                  <a:lnTo>
                    <a:pt x="1017" y="1128"/>
                  </a:lnTo>
                  <a:lnTo>
                    <a:pt x="1014" y="1136"/>
                  </a:lnTo>
                  <a:lnTo>
                    <a:pt x="1000" y="1142"/>
                  </a:lnTo>
                  <a:lnTo>
                    <a:pt x="1000" y="1150"/>
                  </a:lnTo>
                  <a:lnTo>
                    <a:pt x="995" y="1147"/>
                  </a:lnTo>
                  <a:lnTo>
                    <a:pt x="993" y="1152"/>
                  </a:lnTo>
                  <a:lnTo>
                    <a:pt x="1003" y="1160"/>
                  </a:lnTo>
                  <a:lnTo>
                    <a:pt x="995" y="1163"/>
                  </a:lnTo>
                  <a:lnTo>
                    <a:pt x="987" y="1160"/>
                  </a:lnTo>
                  <a:lnTo>
                    <a:pt x="998" y="1180"/>
                  </a:lnTo>
                  <a:lnTo>
                    <a:pt x="995" y="1186"/>
                  </a:lnTo>
                  <a:lnTo>
                    <a:pt x="987" y="1186"/>
                  </a:lnTo>
                  <a:lnTo>
                    <a:pt x="987" y="1195"/>
                  </a:lnTo>
                  <a:lnTo>
                    <a:pt x="993" y="1202"/>
                  </a:lnTo>
                  <a:lnTo>
                    <a:pt x="974" y="1200"/>
                  </a:lnTo>
                  <a:lnTo>
                    <a:pt x="975" y="1205"/>
                  </a:lnTo>
                  <a:lnTo>
                    <a:pt x="992" y="1211"/>
                  </a:lnTo>
                  <a:lnTo>
                    <a:pt x="1003" y="1207"/>
                  </a:lnTo>
                  <a:lnTo>
                    <a:pt x="1002" y="1221"/>
                  </a:lnTo>
                  <a:lnTo>
                    <a:pt x="972" y="1224"/>
                  </a:lnTo>
                  <a:lnTo>
                    <a:pt x="975" y="1237"/>
                  </a:lnTo>
                  <a:lnTo>
                    <a:pt x="987" y="1245"/>
                  </a:lnTo>
                  <a:lnTo>
                    <a:pt x="975" y="1249"/>
                  </a:lnTo>
                  <a:lnTo>
                    <a:pt x="987" y="1256"/>
                  </a:lnTo>
                  <a:lnTo>
                    <a:pt x="975" y="1261"/>
                  </a:lnTo>
                  <a:lnTo>
                    <a:pt x="979" y="1266"/>
                  </a:lnTo>
                  <a:lnTo>
                    <a:pt x="970" y="1271"/>
                  </a:lnTo>
                  <a:lnTo>
                    <a:pt x="964" y="1269"/>
                  </a:lnTo>
                  <a:lnTo>
                    <a:pt x="964" y="1275"/>
                  </a:lnTo>
                  <a:lnTo>
                    <a:pt x="958" y="1278"/>
                  </a:lnTo>
                  <a:lnTo>
                    <a:pt x="970" y="1286"/>
                  </a:lnTo>
                  <a:lnTo>
                    <a:pt x="970" y="1291"/>
                  </a:lnTo>
                  <a:lnTo>
                    <a:pt x="969" y="1294"/>
                  </a:lnTo>
                  <a:lnTo>
                    <a:pt x="948" y="1288"/>
                  </a:lnTo>
                  <a:lnTo>
                    <a:pt x="949" y="1294"/>
                  </a:lnTo>
                  <a:lnTo>
                    <a:pt x="954" y="1293"/>
                  </a:lnTo>
                  <a:lnTo>
                    <a:pt x="960" y="1303"/>
                  </a:lnTo>
                  <a:lnTo>
                    <a:pt x="953" y="1305"/>
                  </a:lnTo>
                  <a:lnTo>
                    <a:pt x="950" y="1314"/>
                  </a:lnTo>
                  <a:lnTo>
                    <a:pt x="963" y="1320"/>
                  </a:lnTo>
                  <a:lnTo>
                    <a:pt x="959" y="1329"/>
                  </a:lnTo>
                  <a:lnTo>
                    <a:pt x="977" y="1335"/>
                  </a:lnTo>
                  <a:lnTo>
                    <a:pt x="975" y="1344"/>
                  </a:lnTo>
                  <a:lnTo>
                    <a:pt x="974" y="1347"/>
                  </a:lnTo>
                  <a:lnTo>
                    <a:pt x="955" y="1342"/>
                  </a:lnTo>
                  <a:lnTo>
                    <a:pt x="955" y="1347"/>
                  </a:lnTo>
                  <a:lnTo>
                    <a:pt x="949" y="1349"/>
                  </a:lnTo>
                  <a:lnTo>
                    <a:pt x="958" y="1365"/>
                  </a:lnTo>
                  <a:lnTo>
                    <a:pt x="953" y="1367"/>
                  </a:lnTo>
                  <a:lnTo>
                    <a:pt x="948" y="1363"/>
                  </a:lnTo>
                  <a:lnTo>
                    <a:pt x="944" y="1370"/>
                  </a:lnTo>
                  <a:lnTo>
                    <a:pt x="939" y="1363"/>
                  </a:lnTo>
                  <a:lnTo>
                    <a:pt x="933" y="1363"/>
                  </a:lnTo>
                  <a:lnTo>
                    <a:pt x="936" y="1374"/>
                  </a:lnTo>
                  <a:lnTo>
                    <a:pt x="928" y="1377"/>
                  </a:lnTo>
                  <a:lnTo>
                    <a:pt x="906" y="1365"/>
                  </a:lnTo>
                  <a:lnTo>
                    <a:pt x="910" y="1355"/>
                  </a:lnTo>
                  <a:lnTo>
                    <a:pt x="924" y="1350"/>
                  </a:lnTo>
                  <a:lnTo>
                    <a:pt x="926" y="1344"/>
                  </a:lnTo>
                  <a:lnTo>
                    <a:pt x="903" y="1347"/>
                  </a:lnTo>
                  <a:lnTo>
                    <a:pt x="906" y="1338"/>
                  </a:lnTo>
                  <a:lnTo>
                    <a:pt x="903" y="1328"/>
                  </a:lnTo>
                  <a:lnTo>
                    <a:pt x="894" y="1328"/>
                  </a:lnTo>
                  <a:lnTo>
                    <a:pt x="891" y="1323"/>
                  </a:lnTo>
                  <a:lnTo>
                    <a:pt x="885" y="1324"/>
                  </a:lnTo>
                  <a:lnTo>
                    <a:pt x="871" y="1305"/>
                  </a:lnTo>
                  <a:lnTo>
                    <a:pt x="862" y="1305"/>
                  </a:lnTo>
                  <a:lnTo>
                    <a:pt x="859" y="1318"/>
                  </a:lnTo>
                  <a:lnTo>
                    <a:pt x="847" y="1324"/>
                  </a:lnTo>
                  <a:lnTo>
                    <a:pt x="844" y="1330"/>
                  </a:lnTo>
                  <a:lnTo>
                    <a:pt x="839" y="1344"/>
                  </a:lnTo>
                  <a:lnTo>
                    <a:pt x="847" y="1350"/>
                  </a:lnTo>
                  <a:lnTo>
                    <a:pt x="839" y="1358"/>
                  </a:lnTo>
                  <a:lnTo>
                    <a:pt x="825" y="1352"/>
                  </a:lnTo>
                  <a:lnTo>
                    <a:pt x="821" y="1358"/>
                  </a:lnTo>
                  <a:lnTo>
                    <a:pt x="773" y="1382"/>
                  </a:lnTo>
                  <a:lnTo>
                    <a:pt x="762" y="1372"/>
                  </a:lnTo>
                  <a:lnTo>
                    <a:pt x="756" y="1355"/>
                  </a:lnTo>
                  <a:lnTo>
                    <a:pt x="741" y="1349"/>
                  </a:lnTo>
                  <a:lnTo>
                    <a:pt x="734" y="1352"/>
                  </a:lnTo>
                  <a:lnTo>
                    <a:pt x="726" y="1347"/>
                  </a:lnTo>
                  <a:lnTo>
                    <a:pt x="718" y="1350"/>
                  </a:lnTo>
                  <a:lnTo>
                    <a:pt x="711" y="1347"/>
                  </a:lnTo>
                  <a:lnTo>
                    <a:pt x="703" y="1358"/>
                  </a:lnTo>
                  <a:lnTo>
                    <a:pt x="694" y="1360"/>
                  </a:lnTo>
                  <a:lnTo>
                    <a:pt x="697" y="1368"/>
                  </a:lnTo>
                  <a:lnTo>
                    <a:pt x="683" y="1365"/>
                  </a:lnTo>
                  <a:lnTo>
                    <a:pt x="678" y="1360"/>
                  </a:lnTo>
                  <a:lnTo>
                    <a:pt x="684" y="1352"/>
                  </a:lnTo>
                  <a:lnTo>
                    <a:pt x="668" y="1340"/>
                  </a:lnTo>
                  <a:lnTo>
                    <a:pt x="674" y="1338"/>
                  </a:lnTo>
                  <a:lnTo>
                    <a:pt x="682" y="1324"/>
                  </a:lnTo>
                  <a:lnTo>
                    <a:pt x="679" y="1315"/>
                  </a:lnTo>
                  <a:lnTo>
                    <a:pt x="674" y="1314"/>
                  </a:lnTo>
                  <a:lnTo>
                    <a:pt x="674" y="1293"/>
                  </a:lnTo>
                  <a:lnTo>
                    <a:pt x="672" y="1289"/>
                  </a:lnTo>
                  <a:lnTo>
                    <a:pt x="658" y="1281"/>
                  </a:lnTo>
                  <a:lnTo>
                    <a:pt x="657" y="1275"/>
                  </a:lnTo>
                  <a:lnTo>
                    <a:pt x="642" y="1280"/>
                  </a:lnTo>
                  <a:lnTo>
                    <a:pt x="610" y="1271"/>
                  </a:lnTo>
                  <a:lnTo>
                    <a:pt x="596" y="1275"/>
                  </a:lnTo>
                  <a:lnTo>
                    <a:pt x="581" y="1291"/>
                  </a:lnTo>
                  <a:lnTo>
                    <a:pt x="560" y="1289"/>
                  </a:lnTo>
                  <a:lnTo>
                    <a:pt x="561" y="1286"/>
                  </a:lnTo>
                  <a:lnTo>
                    <a:pt x="556" y="1270"/>
                  </a:lnTo>
                  <a:lnTo>
                    <a:pt x="532" y="1254"/>
                  </a:lnTo>
                  <a:lnTo>
                    <a:pt x="516" y="1251"/>
                  </a:lnTo>
                  <a:lnTo>
                    <a:pt x="521" y="1244"/>
                  </a:lnTo>
                  <a:lnTo>
                    <a:pt x="532" y="1250"/>
                  </a:lnTo>
                  <a:lnTo>
                    <a:pt x="544" y="1235"/>
                  </a:lnTo>
                  <a:lnTo>
                    <a:pt x="559" y="1235"/>
                  </a:lnTo>
                  <a:lnTo>
                    <a:pt x="551" y="1219"/>
                  </a:lnTo>
                  <a:lnTo>
                    <a:pt x="555" y="1212"/>
                  </a:lnTo>
                  <a:lnTo>
                    <a:pt x="570" y="1211"/>
                  </a:lnTo>
                  <a:lnTo>
                    <a:pt x="566" y="1197"/>
                  </a:lnTo>
                  <a:lnTo>
                    <a:pt x="576" y="1187"/>
                  </a:lnTo>
                  <a:lnTo>
                    <a:pt x="564" y="1181"/>
                  </a:lnTo>
                  <a:lnTo>
                    <a:pt x="583" y="1181"/>
                  </a:lnTo>
                  <a:lnTo>
                    <a:pt x="576" y="1176"/>
                  </a:lnTo>
                  <a:lnTo>
                    <a:pt x="580" y="1161"/>
                  </a:lnTo>
                  <a:lnTo>
                    <a:pt x="570" y="1158"/>
                  </a:lnTo>
                  <a:lnTo>
                    <a:pt x="571" y="1152"/>
                  </a:lnTo>
                  <a:lnTo>
                    <a:pt x="566" y="1148"/>
                  </a:lnTo>
                  <a:lnTo>
                    <a:pt x="570" y="1138"/>
                  </a:lnTo>
                  <a:lnTo>
                    <a:pt x="585" y="1132"/>
                  </a:lnTo>
                  <a:lnTo>
                    <a:pt x="589" y="1133"/>
                  </a:lnTo>
                  <a:lnTo>
                    <a:pt x="581" y="1122"/>
                  </a:lnTo>
                  <a:lnTo>
                    <a:pt x="581" y="1076"/>
                  </a:lnTo>
                  <a:lnTo>
                    <a:pt x="532" y="1068"/>
                  </a:lnTo>
                  <a:lnTo>
                    <a:pt x="534" y="1053"/>
                  </a:lnTo>
                  <a:lnTo>
                    <a:pt x="529" y="1044"/>
                  </a:lnTo>
                  <a:lnTo>
                    <a:pt x="521" y="1043"/>
                  </a:lnTo>
                  <a:lnTo>
                    <a:pt x="514" y="1042"/>
                  </a:lnTo>
                  <a:lnTo>
                    <a:pt x="509" y="1049"/>
                  </a:lnTo>
                  <a:lnTo>
                    <a:pt x="502" y="1047"/>
                  </a:lnTo>
                  <a:lnTo>
                    <a:pt x="448" y="1054"/>
                  </a:lnTo>
                  <a:lnTo>
                    <a:pt x="452" y="1020"/>
                  </a:lnTo>
                  <a:lnTo>
                    <a:pt x="465" y="993"/>
                  </a:lnTo>
                  <a:lnTo>
                    <a:pt x="463" y="983"/>
                  </a:lnTo>
                  <a:lnTo>
                    <a:pt x="442" y="994"/>
                  </a:lnTo>
                  <a:lnTo>
                    <a:pt x="423" y="990"/>
                  </a:lnTo>
                  <a:lnTo>
                    <a:pt x="408" y="994"/>
                  </a:lnTo>
                  <a:lnTo>
                    <a:pt x="401" y="1003"/>
                  </a:lnTo>
                  <a:lnTo>
                    <a:pt x="372" y="1003"/>
                  </a:lnTo>
                  <a:lnTo>
                    <a:pt x="357" y="999"/>
                  </a:lnTo>
                  <a:lnTo>
                    <a:pt x="353" y="985"/>
                  </a:lnTo>
                  <a:lnTo>
                    <a:pt x="344" y="979"/>
                  </a:lnTo>
                  <a:lnTo>
                    <a:pt x="337" y="978"/>
                  </a:lnTo>
                  <a:lnTo>
                    <a:pt x="333" y="985"/>
                  </a:lnTo>
                  <a:lnTo>
                    <a:pt x="327" y="979"/>
                  </a:lnTo>
                  <a:lnTo>
                    <a:pt x="319" y="985"/>
                  </a:lnTo>
                  <a:lnTo>
                    <a:pt x="309" y="983"/>
                  </a:lnTo>
                  <a:lnTo>
                    <a:pt x="304" y="990"/>
                  </a:lnTo>
                  <a:lnTo>
                    <a:pt x="293" y="995"/>
                  </a:lnTo>
                  <a:lnTo>
                    <a:pt x="285" y="1025"/>
                  </a:lnTo>
                  <a:lnTo>
                    <a:pt x="283" y="1025"/>
                  </a:lnTo>
                  <a:lnTo>
                    <a:pt x="278" y="1042"/>
                  </a:lnTo>
                  <a:lnTo>
                    <a:pt x="251" y="1042"/>
                  </a:lnTo>
                  <a:lnTo>
                    <a:pt x="224" y="1058"/>
                  </a:lnTo>
                  <a:lnTo>
                    <a:pt x="214" y="1063"/>
                  </a:lnTo>
                  <a:lnTo>
                    <a:pt x="192" y="1058"/>
                  </a:lnTo>
                  <a:lnTo>
                    <a:pt x="162" y="1059"/>
                  </a:lnTo>
                  <a:lnTo>
                    <a:pt x="141" y="1062"/>
                  </a:lnTo>
                  <a:lnTo>
                    <a:pt x="133" y="1039"/>
                  </a:lnTo>
                  <a:lnTo>
                    <a:pt x="136" y="1027"/>
                  </a:lnTo>
                  <a:lnTo>
                    <a:pt x="130" y="1022"/>
                  </a:lnTo>
                  <a:lnTo>
                    <a:pt x="120" y="1028"/>
                  </a:lnTo>
                  <a:lnTo>
                    <a:pt x="113" y="1025"/>
                  </a:lnTo>
                  <a:lnTo>
                    <a:pt x="115" y="1017"/>
                  </a:lnTo>
                  <a:lnTo>
                    <a:pt x="98" y="993"/>
                  </a:lnTo>
                  <a:lnTo>
                    <a:pt x="103" y="975"/>
                  </a:lnTo>
                  <a:lnTo>
                    <a:pt x="101" y="969"/>
                  </a:lnTo>
                  <a:lnTo>
                    <a:pt x="88" y="984"/>
                  </a:lnTo>
                  <a:lnTo>
                    <a:pt x="82" y="978"/>
                  </a:lnTo>
                  <a:lnTo>
                    <a:pt x="53" y="964"/>
                  </a:lnTo>
                  <a:lnTo>
                    <a:pt x="48" y="973"/>
                  </a:lnTo>
                  <a:lnTo>
                    <a:pt x="41" y="964"/>
                  </a:lnTo>
                  <a:lnTo>
                    <a:pt x="41" y="958"/>
                  </a:lnTo>
                  <a:lnTo>
                    <a:pt x="27" y="951"/>
                  </a:lnTo>
                  <a:lnTo>
                    <a:pt x="27" y="941"/>
                  </a:lnTo>
                  <a:lnTo>
                    <a:pt x="19" y="938"/>
                  </a:lnTo>
                  <a:lnTo>
                    <a:pt x="22" y="930"/>
                  </a:lnTo>
                  <a:lnTo>
                    <a:pt x="0" y="909"/>
                  </a:lnTo>
                  <a:lnTo>
                    <a:pt x="12" y="905"/>
                  </a:lnTo>
                  <a:lnTo>
                    <a:pt x="12" y="900"/>
                  </a:lnTo>
                  <a:lnTo>
                    <a:pt x="14" y="904"/>
                  </a:lnTo>
                  <a:lnTo>
                    <a:pt x="14" y="890"/>
                  </a:lnTo>
                  <a:lnTo>
                    <a:pt x="29" y="886"/>
                  </a:lnTo>
                  <a:lnTo>
                    <a:pt x="37" y="866"/>
                  </a:lnTo>
                  <a:lnTo>
                    <a:pt x="32" y="851"/>
                  </a:lnTo>
                  <a:lnTo>
                    <a:pt x="53" y="852"/>
                  </a:lnTo>
                  <a:lnTo>
                    <a:pt x="39" y="830"/>
                  </a:lnTo>
                  <a:lnTo>
                    <a:pt x="51" y="823"/>
                  </a:lnTo>
                  <a:lnTo>
                    <a:pt x="46" y="813"/>
                  </a:lnTo>
                  <a:lnTo>
                    <a:pt x="33" y="805"/>
                  </a:lnTo>
                  <a:lnTo>
                    <a:pt x="33" y="802"/>
                  </a:lnTo>
                  <a:lnTo>
                    <a:pt x="44" y="802"/>
                  </a:lnTo>
                  <a:lnTo>
                    <a:pt x="53" y="797"/>
                  </a:lnTo>
                  <a:lnTo>
                    <a:pt x="48" y="786"/>
                  </a:lnTo>
                  <a:lnTo>
                    <a:pt x="34" y="778"/>
                  </a:lnTo>
                  <a:lnTo>
                    <a:pt x="43" y="773"/>
                  </a:lnTo>
                  <a:lnTo>
                    <a:pt x="53" y="776"/>
                  </a:lnTo>
                  <a:lnTo>
                    <a:pt x="53" y="764"/>
                  </a:lnTo>
                  <a:lnTo>
                    <a:pt x="61" y="757"/>
                  </a:lnTo>
                  <a:lnTo>
                    <a:pt x="69" y="764"/>
                  </a:lnTo>
                  <a:lnTo>
                    <a:pt x="73" y="761"/>
                  </a:lnTo>
                  <a:lnTo>
                    <a:pt x="66" y="736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86" y="729"/>
                  </a:lnTo>
                  <a:lnTo>
                    <a:pt x="83" y="723"/>
                  </a:lnTo>
                  <a:lnTo>
                    <a:pt x="92" y="724"/>
                  </a:lnTo>
                  <a:lnTo>
                    <a:pt x="91" y="703"/>
                  </a:lnTo>
                  <a:lnTo>
                    <a:pt x="101" y="703"/>
                  </a:lnTo>
                  <a:lnTo>
                    <a:pt x="108" y="695"/>
                  </a:lnTo>
                  <a:lnTo>
                    <a:pt x="113" y="690"/>
                  </a:lnTo>
                  <a:lnTo>
                    <a:pt x="103" y="679"/>
                  </a:lnTo>
                  <a:lnTo>
                    <a:pt x="123" y="677"/>
                  </a:lnTo>
                  <a:lnTo>
                    <a:pt x="135" y="684"/>
                  </a:lnTo>
                  <a:lnTo>
                    <a:pt x="136" y="675"/>
                  </a:lnTo>
                  <a:lnTo>
                    <a:pt x="123" y="665"/>
                  </a:lnTo>
                  <a:lnTo>
                    <a:pt x="125" y="663"/>
                  </a:lnTo>
                  <a:lnTo>
                    <a:pt x="138" y="669"/>
                  </a:lnTo>
                  <a:lnTo>
                    <a:pt x="150" y="660"/>
                  </a:lnTo>
                  <a:lnTo>
                    <a:pt x="136" y="640"/>
                  </a:lnTo>
                  <a:lnTo>
                    <a:pt x="141" y="634"/>
                  </a:lnTo>
                  <a:lnTo>
                    <a:pt x="150" y="634"/>
                  </a:lnTo>
                  <a:lnTo>
                    <a:pt x="156" y="644"/>
                  </a:lnTo>
                  <a:lnTo>
                    <a:pt x="166" y="645"/>
                  </a:lnTo>
                  <a:lnTo>
                    <a:pt x="177" y="655"/>
                  </a:lnTo>
                  <a:lnTo>
                    <a:pt x="200" y="658"/>
                  </a:lnTo>
                  <a:lnTo>
                    <a:pt x="221" y="672"/>
                  </a:lnTo>
                  <a:lnTo>
                    <a:pt x="239" y="675"/>
                  </a:lnTo>
                  <a:lnTo>
                    <a:pt x="243" y="670"/>
                  </a:lnTo>
                  <a:lnTo>
                    <a:pt x="245" y="679"/>
                  </a:lnTo>
                  <a:lnTo>
                    <a:pt x="251" y="682"/>
                  </a:lnTo>
                  <a:lnTo>
                    <a:pt x="283" y="682"/>
                  </a:lnTo>
                  <a:lnTo>
                    <a:pt x="288" y="670"/>
                  </a:lnTo>
                  <a:lnTo>
                    <a:pt x="278" y="664"/>
                  </a:lnTo>
                  <a:lnTo>
                    <a:pt x="294" y="643"/>
                  </a:lnTo>
                  <a:lnTo>
                    <a:pt x="307" y="668"/>
                  </a:lnTo>
                  <a:lnTo>
                    <a:pt x="315" y="663"/>
                  </a:lnTo>
                  <a:lnTo>
                    <a:pt x="315" y="669"/>
                  </a:lnTo>
                  <a:lnTo>
                    <a:pt x="325" y="668"/>
                  </a:lnTo>
                  <a:lnTo>
                    <a:pt x="328" y="658"/>
                  </a:lnTo>
                  <a:lnTo>
                    <a:pt x="333" y="655"/>
                  </a:lnTo>
                  <a:lnTo>
                    <a:pt x="349" y="650"/>
                  </a:lnTo>
                  <a:lnTo>
                    <a:pt x="357" y="654"/>
                  </a:lnTo>
                  <a:lnTo>
                    <a:pt x="357" y="648"/>
                  </a:lnTo>
                  <a:lnTo>
                    <a:pt x="342" y="638"/>
                  </a:lnTo>
                  <a:lnTo>
                    <a:pt x="352" y="640"/>
                  </a:lnTo>
                  <a:lnTo>
                    <a:pt x="353" y="635"/>
                  </a:lnTo>
                  <a:lnTo>
                    <a:pt x="335" y="624"/>
                  </a:lnTo>
                  <a:lnTo>
                    <a:pt x="358" y="621"/>
                  </a:lnTo>
                  <a:lnTo>
                    <a:pt x="347" y="585"/>
                  </a:lnTo>
                  <a:lnTo>
                    <a:pt x="354" y="580"/>
                  </a:lnTo>
                  <a:lnTo>
                    <a:pt x="332" y="580"/>
                  </a:lnTo>
                  <a:lnTo>
                    <a:pt x="344" y="569"/>
                  </a:lnTo>
                  <a:lnTo>
                    <a:pt x="338" y="562"/>
                  </a:lnTo>
                  <a:lnTo>
                    <a:pt x="343" y="555"/>
                  </a:lnTo>
                  <a:lnTo>
                    <a:pt x="338" y="544"/>
                  </a:lnTo>
                  <a:lnTo>
                    <a:pt x="332" y="549"/>
                  </a:lnTo>
                  <a:lnTo>
                    <a:pt x="322" y="541"/>
                  </a:lnTo>
                  <a:lnTo>
                    <a:pt x="330" y="542"/>
                  </a:lnTo>
                  <a:lnTo>
                    <a:pt x="348" y="537"/>
                  </a:lnTo>
                  <a:lnTo>
                    <a:pt x="338" y="530"/>
                  </a:lnTo>
                  <a:lnTo>
                    <a:pt x="332" y="534"/>
                  </a:lnTo>
                  <a:lnTo>
                    <a:pt x="335" y="525"/>
                  </a:lnTo>
                  <a:lnTo>
                    <a:pt x="330" y="526"/>
                  </a:lnTo>
                  <a:lnTo>
                    <a:pt x="325" y="517"/>
                  </a:lnTo>
                  <a:lnTo>
                    <a:pt x="339" y="516"/>
                  </a:lnTo>
                  <a:lnTo>
                    <a:pt x="347" y="501"/>
                  </a:lnTo>
                  <a:lnTo>
                    <a:pt x="327" y="500"/>
                  </a:lnTo>
                  <a:lnTo>
                    <a:pt x="338" y="485"/>
                  </a:lnTo>
                  <a:lnTo>
                    <a:pt x="328" y="475"/>
                  </a:lnTo>
                  <a:lnTo>
                    <a:pt x="328" y="463"/>
                  </a:lnTo>
                  <a:lnTo>
                    <a:pt x="333" y="463"/>
                  </a:lnTo>
                  <a:lnTo>
                    <a:pt x="343" y="478"/>
                  </a:lnTo>
                  <a:lnTo>
                    <a:pt x="347" y="468"/>
                  </a:lnTo>
                  <a:lnTo>
                    <a:pt x="323" y="453"/>
                  </a:lnTo>
                  <a:lnTo>
                    <a:pt x="319" y="433"/>
                  </a:lnTo>
                  <a:lnTo>
                    <a:pt x="314" y="443"/>
                  </a:lnTo>
                  <a:lnTo>
                    <a:pt x="299" y="426"/>
                  </a:lnTo>
                  <a:lnTo>
                    <a:pt x="310" y="422"/>
                  </a:lnTo>
                  <a:lnTo>
                    <a:pt x="325" y="429"/>
                  </a:lnTo>
                  <a:lnTo>
                    <a:pt x="310" y="397"/>
                  </a:lnTo>
                  <a:lnTo>
                    <a:pt x="325" y="397"/>
                  </a:lnTo>
                  <a:lnTo>
                    <a:pt x="337" y="388"/>
                  </a:lnTo>
                  <a:lnTo>
                    <a:pt x="337" y="365"/>
                  </a:lnTo>
                  <a:lnTo>
                    <a:pt x="343" y="368"/>
                  </a:lnTo>
                  <a:lnTo>
                    <a:pt x="349" y="384"/>
                  </a:lnTo>
                  <a:lnTo>
                    <a:pt x="358" y="387"/>
                  </a:lnTo>
                  <a:lnTo>
                    <a:pt x="352" y="365"/>
                  </a:lnTo>
                  <a:lnTo>
                    <a:pt x="338" y="355"/>
                  </a:lnTo>
                  <a:lnTo>
                    <a:pt x="343" y="347"/>
                  </a:lnTo>
                  <a:lnTo>
                    <a:pt x="363" y="353"/>
                  </a:lnTo>
                  <a:lnTo>
                    <a:pt x="373" y="337"/>
                  </a:lnTo>
                  <a:lnTo>
                    <a:pt x="376" y="330"/>
                  </a:lnTo>
                  <a:lnTo>
                    <a:pt x="373" y="320"/>
                  </a:lnTo>
                  <a:lnTo>
                    <a:pt x="386" y="313"/>
                  </a:lnTo>
                  <a:lnTo>
                    <a:pt x="372" y="296"/>
                  </a:lnTo>
                  <a:lnTo>
                    <a:pt x="379" y="294"/>
                  </a:lnTo>
                  <a:lnTo>
                    <a:pt x="394" y="305"/>
                  </a:lnTo>
                  <a:lnTo>
                    <a:pt x="397" y="298"/>
                  </a:lnTo>
                  <a:lnTo>
                    <a:pt x="381" y="283"/>
                  </a:lnTo>
                  <a:lnTo>
                    <a:pt x="381" y="278"/>
                  </a:lnTo>
                  <a:lnTo>
                    <a:pt x="399" y="275"/>
                  </a:lnTo>
                  <a:lnTo>
                    <a:pt x="402" y="266"/>
                  </a:lnTo>
                  <a:lnTo>
                    <a:pt x="381" y="254"/>
                  </a:lnTo>
                  <a:lnTo>
                    <a:pt x="386" y="239"/>
                  </a:lnTo>
                  <a:lnTo>
                    <a:pt x="378" y="219"/>
                  </a:lnTo>
                  <a:lnTo>
                    <a:pt x="376" y="212"/>
                  </a:lnTo>
                  <a:lnTo>
                    <a:pt x="407" y="230"/>
                  </a:lnTo>
                  <a:lnTo>
                    <a:pt x="396" y="207"/>
                  </a:lnTo>
                  <a:lnTo>
                    <a:pt x="384" y="196"/>
                  </a:lnTo>
                  <a:lnTo>
                    <a:pt x="388" y="192"/>
                  </a:lnTo>
                  <a:lnTo>
                    <a:pt x="411" y="191"/>
                  </a:lnTo>
                  <a:lnTo>
                    <a:pt x="406" y="181"/>
                  </a:lnTo>
                  <a:lnTo>
                    <a:pt x="389" y="182"/>
                  </a:lnTo>
                  <a:lnTo>
                    <a:pt x="374" y="156"/>
                  </a:lnTo>
                  <a:lnTo>
                    <a:pt x="394" y="142"/>
                  </a:lnTo>
                  <a:lnTo>
                    <a:pt x="384" y="123"/>
                  </a:lnTo>
                  <a:lnTo>
                    <a:pt x="399" y="102"/>
                  </a:lnTo>
                  <a:lnTo>
                    <a:pt x="436" y="106"/>
                  </a:lnTo>
                  <a:lnTo>
                    <a:pt x="426" y="89"/>
                  </a:lnTo>
                  <a:lnTo>
                    <a:pt x="443" y="82"/>
                  </a:lnTo>
                  <a:lnTo>
                    <a:pt x="445" y="76"/>
                  </a:lnTo>
                  <a:lnTo>
                    <a:pt x="421" y="71"/>
                  </a:lnTo>
                  <a:lnTo>
                    <a:pt x="418" y="66"/>
                  </a:lnTo>
                  <a:lnTo>
                    <a:pt x="431" y="63"/>
                  </a:lnTo>
                  <a:lnTo>
                    <a:pt x="458" y="73"/>
                  </a:lnTo>
                  <a:lnTo>
                    <a:pt x="458" y="68"/>
                  </a:lnTo>
                  <a:lnTo>
                    <a:pt x="448" y="49"/>
                  </a:lnTo>
                  <a:lnTo>
                    <a:pt x="468" y="39"/>
                  </a:lnTo>
                  <a:lnTo>
                    <a:pt x="496" y="63"/>
                  </a:lnTo>
                  <a:lnTo>
                    <a:pt x="506" y="62"/>
                  </a:lnTo>
                  <a:lnTo>
                    <a:pt x="507" y="53"/>
                  </a:lnTo>
                  <a:lnTo>
                    <a:pt x="502" y="43"/>
                  </a:lnTo>
                  <a:lnTo>
                    <a:pt x="490" y="27"/>
                  </a:lnTo>
                  <a:lnTo>
                    <a:pt x="495" y="12"/>
                  </a:lnTo>
                  <a:lnTo>
                    <a:pt x="545" y="9"/>
                  </a:lnTo>
                  <a:lnTo>
                    <a:pt x="578" y="43"/>
                  </a:lnTo>
                  <a:lnTo>
                    <a:pt x="588" y="38"/>
                  </a:lnTo>
                  <a:lnTo>
                    <a:pt x="609" y="0"/>
                  </a:lnTo>
                  <a:lnTo>
                    <a:pt x="623" y="0"/>
                  </a:lnTo>
                  <a:lnTo>
                    <a:pt x="635" y="10"/>
                  </a:lnTo>
                  <a:lnTo>
                    <a:pt x="639" y="17"/>
                  </a:lnTo>
                  <a:lnTo>
                    <a:pt x="634" y="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2496837" y="1671658"/>
              <a:ext cx="854935" cy="833153"/>
            </a:xfrm>
            <a:custGeom>
              <a:avLst/>
              <a:gdLst>
                <a:gd name="T0" fmla="*/ 854 w 1256"/>
                <a:gd name="T1" fmla="*/ 56 h 1224"/>
                <a:gd name="T2" fmla="*/ 963 w 1256"/>
                <a:gd name="T3" fmla="*/ 74 h 1224"/>
                <a:gd name="T4" fmla="*/ 1017 w 1256"/>
                <a:gd name="T5" fmla="*/ 166 h 1224"/>
                <a:gd name="T6" fmla="*/ 1055 w 1256"/>
                <a:gd name="T7" fmla="*/ 181 h 1224"/>
                <a:gd name="T8" fmla="*/ 1099 w 1256"/>
                <a:gd name="T9" fmla="*/ 120 h 1224"/>
                <a:gd name="T10" fmla="*/ 1143 w 1256"/>
                <a:gd name="T11" fmla="*/ 150 h 1224"/>
                <a:gd name="T12" fmla="*/ 1198 w 1256"/>
                <a:gd name="T13" fmla="*/ 192 h 1224"/>
                <a:gd name="T14" fmla="*/ 1233 w 1256"/>
                <a:gd name="T15" fmla="*/ 248 h 1224"/>
                <a:gd name="T16" fmla="*/ 1239 w 1256"/>
                <a:gd name="T17" fmla="*/ 304 h 1224"/>
                <a:gd name="T18" fmla="*/ 1214 w 1256"/>
                <a:gd name="T19" fmla="*/ 325 h 1224"/>
                <a:gd name="T20" fmla="*/ 1175 w 1256"/>
                <a:gd name="T21" fmla="*/ 332 h 1224"/>
                <a:gd name="T22" fmla="*/ 1145 w 1256"/>
                <a:gd name="T23" fmla="*/ 555 h 1224"/>
                <a:gd name="T24" fmla="*/ 1120 w 1256"/>
                <a:gd name="T25" fmla="*/ 603 h 1224"/>
                <a:gd name="T26" fmla="*/ 1084 w 1256"/>
                <a:gd name="T27" fmla="*/ 736 h 1224"/>
                <a:gd name="T28" fmla="*/ 1001 w 1256"/>
                <a:gd name="T29" fmla="*/ 718 h 1224"/>
                <a:gd name="T30" fmla="*/ 942 w 1256"/>
                <a:gd name="T31" fmla="*/ 707 h 1224"/>
                <a:gd name="T32" fmla="*/ 873 w 1256"/>
                <a:gd name="T33" fmla="*/ 687 h 1224"/>
                <a:gd name="T34" fmla="*/ 849 w 1256"/>
                <a:gd name="T35" fmla="*/ 670 h 1224"/>
                <a:gd name="T36" fmla="*/ 824 w 1256"/>
                <a:gd name="T37" fmla="*/ 655 h 1224"/>
                <a:gd name="T38" fmla="*/ 773 w 1256"/>
                <a:gd name="T39" fmla="*/ 623 h 1224"/>
                <a:gd name="T40" fmla="*/ 744 w 1256"/>
                <a:gd name="T41" fmla="*/ 586 h 1224"/>
                <a:gd name="T42" fmla="*/ 722 w 1256"/>
                <a:gd name="T43" fmla="*/ 630 h 1224"/>
                <a:gd name="T44" fmla="*/ 628 w 1256"/>
                <a:gd name="T45" fmla="*/ 699 h 1224"/>
                <a:gd name="T46" fmla="*/ 581 w 1256"/>
                <a:gd name="T47" fmla="*/ 757 h 1224"/>
                <a:gd name="T48" fmla="*/ 540 w 1256"/>
                <a:gd name="T49" fmla="*/ 831 h 1224"/>
                <a:gd name="T50" fmla="*/ 490 w 1256"/>
                <a:gd name="T51" fmla="*/ 881 h 1224"/>
                <a:gd name="T52" fmla="*/ 503 w 1256"/>
                <a:gd name="T53" fmla="*/ 948 h 1224"/>
                <a:gd name="T54" fmla="*/ 507 w 1256"/>
                <a:gd name="T55" fmla="*/ 982 h 1224"/>
                <a:gd name="T56" fmla="*/ 499 w 1256"/>
                <a:gd name="T57" fmla="*/ 1027 h 1224"/>
                <a:gd name="T58" fmla="*/ 509 w 1256"/>
                <a:gd name="T59" fmla="*/ 1053 h 1224"/>
                <a:gd name="T60" fmla="*/ 549 w 1256"/>
                <a:gd name="T61" fmla="*/ 1064 h 1224"/>
                <a:gd name="T62" fmla="*/ 584 w 1256"/>
                <a:gd name="T63" fmla="*/ 1076 h 1224"/>
                <a:gd name="T64" fmla="*/ 535 w 1256"/>
                <a:gd name="T65" fmla="*/ 1133 h 1224"/>
                <a:gd name="T66" fmla="*/ 515 w 1256"/>
                <a:gd name="T67" fmla="*/ 1167 h 1224"/>
                <a:gd name="T68" fmla="*/ 446 w 1256"/>
                <a:gd name="T69" fmla="*/ 1176 h 1224"/>
                <a:gd name="T70" fmla="*/ 361 w 1256"/>
                <a:gd name="T71" fmla="*/ 1187 h 1224"/>
                <a:gd name="T72" fmla="*/ 207 w 1256"/>
                <a:gd name="T73" fmla="*/ 1216 h 1224"/>
                <a:gd name="T74" fmla="*/ 59 w 1256"/>
                <a:gd name="T75" fmla="*/ 1141 h 1224"/>
                <a:gd name="T76" fmla="*/ 22 w 1256"/>
                <a:gd name="T77" fmla="*/ 1043 h 1224"/>
                <a:gd name="T78" fmla="*/ 16 w 1256"/>
                <a:gd name="T79" fmla="*/ 959 h 1224"/>
                <a:gd name="T80" fmla="*/ 46 w 1256"/>
                <a:gd name="T81" fmla="*/ 928 h 1224"/>
                <a:gd name="T82" fmla="*/ 100 w 1256"/>
                <a:gd name="T83" fmla="*/ 909 h 1224"/>
                <a:gd name="T84" fmla="*/ 149 w 1256"/>
                <a:gd name="T85" fmla="*/ 895 h 1224"/>
                <a:gd name="T86" fmla="*/ 244 w 1256"/>
                <a:gd name="T87" fmla="*/ 874 h 1224"/>
                <a:gd name="T88" fmla="*/ 293 w 1256"/>
                <a:gd name="T89" fmla="*/ 795 h 1224"/>
                <a:gd name="T90" fmla="*/ 302 w 1256"/>
                <a:gd name="T91" fmla="*/ 748 h 1224"/>
                <a:gd name="T92" fmla="*/ 323 w 1256"/>
                <a:gd name="T93" fmla="*/ 737 h 1224"/>
                <a:gd name="T94" fmla="*/ 346 w 1256"/>
                <a:gd name="T95" fmla="*/ 532 h 1224"/>
                <a:gd name="T96" fmla="*/ 291 w 1256"/>
                <a:gd name="T97" fmla="*/ 478 h 1224"/>
                <a:gd name="T98" fmla="*/ 318 w 1256"/>
                <a:gd name="T99" fmla="*/ 441 h 1224"/>
                <a:gd name="T100" fmla="*/ 326 w 1256"/>
                <a:gd name="T101" fmla="*/ 378 h 1224"/>
                <a:gd name="T102" fmla="*/ 336 w 1256"/>
                <a:gd name="T103" fmla="*/ 337 h 1224"/>
                <a:gd name="T104" fmla="*/ 272 w 1256"/>
                <a:gd name="T105" fmla="*/ 219 h 1224"/>
                <a:gd name="T106" fmla="*/ 382 w 1256"/>
                <a:gd name="T107" fmla="*/ 165 h 1224"/>
                <a:gd name="T108" fmla="*/ 370 w 1256"/>
                <a:gd name="T109" fmla="*/ 78 h 1224"/>
                <a:gd name="T110" fmla="*/ 361 w 1256"/>
                <a:gd name="T111" fmla="*/ 32 h 1224"/>
                <a:gd name="T112" fmla="*/ 435 w 1256"/>
                <a:gd name="T113" fmla="*/ 2 h 1224"/>
                <a:gd name="T114" fmla="*/ 480 w 1256"/>
                <a:gd name="T115" fmla="*/ 71 h 1224"/>
                <a:gd name="T116" fmla="*/ 525 w 1256"/>
                <a:gd name="T117" fmla="*/ 98 h 1224"/>
                <a:gd name="T118" fmla="*/ 607 w 1256"/>
                <a:gd name="T119" fmla="*/ 150 h 1224"/>
                <a:gd name="T120" fmla="*/ 754 w 1256"/>
                <a:gd name="T121" fmla="*/ 13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6" h="1224">
                  <a:moveTo>
                    <a:pt x="786" y="0"/>
                  </a:moveTo>
                  <a:lnTo>
                    <a:pt x="806" y="7"/>
                  </a:lnTo>
                  <a:lnTo>
                    <a:pt x="815" y="5"/>
                  </a:lnTo>
                  <a:lnTo>
                    <a:pt x="830" y="28"/>
                  </a:lnTo>
                  <a:lnTo>
                    <a:pt x="842" y="32"/>
                  </a:lnTo>
                  <a:lnTo>
                    <a:pt x="840" y="54"/>
                  </a:lnTo>
                  <a:lnTo>
                    <a:pt x="854" y="56"/>
                  </a:lnTo>
                  <a:lnTo>
                    <a:pt x="858" y="66"/>
                  </a:lnTo>
                  <a:lnTo>
                    <a:pt x="888" y="69"/>
                  </a:lnTo>
                  <a:lnTo>
                    <a:pt x="908" y="61"/>
                  </a:lnTo>
                  <a:lnTo>
                    <a:pt x="924" y="74"/>
                  </a:lnTo>
                  <a:lnTo>
                    <a:pt x="939" y="69"/>
                  </a:lnTo>
                  <a:lnTo>
                    <a:pt x="943" y="72"/>
                  </a:lnTo>
                  <a:lnTo>
                    <a:pt x="963" y="74"/>
                  </a:lnTo>
                  <a:lnTo>
                    <a:pt x="975" y="96"/>
                  </a:lnTo>
                  <a:lnTo>
                    <a:pt x="1011" y="107"/>
                  </a:lnTo>
                  <a:lnTo>
                    <a:pt x="995" y="130"/>
                  </a:lnTo>
                  <a:lnTo>
                    <a:pt x="1007" y="135"/>
                  </a:lnTo>
                  <a:lnTo>
                    <a:pt x="1007" y="145"/>
                  </a:lnTo>
                  <a:lnTo>
                    <a:pt x="1017" y="150"/>
                  </a:lnTo>
                  <a:lnTo>
                    <a:pt x="1017" y="166"/>
                  </a:lnTo>
                  <a:lnTo>
                    <a:pt x="1027" y="192"/>
                  </a:lnTo>
                  <a:lnTo>
                    <a:pt x="1026" y="210"/>
                  </a:lnTo>
                  <a:lnTo>
                    <a:pt x="1037" y="214"/>
                  </a:lnTo>
                  <a:lnTo>
                    <a:pt x="1035" y="202"/>
                  </a:lnTo>
                  <a:lnTo>
                    <a:pt x="1039" y="202"/>
                  </a:lnTo>
                  <a:lnTo>
                    <a:pt x="1047" y="184"/>
                  </a:lnTo>
                  <a:lnTo>
                    <a:pt x="1055" y="181"/>
                  </a:lnTo>
                  <a:lnTo>
                    <a:pt x="1057" y="150"/>
                  </a:lnTo>
                  <a:lnTo>
                    <a:pt x="1064" y="150"/>
                  </a:lnTo>
                  <a:lnTo>
                    <a:pt x="1069" y="145"/>
                  </a:lnTo>
                  <a:lnTo>
                    <a:pt x="1069" y="136"/>
                  </a:lnTo>
                  <a:lnTo>
                    <a:pt x="1079" y="136"/>
                  </a:lnTo>
                  <a:lnTo>
                    <a:pt x="1076" y="128"/>
                  </a:lnTo>
                  <a:lnTo>
                    <a:pt x="1099" y="120"/>
                  </a:lnTo>
                  <a:lnTo>
                    <a:pt x="1108" y="125"/>
                  </a:lnTo>
                  <a:lnTo>
                    <a:pt x="1115" y="122"/>
                  </a:lnTo>
                  <a:lnTo>
                    <a:pt x="1123" y="131"/>
                  </a:lnTo>
                  <a:lnTo>
                    <a:pt x="1128" y="130"/>
                  </a:lnTo>
                  <a:lnTo>
                    <a:pt x="1129" y="133"/>
                  </a:lnTo>
                  <a:lnTo>
                    <a:pt x="1139" y="131"/>
                  </a:lnTo>
                  <a:lnTo>
                    <a:pt x="1143" y="150"/>
                  </a:lnTo>
                  <a:lnTo>
                    <a:pt x="1136" y="161"/>
                  </a:lnTo>
                  <a:lnTo>
                    <a:pt x="1136" y="172"/>
                  </a:lnTo>
                  <a:lnTo>
                    <a:pt x="1149" y="181"/>
                  </a:lnTo>
                  <a:lnTo>
                    <a:pt x="1153" y="199"/>
                  </a:lnTo>
                  <a:lnTo>
                    <a:pt x="1165" y="202"/>
                  </a:lnTo>
                  <a:lnTo>
                    <a:pt x="1177" y="195"/>
                  </a:lnTo>
                  <a:lnTo>
                    <a:pt x="1198" y="192"/>
                  </a:lnTo>
                  <a:lnTo>
                    <a:pt x="1198" y="187"/>
                  </a:lnTo>
                  <a:lnTo>
                    <a:pt x="1209" y="189"/>
                  </a:lnTo>
                  <a:lnTo>
                    <a:pt x="1213" y="224"/>
                  </a:lnTo>
                  <a:lnTo>
                    <a:pt x="1222" y="229"/>
                  </a:lnTo>
                  <a:lnTo>
                    <a:pt x="1217" y="243"/>
                  </a:lnTo>
                  <a:lnTo>
                    <a:pt x="1229" y="239"/>
                  </a:lnTo>
                  <a:lnTo>
                    <a:pt x="1233" y="248"/>
                  </a:lnTo>
                  <a:lnTo>
                    <a:pt x="1251" y="253"/>
                  </a:lnTo>
                  <a:lnTo>
                    <a:pt x="1253" y="271"/>
                  </a:lnTo>
                  <a:lnTo>
                    <a:pt x="1256" y="274"/>
                  </a:lnTo>
                  <a:lnTo>
                    <a:pt x="1256" y="288"/>
                  </a:lnTo>
                  <a:lnTo>
                    <a:pt x="1249" y="289"/>
                  </a:lnTo>
                  <a:lnTo>
                    <a:pt x="1248" y="300"/>
                  </a:lnTo>
                  <a:lnTo>
                    <a:pt x="1239" y="304"/>
                  </a:lnTo>
                  <a:lnTo>
                    <a:pt x="1241" y="310"/>
                  </a:lnTo>
                  <a:lnTo>
                    <a:pt x="1237" y="319"/>
                  </a:lnTo>
                  <a:lnTo>
                    <a:pt x="1233" y="317"/>
                  </a:lnTo>
                  <a:lnTo>
                    <a:pt x="1233" y="324"/>
                  </a:lnTo>
                  <a:lnTo>
                    <a:pt x="1224" y="322"/>
                  </a:lnTo>
                  <a:lnTo>
                    <a:pt x="1223" y="328"/>
                  </a:lnTo>
                  <a:lnTo>
                    <a:pt x="1214" y="325"/>
                  </a:lnTo>
                  <a:lnTo>
                    <a:pt x="1213" y="335"/>
                  </a:lnTo>
                  <a:lnTo>
                    <a:pt x="1203" y="335"/>
                  </a:lnTo>
                  <a:lnTo>
                    <a:pt x="1203" y="332"/>
                  </a:lnTo>
                  <a:lnTo>
                    <a:pt x="1187" y="333"/>
                  </a:lnTo>
                  <a:lnTo>
                    <a:pt x="1179" y="328"/>
                  </a:lnTo>
                  <a:lnTo>
                    <a:pt x="1180" y="340"/>
                  </a:lnTo>
                  <a:lnTo>
                    <a:pt x="1175" y="332"/>
                  </a:lnTo>
                  <a:lnTo>
                    <a:pt x="1172" y="338"/>
                  </a:lnTo>
                  <a:lnTo>
                    <a:pt x="1168" y="333"/>
                  </a:lnTo>
                  <a:lnTo>
                    <a:pt x="1164" y="340"/>
                  </a:lnTo>
                  <a:lnTo>
                    <a:pt x="1154" y="337"/>
                  </a:lnTo>
                  <a:lnTo>
                    <a:pt x="1184" y="522"/>
                  </a:lnTo>
                  <a:lnTo>
                    <a:pt x="1160" y="537"/>
                  </a:lnTo>
                  <a:lnTo>
                    <a:pt x="1145" y="555"/>
                  </a:lnTo>
                  <a:lnTo>
                    <a:pt x="1133" y="554"/>
                  </a:lnTo>
                  <a:lnTo>
                    <a:pt x="1139" y="566"/>
                  </a:lnTo>
                  <a:lnTo>
                    <a:pt x="1134" y="574"/>
                  </a:lnTo>
                  <a:lnTo>
                    <a:pt x="1143" y="580"/>
                  </a:lnTo>
                  <a:lnTo>
                    <a:pt x="1139" y="588"/>
                  </a:lnTo>
                  <a:lnTo>
                    <a:pt x="1133" y="599"/>
                  </a:lnTo>
                  <a:lnTo>
                    <a:pt x="1120" y="603"/>
                  </a:lnTo>
                  <a:lnTo>
                    <a:pt x="1105" y="634"/>
                  </a:lnTo>
                  <a:lnTo>
                    <a:pt x="1085" y="657"/>
                  </a:lnTo>
                  <a:lnTo>
                    <a:pt x="1099" y="684"/>
                  </a:lnTo>
                  <a:lnTo>
                    <a:pt x="1080" y="703"/>
                  </a:lnTo>
                  <a:lnTo>
                    <a:pt x="1080" y="716"/>
                  </a:lnTo>
                  <a:lnTo>
                    <a:pt x="1089" y="731"/>
                  </a:lnTo>
                  <a:lnTo>
                    <a:pt x="1084" y="736"/>
                  </a:lnTo>
                  <a:lnTo>
                    <a:pt x="1069" y="739"/>
                  </a:lnTo>
                  <a:lnTo>
                    <a:pt x="1057" y="753"/>
                  </a:lnTo>
                  <a:lnTo>
                    <a:pt x="1044" y="751"/>
                  </a:lnTo>
                  <a:lnTo>
                    <a:pt x="1025" y="758"/>
                  </a:lnTo>
                  <a:lnTo>
                    <a:pt x="1010" y="732"/>
                  </a:lnTo>
                  <a:lnTo>
                    <a:pt x="1012" y="719"/>
                  </a:lnTo>
                  <a:lnTo>
                    <a:pt x="1001" y="718"/>
                  </a:lnTo>
                  <a:lnTo>
                    <a:pt x="1000" y="723"/>
                  </a:lnTo>
                  <a:lnTo>
                    <a:pt x="982" y="731"/>
                  </a:lnTo>
                  <a:lnTo>
                    <a:pt x="975" y="728"/>
                  </a:lnTo>
                  <a:lnTo>
                    <a:pt x="958" y="698"/>
                  </a:lnTo>
                  <a:lnTo>
                    <a:pt x="952" y="707"/>
                  </a:lnTo>
                  <a:lnTo>
                    <a:pt x="946" y="698"/>
                  </a:lnTo>
                  <a:lnTo>
                    <a:pt x="942" y="707"/>
                  </a:lnTo>
                  <a:lnTo>
                    <a:pt x="937" y="702"/>
                  </a:lnTo>
                  <a:lnTo>
                    <a:pt x="921" y="702"/>
                  </a:lnTo>
                  <a:lnTo>
                    <a:pt x="918" y="694"/>
                  </a:lnTo>
                  <a:lnTo>
                    <a:pt x="913" y="702"/>
                  </a:lnTo>
                  <a:lnTo>
                    <a:pt x="887" y="689"/>
                  </a:lnTo>
                  <a:lnTo>
                    <a:pt x="879" y="682"/>
                  </a:lnTo>
                  <a:lnTo>
                    <a:pt x="873" y="687"/>
                  </a:lnTo>
                  <a:lnTo>
                    <a:pt x="863" y="670"/>
                  </a:lnTo>
                  <a:lnTo>
                    <a:pt x="857" y="675"/>
                  </a:lnTo>
                  <a:lnTo>
                    <a:pt x="857" y="682"/>
                  </a:lnTo>
                  <a:lnTo>
                    <a:pt x="850" y="679"/>
                  </a:lnTo>
                  <a:lnTo>
                    <a:pt x="852" y="687"/>
                  </a:lnTo>
                  <a:lnTo>
                    <a:pt x="845" y="678"/>
                  </a:lnTo>
                  <a:lnTo>
                    <a:pt x="849" y="670"/>
                  </a:lnTo>
                  <a:lnTo>
                    <a:pt x="845" y="663"/>
                  </a:lnTo>
                  <a:lnTo>
                    <a:pt x="840" y="662"/>
                  </a:lnTo>
                  <a:lnTo>
                    <a:pt x="842" y="668"/>
                  </a:lnTo>
                  <a:lnTo>
                    <a:pt x="838" y="672"/>
                  </a:lnTo>
                  <a:lnTo>
                    <a:pt x="834" y="654"/>
                  </a:lnTo>
                  <a:lnTo>
                    <a:pt x="825" y="649"/>
                  </a:lnTo>
                  <a:lnTo>
                    <a:pt x="824" y="655"/>
                  </a:lnTo>
                  <a:lnTo>
                    <a:pt x="819" y="644"/>
                  </a:lnTo>
                  <a:lnTo>
                    <a:pt x="804" y="643"/>
                  </a:lnTo>
                  <a:lnTo>
                    <a:pt x="788" y="649"/>
                  </a:lnTo>
                  <a:lnTo>
                    <a:pt x="789" y="639"/>
                  </a:lnTo>
                  <a:lnTo>
                    <a:pt x="785" y="640"/>
                  </a:lnTo>
                  <a:lnTo>
                    <a:pt x="780" y="629"/>
                  </a:lnTo>
                  <a:lnTo>
                    <a:pt x="773" y="623"/>
                  </a:lnTo>
                  <a:lnTo>
                    <a:pt x="769" y="628"/>
                  </a:lnTo>
                  <a:lnTo>
                    <a:pt x="756" y="609"/>
                  </a:lnTo>
                  <a:lnTo>
                    <a:pt x="755" y="611"/>
                  </a:lnTo>
                  <a:lnTo>
                    <a:pt x="751" y="608"/>
                  </a:lnTo>
                  <a:lnTo>
                    <a:pt x="744" y="603"/>
                  </a:lnTo>
                  <a:lnTo>
                    <a:pt x="741" y="601"/>
                  </a:lnTo>
                  <a:lnTo>
                    <a:pt x="744" y="586"/>
                  </a:lnTo>
                  <a:lnTo>
                    <a:pt x="739" y="588"/>
                  </a:lnTo>
                  <a:lnTo>
                    <a:pt x="735" y="590"/>
                  </a:lnTo>
                  <a:lnTo>
                    <a:pt x="732" y="591"/>
                  </a:lnTo>
                  <a:lnTo>
                    <a:pt x="727" y="593"/>
                  </a:lnTo>
                  <a:lnTo>
                    <a:pt x="722" y="585"/>
                  </a:lnTo>
                  <a:lnTo>
                    <a:pt x="719" y="598"/>
                  </a:lnTo>
                  <a:lnTo>
                    <a:pt x="722" y="630"/>
                  </a:lnTo>
                  <a:lnTo>
                    <a:pt x="719" y="652"/>
                  </a:lnTo>
                  <a:lnTo>
                    <a:pt x="700" y="657"/>
                  </a:lnTo>
                  <a:lnTo>
                    <a:pt x="670" y="643"/>
                  </a:lnTo>
                  <a:lnTo>
                    <a:pt x="671" y="660"/>
                  </a:lnTo>
                  <a:lnTo>
                    <a:pt x="653" y="684"/>
                  </a:lnTo>
                  <a:lnTo>
                    <a:pt x="633" y="687"/>
                  </a:lnTo>
                  <a:lnTo>
                    <a:pt x="628" y="699"/>
                  </a:lnTo>
                  <a:lnTo>
                    <a:pt x="622" y="704"/>
                  </a:lnTo>
                  <a:lnTo>
                    <a:pt x="627" y="714"/>
                  </a:lnTo>
                  <a:lnTo>
                    <a:pt x="616" y="714"/>
                  </a:lnTo>
                  <a:lnTo>
                    <a:pt x="606" y="697"/>
                  </a:lnTo>
                  <a:lnTo>
                    <a:pt x="596" y="721"/>
                  </a:lnTo>
                  <a:lnTo>
                    <a:pt x="569" y="728"/>
                  </a:lnTo>
                  <a:lnTo>
                    <a:pt x="581" y="757"/>
                  </a:lnTo>
                  <a:lnTo>
                    <a:pt x="594" y="762"/>
                  </a:lnTo>
                  <a:lnTo>
                    <a:pt x="589" y="767"/>
                  </a:lnTo>
                  <a:lnTo>
                    <a:pt x="589" y="776"/>
                  </a:lnTo>
                  <a:lnTo>
                    <a:pt x="576" y="778"/>
                  </a:lnTo>
                  <a:lnTo>
                    <a:pt x="554" y="806"/>
                  </a:lnTo>
                  <a:lnTo>
                    <a:pt x="552" y="810"/>
                  </a:lnTo>
                  <a:lnTo>
                    <a:pt x="540" y="831"/>
                  </a:lnTo>
                  <a:lnTo>
                    <a:pt x="524" y="845"/>
                  </a:lnTo>
                  <a:lnTo>
                    <a:pt x="515" y="846"/>
                  </a:lnTo>
                  <a:lnTo>
                    <a:pt x="514" y="842"/>
                  </a:lnTo>
                  <a:lnTo>
                    <a:pt x="505" y="847"/>
                  </a:lnTo>
                  <a:lnTo>
                    <a:pt x="504" y="854"/>
                  </a:lnTo>
                  <a:lnTo>
                    <a:pt x="504" y="877"/>
                  </a:lnTo>
                  <a:lnTo>
                    <a:pt x="490" y="881"/>
                  </a:lnTo>
                  <a:lnTo>
                    <a:pt x="507" y="900"/>
                  </a:lnTo>
                  <a:lnTo>
                    <a:pt x="507" y="905"/>
                  </a:lnTo>
                  <a:lnTo>
                    <a:pt x="495" y="910"/>
                  </a:lnTo>
                  <a:lnTo>
                    <a:pt x="505" y="921"/>
                  </a:lnTo>
                  <a:lnTo>
                    <a:pt x="498" y="928"/>
                  </a:lnTo>
                  <a:lnTo>
                    <a:pt x="505" y="941"/>
                  </a:lnTo>
                  <a:lnTo>
                    <a:pt x="503" y="948"/>
                  </a:lnTo>
                  <a:lnTo>
                    <a:pt x="512" y="946"/>
                  </a:lnTo>
                  <a:lnTo>
                    <a:pt x="505" y="954"/>
                  </a:lnTo>
                  <a:lnTo>
                    <a:pt x="515" y="954"/>
                  </a:lnTo>
                  <a:lnTo>
                    <a:pt x="517" y="965"/>
                  </a:lnTo>
                  <a:lnTo>
                    <a:pt x="507" y="975"/>
                  </a:lnTo>
                  <a:lnTo>
                    <a:pt x="507" y="978"/>
                  </a:lnTo>
                  <a:lnTo>
                    <a:pt x="507" y="982"/>
                  </a:lnTo>
                  <a:lnTo>
                    <a:pt x="503" y="980"/>
                  </a:lnTo>
                  <a:lnTo>
                    <a:pt x="493" y="980"/>
                  </a:lnTo>
                  <a:lnTo>
                    <a:pt x="498" y="995"/>
                  </a:lnTo>
                  <a:lnTo>
                    <a:pt x="490" y="1005"/>
                  </a:lnTo>
                  <a:lnTo>
                    <a:pt x="519" y="1022"/>
                  </a:lnTo>
                  <a:lnTo>
                    <a:pt x="512" y="1028"/>
                  </a:lnTo>
                  <a:lnTo>
                    <a:pt x="499" y="1027"/>
                  </a:lnTo>
                  <a:lnTo>
                    <a:pt x="495" y="1022"/>
                  </a:lnTo>
                  <a:lnTo>
                    <a:pt x="489" y="1024"/>
                  </a:lnTo>
                  <a:lnTo>
                    <a:pt x="485" y="1027"/>
                  </a:lnTo>
                  <a:lnTo>
                    <a:pt x="494" y="1038"/>
                  </a:lnTo>
                  <a:lnTo>
                    <a:pt x="495" y="1054"/>
                  </a:lnTo>
                  <a:lnTo>
                    <a:pt x="507" y="1042"/>
                  </a:lnTo>
                  <a:lnTo>
                    <a:pt x="509" y="1053"/>
                  </a:lnTo>
                  <a:lnTo>
                    <a:pt x="520" y="1054"/>
                  </a:lnTo>
                  <a:lnTo>
                    <a:pt x="522" y="1063"/>
                  </a:lnTo>
                  <a:lnTo>
                    <a:pt x="530" y="1072"/>
                  </a:lnTo>
                  <a:lnTo>
                    <a:pt x="535" y="1072"/>
                  </a:lnTo>
                  <a:lnTo>
                    <a:pt x="535" y="1064"/>
                  </a:lnTo>
                  <a:lnTo>
                    <a:pt x="543" y="1067"/>
                  </a:lnTo>
                  <a:lnTo>
                    <a:pt x="549" y="1064"/>
                  </a:lnTo>
                  <a:lnTo>
                    <a:pt x="554" y="1077"/>
                  </a:lnTo>
                  <a:lnTo>
                    <a:pt x="569" y="1079"/>
                  </a:lnTo>
                  <a:lnTo>
                    <a:pt x="569" y="1074"/>
                  </a:lnTo>
                  <a:lnTo>
                    <a:pt x="562" y="1069"/>
                  </a:lnTo>
                  <a:lnTo>
                    <a:pt x="573" y="1069"/>
                  </a:lnTo>
                  <a:lnTo>
                    <a:pt x="576" y="1069"/>
                  </a:lnTo>
                  <a:lnTo>
                    <a:pt x="584" y="1076"/>
                  </a:lnTo>
                  <a:lnTo>
                    <a:pt x="579" y="1086"/>
                  </a:lnTo>
                  <a:lnTo>
                    <a:pt x="576" y="1083"/>
                  </a:lnTo>
                  <a:lnTo>
                    <a:pt x="563" y="1097"/>
                  </a:lnTo>
                  <a:lnTo>
                    <a:pt x="553" y="1096"/>
                  </a:lnTo>
                  <a:lnTo>
                    <a:pt x="544" y="1118"/>
                  </a:lnTo>
                  <a:lnTo>
                    <a:pt x="547" y="1123"/>
                  </a:lnTo>
                  <a:lnTo>
                    <a:pt x="535" y="1133"/>
                  </a:lnTo>
                  <a:lnTo>
                    <a:pt x="540" y="1141"/>
                  </a:lnTo>
                  <a:lnTo>
                    <a:pt x="538" y="1150"/>
                  </a:lnTo>
                  <a:lnTo>
                    <a:pt x="532" y="1146"/>
                  </a:lnTo>
                  <a:lnTo>
                    <a:pt x="520" y="1150"/>
                  </a:lnTo>
                  <a:lnTo>
                    <a:pt x="522" y="1157"/>
                  </a:lnTo>
                  <a:lnTo>
                    <a:pt x="517" y="1160"/>
                  </a:lnTo>
                  <a:lnTo>
                    <a:pt x="515" y="1167"/>
                  </a:lnTo>
                  <a:lnTo>
                    <a:pt x="522" y="1181"/>
                  </a:lnTo>
                  <a:lnTo>
                    <a:pt x="494" y="1189"/>
                  </a:lnTo>
                  <a:lnTo>
                    <a:pt x="490" y="1181"/>
                  </a:lnTo>
                  <a:lnTo>
                    <a:pt x="473" y="1189"/>
                  </a:lnTo>
                  <a:lnTo>
                    <a:pt x="456" y="1187"/>
                  </a:lnTo>
                  <a:lnTo>
                    <a:pt x="450" y="1176"/>
                  </a:lnTo>
                  <a:lnTo>
                    <a:pt x="446" y="1176"/>
                  </a:lnTo>
                  <a:lnTo>
                    <a:pt x="441" y="1189"/>
                  </a:lnTo>
                  <a:lnTo>
                    <a:pt x="421" y="1194"/>
                  </a:lnTo>
                  <a:lnTo>
                    <a:pt x="415" y="1199"/>
                  </a:lnTo>
                  <a:lnTo>
                    <a:pt x="409" y="1192"/>
                  </a:lnTo>
                  <a:lnTo>
                    <a:pt x="395" y="1189"/>
                  </a:lnTo>
                  <a:lnTo>
                    <a:pt x="389" y="1192"/>
                  </a:lnTo>
                  <a:lnTo>
                    <a:pt x="361" y="1187"/>
                  </a:lnTo>
                  <a:lnTo>
                    <a:pt x="335" y="1166"/>
                  </a:lnTo>
                  <a:lnTo>
                    <a:pt x="320" y="1161"/>
                  </a:lnTo>
                  <a:lnTo>
                    <a:pt x="302" y="1176"/>
                  </a:lnTo>
                  <a:lnTo>
                    <a:pt x="253" y="1176"/>
                  </a:lnTo>
                  <a:lnTo>
                    <a:pt x="224" y="1210"/>
                  </a:lnTo>
                  <a:lnTo>
                    <a:pt x="214" y="1215"/>
                  </a:lnTo>
                  <a:lnTo>
                    <a:pt x="207" y="1216"/>
                  </a:lnTo>
                  <a:lnTo>
                    <a:pt x="168" y="1197"/>
                  </a:lnTo>
                  <a:lnTo>
                    <a:pt x="136" y="1220"/>
                  </a:lnTo>
                  <a:lnTo>
                    <a:pt x="94" y="1224"/>
                  </a:lnTo>
                  <a:lnTo>
                    <a:pt x="94" y="1209"/>
                  </a:lnTo>
                  <a:lnTo>
                    <a:pt x="62" y="1170"/>
                  </a:lnTo>
                  <a:lnTo>
                    <a:pt x="62" y="1148"/>
                  </a:lnTo>
                  <a:lnTo>
                    <a:pt x="59" y="1141"/>
                  </a:lnTo>
                  <a:lnTo>
                    <a:pt x="65" y="1122"/>
                  </a:lnTo>
                  <a:lnTo>
                    <a:pt x="60" y="1103"/>
                  </a:lnTo>
                  <a:lnTo>
                    <a:pt x="62" y="1038"/>
                  </a:lnTo>
                  <a:lnTo>
                    <a:pt x="57" y="1034"/>
                  </a:lnTo>
                  <a:lnTo>
                    <a:pt x="44" y="1047"/>
                  </a:lnTo>
                  <a:lnTo>
                    <a:pt x="37" y="1038"/>
                  </a:lnTo>
                  <a:lnTo>
                    <a:pt x="22" y="1043"/>
                  </a:lnTo>
                  <a:lnTo>
                    <a:pt x="16" y="1034"/>
                  </a:lnTo>
                  <a:lnTo>
                    <a:pt x="26" y="1033"/>
                  </a:lnTo>
                  <a:lnTo>
                    <a:pt x="25" y="997"/>
                  </a:lnTo>
                  <a:lnTo>
                    <a:pt x="10" y="990"/>
                  </a:lnTo>
                  <a:lnTo>
                    <a:pt x="20" y="985"/>
                  </a:lnTo>
                  <a:lnTo>
                    <a:pt x="10" y="965"/>
                  </a:lnTo>
                  <a:lnTo>
                    <a:pt x="16" y="959"/>
                  </a:lnTo>
                  <a:lnTo>
                    <a:pt x="10" y="958"/>
                  </a:lnTo>
                  <a:lnTo>
                    <a:pt x="1" y="973"/>
                  </a:lnTo>
                  <a:lnTo>
                    <a:pt x="0" y="968"/>
                  </a:lnTo>
                  <a:lnTo>
                    <a:pt x="11" y="936"/>
                  </a:lnTo>
                  <a:lnTo>
                    <a:pt x="37" y="918"/>
                  </a:lnTo>
                  <a:lnTo>
                    <a:pt x="37" y="928"/>
                  </a:lnTo>
                  <a:lnTo>
                    <a:pt x="46" y="928"/>
                  </a:lnTo>
                  <a:lnTo>
                    <a:pt x="52" y="936"/>
                  </a:lnTo>
                  <a:lnTo>
                    <a:pt x="70" y="933"/>
                  </a:lnTo>
                  <a:lnTo>
                    <a:pt x="96" y="960"/>
                  </a:lnTo>
                  <a:lnTo>
                    <a:pt x="109" y="943"/>
                  </a:lnTo>
                  <a:lnTo>
                    <a:pt x="116" y="911"/>
                  </a:lnTo>
                  <a:lnTo>
                    <a:pt x="104" y="901"/>
                  </a:lnTo>
                  <a:lnTo>
                    <a:pt x="100" y="909"/>
                  </a:lnTo>
                  <a:lnTo>
                    <a:pt x="81" y="891"/>
                  </a:lnTo>
                  <a:lnTo>
                    <a:pt x="110" y="879"/>
                  </a:lnTo>
                  <a:lnTo>
                    <a:pt x="118" y="881"/>
                  </a:lnTo>
                  <a:lnTo>
                    <a:pt x="128" y="877"/>
                  </a:lnTo>
                  <a:lnTo>
                    <a:pt x="139" y="880"/>
                  </a:lnTo>
                  <a:lnTo>
                    <a:pt x="148" y="875"/>
                  </a:lnTo>
                  <a:lnTo>
                    <a:pt x="149" y="895"/>
                  </a:lnTo>
                  <a:lnTo>
                    <a:pt x="158" y="881"/>
                  </a:lnTo>
                  <a:lnTo>
                    <a:pt x="169" y="879"/>
                  </a:lnTo>
                  <a:lnTo>
                    <a:pt x="192" y="864"/>
                  </a:lnTo>
                  <a:lnTo>
                    <a:pt x="192" y="856"/>
                  </a:lnTo>
                  <a:lnTo>
                    <a:pt x="208" y="859"/>
                  </a:lnTo>
                  <a:lnTo>
                    <a:pt x="219" y="869"/>
                  </a:lnTo>
                  <a:lnTo>
                    <a:pt x="244" y="874"/>
                  </a:lnTo>
                  <a:lnTo>
                    <a:pt x="251" y="852"/>
                  </a:lnTo>
                  <a:lnTo>
                    <a:pt x="261" y="851"/>
                  </a:lnTo>
                  <a:lnTo>
                    <a:pt x="267" y="842"/>
                  </a:lnTo>
                  <a:lnTo>
                    <a:pt x="269" y="821"/>
                  </a:lnTo>
                  <a:lnTo>
                    <a:pt x="282" y="817"/>
                  </a:lnTo>
                  <a:lnTo>
                    <a:pt x="301" y="803"/>
                  </a:lnTo>
                  <a:lnTo>
                    <a:pt x="293" y="795"/>
                  </a:lnTo>
                  <a:lnTo>
                    <a:pt x="296" y="790"/>
                  </a:lnTo>
                  <a:lnTo>
                    <a:pt x="282" y="787"/>
                  </a:lnTo>
                  <a:lnTo>
                    <a:pt x="293" y="783"/>
                  </a:lnTo>
                  <a:lnTo>
                    <a:pt x="291" y="773"/>
                  </a:lnTo>
                  <a:lnTo>
                    <a:pt x="301" y="758"/>
                  </a:lnTo>
                  <a:lnTo>
                    <a:pt x="296" y="748"/>
                  </a:lnTo>
                  <a:lnTo>
                    <a:pt x="302" y="748"/>
                  </a:lnTo>
                  <a:lnTo>
                    <a:pt x="315" y="752"/>
                  </a:lnTo>
                  <a:lnTo>
                    <a:pt x="308" y="744"/>
                  </a:lnTo>
                  <a:lnTo>
                    <a:pt x="302" y="748"/>
                  </a:lnTo>
                  <a:lnTo>
                    <a:pt x="301" y="747"/>
                  </a:lnTo>
                  <a:lnTo>
                    <a:pt x="312" y="734"/>
                  </a:lnTo>
                  <a:lnTo>
                    <a:pt x="318" y="741"/>
                  </a:lnTo>
                  <a:lnTo>
                    <a:pt x="323" y="737"/>
                  </a:lnTo>
                  <a:lnTo>
                    <a:pt x="323" y="655"/>
                  </a:lnTo>
                  <a:lnTo>
                    <a:pt x="310" y="644"/>
                  </a:lnTo>
                  <a:lnTo>
                    <a:pt x="312" y="615"/>
                  </a:lnTo>
                  <a:lnTo>
                    <a:pt x="303" y="606"/>
                  </a:lnTo>
                  <a:lnTo>
                    <a:pt x="301" y="580"/>
                  </a:lnTo>
                  <a:lnTo>
                    <a:pt x="362" y="571"/>
                  </a:lnTo>
                  <a:lnTo>
                    <a:pt x="346" y="532"/>
                  </a:lnTo>
                  <a:lnTo>
                    <a:pt x="346" y="507"/>
                  </a:lnTo>
                  <a:lnTo>
                    <a:pt x="336" y="490"/>
                  </a:lnTo>
                  <a:lnTo>
                    <a:pt x="317" y="481"/>
                  </a:lnTo>
                  <a:lnTo>
                    <a:pt x="315" y="492"/>
                  </a:lnTo>
                  <a:lnTo>
                    <a:pt x="297" y="497"/>
                  </a:lnTo>
                  <a:lnTo>
                    <a:pt x="292" y="495"/>
                  </a:lnTo>
                  <a:lnTo>
                    <a:pt x="291" y="478"/>
                  </a:lnTo>
                  <a:lnTo>
                    <a:pt x="297" y="470"/>
                  </a:lnTo>
                  <a:lnTo>
                    <a:pt x="320" y="465"/>
                  </a:lnTo>
                  <a:lnTo>
                    <a:pt x="320" y="457"/>
                  </a:lnTo>
                  <a:lnTo>
                    <a:pt x="306" y="457"/>
                  </a:lnTo>
                  <a:lnTo>
                    <a:pt x="302" y="448"/>
                  </a:lnTo>
                  <a:lnTo>
                    <a:pt x="312" y="437"/>
                  </a:lnTo>
                  <a:lnTo>
                    <a:pt x="318" y="441"/>
                  </a:lnTo>
                  <a:lnTo>
                    <a:pt x="313" y="422"/>
                  </a:lnTo>
                  <a:lnTo>
                    <a:pt x="315" y="416"/>
                  </a:lnTo>
                  <a:lnTo>
                    <a:pt x="322" y="418"/>
                  </a:lnTo>
                  <a:lnTo>
                    <a:pt x="328" y="416"/>
                  </a:lnTo>
                  <a:lnTo>
                    <a:pt x="322" y="406"/>
                  </a:lnTo>
                  <a:lnTo>
                    <a:pt x="320" y="389"/>
                  </a:lnTo>
                  <a:lnTo>
                    <a:pt x="326" y="378"/>
                  </a:lnTo>
                  <a:lnTo>
                    <a:pt x="331" y="388"/>
                  </a:lnTo>
                  <a:lnTo>
                    <a:pt x="340" y="373"/>
                  </a:lnTo>
                  <a:lnTo>
                    <a:pt x="352" y="378"/>
                  </a:lnTo>
                  <a:lnTo>
                    <a:pt x="345" y="357"/>
                  </a:lnTo>
                  <a:lnTo>
                    <a:pt x="351" y="353"/>
                  </a:lnTo>
                  <a:lnTo>
                    <a:pt x="336" y="347"/>
                  </a:lnTo>
                  <a:lnTo>
                    <a:pt x="336" y="337"/>
                  </a:lnTo>
                  <a:lnTo>
                    <a:pt x="346" y="333"/>
                  </a:lnTo>
                  <a:lnTo>
                    <a:pt x="346" y="320"/>
                  </a:lnTo>
                  <a:lnTo>
                    <a:pt x="320" y="269"/>
                  </a:lnTo>
                  <a:lnTo>
                    <a:pt x="323" y="260"/>
                  </a:lnTo>
                  <a:lnTo>
                    <a:pt x="296" y="225"/>
                  </a:lnTo>
                  <a:lnTo>
                    <a:pt x="282" y="225"/>
                  </a:lnTo>
                  <a:lnTo>
                    <a:pt x="272" y="219"/>
                  </a:lnTo>
                  <a:lnTo>
                    <a:pt x="266" y="221"/>
                  </a:lnTo>
                  <a:lnTo>
                    <a:pt x="269" y="215"/>
                  </a:lnTo>
                  <a:lnTo>
                    <a:pt x="262" y="199"/>
                  </a:lnTo>
                  <a:lnTo>
                    <a:pt x="288" y="184"/>
                  </a:lnTo>
                  <a:lnTo>
                    <a:pt x="308" y="184"/>
                  </a:lnTo>
                  <a:lnTo>
                    <a:pt x="330" y="170"/>
                  </a:lnTo>
                  <a:lnTo>
                    <a:pt x="382" y="165"/>
                  </a:lnTo>
                  <a:lnTo>
                    <a:pt x="391" y="160"/>
                  </a:lnTo>
                  <a:lnTo>
                    <a:pt x="374" y="107"/>
                  </a:lnTo>
                  <a:lnTo>
                    <a:pt x="381" y="106"/>
                  </a:lnTo>
                  <a:lnTo>
                    <a:pt x="386" y="98"/>
                  </a:lnTo>
                  <a:lnTo>
                    <a:pt x="382" y="91"/>
                  </a:lnTo>
                  <a:lnTo>
                    <a:pt x="374" y="88"/>
                  </a:lnTo>
                  <a:lnTo>
                    <a:pt x="370" y="78"/>
                  </a:lnTo>
                  <a:lnTo>
                    <a:pt x="356" y="77"/>
                  </a:lnTo>
                  <a:lnTo>
                    <a:pt x="347" y="67"/>
                  </a:lnTo>
                  <a:lnTo>
                    <a:pt x="335" y="66"/>
                  </a:lnTo>
                  <a:lnTo>
                    <a:pt x="328" y="59"/>
                  </a:lnTo>
                  <a:lnTo>
                    <a:pt x="312" y="54"/>
                  </a:lnTo>
                  <a:lnTo>
                    <a:pt x="308" y="46"/>
                  </a:lnTo>
                  <a:lnTo>
                    <a:pt x="361" y="32"/>
                  </a:lnTo>
                  <a:lnTo>
                    <a:pt x="367" y="23"/>
                  </a:lnTo>
                  <a:lnTo>
                    <a:pt x="366" y="12"/>
                  </a:lnTo>
                  <a:lnTo>
                    <a:pt x="382" y="29"/>
                  </a:lnTo>
                  <a:lnTo>
                    <a:pt x="402" y="48"/>
                  </a:lnTo>
                  <a:lnTo>
                    <a:pt x="420" y="27"/>
                  </a:lnTo>
                  <a:lnTo>
                    <a:pt x="430" y="2"/>
                  </a:lnTo>
                  <a:lnTo>
                    <a:pt x="435" y="2"/>
                  </a:lnTo>
                  <a:lnTo>
                    <a:pt x="435" y="13"/>
                  </a:lnTo>
                  <a:lnTo>
                    <a:pt x="453" y="24"/>
                  </a:lnTo>
                  <a:lnTo>
                    <a:pt x="446" y="29"/>
                  </a:lnTo>
                  <a:lnTo>
                    <a:pt x="461" y="44"/>
                  </a:lnTo>
                  <a:lnTo>
                    <a:pt x="464" y="59"/>
                  </a:lnTo>
                  <a:lnTo>
                    <a:pt x="475" y="61"/>
                  </a:lnTo>
                  <a:lnTo>
                    <a:pt x="480" y="71"/>
                  </a:lnTo>
                  <a:lnTo>
                    <a:pt x="475" y="74"/>
                  </a:lnTo>
                  <a:lnTo>
                    <a:pt x="478" y="81"/>
                  </a:lnTo>
                  <a:lnTo>
                    <a:pt x="480" y="92"/>
                  </a:lnTo>
                  <a:lnTo>
                    <a:pt x="489" y="92"/>
                  </a:lnTo>
                  <a:lnTo>
                    <a:pt x="489" y="102"/>
                  </a:lnTo>
                  <a:lnTo>
                    <a:pt x="499" y="107"/>
                  </a:lnTo>
                  <a:lnTo>
                    <a:pt x="525" y="98"/>
                  </a:lnTo>
                  <a:lnTo>
                    <a:pt x="540" y="106"/>
                  </a:lnTo>
                  <a:lnTo>
                    <a:pt x="549" y="101"/>
                  </a:lnTo>
                  <a:lnTo>
                    <a:pt x="567" y="112"/>
                  </a:lnTo>
                  <a:lnTo>
                    <a:pt x="578" y="128"/>
                  </a:lnTo>
                  <a:lnTo>
                    <a:pt x="578" y="146"/>
                  </a:lnTo>
                  <a:lnTo>
                    <a:pt x="572" y="170"/>
                  </a:lnTo>
                  <a:lnTo>
                    <a:pt x="607" y="150"/>
                  </a:lnTo>
                  <a:lnTo>
                    <a:pt x="621" y="123"/>
                  </a:lnTo>
                  <a:lnTo>
                    <a:pt x="648" y="117"/>
                  </a:lnTo>
                  <a:lnTo>
                    <a:pt x="658" y="103"/>
                  </a:lnTo>
                  <a:lnTo>
                    <a:pt x="681" y="93"/>
                  </a:lnTo>
                  <a:lnTo>
                    <a:pt x="724" y="76"/>
                  </a:lnTo>
                  <a:lnTo>
                    <a:pt x="745" y="48"/>
                  </a:lnTo>
                  <a:lnTo>
                    <a:pt x="754" y="13"/>
                  </a:lnTo>
                  <a:lnTo>
                    <a:pt x="756" y="8"/>
                  </a:lnTo>
                  <a:lnTo>
                    <a:pt x="765" y="9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3106727" y="1189737"/>
              <a:ext cx="822262" cy="735135"/>
            </a:xfrm>
            <a:custGeom>
              <a:avLst/>
              <a:gdLst>
                <a:gd name="T0" fmla="*/ 675 w 1205"/>
                <a:gd name="T1" fmla="*/ 16 h 1079"/>
                <a:gd name="T2" fmla="*/ 704 w 1205"/>
                <a:gd name="T3" fmla="*/ 99 h 1079"/>
                <a:gd name="T4" fmla="*/ 686 w 1205"/>
                <a:gd name="T5" fmla="*/ 154 h 1079"/>
                <a:gd name="T6" fmla="*/ 729 w 1205"/>
                <a:gd name="T7" fmla="*/ 187 h 1079"/>
                <a:gd name="T8" fmla="*/ 779 w 1205"/>
                <a:gd name="T9" fmla="*/ 187 h 1079"/>
                <a:gd name="T10" fmla="*/ 905 w 1205"/>
                <a:gd name="T11" fmla="*/ 152 h 1079"/>
                <a:gd name="T12" fmla="*/ 970 w 1205"/>
                <a:gd name="T13" fmla="*/ 198 h 1079"/>
                <a:gd name="T14" fmla="*/ 1020 w 1205"/>
                <a:gd name="T15" fmla="*/ 261 h 1079"/>
                <a:gd name="T16" fmla="*/ 1006 w 1205"/>
                <a:gd name="T17" fmla="*/ 335 h 1079"/>
                <a:gd name="T18" fmla="*/ 1045 w 1205"/>
                <a:gd name="T19" fmla="*/ 416 h 1079"/>
                <a:gd name="T20" fmla="*/ 1117 w 1205"/>
                <a:gd name="T21" fmla="*/ 539 h 1079"/>
                <a:gd name="T22" fmla="*/ 1176 w 1205"/>
                <a:gd name="T23" fmla="*/ 574 h 1079"/>
                <a:gd name="T24" fmla="*/ 1182 w 1205"/>
                <a:gd name="T25" fmla="*/ 607 h 1079"/>
                <a:gd name="T26" fmla="*/ 1196 w 1205"/>
                <a:gd name="T27" fmla="*/ 646 h 1079"/>
                <a:gd name="T28" fmla="*/ 1065 w 1205"/>
                <a:gd name="T29" fmla="*/ 625 h 1079"/>
                <a:gd name="T30" fmla="*/ 994 w 1205"/>
                <a:gd name="T31" fmla="*/ 682 h 1079"/>
                <a:gd name="T32" fmla="*/ 920 w 1205"/>
                <a:gd name="T33" fmla="*/ 755 h 1079"/>
                <a:gd name="T34" fmla="*/ 891 w 1205"/>
                <a:gd name="T35" fmla="*/ 815 h 1079"/>
                <a:gd name="T36" fmla="*/ 857 w 1205"/>
                <a:gd name="T37" fmla="*/ 819 h 1079"/>
                <a:gd name="T38" fmla="*/ 838 w 1205"/>
                <a:gd name="T39" fmla="*/ 822 h 1079"/>
                <a:gd name="T40" fmla="*/ 799 w 1205"/>
                <a:gd name="T41" fmla="*/ 800 h 1079"/>
                <a:gd name="T42" fmla="*/ 755 w 1205"/>
                <a:gd name="T43" fmla="*/ 798 h 1079"/>
                <a:gd name="T44" fmla="*/ 730 w 1205"/>
                <a:gd name="T45" fmla="*/ 778 h 1079"/>
                <a:gd name="T46" fmla="*/ 705 w 1205"/>
                <a:gd name="T47" fmla="*/ 790 h 1079"/>
                <a:gd name="T48" fmla="*/ 715 w 1205"/>
                <a:gd name="T49" fmla="*/ 822 h 1079"/>
                <a:gd name="T50" fmla="*/ 708 w 1205"/>
                <a:gd name="T51" fmla="*/ 830 h 1079"/>
                <a:gd name="T52" fmla="*/ 714 w 1205"/>
                <a:gd name="T53" fmla="*/ 869 h 1079"/>
                <a:gd name="T54" fmla="*/ 747 w 1205"/>
                <a:gd name="T55" fmla="*/ 907 h 1079"/>
                <a:gd name="T56" fmla="*/ 757 w 1205"/>
                <a:gd name="T57" fmla="*/ 962 h 1079"/>
                <a:gd name="T58" fmla="*/ 683 w 1205"/>
                <a:gd name="T59" fmla="*/ 1026 h 1079"/>
                <a:gd name="T60" fmla="*/ 617 w 1205"/>
                <a:gd name="T61" fmla="*/ 1069 h 1079"/>
                <a:gd name="T62" fmla="*/ 563 w 1205"/>
                <a:gd name="T63" fmla="*/ 1055 h 1079"/>
                <a:gd name="T64" fmla="*/ 484 w 1205"/>
                <a:gd name="T65" fmla="*/ 943 h 1079"/>
                <a:gd name="T66" fmla="*/ 403 w 1205"/>
                <a:gd name="T67" fmla="*/ 947 h 1079"/>
                <a:gd name="T68" fmla="*/ 358 w 1205"/>
                <a:gd name="T69" fmla="*/ 981 h 1079"/>
                <a:gd name="T70" fmla="*/ 311 w 1205"/>
                <a:gd name="T71" fmla="*/ 896 h 1079"/>
                <a:gd name="T72" fmla="*/ 238 w 1205"/>
                <a:gd name="T73" fmla="*/ 868 h 1079"/>
                <a:gd name="T74" fmla="*/ 201 w 1205"/>
                <a:gd name="T75" fmla="*/ 827 h 1079"/>
                <a:gd name="T76" fmla="*/ 149 w 1205"/>
                <a:gd name="T77" fmla="*/ 891 h 1079"/>
                <a:gd name="T78" fmla="*/ 109 w 1205"/>
                <a:gd name="T79" fmla="*/ 852 h 1079"/>
                <a:gd name="T80" fmla="*/ 65 w 1205"/>
                <a:gd name="T81" fmla="*/ 730 h 1079"/>
                <a:gd name="T82" fmla="*/ 0 w 1205"/>
                <a:gd name="T83" fmla="*/ 681 h 1079"/>
                <a:gd name="T84" fmla="*/ 36 w 1205"/>
                <a:gd name="T85" fmla="*/ 618 h 1079"/>
                <a:gd name="T86" fmla="*/ 118 w 1205"/>
                <a:gd name="T87" fmla="*/ 502 h 1079"/>
                <a:gd name="T88" fmla="*/ 109 w 1205"/>
                <a:gd name="T89" fmla="*/ 446 h 1079"/>
                <a:gd name="T90" fmla="*/ 59 w 1205"/>
                <a:gd name="T91" fmla="*/ 401 h 1079"/>
                <a:gd name="T92" fmla="*/ 157 w 1205"/>
                <a:gd name="T93" fmla="*/ 391 h 1079"/>
                <a:gd name="T94" fmla="*/ 236 w 1205"/>
                <a:gd name="T95" fmla="*/ 332 h 1079"/>
                <a:gd name="T96" fmla="*/ 256 w 1205"/>
                <a:gd name="T97" fmla="*/ 257 h 1079"/>
                <a:gd name="T98" fmla="*/ 325 w 1205"/>
                <a:gd name="T99" fmla="*/ 237 h 1079"/>
                <a:gd name="T100" fmla="*/ 383 w 1205"/>
                <a:gd name="T101" fmla="*/ 150 h 1079"/>
                <a:gd name="T102" fmla="*/ 415 w 1205"/>
                <a:gd name="T103" fmla="*/ 163 h 1079"/>
                <a:gd name="T104" fmla="*/ 496 w 1205"/>
                <a:gd name="T105" fmla="*/ 204 h 1079"/>
                <a:gd name="T106" fmla="*/ 581 w 1205"/>
                <a:gd name="T107" fmla="*/ 208 h 1079"/>
                <a:gd name="T108" fmla="*/ 577 w 1205"/>
                <a:gd name="T109" fmla="*/ 154 h 1079"/>
                <a:gd name="T110" fmla="*/ 591 w 1205"/>
                <a:gd name="T111" fmla="*/ 123 h 1079"/>
                <a:gd name="T112" fmla="*/ 548 w 1205"/>
                <a:gd name="T113" fmla="*/ 56 h 1079"/>
                <a:gd name="T114" fmla="*/ 570 w 1205"/>
                <a:gd name="T115" fmla="*/ 14 h 1079"/>
                <a:gd name="T116" fmla="*/ 617 w 1205"/>
                <a:gd name="T117" fmla="*/ 2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5" h="1079">
                  <a:moveTo>
                    <a:pt x="630" y="7"/>
                  </a:moveTo>
                  <a:lnTo>
                    <a:pt x="637" y="12"/>
                  </a:lnTo>
                  <a:lnTo>
                    <a:pt x="645" y="6"/>
                  </a:lnTo>
                  <a:lnTo>
                    <a:pt x="649" y="12"/>
                  </a:lnTo>
                  <a:lnTo>
                    <a:pt x="656" y="6"/>
                  </a:lnTo>
                  <a:lnTo>
                    <a:pt x="656" y="16"/>
                  </a:lnTo>
                  <a:lnTo>
                    <a:pt x="669" y="11"/>
                  </a:lnTo>
                  <a:lnTo>
                    <a:pt x="675" y="16"/>
                  </a:lnTo>
                  <a:lnTo>
                    <a:pt x="670" y="21"/>
                  </a:lnTo>
                  <a:lnTo>
                    <a:pt x="681" y="27"/>
                  </a:lnTo>
                  <a:lnTo>
                    <a:pt x="676" y="46"/>
                  </a:lnTo>
                  <a:lnTo>
                    <a:pt x="664" y="51"/>
                  </a:lnTo>
                  <a:lnTo>
                    <a:pt x="673" y="61"/>
                  </a:lnTo>
                  <a:lnTo>
                    <a:pt x="694" y="65"/>
                  </a:lnTo>
                  <a:lnTo>
                    <a:pt x="691" y="86"/>
                  </a:lnTo>
                  <a:lnTo>
                    <a:pt x="704" y="99"/>
                  </a:lnTo>
                  <a:lnTo>
                    <a:pt x="694" y="111"/>
                  </a:lnTo>
                  <a:lnTo>
                    <a:pt x="665" y="124"/>
                  </a:lnTo>
                  <a:lnTo>
                    <a:pt x="664" y="138"/>
                  </a:lnTo>
                  <a:lnTo>
                    <a:pt x="673" y="133"/>
                  </a:lnTo>
                  <a:lnTo>
                    <a:pt x="678" y="140"/>
                  </a:lnTo>
                  <a:lnTo>
                    <a:pt x="673" y="149"/>
                  </a:lnTo>
                  <a:lnTo>
                    <a:pt x="688" y="143"/>
                  </a:lnTo>
                  <a:lnTo>
                    <a:pt x="686" y="154"/>
                  </a:lnTo>
                  <a:lnTo>
                    <a:pt x="703" y="150"/>
                  </a:lnTo>
                  <a:lnTo>
                    <a:pt x="696" y="157"/>
                  </a:lnTo>
                  <a:lnTo>
                    <a:pt x="713" y="167"/>
                  </a:lnTo>
                  <a:lnTo>
                    <a:pt x="713" y="183"/>
                  </a:lnTo>
                  <a:lnTo>
                    <a:pt x="720" y="189"/>
                  </a:lnTo>
                  <a:lnTo>
                    <a:pt x="724" y="183"/>
                  </a:lnTo>
                  <a:lnTo>
                    <a:pt x="729" y="183"/>
                  </a:lnTo>
                  <a:lnTo>
                    <a:pt x="729" y="187"/>
                  </a:lnTo>
                  <a:lnTo>
                    <a:pt x="739" y="189"/>
                  </a:lnTo>
                  <a:lnTo>
                    <a:pt x="744" y="199"/>
                  </a:lnTo>
                  <a:lnTo>
                    <a:pt x="750" y="192"/>
                  </a:lnTo>
                  <a:lnTo>
                    <a:pt x="763" y="192"/>
                  </a:lnTo>
                  <a:lnTo>
                    <a:pt x="762" y="187"/>
                  </a:lnTo>
                  <a:lnTo>
                    <a:pt x="768" y="189"/>
                  </a:lnTo>
                  <a:lnTo>
                    <a:pt x="772" y="182"/>
                  </a:lnTo>
                  <a:lnTo>
                    <a:pt x="779" y="187"/>
                  </a:lnTo>
                  <a:lnTo>
                    <a:pt x="778" y="182"/>
                  </a:lnTo>
                  <a:lnTo>
                    <a:pt x="793" y="178"/>
                  </a:lnTo>
                  <a:lnTo>
                    <a:pt x="802" y="167"/>
                  </a:lnTo>
                  <a:lnTo>
                    <a:pt x="824" y="170"/>
                  </a:lnTo>
                  <a:lnTo>
                    <a:pt x="851" y="150"/>
                  </a:lnTo>
                  <a:lnTo>
                    <a:pt x="877" y="157"/>
                  </a:lnTo>
                  <a:lnTo>
                    <a:pt x="898" y="145"/>
                  </a:lnTo>
                  <a:lnTo>
                    <a:pt x="905" y="152"/>
                  </a:lnTo>
                  <a:lnTo>
                    <a:pt x="900" y="172"/>
                  </a:lnTo>
                  <a:lnTo>
                    <a:pt x="912" y="184"/>
                  </a:lnTo>
                  <a:lnTo>
                    <a:pt x="927" y="214"/>
                  </a:lnTo>
                  <a:lnTo>
                    <a:pt x="935" y="216"/>
                  </a:lnTo>
                  <a:lnTo>
                    <a:pt x="942" y="209"/>
                  </a:lnTo>
                  <a:lnTo>
                    <a:pt x="951" y="213"/>
                  </a:lnTo>
                  <a:lnTo>
                    <a:pt x="965" y="207"/>
                  </a:lnTo>
                  <a:lnTo>
                    <a:pt x="970" y="198"/>
                  </a:lnTo>
                  <a:lnTo>
                    <a:pt x="986" y="199"/>
                  </a:lnTo>
                  <a:lnTo>
                    <a:pt x="1003" y="208"/>
                  </a:lnTo>
                  <a:lnTo>
                    <a:pt x="1023" y="212"/>
                  </a:lnTo>
                  <a:lnTo>
                    <a:pt x="1005" y="237"/>
                  </a:lnTo>
                  <a:lnTo>
                    <a:pt x="1006" y="244"/>
                  </a:lnTo>
                  <a:lnTo>
                    <a:pt x="1008" y="247"/>
                  </a:lnTo>
                  <a:lnTo>
                    <a:pt x="1010" y="248"/>
                  </a:lnTo>
                  <a:lnTo>
                    <a:pt x="1020" y="261"/>
                  </a:lnTo>
                  <a:lnTo>
                    <a:pt x="1026" y="268"/>
                  </a:lnTo>
                  <a:lnTo>
                    <a:pt x="1020" y="277"/>
                  </a:lnTo>
                  <a:lnTo>
                    <a:pt x="1026" y="290"/>
                  </a:lnTo>
                  <a:lnTo>
                    <a:pt x="1015" y="301"/>
                  </a:lnTo>
                  <a:lnTo>
                    <a:pt x="1008" y="325"/>
                  </a:lnTo>
                  <a:lnTo>
                    <a:pt x="995" y="336"/>
                  </a:lnTo>
                  <a:lnTo>
                    <a:pt x="996" y="345"/>
                  </a:lnTo>
                  <a:lnTo>
                    <a:pt x="1006" y="335"/>
                  </a:lnTo>
                  <a:lnTo>
                    <a:pt x="1023" y="340"/>
                  </a:lnTo>
                  <a:lnTo>
                    <a:pt x="1026" y="347"/>
                  </a:lnTo>
                  <a:lnTo>
                    <a:pt x="1021" y="359"/>
                  </a:lnTo>
                  <a:lnTo>
                    <a:pt x="1016" y="395"/>
                  </a:lnTo>
                  <a:lnTo>
                    <a:pt x="1023" y="406"/>
                  </a:lnTo>
                  <a:lnTo>
                    <a:pt x="1029" y="409"/>
                  </a:lnTo>
                  <a:lnTo>
                    <a:pt x="1053" y="400"/>
                  </a:lnTo>
                  <a:lnTo>
                    <a:pt x="1045" y="416"/>
                  </a:lnTo>
                  <a:lnTo>
                    <a:pt x="1049" y="434"/>
                  </a:lnTo>
                  <a:lnTo>
                    <a:pt x="1068" y="459"/>
                  </a:lnTo>
                  <a:lnTo>
                    <a:pt x="1058" y="469"/>
                  </a:lnTo>
                  <a:lnTo>
                    <a:pt x="1058" y="475"/>
                  </a:lnTo>
                  <a:lnTo>
                    <a:pt x="1090" y="474"/>
                  </a:lnTo>
                  <a:lnTo>
                    <a:pt x="1097" y="529"/>
                  </a:lnTo>
                  <a:lnTo>
                    <a:pt x="1108" y="522"/>
                  </a:lnTo>
                  <a:lnTo>
                    <a:pt x="1117" y="539"/>
                  </a:lnTo>
                  <a:lnTo>
                    <a:pt x="1124" y="547"/>
                  </a:lnTo>
                  <a:lnTo>
                    <a:pt x="1127" y="567"/>
                  </a:lnTo>
                  <a:lnTo>
                    <a:pt x="1122" y="577"/>
                  </a:lnTo>
                  <a:lnTo>
                    <a:pt x="1136" y="581"/>
                  </a:lnTo>
                  <a:lnTo>
                    <a:pt x="1146" y="561"/>
                  </a:lnTo>
                  <a:lnTo>
                    <a:pt x="1151" y="576"/>
                  </a:lnTo>
                  <a:lnTo>
                    <a:pt x="1161" y="567"/>
                  </a:lnTo>
                  <a:lnTo>
                    <a:pt x="1176" y="574"/>
                  </a:lnTo>
                  <a:lnTo>
                    <a:pt x="1176" y="577"/>
                  </a:lnTo>
                  <a:lnTo>
                    <a:pt x="1169" y="577"/>
                  </a:lnTo>
                  <a:lnTo>
                    <a:pt x="1166" y="581"/>
                  </a:lnTo>
                  <a:lnTo>
                    <a:pt x="1178" y="586"/>
                  </a:lnTo>
                  <a:lnTo>
                    <a:pt x="1178" y="591"/>
                  </a:lnTo>
                  <a:lnTo>
                    <a:pt x="1176" y="593"/>
                  </a:lnTo>
                  <a:lnTo>
                    <a:pt x="1191" y="597"/>
                  </a:lnTo>
                  <a:lnTo>
                    <a:pt x="1182" y="607"/>
                  </a:lnTo>
                  <a:lnTo>
                    <a:pt x="1191" y="606"/>
                  </a:lnTo>
                  <a:lnTo>
                    <a:pt x="1205" y="617"/>
                  </a:lnTo>
                  <a:lnTo>
                    <a:pt x="1198" y="618"/>
                  </a:lnTo>
                  <a:lnTo>
                    <a:pt x="1197" y="620"/>
                  </a:lnTo>
                  <a:lnTo>
                    <a:pt x="1191" y="622"/>
                  </a:lnTo>
                  <a:lnTo>
                    <a:pt x="1203" y="631"/>
                  </a:lnTo>
                  <a:lnTo>
                    <a:pt x="1197" y="635"/>
                  </a:lnTo>
                  <a:lnTo>
                    <a:pt x="1196" y="646"/>
                  </a:lnTo>
                  <a:lnTo>
                    <a:pt x="1181" y="638"/>
                  </a:lnTo>
                  <a:lnTo>
                    <a:pt x="1183" y="648"/>
                  </a:lnTo>
                  <a:lnTo>
                    <a:pt x="1166" y="656"/>
                  </a:lnTo>
                  <a:lnTo>
                    <a:pt x="1119" y="670"/>
                  </a:lnTo>
                  <a:lnTo>
                    <a:pt x="1093" y="660"/>
                  </a:lnTo>
                  <a:lnTo>
                    <a:pt x="1090" y="651"/>
                  </a:lnTo>
                  <a:lnTo>
                    <a:pt x="1065" y="638"/>
                  </a:lnTo>
                  <a:lnTo>
                    <a:pt x="1065" y="625"/>
                  </a:lnTo>
                  <a:lnTo>
                    <a:pt x="1059" y="622"/>
                  </a:lnTo>
                  <a:lnTo>
                    <a:pt x="1045" y="633"/>
                  </a:lnTo>
                  <a:lnTo>
                    <a:pt x="1039" y="630"/>
                  </a:lnTo>
                  <a:lnTo>
                    <a:pt x="1020" y="640"/>
                  </a:lnTo>
                  <a:lnTo>
                    <a:pt x="1016" y="656"/>
                  </a:lnTo>
                  <a:lnTo>
                    <a:pt x="1006" y="662"/>
                  </a:lnTo>
                  <a:lnTo>
                    <a:pt x="1013" y="667"/>
                  </a:lnTo>
                  <a:lnTo>
                    <a:pt x="994" y="682"/>
                  </a:lnTo>
                  <a:lnTo>
                    <a:pt x="994" y="696"/>
                  </a:lnTo>
                  <a:lnTo>
                    <a:pt x="989" y="702"/>
                  </a:lnTo>
                  <a:lnTo>
                    <a:pt x="965" y="710"/>
                  </a:lnTo>
                  <a:lnTo>
                    <a:pt x="959" y="716"/>
                  </a:lnTo>
                  <a:lnTo>
                    <a:pt x="947" y="715"/>
                  </a:lnTo>
                  <a:lnTo>
                    <a:pt x="935" y="734"/>
                  </a:lnTo>
                  <a:lnTo>
                    <a:pt x="927" y="734"/>
                  </a:lnTo>
                  <a:lnTo>
                    <a:pt x="920" y="755"/>
                  </a:lnTo>
                  <a:lnTo>
                    <a:pt x="921" y="765"/>
                  </a:lnTo>
                  <a:lnTo>
                    <a:pt x="912" y="773"/>
                  </a:lnTo>
                  <a:lnTo>
                    <a:pt x="910" y="773"/>
                  </a:lnTo>
                  <a:lnTo>
                    <a:pt x="910" y="785"/>
                  </a:lnTo>
                  <a:lnTo>
                    <a:pt x="903" y="798"/>
                  </a:lnTo>
                  <a:lnTo>
                    <a:pt x="896" y="803"/>
                  </a:lnTo>
                  <a:lnTo>
                    <a:pt x="900" y="814"/>
                  </a:lnTo>
                  <a:lnTo>
                    <a:pt x="891" y="815"/>
                  </a:lnTo>
                  <a:lnTo>
                    <a:pt x="882" y="808"/>
                  </a:lnTo>
                  <a:lnTo>
                    <a:pt x="882" y="815"/>
                  </a:lnTo>
                  <a:lnTo>
                    <a:pt x="878" y="813"/>
                  </a:lnTo>
                  <a:lnTo>
                    <a:pt x="867" y="815"/>
                  </a:lnTo>
                  <a:lnTo>
                    <a:pt x="873" y="824"/>
                  </a:lnTo>
                  <a:lnTo>
                    <a:pt x="868" y="824"/>
                  </a:lnTo>
                  <a:lnTo>
                    <a:pt x="866" y="822"/>
                  </a:lnTo>
                  <a:lnTo>
                    <a:pt x="857" y="819"/>
                  </a:lnTo>
                  <a:lnTo>
                    <a:pt x="851" y="825"/>
                  </a:lnTo>
                  <a:lnTo>
                    <a:pt x="851" y="817"/>
                  </a:lnTo>
                  <a:lnTo>
                    <a:pt x="841" y="814"/>
                  </a:lnTo>
                  <a:lnTo>
                    <a:pt x="847" y="810"/>
                  </a:lnTo>
                  <a:lnTo>
                    <a:pt x="843" y="804"/>
                  </a:lnTo>
                  <a:lnTo>
                    <a:pt x="837" y="805"/>
                  </a:lnTo>
                  <a:lnTo>
                    <a:pt x="838" y="815"/>
                  </a:lnTo>
                  <a:lnTo>
                    <a:pt x="838" y="822"/>
                  </a:lnTo>
                  <a:lnTo>
                    <a:pt x="829" y="819"/>
                  </a:lnTo>
                  <a:lnTo>
                    <a:pt x="826" y="815"/>
                  </a:lnTo>
                  <a:lnTo>
                    <a:pt x="831" y="805"/>
                  </a:lnTo>
                  <a:lnTo>
                    <a:pt x="826" y="803"/>
                  </a:lnTo>
                  <a:lnTo>
                    <a:pt x="821" y="809"/>
                  </a:lnTo>
                  <a:lnTo>
                    <a:pt x="804" y="809"/>
                  </a:lnTo>
                  <a:lnTo>
                    <a:pt x="797" y="805"/>
                  </a:lnTo>
                  <a:lnTo>
                    <a:pt x="799" y="800"/>
                  </a:lnTo>
                  <a:lnTo>
                    <a:pt x="794" y="795"/>
                  </a:lnTo>
                  <a:lnTo>
                    <a:pt x="784" y="808"/>
                  </a:lnTo>
                  <a:lnTo>
                    <a:pt x="779" y="790"/>
                  </a:lnTo>
                  <a:lnTo>
                    <a:pt x="770" y="789"/>
                  </a:lnTo>
                  <a:lnTo>
                    <a:pt x="765" y="779"/>
                  </a:lnTo>
                  <a:lnTo>
                    <a:pt x="758" y="779"/>
                  </a:lnTo>
                  <a:lnTo>
                    <a:pt x="755" y="783"/>
                  </a:lnTo>
                  <a:lnTo>
                    <a:pt x="755" y="798"/>
                  </a:lnTo>
                  <a:lnTo>
                    <a:pt x="752" y="799"/>
                  </a:lnTo>
                  <a:lnTo>
                    <a:pt x="747" y="793"/>
                  </a:lnTo>
                  <a:lnTo>
                    <a:pt x="750" y="783"/>
                  </a:lnTo>
                  <a:lnTo>
                    <a:pt x="747" y="778"/>
                  </a:lnTo>
                  <a:lnTo>
                    <a:pt x="744" y="778"/>
                  </a:lnTo>
                  <a:lnTo>
                    <a:pt x="740" y="778"/>
                  </a:lnTo>
                  <a:lnTo>
                    <a:pt x="738" y="789"/>
                  </a:lnTo>
                  <a:lnTo>
                    <a:pt x="730" y="778"/>
                  </a:lnTo>
                  <a:lnTo>
                    <a:pt x="719" y="783"/>
                  </a:lnTo>
                  <a:lnTo>
                    <a:pt x="709" y="768"/>
                  </a:lnTo>
                  <a:lnTo>
                    <a:pt x="704" y="768"/>
                  </a:lnTo>
                  <a:lnTo>
                    <a:pt x="708" y="784"/>
                  </a:lnTo>
                  <a:lnTo>
                    <a:pt x="698" y="781"/>
                  </a:lnTo>
                  <a:lnTo>
                    <a:pt x="686" y="789"/>
                  </a:lnTo>
                  <a:lnTo>
                    <a:pt x="696" y="789"/>
                  </a:lnTo>
                  <a:lnTo>
                    <a:pt x="705" y="790"/>
                  </a:lnTo>
                  <a:lnTo>
                    <a:pt x="703" y="799"/>
                  </a:lnTo>
                  <a:lnTo>
                    <a:pt x="709" y="803"/>
                  </a:lnTo>
                  <a:lnTo>
                    <a:pt x="705" y="815"/>
                  </a:lnTo>
                  <a:lnTo>
                    <a:pt x="715" y="809"/>
                  </a:lnTo>
                  <a:lnTo>
                    <a:pt x="723" y="808"/>
                  </a:lnTo>
                  <a:lnTo>
                    <a:pt x="724" y="810"/>
                  </a:lnTo>
                  <a:lnTo>
                    <a:pt x="718" y="810"/>
                  </a:lnTo>
                  <a:lnTo>
                    <a:pt x="715" y="822"/>
                  </a:lnTo>
                  <a:lnTo>
                    <a:pt x="724" y="827"/>
                  </a:lnTo>
                  <a:lnTo>
                    <a:pt x="728" y="820"/>
                  </a:lnTo>
                  <a:lnTo>
                    <a:pt x="734" y="822"/>
                  </a:lnTo>
                  <a:lnTo>
                    <a:pt x="733" y="824"/>
                  </a:lnTo>
                  <a:lnTo>
                    <a:pt x="729" y="829"/>
                  </a:lnTo>
                  <a:lnTo>
                    <a:pt x="733" y="832"/>
                  </a:lnTo>
                  <a:lnTo>
                    <a:pt x="728" y="837"/>
                  </a:lnTo>
                  <a:lnTo>
                    <a:pt x="708" y="830"/>
                  </a:lnTo>
                  <a:lnTo>
                    <a:pt x="714" y="837"/>
                  </a:lnTo>
                  <a:lnTo>
                    <a:pt x="709" y="847"/>
                  </a:lnTo>
                  <a:lnTo>
                    <a:pt x="696" y="845"/>
                  </a:lnTo>
                  <a:lnTo>
                    <a:pt x="704" y="853"/>
                  </a:lnTo>
                  <a:lnTo>
                    <a:pt x="689" y="868"/>
                  </a:lnTo>
                  <a:lnTo>
                    <a:pt x="705" y="864"/>
                  </a:lnTo>
                  <a:lnTo>
                    <a:pt x="704" y="889"/>
                  </a:lnTo>
                  <a:lnTo>
                    <a:pt x="714" y="869"/>
                  </a:lnTo>
                  <a:lnTo>
                    <a:pt x="715" y="884"/>
                  </a:lnTo>
                  <a:lnTo>
                    <a:pt x="725" y="889"/>
                  </a:lnTo>
                  <a:lnTo>
                    <a:pt x="725" y="901"/>
                  </a:lnTo>
                  <a:lnTo>
                    <a:pt x="733" y="893"/>
                  </a:lnTo>
                  <a:lnTo>
                    <a:pt x="740" y="902"/>
                  </a:lnTo>
                  <a:lnTo>
                    <a:pt x="744" y="898"/>
                  </a:lnTo>
                  <a:lnTo>
                    <a:pt x="747" y="893"/>
                  </a:lnTo>
                  <a:lnTo>
                    <a:pt x="747" y="907"/>
                  </a:lnTo>
                  <a:lnTo>
                    <a:pt x="740" y="904"/>
                  </a:lnTo>
                  <a:lnTo>
                    <a:pt x="744" y="912"/>
                  </a:lnTo>
                  <a:lnTo>
                    <a:pt x="739" y="917"/>
                  </a:lnTo>
                  <a:lnTo>
                    <a:pt x="744" y="942"/>
                  </a:lnTo>
                  <a:lnTo>
                    <a:pt x="734" y="947"/>
                  </a:lnTo>
                  <a:lnTo>
                    <a:pt x="739" y="957"/>
                  </a:lnTo>
                  <a:lnTo>
                    <a:pt x="750" y="955"/>
                  </a:lnTo>
                  <a:lnTo>
                    <a:pt x="757" y="962"/>
                  </a:lnTo>
                  <a:lnTo>
                    <a:pt x="765" y="968"/>
                  </a:lnTo>
                  <a:lnTo>
                    <a:pt x="760" y="973"/>
                  </a:lnTo>
                  <a:lnTo>
                    <a:pt x="744" y="967"/>
                  </a:lnTo>
                  <a:lnTo>
                    <a:pt x="738" y="976"/>
                  </a:lnTo>
                  <a:lnTo>
                    <a:pt x="730" y="973"/>
                  </a:lnTo>
                  <a:lnTo>
                    <a:pt x="713" y="992"/>
                  </a:lnTo>
                  <a:lnTo>
                    <a:pt x="693" y="1002"/>
                  </a:lnTo>
                  <a:lnTo>
                    <a:pt x="683" y="1026"/>
                  </a:lnTo>
                  <a:lnTo>
                    <a:pt x="673" y="1022"/>
                  </a:lnTo>
                  <a:lnTo>
                    <a:pt x="670" y="1037"/>
                  </a:lnTo>
                  <a:lnTo>
                    <a:pt x="660" y="1049"/>
                  </a:lnTo>
                  <a:lnTo>
                    <a:pt x="650" y="1044"/>
                  </a:lnTo>
                  <a:lnTo>
                    <a:pt x="641" y="1044"/>
                  </a:lnTo>
                  <a:lnTo>
                    <a:pt x="630" y="1070"/>
                  </a:lnTo>
                  <a:lnTo>
                    <a:pt x="621" y="1079"/>
                  </a:lnTo>
                  <a:lnTo>
                    <a:pt x="617" y="1069"/>
                  </a:lnTo>
                  <a:lnTo>
                    <a:pt x="612" y="1074"/>
                  </a:lnTo>
                  <a:lnTo>
                    <a:pt x="602" y="1070"/>
                  </a:lnTo>
                  <a:lnTo>
                    <a:pt x="585" y="1060"/>
                  </a:lnTo>
                  <a:lnTo>
                    <a:pt x="585" y="1055"/>
                  </a:lnTo>
                  <a:lnTo>
                    <a:pt x="576" y="1055"/>
                  </a:lnTo>
                  <a:lnTo>
                    <a:pt x="575" y="1061"/>
                  </a:lnTo>
                  <a:lnTo>
                    <a:pt x="566" y="1055"/>
                  </a:lnTo>
                  <a:lnTo>
                    <a:pt x="563" y="1055"/>
                  </a:lnTo>
                  <a:lnTo>
                    <a:pt x="558" y="1045"/>
                  </a:lnTo>
                  <a:lnTo>
                    <a:pt x="553" y="1045"/>
                  </a:lnTo>
                  <a:lnTo>
                    <a:pt x="538" y="1029"/>
                  </a:lnTo>
                  <a:lnTo>
                    <a:pt x="522" y="1000"/>
                  </a:lnTo>
                  <a:lnTo>
                    <a:pt x="516" y="1001"/>
                  </a:lnTo>
                  <a:lnTo>
                    <a:pt x="506" y="995"/>
                  </a:lnTo>
                  <a:lnTo>
                    <a:pt x="504" y="968"/>
                  </a:lnTo>
                  <a:lnTo>
                    <a:pt x="484" y="943"/>
                  </a:lnTo>
                  <a:lnTo>
                    <a:pt x="489" y="937"/>
                  </a:lnTo>
                  <a:lnTo>
                    <a:pt x="459" y="918"/>
                  </a:lnTo>
                  <a:lnTo>
                    <a:pt x="439" y="938"/>
                  </a:lnTo>
                  <a:lnTo>
                    <a:pt x="428" y="937"/>
                  </a:lnTo>
                  <a:lnTo>
                    <a:pt x="422" y="942"/>
                  </a:lnTo>
                  <a:lnTo>
                    <a:pt x="417" y="950"/>
                  </a:lnTo>
                  <a:lnTo>
                    <a:pt x="407" y="941"/>
                  </a:lnTo>
                  <a:lnTo>
                    <a:pt x="403" y="947"/>
                  </a:lnTo>
                  <a:lnTo>
                    <a:pt x="393" y="946"/>
                  </a:lnTo>
                  <a:lnTo>
                    <a:pt x="390" y="952"/>
                  </a:lnTo>
                  <a:lnTo>
                    <a:pt x="380" y="952"/>
                  </a:lnTo>
                  <a:lnTo>
                    <a:pt x="369" y="971"/>
                  </a:lnTo>
                  <a:lnTo>
                    <a:pt x="363" y="971"/>
                  </a:lnTo>
                  <a:lnTo>
                    <a:pt x="363" y="980"/>
                  </a:lnTo>
                  <a:lnTo>
                    <a:pt x="359" y="978"/>
                  </a:lnTo>
                  <a:lnTo>
                    <a:pt x="358" y="981"/>
                  </a:lnTo>
                  <a:lnTo>
                    <a:pt x="355" y="978"/>
                  </a:lnTo>
                  <a:lnTo>
                    <a:pt x="353" y="960"/>
                  </a:lnTo>
                  <a:lnTo>
                    <a:pt x="335" y="955"/>
                  </a:lnTo>
                  <a:lnTo>
                    <a:pt x="331" y="946"/>
                  </a:lnTo>
                  <a:lnTo>
                    <a:pt x="319" y="950"/>
                  </a:lnTo>
                  <a:lnTo>
                    <a:pt x="324" y="936"/>
                  </a:lnTo>
                  <a:lnTo>
                    <a:pt x="315" y="931"/>
                  </a:lnTo>
                  <a:lnTo>
                    <a:pt x="311" y="896"/>
                  </a:lnTo>
                  <a:lnTo>
                    <a:pt x="300" y="894"/>
                  </a:lnTo>
                  <a:lnTo>
                    <a:pt x="300" y="899"/>
                  </a:lnTo>
                  <a:lnTo>
                    <a:pt x="279" y="902"/>
                  </a:lnTo>
                  <a:lnTo>
                    <a:pt x="267" y="909"/>
                  </a:lnTo>
                  <a:lnTo>
                    <a:pt x="255" y="906"/>
                  </a:lnTo>
                  <a:lnTo>
                    <a:pt x="251" y="888"/>
                  </a:lnTo>
                  <a:lnTo>
                    <a:pt x="238" y="879"/>
                  </a:lnTo>
                  <a:lnTo>
                    <a:pt x="238" y="868"/>
                  </a:lnTo>
                  <a:lnTo>
                    <a:pt x="245" y="857"/>
                  </a:lnTo>
                  <a:lnTo>
                    <a:pt x="241" y="838"/>
                  </a:lnTo>
                  <a:lnTo>
                    <a:pt x="231" y="840"/>
                  </a:lnTo>
                  <a:lnTo>
                    <a:pt x="230" y="837"/>
                  </a:lnTo>
                  <a:lnTo>
                    <a:pt x="225" y="838"/>
                  </a:lnTo>
                  <a:lnTo>
                    <a:pt x="217" y="829"/>
                  </a:lnTo>
                  <a:lnTo>
                    <a:pt x="210" y="832"/>
                  </a:lnTo>
                  <a:lnTo>
                    <a:pt x="201" y="827"/>
                  </a:lnTo>
                  <a:lnTo>
                    <a:pt x="178" y="835"/>
                  </a:lnTo>
                  <a:lnTo>
                    <a:pt x="181" y="843"/>
                  </a:lnTo>
                  <a:lnTo>
                    <a:pt x="171" y="843"/>
                  </a:lnTo>
                  <a:lnTo>
                    <a:pt x="171" y="852"/>
                  </a:lnTo>
                  <a:lnTo>
                    <a:pt x="166" y="857"/>
                  </a:lnTo>
                  <a:lnTo>
                    <a:pt x="159" y="857"/>
                  </a:lnTo>
                  <a:lnTo>
                    <a:pt x="157" y="888"/>
                  </a:lnTo>
                  <a:lnTo>
                    <a:pt x="149" y="891"/>
                  </a:lnTo>
                  <a:lnTo>
                    <a:pt x="141" y="909"/>
                  </a:lnTo>
                  <a:lnTo>
                    <a:pt x="137" y="909"/>
                  </a:lnTo>
                  <a:lnTo>
                    <a:pt x="139" y="921"/>
                  </a:lnTo>
                  <a:lnTo>
                    <a:pt x="128" y="917"/>
                  </a:lnTo>
                  <a:lnTo>
                    <a:pt x="129" y="899"/>
                  </a:lnTo>
                  <a:lnTo>
                    <a:pt x="119" y="873"/>
                  </a:lnTo>
                  <a:lnTo>
                    <a:pt x="119" y="857"/>
                  </a:lnTo>
                  <a:lnTo>
                    <a:pt x="109" y="852"/>
                  </a:lnTo>
                  <a:lnTo>
                    <a:pt x="109" y="842"/>
                  </a:lnTo>
                  <a:lnTo>
                    <a:pt x="97" y="837"/>
                  </a:lnTo>
                  <a:lnTo>
                    <a:pt x="113" y="814"/>
                  </a:lnTo>
                  <a:lnTo>
                    <a:pt x="77" y="803"/>
                  </a:lnTo>
                  <a:lnTo>
                    <a:pt x="65" y="781"/>
                  </a:lnTo>
                  <a:lnTo>
                    <a:pt x="45" y="779"/>
                  </a:lnTo>
                  <a:lnTo>
                    <a:pt x="65" y="755"/>
                  </a:lnTo>
                  <a:lnTo>
                    <a:pt x="65" y="730"/>
                  </a:lnTo>
                  <a:lnTo>
                    <a:pt x="59" y="724"/>
                  </a:lnTo>
                  <a:lnTo>
                    <a:pt x="43" y="719"/>
                  </a:lnTo>
                  <a:lnTo>
                    <a:pt x="29" y="704"/>
                  </a:lnTo>
                  <a:lnTo>
                    <a:pt x="28" y="709"/>
                  </a:lnTo>
                  <a:lnTo>
                    <a:pt x="18" y="700"/>
                  </a:lnTo>
                  <a:lnTo>
                    <a:pt x="10" y="709"/>
                  </a:lnTo>
                  <a:lnTo>
                    <a:pt x="8" y="696"/>
                  </a:lnTo>
                  <a:lnTo>
                    <a:pt x="0" y="681"/>
                  </a:lnTo>
                  <a:lnTo>
                    <a:pt x="6" y="684"/>
                  </a:lnTo>
                  <a:lnTo>
                    <a:pt x="18" y="676"/>
                  </a:lnTo>
                  <a:lnTo>
                    <a:pt x="13" y="671"/>
                  </a:lnTo>
                  <a:lnTo>
                    <a:pt x="6" y="676"/>
                  </a:lnTo>
                  <a:lnTo>
                    <a:pt x="1" y="660"/>
                  </a:lnTo>
                  <a:lnTo>
                    <a:pt x="11" y="651"/>
                  </a:lnTo>
                  <a:lnTo>
                    <a:pt x="21" y="633"/>
                  </a:lnTo>
                  <a:lnTo>
                    <a:pt x="36" y="618"/>
                  </a:lnTo>
                  <a:lnTo>
                    <a:pt x="41" y="623"/>
                  </a:lnTo>
                  <a:lnTo>
                    <a:pt x="60" y="608"/>
                  </a:lnTo>
                  <a:lnTo>
                    <a:pt x="73" y="586"/>
                  </a:lnTo>
                  <a:lnTo>
                    <a:pt x="79" y="582"/>
                  </a:lnTo>
                  <a:lnTo>
                    <a:pt x="87" y="598"/>
                  </a:lnTo>
                  <a:lnTo>
                    <a:pt x="113" y="556"/>
                  </a:lnTo>
                  <a:lnTo>
                    <a:pt x="128" y="514"/>
                  </a:lnTo>
                  <a:lnTo>
                    <a:pt x="118" y="502"/>
                  </a:lnTo>
                  <a:lnTo>
                    <a:pt x="128" y="500"/>
                  </a:lnTo>
                  <a:lnTo>
                    <a:pt x="132" y="494"/>
                  </a:lnTo>
                  <a:lnTo>
                    <a:pt x="113" y="479"/>
                  </a:lnTo>
                  <a:lnTo>
                    <a:pt x="113" y="469"/>
                  </a:lnTo>
                  <a:lnTo>
                    <a:pt x="117" y="465"/>
                  </a:lnTo>
                  <a:lnTo>
                    <a:pt x="103" y="463"/>
                  </a:lnTo>
                  <a:lnTo>
                    <a:pt x="109" y="454"/>
                  </a:lnTo>
                  <a:lnTo>
                    <a:pt x="109" y="446"/>
                  </a:lnTo>
                  <a:lnTo>
                    <a:pt x="97" y="449"/>
                  </a:lnTo>
                  <a:lnTo>
                    <a:pt x="90" y="434"/>
                  </a:lnTo>
                  <a:lnTo>
                    <a:pt x="75" y="423"/>
                  </a:lnTo>
                  <a:lnTo>
                    <a:pt x="75" y="410"/>
                  </a:lnTo>
                  <a:lnTo>
                    <a:pt x="70" y="415"/>
                  </a:lnTo>
                  <a:lnTo>
                    <a:pt x="59" y="411"/>
                  </a:lnTo>
                  <a:lnTo>
                    <a:pt x="58" y="404"/>
                  </a:lnTo>
                  <a:lnTo>
                    <a:pt x="59" y="401"/>
                  </a:lnTo>
                  <a:lnTo>
                    <a:pt x="65" y="405"/>
                  </a:lnTo>
                  <a:lnTo>
                    <a:pt x="73" y="395"/>
                  </a:lnTo>
                  <a:lnTo>
                    <a:pt x="75" y="399"/>
                  </a:lnTo>
                  <a:lnTo>
                    <a:pt x="97" y="384"/>
                  </a:lnTo>
                  <a:lnTo>
                    <a:pt x="100" y="390"/>
                  </a:lnTo>
                  <a:lnTo>
                    <a:pt x="112" y="384"/>
                  </a:lnTo>
                  <a:lnTo>
                    <a:pt x="144" y="395"/>
                  </a:lnTo>
                  <a:lnTo>
                    <a:pt x="157" y="391"/>
                  </a:lnTo>
                  <a:lnTo>
                    <a:pt x="169" y="395"/>
                  </a:lnTo>
                  <a:lnTo>
                    <a:pt x="191" y="415"/>
                  </a:lnTo>
                  <a:lnTo>
                    <a:pt x="217" y="391"/>
                  </a:lnTo>
                  <a:lnTo>
                    <a:pt x="233" y="369"/>
                  </a:lnTo>
                  <a:lnTo>
                    <a:pt x="231" y="357"/>
                  </a:lnTo>
                  <a:lnTo>
                    <a:pt x="222" y="351"/>
                  </a:lnTo>
                  <a:lnTo>
                    <a:pt x="226" y="341"/>
                  </a:lnTo>
                  <a:lnTo>
                    <a:pt x="236" y="332"/>
                  </a:lnTo>
                  <a:lnTo>
                    <a:pt x="271" y="331"/>
                  </a:lnTo>
                  <a:lnTo>
                    <a:pt x="257" y="325"/>
                  </a:lnTo>
                  <a:lnTo>
                    <a:pt x="267" y="298"/>
                  </a:lnTo>
                  <a:lnTo>
                    <a:pt x="262" y="288"/>
                  </a:lnTo>
                  <a:lnTo>
                    <a:pt x="267" y="283"/>
                  </a:lnTo>
                  <a:lnTo>
                    <a:pt x="260" y="276"/>
                  </a:lnTo>
                  <a:lnTo>
                    <a:pt x="262" y="268"/>
                  </a:lnTo>
                  <a:lnTo>
                    <a:pt x="256" y="257"/>
                  </a:lnTo>
                  <a:lnTo>
                    <a:pt x="271" y="251"/>
                  </a:lnTo>
                  <a:lnTo>
                    <a:pt x="260" y="241"/>
                  </a:lnTo>
                  <a:lnTo>
                    <a:pt x="255" y="234"/>
                  </a:lnTo>
                  <a:lnTo>
                    <a:pt x="266" y="229"/>
                  </a:lnTo>
                  <a:lnTo>
                    <a:pt x="281" y="242"/>
                  </a:lnTo>
                  <a:lnTo>
                    <a:pt x="282" y="228"/>
                  </a:lnTo>
                  <a:lnTo>
                    <a:pt x="300" y="236"/>
                  </a:lnTo>
                  <a:lnTo>
                    <a:pt x="325" y="237"/>
                  </a:lnTo>
                  <a:lnTo>
                    <a:pt x="346" y="224"/>
                  </a:lnTo>
                  <a:lnTo>
                    <a:pt x="355" y="216"/>
                  </a:lnTo>
                  <a:lnTo>
                    <a:pt x="359" y="214"/>
                  </a:lnTo>
                  <a:lnTo>
                    <a:pt x="368" y="198"/>
                  </a:lnTo>
                  <a:lnTo>
                    <a:pt x="388" y="187"/>
                  </a:lnTo>
                  <a:lnTo>
                    <a:pt x="379" y="168"/>
                  </a:lnTo>
                  <a:lnTo>
                    <a:pt x="388" y="162"/>
                  </a:lnTo>
                  <a:lnTo>
                    <a:pt x="383" y="150"/>
                  </a:lnTo>
                  <a:lnTo>
                    <a:pt x="395" y="144"/>
                  </a:lnTo>
                  <a:lnTo>
                    <a:pt x="388" y="130"/>
                  </a:lnTo>
                  <a:lnTo>
                    <a:pt x="395" y="124"/>
                  </a:lnTo>
                  <a:lnTo>
                    <a:pt x="385" y="120"/>
                  </a:lnTo>
                  <a:lnTo>
                    <a:pt x="393" y="113"/>
                  </a:lnTo>
                  <a:lnTo>
                    <a:pt x="404" y="108"/>
                  </a:lnTo>
                  <a:lnTo>
                    <a:pt x="410" y="119"/>
                  </a:lnTo>
                  <a:lnTo>
                    <a:pt x="415" y="163"/>
                  </a:lnTo>
                  <a:lnTo>
                    <a:pt x="427" y="194"/>
                  </a:lnTo>
                  <a:lnTo>
                    <a:pt x="442" y="197"/>
                  </a:lnTo>
                  <a:lnTo>
                    <a:pt x="454" y="187"/>
                  </a:lnTo>
                  <a:lnTo>
                    <a:pt x="459" y="204"/>
                  </a:lnTo>
                  <a:lnTo>
                    <a:pt x="483" y="214"/>
                  </a:lnTo>
                  <a:lnTo>
                    <a:pt x="491" y="213"/>
                  </a:lnTo>
                  <a:lnTo>
                    <a:pt x="494" y="221"/>
                  </a:lnTo>
                  <a:lnTo>
                    <a:pt x="496" y="204"/>
                  </a:lnTo>
                  <a:lnTo>
                    <a:pt x="501" y="199"/>
                  </a:lnTo>
                  <a:lnTo>
                    <a:pt x="507" y="203"/>
                  </a:lnTo>
                  <a:lnTo>
                    <a:pt x="508" y="198"/>
                  </a:lnTo>
                  <a:lnTo>
                    <a:pt x="536" y="204"/>
                  </a:lnTo>
                  <a:lnTo>
                    <a:pt x="540" y="219"/>
                  </a:lnTo>
                  <a:lnTo>
                    <a:pt x="556" y="221"/>
                  </a:lnTo>
                  <a:lnTo>
                    <a:pt x="563" y="209"/>
                  </a:lnTo>
                  <a:lnTo>
                    <a:pt x="581" y="208"/>
                  </a:lnTo>
                  <a:lnTo>
                    <a:pt x="585" y="199"/>
                  </a:lnTo>
                  <a:lnTo>
                    <a:pt x="575" y="187"/>
                  </a:lnTo>
                  <a:lnTo>
                    <a:pt x="582" y="183"/>
                  </a:lnTo>
                  <a:lnTo>
                    <a:pt x="596" y="188"/>
                  </a:lnTo>
                  <a:lnTo>
                    <a:pt x="611" y="178"/>
                  </a:lnTo>
                  <a:lnTo>
                    <a:pt x="587" y="172"/>
                  </a:lnTo>
                  <a:lnTo>
                    <a:pt x="566" y="178"/>
                  </a:lnTo>
                  <a:lnTo>
                    <a:pt x="577" y="154"/>
                  </a:lnTo>
                  <a:lnTo>
                    <a:pt x="592" y="147"/>
                  </a:lnTo>
                  <a:lnTo>
                    <a:pt x="590" y="143"/>
                  </a:lnTo>
                  <a:lnTo>
                    <a:pt x="570" y="140"/>
                  </a:lnTo>
                  <a:lnTo>
                    <a:pt x="570" y="133"/>
                  </a:lnTo>
                  <a:lnTo>
                    <a:pt x="577" y="130"/>
                  </a:lnTo>
                  <a:lnTo>
                    <a:pt x="587" y="139"/>
                  </a:lnTo>
                  <a:lnTo>
                    <a:pt x="597" y="130"/>
                  </a:lnTo>
                  <a:lnTo>
                    <a:pt x="591" y="123"/>
                  </a:lnTo>
                  <a:lnTo>
                    <a:pt x="561" y="128"/>
                  </a:lnTo>
                  <a:lnTo>
                    <a:pt x="555" y="114"/>
                  </a:lnTo>
                  <a:lnTo>
                    <a:pt x="576" y="99"/>
                  </a:lnTo>
                  <a:lnTo>
                    <a:pt x="536" y="81"/>
                  </a:lnTo>
                  <a:lnTo>
                    <a:pt x="552" y="75"/>
                  </a:lnTo>
                  <a:lnTo>
                    <a:pt x="581" y="78"/>
                  </a:lnTo>
                  <a:lnTo>
                    <a:pt x="565" y="60"/>
                  </a:lnTo>
                  <a:lnTo>
                    <a:pt x="548" y="56"/>
                  </a:lnTo>
                  <a:lnTo>
                    <a:pt x="545" y="50"/>
                  </a:lnTo>
                  <a:lnTo>
                    <a:pt x="581" y="42"/>
                  </a:lnTo>
                  <a:lnTo>
                    <a:pt x="585" y="32"/>
                  </a:lnTo>
                  <a:lnTo>
                    <a:pt x="576" y="29"/>
                  </a:lnTo>
                  <a:lnTo>
                    <a:pt x="565" y="30"/>
                  </a:lnTo>
                  <a:lnTo>
                    <a:pt x="558" y="11"/>
                  </a:lnTo>
                  <a:lnTo>
                    <a:pt x="575" y="22"/>
                  </a:lnTo>
                  <a:lnTo>
                    <a:pt x="570" y="14"/>
                  </a:lnTo>
                  <a:lnTo>
                    <a:pt x="580" y="19"/>
                  </a:lnTo>
                  <a:lnTo>
                    <a:pt x="587" y="11"/>
                  </a:lnTo>
                  <a:lnTo>
                    <a:pt x="592" y="19"/>
                  </a:lnTo>
                  <a:lnTo>
                    <a:pt x="596" y="16"/>
                  </a:lnTo>
                  <a:lnTo>
                    <a:pt x="602" y="17"/>
                  </a:lnTo>
                  <a:lnTo>
                    <a:pt x="607" y="30"/>
                  </a:lnTo>
                  <a:lnTo>
                    <a:pt x="607" y="22"/>
                  </a:lnTo>
                  <a:lnTo>
                    <a:pt x="617" y="24"/>
                  </a:lnTo>
                  <a:lnTo>
                    <a:pt x="621" y="17"/>
                  </a:lnTo>
                  <a:lnTo>
                    <a:pt x="616" y="16"/>
                  </a:lnTo>
                  <a:lnTo>
                    <a:pt x="616" y="2"/>
                  </a:lnTo>
                  <a:lnTo>
                    <a:pt x="621" y="5"/>
                  </a:lnTo>
                  <a:lnTo>
                    <a:pt x="622" y="11"/>
                  </a:lnTo>
                  <a:lnTo>
                    <a:pt x="632" y="0"/>
                  </a:lnTo>
                  <a:lnTo>
                    <a:pt x="630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0" name="Freeform 61"/>
            <p:cNvSpPr>
              <a:spLocks/>
            </p:cNvSpPr>
            <p:nvPr/>
          </p:nvSpPr>
          <p:spPr bwMode="auto">
            <a:xfrm>
              <a:off x="1674575" y="2316944"/>
              <a:ext cx="939339" cy="1255175"/>
            </a:xfrm>
            <a:custGeom>
              <a:avLst/>
              <a:gdLst>
                <a:gd name="T0" fmla="*/ 962 w 1377"/>
                <a:gd name="T1" fmla="*/ 30 h 1846"/>
                <a:gd name="T2" fmla="*/ 988 w 1377"/>
                <a:gd name="T3" fmla="*/ 79 h 1846"/>
                <a:gd name="T4" fmla="*/ 1017 w 1377"/>
                <a:gd name="T5" fmla="*/ 105 h 1846"/>
                <a:gd name="T6" fmla="*/ 1020 w 1377"/>
                <a:gd name="T7" fmla="*/ 155 h 1846"/>
                <a:gd name="T8" fmla="*/ 1066 w 1377"/>
                <a:gd name="T9" fmla="*/ 177 h 1846"/>
                <a:gd name="T10" fmla="*/ 1118 w 1377"/>
                <a:gd name="T11" fmla="*/ 195 h 1846"/>
                <a:gd name="T12" fmla="*/ 1173 w 1377"/>
                <a:gd name="T13" fmla="*/ 222 h 1846"/>
                <a:gd name="T14" fmla="*/ 1215 w 1377"/>
                <a:gd name="T15" fmla="*/ 397 h 1846"/>
                <a:gd name="T16" fmla="*/ 1215 w 1377"/>
                <a:gd name="T17" fmla="*/ 539 h 1846"/>
                <a:gd name="T18" fmla="*/ 1256 w 1377"/>
                <a:gd name="T19" fmla="*/ 602 h 1846"/>
                <a:gd name="T20" fmla="*/ 1187 w 1377"/>
                <a:gd name="T21" fmla="*/ 671 h 1846"/>
                <a:gd name="T22" fmla="*/ 1192 w 1377"/>
                <a:gd name="T23" fmla="*/ 738 h 1846"/>
                <a:gd name="T24" fmla="*/ 1146 w 1377"/>
                <a:gd name="T25" fmla="*/ 786 h 1846"/>
                <a:gd name="T26" fmla="*/ 1106 w 1377"/>
                <a:gd name="T27" fmla="*/ 839 h 1846"/>
                <a:gd name="T28" fmla="*/ 1159 w 1377"/>
                <a:gd name="T29" fmla="*/ 904 h 1846"/>
                <a:gd name="T30" fmla="*/ 1238 w 1377"/>
                <a:gd name="T31" fmla="*/ 978 h 1846"/>
                <a:gd name="T32" fmla="*/ 1291 w 1377"/>
                <a:gd name="T33" fmla="*/ 1096 h 1846"/>
                <a:gd name="T34" fmla="*/ 1249 w 1377"/>
                <a:gd name="T35" fmla="*/ 1086 h 1846"/>
                <a:gd name="T36" fmla="*/ 1165 w 1377"/>
                <a:gd name="T37" fmla="*/ 1160 h 1846"/>
                <a:gd name="T38" fmla="*/ 1136 w 1377"/>
                <a:gd name="T39" fmla="*/ 1206 h 1846"/>
                <a:gd name="T40" fmla="*/ 1139 w 1377"/>
                <a:gd name="T41" fmla="*/ 1277 h 1846"/>
                <a:gd name="T42" fmla="*/ 1115 w 1377"/>
                <a:gd name="T43" fmla="*/ 1318 h 1846"/>
                <a:gd name="T44" fmla="*/ 1266 w 1377"/>
                <a:gd name="T45" fmla="*/ 1322 h 1846"/>
                <a:gd name="T46" fmla="*/ 1377 w 1377"/>
                <a:gd name="T47" fmla="*/ 1416 h 1846"/>
                <a:gd name="T48" fmla="*/ 1239 w 1377"/>
                <a:gd name="T49" fmla="*/ 1579 h 1846"/>
                <a:gd name="T50" fmla="*/ 1079 w 1377"/>
                <a:gd name="T51" fmla="*/ 1590 h 1846"/>
                <a:gd name="T52" fmla="*/ 1000 w 1377"/>
                <a:gd name="T53" fmla="*/ 1629 h 1846"/>
                <a:gd name="T54" fmla="*/ 928 w 1377"/>
                <a:gd name="T55" fmla="*/ 1701 h 1846"/>
                <a:gd name="T56" fmla="*/ 839 w 1377"/>
                <a:gd name="T57" fmla="*/ 1687 h 1846"/>
                <a:gd name="T58" fmla="*/ 667 w 1377"/>
                <a:gd name="T59" fmla="*/ 1761 h 1846"/>
                <a:gd name="T60" fmla="*/ 500 w 1377"/>
                <a:gd name="T61" fmla="*/ 1836 h 1846"/>
                <a:gd name="T62" fmla="*/ 446 w 1377"/>
                <a:gd name="T63" fmla="*/ 1712 h 1846"/>
                <a:gd name="T64" fmla="*/ 353 w 1377"/>
                <a:gd name="T65" fmla="*/ 1718 h 1846"/>
                <a:gd name="T66" fmla="*/ 238 w 1377"/>
                <a:gd name="T67" fmla="*/ 1772 h 1846"/>
                <a:gd name="T68" fmla="*/ 259 w 1377"/>
                <a:gd name="T69" fmla="*/ 1666 h 1846"/>
                <a:gd name="T70" fmla="*/ 367 w 1377"/>
                <a:gd name="T71" fmla="*/ 1499 h 1846"/>
                <a:gd name="T72" fmla="*/ 424 w 1377"/>
                <a:gd name="T73" fmla="*/ 1403 h 1846"/>
                <a:gd name="T74" fmla="*/ 333 w 1377"/>
                <a:gd name="T75" fmla="*/ 1270 h 1846"/>
                <a:gd name="T76" fmla="*/ 199 w 1377"/>
                <a:gd name="T77" fmla="*/ 1186 h 1846"/>
                <a:gd name="T78" fmla="*/ 149 w 1377"/>
                <a:gd name="T79" fmla="*/ 1067 h 1846"/>
                <a:gd name="T80" fmla="*/ 143 w 1377"/>
                <a:gd name="T81" fmla="*/ 993 h 1846"/>
                <a:gd name="T82" fmla="*/ 119 w 1377"/>
                <a:gd name="T83" fmla="*/ 942 h 1846"/>
                <a:gd name="T84" fmla="*/ 59 w 1377"/>
                <a:gd name="T85" fmla="*/ 866 h 1846"/>
                <a:gd name="T86" fmla="*/ 25 w 1377"/>
                <a:gd name="T87" fmla="*/ 794 h 1846"/>
                <a:gd name="T88" fmla="*/ 52 w 1377"/>
                <a:gd name="T89" fmla="*/ 650 h 1846"/>
                <a:gd name="T90" fmla="*/ 99 w 1377"/>
                <a:gd name="T91" fmla="*/ 663 h 1846"/>
                <a:gd name="T92" fmla="*/ 170 w 1377"/>
                <a:gd name="T93" fmla="*/ 653 h 1846"/>
                <a:gd name="T94" fmla="*/ 229 w 1377"/>
                <a:gd name="T95" fmla="*/ 586 h 1846"/>
                <a:gd name="T96" fmla="*/ 222 w 1377"/>
                <a:gd name="T97" fmla="*/ 404 h 1846"/>
                <a:gd name="T98" fmla="*/ 253 w 1377"/>
                <a:gd name="T99" fmla="*/ 336 h 1846"/>
                <a:gd name="T100" fmla="*/ 399 w 1377"/>
                <a:gd name="T101" fmla="*/ 307 h 1846"/>
                <a:gd name="T102" fmla="*/ 439 w 1377"/>
                <a:gd name="T103" fmla="*/ 244 h 1846"/>
                <a:gd name="T104" fmla="*/ 500 w 1377"/>
                <a:gd name="T105" fmla="*/ 159 h 1846"/>
                <a:gd name="T106" fmla="*/ 627 w 1377"/>
                <a:gd name="T107" fmla="*/ 143 h 1846"/>
                <a:gd name="T108" fmla="*/ 697 w 1377"/>
                <a:gd name="T109" fmla="*/ 150 h 1846"/>
                <a:gd name="T110" fmla="*/ 798 w 1377"/>
                <a:gd name="T111" fmla="*/ 202 h 1846"/>
                <a:gd name="T112" fmla="*/ 919 w 1377"/>
                <a:gd name="T113" fmla="*/ 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7" h="1846">
                  <a:moveTo>
                    <a:pt x="929" y="30"/>
                  </a:moveTo>
                  <a:lnTo>
                    <a:pt x="934" y="31"/>
                  </a:lnTo>
                  <a:lnTo>
                    <a:pt x="941" y="21"/>
                  </a:lnTo>
                  <a:lnTo>
                    <a:pt x="944" y="21"/>
                  </a:lnTo>
                  <a:lnTo>
                    <a:pt x="947" y="21"/>
                  </a:lnTo>
                  <a:lnTo>
                    <a:pt x="947" y="34"/>
                  </a:lnTo>
                  <a:lnTo>
                    <a:pt x="957" y="39"/>
                  </a:lnTo>
                  <a:lnTo>
                    <a:pt x="962" y="39"/>
                  </a:lnTo>
                  <a:lnTo>
                    <a:pt x="962" y="34"/>
                  </a:lnTo>
                  <a:lnTo>
                    <a:pt x="962" y="30"/>
                  </a:lnTo>
                  <a:lnTo>
                    <a:pt x="973" y="30"/>
                  </a:lnTo>
                  <a:lnTo>
                    <a:pt x="982" y="37"/>
                  </a:lnTo>
                  <a:lnTo>
                    <a:pt x="973" y="47"/>
                  </a:lnTo>
                  <a:lnTo>
                    <a:pt x="976" y="55"/>
                  </a:lnTo>
                  <a:lnTo>
                    <a:pt x="967" y="59"/>
                  </a:lnTo>
                  <a:lnTo>
                    <a:pt x="962" y="69"/>
                  </a:lnTo>
                  <a:lnTo>
                    <a:pt x="977" y="69"/>
                  </a:lnTo>
                  <a:lnTo>
                    <a:pt x="972" y="79"/>
                  </a:lnTo>
                  <a:lnTo>
                    <a:pt x="981" y="75"/>
                  </a:lnTo>
                  <a:lnTo>
                    <a:pt x="988" y="79"/>
                  </a:lnTo>
                  <a:lnTo>
                    <a:pt x="981" y="81"/>
                  </a:lnTo>
                  <a:lnTo>
                    <a:pt x="981" y="90"/>
                  </a:lnTo>
                  <a:lnTo>
                    <a:pt x="990" y="84"/>
                  </a:lnTo>
                  <a:lnTo>
                    <a:pt x="997" y="90"/>
                  </a:lnTo>
                  <a:lnTo>
                    <a:pt x="1003" y="86"/>
                  </a:lnTo>
                  <a:lnTo>
                    <a:pt x="1013" y="94"/>
                  </a:lnTo>
                  <a:lnTo>
                    <a:pt x="1010" y="99"/>
                  </a:lnTo>
                  <a:lnTo>
                    <a:pt x="1001" y="99"/>
                  </a:lnTo>
                  <a:lnTo>
                    <a:pt x="1008" y="111"/>
                  </a:lnTo>
                  <a:lnTo>
                    <a:pt x="1017" y="105"/>
                  </a:lnTo>
                  <a:lnTo>
                    <a:pt x="1016" y="115"/>
                  </a:lnTo>
                  <a:lnTo>
                    <a:pt x="1010" y="116"/>
                  </a:lnTo>
                  <a:lnTo>
                    <a:pt x="1003" y="110"/>
                  </a:lnTo>
                  <a:lnTo>
                    <a:pt x="998" y="115"/>
                  </a:lnTo>
                  <a:lnTo>
                    <a:pt x="1006" y="131"/>
                  </a:lnTo>
                  <a:lnTo>
                    <a:pt x="1010" y="123"/>
                  </a:lnTo>
                  <a:lnTo>
                    <a:pt x="1016" y="126"/>
                  </a:lnTo>
                  <a:lnTo>
                    <a:pt x="1021" y="129"/>
                  </a:lnTo>
                  <a:lnTo>
                    <a:pt x="1025" y="140"/>
                  </a:lnTo>
                  <a:lnTo>
                    <a:pt x="1020" y="155"/>
                  </a:lnTo>
                  <a:lnTo>
                    <a:pt x="1030" y="154"/>
                  </a:lnTo>
                  <a:lnTo>
                    <a:pt x="1035" y="164"/>
                  </a:lnTo>
                  <a:lnTo>
                    <a:pt x="1042" y="169"/>
                  </a:lnTo>
                  <a:lnTo>
                    <a:pt x="1046" y="164"/>
                  </a:lnTo>
                  <a:lnTo>
                    <a:pt x="1054" y="163"/>
                  </a:lnTo>
                  <a:lnTo>
                    <a:pt x="1056" y="168"/>
                  </a:lnTo>
                  <a:lnTo>
                    <a:pt x="1064" y="170"/>
                  </a:lnTo>
                  <a:lnTo>
                    <a:pt x="1054" y="177"/>
                  </a:lnTo>
                  <a:lnTo>
                    <a:pt x="1061" y="184"/>
                  </a:lnTo>
                  <a:lnTo>
                    <a:pt x="1066" y="177"/>
                  </a:lnTo>
                  <a:lnTo>
                    <a:pt x="1070" y="184"/>
                  </a:lnTo>
                  <a:lnTo>
                    <a:pt x="1077" y="185"/>
                  </a:lnTo>
                  <a:lnTo>
                    <a:pt x="1075" y="193"/>
                  </a:lnTo>
                  <a:lnTo>
                    <a:pt x="1080" y="198"/>
                  </a:lnTo>
                  <a:lnTo>
                    <a:pt x="1090" y="197"/>
                  </a:lnTo>
                  <a:lnTo>
                    <a:pt x="1096" y="203"/>
                  </a:lnTo>
                  <a:lnTo>
                    <a:pt x="1104" y="195"/>
                  </a:lnTo>
                  <a:lnTo>
                    <a:pt x="1110" y="200"/>
                  </a:lnTo>
                  <a:lnTo>
                    <a:pt x="1111" y="193"/>
                  </a:lnTo>
                  <a:lnTo>
                    <a:pt x="1118" y="195"/>
                  </a:lnTo>
                  <a:lnTo>
                    <a:pt x="1115" y="204"/>
                  </a:lnTo>
                  <a:lnTo>
                    <a:pt x="1123" y="204"/>
                  </a:lnTo>
                  <a:lnTo>
                    <a:pt x="1128" y="200"/>
                  </a:lnTo>
                  <a:lnTo>
                    <a:pt x="1134" y="203"/>
                  </a:lnTo>
                  <a:lnTo>
                    <a:pt x="1125" y="209"/>
                  </a:lnTo>
                  <a:lnTo>
                    <a:pt x="1130" y="214"/>
                  </a:lnTo>
                  <a:lnTo>
                    <a:pt x="1155" y="207"/>
                  </a:lnTo>
                  <a:lnTo>
                    <a:pt x="1158" y="219"/>
                  </a:lnTo>
                  <a:lnTo>
                    <a:pt x="1165" y="227"/>
                  </a:lnTo>
                  <a:lnTo>
                    <a:pt x="1173" y="222"/>
                  </a:lnTo>
                  <a:lnTo>
                    <a:pt x="1173" y="232"/>
                  </a:lnTo>
                  <a:lnTo>
                    <a:pt x="1183" y="233"/>
                  </a:lnTo>
                  <a:lnTo>
                    <a:pt x="1199" y="264"/>
                  </a:lnTo>
                  <a:lnTo>
                    <a:pt x="1212" y="266"/>
                  </a:lnTo>
                  <a:lnTo>
                    <a:pt x="1208" y="282"/>
                  </a:lnTo>
                  <a:lnTo>
                    <a:pt x="1219" y="293"/>
                  </a:lnTo>
                  <a:lnTo>
                    <a:pt x="1223" y="320"/>
                  </a:lnTo>
                  <a:lnTo>
                    <a:pt x="1233" y="333"/>
                  </a:lnTo>
                  <a:lnTo>
                    <a:pt x="1244" y="372"/>
                  </a:lnTo>
                  <a:lnTo>
                    <a:pt x="1215" y="397"/>
                  </a:lnTo>
                  <a:lnTo>
                    <a:pt x="1212" y="404"/>
                  </a:lnTo>
                  <a:lnTo>
                    <a:pt x="1208" y="410"/>
                  </a:lnTo>
                  <a:lnTo>
                    <a:pt x="1194" y="405"/>
                  </a:lnTo>
                  <a:lnTo>
                    <a:pt x="1187" y="419"/>
                  </a:lnTo>
                  <a:lnTo>
                    <a:pt x="1154" y="453"/>
                  </a:lnTo>
                  <a:lnTo>
                    <a:pt x="1159" y="464"/>
                  </a:lnTo>
                  <a:lnTo>
                    <a:pt x="1185" y="480"/>
                  </a:lnTo>
                  <a:lnTo>
                    <a:pt x="1195" y="484"/>
                  </a:lnTo>
                  <a:lnTo>
                    <a:pt x="1200" y="512"/>
                  </a:lnTo>
                  <a:lnTo>
                    <a:pt x="1215" y="539"/>
                  </a:lnTo>
                  <a:lnTo>
                    <a:pt x="1210" y="557"/>
                  </a:lnTo>
                  <a:lnTo>
                    <a:pt x="1218" y="563"/>
                  </a:lnTo>
                  <a:lnTo>
                    <a:pt x="1227" y="564"/>
                  </a:lnTo>
                  <a:lnTo>
                    <a:pt x="1223" y="571"/>
                  </a:lnTo>
                  <a:lnTo>
                    <a:pt x="1229" y="579"/>
                  </a:lnTo>
                  <a:lnTo>
                    <a:pt x="1224" y="584"/>
                  </a:lnTo>
                  <a:lnTo>
                    <a:pt x="1234" y="591"/>
                  </a:lnTo>
                  <a:lnTo>
                    <a:pt x="1242" y="587"/>
                  </a:lnTo>
                  <a:lnTo>
                    <a:pt x="1249" y="606"/>
                  </a:lnTo>
                  <a:lnTo>
                    <a:pt x="1256" y="602"/>
                  </a:lnTo>
                  <a:lnTo>
                    <a:pt x="1261" y="607"/>
                  </a:lnTo>
                  <a:lnTo>
                    <a:pt x="1248" y="616"/>
                  </a:lnTo>
                  <a:lnTo>
                    <a:pt x="1251" y="626"/>
                  </a:lnTo>
                  <a:lnTo>
                    <a:pt x="1223" y="626"/>
                  </a:lnTo>
                  <a:lnTo>
                    <a:pt x="1228" y="633"/>
                  </a:lnTo>
                  <a:lnTo>
                    <a:pt x="1234" y="632"/>
                  </a:lnTo>
                  <a:lnTo>
                    <a:pt x="1237" y="637"/>
                  </a:lnTo>
                  <a:lnTo>
                    <a:pt x="1219" y="660"/>
                  </a:lnTo>
                  <a:lnTo>
                    <a:pt x="1202" y="672"/>
                  </a:lnTo>
                  <a:lnTo>
                    <a:pt x="1187" y="671"/>
                  </a:lnTo>
                  <a:lnTo>
                    <a:pt x="1197" y="685"/>
                  </a:lnTo>
                  <a:lnTo>
                    <a:pt x="1207" y="682"/>
                  </a:lnTo>
                  <a:lnTo>
                    <a:pt x="1203" y="692"/>
                  </a:lnTo>
                  <a:lnTo>
                    <a:pt x="1187" y="692"/>
                  </a:lnTo>
                  <a:lnTo>
                    <a:pt x="1192" y="704"/>
                  </a:lnTo>
                  <a:lnTo>
                    <a:pt x="1185" y="707"/>
                  </a:lnTo>
                  <a:lnTo>
                    <a:pt x="1178" y="722"/>
                  </a:lnTo>
                  <a:lnTo>
                    <a:pt x="1187" y="735"/>
                  </a:lnTo>
                  <a:lnTo>
                    <a:pt x="1185" y="744"/>
                  </a:lnTo>
                  <a:lnTo>
                    <a:pt x="1192" y="738"/>
                  </a:lnTo>
                  <a:lnTo>
                    <a:pt x="1195" y="741"/>
                  </a:lnTo>
                  <a:lnTo>
                    <a:pt x="1189" y="757"/>
                  </a:lnTo>
                  <a:lnTo>
                    <a:pt x="1183" y="761"/>
                  </a:lnTo>
                  <a:lnTo>
                    <a:pt x="1178" y="755"/>
                  </a:lnTo>
                  <a:lnTo>
                    <a:pt x="1168" y="760"/>
                  </a:lnTo>
                  <a:lnTo>
                    <a:pt x="1160" y="751"/>
                  </a:lnTo>
                  <a:lnTo>
                    <a:pt x="1158" y="766"/>
                  </a:lnTo>
                  <a:lnTo>
                    <a:pt x="1146" y="776"/>
                  </a:lnTo>
                  <a:lnTo>
                    <a:pt x="1150" y="786"/>
                  </a:lnTo>
                  <a:lnTo>
                    <a:pt x="1146" y="786"/>
                  </a:lnTo>
                  <a:lnTo>
                    <a:pt x="1141" y="776"/>
                  </a:lnTo>
                  <a:lnTo>
                    <a:pt x="1109" y="787"/>
                  </a:lnTo>
                  <a:lnTo>
                    <a:pt x="1110" y="794"/>
                  </a:lnTo>
                  <a:lnTo>
                    <a:pt x="1118" y="792"/>
                  </a:lnTo>
                  <a:lnTo>
                    <a:pt x="1123" y="797"/>
                  </a:lnTo>
                  <a:lnTo>
                    <a:pt x="1116" y="809"/>
                  </a:lnTo>
                  <a:lnTo>
                    <a:pt x="1105" y="805"/>
                  </a:lnTo>
                  <a:lnTo>
                    <a:pt x="1101" y="809"/>
                  </a:lnTo>
                  <a:lnTo>
                    <a:pt x="1109" y="819"/>
                  </a:lnTo>
                  <a:lnTo>
                    <a:pt x="1106" y="839"/>
                  </a:lnTo>
                  <a:lnTo>
                    <a:pt x="1134" y="860"/>
                  </a:lnTo>
                  <a:lnTo>
                    <a:pt x="1125" y="863"/>
                  </a:lnTo>
                  <a:lnTo>
                    <a:pt x="1099" y="858"/>
                  </a:lnTo>
                  <a:lnTo>
                    <a:pt x="1095" y="866"/>
                  </a:lnTo>
                  <a:lnTo>
                    <a:pt x="1105" y="873"/>
                  </a:lnTo>
                  <a:lnTo>
                    <a:pt x="1115" y="870"/>
                  </a:lnTo>
                  <a:lnTo>
                    <a:pt x="1118" y="883"/>
                  </a:lnTo>
                  <a:lnTo>
                    <a:pt x="1146" y="904"/>
                  </a:lnTo>
                  <a:lnTo>
                    <a:pt x="1153" y="899"/>
                  </a:lnTo>
                  <a:lnTo>
                    <a:pt x="1159" y="904"/>
                  </a:lnTo>
                  <a:lnTo>
                    <a:pt x="1174" y="905"/>
                  </a:lnTo>
                  <a:lnTo>
                    <a:pt x="1178" y="913"/>
                  </a:lnTo>
                  <a:lnTo>
                    <a:pt x="1189" y="913"/>
                  </a:lnTo>
                  <a:lnTo>
                    <a:pt x="1192" y="927"/>
                  </a:lnTo>
                  <a:lnTo>
                    <a:pt x="1210" y="929"/>
                  </a:lnTo>
                  <a:lnTo>
                    <a:pt x="1213" y="945"/>
                  </a:lnTo>
                  <a:lnTo>
                    <a:pt x="1207" y="959"/>
                  </a:lnTo>
                  <a:lnTo>
                    <a:pt x="1205" y="967"/>
                  </a:lnTo>
                  <a:lnTo>
                    <a:pt x="1218" y="979"/>
                  </a:lnTo>
                  <a:lnTo>
                    <a:pt x="1238" y="978"/>
                  </a:lnTo>
                  <a:lnTo>
                    <a:pt x="1247" y="1014"/>
                  </a:lnTo>
                  <a:lnTo>
                    <a:pt x="1253" y="1014"/>
                  </a:lnTo>
                  <a:lnTo>
                    <a:pt x="1248" y="1022"/>
                  </a:lnTo>
                  <a:lnTo>
                    <a:pt x="1269" y="1026"/>
                  </a:lnTo>
                  <a:lnTo>
                    <a:pt x="1266" y="1036"/>
                  </a:lnTo>
                  <a:lnTo>
                    <a:pt x="1269" y="1042"/>
                  </a:lnTo>
                  <a:lnTo>
                    <a:pt x="1274" y="1042"/>
                  </a:lnTo>
                  <a:lnTo>
                    <a:pt x="1274" y="1062"/>
                  </a:lnTo>
                  <a:lnTo>
                    <a:pt x="1291" y="1073"/>
                  </a:lnTo>
                  <a:lnTo>
                    <a:pt x="1291" y="1096"/>
                  </a:lnTo>
                  <a:lnTo>
                    <a:pt x="1303" y="1097"/>
                  </a:lnTo>
                  <a:lnTo>
                    <a:pt x="1303" y="1106"/>
                  </a:lnTo>
                  <a:lnTo>
                    <a:pt x="1297" y="1115"/>
                  </a:lnTo>
                  <a:lnTo>
                    <a:pt x="1274" y="1111"/>
                  </a:lnTo>
                  <a:lnTo>
                    <a:pt x="1269" y="1122"/>
                  </a:lnTo>
                  <a:lnTo>
                    <a:pt x="1264" y="1120"/>
                  </a:lnTo>
                  <a:lnTo>
                    <a:pt x="1267" y="1115"/>
                  </a:lnTo>
                  <a:lnTo>
                    <a:pt x="1264" y="1110"/>
                  </a:lnTo>
                  <a:lnTo>
                    <a:pt x="1249" y="1102"/>
                  </a:lnTo>
                  <a:lnTo>
                    <a:pt x="1249" y="1086"/>
                  </a:lnTo>
                  <a:lnTo>
                    <a:pt x="1234" y="1120"/>
                  </a:lnTo>
                  <a:lnTo>
                    <a:pt x="1224" y="1107"/>
                  </a:lnTo>
                  <a:lnTo>
                    <a:pt x="1218" y="1110"/>
                  </a:lnTo>
                  <a:lnTo>
                    <a:pt x="1219" y="1102"/>
                  </a:lnTo>
                  <a:lnTo>
                    <a:pt x="1212" y="1101"/>
                  </a:lnTo>
                  <a:lnTo>
                    <a:pt x="1202" y="1107"/>
                  </a:lnTo>
                  <a:lnTo>
                    <a:pt x="1210" y="1147"/>
                  </a:lnTo>
                  <a:lnTo>
                    <a:pt x="1187" y="1160"/>
                  </a:lnTo>
                  <a:lnTo>
                    <a:pt x="1169" y="1157"/>
                  </a:lnTo>
                  <a:lnTo>
                    <a:pt x="1165" y="1160"/>
                  </a:lnTo>
                  <a:lnTo>
                    <a:pt x="1160" y="1155"/>
                  </a:lnTo>
                  <a:lnTo>
                    <a:pt x="1154" y="1159"/>
                  </a:lnTo>
                  <a:lnTo>
                    <a:pt x="1153" y="1169"/>
                  </a:lnTo>
                  <a:lnTo>
                    <a:pt x="1146" y="1174"/>
                  </a:lnTo>
                  <a:lnTo>
                    <a:pt x="1149" y="1185"/>
                  </a:lnTo>
                  <a:lnTo>
                    <a:pt x="1139" y="1195"/>
                  </a:lnTo>
                  <a:lnTo>
                    <a:pt x="1141" y="1190"/>
                  </a:lnTo>
                  <a:lnTo>
                    <a:pt x="1136" y="1190"/>
                  </a:lnTo>
                  <a:lnTo>
                    <a:pt x="1136" y="1200"/>
                  </a:lnTo>
                  <a:lnTo>
                    <a:pt x="1136" y="1206"/>
                  </a:lnTo>
                  <a:lnTo>
                    <a:pt x="1146" y="1206"/>
                  </a:lnTo>
                  <a:lnTo>
                    <a:pt x="1153" y="1213"/>
                  </a:lnTo>
                  <a:lnTo>
                    <a:pt x="1144" y="1224"/>
                  </a:lnTo>
                  <a:lnTo>
                    <a:pt x="1143" y="1234"/>
                  </a:lnTo>
                  <a:lnTo>
                    <a:pt x="1148" y="1238"/>
                  </a:lnTo>
                  <a:lnTo>
                    <a:pt x="1139" y="1249"/>
                  </a:lnTo>
                  <a:lnTo>
                    <a:pt x="1141" y="1260"/>
                  </a:lnTo>
                  <a:lnTo>
                    <a:pt x="1134" y="1260"/>
                  </a:lnTo>
                  <a:lnTo>
                    <a:pt x="1130" y="1272"/>
                  </a:lnTo>
                  <a:lnTo>
                    <a:pt x="1139" y="1277"/>
                  </a:lnTo>
                  <a:lnTo>
                    <a:pt x="1141" y="1283"/>
                  </a:lnTo>
                  <a:lnTo>
                    <a:pt x="1130" y="1292"/>
                  </a:lnTo>
                  <a:lnTo>
                    <a:pt x="1125" y="1287"/>
                  </a:lnTo>
                  <a:lnTo>
                    <a:pt x="1120" y="1290"/>
                  </a:lnTo>
                  <a:lnTo>
                    <a:pt x="1116" y="1283"/>
                  </a:lnTo>
                  <a:lnTo>
                    <a:pt x="1110" y="1290"/>
                  </a:lnTo>
                  <a:lnTo>
                    <a:pt x="1115" y="1290"/>
                  </a:lnTo>
                  <a:lnTo>
                    <a:pt x="1116" y="1299"/>
                  </a:lnTo>
                  <a:lnTo>
                    <a:pt x="1123" y="1304"/>
                  </a:lnTo>
                  <a:lnTo>
                    <a:pt x="1115" y="1318"/>
                  </a:lnTo>
                  <a:lnTo>
                    <a:pt x="1118" y="1324"/>
                  </a:lnTo>
                  <a:lnTo>
                    <a:pt x="1126" y="1314"/>
                  </a:lnTo>
                  <a:lnTo>
                    <a:pt x="1154" y="1319"/>
                  </a:lnTo>
                  <a:lnTo>
                    <a:pt x="1174" y="1329"/>
                  </a:lnTo>
                  <a:lnTo>
                    <a:pt x="1178" y="1326"/>
                  </a:lnTo>
                  <a:lnTo>
                    <a:pt x="1195" y="1329"/>
                  </a:lnTo>
                  <a:lnTo>
                    <a:pt x="1218" y="1318"/>
                  </a:lnTo>
                  <a:lnTo>
                    <a:pt x="1239" y="1319"/>
                  </a:lnTo>
                  <a:lnTo>
                    <a:pt x="1248" y="1312"/>
                  </a:lnTo>
                  <a:lnTo>
                    <a:pt x="1266" y="1322"/>
                  </a:lnTo>
                  <a:lnTo>
                    <a:pt x="1272" y="1309"/>
                  </a:lnTo>
                  <a:lnTo>
                    <a:pt x="1281" y="1312"/>
                  </a:lnTo>
                  <a:lnTo>
                    <a:pt x="1298" y="1303"/>
                  </a:lnTo>
                  <a:lnTo>
                    <a:pt x="1330" y="1317"/>
                  </a:lnTo>
                  <a:lnTo>
                    <a:pt x="1333" y="1326"/>
                  </a:lnTo>
                  <a:lnTo>
                    <a:pt x="1346" y="1341"/>
                  </a:lnTo>
                  <a:lnTo>
                    <a:pt x="1345" y="1352"/>
                  </a:lnTo>
                  <a:lnTo>
                    <a:pt x="1352" y="1376"/>
                  </a:lnTo>
                  <a:lnTo>
                    <a:pt x="1372" y="1403"/>
                  </a:lnTo>
                  <a:lnTo>
                    <a:pt x="1377" y="1416"/>
                  </a:lnTo>
                  <a:lnTo>
                    <a:pt x="1362" y="1441"/>
                  </a:lnTo>
                  <a:lnTo>
                    <a:pt x="1355" y="1476"/>
                  </a:lnTo>
                  <a:lnTo>
                    <a:pt x="1320" y="1511"/>
                  </a:lnTo>
                  <a:lnTo>
                    <a:pt x="1316" y="1548"/>
                  </a:lnTo>
                  <a:lnTo>
                    <a:pt x="1308" y="1551"/>
                  </a:lnTo>
                  <a:lnTo>
                    <a:pt x="1307" y="1563"/>
                  </a:lnTo>
                  <a:lnTo>
                    <a:pt x="1292" y="1563"/>
                  </a:lnTo>
                  <a:lnTo>
                    <a:pt x="1282" y="1573"/>
                  </a:lnTo>
                  <a:lnTo>
                    <a:pt x="1264" y="1570"/>
                  </a:lnTo>
                  <a:lnTo>
                    <a:pt x="1239" y="1579"/>
                  </a:lnTo>
                  <a:lnTo>
                    <a:pt x="1227" y="1578"/>
                  </a:lnTo>
                  <a:lnTo>
                    <a:pt x="1219" y="1589"/>
                  </a:lnTo>
                  <a:lnTo>
                    <a:pt x="1180" y="1597"/>
                  </a:lnTo>
                  <a:lnTo>
                    <a:pt x="1168" y="1604"/>
                  </a:lnTo>
                  <a:lnTo>
                    <a:pt x="1149" y="1604"/>
                  </a:lnTo>
                  <a:lnTo>
                    <a:pt x="1139" y="1579"/>
                  </a:lnTo>
                  <a:lnTo>
                    <a:pt x="1114" y="1569"/>
                  </a:lnTo>
                  <a:lnTo>
                    <a:pt x="1101" y="1583"/>
                  </a:lnTo>
                  <a:lnTo>
                    <a:pt x="1091" y="1583"/>
                  </a:lnTo>
                  <a:lnTo>
                    <a:pt x="1079" y="1590"/>
                  </a:lnTo>
                  <a:lnTo>
                    <a:pt x="1061" y="1595"/>
                  </a:lnTo>
                  <a:lnTo>
                    <a:pt x="1061" y="1600"/>
                  </a:lnTo>
                  <a:lnTo>
                    <a:pt x="1054" y="1599"/>
                  </a:lnTo>
                  <a:lnTo>
                    <a:pt x="1051" y="1605"/>
                  </a:lnTo>
                  <a:lnTo>
                    <a:pt x="1045" y="1600"/>
                  </a:lnTo>
                  <a:lnTo>
                    <a:pt x="1016" y="1609"/>
                  </a:lnTo>
                  <a:lnTo>
                    <a:pt x="1015" y="1623"/>
                  </a:lnTo>
                  <a:lnTo>
                    <a:pt x="1011" y="1627"/>
                  </a:lnTo>
                  <a:lnTo>
                    <a:pt x="1000" y="1625"/>
                  </a:lnTo>
                  <a:lnTo>
                    <a:pt x="1000" y="1629"/>
                  </a:lnTo>
                  <a:lnTo>
                    <a:pt x="983" y="1643"/>
                  </a:lnTo>
                  <a:lnTo>
                    <a:pt x="982" y="1648"/>
                  </a:lnTo>
                  <a:lnTo>
                    <a:pt x="972" y="1647"/>
                  </a:lnTo>
                  <a:lnTo>
                    <a:pt x="966" y="1649"/>
                  </a:lnTo>
                  <a:lnTo>
                    <a:pt x="968" y="1663"/>
                  </a:lnTo>
                  <a:lnTo>
                    <a:pt x="956" y="1676"/>
                  </a:lnTo>
                  <a:lnTo>
                    <a:pt x="957" y="1689"/>
                  </a:lnTo>
                  <a:lnTo>
                    <a:pt x="942" y="1689"/>
                  </a:lnTo>
                  <a:lnTo>
                    <a:pt x="936" y="1698"/>
                  </a:lnTo>
                  <a:lnTo>
                    <a:pt x="928" y="1701"/>
                  </a:lnTo>
                  <a:lnTo>
                    <a:pt x="913" y="1697"/>
                  </a:lnTo>
                  <a:lnTo>
                    <a:pt x="904" y="1706"/>
                  </a:lnTo>
                  <a:lnTo>
                    <a:pt x="894" y="1696"/>
                  </a:lnTo>
                  <a:lnTo>
                    <a:pt x="887" y="1696"/>
                  </a:lnTo>
                  <a:lnTo>
                    <a:pt x="880" y="1689"/>
                  </a:lnTo>
                  <a:lnTo>
                    <a:pt x="877" y="1698"/>
                  </a:lnTo>
                  <a:lnTo>
                    <a:pt x="868" y="1698"/>
                  </a:lnTo>
                  <a:lnTo>
                    <a:pt x="855" y="1694"/>
                  </a:lnTo>
                  <a:lnTo>
                    <a:pt x="850" y="1686"/>
                  </a:lnTo>
                  <a:lnTo>
                    <a:pt x="839" y="1687"/>
                  </a:lnTo>
                  <a:lnTo>
                    <a:pt x="830" y="1679"/>
                  </a:lnTo>
                  <a:lnTo>
                    <a:pt x="824" y="1708"/>
                  </a:lnTo>
                  <a:lnTo>
                    <a:pt x="804" y="1735"/>
                  </a:lnTo>
                  <a:lnTo>
                    <a:pt x="803" y="1765"/>
                  </a:lnTo>
                  <a:lnTo>
                    <a:pt x="788" y="1780"/>
                  </a:lnTo>
                  <a:lnTo>
                    <a:pt x="759" y="1797"/>
                  </a:lnTo>
                  <a:lnTo>
                    <a:pt x="692" y="1780"/>
                  </a:lnTo>
                  <a:lnTo>
                    <a:pt x="681" y="1786"/>
                  </a:lnTo>
                  <a:lnTo>
                    <a:pt x="670" y="1777"/>
                  </a:lnTo>
                  <a:lnTo>
                    <a:pt x="667" y="1761"/>
                  </a:lnTo>
                  <a:lnTo>
                    <a:pt x="655" y="1760"/>
                  </a:lnTo>
                  <a:lnTo>
                    <a:pt x="628" y="1740"/>
                  </a:lnTo>
                  <a:lnTo>
                    <a:pt x="611" y="1758"/>
                  </a:lnTo>
                  <a:lnTo>
                    <a:pt x="607" y="1767"/>
                  </a:lnTo>
                  <a:lnTo>
                    <a:pt x="598" y="1775"/>
                  </a:lnTo>
                  <a:lnTo>
                    <a:pt x="583" y="1771"/>
                  </a:lnTo>
                  <a:lnTo>
                    <a:pt x="573" y="1780"/>
                  </a:lnTo>
                  <a:lnTo>
                    <a:pt x="558" y="1797"/>
                  </a:lnTo>
                  <a:lnTo>
                    <a:pt x="547" y="1825"/>
                  </a:lnTo>
                  <a:lnTo>
                    <a:pt x="500" y="1836"/>
                  </a:lnTo>
                  <a:lnTo>
                    <a:pt x="486" y="1846"/>
                  </a:lnTo>
                  <a:lnTo>
                    <a:pt x="478" y="1841"/>
                  </a:lnTo>
                  <a:lnTo>
                    <a:pt x="474" y="1827"/>
                  </a:lnTo>
                  <a:lnTo>
                    <a:pt x="468" y="1820"/>
                  </a:lnTo>
                  <a:lnTo>
                    <a:pt x="473" y="1806"/>
                  </a:lnTo>
                  <a:lnTo>
                    <a:pt x="463" y="1795"/>
                  </a:lnTo>
                  <a:lnTo>
                    <a:pt x="453" y="1751"/>
                  </a:lnTo>
                  <a:lnTo>
                    <a:pt x="440" y="1728"/>
                  </a:lnTo>
                  <a:lnTo>
                    <a:pt x="440" y="1721"/>
                  </a:lnTo>
                  <a:lnTo>
                    <a:pt x="446" y="1712"/>
                  </a:lnTo>
                  <a:lnTo>
                    <a:pt x="445" y="1702"/>
                  </a:lnTo>
                  <a:lnTo>
                    <a:pt x="429" y="1717"/>
                  </a:lnTo>
                  <a:lnTo>
                    <a:pt x="420" y="1721"/>
                  </a:lnTo>
                  <a:lnTo>
                    <a:pt x="407" y="1713"/>
                  </a:lnTo>
                  <a:lnTo>
                    <a:pt x="399" y="1716"/>
                  </a:lnTo>
                  <a:lnTo>
                    <a:pt x="392" y="1730"/>
                  </a:lnTo>
                  <a:lnTo>
                    <a:pt x="385" y="1723"/>
                  </a:lnTo>
                  <a:lnTo>
                    <a:pt x="376" y="1726"/>
                  </a:lnTo>
                  <a:lnTo>
                    <a:pt x="367" y="1717"/>
                  </a:lnTo>
                  <a:lnTo>
                    <a:pt x="353" y="1718"/>
                  </a:lnTo>
                  <a:lnTo>
                    <a:pt x="343" y="1746"/>
                  </a:lnTo>
                  <a:lnTo>
                    <a:pt x="346" y="1751"/>
                  </a:lnTo>
                  <a:lnTo>
                    <a:pt x="341" y="1762"/>
                  </a:lnTo>
                  <a:lnTo>
                    <a:pt x="316" y="1771"/>
                  </a:lnTo>
                  <a:lnTo>
                    <a:pt x="302" y="1760"/>
                  </a:lnTo>
                  <a:lnTo>
                    <a:pt x="281" y="1767"/>
                  </a:lnTo>
                  <a:lnTo>
                    <a:pt x="271" y="1765"/>
                  </a:lnTo>
                  <a:lnTo>
                    <a:pt x="261" y="1771"/>
                  </a:lnTo>
                  <a:lnTo>
                    <a:pt x="247" y="1766"/>
                  </a:lnTo>
                  <a:lnTo>
                    <a:pt x="238" y="1772"/>
                  </a:lnTo>
                  <a:lnTo>
                    <a:pt x="228" y="1796"/>
                  </a:lnTo>
                  <a:lnTo>
                    <a:pt x="222" y="1777"/>
                  </a:lnTo>
                  <a:lnTo>
                    <a:pt x="207" y="1776"/>
                  </a:lnTo>
                  <a:lnTo>
                    <a:pt x="202" y="1767"/>
                  </a:lnTo>
                  <a:lnTo>
                    <a:pt x="237" y="1730"/>
                  </a:lnTo>
                  <a:lnTo>
                    <a:pt x="239" y="1716"/>
                  </a:lnTo>
                  <a:lnTo>
                    <a:pt x="249" y="1711"/>
                  </a:lnTo>
                  <a:lnTo>
                    <a:pt x="252" y="1684"/>
                  </a:lnTo>
                  <a:lnTo>
                    <a:pt x="261" y="1679"/>
                  </a:lnTo>
                  <a:lnTo>
                    <a:pt x="259" y="1666"/>
                  </a:lnTo>
                  <a:lnTo>
                    <a:pt x="277" y="1647"/>
                  </a:lnTo>
                  <a:lnTo>
                    <a:pt x="277" y="1627"/>
                  </a:lnTo>
                  <a:lnTo>
                    <a:pt x="288" y="1595"/>
                  </a:lnTo>
                  <a:lnTo>
                    <a:pt x="293" y="1569"/>
                  </a:lnTo>
                  <a:lnTo>
                    <a:pt x="302" y="1558"/>
                  </a:lnTo>
                  <a:lnTo>
                    <a:pt x="313" y="1560"/>
                  </a:lnTo>
                  <a:lnTo>
                    <a:pt x="333" y="1551"/>
                  </a:lnTo>
                  <a:lnTo>
                    <a:pt x="350" y="1530"/>
                  </a:lnTo>
                  <a:lnTo>
                    <a:pt x="357" y="1506"/>
                  </a:lnTo>
                  <a:lnTo>
                    <a:pt x="367" y="1499"/>
                  </a:lnTo>
                  <a:lnTo>
                    <a:pt x="380" y="1500"/>
                  </a:lnTo>
                  <a:lnTo>
                    <a:pt x="385" y="1492"/>
                  </a:lnTo>
                  <a:lnTo>
                    <a:pt x="380" y="1474"/>
                  </a:lnTo>
                  <a:lnTo>
                    <a:pt x="392" y="1471"/>
                  </a:lnTo>
                  <a:lnTo>
                    <a:pt x="394" y="1464"/>
                  </a:lnTo>
                  <a:lnTo>
                    <a:pt x="386" y="1455"/>
                  </a:lnTo>
                  <a:lnTo>
                    <a:pt x="382" y="1437"/>
                  </a:lnTo>
                  <a:lnTo>
                    <a:pt x="391" y="1431"/>
                  </a:lnTo>
                  <a:lnTo>
                    <a:pt x="410" y="1430"/>
                  </a:lnTo>
                  <a:lnTo>
                    <a:pt x="424" y="1403"/>
                  </a:lnTo>
                  <a:lnTo>
                    <a:pt x="420" y="1376"/>
                  </a:lnTo>
                  <a:lnTo>
                    <a:pt x="409" y="1372"/>
                  </a:lnTo>
                  <a:lnTo>
                    <a:pt x="414" y="1362"/>
                  </a:lnTo>
                  <a:lnTo>
                    <a:pt x="397" y="1356"/>
                  </a:lnTo>
                  <a:lnTo>
                    <a:pt x="399" y="1346"/>
                  </a:lnTo>
                  <a:lnTo>
                    <a:pt x="407" y="1341"/>
                  </a:lnTo>
                  <a:lnTo>
                    <a:pt x="404" y="1299"/>
                  </a:lnTo>
                  <a:lnTo>
                    <a:pt x="407" y="1275"/>
                  </a:lnTo>
                  <a:lnTo>
                    <a:pt x="387" y="1269"/>
                  </a:lnTo>
                  <a:lnTo>
                    <a:pt x="333" y="1270"/>
                  </a:lnTo>
                  <a:lnTo>
                    <a:pt x="328" y="1267"/>
                  </a:lnTo>
                  <a:lnTo>
                    <a:pt x="328" y="1230"/>
                  </a:lnTo>
                  <a:lnTo>
                    <a:pt x="308" y="1211"/>
                  </a:lnTo>
                  <a:lnTo>
                    <a:pt x="308" y="1191"/>
                  </a:lnTo>
                  <a:lnTo>
                    <a:pt x="296" y="1186"/>
                  </a:lnTo>
                  <a:lnTo>
                    <a:pt x="282" y="1190"/>
                  </a:lnTo>
                  <a:lnTo>
                    <a:pt x="272" y="1171"/>
                  </a:lnTo>
                  <a:lnTo>
                    <a:pt x="232" y="1169"/>
                  </a:lnTo>
                  <a:lnTo>
                    <a:pt x="218" y="1186"/>
                  </a:lnTo>
                  <a:lnTo>
                    <a:pt x="199" y="1186"/>
                  </a:lnTo>
                  <a:lnTo>
                    <a:pt x="180" y="1201"/>
                  </a:lnTo>
                  <a:lnTo>
                    <a:pt x="165" y="1195"/>
                  </a:lnTo>
                  <a:lnTo>
                    <a:pt x="138" y="1165"/>
                  </a:lnTo>
                  <a:lnTo>
                    <a:pt x="121" y="1166"/>
                  </a:lnTo>
                  <a:lnTo>
                    <a:pt x="126" y="1112"/>
                  </a:lnTo>
                  <a:lnTo>
                    <a:pt x="131" y="1111"/>
                  </a:lnTo>
                  <a:lnTo>
                    <a:pt x="133" y="1091"/>
                  </a:lnTo>
                  <a:lnTo>
                    <a:pt x="155" y="1076"/>
                  </a:lnTo>
                  <a:lnTo>
                    <a:pt x="155" y="1072"/>
                  </a:lnTo>
                  <a:lnTo>
                    <a:pt x="149" y="1067"/>
                  </a:lnTo>
                  <a:lnTo>
                    <a:pt x="154" y="1060"/>
                  </a:lnTo>
                  <a:lnTo>
                    <a:pt x="174" y="1058"/>
                  </a:lnTo>
                  <a:lnTo>
                    <a:pt x="174" y="1041"/>
                  </a:lnTo>
                  <a:lnTo>
                    <a:pt x="154" y="1009"/>
                  </a:lnTo>
                  <a:lnTo>
                    <a:pt x="164" y="988"/>
                  </a:lnTo>
                  <a:lnTo>
                    <a:pt x="159" y="984"/>
                  </a:lnTo>
                  <a:lnTo>
                    <a:pt x="151" y="988"/>
                  </a:lnTo>
                  <a:lnTo>
                    <a:pt x="153" y="994"/>
                  </a:lnTo>
                  <a:lnTo>
                    <a:pt x="148" y="989"/>
                  </a:lnTo>
                  <a:lnTo>
                    <a:pt x="143" y="993"/>
                  </a:lnTo>
                  <a:lnTo>
                    <a:pt x="135" y="983"/>
                  </a:lnTo>
                  <a:lnTo>
                    <a:pt x="138" y="978"/>
                  </a:lnTo>
                  <a:lnTo>
                    <a:pt x="131" y="972"/>
                  </a:lnTo>
                  <a:lnTo>
                    <a:pt x="131" y="963"/>
                  </a:lnTo>
                  <a:lnTo>
                    <a:pt x="144" y="968"/>
                  </a:lnTo>
                  <a:lnTo>
                    <a:pt x="136" y="955"/>
                  </a:lnTo>
                  <a:lnTo>
                    <a:pt x="141" y="947"/>
                  </a:lnTo>
                  <a:lnTo>
                    <a:pt x="123" y="955"/>
                  </a:lnTo>
                  <a:lnTo>
                    <a:pt x="115" y="952"/>
                  </a:lnTo>
                  <a:lnTo>
                    <a:pt x="119" y="942"/>
                  </a:lnTo>
                  <a:lnTo>
                    <a:pt x="109" y="943"/>
                  </a:lnTo>
                  <a:lnTo>
                    <a:pt x="96" y="939"/>
                  </a:lnTo>
                  <a:lnTo>
                    <a:pt x="104" y="930"/>
                  </a:lnTo>
                  <a:lnTo>
                    <a:pt x="90" y="920"/>
                  </a:lnTo>
                  <a:lnTo>
                    <a:pt x="89" y="910"/>
                  </a:lnTo>
                  <a:lnTo>
                    <a:pt x="85" y="913"/>
                  </a:lnTo>
                  <a:lnTo>
                    <a:pt x="85" y="894"/>
                  </a:lnTo>
                  <a:lnTo>
                    <a:pt x="57" y="893"/>
                  </a:lnTo>
                  <a:lnTo>
                    <a:pt x="50" y="884"/>
                  </a:lnTo>
                  <a:lnTo>
                    <a:pt x="59" y="866"/>
                  </a:lnTo>
                  <a:lnTo>
                    <a:pt x="59" y="840"/>
                  </a:lnTo>
                  <a:lnTo>
                    <a:pt x="47" y="845"/>
                  </a:lnTo>
                  <a:lnTo>
                    <a:pt x="42" y="855"/>
                  </a:lnTo>
                  <a:lnTo>
                    <a:pt x="41" y="851"/>
                  </a:lnTo>
                  <a:lnTo>
                    <a:pt x="22" y="861"/>
                  </a:lnTo>
                  <a:lnTo>
                    <a:pt x="0" y="865"/>
                  </a:lnTo>
                  <a:lnTo>
                    <a:pt x="0" y="850"/>
                  </a:lnTo>
                  <a:lnTo>
                    <a:pt x="21" y="829"/>
                  </a:lnTo>
                  <a:lnTo>
                    <a:pt x="26" y="812"/>
                  </a:lnTo>
                  <a:lnTo>
                    <a:pt x="25" y="794"/>
                  </a:lnTo>
                  <a:lnTo>
                    <a:pt x="52" y="782"/>
                  </a:lnTo>
                  <a:lnTo>
                    <a:pt x="74" y="789"/>
                  </a:lnTo>
                  <a:lnTo>
                    <a:pt x="67" y="722"/>
                  </a:lnTo>
                  <a:lnTo>
                    <a:pt x="54" y="704"/>
                  </a:lnTo>
                  <a:lnTo>
                    <a:pt x="46" y="666"/>
                  </a:lnTo>
                  <a:lnTo>
                    <a:pt x="41" y="668"/>
                  </a:lnTo>
                  <a:lnTo>
                    <a:pt x="22" y="652"/>
                  </a:lnTo>
                  <a:lnTo>
                    <a:pt x="32" y="640"/>
                  </a:lnTo>
                  <a:lnTo>
                    <a:pt x="42" y="648"/>
                  </a:lnTo>
                  <a:lnTo>
                    <a:pt x="52" y="650"/>
                  </a:lnTo>
                  <a:lnTo>
                    <a:pt x="59" y="643"/>
                  </a:lnTo>
                  <a:lnTo>
                    <a:pt x="64" y="650"/>
                  </a:lnTo>
                  <a:lnTo>
                    <a:pt x="87" y="647"/>
                  </a:lnTo>
                  <a:lnTo>
                    <a:pt x="91" y="637"/>
                  </a:lnTo>
                  <a:lnTo>
                    <a:pt x="99" y="642"/>
                  </a:lnTo>
                  <a:lnTo>
                    <a:pt x="89" y="653"/>
                  </a:lnTo>
                  <a:lnTo>
                    <a:pt x="89" y="676"/>
                  </a:lnTo>
                  <a:lnTo>
                    <a:pt x="96" y="677"/>
                  </a:lnTo>
                  <a:lnTo>
                    <a:pt x="101" y="670"/>
                  </a:lnTo>
                  <a:lnTo>
                    <a:pt x="99" y="663"/>
                  </a:lnTo>
                  <a:lnTo>
                    <a:pt x="104" y="661"/>
                  </a:lnTo>
                  <a:lnTo>
                    <a:pt x="105" y="670"/>
                  </a:lnTo>
                  <a:lnTo>
                    <a:pt x="120" y="680"/>
                  </a:lnTo>
                  <a:lnTo>
                    <a:pt x="128" y="671"/>
                  </a:lnTo>
                  <a:lnTo>
                    <a:pt x="126" y="656"/>
                  </a:lnTo>
                  <a:lnTo>
                    <a:pt x="133" y="640"/>
                  </a:lnTo>
                  <a:lnTo>
                    <a:pt x="154" y="640"/>
                  </a:lnTo>
                  <a:lnTo>
                    <a:pt x="153" y="658"/>
                  </a:lnTo>
                  <a:lnTo>
                    <a:pt x="163" y="661"/>
                  </a:lnTo>
                  <a:lnTo>
                    <a:pt x="170" y="653"/>
                  </a:lnTo>
                  <a:lnTo>
                    <a:pt x="174" y="655"/>
                  </a:lnTo>
                  <a:lnTo>
                    <a:pt x="185" y="650"/>
                  </a:lnTo>
                  <a:lnTo>
                    <a:pt x="184" y="642"/>
                  </a:lnTo>
                  <a:lnTo>
                    <a:pt x="192" y="638"/>
                  </a:lnTo>
                  <a:lnTo>
                    <a:pt x="189" y="637"/>
                  </a:lnTo>
                  <a:lnTo>
                    <a:pt x="204" y="633"/>
                  </a:lnTo>
                  <a:lnTo>
                    <a:pt x="207" y="623"/>
                  </a:lnTo>
                  <a:lnTo>
                    <a:pt x="224" y="611"/>
                  </a:lnTo>
                  <a:lnTo>
                    <a:pt x="222" y="597"/>
                  </a:lnTo>
                  <a:lnTo>
                    <a:pt x="229" y="586"/>
                  </a:lnTo>
                  <a:lnTo>
                    <a:pt x="229" y="569"/>
                  </a:lnTo>
                  <a:lnTo>
                    <a:pt x="238" y="557"/>
                  </a:lnTo>
                  <a:lnTo>
                    <a:pt x="237" y="528"/>
                  </a:lnTo>
                  <a:lnTo>
                    <a:pt x="218" y="507"/>
                  </a:lnTo>
                  <a:lnTo>
                    <a:pt x="232" y="488"/>
                  </a:lnTo>
                  <a:lnTo>
                    <a:pt x="234" y="443"/>
                  </a:lnTo>
                  <a:lnTo>
                    <a:pt x="263" y="443"/>
                  </a:lnTo>
                  <a:lnTo>
                    <a:pt x="244" y="434"/>
                  </a:lnTo>
                  <a:lnTo>
                    <a:pt x="224" y="411"/>
                  </a:lnTo>
                  <a:lnTo>
                    <a:pt x="222" y="404"/>
                  </a:lnTo>
                  <a:lnTo>
                    <a:pt x="223" y="382"/>
                  </a:lnTo>
                  <a:lnTo>
                    <a:pt x="208" y="361"/>
                  </a:lnTo>
                  <a:lnTo>
                    <a:pt x="207" y="336"/>
                  </a:lnTo>
                  <a:lnTo>
                    <a:pt x="200" y="330"/>
                  </a:lnTo>
                  <a:lnTo>
                    <a:pt x="174" y="321"/>
                  </a:lnTo>
                  <a:lnTo>
                    <a:pt x="178" y="313"/>
                  </a:lnTo>
                  <a:lnTo>
                    <a:pt x="197" y="313"/>
                  </a:lnTo>
                  <a:lnTo>
                    <a:pt x="243" y="337"/>
                  </a:lnTo>
                  <a:lnTo>
                    <a:pt x="249" y="330"/>
                  </a:lnTo>
                  <a:lnTo>
                    <a:pt x="253" y="336"/>
                  </a:lnTo>
                  <a:lnTo>
                    <a:pt x="263" y="335"/>
                  </a:lnTo>
                  <a:lnTo>
                    <a:pt x="263" y="342"/>
                  </a:lnTo>
                  <a:lnTo>
                    <a:pt x="279" y="342"/>
                  </a:lnTo>
                  <a:lnTo>
                    <a:pt x="282" y="347"/>
                  </a:lnTo>
                  <a:lnTo>
                    <a:pt x="317" y="345"/>
                  </a:lnTo>
                  <a:lnTo>
                    <a:pt x="317" y="317"/>
                  </a:lnTo>
                  <a:lnTo>
                    <a:pt x="338" y="297"/>
                  </a:lnTo>
                  <a:lnTo>
                    <a:pt x="351" y="303"/>
                  </a:lnTo>
                  <a:lnTo>
                    <a:pt x="389" y="301"/>
                  </a:lnTo>
                  <a:lnTo>
                    <a:pt x="399" y="307"/>
                  </a:lnTo>
                  <a:lnTo>
                    <a:pt x="425" y="312"/>
                  </a:lnTo>
                  <a:lnTo>
                    <a:pt x="439" y="305"/>
                  </a:lnTo>
                  <a:lnTo>
                    <a:pt x="453" y="287"/>
                  </a:lnTo>
                  <a:lnTo>
                    <a:pt x="458" y="282"/>
                  </a:lnTo>
                  <a:lnTo>
                    <a:pt x="458" y="267"/>
                  </a:lnTo>
                  <a:lnTo>
                    <a:pt x="445" y="259"/>
                  </a:lnTo>
                  <a:lnTo>
                    <a:pt x="445" y="254"/>
                  </a:lnTo>
                  <a:lnTo>
                    <a:pt x="431" y="252"/>
                  </a:lnTo>
                  <a:lnTo>
                    <a:pt x="421" y="244"/>
                  </a:lnTo>
                  <a:lnTo>
                    <a:pt x="439" y="244"/>
                  </a:lnTo>
                  <a:lnTo>
                    <a:pt x="463" y="232"/>
                  </a:lnTo>
                  <a:lnTo>
                    <a:pt x="481" y="236"/>
                  </a:lnTo>
                  <a:lnTo>
                    <a:pt x="498" y="234"/>
                  </a:lnTo>
                  <a:lnTo>
                    <a:pt x="505" y="241"/>
                  </a:lnTo>
                  <a:lnTo>
                    <a:pt x="513" y="238"/>
                  </a:lnTo>
                  <a:lnTo>
                    <a:pt x="488" y="224"/>
                  </a:lnTo>
                  <a:lnTo>
                    <a:pt x="479" y="208"/>
                  </a:lnTo>
                  <a:lnTo>
                    <a:pt x="478" y="170"/>
                  </a:lnTo>
                  <a:lnTo>
                    <a:pt x="498" y="154"/>
                  </a:lnTo>
                  <a:lnTo>
                    <a:pt x="500" y="159"/>
                  </a:lnTo>
                  <a:lnTo>
                    <a:pt x="513" y="160"/>
                  </a:lnTo>
                  <a:lnTo>
                    <a:pt x="519" y="153"/>
                  </a:lnTo>
                  <a:lnTo>
                    <a:pt x="579" y="126"/>
                  </a:lnTo>
                  <a:lnTo>
                    <a:pt x="584" y="121"/>
                  </a:lnTo>
                  <a:lnTo>
                    <a:pt x="591" y="123"/>
                  </a:lnTo>
                  <a:lnTo>
                    <a:pt x="596" y="133"/>
                  </a:lnTo>
                  <a:lnTo>
                    <a:pt x="607" y="129"/>
                  </a:lnTo>
                  <a:lnTo>
                    <a:pt x="617" y="143"/>
                  </a:lnTo>
                  <a:lnTo>
                    <a:pt x="622" y="139"/>
                  </a:lnTo>
                  <a:lnTo>
                    <a:pt x="627" y="143"/>
                  </a:lnTo>
                  <a:lnTo>
                    <a:pt x="638" y="139"/>
                  </a:lnTo>
                  <a:lnTo>
                    <a:pt x="647" y="148"/>
                  </a:lnTo>
                  <a:lnTo>
                    <a:pt x="652" y="145"/>
                  </a:lnTo>
                  <a:lnTo>
                    <a:pt x="651" y="133"/>
                  </a:lnTo>
                  <a:lnTo>
                    <a:pt x="658" y="131"/>
                  </a:lnTo>
                  <a:lnTo>
                    <a:pt x="662" y="140"/>
                  </a:lnTo>
                  <a:lnTo>
                    <a:pt x="673" y="144"/>
                  </a:lnTo>
                  <a:lnTo>
                    <a:pt x="670" y="159"/>
                  </a:lnTo>
                  <a:lnTo>
                    <a:pt x="673" y="165"/>
                  </a:lnTo>
                  <a:lnTo>
                    <a:pt x="697" y="150"/>
                  </a:lnTo>
                  <a:lnTo>
                    <a:pt x="705" y="154"/>
                  </a:lnTo>
                  <a:lnTo>
                    <a:pt x="719" y="153"/>
                  </a:lnTo>
                  <a:lnTo>
                    <a:pt x="716" y="175"/>
                  </a:lnTo>
                  <a:lnTo>
                    <a:pt x="729" y="172"/>
                  </a:lnTo>
                  <a:lnTo>
                    <a:pt x="742" y="182"/>
                  </a:lnTo>
                  <a:lnTo>
                    <a:pt x="749" y="197"/>
                  </a:lnTo>
                  <a:lnTo>
                    <a:pt x="756" y="195"/>
                  </a:lnTo>
                  <a:lnTo>
                    <a:pt x="774" y="204"/>
                  </a:lnTo>
                  <a:lnTo>
                    <a:pt x="790" y="203"/>
                  </a:lnTo>
                  <a:lnTo>
                    <a:pt x="798" y="202"/>
                  </a:lnTo>
                  <a:lnTo>
                    <a:pt x="800" y="193"/>
                  </a:lnTo>
                  <a:lnTo>
                    <a:pt x="823" y="174"/>
                  </a:lnTo>
                  <a:lnTo>
                    <a:pt x="838" y="126"/>
                  </a:lnTo>
                  <a:lnTo>
                    <a:pt x="862" y="111"/>
                  </a:lnTo>
                  <a:lnTo>
                    <a:pt x="867" y="91"/>
                  </a:lnTo>
                  <a:lnTo>
                    <a:pt x="882" y="70"/>
                  </a:lnTo>
                  <a:lnTo>
                    <a:pt x="889" y="59"/>
                  </a:lnTo>
                  <a:lnTo>
                    <a:pt x="902" y="39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3" y="11"/>
                  </a:lnTo>
                  <a:lnTo>
                    <a:pt x="928" y="11"/>
                  </a:lnTo>
                  <a:lnTo>
                    <a:pt x="931" y="17"/>
                  </a:lnTo>
                  <a:lnTo>
                    <a:pt x="928" y="20"/>
                  </a:lnTo>
                  <a:lnTo>
                    <a:pt x="926" y="25"/>
                  </a:lnTo>
                  <a:lnTo>
                    <a:pt x="929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1" name="Freeform 67"/>
            <p:cNvSpPr>
              <a:spLocks/>
            </p:cNvSpPr>
            <p:nvPr/>
          </p:nvSpPr>
          <p:spPr bwMode="auto">
            <a:xfrm>
              <a:off x="4018839" y="2401348"/>
              <a:ext cx="664344" cy="936617"/>
            </a:xfrm>
            <a:custGeom>
              <a:avLst/>
              <a:gdLst>
                <a:gd name="T0" fmla="*/ 427 w 975"/>
                <a:gd name="T1" fmla="*/ 5 h 1374"/>
                <a:gd name="T2" fmla="*/ 455 w 975"/>
                <a:gd name="T3" fmla="*/ 56 h 1374"/>
                <a:gd name="T4" fmla="*/ 492 w 975"/>
                <a:gd name="T5" fmla="*/ 98 h 1374"/>
                <a:gd name="T6" fmla="*/ 537 w 975"/>
                <a:gd name="T7" fmla="*/ 160 h 1374"/>
                <a:gd name="T8" fmla="*/ 556 w 975"/>
                <a:gd name="T9" fmla="*/ 140 h 1374"/>
                <a:gd name="T10" fmla="*/ 594 w 975"/>
                <a:gd name="T11" fmla="*/ 175 h 1374"/>
                <a:gd name="T12" fmla="*/ 662 w 975"/>
                <a:gd name="T13" fmla="*/ 167 h 1374"/>
                <a:gd name="T14" fmla="*/ 763 w 975"/>
                <a:gd name="T15" fmla="*/ 205 h 1374"/>
                <a:gd name="T16" fmla="*/ 783 w 975"/>
                <a:gd name="T17" fmla="*/ 230 h 1374"/>
                <a:gd name="T18" fmla="*/ 734 w 975"/>
                <a:gd name="T19" fmla="*/ 273 h 1374"/>
                <a:gd name="T20" fmla="*/ 792 w 975"/>
                <a:gd name="T21" fmla="*/ 416 h 1374"/>
                <a:gd name="T22" fmla="*/ 771 w 975"/>
                <a:gd name="T23" fmla="*/ 501 h 1374"/>
                <a:gd name="T24" fmla="*/ 772 w 975"/>
                <a:gd name="T25" fmla="*/ 598 h 1374"/>
                <a:gd name="T26" fmla="*/ 742 w 975"/>
                <a:gd name="T27" fmla="*/ 645 h 1374"/>
                <a:gd name="T28" fmla="*/ 795 w 975"/>
                <a:gd name="T29" fmla="*/ 646 h 1374"/>
                <a:gd name="T30" fmla="*/ 822 w 975"/>
                <a:gd name="T31" fmla="*/ 661 h 1374"/>
                <a:gd name="T32" fmla="*/ 831 w 975"/>
                <a:gd name="T33" fmla="*/ 694 h 1374"/>
                <a:gd name="T34" fmla="*/ 865 w 975"/>
                <a:gd name="T35" fmla="*/ 804 h 1374"/>
                <a:gd name="T36" fmla="*/ 936 w 975"/>
                <a:gd name="T37" fmla="*/ 833 h 1374"/>
                <a:gd name="T38" fmla="*/ 915 w 975"/>
                <a:gd name="T39" fmla="*/ 888 h 1374"/>
                <a:gd name="T40" fmla="*/ 869 w 975"/>
                <a:gd name="T41" fmla="*/ 911 h 1374"/>
                <a:gd name="T42" fmla="*/ 864 w 975"/>
                <a:gd name="T43" fmla="*/ 1108 h 1374"/>
                <a:gd name="T44" fmla="*/ 820 w 975"/>
                <a:gd name="T45" fmla="*/ 1157 h 1374"/>
                <a:gd name="T46" fmla="*/ 768 w 975"/>
                <a:gd name="T47" fmla="*/ 1269 h 1374"/>
                <a:gd name="T48" fmla="*/ 783 w 975"/>
                <a:gd name="T49" fmla="*/ 1353 h 1374"/>
                <a:gd name="T50" fmla="*/ 677 w 975"/>
                <a:gd name="T51" fmla="*/ 1343 h 1374"/>
                <a:gd name="T52" fmla="*/ 571 w 975"/>
                <a:gd name="T53" fmla="*/ 1276 h 1374"/>
                <a:gd name="T54" fmla="*/ 506 w 975"/>
                <a:gd name="T55" fmla="*/ 1109 h 1374"/>
                <a:gd name="T56" fmla="*/ 496 w 975"/>
                <a:gd name="T57" fmla="*/ 1070 h 1374"/>
                <a:gd name="T58" fmla="*/ 452 w 975"/>
                <a:gd name="T59" fmla="*/ 1044 h 1374"/>
                <a:gd name="T60" fmla="*/ 404 w 975"/>
                <a:gd name="T61" fmla="*/ 981 h 1374"/>
                <a:gd name="T62" fmla="*/ 378 w 975"/>
                <a:gd name="T63" fmla="*/ 946 h 1374"/>
                <a:gd name="T64" fmla="*/ 332 w 975"/>
                <a:gd name="T65" fmla="*/ 885 h 1374"/>
                <a:gd name="T66" fmla="*/ 253 w 975"/>
                <a:gd name="T67" fmla="*/ 847 h 1374"/>
                <a:gd name="T68" fmla="*/ 181 w 975"/>
                <a:gd name="T69" fmla="*/ 799 h 1374"/>
                <a:gd name="T70" fmla="*/ 161 w 975"/>
                <a:gd name="T71" fmla="*/ 778 h 1374"/>
                <a:gd name="T72" fmla="*/ 133 w 975"/>
                <a:gd name="T73" fmla="*/ 762 h 1374"/>
                <a:gd name="T74" fmla="*/ 140 w 975"/>
                <a:gd name="T75" fmla="*/ 715 h 1374"/>
                <a:gd name="T76" fmla="*/ 145 w 975"/>
                <a:gd name="T77" fmla="*/ 671 h 1374"/>
                <a:gd name="T78" fmla="*/ 162 w 975"/>
                <a:gd name="T79" fmla="*/ 624 h 1374"/>
                <a:gd name="T80" fmla="*/ 113 w 975"/>
                <a:gd name="T81" fmla="*/ 599 h 1374"/>
                <a:gd name="T82" fmla="*/ 39 w 975"/>
                <a:gd name="T83" fmla="*/ 575 h 1374"/>
                <a:gd name="T84" fmla="*/ 8 w 975"/>
                <a:gd name="T85" fmla="*/ 481 h 1374"/>
                <a:gd name="T86" fmla="*/ 59 w 975"/>
                <a:gd name="T87" fmla="*/ 441 h 1374"/>
                <a:gd name="T88" fmla="*/ 131 w 975"/>
                <a:gd name="T89" fmla="*/ 442 h 1374"/>
                <a:gd name="T90" fmla="*/ 172 w 975"/>
                <a:gd name="T91" fmla="*/ 453 h 1374"/>
                <a:gd name="T92" fmla="*/ 177 w 975"/>
                <a:gd name="T93" fmla="*/ 417 h 1374"/>
                <a:gd name="T94" fmla="*/ 264 w 975"/>
                <a:gd name="T95" fmla="*/ 363 h 1374"/>
                <a:gd name="T96" fmla="*/ 261 w 975"/>
                <a:gd name="T97" fmla="*/ 333 h 1374"/>
                <a:gd name="T98" fmla="*/ 255 w 975"/>
                <a:gd name="T99" fmla="*/ 304 h 1374"/>
                <a:gd name="T100" fmla="*/ 239 w 975"/>
                <a:gd name="T101" fmla="*/ 251 h 1374"/>
                <a:gd name="T102" fmla="*/ 224 w 975"/>
                <a:gd name="T103" fmla="*/ 214 h 1374"/>
                <a:gd name="T104" fmla="*/ 205 w 975"/>
                <a:gd name="T105" fmla="*/ 166 h 1374"/>
                <a:gd name="T106" fmla="*/ 187 w 975"/>
                <a:gd name="T107" fmla="*/ 106 h 1374"/>
                <a:gd name="T108" fmla="*/ 152 w 975"/>
                <a:gd name="T109" fmla="*/ 76 h 1374"/>
                <a:gd name="T110" fmla="*/ 157 w 975"/>
                <a:gd name="T111" fmla="*/ 48 h 1374"/>
                <a:gd name="T112" fmla="*/ 133 w 975"/>
                <a:gd name="T113" fmla="*/ 9 h 1374"/>
                <a:gd name="T114" fmla="*/ 255 w 975"/>
                <a:gd name="T115" fmla="*/ 7 h 1374"/>
                <a:gd name="T116" fmla="*/ 317 w 975"/>
                <a:gd name="T117" fmla="*/ 13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1374">
                  <a:moveTo>
                    <a:pt x="349" y="0"/>
                  </a:moveTo>
                  <a:lnTo>
                    <a:pt x="363" y="9"/>
                  </a:lnTo>
                  <a:lnTo>
                    <a:pt x="367" y="5"/>
                  </a:lnTo>
                  <a:lnTo>
                    <a:pt x="383" y="12"/>
                  </a:lnTo>
                  <a:lnTo>
                    <a:pt x="388" y="7"/>
                  </a:lnTo>
                  <a:lnTo>
                    <a:pt x="413" y="8"/>
                  </a:lnTo>
                  <a:lnTo>
                    <a:pt x="427" y="5"/>
                  </a:lnTo>
                  <a:lnTo>
                    <a:pt x="433" y="9"/>
                  </a:lnTo>
                  <a:lnTo>
                    <a:pt x="431" y="14"/>
                  </a:lnTo>
                  <a:lnTo>
                    <a:pt x="437" y="19"/>
                  </a:lnTo>
                  <a:lnTo>
                    <a:pt x="428" y="24"/>
                  </a:lnTo>
                  <a:lnTo>
                    <a:pt x="436" y="32"/>
                  </a:lnTo>
                  <a:lnTo>
                    <a:pt x="445" y="34"/>
                  </a:lnTo>
                  <a:lnTo>
                    <a:pt x="455" y="56"/>
                  </a:lnTo>
                  <a:lnTo>
                    <a:pt x="468" y="54"/>
                  </a:lnTo>
                  <a:lnTo>
                    <a:pt x="465" y="43"/>
                  </a:lnTo>
                  <a:lnTo>
                    <a:pt x="485" y="53"/>
                  </a:lnTo>
                  <a:lnTo>
                    <a:pt x="466" y="69"/>
                  </a:lnTo>
                  <a:lnTo>
                    <a:pt x="477" y="81"/>
                  </a:lnTo>
                  <a:lnTo>
                    <a:pt x="496" y="83"/>
                  </a:lnTo>
                  <a:lnTo>
                    <a:pt x="492" y="98"/>
                  </a:lnTo>
                  <a:lnTo>
                    <a:pt x="492" y="107"/>
                  </a:lnTo>
                  <a:lnTo>
                    <a:pt x="514" y="113"/>
                  </a:lnTo>
                  <a:lnTo>
                    <a:pt x="500" y="126"/>
                  </a:lnTo>
                  <a:lnTo>
                    <a:pt x="501" y="131"/>
                  </a:lnTo>
                  <a:lnTo>
                    <a:pt x="524" y="130"/>
                  </a:lnTo>
                  <a:lnTo>
                    <a:pt x="526" y="142"/>
                  </a:lnTo>
                  <a:lnTo>
                    <a:pt x="537" y="160"/>
                  </a:lnTo>
                  <a:lnTo>
                    <a:pt x="539" y="138"/>
                  </a:lnTo>
                  <a:lnTo>
                    <a:pt x="545" y="138"/>
                  </a:lnTo>
                  <a:lnTo>
                    <a:pt x="551" y="147"/>
                  </a:lnTo>
                  <a:lnTo>
                    <a:pt x="542" y="161"/>
                  </a:lnTo>
                  <a:lnTo>
                    <a:pt x="555" y="167"/>
                  </a:lnTo>
                  <a:lnTo>
                    <a:pt x="559" y="162"/>
                  </a:lnTo>
                  <a:lnTo>
                    <a:pt x="556" y="140"/>
                  </a:lnTo>
                  <a:lnTo>
                    <a:pt x="566" y="141"/>
                  </a:lnTo>
                  <a:lnTo>
                    <a:pt x="566" y="161"/>
                  </a:lnTo>
                  <a:lnTo>
                    <a:pt x="581" y="166"/>
                  </a:lnTo>
                  <a:lnTo>
                    <a:pt x="594" y="157"/>
                  </a:lnTo>
                  <a:lnTo>
                    <a:pt x="599" y="165"/>
                  </a:lnTo>
                  <a:lnTo>
                    <a:pt x="601" y="172"/>
                  </a:lnTo>
                  <a:lnTo>
                    <a:pt x="594" y="175"/>
                  </a:lnTo>
                  <a:lnTo>
                    <a:pt x="590" y="184"/>
                  </a:lnTo>
                  <a:lnTo>
                    <a:pt x="599" y="192"/>
                  </a:lnTo>
                  <a:lnTo>
                    <a:pt x="628" y="191"/>
                  </a:lnTo>
                  <a:lnTo>
                    <a:pt x="628" y="172"/>
                  </a:lnTo>
                  <a:lnTo>
                    <a:pt x="650" y="172"/>
                  </a:lnTo>
                  <a:lnTo>
                    <a:pt x="650" y="167"/>
                  </a:lnTo>
                  <a:lnTo>
                    <a:pt x="662" y="167"/>
                  </a:lnTo>
                  <a:lnTo>
                    <a:pt x="665" y="175"/>
                  </a:lnTo>
                  <a:lnTo>
                    <a:pt x="667" y="156"/>
                  </a:lnTo>
                  <a:lnTo>
                    <a:pt x="682" y="156"/>
                  </a:lnTo>
                  <a:lnTo>
                    <a:pt x="682" y="179"/>
                  </a:lnTo>
                  <a:lnTo>
                    <a:pt x="751" y="181"/>
                  </a:lnTo>
                  <a:lnTo>
                    <a:pt x="766" y="192"/>
                  </a:lnTo>
                  <a:lnTo>
                    <a:pt x="763" y="205"/>
                  </a:lnTo>
                  <a:lnTo>
                    <a:pt x="767" y="209"/>
                  </a:lnTo>
                  <a:lnTo>
                    <a:pt x="780" y="207"/>
                  </a:lnTo>
                  <a:lnTo>
                    <a:pt x="780" y="214"/>
                  </a:lnTo>
                  <a:lnTo>
                    <a:pt x="758" y="211"/>
                  </a:lnTo>
                  <a:lnTo>
                    <a:pt x="752" y="219"/>
                  </a:lnTo>
                  <a:lnTo>
                    <a:pt x="757" y="226"/>
                  </a:lnTo>
                  <a:lnTo>
                    <a:pt x="783" y="230"/>
                  </a:lnTo>
                  <a:lnTo>
                    <a:pt x="785" y="235"/>
                  </a:lnTo>
                  <a:lnTo>
                    <a:pt x="773" y="258"/>
                  </a:lnTo>
                  <a:lnTo>
                    <a:pt x="772" y="273"/>
                  </a:lnTo>
                  <a:lnTo>
                    <a:pt x="751" y="273"/>
                  </a:lnTo>
                  <a:lnTo>
                    <a:pt x="751" y="263"/>
                  </a:lnTo>
                  <a:lnTo>
                    <a:pt x="736" y="260"/>
                  </a:lnTo>
                  <a:lnTo>
                    <a:pt x="734" y="273"/>
                  </a:lnTo>
                  <a:lnTo>
                    <a:pt x="711" y="279"/>
                  </a:lnTo>
                  <a:lnTo>
                    <a:pt x="721" y="320"/>
                  </a:lnTo>
                  <a:lnTo>
                    <a:pt x="716" y="367"/>
                  </a:lnTo>
                  <a:lnTo>
                    <a:pt x="748" y="383"/>
                  </a:lnTo>
                  <a:lnTo>
                    <a:pt x="772" y="396"/>
                  </a:lnTo>
                  <a:lnTo>
                    <a:pt x="778" y="409"/>
                  </a:lnTo>
                  <a:lnTo>
                    <a:pt x="792" y="416"/>
                  </a:lnTo>
                  <a:lnTo>
                    <a:pt x="800" y="427"/>
                  </a:lnTo>
                  <a:lnTo>
                    <a:pt x="793" y="438"/>
                  </a:lnTo>
                  <a:lnTo>
                    <a:pt x="773" y="442"/>
                  </a:lnTo>
                  <a:lnTo>
                    <a:pt x="783" y="475"/>
                  </a:lnTo>
                  <a:lnTo>
                    <a:pt x="798" y="492"/>
                  </a:lnTo>
                  <a:lnTo>
                    <a:pt x="792" y="502"/>
                  </a:lnTo>
                  <a:lnTo>
                    <a:pt x="771" y="501"/>
                  </a:lnTo>
                  <a:lnTo>
                    <a:pt x="780" y="530"/>
                  </a:lnTo>
                  <a:lnTo>
                    <a:pt x="782" y="545"/>
                  </a:lnTo>
                  <a:lnTo>
                    <a:pt x="773" y="544"/>
                  </a:lnTo>
                  <a:lnTo>
                    <a:pt x="772" y="549"/>
                  </a:lnTo>
                  <a:lnTo>
                    <a:pt x="777" y="549"/>
                  </a:lnTo>
                  <a:lnTo>
                    <a:pt x="775" y="559"/>
                  </a:lnTo>
                  <a:lnTo>
                    <a:pt x="772" y="598"/>
                  </a:lnTo>
                  <a:lnTo>
                    <a:pt x="762" y="598"/>
                  </a:lnTo>
                  <a:lnTo>
                    <a:pt x="758" y="590"/>
                  </a:lnTo>
                  <a:lnTo>
                    <a:pt x="751" y="586"/>
                  </a:lnTo>
                  <a:lnTo>
                    <a:pt x="748" y="598"/>
                  </a:lnTo>
                  <a:lnTo>
                    <a:pt x="719" y="596"/>
                  </a:lnTo>
                  <a:lnTo>
                    <a:pt x="724" y="646"/>
                  </a:lnTo>
                  <a:lnTo>
                    <a:pt x="742" y="645"/>
                  </a:lnTo>
                  <a:lnTo>
                    <a:pt x="763" y="644"/>
                  </a:lnTo>
                  <a:lnTo>
                    <a:pt x="777" y="650"/>
                  </a:lnTo>
                  <a:lnTo>
                    <a:pt x="773" y="659"/>
                  </a:lnTo>
                  <a:lnTo>
                    <a:pt x="785" y="659"/>
                  </a:lnTo>
                  <a:lnTo>
                    <a:pt x="790" y="660"/>
                  </a:lnTo>
                  <a:lnTo>
                    <a:pt x="790" y="650"/>
                  </a:lnTo>
                  <a:lnTo>
                    <a:pt x="795" y="646"/>
                  </a:lnTo>
                  <a:lnTo>
                    <a:pt x="803" y="652"/>
                  </a:lnTo>
                  <a:lnTo>
                    <a:pt x="805" y="644"/>
                  </a:lnTo>
                  <a:lnTo>
                    <a:pt x="820" y="644"/>
                  </a:lnTo>
                  <a:lnTo>
                    <a:pt x="817" y="655"/>
                  </a:lnTo>
                  <a:lnTo>
                    <a:pt x="822" y="652"/>
                  </a:lnTo>
                  <a:lnTo>
                    <a:pt x="831" y="655"/>
                  </a:lnTo>
                  <a:lnTo>
                    <a:pt x="822" y="661"/>
                  </a:lnTo>
                  <a:lnTo>
                    <a:pt x="822" y="666"/>
                  </a:lnTo>
                  <a:lnTo>
                    <a:pt x="800" y="671"/>
                  </a:lnTo>
                  <a:lnTo>
                    <a:pt x="800" y="681"/>
                  </a:lnTo>
                  <a:lnTo>
                    <a:pt x="815" y="676"/>
                  </a:lnTo>
                  <a:lnTo>
                    <a:pt x="821" y="681"/>
                  </a:lnTo>
                  <a:lnTo>
                    <a:pt x="832" y="679"/>
                  </a:lnTo>
                  <a:lnTo>
                    <a:pt x="831" y="694"/>
                  </a:lnTo>
                  <a:lnTo>
                    <a:pt x="800" y="694"/>
                  </a:lnTo>
                  <a:lnTo>
                    <a:pt x="801" y="730"/>
                  </a:lnTo>
                  <a:lnTo>
                    <a:pt x="801" y="739"/>
                  </a:lnTo>
                  <a:lnTo>
                    <a:pt x="842" y="742"/>
                  </a:lnTo>
                  <a:lnTo>
                    <a:pt x="841" y="799"/>
                  </a:lnTo>
                  <a:lnTo>
                    <a:pt x="841" y="809"/>
                  </a:lnTo>
                  <a:lnTo>
                    <a:pt x="865" y="804"/>
                  </a:lnTo>
                  <a:lnTo>
                    <a:pt x="879" y="779"/>
                  </a:lnTo>
                  <a:lnTo>
                    <a:pt x="931" y="783"/>
                  </a:lnTo>
                  <a:lnTo>
                    <a:pt x="934" y="796"/>
                  </a:lnTo>
                  <a:lnTo>
                    <a:pt x="896" y="803"/>
                  </a:lnTo>
                  <a:lnTo>
                    <a:pt x="894" y="836"/>
                  </a:lnTo>
                  <a:lnTo>
                    <a:pt x="933" y="827"/>
                  </a:lnTo>
                  <a:lnTo>
                    <a:pt x="936" y="833"/>
                  </a:lnTo>
                  <a:lnTo>
                    <a:pt x="953" y="821"/>
                  </a:lnTo>
                  <a:lnTo>
                    <a:pt x="953" y="833"/>
                  </a:lnTo>
                  <a:lnTo>
                    <a:pt x="975" y="856"/>
                  </a:lnTo>
                  <a:lnTo>
                    <a:pt x="954" y="875"/>
                  </a:lnTo>
                  <a:lnTo>
                    <a:pt x="939" y="880"/>
                  </a:lnTo>
                  <a:lnTo>
                    <a:pt x="915" y="880"/>
                  </a:lnTo>
                  <a:lnTo>
                    <a:pt x="915" y="888"/>
                  </a:lnTo>
                  <a:lnTo>
                    <a:pt x="891" y="886"/>
                  </a:lnTo>
                  <a:lnTo>
                    <a:pt x="890" y="873"/>
                  </a:lnTo>
                  <a:lnTo>
                    <a:pt x="865" y="872"/>
                  </a:lnTo>
                  <a:lnTo>
                    <a:pt x="865" y="893"/>
                  </a:lnTo>
                  <a:lnTo>
                    <a:pt x="840" y="893"/>
                  </a:lnTo>
                  <a:lnTo>
                    <a:pt x="840" y="910"/>
                  </a:lnTo>
                  <a:lnTo>
                    <a:pt x="869" y="911"/>
                  </a:lnTo>
                  <a:lnTo>
                    <a:pt x="869" y="1026"/>
                  </a:lnTo>
                  <a:lnTo>
                    <a:pt x="880" y="1039"/>
                  </a:lnTo>
                  <a:lnTo>
                    <a:pt x="889" y="1069"/>
                  </a:lnTo>
                  <a:lnTo>
                    <a:pt x="895" y="1077"/>
                  </a:lnTo>
                  <a:lnTo>
                    <a:pt x="880" y="1093"/>
                  </a:lnTo>
                  <a:lnTo>
                    <a:pt x="872" y="1097"/>
                  </a:lnTo>
                  <a:lnTo>
                    <a:pt x="864" y="1108"/>
                  </a:lnTo>
                  <a:lnTo>
                    <a:pt x="847" y="1109"/>
                  </a:lnTo>
                  <a:lnTo>
                    <a:pt x="841" y="1117"/>
                  </a:lnTo>
                  <a:lnTo>
                    <a:pt x="841" y="1124"/>
                  </a:lnTo>
                  <a:lnTo>
                    <a:pt x="831" y="1124"/>
                  </a:lnTo>
                  <a:lnTo>
                    <a:pt x="830" y="1141"/>
                  </a:lnTo>
                  <a:lnTo>
                    <a:pt x="817" y="1151"/>
                  </a:lnTo>
                  <a:lnTo>
                    <a:pt x="820" y="1157"/>
                  </a:lnTo>
                  <a:lnTo>
                    <a:pt x="801" y="1173"/>
                  </a:lnTo>
                  <a:lnTo>
                    <a:pt x="796" y="1187"/>
                  </a:lnTo>
                  <a:lnTo>
                    <a:pt x="801" y="1197"/>
                  </a:lnTo>
                  <a:lnTo>
                    <a:pt x="801" y="1221"/>
                  </a:lnTo>
                  <a:lnTo>
                    <a:pt x="782" y="1240"/>
                  </a:lnTo>
                  <a:lnTo>
                    <a:pt x="767" y="1262"/>
                  </a:lnTo>
                  <a:lnTo>
                    <a:pt x="768" y="1269"/>
                  </a:lnTo>
                  <a:lnTo>
                    <a:pt x="756" y="1287"/>
                  </a:lnTo>
                  <a:lnTo>
                    <a:pt x="758" y="1311"/>
                  </a:lnTo>
                  <a:lnTo>
                    <a:pt x="756" y="1319"/>
                  </a:lnTo>
                  <a:lnTo>
                    <a:pt x="766" y="1329"/>
                  </a:lnTo>
                  <a:lnTo>
                    <a:pt x="771" y="1340"/>
                  </a:lnTo>
                  <a:lnTo>
                    <a:pt x="787" y="1341"/>
                  </a:lnTo>
                  <a:lnTo>
                    <a:pt x="783" y="1353"/>
                  </a:lnTo>
                  <a:lnTo>
                    <a:pt x="796" y="1363"/>
                  </a:lnTo>
                  <a:lnTo>
                    <a:pt x="801" y="1374"/>
                  </a:lnTo>
                  <a:lnTo>
                    <a:pt x="782" y="1364"/>
                  </a:lnTo>
                  <a:lnTo>
                    <a:pt x="766" y="1363"/>
                  </a:lnTo>
                  <a:lnTo>
                    <a:pt x="741" y="1374"/>
                  </a:lnTo>
                  <a:lnTo>
                    <a:pt x="689" y="1374"/>
                  </a:lnTo>
                  <a:lnTo>
                    <a:pt x="677" y="1343"/>
                  </a:lnTo>
                  <a:lnTo>
                    <a:pt x="662" y="1324"/>
                  </a:lnTo>
                  <a:lnTo>
                    <a:pt x="638" y="1316"/>
                  </a:lnTo>
                  <a:lnTo>
                    <a:pt x="610" y="1297"/>
                  </a:lnTo>
                  <a:lnTo>
                    <a:pt x="603" y="1297"/>
                  </a:lnTo>
                  <a:lnTo>
                    <a:pt x="591" y="1306"/>
                  </a:lnTo>
                  <a:lnTo>
                    <a:pt x="581" y="1304"/>
                  </a:lnTo>
                  <a:lnTo>
                    <a:pt x="571" y="1276"/>
                  </a:lnTo>
                  <a:lnTo>
                    <a:pt x="588" y="1255"/>
                  </a:lnTo>
                  <a:lnTo>
                    <a:pt x="575" y="1242"/>
                  </a:lnTo>
                  <a:lnTo>
                    <a:pt x="549" y="1237"/>
                  </a:lnTo>
                  <a:lnTo>
                    <a:pt x="546" y="1205"/>
                  </a:lnTo>
                  <a:lnTo>
                    <a:pt x="537" y="1178"/>
                  </a:lnTo>
                  <a:lnTo>
                    <a:pt x="526" y="1164"/>
                  </a:lnTo>
                  <a:lnTo>
                    <a:pt x="506" y="1109"/>
                  </a:lnTo>
                  <a:lnTo>
                    <a:pt x="507" y="1099"/>
                  </a:lnTo>
                  <a:lnTo>
                    <a:pt x="521" y="1077"/>
                  </a:lnTo>
                  <a:lnTo>
                    <a:pt x="512" y="1074"/>
                  </a:lnTo>
                  <a:lnTo>
                    <a:pt x="514" y="1067"/>
                  </a:lnTo>
                  <a:lnTo>
                    <a:pt x="510" y="1069"/>
                  </a:lnTo>
                  <a:lnTo>
                    <a:pt x="507" y="1064"/>
                  </a:lnTo>
                  <a:lnTo>
                    <a:pt x="496" y="1070"/>
                  </a:lnTo>
                  <a:lnTo>
                    <a:pt x="496" y="1050"/>
                  </a:lnTo>
                  <a:lnTo>
                    <a:pt x="486" y="1064"/>
                  </a:lnTo>
                  <a:lnTo>
                    <a:pt x="476" y="1063"/>
                  </a:lnTo>
                  <a:lnTo>
                    <a:pt x="473" y="1058"/>
                  </a:lnTo>
                  <a:lnTo>
                    <a:pt x="470" y="1060"/>
                  </a:lnTo>
                  <a:lnTo>
                    <a:pt x="465" y="1048"/>
                  </a:lnTo>
                  <a:lnTo>
                    <a:pt x="452" y="1044"/>
                  </a:lnTo>
                  <a:lnTo>
                    <a:pt x="452" y="1024"/>
                  </a:lnTo>
                  <a:lnTo>
                    <a:pt x="443" y="1023"/>
                  </a:lnTo>
                  <a:lnTo>
                    <a:pt x="438" y="1011"/>
                  </a:lnTo>
                  <a:lnTo>
                    <a:pt x="422" y="1003"/>
                  </a:lnTo>
                  <a:lnTo>
                    <a:pt x="421" y="996"/>
                  </a:lnTo>
                  <a:lnTo>
                    <a:pt x="411" y="996"/>
                  </a:lnTo>
                  <a:lnTo>
                    <a:pt x="404" y="981"/>
                  </a:lnTo>
                  <a:lnTo>
                    <a:pt x="397" y="981"/>
                  </a:lnTo>
                  <a:lnTo>
                    <a:pt x="396" y="970"/>
                  </a:lnTo>
                  <a:lnTo>
                    <a:pt x="393" y="975"/>
                  </a:lnTo>
                  <a:lnTo>
                    <a:pt x="388" y="969"/>
                  </a:lnTo>
                  <a:lnTo>
                    <a:pt x="374" y="965"/>
                  </a:lnTo>
                  <a:lnTo>
                    <a:pt x="379" y="959"/>
                  </a:lnTo>
                  <a:lnTo>
                    <a:pt x="378" y="946"/>
                  </a:lnTo>
                  <a:lnTo>
                    <a:pt x="386" y="939"/>
                  </a:lnTo>
                  <a:lnTo>
                    <a:pt x="367" y="930"/>
                  </a:lnTo>
                  <a:lnTo>
                    <a:pt x="369" y="897"/>
                  </a:lnTo>
                  <a:lnTo>
                    <a:pt x="362" y="893"/>
                  </a:lnTo>
                  <a:lnTo>
                    <a:pt x="344" y="896"/>
                  </a:lnTo>
                  <a:lnTo>
                    <a:pt x="344" y="890"/>
                  </a:lnTo>
                  <a:lnTo>
                    <a:pt x="332" y="885"/>
                  </a:lnTo>
                  <a:lnTo>
                    <a:pt x="330" y="880"/>
                  </a:lnTo>
                  <a:lnTo>
                    <a:pt x="314" y="870"/>
                  </a:lnTo>
                  <a:lnTo>
                    <a:pt x="303" y="865"/>
                  </a:lnTo>
                  <a:lnTo>
                    <a:pt x="290" y="868"/>
                  </a:lnTo>
                  <a:lnTo>
                    <a:pt x="284" y="857"/>
                  </a:lnTo>
                  <a:lnTo>
                    <a:pt x="266" y="847"/>
                  </a:lnTo>
                  <a:lnTo>
                    <a:pt x="253" y="847"/>
                  </a:lnTo>
                  <a:lnTo>
                    <a:pt x="245" y="842"/>
                  </a:lnTo>
                  <a:lnTo>
                    <a:pt x="229" y="842"/>
                  </a:lnTo>
                  <a:lnTo>
                    <a:pt x="219" y="832"/>
                  </a:lnTo>
                  <a:lnTo>
                    <a:pt x="209" y="832"/>
                  </a:lnTo>
                  <a:lnTo>
                    <a:pt x="194" y="808"/>
                  </a:lnTo>
                  <a:lnTo>
                    <a:pt x="191" y="811"/>
                  </a:lnTo>
                  <a:lnTo>
                    <a:pt x="181" y="799"/>
                  </a:lnTo>
                  <a:lnTo>
                    <a:pt x="182" y="794"/>
                  </a:lnTo>
                  <a:lnTo>
                    <a:pt x="176" y="796"/>
                  </a:lnTo>
                  <a:lnTo>
                    <a:pt x="176" y="792"/>
                  </a:lnTo>
                  <a:lnTo>
                    <a:pt x="170" y="794"/>
                  </a:lnTo>
                  <a:lnTo>
                    <a:pt x="171" y="788"/>
                  </a:lnTo>
                  <a:lnTo>
                    <a:pt x="161" y="784"/>
                  </a:lnTo>
                  <a:lnTo>
                    <a:pt x="161" y="778"/>
                  </a:lnTo>
                  <a:lnTo>
                    <a:pt x="151" y="779"/>
                  </a:lnTo>
                  <a:lnTo>
                    <a:pt x="147" y="773"/>
                  </a:lnTo>
                  <a:lnTo>
                    <a:pt x="152" y="769"/>
                  </a:lnTo>
                  <a:lnTo>
                    <a:pt x="150" y="764"/>
                  </a:lnTo>
                  <a:lnTo>
                    <a:pt x="145" y="768"/>
                  </a:lnTo>
                  <a:lnTo>
                    <a:pt x="145" y="764"/>
                  </a:lnTo>
                  <a:lnTo>
                    <a:pt x="133" y="762"/>
                  </a:lnTo>
                  <a:lnTo>
                    <a:pt x="135" y="758"/>
                  </a:lnTo>
                  <a:lnTo>
                    <a:pt x="133" y="742"/>
                  </a:lnTo>
                  <a:lnTo>
                    <a:pt x="150" y="737"/>
                  </a:lnTo>
                  <a:lnTo>
                    <a:pt x="151" y="729"/>
                  </a:lnTo>
                  <a:lnTo>
                    <a:pt x="146" y="728"/>
                  </a:lnTo>
                  <a:lnTo>
                    <a:pt x="145" y="718"/>
                  </a:lnTo>
                  <a:lnTo>
                    <a:pt x="140" y="715"/>
                  </a:lnTo>
                  <a:lnTo>
                    <a:pt x="150" y="708"/>
                  </a:lnTo>
                  <a:lnTo>
                    <a:pt x="156" y="709"/>
                  </a:lnTo>
                  <a:lnTo>
                    <a:pt x="166" y="689"/>
                  </a:lnTo>
                  <a:lnTo>
                    <a:pt x="146" y="686"/>
                  </a:lnTo>
                  <a:lnTo>
                    <a:pt x="151" y="676"/>
                  </a:lnTo>
                  <a:lnTo>
                    <a:pt x="140" y="676"/>
                  </a:lnTo>
                  <a:lnTo>
                    <a:pt x="145" y="671"/>
                  </a:lnTo>
                  <a:lnTo>
                    <a:pt x="156" y="673"/>
                  </a:lnTo>
                  <a:lnTo>
                    <a:pt x="147" y="660"/>
                  </a:lnTo>
                  <a:lnTo>
                    <a:pt x="151" y="650"/>
                  </a:lnTo>
                  <a:lnTo>
                    <a:pt x="145" y="636"/>
                  </a:lnTo>
                  <a:lnTo>
                    <a:pt x="161" y="627"/>
                  </a:lnTo>
                  <a:lnTo>
                    <a:pt x="167" y="625"/>
                  </a:lnTo>
                  <a:lnTo>
                    <a:pt x="162" y="624"/>
                  </a:lnTo>
                  <a:lnTo>
                    <a:pt x="155" y="612"/>
                  </a:lnTo>
                  <a:lnTo>
                    <a:pt x="138" y="620"/>
                  </a:lnTo>
                  <a:lnTo>
                    <a:pt x="135" y="614"/>
                  </a:lnTo>
                  <a:lnTo>
                    <a:pt x="131" y="615"/>
                  </a:lnTo>
                  <a:lnTo>
                    <a:pt x="128" y="609"/>
                  </a:lnTo>
                  <a:lnTo>
                    <a:pt x="122" y="609"/>
                  </a:lnTo>
                  <a:lnTo>
                    <a:pt x="113" y="599"/>
                  </a:lnTo>
                  <a:lnTo>
                    <a:pt x="103" y="599"/>
                  </a:lnTo>
                  <a:lnTo>
                    <a:pt x="93" y="590"/>
                  </a:lnTo>
                  <a:lnTo>
                    <a:pt x="74" y="590"/>
                  </a:lnTo>
                  <a:lnTo>
                    <a:pt x="61" y="581"/>
                  </a:lnTo>
                  <a:lnTo>
                    <a:pt x="53" y="581"/>
                  </a:lnTo>
                  <a:lnTo>
                    <a:pt x="54" y="574"/>
                  </a:lnTo>
                  <a:lnTo>
                    <a:pt x="39" y="575"/>
                  </a:lnTo>
                  <a:lnTo>
                    <a:pt x="37" y="564"/>
                  </a:lnTo>
                  <a:lnTo>
                    <a:pt x="23" y="555"/>
                  </a:lnTo>
                  <a:lnTo>
                    <a:pt x="29" y="544"/>
                  </a:lnTo>
                  <a:lnTo>
                    <a:pt x="13" y="539"/>
                  </a:lnTo>
                  <a:lnTo>
                    <a:pt x="1" y="526"/>
                  </a:lnTo>
                  <a:lnTo>
                    <a:pt x="0" y="496"/>
                  </a:lnTo>
                  <a:lnTo>
                    <a:pt x="8" y="481"/>
                  </a:lnTo>
                  <a:lnTo>
                    <a:pt x="10" y="468"/>
                  </a:lnTo>
                  <a:lnTo>
                    <a:pt x="7" y="468"/>
                  </a:lnTo>
                  <a:lnTo>
                    <a:pt x="13" y="450"/>
                  </a:lnTo>
                  <a:lnTo>
                    <a:pt x="17" y="441"/>
                  </a:lnTo>
                  <a:lnTo>
                    <a:pt x="34" y="453"/>
                  </a:lnTo>
                  <a:lnTo>
                    <a:pt x="42" y="442"/>
                  </a:lnTo>
                  <a:lnTo>
                    <a:pt x="59" y="441"/>
                  </a:lnTo>
                  <a:lnTo>
                    <a:pt x="71" y="447"/>
                  </a:lnTo>
                  <a:lnTo>
                    <a:pt x="78" y="445"/>
                  </a:lnTo>
                  <a:lnTo>
                    <a:pt x="76" y="436"/>
                  </a:lnTo>
                  <a:lnTo>
                    <a:pt x="98" y="445"/>
                  </a:lnTo>
                  <a:lnTo>
                    <a:pt x="111" y="432"/>
                  </a:lnTo>
                  <a:lnTo>
                    <a:pt x="127" y="453"/>
                  </a:lnTo>
                  <a:lnTo>
                    <a:pt x="131" y="442"/>
                  </a:lnTo>
                  <a:lnTo>
                    <a:pt x="138" y="441"/>
                  </a:lnTo>
                  <a:lnTo>
                    <a:pt x="143" y="455"/>
                  </a:lnTo>
                  <a:lnTo>
                    <a:pt x="157" y="448"/>
                  </a:lnTo>
                  <a:lnTo>
                    <a:pt x="157" y="463"/>
                  </a:lnTo>
                  <a:lnTo>
                    <a:pt x="166" y="463"/>
                  </a:lnTo>
                  <a:lnTo>
                    <a:pt x="166" y="452"/>
                  </a:lnTo>
                  <a:lnTo>
                    <a:pt x="172" y="453"/>
                  </a:lnTo>
                  <a:lnTo>
                    <a:pt x="170" y="448"/>
                  </a:lnTo>
                  <a:lnTo>
                    <a:pt x="176" y="447"/>
                  </a:lnTo>
                  <a:lnTo>
                    <a:pt x="171" y="431"/>
                  </a:lnTo>
                  <a:lnTo>
                    <a:pt x="165" y="431"/>
                  </a:lnTo>
                  <a:lnTo>
                    <a:pt x="170" y="418"/>
                  </a:lnTo>
                  <a:lnTo>
                    <a:pt x="176" y="421"/>
                  </a:lnTo>
                  <a:lnTo>
                    <a:pt x="177" y="417"/>
                  </a:lnTo>
                  <a:lnTo>
                    <a:pt x="179" y="413"/>
                  </a:lnTo>
                  <a:lnTo>
                    <a:pt x="194" y="404"/>
                  </a:lnTo>
                  <a:lnTo>
                    <a:pt x="211" y="406"/>
                  </a:lnTo>
                  <a:lnTo>
                    <a:pt x="219" y="384"/>
                  </a:lnTo>
                  <a:lnTo>
                    <a:pt x="244" y="381"/>
                  </a:lnTo>
                  <a:lnTo>
                    <a:pt x="258" y="377"/>
                  </a:lnTo>
                  <a:lnTo>
                    <a:pt x="264" y="363"/>
                  </a:lnTo>
                  <a:lnTo>
                    <a:pt x="248" y="353"/>
                  </a:lnTo>
                  <a:lnTo>
                    <a:pt x="264" y="358"/>
                  </a:lnTo>
                  <a:lnTo>
                    <a:pt x="268" y="348"/>
                  </a:lnTo>
                  <a:lnTo>
                    <a:pt x="246" y="342"/>
                  </a:lnTo>
                  <a:lnTo>
                    <a:pt x="253" y="333"/>
                  </a:lnTo>
                  <a:lnTo>
                    <a:pt x="258" y="337"/>
                  </a:lnTo>
                  <a:lnTo>
                    <a:pt x="261" y="333"/>
                  </a:lnTo>
                  <a:lnTo>
                    <a:pt x="263" y="319"/>
                  </a:lnTo>
                  <a:lnTo>
                    <a:pt x="258" y="319"/>
                  </a:lnTo>
                  <a:lnTo>
                    <a:pt x="253" y="324"/>
                  </a:lnTo>
                  <a:lnTo>
                    <a:pt x="248" y="320"/>
                  </a:lnTo>
                  <a:lnTo>
                    <a:pt x="250" y="315"/>
                  </a:lnTo>
                  <a:lnTo>
                    <a:pt x="256" y="312"/>
                  </a:lnTo>
                  <a:lnTo>
                    <a:pt x="255" y="304"/>
                  </a:lnTo>
                  <a:lnTo>
                    <a:pt x="241" y="308"/>
                  </a:lnTo>
                  <a:lnTo>
                    <a:pt x="244" y="303"/>
                  </a:lnTo>
                  <a:lnTo>
                    <a:pt x="256" y="289"/>
                  </a:lnTo>
                  <a:lnTo>
                    <a:pt x="240" y="274"/>
                  </a:lnTo>
                  <a:lnTo>
                    <a:pt x="258" y="268"/>
                  </a:lnTo>
                  <a:lnTo>
                    <a:pt x="248" y="256"/>
                  </a:lnTo>
                  <a:lnTo>
                    <a:pt x="239" y="251"/>
                  </a:lnTo>
                  <a:lnTo>
                    <a:pt x="246" y="241"/>
                  </a:lnTo>
                  <a:lnTo>
                    <a:pt x="240" y="236"/>
                  </a:lnTo>
                  <a:lnTo>
                    <a:pt x="244" y="215"/>
                  </a:lnTo>
                  <a:lnTo>
                    <a:pt x="235" y="219"/>
                  </a:lnTo>
                  <a:lnTo>
                    <a:pt x="234" y="211"/>
                  </a:lnTo>
                  <a:lnTo>
                    <a:pt x="229" y="216"/>
                  </a:lnTo>
                  <a:lnTo>
                    <a:pt x="224" y="214"/>
                  </a:lnTo>
                  <a:lnTo>
                    <a:pt x="225" y="204"/>
                  </a:lnTo>
                  <a:lnTo>
                    <a:pt x="219" y="207"/>
                  </a:lnTo>
                  <a:lnTo>
                    <a:pt x="211" y="200"/>
                  </a:lnTo>
                  <a:lnTo>
                    <a:pt x="207" y="202"/>
                  </a:lnTo>
                  <a:lnTo>
                    <a:pt x="210" y="191"/>
                  </a:lnTo>
                  <a:lnTo>
                    <a:pt x="199" y="182"/>
                  </a:lnTo>
                  <a:lnTo>
                    <a:pt x="205" y="166"/>
                  </a:lnTo>
                  <a:lnTo>
                    <a:pt x="192" y="162"/>
                  </a:lnTo>
                  <a:lnTo>
                    <a:pt x="200" y="151"/>
                  </a:lnTo>
                  <a:lnTo>
                    <a:pt x="184" y="140"/>
                  </a:lnTo>
                  <a:lnTo>
                    <a:pt x="186" y="122"/>
                  </a:lnTo>
                  <a:lnTo>
                    <a:pt x="175" y="117"/>
                  </a:lnTo>
                  <a:lnTo>
                    <a:pt x="184" y="115"/>
                  </a:lnTo>
                  <a:lnTo>
                    <a:pt x="187" y="106"/>
                  </a:lnTo>
                  <a:lnTo>
                    <a:pt x="171" y="107"/>
                  </a:lnTo>
                  <a:lnTo>
                    <a:pt x="175" y="96"/>
                  </a:lnTo>
                  <a:lnTo>
                    <a:pt x="162" y="91"/>
                  </a:lnTo>
                  <a:lnTo>
                    <a:pt x="162" y="82"/>
                  </a:lnTo>
                  <a:lnTo>
                    <a:pt x="170" y="81"/>
                  </a:lnTo>
                  <a:lnTo>
                    <a:pt x="160" y="74"/>
                  </a:lnTo>
                  <a:lnTo>
                    <a:pt x="152" y="76"/>
                  </a:lnTo>
                  <a:lnTo>
                    <a:pt x="160" y="67"/>
                  </a:lnTo>
                  <a:lnTo>
                    <a:pt x="157" y="62"/>
                  </a:lnTo>
                  <a:lnTo>
                    <a:pt x="167" y="61"/>
                  </a:lnTo>
                  <a:lnTo>
                    <a:pt x="167" y="54"/>
                  </a:lnTo>
                  <a:lnTo>
                    <a:pt x="157" y="59"/>
                  </a:lnTo>
                  <a:lnTo>
                    <a:pt x="150" y="56"/>
                  </a:lnTo>
                  <a:lnTo>
                    <a:pt x="157" y="48"/>
                  </a:lnTo>
                  <a:lnTo>
                    <a:pt x="150" y="43"/>
                  </a:lnTo>
                  <a:lnTo>
                    <a:pt x="152" y="32"/>
                  </a:lnTo>
                  <a:lnTo>
                    <a:pt x="145" y="32"/>
                  </a:lnTo>
                  <a:lnTo>
                    <a:pt x="138" y="22"/>
                  </a:lnTo>
                  <a:lnTo>
                    <a:pt x="130" y="22"/>
                  </a:lnTo>
                  <a:lnTo>
                    <a:pt x="136" y="17"/>
                  </a:lnTo>
                  <a:lnTo>
                    <a:pt x="133" y="9"/>
                  </a:lnTo>
                  <a:lnTo>
                    <a:pt x="166" y="2"/>
                  </a:lnTo>
                  <a:lnTo>
                    <a:pt x="187" y="12"/>
                  </a:lnTo>
                  <a:lnTo>
                    <a:pt x="197" y="3"/>
                  </a:lnTo>
                  <a:lnTo>
                    <a:pt x="215" y="24"/>
                  </a:lnTo>
                  <a:lnTo>
                    <a:pt x="226" y="32"/>
                  </a:lnTo>
                  <a:lnTo>
                    <a:pt x="244" y="9"/>
                  </a:lnTo>
                  <a:lnTo>
                    <a:pt x="255" y="7"/>
                  </a:lnTo>
                  <a:lnTo>
                    <a:pt x="266" y="9"/>
                  </a:lnTo>
                  <a:lnTo>
                    <a:pt x="274" y="23"/>
                  </a:lnTo>
                  <a:lnTo>
                    <a:pt x="279" y="22"/>
                  </a:lnTo>
                  <a:lnTo>
                    <a:pt x="298" y="27"/>
                  </a:lnTo>
                  <a:lnTo>
                    <a:pt x="303" y="23"/>
                  </a:lnTo>
                  <a:lnTo>
                    <a:pt x="310" y="27"/>
                  </a:lnTo>
                  <a:lnTo>
                    <a:pt x="317" y="13"/>
                  </a:lnTo>
                  <a:lnTo>
                    <a:pt x="338" y="8"/>
                  </a:lnTo>
                  <a:lnTo>
                    <a:pt x="342" y="13"/>
                  </a:lnTo>
                  <a:lnTo>
                    <a:pt x="349" y="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420600" y="2385012"/>
              <a:ext cx="1138098" cy="1146266"/>
            </a:xfrm>
            <a:custGeom>
              <a:avLst/>
              <a:gdLst>
                <a:gd name="T0" fmla="*/ 903 w 1674"/>
                <a:gd name="T1" fmla="*/ 116 h 1684"/>
                <a:gd name="T2" fmla="*/ 982 w 1674"/>
                <a:gd name="T3" fmla="*/ 176 h 1684"/>
                <a:gd name="T4" fmla="*/ 1041 w 1674"/>
                <a:gd name="T5" fmla="*/ 182 h 1684"/>
                <a:gd name="T6" fmla="*/ 1084 w 1674"/>
                <a:gd name="T7" fmla="*/ 225 h 1684"/>
                <a:gd name="T8" fmla="*/ 1113 w 1674"/>
                <a:gd name="T9" fmla="*/ 273 h 1684"/>
                <a:gd name="T10" fmla="*/ 1154 w 1674"/>
                <a:gd name="T11" fmla="*/ 358 h 1684"/>
                <a:gd name="T12" fmla="*/ 1217 w 1674"/>
                <a:gd name="T13" fmla="*/ 382 h 1684"/>
                <a:gd name="T14" fmla="*/ 1307 w 1674"/>
                <a:gd name="T15" fmla="*/ 418 h 1684"/>
                <a:gd name="T16" fmla="*/ 1389 w 1674"/>
                <a:gd name="T17" fmla="*/ 441 h 1684"/>
                <a:gd name="T18" fmla="*/ 1413 w 1674"/>
                <a:gd name="T19" fmla="*/ 511 h 1684"/>
                <a:gd name="T20" fmla="*/ 1443 w 1674"/>
                <a:gd name="T21" fmla="*/ 599 h 1684"/>
                <a:gd name="T22" fmla="*/ 1433 w 1674"/>
                <a:gd name="T23" fmla="*/ 649 h 1684"/>
                <a:gd name="T24" fmla="*/ 1463 w 1674"/>
                <a:gd name="T25" fmla="*/ 749 h 1684"/>
                <a:gd name="T26" fmla="*/ 1422 w 1674"/>
                <a:gd name="T27" fmla="*/ 842 h 1684"/>
                <a:gd name="T28" fmla="*/ 1601 w 1674"/>
                <a:gd name="T29" fmla="*/ 932 h 1684"/>
                <a:gd name="T30" fmla="*/ 1555 w 1674"/>
                <a:gd name="T31" fmla="*/ 1051 h 1684"/>
                <a:gd name="T32" fmla="*/ 1473 w 1674"/>
                <a:gd name="T33" fmla="*/ 1182 h 1684"/>
                <a:gd name="T34" fmla="*/ 1488 w 1674"/>
                <a:gd name="T35" fmla="*/ 1330 h 1684"/>
                <a:gd name="T36" fmla="*/ 1388 w 1674"/>
                <a:gd name="T37" fmla="*/ 1262 h 1684"/>
                <a:gd name="T38" fmla="*/ 1379 w 1674"/>
                <a:gd name="T39" fmla="*/ 1208 h 1684"/>
                <a:gd name="T40" fmla="*/ 1300 w 1674"/>
                <a:gd name="T41" fmla="*/ 1089 h 1684"/>
                <a:gd name="T42" fmla="*/ 1235 w 1674"/>
                <a:gd name="T43" fmla="*/ 1112 h 1684"/>
                <a:gd name="T44" fmla="*/ 1112 w 1674"/>
                <a:gd name="T45" fmla="*/ 1265 h 1684"/>
                <a:gd name="T46" fmla="*/ 1092 w 1674"/>
                <a:gd name="T47" fmla="*/ 1375 h 1684"/>
                <a:gd name="T48" fmla="*/ 1232 w 1674"/>
                <a:gd name="T49" fmla="*/ 1457 h 1684"/>
                <a:gd name="T50" fmla="*/ 1315 w 1674"/>
                <a:gd name="T51" fmla="*/ 1462 h 1684"/>
                <a:gd name="T52" fmla="*/ 1376 w 1674"/>
                <a:gd name="T53" fmla="*/ 1473 h 1684"/>
                <a:gd name="T54" fmla="*/ 1353 w 1674"/>
                <a:gd name="T55" fmla="*/ 1536 h 1684"/>
                <a:gd name="T56" fmla="*/ 1201 w 1674"/>
                <a:gd name="T57" fmla="*/ 1617 h 1684"/>
                <a:gd name="T58" fmla="*/ 1054 w 1674"/>
                <a:gd name="T59" fmla="*/ 1675 h 1684"/>
                <a:gd name="T60" fmla="*/ 984 w 1674"/>
                <a:gd name="T61" fmla="*/ 1524 h 1684"/>
                <a:gd name="T62" fmla="*/ 950 w 1674"/>
                <a:gd name="T63" fmla="*/ 1442 h 1684"/>
                <a:gd name="T64" fmla="*/ 892 w 1674"/>
                <a:gd name="T65" fmla="*/ 1496 h 1684"/>
                <a:gd name="T66" fmla="*/ 807 w 1674"/>
                <a:gd name="T67" fmla="*/ 1562 h 1684"/>
                <a:gd name="T68" fmla="*/ 704 w 1674"/>
                <a:gd name="T69" fmla="*/ 1532 h 1684"/>
                <a:gd name="T70" fmla="*/ 570 w 1674"/>
                <a:gd name="T71" fmla="*/ 1521 h 1684"/>
                <a:gd name="T72" fmla="*/ 437 w 1674"/>
                <a:gd name="T73" fmla="*/ 1452 h 1684"/>
                <a:gd name="T74" fmla="*/ 292 w 1674"/>
                <a:gd name="T75" fmla="*/ 1435 h 1684"/>
                <a:gd name="T76" fmla="*/ 225 w 1674"/>
                <a:gd name="T77" fmla="*/ 1410 h 1684"/>
                <a:gd name="T78" fmla="*/ 203 w 1674"/>
                <a:gd name="T79" fmla="*/ 1202 h 1684"/>
                <a:gd name="T80" fmla="*/ 59 w 1674"/>
                <a:gd name="T81" fmla="*/ 1218 h 1684"/>
                <a:gd name="T82" fmla="*/ 30 w 1674"/>
                <a:gd name="T83" fmla="*/ 1186 h 1684"/>
                <a:gd name="T84" fmla="*/ 49 w 1674"/>
                <a:gd name="T85" fmla="*/ 1123 h 1684"/>
                <a:gd name="T86" fmla="*/ 58 w 1674"/>
                <a:gd name="T87" fmla="*/ 1068 h 1684"/>
                <a:gd name="T88" fmla="*/ 123 w 1674"/>
                <a:gd name="T89" fmla="*/ 1009 h 1684"/>
                <a:gd name="T90" fmla="*/ 202 w 1674"/>
                <a:gd name="T91" fmla="*/ 1014 h 1684"/>
                <a:gd name="T92" fmla="*/ 153 w 1674"/>
                <a:gd name="T93" fmla="*/ 921 h 1684"/>
                <a:gd name="T94" fmla="*/ 94 w 1674"/>
                <a:gd name="T95" fmla="*/ 812 h 1684"/>
                <a:gd name="T96" fmla="*/ 4 w 1674"/>
                <a:gd name="T97" fmla="*/ 757 h 1684"/>
                <a:gd name="T98" fmla="*/ 15 w 1674"/>
                <a:gd name="T99" fmla="*/ 693 h 1684"/>
                <a:gd name="T100" fmla="*/ 88 w 1674"/>
                <a:gd name="T101" fmla="*/ 660 h 1684"/>
                <a:gd name="T102" fmla="*/ 108 w 1674"/>
                <a:gd name="T103" fmla="*/ 591 h 1684"/>
                <a:gd name="T104" fmla="*/ 156 w 1674"/>
                <a:gd name="T105" fmla="*/ 525 h 1684"/>
                <a:gd name="T106" fmla="*/ 132 w 1674"/>
                <a:gd name="T107" fmla="*/ 463 h 1684"/>
                <a:gd name="T108" fmla="*/ 99 w 1674"/>
                <a:gd name="T109" fmla="*/ 304 h 1684"/>
                <a:gd name="T110" fmla="*/ 248 w 1674"/>
                <a:gd name="T111" fmla="*/ 171 h 1684"/>
                <a:gd name="T112" fmla="*/ 501 w 1674"/>
                <a:gd name="T113" fmla="*/ 143 h 1684"/>
                <a:gd name="T114" fmla="*/ 602 w 1674"/>
                <a:gd name="T115" fmla="*/ 132 h 1684"/>
                <a:gd name="T116" fmla="*/ 647 w 1674"/>
                <a:gd name="T117" fmla="*/ 84 h 1684"/>
                <a:gd name="T118" fmla="*/ 704 w 1674"/>
                <a:gd name="T119" fmla="*/ 20 h 1684"/>
                <a:gd name="T120" fmla="*/ 745 w 1674"/>
                <a:gd name="T121" fmla="*/ 7 h 1684"/>
                <a:gd name="T122" fmla="*/ 788 w 1674"/>
                <a:gd name="T123" fmla="*/ 17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4" h="1684">
                  <a:moveTo>
                    <a:pt x="812" y="9"/>
                  </a:moveTo>
                  <a:lnTo>
                    <a:pt x="823" y="17"/>
                  </a:lnTo>
                  <a:lnTo>
                    <a:pt x="828" y="44"/>
                  </a:lnTo>
                  <a:lnTo>
                    <a:pt x="834" y="47"/>
                  </a:lnTo>
                  <a:lnTo>
                    <a:pt x="833" y="57"/>
                  </a:lnTo>
                  <a:lnTo>
                    <a:pt x="852" y="89"/>
                  </a:lnTo>
                  <a:lnTo>
                    <a:pt x="863" y="92"/>
                  </a:lnTo>
                  <a:lnTo>
                    <a:pt x="873" y="86"/>
                  </a:lnTo>
                  <a:lnTo>
                    <a:pt x="888" y="86"/>
                  </a:lnTo>
                  <a:lnTo>
                    <a:pt x="903" y="116"/>
                  </a:lnTo>
                  <a:lnTo>
                    <a:pt x="916" y="122"/>
                  </a:lnTo>
                  <a:lnTo>
                    <a:pt x="920" y="128"/>
                  </a:lnTo>
                  <a:lnTo>
                    <a:pt x="927" y="131"/>
                  </a:lnTo>
                  <a:lnTo>
                    <a:pt x="932" y="137"/>
                  </a:lnTo>
                  <a:lnTo>
                    <a:pt x="941" y="135"/>
                  </a:lnTo>
                  <a:lnTo>
                    <a:pt x="945" y="158"/>
                  </a:lnTo>
                  <a:lnTo>
                    <a:pt x="956" y="167"/>
                  </a:lnTo>
                  <a:lnTo>
                    <a:pt x="957" y="181"/>
                  </a:lnTo>
                  <a:lnTo>
                    <a:pt x="975" y="187"/>
                  </a:lnTo>
                  <a:lnTo>
                    <a:pt x="982" y="176"/>
                  </a:lnTo>
                  <a:lnTo>
                    <a:pt x="999" y="185"/>
                  </a:lnTo>
                  <a:lnTo>
                    <a:pt x="991" y="186"/>
                  </a:lnTo>
                  <a:lnTo>
                    <a:pt x="990" y="192"/>
                  </a:lnTo>
                  <a:lnTo>
                    <a:pt x="994" y="195"/>
                  </a:lnTo>
                  <a:lnTo>
                    <a:pt x="1004" y="190"/>
                  </a:lnTo>
                  <a:lnTo>
                    <a:pt x="1011" y="192"/>
                  </a:lnTo>
                  <a:lnTo>
                    <a:pt x="1015" y="187"/>
                  </a:lnTo>
                  <a:lnTo>
                    <a:pt x="1025" y="182"/>
                  </a:lnTo>
                  <a:lnTo>
                    <a:pt x="1036" y="191"/>
                  </a:lnTo>
                  <a:lnTo>
                    <a:pt x="1041" y="182"/>
                  </a:lnTo>
                  <a:lnTo>
                    <a:pt x="1048" y="195"/>
                  </a:lnTo>
                  <a:lnTo>
                    <a:pt x="1053" y="186"/>
                  </a:lnTo>
                  <a:lnTo>
                    <a:pt x="1060" y="191"/>
                  </a:lnTo>
                  <a:lnTo>
                    <a:pt x="1073" y="206"/>
                  </a:lnTo>
                  <a:lnTo>
                    <a:pt x="1074" y="216"/>
                  </a:lnTo>
                  <a:lnTo>
                    <a:pt x="1080" y="214"/>
                  </a:lnTo>
                  <a:lnTo>
                    <a:pt x="1089" y="211"/>
                  </a:lnTo>
                  <a:lnTo>
                    <a:pt x="1094" y="222"/>
                  </a:lnTo>
                  <a:lnTo>
                    <a:pt x="1092" y="224"/>
                  </a:lnTo>
                  <a:lnTo>
                    <a:pt x="1084" y="225"/>
                  </a:lnTo>
                  <a:lnTo>
                    <a:pt x="1092" y="229"/>
                  </a:lnTo>
                  <a:lnTo>
                    <a:pt x="1100" y="232"/>
                  </a:lnTo>
                  <a:lnTo>
                    <a:pt x="1118" y="222"/>
                  </a:lnTo>
                  <a:lnTo>
                    <a:pt x="1123" y="250"/>
                  </a:lnTo>
                  <a:lnTo>
                    <a:pt x="1118" y="254"/>
                  </a:lnTo>
                  <a:lnTo>
                    <a:pt x="1112" y="255"/>
                  </a:lnTo>
                  <a:lnTo>
                    <a:pt x="1110" y="266"/>
                  </a:lnTo>
                  <a:lnTo>
                    <a:pt x="1099" y="264"/>
                  </a:lnTo>
                  <a:lnTo>
                    <a:pt x="1102" y="278"/>
                  </a:lnTo>
                  <a:lnTo>
                    <a:pt x="1113" y="273"/>
                  </a:lnTo>
                  <a:lnTo>
                    <a:pt x="1123" y="299"/>
                  </a:lnTo>
                  <a:lnTo>
                    <a:pt x="1129" y="299"/>
                  </a:lnTo>
                  <a:lnTo>
                    <a:pt x="1137" y="305"/>
                  </a:lnTo>
                  <a:lnTo>
                    <a:pt x="1139" y="314"/>
                  </a:lnTo>
                  <a:lnTo>
                    <a:pt x="1143" y="324"/>
                  </a:lnTo>
                  <a:lnTo>
                    <a:pt x="1138" y="330"/>
                  </a:lnTo>
                  <a:lnTo>
                    <a:pt x="1144" y="335"/>
                  </a:lnTo>
                  <a:lnTo>
                    <a:pt x="1139" y="347"/>
                  </a:lnTo>
                  <a:lnTo>
                    <a:pt x="1151" y="345"/>
                  </a:lnTo>
                  <a:lnTo>
                    <a:pt x="1154" y="358"/>
                  </a:lnTo>
                  <a:lnTo>
                    <a:pt x="1167" y="358"/>
                  </a:lnTo>
                  <a:lnTo>
                    <a:pt x="1169" y="362"/>
                  </a:lnTo>
                  <a:lnTo>
                    <a:pt x="1172" y="358"/>
                  </a:lnTo>
                  <a:lnTo>
                    <a:pt x="1184" y="369"/>
                  </a:lnTo>
                  <a:lnTo>
                    <a:pt x="1191" y="362"/>
                  </a:lnTo>
                  <a:lnTo>
                    <a:pt x="1191" y="377"/>
                  </a:lnTo>
                  <a:lnTo>
                    <a:pt x="1198" y="378"/>
                  </a:lnTo>
                  <a:lnTo>
                    <a:pt x="1198" y="383"/>
                  </a:lnTo>
                  <a:lnTo>
                    <a:pt x="1208" y="377"/>
                  </a:lnTo>
                  <a:lnTo>
                    <a:pt x="1217" y="382"/>
                  </a:lnTo>
                  <a:lnTo>
                    <a:pt x="1217" y="389"/>
                  </a:lnTo>
                  <a:lnTo>
                    <a:pt x="1228" y="387"/>
                  </a:lnTo>
                  <a:lnTo>
                    <a:pt x="1245" y="402"/>
                  </a:lnTo>
                  <a:lnTo>
                    <a:pt x="1255" y="419"/>
                  </a:lnTo>
                  <a:lnTo>
                    <a:pt x="1261" y="416"/>
                  </a:lnTo>
                  <a:lnTo>
                    <a:pt x="1277" y="424"/>
                  </a:lnTo>
                  <a:lnTo>
                    <a:pt x="1299" y="422"/>
                  </a:lnTo>
                  <a:lnTo>
                    <a:pt x="1307" y="432"/>
                  </a:lnTo>
                  <a:lnTo>
                    <a:pt x="1312" y="431"/>
                  </a:lnTo>
                  <a:lnTo>
                    <a:pt x="1307" y="418"/>
                  </a:lnTo>
                  <a:lnTo>
                    <a:pt x="1316" y="409"/>
                  </a:lnTo>
                  <a:lnTo>
                    <a:pt x="1319" y="418"/>
                  </a:lnTo>
                  <a:lnTo>
                    <a:pt x="1339" y="431"/>
                  </a:lnTo>
                  <a:lnTo>
                    <a:pt x="1361" y="436"/>
                  </a:lnTo>
                  <a:lnTo>
                    <a:pt x="1363" y="431"/>
                  </a:lnTo>
                  <a:lnTo>
                    <a:pt x="1373" y="434"/>
                  </a:lnTo>
                  <a:lnTo>
                    <a:pt x="1379" y="427"/>
                  </a:lnTo>
                  <a:lnTo>
                    <a:pt x="1385" y="431"/>
                  </a:lnTo>
                  <a:lnTo>
                    <a:pt x="1383" y="437"/>
                  </a:lnTo>
                  <a:lnTo>
                    <a:pt x="1389" y="441"/>
                  </a:lnTo>
                  <a:lnTo>
                    <a:pt x="1395" y="432"/>
                  </a:lnTo>
                  <a:lnTo>
                    <a:pt x="1399" y="452"/>
                  </a:lnTo>
                  <a:lnTo>
                    <a:pt x="1410" y="446"/>
                  </a:lnTo>
                  <a:lnTo>
                    <a:pt x="1417" y="452"/>
                  </a:lnTo>
                  <a:lnTo>
                    <a:pt x="1425" y="485"/>
                  </a:lnTo>
                  <a:lnTo>
                    <a:pt x="1438" y="483"/>
                  </a:lnTo>
                  <a:lnTo>
                    <a:pt x="1437" y="493"/>
                  </a:lnTo>
                  <a:lnTo>
                    <a:pt x="1422" y="495"/>
                  </a:lnTo>
                  <a:lnTo>
                    <a:pt x="1419" y="507"/>
                  </a:lnTo>
                  <a:lnTo>
                    <a:pt x="1413" y="511"/>
                  </a:lnTo>
                  <a:lnTo>
                    <a:pt x="1415" y="520"/>
                  </a:lnTo>
                  <a:lnTo>
                    <a:pt x="1427" y="520"/>
                  </a:lnTo>
                  <a:lnTo>
                    <a:pt x="1432" y="512"/>
                  </a:lnTo>
                  <a:lnTo>
                    <a:pt x="1438" y="522"/>
                  </a:lnTo>
                  <a:lnTo>
                    <a:pt x="1430" y="539"/>
                  </a:lnTo>
                  <a:lnTo>
                    <a:pt x="1430" y="574"/>
                  </a:lnTo>
                  <a:lnTo>
                    <a:pt x="1447" y="580"/>
                  </a:lnTo>
                  <a:lnTo>
                    <a:pt x="1449" y="586"/>
                  </a:lnTo>
                  <a:lnTo>
                    <a:pt x="1443" y="591"/>
                  </a:lnTo>
                  <a:lnTo>
                    <a:pt x="1443" y="599"/>
                  </a:lnTo>
                  <a:lnTo>
                    <a:pt x="1453" y="594"/>
                  </a:lnTo>
                  <a:lnTo>
                    <a:pt x="1474" y="608"/>
                  </a:lnTo>
                  <a:lnTo>
                    <a:pt x="1474" y="615"/>
                  </a:lnTo>
                  <a:lnTo>
                    <a:pt x="1469" y="620"/>
                  </a:lnTo>
                  <a:lnTo>
                    <a:pt x="1458" y="620"/>
                  </a:lnTo>
                  <a:lnTo>
                    <a:pt x="1449" y="606"/>
                  </a:lnTo>
                  <a:lnTo>
                    <a:pt x="1442" y="606"/>
                  </a:lnTo>
                  <a:lnTo>
                    <a:pt x="1443" y="631"/>
                  </a:lnTo>
                  <a:lnTo>
                    <a:pt x="1435" y="634"/>
                  </a:lnTo>
                  <a:lnTo>
                    <a:pt x="1433" y="649"/>
                  </a:lnTo>
                  <a:lnTo>
                    <a:pt x="1449" y="661"/>
                  </a:lnTo>
                  <a:lnTo>
                    <a:pt x="1445" y="675"/>
                  </a:lnTo>
                  <a:lnTo>
                    <a:pt x="1453" y="685"/>
                  </a:lnTo>
                  <a:lnTo>
                    <a:pt x="1448" y="695"/>
                  </a:lnTo>
                  <a:lnTo>
                    <a:pt x="1440" y="695"/>
                  </a:lnTo>
                  <a:lnTo>
                    <a:pt x="1438" y="700"/>
                  </a:lnTo>
                  <a:lnTo>
                    <a:pt x="1452" y="718"/>
                  </a:lnTo>
                  <a:lnTo>
                    <a:pt x="1449" y="725"/>
                  </a:lnTo>
                  <a:lnTo>
                    <a:pt x="1462" y="740"/>
                  </a:lnTo>
                  <a:lnTo>
                    <a:pt x="1463" y="749"/>
                  </a:lnTo>
                  <a:lnTo>
                    <a:pt x="1457" y="754"/>
                  </a:lnTo>
                  <a:lnTo>
                    <a:pt x="1453" y="787"/>
                  </a:lnTo>
                  <a:lnTo>
                    <a:pt x="1443" y="797"/>
                  </a:lnTo>
                  <a:lnTo>
                    <a:pt x="1419" y="824"/>
                  </a:lnTo>
                  <a:lnTo>
                    <a:pt x="1399" y="819"/>
                  </a:lnTo>
                  <a:lnTo>
                    <a:pt x="1388" y="828"/>
                  </a:lnTo>
                  <a:lnTo>
                    <a:pt x="1393" y="842"/>
                  </a:lnTo>
                  <a:lnTo>
                    <a:pt x="1409" y="839"/>
                  </a:lnTo>
                  <a:lnTo>
                    <a:pt x="1410" y="846"/>
                  </a:lnTo>
                  <a:lnTo>
                    <a:pt x="1422" y="842"/>
                  </a:lnTo>
                  <a:lnTo>
                    <a:pt x="1445" y="866"/>
                  </a:lnTo>
                  <a:lnTo>
                    <a:pt x="1457" y="866"/>
                  </a:lnTo>
                  <a:lnTo>
                    <a:pt x="1457" y="871"/>
                  </a:lnTo>
                  <a:lnTo>
                    <a:pt x="1472" y="873"/>
                  </a:lnTo>
                  <a:lnTo>
                    <a:pt x="1488" y="867"/>
                  </a:lnTo>
                  <a:lnTo>
                    <a:pt x="1502" y="868"/>
                  </a:lnTo>
                  <a:lnTo>
                    <a:pt x="1555" y="905"/>
                  </a:lnTo>
                  <a:lnTo>
                    <a:pt x="1565" y="906"/>
                  </a:lnTo>
                  <a:lnTo>
                    <a:pt x="1566" y="911"/>
                  </a:lnTo>
                  <a:lnTo>
                    <a:pt x="1601" y="932"/>
                  </a:lnTo>
                  <a:lnTo>
                    <a:pt x="1605" y="950"/>
                  </a:lnTo>
                  <a:lnTo>
                    <a:pt x="1622" y="950"/>
                  </a:lnTo>
                  <a:lnTo>
                    <a:pt x="1632" y="961"/>
                  </a:lnTo>
                  <a:lnTo>
                    <a:pt x="1651" y="966"/>
                  </a:lnTo>
                  <a:lnTo>
                    <a:pt x="1674" y="982"/>
                  </a:lnTo>
                  <a:lnTo>
                    <a:pt x="1654" y="984"/>
                  </a:lnTo>
                  <a:lnTo>
                    <a:pt x="1644" y="1004"/>
                  </a:lnTo>
                  <a:lnTo>
                    <a:pt x="1624" y="989"/>
                  </a:lnTo>
                  <a:lnTo>
                    <a:pt x="1555" y="989"/>
                  </a:lnTo>
                  <a:lnTo>
                    <a:pt x="1555" y="1051"/>
                  </a:lnTo>
                  <a:lnTo>
                    <a:pt x="1546" y="1051"/>
                  </a:lnTo>
                  <a:lnTo>
                    <a:pt x="1546" y="1058"/>
                  </a:lnTo>
                  <a:lnTo>
                    <a:pt x="1538" y="1056"/>
                  </a:lnTo>
                  <a:lnTo>
                    <a:pt x="1536" y="1083"/>
                  </a:lnTo>
                  <a:lnTo>
                    <a:pt x="1498" y="1083"/>
                  </a:lnTo>
                  <a:lnTo>
                    <a:pt x="1498" y="1129"/>
                  </a:lnTo>
                  <a:lnTo>
                    <a:pt x="1478" y="1129"/>
                  </a:lnTo>
                  <a:lnTo>
                    <a:pt x="1478" y="1161"/>
                  </a:lnTo>
                  <a:lnTo>
                    <a:pt x="1468" y="1171"/>
                  </a:lnTo>
                  <a:lnTo>
                    <a:pt x="1473" y="1182"/>
                  </a:lnTo>
                  <a:lnTo>
                    <a:pt x="1459" y="1213"/>
                  </a:lnTo>
                  <a:lnTo>
                    <a:pt x="1472" y="1228"/>
                  </a:lnTo>
                  <a:lnTo>
                    <a:pt x="1474" y="1248"/>
                  </a:lnTo>
                  <a:lnTo>
                    <a:pt x="1498" y="1256"/>
                  </a:lnTo>
                  <a:lnTo>
                    <a:pt x="1511" y="1253"/>
                  </a:lnTo>
                  <a:lnTo>
                    <a:pt x="1517" y="1258"/>
                  </a:lnTo>
                  <a:lnTo>
                    <a:pt x="1511" y="1260"/>
                  </a:lnTo>
                  <a:lnTo>
                    <a:pt x="1504" y="1266"/>
                  </a:lnTo>
                  <a:lnTo>
                    <a:pt x="1494" y="1290"/>
                  </a:lnTo>
                  <a:lnTo>
                    <a:pt x="1488" y="1330"/>
                  </a:lnTo>
                  <a:lnTo>
                    <a:pt x="1479" y="1346"/>
                  </a:lnTo>
                  <a:lnTo>
                    <a:pt x="1473" y="1344"/>
                  </a:lnTo>
                  <a:lnTo>
                    <a:pt x="1469" y="1331"/>
                  </a:lnTo>
                  <a:lnTo>
                    <a:pt x="1452" y="1334"/>
                  </a:lnTo>
                  <a:lnTo>
                    <a:pt x="1438" y="1315"/>
                  </a:lnTo>
                  <a:lnTo>
                    <a:pt x="1394" y="1296"/>
                  </a:lnTo>
                  <a:lnTo>
                    <a:pt x="1408" y="1276"/>
                  </a:lnTo>
                  <a:lnTo>
                    <a:pt x="1379" y="1277"/>
                  </a:lnTo>
                  <a:lnTo>
                    <a:pt x="1381" y="1270"/>
                  </a:lnTo>
                  <a:lnTo>
                    <a:pt x="1388" y="1262"/>
                  </a:lnTo>
                  <a:lnTo>
                    <a:pt x="1389" y="1248"/>
                  </a:lnTo>
                  <a:lnTo>
                    <a:pt x="1398" y="1245"/>
                  </a:lnTo>
                  <a:lnTo>
                    <a:pt x="1405" y="1232"/>
                  </a:lnTo>
                  <a:lnTo>
                    <a:pt x="1420" y="1230"/>
                  </a:lnTo>
                  <a:lnTo>
                    <a:pt x="1422" y="1208"/>
                  </a:lnTo>
                  <a:lnTo>
                    <a:pt x="1419" y="1206"/>
                  </a:lnTo>
                  <a:lnTo>
                    <a:pt x="1408" y="1207"/>
                  </a:lnTo>
                  <a:lnTo>
                    <a:pt x="1393" y="1198"/>
                  </a:lnTo>
                  <a:lnTo>
                    <a:pt x="1384" y="1213"/>
                  </a:lnTo>
                  <a:lnTo>
                    <a:pt x="1379" y="1208"/>
                  </a:lnTo>
                  <a:lnTo>
                    <a:pt x="1388" y="1157"/>
                  </a:lnTo>
                  <a:lnTo>
                    <a:pt x="1374" y="1133"/>
                  </a:lnTo>
                  <a:lnTo>
                    <a:pt x="1368" y="1133"/>
                  </a:lnTo>
                  <a:lnTo>
                    <a:pt x="1365" y="1148"/>
                  </a:lnTo>
                  <a:lnTo>
                    <a:pt x="1355" y="1149"/>
                  </a:lnTo>
                  <a:lnTo>
                    <a:pt x="1335" y="1134"/>
                  </a:lnTo>
                  <a:lnTo>
                    <a:pt x="1310" y="1132"/>
                  </a:lnTo>
                  <a:lnTo>
                    <a:pt x="1302" y="1108"/>
                  </a:lnTo>
                  <a:lnTo>
                    <a:pt x="1312" y="1094"/>
                  </a:lnTo>
                  <a:lnTo>
                    <a:pt x="1300" y="1089"/>
                  </a:lnTo>
                  <a:lnTo>
                    <a:pt x="1297" y="1083"/>
                  </a:lnTo>
                  <a:lnTo>
                    <a:pt x="1291" y="1084"/>
                  </a:lnTo>
                  <a:lnTo>
                    <a:pt x="1281" y="1079"/>
                  </a:lnTo>
                  <a:lnTo>
                    <a:pt x="1276" y="1080"/>
                  </a:lnTo>
                  <a:lnTo>
                    <a:pt x="1270" y="1080"/>
                  </a:lnTo>
                  <a:lnTo>
                    <a:pt x="1267" y="1075"/>
                  </a:lnTo>
                  <a:lnTo>
                    <a:pt x="1261" y="1080"/>
                  </a:lnTo>
                  <a:lnTo>
                    <a:pt x="1251" y="1073"/>
                  </a:lnTo>
                  <a:lnTo>
                    <a:pt x="1248" y="1090"/>
                  </a:lnTo>
                  <a:lnTo>
                    <a:pt x="1235" y="1112"/>
                  </a:lnTo>
                  <a:lnTo>
                    <a:pt x="1102" y="1169"/>
                  </a:lnTo>
                  <a:lnTo>
                    <a:pt x="1092" y="1179"/>
                  </a:lnTo>
                  <a:lnTo>
                    <a:pt x="1092" y="1193"/>
                  </a:lnTo>
                  <a:lnTo>
                    <a:pt x="1105" y="1211"/>
                  </a:lnTo>
                  <a:lnTo>
                    <a:pt x="1105" y="1237"/>
                  </a:lnTo>
                  <a:lnTo>
                    <a:pt x="1123" y="1251"/>
                  </a:lnTo>
                  <a:lnTo>
                    <a:pt x="1124" y="1258"/>
                  </a:lnTo>
                  <a:lnTo>
                    <a:pt x="1122" y="1262"/>
                  </a:lnTo>
                  <a:lnTo>
                    <a:pt x="1113" y="1261"/>
                  </a:lnTo>
                  <a:lnTo>
                    <a:pt x="1112" y="1265"/>
                  </a:lnTo>
                  <a:lnTo>
                    <a:pt x="1115" y="1266"/>
                  </a:lnTo>
                  <a:lnTo>
                    <a:pt x="1100" y="1272"/>
                  </a:lnTo>
                  <a:lnTo>
                    <a:pt x="1102" y="1285"/>
                  </a:lnTo>
                  <a:lnTo>
                    <a:pt x="1079" y="1285"/>
                  </a:lnTo>
                  <a:lnTo>
                    <a:pt x="1070" y="1314"/>
                  </a:lnTo>
                  <a:lnTo>
                    <a:pt x="1078" y="1334"/>
                  </a:lnTo>
                  <a:lnTo>
                    <a:pt x="1075" y="1339"/>
                  </a:lnTo>
                  <a:lnTo>
                    <a:pt x="1087" y="1334"/>
                  </a:lnTo>
                  <a:lnTo>
                    <a:pt x="1087" y="1360"/>
                  </a:lnTo>
                  <a:lnTo>
                    <a:pt x="1092" y="1375"/>
                  </a:lnTo>
                  <a:lnTo>
                    <a:pt x="1089" y="1384"/>
                  </a:lnTo>
                  <a:lnTo>
                    <a:pt x="1102" y="1389"/>
                  </a:lnTo>
                  <a:lnTo>
                    <a:pt x="1105" y="1398"/>
                  </a:lnTo>
                  <a:lnTo>
                    <a:pt x="1138" y="1404"/>
                  </a:lnTo>
                  <a:lnTo>
                    <a:pt x="1143" y="1393"/>
                  </a:lnTo>
                  <a:lnTo>
                    <a:pt x="1161" y="1394"/>
                  </a:lnTo>
                  <a:lnTo>
                    <a:pt x="1163" y="1403"/>
                  </a:lnTo>
                  <a:lnTo>
                    <a:pt x="1177" y="1400"/>
                  </a:lnTo>
                  <a:lnTo>
                    <a:pt x="1201" y="1418"/>
                  </a:lnTo>
                  <a:lnTo>
                    <a:pt x="1232" y="1457"/>
                  </a:lnTo>
                  <a:lnTo>
                    <a:pt x="1251" y="1468"/>
                  </a:lnTo>
                  <a:lnTo>
                    <a:pt x="1262" y="1463"/>
                  </a:lnTo>
                  <a:lnTo>
                    <a:pt x="1270" y="1467"/>
                  </a:lnTo>
                  <a:lnTo>
                    <a:pt x="1270" y="1473"/>
                  </a:lnTo>
                  <a:lnTo>
                    <a:pt x="1277" y="1468"/>
                  </a:lnTo>
                  <a:lnTo>
                    <a:pt x="1280" y="1473"/>
                  </a:lnTo>
                  <a:lnTo>
                    <a:pt x="1282" y="1463"/>
                  </a:lnTo>
                  <a:lnTo>
                    <a:pt x="1291" y="1463"/>
                  </a:lnTo>
                  <a:lnTo>
                    <a:pt x="1294" y="1458"/>
                  </a:lnTo>
                  <a:lnTo>
                    <a:pt x="1315" y="1462"/>
                  </a:lnTo>
                  <a:lnTo>
                    <a:pt x="1321" y="1467"/>
                  </a:lnTo>
                  <a:lnTo>
                    <a:pt x="1321" y="1472"/>
                  </a:lnTo>
                  <a:lnTo>
                    <a:pt x="1335" y="1477"/>
                  </a:lnTo>
                  <a:lnTo>
                    <a:pt x="1336" y="1483"/>
                  </a:lnTo>
                  <a:lnTo>
                    <a:pt x="1349" y="1487"/>
                  </a:lnTo>
                  <a:lnTo>
                    <a:pt x="1351" y="1483"/>
                  </a:lnTo>
                  <a:lnTo>
                    <a:pt x="1349" y="1474"/>
                  </a:lnTo>
                  <a:lnTo>
                    <a:pt x="1358" y="1468"/>
                  </a:lnTo>
                  <a:lnTo>
                    <a:pt x="1368" y="1477"/>
                  </a:lnTo>
                  <a:lnTo>
                    <a:pt x="1376" y="1473"/>
                  </a:lnTo>
                  <a:lnTo>
                    <a:pt x="1381" y="1479"/>
                  </a:lnTo>
                  <a:lnTo>
                    <a:pt x="1400" y="1484"/>
                  </a:lnTo>
                  <a:lnTo>
                    <a:pt x="1422" y="1506"/>
                  </a:lnTo>
                  <a:lnTo>
                    <a:pt x="1417" y="1504"/>
                  </a:lnTo>
                  <a:lnTo>
                    <a:pt x="1400" y="1524"/>
                  </a:lnTo>
                  <a:lnTo>
                    <a:pt x="1393" y="1526"/>
                  </a:lnTo>
                  <a:lnTo>
                    <a:pt x="1393" y="1537"/>
                  </a:lnTo>
                  <a:lnTo>
                    <a:pt x="1385" y="1538"/>
                  </a:lnTo>
                  <a:lnTo>
                    <a:pt x="1374" y="1528"/>
                  </a:lnTo>
                  <a:lnTo>
                    <a:pt x="1353" y="1536"/>
                  </a:lnTo>
                  <a:lnTo>
                    <a:pt x="1346" y="1548"/>
                  </a:lnTo>
                  <a:lnTo>
                    <a:pt x="1329" y="1556"/>
                  </a:lnTo>
                  <a:lnTo>
                    <a:pt x="1321" y="1552"/>
                  </a:lnTo>
                  <a:lnTo>
                    <a:pt x="1319" y="1567"/>
                  </a:lnTo>
                  <a:lnTo>
                    <a:pt x="1304" y="1576"/>
                  </a:lnTo>
                  <a:lnTo>
                    <a:pt x="1296" y="1580"/>
                  </a:lnTo>
                  <a:lnTo>
                    <a:pt x="1292" y="1576"/>
                  </a:lnTo>
                  <a:lnTo>
                    <a:pt x="1286" y="1583"/>
                  </a:lnTo>
                  <a:lnTo>
                    <a:pt x="1266" y="1586"/>
                  </a:lnTo>
                  <a:lnTo>
                    <a:pt x="1201" y="1617"/>
                  </a:lnTo>
                  <a:lnTo>
                    <a:pt x="1196" y="1611"/>
                  </a:lnTo>
                  <a:lnTo>
                    <a:pt x="1167" y="1615"/>
                  </a:lnTo>
                  <a:lnTo>
                    <a:pt x="1163" y="1632"/>
                  </a:lnTo>
                  <a:lnTo>
                    <a:pt x="1143" y="1634"/>
                  </a:lnTo>
                  <a:lnTo>
                    <a:pt x="1137" y="1639"/>
                  </a:lnTo>
                  <a:lnTo>
                    <a:pt x="1118" y="1626"/>
                  </a:lnTo>
                  <a:lnTo>
                    <a:pt x="1102" y="1632"/>
                  </a:lnTo>
                  <a:lnTo>
                    <a:pt x="1084" y="1660"/>
                  </a:lnTo>
                  <a:lnTo>
                    <a:pt x="1060" y="1675"/>
                  </a:lnTo>
                  <a:lnTo>
                    <a:pt x="1054" y="1675"/>
                  </a:lnTo>
                  <a:lnTo>
                    <a:pt x="1049" y="1681"/>
                  </a:lnTo>
                  <a:lnTo>
                    <a:pt x="1038" y="1684"/>
                  </a:lnTo>
                  <a:lnTo>
                    <a:pt x="1016" y="1674"/>
                  </a:lnTo>
                  <a:lnTo>
                    <a:pt x="990" y="1674"/>
                  </a:lnTo>
                  <a:lnTo>
                    <a:pt x="982" y="1652"/>
                  </a:lnTo>
                  <a:lnTo>
                    <a:pt x="942" y="1611"/>
                  </a:lnTo>
                  <a:lnTo>
                    <a:pt x="957" y="1597"/>
                  </a:lnTo>
                  <a:lnTo>
                    <a:pt x="985" y="1556"/>
                  </a:lnTo>
                  <a:lnTo>
                    <a:pt x="990" y="1541"/>
                  </a:lnTo>
                  <a:lnTo>
                    <a:pt x="984" y="1524"/>
                  </a:lnTo>
                  <a:lnTo>
                    <a:pt x="991" y="1506"/>
                  </a:lnTo>
                  <a:lnTo>
                    <a:pt x="974" y="1464"/>
                  </a:lnTo>
                  <a:lnTo>
                    <a:pt x="975" y="1439"/>
                  </a:lnTo>
                  <a:lnTo>
                    <a:pt x="972" y="1415"/>
                  </a:lnTo>
                  <a:lnTo>
                    <a:pt x="964" y="1414"/>
                  </a:lnTo>
                  <a:lnTo>
                    <a:pt x="961" y="1418"/>
                  </a:lnTo>
                  <a:lnTo>
                    <a:pt x="957" y="1427"/>
                  </a:lnTo>
                  <a:lnTo>
                    <a:pt x="950" y="1430"/>
                  </a:lnTo>
                  <a:lnTo>
                    <a:pt x="954" y="1435"/>
                  </a:lnTo>
                  <a:lnTo>
                    <a:pt x="950" y="1442"/>
                  </a:lnTo>
                  <a:lnTo>
                    <a:pt x="940" y="1447"/>
                  </a:lnTo>
                  <a:lnTo>
                    <a:pt x="932" y="1457"/>
                  </a:lnTo>
                  <a:lnTo>
                    <a:pt x="925" y="1457"/>
                  </a:lnTo>
                  <a:lnTo>
                    <a:pt x="918" y="1448"/>
                  </a:lnTo>
                  <a:lnTo>
                    <a:pt x="910" y="1452"/>
                  </a:lnTo>
                  <a:lnTo>
                    <a:pt x="915" y="1463"/>
                  </a:lnTo>
                  <a:lnTo>
                    <a:pt x="903" y="1474"/>
                  </a:lnTo>
                  <a:lnTo>
                    <a:pt x="906" y="1484"/>
                  </a:lnTo>
                  <a:lnTo>
                    <a:pt x="903" y="1493"/>
                  </a:lnTo>
                  <a:lnTo>
                    <a:pt x="892" y="1496"/>
                  </a:lnTo>
                  <a:lnTo>
                    <a:pt x="888" y="1509"/>
                  </a:lnTo>
                  <a:lnTo>
                    <a:pt x="873" y="1504"/>
                  </a:lnTo>
                  <a:lnTo>
                    <a:pt x="866" y="1521"/>
                  </a:lnTo>
                  <a:lnTo>
                    <a:pt x="868" y="1524"/>
                  </a:lnTo>
                  <a:lnTo>
                    <a:pt x="856" y="1536"/>
                  </a:lnTo>
                  <a:lnTo>
                    <a:pt x="841" y="1533"/>
                  </a:lnTo>
                  <a:lnTo>
                    <a:pt x="829" y="1542"/>
                  </a:lnTo>
                  <a:lnTo>
                    <a:pt x="824" y="1557"/>
                  </a:lnTo>
                  <a:lnTo>
                    <a:pt x="818" y="1553"/>
                  </a:lnTo>
                  <a:lnTo>
                    <a:pt x="807" y="1562"/>
                  </a:lnTo>
                  <a:lnTo>
                    <a:pt x="797" y="1548"/>
                  </a:lnTo>
                  <a:lnTo>
                    <a:pt x="788" y="1553"/>
                  </a:lnTo>
                  <a:lnTo>
                    <a:pt x="778" y="1551"/>
                  </a:lnTo>
                  <a:lnTo>
                    <a:pt x="775" y="1556"/>
                  </a:lnTo>
                  <a:lnTo>
                    <a:pt x="767" y="1536"/>
                  </a:lnTo>
                  <a:lnTo>
                    <a:pt x="748" y="1537"/>
                  </a:lnTo>
                  <a:lnTo>
                    <a:pt x="744" y="1541"/>
                  </a:lnTo>
                  <a:lnTo>
                    <a:pt x="745" y="1543"/>
                  </a:lnTo>
                  <a:lnTo>
                    <a:pt x="728" y="1546"/>
                  </a:lnTo>
                  <a:lnTo>
                    <a:pt x="704" y="1532"/>
                  </a:lnTo>
                  <a:lnTo>
                    <a:pt x="695" y="1538"/>
                  </a:lnTo>
                  <a:lnTo>
                    <a:pt x="685" y="1532"/>
                  </a:lnTo>
                  <a:lnTo>
                    <a:pt x="664" y="1538"/>
                  </a:lnTo>
                  <a:lnTo>
                    <a:pt x="647" y="1536"/>
                  </a:lnTo>
                  <a:lnTo>
                    <a:pt x="636" y="1542"/>
                  </a:lnTo>
                  <a:lnTo>
                    <a:pt x="616" y="1538"/>
                  </a:lnTo>
                  <a:lnTo>
                    <a:pt x="611" y="1533"/>
                  </a:lnTo>
                  <a:lnTo>
                    <a:pt x="587" y="1537"/>
                  </a:lnTo>
                  <a:lnTo>
                    <a:pt x="575" y="1532"/>
                  </a:lnTo>
                  <a:lnTo>
                    <a:pt x="570" y="1521"/>
                  </a:lnTo>
                  <a:lnTo>
                    <a:pt x="571" y="1517"/>
                  </a:lnTo>
                  <a:lnTo>
                    <a:pt x="562" y="1509"/>
                  </a:lnTo>
                  <a:lnTo>
                    <a:pt x="553" y="1509"/>
                  </a:lnTo>
                  <a:lnTo>
                    <a:pt x="543" y="1494"/>
                  </a:lnTo>
                  <a:lnTo>
                    <a:pt x="548" y="1489"/>
                  </a:lnTo>
                  <a:lnTo>
                    <a:pt x="548" y="1474"/>
                  </a:lnTo>
                  <a:lnTo>
                    <a:pt x="536" y="1448"/>
                  </a:lnTo>
                  <a:lnTo>
                    <a:pt x="501" y="1435"/>
                  </a:lnTo>
                  <a:lnTo>
                    <a:pt x="463" y="1458"/>
                  </a:lnTo>
                  <a:lnTo>
                    <a:pt x="437" y="1452"/>
                  </a:lnTo>
                  <a:lnTo>
                    <a:pt x="405" y="1463"/>
                  </a:lnTo>
                  <a:lnTo>
                    <a:pt x="374" y="1462"/>
                  </a:lnTo>
                  <a:lnTo>
                    <a:pt x="363" y="1458"/>
                  </a:lnTo>
                  <a:lnTo>
                    <a:pt x="345" y="1445"/>
                  </a:lnTo>
                  <a:lnTo>
                    <a:pt x="331" y="1443"/>
                  </a:lnTo>
                  <a:lnTo>
                    <a:pt x="324" y="1432"/>
                  </a:lnTo>
                  <a:lnTo>
                    <a:pt x="315" y="1429"/>
                  </a:lnTo>
                  <a:lnTo>
                    <a:pt x="312" y="1420"/>
                  </a:lnTo>
                  <a:lnTo>
                    <a:pt x="302" y="1415"/>
                  </a:lnTo>
                  <a:lnTo>
                    <a:pt x="292" y="1435"/>
                  </a:lnTo>
                  <a:lnTo>
                    <a:pt x="275" y="1452"/>
                  </a:lnTo>
                  <a:lnTo>
                    <a:pt x="267" y="1455"/>
                  </a:lnTo>
                  <a:lnTo>
                    <a:pt x="260" y="1467"/>
                  </a:lnTo>
                  <a:lnTo>
                    <a:pt x="238" y="1468"/>
                  </a:lnTo>
                  <a:lnTo>
                    <a:pt x="230" y="1459"/>
                  </a:lnTo>
                  <a:lnTo>
                    <a:pt x="221" y="1458"/>
                  </a:lnTo>
                  <a:lnTo>
                    <a:pt x="212" y="1462"/>
                  </a:lnTo>
                  <a:lnTo>
                    <a:pt x="213" y="1450"/>
                  </a:lnTo>
                  <a:lnTo>
                    <a:pt x="221" y="1447"/>
                  </a:lnTo>
                  <a:lnTo>
                    <a:pt x="225" y="1410"/>
                  </a:lnTo>
                  <a:lnTo>
                    <a:pt x="260" y="1375"/>
                  </a:lnTo>
                  <a:lnTo>
                    <a:pt x="267" y="1340"/>
                  </a:lnTo>
                  <a:lnTo>
                    <a:pt x="282" y="1315"/>
                  </a:lnTo>
                  <a:lnTo>
                    <a:pt x="277" y="1302"/>
                  </a:lnTo>
                  <a:lnTo>
                    <a:pt x="257" y="1275"/>
                  </a:lnTo>
                  <a:lnTo>
                    <a:pt x="250" y="1251"/>
                  </a:lnTo>
                  <a:lnTo>
                    <a:pt x="251" y="1240"/>
                  </a:lnTo>
                  <a:lnTo>
                    <a:pt x="238" y="1225"/>
                  </a:lnTo>
                  <a:lnTo>
                    <a:pt x="235" y="1216"/>
                  </a:lnTo>
                  <a:lnTo>
                    <a:pt x="203" y="1202"/>
                  </a:lnTo>
                  <a:lnTo>
                    <a:pt x="186" y="1211"/>
                  </a:lnTo>
                  <a:lnTo>
                    <a:pt x="177" y="1208"/>
                  </a:lnTo>
                  <a:lnTo>
                    <a:pt x="171" y="1221"/>
                  </a:lnTo>
                  <a:lnTo>
                    <a:pt x="153" y="1211"/>
                  </a:lnTo>
                  <a:lnTo>
                    <a:pt x="144" y="1218"/>
                  </a:lnTo>
                  <a:lnTo>
                    <a:pt x="123" y="1217"/>
                  </a:lnTo>
                  <a:lnTo>
                    <a:pt x="100" y="1228"/>
                  </a:lnTo>
                  <a:lnTo>
                    <a:pt x="83" y="1225"/>
                  </a:lnTo>
                  <a:lnTo>
                    <a:pt x="79" y="1228"/>
                  </a:lnTo>
                  <a:lnTo>
                    <a:pt x="59" y="1218"/>
                  </a:lnTo>
                  <a:lnTo>
                    <a:pt x="31" y="1213"/>
                  </a:lnTo>
                  <a:lnTo>
                    <a:pt x="23" y="1223"/>
                  </a:lnTo>
                  <a:lnTo>
                    <a:pt x="20" y="1217"/>
                  </a:lnTo>
                  <a:lnTo>
                    <a:pt x="28" y="1203"/>
                  </a:lnTo>
                  <a:lnTo>
                    <a:pt x="21" y="1198"/>
                  </a:lnTo>
                  <a:lnTo>
                    <a:pt x="20" y="1189"/>
                  </a:lnTo>
                  <a:lnTo>
                    <a:pt x="15" y="1189"/>
                  </a:lnTo>
                  <a:lnTo>
                    <a:pt x="21" y="1182"/>
                  </a:lnTo>
                  <a:lnTo>
                    <a:pt x="25" y="1189"/>
                  </a:lnTo>
                  <a:lnTo>
                    <a:pt x="30" y="1186"/>
                  </a:lnTo>
                  <a:lnTo>
                    <a:pt x="35" y="1191"/>
                  </a:lnTo>
                  <a:lnTo>
                    <a:pt x="46" y="1182"/>
                  </a:lnTo>
                  <a:lnTo>
                    <a:pt x="44" y="1176"/>
                  </a:lnTo>
                  <a:lnTo>
                    <a:pt x="35" y="1171"/>
                  </a:lnTo>
                  <a:lnTo>
                    <a:pt x="39" y="1159"/>
                  </a:lnTo>
                  <a:lnTo>
                    <a:pt x="46" y="1159"/>
                  </a:lnTo>
                  <a:lnTo>
                    <a:pt x="44" y="1148"/>
                  </a:lnTo>
                  <a:lnTo>
                    <a:pt x="53" y="1137"/>
                  </a:lnTo>
                  <a:lnTo>
                    <a:pt x="48" y="1133"/>
                  </a:lnTo>
                  <a:lnTo>
                    <a:pt x="49" y="1123"/>
                  </a:lnTo>
                  <a:lnTo>
                    <a:pt x="58" y="1112"/>
                  </a:lnTo>
                  <a:lnTo>
                    <a:pt x="51" y="1105"/>
                  </a:lnTo>
                  <a:lnTo>
                    <a:pt x="41" y="1105"/>
                  </a:lnTo>
                  <a:lnTo>
                    <a:pt x="41" y="1099"/>
                  </a:lnTo>
                  <a:lnTo>
                    <a:pt x="41" y="1089"/>
                  </a:lnTo>
                  <a:lnTo>
                    <a:pt x="46" y="1089"/>
                  </a:lnTo>
                  <a:lnTo>
                    <a:pt x="44" y="1094"/>
                  </a:lnTo>
                  <a:lnTo>
                    <a:pt x="54" y="1084"/>
                  </a:lnTo>
                  <a:lnTo>
                    <a:pt x="51" y="1073"/>
                  </a:lnTo>
                  <a:lnTo>
                    <a:pt x="58" y="1068"/>
                  </a:lnTo>
                  <a:lnTo>
                    <a:pt x="59" y="1058"/>
                  </a:lnTo>
                  <a:lnTo>
                    <a:pt x="65" y="1054"/>
                  </a:lnTo>
                  <a:lnTo>
                    <a:pt x="70" y="1059"/>
                  </a:lnTo>
                  <a:lnTo>
                    <a:pt x="74" y="1056"/>
                  </a:lnTo>
                  <a:lnTo>
                    <a:pt x="92" y="1059"/>
                  </a:lnTo>
                  <a:lnTo>
                    <a:pt x="115" y="1046"/>
                  </a:lnTo>
                  <a:lnTo>
                    <a:pt x="107" y="1006"/>
                  </a:lnTo>
                  <a:lnTo>
                    <a:pt x="117" y="1000"/>
                  </a:lnTo>
                  <a:lnTo>
                    <a:pt x="124" y="1001"/>
                  </a:lnTo>
                  <a:lnTo>
                    <a:pt x="123" y="1009"/>
                  </a:lnTo>
                  <a:lnTo>
                    <a:pt x="129" y="1006"/>
                  </a:lnTo>
                  <a:lnTo>
                    <a:pt x="139" y="1019"/>
                  </a:lnTo>
                  <a:lnTo>
                    <a:pt x="154" y="985"/>
                  </a:lnTo>
                  <a:lnTo>
                    <a:pt x="154" y="1001"/>
                  </a:lnTo>
                  <a:lnTo>
                    <a:pt x="169" y="1009"/>
                  </a:lnTo>
                  <a:lnTo>
                    <a:pt x="172" y="1014"/>
                  </a:lnTo>
                  <a:lnTo>
                    <a:pt x="169" y="1019"/>
                  </a:lnTo>
                  <a:lnTo>
                    <a:pt x="174" y="1021"/>
                  </a:lnTo>
                  <a:lnTo>
                    <a:pt x="179" y="1010"/>
                  </a:lnTo>
                  <a:lnTo>
                    <a:pt x="202" y="1014"/>
                  </a:lnTo>
                  <a:lnTo>
                    <a:pt x="208" y="1005"/>
                  </a:lnTo>
                  <a:lnTo>
                    <a:pt x="208" y="996"/>
                  </a:lnTo>
                  <a:lnTo>
                    <a:pt x="196" y="995"/>
                  </a:lnTo>
                  <a:lnTo>
                    <a:pt x="196" y="972"/>
                  </a:lnTo>
                  <a:lnTo>
                    <a:pt x="179" y="961"/>
                  </a:lnTo>
                  <a:lnTo>
                    <a:pt x="179" y="941"/>
                  </a:lnTo>
                  <a:lnTo>
                    <a:pt x="174" y="941"/>
                  </a:lnTo>
                  <a:lnTo>
                    <a:pt x="171" y="935"/>
                  </a:lnTo>
                  <a:lnTo>
                    <a:pt x="174" y="925"/>
                  </a:lnTo>
                  <a:lnTo>
                    <a:pt x="153" y="921"/>
                  </a:lnTo>
                  <a:lnTo>
                    <a:pt x="158" y="913"/>
                  </a:lnTo>
                  <a:lnTo>
                    <a:pt x="152" y="913"/>
                  </a:lnTo>
                  <a:lnTo>
                    <a:pt x="143" y="877"/>
                  </a:lnTo>
                  <a:lnTo>
                    <a:pt x="123" y="878"/>
                  </a:lnTo>
                  <a:lnTo>
                    <a:pt x="110" y="866"/>
                  </a:lnTo>
                  <a:lnTo>
                    <a:pt x="112" y="858"/>
                  </a:lnTo>
                  <a:lnTo>
                    <a:pt x="118" y="844"/>
                  </a:lnTo>
                  <a:lnTo>
                    <a:pt x="115" y="828"/>
                  </a:lnTo>
                  <a:lnTo>
                    <a:pt x="97" y="826"/>
                  </a:lnTo>
                  <a:lnTo>
                    <a:pt x="94" y="812"/>
                  </a:lnTo>
                  <a:lnTo>
                    <a:pt x="83" y="812"/>
                  </a:lnTo>
                  <a:lnTo>
                    <a:pt x="79" y="804"/>
                  </a:lnTo>
                  <a:lnTo>
                    <a:pt x="64" y="803"/>
                  </a:lnTo>
                  <a:lnTo>
                    <a:pt x="58" y="798"/>
                  </a:lnTo>
                  <a:lnTo>
                    <a:pt x="51" y="803"/>
                  </a:lnTo>
                  <a:lnTo>
                    <a:pt x="23" y="782"/>
                  </a:lnTo>
                  <a:lnTo>
                    <a:pt x="20" y="769"/>
                  </a:lnTo>
                  <a:lnTo>
                    <a:pt x="10" y="772"/>
                  </a:lnTo>
                  <a:lnTo>
                    <a:pt x="0" y="765"/>
                  </a:lnTo>
                  <a:lnTo>
                    <a:pt x="4" y="757"/>
                  </a:lnTo>
                  <a:lnTo>
                    <a:pt x="30" y="762"/>
                  </a:lnTo>
                  <a:lnTo>
                    <a:pt x="39" y="759"/>
                  </a:lnTo>
                  <a:lnTo>
                    <a:pt x="11" y="738"/>
                  </a:lnTo>
                  <a:lnTo>
                    <a:pt x="14" y="718"/>
                  </a:lnTo>
                  <a:lnTo>
                    <a:pt x="6" y="708"/>
                  </a:lnTo>
                  <a:lnTo>
                    <a:pt x="10" y="704"/>
                  </a:lnTo>
                  <a:lnTo>
                    <a:pt x="21" y="708"/>
                  </a:lnTo>
                  <a:lnTo>
                    <a:pt x="28" y="696"/>
                  </a:lnTo>
                  <a:lnTo>
                    <a:pt x="23" y="691"/>
                  </a:lnTo>
                  <a:lnTo>
                    <a:pt x="15" y="693"/>
                  </a:lnTo>
                  <a:lnTo>
                    <a:pt x="14" y="686"/>
                  </a:lnTo>
                  <a:lnTo>
                    <a:pt x="46" y="675"/>
                  </a:lnTo>
                  <a:lnTo>
                    <a:pt x="51" y="685"/>
                  </a:lnTo>
                  <a:lnTo>
                    <a:pt x="55" y="685"/>
                  </a:lnTo>
                  <a:lnTo>
                    <a:pt x="51" y="675"/>
                  </a:lnTo>
                  <a:lnTo>
                    <a:pt x="63" y="665"/>
                  </a:lnTo>
                  <a:lnTo>
                    <a:pt x="65" y="650"/>
                  </a:lnTo>
                  <a:lnTo>
                    <a:pt x="73" y="659"/>
                  </a:lnTo>
                  <a:lnTo>
                    <a:pt x="83" y="654"/>
                  </a:lnTo>
                  <a:lnTo>
                    <a:pt x="88" y="660"/>
                  </a:lnTo>
                  <a:lnTo>
                    <a:pt x="94" y="656"/>
                  </a:lnTo>
                  <a:lnTo>
                    <a:pt x="100" y="640"/>
                  </a:lnTo>
                  <a:lnTo>
                    <a:pt x="97" y="637"/>
                  </a:lnTo>
                  <a:lnTo>
                    <a:pt x="90" y="643"/>
                  </a:lnTo>
                  <a:lnTo>
                    <a:pt x="92" y="634"/>
                  </a:lnTo>
                  <a:lnTo>
                    <a:pt x="83" y="621"/>
                  </a:lnTo>
                  <a:lnTo>
                    <a:pt x="90" y="606"/>
                  </a:lnTo>
                  <a:lnTo>
                    <a:pt x="97" y="603"/>
                  </a:lnTo>
                  <a:lnTo>
                    <a:pt x="92" y="591"/>
                  </a:lnTo>
                  <a:lnTo>
                    <a:pt x="108" y="591"/>
                  </a:lnTo>
                  <a:lnTo>
                    <a:pt x="112" y="581"/>
                  </a:lnTo>
                  <a:lnTo>
                    <a:pt x="102" y="584"/>
                  </a:lnTo>
                  <a:lnTo>
                    <a:pt x="92" y="570"/>
                  </a:lnTo>
                  <a:lnTo>
                    <a:pt x="107" y="571"/>
                  </a:lnTo>
                  <a:lnTo>
                    <a:pt x="124" y="559"/>
                  </a:lnTo>
                  <a:lnTo>
                    <a:pt x="142" y="536"/>
                  </a:lnTo>
                  <a:lnTo>
                    <a:pt x="139" y="531"/>
                  </a:lnTo>
                  <a:lnTo>
                    <a:pt x="133" y="532"/>
                  </a:lnTo>
                  <a:lnTo>
                    <a:pt x="128" y="525"/>
                  </a:lnTo>
                  <a:lnTo>
                    <a:pt x="156" y="525"/>
                  </a:lnTo>
                  <a:lnTo>
                    <a:pt x="153" y="515"/>
                  </a:lnTo>
                  <a:lnTo>
                    <a:pt x="166" y="506"/>
                  </a:lnTo>
                  <a:lnTo>
                    <a:pt x="161" y="501"/>
                  </a:lnTo>
                  <a:lnTo>
                    <a:pt x="154" y="505"/>
                  </a:lnTo>
                  <a:lnTo>
                    <a:pt x="147" y="486"/>
                  </a:lnTo>
                  <a:lnTo>
                    <a:pt x="139" y="490"/>
                  </a:lnTo>
                  <a:lnTo>
                    <a:pt x="129" y="483"/>
                  </a:lnTo>
                  <a:lnTo>
                    <a:pt x="134" y="478"/>
                  </a:lnTo>
                  <a:lnTo>
                    <a:pt x="128" y="470"/>
                  </a:lnTo>
                  <a:lnTo>
                    <a:pt x="132" y="463"/>
                  </a:lnTo>
                  <a:lnTo>
                    <a:pt x="123" y="462"/>
                  </a:lnTo>
                  <a:lnTo>
                    <a:pt x="115" y="456"/>
                  </a:lnTo>
                  <a:lnTo>
                    <a:pt x="120" y="438"/>
                  </a:lnTo>
                  <a:lnTo>
                    <a:pt x="105" y="411"/>
                  </a:lnTo>
                  <a:lnTo>
                    <a:pt x="100" y="383"/>
                  </a:lnTo>
                  <a:lnTo>
                    <a:pt x="90" y="379"/>
                  </a:lnTo>
                  <a:lnTo>
                    <a:pt x="64" y="363"/>
                  </a:lnTo>
                  <a:lnTo>
                    <a:pt x="59" y="352"/>
                  </a:lnTo>
                  <a:lnTo>
                    <a:pt x="92" y="318"/>
                  </a:lnTo>
                  <a:lnTo>
                    <a:pt x="99" y="304"/>
                  </a:lnTo>
                  <a:lnTo>
                    <a:pt x="113" y="309"/>
                  </a:lnTo>
                  <a:lnTo>
                    <a:pt x="117" y="303"/>
                  </a:lnTo>
                  <a:lnTo>
                    <a:pt x="120" y="296"/>
                  </a:lnTo>
                  <a:lnTo>
                    <a:pt x="149" y="271"/>
                  </a:lnTo>
                  <a:lnTo>
                    <a:pt x="182" y="229"/>
                  </a:lnTo>
                  <a:lnTo>
                    <a:pt x="176" y="214"/>
                  </a:lnTo>
                  <a:lnTo>
                    <a:pt x="192" y="172"/>
                  </a:lnTo>
                  <a:lnTo>
                    <a:pt x="197" y="172"/>
                  </a:lnTo>
                  <a:lnTo>
                    <a:pt x="206" y="175"/>
                  </a:lnTo>
                  <a:lnTo>
                    <a:pt x="248" y="171"/>
                  </a:lnTo>
                  <a:lnTo>
                    <a:pt x="280" y="148"/>
                  </a:lnTo>
                  <a:lnTo>
                    <a:pt x="319" y="167"/>
                  </a:lnTo>
                  <a:lnTo>
                    <a:pt x="326" y="166"/>
                  </a:lnTo>
                  <a:lnTo>
                    <a:pt x="336" y="161"/>
                  </a:lnTo>
                  <a:lnTo>
                    <a:pt x="365" y="127"/>
                  </a:lnTo>
                  <a:lnTo>
                    <a:pt x="414" y="127"/>
                  </a:lnTo>
                  <a:lnTo>
                    <a:pt x="432" y="112"/>
                  </a:lnTo>
                  <a:lnTo>
                    <a:pt x="447" y="117"/>
                  </a:lnTo>
                  <a:lnTo>
                    <a:pt x="473" y="138"/>
                  </a:lnTo>
                  <a:lnTo>
                    <a:pt x="501" y="143"/>
                  </a:lnTo>
                  <a:lnTo>
                    <a:pt x="507" y="140"/>
                  </a:lnTo>
                  <a:lnTo>
                    <a:pt x="521" y="143"/>
                  </a:lnTo>
                  <a:lnTo>
                    <a:pt x="527" y="150"/>
                  </a:lnTo>
                  <a:lnTo>
                    <a:pt x="533" y="145"/>
                  </a:lnTo>
                  <a:lnTo>
                    <a:pt x="553" y="140"/>
                  </a:lnTo>
                  <a:lnTo>
                    <a:pt x="558" y="127"/>
                  </a:lnTo>
                  <a:lnTo>
                    <a:pt x="562" y="127"/>
                  </a:lnTo>
                  <a:lnTo>
                    <a:pt x="568" y="138"/>
                  </a:lnTo>
                  <a:lnTo>
                    <a:pt x="585" y="140"/>
                  </a:lnTo>
                  <a:lnTo>
                    <a:pt x="602" y="132"/>
                  </a:lnTo>
                  <a:lnTo>
                    <a:pt x="606" y="140"/>
                  </a:lnTo>
                  <a:lnTo>
                    <a:pt x="634" y="132"/>
                  </a:lnTo>
                  <a:lnTo>
                    <a:pt x="627" y="118"/>
                  </a:lnTo>
                  <a:lnTo>
                    <a:pt x="629" y="111"/>
                  </a:lnTo>
                  <a:lnTo>
                    <a:pt x="634" y="108"/>
                  </a:lnTo>
                  <a:lnTo>
                    <a:pt x="632" y="101"/>
                  </a:lnTo>
                  <a:lnTo>
                    <a:pt x="644" y="97"/>
                  </a:lnTo>
                  <a:lnTo>
                    <a:pt x="650" y="101"/>
                  </a:lnTo>
                  <a:lnTo>
                    <a:pt x="652" y="92"/>
                  </a:lnTo>
                  <a:lnTo>
                    <a:pt x="647" y="84"/>
                  </a:lnTo>
                  <a:lnTo>
                    <a:pt x="659" y="74"/>
                  </a:lnTo>
                  <a:lnTo>
                    <a:pt x="656" y="69"/>
                  </a:lnTo>
                  <a:lnTo>
                    <a:pt x="665" y="47"/>
                  </a:lnTo>
                  <a:lnTo>
                    <a:pt x="675" y="48"/>
                  </a:lnTo>
                  <a:lnTo>
                    <a:pt x="688" y="34"/>
                  </a:lnTo>
                  <a:lnTo>
                    <a:pt x="691" y="37"/>
                  </a:lnTo>
                  <a:lnTo>
                    <a:pt x="696" y="27"/>
                  </a:lnTo>
                  <a:lnTo>
                    <a:pt x="688" y="20"/>
                  </a:lnTo>
                  <a:lnTo>
                    <a:pt x="695" y="17"/>
                  </a:lnTo>
                  <a:lnTo>
                    <a:pt x="704" y="20"/>
                  </a:lnTo>
                  <a:lnTo>
                    <a:pt x="708" y="5"/>
                  </a:lnTo>
                  <a:lnTo>
                    <a:pt x="716" y="9"/>
                  </a:lnTo>
                  <a:lnTo>
                    <a:pt x="718" y="18"/>
                  </a:lnTo>
                  <a:lnTo>
                    <a:pt x="719" y="17"/>
                  </a:lnTo>
                  <a:lnTo>
                    <a:pt x="724" y="23"/>
                  </a:lnTo>
                  <a:lnTo>
                    <a:pt x="738" y="23"/>
                  </a:lnTo>
                  <a:lnTo>
                    <a:pt x="743" y="17"/>
                  </a:lnTo>
                  <a:lnTo>
                    <a:pt x="735" y="9"/>
                  </a:lnTo>
                  <a:lnTo>
                    <a:pt x="740" y="5"/>
                  </a:lnTo>
                  <a:lnTo>
                    <a:pt x="745" y="7"/>
                  </a:lnTo>
                  <a:lnTo>
                    <a:pt x="748" y="2"/>
                  </a:lnTo>
                  <a:lnTo>
                    <a:pt x="754" y="9"/>
                  </a:lnTo>
                  <a:lnTo>
                    <a:pt x="754" y="5"/>
                  </a:lnTo>
                  <a:lnTo>
                    <a:pt x="762" y="5"/>
                  </a:lnTo>
                  <a:lnTo>
                    <a:pt x="762" y="17"/>
                  </a:lnTo>
                  <a:lnTo>
                    <a:pt x="770" y="22"/>
                  </a:lnTo>
                  <a:lnTo>
                    <a:pt x="772" y="14"/>
                  </a:lnTo>
                  <a:lnTo>
                    <a:pt x="782" y="14"/>
                  </a:lnTo>
                  <a:lnTo>
                    <a:pt x="782" y="10"/>
                  </a:lnTo>
                  <a:lnTo>
                    <a:pt x="788" y="17"/>
                  </a:lnTo>
                  <a:lnTo>
                    <a:pt x="799" y="0"/>
                  </a:lnTo>
                  <a:lnTo>
                    <a:pt x="802" y="7"/>
                  </a:lnTo>
                  <a:lnTo>
                    <a:pt x="812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35496" y="1992940"/>
              <a:ext cx="2880640" cy="2624705"/>
            </a:xfrm>
            <a:custGeom>
              <a:avLst/>
              <a:gdLst>
                <a:gd name="T0" fmla="*/ 2222 w 4234"/>
                <a:gd name="T1" fmla="*/ 202 h 3858"/>
                <a:gd name="T2" fmla="*/ 2143 w 4234"/>
                <a:gd name="T3" fmla="*/ 418 h 3858"/>
                <a:gd name="T4" fmla="*/ 2389 w 4234"/>
                <a:gd name="T5" fmla="*/ 457 h 3858"/>
                <a:gd name="T6" fmla="*/ 2521 w 4234"/>
                <a:gd name="T7" fmla="*/ 408 h 3858"/>
                <a:gd name="T8" fmla="*/ 2680 w 4234"/>
                <a:gd name="T9" fmla="*/ 450 h 3858"/>
                <a:gd name="T10" fmla="*/ 2762 w 4234"/>
                <a:gd name="T11" fmla="*/ 526 h 3858"/>
                <a:gd name="T12" fmla="*/ 2911 w 4234"/>
                <a:gd name="T13" fmla="*/ 585 h 3858"/>
                <a:gd name="T14" fmla="*/ 2909 w 4234"/>
                <a:gd name="T15" fmla="*/ 711 h 3858"/>
                <a:gd name="T16" fmla="*/ 2693 w 4234"/>
                <a:gd name="T17" fmla="*/ 824 h 3858"/>
                <a:gd name="T18" fmla="*/ 2643 w 4234"/>
                <a:gd name="T19" fmla="*/ 965 h 3858"/>
                <a:gd name="T20" fmla="*/ 2544 w 4234"/>
                <a:gd name="T21" fmla="*/ 1117 h 3858"/>
                <a:gd name="T22" fmla="*/ 2433 w 4234"/>
                <a:gd name="T23" fmla="*/ 1129 h 3858"/>
                <a:gd name="T24" fmla="*/ 2468 w 4234"/>
                <a:gd name="T25" fmla="*/ 1370 h 3858"/>
                <a:gd name="T26" fmla="*/ 2559 w 4234"/>
                <a:gd name="T27" fmla="*/ 1466 h 3858"/>
                <a:gd name="T28" fmla="*/ 2610 w 4234"/>
                <a:gd name="T29" fmla="*/ 1663 h 3858"/>
                <a:gd name="T30" fmla="*/ 2831 w 4234"/>
                <a:gd name="T31" fmla="*/ 1853 h 3858"/>
                <a:gd name="T32" fmla="*/ 2688 w 4234"/>
                <a:gd name="T33" fmla="*/ 2104 h 3858"/>
                <a:gd name="T34" fmla="*/ 2752 w 4234"/>
                <a:gd name="T35" fmla="*/ 2239 h 3858"/>
                <a:gd name="T36" fmla="*/ 2879 w 4234"/>
                <a:gd name="T37" fmla="*/ 2297 h 3858"/>
                <a:gd name="T38" fmla="*/ 3199 w 4234"/>
                <a:gd name="T39" fmla="*/ 2257 h 3858"/>
                <a:gd name="T40" fmla="*/ 3367 w 4234"/>
                <a:gd name="T41" fmla="*/ 2153 h 3858"/>
                <a:gd name="T42" fmla="*/ 3525 w 4234"/>
                <a:gd name="T43" fmla="*/ 2046 h 3858"/>
                <a:gd name="T44" fmla="*/ 3808 w 4234"/>
                <a:gd name="T45" fmla="*/ 1993 h 3858"/>
                <a:gd name="T46" fmla="*/ 4076 w 4234"/>
                <a:gd name="T47" fmla="*/ 2099 h 3858"/>
                <a:gd name="T48" fmla="*/ 4177 w 4234"/>
                <a:gd name="T49" fmla="*/ 2248 h 3858"/>
                <a:gd name="T50" fmla="*/ 4113 w 4234"/>
                <a:gd name="T51" fmla="*/ 2416 h 3858"/>
                <a:gd name="T52" fmla="*/ 4125 w 4234"/>
                <a:gd name="T53" fmla="*/ 2568 h 3858"/>
                <a:gd name="T54" fmla="*/ 4219 w 4234"/>
                <a:gd name="T55" fmla="*/ 2799 h 3858"/>
                <a:gd name="T56" fmla="*/ 3946 w 4234"/>
                <a:gd name="T57" fmla="*/ 3043 h 3858"/>
                <a:gd name="T58" fmla="*/ 3704 w 4234"/>
                <a:gd name="T59" fmla="*/ 3084 h 3858"/>
                <a:gd name="T60" fmla="*/ 3545 w 4234"/>
                <a:gd name="T61" fmla="*/ 2938 h 3858"/>
                <a:gd name="T62" fmla="*/ 3318 w 4234"/>
                <a:gd name="T63" fmla="*/ 2946 h 3858"/>
                <a:gd name="T64" fmla="*/ 3142 w 4234"/>
                <a:gd name="T65" fmla="*/ 3086 h 3858"/>
                <a:gd name="T66" fmla="*/ 2930 w 4234"/>
                <a:gd name="T67" fmla="*/ 3173 h 3858"/>
                <a:gd name="T68" fmla="*/ 2818 w 4234"/>
                <a:gd name="T69" fmla="*/ 3381 h 3858"/>
                <a:gd name="T70" fmla="*/ 2911 w 4234"/>
                <a:gd name="T71" fmla="*/ 3836 h 3858"/>
                <a:gd name="T72" fmla="*/ 2712 w 4234"/>
                <a:gd name="T73" fmla="*/ 3759 h 3858"/>
                <a:gd name="T74" fmla="*/ 2601 w 4234"/>
                <a:gd name="T75" fmla="*/ 3587 h 3858"/>
                <a:gd name="T76" fmla="*/ 2502 w 4234"/>
                <a:gd name="T77" fmla="*/ 3455 h 3858"/>
                <a:gd name="T78" fmla="*/ 2382 w 4234"/>
                <a:gd name="T79" fmla="*/ 3309 h 3858"/>
                <a:gd name="T80" fmla="*/ 2235 w 4234"/>
                <a:gd name="T81" fmla="*/ 3273 h 3858"/>
                <a:gd name="T82" fmla="*/ 2167 w 4234"/>
                <a:gd name="T83" fmla="*/ 3365 h 3858"/>
                <a:gd name="T84" fmla="*/ 1975 w 4234"/>
                <a:gd name="T85" fmla="*/ 3528 h 3858"/>
                <a:gd name="T86" fmla="*/ 1849 w 4234"/>
                <a:gd name="T87" fmla="*/ 3332 h 3858"/>
                <a:gd name="T88" fmla="*/ 1785 w 4234"/>
                <a:gd name="T89" fmla="*/ 3125 h 3858"/>
                <a:gd name="T90" fmla="*/ 1664 w 4234"/>
                <a:gd name="T91" fmla="*/ 2998 h 3858"/>
                <a:gd name="T92" fmla="*/ 1563 w 4234"/>
                <a:gd name="T93" fmla="*/ 2882 h 3858"/>
                <a:gd name="T94" fmla="*/ 1442 w 4234"/>
                <a:gd name="T95" fmla="*/ 2809 h 3858"/>
                <a:gd name="T96" fmla="*/ 1312 w 4234"/>
                <a:gd name="T97" fmla="*/ 2668 h 3858"/>
                <a:gd name="T98" fmla="*/ 1161 w 4234"/>
                <a:gd name="T99" fmla="*/ 2554 h 3858"/>
                <a:gd name="T100" fmla="*/ 1083 w 4234"/>
                <a:gd name="T101" fmla="*/ 2427 h 3858"/>
                <a:gd name="T102" fmla="*/ 861 w 4234"/>
                <a:gd name="T103" fmla="*/ 2286 h 3858"/>
                <a:gd name="T104" fmla="*/ 650 w 4234"/>
                <a:gd name="T105" fmla="*/ 2294 h 3858"/>
                <a:gd name="T106" fmla="*/ 533 w 4234"/>
                <a:gd name="T107" fmla="*/ 2439 h 3858"/>
                <a:gd name="T108" fmla="*/ 424 w 4234"/>
                <a:gd name="T109" fmla="*/ 2552 h 3858"/>
                <a:gd name="T110" fmla="*/ 207 w 4234"/>
                <a:gd name="T111" fmla="*/ 2535 h 3858"/>
                <a:gd name="T112" fmla="*/ 217 w 4234"/>
                <a:gd name="T113" fmla="*/ 2283 h 3858"/>
                <a:gd name="T114" fmla="*/ 925 w 4234"/>
                <a:gd name="T115" fmla="*/ 1480 h 3858"/>
                <a:gd name="T116" fmla="*/ 1344 w 4234"/>
                <a:gd name="T117" fmla="*/ 966 h 3858"/>
                <a:gd name="T118" fmla="*/ 1669 w 4234"/>
                <a:gd name="T119" fmla="*/ 459 h 3858"/>
                <a:gd name="T120" fmla="*/ 2010 w 4234"/>
                <a:gd name="T121" fmla="*/ 36 h 3858"/>
                <a:gd name="T122" fmla="*/ 2216 w 4234"/>
                <a:gd name="T123" fmla="*/ 50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34" h="3858">
                  <a:moveTo>
                    <a:pt x="2280" y="0"/>
                  </a:moveTo>
                  <a:lnTo>
                    <a:pt x="2289" y="4"/>
                  </a:lnTo>
                  <a:lnTo>
                    <a:pt x="2292" y="0"/>
                  </a:lnTo>
                  <a:lnTo>
                    <a:pt x="2302" y="10"/>
                  </a:lnTo>
                  <a:lnTo>
                    <a:pt x="2297" y="19"/>
                  </a:lnTo>
                  <a:lnTo>
                    <a:pt x="2302" y="19"/>
                  </a:lnTo>
                  <a:lnTo>
                    <a:pt x="2302" y="29"/>
                  </a:lnTo>
                  <a:lnTo>
                    <a:pt x="2324" y="45"/>
                  </a:lnTo>
                  <a:lnTo>
                    <a:pt x="2334" y="64"/>
                  </a:lnTo>
                  <a:lnTo>
                    <a:pt x="2353" y="66"/>
                  </a:lnTo>
                  <a:lnTo>
                    <a:pt x="2366" y="80"/>
                  </a:lnTo>
                  <a:lnTo>
                    <a:pt x="2346" y="98"/>
                  </a:lnTo>
                  <a:lnTo>
                    <a:pt x="2350" y="115"/>
                  </a:lnTo>
                  <a:lnTo>
                    <a:pt x="2344" y="152"/>
                  </a:lnTo>
                  <a:lnTo>
                    <a:pt x="2329" y="158"/>
                  </a:lnTo>
                  <a:lnTo>
                    <a:pt x="2314" y="158"/>
                  </a:lnTo>
                  <a:lnTo>
                    <a:pt x="2272" y="192"/>
                  </a:lnTo>
                  <a:lnTo>
                    <a:pt x="2235" y="192"/>
                  </a:lnTo>
                  <a:lnTo>
                    <a:pt x="2222" y="202"/>
                  </a:lnTo>
                  <a:lnTo>
                    <a:pt x="2172" y="207"/>
                  </a:lnTo>
                  <a:lnTo>
                    <a:pt x="2163" y="228"/>
                  </a:lnTo>
                  <a:lnTo>
                    <a:pt x="2154" y="233"/>
                  </a:lnTo>
                  <a:lnTo>
                    <a:pt x="2153" y="248"/>
                  </a:lnTo>
                  <a:lnTo>
                    <a:pt x="2144" y="258"/>
                  </a:lnTo>
                  <a:lnTo>
                    <a:pt x="2128" y="273"/>
                  </a:lnTo>
                  <a:lnTo>
                    <a:pt x="2117" y="275"/>
                  </a:lnTo>
                  <a:lnTo>
                    <a:pt x="2115" y="297"/>
                  </a:lnTo>
                  <a:lnTo>
                    <a:pt x="2092" y="316"/>
                  </a:lnTo>
                  <a:lnTo>
                    <a:pt x="2069" y="316"/>
                  </a:lnTo>
                  <a:lnTo>
                    <a:pt x="2070" y="332"/>
                  </a:lnTo>
                  <a:lnTo>
                    <a:pt x="2087" y="337"/>
                  </a:lnTo>
                  <a:lnTo>
                    <a:pt x="2115" y="369"/>
                  </a:lnTo>
                  <a:lnTo>
                    <a:pt x="2122" y="360"/>
                  </a:lnTo>
                  <a:lnTo>
                    <a:pt x="2124" y="371"/>
                  </a:lnTo>
                  <a:lnTo>
                    <a:pt x="2151" y="371"/>
                  </a:lnTo>
                  <a:lnTo>
                    <a:pt x="2128" y="408"/>
                  </a:lnTo>
                  <a:lnTo>
                    <a:pt x="2132" y="413"/>
                  </a:lnTo>
                  <a:lnTo>
                    <a:pt x="2143" y="418"/>
                  </a:lnTo>
                  <a:lnTo>
                    <a:pt x="2154" y="409"/>
                  </a:lnTo>
                  <a:lnTo>
                    <a:pt x="2179" y="430"/>
                  </a:lnTo>
                  <a:lnTo>
                    <a:pt x="2217" y="428"/>
                  </a:lnTo>
                  <a:lnTo>
                    <a:pt x="2223" y="429"/>
                  </a:lnTo>
                  <a:lnTo>
                    <a:pt x="2233" y="445"/>
                  </a:lnTo>
                  <a:lnTo>
                    <a:pt x="2246" y="438"/>
                  </a:lnTo>
                  <a:lnTo>
                    <a:pt x="2276" y="454"/>
                  </a:lnTo>
                  <a:lnTo>
                    <a:pt x="2296" y="434"/>
                  </a:lnTo>
                  <a:lnTo>
                    <a:pt x="2307" y="444"/>
                  </a:lnTo>
                  <a:lnTo>
                    <a:pt x="2297" y="459"/>
                  </a:lnTo>
                  <a:lnTo>
                    <a:pt x="2309" y="462"/>
                  </a:lnTo>
                  <a:lnTo>
                    <a:pt x="2324" y="475"/>
                  </a:lnTo>
                  <a:lnTo>
                    <a:pt x="2339" y="463"/>
                  </a:lnTo>
                  <a:lnTo>
                    <a:pt x="2344" y="447"/>
                  </a:lnTo>
                  <a:lnTo>
                    <a:pt x="2355" y="468"/>
                  </a:lnTo>
                  <a:lnTo>
                    <a:pt x="2361" y="473"/>
                  </a:lnTo>
                  <a:lnTo>
                    <a:pt x="2368" y="457"/>
                  </a:lnTo>
                  <a:lnTo>
                    <a:pt x="2379" y="462"/>
                  </a:lnTo>
                  <a:lnTo>
                    <a:pt x="2389" y="457"/>
                  </a:lnTo>
                  <a:lnTo>
                    <a:pt x="2393" y="444"/>
                  </a:lnTo>
                  <a:lnTo>
                    <a:pt x="2384" y="435"/>
                  </a:lnTo>
                  <a:lnTo>
                    <a:pt x="2394" y="409"/>
                  </a:lnTo>
                  <a:lnTo>
                    <a:pt x="2400" y="423"/>
                  </a:lnTo>
                  <a:lnTo>
                    <a:pt x="2421" y="418"/>
                  </a:lnTo>
                  <a:lnTo>
                    <a:pt x="2436" y="423"/>
                  </a:lnTo>
                  <a:lnTo>
                    <a:pt x="2441" y="430"/>
                  </a:lnTo>
                  <a:lnTo>
                    <a:pt x="2452" y="420"/>
                  </a:lnTo>
                  <a:lnTo>
                    <a:pt x="2457" y="408"/>
                  </a:lnTo>
                  <a:lnTo>
                    <a:pt x="2448" y="399"/>
                  </a:lnTo>
                  <a:lnTo>
                    <a:pt x="2468" y="398"/>
                  </a:lnTo>
                  <a:lnTo>
                    <a:pt x="2468" y="404"/>
                  </a:lnTo>
                  <a:lnTo>
                    <a:pt x="2475" y="406"/>
                  </a:lnTo>
                  <a:lnTo>
                    <a:pt x="2478" y="398"/>
                  </a:lnTo>
                  <a:lnTo>
                    <a:pt x="2498" y="399"/>
                  </a:lnTo>
                  <a:lnTo>
                    <a:pt x="2500" y="409"/>
                  </a:lnTo>
                  <a:lnTo>
                    <a:pt x="2516" y="423"/>
                  </a:lnTo>
                  <a:lnTo>
                    <a:pt x="2521" y="418"/>
                  </a:lnTo>
                  <a:lnTo>
                    <a:pt x="2521" y="408"/>
                  </a:lnTo>
                  <a:lnTo>
                    <a:pt x="2531" y="403"/>
                  </a:lnTo>
                  <a:lnTo>
                    <a:pt x="2536" y="410"/>
                  </a:lnTo>
                  <a:lnTo>
                    <a:pt x="2542" y="408"/>
                  </a:lnTo>
                  <a:lnTo>
                    <a:pt x="2544" y="396"/>
                  </a:lnTo>
                  <a:lnTo>
                    <a:pt x="2554" y="398"/>
                  </a:lnTo>
                  <a:lnTo>
                    <a:pt x="2555" y="419"/>
                  </a:lnTo>
                  <a:lnTo>
                    <a:pt x="2574" y="419"/>
                  </a:lnTo>
                  <a:lnTo>
                    <a:pt x="2580" y="406"/>
                  </a:lnTo>
                  <a:lnTo>
                    <a:pt x="2589" y="408"/>
                  </a:lnTo>
                  <a:lnTo>
                    <a:pt x="2590" y="410"/>
                  </a:lnTo>
                  <a:lnTo>
                    <a:pt x="2598" y="424"/>
                  </a:lnTo>
                  <a:lnTo>
                    <a:pt x="2621" y="418"/>
                  </a:lnTo>
                  <a:lnTo>
                    <a:pt x="2624" y="423"/>
                  </a:lnTo>
                  <a:lnTo>
                    <a:pt x="2621" y="434"/>
                  </a:lnTo>
                  <a:lnTo>
                    <a:pt x="2626" y="439"/>
                  </a:lnTo>
                  <a:lnTo>
                    <a:pt x="2635" y="425"/>
                  </a:lnTo>
                  <a:lnTo>
                    <a:pt x="2655" y="438"/>
                  </a:lnTo>
                  <a:lnTo>
                    <a:pt x="2659" y="449"/>
                  </a:lnTo>
                  <a:lnTo>
                    <a:pt x="2680" y="450"/>
                  </a:lnTo>
                  <a:lnTo>
                    <a:pt x="2670" y="439"/>
                  </a:lnTo>
                  <a:lnTo>
                    <a:pt x="2680" y="434"/>
                  </a:lnTo>
                  <a:lnTo>
                    <a:pt x="2680" y="428"/>
                  </a:lnTo>
                  <a:lnTo>
                    <a:pt x="2688" y="423"/>
                  </a:lnTo>
                  <a:lnTo>
                    <a:pt x="2693" y="434"/>
                  </a:lnTo>
                  <a:lnTo>
                    <a:pt x="2683" y="467"/>
                  </a:lnTo>
                  <a:lnTo>
                    <a:pt x="2692" y="465"/>
                  </a:lnTo>
                  <a:lnTo>
                    <a:pt x="2693" y="479"/>
                  </a:lnTo>
                  <a:lnTo>
                    <a:pt x="2704" y="477"/>
                  </a:lnTo>
                  <a:lnTo>
                    <a:pt x="2717" y="492"/>
                  </a:lnTo>
                  <a:lnTo>
                    <a:pt x="2729" y="494"/>
                  </a:lnTo>
                  <a:lnTo>
                    <a:pt x="2727" y="503"/>
                  </a:lnTo>
                  <a:lnTo>
                    <a:pt x="2731" y="519"/>
                  </a:lnTo>
                  <a:lnTo>
                    <a:pt x="2739" y="521"/>
                  </a:lnTo>
                  <a:lnTo>
                    <a:pt x="2731" y="534"/>
                  </a:lnTo>
                  <a:lnTo>
                    <a:pt x="2738" y="541"/>
                  </a:lnTo>
                  <a:lnTo>
                    <a:pt x="2749" y="534"/>
                  </a:lnTo>
                  <a:lnTo>
                    <a:pt x="2751" y="529"/>
                  </a:lnTo>
                  <a:lnTo>
                    <a:pt x="2762" y="526"/>
                  </a:lnTo>
                  <a:lnTo>
                    <a:pt x="2762" y="516"/>
                  </a:lnTo>
                  <a:lnTo>
                    <a:pt x="2771" y="509"/>
                  </a:lnTo>
                  <a:lnTo>
                    <a:pt x="2787" y="511"/>
                  </a:lnTo>
                  <a:lnTo>
                    <a:pt x="2796" y="518"/>
                  </a:lnTo>
                  <a:lnTo>
                    <a:pt x="2802" y="514"/>
                  </a:lnTo>
                  <a:lnTo>
                    <a:pt x="2808" y="518"/>
                  </a:lnTo>
                  <a:lnTo>
                    <a:pt x="2818" y="511"/>
                  </a:lnTo>
                  <a:lnTo>
                    <a:pt x="2835" y="527"/>
                  </a:lnTo>
                  <a:lnTo>
                    <a:pt x="2851" y="526"/>
                  </a:lnTo>
                  <a:lnTo>
                    <a:pt x="2851" y="532"/>
                  </a:lnTo>
                  <a:lnTo>
                    <a:pt x="2867" y="539"/>
                  </a:lnTo>
                  <a:lnTo>
                    <a:pt x="2860" y="547"/>
                  </a:lnTo>
                  <a:lnTo>
                    <a:pt x="2869" y="557"/>
                  </a:lnTo>
                  <a:lnTo>
                    <a:pt x="2876" y="558"/>
                  </a:lnTo>
                  <a:lnTo>
                    <a:pt x="2885" y="546"/>
                  </a:lnTo>
                  <a:lnTo>
                    <a:pt x="2900" y="539"/>
                  </a:lnTo>
                  <a:lnTo>
                    <a:pt x="2900" y="556"/>
                  </a:lnTo>
                  <a:lnTo>
                    <a:pt x="2915" y="573"/>
                  </a:lnTo>
                  <a:lnTo>
                    <a:pt x="2911" y="585"/>
                  </a:lnTo>
                  <a:lnTo>
                    <a:pt x="2921" y="585"/>
                  </a:lnTo>
                  <a:lnTo>
                    <a:pt x="2925" y="572"/>
                  </a:lnTo>
                  <a:lnTo>
                    <a:pt x="2941" y="583"/>
                  </a:lnTo>
                  <a:lnTo>
                    <a:pt x="2945" y="557"/>
                  </a:lnTo>
                  <a:lnTo>
                    <a:pt x="2954" y="558"/>
                  </a:lnTo>
                  <a:lnTo>
                    <a:pt x="2969" y="573"/>
                  </a:lnTo>
                  <a:lnTo>
                    <a:pt x="2970" y="582"/>
                  </a:lnTo>
                  <a:lnTo>
                    <a:pt x="2995" y="598"/>
                  </a:lnTo>
                  <a:lnTo>
                    <a:pt x="2990" y="603"/>
                  </a:lnTo>
                  <a:lnTo>
                    <a:pt x="2930" y="630"/>
                  </a:lnTo>
                  <a:lnTo>
                    <a:pt x="2924" y="637"/>
                  </a:lnTo>
                  <a:lnTo>
                    <a:pt x="2911" y="636"/>
                  </a:lnTo>
                  <a:lnTo>
                    <a:pt x="2909" y="631"/>
                  </a:lnTo>
                  <a:lnTo>
                    <a:pt x="2889" y="647"/>
                  </a:lnTo>
                  <a:lnTo>
                    <a:pt x="2890" y="685"/>
                  </a:lnTo>
                  <a:lnTo>
                    <a:pt x="2899" y="701"/>
                  </a:lnTo>
                  <a:lnTo>
                    <a:pt x="2924" y="715"/>
                  </a:lnTo>
                  <a:lnTo>
                    <a:pt x="2916" y="718"/>
                  </a:lnTo>
                  <a:lnTo>
                    <a:pt x="2909" y="711"/>
                  </a:lnTo>
                  <a:lnTo>
                    <a:pt x="2892" y="713"/>
                  </a:lnTo>
                  <a:lnTo>
                    <a:pt x="2874" y="709"/>
                  </a:lnTo>
                  <a:lnTo>
                    <a:pt x="2850" y="721"/>
                  </a:lnTo>
                  <a:lnTo>
                    <a:pt x="2832" y="721"/>
                  </a:lnTo>
                  <a:lnTo>
                    <a:pt x="2842" y="729"/>
                  </a:lnTo>
                  <a:lnTo>
                    <a:pt x="2856" y="731"/>
                  </a:lnTo>
                  <a:lnTo>
                    <a:pt x="2856" y="736"/>
                  </a:lnTo>
                  <a:lnTo>
                    <a:pt x="2869" y="744"/>
                  </a:lnTo>
                  <a:lnTo>
                    <a:pt x="2869" y="759"/>
                  </a:lnTo>
                  <a:lnTo>
                    <a:pt x="2864" y="764"/>
                  </a:lnTo>
                  <a:lnTo>
                    <a:pt x="2850" y="782"/>
                  </a:lnTo>
                  <a:lnTo>
                    <a:pt x="2836" y="789"/>
                  </a:lnTo>
                  <a:lnTo>
                    <a:pt x="2810" y="784"/>
                  </a:lnTo>
                  <a:lnTo>
                    <a:pt x="2800" y="778"/>
                  </a:lnTo>
                  <a:lnTo>
                    <a:pt x="2762" y="780"/>
                  </a:lnTo>
                  <a:lnTo>
                    <a:pt x="2749" y="774"/>
                  </a:lnTo>
                  <a:lnTo>
                    <a:pt x="2728" y="794"/>
                  </a:lnTo>
                  <a:lnTo>
                    <a:pt x="2728" y="822"/>
                  </a:lnTo>
                  <a:lnTo>
                    <a:pt x="2693" y="824"/>
                  </a:lnTo>
                  <a:lnTo>
                    <a:pt x="2690" y="819"/>
                  </a:lnTo>
                  <a:lnTo>
                    <a:pt x="2674" y="819"/>
                  </a:lnTo>
                  <a:lnTo>
                    <a:pt x="2674" y="812"/>
                  </a:lnTo>
                  <a:lnTo>
                    <a:pt x="2664" y="813"/>
                  </a:lnTo>
                  <a:lnTo>
                    <a:pt x="2660" y="807"/>
                  </a:lnTo>
                  <a:lnTo>
                    <a:pt x="2654" y="814"/>
                  </a:lnTo>
                  <a:lnTo>
                    <a:pt x="2608" y="790"/>
                  </a:lnTo>
                  <a:lnTo>
                    <a:pt x="2589" y="790"/>
                  </a:lnTo>
                  <a:lnTo>
                    <a:pt x="2585" y="798"/>
                  </a:lnTo>
                  <a:lnTo>
                    <a:pt x="2611" y="807"/>
                  </a:lnTo>
                  <a:lnTo>
                    <a:pt x="2618" y="813"/>
                  </a:lnTo>
                  <a:lnTo>
                    <a:pt x="2619" y="838"/>
                  </a:lnTo>
                  <a:lnTo>
                    <a:pt x="2634" y="859"/>
                  </a:lnTo>
                  <a:lnTo>
                    <a:pt x="2633" y="881"/>
                  </a:lnTo>
                  <a:lnTo>
                    <a:pt x="2635" y="888"/>
                  </a:lnTo>
                  <a:lnTo>
                    <a:pt x="2655" y="911"/>
                  </a:lnTo>
                  <a:lnTo>
                    <a:pt x="2674" y="920"/>
                  </a:lnTo>
                  <a:lnTo>
                    <a:pt x="2645" y="920"/>
                  </a:lnTo>
                  <a:lnTo>
                    <a:pt x="2643" y="965"/>
                  </a:lnTo>
                  <a:lnTo>
                    <a:pt x="2629" y="984"/>
                  </a:lnTo>
                  <a:lnTo>
                    <a:pt x="2648" y="1005"/>
                  </a:lnTo>
                  <a:lnTo>
                    <a:pt x="2649" y="1034"/>
                  </a:lnTo>
                  <a:lnTo>
                    <a:pt x="2640" y="1046"/>
                  </a:lnTo>
                  <a:lnTo>
                    <a:pt x="2640" y="1063"/>
                  </a:lnTo>
                  <a:lnTo>
                    <a:pt x="2633" y="1074"/>
                  </a:lnTo>
                  <a:lnTo>
                    <a:pt x="2635" y="1088"/>
                  </a:lnTo>
                  <a:lnTo>
                    <a:pt x="2618" y="1100"/>
                  </a:lnTo>
                  <a:lnTo>
                    <a:pt x="2615" y="1110"/>
                  </a:lnTo>
                  <a:lnTo>
                    <a:pt x="2600" y="1114"/>
                  </a:lnTo>
                  <a:lnTo>
                    <a:pt x="2603" y="1115"/>
                  </a:lnTo>
                  <a:lnTo>
                    <a:pt x="2595" y="1119"/>
                  </a:lnTo>
                  <a:lnTo>
                    <a:pt x="2596" y="1127"/>
                  </a:lnTo>
                  <a:lnTo>
                    <a:pt x="2585" y="1132"/>
                  </a:lnTo>
                  <a:lnTo>
                    <a:pt x="2581" y="1130"/>
                  </a:lnTo>
                  <a:lnTo>
                    <a:pt x="2574" y="1138"/>
                  </a:lnTo>
                  <a:lnTo>
                    <a:pt x="2564" y="1135"/>
                  </a:lnTo>
                  <a:lnTo>
                    <a:pt x="2565" y="1117"/>
                  </a:lnTo>
                  <a:lnTo>
                    <a:pt x="2544" y="1117"/>
                  </a:lnTo>
                  <a:lnTo>
                    <a:pt x="2537" y="1133"/>
                  </a:lnTo>
                  <a:lnTo>
                    <a:pt x="2539" y="1148"/>
                  </a:lnTo>
                  <a:lnTo>
                    <a:pt x="2531" y="1157"/>
                  </a:lnTo>
                  <a:lnTo>
                    <a:pt x="2516" y="1147"/>
                  </a:lnTo>
                  <a:lnTo>
                    <a:pt x="2515" y="1138"/>
                  </a:lnTo>
                  <a:lnTo>
                    <a:pt x="2510" y="1140"/>
                  </a:lnTo>
                  <a:lnTo>
                    <a:pt x="2512" y="1147"/>
                  </a:lnTo>
                  <a:lnTo>
                    <a:pt x="2507" y="1154"/>
                  </a:lnTo>
                  <a:lnTo>
                    <a:pt x="2500" y="1153"/>
                  </a:lnTo>
                  <a:lnTo>
                    <a:pt x="2500" y="1130"/>
                  </a:lnTo>
                  <a:lnTo>
                    <a:pt x="2510" y="1119"/>
                  </a:lnTo>
                  <a:lnTo>
                    <a:pt x="2502" y="1114"/>
                  </a:lnTo>
                  <a:lnTo>
                    <a:pt x="2498" y="1124"/>
                  </a:lnTo>
                  <a:lnTo>
                    <a:pt x="2475" y="1127"/>
                  </a:lnTo>
                  <a:lnTo>
                    <a:pt x="2470" y="1120"/>
                  </a:lnTo>
                  <a:lnTo>
                    <a:pt x="2463" y="1127"/>
                  </a:lnTo>
                  <a:lnTo>
                    <a:pt x="2453" y="1125"/>
                  </a:lnTo>
                  <a:lnTo>
                    <a:pt x="2443" y="1117"/>
                  </a:lnTo>
                  <a:lnTo>
                    <a:pt x="2433" y="1129"/>
                  </a:lnTo>
                  <a:lnTo>
                    <a:pt x="2452" y="1145"/>
                  </a:lnTo>
                  <a:lnTo>
                    <a:pt x="2457" y="1143"/>
                  </a:lnTo>
                  <a:lnTo>
                    <a:pt x="2465" y="1181"/>
                  </a:lnTo>
                  <a:lnTo>
                    <a:pt x="2478" y="1199"/>
                  </a:lnTo>
                  <a:lnTo>
                    <a:pt x="2485" y="1266"/>
                  </a:lnTo>
                  <a:lnTo>
                    <a:pt x="2463" y="1259"/>
                  </a:lnTo>
                  <a:lnTo>
                    <a:pt x="2436" y="1271"/>
                  </a:lnTo>
                  <a:lnTo>
                    <a:pt x="2437" y="1289"/>
                  </a:lnTo>
                  <a:lnTo>
                    <a:pt x="2432" y="1306"/>
                  </a:lnTo>
                  <a:lnTo>
                    <a:pt x="2411" y="1327"/>
                  </a:lnTo>
                  <a:lnTo>
                    <a:pt x="2411" y="1342"/>
                  </a:lnTo>
                  <a:lnTo>
                    <a:pt x="2433" y="1338"/>
                  </a:lnTo>
                  <a:lnTo>
                    <a:pt x="2452" y="1328"/>
                  </a:lnTo>
                  <a:lnTo>
                    <a:pt x="2453" y="1332"/>
                  </a:lnTo>
                  <a:lnTo>
                    <a:pt x="2458" y="1322"/>
                  </a:lnTo>
                  <a:lnTo>
                    <a:pt x="2470" y="1317"/>
                  </a:lnTo>
                  <a:lnTo>
                    <a:pt x="2470" y="1343"/>
                  </a:lnTo>
                  <a:lnTo>
                    <a:pt x="2461" y="1361"/>
                  </a:lnTo>
                  <a:lnTo>
                    <a:pt x="2468" y="1370"/>
                  </a:lnTo>
                  <a:lnTo>
                    <a:pt x="2496" y="1371"/>
                  </a:lnTo>
                  <a:lnTo>
                    <a:pt x="2496" y="1390"/>
                  </a:lnTo>
                  <a:lnTo>
                    <a:pt x="2500" y="1387"/>
                  </a:lnTo>
                  <a:lnTo>
                    <a:pt x="2501" y="1397"/>
                  </a:lnTo>
                  <a:lnTo>
                    <a:pt x="2515" y="1407"/>
                  </a:lnTo>
                  <a:lnTo>
                    <a:pt x="2507" y="1416"/>
                  </a:lnTo>
                  <a:lnTo>
                    <a:pt x="2520" y="1420"/>
                  </a:lnTo>
                  <a:lnTo>
                    <a:pt x="2530" y="1419"/>
                  </a:lnTo>
                  <a:lnTo>
                    <a:pt x="2526" y="1429"/>
                  </a:lnTo>
                  <a:lnTo>
                    <a:pt x="2534" y="1432"/>
                  </a:lnTo>
                  <a:lnTo>
                    <a:pt x="2552" y="1424"/>
                  </a:lnTo>
                  <a:lnTo>
                    <a:pt x="2547" y="1432"/>
                  </a:lnTo>
                  <a:lnTo>
                    <a:pt x="2555" y="1445"/>
                  </a:lnTo>
                  <a:lnTo>
                    <a:pt x="2542" y="1440"/>
                  </a:lnTo>
                  <a:lnTo>
                    <a:pt x="2542" y="1449"/>
                  </a:lnTo>
                  <a:lnTo>
                    <a:pt x="2549" y="1455"/>
                  </a:lnTo>
                  <a:lnTo>
                    <a:pt x="2546" y="1460"/>
                  </a:lnTo>
                  <a:lnTo>
                    <a:pt x="2554" y="1470"/>
                  </a:lnTo>
                  <a:lnTo>
                    <a:pt x="2559" y="1466"/>
                  </a:lnTo>
                  <a:lnTo>
                    <a:pt x="2564" y="1471"/>
                  </a:lnTo>
                  <a:lnTo>
                    <a:pt x="2562" y="1465"/>
                  </a:lnTo>
                  <a:lnTo>
                    <a:pt x="2570" y="1461"/>
                  </a:lnTo>
                  <a:lnTo>
                    <a:pt x="2575" y="1465"/>
                  </a:lnTo>
                  <a:lnTo>
                    <a:pt x="2565" y="1486"/>
                  </a:lnTo>
                  <a:lnTo>
                    <a:pt x="2585" y="1518"/>
                  </a:lnTo>
                  <a:lnTo>
                    <a:pt x="2585" y="1535"/>
                  </a:lnTo>
                  <a:lnTo>
                    <a:pt x="2565" y="1537"/>
                  </a:lnTo>
                  <a:lnTo>
                    <a:pt x="2560" y="1544"/>
                  </a:lnTo>
                  <a:lnTo>
                    <a:pt x="2566" y="1549"/>
                  </a:lnTo>
                  <a:lnTo>
                    <a:pt x="2566" y="1553"/>
                  </a:lnTo>
                  <a:lnTo>
                    <a:pt x="2544" y="1568"/>
                  </a:lnTo>
                  <a:lnTo>
                    <a:pt x="2542" y="1588"/>
                  </a:lnTo>
                  <a:lnTo>
                    <a:pt x="2537" y="1589"/>
                  </a:lnTo>
                  <a:lnTo>
                    <a:pt x="2532" y="1643"/>
                  </a:lnTo>
                  <a:lnTo>
                    <a:pt x="2549" y="1642"/>
                  </a:lnTo>
                  <a:lnTo>
                    <a:pt x="2576" y="1672"/>
                  </a:lnTo>
                  <a:lnTo>
                    <a:pt x="2591" y="1678"/>
                  </a:lnTo>
                  <a:lnTo>
                    <a:pt x="2610" y="1663"/>
                  </a:lnTo>
                  <a:lnTo>
                    <a:pt x="2629" y="1663"/>
                  </a:lnTo>
                  <a:lnTo>
                    <a:pt x="2643" y="1646"/>
                  </a:lnTo>
                  <a:lnTo>
                    <a:pt x="2683" y="1648"/>
                  </a:lnTo>
                  <a:lnTo>
                    <a:pt x="2693" y="1667"/>
                  </a:lnTo>
                  <a:lnTo>
                    <a:pt x="2707" y="1663"/>
                  </a:lnTo>
                  <a:lnTo>
                    <a:pt x="2719" y="1668"/>
                  </a:lnTo>
                  <a:lnTo>
                    <a:pt x="2719" y="1688"/>
                  </a:lnTo>
                  <a:lnTo>
                    <a:pt x="2739" y="1707"/>
                  </a:lnTo>
                  <a:lnTo>
                    <a:pt x="2739" y="1744"/>
                  </a:lnTo>
                  <a:lnTo>
                    <a:pt x="2744" y="1747"/>
                  </a:lnTo>
                  <a:lnTo>
                    <a:pt x="2798" y="1746"/>
                  </a:lnTo>
                  <a:lnTo>
                    <a:pt x="2818" y="1752"/>
                  </a:lnTo>
                  <a:lnTo>
                    <a:pt x="2815" y="1776"/>
                  </a:lnTo>
                  <a:lnTo>
                    <a:pt x="2818" y="1818"/>
                  </a:lnTo>
                  <a:lnTo>
                    <a:pt x="2810" y="1823"/>
                  </a:lnTo>
                  <a:lnTo>
                    <a:pt x="2808" y="1833"/>
                  </a:lnTo>
                  <a:lnTo>
                    <a:pt x="2825" y="1839"/>
                  </a:lnTo>
                  <a:lnTo>
                    <a:pt x="2820" y="1849"/>
                  </a:lnTo>
                  <a:lnTo>
                    <a:pt x="2831" y="1853"/>
                  </a:lnTo>
                  <a:lnTo>
                    <a:pt x="2835" y="1880"/>
                  </a:lnTo>
                  <a:lnTo>
                    <a:pt x="2821" y="1907"/>
                  </a:lnTo>
                  <a:lnTo>
                    <a:pt x="2802" y="1908"/>
                  </a:lnTo>
                  <a:lnTo>
                    <a:pt x="2793" y="1914"/>
                  </a:lnTo>
                  <a:lnTo>
                    <a:pt x="2797" y="1932"/>
                  </a:lnTo>
                  <a:lnTo>
                    <a:pt x="2805" y="1941"/>
                  </a:lnTo>
                  <a:lnTo>
                    <a:pt x="2803" y="1948"/>
                  </a:lnTo>
                  <a:lnTo>
                    <a:pt x="2791" y="1951"/>
                  </a:lnTo>
                  <a:lnTo>
                    <a:pt x="2796" y="1969"/>
                  </a:lnTo>
                  <a:lnTo>
                    <a:pt x="2791" y="1977"/>
                  </a:lnTo>
                  <a:lnTo>
                    <a:pt x="2778" y="1976"/>
                  </a:lnTo>
                  <a:lnTo>
                    <a:pt x="2768" y="1983"/>
                  </a:lnTo>
                  <a:lnTo>
                    <a:pt x="2761" y="2007"/>
                  </a:lnTo>
                  <a:lnTo>
                    <a:pt x="2744" y="2028"/>
                  </a:lnTo>
                  <a:lnTo>
                    <a:pt x="2724" y="2037"/>
                  </a:lnTo>
                  <a:lnTo>
                    <a:pt x="2713" y="2035"/>
                  </a:lnTo>
                  <a:lnTo>
                    <a:pt x="2704" y="2046"/>
                  </a:lnTo>
                  <a:lnTo>
                    <a:pt x="2699" y="2072"/>
                  </a:lnTo>
                  <a:lnTo>
                    <a:pt x="2688" y="2104"/>
                  </a:lnTo>
                  <a:lnTo>
                    <a:pt x="2688" y="2124"/>
                  </a:lnTo>
                  <a:lnTo>
                    <a:pt x="2670" y="2143"/>
                  </a:lnTo>
                  <a:lnTo>
                    <a:pt x="2672" y="2156"/>
                  </a:lnTo>
                  <a:lnTo>
                    <a:pt x="2663" y="2161"/>
                  </a:lnTo>
                  <a:lnTo>
                    <a:pt x="2660" y="2188"/>
                  </a:lnTo>
                  <a:lnTo>
                    <a:pt x="2650" y="2193"/>
                  </a:lnTo>
                  <a:lnTo>
                    <a:pt x="2648" y="2207"/>
                  </a:lnTo>
                  <a:lnTo>
                    <a:pt x="2613" y="2244"/>
                  </a:lnTo>
                  <a:lnTo>
                    <a:pt x="2618" y="2253"/>
                  </a:lnTo>
                  <a:lnTo>
                    <a:pt x="2633" y="2254"/>
                  </a:lnTo>
                  <a:lnTo>
                    <a:pt x="2639" y="2273"/>
                  </a:lnTo>
                  <a:lnTo>
                    <a:pt x="2649" y="2249"/>
                  </a:lnTo>
                  <a:lnTo>
                    <a:pt x="2658" y="2243"/>
                  </a:lnTo>
                  <a:lnTo>
                    <a:pt x="2672" y="2248"/>
                  </a:lnTo>
                  <a:lnTo>
                    <a:pt x="2682" y="2242"/>
                  </a:lnTo>
                  <a:lnTo>
                    <a:pt x="2692" y="2244"/>
                  </a:lnTo>
                  <a:lnTo>
                    <a:pt x="2713" y="2237"/>
                  </a:lnTo>
                  <a:lnTo>
                    <a:pt x="2727" y="2248"/>
                  </a:lnTo>
                  <a:lnTo>
                    <a:pt x="2752" y="2239"/>
                  </a:lnTo>
                  <a:lnTo>
                    <a:pt x="2757" y="2228"/>
                  </a:lnTo>
                  <a:lnTo>
                    <a:pt x="2754" y="2223"/>
                  </a:lnTo>
                  <a:lnTo>
                    <a:pt x="2764" y="2195"/>
                  </a:lnTo>
                  <a:lnTo>
                    <a:pt x="2778" y="2194"/>
                  </a:lnTo>
                  <a:lnTo>
                    <a:pt x="2787" y="2203"/>
                  </a:lnTo>
                  <a:lnTo>
                    <a:pt x="2796" y="2200"/>
                  </a:lnTo>
                  <a:lnTo>
                    <a:pt x="2803" y="2207"/>
                  </a:lnTo>
                  <a:lnTo>
                    <a:pt x="2810" y="2193"/>
                  </a:lnTo>
                  <a:lnTo>
                    <a:pt x="2818" y="2190"/>
                  </a:lnTo>
                  <a:lnTo>
                    <a:pt x="2831" y="2198"/>
                  </a:lnTo>
                  <a:lnTo>
                    <a:pt x="2840" y="2194"/>
                  </a:lnTo>
                  <a:lnTo>
                    <a:pt x="2856" y="2179"/>
                  </a:lnTo>
                  <a:lnTo>
                    <a:pt x="2857" y="2189"/>
                  </a:lnTo>
                  <a:lnTo>
                    <a:pt x="2851" y="2198"/>
                  </a:lnTo>
                  <a:lnTo>
                    <a:pt x="2851" y="2205"/>
                  </a:lnTo>
                  <a:lnTo>
                    <a:pt x="2864" y="2228"/>
                  </a:lnTo>
                  <a:lnTo>
                    <a:pt x="2874" y="2272"/>
                  </a:lnTo>
                  <a:lnTo>
                    <a:pt x="2884" y="2283"/>
                  </a:lnTo>
                  <a:lnTo>
                    <a:pt x="2879" y="2297"/>
                  </a:lnTo>
                  <a:lnTo>
                    <a:pt x="2885" y="2304"/>
                  </a:lnTo>
                  <a:lnTo>
                    <a:pt x="2889" y="2318"/>
                  </a:lnTo>
                  <a:lnTo>
                    <a:pt x="2897" y="2323"/>
                  </a:lnTo>
                  <a:lnTo>
                    <a:pt x="2911" y="2313"/>
                  </a:lnTo>
                  <a:lnTo>
                    <a:pt x="2958" y="2302"/>
                  </a:lnTo>
                  <a:lnTo>
                    <a:pt x="2969" y="2274"/>
                  </a:lnTo>
                  <a:lnTo>
                    <a:pt x="2984" y="2257"/>
                  </a:lnTo>
                  <a:lnTo>
                    <a:pt x="2994" y="2248"/>
                  </a:lnTo>
                  <a:lnTo>
                    <a:pt x="3009" y="2252"/>
                  </a:lnTo>
                  <a:lnTo>
                    <a:pt x="3018" y="2244"/>
                  </a:lnTo>
                  <a:lnTo>
                    <a:pt x="3022" y="2235"/>
                  </a:lnTo>
                  <a:lnTo>
                    <a:pt x="3039" y="2217"/>
                  </a:lnTo>
                  <a:lnTo>
                    <a:pt x="3066" y="2237"/>
                  </a:lnTo>
                  <a:lnTo>
                    <a:pt x="3078" y="2238"/>
                  </a:lnTo>
                  <a:lnTo>
                    <a:pt x="3081" y="2254"/>
                  </a:lnTo>
                  <a:lnTo>
                    <a:pt x="3092" y="2263"/>
                  </a:lnTo>
                  <a:lnTo>
                    <a:pt x="3103" y="2257"/>
                  </a:lnTo>
                  <a:lnTo>
                    <a:pt x="3170" y="2274"/>
                  </a:lnTo>
                  <a:lnTo>
                    <a:pt x="3199" y="2257"/>
                  </a:lnTo>
                  <a:lnTo>
                    <a:pt x="3214" y="2242"/>
                  </a:lnTo>
                  <a:lnTo>
                    <a:pt x="3215" y="2212"/>
                  </a:lnTo>
                  <a:lnTo>
                    <a:pt x="3235" y="2185"/>
                  </a:lnTo>
                  <a:lnTo>
                    <a:pt x="3241" y="2156"/>
                  </a:lnTo>
                  <a:lnTo>
                    <a:pt x="3250" y="2164"/>
                  </a:lnTo>
                  <a:lnTo>
                    <a:pt x="3261" y="2163"/>
                  </a:lnTo>
                  <a:lnTo>
                    <a:pt x="3266" y="2171"/>
                  </a:lnTo>
                  <a:lnTo>
                    <a:pt x="3279" y="2175"/>
                  </a:lnTo>
                  <a:lnTo>
                    <a:pt x="3288" y="2175"/>
                  </a:lnTo>
                  <a:lnTo>
                    <a:pt x="3291" y="2166"/>
                  </a:lnTo>
                  <a:lnTo>
                    <a:pt x="3298" y="2173"/>
                  </a:lnTo>
                  <a:lnTo>
                    <a:pt x="3305" y="2173"/>
                  </a:lnTo>
                  <a:lnTo>
                    <a:pt x="3315" y="2183"/>
                  </a:lnTo>
                  <a:lnTo>
                    <a:pt x="3324" y="2174"/>
                  </a:lnTo>
                  <a:lnTo>
                    <a:pt x="3339" y="2178"/>
                  </a:lnTo>
                  <a:lnTo>
                    <a:pt x="3347" y="2175"/>
                  </a:lnTo>
                  <a:lnTo>
                    <a:pt x="3353" y="2166"/>
                  </a:lnTo>
                  <a:lnTo>
                    <a:pt x="3368" y="2166"/>
                  </a:lnTo>
                  <a:lnTo>
                    <a:pt x="3367" y="2153"/>
                  </a:lnTo>
                  <a:lnTo>
                    <a:pt x="3379" y="2140"/>
                  </a:lnTo>
                  <a:lnTo>
                    <a:pt x="3377" y="2126"/>
                  </a:lnTo>
                  <a:lnTo>
                    <a:pt x="3383" y="2124"/>
                  </a:lnTo>
                  <a:lnTo>
                    <a:pt x="3393" y="2125"/>
                  </a:lnTo>
                  <a:lnTo>
                    <a:pt x="3394" y="2120"/>
                  </a:lnTo>
                  <a:lnTo>
                    <a:pt x="3411" y="2106"/>
                  </a:lnTo>
                  <a:lnTo>
                    <a:pt x="3411" y="2102"/>
                  </a:lnTo>
                  <a:lnTo>
                    <a:pt x="3422" y="2104"/>
                  </a:lnTo>
                  <a:lnTo>
                    <a:pt x="3426" y="2100"/>
                  </a:lnTo>
                  <a:lnTo>
                    <a:pt x="3427" y="2086"/>
                  </a:lnTo>
                  <a:lnTo>
                    <a:pt x="3456" y="2077"/>
                  </a:lnTo>
                  <a:lnTo>
                    <a:pt x="3462" y="2082"/>
                  </a:lnTo>
                  <a:lnTo>
                    <a:pt x="3465" y="2076"/>
                  </a:lnTo>
                  <a:lnTo>
                    <a:pt x="3472" y="2077"/>
                  </a:lnTo>
                  <a:lnTo>
                    <a:pt x="3472" y="2072"/>
                  </a:lnTo>
                  <a:lnTo>
                    <a:pt x="3490" y="2067"/>
                  </a:lnTo>
                  <a:lnTo>
                    <a:pt x="3502" y="2060"/>
                  </a:lnTo>
                  <a:lnTo>
                    <a:pt x="3512" y="2060"/>
                  </a:lnTo>
                  <a:lnTo>
                    <a:pt x="3525" y="2046"/>
                  </a:lnTo>
                  <a:lnTo>
                    <a:pt x="3550" y="2056"/>
                  </a:lnTo>
                  <a:lnTo>
                    <a:pt x="3560" y="2081"/>
                  </a:lnTo>
                  <a:lnTo>
                    <a:pt x="3579" y="2081"/>
                  </a:lnTo>
                  <a:lnTo>
                    <a:pt x="3591" y="2074"/>
                  </a:lnTo>
                  <a:lnTo>
                    <a:pt x="3630" y="2066"/>
                  </a:lnTo>
                  <a:lnTo>
                    <a:pt x="3638" y="2055"/>
                  </a:lnTo>
                  <a:lnTo>
                    <a:pt x="3650" y="2056"/>
                  </a:lnTo>
                  <a:lnTo>
                    <a:pt x="3675" y="2047"/>
                  </a:lnTo>
                  <a:lnTo>
                    <a:pt x="3693" y="2050"/>
                  </a:lnTo>
                  <a:lnTo>
                    <a:pt x="3703" y="2040"/>
                  </a:lnTo>
                  <a:lnTo>
                    <a:pt x="3718" y="2040"/>
                  </a:lnTo>
                  <a:lnTo>
                    <a:pt x="3727" y="2036"/>
                  </a:lnTo>
                  <a:lnTo>
                    <a:pt x="3736" y="2037"/>
                  </a:lnTo>
                  <a:lnTo>
                    <a:pt x="3744" y="2046"/>
                  </a:lnTo>
                  <a:lnTo>
                    <a:pt x="3766" y="2045"/>
                  </a:lnTo>
                  <a:lnTo>
                    <a:pt x="3773" y="2033"/>
                  </a:lnTo>
                  <a:lnTo>
                    <a:pt x="3781" y="2030"/>
                  </a:lnTo>
                  <a:lnTo>
                    <a:pt x="3798" y="2013"/>
                  </a:lnTo>
                  <a:lnTo>
                    <a:pt x="3808" y="1993"/>
                  </a:lnTo>
                  <a:lnTo>
                    <a:pt x="3818" y="1998"/>
                  </a:lnTo>
                  <a:lnTo>
                    <a:pt x="3821" y="2007"/>
                  </a:lnTo>
                  <a:lnTo>
                    <a:pt x="3830" y="2010"/>
                  </a:lnTo>
                  <a:lnTo>
                    <a:pt x="3837" y="2021"/>
                  </a:lnTo>
                  <a:lnTo>
                    <a:pt x="3851" y="2023"/>
                  </a:lnTo>
                  <a:lnTo>
                    <a:pt x="3869" y="2036"/>
                  </a:lnTo>
                  <a:lnTo>
                    <a:pt x="3880" y="2040"/>
                  </a:lnTo>
                  <a:lnTo>
                    <a:pt x="3911" y="2041"/>
                  </a:lnTo>
                  <a:lnTo>
                    <a:pt x="3943" y="2030"/>
                  </a:lnTo>
                  <a:lnTo>
                    <a:pt x="3969" y="2036"/>
                  </a:lnTo>
                  <a:lnTo>
                    <a:pt x="4007" y="2013"/>
                  </a:lnTo>
                  <a:lnTo>
                    <a:pt x="4042" y="2026"/>
                  </a:lnTo>
                  <a:lnTo>
                    <a:pt x="4054" y="2052"/>
                  </a:lnTo>
                  <a:lnTo>
                    <a:pt x="4054" y="2067"/>
                  </a:lnTo>
                  <a:lnTo>
                    <a:pt x="4049" y="2072"/>
                  </a:lnTo>
                  <a:lnTo>
                    <a:pt x="4059" y="2087"/>
                  </a:lnTo>
                  <a:lnTo>
                    <a:pt x="4068" y="2087"/>
                  </a:lnTo>
                  <a:lnTo>
                    <a:pt x="4077" y="2095"/>
                  </a:lnTo>
                  <a:lnTo>
                    <a:pt x="4076" y="2099"/>
                  </a:lnTo>
                  <a:lnTo>
                    <a:pt x="4081" y="2110"/>
                  </a:lnTo>
                  <a:lnTo>
                    <a:pt x="4093" y="2115"/>
                  </a:lnTo>
                  <a:lnTo>
                    <a:pt x="4117" y="2111"/>
                  </a:lnTo>
                  <a:lnTo>
                    <a:pt x="4122" y="2116"/>
                  </a:lnTo>
                  <a:lnTo>
                    <a:pt x="4142" y="2120"/>
                  </a:lnTo>
                  <a:lnTo>
                    <a:pt x="4153" y="2114"/>
                  </a:lnTo>
                  <a:lnTo>
                    <a:pt x="4170" y="2116"/>
                  </a:lnTo>
                  <a:lnTo>
                    <a:pt x="4191" y="2110"/>
                  </a:lnTo>
                  <a:lnTo>
                    <a:pt x="4201" y="2116"/>
                  </a:lnTo>
                  <a:lnTo>
                    <a:pt x="4210" y="2110"/>
                  </a:lnTo>
                  <a:lnTo>
                    <a:pt x="4234" y="2124"/>
                  </a:lnTo>
                  <a:lnTo>
                    <a:pt x="4229" y="2130"/>
                  </a:lnTo>
                  <a:lnTo>
                    <a:pt x="4229" y="2145"/>
                  </a:lnTo>
                  <a:lnTo>
                    <a:pt x="4217" y="2156"/>
                  </a:lnTo>
                  <a:lnTo>
                    <a:pt x="4210" y="2175"/>
                  </a:lnTo>
                  <a:lnTo>
                    <a:pt x="4187" y="2193"/>
                  </a:lnTo>
                  <a:lnTo>
                    <a:pt x="4192" y="2219"/>
                  </a:lnTo>
                  <a:lnTo>
                    <a:pt x="4186" y="2220"/>
                  </a:lnTo>
                  <a:lnTo>
                    <a:pt x="4177" y="2248"/>
                  </a:lnTo>
                  <a:lnTo>
                    <a:pt x="4170" y="2248"/>
                  </a:lnTo>
                  <a:lnTo>
                    <a:pt x="4161" y="2264"/>
                  </a:lnTo>
                  <a:lnTo>
                    <a:pt x="4150" y="2264"/>
                  </a:lnTo>
                  <a:lnTo>
                    <a:pt x="4153" y="2276"/>
                  </a:lnTo>
                  <a:lnTo>
                    <a:pt x="4146" y="2281"/>
                  </a:lnTo>
                  <a:lnTo>
                    <a:pt x="4148" y="2286"/>
                  </a:lnTo>
                  <a:lnTo>
                    <a:pt x="4133" y="2289"/>
                  </a:lnTo>
                  <a:lnTo>
                    <a:pt x="4140" y="2296"/>
                  </a:lnTo>
                  <a:lnTo>
                    <a:pt x="4140" y="2312"/>
                  </a:lnTo>
                  <a:lnTo>
                    <a:pt x="4133" y="2316"/>
                  </a:lnTo>
                  <a:lnTo>
                    <a:pt x="4135" y="2323"/>
                  </a:lnTo>
                  <a:lnTo>
                    <a:pt x="4128" y="2340"/>
                  </a:lnTo>
                  <a:lnTo>
                    <a:pt x="4113" y="2352"/>
                  </a:lnTo>
                  <a:lnTo>
                    <a:pt x="4117" y="2375"/>
                  </a:lnTo>
                  <a:lnTo>
                    <a:pt x="4123" y="2373"/>
                  </a:lnTo>
                  <a:lnTo>
                    <a:pt x="4122" y="2382"/>
                  </a:lnTo>
                  <a:lnTo>
                    <a:pt x="4138" y="2400"/>
                  </a:lnTo>
                  <a:lnTo>
                    <a:pt x="4128" y="2416"/>
                  </a:lnTo>
                  <a:lnTo>
                    <a:pt x="4113" y="2416"/>
                  </a:lnTo>
                  <a:lnTo>
                    <a:pt x="4101" y="2422"/>
                  </a:lnTo>
                  <a:lnTo>
                    <a:pt x="4102" y="2430"/>
                  </a:lnTo>
                  <a:lnTo>
                    <a:pt x="4098" y="2451"/>
                  </a:lnTo>
                  <a:lnTo>
                    <a:pt x="4092" y="2455"/>
                  </a:lnTo>
                  <a:lnTo>
                    <a:pt x="4076" y="2450"/>
                  </a:lnTo>
                  <a:lnTo>
                    <a:pt x="4077" y="2460"/>
                  </a:lnTo>
                  <a:lnTo>
                    <a:pt x="4074" y="2465"/>
                  </a:lnTo>
                  <a:lnTo>
                    <a:pt x="4073" y="2469"/>
                  </a:lnTo>
                  <a:lnTo>
                    <a:pt x="4069" y="2466"/>
                  </a:lnTo>
                  <a:lnTo>
                    <a:pt x="4066" y="2465"/>
                  </a:lnTo>
                  <a:lnTo>
                    <a:pt x="4059" y="2473"/>
                  </a:lnTo>
                  <a:lnTo>
                    <a:pt x="4079" y="2499"/>
                  </a:lnTo>
                  <a:lnTo>
                    <a:pt x="4079" y="2509"/>
                  </a:lnTo>
                  <a:lnTo>
                    <a:pt x="4101" y="2515"/>
                  </a:lnTo>
                  <a:lnTo>
                    <a:pt x="4098" y="2519"/>
                  </a:lnTo>
                  <a:lnTo>
                    <a:pt x="4096" y="2529"/>
                  </a:lnTo>
                  <a:lnTo>
                    <a:pt x="4107" y="2535"/>
                  </a:lnTo>
                  <a:lnTo>
                    <a:pt x="4112" y="2554"/>
                  </a:lnTo>
                  <a:lnTo>
                    <a:pt x="4125" y="2568"/>
                  </a:lnTo>
                  <a:lnTo>
                    <a:pt x="4117" y="2582"/>
                  </a:lnTo>
                  <a:lnTo>
                    <a:pt x="4118" y="2594"/>
                  </a:lnTo>
                  <a:lnTo>
                    <a:pt x="4133" y="2602"/>
                  </a:lnTo>
                  <a:lnTo>
                    <a:pt x="4130" y="2607"/>
                  </a:lnTo>
                  <a:lnTo>
                    <a:pt x="4135" y="2608"/>
                  </a:lnTo>
                  <a:lnTo>
                    <a:pt x="4142" y="2611"/>
                  </a:lnTo>
                  <a:lnTo>
                    <a:pt x="4142" y="2621"/>
                  </a:lnTo>
                  <a:lnTo>
                    <a:pt x="4155" y="2641"/>
                  </a:lnTo>
                  <a:lnTo>
                    <a:pt x="4153" y="2680"/>
                  </a:lnTo>
                  <a:lnTo>
                    <a:pt x="4122" y="2705"/>
                  </a:lnTo>
                  <a:lnTo>
                    <a:pt x="4116" y="2705"/>
                  </a:lnTo>
                  <a:lnTo>
                    <a:pt x="4132" y="2720"/>
                  </a:lnTo>
                  <a:lnTo>
                    <a:pt x="4130" y="2754"/>
                  </a:lnTo>
                  <a:lnTo>
                    <a:pt x="4148" y="2764"/>
                  </a:lnTo>
                  <a:lnTo>
                    <a:pt x="4177" y="2769"/>
                  </a:lnTo>
                  <a:lnTo>
                    <a:pt x="4197" y="2764"/>
                  </a:lnTo>
                  <a:lnTo>
                    <a:pt x="4202" y="2772"/>
                  </a:lnTo>
                  <a:lnTo>
                    <a:pt x="4212" y="2774"/>
                  </a:lnTo>
                  <a:lnTo>
                    <a:pt x="4219" y="2799"/>
                  </a:lnTo>
                  <a:lnTo>
                    <a:pt x="4209" y="2804"/>
                  </a:lnTo>
                  <a:lnTo>
                    <a:pt x="4194" y="2826"/>
                  </a:lnTo>
                  <a:lnTo>
                    <a:pt x="4177" y="2838"/>
                  </a:lnTo>
                  <a:lnTo>
                    <a:pt x="4160" y="2874"/>
                  </a:lnTo>
                  <a:lnTo>
                    <a:pt x="4153" y="2875"/>
                  </a:lnTo>
                  <a:lnTo>
                    <a:pt x="4140" y="2895"/>
                  </a:lnTo>
                  <a:lnTo>
                    <a:pt x="4127" y="2895"/>
                  </a:lnTo>
                  <a:lnTo>
                    <a:pt x="4116" y="2918"/>
                  </a:lnTo>
                  <a:lnTo>
                    <a:pt x="4102" y="2928"/>
                  </a:lnTo>
                  <a:lnTo>
                    <a:pt x="4111" y="2946"/>
                  </a:lnTo>
                  <a:lnTo>
                    <a:pt x="4107" y="2958"/>
                  </a:lnTo>
                  <a:lnTo>
                    <a:pt x="4081" y="2971"/>
                  </a:lnTo>
                  <a:lnTo>
                    <a:pt x="4071" y="2992"/>
                  </a:lnTo>
                  <a:lnTo>
                    <a:pt x="4066" y="3027"/>
                  </a:lnTo>
                  <a:lnTo>
                    <a:pt x="4057" y="3027"/>
                  </a:lnTo>
                  <a:lnTo>
                    <a:pt x="4043" y="3035"/>
                  </a:lnTo>
                  <a:lnTo>
                    <a:pt x="4022" y="3018"/>
                  </a:lnTo>
                  <a:lnTo>
                    <a:pt x="3990" y="3036"/>
                  </a:lnTo>
                  <a:lnTo>
                    <a:pt x="3946" y="3043"/>
                  </a:lnTo>
                  <a:lnTo>
                    <a:pt x="3935" y="3050"/>
                  </a:lnTo>
                  <a:lnTo>
                    <a:pt x="3925" y="3081"/>
                  </a:lnTo>
                  <a:lnTo>
                    <a:pt x="3933" y="3104"/>
                  </a:lnTo>
                  <a:lnTo>
                    <a:pt x="3911" y="3136"/>
                  </a:lnTo>
                  <a:lnTo>
                    <a:pt x="3895" y="3130"/>
                  </a:lnTo>
                  <a:lnTo>
                    <a:pt x="3882" y="3115"/>
                  </a:lnTo>
                  <a:lnTo>
                    <a:pt x="3847" y="3110"/>
                  </a:lnTo>
                  <a:lnTo>
                    <a:pt x="3846" y="3102"/>
                  </a:lnTo>
                  <a:lnTo>
                    <a:pt x="3827" y="3091"/>
                  </a:lnTo>
                  <a:lnTo>
                    <a:pt x="3810" y="3100"/>
                  </a:lnTo>
                  <a:lnTo>
                    <a:pt x="3797" y="3095"/>
                  </a:lnTo>
                  <a:lnTo>
                    <a:pt x="3792" y="3086"/>
                  </a:lnTo>
                  <a:lnTo>
                    <a:pt x="3776" y="3075"/>
                  </a:lnTo>
                  <a:lnTo>
                    <a:pt x="3759" y="3071"/>
                  </a:lnTo>
                  <a:lnTo>
                    <a:pt x="3741" y="3076"/>
                  </a:lnTo>
                  <a:lnTo>
                    <a:pt x="3728" y="3060"/>
                  </a:lnTo>
                  <a:lnTo>
                    <a:pt x="3727" y="3072"/>
                  </a:lnTo>
                  <a:lnTo>
                    <a:pt x="3718" y="3081"/>
                  </a:lnTo>
                  <a:lnTo>
                    <a:pt x="3704" y="3084"/>
                  </a:lnTo>
                  <a:lnTo>
                    <a:pt x="3693" y="3076"/>
                  </a:lnTo>
                  <a:lnTo>
                    <a:pt x="3693" y="3066"/>
                  </a:lnTo>
                  <a:lnTo>
                    <a:pt x="3697" y="3061"/>
                  </a:lnTo>
                  <a:lnTo>
                    <a:pt x="3688" y="3040"/>
                  </a:lnTo>
                  <a:lnTo>
                    <a:pt x="3680" y="3033"/>
                  </a:lnTo>
                  <a:lnTo>
                    <a:pt x="3682" y="3028"/>
                  </a:lnTo>
                  <a:lnTo>
                    <a:pt x="3669" y="3013"/>
                  </a:lnTo>
                  <a:lnTo>
                    <a:pt x="3670" y="3007"/>
                  </a:lnTo>
                  <a:lnTo>
                    <a:pt x="3658" y="3001"/>
                  </a:lnTo>
                  <a:lnTo>
                    <a:pt x="3650" y="3003"/>
                  </a:lnTo>
                  <a:lnTo>
                    <a:pt x="3634" y="2988"/>
                  </a:lnTo>
                  <a:lnTo>
                    <a:pt x="3629" y="2966"/>
                  </a:lnTo>
                  <a:lnTo>
                    <a:pt x="3598" y="2938"/>
                  </a:lnTo>
                  <a:lnTo>
                    <a:pt x="3586" y="2942"/>
                  </a:lnTo>
                  <a:lnTo>
                    <a:pt x="3580" y="2942"/>
                  </a:lnTo>
                  <a:lnTo>
                    <a:pt x="3576" y="2934"/>
                  </a:lnTo>
                  <a:lnTo>
                    <a:pt x="3566" y="2938"/>
                  </a:lnTo>
                  <a:lnTo>
                    <a:pt x="3557" y="2937"/>
                  </a:lnTo>
                  <a:lnTo>
                    <a:pt x="3545" y="2938"/>
                  </a:lnTo>
                  <a:lnTo>
                    <a:pt x="3547" y="2943"/>
                  </a:lnTo>
                  <a:lnTo>
                    <a:pt x="3541" y="2946"/>
                  </a:lnTo>
                  <a:lnTo>
                    <a:pt x="3525" y="2948"/>
                  </a:lnTo>
                  <a:lnTo>
                    <a:pt x="3505" y="2934"/>
                  </a:lnTo>
                  <a:lnTo>
                    <a:pt x="3500" y="2927"/>
                  </a:lnTo>
                  <a:lnTo>
                    <a:pt x="3475" y="2937"/>
                  </a:lnTo>
                  <a:lnTo>
                    <a:pt x="3468" y="2928"/>
                  </a:lnTo>
                  <a:lnTo>
                    <a:pt x="3461" y="2927"/>
                  </a:lnTo>
                  <a:lnTo>
                    <a:pt x="3457" y="2929"/>
                  </a:lnTo>
                  <a:lnTo>
                    <a:pt x="3438" y="2923"/>
                  </a:lnTo>
                  <a:lnTo>
                    <a:pt x="3436" y="2928"/>
                  </a:lnTo>
                  <a:lnTo>
                    <a:pt x="3432" y="2927"/>
                  </a:lnTo>
                  <a:lnTo>
                    <a:pt x="3408" y="2938"/>
                  </a:lnTo>
                  <a:lnTo>
                    <a:pt x="3394" y="2932"/>
                  </a:lnTo>
                  <a:lnTo>
                    <a:pt x="3332" y="2914"/>
                  </a:lnTo>
                  <a:lnTo>
                    <a:pt x="3330" y="2923"/>
                  </a:lnTo>
                  <a:lnTo>
                    <a:pt x="3324" y="2927"/>
                  </a:lnTo>
                  <a:lnTo>
                    <a:pt x="3325" y="2946"/>
                  </a:lnTo>
                  <a:lnTo>
                    <a:pt x="3318" y="2946"/>
                  </a:lnTo>
                  <a:lnTo>
                    <a:pt x="3320" y="2934"/>
                  </a:lnTo>
                  <a:lnTo>
                    <a:pt x="3315" y="2929"/>
                  </a:lnTo>
                  <a:lnTo>
                    <a:pt x="3310" y="2937"/>
                  </a:lnTo>
                  <a:lnTo>
                    <a:pt x="3313" y="2924"/>
                  </a:lnTo>
                  <a:lnTo>
                    <a:pt x="3304" y="2912"/>
                  </a:lnTo>
                  <a:lnTo>
                    <a:pt x="3305" y="2905"/>
                  </a:lnTo>
                  <a:lnTo>
                    <a:pt x="3278" y="2908"/>
                  </a:lnTo>
                  <a:lnTo>
                    <a:pt x="3279" y="2932"/>
                  </a:lnTo>
                  <a:lnTo>
                    <a:pt x="3268" y="2946"/>
                  </a:lnTo>
                  <a:lnTo>
                    <a:pt x="3250" y="2959"/>
                  </a:lnTo>
                  <a:lnTo>
                    <a:pt x="3244" y="2976"/>
                  </a:lnTo>
                  <a:lnTo>
                    <a:pt x="3231" y="2981"/>
                  </a:lnTo>
                  <a:lnTo>
                    <a:pt x="3224" y="2992"/>
                  </a:lnTo>
                  <a:lnTo>
                    <a:pt x="3225" y="3002"/>
                  </a:lnTo>
                  <a:lnTo>
                    <a:pt x="3217" y="3017"/>
                  </a:lnTo>
                  <a:lnTo>
                    <a:pt x="3217" y="3033"/>
                  </a:lnTo>
                  <a:lnTo>
                    <a:pt x="3195" y="3040"/>
                  </a:lnTo>
                  <a:lnTo>
                    <a:pt x="3153" y="3081"/>
                  </a:lnTo>
                  <a:lnTo>
                    <a:pt x="3142" y="3086"/>
                  </a:lnTo>
                  <a:lnTo>
                    <a:pt x="3126" y="3077"/>
                  </a:lnTo>
                  <a:lnTo>
                    <a:pt x="3101" y="3077"/>
                  </a:lnTo>
                  <a:lnTo>
                    <a:pt x="3063" y="3065"/>
                  </a:lnTo>
                  <a:lnTo>
                    <a:pt x="3034" y="3071"/>
                  </a:lnTo>
                  <a:lnTo>
                    <a:pt x="3032" y="3077"/>
                  </a:lnTo>
                  <a:lnTo>
                    <a:pt x="3022" y="3072"/>
                  </a:lnTo>
                  <a:lnTo>
                    <a:pt x="3000" y="3084"/>
                  </a:lnTo>
                  <a:lnTo>
                    <a:pt x="2959" y="3072"/>
                  </a:lnTo>
                  <a:lnTo>
                    <a:pt x="2956" y="3087"/>
                  </a:lnTo>
                  <a:lnTo>
                    <a:pt x="2949" y="3087"/>
                  </a:lnTo>
                  <a:lnTo>
                    <a:pt x="2951" y="3097"/>
                  </a:lnTo>
                  <a:lnTo>
                    <a:pt x="2936" y="3120"/>
                  </a:lnTo>
                  <a:lnTo>
                    <a:pt x="2945" y="3130"/>
                  </a:lnTo>
                  <a:lnTo>
                    <a:pt x="2945" y="3141"/>
                  </a:lnTo>
                  <a:lnTo>
                    <a:pt x="2941" y="3141"/>
                  </a:lnTo>
                  <a:lnTo>
                    <a:pt x="2941" y="3146"/>
                  </a:lnTo>
                  <a:lnTo>
                    <a:pt x="2935" y="3150"/>
                  </a:lnTo>
                  <a:lnTo>
                    <a:pt x="2929" y="3161"/>
                  </a:lnTo>
                  <a:lnTo>
                    <a:pt x="2930" y="3173"/>
                  </a:lnTo>
                  <a:lnTo>
                    <a:pt x="2935" y="3174"/>
                  </a:lnTo>
                  <a:lnTo>
                    <a:pt x="2931" y="3183"/>
                  </a:lnTo>
                  <a:lnTo>
                    <a:pt x="2938" y="3204"/>
                  </a:lnTo>
                  <a:lnTo>
                    <a:pt x="2936" y="3228"/>
                  </a:lnTo>
                  <a:lnTo>
                    <a:pt x="2931" y="3228"/>
                  </a:lnTo>
                  <a:lnTo>
                    <a:pt x="2941" y="3242"/>
                  </a:lnTo>
                  <a:lnTo>
                    <a:pt x="2921" y="3279"/>
                  </a:lnTo>
                  <a:lnTo>
                    <a:pt x="2904" y="3286"/>
                  </a:lnTo>
                  <a:lnTo>
                    <a:pt x="2900" y="3294"/>
                  </a:lnTo>
                  <a:lnTo>
                    <a:pt x="2887" y="3293"/>
                  </a:lnTo>
                  <a:lnTo>
                    <a:pt x="2884" y="3302"/>
                  </a:lnTo>
                  <a:lnTo>
                    <a:pt x="2874" y="3309"/>
                  </a:lnTo>
                  <a:lnTo>
                    <a:pt x="2864" y="3307"/>
                  </a:lnTo>
                  <a:lnTo>
                    <a:pt x="2855" y="3316"/>
                  </a:lnTo>
                  <a:lnTo>
                    <a:pt x="2856" y="3327"/>
                  </a:lnTo>
                  <a:lnTo>
                    <a:pt x="2851" y="3342"/>
                  </a:lnTo>
                  <a:lnTo>
                    <a:pt x="2831" y="3353"/>
                  </a:lnTo>
                  <a:lnTo>
                    <a:pt x="2826" y="3375"/>
                  </a:lnTo>
                  <a:lnTo>
                    <a:pt x="2818" y="3381"/>
                  </a:lnTo>
                  <a:lnTo>
                    <a:pt x="2813" y="3411"/>
                  </a:lnTo>
                  <a:lnTo>
                    <a:pt x="2828" y="3419"/>
                  </a:lnTo>
                  <a:lnTo>
                    <a:pt x="2832" y="3432"/>
                  </a:lnTo>
                  <a:lnTo>
                    <a:pt x="2846" y="3445"/>
                  </a:lnTo>
                  <a:lnTo>
                    <a:pt x="2850" y="3466"/>
                  </a:lnTo>
                  <a:lnTo>
                    <a:pt x="2855" y="3470"/>
                  </a:lnTo>
                  <a:lnTo>
                    <a:pt x="2852" y="3483"/>
                  </a:lnTo>
                  <a:lnTo>
                    <a:pt x="2860" y="3498"/>
                  </a:lnTo>
                  <a:lnTo>
                    <a:pt x="2862" y="3533"/>
                  </a:lnTo>
                  <a:lnTo>
                    <a:pt x="2874" y="3557"/>
                  </a:lnTo>
                  <a:lnTo>
                    <a:pt x="2871" y="3583"/>
                  </a:lnTo>
                  <a:lnTo>
                    <a:pt x="2901" y="3634"/>
                  </a:lnTo>
                  <a:lnTo>
                    <a:pt x="2887" y="3695"/>
                  </a:lnTo>
                  <a:lnTo>
                    <a:pt x="2938" y="3795"/>
                  </a:lnTo>
                  <a:lnTo>
                    <a:pt x="2941" y="3804"/>
                  </a:lnTo>
                  <a:lnTo>
                    <a:pt x="2931" y="3828"/>
                  </a:lnTo>
                  <a:lnTo>
                    <a:pt x="2925" y="3826"/>
                  </a:lnTo>
                  <a:lnTo>
                    <a:pt x="2920" y="3834"/>
                  </a:lnTo>
                  <a:lnTo>
                    <a:pt x="2911" y="3836"/>
                  </a:lnTo>
                  <a:lnTo>
                    <a:pt x="2915" y="3844"/>
                  </a:lnTo>
                  <a:lnTo>
                    <a:pt x="2910" y="3848"/>
                  </a:lnTo>
                  <a:lnTo>
                    <a:pt x="2915" y="3858"/>
                  </a:lnTo>
                  <a:lnTo>
                    <a:pt x="2897" y="3858"/>
                  </a:lnTo>
                  <a:lnTo>
                    <a:pt x="2857" y="3826"/>
                  </a:lnTo>
                  <a:lnTo>
                    <a:pt x="2842" y="3834"/>
                  </a:lnTo>
                  <a:lnTo>
                    <a:pt x="2840" y="3820"/>
                  </a:lnTo>
                  <a:lnTo>
                    <a:pt x="2826" y="3820"/>
                  </a:lnTo>
                  <a:lnTo>
                    <a:pt x="2810" y="3809"/>
                  </a:lnTo>
                  <a:lnTo>
                    <a:pt x="2805" y="3799"/>
                  </a:lnTo>
                  <a:lnTo>
                    <a:pt x="2797" y="3799"/>
                  </a:lnTo>
                  <a:lnTo>
                    <a:pt x="2793" y="3794"/>
                  </a:lnTo>
                  <a:lnTo>
                    <a:pt x="2797" y="3790"/>
                  </a:lnTo>
                  <a:lnTo>
                    <a:pt x="2791" y="3779"/>
                  </a:lnTo>
                  <a:lnTo>
                    <a:pt x="2778" y="3780"/>
                  </a:lnTo>
                  <a:lnTo>
                    <a:pt x="2773" y="3774"/>
                  </a:lnTo>
                  <a:lnTo>
                    <a:pt x="2717" y="3764"/>
                  </a:lnTo>
                  <a:lnTo>
                    <a:pt x="2712" y="3767"/>
                  </a:lnTo>
                  <a:lnTo>
                    <a:pt x="2712" y="3759"/>
                  </a:lnTo>
                  <a:lnTo>
                    <a:pt x="2702" y="3752"/>
                  </a:lnTo>
                  <a:lnTo>
                    <a:pt x="2703" y="3710"/>
                  </a:lnTo>
                  <a:lnTo>
                    <a:pt x="2695" y="3705"/>
                  </a:lnTo>
                  <a:lnTo>
                    <a:pt x="2699" y="3697"/>
                  </a:lnTo>
                  <a:lnTo>
                    <a:pt x="2685" y="3683"/>
                  </a:lnTo>
                  <a:lnTo>
                    <a:pt x="2664" y="3682"/>
                  </a:lnTo>
                  <a:lnTo>
                    <a:pt x="2660" y="3672"/>
                  </a:lnTo>
                  <a:lnTo>
                    <a:pt x="2677" y="3661"/>
                  </a:lnTo>
                  <a:lnTo>
                    <a:pt x="2672" y="3651"/>
                  </a:lnTo>
                  <a:lnTo>
                    <a:pt x="2654" y="3644"/>
                  </a:lnTo>
                  <a:lnTo>
                    <a:pt x="2660" y="3634"/>
                  </a:lnTo>
                  <a:lnTo>
                    <a:pt x="2654" y="3618"/>
                  </a:lnTo>
                  <a:lnTo>
                    <a:pt x="2638" y="3614"/>
                  </a:lnTo>
                  <a:lnTo>
                    <a:pt x="2631" y="3623"/>
                  </a:lnTo>
                  <a:lnTo>
                    <a:pt x="2623" y="3619"/>
                  </a:lnTo>
                  <a:lnTo>
                    <a:pt x="2619" y="3608"/>
                  </a:lnTo>
                  <a:lnTo>
                    <a:pt x="2615" y="3612"/>
                  </a:lnTo>
                  <a:lnTo>
                    <a:pt x="2600" y="3604"/>
                  </a:lnTo>
                  <a:lnTo>
                    <a:pt x="2601" y="3587"/>
                  </a:lnTo>
                  <a:lnTo>
                    <a:pt x="2610" y="3583"/>
                  </a:lnTo>
                  <a:lnTo>
                    <a:pt x="2605" y="3560"/>
                  </a:lnTo>
                  <a:lnTo>
                    <a:pt x="2611" y="3545"/>
                  </a:lnTo>
                  <a:lnTo>
                    <a:pt x="2600" y="3543"/>
                  </a:lnTo>
                  <a:lnTo>
                    <a:pt x="2586" y="3520"/>
                  </a:lnTo>
                  <a:lnTo>
                    <a:pt x="2584" y="3524"/>
                  </a:lnTo>
                  <a:lnTo>
                    <a:pt x="2575" y="3520"/>
                  </a:lnTo>
                  <a:lnTo>
                    <a:pt x="2584" y="3506"/>
                  </a:lnTo>
                  <a:lnTo>
                    <a:pt x="2585" y="3481"/>
                  </a:lnTo>
                  <a:lnTo>
                    <a:pt x="2575" y="3485"/>
                  </a:lnTo>
                  <a:lnTo>
                    <a:pt x="2565" y="3476"/>
                  </a:lnTo>
                  <a:lnTo>
                    <a:pt x="2559" y="3459"/>
                  </a:lnTo>
                  <a:lnTo>
                    <a:pt x="2552" y="3464"/>
                  </a:lnTo>
                  <a:lnTo>
                    <a:pt x="2546" y="3460"/>
                  </a:lnTo>
                  <a:lnTo>
                    <a:pt x="2531" y="3470"/>
                  </a:lnTo>
                  <a:lnTo>
                    <a:pt x="2525" y="3469"/>
                  </a:lnTo>
                  <a:lnTo>
                    <a:pt x="2522" y="3459"/>
                  </a:lnTo>
                  <a:lnTo>
                    <a:pt x="2512" y="3451"/>
                  </a:lnTo>
                  <a:lnTo>
                    <a:pt x="2502" y="3455"/>
                  </a:lnTo>
                  <a:lnTo>
                    <a:pt x="2502" y="3449"/>
                  </a:lnTo>
                  <a:lnTo>
                    <a:pt x="2488" y="3440"/>
                  </a:lnTo>
                  <a:lnTo>
                    <a:pt x="2490" y="3424"/>
                  </a:lnTo>
                  <a:lnTo>
                    <a:pt x="2495" y="3424"/>
                  </a:lnTo>
                  <a:lnTo>
                    <a:pt x="2502" y="3416"/>
                  </a:lnTo>
                  <a:lnTo>
                    <a:pt x="2493" y="3400"/>
                  </a:lnTo>
                  <a:lnTo>
                    <a:pt x="2486" y="3397"/>
                  </a:lnTo>
                  <a:lnTo>
                    <a:pt x="2483" y="3381"/>
                  </a:lnTo>
                  <a:lnTo>
                    <a:pt x="2472" y="3382"/>
                  </a:lnTo>
                  <a:lnTo>
                    <a:pt x="2465" y="3371"/>
                  </a:lnTo>
                  <a:lnTo>
                    <a:pt x="2442" y="3375"/>
                  </a:lnTo>
                  <a:lnTo>
                    <a:pt x="2432" y="3366"/>
                  </a:lnTo>
                  <a:lnTo>
                    <a:pt x="2429" y="3355"/>
                  </a:lnTo>
                  <a:lnTo>
                    <a:pt x="2432" y="3342"/>
                  </a:lnTo>
                  <a:lnTo>
                    <a:pt x="2429" y="3338"/>
                  </a:lnTo>
                  <a:lnTo>
                    <a:pt x="2413" y="3338"/>
                  </a:lnTo>
                  <a:lnTo>
                    <a:pt x="2406" y="3307"/>
                  </a:lnTo>
                  <a:lnTo>
                    <a:pt x="2389" y="3304"/>
                  </a:lnTo>
                  <a:lnTo>
                    <a:pt x="2382" y="3309"/>
                  </a:lnTo>
                  <a:lnTo>
                    <a:pt x="2379" y="3302"/>
                  </a:lnTo>
                  <a:lnTo>
                    <a:pt x="2367" y="3294"/>
                  </a:lnTo>
                  <a:lnTo>
                    <a:pt x="2356" y="3273"/>
                  </a:lnTo>
                  <a:lnTo>
                    <a:pt x="2345" y="3267"/>
                  </a:lnTo>
                  <a:lnTo>
                    <a:pt x="2347" y="3248"/>
                  </a:lnTo>
                  <a:lnTo>
                    <a:pt x="2341" y="3237"/>
                  </a:lnTo>
                  <a:lnTo>
                    <a:pt x="2330" y="3233"/>
                  </a:lnTo>
                  <a:lnTo>
                    <a:pt x="2329" y="3222"/>
                  </a:lnTo>
                  <a:lnTo>
                    <a:pt x="2321" y="3224"/>
                  </a:lnTo>
                  <a:lnTo>
                    <a:pt x="2319" y="3232"/>
                  </a:lnTo>
                  <a:lnTo>
                    <a:pt x="2300" y="3243"/>
                  </a:lnTo>
                  <a:lnTo>
                    <a:pt x="2281" y="3233"/>
                  </a:lnTo>
                  <a:lnTo>
                    <a:pt x="2272" y="3242"/>
                  </a:lnTo>
                  <a:lnTo>
                    <a:pt x="2262" y="3240"/>
                  </a:lnTo>
                  <a:lnTo>
                    <a:pt x="2252" y="3249"/>
                  </a:lnTo>
                  <a:lnTo>
                    <a:pt x="2255" y="3254"/>
                  </a:lnTo>
                  <a:lnTo>
                    <a:pt x="2248" y="3263"/>
                  </a:lnTo>
                  <a:lnTo>
                    <a:pt x="2240" y="3262"/>
                  </a:lnTo>
                  <a:lnTo>
                    <a:pt x="2235" y="3273"/>
                  </a:lnTo>
                  <a:lnTo>
                    <a:pt x="2246" y="3286"/>
                  </a:lnTo>
                  <a:lnTo>
                    <a:pt x="2243" y="3288"/>
                  </a:lnTo>
                  <a:lnTo>
                    <a:pt x="2245" y="3304"/>
                  </a:lnTo>
                  <a:lnTo>
                    <a:pt x="2257" y="3322"/>
                  </a:lnTo>
                  <a:lnTo>
                    <a:pt x="2251" y="3338"/>
                  </a:lnTo>
                  <a:lnTo>
                    <a:pt x="2243" y="3341"/>
                  </a:lnTo>
                  <a:lnTo>
                    <a:pt x="2235" y="3350"/>
                  </a:lnTo>
                  <a:lnTo>
                    <a:pt x="2241" y="3365"/>
                  </a:lnTo>
                  <a:lnTo>
                    <a:pt x="2238" y="3371"/>
                  </a:lnTo>
                  <a:lnTo>
                    <a:pt x="2235" y="3368"/>
                  </a:lnTo>
                  <a:lnTo>
                    <a:pt x="2233" y="3378"/>
                  </a:lnTo>
                  <a:lnTo>
                    <a:pt x="2222" y="3381"/>
                  </a:lnTo>
                  <a:lnTo>
                    <a:pt x="2207" y="3376"/>
                  </a:lnTo>
                  <a:lnTo>
                    <a:pt x="2207" y="3366"/>
                  </a:lnTo>
                  <a:lnTo>
                    <a:pt x="2201" y="3365"/>
                  </a:lnTo>
                  <a:lnTo>
                    <a:pt x="2191" y="3380"/>
                  </a:lnTo>
                  <a:lnTo>
                    <a:pt x="2183" y="3380"/>
                  </a:lnTo>
                  <a:lnTo>
                    <a:pt x="2177" y="3365"/>
                  </a:lnTo>
                  <a:lnTo>
                    <a:pt x="2167" y="3365"/>
                  </a:lnTo>
                  <a:lnTo>
                    <a:pt x="2171" y="3368"/>
                  </a:lnTo>
                  <a:lnTo>
                    <a:pt x="2167" y="3395"/>
                  </a:lnTo>
                  <a:lnTo>
                    <a:pt x="2161" y="3405"/>
                  </a:lnTo>
                  <a:lnTo>
                    <a:pt x="2164" y="3412"/>
                  </a:lnTo>
                  <a:lnTo>
                    <a:pt x="2144" y="3412"/>
                  </a:lnTo>
                  <a:lnTo>
                    <a:pt x="2144" y="3419"/>
                  </a:lnTo>
                  <a:lnTo>
                    <a:pt x="2137" y="3437"/>
                  </a:lnTo>
                  <a:lnTo>
                    <a:pt x="2113" y="3435"/>
                  </a:lnTo>
                  <a:lnTo>
                    <a:pt x="2122" y="3451"/>
                  </a:lnTo>
                  <a:lnTo>
                    <a:pt x="2108" y="3459"/>
                  </a:lnTo>
                  <a:lnTo>
                    <a:pt x="2070" y="3460"/>
                  </a:lnTo>
                  <a:lnTo>
                    <a:pt x="2073" y="3469"/>
                  </a:lnTo>
                  <a:lnTo>
                    <a:pt x="2053" y="3496"/>
                  </a:lnTo>
                  <a:lnTo>
                    <a:pt x="2033" y="3495"/>
                  </a:lnTo>
                  <a:lnTo>
                    <a:pt x="2025" y="3498"/>
                  </a:lnTo>
                  <a:lnTo>
                    <a:pt x="2006" y="3534"/>
                  </a:lnTo>
                  <a:lnTo>
                    <a:pt x="1995" y="3540"/>
                  </a:lnTo>
                  <a:lnTo>
                    <a:pt x="1985" y="3540"/>
                  </a:lnTo>
                  <a:lnTo>
                    <a:pt x="1975" y="3528"/>
                  </a:lnTo>
                  <a:lnTo>
                    <a:pt x="1964" y="3539"/>
                  </a:lnTo>
                  <a:lnTo>
                    <a:pt x="1946" y="3540"/>
                  </a:lnTo>
                  <a:lnTo>
                    <a:pt x="1937" y="3554"/>
                  </a:lnTo>
                  <a:lnTo>
                    <a:pt x="1888" y="3538"/>
                  </a:lnTo>
                  <a:lnTo>
                    <a:pt x="1878" y="3543"/>
                  </a:lnTo>
                  <a:lnTo>
                    <a:pt x="1872" y="3552"/>
                  </a:lnTo>
                  <a:lnTo>
                    <a:pt x="1852" y="3549"/>
                  </a:lnTo>
                  <a:lnTo>
                    <a:pt x="1853" y="3535"/>
                  </a:lnTo>
                  <a:lnTo>
                    <a:pt x="1842" y="3506"/>
                  </a:lnTo>
                  <a:lnTo>
                    <a:pt x="1844" y="3445"/>
                  </a:lnTo>
                  <a:lnTo>
                    <a:pt x="1853" y="3422"/>
                  </a:lnTo>
                  <a:lnTo>
                    <a:pt x="1849" y="3416"/>
                  </a:lnTo>
                  <a:lnTo>
                    <a:pt x="1853" y="3410"/>
                  </a:lnTo>
                  <a:lnTo>
                    <a:pt x="1851" y="3405"/>
                  </a:lnTo>
                  <a:lnTo>
                    <a:pt x="1846" y="3385"/>
                  </a:lnTo>
                  <a:lnTo>
                    <a:pt x="1851" y="3376"/>
                  </a:lnTo>
                  <a:lnTo>
                    <a:pt x="1844" y="3373"/>
                  </a:lnTo>
                  <a:lnTo>
                    <a:pt x="1853" y="3342"/>
                  </a:lnTo>
                  <a:lnTo>
                    <a:pt x="1849" y="3332"/>
                  </a:lnTo>
                  <a:lnTo>
                    <a:pt x="1851" y="3309"/>
                  </a:lnTo>
                  <a:lnTo>
                    <a:pt x="1871" y="3272"/>
                  </a:lnTo>
                  <a:lnTo>
                    <a:pt x="1871" y="3262"/>
                  </a:lnTo>
                  <a:lnTo>
                    <a:pt x="1866" y="3247"/>
                  </a:lnTo>
                  <a:lnTo>
                    <a:pt x="1853" y="3237"/>
                  </a:lnTo>
                  <a:lnTo>
                    <a:pt x="1847" y="3214"/>
                  </a:lnTo>
                  <a:lnTo>
                    <a:pt x="1839" y="3210"/>
                  </a:lnTo>
                  <a:lnTo>
                    <a:pt x="1839" y="3200"/>
                  </a:lnTo>
                  <a:lnTo>
                    <a:pt x="1844" y="3198"/>
                  </a:lnTo>
                  <a:lnTo>
                    <a:pt x="1829" y="3185"/>
                  </a:lnTo>
                  <a:lnTo>
                    <a:pt x="1833" y="3176"/>
                  </a:lnTo>
                  <a:lnTo>
                    <a:pt x="1831" y="3168"/>
                  </a:lnTo>
                  <a:lnTo>
                    <a:pt x="1819" y="3166"/>
                  </a:lnTo>
                  <a:lnTo>
                    <a:pt x="1813" y="3155"/>
                  </a:lnTo>
                  <a:lnTo>
                    <a:pt x="1807" y="3153"/>
                  </a:lnTo>
                  <a:lnTo>
                    <a:pt x="1799" y="3156"/>
                  </a:lnTo>
                  <a:lnTo>
                    <a:pt x="1785" y="3151"/>
                  </a:lnTo>
                  <a:lnTo>
                    <a:pt x="1782" y="3144"/>
                  </a:lnTo>
                  <a:lnTo>
                    <a:pt x="1785" y="3125"/>
                  </a:lnTo>
                  <a:lnTo>
                    <a:pt x="1778" y="3119"/>
                  </a:lnTo>
                  <a:lnTo>
                    <a:pt x="1772" y="3116"/>
                  </a:lnTo>
                  <a:lnTo>
                    <a:pt x="1757" y="3131"/>
                  </a:lnTo>
                  <a:lnTo>
                    <a:pt x="1750" y="3129"/>
                  </a:lnTo>
                  <a:lnTo>
                    <a:pt x="1735" y="3100"/>
                  </a:lnTo>
                  <a:lnTo>
                    <a:pt x="1730" y="3100"/>
                  </a:lnTo>
                  <a:lnTo>
                    <a:pt x="1716" y="3110"/>
                  </a:lnTo>
                  <a:lnTo>
                    <a:pt x="1711" y="3107"/>
                  </a:lnTo>
                  <a:lnTo>
                    <a:pt x="1708" y="3099"/>
                  </a:lnTo>
                  <a:lnTo>
                    <a:pt x="1713" y="3086"/>
                  </a:lnTo>
                  <a:lnTo>
                    <a:pt x="1709" y="3081"/>
                  </a:lnTo>
                  <a:lnTo>
                    <a:pt x="1701" y="3072"/>
                  </a:lnTo>
                  <a:lnTo>
                    <a:pt x="1686" y="3066"/>
                  </a:lnTo>
                  <a:lnTo>
                    <a:pt x="1688" y="3051"/>
                  </a:lnTo>
                  <a:lnTo>
                    <a:pt x="1700" y="3040"/>
                  </a:lnTo>
                  <a:lnTo>
                    <a:pt x="1696" y="3033"/>
                  </a:lnTo>
                  <a:lnTo>
                    <a:pt x="1685" y="3033"/>
                  </a:lnTo>
                  <a:lnTo>
                    <a:pt x="1669" y="3013"/>
                  </a:lnTo>
                  <a:lnTo>
                    <a:pt x="1664" y="2998"/>
                  </a:lnTo>
                  <a:lnTo>
                    <a:pt x="1669" y="2982"/>
                  </a:lnTo>
                  <a:lnTo>
                    <a:pt x="1652" y="2972"/>
                  </a:lnTo>
                  <a:lnTo>
                    <a:pt x="1649" y="2964"/>
                  </a:lnTo>
                  <a:lnTo>
                    <a:pt x="1664" y="2949"/>
                  </a:lnTo>
                  <a:lnTo>
                    <a:pt x="1639" y="2937"/>
                  </a:lnTo>
                  <a:lnTo>
                    <a:pt x="1607" y="2942"/>
                  </a:lnTo>
                  <a:lnTo>
                    <a:pt x="1601" y="2929"/>
                  </a:lnTo>
                  <a:lnTo>
                    <a:pt x="1590" y="2922"/>
                  </a:lnTo>
                  <a:lnTo>
                    <a:pt x="1590" y="2917"/>
                  </a:lnTo>
                  <a:lnTo>
                    <a:pt x="1602" y="2913"/>
                  </a:lnTo>
                  <a:lnTo>
                    <a:pt x="1600" y="2903"/>
                  </a:lnTo>
                  <a:lnTo>
                    <a:pt x="1586" y="2898"/>
                  </a:lnTo>
                  <a:lnTo>
                    <a:pt x="1576" y="2900"/>
                  </a:lnTo>
                  <a:lnTo>
                    <a:pt x="1567" y="2917"/>
                  </a:lnTo>
                  <a:lnTo>
                    <a:pt x="1562" y="2914"/>
                  </a:lnTo>
                  <a:lnTo>
                    <a:pt x="1558" y="2909"/>
                  </a:lnTo>
                  <a:lnTo>
                    <a:pt x="1560" y="2893"/>
                  </a:lnTo>
                  <a:lnTo>
                    <a:pt x="1565" y="2890"/>
                  </a:lnTo>
                  <a:lnTo>
                    <a:pt x="1563" y="2882"/>
                  </a:lnTo>
                  <a:lnTo>
                    <a:pt x="1553" y="2874"/>
                  </a:lnTo>
                  <a:lnTo>
                    <a:pt x="1542" y="2884"/>
                  </a:lnTo>
                  <a:lnTo>
                    <a:pt x="1537" y="2884"/>
                  </a:lnTo>
                  <a:lnTo>
                    <a:pt x="1541" y="2874"/>
                  </a:lnTo>
                  <a:lnTo>
                    <a:pt x="1527" y="2855"/>
                  </a:lnTo>
                  <a:lnTo>
                    <a:pt x="1527" y="2844"/>
                  </a:lnTo>
                  <a:lnTo>
                    <a:pt x="1531" y="2841"/>
                  </a:lnTo>
                  <a:lnTo>
                    <a:pt x="1523" y="2829"/>
                  </a:lnTo>
                  <a:lnTo>
                    <a:pt x="1521" y="2838"/>
                  </a:lnTo>
                  <a:lnTo>
                    <a:pt x="1507" y="2844"/>
                  </a:lnTo>
                  <a:lnTo>
                    <a:pt x="1483" y="2843"/>
                  </a:lnTo>
                  <a:lnTo>
                    <a:pt x="1474" y="2836"/>
                  </a:lnTo>
                  <a:lnTo>
                    <a:pt x="1477" y="2820"/>
                  </a:lnTo>
                  <a:lnTo>
                    <a:pt x="1462" y="2811"/>
                  </a:lnTo>
                  <a:lnTo>
                    <a:pt x="1459" y="2801"/>
                  </a:lnTo>
                  <a:lnTo>
                    <a:pt x="1453" y="2795"/>
                  </a:lnTo>
                  <a:lnTo>
                    <a:pt x="1443" y="2795"/>
                  </a:lnTo>
                  <a:lnTo>
                    <a:pt x="1448" y="2805"/>
                  </a:lnTo>
                  <a:lnTo>
                    <a:pt x="1442" y="2809"/>
                  </a:lnTo>
                  <a:lnTo>
                    <a:pt x="1422" y="2804"/>
                  </a:lnTo>
                  <a:lnTo>
                    <a:pt x="1415" y="2796"/>
                  </a:lnTo>
                  <a:lnTo>
                    <a:pt x="1420" y="2795"/>
                  </a:lnTo>
                  <a:lnTo>
                    <a:pt x="1419" y="2790"/>
                  </a:lnTo>
                  <a:lnTo>
                    <a:pt x="1409" y="2789"/>
                  </a:lnTo>
                  <a:lnTo>
                    <a:pt x="1405" y="2769"/>
                  </a:lnTo>
                  <a:lnTo>
                    <a:pt x="1403" y="2774"/>
                  </a:lnTo>
                  <a:lnTo>
                    <a:pt x="1395" y="2765"/>
                  </a:lnTo>
                  <a:lnTo>
                    <a:pt x="1394" y="2756"/>
                  </a:lnTo>
                  <a:lnTo>
                    <a:pt x="1403" y="2752"/>
                  </a:lnTo>
                  <a:lnTo>
                    <a:pt x="1405" y="2741"/>
                  </a:lnTo>
                  <a:lnTo>
                    <a:pt x="1390" y="2735"/>
                  </a:lnTo>
                  <a:lnTo>
                    <a:pt x="1384" y="2717"/>
                  </a:lnTo>
                  <a:lnTo>
                    <a:pt x="1373" y="2722"/>
                  </a:lnTo>
                  <a:lnTo>
                    <a:pt x="1358" y="2720"/>
                  </a:lnTo>
                  <a:lnTo>
                    <a:pt x="1341" y="2708"/>
                  </a:lnTo>
                  <a:lnTo>
                    <a:pt x="1351" y="2698"/>
                  </a:lnTo>
                  <a:lnTo>
                    <a:pt x="1330" y="2658"/>
                  </a:lnTo>
                  <a:lnTo>
                    <a:pt x="1312" y="2668"/>
                  </a:lnTo>
                  <a:lnTo>
                    <a:pt x="1309" y="2678"/>
                  </a:lnTo>
                  <a:lnTo>
                    <a:pt x="1301" y="2678"/>
                  </a:lnTo>
                  <a:lnTo>
                    <a:pt x="1292" y="2663"/>
                  </a:lnTo>
                  <a:lnTo>
                    <a:pt x="1282" y="2657"/>
                  </a:lnTo>
                  <a:lnTo>
                    <a:pt x="1285" y="2642"/>
                  </a:lnTo>
                  <a:lnTo>
                    <a:pt x="1281" y="2639"/>
                  </a:lnTo>
                  <a:lnTo>
                    <a:pt x="1265" y="2627"/>
                  </a:lnTo>
                  <a:lnTo>
                    <a:pt x="1237" y="2629"/>
                  </a:lnTo>
                  <a:lnTo>
                    <a:pt x="1238" y="2619"/>
                  </a:lnTo>
                  <a:lnTo>
                    <a:pt x="1230" y="2608"/>
                  </a:lnTo>
                  <a:lnTo>
                    <a:pt x="1246" y="2594"/>
                  </a:lnTo>
                  <a:lnTo>
                    <a:pt x="1241" y="2570"/>
                  </a:lnTo>
                  <a:lnTo>
                    <a:pt x="1235" y="2565"/>
                  </a:lnTo>
                  <a:lnTo>
                    <a:pt x="1223" y="2577"/>
                  </a:lnTo>
                  <a:lnTo>
                    <a:pt x="1202" y="2555"/>
                  </a:lnTo>
                  <a:lnTo>
                    <a:pt x="1201" y="2538"/>
                  </a:lnTo>
                  <a:lnTo>
                    <a:pt x="1177" y="2547"/>
                  </a:lnTo>
                  <a:lnTo>
                    <a:pt x="1169" y="2545"/>
                  </a:lnTo>
                  <a:lnTo>
                    <a:pt x="1161" y="2554"/>
                  </a:lnTo>
                  <a:lnTo>
                    <a:pt x="1154" y="2554"/>
                  </a:lnTo>
                  <a:lnTo>
                    <a:pt x="1152" y="2545"/>
                  </a:lnTo>
                  <a:lnTo>
                    <a:pt x="1166" y="2530"/>
                  </a:lnTo>
                  <a:lnTo>
                    <a:pt x="1158" y="2504"/>
                  </a:lnTo>
                  <a:lnTo>
                    <a:pt x="1143" y="2510"/>
                  </a:lnTo>
                  <a:lnTo>
                    <a:pt x="1128" y="2499"/>
                  </a:lnTo>
                  <a:lnTo>
                    <a:pt x="1132" y="2494"/>
                  </a:lnTo>
                  <a:lnTo>
                    <a:pt x="1139" y="2496"/>
                  </a:lnTo>
                  <a:lnTo>
                    <a:pt x="1144" y="2486"/>
                  </a:lnTo>
                  <a:lnTo>
                    <a:pt x="1124" y="2470"/>
                  </a:lnTo>
                  <a:lnTo>
                    <a:pt x="1117" y="2454"/>
                  </a:lnTo>
                  <a:lnTo>
                    <a:pt x="1097" y="2451"/>
                  </a:lnTo>
                  <a:lnTo>
                    <a:pt x="1095" y="2449"/>
                  </a:lnTo>
                  <a:lnTo>
                    <a:pt x="1120" y="2435"/>
                  </a:lnTo>
                  <a:lnTo>
                    <a:pt x="1120" y="2430"/>
                  </a:lnTo>
                  <a:lnTo>
                    <a:pt x="1113" y="2435"/>
                  </a:lnTo>
                  <a:lnTo>
                    <a:pt x="1105" y="2427"/>
                  </a:lnTo>
                  <a:lnTo>
                    <a:pt x="1100" y="2424"/>
                  </a:lnTo>
                  <a:lnTo>
                    <a:pt x="1083" y="2427"/>
                  </a:lnTo>
                  <a:lnTo>
                    <a:pt x="1079" y="2419"/>
                  </a:lnTo>
                  <a:lnTo>
                    <a:pt x="1063" y="2434"/>
                  </a:lnTo>
                  <a:lnTo>
                    <a:pt x="1049" y="2412"/>
                  </a:lnTo>
                  <a:lnTo>
                    <a:pt x="1051" y="2396"/>
                  </a:lnTo>
                  <a:lnTo>
                    <a:pt x="1036" y="2401"/>
                  </a:lnTo>
                  <a:lnTo>
                    <a:pt x="1025" y="2391"/>
                  </a:lnTo>
                  <a:lnTo>
                    <a:pt x="991" y="2377"/>
                  </a:lnTo>
                  <a:lnTo>
                    <a:pt x="971" y="2381"/>
                  </a:lnTo>
                  <a:lnTo>
                    <a:pt x="962" y="2370"/>
                  </a:lnTo>
                  <a:lnTo>
                    <a:pt x="969" y="2343"/>
                  </a:lnTo>
                  <a:lnTo>
                    <a:pt x="967" y="2336"/>
                  </a:lnTo>
                  <a:lnTo>
                    <a:pt x="942" y="2327"/>
                  </a:lnTo>
                  <a:lnTo>
                    <a:pt x="936" y="2306"/>
                  </a:lnTo>
                  <a:lnTo>
                    <a:pt x="922" y="2311"/>
                  </a:lnTo>
                  <a:lnTo>
                    <a:pt x="918" y="2297"/>
                  </a:lnTo>
                  <a:lnTo>
                    <a:pt x="903" y="2291"/>
                  </a:lnTo>
                  <a:lnTo>
                    <a:pt x="882" y="2288"/>
                  </a:lnTo>
                  <a:lnTo>
                    <a:pt x="862" y="2294"/>
                  </a:lnTo>
                  <a:lnTo>
                    <a:pt x="861" y="2286"/>
                  </a:lnTo>
                  <a:lnTo>
                    <a:pt x="847" y="2286"/>
                  </a:lnTo>
                  <a:lnTo>
                    <a:pt x="826" y="2321"/>
                  </a:lnTo>
                  <a:lnTo>
                    <a:pt x="826" y="2313"/>
                  </a:lnTo>
                  <a:lnTo>
                    <a:pt x="817" y="2317"/>
                  </a:lnTo>
                  <a:lnTo>
                    <a:pt x="818" y="2306"/>
                  </a:lnTo>
                  <a:lnTo>
                    <a:pt x="812" y="2299"/>
                  </a:lnTo>
                  <a:lnTo>
                    <a:pt x="794" y="2296"/>
                  </a:lnTo>
                  <a:lnTo>
                    <a:pt x="769" y="2307"/>
                  </a:lnTo>
                  <a:lnTo>
                    <a:pt x="745" y="2302"/>
                  </a:lnTo>
                  <a:lnTo>
                    <a:pt x="738" y="2291"/>
                  </a:lnTo>
                  <a:lnTo>
                    <a:pt x="728" y="2288"/>
                  </a:lnTo>
                  <a:lnTo>
                    <a:pt x="693" y="2291"/>
                  </a:lnTo>
                  <a:lnTo>
                    <a:pt x="686" y="2296"/>
                  </a:lnTo>
                  <a:lnTo>
                    <a:pt x="684" y="2308"/>
                  </a:lnTo>
                  <a:lnTo>
                    <a:pt x="670" y="2313"/>
                  </a:lnTo>
                  <a:lnTo>
                    <a:pt x="655" y="2306"/>
                  </a:lnTo>
                  <a:lnTo>
                    <a:pt x="644" y="2308"/>
                  </a:lnTo>
                  <a:lnTo>
                    <a:pt x="644" y="2296"/>
                  </a:lnTo>
                  <a:lnTo>
                    <a:pt x="650" y="2294"/>
                  </a:lnTo>
                  <a:lnTo>
                    <a:pt x="645" y="2289"/>
                  </a:lnTo>
                  <a:lnTo>
                    <a:pt x="640" y="2291"/>
                  </a:lnTo>
                  <a:lnTo>
                    <a:pt x="622" y="2308"/>
                  </a:lnTo>
                  <a:lnTo>
                    <a:pt x="617" y="2323"/>
                  </a:lnTo>
                  <a:lnTo>
                    <a:pt x="620" y="2326"/>
                  </a:lnTo>
                  <a:lnTo>
                    <a:pt x="624" y="2322"/>
                  </a:lnTo>
                  <a:lnTo>
                    <a:pt x="621" y="2333"/>
                  </a:lnTo>
                  <a:lnTo>
                    <a:pt x="615" y="2336"/>
                  </a:lnTo>
                  <a:lnTo>
                    <a:pt x="612" y="2328"/>
                  </a:lnTo>
                  <a:lnTo>
                    <a:pt x="591" y="2327"/>
                  </a:lnTo>
                  <a:lnTo>
                    <a:pt x="592" y="2345"/>
                  </a:lnTo>
                  <a:lnTo>
                    <a:pt x="602" y="2343"/>
                  </a:lnTo>
                  <a:lnTo>
                    <a:pt x="601" y="2355"/>
                  </a:lnTo>
                  <a:lnTo>
                    <a:pt x="592" y="2368"/>
                  </a:lnTo>
                  <a:lnTo>
                    <a:pt x="576" y="2363"/>
                  </a:lnTo>
                  <a:lnTo>
                    <a:pt x="558" y="2405"/>
                  </a:lnTo>
                  <a:lnTo>
                    <a:pt x="546" y="2421"/>
                  </a:lnTo>
                  <a:lnTo>
                    <a:pt x="542" y="2434"/>
                  </a:lnTo>
                  <a:lnTo>
                    <a:pt x="533" y="2439"/>
                  </a:lnTo>
                  <a:lnTo>
                    <a:pt x="533" y="2450"/>
                  </a:lnTo>
                  <a:lnTo>
                    <a:pt x="538" y="2459"/>
                  </a:lnTo>
                  <a:lnTo>
                    <a:pt x="536" y="2461"/>
                  </a:lnTo>
                  <a:lnTo>
                    <a:pt x="541" y="2465"/>
                  </a:lnTo>
                  <a:lnTo>
                    <a:pt x="537" y="2471"/>
                  </a:lnTo>
                  <a:lnTo>
                    <a:pt x="551" y="2483"/>
                  </a:lnTo>
                  <a:lnTo>
                    <a:pt x="543" y="2494"/>
                  </a:lnTo>
                  <a:lnTo>
                    <a:pt x="537" y="2494"/>
                  </a:lnTo>
                  <a:lnTo>
                    <a:pt x="536" y="2504"/>
                  </a:lnTo>
                  <a:lnTo>
                    <a:pt x="526" y="2508"/>
                  </a:lnTo>
                  <a:lnTo>
                    <a:pt x="506" y="2524"/>
                  </a:lnTo>
                  <a:lnTo>
                    <a:pt x="498" y="2552"/>
                  </a:lnTo>
                  <a:lnTo>
                    <a:pt x="482" y="2557"/>
                  </a:lnTo>
                  <a:lnTo>
                    <a:pt x="448" y="2558"/>
                  </a:lnTo>
                  <a:lnTo>
                    <a:pt x="440" y="2550"/>
                  </a:lnTo>
                  <a:lnTo>
                    <a:pt x="442" y="2539"/>
                  </a:lnTo>
                  <a:lnTo>
                    <a:pt x="434" y="2529"/>
                  </a:lnTo>
                  <a:lnTo>
                    <a:pt x="424" y="2539"/>
                  </a:lnTo>
                  <a:lnTo>
                    <a:pt x="424" y="2552"/>
                  </a:lnTo>
                  <a:lnTo>
                    <a:pt x="413" y="2565"/>
                  </a:lnTo>
                  <a:lnTo>
                    <a:pt x="408" y="2565"/>
                  </a:lnTo>
                  <a:lnTo>
                    <a:pt x="394" y="2552"/>
                  </a:lnTo>
                  <a:lnTo>
                    <a:pt x="383" y="2529"/>
                  </a:lnTo>
                  <a:lnTo>
                    <a:pt x="371" y="2519"/>
                  </a:lnTo>
                  <a:lnTo>
                    <a:pt x="365" y="2538"/>
                  </a:lnTo>
                  <a:lnTo>
                    <a:pt x="329" y="2555"/>
                  </a:lnTo>
                  <a:lnTo>
                    <a:pt x="322" y="2539"/>
                  </a:lnTo>
                  <a:lnTo>
                    <a:pt x="312" y="2540"/>
                  </a:lnTo>
                  <a:lnTo>
                    <a:pt x="292" y="2565"/>
                  </a:lnTo>
                  <a:lnTo>
                    <a:pt x="291" y="2579"/>
                  </a:lnTo>
                  <a:lnTo>
                    <a:pt x="282" y="2583"/>
                  </a:lnTo>
                  <a:lnTo>
                    <a:pt x="266" y="2578"/>
                  </a:lnTo>
                  <a:lnTo>
                    <a:pt x="256" y="2582"/>
                  </a:lnTo>
                  <a:lnTo>
                    <a:pt x="253" y="2567"/>
                  </a:lnTo>
                  <a:lnTo>
                    <a:pt x="261" y="2552"/>
                  </a:lnTo>
                  <a:lnTo>
                    <a:pt x="243" y="2545"/>
                  </a:lnTo>
                  <a:lnTo>
                    <a:pt x="218" y="2549"/>
                  </a:lnTo>
                  <a:lnTo>
                    <a:pt x="207" y="2535"/>
                  </a:lnTo>
                  <a:lnTo>
                    <a:pt x="181" y="2538"/>
                  </a:lnTo>
                  <a:lnTo>
                    <a:pt x="176" y="2540"/>
                  </a:lnTo>
                  <a:lnTo>
                    <a:pt x="168" y="2565"/>
                  </a:lnTo>
                  <a:lnTo>
                    <a:pt x="139" y="2563"/>
                  </a:lnTo>
                  <a:lnTo>
                    <a:pt x="110" y="2549"/>
                  </a:lnTo>
                  <a:lnTo>
                    <a:pt x="102" y="2535"/>
                  </a:lnTo>
                  <a:lnTo>
                    <a:pt x="90" y="2529"/>
                  </a:lnTo>
                  <a:lnTo>
                    <a:pt x="99" y="2478"/>
                  </a:lnTo>
                  <a:lnTo>
                    <a:pt x="90" y="2465"/>
                  </a:lnTo>
                  <a:lnTo>
                    <a:pt x="38" y="2440"/>
                  </a:lnTo>
                  <a:lnTo>
                    <a:pt x="16" y="2439"/>
                  </a:lnTo>
                  <a:lnTo>
                    <a:pt x="0" y="2446"/>
                  </a:lnTo>
                  <a:lnTo>
                    <a:pt x="0" y="2440"/>
                  </a:lnTo>
                  <a:lnTo>
                    <a:pt x="9" y="2424"/>
                  </a:lnTo>
                  <a:lnTo>
                    <a:pt x="65" y="2424"/>
                  </a:lnTo>
                  <a:lnTo>
                    <a:pt x="107" y="2406"/>
                  </a:lnTo>
                  <a:lnTo>
                    <a:pt x="179" y="2352"/>
                  </a:lnTo>
                  <a:lnTo>
                    <a:pt x="201" y="2328"/>
                  </a:lnTo>
                  <a:lnTo>
                    <a:pt x="217" y="2283"/>
                  </a:lnTo>
                  <a:lnTo>
                    <a:pt x="235" y="2258"/>
                  </a:lnTo>
                  <a:lnTo>
                    <a:pt x="260" y="2228"/>
                  </a:lnTo>
                  <a:lnTo>
                    <a:pt x="326" y="2190"/>
                  </a:lnTo>
                  <a:lnTo>
                    <a:pt x="345" y="2150"/>
                  </a:lnTo>
                  <a:lnTo>
                    <a:pt x="350" y="2105"/>
                  </a:lnTo>
                  <a:lnTo>
                    <a:pt x="341" y="2051"/>
                  </a:lnTo>
                  <a:lnTo>
                    <a:pt x="344" y="2031"/>
                  </a:lnTo>
                  <a:lnTo>
                    <a:pt x="378" y="1967"/>
                  </a:lnTo>
                  <a:lnTo>
                    <a:pt x="435" y="1909"/>
                  </a:lnTo>
                  <a:lnTo>
                    <a:pt x="452" y="1898"/>
                  </a:lnTo>
                  <a:lnTo>
                    <a:pt x="516" y="1898"/>
                  </a:lnTo>
                  <a:lnTo>
                    <a:pt x="557" y="1884"/>
                  </a:lnTo>
                  <a:lnTo>
                    <a:pt x="572" y="1877"/>
                  </a:lnTo>
                  <a:lnTo>
                    <a:pt x="654" y="1791"/>
                  </a:lnTo>
                  <a:lnTo>
                    <a:pt x="738" y="1658"/>
                  </a:lnTo>
                  <a:lnTo>
                    <a:pt x="775" y="1618"/>
                  </a:lnTo>
                  <a:lnTo>
                    <a:pt x="809" y="1572"/>
                  </a:lnTo>
                  <a:lnTo>
                    <a:pt x="906" y="1500"/>
                  </a:lnTo>
                  <a:lnTo>
                    <a:pt x="925" y="1480"/>
                  </a:lnTo>
                  <a:lnTo>
                    <a:pt x="945" y="1446"/>
                  </a:lnTo>
                  <a:lnTo>
                    <a:pt x="946" y="1420"/>
                  </a:lnTo>
                  <a:lnTo>
                    <a:pt x="945" y="1407"/>
                  </a:lnTo>
                  <a:lnTo>
                    <a:pt x="956" y="1365"/>
                  </a:lnTo>
                  <a:lnTo>
                    <a:pt x="972" y="1356"/>
                  </a:lnTo>
                  <a:lnTo>
                    <a:pt x="1011" y="1353"/>
                  </a:lnTo>
                  <a:lnTo>
                    <a:pt x="1026" y="1342"/>
                  </a:lnTo>
                  <a:lnTo>
                    <a:pt x="1083" y="1233"/>
                  </a:lnTo>
                  <a:lnTo>
                    <a:pt x="1089" y="1209"/>
                  </a:lnTo>
                  <a:lnTo>
                    <a:pt x="1083" y="1168"/>
                  </a:lnTo>
                  <a:lnTo>
                    <a:pt x="1100" y="1122"/>
                  </a:lnTo>
                  <a:lnTo>
                    <a:pt x="1134" y="1074"/>
                  </a:lnTo>
                  <a:lnTo>
                    <a:pt x="1149" y="1029"/>
                  </a:lnTo>
                  <a:lnTo>
                    <a:pt x="1168" y="1020"/>
                  </a:lnTo>
                  <a:lnTo>
                    <a:pt x="1203" y="1020"/>
                  </a:lnTo>
                  <a:lnTo>
                    <a:pt x="1238" y="989"/>
                  </a:lnTo>
                  <a:lnTo>
                    <a:pt x="1251" y="984"/>
                  </a:lnTo>
                  <a:lnTo>
                    <a:pt x="1331" y="972"/>
                  </a:lnTo>
                  <a:lnTo>
                    <a:pt x="1344" y="966"/>
                  </a:lnTo>
                  <a:lnTo>
                    <a:pt x="1355" y="920"/>
                  </a:lnTo>
                  <a:lnTo>
                    <a:pt x="1366" y="896"/>
                  </a:lnTo>
                  <a:lnTo>
                    <a:pt x="1345" y="869"/>
                  </a:lnTo>
                  <a:lnTo>
                    <a:pt x="1351" y="838"/>
                  </a:lnTo>
                  <a:lnTo>
                    <a:pt x="1368" y="814"/>
                  </a:lnTo>
                  <a:lnTo>
                    <a:pt x="1383" y="803"/>
                  </a:lnTo>
                  <a:lnTo>
                    <a:pt x="1432" y="787"/>
                  </a:lnTo>
                  <a:lnTo>
                    <a:pt x="1447" y="769"/>
                  </a:lnTo>
                  <a:lnTo>
                    <a:pt x="1469" y="739"/>
                  </a:lnTo>
                  <a:lnTo>
                    <a:pt x="1477" y="725"/>
                  </a:lnTo>
                  <a:lnTo>
                    <a:pt x="1478" y="685"/>
                  </a:lnTo>
                  <a:lnTo>
                    <a:pt x="1472" y="626"/>
                  </a:lnTo>
                  <a:lnTo>
                    <a:pt x="1478" y="605"/>
                  </a:lnTo>
                  <a:lnTo>
                    <a:pt x="1491" y="592"/>
                  </a:lnTo>
                  <a:lnTo>
                    <a:pt x="1512" y="578"/>
                  </a:lnTo>
                  <a:lnTo>
                    <a:pt x="1596" y="571"/>
                  </a:lnTo>
                  <a:lnTo>
                    <a:pt x="1627" y="531"/>
                  </a:lnTo>
                  <a:lnTo>
                    <a:pt x="1642" y="494"/>
                  </a:lnTo>
                  <a:lnTo>
                    <a:pt x="1669" y="459"/>
                  </a:lnTo>
                  <a:lnTo>
                    <a:pt x="1755" y="375"/>
                  </a:lnTo>
                  <a:lnTo>
                    <a:pt x="1787" y="361"/>
                  </a:lnTo>
                  <a:lnTo>
                    <a:pt x="1807" y="342"/>
                  </a:lnTo>
                  <a:lnTo>
                    <a:pt x="1808" y="324"/>
                  </a:lnTo>
                  <a:lnTo>
                    <a:pt x="1798" y="305"/>
                  </a:lnTo>
                  <a:lnTo>
                    <a:pt x="1783" y="282"/>
                  </a:lnTo>
                  <a:lnTo>
                    <a:pt x="1777" y="265"/>
                  </a:lnTo>
                  <a:lnTo>
                    <a:pt x="1780" y="247"/>
                  </a:lnTo>
                  <a:lnTo>
                    <a:pt x="1793" y="223"/>
                  </a:lnTo>
                  <a:lnTo>
                    <a:pt x="1824" y="211"/>
                  </a:lnTo>
                  <a:lnTo>
                    <a:pt x="1863" y="207"/>
                  </a:lnTo>
                  <a:lnTo>
                    <a:pt x="1900" y="191"/>
                  </a:lnTo>
                  <a:lnTo>
                    <a:pt x="1936" y="188"/>
                  </a:lnTo>
                  <a:lnTo>
                    <a:pt x="1941" y="178"/>
                  </a:lnTo>
                  <a:lnTo>
                    <a:pt x="1916" y="93"/>
                  </a:lnTo>
                  <a:lnTo>
                    <a:pt x="1918" y="79"/>
                  </a:lnTo>
                  <a:lnTo>
                    <a:pt x="1950" y="30"/>
                  </a:lnTo>
                  <a:lnTo>
                    <a:pt x="1977" y="25"/>
                  </a:lnTo>
                  <a:lnTo>
                    <a:pt x="2010" y="36"/>
                  </a:lnTo>
                  <a:lnTo>
                    <a:pt x="2075" y="40"/>
                  </a:lnTo>
                  <a:lnTo>
                    <a:pt x="2108" y="56"/>
                  </a:lnTo>
                  <a:lnTo>
                    <a:pt x="2123" y="103"/>
                  </a:lnTo>
                  <a:lnTo>
                    <a:pt x="2134" y="114"/>
                  </a:lnTo>
                  <a:lnTo>
                    <a:pt x="2149" y="114"/>
                  </a:lnTo>
                  <a:lnTo>
                    <a:pt x="2158" y="100"/>
                  </a:lnTo>
                  <a:lnTo>
                    <a:pt x="2179" y="78"/>
                  </a:lnTo>
                  <a:lnTo>
                    <a:pt x="2183" y="79"/>
                  </a:lnTo>
                  <a:lnTo>
                    <a:pt x="2188" y="73"/>
                  </a:lnTo>
                  <a:lnTo>
                    <a:pt x="2182" y="71"/>
                  </a:lnTo>
                  <a:lnTo>
                    <a:pt x="2182" y="61"/>
                  </a:lnTo>
                  <a:lnTo>
                    <a:pt x="2192" y="66"/>
                  </a:lnTo>
                  <a:lnTo>
                    <a:pt x="2192" y="58"/>
                  </a:lnTo>
                  <a:lnTo>
                    <a:pt x="2201" y="59"/>
                  </a:lnTo>
                  <a:lnTo>
                    <a:pt x="2202" y="51"/>
                  </a:lnTo>
                  <a:lnTo>
                    <a:pt x="2212" y="55"/>
                  </a:lnTo>
                  <a:lnTo>
                    <a:pt x="2213" y="59"/>
                  </a:lnTo>
                  <a:lnTo>
                    <a:pt x="2220" y="55"/>
                  </a:lnTo>
                  <a:lnTo>
                    <a:pt x="2216" y="50"/>
                  </a:lnTo>
                  <a:lnTo>
                    <a:pt x="2220" y="45"/>
                  </a:lnTo>
                  <a:lnTo>
                    <a:pt x="2220" y="34"/>
                  </a:lnTo>
                  <a:lnTo>
                    <a:pt x="2248" y="41"/>
                  </a:lnTo>
                  <a:lnTo>
                    <a:pt x="2266" y="30"/>
                  </a:lnTo>
                  <a:lnTo>
                    <a:pt x="2265" y="26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949570" y="3566674"/>
              <a:ext cx="1500220" cy="1598239"/>
            </a:xfrm>
            <a:custGeom>
              <a:avLst/>
              <a:gdLst>
                <a:gd name="T0" fmla="*/ 2083 w 2204"/>
                <a:gd name="T1" fmla="*/ 264 h 2348"/>
                <a:gd name="T2" fmla="*/ 2187 w 2204"/>
                <a:gd name="T3" fmla="*/ 232 h 2348"/>
                <a:gd name="T4" fmla="*/ 2171 w 2204"/>
                <a:gd name="T5" fmla="*/ 338 h 2348"/>
                <a:gd name="T6" fmla="*/ 2133 w 2204"/>
                <a:gd name="T7" fmla="*/ 429 h 2348"/>
                <a:gd name="T8" fmla="*/ 2136 w 2204"/>
                <a:gd name="T9" fmla="*/ 556 h 2348"/>
                <a:gd name="T10" fmla="*/ 2142 w 2204"/>
                <a:gd name="T11" fmla="*/ 620 h 2348"/>
                <a:gd name="T12" fmla="*/ 2176 w 2204"/>
                <a:gd name="T13" fmla="*/ 697 h 2348"/>
                <a:gd name="T14" fmla="*/ 2160 w 2204"/>
                <a:gd name="T15" fmla="*/ 759 h 2348"/>
                <a:gd name="T16" fmla="*/ 2032 w 2204"/>
                <a:gd name="T17" fmla="*/ 826 h 2348"/>
                <a:gd name="T18" fmla="*/ 1954 w 2204"/>
                <a:gd name="T19" fmla="*/ 828 h 2348"/>
                <a:gd name="T20" fmla="*/ 1934 w 2204"/>
                <a:gd name="T21" fmla="*/ 885 h 2348"/>
                <a:gd name="T22" fmla="*/ 1921 w 2204"/>
                <a:gd name="T23" fmla="*/ 951 h 2348"/>
                <a:gd name="T24" fmla="*/ 1926 w 2204"/>
                <a:gd name="T25" fmla="*/ 1039 h 2348"/>
                <a:gd name="T26" fmla="*/ 1909 w 2204"/>
                <a:gd name="T27" fmla="*/ 1068 h 2348"/>
                <a:gd name="T28" fmla="*/ 1879 w 2204"/>
                <a:gd name="T29" fmla="*/ 1119 h 2348"/>
                <a:gd name="T30" fmla="*/ 1857 w 2204"/>
                <a:gd name="T31" fmla="*/ 1147 h 2348"/>
                <a:gd name="T32" fmla="*/ 1844 w 2204"/>
                <a:gd name="T33" fmla="*/ 1201 h 2348"/>
                <a:gd name="T34" fmla="*/ 1851 w 2204"/>
                <a:gd name="T35" fmla="*/ 1269 h 2348"/>
                <a:gd name="T36" fmla="*/ 1810 w 2204"/>
                <a:gd name="T37" fmla="*/ 1343 h 2348"/>
                <a:gd name="T38" fmla="*/ 1788 w 2204"/>
                <a:gd name="T39" fmla="*/ 1419 h 2348"/>
                <a:gd name="T40" fmla="*/ 1751 w 2204"/>
                <a:gd name="T41" fmla="*/ 1464 h 2348"/>
                <a:gd name="T42" fmla="*/ 1704 w 2204"/>
                <a:gd name="T43" fmla="*/ 1512 h 2348"/>
                <a:gd name="T44" fmla="*/ 1718 w 2204"/>
                <a:gd name="T45" fmla="*/ 1610 h 2348"/>
                <a:gd name="T46" fmla="*/ 1711 w 2204"/>
                <a:gd name="T47" fmla="*/ 1719 h 2348"/>
                <a:gd name="T48" fmla="*/ 1718 w 2204"/>
                <a:gd name="T49" fmla="*/ 1833 h 2348"/>
                <a:gd name="T50" fmla="*/ 1662 w 2204"/>
                <a:gd name="T51" fmla="*/ 1885 h 2348"/>
                <a:gd name="T52" fmla="*/ 1542 w 2204"/>
                <a:gd name="T53" fmla="*/ 1950 h 2348"/>
                <a:gd name="T54" fmla="*/ 1535 w 2204"/>
                <a:gd name="T55" fmla="*/ 2042 h 2348"/>
                <a:gd name="T56" fmla="*/ 1473 w 2204"/>
                <a:gd name="T57" fmla="*/ 2152 h 2348"/>
                <a:gd name="T58" fmla="*/ 1402 w 2204"/>
                <a:gd name="T59" fmla="*/ 2222 h 2348"/>
                <a:gd name="T60" fmla="*/ 1325 w 2204"/>
                <a:gd name="T61" fmla="*/ 2299 h 2348"/>
                <a:gd name="T62" fmla="*/ 1308 w 2204"/>
                <a:gd name="T63" fmla="*/ 2296 h 2348"/>
                <a:gd name="T64" fmla="*/ 1240 w 2204"/>
                <a:gd name="T65" fmla="*/ 2267 h 2348"/>
                <a:gd name="T66" fmla="*/ 1118 w 2204"/>
                <a:gd name="T67" fmla="*/ 2257 h 2348"/>
                <a:gd name="T68" fmla="*/ 773 w 2204"/>
                <a:gd name="T69" fmla="*/ 1887 h 2348"/>
                <a:gd name="T70" fmla="*/ 684 w 2204"/>
                <a:gd name="T71" fmla="*/ 1759 h 2348"/>
                <a:gd name="T72" fmla="*/ 495 w 2204"/>
                <a:gd name="T73" fmla="*/ 1680 h 2348"/>
                <a:gd name="T74" fmla="*/ 324 w 2204"/>
                <a:gd name="T75" fmla="*/ 1641 h 2348"/>
                <a:gd name="T76" fmla="*/ 240 w 2204"/>
                <a:gd name="T77" fmla="*/ 1592 h 2348"/>
                <a:gd name="T78" fmla="*/ 171 w 2204"/>
                <a:gd name="T79" fmla="*/ 1481 h 2348"/>
                <a:gd name="T80" fmla="*/ 88 w 2204"/>
                <a:gd name="T81" fmla="*/ 1321 h 2348"/>
                <a:gd name="T82" fmla="*/ 0 w 2204"/>
                <a:gd name="T83" fmla="*/ 1098 h 2348"/>
                <a:gd name="T84" fmla="*/ 87 w 2204"/>
                <a:gd name="T85" fmla="*/ 981 h 2348"/>
                <a:gd name="T86" fmla="*/ 122 w 2204"/>
                <a:gd name="T87" fmla="*/ 837 h 2348"/>
                <a:gd name="T88" fmla="*/ 209 w 2204"/>
                <a:gd name="T89" fmla="*/ 759 h 2348"/>
                <a:gd name="T90" fmla="*/ 412 w 2204"/>
                <a:gd name="T91" fmla="*/ 689 h 2348"/>
                <a:gd name="T92" fmla="*/ 497 w 2204"/>
                <a:gd name="T93" fmla="*/ 624 h 2348"/>
                <a:gd name="T94" fmla="*/ 623 w 2204"/>
                <a:gd name="T95" fmla="*/ 615 h 2348"/>
                <a:gd name="T96" fmla="*/ 732 w 2204"/>
                <a:gd name="T97" fmla="*/ 625 h 2348"/>
                <a:gd name="T98" fmla="*/ 857 w 2204"/>
                <a:gd name="T99" fmla="*/ 694 h 2348"/>
                <a:gd name="T100" fmla="*/ 915 w 2204"/>
                <a:gd name="T101" fmla="*/ 747 h 2348"/>
                <a:gd name="T102" fmla="*/ 1082 w 2204"/>
                <a:gd name="T103" fmla="*/ 817 h 2348"/>
                <a:gd name="T104" fmla="*/ 1258 w 2204"/>
                <a:gd name="T105" fmla="*/ 679 h 2348"/>
                <a:gd name="T106" fmla="*/ 1381 w 2204"/>
                <a:gd name="T107" fmla="*/ 513 h 2348"/>
                <a:gd name="T108" fmla="*/ 1476 w 2204"/>
                <a:gd name="T109" fmla="*/ 498 h 2348"/>
                <a:gd name="T110" fmla="*/ 1588 w 2204"/>
                <a:gd name="T111" fmla="*/ 398 h 2348"/>
                <a:gd name="T112" fmla="*/ 1601 w 2204"/>
                <a:gd name="T113" fmla="*/ 345 h 2348"/>
                <a:gd name="T114" fmla="*/ 1782 w 2204"/>
                <a:gd name="T115" fmla="*/ 326 h 2348"/>
                <a:gd name="T116" fmla="*/ 1870 w 2204"/>
                <a:gd name="T117" fmla="*/ 247 h 2348"/>
                <a:gd name="T118" fmla="*/ 1864 w 2204"/>
                <a:gd name="T119" fmla="*/ 188 h 2348"/>
                <a:gd name="T120" fmla="*/ 2000 w 2204"/>
                <a:gd name="T121" fmla="*/ 53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4" h="2348">
                  <a:moveTo>
                    <a:pt x="2027" y="87"/>
                  </a:moveTo>
                  <a:lnTo>
                    <a:pt x="2023" y="109"/>
                  </a:lnTo>
                  <a:lnTo>
                    <a:pt x="2000" y="142"/>
                  </a:lnTo>
                  <a:lnTo>
                    <a:pt x="2008" y="158"/>
                  </a:lnTo>
                  <a:lnTo>
                    <a:pt x="2009" y="201"/>
                  </a:lnTo>
                  <a:lnTo>
                    <a:pt x="2022" y="217"/>
                  </a:lnTo>
                  <a:lnTo>
                    <a:pt x="2017" y="232"/>
                  </a:lnTo>
                  <a:lnTo>
                    <a:pt x="2032" y="244"/>
                  </a:lnTo>
                  <a:lnTo>
                    <a:pt x="2042" y="245"/>
                  </a:lnTo>
                  <a:lnTo>
                    <a:pt x="2078" y="266"/>
                  </a:lnTo>
                  <a:lnTo>
                    <a:pt x="2083" y="264"/>
                  </a:lnTo>
                  <a:lnTo>
                    <a:pt x="2093" y="266"/>
                  </a:lnTo>
                  <a:lnTo>
                    <a:pt x="2107" y="255"/>
                  </a:lnTo>
                  <a:lnTo>
                    <a:pt x="2145" y="244"/>
                  </a:lnTo>
                  <a:lnTo>
                    <a:pt x="2147" y="239"/>
                  </a:lnTo>
                  <a:lnTo>
                    <a:pt x="2147" y="220"/>
                  </a:lnTo>
                  <a:lnTo>
                    <a:pt x="2151" y="206"/>
                  </a:lnTo>
                  <a:lnTo>
                    <a:pt x="2162" y="206"/>
                  </a:lnTo>
                  <a:lnTo>
                    <a:pt x="2171" y="226"/>
                  </a:lnTo>
                  <a:lnTo>
                    <a:pt x="2177" y="222"/>
                  </a:lnTo>
                  <a:lnTo>
                    <a:pt x="2192" y="226"/>
                  </a:lnTo>
                  <a:lnTo>
                    <a:pt x="2187" y="232"/>
                  </a:lnTo>
                  <a:lnTo>
                    <a:pt x="2194" y="245"/>
                  </a:lnTo>
                  <a:lnTo>
                    <a:pt x="2182" y="252"/>
                  </a:lnTo>
                  <a:lnTo>
                    <a:pt x="2182" y="260"/>
                  </a:lnTo>
                  <a:lnTo>
                    <a:pt x="2192" y="266"/>
                  </a:lnTo>
                  <a:lnTo>
                    <a:pt x="2199" y="265"/>
                  </a:lnTo>
                  <a:lnTo>
                    <a:pt x="2204" y="274"/>
                  </a:lnTo>
                  <a:lnTo>
                    <a:pt x="2195" y="285"/>
                  </a:lnTo>
                  <a:lnTo>
                    <a:pt x="2200" y="306"/>
                  </a:lnTo>
                  <a:lnTo>
                    <a:pt x="2192" y="313"/>
                  </a:lnTo>
                  <a:lnTo>
                    <a:pt x="2195" y="330"/>
                  </a:lnTo>
                  <a:lnTo>
                    <a:pt x="2171" y="338"/>
                  </a:lnTo>
                  <a:lnTo>
                    <a:pt x="2170" y="344"/>
                  </a:lnTo>
                  <a:lnTo>
                    <a:pt x="2182" y="353"/>
                  </a:lnTo>
                  <a:lnTo>
                    <a:pt x="2179" y="358"/>
                  </a:lnTo>
                  <a:lnTo>
                    <a:pt x="2172" y="359"/>
                  </a:lnTo>
                  <a:lnTo>
                    <a:pt x="2171" y="375"/>
                  </a:lnTo>
                  <a:lnTo>
                    <a:pt x="2157" y="382"/>
                  </a:lnTo>
                  <a:lnTo>
                    <a:pt x="2150" y="398"/>
                  </a:lnTo>
                  <a:lnTo>
                    <a:pt x="2155" y="404"/>
                  </a:lnTo>
                  <a:lnTo>
                    <a:pt x="2147" y="418"/>
                  </a:lnTo>
                  <a:lnTo>
                    <a:pt x="2152" y="423"/>
                  </a:lnTo>
                  <a:lnTo>
                    <a:pt x="2133" y="429"/>
                  </a:lnTo>
                  <a:lnTo>
                    <a:pt x="2140" y="452"/>
                  </a:lnTo>
                  <a:lnTo>
                    <a:pt x="2146" y="466"/>
                  </a:lnTo>
                  <a:lnTo>
                    <a:pt x="2142" y="472"/>
                  </a:lnTo>
                  <a:lnTo>
                    <a:pt x="2147" y="481"/>
                  </a:lnTo>
                  <a:lnTo>
                    <a:pt x="2150" y="493"/>
                  </a:lnTo>
                  <a:lnTo>
                    <a:pt x="2145" y="497"/>
                  </a:lnTo>
                  <a:lnTo>
                    <a:pt x="2131" y="496"/>
                  </a:lnTo>
                  <a:lnTo>
                    <a:pt x="2120" y="508"/>
                  </a:lnTo>
                  <a:lnTo>
                    <a:pt x="2135" y="526"/>
                  </a:lnTo>
                  <a:lnTo>
                    <a:pt x="2130" y="545"/>
                  </a:lnTo>
                  <a:lnTo>
                    <a:pt x="2136" y="556"/>
                  </a:lnTo>
                  <a:lnTo>
                    <a:pt x="2126" y="561"/>
                  </a:lnTo>
                  <a:lnTo>
                    <a:pt x="2117" y="557"/>
                  </a:lnTo>
                  <a:lnTo>
                    <a:pt x="2115" y="574"/>
                  </a:lnTo>
                  <a:lnTo>
                    <a:pt x="2125" y="587"/>
                  </a:lnTo>
                  <a:lnTo>
                    <a:pt x="2122" y="594"/>
                  </a:lnTo>
                  <a:lnTo>
                    <a:pt x="2130" y="596"/>
                  </a:lnTo>
                  <a:lnTo>
                    <a:pt x="2123" y="606"/>
                  </a:lnTo>
                  <a:lnTo>
                    <a:pt x="2131" y="605"/>
                  </a:lnTo>
                  <a:lnTo>
                    <a:pt x="2131" y="615"/>
                  </a:lnTo>
                  <a:lnTo>
                    <a:pt x="2136" y="609"/>
                  </a:lnTo>
                  <a:lnTo>
                    <a:pt x="2142" y="620"/>
                  </a:lnTo>
                  <a:lnTo>
                    <a:pt x="2152" y="614"/>
                  </a:lnTo>
                  <a:lnTo>
                    <a:pt x="2156" y="616"/>
                  </a:lnTo>
                  <a:lnTo>
                    <a:pt x="2145" y="631"/>
                  </a:lnTo>
                  <a:lnTo>
                    <a:pt x="2166" y="638"/>
                  </a:lnTo>
                  <a:lnTo>
                    <a:pt x="2165" y="648"/>
                  </a:lnTo>
                  <a:lnTo>
                    <a:pt x="2181" y="649"/>
                  </a:lnTo>
                  <a:lnTo>
                    <a:pt x="2170" y="654"/>
                  </a:lnTo>
                  <a:lnTo>
                    <a:pt x="2181" y="664"/>
                  </a:lnTo>
                  <a:lnTo>
                    <a:pt x="2179" y="683"/>
                  </a:lnTo>
                  <a:lnTo>
                    <a:pt x="2175" y="685"/>
                  </a:lnTo>
                  <a:lnTo>
                    <a:pt x="2176" y="697"/>
                  </a:lnTo>
                  <a:lnTo>
                    <a:pt x="2166" y="700"/>
                  </a:lnTo>
                  <a:lnTo>
                    <a:pt x="2187" y="720"/>
                  </a:lnTo>
                  <a:lnTo>
                    <a:pt x="2170" y="722"/>
                  </a:lnTo>
                  <a:lnTo>
                    <a:pt x="2177" y="725"/>
                  </a:lnTo>
                  <a:lnTo>
                    <a:pt x="2177" y="733"/>
                  </a:lnTo>
                  <a:lnTo>
                    <a:pt x="2186" y="739"/>
                  </a:lnTo>
                  <a:lnTo>
                    <a:pt x="2175" y="747"/>
                  </a:lnTo>
                  <a:lnTo>
                    <a:pt x="2176" y="754"/>
                  </a:lnTo>
                  <a:lnTo>
                    <a:pt x="2166" y="753"/>
                  </a:lnTo>
                  <a:lnTo>
                    <a:pt x="2166" y="763"/>
                  </a:lnTo>
                  <a:lnTo>
                    <a:pt x="2160" y="759"/>
                  </a:lnTo>
                  <a:lnTo>
                    <a:pt x="2152" y="762"/>
                  </a:lnTo>
                  <a:lnTo>
                    <a:pt x="2156" y="769"/>
                  </a:lnTo>
                  <a:lnTo>
                    <a:pt x="2147" y="784"/>
                  </a:lnTo>
                  <a:lnTo>
                    <a:pt x="2147" y="816"/>
                  </a:lnTo>
                  <a:lnTo>
                    <a:pt x="2131" y="821"/>
                  </a:lnTo>
                  <a:lnTo>
                    <a:pt x="2123" y="832"/>
                  </a:lnTo>
                  <a:lnTo>
                    <a:pt x="2101" y="837"/>
                  </a:lnTo>
                  <a:lnTo>
                    <a:pt x="2083" y="832"/>
                  </a:lnTo>
                  <a:lnTo>
                    <a:pt x="2067" y="812"/>
                  </a:lnTo>
                  <a:lnTo>
                    <a:pt x="2049" y="831"/>
                  </a:lnTo>
                  <a:lnTo>
                    <a:pt x="2032" y="826"/>
                  </a:lnTo>
                  <a:lnTo>
                    <a:pt x="2028" y="828"/>
                  </a:lnTo>
                  <a:lnTo>
                    <a:pt x="2023" y="822"/>
                  </a:lnTo>
                  <a:lnTo>
                    <a:pt x="2003" y="831"/>
                  </a:lnTo>
                  <a:lnTo>
                    <a:pt x="2000" y="827"/>
                  </a:lnTo>
                  <a:lnTo>
                    <a:pt x="1998" y="833"/>
                  </a:lnTo>
                  <a:lnTo>
                    <a:pt x="1989" y="822"/>
                  </a:lnTo>
                  <a:lnTo>
                    <a:pt x="1980" y="827"/>
                  </a:lnTo>
                  <a:lnTo>
                    <a:pt x="1977" y="826"/>
                  </a:lnTo>
                  <a:lnTo>
                    <a:pt x="1975" y="831"/>
                  </a:lnTo>
                  <a:lnTo>
                    <a:pt x="1970" y="826"/>
                  </a:lnTo>
                  <a:lnTo>
                    <a:pt x="1954" y="828"/>
                  </a:lnTo>
                  <a:lnTo>
                    <a:pt x="1954" y="838"/>
                  </a:lnTo>
                  <a:lnTo>
                    <a:pt x="1945" y="845"/>
                  </a:lnTo>
                  <a:lnTo>
                    <a:pt x="1950" y="848"/>
                  </a:lnTo>
                  <a:lnTo>
                    <a:pt x="1948" y="855"/>
                  </a:lnTo>
                  <a:lnTo>
                    <a:pt x="1939" y="850"/>
                  </a:lnTo>
                  <a:lnTo>
                    <a:pt x="1928" y="860"/>
                  </a:lnTo>
                  <a:lnTo>
                    <a:pt x="1933" y="870"/>
                  </a:lnTo>
                  <a:lnTo>
                    <a:pt x="1926" y="870"/>
                  </a:lnTo>
                  <a:lnTo>
                    <a:pt x="1928" y="875"/>
                  </a:lnTo>
                  <a:lnTo>
                    <a:pt x="1920" y="877"/>
                  </a:lnTo>
                  <a:lnTo>
                    <a:pt x="1934" y="885"/>
                  </a:lnTo>
                  <a:lnTo>
                    <a:pt x="1925" y="891"/>
                  </a:lnTo>
                  <a:lnTo>
                    <a:pt x="1933" y="902"/>
                  </a:lnTo>
                  <a:lnTo>
                    <a:pt x="1926" y="912"/>
                  </a:lnTo>
                  <a:lnTo>
                    <a:pt x="1913" y="907"/>
                  </a:lnTo>
                  <a:lnTo>
                    <a:pt x="1913" y="922"/>
                  </a:lnTo>
                  <a:lnTo>
                    <a:pt x="1918" y="919"/>
                  </a:lnTo>
                  <a:lnTo>
                    <a:pt x="1923" y="925"/>
                  </a:lnTo>
                  <a:lnTo>
                    <a:pt x="1921" y="932"/>
                  </a:lnTo>
                  <a:lnTo>
                    <a:pt x="1915" y="930"/>
                  </a:lnTo>
                  <a:lnTo>
                    <a:pt x="1916" y="950"/>
                  </a:lnTo>
                  <a:lnTo>
                    <a:pt x="1921" y="951"/>
                  </a:lnTo>
                  <a:lnTo>
                    <a:pt x="1905" y="964"/>
                  </a:lnTo>
                  <a:lnTo>
                    <a:pt x="1916" y="970"/>
                  </a:lnTo>
                  <a:lnTo>
                    <a:pt x="1906" y="976"/>
                  </a:lnTo>
                  <a:lnTo>
                    <a:pt x="1913" y="978"/>
                  </a:lnTo>
                  <a:lnTo>
                    <a:pt x="1928" y="1003"/>
                  </a:lnTo>
                  <a:lnTo>
                    <a:pt x="1918" y="1003"/>
                  </a:lnTo>
                  <a:lnTo>
                    <a:pt x="1918" y="1009"/>
                  </a:lnTo>
                  <a:lnTo>
                    <a:pt x="1933" y="1014"/>
                  </a:lnTo>
                  <a:lnTo>
                    <a:pt x="1926" y="1023"/>
                  </a:lnTo>
                  <a:lnTo>
                    <a:pt x="1931" y="1025"/>
                  </a:lnTo>
                  <a:lnTo>
                    <a:pt x="1926" y="1039"/>
                  </a:lnTo>
                  <a:lnTo>
                    <a:pt x="1916" y="1049"/>
                  </a:lnTo>
                  <a:lnTo>
                    <a:pt x="1921" y="1050"/>
                  </a:lnTo>
                  <a:lnTo>
                    <a:pt x="1918" y="1053"/>
                  </a:lnTo>
                  <a:lnTo>
                    <a:pt x="1923" y="1053"/>
                  </a:lnTo>
                  <a:lnTo>
                    <a:pt x="1928" y="1062"/>
                  </a:lnTo>
                  <a:lnTo>
                    <a:pt x="1921" y="1067"/>
                  </a:lnTo>
                  <a:lnTo>
                    <a:pt x="1904" y="1047"/>
                  </a:lnTo>
                  <a:lnTo>
                    <a:pt x="1899" y="1049"/>
                  </a:lnTo>
                  <a:lnTo>
                    <a:pt x="1894" y="1065"/>
                  </a:lnTo>
                  <a:lnTo>
                    <a:pt x="1904" y="1058"/>
                  </a:lnTo>
                  <a:lnTo>
                    <a:pt x="1909" y="1068"/>
                  </a:lnTo>
                  <a:lnTo>
                    <a:pt x="1904" y="1073"/>
                  </a:lnTo>
                  <a:lnTo>
                    <a:pt x="1905" y="1083"/>
                  </a:lnTo>
                  <a:lnTo>
                    <a:pt x="1889" y="1074"/>
                  </a:lnTo>
                  <a:lnTo>
                    <a:pt x="1886" y="1088"/>
                  </a:lnTo>
                  <a:lnTo>
                    <a:pt x="1895" y="1087"/>
                  </a:lnTo>
                  <a:lnTo>
                    <a:pt x="1890" y="1097"/>
                  </a:lnTo>
                  <a:lnTo>
                    <a:pt x="1900" y="1093"/>
                  </a:lnTo>
                  <a:lnTo>
                    <a:pt x="1899" y="1101"/>
                  </a:lnTo>
                  <a:lnTo>
                    <a:pt x="1875" y="1104"/>
                  </a:lnTo>
                  <a:lnTo>
                    <a:pt x="1885" y="1119"/>
                  </a:lnTo>
                  <a:lnTo>
                    <a:pt x="1879" y="1119"/>
                  </a:lnTo>
                  <a:lnTo>
                    <a:pt x="1870" y="1127"/>
                  </a:lnTo>
                  <a:lnTo>
                    <a:pt x="1879" y="1132"/>
                  </a:lnTo>
                  <a:lnTo>
                    <a:pt x="1884" y="1127"/>
                  </a:lnTo>
                  <a:lnTo>
                    <a:pt x="1890" y="1132"/>
                  </a:lnTo>
                  <a:lnTo>
                    <a:pt x="1874" y="1141"/>
                  </a:lnTo>
                  <a:lnTo>
                    <a:pt x="1865" y="1133"/>
                  </a:lnTo>
                  <a:lnTo>
                    <a:pt x="1864" y="1137"/>
                  </a:lnTo>
                  <a:lnTo>
                    <a:pt x="1874" y="1147"/>
                  </a:lnTo>
                  <a:lnTo>
                    <a:pt x="1860" y="1143"/>
                  </a:lnTo>
                  <a:lnTo>
                    <a:pt x="1859" y="1153"/>
                  </a:lnTo>
                  <a:lnTo>
                    <a:pt x="1857" y="1147"/>
                  </a:lnTo>
                  <a:lnTo>
                    <a:pt x="1851" y="1146"/>
                  </a:lnTo>
                  <a:lnTo>
                    <a:pt x="1856" y="1153"/>
                  </a:lnTo>
                  <a:lnTo>
                    <a:pt x="1840" y="1161"/>
                  </a:lnTo>
                  <a:lnTo>
                    <a:pt x="1847" y="1161"/>
                  </a:lnTo>
                  <a:lnTo>
                    <a:pt x="1844" y="1172"/>
                  </a:lnTo>
                  <a:lnTo>
                    <a:pt x="1851" y="1168"/>
                  </a:lnTo>
                  <a:lnTo>
                    <a:pt x="1859" y="1183"/>
                  </a:lnTo>
                  <a:lnTo>
                    <a:pt x="1854" y="1188"/>
                  </a:lnTo>
                  <a:lnTo>
                    <a:pt x="1844" y="1185"/>
                  </a:lnTo>
                  <a:lnTo>
                    <a:pt x="1852" y="1200"/>
                  </a:lnTo>
                  <a:lnTo>
                    <a:pt x="1844" y="1201"/>
                  </a:lnTo>
                  <a:lnTo>
                    <a:pt x="1841" y="1211"/>
                  </a:lnTo>
                  <a:lnTo>
                    <a:pt x="1857" y="1221"/>
                  </a:lnTo>
                  <a:lnTo>
                    <a:pt x="1854" y="1230"/>
                  </a:lnTo>
                  <a:lnTo>
                    <a:pt x="1844" y="1220"/>
                  </a:lnTo>
                  <a:lnTo>
                    <a:pt x="1844" y="1236"/>
                  </a:lnTo>
                  <a:lnTo>
                    <a:pt x="1849" y="1242"/>
                  </a:lnTo>
                  <a:lnTo>
                    <a:pt x="1835" y="1246"/>
                  </a:lnTo>
                  <a:lnTo>
                    <a:pt x="1837" y="1255"/>
                  </a:lnTo>
                  <a:lnTo>
                    <a:pt x="1851" y="1259"/>
                  </a:lnTo>
                  <a:lnTo>
                    <a:pt x="1846" y="1265"/>
                  </a:lnTo>
                  <a:lnTo>
                    <a:pt x="1851" y="1269"/>
                  </a:lnTo>
                  <a:lnTo>
                    <a:pt x="1837" y="1284"/>
                  </a:lnTo>
                  <a:lnTo>
                    <a:pt x="1831" y="1281"/>
                  </a:lnTo>
                  <a:lnTo>
                    <a:pt x="1841" y="1310"/>
                  </a:lnTo>
                  <a:lnTo>
                    <a:pt x="1825" y="1315"/>
                  </a:lnTo>
                  <a:lnTo>
                    <a:pt x="1826" y="1324"/>
                  </a:lnTo>
                  <a:lnTo>
                    <a:pt x="1821" y="1323"/>
                  </a:lnTo>
                  <a:lnTo>
                    <a:pt x="1817" y="1329"/>
                  </a:lnTo>
                  <a:lnTo>
                    <a:pt x="1812" y="1324"/>
                  </a:lnTo>
                  <a:lnTo>
                    <a:pt x="1811" y="1333"/>
                  </a:lnTo>
                  <a:lnTo>
                    <a:pt x="1805" y="1339"/>
                  </a:lnTo>
                  <a:lnTo>
                    <a:pt x="1810" y="1343"/>
                  </a:lnTo>
                  <a:lnTo>
                    <a:pt x="1822" y="1334"/>
                  </a:lnTo>
                  <a:lnTo>
                    <a:pt x="1825" y="1338"/>
                  </a:lnTo>
                  <a:lnTo>
                    <a:pt x="1811" y="1359"/>
                  </a:lnTo>
                  <a:lnTo>
                    <a:pt x="1810" y="1374"/>
                  </a:lnTo>
                  <a:lnTo>
                    <a:pt x="1798" y="1380"/>
                  </a:lnTo>
                  <a:lnTo>
                    <a:pt x="1806" y="1392"/>
                  </a:lnTo>
                  <a:lnTo>
                    <a:pt x="1800" y="1402"/>
                  </a:lnTo>
                  <a:lnTo>
                    <a:pt x="1796" y="1432"/>
                  </a:lnTo>
                  <a:lnTo>
                    <a:pt x="1792" y="1436"/>
                  </a:lnTo>
                  <a:lnTo>
                    <a:pt x="1787" y="1434"/>
                  </a:lnTo>
                  <a:lnTo>
                    <a:pt x="1788" y="1419"/>
                  </a:lnTo>
                  <a:lnTo>
                    <a:pt x="1778" y="1424"/>
                  </a:lnTo>
                  <a:lnTo>
                    <a:pt x="1773" y="1422"/>
                  </a:lnTo>
                  <a:lnTo>
                    <a:pt x="1776" y="1407"/>
                  </a:lnTo>
                  <a:lnTo>
                    <a:pt x="1772" y="1408"/>
                  </a:lnTo>
                  <a:lnTo>
                    <a:pt x="1768" y="1417"/>
                  </a:lnTo>
                  <a:lnTo>
                    <a:pt x="1758" y="1423"/>
                  </a:lnTo>
                  <a:lnTo>
                    <a:pt x="1763" y="1427"/>
                  </a:lnTo>
                  <a:lnTo>
                    <a:pt x="1753" y="1444"/>
                  </a:lnTo>
                  <a:lnTo>
                    <a:pt x="1753" y="1452"/>
                  </a:lnTo>
                  <a:lnTo>
                    <a:pt x="1747" y="1456"/>
                  </a:lnTo>
                  <a:lnTo>
                    <a:pt x="1751" y="1464"/>
                  </a:lnTo>
                  <a:lnTo>
                    <a:pt x="1734" y="1462"/>
                  </a:lnTo>
                  <a:lnTo>
                    <a:pt x="1737" y="1471"/>
                  </a:lnTo>
                  <a:lnTo>
                    <a:pt x="1726" y="1476"/>
                  </a:lnTo>
                  <a:lnTo>
                    <a:pt x="1721" y="1471"/>
                  </a:lnTo>
                  <a:lnTo>
                    <a:pt x="1711" y="1478"/>
                  </a:lnTo>
                  <a:lnTo>
                    <a:pt x="1714" y="1482"/>
                  </a:lnTo>
                  <a:lnTo>
                    <a:pt x="1709" y="1497"/>
                  </a:lnTo>
                  <a:lnTo>
                    <a:pt x="1716" y="1501"/>
                  </a:lnTo>
                  <a:lnTo>
                    <a:pt x="1714" y="1507"/>
                  </a:lnTo>
                  <a:lnTo>
                    <a:pt x="1709" y="1513"/>
                  </a:lnTo>
                  <a:lnTo>
                    <a:pt x="1704" y="1512"/>
                  </a:lnTo>
                  <a:lnTo>
                    <a:pt x="1689" y="1523"/>
                  </a:lnTo>
                  <a:lnTo>
                    <a:pt x="1698" y="1536"/>
                  </a:lnTo>
                  <a:lnTo>
                    <a:pt x="1689" y="1541"/>
                  </a:lnTo>
                  <a:lnTo>
                    <a:pt x="1677" y="1536"/>
                  </a:lnTo>
                  <a:lnTo>
                    <a:pt x="1660" y="1547"/>
                  </a:lnTo>
                  <a:lnTo>
                    <a:pt x="1672" y="1555"/>
                  </a:lnTo>
                  <a:lnTo>
                    <a:pt x="1675" y="1566"/>
                  </a:lnTo>
                  <a:lnTo>
                    <a:pt x="1688" y="1579"/>
                  </a:lnTo>
                  <a:lnTo>
                    <a:pt x="1684" y="1589"/>
                  </a:lnTo>
                  <a:lnTo>
                    <a:pt x="1699" y="1609"/>
                  </a:lnTo>
                  <a:lnTo>
                    <a:pt x="1718" y="1610"/>
                  </a:lnTo>
                  <a:lnTo>
                    <a:pt x="1729" y="1605"/>
                  </a:lnTo>
                  <a:lnTo>
                    <a:pt x="1736" y="1614"/>
                  </a:lnTo>
                  <a:lnTo>
                    <a:pt x="1742" y="1611"/>
                  </a:lnTo>
                  <a:lnTo>
                    <a:pt x="1753" y="1619"/>
                  </a:lnTo>
                  <a:lnTo>
                    <a:pt x="1761" y="1616"/>
                  </a:lnTo>
                  <a:lnTo>
                    <a:pt x="1761" y="1636"/>
                  </a:lnTo>
                  <a:lnTo>
                    <a:pt x="1747" y="1683"/>
                  </a:lnTo>
                  <a:lnTo>
                    <a:pt x="1737" y="1693"/>
                  </a:lnTo>
                  <a:lnTo>
                    <a:pt x="1719" y="1699"/>
                  </a:lnTo>
                  <a:lnTo>
                    <a:pt x="1714" y="1705"/>
                  </a:lnTo>
                  <a:lnTo>
                    <a:pt x="1711" y="1719"/>
                  </a:lnTo>
                  <a:lnTo>
                    <a:pt x="1721" y="1730"/>
                  </a:lnTo>
                  <a:lnTo>
                    <a:pt x="1723" y="1739"/>
                  </a:lnTo>
                  <a:lnTo>
                    <a:pt x="1729" y="1748"/>
                  </a:lnTo>
                  <a:lnTo>
                    <a:pt x="1729" y="1786"/>
                  </a:lnTo>
                  <a:lnTo>
                    <a:pt x="1732" y="1789"/>
                  </a:lnTo>
                  <a:lnTo>
                    <a:pt x="1729" y="1804"/>
                  </a:lnTo>
                  <a:lnTo>
                    <a:pt x="1736" y="1799"/>
                  </a:lnTo>
                  <a:lnTo>
                    <a:pt x="1742" y="1802"/>
                  </a:lnTo>
                  <a:lnTo>
                    <a:pt x="1736" y="1812"/>
                  </a:lnTo>
                  <a:lnTo>
                    <a:pt x="1739" y="1818"/>
                  </a:lnTo>
                  <a:lnTo>
                    <a:pt x="1718" y="1833"/>
                  </a:lnTo>
                  <a:lnTo>
                    <a:pt x="1716" y="1843"/>
                  </a:lnTo>
                  <a:lnTo>
                    <a:pt x="1716" y="1850"/>
                  </a:lnTo>
                  <a:lnTo>
                    <a:pt x="1729" y="1863"/>
                  </a:lnTo>
                  <a:lnTo>
                    <a:pt x="1726" y="1880"/>
                  </a:lnTo>
                  <a:lnTo>
                    <a:pt x="1713" y="1872"/>
                  </a:lnTo>
                  <a:lnTo>
                    <a:pt x="1702" y="1887"/>
                  </a:lnTo>
                  <a:lnTo>
                    <a:pt x="1692" y="1892"/>
                  </a:lnTo>
                  <a:lnTo>
                    <a:pt x="1682" y="1890"/>
                  </a:lnTo>
                  <a:lnTo>
                    <a:pt x="1678" y="1895"/>
                  </a:lnTo>
                  <a:lnTo>
                    <a:pt x="1667" y="1891"/>
                  </a:lnTo>
                  <a:lnTo>
                    <a:pt x="1662" y="1885"/>
                  </a:lnTo>
                  <a:lnTo>
                    <a:pt x="1655" y="1886"/>
                  </a:lnTo>
                  <a:lnTo>
                    <a:pt x="1640" y="1876"/>
                  </a:lnTo>
                  <a:lnTo>
                    <a:pt x="1623" y="1877"/>
                  </a:lnTo>
                  <a:lnTo>
                    <a:pt x="1619" y="1909"/>
                  </a:lnTo>
                  <a:lnTo>
                    <a:pt x="1598" y="1922"/>
                  </a:lnTo>
                  <a:lnTo>
                    <a:pt x="1606" y="1946"/>
                  </a:lnTo>
                  <a:lnTo>
                    <a:pt x="1603" y="1950"/>
                  </a:lnTo>
                  <a:lnTo>
                    <a:pt x="1585" y="1944"/>
                  </a:lnTo>
                  <a:lnTo>
                    <a:pt x="1561" y="1951"/>
                  </a:lnTo>
                  <a:lnTo>
                    <a:pt x="1549" y="1946"/>
                  </a:lnTo>
                  <a:lnTo>
                    <a:pt x="1542" y="1950"/>
                  </a:lnTo>
                  <a:lnTo>
                    <a:pt x="1539" y="1944"/>
                  </a:lnTo>
                  <a:lnTo>
                    <a:pt x="1532" y="1946"/>
                  </a:lnTo>
                  <a:lnTo>
                    <a:pt x="1529" y="1949"/>
                  </a:lnTo>
                  <a:lnTo>
                    <a:pt x="1527" y="1951"/>
                  </a:lnTo>
                  <a:lnTo>
                    <a:pt x="1526" y="1955"/>
                  </a:lnTo>
                  <a:lnTo>
                    <a:pt x="1527" y="1976"/>
                  </a:lnTo>
                  <a:lnTo>
                    <a:pt x="1529" y="1998"/>
                  </a:lnTo>
                  <a:lnTo>
                    <a:pt x="1519" y="2014"/>
                  </a:lnTo>
                  <a:lnTo>
                    <a:pt x="1535" y="2033"/>
                  </a:lnTo>
                  <a:lnTo>
                    <a:pt x="1535" y="2038"/>
                  </a:lnTo>
                  <a:lnTo>
                    <a:pt x="1535" y="2042"/>
                  </a:lnTo>
                  <a:lnTo>
                    <a:pt x="1527" y="2052"/>
                  </a:lnTo>
                  <a:lnTo>
                    <a:pt x="1535" y="2063"/>
                  </a:lnTo>
                  <a:lnTo>
                    <a:pt x="1522" y="2077"/>
                  </a:lnTo>
                  <a:lnTo>
                    <a:pt x="1516" y="2082"/>
                  </a:lnTo>
                  <a:lnTo>
                    <a:pt x="1507" y="2082"/>
                  </a:lnTo>
                  <a:lnTo>
                    <a:pt x="1496" y="2093"/>
                  </a:lnTo>
                  <a:lnTo>
                    <a:pt x="1491" y="2114"/>
                  </a:lnTo>
                  <a:lnTo>
                    <a:pt x="1495" y="2127"/>
                  </a:lnTo>
                  <a:lnTo>
                    <a:pt x="1485" y="2141"/>
                  </a:lnTo>
                  <a:lnTo>
                    <a:pt x="1485" y="2151"/>
                  </a:lnTo>
                  <a:lnTo>
                    <a:pt x="1473" y="2152"/>
                  </a:lnTo>
                  <a:lnTo>
                    <a:pt x="1475" y="2162"/>
                  </a:lnTo>
                  <a:lnTo>
                    <a:pt x="1463" y="2167"/>
                  </a:lnTo>
                  <a:lnTo>
                    <a:pt x="1457" y="2178"/>
                  </a:lnTo>
                  <a:lnTo>
                    <a:pt x="1443" y="2175"/>
                  </a:lnTo>
                  <a:lnTo>
                    <a:pt x="1443" y="2180"/>
                  </a:lnTo>
                  <a:lnTo>
                    <a:pt x="1432" y="2188"/>
                  </a:lnTo>
                  <a:lnTo>
                    <a:pt x="1421" y="2190"/>
                  </a:lnTo>
                  <a:lnTo>
                    <a:pt x="1407" y="2206"/>
                  </a:lnTo>
                  <a:lnTo>
                    <a:pt x="1409" y="2212"/>
                  </a:lnTo>
                  <a:lnTo>
                    <a:pt x="1411" y="2217"/>
                  </a:lnTo>
                  <a:lnTo>
                    <a:pt x="1402" y="2222"/>
                  </a:lnTo>
                  <a:lnTo>
                    <a:pt x="1399" y="2222"/>
                  </a:lnTo>
                  <a:lnTo>
                    <a:pt x="1396" y="2207"/>
                  </a:lnTo>
                  <a:lnTo>
                    <a:pt x="1381" y="2210"/>
                  </a:lnTo>
                  <a:lnTo>
                    <a:pt x="1368" y="2212"/>
                  </a:lnTo>
                  <a:lnTo>
                    <a:pt x="1368" y="2216"/>
                  </a:lnTo>
                  <a:lnTo>
                    <a:pt x="1367" y="2227"/>
                  </a:lnTo>
                  <a:lnTo>
                    <a:pt x="1349" y="2241"/>
                  </a:lnTo>
                  <a:lnTo>
                    <a:pt x="1349" y="2279"/>
                  </a:lnTo>
                  <a:lnTo>
                    <a:pt x="1347" y="2281"/>
                  </a:lnTo>
                  <a:lnTo>
                    <a:pt x="1340" y="2290"/>
                  </a:lnTo>
                  <a:lnTo>
                    <a:pt x="1325" y="2299"/>
                  </a:lnTo>
                  <a:lnTo>
                    <a:pt x="1324" y="2305"/>
                  </a:lnTo>
                  <a:lnTo>
                    <a:pt x="1333" y="2334"/>
                  </a:lnTo>
                  <a:lnTo>
                    <a:pt x="1333" y="2343"/>
                  </a:lnTo>
                  <a:lnTo>
                    <a:pt x="1329" y="2348"/>
                  </a:lnTo>
                  <a:lnTo>
                    <a:pt x="1319" y="2344"/>
                  </a:lnTo>
                  <a:lnTo>
                    <a:pt x="1304" y="2326"/>
                  </a:lnTo>
                  <a:lnTo>
                    <a:pt x="1308" y="2321"/>
                  </a:lnTo>
                  <a:lnTo>
                    <a:pt x="1315" y="2313"/>
                  </a:lnTo>
                  <a:lnTo>
                    <a:pt x="1314" y="2304"/>
                  </a:lnTo>
                  <a:lnTo>
                    <a:pt x="1308" y="2304"/>
                  </a:lnTo>
                  <a:lnTo>
                    <a:pt x="1308" y="2296"/>
                  </a:lnTo>
                  <a:lnTo>
                    <a:pt x="1289" y="2295"/>
                  </a:lnTo>
                  <a:lnTo>
                    <a:pt x="1269" y="2291"/>
                  </a:lnTo>
                  <a:lnTo>
                    <a:pt x="1266" y="2285"/>
                  </a:lnTo>
                  <a:lnTo>
                    <a:pt x="1256" y="2281"/>
                  </a:lnTo>
                  <a:lnTo>
                    <a:pt x="1261" y="2280"/>
                  </a:lnTo>
                  <a:lnTo>
                    <a:pt x="1255" y="2279"/>
                  </a:lnTo>
                  <a:lnTo>
                    <a:pt x="1256" y="2275"/>
                  </a:lnTo>
                  <a:lnTo>
                    <a:pt x="1248" y="2275"/>
                  </a:lnTo>
                  <a:lnTo>
                    <a:pt x="1246" y="2269"/>
                  </a:lnTo>
                  <a:lnTo>
                    <a:pt x="1239" y="2272"/>
                  </a:lnTo>
                  <a:lnTo>
                    <a:pt x="1240" y="2267"/>
                  </a:lnTo>
                  <a:lnTo>
                    <a:pt x="1230" y="2269"/>
                  </a:lnTo>
                  <a:lnTo>
                    <a:pt x="1224" y="2279"/>
                  </a:lnTo>
                  <a:lnTo>
                    <a:pt x="1215" y="2280"/>
                  </a:lnTo>
                  <a:lnTo>
                    <a:pt x="1200" y="2304"/>
                  </a:lnTo>
                  <a:lnTo>
                    <a:pt x="1192" y="2299"/>
                  </a:lnTo>
                  <a:lnTo>
                    <a:pt x="1177" y="2320"/>
                  </a:lnTo>
                  <a:lnTo>
                    <a:pt x="1175" y="2313"/>
                  </a:lnTo>
                  <a:lnTo>
                    <a:pt x="1162" y="2310"/>
                  </a:lnTo>
                  <a:lnTo>
                    <a:pt x="1152" y="2284"/>
                  </a:lnTo>
                  <a:lnTo>
                    <a:pt x="1120" y="2265"/>
                  </a:lnTo>
                  <a:lnTo>
                    <a:pt x="1118" y="2257"/>
                  </a:lnTo>
                  <a:lnTo>
                    <a:pt x="1115" y="2251"/>
                  </a:lnTo>
                  <a:lnTo>
                    <a:pt x="1091" y="2230"/>
                  </a:lnTo>
                  <a:lnTo>
                    <a:pt x="772" y="1955"/>
                  </a:lnTo>
                  <a:lnTo>
                    <a:pt x="776" y="1940"/>
                  </a:lnTo>
                  <a:lnTo>
                    <a:pt x="772" y="1925"/>
                  </a:lnTo>
                  <a:lnTo>
                    <a:pt x="766" y="1924"/>
                  </a:lnTo>
                  <a:lnTo>
                    <a:pt x="757" y="1902"/>
                  </a:lnTo>
                  <a:lnTo>
                    <a:pt x="768" y="1896"/>
                  </a:lnTo>
                  <a:lnTo>
                    <a:pt x="768" y="1890"/>
                  </a:lnTo>
                  <a:lnTo>
                    <a:pt x="773" y="1891"/>
                  </a:lnTo>
                  <a:lnTo>
                    <a:pt x="773" y="1887"/>
                  </a:lnTo>
                  <a:lnTo>
                    <a:pt x="761" y="1872"/>
                  </a:lnTo>
                  <a:lnTo>
                    <a:pt x="756" y="1877"/>
                  </a:lnTo>
                  <a:lnTo>
                    <a:pt x="748" y="1848"/>
                  </a:lnTo>
                  <a:lnTo>
                    <a:pt x="742" y="1848"/>
                  </a:lnTo>
                  <a:lnTo>
                    <a:pt x="728" y="1836"/>
                  </a:lnTo>
                  <a:lnTo>
                    <a:pt x="731" y="1826"/>
                  </a:lnTo>
                  <a:lnTo>
                    <a:pt x="704" y="1774"/>
                  </a:lnTo>
                  <a:lnTo>
                    <a:pt x="698" y="1769"/>
                  </a:lnTo>
                  <a:lnTo>
                    <a:pt x="693" y="1771"/>
                  </a:lnTo>
                  <a:lnTo>
                    <a:pt x="693" y="1767"/>
                  </a:lnTo>
                  <a:lnTo>
                    <a:pt x="684" y="1759"/>
                  </a:lnTo>
                  <a:lnTo>
                    <a:pt x="668" y="1757"/>
                  </a:lnTo>
                  <a:lnTo>
                    <a:pt x="662" y="1748"/>
                  </a:lnTo>
                  <a:lnTo>
                    <a:pt x="657" y="1752"/>
                  </a:lnTo>
                  <a:lnTo>
                    <a:pt x="654" y="1742"/>
                  </a:lnTo>
                  <a:lnTo>
                    <a:pt x="638" y="1735"/>
                  </a:lnTo>
                  <a:lnTo>
                    <a:pt x="624" y="1703"/>
                  </a:lnTo>
                  <a:lnTo>
                    <a:pt x="532" y="1699"/>
                  </a:lnTo>
                  <a:lnTo>
                    <a:pt x="517" y="1688"/>
                  </a:lnTo>
                  <a:lnTo>
                    <a:pt x="505" y="1688"/>
                  </a:lnTo>
                  <a:lnTo>
                    <a:pt x="497" y="1675"/>
                  </a:lnTo>
                  <a:lnTo>
                    <a:pt x="495" y="1680"/>
                  </a:lnTo>
                  <a:lnTo>
                    <a:pt x="478" y="1679"/>
                  </a:lnTo>
                  <a:lnTo>
                    <a:pt x="471" y="1668"/>
                  </a:lnTo>
                  <a:lnTo>
                    <a:pt x="432" y="1663"/>
                  </a:lnTo>
                  <a:lnTo>
                    <a:pt x="401" y="1675"/>
                  </a:lnTo>
                  <a:lnTo>
                    <a:pt x="383" y="1668"/>
                  </a:lnTo>
                  <a:lnTo>
                    <a:pt x="374" y="1675"/>
                  </a:lnTo>
                  <a:lnTo>
                    <a:pt x="358" y="1678"/>
                  </a:lnTo>
                  <a:lnTo>
                    <a:pt x="348" y="1684"/>
                  </a:lnTo>
                  <a:lnTo>
                    <a:pt x="325" y="1654"/>
                  </a:lnTo>
                  <a:lnTo>
                    <a:pt x="320" y="1654"/>
                  </a:lnTo>
                  <a:lnTo>
                    <a:pt x="324" y="1641"/>
                  </a:lnTo>
                  <a:lnTo>
                    <a:pt x="300" y="1629"/>
                  </a:lnTo>
                  <a:lnTo>
                    <a:pt x="290" y="1610"/>
                  </a:lnTo>
                  <a:lnTo>
                    <a:pt x="294" y="1606"/>
                  </a:lnTo>
                  <a:lnTo>
                    <a:pt x="285" y="1599"/>
                  </a:lnTo>
                  <a:lnTo>
                    <a:pt x="278" y="1600"/>
                  </a:lnTo>
                  <a:lnTo>
                    <a:pt x="279" y="1606"/>
                  </a:lnTo>
                  <a:lnTo>
                    <a:pt x="273" y="1611"/>
                  </a:lnTo>
                  <a:lnTo>
                    <a:pt x="253" y="1605"/>
                  </a:lnTo>
                  <a:lnTo>
                    <a:pt x="241" y="1611"/>
                  </a:lnTo>
                  <a:lnTo>
                    <a:pt x="231" y="1606"/>
                  </a:lnTo>
                  <a:lnTo>
                    <a:pt x="240" y="1592"/>
                  </a:lnTo>
                  <a:lnTo>
                    <a:pt x="239" y="1576"/>
                  </a:lnTo>
                  <a:lnTo>
                    <a:pt x="210" y="1569"/>
                  </a:lnTo>
                  <a:lnTo>
                    <a:pt x="210" y="1557"/>
                  </a:lnTo>
                  <a:lnTo>
                    <a:pt x="219" y="1555"/>
                  </a:lnTo>
                  <a:lnTo>
                    <a:pt x="217" y="1545"/>
                  </a:lnTo>
                  <a:lnTo>
                    <a:pt x="210" y="1533"/>
                  </a:lnTo>
                  <a:lnTo>
                    <a:pt x="189" y="1525"/>
                  </a:lnTo>
                  <a:lnTo>
                    <a:pt x="184" y="1518"/>
                  </a:lnTo>
                  <a:lnTo>
                    <a:pt x="186" y="1498"/>
                  </a:lnTo>
                  <a:lnTo>
                    <a:pt x="171" y="1488"/>
                  </a:lnTo>
                  <a:lnTo>
                    <a:pt x="171" y="1481"/>
                  </a:lnTo>
                  <a:lnTo>
                    <a:pt x="165" y="1481"/>
                  </a:lnTo>
                  <a:lnTo>
                    <a:pt x="165" y="1471"/>
                  </a:lnTo>
                  <a:lnTo>
                    <a:pt x="157" y="1461"/>
                  </a:lnTo>
                  <a:lnTo>
                    <a:pt x="156" y="1464"/>
                  </a:lnTo>
                  <a:lnTo>
                    <a:pt x="143" y="1461"/>
                  </a:lnTo>
                  <a:lnTo>
                    <a:pt x="130" y="1464"/>
                  </a:lnTo>
                  <a:lnTo>
                    <a:pt x="125" y="1472"/>
                  </a:lnTo>
                  <a:lnTo>
                    <a:pt x="130" y="1476"/>
                  </a:lnTo>
                  <a:lnTo>
                    <a:pt x="125" y="1482"/>
                  </a:lnTo>
                  <a:lnTo>
                    <a:pt x="74" y="1382"/>
                  </a:lnTo>
                  <a:lnTo>
                    <a:pt x="88" y="1321"/>
                  </a:lnTo>
                  <a:lnTo>
                    <a:pt x="58" y="1270"/>
                  </a:lnTo>
                  <a:lnTo>
                    <a:pt x="61" y="1244"/>
                  </a:lnTo>
                  <a:lnTo>
                    <a:pt x="49" y="1220"/>
                  </a:lnTo>
                  <a:lnTo>
                    <a:pt x="47" y="1185"/>
                  </a:lnTo>
                  <a:lnTo>
                    <a:pt x="39" y="1170"/>
                  </a:lnTo>
                  <a:lnTo>
                    <a:pt x="42" y="1157"/>
                  </a:lnTo>
                  <a:lnTo>
                    <a:pt x="37" y="1153"/>
                  </a:lnTo>
                  <a:lnTo>
                    <a:pt x="33" y="1132"/>
                  </a:lnTo>
                  <a:lnTo>
                    <a:pt x="19" y="1119"/>
                  </a:lnTo>
                  <a:lnTo>
                    <a:pt x="15" y="1106"/>
                  </a:lnTo>
                  <a:lnTo>
                    <a:pt x="0" y="1098"/>
                  </a:lnTo>
                  <a:lnTo>
                    <a:pt x="5" y="1068"/>
                  </a:lnTo>
                  <a:lnTo>
                    <a:pt x="13" y="1062"/>
                  </a:lnTo>
                  <a:lnTo>
                    <a:pt x="18" y="1040"/>
                  </a:lnTo>
                  <a:lnTo>
                    <a:pt x="38" y="1029"/>
                  </a:lnTo>
                  <a:lnTo>
                    <a:pt x="43" y="1014"/>
                  </a:lnTo>
                  <a:lnTo>
                    <a:pt x="42" y="1003"/>
                  </a:lnTo>
                  <a:lnTo>
                    <a:pt x="51" y="994"/>
                  </a:lnTo>
                  <a:lnTo>
                    <a:pt x="61" y="996"/>
                  </a:lnTo>
                  <a:lnTo>
                    <a:pt x="71" y="989"/>
                  </a:lnTo>
                  <a:lnTo>
                    <a:pt x="74" y="980"/>
                  </a:lnTo>
                  <a:lnTo>
                    <a:pt x="87" y="981"/>
                  </a:lnTo>
                  <a:lnTo>
                    <a:pt x="91" y="973"/>
                  </a:lnTo>
                  <a:lnTo>
                    <a:pt x="108" y="966"/>
                  </a:lnTo>
                  <a:lnTo>
                    <a:pt x="128" y="929"/>
                  </a:lnTo>
                  <a:lnTo>
                    <a:pt x="118" y="915"/>
                  </a:lnTo>
                  <a:lnTo>
                    <a:pt x="123" y="915"/>
                  </a:lnTo>
                  <a:lnTo>
                    <a:pt x="125" y="891"/>
                  </a:lnTo>
                  <a:lnTo>
                    <a:pt x="118" y="870"/>
                  </a:lnTo>
                  <a:lnTo>
                    <a:pt x="122" y="861"/>
                  </a:lnTo>
                  <a:lnTo>
                    <a:pt x="117" y="860"/>
                  </a:lnTo>
                  <a:lnTo>
                    <a:pt x="116" y="848"/>
                  </a:lnTo>
                  <a:lnTo>
                    <a:pt x="122" y="837"/>
                  </a:lnTo>
                  <a:lnTo>
                    <a:pt x="128" y="833"/>
                  </a:lnTo>
                  <a:lnTo>
                    <a:pt x="128" y="828"/>
                  </a:lnTo>
                  <a:lnTo>
                    <a:pt x="132" y="828"/>
                  </a:lnTo>
                  <a:lnTo>
                    <a:pt x="132" y="817"/>
                  </a:lnTo>
                  <a:lnTo>
                    <a:pt x="123" y="807"/>
                  </a:lnTo>
                  <a:lnTo>
                    <a:pt x="138" y="784"/>
                  </a:lnTo>
                  <a:lnTo>
                    <a:pt x="136" y="774"/>
                  </a:lnTo>
                  <a:lnTo>
                    <a:pt x="143" y="774"/>
                  </a:lnTo>
                  <a:lnTo>
                    <a:pt x="146" y="759"/>
                  </a:lnTo>
                  <a:lnTo>
                    <a:pt x="187" y="771"/>
                  </a:lnTo>
                  <a:lnTo>
                    <a:pt x="209" y="759"/>
                  </a:lnTo>
                  <a:lnTo>
                    <a:pt x="219" y="764"/>
                  </a:lnTo>
                  <a:lnTo>
                    <a:pt x="221" y="758"/>
                  </a:lnTo>
                  <a:lnTo>
                    <a:pt x="250" y="752"/>
                  </a:lnTo>
                  <a:lnTo>
                    <a:pt x="288" y="764"/>
                  </a:lnTo>
                  <a:lnTo>
                    <a:pt x="313" y="764"/>
                  </a:lnTo>
                  <a:lnTo>
                    <a:pt x="329" y="773"/>
                  </a:lnTo>
                  <a:lnTo>
                    <a:pt x="340" y="768"/>
                  </a:lnTo>
                  <a:lnTo>
                    <a:pt x="382" y="727"/>
                  </a:lnTo>
                  <a:lnTo>
                    <a:pt x="404" y="720"/>
                  </a:lnTo>
                  <a:lnTo>
                    <a:pt x="404" y="704"/>
                  </a:lnTo>
                  <a:lnTo>
                    <a:pt x="412" y="689"/>
                  </a:lnTo>
                  <a:lnTo>
                    <a:pt x="411" y="679"/>
                  </a:lnTo>
                  <a:lnTo>
                    <a:pt x="418" y="668"/>
                  </a:lnTo>
                  <a:lnTo>
                    <a:pt x="431" y="663"/>
                  </a:lnTo>
                  <a:lnTo>
                    <a:pt x="437" y="646"/>
                  </a:lnTo>
                  <a:lnTo>
                    <a:pt x="455" y="633"/>
                  </a:lnTo>
                  <a:lnTo>
                    <a:pt x="466" y="619"/>
                  </a:lnTo>
                  <a:lnTo>
                    <a:pt x="465" y="595"/>
                  </a:lnTo>
                  <a:lnTo>
                    <a:pt x="492" y="592"/>
                  </a:lnTo>
                  <a:lnTo>
                    <a:pt x="491" y="599"/>
                  </a:lnTo>
                  <a:lnTo>
                    <a:pt x="500" y="611"/>
                  </a:lnTo>
                  <a:lnTo>
                    <a:pt x="497" y="624"/>
                  </a:lnTo>
                  <a:lnTo>
                    <a:pt x="502" y="616"/>
                  </a:lnTo>
                  <a:lnTo>
                    <a:pt x="507" y="621"/>
                  </a:lnTo>
                  <a:lnTo>
                    <a:pt x="505" y="633"/>
                  </a:lnTo>
                  <a:lnTo>
                    <a:pt x="512" y="633"/>
                  </a:lnTo>
                  <a:lnTo>
                    <a:pt x="511" y="614"/>
                  </a:lnTo>
                  <a:lnTo>
                    <a:pt x="517" y="610"/>
                  </a:lnTo>
                  <a:lnTo>
                    <a:pt x="519" y="601"/>
                  </a:lnTo>
                  <a:lnTo>
                    <a:pt x="581" y="619"/>
                  </a:lnTo>
                  <a:lnTo>
                    <a:pt x="595" y="625"/>
                  </a:lnTo>
                  <a:lnTo>
                    <a:pt x="619" y="614"/>
                  </a:lnTo>
                  <a:lnTo>
                    <a:pt x="623" y="615"/>
                  </a:lnTo>
                  <a:lnTo>
                    <a:pt x="625" y="610"/>
                  </a:lnTo>
                  <a:lnTo>
                    <a:pt x="644" y="616"/>
                  </a:lnTo>
                  <a:lnTo>
                    <a:pt x="648" y="614"/>
                  </a:lnTo>
                  <a:lnTo>
                    <a:pt x="655" y="615"/>
                  </a:lnTo>
                  <a:lnTo>
                    <a:pt x="662" y="624"/>
                  </a:lnTo>
                  <a:lnTo>
                    <a:pt x="687" y="614"/>
                  </a:lnTo>
                  <a:lnTo>
                    <a:pt x="692" y="621"/>
                  </a:lnTo>
                  <a:lnTo>
                    <a:pt x="712" y="635"/>
                  </a:lnTo>
                  <a:lnTo>
                    <a:pt x="728" y="633"/>
                  </a:lnTo>
                  <a:lnTo>
                    <a:pt x="734" y="630"/>
                  </a:lnTo>
                  <a:lnTo>
                    <a:pt x="732" y="625"/>
                  </a:lnTo>
                  <a:lnTo>
                    <a:pt x="744" y="624"/>
                  </a:lnTo>
                  <a:lnTo>
                    <a:pt x="753" y="625"/>
                  </a:lnTo>
                  <a:lnTo>
                    <a:pt x="763" y="621"/>
                  </a:lnTo>
                  <a:lnTo>
                    <a:pt x="767" y="629"/>
                  </a:lnTo>
                  <a:lnTo>
                    <a:pt x="773" y="629"/>
                  </a:lnTo>
                  <a:lnTo>
                    <a:pt x="785" y="625"/>
                  </a:lnTo>
                  <a:lnTo>
                    <a:pt x="816" y="653"/>
                  </a:lnTo>
                  <a:lnTo>
                    <a:pt x="821" y="675"/>
                  </a:lnTo>
                  <a:lnTo>
                    <a:pt x="837" y="690"/>
                  </a:lnTo>
                  <a:lnTo>
                    <a:pt x="845" y="688"/>
                  </a:lnTo>
                  <a:lnTo>
                    <a:pt x="857" y="694"/>
                  </a:lnTo>
                  <a:lnTo>
                    <a:pt x="856" y="700"/>
                  </a:lnTo>
                  <a:lnTo>
                    <a:pt x="869" y="715"/>
                  </a:lnTo>
                  <a:lnTo>
                    <a:pt x="867" y="720"/>
                  </a:lnTo>
                  <a:lnTo>
                    <a:pt x="875" y="727"/>
                  </a:lnTo>
                  <a:lnTo>
                    <a:pt x="884" y="748"/>
                  </a:lnTo>
                  <a:lnTo>
                    <a:pt x="880" y="753"/>
                  </a:lnTo>
                  <a:lnTo>
                    <a:pt x="880" y="763"/>
                  </a:lnTo>
                  <a:lnTo>
                    <a:pt x="891" y="771"/>
                  </a:lnTo>
                  <a:lnTo>
                    <a:pt x="905" y="768"/>
                  </a:lnTo>
                  <a:lnTo>
                    <a:pt x="914" y="759"/>
                  </a:lnTo>
                  <a:lnTo>
                    <a:pt x="915" y="747"/>
                  </a:lnTo>
                  <a:lnTo>
                    <a:pt x="928" y="763"/>
                  </a:lnTo>
                  <a:lnTo>
                    <a:pt x="946" y="758"/>
                  </a:lnTo>
                  <a:lnTo>
                    <a:pt x="963" y="762"/>
                  </a:lnTo>
                  <a:lnTo>
                    <a:pt x="979" y="773"/>
                  </a:lnTo>
                  <a:lnTo>
                    <a:pt x="984" y="782"/>
                  </a:lnTo>
                  <a:lnTo>
                    <a:pt x="997" y="787"/>
                  </a:lnTo>
                  <a:lnTo>
                    <a:pt x="1014" y="778"/>
                  </a:lnTo>
                  <a:lnTo>
                    <a:pt x="1033" y="789"/>
                  </a:lnTo>
                  <a:lnTo>
                    <a:pt x="1034" y="797"/>
                  </a:lnTo>
                  <a:lnTo>
                    <a:pt x="1069" y="802"/>
                  </a:lnTo>
                  <a:lnTo>
                    <a:pt x="1082" y="817"/>
                  </a:lnTo>
                  <a:lnTo>
                    <a:pt x="1098" y="823"/>
                  </a:lnTo>
                  <a:lnTo>
                    <a:pt x="1120" y="791"/>
                  </a:lnTo>
                  <a:lnTo>
                    <a:pt x="1112" y="768"/>
                  </a:lnTo>
                  <a:lnTo>
                    <a:pt x="1122" y="737"/>
                  </a:lnTo>
                  <a:lnTo>
                    <a:pt x="1133" y="730"/>
                  </a:lnTo>
                  <a:lnTo>
                    <a:pt x="1177" y="723"/>
                  </a:lnTo>
                  <a:lnTo>
                    <a:pt x="1209" y="705"/>
                  </a:lnTo>
                  <a:lnTo>
                    <a:pt x="1230" y="722"/>
                  </a:lnTo>
                  <a:lnTo>
                    <a:pt x="1244" y="714"/>
                  </a:lnTo>
                  <a:lnTo>
                    <a:pt x="1253" y="714"/>
                  </a:lnTo>
                  <a:lnTo>
                    <a:pt x="1258" y="679"/>
                  </a:lnTo>
                  <a:lnTo>
                    <a:pt x="1268" y="658"/>
                  </a:lnTo>
                  <a:lnTo>
                    <a:pt x="1294" y="645"/>
                  </a:lnTo>
                  <a:lnTo>
                    <a:pt x="1298" y="633"/>
                  </a:lnTo>
                  <a:lnTo>
                    <a:pt x="1289" y="615"/>
                  </a:lnTo>
                  <a:lnTo>
                    <a:pt x="1303" y="605"/>
                  </a:lnTo>
                  <a:lnTo>
                    <a:pt x="1314" y="582"/>
                  </a:lnTo>
                  <a:lnTo>
                    <a:pt x="1327" y="582"/>
                  </a:lnTo>
                  <a:lnTo>
                    <a:pt x="1340" y="562"/>
                  </a:lnTo>
                  <a:lnTo>
                    <a:pt x="1347" y="561"/>
                  </a:lnTo>
                  <a:lnTo>
                    <a:pt x="1364" y="525"/>
                  </a:lnTo>
                  <a:lnTo>
                    <a:pt x="1381" y="513"/>
                  </a:lnTo>
                  <a:lnTo>
                    <a:pt x="1396" y="491"/>
                  </a:lnTo>
                  <a:lnTo>
                    <a:pt x="1406" y="486"/>
                  </a:lnTo>
                  <a:lnTo>
                    <a:pt x="1399" y="461"/>
                  </a:lnTo>
                  <a:lnTo>
                    <a:pt x="1407" y="457"/>
                  </a:lnTo>
                  <a:lnTo>
                    <a:pt x="1417" y="441"/>
                  </a:lnTo>
                  <a:lnTo>
                    <a:pt x="1432" y="434"/>
                  </a:lnTo>
                  <a:lnTo>
                    <a:pt x="1447" y="443"/>
                  </a:lnTo>
                  <a:lnTo>
                    <a:pt x="1457" y="449"/>
                  </a:lnTo>
                  <a:lnTo>
                    <a:pt x="1452" y="456"/>
                  </a:lnTo>
                  <a:lnTo>
                    <a:pt x="1470" y="473"/>
                  </a:lnTo>
                  <a:lnTo>
                    <a:pt x="1476" y="498"/>
                  </a:lnTo>
                  <a:lnTo>
                    <a:pt x="1500" y="491"/>
                  </a:lnTo>
                  <a:lnTo>
                    <a:pt x="1535" y="491"/>
                  </a:lnTo>
                  <a:lnTo>
                    <a:pt x="1560" y="486"/>
                  </a:lnTo>
                  <a:lnTo>
                    <a:pt x="1580" y="449"/>
                  </a:lnTo>
                  <a:lnTo>
                    <a:pt x="1596" y="443"/>
                  </a:lnTo>
                  <a:lnTo>
                    <a:pt x="1591" y="408"/>
                  </a:lnTo>
                  <a:lnTo>
                    <a:pt x="1586" y="407"/>
                  </a:lnTo>
                  <a:lnTo>
                    <a:pt x="1590" y="402"/>
                  </a:lnTo>
                  <a:lnTo>
                    <a:pt x="1598" y="402"/>
                  </a:lnTo>
                  <a:lnTo>
                    <a:pt x="1596" y="398"/>
                  </a:lnTo>
                  <a:lnTo>
                    <a:pt x="1588" y="398"/>
                  </a:lnTo>
                  <a:lnTo>
                    <a:pt x="1594" y="377"/>
                  </a:lnTo>
                  <a:lnTo>
                    <a:pt x="1588" y="374"/>
                  </a:lnTo>
                  <a:lnTo>
                    <a:pt x="1586" y="364"/>
                  </a:lnTo>
                  <a:lnTo>
                    <a:pt x="1590" y="360"/>
                  </a:lnTo>
                  <a:lnTo>
                    <a:pt x="1596" y="365"/>
                  </a:lnTo>
                  <a:lnTo>
                    <a:pt x="1601" y="360"/>
                  </a:lnTo>
                  <a:lnTo>
                    <a:pt x="1591" y="350"/>
                  </a:lnTo>
                  <a:lnTo>
                    <a:pt x="1591" y="333"/>
                  </a:lnTo>
                  <a:lnTo>
                    <a:pt x="1596" y="329"/>
                  </a:lnTo>
                  <a:lnTo>
                    <a:pt x="1603" y="338"/>
                  </a:lnTo>
                  <a:lnTo>
                    <a:pt x="1601" y="345"/>
                  </a:lnTo>
                  <a:lnTo>
                    <a:pt x="1618" y="364"/>
                  </a:lnTo>
                  <a:lnTo>
                    <a:pt x="1659" y="377"/>
                  </a:lnTo>
                  <a:lnTo>
                    <a:pt x="1668" y="369"/>
                  </a:lnTo>
                  <a:lnTo>
                    <a:pt x="1673" y="350"/>
                  </a:lnTo>
                  <a:lnTo>
                    <a:pt x="1683" y="339"/>
                  </a:lnTo>
                  <a:lnTo>
                    <a:pt x="1683" y="328"/>
                  </a:lnTo>
                  <a:lnTo>
                    <a:pt x="1707" y="308"/>
                  </a:lnTo>
                  <a:lnTo>
                    <a:pt x="1780" y="289"/>
                  </a:lnTo>
                  <a:lnTo>
                    <a:pt x="1780" y="310"/>
                  </a:lnTo>
                  <a:lnTo>
                    <a:pt x="1777" y="314"/>
                  </a:lnTo>
                  <a:lnTo>
                    <a:pt x="1782" y="326"/>
                  </a:lnTo>
                  <a:lnTo>
                    <a:pt x="1792" y="334"/>
                  </a:lnTo>
                  <a:lnTo>
                    <a:pt x="1795" y="330"/>
                  </a:lnTo>
                  <a:lnTo>
                    <a:pt x="1795" y="338"/>
                  </a:lnTo>
                  <a:lnTo>
                    <a:pt x="1803" y="340"/>
                  </a:lnTo>
                  <a:lnTo>
                    <a:pt x="1815" y="333"/>
                  </a:lnTo>
                  <a:lnTo>
                    <a:pt x="1821" y="319"/>
                  </a:lnTo>
                  <a:lnTo>
                    <a:pt x="1835" y="308"/>
                  </a:lnTo>
                  <a:lnTo>
                    <a:pt x="1832" y="298"/>
                  </a:lnTo>
                  <a:lnTo>
                    <a:pt x="1841" y="291"/>
                  </a:lnTo>
                  <a:lnTo>
                    <a:pt x="1852" y="264"/>
                  </a:lnTo>
                  <a:lnTo>
                    <a:pt x="1870" y="247"/>
                  </a:lnTo>
                  <a:lnTo>
                    <a:pt x="1869" y="236"/>
                  </a:lnTo>
                  <a:lnTo>
                    <a:pt x="1879" y="232"/>
                  </a:lnTo>
                  <a:lnTo>
                    <a:pt x="1875" y="226"/>
                  </a:lnTo>
                  <a:lnTo>
                    <a:pt x="1869" y="225"/>
                  </a:lnTo>
                  <a:lnTo>
                    <a:pt x="1875" y="210"/>
                  </a:lnTo>
                  <a:lnTo>
                    <a:pt x="1864" y="206"/>
                  </a:lnTo>
                  <a:lnTo>
                    <a:pt x="1865" y="200"/>
                  </a:lnTo>
                  <a:lnTo>
                    <a:pt x="1852" y="201"/>
                  </a:lnTo>
                  <a:lnTo>
                    <a:pt x="1851" y="195"/>
                  </a:lnTo>
                  <a:lnTo>
                    <a:pt x="1852" y="186"/>
                  </a:lnTo>
                  <a:lnTo>
                    <a:pt x="1864" y="188"/>
                  </a:lnTo>
                  <a:lnTo>
                    <a:pt x="1864" y="168"/>
                  </a:lnTo>
                  <a:lnTo>
                    <a:pt x="1872" y="158"/>
                  </a:lnTo>
                  <a:lnTo>
                    <a:pt x="1880" y="157"/>
                  </a:lnTo>
                  <a:lnTo>
                    <a:pt x="1904" y="131"/>
                  </a:lnTo>
                  <a:lnTo>
                    <a:pt x="1925" y="117"/>
                  </a:lnTo>
                  <a:lnTo>
                    <a:pt x="1926" y="106"/>
                  </a:lnTo>
                  <a:lnTo>
                    <a:pt x="1934" y="92"/>
                  </a:lnTo>
                  <a:lnTo>
                    <a:pt x="1958" y="96"/>
                  </a:lnTo>
                  <a:lnTo>
                    <a:pt x="1964" y="92"/>
                  </a:lnTo>
                  <a:lnTo>
                    <a:pt x="1965" y="79"/>
                  </a:lnTo>
                  <a:lnTo>
                    <a:pt x="2000" y="53"/>
                  </a:lnTo>
                  <a:lnTo>
                    <a:pt x="2002" y="42"/>
                  </a:lnTo>
                  <a:lnTo>
                    <a:pt x="2013" y="40"/>
                  </a:lnTo>
                  <a:lnTo>
                    <a:pt x="2012" y="30"/>
                  </a:lnTo>
                  <a:lnTo>
                    <a:pt x="2023" y="24"/>
                  </a:lnTo>
                  <a:lnTo>
                    <a:pt x="2027" y="13"/>
                  </a:lnTo>
                  <a:lnTo>
                    <a:pt x="2056" y="0"/>
                  </a:lnTo>
                  <a:lnTo>
                    <a:pt x="2049" y="15"/>
                  </a:lnTo>
                  <a:lnTo>
                    <a:pt x="2054" y="34"/>
                  </a:lnTo>
                  <a:lnTo>
                    <a:pt x="2051" y="43"/>
                  </a:lnTo>
                  <a:lnTo>
                    <a:pt x="2027" y="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5" name="Freeform 22"/>
            <p:cNvSpPr>
              <a:spLocks/>
            </p:cNvSpPr>
            <p:nvPr/>
          </p:nvSpPr>
          <p:spPr bwMode="auto">
            <a:xfrm>
              <a:off x="4048789" y="3384251"/>
              <a:ext cx="982903" cy="1206166"/>
            </a:xfrm>
            <a:custGeom>
              <a:avLst/>
              <a:gdLst>
                <a:gd name="T0" fmla="*/ 681 w 1442"/>
                <a:gd name="T1" fmla="*/ 59 h 1773"/>
                <a:gd name="T2" fmla="*/ 1016 w 1442"/>
                <a:gd name="T3" fmla="*/ 42 h 1773"/>
                <a:gd name="T4" fmla="*/ 1044 w 1442"/>
                <a:gd name="T5" fmla="*/ 140 h 1773"/>
                <a:gd name="T6" fmla="*/ 916 w 1442"/>
                <a:gd name="T7" fmla="*/ 160 h 1773"/>
                <a:gd name="T8" fmla="*/ 868 w 1442"/>
                <a:gd name="T9" fmla="*/ 177 h 1773"/>
                <a:gd name="T10" fmla="*/ 814 w 1442"/>
                <a:gd name="T11" fmla="*/ 208 h 1773"/>
                <a:gd name="T12" fmla="*/ 768 w 1442"/>
                <a:gd name="T13" fmla="*/ 295 h 1773"/>
                <a:gd name="T14" fmla="*/ 809 w 1442"/>
                <a:gd name="T15" fmla="*/ 345 h 1773"/>
                <a:gd name="T16" fmla="*/ 905 w 1442"/>
                <a:gd name="T17" fmla="*/ 396 h 1773"/>
                <a:gd name="T18" fmla="*/ 986 w 1442"/>
                <a:gd name="T19" fmla="*/ 453 h 1773"/>
                <a:gd name="T20" fmla="*/ 1079 w 1442"/>
                <a:gd name="T21" fmla="*/ 448 h 1773"/>
                <a:gd name="T22" fmla="*/ 1186 w 1442"/>
                <a:gd name="T23" fmla="*/ 425 h 1773"/>
                <a:gd name="T24" fmla="*/ 1245 w 1442"/>
                <a:gd name="T25" fmla="*/ 446 h 1773"/>
                <a:gd name="T26" fmla="*/ 1272 w 1442"/>
                <a:gd name="T27" fmla="*/ 532 h 1773"/>
                <a:gd name="T28" fmla="*/ 1345 w 1442"/>
                <a:gd name="T29" fmla="*/ 626 h 1773"/>
                <a:gd name="T30" fmla="*/ 1412 w 1442"/>
                <a:gd name="T31" fmla="*/ 655 h 1773"/>
                <a:gd name="T32" fmla="*/ 1383 w 1442"/>
                <a:gd name="T33" fmla="*/ 735 h 1773"/>
                <a:gd name="T34" fmla="*/ 1271 w 1442"/>
                <a:gd name="T35" fmla="*/ 696 h 1773"/>
                <a:gd name="T36" fmla="*/ 1203 w 1442"/>
                <a:gd name="T37" fmla="*/ 1091 h 1773"/>
                <a:gd name="T38" fmla="*/ 1192 w 1442"/>
                <a:gd name="T39" fmla="*/ 1135 h 1773"/>
                <a:gd name="T40" fmla="*/ 1182 w 1442"/>
                <a:gd name="T41" fmla="*/ 996 h 1773"/>
                <a:gd name="T42" fmla="*/ 1095 w 1442"/>
                <a:gd name="T43" fmla="*/ 1204 h 1773"/>
                <a:gd name="T44" fmla="*/ 975 w 1442"/>
                <a:gd name="T45" fmla="*/ 1301 h 1773"/>
                <a:gd name="T46" fmla="*/ 925 w 1442"/>
                <a:gd name="T47" fmla="*/ 1553 h 1773"/>
                <a:gd name="T48" fmla="*/ 819 w 1442"/>
                <a:gd name="T49" fmla="*/ 1749 h 1773"/>
                <a:gd name="T50" fmla="*/ 680 w 1442"/>
                <a:gd name="T51" fmla="*/ 1765 h 1773"/>
                <a:gd name="T52" fmla="*/ 641 w 1442"/>
                <a:gd name="T53" fmla="*/ 1732 h 1773"/>
                <a:gd name="T54" fmla="*/ 651 w 1442"/>
                <a:gd name="T55" fmla="*/ 1682 h 1773"/>
                <a:gd name="T56" fmla="*/ 616 w 1442"/>
                <a:gd name="T57" fmla="*/ 1626 h 1773"/>
                <a:gd name="T58" fmla="*/ 607 w 1442"/>
                <a:gd name="T59" fmla="*/ 1542 h 1773"/>
                <a:gd name="T60" fmla="*/ 558 w 1442"/>
                <a:gd name="T61" fmla="*/ 1522 h 1773"/>
                <a:gd name="T62" fmla="*/ 556 w 1442"/>
                <a:gd name="T63" fmla="*/ 1470 h 1773"/>
                <a:gd name="T64" fmla="*/ 487 w 1442"/>
                <a:gd name="T65" fmla="*/ 1468 h 1773"/>
                <a:gd name="T66" fmla="*/ 479 w 1442"/>
                <a:gd name="T67" fmla="*/ 1539 h 1773"/>
                <a:gd name="T68" fmla="*/ 380 w 1442"/>
                <a:gd name="T69" fmla="*/ 1596 h 1773"/>
                <a:gd name="T70" fmla="*/ 343 w 1442"/>
                <a:gd name="T71" fmla="*/ 1602 h 1773"/>
                <a:gd name="T72" fmla="*/ 284 w 1442"/>
                <a:gd name="T73" fmla="*/ 1489 h 1773"/>
                <a:gd name="T74" fmla="*/ 311 w 1442"/>
                <a:gd name="T75" fmla="*/ 1400 h 1773"/>
                <a:gd name="T76" fmla="*/ 141 w 1442"/>
                <a:gd name="T77" fmla="*/ 1374 h 1773"/>
                <a:gd name="T78" fmla="*/ 134 w 1442"/>
                <a:gd name="T79" fmla="*/ 1252 h 1773"/>
                <a:gd name="T80" fmla="*/ 217 w 1442"/>
                <a:gd name="T81" fmla="*/ 1282 h 1773"/>
                <a:gd name="T82" fmla="*/ 304 w 1442"/>
                <a:gd name="T83" fmla="*/ 1277 h 1773"/>
                <a:gd name="T84" fmla="*/ 218 w 1442"/>
                <a:gd name="T85" fmla="*/ 1153 h 1773"/>
                <a:gd name="T86" fmla="*/ 187 w 1442"/>
                <a:gd name="T87" fmla="*/ 1089 h 1773"/>
                <a:gd name="T88" fmla="*/ 117 w 1442"/>
                <a:gd name="T89" fmla="*/ 1129 h 1773"/>
                <a:gd name="T90" fmla="*/ 38 w 1442"/>
                <a:gd name="T91" fmla="*/ 1010 h 1773"/>
                <a:gd name="T92" fmla="*/ 38 w 1442"/>
                <a:gd name="T93" fmla="*/ 937 h 1773"/>
                <a:gd name="T94" fmla="*/ 49 w 1442"/>
                <a:gd name="T95" fmla="*/ 819 h 1773"/>
                <a:gd name="T96" fmla="*/ 21 w 1442"/>
                <a:gd name="T97" fmla="*/ 739 h 1773"/>
                <a:gd name="T98" fmla="*/ 6 w 1442"/>
                <a:gd name="T99" fmla="*/ 682 h 1773"/>
                <a:gd name="T100" fmla="*/ 26 w 1442"/>
                <a:gd name="T101" fmla="*/ 621 h 1773"/>
                <a:gd name="T102" fmla="*/ 87 w 1442"/>
                <a:gd name="T103" fmla="*/ 544 h 1773"/>
                <a:gd name="T104" fmla="*/ 144 w 1442"/>
                <a:gd name="T105" fmla="*/ 635 h 1773"/>
                <a:gd name="T106" fmla="*/ 220 w 1442"/>
                <a:gd name="T107" fmla="*/ 682 h 1773"/>
                <a:gd name="T108" fmla="*/ 235 w 1442"/>
                <a:gd name="T109" fmla="*/ 573 h 1773"/>
                <a:gd name="T110" fmla="*/ 241 w 1442"/>
                <a:gd name="T111" fmla="*/ 504 h 1773"/>
                <a:gd name="T112" fmla="*/ 251 w 1442"/>
                <a:gd name="T113" fmla="*/ 426 h 1773"/>
                <a:gd name="T114" fmla="*/ 261 w 1442"/>
                <a:gd name="T115" fmla="*/ 331 h 1773"/>
                <a:gd name="T116" fmla="*/ 246 w 1442"/>
                <a:gd name="T117" fmla="*/ 224 h 1773"/>
                <a:gd name="T118" fmla="*/ 271 w 1442"/>
                <a:gd name="T119" fmla="*/ 129 h 1773"/>
                <a:gd name="T120" fmla="*/ 350 w 1442"/>
                <a:gd name="T121" fmla="*/ 27 h 1773"/>
                <a:gd name="T122" fmla="*/ 433 w 1442"/>
                <a:gd name="T123" fmla="*/ 16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2" h="1773">
                  <a:moveTo>
                    <a:pt x="503" y="12"/>
                  </a:moveTo>
                  <a:lnTo>
                    <a:pt x="499" y="34"/>
                  </a:lnTo>
                  <a:lnTo>
                    <a:pt x="506" y="41"/>
                  </a:lnTo>
                  <a:lnTo>
                    <a:pt x="553" y="41"/>
                  </a:lnTo>
                  <a:lnTo>
                    <a:pt x="585" y="57"/>
                  </a:lnTo>
                  <a:lnTo>
                    <a:pt x="640" y="49"/>
                  </a:lnTo>
                  <a:lnTo>
                    <a:pt x="666" y="52"/>
                  </a:lnTo>
                  <a:lnTo>
                    <a:pt x="681" y="59"/>
                  </a:lnTo>
                  <a:lnTo>
                    <a:pt x="725" y="57"/>
                  </a:lnTo>
                  <a:lnTo>
                    <a:pt x="744" y="42"/>
                  </a:lnTo>
                  <a:lnTo>
                    <a:pt x="752" y="47"/>
                  </a:lnTo>
                  <a:lnTo>
                    <a:pt x="865" y="44"/>
                  </a:lnTo>
                  <a:lnTo>
                    <a:pt x="922" y="37"/>
                  </a:lnTo>
                  <a:lnTo>
                    <a:pt x="955" y="26"/>
                  </a:lnTo>
                  <a:lnTo>
                    <a:pt x="991" y="25"/>
                  </a:lnTo>
                  <a:lnTo>
                    <a:pt x="1016" y="42"/>
                  </a:lnTo>
                  <a:lnTo>
                    <a:pt x="1031" y="47"/>
                  </a:lnTo>
                  <a:lnTo>
                    <a:pt x="1044" y="60"/>
                  </a:lnTo>
                  <a:lnTo>
                    <a:pt x="1058" y="85"/>
                  </a:lnTo>
                  <a:lnTo>
                    <a:pt x="1072" y="98"/>
                  </a:lnTo>
                  <a:lnTo>
                    <a:pt x="1059" y="116"/>
                  </a:lnTo>
                  <a:lnTo>
                    <a:pt x="1058" y="133"/>
                  </a:lnTo>
                  <a:lnTo>
                    <a:pt x="1048" y="134"/>
                  </a:lnTo>
                  <a:lnTo>
                    <a:pt x="1044" y="140"/>
                  </a:lnTo>
                  <a:lnTo>
                    <a:pt x="1034" y="149"/>
                  </a:lnTo>
                  <a:lnTo>
                    <a:pt x="1019" y="150"/>
                  </a:lnTo>
                  <a:lnTo>
                    <a:pt x="1015" y="159"/>
                  </a:lnTo>
                  <a:lnTo>
                    <a:pt x="1000" y="169"/>
                  </a:lnTo>
                  <a:lnTo>
                    <a:pt x="966" y="165"/>
                  </a:lnTo>
                  <a:lnTo>
                    <a:pt x="955" y="178"/>
                  </a:lnTo>
                  <a:lnTo>
                    <a:pt x="947" y="178"/>
                  </a:lnTo>
                  <a:lnTo>
                    <a:pt x="916" y="160"/>
                  </a:lnTo>
                  <a:lnTo>
                    <a:pt x="915" y="144"/>
                  </a:lnTo>
                  <a:lnTo>
                    <a:pt x="898" y="143"/>
                  </a:lnTo>
                  <a:lnTo>
                    <a:pt x="898" y="128"/>
                  </a:lnTo>
                  <a:lnTo>
                    <a:pt x="886" y="133"/>
                  </a:lnTo>
                  <a:lnTo>
                    <a:pt x="882" y="140"/>
                  </a:lnTo>
                  <a:lnTo>
                    <a:pt x="872" y="143"/>
                  </a:lnTo>
                  <a:lnTo>
                    <a:pt x="882" y="155"/>
                  </a:lnTo>
                  <a:lnTo>
                    <a:pt x="868" y="177"/>
                  </a:lnTo>
                  <a:lnTo>
                    <a:pt x="857" y="180"/>
                  </a:lnTo>
                  <a:lnTo>
                    <a:pt x="861" y="193"/>
                  </a:lnTo>
                  <a:lnTo>
                    <a:pt x="852" y="208"/>
                  </a:lnTo>
                  <a:lnTo>
                    <a:pt x="848" y="204"/>
                  </a:lnTo>
                  <a:lnTo>
                    <a:pt x="833" y="213"/>
                  </a:lnTo>
                  <a:lnTo>
                    <a:pt x="832" y="219"/>
                  </a:lnTo>
                  <a:lnTo>
                    <a:pt x="827" y="219"/>
                  </a:lnTo>
                  <a:lnTo>
                    <a:pt x="814" y="208"/>
                  </a:lnTo>
                  <a:lnTo>
                    <a:pt x="797" y="218"/>
                  </a:lnTo>
                  <a:lnTo>
                    <a:pt x="782" y="218"/>
                  </a:lnTo>
                  <a:lnTo>
                    <a:pt x="777" y="247"/>
                  </a:lnTo>
                  <a:lnTo>
                    <a:pt x="778" y="259"/>
                  </a:lnTo>
                  <a:lnTo>
                    <a:pt x="769" y="267"/>
                  </a:lnTo>
                  <a:lnTo>
                    <a:pt x="767" y="276"/>
                  </a:lnTo>
                  <a:lnTo>
                    <a:pt x="774" y="291"/>
                  </a:lnTo>
                  <a:lnTo>
                    <a:pt x="768" y="295"/>
                  </a:lnTo>
                  <a:lnTo>
                    <a:pt x="779" y="300"/>
                  </a:lnTo>
                  <a:lnTo>
                    <a:pt x="773" y="316"/>
                  </a:lnTo>
                  <a:lnTo>
                    <a:pt x="782" y="326"/>
                  </a:lnTo>
                  <a:lnTo>
                    <a:pt x="773" y="341"/>
                  </a:lnTo>
                  <a:lnTo>
                    <a:pt x="782" y="347"/>
                  </a:lnTo>
                  <a:lnTo>
                    <a:pt x="789" y="347"/>
                  </a:lnTo>
                  <a:lnTo>
                    <a:pt x="788" y="351"/>
                  </a:lnTo>
                  <a:lnTo>
                    <a:pt x="809" y="345"/>
                  </a:lnTo>
                  <a:lnTo>
                    <a:pt x="813" y="341"/>
                  </a:lnTo>
                  <a:lnTo>
                    <a:pt x="822" y="345"/>
                  </a:lnTo>
                  <a:lnTo>
                    <a:pt x="843" y="337"/>
                  </a:lnTo>
                  <a:lnTo>
                    <a:pt x="851" y="355"/>
                  </a:lnTo>
                  <a:lnTo>
                    <a:pt x="867" y="367"/>
                  </a:lnTo>
                  <a:lnTo>
                    <a:pt x="870" y="382"/>
                  </a:lnTo>
                  <a:lnTo>
                    <a:pt x="900" y="390"/>
                  </a:lnTo>
                  <a:lnTo>
                    <a:pt x="905" y="396"/>
                  </a:lnTo>
                  <a:lnTo>
                    <a:pt x="906" y="419"/>
                  </a:lnTo>
                  <a:lnTo>
                    <a:pt x="898" y="448"/>
                  </a:lnTo>
                  <a:lnTo>
                    <a:pt x="944" y="473"/>
                  </a:lnTo>
                  <a:lnTo>
                    <a:pt x="957" y="475"/>
                  </a:lnTo>
                  <a:lnTo>
                    <a:pt x="971" y="469"/>
                  </a:lnTo>
                  <a:lnTo>
                    <a:pt x="974" y="464"/>
                  </a:lnTo>
                  <a:lnTo>
                    <a:pt x="984" y="464"/>
                  </a:lnTo>
                  <a:lnTo>
                    <a:pt x="986" y="453"/>
                  </a:lnTo>
                  <a:lnTo>
                    <a:pt x="1001" y="449"/>
                  </a:lnTo>
                  <a:lnTo>
                    <a:pt x="1006" y="454"/>
                  </a:lnTo>
                  <a:lnTo>
                    <a:pt x="1024" y="446"/>
                  </a:lnTo>
                  <a:lnTo>
                    <a:pt x="1050" y="445"/>
                  </a:lnTo>
                  <a:lnTo>
                    <a:pt x="1058" y="451"/>
                  </a:lnTo>
                  <a:lnTo>
                    <a:pt x="1067" y="449"/>
                  </a:lnTo>
                  <a:lnTo>
                    <a:pt x="1070" y="454"/>
                  </a:lnTo>
                  <a:lnTo>
                    <a:pt x="1079" y="448"/>
                  </a:lnTo>
                  <a:lnTo>
                    <a:pt x="1093" y="465"/>
                  </a:lnTo>
                  <a:lnTo>
                    <a:pt x="1097" y="416"/>
                  </a:lnTo>
                  <a:lnTo>
                    <a:pt x="1136" y="419"/>
                  </a:lnTo>
                  <a:lnTo>
                    <a:pt x="1146" y="406"/>
                  </a:lnTo>
                  <a:lnTo>
                    <a:pt x="1164" y="414"/>
                  </a:lnTo>
                  <a:lnTo>
                    <a:pt x="1171" y="420"/>
                  </a:lnTo>
                  <a:lnTo>
                    <a:pt x="1183" y="415"/>
                  </a:lnTo>
                  <a:lnTo>
                    <a:pt x="1186" y="425"/>
                  </a:lnTo>
                  <a:lnTo>
                    <a:pt x="1193" y="425"/>
                  </a:lnTo>
                  <a:lnTo>
                    <a:pt x="1197" y="420"/>
                  </a:lnTo>
                  <a:lnTo>
                    <a:pt x="1200" y="431"/>
                  </a:lnTo>
                  <a:lnTo>
                    <a:pt x="1223" y="421"/>
                  </a:lnTo>
                  <a:lnTo>
                    <a:pt x="1216" y="433"/>
                  </a:lnTo>
                  <a:lnTo>
                    <a:pt x="1220" y="441"/>
                  </a:lnTo>
                  <a:lnTo>
                    <a:pt x="1228" y="446"/>
                  </a:lnTo>
                  <a:lnTo>
                    <a:pt x="1245" y="446"/>
                  </a:lnTo>
                  <a:lnTo>
                    <a:pt x="1228" y="458"/>
                  </a:lnTo>
                  <a:lnTo>
                    <a:pt x="1225" y="451"/>
                  </a:lnTo>
                  <a:lnTo>
                    <a:pt x="1216" y="458"/>
                  </a:lnTo>
                  <a:lnTo>
                    <a:pt x="1213" y="489"/>
                  </a:lnTo>
                  <a:lnTo>
                    <a:pt x="1220" y="515"/>
                  </a:lnTo>
                  <a:lnTo>
                    <a:pt x="1240" y="522"/>
                  </a:lnTo>
                  <a:lnTo>
                    <a:pt x="1261" y="518"/>
                  </a:lnTo>
                  <a:lnTo>
                    <a:pt x="1272" y="532"/>
                  </a:lnTo>
                  <a:lnTo>
                    <a:pt x="1267" y="543"/>
                  </a:lnTo>
                  <a:lnTo>
                    <a:pt x="1271" y="548"/>
                  </a:lnTo>
                  <a:lnTo>
                    <a:pt x="1277" y="544"/>
                  </a:lnTo>
                  <a:lnTo>
                    <a:pt x="1287" y="525"/>
                  </a:lnTo>
                  <a:lnTo>
                    <a:pt x="1314" y="510"/>
                  </a:lnTo>
                  <a:lnTo>
                    <a:pt x="1315" y="564"/>
                  </a:lnTo>
                  <a:lnTo>
                    <a:pt x="1331" y="612"/>
                  </a:lnTo>
                  <a:lnTo>
                    <a:pt x="1345" y="626"/>
                  </a:lnTo>
                  <a:lnTo>
                    <a:pt x="1373" y="612"/>
                  </a:lnTo>
                  <a:lnTo>
                    <a:pt x="1402" y="591"/>
                  </a:lnTo>
                  <a:lnTo>
                    <a:pt x="1438" y="589"/>
                  </a:lnTo>
                  <a:lnTo>
                    <a:pt x="1442" y="598"/>
                  </a:lnTo>
                  <a:lnTo>
                    <a:pt x="1439" y="621"/>
                  </a:lnTo>
                  <a:lnTo>
                    <a:pt x="1430" y="613"/>
                  </a:lnTo>
                  <a:lnTo>
                    <a:pt x="1409" y="640"/>
                  </a:lnTo>
                  <a:lnTo>
                    <a:pt x="1412" y="655"/>
                  </a:lnTo>
                  <a:lnTo>
                    <a:pt x="1404" y="665"/>
                  </a:lnTo>
                  <a:lnTo>
                    <a:pt x="1404" y="681"/>
                  </a:lnTo>
                  <a:lnTo>
                    <a:pt x="1397" y="690"/>
                  </a:lnTo>
                  <a:lnTo>
                    <a:pt x="1384" y="735"/>
                  </a:lnTo>
                  <a:lnTo>
                    <a:pt x="1370" y="773"/>
                  </a:lnTo>
                  <a:lnTo>
                    <a:pt x="1365" y="771"/>
                  </a:lnTo>
                  <a:lnTo>
                    <a:pt x="1378" y="739"/>
                  </a:lnTo>
                  <a:lnTo>
                    <a:pt x="1383" y="735"/>
                  </a:lnTo>
                  <a:lnTo>
                    <a:pt x="1393" y="691"/>
                  </a:lnTo>
                  <a:lnTo>
                    <a:pt x="1384" y="686"/>
                  </a:lnTo>
                  <a:lnTo>
                    <a:pt x="1385" y="677"/>
                  </a:lnTo>
                  <a:lnTo>
                    <a:pt x="1374" y="661"/>
                  </a:lnTo>
                  <a:lnTo>
                    <a:pt x="1341" y="653"/>
                  </a:lnTo>
                  <a:lnTo>
                    <a:pt x="1321" y="653"/>
                  </a:lnTo>
                  <a:lnTo>
                    <a:pt x="1289" y="671"/>
                  </a:lnTo>
                  <a:lnTo>
                    <a:pt x="1271" y="696"/>
                  </a:lnTo>
                  <a:lnTo>
                    <a:pt x="1264" y="719"/>
                  </a:lnTo>
                  <a:lnTo>
                    <a:pt x="1255" y="727"/>
                  </a:lnTo>
                  <a:lnTo>
                    <a:pt x="1242" y="754"/>
                  </a:lnTo>
                  <a:lnTo>
                    <a:pt x="1207" y="845"/>
                  </a:lnTo>
                  <a:lnTo>
                    <a:pt x="1200" y="883"/>
                  </a:lnTo>
                  <a:lnTo>
                    <a:pt x="1200" y="942"/>
                  </a:lnTo>
                  <a:lnTo>
                    <a:pt x="1208" y="1037"/>
                  </a:lnTo>
                  <a:lnTo>
                    <a:pt x="1203" y="1091"/>
                  </a:lnTo>
                  <a:lnTo>
                    <a:pt x="1218" y="1159"/>
                  </a:lnTo>
                  <a:lnTo>
                    <a:pt x="1216" y="1172"/>
                  </a:lnTo>
                  <a:lnTo>
                    <a:pt x="1208" y="1179"/>
                  </a:lnTo>
                  <a:lnTo>
                    <a:pt x="1198" y="1177"/>
                  </a:lnTo>
                  <a:lnTo>
                    <a:pt x="1213" y="1165"/>
                  </a:lnTo>
                  <a:lnTo>
                    <a:pt x="1212" y="1153"/>
                  </a:lnTo>
                  <a:lnTo>
                    <a:pt x="1164" y="1128"/>
                  </a:lnTo>
                  <a:lnTo>
                    <a:pt x="1192" y="1135"/>
                  </a:lnTo>
                  <a:lnTo>
                    <a:pt x="1205" y="1118"/>
                  </a:lnTo>
                  <a:lnTo>
                    <a:pt x="1203" y="1094"/>
                  </a:lnTo>
                  <a:lnTo>
                    <a:pt x="1200" y="1066"/>
                  </a:lnTo>
                  <a:lnTo>
                    <a:pt x="1193" y="1047"/>
                  </a:lnTo>
                  <a:lnTo>
                    <a:pt x="1182" y="1031"/>
                  </a:lnTo>
                  <a:lnTo>
                    <a:pt x="1186" y="1011"/>
                  </a:lnTo>
                  <a:lnTo>
                    <a:pt x="1178" y="1000"/>
                  </a:lnTo>
                  <a:lnTo>
                    <a:pt x="1182" y="996"/>
                  </a:lnTo>
                  <a:lnTo>
                    <a:pt x="1182" y="958"/>
                  </a:lnTo>
                  <a:lnTo>
                    <a:pt x="1164" y="941"/>
                  </a:lnTo>
                  <a:lnTo>
                    <a:pt x="1131" y="938"/>
                  </a:lnTo>
                  <a:lnTo>
                    <a:pt x="1117" y="947"/>
                  </a:lnTo>
                  <a:lnTo>
                    <a:pt x="1104" y="967"/>
                  </a:lnTo>
                  <a:lnTo>
                    <a:pt x="1080" y="1096"/>
                  </a:lnTo>
                  <a:lnTo>
                    <a:pt x="1082" y="1131"/>
                  </a:lnTo>
                  <a:lnTo>
                    <a:pt x="1095" y="1204"/>
                  </a:lnTo>
                  <a:lnTo>
                    <a:pt x="1104" y="1233"/>
                  </a:lnTo>
                  <a:lnTo>
                    <a:pt x="1118" y="1251"/>
                  </a:lnTo>
                  <a:lnTo>
                    <a:pt x="1095" y="1257"/>
                  </a:lnTo>
                  <a:lnTo>
                    <a:pt x="1050" y="1249"/>
                  </a:lnTo>
                  <a:lnTo>
                    <a:pt x="1040" y="1244"/>
                  </a:lnTo>
                  <a:lnTo>
                    <a:pt x="1031" y="1248"/>
                  </a:lnTo>
                  <a:lnTo>
                    <a:pt x="998" y="1267"/>
                  </a:lnTo>
                  <a:lnTo>
                    <a:pt x="975" y="1301"/>
                  </a:lnTo>
                  <a:lnTo>
                    <a:pt x="970" y="1347"/>
                  </a:lnTo>
                  <a:lnTo>
                    <a:pt x="970" y="1374"/>
                  </a:lnTo>
                  <a:lnTo>
                    <a:pt x="984" y="1443"/>
                  </a:lnTo>
                  <a:lnTo>
                    <a:pt x="1011" y="1507"/>
                  </a:lnTo>
                  <a:lnTo>
                    <a:pt x="1023" y="1520"/>
                  </a:lnTo>
                  <a:lnTo>
                    <a:pt x="1033" y="1523"/>
                  </a:lnTo>
                  <a:lnTo>
                    <a:pt x="1008" y="1535"/>
                  </a:lnTo>
                  <a:lnTo>
                    <a:pt x="925" y="1553"/>
                  </a:lnTo>
                  <a:lnTo>
                    <a:pt x="905" y="1554"/>
                  </a:lnTo>
                  <a:lnTo>
                    <a:pt x="890" y="1574"/>
                  </a:lnTo>
                  <a:lnTo>
                    <a:pt x="852" y="1576"/>
                  </a:lnTo>
                  <a:lnTo>
                    <a:pt x="833" y="1586"/>
                  </a:lnTo>
                  <a:lnTo>
                    <a:pt x="821" y="1603"/>
                  </a:lnTo>
                  <a:lnTo>
                    <a:pt x="809" y="1638"/>
                  </a:lnTo>
                  <a:lnTo>
                    <a:pt x="804" y="1697"/>
                  </a:lnTo>
                  <a:lnTo>
                    <a:pt x="819" y="1749"/>
                  </a:lnTo>
                  <a:lnTo>
                    <a:pt x="832" y="1751"/>
                  </a:lnTo>
                  <a:lnTo>
                    <a:pt x="778" y="1755"/>
                  </a:lnTo>
                  <a:lnTo>
                    <a:pt x="732" y="1746"/>
                  </a:lnTo>
                  <a:lnTo>
                    <a:pt x="715" y="1751"/>
                  </a:lnTo>
                  <a:lnTo>
                    <a:pt x="698" y="1766"/>
                  </a:lnTo>
                  <a:lnTo>
                    <a:pt x="684" y="1761"/>
                  </a:lnTo>
                  <a:lnTo>
                    <a:pt x="688" y="1769"/>
                  </a:lnTo>
                  <a:lnTo>
                    <a:pt x="680" y="1765"/>
                  </a:lnTo>
                  <a:lnTo>
                    <a:pt x="675" y="1773"/>
                  </a:lnTo>
                  <a:lnTo>
                    <a:pt x="664" y="1769"/>
                  </a:lnTo>
                  <a:lnTo>
                    <a:pt x="664" y="1761"/>
                  </a:lnTo>
                  <a:lnTo>
                    <a:pt x="639" y="1755"/>
                  </a:lnTo>
                  <a:lnTo>
                    <a:pt x="616" y="1771"/>
                  </a:lnTo>
                  <a:lnTo>
                    <a:pt x="629" y="1745"/>
                  </a:lnTo>
                  <a:lnTo>
                    <a:pt x="629" y="1732"/>
                  </a:lnTo>
                  <a:lnTo>
                    <a:pt x="641" y="1732"/>
                  </a:lnTo>
                  <a:lnTo>
                    <a:pt x="640" y="1724"/>
                  </a:lnTo>
                  <a:lnTo>
                    <a:pt x="635" y="1724"/>
                  </a:lnTo>
                  <a:lnTo>
                    <a:pt x="640" y="1719"/>
                  </a:lnTo>
                  <a:lnTo>
                    <a:pt x="645" y="1722"/>
                  </a:lnTo>
                  <a:lnTo>
                    <a:pt x="644" y="1716"/>
                  </a:lnTo>
                  <a:lnTo>
                    <a:pt x="651" y="1704"/>
                  </a:lnTo>
                  <a:lnTo>
                    <a:pt x="645" y="1692"/>
                  </a:lnTo>
                  <a:lnTo>
                    <a:pt x="651" y="1682"/>
                  </a:lnTo>
                  <a:lnTo>
                    <a:pt x="641" y="1680"/>
                  </a:lnTo>
                  <a:lnTo>
                    <a:pt x="646" y="1668"/>
                  </a:lnTo>
                  <a:lnTo>
                    <a:pt x="644" y="1648"/>
                  </a:lnTo>
                  <a:lnTo>
                    <a:pt x="636" y="1640"/>
                  </a:lnTo>
                  <a:lnTo>
                    <a:pt x="641" y="1631"/>
                  </a:lnTo>
                  <a:lnTo>
                    <a:pt x="629" y="1618"/>
                  </a:lnTo>
                  <a:lnTo>
                    <a:pt x="620" y="1621"/>
                  </a:lnTo>
                  <a:lnTo>
                    <a:pt x="616" y="1626"/>
                  </a:lnTo>
                  <a:lnTo>
                    <a:pt x="611" y="1623"/>
                  </a:lnTo>
                  <a:lnTo>
                    <a:pt x="609" y="1607"/>
                  </a:lnTo>
                  <a:lnTo>
                    <a:pt x="617" y="1594"/>
                  </a:lnTo>
                  <a:lnTo>
                    <a:pt x="640" y="1583"/>
                  </a:lnTo>
                  <a:lnTo>
                    <a:pt x="644" y="1562"/>
                  </a:lnTo>
                  <a:lnTo>
                    <a:pt x="624" y="1564"/>
                  </a:lnTo>
                  <a:lnTo>
                    <a:pt x="612" y="1558"/>
                  </a:lnTo>
                  <a:lnTo>
                    <a:pt x="607" y="1542"/>
                  </a:lnTo>
                  <a:lnTo>
                    <a:pt x="600" y="1547"/>
                  </a:lnTo>
                  <a:lnTo>
                    <a:pt x="601" y="1535"/>
                  </a:lnTo>
                  <a:lnTo>
                    <a:pt x="590" y="1539"/>
                  </a:lnTo>
                  <a:lnTo>
                    <a:pt x="591" y="1530"/>
                  </a:lnTo>
                  <a:lnTo>
                    <a:pt x="586" y="1527"/>
                  </a:lnTo>
                  <a:lnTo>
                    <a:pt x="571" y="1535"/>
                  </a:lnTo>
                  <a:lnTo>
                    <a:pt x="567" y="1519"/>
                  </a:lnTo>
                  <a:lnTo>
                    <a:pt x="558" y="1522"/>
                  </a:lnTo>
                  <a:lnTo>
                    <a:pt x="553" y="1519"/>
                  </a:lnTo>
                  <a:lnTo>
                    <a:pt x="560" y="1509"/>
                  </a:lnTo>
                  <a:lnTo>
                    <a:pt x="555" y="1500"/>
                  </a:lnTo>
                  <a:lnTo>
                    <a:pt x="561" y="1502"/>
                  </a:lnTo>
                  <a:lnTo>
                    <a:pt x="566" y="1494"/>
                  </a:lnTo>
                  <a:lnTo>
                    <a:pt x="560" y="1479"/>
                  </a:lnTo>
                  <a:lnTo>
                    <a:pt x="550" y="1479"/>
                  </a:lnTo>
                  <a:lnTo>
                    <a:pt x="556" y="1470"/>
                  </a:lnTo>
                  <a:lnTo>
                    <a:pt x="543" y="1466"/>
                  </a:lnTo>
                  <a:lnTo>
                    <a:pt x="550" y="1456"/>
                  </a:lnTo>
                  <a:lnTo>
                    <a:pt x="545" y="1448"/>
                  </a:lnTo>
                  <a:lnTo>
                    <a:pt x="522" y="1448"/>
                  </a:lnTo>
                  <a:lnTo>
                    <a:pt x="521" y="1456"/>
                  </a:lnTo>
                  <a:lnTo>
                    <a:pt x="503" y="1459"/>
                  </a:lnTo>
                  <a:lnTo>
                    <a:pt x="497" y="1454"/>
                  </a:lnTo>
                  <a:lnTo>
                    <a:pt x="487" y="1468"/>
                  </a:lnTo>
                  <a:lnTo>
                    <a:pt x="484" y="1484"/>
                  </a:lnTo>
                  <a:lnTo>
                    <a:pt x="467" y="1502"/>
                  </a:lnTo>
                  <a:lnTo>
                    <a:pt x="459" y="1520"/>
                  </a:lnTo>
                  <a:lnTo>
                    <a:pt x="469" y="1523"/>
                  </a:lnTo>
                  <a:lnTo>
                    <a:pt x="471" y="1532"/>
                  </a:lnTo>
                  <a:lnTo>
                    <a:pt x="486" y="1533"/>
                  </a:lnTo>
                  <a:lnTo>
                    <a:pt x="487" y="1543"/>
                  </a:lnTo>
                  <a:lnTo>
                    <a:pt x="479" y="1539"/>
                  </a:lnTo>
                  <a:lnTo>
                    <a:pt x="479" y="1537"/>
                  </a:lnTo>
                  <a:lnTo>
                    <a:pt x="457" y="1537"/>
                  </a:lnTo>
                  <a:lnTo>
                    <a:pt x="425" y="1527"/>
                  </a:lnTo>
                  <a:lnTo>
                    <a:pt x="404" y="1530"/>
                  </a:lnTo>
                  <a:lnTo>
                    <a:pt x="393" y="1539"/>
                  </a:lnTo>
                  <a:lnTo>
                    <a:pt x="389" y="1558"/>
                  </a:lnTo>
                  <a:lnTo>
                    <a:pt x="394" y="1576"/>
                  </a:lnTo>
                  <a:lnTo>
                    <a:pt x="380" y="1596"/>
                  </a:lnTo>
                  <a:lnTo>
                    <a:pt x="389" y="1602"/>
                  </a:lnTo>
                  <a:lnTo>
                    <a:pt x="380" y="1603"/>
                  </a:lnTo>
                  <a:lnTo>
                    <a:pt x="384" y="1623"/>
                  </a:lnTo>
                  <a:lnTo>
                    <a:pt x="379" y="1632"/>
                  </a:lnTo>
                  <a:lnTo>
                    <a:pt x="374" y="1591"/>
                  </a:lnTo>
                  <a:lnTo>
                    <a:pt x="354" y="1599"/>
                  </a:lnTo>
                  <a:lnTo>
                    <a:pt x="346" y="1608"/>
                  </a:lnTo>
                  <a:lnTo>
                    <a:pt x="343" y="1602"/>
                  </a:lnTo>
                  <a:lnTo>
                    <a:pt x="310" y="1586"/>
                  </a:lnTo>
                  <a:lnTo>
                    <a:pt x="310" y="1578"/>
                  </a:lnTo>
                  <a:lnTo>
                    <a:pt x="290" y="1538"/>
                  </a:lnTo>
                  <a:lnTo>
                    <a:pt x="279" y="1539"/>
                  </a:lnTo>
                  <a:lnTo>
                    <a:pt x="269" y="1530"/>
                  </a:lnTo>
                  <a:lnTo>
                    <a:pt x="274" y="1517"/>
                  </a:lnTo>
                  <a:lnTo>
                    <a:pt x="284" y="1514"/>
                  </a:lnTo>
                  <a:lnTo>
                    <a:pt x="284" y="1489"/>
                  </a:lnTo>
                  <a:lnTo>
                    <a:pt x="256" y="1454"/>
                  </a:lnTo>
                  <a:lnTo>
                    <a:pt x="247" y="1459"/>
                  </a:lnTo>
                  <a:lnTo>
                    <a:pt x="237" y="1448"/>
                  </a:lnTo>
                  <a:lnTo>
                    <a:pt x="255" y="1438"/>
                  </a:lnTo>
                  <a:lnTo>
                    <a:pt x="256" y="1430"/>
                  </a:lnTo>
                  <a:lnTo>
                    <a:pt x="282" y="1419"/>
                  </a:lnTo>
                  <a:lnTo>
                    <a:pt x="290" y="1405"/>
                  </a:lnTo>
                  <a:lnTo>
                    <a:pt x="311" y="1400"/>
                  </a:lnTo>
                  <a:lnTo>
                    <a:pt x="304" y="1395"/>
                  </a:lnTo>
                  <a:lnTo>
                    <a:pt x="277" y="1392"/>
                  </a:lnTo>
                  <a:lnTo>
                    <a:pt x="265" y="1397"/>
                  </a:lnTo>
                  <a:lnTo>
                    <a:pt x="261" y="1404"/>
                  </a:lnTo>
                  <a:lnTo>
                    <a:pt x="241" y="1400"/>
                  </a:lnTo>
                  <a:lnTo>
                    <a:pt x="182" y="1385"/>
                  </a:lnTo>
                  <a:lnTo>
                    <a:pt x="166" y="1374"/>
                  </a:lnTo>
                  <a:lnTo>
                    <a:pt x="141" y="1374"/>
                  </a:lnTo>
                  <a:lnTo>
                    <a:pt x="146" y="1362"/>
                  </a:lnTo>
                  <a:lnTo>
                    <a:pt x="136" y="1350"/>
                  </a:lnTo>
                  <a:lnTo>
                    <a:pt x="139" y="1345"/>
                  </a:lnTo>
                  <a:lnTo>
                    <a:pt x="112" y="1340"/>
                  </a:lnTo>
                  <a:lnTo>
                    <a:pt x="104" y="1328"/>
                  </a:lnTo>
                  <a:lnTo>
                    <a:pt x="143" y="1301"/>
                  </a:lnTo>
                  <a:lnTo>
                    <a:pt x="141" y="1262"/>
                  </a:lnTo>
                  <a:lnTo>
                    <a:pt x="134" y="1252"/>
                  </a:lnTo>
                  <a:lnTo>
                    <a:pt x="138" y="1244"/>
                  </a:lnTo>
                  <a:lnTo>
                    <a:pt x="149" y="1241"/>
                  </a:lnTo>
                  <a:lnTo>
                    <a:pt x="159" y="1254"/>
                  </a:lnTo>
                  <a:lnTo>
                    <a:pt x="178" y="1259"/>
                  </a:lnTo>
                  <a:lnTo>
                    <a:pt x="186" y="1276"/>
                  </a:lnTo>
                  <a:lnTo>
                    <a:pt x="210" y="1267"/>
                  </a:lnTo>
                  <a:lnTo>
                    <a:pt x="212" y="1278"/>
                  </a:lnTo>
                  <a:lnTo>
                    <a:pt x="217" y="1282"/>
                  </a:lnTo>
                  <a:lnTo>
                    <a:pt x="231" y="1271"/>
                  </a:lnTo>
                  <a:lnTo>
                    <a:pt x="247" y="1273"/>
                  </a:lnTo>
                  <a:lnTo>
                    <a:pt x="269" y="1266"/>
                  </a:lnTo>
                  <a:lnTo>
                    <a:pt x="272" y="1283"/>
                  </a:lnTo>
                  <a:lnTo>
                    <a:pt x="284" y="1287"/>
                  </a:lnTo>
                  <a:lnTo>
                    <a:pt x="295" y="1303"/>
                  </a:lnTo>
                  <a:lnTo>
                    <a:pt x="300" y="1298"/>
                  </a:lnTo>
                  <a:lnTo>
                    <a:pt x="304" y="1277"/>
                  </a:lnTo>
                  <a:lnTo>
                    <a:pt x="295" y="1272"/>
                  </a:lnTo>
                  <a:lnTo>
                    <a:pt x="294" y="1273"/>
                  </a:lnTo>
                  <a:lnTo>
                    <a:pt x="282" y="1244"/>
                  </a:lnTo>
                  <a:lnTo>
                    <a:pt x="257" y="1219"/>
                  </a:lnTo>
                  <a:lnTo>
                    <a:pt x="241" y="1217"/>
                  </a:lnTo>
                  <a:lnTo>
                    <a:pt x="226" y="1188"/>
                  </a:lnTo>
                  <a:lnTo>
                    <a:pt x="218" y="1185"/>
                  </a:lnTo>
                  <a:lnTo>
                    <a:pt x="218" y="1153"/>
                  </a:lnTo>
                  <a:lnTo>
                    <a:pt x="213" y="1143"/>
                  </a:lnTo>
                  <a:lnTo>
                    <a:pt x="212" y="1110"/>
                  </a:lnTo>
                  <a:lnTo>
                    <a:pt x="220" y="1103"/>
                  </a:lnTo>
                  <a:lnTo>
                    <a:pt x="201" y="1089"/>
                  </a:lnTo>
                  <a:lnTo>
                    <a:pt x="196" y="1099"/>
                  </a:lnTo>
                  <a:lnTo>
                    <a:pt x="181" y="1108"/>
                  </a:lnTo>
                  <a:lnTo>
                    <a:pt x="181" y="1096"/>
                  </a:lnTo>
                  <a:lnTo>
                    <a:pt x="187" y="1089"/>
                  </a:lnTo>
                  <a:lnTo>
                    <a:pt x="183" y="1079"/>
                  </a:lnTo>
                  <a:lnTo>
                    <a:pt x="151" y="1079"/>
                  </a:lnTo>
                  <a:lnTo>
                    <a:pt x="143" y="1091"/>
                  </a:lnTo>
                  <a:lnTo>
                    <a:pt x="144" y="1095"/>
                  </a:lnTo>
                  <a:lnTo>
                    <a:pt x="138" y="1100"/>
                  </a:lnTo>
                  <a:lnTo>
                    <a:pt x="129" y="1133"/>
                  </a:lnTo>
                  <a:lnTo>
                    <a:pt x="124" y="1135"/>
                  </a:lnTo>
                  <a:lnTo>
                    <a:pt x="117" y="1129"/>
                  </a:lnTo>
                  <a:lnTo>
                    <a:pt x="118" y="1123"/>
                  </a:lnTo>
                  <a:lnTo>
                    <a:pt x="95" y="1090"/>
                  </a:lnTo>
                  <a:lnTo>
                    <a:pt x="88" y="1070"/>
                  </a:lnTo>
                  <a:lnTo>
                    <a:pt x="68" y="1047"/>
                  </a:lnTo>
                  <a:lnTo>
                    <a:pt x="65" y="1036"/>
                  </a:lnTo>
                  <a:lnTo>
                    <a:pt x="58" y="1025"/>
                  </a:lnTo>
                  <a:lnTo>
                    <a:pt x="39" y="1017"/>
                  </a:lnTo>
                  <a:lnTo>
                    <a:pt x="38" y="1010"/>
                  </a:lnTo>
                  <a:lnTo>
                    <a:pt x="45" y="995"/>
                  </a:lnTo>
                  <a:lnTo>
                    <a:pt x="45" y="990"/>
                  </a:lnTo>
                  <a:lnTo>
                    <a:pt x="40" y="988"/>
                  </a:lnTo>
                  <a:lnTo>
                    <a:pt x="44" y="980"/>
                  </a:lnTo>
                  <a:lnTo>
                    <a:pt x="38" y="977"/>
                  </a:lnTo>
                  <a:lnTo>
                    <a:pt x="35" y="967"/>
                  </a:lnTo>
                  <a:lnTo>
                    <a:pt x="43" y="943"/>
                  </a:lnTo>
                  <a:lnTo>
                    <a:pt x="38" y="937"/>
                  </a:lnTo>
                  <a:lnTo>
                    <a:pt x="38" y="927"/>
                  </a:lnTo>
                  <a:lnTo>
                    <a:pt x="40" y="926"/>
                  </a:lnTo>
                  <a:lnTo>
                    <a:pt x="34" y="921"/>
                  </a:lnTo>
                  <a:lnTo>
                    <a:pt x="39" y="914"/>
                  </a:lnTo>
                  <a:lnTo>
                    <a:pt x="31" y="906"/>
                  </a:lnTo>
                  <a:lnTo>
                    <a:pt x="39" y="897"/>
                  </a:lnTo>
                  <a:lnTo>
                    <a:pt x="33" y="882"/>
                  </a:lnTo>
                  <a:lnTo>
                    <a:pt x="49" y="819"/>
                  </a:lnTo>
                  <a:lnTo>
                    <a:pt x="43" y="818"/>
                  </a:lnTo>
                  <a:lnTo>
                    <a:pt x="45" y="778"/>
                  </a:lnTo>
                  <a:lnTo>
                    <a:pt x="38" y="778"/>
                  </a:lnTo>
                  <a:lnTo>
                    <a:pt x="34" y="766"/>
                  </a:lnTo>
                  <a:lnTo>
                    <a:pt x="26" y="764"/>
                  </a:lnTo>
                  <a:lnTo>
                    <a:pt x="24" y="745"/>
                  </a:lnTo>
                  <a:lnTo>
                    <a:pt x="19" y="749"/>
                  </a:lnTo>
                  <a:lnTo>
                    <a:pt x="21" y="739"/>
                  </a:lnTo>
                  <a:lnTo>
                    <a:pt x="6" y="735"/>
                  </a:lnTo>
                  <a:lnTo>
                    <a:pt x="13" y="730"/>
                  </a:lnTo>
                  <a:lnTo>
                    <a:pt x="11" y="720"/>
                  </a:lnTo>
                  <a:lnTo>
                    <a:pt x="6" y="719"/>
                  </a:lnTo>
                  <a:lnTo>
                    <a:pt x="10" y="714"/>
                  </a:lnTo>
                  <a:lnTo>
                    <a:pt x="0" y="701"/>
                  </a:lnTo>
                  <a:lnTo>
                    <a:pt x="8" y="692"/>
                  </a:lnTo>
                  <a:lnTo>
                    <a:pt x="6" y="682"/>
                  </a:lnTo>
                  <a:lnTo>
                    <a:pt x="13" y="686"/>
                  </a:lnTo>
                  <a:lnTo>
                    <a:pt x="19" y="680"/>
                  </a:lnTo>
                  <a:lnTo>
                    <a:pt x="29" y="658"/>
                  </a:lnTo>
                  <a:lnTo>
                    <a:pt x="34" y="661"/>
                  </a:lnTo>
                  <a:lnTo>
                    <a:pt x="35" y="656"/>
                  </a:lnTo>
                  <a:lnTo>
                    <a:pt x="31" y="646"/>
                  </a:lnTo>
                  <a:lnTo>
                    <a:pt x="35" y="621"/>
                  </a:lnTo>
                  <a:lnTo>
                    <a:pt x="26" y="621"/>
                  </a:lnTo>
                  <a:lnTo>
                    <a:pt x="23" y="616"/>
                  </a:lnTo>
                  <a:lnTo>
                    <a:pt x="26" y="606"/>
                  </a:lnTo>
                  <a:lnTo>
                    <a:pt x="34" y="603"/>
                  </a:lnTo>
                  <a:lnTo>
                    <a:pt x="29" y="589"/>
                  </a:lnTo>
                  <a:lnTo>
                    <a:pt x="44" y="564"/>
                  </a:lnTo>
                  <a:lnTo>
                    <a:pt x="64" y="562"/>
                  </a:lnTo>
                  <a:lnTo>
                    <a:pt x="75" y="544"/>
                  </a:lnTo>
                  <a:lnTo>
                    <a:pt x="87" y="544"/>
                  </a:lnTo>
                  <a:lnTo>
                    <a:pt x="85" y="534"/>
                  </a:lnTo>
                  <a:lnTo>
                    <a:pt x="92" y="532"/>
                  </a:lnTo>
                  <a:lnTo>
                    <a:pt x="108" y="568"/>
                  </a:lnTo>
                  <a:lnTo>
                    <a:pt x="132" y="584"/>
                  </a:lnTo>
                  <a:lnTo>
                    <a:pt x="132" y="611"/>
                  </a:lnTo>
                  <a:lnTo>
                    <a:pt x="139" y="622"/>
                  </a:lnTo>
                  <a:lnTo>
                    <a:pt x="138" y="628"/>
                  </a:lnTo>
                  <a:lnTo>
                    <a:pt x="144" y="635"/>
                  </a:lnTo>
                  <a:lnTo>
                    <a:pt x="144" y="642"/>
                  </a:lnTo>
                  <a:lnTo>
                    <a:pt x="166" y="653"/>
                  </a:lnTo>
                  <a:lnTo>
                    <a:pt x="164" y="665"/>
                  </a:lnTo>
                  <a:lnTo>
                    <a:pt x="173" y="670"/>
                  </a:lnTo>
                  <a:lnTo>
                    <a:pt x="178" y="676"/>
                  </a:lnTo>
                  <a:lnTo>
                    <a:pt x="187" y="681"/>
                  </a:lnTo>
                  <a:lnTo>
                    <a:pt x="212" y="677"/>
                  </a:lnTo>
                  <a:lnTo>
                    <a:pt x="220" y="682"/>
                  </a:lnTo>
                  <a:lnTo>
                    <a:pt x="233" y="675"/>
                  </a:lnTo>
                  <a:lnTo>
                    <a:pt x="247" y="675"/>
                  </a:lnTo>
                  <a:lnTo>
                    <a:pt x="242" y="658"/>
                  </a:lnTo>
                  <a:lnTo>
                    <a:pt x="231" y="646"/>
                  </a:lnTo>
                  <a:lnTo>
                    <a:pt x="225" y="608"/>
                  </a:lnTo>
                  <a:lnTo>
                    <a:pt x="228" y="591"/>
                  </a:lnTo>
                  <a:lnTo>
                    <a:pt x="236" y="581"/>
                  </a:lnTo>
                  <a:lnTo>
                    <a:pt x="235" y="573"/>
                  </a:lnTo>
                  <a:lnTo>
                    <a:pt x="241" y="569"/>
                  </a:lnTo>
                  <a:lnTo>
                    <a:pt x="245" y="552"/>
                  </a:lnTo>
                  <a:lnTo>
                    <a:pt x="250" y="549"/>
                  </a:lnTo>
                  <a:lnTo>
                    <a:pt x="247" y="539"/>
                  </a:lnTo>
                  <a:lnTo>
                    <a:pt x="256" y="534"/>
                  </a:lnTo>
                  <a:lnTo>
                    <a:pt x="246" y="520"/>
                  </a:lnTo>
                  <a:lnTo>
                    <a:pt x="251" y="512"/>
                  </a:lnTo>
                  <a:lnTo>
                    <a:pt x="241" y="504"/>
                  </a:lnTo>
                  <a:lnTo>
                    <a:pt x="245" y="499"/>
                  </a:lnTo>
                  <a:lnTo>
                    <a:pt x="236" y="500"/>
                  </a:lnTo>
                  <a:lnTo>
                    <a:pt x="237" y="469"/>
                  </a:lnTo>
                  <a:lnTo>
                    <a:pt x="231" y="461"/>
                  </a:lnTo>
                  <a:lnTo>
                    <a:pt x="242" y="458"/>
                  </a:lnTo>
                  <a:lnTo>
                    <a:pt x="242" y="433"/>
                  </a:lnTo>
                  <a:lnTo>
                    <a:pt x="251" y="431"/>
                  </a:lnTo>
                  <a:lnTo>
                    <a:pt x="251" y="426"/>
                  </a:lnTo>
                  <a:lnTo>
                    <a:pt x="260" y="421"/>
                  </a:lnTo>
                  <a:lnTo>
                    <a:pt x="260" y="416"/>
                  </a:lnTo>
                  <a:lnTo>
                    <a:pt x="277" y="396"/>
                  </a:lnTo>
                  <a:lnTo>
                    <a:pt x="279" y="384"/>
                  </a:lnTo>
                  <a:lnTo>
                    <a:pt x="250" y="367"/>
                  </a:lnTo>
                  <a:lnTo>
                    <a:pt x="252" y="351"/>
                  </a:lnTo>
                  <a:lnTo>
                    <a:pt x="251" y="340"/>
                  </a:lnTo>
                  <a:lnTo>
                    <a:pt x="261" y="331"/>
                  </a:lnTo>
                  <a:lnTo>
                    <a:pt x="266" y="313"/>
                  </a:lnTo>
                  <a:lnTo>
                    <a:pt x="261" y="307"/>
                  </a:lnTo>
                  <a:lnTo>
                    <a:pt x="261" y="292"/>
                  </a:lnTo>
                  <a:lnTo>
                    <a:pt x="256" y="278"/>
                  </a:lnTo>
                  <a:lnTo>
                    <a:pt x="242" y="266"/>
                  </a:lnTo>
                  <a:lnTo>
                    <a:pt x="246" y="243"/>
                  </a:lnTo>
                  <a:lnTo>
                    <a:pt x="256" y="236"/>
                  </a:lnTo>
                  <a:lnTo>
                    <a:pt x="246" y="224"/>
                  </a:lnTo>
                  <a:lnTo>
                    <a:pt x="250" y="203"/>
                  </a:lnTo>
                  <a:lnTo>
                    <a:pt x="252" y="197"/>
                  </a:lnTo>
                  <a:lnTo>
                    <a:pt x="251" y="188"/>
                  </a:lnTo>
                  <a:lnTo>
                    <a:pt x="260" y="183"/>
                  </a:lnTo>
                  <a:lnTo>
                    <a:pt x="262" y="172"/>
                  </a:lnTo>
                  <a:lnTo>
                    <a:pt x="266" y="153"/>
                  </a:lnTo>
                  <a:lnTo>
                    <a:pt x="262" y="140"/>
                  </a:lnTo>
                  <a:lnTo>
                    <a:pt x="271" y="129"/>
                  </a:lnTo>
                  <a:lnTo>
                    <a:pt x="262" y="74"/>
                  </a:lnTo>
                  <a:lnTo>
                    <a:pt x="269" y="57"/>
                  </a:lnTo>
                  <a:lnTo>
                    <a:pt x="271" y="41"/>
                  </a:lnTo>
                  <a:lnTo>
                    <a:pt x="281" y="26"/>
                  </a:lnTo>
                  <a:lnTo>
                    <a:pt x="294" y="22"/>
                  </a:lnTo>
                  <a:lnTo>
                    <a:pt x="320" y="34"/>
                  </a:lnTo>
                  <a:lnTo>
                    <a:pt x="330" y="36"/>
                  </a:lnTo>
                  <a:lnTo>
                    <a:pt x="350" y="27"/>
                  </a:lnTo>
                  <a:lnTo>
                    <a:pt x="361" y="17"/>
                  </a:lnTo>
                  <a:lnTo>
                    <a:pt x="383" y="29"/>
                  </a:lnTo>
                  <a:lnTo>
                    <a:pt x="399" y="50"/>
                  </a:lnTo>
                  <a:lnTo>
                    <a:pt x="407" y="47"/>
                  </a:lnTo>
                  <a:lnTo>
                    <a:pt x="405" y="34"/>
                  </a:lnTo>
                  <a:lnTo>
                    <a:pt x="417" y="26"/>
                  </a:lnTo>
                  <a:lnTo>
                    <a:pt x="420" y="22"/>
                  </a:lnTo>
                  <a:lnTo>
                    <a:pt x="433" y="16"/>
                  </a:lnTo>
                  <a:lnTo>
                    <a:pt x="452" y="22"/>
                  </a:lnTo>
                  <a:lnTo>
                    <a:pt x="459" y="11"/>
                  </a:lnTo>
                  <a:lnTo>
                    <a:pt x="474" y="10"/>
                  </a:lnTo>
                  <a:lnTo>
                    <a:pt x="484" y="0"/>
                  </a:lnTo>
                  <a:lnTo>
                    <a:pt x="503" y="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6" name="Freeform 55"/>
            <p:cNvSpPr>
              <a:spLocks noEditPoints="1"/>
            </p:cNvSpPr>
            <p:nvPr/>
          </p:nvSpPr>
          <p:spPr bwMode="auto">
            <a:xfrm>
              <a:off x="2850791" y="3841669"/>
              <a:ext cx="2346987" cy="2899699"/>
            </a:xfrm>
            <a:custGeom>
              <a:avLst/>
              <a:gdLst>
                <a:gd name="T0" fmla="*/ 2057 w 3448"/>
                <a:gd name="T1" fmla="*/ 2220 h 4262"/>
                <a:gd name="T2" fmla="*/ 2100 w 3448"/>
                <a:gd name="T3" fmla="*/ 1881 h 4262"/>
                <a:gd name="T4" fmla="*/ 2363 w 3448"/>
                <a:gd name="T5" fmla="*/ 1786 h 4262"/>
                <a:gd name="T6" fmla="*/ 2657 w 3448"/>
                <a:gd name="T7" fmla="*/ 1579 h 4262"/>
                <a:gd name="T8" fmla="*/ 2756 w 3448"/>
                <a:gd name="T9" fmla="*/ 1441 h 4262"/>
                <a:gd name="T10" fmla="*/ 3151 w 3448"/>
                <a:gd name="T11" fmla="*/ 944 h 4262"/>
                <a:gd name="T12" fmla="*/ 940 w 3448"/>
                <a:gd name="T13" fmla="*/ 202 h 4262"/>
                <a:gd name="T14" fmla="*/ 1094 w 3448"/>
                <a:gd name="T15" fmla="*/ 339 h 4262"/>
                <a:gd name="T16" fmla="*/ 1103 w 3448"/>
                <a:gd name="T17" fmla="*/ 472 h 4262"/>
                <a:gd name="T18" fmla="*/ 1049 w 3448"/>
                <a:gd name="T19" fmla="*/ 592 h 4262"/>
                <a:gd name="T20" fmla="*/ 1211 w 3448"/>
                <a:gd name="T21" fmla="*/ 611 h 4262"/>
                <a:gd name="T22" fmla="*/ 1507 w 3448"/>
                <a:gd name="T23" fmla="*/ 658 h 4262"/>
                <a:gd name="T24" fmla="*/ 1688 w 3448"/>
                <a:gd name="T25" fmla="*/ 584 h 4262"/>
                <a:gd name="T26" fmla="*/ 1684 w 3448"/>
                <a:gd name="T27" fmla="*/ 402 h 4262"/>
                <a:gd name="T28" fmla="*/ 1850 w 3448"/>
                <a:gd name="T29" fmla="*/ 398 h 4262"/>
                <a:gd name="T30" fmla="*/ 1980 w 3448"/>
                <a:gd name="T31" fmla="*/ 513 h 4262"/>
                <a:gd name="T32" fmla="*/ 1921 w 3448"/>
                <a:gd name="T33" fmla="*/ 582 h 4262"/>
                <a:gd name="T34" fmla="*/ 2052 w 3448"/>
                <a:gd name="T35" fmla="*/ 733 h 4262"/>
                <a:gd name="T36" fmla="*/ 2146 w 3448"/>
                <a:gd name="T37" fmla="*/ 951 h 4262"/>
                <a:gd name="T38" fmla="*/ 2259 w 3448"/>
                <a:gd name="T39" fmla="*/ 782 h 4262"/>
                <a:gd name="T40" fmla="*/ 2352 w 3448"/>
                <a:gd name="T41" fmla="*/ 867 h 4262"/>
                <a:gd name="T42" fmla="*/ 2407 w 3448"/>
                <a:gd name="T43" fmla="*/ 1020 h 4262"/>
                <a:gd name="T44" fmla="*/ 2305 w 3448"/>
                <a:gd name="T45" fmla="*/ 1127 h 4262"/>
                <a:gd name="T46" fmla="*/ 2113 w 3448"/>
                <a:gd name="T47" fmla="*/ 1620 h 4262"/>
                <a:gd name="T48" fmla="*/ 2118 w 3448"/>
                <a:gd name="T49" fmla="*/ 1449 h 4262"/>
                <a:gd name="T50" fmla="*/ 2100 w 3448"/>
                <a:gd name="T51" fmla="*/ 1547 h 4262"/>
                <a:gd name="T52" fmla="*/ 1903 w 3448"/>
                <a:gd name="T53" fmla="*/ 1763 h 4262"/>
                <a:gd name="T54" fmla="*/ 2028 w 3448"/>
                <a:gd name="T55" fmla="*/ 1988 h 4262"/>
                <a:gd name="T56" fmla="*/ 1890 w 3448"/>
                <a:gd name="T57" fmla="*/ 2345 h 4262"/>
                <a:gd name="T58" fmla="*/ 601 w 3448"/>
                <a:gd name="T59" fmla="*/ 4262 h 4262"/>
                <a:gd name="T60" fmla="*/ 452 w 3448"/>
                <a:gd name="T61" fmla="*/ 4085 h 4262"/>
                <a:gd name="T62" fmla="*/ 528 w 3448"/>
                <a:gd name="T63" fmla="*/ 4009 h 4262"/>
                <a:gd name="T64" fmla="*/ 580 w 3448"/>
                <a:gd name="T65" fmla="*/ 3463 h 4262"/>
                <a:gd name="T66" fmla="*/ 865 w 3448"/>
                <a:gd name="T67" fmla="*/ 3254 h 4262"/>
                <a:gd name="T68" fmla="*/ 1054 w 3448"/>
                <a:gd name="T69" fmla="*/ 2964 h 4262"/>
                <a:gd name="T70" fmla="*/ 1488 w 3448"/>
                <a:gd name="T71" fmla="*/ 2643 h 4262"/>
                <a:gd name="T72" fmla="*/ 1333 w 3448"/>
                <a:gd name="T73" fmla="*/ 2242 h 4262"/>
                <a:gd name="T74" fmla="*/ 1333 w 3448"/>
                <a:gd name="T75" fmla="*/ 2291 h 4262"/>
                <a:gd name="T76" fmla="*/ 1279 w 3448"/>
                <a:gd name="T77" fmla="*/ 2496 h 4262"/>
                <a:gd name="T78" fmla="*/ 1275 w 3448"/>
                <a:gd name="T79" fmla="*/ 2579 h 4262"/>
                <a:gd name="T80" fmla="*/ 843 w 3448"/>
                <a:gd name="T81" fmla="*/ 2848 h 4262"/>
                <a:gd name="T82" fmla="*/ 577 w 3448"/>
                <a:gd name="T83" fmla="*/ 2728 h 4262"/>
                <a:gd name="T84" fmla="*/ 374 w 3448"/>
                <a:gd name="T85" fmla="*/ 2540 h 4262"/>
                <a:gd name="T86" fmla="*/ 267 w 3448"/>
                <a:gd name="T87" fmla="*/ 2256 h 4262"/>
                <a:gd name="T88" fmla="*/ 203 w 3448"/>
                <a:gd name="T89" fmla="*/ 2093 h 4262"/>
                <a:gd name="T90" fmla="*/ 45 w 3448"/>
                <a:gd name="T91" fmla="*/ 1955 h 4262"/>
                <a:gd name="T92" fmla="*/ 97 w 3448"/>
                <a:gd name="T93" fmla="*/ 1786 h 4262"/>
                <a:gd name="T94" fmla="*/ 211 w 3448"/>
                <a:gd name="T95" fmla="*/ 1629 h 4262"/>
                <a:gd name="T96" fmla="*/ 338 w 3448"/>
                <a:gd name="T97" fmla="*/ 1481 h 4262"/>
                <a:gd name="T98" fmla="*/ 399 w 3448"/>
                <a:gd name="T99" fmla="*/ 1335 h 4262"/>
                <a:gd name="T100" fmla="*/ 353 w 3448"/>
                <a:gd name="T101" fmla="*/ 1132 h 4262"/>
                <a:gd name="T102" fmla="*/ 434 w 3448"/>
                <a:gd name="T103" fmla="*/ 1019 h 4262"/>
                <a:gd name="T104" fmla="*/ 488 w 3448"/>
                <a:gd name="T105" fmla="*/ 920 h 4262"/>
                <a:gd name="T106" fmla="*/ 528 w 3448"/>
                <a:gd name="T107" fmla="*/ 796 h 4262"/>
                <a:gd name="T108" fmla="*/ 546 w 3448"/>
                <a:gd name="T109" fmla="*/ 723 h 4262"/>
                <a:gd name="T110" fmla="*/ 594 w 3448"/>
                <a:gd name="T111" fmla="*/ 649 h 4262"/>
                <a:gd name="T112" fmla="*/ 589 w 3448"/>
                <a:gd name="T113" fmla="*/ 518 h 4262"/>
                <a:gd name="T114" fmla="*/ 656 w 3448"/>
                <a:gd name="T115" fmla="*/ 423 h 4262"/>
                <a:gd name="T116" fmla="*/ 842 w 3448"/>
                <a:gd name="T117" fmla="*/ 349 h 4262"/>
                <a:gd name="T118" fmla="*/ 818 w 3448"/>
                <a:gd name="T119" fmla="*/ 216 h 4262"/>
                <a:gd name="T120" fmla="*/ 822 w 3448"/>
                <a:gd name="T121" fmla="*/ 62 h 4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48" h="4262">
                  <a:moveTo>
                    <a:pt x="3224" y="961"/>
                  </a:moveTo>
                  <a:lnTo>
                    <a:pt x="3295" y="1018"/>
                  </a:lnTo>
                  <a:lnTo>
                    <a:pt x="3322" y="988"/>
                  </a:lnTo>
                  <a:lnTo>
                    <a:pt x="3448" y="1009"/>
                  </a:lnTo>
                  <a:lnTo>
                    <a:pt x="3403" y="1060"/>
                  </a:lnTo>
                  <a:lnTo>
                    <a:pt x="3333" y="1127"/>
                  </a:lnTo>
                  <a:lnTo>
                    <a:pt x="3226" y="1221"/>
                  </a:lnTo>
                  <a:lnTo>
                    <a:pt x="3140" y="1310"/>
                  </a:lnTo>
                  <a:lnTo>
                    <a:pt x="3077" y="1358"/>
                  </a:lnTo>
                  <a:lnTo>
                    <a:pt x="3057" y="1387"/>
                  </a:lnTo>
                  <a:lnTo>
                    <a:pt x="3023" y="1438"/>
                  </a:lnTo>
                  <a:lnTo>
                    <a:pt x="2990" y="1477"/>
                  </a:lnTo>
                  <a:lnTo>
                    <a:pt x="2742" y="1675"/>
                  </a:lnTo>
                  <a:lnTo>
                    <a:pt x="2566" y="1784"/>
                  </a:lnTo>
                  <a:lnTo>
                    <a:pt x="2465" y="1837"/>
                  </a:lnTo>
                  <a:lnTo>
                    <a:pt x="2354" y="1906"/>
                  </a:lnTo>
                  <a:lnTo>
                    <a:pt x="2279" y="1966"/>
                  </a:lnTo>
                  <a:lnTo>
                    <a:pt x="2172" y="2074"/>
                  </a:lnTo>
                  <a:lnTo>
                    <a:pt x="2066" y="2201"/>
                  </a:lnTo>
                  <a:lnTo>
                    <a:pt x="2057" y="2220"/>
                  </a:lnTo>
                  <a:lnTo>
                    <a:pt x="2061" y="2195"/>
                  </a:lnTo>
                  <a:lnTo>
                    <a:pt x="2057" y="2188"/>
                  </a:lnTo>
                  <a:lnTo>
                    <a:pt x="2046" y="2182"/>
                  </a:lnTo>
                  <a:lnTo>
                    <a:pt x="2054" y="2180"/>
                  </a:lnTo>
                  <a:lnTo>
                    <a:pt x="2056" y="2172"/>
                  </a:lnTo>
                  <a:lnTo>
                    <a:pt x="2078" y="2142"/>
                  </a:lnTo>
                  <a:lnTo>
                    <a:pt x="2086" y="2119"/>
                  </a:lnTo>
                  <a:lnTo>
                    <a:pt x="2096" y="2111"/>
                  </a:lnTo>
                  <a:lnTo>
                    <a:pt x="2107" y="2065"/>
                  </a:lnTo>
                  <a:lnTo>
                    <a:pt x="2103" y="2047"/>
                  </a:lnTo>
                  <a:lnTo>
                    <a:pt x="2103" y="2038"/>
                  </a:lnTo>
                  <a:lnTo>
                    <a:pt x="2103" y="2028"/>
                  </a:lnTo>
                  <a:lnTo>
                    <a:pt x="2092" y="1994"/>
                  </a:lnTo>
                  <a:lnTo>
                    <a:pt x="2098" y="1985"/>
                  </a:lnTo>
                  <a:lnTo>
                    <a:pt x="2126" y="1978"/>
                  </a:lnTo>
                  <a:lnTo>
                    <a:pt x="2137" y="1964"/>
                  </a:lnTo>
                  <a:lnTo>
                    <a:pt x="2137" y="1939"/>
                  </a:lnTo>
                  <a:lnTo>
                    <a:pt x="2123" y="1907"/>
                  </a:lnTo>
                  <a:lnTo>
                    <a:pt x="2103" y="1892"/>
                  </a:lnTo>
                  <a:lnTo>
                    <a:pt x="2100" y="1881"/>
                  </a:lnTo>
                  <a:lnTo>
                    <a:pt x="2052" y="1837"/>
                  </a:lnTo>
                  <a:lnTo>
                    <a:pt x="2054" y="1822"/>
                  </a:lnTo>
                  <a:lnTo>
                    <a:pt x="2046" y="1803"/>
                  </a:lnTo>
                  <a:lnTo>
                    <a:pt x="2066" y="1791"/>
                  </a:lnTo>
                  <a:lnTo>
                    <a:pt x="2043" y="1759"/>
                  </a:lnTo>
                  <a:lnTo>
                    <a:pt x="2038" y="1759"/>
                  </a:lnTo>
                  <a:lnTo>
                    <a:pt x="2034" y="1748"/>
                  </a:lnTo>
                  <a:lnTo>
                    <a:pt x="2052" y="1748"/>
                  </a:lnTo>
                  <a:lnTo>
                    <a:pt x="2044" y="1759"/>
                  </a:lnTo>
                  <a:lnTo>
                    <a:pt x="2067" y="1791"/>
                  </a:lnTo>
                  <a:lnTo>
                    <a:pt x="2087" y="1779"/>
                  </a:lnTo>
                  <a:lnTo>
                    <a:pt x="2102" y="1776"/>
                  </a:lnTo>
                  <a:lnTo>
                    <a:pt x="2151" y="1784"/>
                  </a:lnTo>
                  <a:lnTo>
                    <a:pt x="2231" y="1837"/>
                  </a:lnTo>
                  <a:lnTo>
                    <a:pt x="2254" y="1850"/>
                  </a:lnTo>
                  <a:lnTo>
                    <a:pt x="2299" y="1855"/>
                  </a:lnTo>
                  <a:lnTo>
                    <a:pt x="2317" y="1850"/>
                  </a:lnTo>
                  <a:lnTo>
                    <a:pt x="2366" y="1813"/>
                  </a:lnTo>
                  <a:lnTo>
                    <a:pt x="2368" y="1802"/>
                  </a:lnTo>
                  <a:lnTo>
                    <a:pt x="2363" y="1786"/>
                  </a:lnTo>
                  <a:lnTo>
                    <a:pt x="2369" y="1789"/>
                  </a:lnTo>
                  <a:lnTo>
                    <a:pt x="2373" y="1784"/>
                  </a:lnTo>
                  <a:lnTo>
                    <a:pt x="2379" y="1783"/>
                  </a:lnTo>
                  <a:lnTo>
                    <a:pt x="2386" y="1783"/>
                  </a:lnTo>
                  <a:lnTo>
                    <a:pt x="2391" y="1773"/>
                  </a:lnTo>
                  <a:lnTo>
                    <a:pt x="2381" y="1771"/>
                  </a:lnTo>
                  <a:lnTo>
                    <a:pt x="2378" y="1781"/>
                  </a:lnTo>
                  <a:lnTo>
                    <a:pt x="2362" y="1774"/>
                  </a:lnTo>
                  <a:lnTo>
                    <a:pt x="2364" y="1781"/>
                  </a:lnTo>
                  <a:lnTo>
                    <a:pt x="2362" y="1784"/>
                  </a:lnTo>
                  <a:lnTo>
                    <a:pt x="2343" y="1771"/>
                  </a:lnTo>
                  <a:lnTo>
                    <a:pt x="2310" y="1769"/>
                  </a:lnTo>
                  <a:lnTo>
                    <a:pt x="2304" y="1762"/>
                  </a:lnTo>
                  <a:lnTo>
                    <a:pt x="2334" y="1762"/>
                  </a:lnTo>
                  <a:lnTo>
                    <a:pt x="2379" y="1748"/>
                  </a:lnTo>
                  <a:lnTo>
                    <a:pt x="2440" y="1749"/>
                  </a:lnTo>
                  <a:lnTo>
                    <a:pt x="2494" y="1743"/>
                  </a:lnTo>
                  <a:lnTo>
                    <a:pt x="2527" y="1730"/>
                  </a:lnTo>
                  <a:lnTo>
                    <a:pt x="2608" y="1646"/>
                  </a:lnTo>
                  <a:lnTo>
                    <a:pt x="2657" y="1579"/>
                  </a:lnTo>
                  <a:lnTo>
                    <a:pt x="2701" y="1498"/>
                  </a:lnTo>
                  <a:lnTo>
                    <a:pt x="2724" y="1472"/>
                  </a:lnTo>
                  <a:lnTo>
                    <a:pt x="2742" y="1461"/>
                  </a:lnTo>
                  <a:lnTo>
                    <a:pt x="2747" y="1492"/>
                  </a:lnTo>
                  <a:lnTo>
                    <a:pt x="2751" y="1492"/>
                  </a:lnTo>
                  <a:lnTo>
                    <a:pt x="2747" y="1496"/>
                  </a:lnTo>
                  <a:lnTo>
                    <a:pt x="2753" y="1502"/>
                  </a:lnTo>
                  <a:lnTo>
                    <a:pt x="2747" y="1501"/>
                  </a:lnTo>
                  <a:lnTo>
                    <a:pt x="2770" y="1523"/>
                  </a:lnTo>
                  <a:lnTo>
                    <a:pt x="2783" y="1546"/>
                  </a:lnTo>
                  <a:lnTo>
                    <a:pt x="2783" y="1536"/>
                  </a:lnTo>
                  <a:lnTo>
                    <a:pt x="2763" y="1502"/>
                  </a:lnTo>
                  <a:lnTo>
                    <a:pt x="2753" y="1467"/>
                  </a:lnTo>
                  <a:lnTo>
                    <a:pt x="2756" y="1462"/>
                  </a:lnTo>
                  <a:lnTo>
                    <a:pt x="2770" y="1436"/>
                  </a:lnTo>
                  <a:lnTo>
                    <a:pt x="2772" y="1419"/>
                  </a:lnTo>
                  <a:lnTo>
                    <a:pt x="2757" y="1441"/>
                  </a:lnTo>
                  <a:lnTo>
                    <a:pt x="2753" y="1459"/>
                  </a:lnTo>
                  <a:lnTo>
                    <a:pt x="2752" y="1454"/>
                  </a:lnTo>
                  <a:lnTo>
                    <a:pt x="2756" y="1441"/>
                  </a:lnTo>
                  <a:lnTo>
                    <a:pt x="2760" y="1422"/>
                  </a:lnTo>
                  <a:lnTo>
                    <a:pt x="2780" y="1379"/>
                  </a:lnTo>
                  <a:lnTo>
                    <a:pt x="2795" y="1360"/>
                  </a:lnTo>
                  <a:lnTo>
                    <a:pt x="2810" y="1350"/>
                  </a:lnTo>
                  <a:lnTo>
                    <a:pt x="2810" y="1385"/>
                  </a:lnTo>
                  <a:lnTo>
                    <a:pt x="2816" y="1402"/>
                  </a:lnTo>
                  <a:lnTo>
                    <a:pt x="2859" y="1424"/>
                  </a:lnTo>
                  <a:lnTo>
                    <a:pt x="2869" y="1424"/>
                  </a:lnTo>
                  <a:lnTo>
                    <a:pt x="2918" y="1404"/>
                  </a:lnTo>
                  <a:lnTo>
                    <a:pt x="2945" y="1380"/>
                  </a:lnTo>
                  <a:lnTo>
                    <a:pt x="2977" y="1364"/>
                  </a:lnTo>
                  <a:lnTo>
                    <a:pt x="3007" y="1335"/>
                  </a:lnTo>
                  <a:lnTo>
                    <a:pt x="3047" y="1279"/>
                  </a:lnTo>
                  <a:lnTo>
                    <a:pt x="3076" y="1216"/>
                  </a:lnTo>
                  <a:lnTo>
                    <a:pt x="3100" y="1111"/>
                  </a:lnTo>
                  <a:lnTo>
                    <a:pt x="3103" y="1079"/>
                  </a:lnTo>
                  <a:lnTo>
                    <a:pt x="3100" y="1015"/>
                  </a:lnTo>
                  <a:lnTo>
                    <a:pt x="3082" y="919"/>
                  </a:lnTo>
                  <a:lnTo>
                    <a:pt x="3140" y="907"/>
                  </a:lnTo>
                  <a:lnTo>
                    <a:pt x="3151" y="944"/>
                  </a:lnTo>
                  <a:lnTo>
                    <a:pt x="3187" y="950"/>
                  </a:lnTo>
                  <a:lnTo>
                    <a:pt x="3184" y="956"/>
                  </a:lnTo>
                  <a:lnTo>
                    <a:pt x="3224" y="961"/>
                  </a:lnTo>
                  <a:close/>
                  <a:moveTo>
                    <a:pt x="852" y="69"/>
                  </a:moveTo>
                  <a:lnTo>
                    <a:pt x="857" y="106"/>
                  </a:lnTo>
                  <a:lnTo>
                    <a:pt x="860" y="108"/>
                  </a:lnTo>
                  <a:lnTo>
                    <a:pt x="868" y="101"/>
                  </a:lnTo>
                  <a:lnTo>
                    <a:pt x="873" y="104"/>
                  </a:lnTo>
                  <a:lnTo>
                    <a:pt x="871" y="117"/>
                  </a:lnTo>
                  <a:lnTo>
                    <a:pt x="886" y="112"/>
                  </a:lnTo>
                  <a:lnTo>
                    <a:pt x="881" y="126"/>
                  </a:lnTo>
                  <a:lnTo>
                    <a:pt x="892" y="124"/>
                  </a:lnTo>
                  <a:lnTo>
                    <a:pt x="897" y="137"/>
                  </a:lnTo>
                  <a:lnTo>
                    <a:pt x="910" y="151"/>
                  </a:lnTo>
                  <a:lnTo>
                    <a:pt x="910" y="162"/>
                  </a:lnTo>
                  <a:lnTo>
                    <a:pt x="917" y="162"/>
                  </a:lnTo>
                  <a:lnTo>
                    <a:pt x="919" y="173"/>
                  </a:lnTo>
                  <a:lnTo>
                    <a:pt x="929" y="181"/>
                  </a:lnTo>
                  <a:lnTo>
                    <a:pt x="929" y="205"/>
                  </a:lnTo>
                  <a:lnTo>
                    <a:pt x="940" y="202"/>
                  </a:lnTo>
                  <a:lnTo>
                    <a:pt x="966" y="239"/>
                  </a:lnTo>
                  <a:lnTo>
                    <a:pt x="1004" y="255"/>
                  </a:lnTo>
                  <a:lnTo>
                    <a:pt x="1006" y="274"/>
                  </a:lnTo>
                  <a:lnTo>
                    <a:pt x="1013" y="279"/>
                  </a:lnTo>
                  <a:lnTo>
                    <a:pt x="1025" y="286"/>
                  </a:lnTo>
                  <a:lnTo>
                    <a:pt x="1033" y="280"/>
                  </a:lnTo>
                  <a:lnTo>
                    <a:pt x="1044" y="280"/>
                  </a:lnTo>
                  <a:lnTo>
                    <a:pt x="1050" y="289"/>
                  </a:lnTo>
                  <a:lnTo>
                    <a:pt x="1055" y="281"/>
                  </a:lnTo>
                  <a:lnTo>
                    <a:pt x="1068" y="280"/>
                  </a:lnTo>
                  <a:lnTo>
                    <a:pt x="1078" y="296"/>
                  </a:lnTo>
                  <a:lnTo>
                    <a:pt x="1072" y="300"/>
                  </a:lnTo>
                  <a:lnTo>
                    <a:pt x="1072" y="306"/>
                  </a:lnTo>
                  <a:lnTo>
                    <a:pt x="1077" y="306"/>
                  </a:lnTo>
                  <a:lnTo>
                    <a:pt x="1084" y="313"/>
                  </a:lnTo>
                  <a:lnTo>
                    <a:pt x="1072" y="321"/>
                  </a:lnTo>
                  <a:lnTo>
                    <a:pt x="1087" y="334"/>
                  </a:lnTo>
                  <a:lnTo>
                    <a:pt x="1092" y="333"/>
                  </a:lnTo>
                  <a:lnTo>
                    <a:pt x="1089" y="340"/>
                  </a:lnTo>
                  <a:lnTo>
                    <a:pt x="1094" y="339"/>
                  </a:lnTo>
                  <a:lnTo>
                    <a:pt x="1097" y="344"/>
                  </a:lnTo>
                  <a:lnTo>
                    <a:pt x="1089" y="348"/>
                  </a:lnTo>
                  <a:lnTo>
                    <a:pt x="1094" y="349"/>
                  </a:lnTo>
                  <a:lnTo>
                    <a:pt x="1089" y="354"/>
                  </a:lnTo>
                  <a:lnTo>
                    <a:pt x="1108" y="369"/>
                  </a:lnTo>
                  <a:lnTo>
                    <a:pt x="1117" y="367"/>
                  </a:lnTo>
                  <a:lnTo>
                    <a:pt x="1117" y="374"/>
                  </a:lnTo>
                  <a:lnTo>
                    <a:pt x="1121" y="375"/>
                  </a:lnTo>
                  <a:lnTo>
                    <a:pt x="1107" y="402"/>
                  </a:lnTo>
                  <a:lnTo>
                    <a:pt x="1108" y="412"/>
                  </a:lnTo>
                  <a:lnTo>
                    <a:pt x="1114" y="418"/>
                  </a:lnTo>
                  <a:lnTo>
                    <a:pt x="1112" y="422"/>
                  </a:lnTo>
                  <a:lnTo>
                    <a:pt x="1117" y="427"/>
                  </a:lnTo>
                  <a:lnTo>
                    <a:pt x="1112" y="431"/>
                  </a:lnTo>
                  <a:lnTo>
                    <a:pt x="1123" y="436"/>
                  </a:lnTo>
                  <a:lnTo>
                    <a:pt x="1117" y="443"/>
                  </a:lnTo>
                  <a:lnTo>
                    <a:pt x="1118" y="446"/>
                  </a:lnTo>
                  <a:lnTo>
                    <a:pt x="1113" y="447"/>
                  </a:lnTo>
                  <a:lnTo>
                    <a:pt x="1114" y="462"/>
                  </a:lnTo>
                  <a:lnTo>
                    <a:pt x="1103" y="472"/>
                  </a:lnTo>
                  <a:lnTo>
                    <a:pt x="1107" y="476"/>
                  </a:lnTo>
                  <a:lnTo>
                    <a:pt x="1113" y="476"/>
                  </a:lnTo>
                  <a:lnTo>
                    <a:pt x="1113" y="488"/>
                  </a:lnTo>
                  <a:lnTo>
                    <a:pt x="1119" y="492"/>
                  </a:lnTo>
                  <a:lnTo>
                    <a:pt x="1114" y="511"/>
                  </a:lnTo>
                  <a:lnTo>
                    <a:pt x="1108" y="516"/>
                  </a:lnTo>
                  <a:lnTo>
                    <a:pt x="1107" y="530"/>
                  </a:lnTo>
                  <a:lnTo>
                    <a:pt x="1094" y="530"/>
                  </a:lnTo>
                  <a:lnTo>
                    <a:pt x="1082" y="523"/>
                  </a:lnTo>
                  <a:lnTo>
                    <a:pt x="1077" y="528"/>
                  </a:lnTo>
                  <a:lnTo>
                    <a:pt x="1083" y="532"/>
                  </a:lnTo>
                  <a:lnTo>
                    <a:pt x="1080" y="545"/>
                  </a:lnTo>
                  <a:lnTo>
                    <a:pt x="1077" y="542"/>
                  </a:lnTo>
                  <a:lnTo>
                    <a:pt x="1070" y="547"/>
                  </a:lnTo>
                  <a:lnTo>
                    <a:pt x="1064" y="562"/>
                  </a:lnTo>
                  <a:lnTo>
                    <a:pt x="1067" y="566"/>
                  </a:lnTo>
                  <a:lnTo>
                    <a:pt x="1048" y="577"/>
                  </a:lnTo>
                  <a:lnTo>
                    <a:pt x="1049" y="584"/>
                  </a:lnTo>
                  <a:lnTo>
                    <a:pt x="1043" y="590"/>
                  </a:lnTo>
                  <a:lnTo>
                    <a:pt x="1049" y="592"/>
                  </a:lnTo>
                  <a:lnTo>
                    <a:pt x="1040" y="610"/>
                  </a:lnTo>
                  <a:lnTo>
                    <a:pt x="1044" y="620"/>
                  </a:lnTo>
                  <a:lnTo>
                    <a:pt x="1054" y="625"/>
                  </a:lnTo>
                  <a:lnTo>
                    <a:pt x="1059" y="620"/>
                  </a:lnTo>
                  <a:lnTo>
                    <a:pt x="1054" y="611"/>
                  </a:lnTo>
                  <a:lnTo>
                    <a:pt x="1059" y="609"/>
                  </a:lnTo>
                  <a:lnTo>
                    <a:pt x="1075" y="620"/>
                  </a:lnTo>
                  <a:lnTo>
                    <a:pt x="1103" y="625"/>
                  </a:lnTo>
                  <a:lnTo>
                    <a:pt x="1126" y="620"/>
                  </a:lnTo>
                  <a:lnTo>
                    <a:pt x="1137" y="625"/>
                  </a:lnTo>
                  <a:lnTo>
                    <a:pt x="1142" y="616"/>
                  </a:lnTo>
                  <a:lnTo>
                    <a:pt x="1149" y="616"/>
                  </a:lnTo>
                  <a:lnTo>
                    <a:pt x="1152" y="635"/>
                  </a:lnTo>
                  <a:lnTo>
                    <a:pt x="1161" y="636"/>
                  </a:lnTo>
                  <a:lnTo>
                    <a:pt x="1166" y="631"/>
                  </a:lnTo>
                  <a:lnTo>
                    <a:pt x="1162" y="619"/>
                  </a:lnTo>
                  <a:lnTo>
                    <a:pt x="1166" y="611"/>
                  </a:lnTo>
                  <a:lnTo>
                    <a:pt x="1181" y="624"/>
                  </a:lnTo>
                  <a:lnTo>
                    <a:pt x="1198" y="611"/>
                  </a:lnTo>
                  <a:lnTo>
                    <a:pt x="1211" y="611"/>
                  </a:lnTo>
                  <a:lnTo>
                    <a:pt x="1242" y="601"/>
                  </a:lnTo>
                  <a:lnTo>
                    <a:pt x="1252" y="590"/>
                  </a:lnTo>
                  <a:lnTo>
                    <a:pt x="1275" y="600"/>
                  </a:lnTo>
                  <a:lnTo>
                    <a:pt x="1282" y="590"/>
                  </a:lnTo>
                  <a:lnTo>
                    <a:pt x="1294" y="592"/>
                  </a:lnTo>
                  <a:lnTo>
                    <a:pt x="1364" y="579"/>
                  </a:lnTo>
                  <a:lnTo>
                    <a:pt x="1373" y="585"/>
                  </a:lnTo>
                  <a:lnTo>
                    <a:pt x="1379" y="580"/>
                  </a:lnTo>
                  <a:lnTo>
                    <a:pt x="1389" y="592"/>
                  </a:lnTo>
                  <a:lnTo>
                    <a:pt x="1427" y="595"/>
                  </a:lnTo>
                  <a:lnTo>
                    <a:pt x="1434" y="609"/>
                  </a:lnTo>
                  <a:lnTo>
                    <a:pt x="1443" y="609"/>
                  </a:lnTo>
                  <a:lnTo>
                    <a:pt x="1451" y="615"/>
                  </a:lnTo>
                  <a:lnTo>
                    <a:pt x="1461" y="661"/>
                  </a:lnTo>
                  <a:lnTo>
                    <a:pt x="1467" y="669"/>
                  </a:lnTo>
                  <a:lnTo>
                    <a:pt x="1476" y="664"/>
                  </a:lnTo>
                  <a:lnTo>
                    <a:pt x="1471" y="649"/>
                  </a:lnTo>
                  <a:lnTo>
                    <a:pt x="1474" y="646"/>
                  </a:lnTo>
                  <a:lnTo>
                    <a:pt x="1487" y="653"/>
                  </a:lnTo>
                  <a:lnTo>
                    <a:pt x="1507" y="658"/>
                  </a:lnTo>
                  <a:lnTo>
                    <a:pt x="1525" y="641"/>
                  </a:lnTo>
                  <a:lnTo>
                    <a:pt x="1535" y="640"/>
                  </a:lnTo>
                  <a:lnTo>
                    <a:pt x="1552" y="649"/>
                  </a:lnTo>
                  <a:lnTo>
                    <a:pt x="1560" y="631"/>
                  </a:lnTo>
                  <a:lnTo>
                    <a:pt x="1556" y="626"/>
                  </a:lnTo>
                  <a:lnTo>
                    <a:pt x="1551" y="631"/>
                  </a:lnTo>
                  <a:lnTo>
                    <a:pt x="1551" y="624"/>
                  </a:lnTo>
                  <a:lnTo>
                    <a:pt x="1567" y="621"/>
                  </a:lnTo>
                  <a:lnTo>
                    <a:pt x="1577" y="631"/>
                  </a:lnTo>
                  <a:lnTo>
                    <a:pt x="1591" y="626"/>
                  </a:lnTo>
                  <a:lnTo>
                    <a:pt x="1596" y="631"/>
                  </a:lnTo>
                  <a:lnTo>
                    <a:pt x="1607" y="624"/>
                  </a:lnTo>
                  <a:lnTo>
                    <a:pt x="1616" y="624"/>
                  </a:lnTo>
                  <a:lnTo>
                    <a:pt x="1619" y="615"/>
                  </a:lnTo>
                  <a:lnTo>
                    <a:pt x="1629" y="621"/>
                  </a:lnTo>
                  <a:lnTo>
                    <a:pt x="1645" y="604"/>
                  </a:lnTo>
                  <a:lnTo>
                    <a:pt x="1650" y="601"/>
                  </a:lnTo>
                  <a:lnTo>
                    <a:pt x="1655" y="611"/>
                  </a:lnTo>
                  <a:lnTo>
                    <a:pt x="1668" y="604"/>
                  </a:lnTo>
                  <a:lnTo>
                    <a:pt x="1688" y="584"/>
                  </a:lnTo>
                  <a:lnTo>
                    <a:pt x="1704" y="594"/>
                  </a:lnTo>
                  <a:lnTo>
                    <a:pt x="1699" y="572"/>
                  </a:lnTo>
                  <a:lnTo>
                    <a:pt x="1704" y="550"/>
                  </a:lnTo>
                  <a:lnTo>
                    <a:pt x="1713" y="537"/>
                  </a:lnTo>
                  <a:lnTo>
                    <a:pt x="1701" y="518"/>
                  </a:lnTo>
                  <a:lnTo>
                    <a:pt x="1703" y="513"/>
                  </a:lnTo>
                  <a:lnTo>
                    <a:pt x="1694" y="507"/>
                  </a:lnTo>
                  <a:lnTo>
                    <a:pt x="1697" y="500"/>
                  </a:lnTo>
                  <a:lnTo>
                    <a:pt x="1688" y="491"/>
                  </a:lnTo>
                  <a:lnTo>
                    <a:pt x="1689" y="481"/>
                  </a:lnTo>
                  <a:lnTo>
                    <a:pt x="1679" y="471"/>
                  </a:lnTo>
                  <a:lnTo>
                    <a:pt x="1682" y="462"/>
                  </a:lnTo>
                  <a:lnTo>
                    <a:pt x="1673" y="463"/>
                  </a:lnTo>
                  <a:lnTo>
                    <a:pt x="1669" y="456"/>
                  </a:lnTo>
                  <a:lnTo>
                    <a:pt x="1674" y="446"/>
                  </a:lnTo>
                  <a:lnTo>
                    <a:pt x="1673" y="433"/>
                  </a:lnTo>
                  <a:lnTo>
                    <a:pt x="1683" y="429"/>
                  </a:lnTo>
                  <a:lnTo>
                    <a:pt x="1679" y="413"/>
                  </a:lnTo>
                  <a:lnTo>
                    <a:pt x="1685" y="408"/>
                  </a:lnTo>
                  <a:lnTo>
                    <a:pt x="1684" y="402"/>
                  </a:lnTo>
                  <a:lnTo>
                    <a:pt x="1689" y="397"/>
                  </a:lnTo>
                  <a:lnTo>
                    <a:pt x="1690" y="349"/>
                  </a:lnTo>
                  <a:lnTo>
                    <a:pt x="1701" y="328"/>
                  </a:lnTo>
                  <a:lnTo>
                    <a:pt x="1688" y="279"/>
                  </a:lnTo>
                  <a:lnTo>
                    <a:pt x="1683" y="274"/>
                  </a:lnTo>
                  <a:lnTo>
                    <a:pt x="1720" y="274"/>
                  </a:lnTo>
                  <a:lnTo>
                    <a:pt x="1738" y="284"/>
                  </a:lnTo>
                  <a:lnTo>
                    <a:pt x="1746" y="284"/>
                  </a:lnTo>
                  <a:lnTo>
                    <a:pt x="1763" y="314"/>
                  </a:lnTo>
                  <a:lnTo>
                    <a:pt x="1773" y="314"/>
                  </a:lnTo>
                  <a:lnTo>
                    <a:pt x="1777" y="319"/>
                  </a:lnTo>
                  <a:lnTo>
                    <a:pt x="1788" y="316"/>
                  </a:lnTo>
                  <a:lnTo>
                    <a:pt x="1797" y="326"/>
                  </a:lnTo>
                  <a:lnTo>
                    <a:pt x="1807" y="323"/>
                  </a:lnTo>
                  <a:lnTo>
                    <a:pt x="1800" y="338"/>
                  </a:lnTo>
                  <a:lnTo>
                    <a:pt x="1801" y="345"/>
                  </a:lnTo>
                  <a:lnTo>
                    <a:pt x="1820" y="353"/>
                  </a:lnTo>
                  <a:lnTo>
                    <a:pt x="1827" y="364"/>
                  </a:lnTo>
                  <a:lnTo>
                    <a:pt x="1830" y="375"/>
                  </a:lnTo>
                  <a:lnTo>
                    <a:pt x="1850" y="398"/>
                  </a:lnTo>
                  <a:lnTo>
                    <a:pt x="1857" y="418"/>
                  </a:lnTo>
                  <a:lnTo>
                    <a:pt x="1880" y="451"/>
                  </a:lnTo>
                  <a:lnTo>
                    <a:pt x="1879" y="457"/>
                  </a:lnTo>
                  <a:lnTo>
                    <a:pt x="1886" y="463"/>
                  </a:lnTo>
                  <a:lnTo>
                    <a:pt x="1891" y="461"/>
                  </a:lnTo>
                  <a:lnTo>
                    <a:pt x="1900" y="428"/>
                  </a:lnTo>
                  <a:lnTo>
                    <a:pt x="1906" y="423"/>
                  </a:lnTo>
                  <a:lnTo>
                    <a:pt x="1905" y="419"/>
                  </a:lnTo>
                  <a:lnTo>
                    <a:pt x="1913" y="407"/>
                  </a:lnTo>
                  <a:lnTo>
                    <a:pt x="1945" y="407"/>
                  </a:lnTo>
                  <a:lnTo>
                    <a:pt x="1949" y="417"/>
                  </a:lnTo>
                  <a:lnTo>
                    <a:pt x="1943" y="424"/>
                  </a:lnTo>
                  <a:lnTo>
                    <a:pt x="1943" y="436"/>
                  </a:lnTo>
                  <a:lnTo>
                    <a:pt x="1958" y="427"/>
                  </a:lnTo>
                  <a:lnTo>
                    <a:pt x="1963" y="417"/>
                  </a:lnTo>
                  <a:lnTo>
                    <a:pt x="1982" y="431"/>
                  </a:lnTo>
                  <a:lnTo>
                    <a:pt x="1974" y="438"/>
                  </a:lnTo>
                  <a:lnTo>
                    <a:pt x="1975" y="471"/>
                  </a:lnTo>
                  <a:lnTo>
                    <a:pt x="1980" y="481"/>
                  </a:lnTo>
                  <a:lnTo>
                    <a:pt x="1980" y="513"/>
                  </a:lnTo>
                  <a:lnTo>
                    <a:pt x="1988" y="516"/>
                  </a:lnTo>
                  <a:lnTo>
                    <a:pt x="2003" y="545"/>
                  </a:lnTo>
                  <a:lnTo>
                    <a:pt x="2019" y="547"/>
                  </a:lnTo>
                  <a:lnTo>
                    <a:pt x="2044" y="572"/>
                  </a:lnTo>
                  <a:lnTo>
                    <a:pt x="2056" y="601"/>
                  </a:lnTo>
                  <a:lnTo>
                    <a:pt x="2057" y="600"/>
                  </a:lnTo>
                  <a:lnTo>
                    <a:pt x="2066" y="605"/>
                  </a:lnTo>
                  <a:lnTo>
                    <a:pt x="2062" y="626"/>
                  </a:lnTo>
                  <a:lnTo>
                    <a:pt x="2057" y="631"/>
                  </a:lnTo>
                  <a:lnTo>
                    <a:pt x="2046" y="615"/>
                  </a:lnTo>
                  <a:lnTo>
                    <a:pt x="2034" y="611"/>
                  </a:lnTo>
                  <a:lnTo>
                    <a:pt x="2031" y="594"/>
                  </a:lnTo>
                  <a:lnTo>
                    <a:pt x="2009" y="601"/>
                  </a:lnTo>
                  <a:lnTo>
                    <a:pt x="1993" y="599"/>
                  </a:lnTo>
                  <a:lnTo>
                    <a:pt x="1979" y="610"/>
                  </a:lnTo>
                  <a:lnTo>
                    <a:pt x="1974" y="606"/>
                  </a:lnTo>
                  <a:lnTo>
                    <a:pt x="1972" y="595"/>
                  </a:lnTo>
                  <a:lnTo>
                    <a:pt x="1948" y="604"/>
                  </a:lnTo>
                  <a:lnTo>
                    <a:pt x="1940" y="587"/>
                  </a:lnTo>
                  <a:lnTo>
                    <a:pt x="1921" y="582"/>
                  </a:lnTo>
                  <a:lnTo>
                    <a:pt x="1911" y="569"/>
                  </a:lnTo>
                  <a:lnTo>
                    <a:pt x="1900" y="572"/>
                  </a:lnTo>
                  <a:lnTo>
                    <a:pt x="1896" y="580"/>
                  </a:lnTo>
                  <a:lnTo>
                    <a:pt x="1903" y="590"/>
                  </a:lnTo>
                  <a:lnTo>
                    <a:pt x="1905" y="629"/>
                  </a:lnTo>
                  <a:lnTo>
                    <a:pt x="1866" y="656"/>
                  </a:lnTo>
                  <a:lnTo>
                    <a:pt x="1874" y="668"/>
                  </a:lnTo>
                  <a:lnTo>
                    <a:pt x="1901" y="673"/>
                  </a:lnTo>
                  <a:lnTo>
                    <a:pt x="1898" y="678"/>
                  </a:lnTo>
                  <a:lnTo>
                    <a:pt x="1908" y="690"/>
                  </a:lnTo>
                  <a:lnTo>
                    <a:pt x="1903" y="702"/>
                  </a:lnTo>
                  <a:lnTo>
                    <a:pt x="1928" y="702"/>
                  </a:lnTo>
                  <a:lnTo>
                    <a:pt x="1944" y="713"/>
                  </a:lnTo>
                  <a:lnTo>
                    <a:pt x="2003" y="728"/>
                  </a:lnTo>
                  <a:lnTo>
                    <a:pt x="2023" y="732"/>
                  </a:lnTo>
                  <a:lnTo>
                    <a:pt x="2027" y="725"/>
                  </a:lnTo>
                  <a:lnTo>
                    <a:pt x="2039" y="720"/>
                  </a:lnTo>
                  <a:lnTo>
                    <a:pt x="2066" y="723"/>
                  </a:lnTo>
                  <a:lnTo>
                    <a:pt x="2073" y="728"/>
                  </a:lnTo>
                  <a:lnTo>
                    <a:pt x="2052" y="733"/>
                  </a:lnTo>
                  <a:lnTo>
                    <a:pt x="2044" y="747"/>
                  </a:lnTo>
                  <a:lnTo>
                    <a:pt x="2018" y="758"/>
                  </a:lnTo>
                  <a:lnTo>
                    <a:pt x="2017" y="766"/>
                  </a:lnTo>
                  <a:lnTo>
                    <a:pt x="1999" y="776"/>
                  </a:lnTo>
                  <a:lnTo>
                    <a:pt x="2009" y="787"/>
                  </a:lnTo>
                  <a:lnTo>
                    <a:pt x="2018" y="782"/>
                  </a:lnTo>
                  <a:lnTo>
                    <a:pt x="2046" y="817"/>
                  </a:lnTo>
                  <a:lnTo>
                    <a:pt x="2046" y="842"/>
                  </a:lnTo>
                  <a:lnTo>
                    <a:pt x="2036" y="845"/>
                  </a:lnTo>
                  <a:lnTo>
                    <a:pt x="2031" y="858"/>
                  </a:lnTo>
                  <a:lnTo>
                    <a:pt x="2041" y="867"/>
                  </a:lnTo>
                  <a:lnTo>
                    <a:pt x="2052" y="866"/>
                  </a:lnTo>
                  <a:lnTo>
                    <a:pt x="2072" y="906"/>
                  </a:lnTo>
                  <a:lnTo>
                    <a:pt x="2072" y="914"/>
                  </a:lnTo>
                  <a:lnTo>
                    <a:pt x="2105" y="930"/>
                  </a:lnTo>
                  <a:lnTo>
                    <a:pt x="2108" y="936"/>
                  </a:lnTo>
                  <a:lnTo>
                    <a:pt x="2116" y="927"/>
                  </a:lnTo>
                  <a:lnTo>
                    <a:pt x="2136" y="919"/>
                  </a:lnTo>
                  <a:lnTo>
                    <a:pt x="2141" y="960"/>
                  </a:lnTo>
                  <a:lnTo>
                    <a:pt x="2146" y="951"/>
                  </a:lnTo>
                  <a:lnTo>
                    <a:pt x="2142" y="931"/>
                  </a:lnTo>
                  <a:lnTo>
                    <a:pt x="2151" y="930"/>
                  </a:lnTo>
                  <a:lnTo>
                    <a:pt x="2142" y="924"/>
                  </a:lnTo>
                  <a:lnTo>
                    <a:pt x="2156" y="904"/>
                  </a:lnTo>
                  <a:lnTo>
                    <a:pt x="2151" y="886"/>
                  </a:lnTo>
                  <a:lnTo>
                    <a:pt x="2155" y="867"/>
                  </a:lnTo>
                  <a:lnTo>
                    <a:pt x="2166" y="858"/>
                  </a:lnTo>
                  <a:lnTo>
                    <a:pt x="2187" y="855"/>
                  </a:lnTo>
                  <a:lnTo>
                    <a:pt x="2219" y="865"/>
                  </a:lnTo>
                  <a:lnTo>
                    <a:pt x="2241" y="865"/>
                  </a:lnTo>
                  <a:lnTo>
                    <a:pt x="2241" y="867"/>
                  </a:lnTo>
                  <a:lnTo>
                    <a:pt x="2249" y="871"/>
                  </a:lnTo>
                  <a:lnTo>
                    <a:pt x="2248" y="861"/>
                  </a:lnTo>
                  <a:lnTo>
                    <a:pt x="2233" y="860"/>
                  </a:lnTo>
                  <a:lnTo>
                    <a:pt x="2231" y="851"/>
                  </a:lnTo>
                  <a:lnTo>
                    <a:pt x="2221" y="848"/>
                  </a:lnTo>
                  <a:lnTo>
                    <a:pt x="2229" y="830"/>
                  </a:lnTo>
                  <a:lnTo>
                    <a:pt x="2246" y="812"/>
                  </a:lnTo>
                  <a:lnTo>
                    <a:pt x="2249" y="796"/>
                  </a:lnTo>
                  <a:lnTo>
                    <a:pt x="2259" y="782"/>
                  </a:lnTo>
                  <a:lnTo>
                    <a:pt x="2265" y="787"/>
                  </a:lnTo>
                  <a:lnTo>
                    <a:pt x="2283" y="784"/>
                  </a:lnTo>
                  <a:lnTo>
                    <a:pt x="2284" y="776"/>
                  </a:lnTo>
                  <a:lnTo>
                    <a:pt x="2307" y="776"/>
                  </a:lnTo>
                  <a:lnTo>
                    <a:pt x="2312" y="784"/>
                  </a:lnTo>
                  <a:lnTo>
                    <a:pt x="2305" y="794"/>
                  </a:lnTo>
                  <a:lnTo>
                    <a:pt x="2318" y="798"/>
                  </a:lnTo>
                  <a:lnTo>
                    <a:pt x="2312" y="807"/>
                  </a:lnTo>
                  <a:lnTo>
                    <a:pt x="2322" y="807"/>
                  </a:lnTo>
                  <a:lnTo>
                    <a:pt x="2328" y="822"/>
                  </a:lnTo>
                  <a:lnTo>
                    <a:pt x="2323" y="830"/>
                  </a:lnTo>
                  <a:lnTo>
                    <a:pt x="2317" y="828"/>
                  </a:lnTo>
                  <a:lnTo>
                    <a:pt x="2322" y="837"/>
                  </a:lnTo>
                  <a:lnTo>
                    <a:pt x="2315" y="847"/>
                  </a:lnTo>
                  <a:lnTo>
                    <a:pt x="2320" y="850"/>
                  </a:lnTo>
                  <a:lnTo>
                    <a:pt x="2329" y="847"/>
                  </a:lnTo>
                  <a:lnTo>
                    <a:pt x="2333" y="863"/>
                  </a:lnTo>
                  <a:lnTo>
                    <a:pt x="2348" y="855"/>
                  </a:lnTo>
                  <a:lnTo>
                    <a:pt x="2353" y="858"/>
                  </a:lnTo>
                  <a:lnTo>
                    <a:pt x="2352" y="867"/>
                  </a:lnTo>
                  <a:lnTo>
                    <a:pt x="2363" y="863"/>
                  </a:lnTo>
                  <a:lnTo>
                    <a:pt x="2362" y="875"/>
                  </a:lnTo>
                  <a:lnTo>
                    <a:pt x="2369" y="870"/>
                  </a:lnTo>
                  <a:lnTo>
                    <a:pt x="2374" y="886"/>
                  </a:lnTo>
                  <a:lnTo>
                    <a:pt x="2386" y="892"/>
                  </a:lnTo>
                  <a:lnTo>
                    <a:pt x="2406" y="890"/>
                  </a:lnTo>
                  <a:lnTo>
                    <a:pt x="2402" y="911"/>
                  </a:lnTo>
                  <a:lnTo>
                    <a:pt x="2379" y="922"/>
                  </a:lnTo>
                  <a:lnTo>
                    <a:pt x="2371" y="935"/>
                  </a:lnTo>
                  <a:lnTo>
                    <a:pt x="2373" y="951"/>
                  </a:lnTo>
                  <a:lnTo>
                    <a:pt x="2378" y="954"/>
                  </a:lnTo>
                  <a:lnTo>
                    <a:pt x="2382" y="949"/>
                  </a:lnTo>
                  <a:lnTo>
                    <a:pt x="2391" y="946"/>
                  </a:lnTo>
                  <a:lnTo>
                    <a:pt x="2403" y="959"/>
                  </a:lnTo>
                  <a:lnTo>
                    <a:pt x="2398" y="968"/>
                  </a:lnTo>
                  <a:lnTo>
                    <a:pt x="2406" y="976"/>
                  </a:lnTo>
                  <a:lnTo>
                    <a:pt x="2408" y="996"/>
                  </a:lnTo>
                  <a:lnTo>
                    <a:pt x="2403" y="1008"/>
                  </a:lnTo>
                  <a:lnTo>
                    <a:pt x="2413" y="1010"/>
                  </a:lnTo>
                  <a:lnTo>
                    <a:pt x="2407" y="1020"/>
                  </a:lnTo>
                  <a:lnTo>
                    <a:pt x="2413" y="1032"/>
                  </a:lnTo>
                  <a:lnTo>
                    <a:pt x="2406" y="1044"/>
                  </a:lnTo>
                  <a:lnTo>
                    <a:pt x="2407" y="1050"/>
                  </a:lnTo>
                  <a:lnTo>
                    <a:pt x="2402" y="1047"/>
                  </a:lnTo>
                  <a:lnTo>
                    <a:pt x="2397" y="1052"/>
                  </a:lnTo>
                  <a:lnTo>
                    <a:pt x="2402" y="1052"/>
                  </a:lnTo>
                  <a:lnTo>
                    <a:pt x="2403" y="1060"/>
                  </a:lnTo>
                  <a:lnTo>
                    <a:pt x="2391" y="1060"/>
                  </a:lnTo>
                  <a:lnTo>
                    <a:pt x="2391" y="1073"/>
                  </a:lnTo>
                  <a:lnTo>
                    <a:pt x="2378" y="1099"/>
                  </a:lnTo>
                  <a:lnTo>
                    <a:pt x="2352" y="1126"/>
                  </a:lnTo>
                  <a:lnTo>
                    <a:pt x="2339" y="1147"/>
                  </a:lnTo>
                  <a:lnTo>
                    <a:pt x="2323" y="1158"/>
                  </a:lnTo>
                  <a:lnTo>
                    <a:pt x="2322" y="1157"/>
                  </a:lnTo>
                  <a:lnTo>
                    <a:pt x="2325" y="1137"/>
                  </a:lnTo>
                  <a:lnTo>
                    <a:pt x="2309" y="1116"/>
                  </a:lnTo>
                  <a:lnTo>
                    <a:pt x="2315" y="1113"/>
                  </a:lnTo>
                  <a:lnTo>
                    <a:pt x="2312" y="1109"/>
                  </a:lnTo>
                  <a:lnTo>
                    <a:pt x="2305" y="1114"/>
                  </a:lnTo>
                  <a:lnTo>
                    <a:pt x="2305" y="1127"/>
                  </a:lnTo>
                  <a:lnTo>
                    <a:pt x="2297" y="1136"/>
                  </a:lnTo>
                  <a:lnTo>
                    <a:pt x="2302" y="1147"/>
                  </a:lnTo>
                  <a:lnTo>
                    <a:pt x="2288" y="1136"/>
                  </a:lnTo>
                  <a:lnTo>
                    <a:pt x="2256" y="1129"/>
                  </a:lnTo>
                  <a:lnTo>
                    <a:pt x="2243" y="1142"/>
                  </a:lnTo>
                  <a:lnTo>
                    <a:pt x="2245" y="1152"/>
                  </a:lnTo>
                  <a:lnTo>
                    <a:pt x="2254" y="1151"/>
                  </a:lnTo>
                  <a:lnTo>
                    <a:pt x="2253" y="1157"/>
                  </a:lnTo>
                  <a:lnTo>
                    <a:pt x="2224" y="1165"/>
                  </a:lnTo>
                  <a:lnTo>
                    <a:pt x="2210" y="1183"/>
                  </a:lnTo>
                  <a:lnTo>
                    <a:pt x="2209" y="1205"/>
                  </a:lnTo>
                  <a:lnTo>
                    <a:pt x="2220" y="1211"/>
                  </a:lnTo>
                  <a:lnTo>
                    <a:pt x="2201" y="1215"/>
                  </a:lnTo>
                  <a:lnTo>
                    <a:pt x="2185" y="1225"/>
                  </a:lnTo>
                  <a:lnTo>
                    <a:pt x="2172" y="1260"/>
                  </a:lnTo>
                  <a:lnTo>
                    <a:pt x="2151" y="1372"/>
                  </a:lnTo>
                  <a:lnTo>
                    <a:pt x="2142" y="1423"/>
                  </a:lnTo>
                  <a:lnTo>
                    <a:pt x="2150" y="1520"/>
                  </a:lnTo>
                  <a:lnTo>
                    <a:pt x="2123" y="1624"/>
                  </a:lnTo>
                  <a:lnTo>
                    <a:pt x="2113" y="1620"/>
                  </a:lnTo>
                  <a:lnTo>
                    <a:pt x="2093" y="1602"/>
                  </a:lnTo>
                  <a:lnTo>
                    <a:pt x="2096" y="1590"/>
                  </a:lnTo>
                  <a:lnTo>
                    <a:pt x="2103" y="1595"/>
                  </a:lnTo>
                  <a:lnTo>
                    <a:pt x="2105" y="1589"/>
                  </a:lnTo>
                  <a:lnTo>
                    <a:pt x="2112" y="1584"/>
                  </a:lnTo>
                  <a:lnTo>
                    <a:pt x="2108" y="1579"/>
                  </a:lnTo>
                  <a:lnTo>
                    <a:pt x="2110" y="1572"/>
                  </a:lnTo>
                  <a:lnTo>
                    <a:pt x="2103" y="1566"/>
                  </a:lnTo>
                  <a:lnTo>
                    <a:pt x="2112" y="1557"/>
                  </a:lnTo>
                  <a:lnTo>
                    <a:pt x="2128" y="1562"/>
                  </a:lnTo>
                  <a:lnTo>
                    <a:pt x="2116" y="1547"/>
                  </a:lnTo>
                  <a:lnTo>
                    <a:pt x="2100" y="1497"/>
                  </a:lnTo>
                  <a:lnTo>
                    <a:pt x="2102" y="1483"/>
                  </a:lnTo>
                  <a:lnTo>
                    <a:pt x="2116" y="1468"/>
                  </a:lnTo>
                  <a:lnTo>
                    <a:pt x="2112" y="1467"/>
                  </a:lnTo>
                  <a:lnTo>
                    <a:pt x="2108" y="1464"/>
                  </a:lnTo>
                  <a:lnTo>
                    <a:pt x="2112" y="1459"/>
                  </a:lnTo>
                  <a:lnTo>
                    <a:pt x="2113" y="1466"/>
                  </a:lnTo>
                  <a:lnTo>
                    <a:pt x="2121" y="1461"/>
                  </a:lnTo>
                  <a:lnTo>
                    <a:pt x="2118" y="1449"/>
                  </a:lnTo>
                  <a:lnTo>
                    <a:pt x="2112" y="1452"/>
                  </a:lnTo>
                  <a:lnTo>
                    <a:pt x="2112" y="1448"/>
                  </a:lnTo>
                  <a:lnTo>
                    <a:pt x="2063" y="1434"/>
                  </a:lnTo>
                  <a:lnTo>
                    <a:pt x="2039" y="1439"/>
                  </a:lnTo>
                  <a:lnTo>
                    <a:pt x="2039" y="1448"/>
                  </a:lnTo>
                  <a:lnTo>
                    <a:pt x="2046" y="1452"/>
                  </a:lnTo>
                  <a:lnTo>
                    <a:pt x="2034" y="1456"/>
                  </a:lnTo>
                  <a:lnTo>
                    <a:pt x="2033" y="1476"/>
                  </a:lnTo>
                  <a:lnTo>
                    <a:pt x="2036" y="1505"/>
                  </a:lnTo>
                  <a:lnTo>
                    <a:pt x="2047" y="1525"/>
                  </a:lnTo>
                  <a:lnTo>
                    <a:pt x="2046" y="1533"/>
                  </a:lnTo>
                  <a:lnTo>
                    <a:pt x="2056" y="1537"/>
                  </a:lnTo>
                  <a:lnTo>
                    <a:pt x="2077" y="1531"/>
                  </a:lnTo>
                  <a:lnTo>
                    <a:pt x="2083" y="1525"/>
                  </a:lnTo>
                  <a:lnTo>
                    <a:pt x="2093" y="1498"/>
                  </a:lnTo>
                  <a:lnTo>
                    <a:pt x="2097" y="1498"/>
                  </a:lnTo>
                  <a:lnTo>
                    <a:pt x="2097" y="1533"/>
                  </a:lnTo>
                  <a:lnTo>
                    <a:pt x="2092" y="1531"/>
                  </a:lnTo>
                  <a:lnTo>
                    <a:pt x="2093" y="1541"/>
                  </a:lnTo>
                  <a:lnTo>
                    <a:pt x="2100" y="1547"/>
                  </a:lnTo>
                  <a:lnTo>
                    <a:pt x="2086" y="1562"/>
                  </a:lnTo>
                  <a:lnTo>
                    <a:pt x="2086" y="1566"/>
                  </a:lnTo>
                  <a:lnTo>
                    <a:pt x="2073" y="1572"/>
                  </a:lnTo>
                  <a:lnTo>
                    <a:pt x="2068" y="1585"/>
                  </a:lnTo>
                  <a:lnTo>
                    <a:pt x="2081" y="1592"/>
                  </a:lnTo>
                  <a:lnTo>
                    <a:pt x="2082" y="1599"/>
                  </a:lnTo>
                  <a:lnTo>
                    <a:pt x="2073" y="1605"/>
                  </a:lnTo>
                  <a:lnTo>
                    <a:pt x="2044" y="1609"/>
                  </a:lnTo>
                  <a:lnTo>
                    <a:pt x="1993" y="1625"/>
                  </a:lnTo>
                  <a:lnTo>
                    <a:pt x="1935" y="1663"/>
                  </a:lnTo>
                  <a:lnTo>
                    <a:pt x="1908" y="1693"/>
                  </a:lnTo>
                  <a:lnTo>
                    <a:pt x="1906" y="1714"/>
                  </a:lnTo>
                  <a:lnTo>
                    <a:pt x="1914" y="1733"/>
                  </a:lnTo>
                  <a:lnTo>
                    <a:pt x="1910" y="1742"/>
                  </a:lnTo>
                  <a:lnTo>
                    <a:pt x="1918" y="1754"/>
                  </a:lnTo>
                  <a:lnTo>
                    <a:pt x="1921" y="1768"/>
                  </a:lnTo>
                  <a:lnTo>
                    <a:pt x="1916" y="1769"/>
                  </a:lnTo>
                  <a:lnTo>
                    <a:pt x="1914" y="1762"/>
                  </a:lnTo>
                  <a:lnTo>
                    <a:pt x="1910" y="1773"/>
                  </a:lnTo>
                  <a:lnTo>
                    <a:pt x="1903" y="1763"/>
                  </a:lnTo>
                  <a:lnTo>
                    <a:pt x="1900" y="1768"/>
                  </a:lnTo>
                  <a:lnTo>
                    <a:pt x="1910" y="1781"/>
                  </a:lnTo>
                  <a:lnTo>
                    <a:pt x="1910" y="1811"/>
                  </a:lnTo>
                  <a:lnTo>
                    <a:pt x="1905" y="1817"/>
                  </a:lnTo>
                  <a:lnTo>
                    <a:pt x="1898" y="1807"/>
                  </a:lnTo>
                  <a:lnTo>
                    <a:pt x="1890" y="1803"/>
                  </a:lnTo>
                  <a:lnTo>
                    <a:pt x="1875" y="1808"/>
                  </a:lnTo>
                  <a:lnTo>
                    <a:pt x="1871" y="1818"/>
                  </a:lnTo>
                  <a:lnTo>
                    <a:pt x="1879" y="1852"/>
                  </a:lnTo>
                  <a:lnTo>
                    <a:pt x="1895" y="1877"/>
                  </a:lnTo>
                  <a:lnTo>
                    <a:pt x="1901" y="1877"/>
                  </a:lnTo>
                  <a:lnTo>
                    <a:pt x="1901" y="1865"/>
                  </a:lnTo>
                  <a:lnTo>
                    <a:pt x="1891" y="1858"/>
                  </a:lnTo>
                  <a:lnTo>
                    <a:pt x="1898" y="1850"/>
                  </a:lnTo>
                  <a:lnTo>
                    <a:pt x="1910" y="1848"/>
                  </a:lnTo>
                  <a:lnTo>
                    <a:pt x="1938" y="1881"/>
                  </a:lnTo>
                  <a:lnTo>
                    <a:pt x="2007" y="1917"/>
                  </a:lnTo>
                  <a:lnTo>
                    <a:pt x="2013" y="1929"/>
                  </a:lnTo>
                  <a:lnTo>
                    <a:pt x="2028" y="1941"/>
                  </a:lnTo>
                  <a:lnTo>
                    <a:pt x="2028" y="1988"/>
                  </a:lnTo>
                  <a:lnTo>
                    <a:pt x="2046" y="2010"/>
                  </a:lnTo>
                  <a:lnTo>
                    <a:pt x="2052" y="2045"/>
                  </a:lnTo>
                  <a:lnTo>
                    <a:pt x="2047" y="2040"/>
                  </a:lnTo>
                  <a:lnTo>
                    <a:pt x="2043" y="2047"/>
                  </a:lnTo>
                  <a:lnTo>
                    <a:pt x="2031" y="2040"/>
                  </a:lnTo>
                  <a:lnTo>
                    <a:pt x="2031" y="2050"/>
                  </a:lnTo>
                  <a:lnTo>
                    <a:pt x="2044" y="2054"/>
                  </a:lnTo>
                  <a:lnTo>
                    <a:pt x="2076" y="2055"/>
                  </a:lnTo>
                  <a:lnTo>
                    <a:pt x="2081" y="2077"/>
                  </a:lnTo>
                  <a:lnTo>
                    <a:pt x="2077" y="2083"/>
                  </a:lnTo>
                  <a:lnTo>
                    <a:pt x="2072" y="2078"/>
                  </a:lnTo>
                  <a:lnTo>
                    <a:pt x="2071" y="2083"/>
                  </a:lnTo>
                  <a:lnTo>
                    <a:pt x="2054" y="2092"/>
                  </a:lnTo>
                  <a:lnTo>
                    <a:pt x="2056" y="2103"/>
                  </a:lnTo>
                  <a:lnTo>
                    <a:pt x="2041" y="2122"/>
                  </a:lnTo>
                  <a:lnTo>
                    <a:pt x="2033" y="2153"/>
                  </a:lnTo>
                  <a:lnTo>
                    <a:pt x="2039" y="2226"/>
                  </a:lnTo>
                  <a:lnTo>
                    <a:pt x="2018" y="2231"/>
                  </a:lnTo>
                  <a:lnTo>
                    <a:pt x="1975" y="2260"/>
                  </a:lnTo>
                  <a:lnTo>
                    <a:pt x="1890" y="2345"/>
                  </a:lnTo>
                  <a:lnTo>
                    <a:pt x="1855" y="2393"/>
                  </a:lnTo>
                  <a:lnTo>
                    <a:pt x="1806" y="2478"/>
                  </a:lnTo>
                  <a:lnTo>
                    <a:pt x="1767" y="2562"/>
                  </a:lnTo>
                  <a:lnTo>
                    <a:pt x="1733" y="2643"/>
                  </a:lnTo>
                  <a:lnTo>
                    <a:pt x="1682" y="2794"/>
                  </a:lnTo>
                  <a:lnTo>
                    <a:pt x="1669" y="2841"/>
                  </a:lnTo>
                  <a:lnTo>
                    <a:pt x="1644" y="2960"/>
                  </a:lnTo>
                  <a:lnTo>
                    <a:pt x="1620" y="3040"/>
                  </a:lnTo>
                  <a:lnTo>
                    <a:pt x="1571" y="3176"/>
                  </a:lnTo>
                  <a:lnTo>
                    <a:pt x="1525" y="3265"/>
                  </a:lnTo>
                  <a:lnTo>
                    <a:pt x="1469" y="3392"/>
                  </a:lnTo>
                  <a:lnTo>
                    <a:pt x="1439" y="3449"/>
                  </a:lnTo>
                  <a:lnTo>
                    <a:pt x="1403" y="3507"/>
                  </a:lnTo>
                  <a:lnTo>
                    <a:pt x="1318" y="3620"/>
                  </a:lnTo>
                  <a:lnTo>
                    <a:pt x="1256" y="3687"/>
                  </a:lnTo>
                  <a:lnTo>
                    <a:pt x="985" y="3937"/>
                  </a:lnTo>
                  <a:lnTo>
                    <a:pt x="867" y="4054"/>
                  </a:lnTo>
                  <a:lnTo>
                    <a:pt x="763" y="4145"/>
                  </a:lnTo>
                  <a:lnTo>
                    <a:pt x="626" y="4253"/>
                  </a:lnTo>
                  <a:lnTo>
                    <a:pt x="601" y="4262"/>
                  </a:lnTo>
                  <a:lnTo>
                    <a:pt x="594" y="4258"/>
                  </a:lnTo>
                  <a:lnTo>
                    <a:pt x="580" y="4258"/>
                  </a:lnTo>
                  <a:lnTo>
                    <a:pt x="572" y="4252"/>
                  </a:lnTo>
                  <a:lnTo>
                    <a:pt x="561" y="4246"/>
                  </a:lnTo>
                  <a:lnTo>
                    <a:pt x="562" y="4236"/>
                  </a:lnTo>
                  <a:lnTo>
                    <a:pt x="556" y="4213"/>
                  </a:lnTo>
                  <a:lnTo>
                    <a:pt x="557" y="4198"/>
                  </a:lnTo>
                  <a:lnTo>
                    <a:pt x="551" y="4192"/>
                  </a:lnTo>
                  <a:lnTo>
                    <a:pt x="553" y="4188"/>
                  </a:lnTo>
                  <a:lnTo>
                    <a:pt x="464" y="4182"/>
                  </a:lnTo>
                  <a:lnTo>
                    <a:pt x="454" y="4182"/>
                  </a:lnTo>
                  <a:lnTo>
                    <a:pt x="458" y="4178"/>
                  </a:lnTo>
                  <a:lnTo>
                    <a:pt x="456" y="4167"/>
                  </a:lnTo>
                  <a:lnTo>
                    <a:pt x="463" y="4162"/>
                  </a:lnTo>
                  <a:lnTo>
                    <a:pt x="454" y="4152"/>
                  </a:lnTo>
                  <a:lnTo>
                    <a:pt x="456" y="4144"/>
                  </a:lnTo>
                  <a:lnTo>
                    <a:pt x="452" y="4129"/>
                  </a:lnTo>
                  <a:lnTo>
                    <a:pt x="458" y="4123"/>
                  </a:lnTo>
                  <a:lnTo>
                    <a:pt x="461" y="4099"/>
                  </a:lnTo>
                  <a:lnTo>
                    <a:pt x="452" y="4085"/>
                  </a:lnTo>
                  <a:lnTo>
                    <a:pt x="456" y="4066"/>
                  </a:lnTo>
                  <a:lnTo>
                    <a:pt x="458" y="4081"/>
                  </a:lnTo>
                  <a:lnTo>
                    <a:pt x="464" y="4086"/>
                  </a:lnTo>
                  <a:lnTo>
                    <a:pt x="476" y="4064"/>
                  </a:lnTo>
                  <a:lnTo>
                    <a:pt x="472" y="4045"/>
                  </a:lnTo>
                  <a:lnTo>
                    <a:pt x="479" y="4030"/>
                  </a:lnTo>
                  <a:lnTo>
                    <a:pt x="474" y="4006"/>
                  </a:lnTo>
                  <a:lnTo>
                    <a:pt x="481" y="3972"/>
                  </a:lnTo>
                  <a:lnTo>
                    <a:pt x="492" y="3992"/>
                  </a:lnTo>
                  <a:lnTo>
                    <a:pt x="520" y="4000"/>
                  </a:lnTo>
                  <a:lnTo>
                    <a:pt x="508" y="4001"/>
                  </a:lnTo>
                  <a:lnTo>
                    <a:pt x="511" y="4017"/>
                  </a:lnTo>
                  <a:lnTo>
                    <a:pt x="502" y="4011"/>
                  </a:lnTo>
                  <a:lnTo>
                    <a:pt x="503" y="4020"/>
                  </a:lnTo>
                  <a:lnTo>
                    <a:pt x="512" y="4030"/>
                  </a:lnTo>
                  <a:lnTo>
                    <a:pt x="532" y="4034"/>
                  </a:lnTo>
                  <a:lnTo>
                    <a:pt x="545" y="4027"/>
                  </a:lnTo>
                  <a:lnTo>
                    <a:pt x="545" y="4019"/>
                  </a:lnTo>
                  <a:lnTo>
                    <a:pt x="536" y="4002"/>
                  </a:lnTo>
                  <a:lnTo>
                    <a:pt x="528" y="4009"/>
                  </a:lnTo>
                  <a:lnTo>
                    <a:pt x="541" y="3980"/>
                  </a:lnTo>
                  <a:lnTo>
                    <a:pt x="543" y="3953"/>
                  </a:lnTo>
                  <a:lnTo>
                    <a:pt x="553" y="3940"/>
                  </a:lnTo>
                  <a:lnTo>
                    <a:pt x="550" y="3955"/>
                  </a:lnTo>
                  <a:lnTo>
                    <a:pt x="545" y="3955"/>
                  </a:lnTo>
                  <a:lnTo>
                    <a:pt x="555" y="3961"/>
                  </a:lnTo>
                  <a:lnTo>
                    <a:pt x="561" y="3937"/>
                  </a:lnTo>
                  <a:lnTo>
                    <a:pt x="571" y="3868"/>
                  </a:lnTo>
                  <a:lnTo>
                    <a:pt x="570" y="3833"/>
                  </a:lnTo>
                  <a:lnTo>
                    <a:pt x="553" y="3783"/>
                  </a:lnTo>
                  <a:lnTo>
                    <a:pt x="523" y="3628"/>
                  </a:lnTo>
                  <a:lnTo>
                    <a:pt x="567" y="3492"/>
                  </a:lnTo>
                  <a:lnTo>
                    <a:pt x="572" y="3488"/>
                  </a:lnTo>
                  <a:lnTo>
                    <a:pt x="580" y="3453"/>
                  </a:lnTo>
                  <a:lnTo>
                    <a:pt x="591" y="3432"/>
                  </a:lnTo>
                  <a:lnTo>
                    <a:pt x="596" y="3432"/>
                  </a:lnTo>
                  <a:lnTo>
                    <a:pt x="591" y="3439"/>
                  </a:lnTo>
                  <a:lnTo>
                    <a:pt x="596" y="3454"/>
                  </a:lnTo>
                  <a:lnTo>
                    <a:pt x="587" y="3442"/>
                  </a:lnTo>
                  <a:lnTo>
                    <a:pt x="580" y="3463"/>
                  </a:lnTo>
                  <a:lnTo>
                    <a:pt x="576" y="3493"/>
                  </a:lnTo>
                  <a:lnTo>
                    <a:pt x="587" y="3502"/>
                  </a:lnTo>
                  <a:lnTo>
                    <a:pt x="594" y="3502"/>
                  </a:lnTo>
                  <a:lnTo>
                    <a:pt x="610" y="3487"/>
                  </a:lnTo>
                  <a:lnTo>
                    <a:pt x="617" y="3467"/>
                  </a:lnTo>
                  <a:lnTo>
                    <a:pt x="626" y="3461"/>
                  </a:lnTo>
                  <a:lnTo>
                    <a:pt x="651" y="3429"/>
                  </a:lnTo>
                  <a:lnTo>
                    <a:pt x="674" y="3380"/>
                  </a:lnTo>
                  <a:lnTo>
                    <a:pt x="689" y="3363"/>
                  </a:lnTo>
                  <a:lnTo>
                    <a:pt x="694" y="3365"/>
                  </a:lnTo>
                  <a:lnTo>
                    <a:pt x="693" y="3375"/>
                  </a:lnTo>
                  <a:lnTo>
                    <a:pt x="688" y="3374"/>
                  </a:lnTo>
                  <a:lnTo>
                    <a:pt x="683" y="3395"/>
                  </a:lnTo>
                  <a:lnTo>
                    <a:pt x="695" y="3413"/>
                  </a:lnTo>
                  <a:lnTo>
                    <a:pt x="735" y="3433"/>
                  </a:lnTo>
                  <a:lnTo>
                    <a:pt x="752" y="3433"/>
                  </a:lnTo>
                  <a:lnTo>
                    <a:pt x="762" y="3419"/>
                  </a:lnTo>
                  <a:lnTo>
                    <a:pt x="779" y="3379"/>
                  </a:lnTo>
                  <a:lnTo>
                    <a:pt x="817" y="3341"/>
                  </a:lnTo>
                  <a:lnTo>
                    <a:pt x="865" y="3254"/>
                  </a:lnTo>
                  <a:lnTo>
                    <a:pt x="867" y="3237"/>
                  </a:lnTo>
                  <a:lnTo>
                    <a:pt x="857" y="3172"/>
                  </a:lnTo>
                  <a:lnTo>
                    <a:pt x="862" y="3176"/>
                  </a:lnTo>
                  <a:lnTo>
                    <a:pt x="865" y="3163"/>
                  </a:lnTo>
                  <a:lnTo>
                    <a:pt x="860" y="3137"/>
                  </a:lnTo>
                  <a:lnTo>
                    <a:pt x="870" y="3087"/>
                  </a:lnTo>
                  <a:lnTo>
                    <a:pt x="886" y="3043"/>
                  </a:lnTo>
                  <a:lnTo>
                    <a:pt x="902" y="3028"/>
                  </a:lnTo>
                  <a:lnTo>
                    <a:pt x="921" y="3040"/>
                  </a:lnTo>
                  <a:lnTo>
                    <a:pt x="922" y="3049"/>
                  </a:lnTo>
                  <a:lnTo>
                    <a:pt x="917" y="3040"/>
                  </a:lnTo>
                  <a:lnTo>
                    <a:pt x="915" y="3040"/>
                  </a:lnTo>
                  <a:lnTo>
                    <a:pt x="915" y="3045"/>
                  </a:lnTo>
                  <a:lnTo>
                    <a:pt x="931" y="3063"/>
                  </a:lnTo>
                  <a:lnTo>
                    <a:pt x="947" y="3077"/>
                  </a:lnTo>
                  <a:lnTo>
                    <a:pt x="960" y="3078"/>
                  </a:lnTo>
                  <a:lnTo>
                    <a:pt x="976" y="3063"/>
                  </a:lnTo>
                  <a:lnTo>
                    <a:pt x="995" y="3035"/>
                  </a:lnTo>
                  <a:lnTo>
                    <a:pt x="1049" y="2978"/>
                  </a:lnTo>
                  <a:lnTo>
                    <a:pt x="1054" y="2964"/>
                  </a:lnTo>
                  <a:lnTo>
                    <a:pt x="1055" y="2975"/>
                  </a:lnTo>
                  <a:lnTo>
                    <a:pt x="1048" y="2985"/>
                  </a:lnTo>
                  <a:lnTo>
                    <a:pt x="1039" y="3006"/>
                  </a:lnTo>
                  <a:lnTo>
                    <a:pt x="1039" y="3029"/>
                  </a:lnTo>
                  <a:lnTo>
                    <a:pt x="1055" y="3059"/>
                  </a:lnTo>
                  <a:lnTo>
                    <a:pt x="1083" y="3089"/>
                  </a:lnTo>
                  <a:lnTo>
                    <a:pt x="1112" y="3118"/>
                  </a:lnTo>
                  <a:lnTo>
                    <a:pt x="1121" y="3123"/>
                  </a:lnTo>
                  <a:lnTo>
                    <a:pt x="1151" y="3153"/>
                  </a:lnTo>
                  <a:lnTo>
                    <a:pt x="1188" y="3178"/>
                  </a:lnTo>
                  <a:lnTo>
                    <a:pt x="1221" y="3185"/>
                  </a:lnTo>
                  <a:lnTo>
                    <a:pt x="1252" y="3176"/>
                  </a:lnTo>
                  <a:lnTo>
                    <a:pt x="1289" y="3148"/>
                  </a:lnTo>
                  <a:lnTo>
                    <a:pt x="1311" y="3119"/>
                  </a:lnTo>
                  <a:lnTo>
                    <a:pt x="1363" y="3029"/>
                  </a:lnTo>
                  <a:lnTo>
                    <a:pt x="1379" y="2988"/>
                  </a:lnTo>
                  <a:lnTo>
                    <a:pt x="1458" y="2832"/>
                  </a:lnTo>
                  <a:lnTo>
                    <a:pt x="1467" y="2809"/>
                  </a:lnTo>
                  <a:lnTo>
                    <a:pt x="1497" y="2688"/>
                  </a:lnTo>
                  <a:lnTo>
                    <a:pt x="1488" y="2643"/>
                  </a:lnTo>
                  <a:lnTo>
                    <a:pt x="1451" y="2546"/>
                  </a:lnTo>
                  <a:lnTo>
                    <a:pt x="1380" y="2417"/>
                  </a:lnTo>
                  <a:lnTo>
                    <a:pt x="1395" y="2349"/>
                  </a:lnTo>
                  <a:lnTo>
                    <a:pt x="1424" y="2272"/>
                  </a:lnTo>
                  <a:lnTo>
                    <a:pt x="1456" y="2216"/>
                  </a:lnTo>
                  <a:lnTo>
                    <a:pt x="1454" y="2207"/>
                  </a:lnTo>
                  <a:lnTo>
                    <a:pt x="1464" y="2193"/>
                  </a:lnTo>
                  <a:lnTo>
                    <a:pt x="1423" y="2206"/>
                  </a:lnTo>
                  <a:lnTo>
                    <a:pt x="1407" y="2220"/>
                  </a:lnTo>
                  <a:lnTo>
                    <a:pt x="1384" y="2212"/>
                  </a:lnTo>
                  <a:lnTo>
                    <a:pt x="1379" y="2225"/>
                  </a:lnTo>
                  <a:lnTo>
                    <a:pt x="1364" y="2225"/>
                  </a:lnTo>
                  <a:lnTo>
                    <a:pt x="1355" y="2231"/>
                  </a:lnTo>
                  <a:lnTo>
                    <a:pt x="1349" y="2226"/>
                  </a:lnTo>
                  <a:lnTo>
                    <a:pt x="1334" y="2221"/>
                  </a:lnTo>
                  <a:lnTo>
                    <a:pt x="1338" y="2227"/>
                  </a:lnTo>
                  <a:lnTo>
                    <a:pt x="1328" y="2231"/>
                  </a:lnTo>
                  <a:lnTo>
                    <a:pt x="1328" y="2235"/>
                  </a:lnTo>
                  <a:lnTo>
                    <a:pt x="1336" y="2232"/>
                  </a:lnTo>
                  <a:lnTo>
                    <a:pt x="1333" y="2242"/>
                  </a:lnTo>
                  <a:lnTo>
                    <a:pt x="1338" y="2239"/>
                  </a:lnTo>
                  <a:lnTo>
                    <a:pt x="1338" y="2246"/>
                  </a:lnTo>
                  <a:lnTo>
                    <a:pt x="1348" y="2249"/>
                  </a:lnTo>
                  <a:lnTo>
                    <a:pt x="1341" y="2264"/>
                  </a:lnTo>
                  <a:lnTo>
                    <a:pt x="1343" y="2254"/>
                  </a:lnTo>
                  <a:lnTo>
                    <a:pt x="1338" y="2252"/>
                  </a:lnTo>
                  <a:lnTo>
                    <a:pt x="1321" y="2256"/>
                  </a:lnTo>
                  <a:lnTo>
                    <a:pt x="1309" y="2262"/>
                  </a:lnTo>
                  <a:lnTo>
                    <a:pt x="1309" y="2267"/>
                  </a:lnTo>
                  <a:lnTo>
                    <a:pt x="1295" y="2270"/>
                  </a:lnTo>
                  <a:lnTo>
                    <a:pt x="1301" y="2272"/>
                  </a:lnTo>
                  <a:lnTo>
                    <a:pt x="1294" y="2280"/>
                  </a:lnTo>
                  <a:lnTo>
                    <a:pt x="1306" y="2272"/>
                  </a:lnTo>
                  <a:lnTo>
                    <a:pt x="1314" y="2276"/>
                  </a:lnTo>
                  <a:lnTo>
                    <a:pt x="1316" y="2274"/>
                  </a:lnTo>
                  <a:lnTo>
                    <a:pt x="1330" y="2276"/>
                  </a:lnTo>
                  <a:lnTo>
                    <a:pt x="1336" y="2267"/>
                  </a:lnTo>
                  <a:lnTo>
                    <a:pt x="1344" y="2274"/>
                  </a:lnTo>
                  <a:lnTo>
                    <a:pt x="1346" y="2280"/>
                  </a:lnTo>
                  <a:lnTo>
                    <a:pt x="1333" y="2291"/>
                  </a:lnTo>
                  <a:lnTo>
                    <a:pt x="1325" y="2281"/>
                  </a:lnTo>
                  <a:lnTo>
                    <a:pt x="1316" y="2280"/>
                  </a:lnTo>
                  <a:lnTo>
                    <a:pt x="1295" y="2305"/>
                  </a:lnTo>
                  <a:lnTo>
                    <a:pt x="1285" y="2353"/>
                  </a:lnTo>
                  <a:lnTo>
                    <a:pt x="1272" y="2354"/>
                  </a:lnTo>
                  <a:lnTo>
                    <a:pt x="1269" y="2363"/>
                  </a:lnTo>
                  <a:lnTo>
                    <a:pt x="1280" y="2368"/>
                  </a:lnTo>
                  <a:lnTo>
                    <a:pt x="1272" y="2375"/>
                  </a:lnTo>
                  <a:lnTo>
                    <a:pt x="1259" y="2414"/>
                  </a:lnTo>
                  <a:lnTo>
                    <a:pt x="1251" y="2419"/>
                  </a:lnTo>
                  <a:lnTo>
                    <a:pt x="1267" y="2437"/>
                  </a:lnTo>
                  <a:lnTo>
                    <a:pt x="1250" y="2424"/>
                  </a:lnTo>
                  <a:lnTo>
                    <a:pt x="1245" y="2433"/>
                  </a:lnTo>
                  <a:lnTo>
                    <a:pt x="1245" y="2444"/>
                  </a:lnTo>
                  <a:lnTo>
                    <a:pt x="1256" y="2461"/>
                  </a:lnTo>
                  <a:lnTo>
                    <a:pt x="1267" y="2459"/>
                  </a:lnTo>
                  <a:lnTo>
                    <a:pt x="1279" y="2449"/>
                  </a:lnTo>
                  <a:lnTo>
                    <a:pt x="1274" y="2459"/>
                  </a:lnTo>
                  <a:lnTo>
                    <a:pt x="1262" y="2469"/>
                  </a:lnTo>
                  <a:lnTo>
                    <a:pt x="1279" y="2496"/>
                  </a:lnTo>
                  <a:lnTo>
                    <a:pt x="1284" y="2487"/>
                  </a:lnTo>
                  <a:lnTo>
                    <a:pt x="1295" y="2492"/>
                  </a:lnTo>
                  <a:lnTo>
                    <a:pt x="1304" y="2487"/>
                  </a:lnTo>
                  <a:lnTo>
                    <a:pt x="1304" y="2481"/>
                  </a:lnTo>
                  <a:lnTo>
                    <a:pt x="1309" y="2481"/>
                  </a:lnTo>
                  <a:lnTo>
                    <a:pt x="1306" y="2472"/>
                  </a:lnTo>
                  <a:lnTo>
                    <a:pt x="1314" y="2469"/>
                  </a:lnTo>
                  <a:lnTo>
                    <a:pt x="1304" y="2464"/>
                  </a:lnTo>
                  <a:lnTo>
                    <a:pt x="1296" y="2461"/>
                  </a:lnTo>
                  <a:lnTo>
                    <a:pt x="1315" y="2466"/>
                  </a:lnTo>
                  <a:lnTo>
                    <a:pt x="1315" y="2469"/>
                  </a:lnTo>
                  <a:lnTo>
                    <a:pt x="1314" y="2477"/>
                  </a:lnTo>
                  <a:lnTo>
                    <a:pt x="1316" y="2476"/>
                  </a:lnTo>
                  <a:lnTo>
                    <a:pt x="1328" y="2477"/>
                  </a:lnTo>
                  <a:lnTo>
                    <a:pt x="1320" y="2472"/>
                  </a:lnTo>
                  <a:lnTo>
                    <a:pt x="1318" y="2471"/>
                  </a:lnTo>
                  <a:lnTo>
                    <a:pt x="1350" y="2486"/>
                  </a:lnTo>
                  <a:lnTo>
                    <a:pt x="1350" y="2503"/>
                  </a:lnTo>
                  <a:lnTo>
                    <a:pt x="1325" y="2536"/>
                  </a:lnTo>
                  <a:lnTo>
                    <a:pt x="1275" y="2579"/>
                  </a:lnTo>
                  <a:lnTo>
                    <a:pt x="1221" y="2595"/>
                  </a:lnTo>
                  <a:lnTo>
                    <a:pt x="1177" y="2600"/>
                  </a:lnTo>
                  <a:lnTo>
                    <a:pt x="1137" y="2609"/>
                  </a:lnTo>
                  <a:lnTo>
                    <a:pt x="1107" y="2621"/>
                  </a:lnTo>
                  <a:lnTo>
                    <a:pt x="1077" y="2648"/>
                  </a:lnTo>
                  <a:lnTo>
                    <a:pt x="1064" y="2663"/>
                  </a:lnTo>
                  <a:lnTo>
                    <a:pt x="1049" y="2754"/>
                  </a:lnTo>
                  <a:lnTo>
                    <a:pt x="1043" y="2774"/>
                  </a:lnTo>
                  <a:lnTo>
                    <a:pt x="1033" y="2788"/>
                  </a:lnTo>
                  <a:lnTo>
                    <a:pt x="1020" y="2794"/>
                  </a:lnTo>
                  <a:lnTo>
                    <a:pt x="984" y="2797"/>
                  </a:lnTo>
                  <a:lnTo>
                    <a:pt x="966" y="2806"/>
                  </a:lnTo>
                  <a:lnTo>
                    <a:pt x="959" y="2812"/>
                  </a:lnTo>
                  <a:lnTo>
                    <a:pt x="950" y="2852"/>
                  </a:lnTo>
                  <a:lnTo>
                    <a:pt x="924" y="2832"/>
                  </a:lnTo>
                  <a:lnTo>
                    <a:pt x="902" y="2826"/>
                  </a:lnTo>
                  <a:lnTo>
                    <a:pt x="883" y="2828"/>
                  </a:lnTo>
                  <a:lnTo>
                    <a:pt x="860" y="2838"/>
                  </a:lnTo>
                  <a:lnTo>
                    <a:pt x="852" y="2850"/>
                  </a:lnTo>
                  <a:lnTo>
                    <a:pt x="843" y="2848"/>
                  </a:lnTo>
                  <a:lnTo>
                    <a:pt x="838" y="2836"/>
                  </a:lnTo>
                  <a:lnTo>
                    <a:pt x="806" y="2826"/>
                  </a:lnTo>
                  <a:lnTo>
                    <a:pt x="778" y="2809"/>
                  </a:lnTo>
                  <a:lnTo>
                    <a:pt x="769" y="2781"/>
                  </a:lnTo>
                  <a:lnTo>
                    <a:pt x="747" y="2783"/>
                  </a:lnTo>
                  <a:lnTo>
                    <a:pt x="737" y="2801"/>
                  </a:lnTo>
                  <a:lnTo>
                    <a:pt x="729" y="2804"/>
                  </a:lnTo>
                  <a:lnTo>
                    <a:pt x="710" y="2781"/>
                  </a:lnTo>
                  <a:lnTo>
                    <a:pt x="679" y="2757"/>
                  </a:lnTo>
                  <a:lnTo>
                    <a:pt x="674" y="2754"/>
                  </a:lnTo>
                  <a:lnTo>
                    <a:pt x="661" y="2767"/>
                  </a:lnTo>
                  <a:lnTo>
                    <a:pt x="655" y="2763"/>
                  </a:lnTo>
                  <a:lnTo>
                    <a:pt x="639" y="2738"/>
                  </a:lnTo>
                  <a:lnTo>
                    <a:pt x="630" y="2738"/>
                  </a:lnTo>
                  <a:lnTo>
                    <a:pt x="619" y="2758"/>
                  </a:lnTo>
                  <a:lnTo>
                    <a:pt x="596" y="2743"/>
                  </a:lnTo>
                  <a:lnTo>
                    <a:pt x="587" y="2733"/>
                  </a:lnTo>
                  <a:lnTo>
                    <a:pt x="587" y="2725"/>
                  </a:lnTo>
                  <a:lnTo>
                    <a:pt x="580" y="2722"/>
                  </a:lnTo>
                  <a:lnTo>
                    <a:pt x="577" y="2728"/>
                  </a:lnTo>
                  <a:lnTo>
                    <a:pt x="571" y="2730"/>
                  </a:lnTo>
                  <a:lnTo>
                    <a:pt x="560" y="2695"/>
                  </a:lnTo>
                  <a:lnTo>
                    <a:pt x="543" y="2674"/>
                  </a:lnTo>
                  <a:lnTo>
                    <a:pt x="543" y="2666"/>
                  </a:lnTo>
                  <a:lnTo>
                    <a:pt x="533" y="2636"/>
                  </a:lnTo>
                  <a:lnTo>
                    <a:pt x="536" y="2626"/>
                  </a:lnTo>
                  <a:lnTo>
                    <a:pt x="528" y="2620"/>
                  </a:lnTo>
                  <a:lnTo>
                    <a:pt x="518" y="2625"/>
                  </a:lnTo>
                  <a:lnTo>
                    <a:pt x="493" y="2620"/>
                  </a:lnTo>
                  <a:lnTo>
                    <a:pt x="481" y="2629"/>
                  </a:lnTo>
                  <a:lnTo>
                    <a:pt x="474" y="2620"/>
                  </a:lnTo>
                  <a:lnTo>
                    <a:pt x="468" y="2629"/>
                  </a:lnTo>
                  <a:lnTo>
                    <a:pt x="448" y="2616"/>
                  </a:lnTo>
                  <a:lnTo>
                    <a:pt x="452" y="2609"/>
                  </a:lnTo>
                  <a:lnTo>
                    <a:pt x="434" y="2609"/>
                  </a:lnTo>
                  <a:lnTo>
                    <a:pt x="423" y="2592"/>
                  </a:lnTo>
                  <a:lnTo>
                    <a:pt x="407" y="2582"/>
                  </a:lnTo>
                  <a:lnTo>
                    <a:pt x="400" y="2562"/>
                  </a:lnTo>
                  <a:lnTo>
                    <a:pt x="390" y="2557"/>
                  </a:lnTo>
                  <a:lnTo>
                    <a:pt x="374" y="2540"/>
                  </a:lnTo>
                  <a:lnTo>
                    <a:pt x="375" y="2518"/>
                  </a:lnTo>
                  <a:lnTo>
                    <a:pt x="370" y="2510"/>
                  </a:lnTo>
                  <a:lnTo>
                    <a:pt x="339" y="2496"/>
                  </a:lnTo>
                  <a:lnTo>
                    <a:pt x="353" y="2451"/>
                  </a:lnTo>
                  <a:lnTo>
                    <a:pt x="341" y="2433"/>
                  </a:lnTo>
                  <a:lnTo>
                    <a:pt x="341" y="2417"/>
                  </a:lnTo>
                  <a:lnTo>
                    <a:pt x="326" y="2412"/>
                  </a:lnTo>
                  <a:lnTo>
                    <a:pt x="328" y="2402"/>
                  </a:lnTo>
                  <a:lnTo>
                    <a:pt x="336" y="2403"/>
                  </a:lnTo>
                  <a:lnTo>
                    <a:pt x="341" y="2382"/>
                  </a:lnTo>
                  <a:lnTo>
                    <a:pt x="326" y="2370"/>
                  </a:lnTo>
                  <a:lnTo>
                    <a:pt x="326" y="2359"/>
                  </a:lnTo>
                  <a:lnTo>
                    <a:pt x="319" y="2354"/>
                  </a:lnTo>
                  <a:lnTo>
                    <a:pt x="305" y="2334"/>
                  </a:lnTo>
                  <a:lnTo>
                    <a:pt x="305" y="2305"/>
                  </a:lnTo>
                  <a:lnTo>
                    <a:pt x="295" y="2281"/>
                  </a:lnTo>
                  <a:lnTo>
                    <a:pt x="287" y="2275"/>
                  </a:lnTo>
                  <a:lnTo>
                    <a:pt x="285" y="2262"/>
                  </a:lnTo>
                  <a:lnTo>
                    <a:pt x="275" y="2267"/>
                  </a:lnTo>
                  <a:lnTo>
                    <a:pt x="267" y="2256"/>
                  </a:lnTo>
                  <a:lnTo>
                    <a:pt x="277" y="2244"/>
                  </a:lnTo>
                  <a:lnTo>
                    <a:pt x="266" y="2242"/>
                  </a:lnTo>
                  <a:lnTo>
                    <a:pt x="266" y="2227"/>
                  </a:lnTo>
                  <a:lnTo>
                    <a:pt x="254" y="2222"/>
                  </a:lnTo>
                  <a:lnTo>
                    <a:pt x="261" y="2198"/>
                  </a:lnTo>
                  <a:lnTo>
                    <a:pt x="241" y="2195"/>
                  </a:lnTo>
                  <a:lnTo>
                    <a:pt x="251" y="2188"/>
                  </a:lnTo>
                  <a:lnTo>
                    <a:pt x="251" y="2177"/>
                  </a:lnTo>
                  <a:lnTo>
                    <a:pt x="231" y="2148"/>
                  </a:lnTo>
                  <a:lnTo>
                    <a:pt x="237" y="2136"/>
                  </a:lnTo>
                  <a:lnTo>
                    <a:pt x="236" y="2127"/>
                  </a:lnTo>
                  <a:lnTo>
                    <a:pt x="245" y="2136"/>
                  </a:lnTo>
                  <a:lnTo>
                    <a:pt x="252" y="2124"/>
                  </a:lnTo>
                  <a:lnTo>
                    <a:pt x="231" y="2118"/>
                  </a:lnTo>
                  <a:lnTo>
                    <a:pt x="230" y="2109"/>
                  </a:lnTo>
                  <a:lnTo>
                    <a:pt x="230" y="2099"/>
                  </a:lnTo>
                  <a:lnTo>
                    <a:pt x="221" y="2098"/>
                  </a:lnTo>
                  <a:lnTo>
                    <a:pt x="216" y="2098"/>
                  </a:lnTo>
                  <a:lnTo>
                    <a:pt x="208" y="2102"/>
                  </a:lnTo>
                  <a:lnTo>
                    <a:pt x="203" y="2093"/>
                  </a:lnTo>
                  <a:lnTo>
                    <a:pt x="190" y="2088"/>
                  </a:lnTo>
                  <a:lnTo>
                    <a:pt x="182" y="2092"/>
                  </a:lnTo>
                  <a:lnTo>
                    <a:pt x="182" y="2087"/>
                  </a:lnTo>
                  <a:lnTo>
                    <a:pt x="166" y="2089"/>
                  </a:lnTo>
                  <a:lnTo>
                    <a:pt x="154" y="2077"/>
                  </a:lnTo>
                  <a:lnTo>
                    <a:pt x="141" y="2074"/>
                  </a:lnTo>
                  <a:lnTo>
                    <a:pt x="133" y="2068"/>
                  </a:lnTo>
                  <a:lnTo>
                    <a:pt x="133" y="2052"/>
                  </a:lnTo>
                  <a:lnTo>
                    <a:pt x="123" y="2047"/>
                  </a:lnTo>
                  <a:lnTo>
                    <a:pt x="128" y="2040"/>
                  </a:lnTo>
                  <a:lnTo>
                    <a:pt x="113" y="2038"/>
                  </a:lnTo>
                  <a:lnTo>
                    <a:pt x="112" y="2015"/>
                  </a:lnTo>
                  <a:lnTo>
                    <a:pt x="112" y="2010"/>
                  </a:lnTo>
                  <a:lnTo>
                    <a:pt x="114" y="1999"/>
                  </a:lnTo>
                  <a:lnTo>
                    <a:pt x="98" y="1989"/>
                  </a:lnTo>
                  <a:lnTo>
                    <a:pt x="93" y="1996"/>
                  </a:lnTo>
                  <a:lnTo>
                    <a:pt x="70" y="1991"/>
                  </a:lnTo>
                  <a:lnTo>
                    <a:pt x="64" y="1975"/>
                  </a:lnTo>
                  <a:lnTo>
                    <a:pt x="49" y="1965"/>
                  </a:lnTo>
                  <a:lnTo>
                    <a:pt x="45" y="1955"/>
                  </a:lnTo>
                  <a:lnTo>
                    <a:pt x="24" y="1951"/>
                  </a:lnTo>
                  <a:lnTo>
                    <a:pt x="9" y="1939"/>
                  </a:lnTo>
                  <a:lnTo>
                    <a:pt x="9" y="1930"/>
                  </a:lnTo>
                  <a:lnTo>
                    <a:pt x="0" y="1901"/>
                  </a:lnTo>
                  <a:lnTo>
                    <a:pt x="1" y="1895"/>
                  </a:lnTo>
                  <a:lnTo>
                    <a:pt x="16" y="1886"/>
                  </a:lnTo>
                  <a:lnTo>
                    <a:pt x="23" y="1877"/>
                  </a:lnTo>
                  <a:lnTo>
                    <a:pt x="25" y="1875"/>
                  </a:lnTo>
                  <a:lnTo>
                    <a:pt x="25" y="1837"/>
                  </a:lnTo>
                  <a:lnTo>
                    <a:pt x="43" y="1823"/>
                  </a:lnTo>
                  <a:lnTo>
                    <a:pt x="44" y="1812"/>
                  </a:lnTo>
                  <a:lnTo>
                    <a:pt x="44" y="1808"/>
                  </a:lnTo>
                  <a:lnTo>
                    <a:pt x="57" y="1806"/>
                  </a:lnTo>
                  <a:lnTo>
                    <a:pt x="72" y="1803"/>
                  </a:lnTo>
                  <a:lnTo>
                    <a:pt x="75" y="1818"/>
                  </a:lnTo>
                  <a:lnTo>
                    <a:pt x="78" y="1818"/>
                  </a:lnTo>
                  <a:lnTo>
                    <a:pt x="87" y="1813"/>
                  </a:lnTo>
                  <a:lnTo>
                    <a:pt x="85" y="1808"/>
                  </a:lnTo>
                  <a:lnTo>
                    <a:pt x="83" y="1802"/>
                  </a:lnTo>
                  <a:lnTo>
                    <a:pt x="97" y="1786"/>
                  </a:lnTo>
                  <a:lnTo>
                    <a:pt x="108" y="1784"/>
                  </a:lnTo>
                  <a:lnTo>
                    <a:pt x="119" y="1776"/>
                  </a:lnTo>
                  <a:lnTo>
                    <a:pt x="119" y="1771"/>
                  </a:lnTo>
                  <a:lnTo>
                    <a:pt x="133" y="1774"/>
                  </a:lnTo>
                  <a:lnTo>
                    <a:pt x="139" y="1763"/>
                  </a:lnTo>
                  <a:lnTo>
                    <a:pt x="151" y="1758"/>
                  </a:lnTo>
                  <a:lnTo>
                    <a:pt x="149" y="1748"/>
                  </a:lnTo>
                  <a:lnTo>
                    <a:pt x="161" y="1747"/>
                  </a:lnTo>
                  <a:lnTo>
                    <a:pt x="161" y="1737"/>
                  </a:lnTo>
                  <a:lnTo>
                    <a:pt x="171" y="1723"/>
                  </a:lnTo>
                  <a:lnTo>
                    <a:pt x="167" y="1710"/>
                  </a:lnTo>
                  <a:lnTo>
                    <a:pt x="172" y="1689"/>
                  </a:lnTo>
                  <a:lnTo>
                    <a:pt x="183" y="1678"/>
                  </a:lnTo>
                  <a:lnTo>
                    <a:pt x="192" y="1678"/>
                  </a:lnTo>
                  <a:lnTo>
                    <a:pt x="198" y="1673"/>
                  </a:lnTo>
                  <a:lnTo>
                    <a:pt x="211" y="1659"/>
                  </a:lnTo>
                  <a:lnTo>
                    <a:pt x="203" y="1648"/>
                  </a:lnTo>
                  <a:lnTo>
                    <a:pt x="211" y="1638"/>
                  </a:lnTo>
                  <a:lnTo>
                    <a:pt x="211" y="1634"/>
                  </a:lnTo>
                  <a:lnTo>
                    <a:pt x="211" y="1629"/>
                  </a:lnTo>
                  <a:lnTo>
                    <a:pt x="195" y="1610"/>
                  </a:lnTo>
                  <a:lnTo>
                    <a:pt x="205" y="1594"/>
                  </a:lnTo>
                  <a:lnTo>
                    <a:pt x="203" y="1572"/>
                  </a:lnTo>
                  <a:lnTo>
                    <a:pt x="202" y="1551"/>
                  </a:lnTo>
                  <a:lnTo>
                    <a:pt x="203" y="1547"/>
                  </a:lnTo>
                  <a:lnTo>
                    <a:pt x="205" y="1545"/>
                  </a:lnTo>
                  <a:lnTo>
                    <a:pt x="208" y="1542"/>
                  </a:lnTo>
                  <a:lnTo>
                    <a:pt x="215" y="1540"/>
                  </a:lnTo>
                  <a:lnTo>
                    <a:pt x="218" y="1546"/>
                  </a:lnTo>
                  <a:lnTo>
                    <a:pt x="225" y="1542"/>
                  </a:lnTo>
                  <a:lnTo>
                    <a:pt x="237" y="1547"/>
                  </a:lnTo>
                  <a:lnTo>
                    <a:pt x="261" y="1540"/>
                  </a:lnTo>
                  <a:lnTo>
                    <a:pt x="279" y="1546"/>
                  </a:lnTo>
                  <a:lnTo>
                    <a:pt x="282" y="1542"/>
                  </a:lnTo>
                  <a:lnTo>
                    <a:pt x="274" y="1518"/>
                  </a:lnTo>
                  <a:lnTo>
                    <a:pt x="295" y="1505"/>
                  </a:lnTo>
                  <a:lnTo>
                    <a:pt x="299" y="1473"/>
                  </a:lnTo>
                  <a:lnTo>
                    <a:pt x="316" y="1472"/>
                  </a:lnTo>
                  <a:lnTo>
                    <a:pt x="331" y="1482"/>
                  </a:lnTo>
                  <a:lnTo>
                    <a:pt x="338" y="1481"/>
                  </a:lnTo>
                  <a:lnTo>
                    <a:pt x="343" y="1487"/>
                  </a:lnTo>
                  <a:lnTo>
                    <a:pt x="354" y="1491"/>
                  </a:lnTo>
                  <a:lnTo>
                    <a:pt x="358" y="1486"/>
                  </a:lnTo>
                  <a:lnTo>
                    <a:pt x="368" y="1488"/>
                  </a:lnTo>
                  <a:lnTo>
                    <a:pt x="378" y="1483"/>
                  </a:lnTo>
                  <a:lnTo>
                    <a:pt x="389" y="1468"/>
                  </a:lnTo>
                  <a:lnTo>
                    <a:pt x="402" y="1476"/>
                  </a:lnTo>
                  <a:lnTo>
                    <a:pt x="405" y="1459"/>
                  </a:lnTo>
                  <a:lnTo>
                    <a:pt x="392" y="1446"/>
                  </a:lnTo>
                  <a:lnTo>
                    <a:pt x="392" y="1439"/>
                  </a:lnTo>
                  <a:lnTo>
                    <a:pt x="394" y="1429"/>
                  </a:lnTo>
                  <a:lnTo>
                    <a:pt x="415" y="1414"/>
                  </a:lnTo>
                  <a:lnTo>
                    <a:pt x="412" y="1408"/>
                  </a:lnTo>
                  <a:lnTo>
                    <a:pt x="418" y="1398"/>
                  </a:lnTo>
                  <a:lnTo>
                    <a:pt x="412" y="1395"/>
                  </a:lnTo>
                  <a:lnTo>
                    <a:pt x="405" y="1400"/>
                  </a:lnTo>
                  <a:lnTo>
                    <a:pt x="408" y="1385"/>
                  </a:lnTo>
                  <a:lnTo>
                    <a:pt x="405" y="1382"/>
                  </a:lnTo>
                  <a:lnTo>
                    <a:pt x="405" y="1344"/>
                  </a:lnTo>
                  <a:lnTo>
                    <a:pt x="399" y="1335"/>
                  </a:lnTo>
                  <a:lnTo>
                    <a:pt x="397" y="1326"/>
                  </a:lnTo>
                  <a:lnTo>
                    <a:pt x="387" y="1315"/>
                  </a:lnTo>
                  <a:lnTo>
                    <a:pt x="390" y="1301"/>
                  </a:lnTo>
                  <a:lnTo>
                    <a:pt x="395" y="1295"/>
                  </a:lnTo>
                  <a:lnTo>
                    <a:pt x="413" y="1289"/>
                  </a:lnTo>
                  <a:lnTo>
                    <a:pt x="423" y="1279"/>
                  </a:lnTo>
                  <a:lnTo>
                    <a:pt x="437" y="1232"/>
                  </a:lnTo>
                  <a:lnTo>
                    <a:pt x="437" y="1212"/>
                  </a:lnTo>
                  <a:lnTo>
                    <a:pt x="429" y="1215"/>
                  </a:lnTo>
                  <a:lnTo>
                    <a:pt x="418" y="1207"/>
                  </a:lnTo>
                  <a:lnTo>
                    <a:pt x="412" y="1210"/>
                  </a:lnTo>
                  <a:lnTo>
                    <a:pt x="405" y="1201"/>
                  </a:lnTo>
                  <a:lnTo>
                    <a:pt x="394" y="1206"/>
                  </a:lnTo>
                  <a:lnTo>
                    <a:pt x="375" y="1205"/>
                  </a:lnTo>
                  <a:lnTo>
                    <a:pt x="360" y="1185"/>
                  </a:lnTo>
                  <a:lnTo>
                    <a:pt x="364" y="1175"/>
                  </a:lnTo>
                  <a:lnTo>
                    <a:pt x="351" y="1162"/>
                  </a:lnTo>
                  <a:lnTo>
                    <a:pt x="348" y="1151"/>
                  </a:lnTo>
                  <a:lnTo>
                    <a:pt x="336" y="1143"/>
                  </a:lnTo>
                  <a:lnTo>
                    <a:pt x="353" y="1132"/>
                  </a:lnTo>
                  <a:lnTo>
                    <a:pt x="365" y="1137"/>
                  </a:lnTo>
                  <a:lnTo>
                    <a:pt x="374" y="1132"/>
                  </a:lnTo>
                  <a:lnTo>
                    <a:pt x="365" y="1119"/>
                  </a:lnTo>
                  <a:lnTo>
                    <a:pt x="380" y="1108"/>
                  </a:lnTo>
                  <a:lnTo>
                    <a:pt x="385" y="1109"/>
                  </a:lnTo>
                  <a:lnTo>
                    <a:pt x="390" y="1103"/>
                  </a:lnTo>
                  <a:lnTo>
                    <a:pt x="392" y="1097"/>
                  </a:lnTo>
                  <a:lnTo>
                    <a:pt x="385" y="1093"/>
                  </a:lnTo>
                  <a:lnTo>
                    <a:pt x="390" y="1078"/>
                  </a:lnTo>
                  <a:lnTo>
                    <a:pt x="387" y="1074"/>
                  </a:lnTo>
                  <a:lnTo>
                    <a:pt x="397" y="1067"/>
                  </a:lnTo>
                  <a:lnTo>
                    <a:pt x="402" y="1072"/>
                  </a:lnTo>
                  <a:lnTo>
                    <a:pt x="413" y="1067"/>
                  </a:lnTo>
                  <a:lnTo>
                    <a:pt x="410" y="1058"/>
                  </a:lnTo>
                  <a:lnTo>
                    <a:pt x="427" y="1060"/>
                  </a:lnTo>
                  <a:lnTo>
                    <a:pt x="423" y="1052"/>
                  </a:lnTo>
                  <a:lnTo>
                    <a:pt x="429" y="1048"/>
                  </a:lnTo>
                  <a:lnTo>
                    <a:pt x="429" y="1040"/>
                  </a:lnTo>
                  <a:lnTo>
                    <a:pt x="439" y="1023"/>
                  </a:lnTo>
                  <a:lnTo>
                    <a:pt x="434" y="1019"/>
                  </a:lnTo>
                  <a:lnTo>
                    <a:pt x="444" y="1013"/>
                  </a:lnTo>
                  <a:lnTo>
                    <a:pt x="448" y="1004"/>
                  </a:lnTo>
                  <a:lnTo>
                    <a:pt x="452" y="1003"/>
                  </a:lnTo>
                  <a:lnTo>
                    <a:pt x="449" y="1018"/>
                  </a:lnTo>
                  <a:lnTo>
                    <a:pt x="454" y="1020"/>
                  </a:lnTo>
                  <a:lnTo>
                    <a:pt x="464" y="1015"/>
                  </a:lnTo>
                  <a:lnTo>
                    <a:pt x="463" y="1030"/>
                  </a:lnTo>
                  <a:lnTo>
                    <a:pt x="468" y="1032"/>
                  </a:lnTo>
                  <a:lnTo>
                    <a:pt x="472" y="1028"/>
                  </a:lnTo>
                  <a:lnTo>
                    <a:pt x="476" y="998"/>
                  </a:lnTo>
                  <a:lnTo>
                    <a:pt x="482" y="988"/>
                  </a:lnTo>
                  <a:lnTo>
                    <a:pt x="474" y="976"/>
                  </a:lnTo>
                  <a:lnTo>
                    <a:pt x="486" y="970"/>
                  </a:lnTo>
                  <a:lnTo>
                    <a:pt x="487" y="955"/>
                  </a:lnTo>
                  <a:lnTo>
                    <a:pt x="501" y="934"/>
                  </a:lnTo>
                  <a:lnTo>
                    <a:pt x="498" y="930"/>
                  </a:lnTo>
                  <a:lnTo>
                    <a:pt x="486" y="939"/>
                  </a:lnTo>
                  <a:lnTo>
                    <a:pt x="481" y="935"/>
                  </a:lnTo>
                  <a:lnTo>
                    <a:pt x="487" y="929"/>
                  </a:lnTo>
                  <a:lnTo>
                    <a:pt x="488" y="920"/>
                  </a:lnTo>
                  <a:lnTo>
                    <a:pt x="493" y="925"/>
                  </a:lnTo>
                  <a:lnTo>
                    <a:pt x="497" y="919"/>
                  </a:lnTo>
                  <a:lnTo>
                    <a:pt x="502" y="920"/>
                  </a:lnTo>
                  <a:lnTo>
                    <a:pt x="501" y="911"/>
                  </a:lnTo>
                  <a:lnTo>
                    <a:pt x="517" y="906"/>
                  </a:lnTo>
                  <a:lnTo>
                    <a:pt x="507" y="877"/>
                  </a:lnTo>
                  <a:lnTo>
                    <a:pt x="513" y="880"/>
                  </a:lnTo>
                  <a:lnTo>
                    <a:pt x="527" y="865"/>
                  </a:lnTo>
                  <a:lnTo>
                    <a:pt x="522" y="861"/>
                  </a:lnTo>
                  <a:lnTo>
                    <a:pt x="527" y="855"/>
                  </a:lnTo>
                  <a:lnTo>
                    <a:pt x="513" y="851"/>
                  </a:lnTo>
                  <a:lnTo>
                    <a:pt x="511" y="842"/>
                  </a:lnTo>
                  <a:lnTo>
                    <a:pt x="525" y="838"/>
                  </a:lnTo>
                  <a:lnTo>
                    <a:pt x="520" y="832"/>
                  </a:lnTo>
                  <a:lnTo>
                    <a:pt x="520" y="816"/>
                  </a:lnTo>
                  <a:lnTo>
                    <a:pt x="530" y="826"/>
                  </a:lnTo>
                  <a:lnTo>
                    <a:pt x="533" y="817"/>
                  </a:lnTo>
                  <a:lnTo>
                    <a:pt x="517" y="807"/>
                  </a:lnTo>
                  <a:lnTo>
                    <a:pt x="520" y="797"/>
                  </a:lnTo>
                  <a:lnTo>
                    <a:pt x="528" y="796"/>
                  </a:lnTo>
                  <a:lnTo>
                    <a:pt x="520" y="781"/>
                  </a:lnTo>
                  <a:lnTo>
                    <a:pt x="530" y="784"/>
                  </a:lnTo>
                  <a:lnTo>
                    <a:pt x="535" y="779"/>
                  </a:lnTo>
                  <a:lnTo>
                    <a:pt x="527" y="764"/>
                  </a:lnTo>
                  <a:lnTo>
                    <a:pt x="520" y="768"/>
                  </a:lnTo>
                  <a:lnTo>
                    <a:pt x="523" y="757"/>
                  </a:lnTo>
                  <a:lnTo>
                    <a:pt x="516" y="757"/>
                  </a:lnTo>
                  <a:lnTo>
                    <a:pt x="532" y="749"/>
                  </a:lnTo>
                  <a:lnTo>
                    <a:pt x="527" y="742"/>
                  </a:lnTo>
                  <a:lnTo>
                    <a:pt x="533" y="743"/>
                  </a:lnTo>
                  <a:lnTo>
                    <a:pt x="535" y="749"/>
                  </a:lnTo>
                  <a:lnTo>
                    <a:pt x="536" y="739"/>
                  </a:lnTo>
                  <a:lnTo>
                    <a:pt x="550" y="743"/>
                  </a:lnTo>
                  <a:lnTo>
                    <a:pt x="540" y="733"/>
                  </a:lnTo>
                  <a:lnTo>
                    <a:pt x="541" y="729"/>
                  </a:lnTo>
                  <a:lnTo>
                    <a:pt x="550" y="737"/>
                  </a:lnTo>
                  <a:lnTo>
                    <a:pt x="566" y="728"/>
                  </a:lnTo>
                  <a:lnTo>
                    <a:pt x="560" y="723"/>
                  </a:lnTo>
                  <a:lnTo>
                    <a:pt x="555" y="728"/>
                  </a:lnTo>
                  <a:lnTo>
                    <a:pt x="546" y="723"/>
                  </a:lnTo>
                  <a:lnTo>
                    <a:pt x="555" y="715"/>
                  </a:lnTo>
                  <a:lnTo>
                    <a:pt x="561" y="715"/>
                  </a:lnTo>
                  <a:lnTo>
                    <a:pt x="551" y="700"/>
                  </a:lnTo>
                  <a:lnTo>
                    <a:pt x="575" y="697"/>
                  </a:lnTo>
                  <a:lnTo>
                    <a:pt x="576" y="689"/>
                  </a:lnTo>
                  <a:lnTo>
                    <a:pt x="566" y="693"/>
                  </a:lnTo>
                  <a:lnTo>
                    <a:pt x="571" y="683"/>
                  </a:lnTo>
                  <a:lnTo>
                    <a:pt x="562" y="684"/>
                  </a:lnTo>
                  <a:lnTo>
                    <a:pt x="565" y="670"/>
                  </a:lnTo>
                  <a:lnTo>
                    <a:pt x="581" y="679"/>
                  </a:lnTo>
                  <a:lnTo>
                    <a:pt x="580" y="669"/>
                  </a:lnTo>
                  <a:lnTo>
                    <a:pt x="585" y="664"/>
                  </a:lnTo>
                  <a:lnTo>
                    <a:pt x="580" y="654"/>
                  </a:lnTo>
                  <a:lnTo>
                    <a:pt x="570" y="661"/>
                  </a:lnTo>
                  <a:lnTo>
                    <a:pt x="575" y="645"/>
                  </a:lnTo>
                  <a:lnTo>
                    <a:pt x="580" y="643"/>
                  </a:lnTo>
                  <a:lnTo>
                    <a:pt x="597" y="663"/>
                  </a:lnTo>
                  <a:lnTo>
                    <a:pt x="604" y="658"/>
                  </a:lnTo>
                  <a:lnTo>
                    <a:pt x="599" y="649"/>
                  </a:lnTo>
                  <a:lnTo>
                    <a:pt x="594" y="649"/>
                  </a:lnTo>
                  <a:lnTo>
                    <a:pt x="597" y="646"/>
                  </a:lnTo>
                  <a:lnTo>
                    <a:pt x="592" y="645"/>
                  </a:lnTo>
                  <a:lnTo>
                    <a:pt x="602" y="635"/>
                  </a:lnTo>
                  <a:lnTo>
                    <a:pt x="607" y="621"/>
                  </a:lnTo>
                  <a:lnTo>
                    <a:pt x="602" y="619"/>
                  </a:lnTo>
                  <a:lnTo>
                    <a:pt x="609" y="610"/>
                  </a:lnTo>
                  <a:lnTo>
                    <a:pt x="594" y="605"/>
                  </a:lnTo>
                  <a:lnTo>
                    <a:pt x="594" y="599"/>
                  </a:lnTo>
                  <a:lnTo>
                    <a:pt x="604" y="599"/>
                  </a:lnTo>
                  <a:lnTo>
                    <a:pt x="589" y="574"/>
                  </a:lnTo>
                  <a:lnTo>
                    <a:pt x="582" y="572"/>
                  </a:lnTo>
                  <a:lnTo>
                    <a:pt x="592" y="566"/>
                  </a:lnTo>
                  <a:lnTo>
                    <a:pt x="581" y="560"/>
                  </a:lnTo>
                  <a:lnTo>
                    <a:pt x="597" y="547"/>
                  </a:lnTo>
                  <a:lnTo>
                    <a:pt x="592" y="546"/>
                  </a:lnTo>
                  <a:lnTo>
                    <a:pt x="591" y="526"/>
                  </a:lnTo>
                  <a:lnTo>
                    <a:pt x="597" y="528"/>
                  </a:lnTo>
                  <a:lnTo>
                    <a:pt x="599" y="521"/>
                  </a:lnTo>
                  <a:lnTo>
                    <a:pt x="594" y="515"/>
                  </a:lnTo>
                  <a:lnTo>
                    <a:pt x="589" y="518"/>
                  </a:lnTo>
                  <a:lnTo>
                    <a:pt x="589" y="503"/>
                  </a:lnTo>
                  <a:lnTo>
                    <a:pt x="602" y="508"/>
                  </a:lnTo>
                  <a:lnTo>
                    <a:pt x="609" y="498"/>
                  </a:lnTo>
                  <a:lnTo>
                    <a:pt x="601" y="487"/>
                  </a:lnTo>
                  <a:lnTo>
                    <a:pt x="610" y="481"/>
                  </a:lnTo>
                  <a:lnTo>
                    <a:pt x="596" y="473"/>
                  </a:lnTo>
                  <a:lnTo>
                    <a:pt x="604" y="471"/>
                  </a:lnTo>
                  <a:lnTo>
                    <a:pt x="602" y="466"/>
                  </a:lnTo>
                  <a:lnTo>
                    <a:pt x="609" y="466"/>
                  </a:lnTo>
                  <a:lnTo>
                    <a:pt x="604" y="456"/>
                  </a:lnTo>
                  <a:lnTo>
                    <a:pt x="615" y="446"/>
                  </a:lnTo>
                  <a:lnTo>
                    <a:pt x="624" y="451"/>
                  </a:lnTo>
                  <a:lnTo>
                    <a:pt x="626" y="444"/>
                  </a:lnTo>
                  <a:lnTo>
                    <a:pt x="621" y="441"/>
                  </a:lnTo>
                  <a:lnTo>
                    <a:pt x="630" y="434"/>
                  </a:lnTo>
                  <a:lnTo>
                    <a:pt x="630" y="424"/>
                  </a:lnTo>
                  <a:lnTo>
                    <a:pt x="646" y="422"/>
                  </a:lnTo>
                  <a:lnTo>
                    <a:pt x="651" y="427"/>
                  </a:lnTo>
                  <a:lnTo>
                    <a:pt x="653" y="422"/>
                  </a:lnTo>
                  <a:lnTo>
                    <a:pt x="656" y="423"/>
                  </a:lnTo>
                  <a:lnTo>
                    <a:pt x="665" y="418"/>
                  </a:lnTo>
                  <a:lnTo>
                    <a:pt x="674" y="429"/>
                  </a:lnTo>
                  <a:lnTo>
                    <a:pt x="676" y="423"/>
                  </a:lnTo>
                  <a:lnTo>
                    <a:pt x="679" y="427"/>
                  </a:lnTo>
                  <a:lnTo>
                    <a:pt x="699" y="418"/>
                  </a:lnTo>
                  <a:lnTo>
                    <a:pt x="704" y="424"/>
                  </a:lnTo>
                  <a:lnTo>
                    <a:pt x="708" y="422"/>
                  </a:lnTo>
                  <a:lnTo>
                    <a:pt x="725" y="427"/>
                  </a:lnTo>
                  <a:lnTo>
                    <a:pt x="743" y="408"/>
                  </a:lnTo>
                  <a:lnTo>
                    <a:pt x="759" y="428"/>
                  </a:lnTo>
                  <a:lnTo>
                    <a:pt x="777" y="433"/>
                  </a:lnTo>
                  <a:lnTo>
                    <a:pt x="799" y="428"/>
                  </a:lnTo>
                  <a:lnTo>
                    <a:pt x="807" y="417"/>
                  </a:lnTo>
                  <a:lnTo>
                    <a:pt x="823" y="412"/>
                  </a:lnTo>
                  <a:lnTo>
                    <a:pt x="823" y="380"/>
                  </a:lnTo>
                  <a:lnTo>
                    <a:pt x="832" y="365"/>
                  </a:lnTo>
                  <a:lnTo>
                    <a:pt x="828" y="358"/>
                  </a:lnTo>
                  <a:lnTo>
                    <a:pt x="836" y="355"/>
                  </a:lnTo>
                  <a:lnTo>
                    <a:pt x="842" y="359"/>
                  </a:lnTo>
                  <a:lnTo>
                    <a:pt x="842" y="349"/>
                  </a:lnTo>
                  <a:lnTo>
                    <a:pt x="852" y="350"/>
                  </a:lnTo>
                  <a:lnTo>
                    <a:pt x="851" y="343"/>
                  </a:lnTo>
                  <a:lnTo>
                    <a:pt x="862" y="335"/>
                  </a:lnTo>
                  <a:lnTo>
                    <a:pt x="853" y="329"/>
                  </a:lnTo>
                  <a:lnTo>
                    <a:pt x="853" y="321"/>
                  </a:lnTo>
                  <a:lnTo>
                    <a:pt x="846" y="318"/>
                  </a:lnTo>
                  <a:lnTo>
                    <a:pt x="863" y="316"/>
                  </a:lnTo>
                  <a:lnTo>
                    <a:pt x="842" y="296"/>
                  </a:lnTo>
                  <a:lnTo>
                    <a:pt x="852" y="293"/>
                  </a:lnTo>
                  <a:lnTo>
                    <a:pt x="851" y="281"/>
                  </a:lnTo>
                  <a:lnTo>
                    <a:pt x="855" y="279"/>
                  </a:lnTo>
                  <a:lnTo>
                    <a:pt x="857" y="260"/>
                  </a:lnTo>
                  <a:lnTo>
                    <a:pt x="846" y="250"/>
                  </a:lnTo>
                  <a:lnTo>
                    <a:pt x="857" y="245"/>
                  </a:lnTo>
                  <a:lnTo>
                    <a:pt x="841" y="244"/>
                  </a:lnTo>
                  <a:lnTo>
                    <a:pt x="842" y="234"/>
                  </a:lnTo>
                  <a:lnTo>
                    <a:pt x="821" y="227"/>
                  </a:lnTo>
                  <a:lnTo>
                    <a:pt x="832" y="212"/>
                  </a:lnTo>
                  <a:lnTo>
                    <a:pt x="828" y="210"/>
                  </a:lnTo>
                  <a:lnTo>
                    <a:pt x="818" y="216"/>
                  </a:lnTo>
                  <a:lnTo>
                    <a:pt x="812" y="205"/>
                  </a:lnTo>
                  <a:lnTo>
                    <a:pt x="807" y="211"/>
                  </a:lnTo>
                  <a:lnTo>
                    <a:pt x="807" y="201"/>
                  </a:lnTo>
                  <a:lnTo>
                    <a:pt x="799" y="202"/>
                  </a:lnTo>
                  <a:lnTo>
                    <a:pt x="806" y="192"/>
                  </a:lnTo>
                  <a:lnTo>
                    <a:pt x="798" y="190"/>
                  </a:lnTo>
                  <a:lnTo>
                    <a:pt x="801" y="183"/>
                  </a:lnTo>
                  <a:lnTo>
                    <a:pt x="791" y="170"/>
                  </a:lnTo>
                  <a:lnTo>
                    <a:pt x="793" y="153"/>
                  </a:lnTo>
                  <a:lnTo>
                    <a:pt x="802" y="157"/>
                  </a:lnTo>
                  <a:lnTo>
                    <a:pt x="812" y="152"/>
                  </a:lnTo>
                  <a:lnTo>
                    <a:pt x="806" y="141"/>
                  </a:lnTo>
                  <a:lnTo>
                    <a:pt x="811" y="122"/>
                  </a:lnTo>
                  <a:lnTo>
                    <a:pt x="796" y="104"/>
                  </a:lnTo>
                  <a:lnTo>
                    <a:pt x="807" y="92"/>
                  </a:lnTo>
                  <a:lnTo>
                    <a:pt x="821" y="93"/>
                  </a:lnTo>
                  <a:lnTo>
                    <a:pt x="826" y="89"/>
                  </a:lnTo>
                  <a:lnTo>
                    <a:pt x="823" y="77"/>
                  </a:lnTo>
                  <a:lnTo>
                    <a:pt x="818" y="68"/>
                  </a:lnTo>
                  <a:lnTo>
                    <a:pt x="822" y="62"/>
                  </a:lnTo>
                  <a:lnTo>
                    <a:pt x="816" y="48"/>
                  </a:lnTo>
                  <a:lnTo>
                    <a:pt x="809" y="25"/>
                  </a:lnTo>
                  <a:lnTo>
                    <a:pt x="828" y="19"/>
                  </a:lnTo>
                  <a:lnTo>
                    <a:pt x="823" y="14"/>
                  </a:lnTo>
                  <a:lnTo>
                    <a:pt x="831" y="0"/>
                  </a:lnTo>
                  <a:lnTo>
                    <a:pt x="860" y="52"/>
                  </a:lnTo>
                  <a:lnTo>
                    <a:pt x="855" y="58"/>
                  </a:lnTo>
                  <a:lnTo>
                    <a:pt x="860" y="64"/>
                  </a:lnTo>
                  <a:lnTo>
                    <a:pt x="852" y="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                        </a:t>
              </a: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1429530" y="1527355"/>
              <a:ext cx="1334134" cy="1042803"/>
            </a:xfrm>
            <a:custGeom>
              <a:avLst/>
              <a:gdLst>
                <a:gd name="T0" fmla="*/ 1665 w 1960"/>
                <a:gd name="T1" fmla="*/ 61 h 1530"/>
                <a:gd name="T2" fmla="*/ 1682 w 1960"/>
                <a:gd name="T3" fmla="*/ 89 h 1530"/>
                <a:gd name="T4" fmla="*/ 1738 w 1960"/>
                <a:gd name="T5" fmla="*/ 109 h 1530"/>
                <a:gd name="T6" fmla="*/ 1806 w 1960"/>
                <a:gd name="T7" fmla="*/ 180 h 1530"/>
                <a:gd name="T8" fmla="*/ 1897 w 1960"/>
                <a:gd name="T9" fmla="*/ 269 h 1530"/>
                <a:gd name="T10" fmla="*/ 1960 w 1960"/>
                <a:gd name="T11" fmla="*/ 370 h 1530"/>
                <a:gd name="T12" fmla="*/ 1865 w 1960"/>
                <a:gd name="T13" fmla="*/ 435 h 1530"/>
                <a:gd name="T14" fmla="*/ 1909 w 1960"/>
                <a:gd name="T15" fmla="*/ 583 h 1530"/>
                <a:gd name="T16" fmla="*/ 1881 w 1960"/>
                <a:gd name="T17" fmla="*/ 647 h 1530"/>
                <a:gd name="T18" fmla="*/ 1886 w 1960"/>
                <a:gd name="T19" fmla="*/ 691 h 1530"/>
                <a:gd name="T20" fmla="*/ 1892 w 1960"/>
                <a:gd name="T21" fmla="*/ 947 h 1530"/>
                <a:gd name="T22" fmla="*/ 1860 w 1960"/>
                <a:gd name="T23" fmla="*/ 983 h 1530"/>
                <a:gd name="T24" fmla="*/ 1820 w 1960"/>
                <a:gd name="T25" fmla="*/ 1062 h 1530"/>
                <a:gd name="T26" fmla="*/ 1708 w 1960"/>
                <a:gd name="T27" fmla="*/ 1090 h 1530"/>
                <a:gd name="T28" fmla="*/ 1639 w 1960"/>
                <a:gd name="T29" fmla="*/ 1143 h 1530"/>
                <a:gd name="T30" fmla="*/ 1579 w 1960"/>
                <a:gd name="T31" fmla="*/ 1175 h 1530"/>
                <a:gd name="T32" fmla="*/ 1631 w 1960"/>
                <a:gd name="T33" fmla="*/ 1248 h 1530"/>
                <a:gd name="T34" fmla="*/ 1633 w 1960"/>
                <a:gd name="T35" fmla="*/ 1473 h 1530"/>
                <a:gd name="T36" fmla="*/ 1535 w 1960"/>
                <a:gd name="T37" fmla="*/ 1390 h 1530"/>
                <a:gd name="T38" fmla="*/ 1477 w 1960"/>
                <a:gd name="T39" fmla="*/ 1362 h 1530"/>
                <a:gd name="T40" fmla="*/ 1432 w 1960"/>
                <a:gd name="T41" fmla="*/ 1342 h 1530"/>
                <a:gd name="T42" fmla="*/ 1392 w 1960"/>
                <a:gd name="T43" fmla="*/ 1312 h 1530"/>
                <a:gd name="T44" fmla="*/ 1378 w 1960"/>
                <a:gd name="T45" fmla="*/ 1273 h 1530"/>
                <a:gd name="T46" fmla="*/ 1343 w 1960"/>
                <a:gd name="T47" fmla="*/ 1239 h 1530"/>
                <a:gd name="T48" fmla="*/ 1335 w 1960"/>
                <a:gd name="T49" fmla="*/ 1188 h 1530"/>
                <a:gd name="T50" fmla="*/ 1291 w 1960"/>
                <a:gd name="T51" fmla="*/ 1188 h 1530"/>
                <a:gd name="T52" fmla="*/ 1244 w 1960"/>
                <a:gd name="T53" fmla="*/ 1228 h 1530"/>
                <a:gd name="T54" fmla="*/ 1111 w 1960"/>
                <a:gd name="T55" fmla="*/ 1355 h 1530"/>
                <a:gd name="T56" fmla="*/ 1024 w 1960"/>
                <a:gd name="T57" fmla="*/ 1298 h 1530"/>
                <a:gd name="T58" fmla="*/ 958 w 1960"/>
                <a:gd name="T59" fmla="*/ 1291 h 1530"/>
                <a:gd name="T60" fmla="*/ 862 w 1960"/>
                <a:gd name="T61" fmla="*/ 1266 h 1530"/>
                <a:gd name="T62" fmla="*/ 802 w 1960"/>
                <a:gd name="T63" fmla="*/ 1207 h 1530"/>
                <a:gd name="T64" fmla="*/ 702 w 1960"/>
                <a:gd name="T65" fmla="*/ 1210 h 1530"/>
                <a:gd name="T66" fmla="*/ 644 w 1960"/>
                <a:gd name="T67" fmla="*/ 1160 h 1530"/>
                <a:gd name="T68" fmla="*/ 606 w 1960"/>
                <a:gd name="T69" fmla="*/ 1119 h 1530"/>
                <a:gd name="T70" fmla="*/ 525 w 1960"/>
                <a:gd name="T71" fmla="*/ 1100 h 1530"/>
                <a:gd name="T72" fmla="*/ 451 w 1960"/>
                <a:gd name="T73" fmla="*/ 1090 h 1530"/>
                <a:gd name="T74" fmla="*/ 387 w 1960"/>
                <a:gd name="T75" fmla="*/ 1104 h 1530"/>
                <a:gd name="T76" fmla="*/ 306 w 1960"/>
                <a:gd name="T77" fmla="*/ 1149 h 1530"/>
                <a:gd name="T78" fmla="*/ 184 w 1960"/>
                <a:gd name="T79" fmla="*/ 1126 h 1530"/>
                <a:gd name="T80" fmla="*/ 73 w 1960"/>
                <a:gd name="T81" fmla="*/ 1041 h 1530"/>
                <a:gd name="T82" fmla="*/ 104 w 1960"/>
                <a:gd name="T83" fmla="*/ 929 h 1530"/>
                <a:gd name="T84" fmla="*/ 301 w 1960"/>
                <a:gd name="T85" fmla="*/ 796 h 1530"/>
                <a:gd name="T86" fmla="*/ 243 w 1960"/>
                <a:gd name="T87" fmla="*/ 681 h 1530"/>
                <a:gd name="T88" fmla="*/ 164 w 1960"/>
                <a:gd name="T89" fmla="*/ 740 h 1530"/>
                <a:gd name="T90" fmla="*/ 130 w 1960"/>
                <a:gd name="T91" fmla="*/ 759 h 1530"/>
                <a:gd name="T92" fmla="*/ 142 w 1960"/>
                <a:gd name="T93" fmla="*/ 484 h 1530"/>
                <a:gd name="T94" fmla="*/ 256 w 1960"/>
                <a:gd name="T95" fmla="*/ 456 h 1530"/>
                <a:gd name="T96" fmla="*/ 392 w 1960"/>
                <a:gd name="T97" fmla="*/ 352 h 1530"/>
                <a:gd name="T98" fmla="*/ 505 w 1960"/>
                <a:gd name="T99" fmla="*/ 195 h 1530"/>
                <a:gd name="T100" fmla="*/ 682 w 1960"/>
                <a:gd name="T101" fmla="*/ 52 h 1530"/>
                <a:gd name="T102" fmla="*/ 828 w 1960"/>
                <a:gd name="T103" fmla="*/ 59 h 1530"/>
                <a:gd name="T104" fmla="*/ 872 w 1960"/>
                <a:gd name="T105" fmla="*/ 128 h 1530"/>
                <a:gd name="T106" fmla="*/ 961 w 1960"/>
                <a:gd name="T107" fmla="*/ 144 h 1530"/>
                <a:gd name="T108" fmla="*/ 1003 w 1960"/>
                <a:gd name="T109" fmla="*/ 199 h 1530"/>
                <a:gd name="T110" fmla="*/ 1038 w 1960"/>
                <a:gd name="T111" fmla="*/ 247 h 1530"/>
                <a:gd name="T112" fmla="*/ 1084 w 1960"/>
                <a:gd name="T113" fmla="*/ 279 h 1530"/>
                <a:gd name="T114" fmla="*/ 1128 w 1960"/>
                <a:gd name="T115" fmla="*/ 288 h 1530"/>
                <a:gd name="T116" fmla="*/ 1192 w 1960"/>
                <a:gd name="T117" fmla="*/ 311 h 1530"/>
                <a:gd name="T118" fmla="*/ 1379 w 1960"/>
                <a:gd name="T119" fmla="*/ 352 h 1530"/>
                <a:gd name="T120" fmla="*/ 1447 w 1960"/>
                <a:gd name="T121" fmla="*/ 327 h 1530"/>
                <a:gd name="T122" fmla="*/ 1498 w 1960"/>
                <a:gd name="T123" fmla="*/ 199 h 1530"/>
                <a:gd name="T124" fmla="*/ 1596 w 1960"/>
                <a:gd name="T125" fmla="*/ 75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1530">
                  <a:moveTo>
                    <a:pt x="1655" y="1"/>
                  </a:moveTo>
                  <a:lnTo>
                    <a:pt x="1654" y="13"/>
                  </a:lnTo>
                  <a:lnTo>
                    <a:pt x="1636" y="16"/>
                  </a:lnTo>
                  <a:lnTo>
                    <a:pt x="1653" y="30"/>
                  </a:lnTo>
                  <a:lnTo>
                    <a:pt x="1641" y="30"/>
                  </a:lnTo>
                  <a:lnTo>
                    <a:pt x="1649" y="46"/>
                  </a:lnTo>
                  <a:lnTo>
                    <a:pt x="1638" y="54"/>
                  </a:lnTo>
                  <a:lnTo>
                    <a:pt x="1645" y="59"/>
                  </a:lnTo>
                  <a:lnTo>
                    <a:pt x="1664" y="42"/>
                  </a:lnTo>
                  <a:lnTo>
                    <a:pt x="1665" y="61"/>
                  </a:lnTo>
                  <a:lnTo>
                    <a:pt x="1663" y="70"/>
                  </a:lnTo>
                  <a:lnTo>
                    <a:pt x="1679" y="67"/>
                  </a:lnTo>
                  <a:lnTo>
                    <a:pt x="1687" y="57"/>
                  </a:lnTo>
                  <a:lnTo>
                    <a:pt x="1700" y="64"/>
                  </a:lnTo>
                  <a:lnTo>
                    <a:pt x="1697" y="70"/>
                  </a:lnTo>
                  <a:lnTo>
                    <a:pt x="1684" y="69"/>
                  </a:lnTo>
                  <a:lnTo>
                    <a:pt x="1674" y="74"/>
                  </a:lnTo>
                  <a:lnTo>
                    <a:pt x="1680" y="84"/>
                  </a:lnTo>
                  <a:lnTo>
                    <a:pt x="1689" y="85"/>
                  </a:lnTo>
                  <a:lnTo>
                    <a:pt x="1682" y="89"/>
                  </a:lnTo>
                  <a:lnTo>
                    <a:pt x="1684" y="95"/>
                  </a:lnTo>
                  <a:lnTo>
                    <a:pt x="1697" y="94"/>
                  </a:lnTo>
                  <a:lnTo>
                    <a:pt x="1697" y="86"/>
                  </a:lnTo>
                  <a:lnTo>
                    <a:pt x="1702" y="85"/>
                  </a:lnTo>
                  <a:lnTo>
                    <a:pt x="1702" y="94"/>
                  </a:lnTo>
                  <a:lnTo>
                    <a:pt x="1718" y="91"/>
                  </a:lnTo>
                  <a:lnTo>
                    <a:pt x="1718" y="99"/>
                  </a:lnTo>
                  <a:lnTo>
                    <a:pt x="1723" y="100"/>
                  </a:lnTo>
                  <a:lnTo>
                    <a:pt x="1729" y="111"/>
                  </a:lnTo>
                  <a:lnTo>
                    <a:pt x="1738" y="109"/>
                  </a:lnTo>
                  <a:lnTo>
                    <a:pt x="1743" y="115"/>
                  </a:lnTo>
                  <a:lnTo>
                    <a:pt x="1751" y="114"/>
                  </a:lnTo>
                  <a:lnTo>
                    <a:pt x="1754" y="120"/>
                  </a:lnTo>
                  <a:lnTo>
                    <a:pt x="1764" y="120"/>
                  </a:lnTo>
                  <a:lnTo>
                    <a:pt x="1764" y="128"/>
                  </a:lnTo>
                  <a:lnTo>
                    <a:pt x="1781" y="136"/>
                  </a:lnTo>
                  <a:lnTo>
                    <a:pt x="1786" y="144"/>
                  </a:lnTo>
                  <a:lnTo>
                    <a:pt x="1778" y="154"/>
                  </a:lnTo>
                  <a:lnTo>
                    <a:pt x="1803" y="168"/>
                  </a:lnTo>
                  <a:lnTo>
                    <a:pt x="1806" y="180"/>
                  </a:lnTo>
                  <a:lnTo>
                    <a:pt x="1818" y="184"/>
                  </a:lnTo>
                  <a:lnTo>
                    <a:pt x="1815" y="195"/>
                  </a:lnTo>
                  <a:lnTo>
                    <a:pt x="1830" y="195"/>
                  </a:lnTo>
                  <a:lnTo>
                    <a:pt x="1828" y="207"/>
                  </a:lnTo>
                  <a:lnTo>
                    <a:pt x="1843" y="219"/>
                  </a:lnTo>
                  <a:lnTo>
                    <a:pt x="1850" y="234"/>
                  </a:lnTo>
                  <a:lnTo>
                    <a:pt x="1871" y="243"/>
                  </a:lnTo>
                  <a:lnTo>
                    <a:pt x="1877" y="256"/>
                  </a:lnTo>
                  <a:lnTo>
                    <a:pt x="1881" y="264"/>
                  </a:lnTo>
                  <a:lnTo>
                    <a:pt x="1897" y="269"/>
                  </a:lnTo>
                  <a:lnTo>
                    <a:pt x="1904" y="276"/>
                  </a:lnTo>
                  <a:lnTo>
                    <a:pt x="1916" y="277"/>
                  </a:lnTo>
                  <a:lnTo>
                    <a:pt x="1925" y="287"/>
                  </a:lnTo>
                  <a:lnTo>
                    <a:pt x="1939" y="288"/>
                  </a:lnTo>
                  <a:lnTo>
                    <a:pt x="1943" y="298"/>
                  </a:lnTo>
                  <a:lnTo>
                    <a:pt x="1951" y="301"/>
                  </a:lnTo>
                  <a:lnTo>
                    <a:pt x="1955" y="308"/>
                  </a:lnTo>
                  <a:lnTo>
                    <a:pt x="1950" y="316"/>
                  </a:lnTo>
                  <a:lnTo>
                    <a:pt x="1943" y="317"/>
                  </a:lnTo>
                  <a:lnTo>
                    <a:pt x="1960" y="370"/>
                  </a:lnTo>
                  <a:lnTo>
                    <a:pt x="1951" y="375"/>
                  </a:lnTo>
                  <a:lnTo>
                    <a:pt x="1899" y="380"/>
                  </a:lnTo>
                  <a:lnTo>
                    <a:pt x="1877" y="394"/>
                  </a:lnTo>
                  <a:lnTo>
                    <a:pt x="1857" y="394"/>
                  </a:lnTo>
                  <a:lnTo>
                    <a:pt x="1831" y="409"/>
                  </a:lnTo>
                  <a:lnTo>
                    <a:pt x="1838" y="425"/>
                  </a:lnTo>
                  <a:lnTo>
                    <a:pt x="1835" y="431"/>
                  </a:lnTo>
                  <a:lnTo>
                    <a:pt x="1841" y="429"/>
                  </a:lnTo>
                  <a:lnTo>
                    <a:pt x="1851" y="435"/>
                  </a:lnTo>
                  <a:lnTo>
                    <a:pt x="1865" y="435"/>
                  </a:lnTo>
                  <a:lnTo>
                    <a:pt x="1892" y="470"/>
                  </a:lnTo>
                  <a:lnTo>
                    <a:pt x="1889" y="479"/>
                  </a:lnTo>
                  <a:lnTo>
                    <a:pt x="1915" y="530"/>
                  </a:lnTo>
                  <a:lnTo>
                    <a:pt x="1915" y="543"/>
                  </a:lnTo>
                  <a:lnTo>
                    <a:pt x="1905" y="547"/>
                  </a:lnTo>
                  <a:lnTo>
                    <a:pt x="1905" y="557"/>
                  </a:lnTo>
                  <a:lnTo>
                    <a:pt x="1920" y="563"/>
                  </a:lnTo>
                  <a:lnTo>
                    <a:pt x="1914" y="567"/>
                  </a:lnTo>
                  <a:lnTo>
                    <a:pt x="1921" y="588"/>
                  </a:lnTo>
                  <a:lnTo>
                    <a:pt x="1909" y="583"/>
                  </a:lnTo>
                  <a:lnTo>
                    <a:pt x="1900" y="598"/>
                  </a:lnTo>
                  <a:lnTo>
                    <a:pt x="1895" y="588"/>
                  </a:lnTo>
                  <a:lnTo>
                    <a:pt x="1889" y="599"/>
                  </a:lnTo>
                  <a:lnTo>
                    <a:pt x="1891" y="616"/>
                  </a:lnTo>
                  <a:lnTo>
                    <a:pt x="1897" y="626"/>
                  </a:lnTo>
                  <a:lnTo>
                    <a:pt x="1891" y="628"/>
                  </a:lnTo>
                  <a:lnTo>
                    <a:pt x="1884" y="626"/>
                  </a:lnTo>
                  <a:lnTo>
                    <a:pt x="1882" y="632"/>
                  </a:lnTo>
                  <a:lnTo>
                    <a:pt x="1887" y="651"/>
                  </a:lnTo>
                  <a:lnTo>
                    <a:pt x="1881" y="647"/>
                  </a:lnTo>
                  <a:lnTo>
                    <a:pt x="1871" y="658"/>
                  </a:lnTo>
                  <a:lnTo>
                    <a:pt x="1875" y="667"/>
                  </a:lnTo>
                  <a:lnTo>
                    <a:pt x="1889" y="667"/>
                  </a:lnTo>
                  <a:lnTo>
                    <a:pt x="1889" y="675"/>
                  </a:lnTo>
                  <a:lnTo>
                    <a:pt x="1866" y="680"/>
                  </a:lnTo>
                  <a:lnTo>
                    <a:pt x="1860" y="688"/>
                  </a:lnTo>
                  <a:lnTo>
                    <a:pt x="1861" y="705"/>
                  </a:lnTo>
                  <a:lnTo>
                    <a:pt x="1866" y="707"/>
                  </a:lnTo>
                  <a:lnTo>
                    <a:pt x="1884" y="702"/>
                  </a:lnTo>
                  <a:lnTo>
                    <a:pt x="1886" y="691"/>
                  </a:lnTo>
                  <a:lnTo>
                    <a:pt x="1905" y="700"/>
                  </a:lnTo>
                  <a:lnTo>
                    <a:pt x="1915" y="717"/>
                  </a:lnTo>
                  <a:lnTo>
                    <a:pt x="1915" y="742"/>
                  </a:lnTo>
                  <a:lnTo>
                    <a:pt x="1931" y="781"/>
                  </a:lnTo>
                  <a:lnTo>
                    <a:pt x="1870" y="790"/>
                  </a:lnTo>
                  <a:lnTo>
                    <a:pt x="1872" y="816"/>
                  </a:lnTo>
                  <a:lnTo>
                    <a:pt x="1881" y="825"/>
                  </a:lnTo>
                  <a:lnTo>
                    <a:pt x="1879" y="854"/>
                  </a:lnTo>
                  <a:lnTo>
                    <a:pt x="1892" y="865"/>
                  </a:lnTo>
                  <a:lnTo>
                    <a:pt x="1892" y="947"/>
                  </a:lnTo>
                  <a:lnTo>
                    <a:pt x="1887" y="951"/>
                  </a:lnTo>
                  <a:lnTo>
                    <a:pt x="1881" y="944"/>
                  </a:lnTo>
                  <a:lnTo>
                    <a:pt x="1870" y="957"/>
                  </a:lnTo>
                  <a:lnTo>
                    <a:pt x="1871" y="958"/>
                  </a:lnTo>
                  <a:lnTo>
                    <a:pt x="1877" y="954"/>
                  </a:lnTo>
                  <a:lnTo>
                    <a:pt x="1884" y="962"/>
                  </a:lnTo>
                  <a:lnTo>
                    <a:pt x="1871" y="958"/>
                  </a:lnTo>
                  <a:lnTo>
                    <a:pt x="1865" y="958"/>
                  </a:lnTo>
                  <a:lnTo>
                    <a:pt x="1870" y="968"/>
                  </a:lnTo>
                  <a:lnTo>
                    <a:pt x="1860" y="983"/>
                  </a:lnTo>
                  <a:lnTo>
                    <a:pt x="1862" y="993"/>
                  </a:lnTo>
                  <a:lnTo>
                    <a:pt x="1851" y="997"/>
                  </a:lnTo>
                  <a:lnTo>
                    <a:pt x="1865" y="1000"/>
                  </a:lnTo>
                  <a:lnTo>
                    <a:pt x="1862" y="1005"/>
                  </a:lnTo>
                  <a:lnTo>
                    <a:pt x="1870" y="1013"/>
                  </a:lnTo>
                  <a:lnTo>
                    <a:pt x="1851" y="1027"/>
                  </a:lnTo>
                  <a:lnTo>
                    <a:pt x="1838" y="1031"/>
                  </a:lnTo>
                  <a:lnTo>
                    <a:pt x="1836" y="1052"/>
                  </a:lnTo>
                  <a:lnTo>
                    <a:pt x="1830" y="1061"/>
                  </a:lnTo>
                  <a:lnTo>
                    <a:pt x="1820" y="1062"/>
                  </a:lnTo>
                  <a:lnTo>
                    <a:pt x="1813" y="1084"/>
                  </a:lnTo>
                  <a:lnTo>
                    <a:pt x="1788" y="1079"/>
                  </a:lnTo>
                  <a:lnTo>
                    <a:pt x="1777" y="1069"/>
                  </a:lnTo>
                  <a:lnTo>
                    <a:pt x="1761" y="1066"/>
                  </a:lnTo>
                  <a:lnTo>
                    <a:pt x="1761" y="1074"/>
                  </a:lnTo>
                  <a:lnTo>
                    <a:pt x="1738" y="1089"/>
                  </a:lnTo>
                  <a:lnTo>
                    <a:pt x="1727" y="1091"/>
                  </a:lnTo>
                  <a:lnTo>
                    <a:pt x="1718" y="1105"/>
                  </a:lnTo>
                  <a:lnTo>
                    <a:pt x="1717" y="1085"/>
                  </a:lnTo>
                  <a:lnTo>
                    <a:pt x="1708" y="1090"/>
                  </a:lnTo>
                  <a:lnTo>
                    <a:pt x="1697" y="1087"/>
                  </a:lnTo>
                  <a:lnTo>
                    <a:pt x="1687" y="1091"/>
                  </a:lnTo>
                  <a:lnTo>
                    <a:pt x="1679" y="1089"/>
                  </a:lnTo>
                  <a:lnTo>
                    <a:pt x="1650" y="1101"/>
                  </a:lnTo>
                  <a:lnTo>
                    <a:pt x="1669" y="1119"/>
                  </a:lnTo>
                  <a:lnTo>
                    <a:pt x="1673" y="1111"/>
                  </a:lnTo>
                  <a:lnTo>
                    <a:pt x="1685" y="1121"/>
                  </a:lnTo>
                  <a:lnTo>
                    <a:pt x="1678" y="1153"/>
                  </a:lnTo>
                  <a:lnTo>
                    <a:pt x="1665" y="1170"/>
                  </a:lnTo>
                  <a:lnTo>
                    <a:pt x="1639" y="1143"/>
                  </a:lnTo>
                  <a:lnTo>
                    <a:pt x="1621" y="1146"/>
                  </a:lnTo>
                  <a:lnTo>
                    <a:pt x="1615" y="1138"/>
                  </a:lnTo>
                  <a:lnTo>
                    <a:pt x="1606" y="1138"/>
                  </a:lnTo>
                  <a:lnTo>
                    <a:pt x="1606" y="1128"/>
                  </a:lnTo>
                  <a:lnTo>
                    <a:pt x="1580" y="1146"/>
                  </a:lnTo>
                  <a:lnTo>
                    <a:pt x="1569" y="1178"/>
                  </a:lnTo>
                  <a:lnTo>
                    <a:pt x="1570" y="1183"/>
                  </a:lnTo>
                  <a:lnTo>
                    <a:pt x="1579" y="1168"/>
                  </a:lnTo>
                  <a:lnTo>
                    <a:pt x="1585" y="1169"/>
                  </a:lnTo>
                  <a:lnTo>
                    <a:pt x="1579" y="1175"/>
                  </a:lnTo>
                  <a:lnTo>
                    <a:pt x="1589" y="1195"/>
                  </a:lnTo>
                  <a:lnTo>
                    <a:pt x="1579" y="1200"/>
                  </a:lnTo>
                  <a:lnTo>
                    <a:pt x="1594" y="1207"/>
                  </a:lnTo>
                  <a:lnTo>
                    <a:pt x="1595" y="1243"/>
                  </a:lnTo>
                  <a:lnTo>
                    <a:pt x="1585" y="1244"/>
                  </a:lnTo>
                  <a:lnTo>
                    <a:pt x="1591" y="1253"/>
                  </a:lnTo>
                  <a:lnTo>
                    <a:pt x="1606" y="1248"/>
                  </a:lnTo>
                  <a:lnTo>
                    <a:pt x="1613" y="1257"/>
                  </a:lnTo>
                  <a:lnTo>
                    <a:pt x="1626" y="1244"/>
                  </a:lnTo>
                  <a:lnTo>
                    <a:pt x="1631" y="1248"/>
                  </a:lnTo>
                  <a:lnTo>
                    <a:pt x="1629" y="1313"/>
                  </a:lnTo>
                  <a:lnTo>
                    <a:pt x="1634" y="1332"/>
                  </a:lnTo>
                  <a:lnTo>
                    <a:pt x="1628" y="1351"/>
                  </a:lnTo>
                  <a:lnTo>
                    <a:pt x="1631" y="1358"/>
                  </a:lnTo>
                  <a:lnTo>
                    <a:pt x="1631" y="1380"/>
                  </a:lnTo>
                  <a:lnTo>
                    <a:pt x="1663" y="1419"/>
                  </a:lnTo>
                  <a:lnTo>
                    <a:pt x="1663" y="1434"/>
                  </a:lnTo>
                  <a:lnTo>
                    <a:pt x="1654" y="1431"/>
                  </a:lnTo>
                  <a:lnTo>
                    <a:pt x="1649" y="1431"/>
                  </a:lnTo>
                  <a:lnTo>
                    <a:pt x="1633" y="1473"/>
                  </a:lnTo>
                  <a:lnTo>
                    <a:pt x="1639" y="1488"/>
                  </a:lnTo>
                  <a:lnTo>
                    <a:pt x="1606" y="1530"/>
                  </a:lnTo>
                  <a:lnTo>
                    <a:pt x="1595" y="1491"/>
                  </a:lnTo>
                  <a:lnTo>
                    <a:pt x="1585" y="1478"/>
                  </a:lnTo>
                  <a:lnTo>
                    <a:pt x="1581" y="1451"/>
                  </a:lnTo>
                  <a:lnTo>
                    <a:pt x="1570" y="1440"/>
                  </a:lnTo>
                  <a:lnTo>
                    <a:pt x="1574" y="1424"/>
                  </a:lnTo>
                  <a:lnTo>
                    <a:pt x="1561" y="1422"/>
                  </a:lnTo>
                  <a:lnTo>
                    <a:pt x="1545" y="1391"/>
                  </a:lnTo>
                  <a:lnTo>
                    <a:pt x="1535" y="1390"/>
                  </a:lnTo>
                  <a:lnTo>
                    <a:pt x="1535" y="1380"/>
                  </a:lnTo>
                  <a:lnTo>
                    <a:pt x="1527" y="1385"/>
                  </a:lnTo>
                  <a:lnTo>
                    <a:pt x="1520" y="1377"/>
                  </a:lnTo>
                  <a:lnTo>
                    <a:pt x="1517" y="1365"/>
                  </a:lnTo>
                  <a:lnTo>
                    <a:pt x="1492" y="1372"/>
                  </a:lnTo>
                  <a:lnTo>
                    <a:pt x="1487" y="1367"/>
                  </a:lnTo>
                  <a:lnTo>
                    <a:pt x="1496" y="1361"/>
                  </a:lnTo>
                  <a:lnTo>
                    <a:pt x="1490" y="1358"/>
                  </a:lnTo>
                  <a:lnTo>
                    <a:pt x="1485" y="1362"/>
                  </a:lnTo>
                  <a:lnTo>
                    <a:pt x="1477" y="1362"/>
                  </a:lnTo>
                  <a:lnTo>
                    <a:pt x="1480" y="1353"/>
                  </a:lnTo>
                  <a:lnTo>
                    <a:pt x="1473" y="1351"/>
                  </a:lnTo>
                  <a:lnTo>
                    <a:pt x="1472" y="1358"/>
                  </a:lnTo>
                  <a:lnTo>
                    <a:pt x="1466" y="1353"/>
                  </a:lnTo>
                  <a:lnTo>
                    <a:pt x="1458" y="1361"/>
                  </a:lnTo>
                  <a:lnTo>
                    <a:pt x="1452" y="1355"/>
                  </a:lnTo>
                  <a:lnTo>
                    <a:pt x="1442" y="1356"/>
                  </a:lnTo>
                  <a:lnTo>
                    <a:pt x="1437" y="1351"/>
                  </a:lnTo>
                  <a:lnTo>
                    <a:pt x="1439" y="1343"/>
                  </a:lnTo>
                  <a:lnTo>
                    <a:pt x="1432" y="1342"/>
                  </a:lnTo>
                  <a:lnTo>
                    <a:pt x="1428" y="1335"/>
                  </a:lnTo>
                  <a:lnTo>
                    <a:pt x="1423" y="1342"/>
                  </a:lnTo>
                  <a:lnTo>
                    <a:pt x="1416" y="1335"/>
                  </a:lnTo>
                  <a:lnTo>
                    <a:pt x="1426" y="1328"/>
                  </a:lnTo>
                  <a:lnTo>
                    <a:pt x="1418" y="1326"/>
                  </a:lnTo>
                  <a:lnTo>
                    <a:pt x="1416" y="1321"/>
                  </a:lnTo>
                  <a:lnTo>
                    <a:pt x="1408" y="1322"/>
                  </a:lnTo>
                  <a:lnTo>
                    <a:pt x="1404" y="1327"/>
                  </a:lnTo>
                  <a:lnTo>
                    <a:pt x="1397" y="1322"/>
                  </a:lnTo>
                  <a:lnTo>
                    <a:pt x="1392" y="1312"/>
                  </a:lnTo>
                  <a:lnTo>
                    <a:pt x="1382" y="1313"/>
                  </a:lnTo>
                  <a:lnTo>
                    <a:pt x="1387" y="1298"/>
                  </a:lnTo>
                  <a:lnTo>
                    <a:pt x="1383" y="1287"/>
                  </a:lnTo>
                  <a:lnTo>
                    <a:pt x="1378" y="1284"/>
                  </a:lnTo>
                  <a:lnTo>
                    <a:pt x="1372" y="1281"/>
                  </a:lnTo>
                  <a:lnTo>
                    <a:pt x="1368" y="1289"/>
                  </a:lnTo>
                  <a:lnTo>
                    <a:pt x="1360" y="1273"/>
                  </a:lnTo>
                  <a:lnTo>
                    <a:pt x="1365" y="1268"/>
                  </a:lnTo>
                  <a:lnTo>
                    <a:pt x="1372" y="1274"/>
                  </a:lnTo>
                  <a:lnTo>
                    <a:pt x="1378" y="1273"/>
                  </a:lnTo>
                  <a:lnTo>
                    <a:pt x="1379" y="1263"/>
                  </a:lnTo>
                  <a:lnTo>
                    <a:pt x="1370" y="1269"/>
                  </a:lnTo>
                  <a:lnTo>
                    <a:pt x="1363" y="1257"/>
                  </a:lnTo>
                  <a:lnTo>
                    <a:pt x="1372" y="1257"/>
                  </a:lnTo>
                  <a:lnTo>
                    <a:pt x="1375" y="1252"/>
                  </a:lnTo>
                  <a:lnTo>
                    <a:pt x="1365" y="1244"/>
                  </a:lnTo>
                  <a:lnTo>
                    <a:pt x="1359" y="1248"/>
                  </a:lnTo>
                  <a:lnTo>
                    <a:pt x="1352" y="1242"/>
                  </a:lnTo>
                  <a:lnTo>
                    <a:pt x="1343" y="1248"/>
                  </a:lnTo>
                  <a:lnTo>
                    <a:pt x="1343" y="1239"/>
                  </a:lnTo>
                  <a:lnTo>
                    <a:pt x="1350" y="1237"/>
                  </a:lnTo>
                  <a:lnTo>
                    <a:pt x="1343" y="1233"/>
                  </a:lnTo>
                  <a:lnTo>
                    <a:pt x="1334" y="1237"/>
                  </a:lnTo>
                  <a:lnTo>
                    <a:pt x="1339" y="1227"/>
                  </a:lnTo>
                  <a:lnTo>
                    <a:pt x="1324" y="1227"/>
                  </a:lnTo>
                  <a:lnTo>
                    <a:pt x="1329" y="1217"/>
                  </a:lnTo>
                  <a:lnTo>
                    <a:pt x="1338" y="1213"/>
                  </a:lnTo>
                  <a:lnTo>
                    <a:pt x="1335" y="1205"/>
                  </a:lnTo>
                  <a:lnTo>
                    <a:pt x="1344" y="1195"/>
                  </a:lnTo>
                  <a:lnTo>
                    <a:pt x="1335" y="1188"/>
                  </a:lnTo>
                  <a:lnTo>
                    <a:pt x="1324" y="1188"/>
                  </a:lnTo>
                  <a:lnTo>
                    <a:pt x="1324" y="1192"/>
                  </a:lnTo>
                  <a:lnTo>
                    <a:pt x="1324" y="1197"/>
                  </a:lnTo>
                  <a:lnTo>
                    <a:pt x="1319" y="1197"/>
                  </a:lnTo>
                  <a:lnTo>
                    <a:pt x="1309" y="1192"/>
                  </a:lnTo>
                  <a:lnTo>
                    <a:pt x="1309" y="1179"/>
                  </a:lnTo>
                  <a:lnTo>
                    <a:pt x="1306" y="1179"/>
                  </a:lnTo>
                  <a:lnTo>
                    <a:pt x="1303" y="1179"/>
                  </a:lnTo>
                  <a:lnTo>
                    <a:pt x="1296" y="1189"/>
                  </a:lnTo>
                  <a:lnTo>
                    <a:pt x="1291" y="1188"/>
                  </a:lnTo>
                  <a:lnTo>
                    <a:pt x="1288" y="1183"/>
                  </a:lnTo>
                  <a:lnTo>
                    <a:pt x="1290" y="1178"/>
                  </a:lnTo>
                  <a:lnTo>
                    <a:pt x="1293" y="1175"/>
                  </a:lnTo>
                  <a:lnTo>
                    <a:pt x="1290" y="1169"/>
                  </a:lnTo>
                  <a:lnTo>
                    <a:pt x="1285" y="1169"/>
                  </a:lnTo>
                  <a:lnTo>
                    <a:pt x="1281" y="1158"/>
                  </a:lnTo>
                  <a:lnTo>
                    <a:pt x="1275" y="1158"/>
                  </a:lnTo>
                  <a:lnTo>
                    <a:pt x="1264" y="1197"/>
                  </a:lnTo>
                  <a:lnTo>
                    <a:pt x="1251" y="1217"/>
                  </a:lnTo>
                  <a:lnTo>
                    <a:pt x="1244" y="1228"/>
                  </a:lnTo>
                  <a:lnTo>
                    <a:pt x="1229" y="1249"/>
                  </a:lnTo>
                  <a:lnTo>
                    <a:pt x="1224" y="1269"/>
                  </a:lnTo>
                  <a:lnTo>
                    <a:pt x="1200" y="1284"/>
                  </a:lnTo>
                  <a:lnTo>
                    <a:pt x="1185" y="1332"/>
                  </a:lnTo>
                  <a:lnTo>
                    <a:pt x="1162" y="1351"/>
                  </a:lnTo>
                  <a:lnTo>
                    <a:pt x="1160" y="1360"/>
                  </a:lnTo>
                  <a:lnTo>
                    <a:pt x="1152" y="1361"/>
                  </a:lnTo>
                  <a:lnTo>
                    <a:pt x="1136" y="1362"/>
                  </a:lnTo>
                  <a:lnTo>
                    <a:pt x="1118" y="1353"/>
                  </a:lnTo>
                  <a:lnTo>
                    <a:pt x="1111" y="1355"/>
                  </a:lnTo>
                  <a:lnTo>
                    <a:pt x="1104" y="1340"/>
                  </a:lnTo>
                  <a:lnTo>
                    <a:pt x="1091" y="1330"/>
                  </a:lnTo>
                  <a:lnTo>
                    <a:pt x="1078" y="1333"/>
                  </a:lnTo>
                  <a:lnTo>
                    <a:pt x="1081" y="1311"/>
                  </a:lnTo>
                  <a:lnTo>
                    <a:pt x="1067" y="1312"/>
                  </a:lnTo>
                  <a:lnTo>
                    <a:pt x="1059" y="1308"/>
                  </a:lnTo>
                  <a:lnTo>
                    <a:pt x="1035" y="1323"/>
                  </a:lnTo>
                  <a:lnTo>
                    <a:pt x="1032" y="1317"/>
                  </a:lnTo>
                  <a:lnTo>
                    <a:pt x="1035" y="1302"/>
                  </a:lnTo>
                  <a:lnTo>
                    <a:pt x="1024" y="1298"/>
                  </a:lnTo>
                  <a:lnTo>
                    <a:pt x="1020" y="1289"/>
                  </a:lnTo>
                  <a:lnTo>
                    <a:pt x="1013" y="1291"/>
                  </a:lnTo>
                  <a:lnTo>
                    <a:pt x="1014" y="1303"/>
                  </a:lnTo>
                  <a:lnTo>
                    <a:pt x="1009" y="1306"/>
                  </a:lnTo>
                  <a:lnTo>
                    <a:pt x="1000" y="1297"/>
                  </a:lnTo>
                  <a:lnTo>
                    <a:pt x="989" y="1301"/>
                  </a:lnTo>
                  <a:lnTo>
                    <a:pt x="984" y="1297"/>
                  </a:lnTo>
                  <a:lnTo>
                    <a:pt x="979" y="1301"/>
                  </a:lnTo>
                  <a:lnTo>
                    <a:pt x="969" y="1287"/>
                  </a:lnTo>
                  <a:lnTo>
                    <a:pt x="958" y="1291"/>
                  </a:lnTo>
                  <a:lnTo>
                    <a:pt x="953" y="1281"/>
                  </a:lnTo>
                  <a:lnTo>
                    <a:pt x="946" y="1279"/>
                  </a:lnTo>
                  <a:lnTo>
                    <a:pt x="921" y="1263"/>
                  </a:lnTo>
                  <a:lnTo>
                    <a:pt x="920" y="1254"/>
                  </a:lnTo>
                  <a:lnTo>
                    <a:pt x="905" y="1239"/>
                  </a:lnTo>
                  <a:lnTo>
                    <a:pt x="896" y="1238"/>
                  </a:lnTo>
                  <a:lnTo>
                    <a:pt x="892" y="1264"/>
                  </a:lnTo>
                  <a:lnTo>
                    <a:pt x="876" y="1253"/>
                  </a:lnTo>
                  <a:lnTo>
                    <a:pt x="872" y="1266"/>
                  </a:lnTo>
                  <a:lnTo>
                    <a:pt x="862" y="1266"/>
                  </a:lnTo>
                  <a:lnTo>
                    <a:pt x="866" y="1254"/>
                  </a:lnTo>
                  <a:lnTo>
                    <a:pt x="851" y="1237"/>
                  </a:lnTo>
                  <a:lnTo>
                    <a:pt x="851" y="1220"/>
                  </a:lnTo>
                  <a:lnTo>
                    <a:pt x="836" y="1227"/>
                  </a:lnTo>
                  <a:lnTo>
                    <a:pt x="827" y="1239"/>
                  </a:lnTo>
                  <a:lnTo>
                    <a:pt x="820" y="1238"/>
                  </a:lnTo>
                  <a:lnTo>
                    <a:pt x="811" y="1228"/>
                  </a:lnTo>
                  <a:lnTo>
                    <a:pt x="818" y="1220"/>
                  </a:lnTo>
                  <a:lnTo>
                    <a:pt x="802" y="1213"/>
                  </a:lnTo>
                  <a:lnTo>
                    <a:pt x="802" y="1207"/>
                  </a:lnTo>
                  <a:lnTo>
                    <a:pt x="786" y="1208"/>
                  </a:lnTo>
                  <a:lnTo>
                    <a:pt x="769" y="1192"/>
                  </a:lnTo>
                  <a:lnTo>
                    <a:pt x="759" y="1199"/>
                  </a:lnTo>
                  <a:lnTo>
                    <a:pt x="753" y="1195"/>
                  </a:lnTo>
                  <a:lnTo>
                    <a:pt x="747" y="1199"/>
                  </a:lnTo>
                  <a:lnTo>
                    <a:pt x="738" y="1192"/>
                  </a:lnTo>
                  <a:lnTo>
                    <a:pt x="722" y="1190"/>
                  </a:lnTo>
                  <a:lnTo>
                    <a:pt x="713" y="1197"/>
                  </a:lnTo>
                  <a:lnTo>
                    <a:pt x="713" y="1207"/>
                  </a:lnTo>
                  <a:lnTo>
                    <a:pt x="702" y="1210"/>
                  </a:lnTo>
                  <a:lnTo>
                    <a:pt x="700" y="1215"/>
                  </a:lnTo>
                  <a:lnTo>
                    <a:pt x="689" y="1222"/>
                  </a:lnTo>
                  <a:lnTo>
                    <a:pt x="682" y="1215"/>
                  </a:lnTo>
                  <a:lnTo>
                    <a:pt x="690" y="1202"/>
                  </a:lnTo>
                  <a:lnTo>
                    <a:pt x="682" y="1200"/>
                  </a:lnTo>
                  <a:lnTo>
                    <a:pt x="678" y="1184"/>
                  </a:lnTo>
                  <a:lnTo>
                    <a:pt x="680" y="1175"/>
                  </a:lnTo>
                  <a:lnTo>
                    <a:pt x="668" y="1173"/>
                  </a:lnTo>
                  <a:lnTo>
                    <a:pt x="655" y="1158"/>
                  </a:lnTo>
                  <a:lnTo>
                    <a:pt x="644" y="1160"/>
                  </a:lnTo>
                  <a:lnTo>
                    <a:pt x="643" y="1146"/>
                  </a:lnTo>
                  <a:lnTo>
                    <a:pt x="634" y="1148"/>
                  </a:lnTo>
                  <a:lnTo>
                    <a:pt x="644" y="1115"/>
                  </a:lnTo>
                  <a:lnTo>
                    <a:pt x="639" y="1104"/>
                  </a:lnTo>
                  <a:lnTo>
                    <a:pt x="631" y="1109"/>
                  </a:lnTo>
                  <a:lnTo>
                    <a:pt x="631" y="1115"/>
                  </a:lnTo>
                  <a:lnTo>
                    <a:pt x="621" y="1120"/>
                  </a:lnTo>
                  <a:lnTo>
                    <a:pt x="631" y="1131"/>
                  </a:lnTo>
                  <a:lnTo>
                    <a:pt x="610" y="1130"/>
                  </a:lnTo>
                  <a:lnTo>
                    <a:pt x="606" y="1119"/>
                  </a:lnTo>
                  <a:lnTo>
                    <a:pt x="586" y="1106"/>
                  </a:lnTo>
                  <a:lnTo>
                    <a:pt x="577" y="1120"/>
                  </a:lnTo>
                  <a:lnTo>
                    <a:pt x="572" y="1115"/>
                  </a:lnTo>
                  <a:lnTo>
                    <a:pt x="575" y="1104"/>
                  </a:lnTo>
                  <a:lnTo>
                    <a:pt x="572" y="1099"/>
                  </a:lnTo>
                  <a:lnTo>
                    <a:pt x="549" y="1105"/>
                  </a:lnTo>
                  <a:lnTo>
                    <a:pt x="541" y="1091"/>
                  </a:lnTo>
                  <a:lnTo>
                    <a:pt x="540" y="1089"/>
                  </a:lnTo>
                  <a:lnTo>
                    <a:pt x="531" y="1087"/>
                  </a:lnTo>
                  <a:lnTo>
                    <a:pt x="525" y="1100"/>
                  </a:lnTo>
                  <a:lnTo>
                    <a:pt x="506" y="1100"/>
                  </a:lnTo>
                  <a:lnTo>
                    <a:pt x="505" y="1079"/>
                  </a:lnTo>
                  <a:lnTo>
                    <a:pt x="495" y="1077"/>
                  </a:lnTo>
                  <a:lnTo>
                    <a:pt x="493" y="1089"/>
                  </a:lnTo>
                  <a:lnTo>
                    <a:pt x="487" y="1091"/>
                  </a:lnTo>
                  <a:lnTo>
                    <a:pt x="482" y="1084"/>
                  </a:lnTo>
                  <a:lnTo>
                    <a:pt x="472" y="1089"/>
                  </a:lnTo>
                  <a:lnTo>
                    <a:pt x="472" y="1099"/>
                  </a:lnTo>
                  <a:lnTo>
                    <a:pt x="467" y="1104"/>
                  </a:lnTo>
                  <a:lnTo>
                    <a:pt x="451" y="1090"/>
                  </a:lnTo>
                  <a:lnTo>
                    <a:pt x="449" y="1080"/>
                  </a:lnTo>
                  <a:lnTo>
                    <a:pt x="429" y="1079"/>
                  </a:lnTo>
                  <a:lnTo>
                    <a:pt x="426" y="1087"/>
                  </a:lnTo>
                  <a:lnTo>
                    <a:pt x="419" y="1085"/>
                  </a:lnTo>
                  <a:lnTo>
                    <a:pt x="419" y="1079"/>
                  </a:lnTo>
                  <a:lnTo>
                    <a:pt x="399" y="1080"/>
                  </a:lnTo>
                  <a:lnTo>
                    <a:pt x="408" y="1089"/>
                  </a:lnTo>
                  <a:lnTo>
                    <a:pt x="403" y="1101"/>
                  </a:lnTo>
                  <a:lnTo>
                    <a:pt x="392" y="1111"/>
                  </a:lnTo>
                  <a:lnTo>
                    <a:pt x="387" y="1104"/>
                  </a:lnTo>
                  <a:lnTo>
                    <a:pt x="371" y="1099"/>
                  </a:lnTo>
                  <a:lnTo>
                    <a:pt x="351" y="1104"/>
                  </a:lnTo>
                  <a:lnTo>
                    <a:pt x="345" y="1090"/>
                  </a:lnTo>
                  <a:lnTo>
                    <a:pt x="335" y="1116"/>
                  </a:lnTo>
                  <a:lnTo>
                    <a:pt x="344" y="1125"/>
                  </a:lnTo>
                  <a:lnTo>
                    <a:pt x="340" y="1138"/>
                  </a:lnTo>
                  <a:lnTo>
                    <a:pt x="330" y="1143"/>
                  </a:lnTo>
                  <a:lnTo>
                    <a:pt x="319" y="1138"/>
                  </a:lnTo>
                  <a:lnTo>
                    <a:pt x="312" y="1154"/>
                  </a:lnTo>
                  <a:lnTo>
                    <a:pt x="306" y="1149"/>
                  </a:lnTo>
                  <a:lnTo>
                    <a:pt x="295" y="1128"/>
                  </a:lnTo>
                  <a:lnTo>
                    <a:pt x="290" y="1144"/>
                  </a:lnTo>
                  <a:lnTo>
                    <a:pt x="275" y="1156"/>
                  </a:lnTo>
                  <a:lnTo>
                    <a:pt x="260" y="1143"/>
                  </a:lnTo>
                  <a:lnTo>
                    <a:pt x="248" y="1140"/>
                  </a:lnTo>
                  <a:lnTo>
                    <a:pt x="258" y="1125"/>
                  </a:lnTo>
                  <a:lnTo>
                    <a:pt x="247" y="1115"/>
                  </a:lnTo>
                  <a:lnTo>
                    <a:pt x="227" y="1135"/>
                  </a:lnTo>
                  <a:lnTo>
                    <a:pt x="197" y="1119"/>
                  </a:lnTo>
                  <a:lnTo>
                    <a:pt x="184" y="1126"/>
                  </a:lnTo>
                  <a:lnTo>
                    <a:pt x="174" y="1110"/>
                  </a:lnTo>
                  <a:lnTo>
                    <a:pt x="168" y="1109"/>
                  </a:lnTo>
                  <a:lnTo>
                    <a:pt x="130" y="1111"/>
                  </a:lnTo>
                  <a:lnTo>
                    <a:pt x="105" y="1090"/>
                  </a:lnTo>
                  <a:lnTo>
                    <a:pt x="94" y="1099"/>
                  </a:lnTo>
                  <a:lnTo>
                    <a:pt x="83" y="1094"/>
                  </a:lnTo>
                  <a:lnTo>
                    <a:pt x="79" y="1089"/>
                  </a:lnTo>
                  <a:lnTo>
                    <a:pt x="102" y="1052"/>
                  </a:lnTo>
                  <a:lnTo>
                    <a:pt x="75" y="1052"/>
                  </a:lnTo>
                  <a:lnTo>
                    <a:pt x="73" y="1041"/>
                  </a:lnTo>
                  <a:lnTo>
                    <a:pt x="66" y="1050"/>
                  </a:lnTo>
                  <a:lnTo>
                    <a:pt x="38" y="1018"/>
                  </a:lnTo>
                  <a:lnTo>
                    <a:pt x="21" y="1013"/>
                  </a:lnTo>
                  <a:lnTo>
                    <a:pt x="20" y="997"/>
                  </a:lnTo>
                  <a:lnTo>
                    <a:pt x="43" y="997"/>
                  </a:lnTo>
                  <a:lnTo>
                    <a:pt x="66" y="978"/>
                  </a:lnTo>
                  <a:lnTo>
                    <a:pt x="68" y="956"/>
                  </a:lnTo>
                  <a:lnTo>
                    <a:pt x="79" y="954"/>
                  </a:lnTo>
                  <a:lnTo>
                    <a:pt x="95" y="939"/>
                  </a:lnTo>
                  <a:lnTo>
                    <a:pt x="104" y="929"/>
                  </a:lnTo>
                  <a:lnTo>
                    <a:pt x="105" y="914"/>
                  </a:lnTo>
                  <a:lnTo>
                    <a:pt x="114" y="909"/>
                  </a:lnTo>
                  <a:lnTo>
                    <a:pt x="123" y="888"/>
                  </a:lnTo>
                  <a:lnTo>
                    <a:pt x="173" y="883"/>
                  </a:lnTo>
                  <a:lnTo>
                    <a:pt x="186" y="873"/>
                  </a:lnTo>
                  <a:lnTo>
                    <a:pt x="223" y="873"/>
                  </a:lnTo>
                  <a:lnTo>
                    <a:pt x="265" y="839"/>
                  </a:lnTo>
                  <a:lnTo>
                    <a:pt x="280" y="839"/>
                  </a:lnTo>
                  <a:lnTo>
                    <a:pt x="295" y="833"/>
                  </a:lnTo>
                  <a:lnTo>
                    <a:pt x="301" y="796"/>
                  </a:lnTo>
                  <a:lnTo>
                    <a:pt x="297" y="779"/>
                  </a:lnTo>
                  <a:lnTo>
                    <a:pt x="317" y="761"/>
                  </a:lnTo>
                  <a:lnTo>
                    <a:pt x="304" y="747"/>
                  </a:lnTo>
                  <a:lnTo>
                    <a:pt x="285" y="745"/>
                  </a:lnTo>
                  <a:lnTo>
                    <a:pt x="275" y="726"/>
                  </a:lnTo>
                  <a:lnTo>
                    <a:pt x="253" y="710"/>
                  </a:lnTo>
                  <a:lnTo>
                    <a:pt x="253" y="700"/>
                  </a:lnTo>
                  <a:lnTo>
                    <a:pt x="248" y="700"/>
                  </a:lnTo>
                  <a:lnTo>
                    <a:pt x="253" y="691"/>
                  </a:lnTo>
                  <a:lnTo>
                    <a:pt x="243" y="681"/>
                  </a:lnTo>
                  <a:lnTo>
                    <a:pt x="240" y="685"/>
                  </a:lnTo>
                  <a:lnTo>
                    <a:pt x="231" y="681"/>
                  </a:lnTo>
                  <a:lnTo>
                    <a:pt x="216" y="707"/>
                  </a:lnTo>
                  <a:lnTo>
                    <a:pt x="217" y="711"/>
                  </a:lnTo>
                  <a:lnTo>
                    <a:pt x="199" y="722"/>
                  </a:lnTo>
                  <a:lnTo>
                    <a:pt x="171" y="715"/>
                  </a:lnTo>
                  <a:lnTo>
                    <a:pt x="171" y="726"/>
                  </a:lnTo>
                  <a:lnTo>
                    <a:pt x="167" y="731"/>
                  </a:lnTo>
                  <a:lnTo>
                    <a:pt x="171" y="736"/>
                  </a:lnTo>
                  <a:lnTo>
                    <a:pt x="164" y="740"/>
                  </a:lnTo>
                  <a:lnTo>
                    <a:pt x="163" y="736"/>
                  </a:lnTo>
                  <a:lnTo>
                    <a:pt x="153" y="732"/>
                  </a:lnTo>
                  <a:lnTo>
                    <a:pt x="152" y="740"/>
                  </a:lnTo>
                  <a:lnTo>
                    <a:pt x="143" y="739"/>
                  </a:lnTo>
                  <a:lnTo>
                    <a:pt x="143" y="747"/>
                  </a:lnTo>
                  <a:lnTo>
                    <a:pt x="133" y="742"/>
                  </a:lnTo>
                  <a:lnTo>
                    <a:pt x="133" y="752"/>
                  </a:lnTo>
                  <a:lnTo>
                    <a:pt x="139" y="754"/>
                  </a:lnTo>
                  <a:lnTo>
                    <a:pt x="134" y="760"/>
                  </a:lnTo>
                  <a:lnTo>
                    <a:pt x="130" y="759"/>
                  </a:lnTo>
                  <a:lnTo>
                    <a:pt x="109" y="781"/>
                  </a:lnTo>
                  <a:lnTo>
                    <a:pt x="109" y="750"/>
                  </a:lnTo>
                  <a:lnTo>
                    <a:pt x="133" y="685"/>
                  </a:lnTo>
                  <a:lnTo>
                    <a:pt x="125" y="667"/>
                  </a:lnTo>
                  <a:lnTo>
                    <a:pt x="59" y="616"/>
                  </a:lnTo>
                  <a:lnTo>
                    <a:pt x="11" y="599"/>
                  </a:lnTo>
                  <a:lnTo>
                    <a:pt x="0" y="574"/>
                  </a:lnTo>
                  <a:lnTo>
                    <a:pt x="14" y="558"/>
                  </a:lnTo>
                  <a:lnTo>
                    <a:pt x="95" y="532"/>
                  </a:lnTo>
                  <a:lnTo>
                    <a:pt x="142" y="484"/>
                  </a:lnTo>
                  <a:lnTo>
                    <a:pt x="173" y="471"/>
                  </a:lnTo>
                  <a:lnTo>
                    <a:pt x="178" y="458"/>
                  </a:lnTo>
                  <a:lnTo>
                    <a:pt x="174" y="449"/>
                  </a:lnTo>
                  <a:lnTo>
                    <a:pt x="184" y="436"/>
                  </a:lnTo>
                  <a:lnTo>
                    <a:pt x="183" y="419"/>
                  </a:lnTo>
                  <a:lnTo>
                    <a:pt x="197" y="392"/>
                  </a:lnTo>
                  <a:lnTo>
                    <a:pt x="212" y="392"/>
                  </a:lnTo>
                  <a:lnTo>
                    <a:pt x="223" y="401"/>
                  </a:lnTo>
                  <a:lnTo>
                    <a:pt x="222" y="434"/>
                  </a:lnTo>
                  <a:lnTo>
                    <a:pt x="256" y="456"/>
                  </a:lnTo>
                  <a:lnTo>
                    <a:pt x="266" y="445"/>
                  </a:lnTo>
                  <a:lnTo>
                    <a:pt x="267" y="417"/>
                  </a:lnTo>
                  <a:lnTo>
                    <a:pt x="277" y="397"/>
                  </a:lnTo>
                  <a:lnTo>
                    <a:pt x="307" y="389"/>
                  </a:lnTo>
                  <a:lnTo>
                    <a:pt x="317" y="355"/>
                  </a:lnTo>
                  <a:lnTo>
                    <a:pt x="327" y="341"/>
                  </a:lnTo>
                  <a:lnTo>
                    <a:pt x="339" y="341"/>
                  </a:lnTo>
                  <a:lnTo>
                    <a:pt x="373" y="370"/>
                  </a:lnTo>
                  <a:lnTo>
                    <a:pt x="383" y="367"/>
                  </a:lnTo>
                  <a:lnTo>
                    <a:pt x="392" y="352"/>
                  </a:lnTo>
                  <a:lnTo>
                    <a:pt x="418" y="312"/>
                  </a:lnTo>
                  <a:lnTo>
                    <a:pt x="466" y="286"/>
                  </a:lnTo>
                  <a:lnTo>
                    <a:pt x="471" y="277"/>
                  </a:lnTo>
                  <a:lnTo>
                    <a:pt x="472" y="261"/>
                  </a:lnTo>
                  <a:lnTo>
                    <a:pt x="462" y="242"/>
                  </a:lnTo>
                  <a:lnTo>
                    <a:pt x="453" y="237"/>
                  </a:lnTo>
                  <a:lnTo>
                    <a:pt x="452" y="219"/>
                  </a:lnTo>
                  <a:lnTo>
                    <a:pt x="463" y="208"/>
                  </a:lnTo>
                  <a:lnTo>
                    <a:pt x="498" y="203"/>
                  </a:lnTo>
                  <a:lnTo>
                    <a:pt x="505" y="195"/>
                  </a:lnTo>
                  <a:lnTo>
                    <a:pt x="511" y="160"/>
                  </a:lnTo>
                  <a:lnTo>
                    <a:pt x="517" y="148"/>
                  </a:lnTo>
                  <a:lnTo>
                    <a:pt x="527" y="141"/>
                  </a:lnTo>
                  <a:lnTo>
                    <a:pt x="542" y="143"/>
                  </a:lnTo>
                  <a:lnTo>
                    <a:pt x="574" y="154"/>
                  </a:lnTo>
                  <a:lnTo>
                    <a:pt x="589" y="151"/>
                  </a:lnTo>
                  <a:lnTo>
                    <a:pt x="600" y="138"/>
                  </a:lnTo>
                  <a:lnTo>
                    <a:pt x="623" y="90"/>
                  </a:lnTo>
                  <a:lnTo>
                    <a:pt x="665" y="52"/>
                  </a:lnTo>
                  <a:lnTo>
                    <a:pt x="682" y="52"/>
                  </a:lnTo>
                  <a:lnTo>
                    <a:pt x="697" y="59"/>
                  </a:lnTo>
                  <a:lnTo>
                    <a:pt x="713" y="84"/>
                  </a:lnTo>
                  <a:lnTo>
                    <a:pt x="738" y="104"/>
                  </a:lnTo>
                  <a:lnTo>
                    <a:pt x="749" y="89"/>
                  </a:lnTo>
                  <a:lnTo>
                    <a:pt x="747" y="56"/>
                  </a:lnTo>
                  <a:lnTo>
                    <a:pt x="751" y="47"/>
                  </a:lnTo>
                  <a:lnTo>
                    <a:pt x="769" y="40"/>
                  </a:lnTo>
                  <a:lnTo>
                    <a:pt x="797" y="35"/>
                  </a:lnTo>
                  <a:lnTo>
                    <a:pt x="831" y="46"/>
                  </a:lnTo>
                  <a:lnTo>
                    <a:pt x="828" y="59"/>
                  </a:lnTo>
                  <a:lnTo>
                    <a:pt x="840" y="62"/>
                  </a:lnTo>
                  <a:lnTo>
                    <a:pt x="840" y="67"/>
                  </a:lnTo>
                  <a:lnTo>
                    <a:pt x="833" y="69"/>
                  </a:lnTo>
                  <a:lnTo>
                    <a:pt x="830" y="75"/>
                  </a:lnTo>
                  <a:lnTo>
                    <a:pt x="835" y="85"/>
                  </a:lnTo>
                  <a:lnTo>
                    <a:pt x="836" y="136"/>
                  </a:lnTo>
                  <a:lnTo>
                    <a:pt x="866" y="138"/>
                  </a:lnTo>
                  <a:lnTo>
                    <a:pt x="867" y="136"/>
                  </a:lnTo>
                  <a:lnTo>
                    <a:pt x="872" y="139"/>
                  </a:lnTo>
                  <a:lnTo>
                    <a:pt x="872" y="128"/>
                  </a:lnTo>
                  <a:lnTo>
                    <a:pt x="882" y="128"/>
                  </a:lnTo>
                  <a:lnTo>
                    <a:pt x="884" y="116"/>
                  </a:lnTo>
                  <a:lnTo>
                    <a:pt x="891" y="118"/>
                  </a:lnTo>
                  <a:lnTo>
                    <a:pt x="904" y="114"/>
                  </a:lnTo>
                  <a:lnTo>
                    <a:pt x="920" y="118"/>
                  </a:lnTo>
                  <a:lnTo>
                    <a:pt x="916" y="130"/>
                  </a:lnTo>
                  <a:lnTo>
                    <a:pt x="930" y="130"/>
                  </a:lnTo>
                  <a:lnTo>
                    <a:pt x="930" y="153"/>
                  </a:lnTo>
                  <a:lnTo>
                    <a:pt x="948" y="153"/>
                  </a:lnTo>
                  <a:lnTo>
                    <a:pt x="961" y="144"/>
                  </a:lnTo>
                  <a:lnTo>
                    <a:pt x="960" y="168"/>
                  </a:lnTo>
                  <a:lnTo>
                    <a:pt x="973" y="158"/>
                  </a:lnTo>
                  <a:lnTo>
                    <a:pt x="969" y="168"/>
                  </a:lnTo>
                  <a:lnTo>
                    <a:pt x="979" y="173"/>
                  </a:lnTo>
                  <a:lnTo>
                    <a:pt x="998" y="170"/>
                  </a:lnTo>
                  <a:lnTo>
                    <a:pt x="994" y="179"/>
                  </a:lnTo>
                  <a:lnTo>
                    <a:pt x="983" y="179"/>
                  </a:lnTo>
                  <a:lnTo>
                    <a:pt x="983" y="184"/>
                  </a:lnTo>
                  <a:lnTo>
                    <a:pt x="989" y="184"/>
                  </a:lnTo>
                  <a:lnTo>
                    <a:pt x="1003" y="199"/>
                  </a:lnTo>
                  <a:lnTo>
                    <a:pt x="1009" y="189"/>
                  </a:lnTo>
                  <a:lnTo>
                    <a:pt x="1013" y="200"/>
                  </a:lnTo>
                  <a:lnTo>
                    <a:pt x="993" y="222"/>
                  </a:lnTo>
                  <a:lnTo>
                    <a:pt x="1005" y="228"/>
                  </a:lnTo>
                  <a:lnTo>
                    <a:pt x="1008" y="223"/>
                  </a:lnTo>
                  <a:lnTo>
                    <a:pt x="1022" y="222"/>
                  </a:lnTo>
                  <a:lnTo>
                    <a:pt x="1025" y="232"/>
                  </a:lnTo>
                  <a:lnTo>
                    <a:pt x="1037" y="237"/>
                  </a:lnTo>
                  <a:lnTo>
                    <a:pt x="1052" y="233"/>
                  </a:lnTo>
                  <a:lnTo>
                    <a:pt x="1038" y="247"/>
                  </a:lnTo>
                  <a:lnTo>
                    <a:pt x="1035" y="258"/>
                  </a:lnTo>
                  <a:lnTo>
                    <a:pt x="1045" y="248"/>
                  </a:lnTo>
                  <a:lnTo>
                    <a:pt x="1049" y="247"/>
                  </a:lnTo>
                  <a:lnTo>
                    <a:pt x="1054" y="264"/>
                  </a:lnTo>
                  <a:lnTo>
                    <a:pt x="1063" y="252"/>
                  </a:lnTo>
                  <a:lnTo>
                    <a:pt x="1067" y="258"/>
                  </a:lnTo>
                  <a:lnTo>
                    <a:pt x="1077" y="261"/>
                  </a:lnTo>
                  <a:lnTo>
                    <a:pt x="1073" y="272"/>
                  </a:lnTo>
                  <a:lnTo>
                    <a:pt x="1078" y="279"/>
                  </a:lnTo>
                  <a:lnTo>
                    <a:pt x="1084" y="279"/>
                  </a:lnTo>
                  <a:lnTo>
                    <a:pt x="1081" y="264"/>
                  </a:lnTo>
                  <a:lnTo>
                    <a:pt x="1109" y="261"/>
                  </a:lnTo>
                  <a:lnTo>
                    <a:pt x="1109" y="269"/>
                  </a:lnTo>
                  <a:lnTo>
                    <a:pt x="1099" y="269"/>
                  </a:lnTo>
                  <a:lnTo>
                    <a:pt x="1096" y="274"/>
                  </a:lnTo>
                  <a:lnTo>
                    <a:pt x="1111" y="281"/>
                  </a:lnTo>
                  <a:lnTo>
                    <a:pt x="1104" y="288"/>
                  </a:lnTo>
                  <a:lnTo>
                    <a:pt x="1104" y="301"/>
                  </a:lnTo>
                  <a:lnTo>
                    <a:pt x="1112" y="296"/>
                  </a:lnTo>
                  <a:lnTo>
                    <a:pt x="1128" y="288"/>
                  </a:lnTo>
                  <a:lnTo>
                    <a:pt x="1123" y="301"/>
                  </a:lnTo>
                  <a:lnTo>
                    <a:pt x="1127" y="303"/>
                  </a:lnTo>
                  <a:lnTo>
                    <a:pt x="1141" y="298"/>
                  </a:lnTo>
                  <a:lnTo>
                    <a:pt x="1138" y="291"/>
                  </a:lnTo>
                  <a:lnTo>
                    <a:pt x="1160" y="286"/>
                  </a:lnTo>
                  <a:lnTo>
                    <a:pt x="1180" y="291"/>
                  </a:lnTo>
                  <a:lnTo>
                    <a:pt x="1170" y="308"/>
                  </a:lnTo>
                  <a:lnTo>
                    <a:pt x="1176" y="320"/>
                  </a:lnTo>
                  <a:lnTo>
                    <a:pt x="1182" y="322"/>
                  </a:lnTo>
                  <a:lnTo>
                    <a:pt x="1192" y="311"/>
                  </a:lnTo>
                  <a:lnTo>
                    <a:pt x="1192" y="243"/>
                  </a:lnTo>
                  <a:lnTo>
                    <a:pt x="1216" y="248"/>
                  </a:lnTo>
                  <a:lnTo>
                    <a:pt x="1216" y="252"/>
                  </a:lnTo>
                  <a:lnTo>
                    <a:pt x="1330" y="248"/>
                  </a:lnTo>
                  <a:lnTo>
                    <a:pt x="1330" y="151"/>
                  </a:lnTo>
                  <a:lnTo>
                    <a:pt x="1355" y="160"/>
                  </a:lnTo>
                  <a:lnTo>
                    <a:pt x="1357" y="252"/>
                  </a:lnTo>
                  <a:lnTo>
                    <a:pt x="1368" y="254"/>
                  </a:lnTo>
                  <a:lnTo>
                    <a:pt x="1368" y="352"/>
                  </a:lnTo>
                  <a:lnTo>
                    <a:pt x="1379" y="352"/>
                  </a:lnTo>
                  <a:lnTo>
                    <a:pt x="1379" y="365"/>
                  </a:lnTo>
                  <a:lnTo>
                    <a:pt x="1397" y="365"/>
                  </a:lnTo>
                  <a:lnTo>
                    <a:pt x="1397" y="377"/>
                  </a:lnTo>
                  <a:lnTo>
                    <a:pt x="1414" y="382"/>
                  </a:lnTo>
                  <a:lnTo>
                    <a:pt x="1428" y="380"/>
                  </a:lnTo>
                  <a:lnTo>
                    <a:pt x="1434" y="352"/>
                  </a:lnTo>
                  <a:lnTo>
                    <a:pt x="1447" y="351"/>
                  </a:lnTo>
                  <a:lnTo>
                    <a:pt x="1442" y="335"/>
                  </a:lnTo>
                  <a:lnTo>
                    <a:pt x="1448" y="330"/>
                  </a:lnTo>
                  <a:lnTo>
                    <a:pt x="1447" y="327"/>
                  </a:lnTo>
                  <a:lnTo>
                    <a:pt x="1453" y="323"/>
                  </a:lnTo>
                  <a:lnTo>
                    <a:pt x="1462" y="308"/>
                  </a:lnTo>
                  <a:lnTo>
                    <a:pt x="1476" y="308"/>
                  </a:lnTo>
                  <a:lnTo>
                    <a:pt x="1490" y="271"/>
                  </a:lnTo>
                  <a:lnTo>
                    <a:pt x="1501" y="268"/>
                  </a:lnTo>
                  <a:lnTo>
                    <a:pt x="1510" y="269"/>
                  </a:lnTo>
                  <a:lnTo>
                    <a:pt x="1516" y="239"/>
                  </a:lnTo>
                  <a:lnTo>
                    <a:pt x="1506" y="223"/>
                  </a:lnTo>
                  <a:lnTo>
                    <a:pt x="1495" y="212"/>
                  </a:lnTo>
                  <a:lnTo>
                    <a:pt x="1498" y="199"/>
                  </a:lnTo>
                  <a:lnTo>
                    <a:pt x="1508" y="195"/>
                  </a:lnTo>
                  <a:lnTo>
                    <a:pt x="1521" y="179"/>
                  </a:lnTo>
                  <a:lnTo>
                    <a:pt x="1516" y="165"/>
                  </a:lnTo>
                  <a:lnTo>
                    <a:pt x="1527" y="160"/>
                  </a:lnTo>
                  <a:lnTo>
                    <a:pt x="1551" y="133"/>
                  </a:lnTo>
                  <a:lnTo>
                    <a:pt x="1565" y="130"/>
                  </a:lnTo>
                  <a:lnTo>
                    <a:pt x="1567" y="125"/>
                  </a:lnTo>
                  <a:lnTo>
                    <a:pt x="1601" y="125"/>
                  </a:lnTo>
                  <a:lnTo>
                    <a:pt x="1601" y="75"/>
                  </a:lnTo>
                  <a:lnTo>
                    <a:pt x="1596" y="75"/>
                  </a:lnTo>
                  <a:lnTo>
                    <a:pt x="1604" y="61"/>
                  </a:lnTo>
                  <a:lnTo>
                    <a:pt x="1615" y="17"/>
                  </a:lnTo>
                  <a:lnTo>
                    <a:pt x="1626" y="30"/>
                  </a:lnTo>
                  <a:lnTo>
                    <a:pt x="1621" y="20"/>
                  </a:lnTo>
                  <a:lnTo>
                    <a:pt x="1636" y="13"/>
                  </a:lnTo>
                  <a:lnTo>
                    <a:pt x="1638" y="6"/>
                  </a:lnTo>
                  <a:lnTo>
                    <a:pt x="1649" y="10"/>
                  </a:lnTo>
                  <a:lnTo>
                    <a:pt x="1650" y="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                  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3754735" y="1004592"/>
              <a:ext cx="762362" cy="767808"/>
            </a:xfrm>
            <a:custGeom>
              <a:avLst/>
              <a:gdLst>
                <a:gd name="T0" fmla="*/ 489 w 1120"/>
                <a:gd name="T1" fmla="*/ 55 h 1128"/>
                <a:gd name="T2" fmla="*/ 590 w 1120"/>
                <a:gd name="T3" fmla="*/ 128 h 1128"/>
                <a:gd name="T4" fmla="*/ 636 w 1120"/>
                <a:gd name="T5" fmla="*/ 55 h 1128"/>
                <a:gd name="T6" fmla="*/ 651 w 1120"/>
                <a:gd name="T7" fmla="*/ 119 h 1128"/>
                <a:gd name="T8" fmla="*/ 744 w 1120"/>
                <a:gd name="T9" fmla="*/ 86 h 1128"/>
                <a:gd name="T10" fmla="*/ 843 w 1120"/>
                <a:gd name="T11" fmla="*/ 162 h 1128"/>
                <a:gd name="T12" fmla="*/ 903 w 1120"/>
                <a:gd name="T13" fmla="*/ 193 h 1128"/>
                <a:gd name="T14" fmla="*/ 935 w 1120"/>
                <a:gd name="T15" fmla="*/ 231 h 1128"/>
                <a:gd name="T16" fmla="*/ 995 w 1120"/>
                <a:gd name="T17" fmla="*/ 301 h 1128"/>
                <a:gd name="T18" fmla="*/ 1036 w 1120"/>
                <a:gd name="T19" fmla="*/ 369 h 1128"/>
                <a:gd name="T20" fmla="*/ 1104 w 1120"/>
                <a:gd name="T21" fmla="*/ 351 h 1128"/>
                <a:gd name="T22" fmla="*/ 1093 w 1120"/>
                <a:gd name="T23" fmla="*/ 415 h 1128"/>
                <a:gd name="T24" fmla="*/ 1061 w 1120"/>
                <a:gd name="T25" fmla="*/ 454 h 1128"/>
                <a:gd name="T26" fmla="*/ 1050 w 1120"/>
                <a:gd name="T27" fmla="*/ 544 h 1128"/>
                <a:gd name="T28" fmla="*/ 1043 w 1120"/>
                <a:gd name="T29" fmla="*/ 606 h 1128"/>
                <a:gd name="T30" fmla="*/ 1041 w 1120"/>
                <a:gd name="T31" fmla="*/ 646 h 1128"/>
                <a:gd name="T32" fmla="*/ 1005 w 1120"/>
                <a:gd name="T33" fmla="*/ 699 h 1128"/>
                <a:gd name="T34" fmla="*/ 999 w 1120"/>
                <a:gd name="T35" fmla="*/ 740 h 1128"/>
                <a:gd name="T36" fmla="*/ 981 w 1120"/>
                <a:gd name="T37" fmla="*/ 785 h 1128"/>
                <a:gd name="T38" fmla="*/ 1000 w 1120"/>
                <a:gd name="T39" fmla="*/ 837 h 1128"/>
                <a:gd name="T40" fmla="*/ 994 w 1120"/>
                <a:gd name="T41" fmla="*/ 886 h 1128"/>
                <a:gd name="T42" fmla="*/ 1005 w 1120"/>
                <a:gd name="T43" fmla="*/ 907 h 1128"/>
                <a:gd name="T44" fmla="*/ 997 w 1120"/>
                <a:gd name="T45" fmla="*/ 976 h 1128"/>
                <a:gd name="T46" fmla="*/ 995 w 1120"/>
                <a:gd name="T47" fmla="*/ 1007 h 1128"/>
                <a:gd name="T48" fmla="*/ 940 w 1120"/>
                <a:gd name="T49" fmla="*/ 1016 h 1128"/>
                <a:gd name="T50" fmla="*/ 883 w 1120"/>
                <a:gd name="T51" fmla="*/ 1024 h 1128"/>
                <a:gd name="T52" fmla="*/ 798 w 1120"/>
                <a:gd name="T53" fmla="*/ 992 h 1128"/>
                <a:gd name="T54" fmla="*/ 785 w 1120"/>
                <a:gd name="T55" fmla="*/ 1029 h 1128"/>
                <a:gd name="T56" fmla="*/ 745 w 1120"/>
                <a:gd name="T57" fmla="*/ 1075 h 1128"/>
                <a:gd name="T58" fmla="*/ 723 w 1120"/>
                <a:gd name="T59" fmla="*/ 1109 h 1128"/>
                <a:gd name="T60" fmla="*/ 631 w 1120"/>
                <a:gd name="T61" fmla="*/ 1119 h 1128"/>
                <a:gd name="T62" fmla="*/ 572 w 1120"/>
                <a:gd name="T63" fmla="*/ 1103 h 1128"/>
                <a:gd name="T64" fmla="*/ 518 w 1120"/>
                <a:gd name="T65" fmla="*/ 1049 h 1128"/>
                <a:gd name="T66" fmla="*/ 474 w 1120"/>
                <a:gd name="T67" fmla="*/ 1116 h 1128"/>
                <a:gd name="T68" fmla="*/ 415 w 1120"/>
                <a:gd name="T69" fmla="*/ 1109 h 1128"/>
                <a:gd name="T70" fmla="*/ 383 w 1120"/>
                <a:gd name="T71" fmla="*/ 1103 h 1128"/>
                <a:gd name="T72" fmla="*/ 353 w 1120"/>
                <a:gd name="T73" fmla="*/ 1088 h 1128"/>
                <a:gd name="T74" fmla="*/ 325 w 1120"/>
                <a:gd name="T75" fmla="*/ 1034 h 1128"/>
                <a:gd name="T76" fmla="*/ 293 w 1120"/>
                <a:gd name="T77" fmla="*/ 1002 h 1128"/>
                <a:gd name="T78" fmla="*/ 232 w 1120"/>
                <a:gd name="T79" fmla="*/ 942 h 1128"/>
                <a:gd name="T80" fmla="*/ 247 w 1120"/>
                <a:gd name="T81" fmla="*/ 917 h 1128"/>
                <a:gd name="T82" fmla="*/ 242 w 1120"/>
                <a:gd name="T83" fmla="*/ 877 h 1128"/>
                <a:gd name="T84" fmla="*/ 220 w 1120"/>
                <a:gd name="T85" fmla="*/ 848 h 1128"/>
                <a:gd name="T86" fmla="*/ 173 w 1120"/>
                <a:gd name="T87" fmla="*/ 848 h 1128"/>
                <a:gd name="T88" fmla="*/ 109 w 1120"/>
                <a:gd name="T89" fmla="*/ 746 h 1128"/>
                <a:gd name="T90" fmla="*/ 74 w 1120"/>
                <a:gd name="T91" fmla="*/ 677 h 1128"/>
                <a:gd name="T92" fmla="*/ 46 w 1120"/>
                <a:gd name="T93" fmla="*/ 607 h 1128"/>
                <a:gd name="T94" fmla="*/ 61 w 1120"/>
                <a:gd name="T95" fmla="*/ 519 h 1128"/>
                <a:gd name="T96" fmla="*/ 46 w 1120"/>
                <a:gd name="T97" fmla="*/ 463 h 1128"/>
                <a:gd name="T98" fmla="*/ 57 w 1120"/>
                <a:gd name="T99" fmla="*/ 425 h 1128"/>
                <a:gd name="T100" fmla="*/ 40 w 1120"/>
                <a:gd name="T101" fmla="*/ 372 h 1128"/>
                <a:gd name="T102" fmla="*/ 20 w 1120"/>
                <a:gd name="T103" fmla="*/ 335 h 1128"/>
                <a:gd name="T104" fmla="*/ 57 w 1120"/>
                <a:gd name="T105" fmla="*/ 306 h 1128"/>
                <a:gd name="T106" fmla="*/ 82 w 1120"/>
                <a:gd name="T107" fmla="*/ 263 h 1128"/>
                <a:gd name="T108" fmla="*/ 84 w 1120"/>
                <a:gd name="T109" fmla="*/ 212 h 1128"/>
                <a:gd name="T110" fmla="*/ 72 w 1120"/>
                <a:gd name="T111" fmla="*/ 129 h 1128"/>
                <a:gd name="T112" fmla="*/ 149 w 1120"/>
                <a:gd name="T113" fmla="*/ 34 h 1128"/>
                <a:gd name="T114" fmla="*/ 269 w 1120"/>
                <a:gd name="T115" fmla="*/ 39 h 1128"/>
                <a:gd name="T116" fmla="*/ 376 w 1120"/>
                <a:gd name="T117" fmla="*/ 22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0" h="1128">
                  <a:moveTo>
                    <a:pt x="420" y="55"/>
                  </a:moveTo>
                  <a:lnTo>
                    <a:pt x="445" y="85"/>
                  </a:lnTo>
                  <a:lnTo>
                    <a:pt x="472" y="98"/>
                  </a:lnTo>
                  <a:lnTo>
                    <a:pt x="474" y="88"/>
                  </a:lnTo>
                  <a:lnTo>
                    <a:pt x="468" y="54"/>
                  </a:lnTo>
                  <a:lnTo>
                    <a:pt x="477" y="45"/>
                  </a:lnTo>
                  <a:lnTo>
                    <a:pt x="489" y="55"/>
                  </a:lnTo>
                  <a:lnTo>
                    <a:pt x="487" y="88"/>
                  </a:lnTo>
                  <a:lnTo>
                    <a:pt x="494" y="113"/>
                  </a:lnTo>
                  <a:lnTo>
                    <a:pt x="508" y="113"/>
                  </a:lnTo>
                  <a:lnTo>
                    <a:pt x="529" y="93"/>
                  </a:lnTo>
                  <a:lnTo>
                    <a:pt x="575" y="130"/>
                  </a:lnTo>
                  <a:lnTo>
                    <a:pt x="583" y="130"/>
                  </a:lnTo>
                  <a:lnTo>
                    <a:pt x="590" y="128"/>
                  </a:lnTo>
                  <a:lnTo>
                    <a:pt x="591" y="115"/>
                  </a:lnTo>
                  <a:lnTo>
                    <a:pt x="578" y="83"/>
                  </a:lnTo>
                  <a:lnTo>
                    <a:pt x="580" y="56"/>
                  </a:lnTo>
                  <a:lnTo>
                    <a:pt x="590" y="54"/>
                  </a:lnTo>
                  <a:lnTo>
                    <a:pt x="610" y="60"/>
                  </a:lnTo>
                  <a:lnTo>
                    <a:pt x="627" y="56"/>
                  </a:lnTo>
                  <a:lnTo>
                    <a:pt x="636" y="55"/>
                  </a:lnTo>
                  <a:lnTo>
                    <a:pt x="657" y="65"/>
                  </a:lnTo>
                  <a:lnTo>
                    <a:pt x="657" y="71"/>
                  </a:lnTo>
                  <a:lnTo>
                    <a:pt x="622" y="86"/>
                  </a:lnTo>
                  <a:lnTo>
                    <a:pt x="607" y="104"/>
                  </a:lnTo>
                  <a:lnTo>
                    <a:pt x="611" y="113"/>
                  </a:lnTo>
                  <a:lnTo>
                    <a:pt x="639" y="114"/>
                  </a:lnTo>
                  <a:lnTo>
                    <a:pt x="651" y="119"/>
                  </a:lnTo>
                  <a:lnTo>
                    <a:pt x="669" y="147"/>
                  </a:lnTo>
                  <a:lnTo>
                    <a:pt x="681" y="150"/>
                  </a:lnTo>
                  <a:lnTo>
                    <a:pt x="689" y="144"/>
                  </a:lnTo>
                  <a:lnTo>
                    <a:pt x="716" y="90"/>
                  </a:lnTo>
                  <a:lnTo>
                    <a:pt x="728" y="75"/>
                  </a:lnTo>
                  <a:lnTo>
                    <a:pt x="735" y="76"/>
                  </a:lnTo>
                  <a:lnTo>
                    <a:pt x="744" y="86"/>
                  </a:lnTo>
                  <a:lnTo>
                    <a:pt x="735" y="125"/>
                  </a:lnTo>
                  <a:lnTo>
                    <a:pt x="740" y="129"/>
                  </a:lnTo>
                  <a:lnTo>
                    <a:pt x="788" y="115"/>
                  </a:lnTo>
                  <a:lnTo>
                    <a:pt x="803" y="124"/>
                  </a:lnTo>
                  <a:lnTo>
                    <a:pt x="803" y="165"/>
                  </a:lnTo>
                  <a:lnTo>
                    <a:pt x="814" y="175"/>
                  </a:lnTo>
                  <a:lnTo>
                    <a:pt x="843" y="162"/>
                  </a:lnTo>
                  <a:lnTo>
                    <a:pt x="871" y="170"/>
                  </a:lnTo>
                  <a:lnTo>
                    <a:pt x="881" y="172"/>
                  </a:lnTo>
                  <a:lnTo>
                    <a:pt x="907" y="154"/>
                  </a:lnTo>
                  <a:lnTo>
                    <a:pt x="917" y="159"/>
                  </a:lnTo>
                  <a:lnTo>
                    <a:pt x="917" y="170"/>
                  </a:lnTo>
                  <a:lnTo>
                    <a:pt x="901" y="184"/>
                  </a:lnTo>
                  <a:lnTo>
                    <a:pt x="903" y="193"/>
                  </a:lnTo>
                  <a:lnTo>
                    <a:pt x="930" y="214"/>
                  </a:lnTo>
                  <a:lnTo>
                    <a:pt x="942" y="212"/>
                  </a:lnTo>
                  <a:lnTo>
                    <a:pt x="971" y="212"/>
                  </a:lnTo>
                  <a:lnTo>
                    <a:pt x="982" y="219"/>
                  </a:lnTo>
                  <a:lnTo>
                    <a:pt x="984" y="234"/>
                  </a:lnTo>
                  <a:lnTo>
                    <a:pt x="979" y="237"/>
                  </a:lnTo>
                  <a:lnTo>
                    <a:pt x="935" y="231"/>
                  </a:lnTo>
                  <a:lnTo>
                    <a:pt x="923" y="236"/>
                  </a:lnTo>
                  <a:lnTo>
                    <a:pt x="917" y="246"/>
                  </a:lnTo>
                  <a:lnTo>
                    <a:pt x="935" y="256"/>
                  </a:lnTo>
                  <a:lnTo>
                    <a:pt x="955" y="257"/>
                  </a:lnTo>
                  <a:lnTo>
                    <a:pt x="976" y="262"/>
                  </a:lnTo>
                  <a:lnTo>
                    <a:pt x="1000" y="287"/>
                  </a:lnTo>
                  <a:lnTo>
                    <a:pt x="995" y="301"/>
                  </a:lnTo>
                  <a:lnTo>
                    <a:pt x="967" y="325"/>
                  </a:lnTo>
                  <a:lnTo>
                    <a:pt x="966" y="331"/>
                  </a:lnTo>
                  <a:lnTo>
                    <a:pt x="976" y="340"/>
                  </a:lnTo>
                  <a:lnTo>
                    <a:pt x="1021" y="321"/>
                  </a:lnTo>
                  <a:lnTo>
                    <a:pt x="1035" y="325"/>
                  </a:lnTo>
                  <a:lnTo>
                    <a:pt x="1038" y="327"/>
                  </a:lnTo>
                  <a:lnTo>
                    <a:pt x="1036" y="369"/>
                  </a:lnTo>
                  <a:lnTo>
                    <a:pt x="1051" y="400"/>
                  </a:lnTo>
                  <a:lnTo>
                    <a:pt x="1064" y="399"/>
                  </a:lnTo>
                  <a:lnTo>
                    <a:pt x="1069" y="391"/>
                  </a:lnTo>
                  <a:lnTo>
                    <a:pt x="1063" y="359"/>
                  </a:lnTo>
                  <a:lnTo>
                    <a:pt x="1066" y="352"/>
                  </a:lnTo>
                  <a:lnTo>
                    <a:pt x="1089" y="345"/>
                  </a:lnTo>
                  <a:lnTo>
                    <a:pt x="1104" y="351"/>
                  </a:lnTo>
                  <a:lnTo>
                    <a:pt x="1105" y="357"/>
                  </a:lnTo>
                  <a:lnTo>
                    <a:pt x="1090" y="399"/>
                  </a:lnTo>
                  <a:lnTo>
                    <a:pt x="1099" y="409"/>
                  </a:lnTo>
                  <a:lnTo>
                    <a:pt x="1110" y="401"/>
                  </a:lnTo>
                  <a:lnTo>
                    <a:pt x="1120" y="420"/>
                  </a:lnTo>
                  <a:lnTo>
                    <a:pt x="1120" y="425"/>
                  </a:lnTo>
                  <a:lnTo>
                    <a:pt x="1093" y="415"/>
                  </a:lnTo>
                  <a:lnTo>
                    <a:pt x="1080" y="418"/>
                  </a:lnTo>
                  <a:lnTo>
                    <a:pt x="1083" y="423"/>
                  </a:lnTo>
                  <a:lnTo>
                    <a:pt x="1107" y="428"/>
                  </a:lnTo>
                  <a:lnTo>
                    <a:pt x="1105" y="434"/>
                  </a:lnTo>
                  <a:lnTo>
                    <a:pt x="1088" y="441"/>
                  </a:lnTo>
                  <a:lnTo>
                    <a:pt x="1098" y="458"/>
                  </a:lnTo>
                  <a:lnTo>
                    <a:pt x="1061" y="454"/>
                  </a:lnTo>
                  <a:lnTo>
                    <a:pt x="1046" y="475"/>
                  </a:lnTo>
                  <a:lnTo>
                    <a:pt x="1056" y="494"/>
                  </a:lnTo>
                  <a:lnTo>
                    <a:pt x="1036" y="508"/>
                  </a:lnTo>
                  <a:lnTo>
                    <a:pt x="1051" y="534"/>
                  </a:lnTo>
                  <a:lnTo>
                    <a:pt x="1068" y="533"/>
                  </a:lnTo>
                  <a:lnTo>
                    <a:pt x="1073" y="543"/>
                  </a:lnTo>
                  <a:lnTo>
                    <a:pt x="1050" y="544"/>
                  </a:lnTo>
                  <a:lnTo>
                    <a:pt x="1046" y="548"/>
                  </a:lnTo>
                  <a:lnTo>
                    <a:pt x="1058" y="559"/>
                  </a:lnTo>
                  <a:lnTo>
                    <a:pt x="1069" y="582"/>
                  </a:lnTo>
                  <a:lnTo>
                    <a:pt x="1038" y="564"/>
                  </a:lnTo>
                  <a:lnTo>
                    <a:pt x="1040" y="571"/>
                  </a:lnTo>
                  <a:lnTo>
                    <a:pt x="1048" y="591"/>
                  </a:lnTo>
                  <a:lnTo>
                    <a:pt x="1043" y="606"/>
                  </a:lnTo>
                  <a:lnTo>
                    <a:pt x="1064" y="618"/>
                  </a:lnTo>
                  <a:lnTo>
                    <a:pt x="1061" y="627"/>
                  </a:lnTo>
                  <a:lnTo>
                    <a:pt x="1043" y="630"/>
                  </a:lnTo>
                  <a:lnTo>
                    <a:pt x="1043" y="635"/>
                  </a:lnTo>
                  <a:lnTo>
                    <a:pt x="1059" y="650"/>
                  </a:lnTo>
                  <a:lnTo>
                    <a:pt x="1056" y="657"/>
                  </a:lnTo>
                  <a:lnTo>
                    <a:pt x="1041" y="646"/>
                  </a:lnTo>
                  <a:lnTo>
                    <a:pt x="1034" y="648"/>
                  </a:lnTo>
                  <a:lnTo>
                    <a:pt x="1048" y="665"/>
                  </a:lnTo>
                  <a:lnTo>
                    <a:pt x="1035" y="672"/>
                  </a:lnTo>
                  <a:lnTo>
                    <a:pt x="1038" y="682"/>
                  </a:lnTo>
                  <a:lnTo>
                    <a:pt x="1035" y="689"/>
                  </a:lnTo>
                  <a:lnTo>
                    <a:pt x="1025" y="705"/>
                  </a:lnTo>
                  <a:lnTo>
                    <a:pt x="1005" y="699"/>
                  </a:lnTo>
                  <a:lnTo>
                    <a:pt x="1000" y="707"/>
                  </a:lnTo>
                  <a:lnTo>
                    <a:pt x="1014" y="717"/>
                  </a:lnTo>
                  <a:lnTo>
                    <a:pt x="1020" y="739"/>
                  </a:lnTo>
                  <a:lnTo>
                    <a:pt x="1011" y="736"/>
                  </a:lnTo>
                  <a:lnTo>
                    <a:pt x="1005" y="720"/>
                  </a:lnTo>
                  <a:lnTo>
                    <a:pt x="999" y="717"/>
                  </a:lnTo>
                  <a:lnTo>
                    <a:pt x="999" y="740"/>
                  </a:lnTo>
                  <a:lnTo>
                    <a:pt x="987" y="749"/>
                  </a:lnTo>
                  <a:lnTo>
                    <a:pt x="972" y="749"/>
                  </a:lnTo>
                  <a:lnTo>
                    <a:pt x="987" y="781"/>
                  </a:lnTo>
                  <a:lnTo>
                    <a:pt x="972" y="774"/>
                  </a:lnTo>
                  <a:lnTo>
                    <a:pt x="961" y="778"/>
                  </a:lnTo>
                  <a:lnTo>
                    <a:pt x="976" y="795"/>
                  </a:lnTo>
                  <a:lnTo>
                    <a:pt x="981" y="785"/>
                  </a:lnTo>
                  <a:lnTo>
                    <a:pt x="985" y="805"/>
                  </a:lnTo>
                  <a:lnTo>
                    <a:pt x="1009" y="820"/>
                  </a:lnTo>
                  <a:lnTo>
                    <a:pt x="1005" y="830"/>
                  </a:lnTo>
                  <a:lnTo>
                    <a:pt x="995" y="815"/>
                  </a:lnTo>
                  <a:lnTo>
                    <a:pt x="990" y="815"/>
                  </a:lnTo>
                  <a:lnTo>
                    <a:pt x="990" y="827"/>
                  </a:lnTo>
                  <a:lnTo>
                    <a:pt x="1000" y="837"/>
                  </a:lnTo>
                  <a:lnTo>
                    <a:pt x="989" y="852"/>
                  </a:lnTo>
                  <a:lnTo>
                    <a:pt x="1009" y="853"/>
                  </a:lnTo>
                  <a:lnTo>
                    <a:pt x="1001" y="868"/>
                  </a:lnTo>
                  <a:lnTo>
                    <a:pt x="987" y="869"/>
                  </a:lnTo>
                  <a:lnTo>
                    <a:pt x="992" y="878"/>
                  </a:lnTo>
                  <a:lnTo>
                    <a:pt x="997" y="877"/>
                  </a:lnTo>
                  <a:lnTo>
                    <a:pt x="994" y="886"/>
                  </a:lnTo>
                  <a:lnTo>
                    <a:pt x="1000" y="882"/>
                  </a:lnTo>
                  <a:lnTo>
                    <a:pt x="1010" y="889"/>
                  </a:lnTo>
                  <a:lnTo>
                    <a:pt x="992" y="894"/>
                  </a:lnTo>
                  <a:lnTo>
                    <a:pt x="984" y="893"/>
                  </a:lnTo>
                  <a:lnTo>
                    <a:pt x="994" y="901"/>
                  </a:lnTo>
                  <a:lnTo>
                    <a:pt x="1000" y="896"/>
                  </a:lnTo>
                  <a:lnTo>
                    <a:pt x="1005" y="907"/>
                  </a:lnTo>
                  <a:lnTo>
                    <a:pt x="1000" y="914"/>
                  </a:lnTo>
                  <a:lnTo>
                    <a:pt x="1006" y="921"/>
                  </a:lnTo>
                  <a:lnTo>
                    <a:pt x="994" y="932"/>
                  </a:lnTo>
                  <a:lnTo>
                    <a:pt x="1016" y="932"/>
                  </a:lnTo>
                  <a:lnTo>
                    <a:pt x="1009" y="937"/>
                  </a:lnTo>
                  <a:lnTo>
                    <a:pt x="1020" y="973"/>
                  </a:lnTo>
                  <a:lnTo>
                    <a:pt x="997" y="976"/>
                  </a:lnTo>
                  <a:lnTo>
                    <a:pt x="1015" y="987"/>
                  </a:lnTo>
                  <a:lnTo>
                    <a:pt x="1014" y="992"/>
                  </a:lnTo>
                  <a:lnTo>
                    <a:pt x="1004" y="990"/>
                  </a:lnTo>
                  <a:lnTo>
                    <a:pt x="1019" y="1000"/>
                  </a:lnTo>
                  <a:lnTo>
                    <a:pt x="1019" y="1006"/>
                  </a:lnTo>
                  <a:lnTo>
                    <a:pt x="1011" y="1002"/>
                  </a:lnTo>
                  <a:lnTo>
                    <a:pt x="995" y="1007"/>
                  </a:lnTo>
                  <a:lnTo>
                    <a:pt x="990" y="1010"/>
                  </a:lnTo>
                  <a:lnTo>
                    <a:pt x="987" y="1020"/>
                  </a:lnTo>
                  <a:lnTo>
                    <a:pt x="977" y="1021"/>
                  </a:lnTo>
                  <a:lnTo>
                    <a:pt x="977" y="1015"/>
                  </a:lnTo>
                  <a:lnTo>
                    <a:pt x="969" y="1020"/>
                  </a:lnTo>
                  <a:lnTo>
                    <a:pt x="956" y="995"/>
                  </a:lnTo>
                  <a:lnTo>
                    <a:pt x="940" y="1016"/>
                  </a:lnTo>
                  <a:lnTo>
                    <a:pt x="950" y="1022"/>
                  </a:lnTo>
                  <a:lnTo>
                    <a:pt x="945" y="1034"/>
                  </a:lnTo>
                  <a:lnTo>
                    <a:pt x="913" y="1034"/>
                  </a:lnTo>
                  <a:lnTo>
                    <a:pt x="907" y="1031"/>
                  </a:lnTo>
                  <a:lnTo>
                    <a:pt x="905" y="1022"/>
                  </a:lnTo>
                  <a:lnTo>
                    <a:pt x="901" y="1027"/>
                  </a:lnTo>
                  <a:lnTo>
                    <a:pt x="883" y="1024"/>
                  </a:lnTo>
                  <a:lnTo>
                    <a:pt x="862" y="1010"/>
                  </a:lnTo>
                  <a:lnTo>
                    <a:pt x="839" y="1007"/>
                  </a:lnTo>
                  <a:lnTo>
                    <a:pt x="828" y="997"/>
                  </a:lnTo>
                  <a:lnTo>
                    <a:pt x="818" y="996"/>
                  </a:lnTo>
                  <a:lnTo>
                    <a:pt x="812" y="986"/>
                  </a:lnTo>
                  <a:lnTo>
                    <a:pt x="803" y="986"/>
                  </a:lnTo>
                  <a:lnTo>
                    <a:pt x="798" y="992"/>
                  </a:lnTo>
                  <a:lnTo>
                    <a:pt x="812" y="1012"/>
                  </a:lnTo>
                  <a:lnTo>
                    <a:pt x="800" y="1021"/>
                  </a:lnTo>
                  <a:lnTo>
                    <a:pt x="787" y="1015"/>
                  </a:lnTo>
                  <a:lnTo>
                    <a:pt x="785" y="1017"/>
                  </a:lnTo>
                  <a:lnTo>
                    <a:pt x="798" y="1027"/>
                  </a:lnTo>
                  <a:lnTo>
                    <a:pt x="797" y="1036"/>
                  </a:lnTo>
                  <a:lnTo>
                    <a:pt x="785" y="1029"/>
                  </a:lnTo>
                  <a:lnTo>
                    <a:pt x="765" y="1031"/>
                  </a:lnTo>
                  <a:lnTo>
                    <a:pt x="775" y="1042"/>
                  </a:lnTo>
                  <a:lnTo>
                    <a:pt x="770" y="1047"/>
                  </a:lnTo>
                  <a:lnTo>
                    <a:pt x="763" y="1055"/>
                  </a:lnTo>
                  <a:lnTo>
                    <a:pt x="753" y="1055"/>
                  </a:lnTo>
                  <a:lnTo>
                    <a:pt x="754" y="1076"/>
                  </a:lnTo>
                  <a:lnTo>
                    <a:pt x="745" y="1075"/>
                  </a:lnTo>
                  <a:lnTo>
                    <a:pt x="748" y="1081"/>
                  </a:lnTo>
                  <a:lnTo>
                    <a:pt x="740" y="1084"/>
                  </a:lnTo>
                  <a:lnTo>
                    <a:pt x="740" y="1090"/>
                  </a:lnTo>
                  <a:lnTo>
                    <a:pt x="728" y="1088"/>
                  </a:lnTo>
                  <a:lnTo>
                    <a:pt x="735" y="1113"/>
                  </a:lnTo>
                  <a:lnTo>
                    <a:pt x="731" y="1116"/>
                  </a:lnTo>
                  <a:lnTo>
                    <a:pt x="723" y="1109"/>
                  </a:lnTo>
                  <a:lnTo>
                    <a:pt x="715" y="1098"/>
                  </a:lnTo>
                  <a:lnTo>
                    <a:pt x="705" y="1103"/>
                  </a:lnTo>
                  <a:lnTo>
                    <a:pt x="699" y="1098"/>
                  </a:lnTo>
                  <a:lnTo>
                    <a:pt x="686" y="1101"/>
                  </a:lnTo>
                  <a:lnTo>
                    <a:pt x="665" y="1096"/>
                  </a:lnTo>
                  <a:lnTo>
                    <a:pt x="654" y="1109"/>
                  </a:lnTo>
                  <a:lnTo>
                    <a:pt x="631" y="1119"/>
                  </a:lnTo>
                  <a:lnTo>
                    <a:pt x="636" y="1108"/>
                  </a:lnTo>
                  <a:lnTo>
                    <a:pt x="630" y="1095"/>
                  </a:lnTo>
                  <a:lnTo>
                    <a:pt x="615" y="1106"/>
                  </a:lnTo>
                  <a:lnTo>
                    <a:pt x="601" y="1101"/>
                  </a:lnTo>
                  <a:lnTo>
                    <a:pt x="580" y="1113"/>
                  </a:lnTo>
                  <a:lnTo>
                    <a:pt x="568" y="1106"/>
                  </a:lnTo>
                  <a:lnTo>
                    <a:pt x="572" y="1103"/>
                  </a:lnTo>
                  <a:lnTo>
                    <a:pt x="572" y="1093"/>
                  </a:lnTo>
                  <a:lnTo>
                    <a:pt x="561" y="1079"/>
                  </a:lnTo>
                  <a:lnTo>
                    <a:pt x="552" y="1076"/>
                  </a:lnTo>
                  <a:lnTo>
                    <a:pt x="546" y="1055"/>
                  </a:lnTo>
                  <a:lnTo>
                    <a:pt x="538" y="1049"/>
                  </a:lnTo>
                  <a:lnTo>
                    <a:pt x="532" y="1054"/>
                  </a:lnTo>
                  <a:lnTo>
                    <a:pt x="518" y="1049"/>
                  </a:lnTo>
                  <a:lnTo>
                    <a:pt x="514" y="1054"/>
                  </a:lnTo>
                  <a:lnTo>
                    <a:pt x="508" y="1054"/>
                  </a:lnTo>
                  <a:lnTo>
                    <a:pt x="506" y="1042"/>
                  </a:lnTo>
                  <a:lnTo>
                    <a:pt x="489" y="1047"/>
                  </a:lnTo>
                  <a:lnTo>
                    <a:pt x="482" y="1036"/>
                  </a:lnTo>
                  <a:lnTo>
                    <a:pt x="479" y="1088"/>
                  </a:lnTo>
                  <a:lnTo>
                    <a:pt x="474" y="1116"/>
                  </a:lnTo>
                  <a:lnTo>
                    <a:pt x="467" y="1128"/>
                  </a:lnTo>
                  <a:lnTo>
                    <a:pt x="457" y="1124"/>
                  </a:lnTo>
                  <a:lnTo>
                    <a:pt x="453" y="1111"/>
                  </a:lnTo>
                  <a:lnTo>
                    <a:pt x="445" y="1106"/>
                  </a:lnTo>
                  <a:lnTo>
                    <a:pt x="434" y="1108"/>
                  </a:lnTo>
                  <a:lnTo>
                    <a:pt x="420" y="1100"/>
                  </a:lnTo>
                  <a:lnTo>
                    <a:pt x="415" y="1109"/>
                  </a:lnTo>
                  <a:lnTo>
                    <a:pt x="404" y="1098"/>
                  </a:lnTo>
                  <a:lnTo>
                    <a:pt x="403" y="1106"/>
                  </a:lnTo>
                  <a:lnTo>
                    <a:pt x="396" y="1109"/>
                  </a:lnTo>
                  <a:lnTo>
                    <a:pt x="398" y="1116"/>
                  </a:lnTo>
                  <a:lnTo>
                    <a:pt x="389" y="1106"/>
                  </a:lnTo>
                  <a:lnTo>
                    <a:pt x="383" y="1106"/>
                  </a:lnTo>
                  <a:lnTo>
                    <a:pt x="383" y="1103"/>
                  </a:lnTo>
                  <a:lnTo>
                    <a:pt x="367" y="1109"/>
                  </a:lnTo>
                  <a:lnTo>
                    <a:pt x="362" y="1104"/>
                  </a:lnTo>
                  <a:lnTo>
                    <a:pt x="370" y="1100"/>
                  </a:lnTo>
                  <a:lnTo>
                    <a:pt x="366" y="1095"/>
                  </a:lnTo>
                  <a:lnTo>
                    <a:pt x="370" y="1091"/>
                  </a:lnTo>
                  <a:lnTo>
                    <a:pt x="365" y="1086"/>
                  </a:lnTo>
                  <a:lnTo>
                    <a:pt x="353" y="1088"/>
                  </a:lnTo>
                  <a:lnTo>
                    <a:pt x="353" y="1084"/>
                  </a:lnTo>
                  <a:lnTo>
                    <a:pt x="357" y="1081"/>
                  </a:lnTo>
                  <a:lnTo>
                    <a:pt x="348" y="1066"/>
                  </a:lnTo>
                  <a:lnTo>
                    <a:pt x="350" y="1056"/>
                  </a:lnTo>
                  <a:lnTo>
                    <a:pt x="332" y="1055"/>
                  </a:lnTo>
                  <a:lnTo>
                    <a:pt x="325" y="1050"/>
                  </a:lnTo>
                  <a:lnTo>
                    <a:pt x="325" y="1034"/>
                  </a:lnTo>
                  <a:lnTo>
                    <a:pt x="308" y="1027"/>
                  </a:lnTo>
                  <a:lnTo>
                    <a:pt x="303" y="1015"/>
                  </a:lnTo>
                  <a:lnTo>
                    <a:pt x="308" y="1005"/>
                  </a:lnTo>
                  <a:lnTo>
                    <a:pt x="306" y="1001"/>
                  </a:lnTo>
                  <a:lnTo>
                    <a:pt x="303" y="1006"/>
                  </a:lnTo>
                  <a:lnTo>
                    <a:pt x="296" y="1001"/>
                  </a:lnTo>
                  <a:lnTo>
                    <a:pt x="293" y="1002"/>
                  </a:lnTo>
                  <a:lnTo>
                    <a:pt x="281" y="976"/>
                  </a:lnTo>
                  <a:lnTo>
                    <a:pt x="282" y="970"/>
                  </a:lnTo>
                  <a:lnTo>
                    <a:pt x="277" y="962"/>
                  </a:lnTo>
                  <a:lnTo>
                    <a:pt x="254" y="968"/>
                  </a:lnTo>
                  <a:lnTo>
                    <a:pt x="259" y="957"/>
                  </a:lnTo>
                  <a:lnTo>
                    <a:pt x="249" y="941"/>
                  </a:lnTo>
                  <a:lnTo>
                    <a:pt x="232" y="942"/>
                  </a:lnTo>
                  <a:lnTo>
                    <a:pt x="229" y="933"/>
                  </a:lnTo>
                  <a:lnTo>
                    <a:pt x="222" y="943"/>
                  </a:lnTo>
                  <a:lnTo>
                    <a:pt x="213" y="938"/>
                  </a:lnTo>
                  <a:lnTo>
                    <a:pt x="217" y="927"/>
                  </a:lnTo>
                  <a:lnTo>
                    <a:pt x="234" y="919"/>
                  </a:lnTo>
                  <a:lnTo>
                    <a:pt x="232" y="909"/>
                  </a:lnTo>
                  <a:lnTo>
                    <a:pt x="247" y="917"/>
                  </a:lnTo>
                  <a:lnTo>
                    <a:pt x="248" y="906"/>
                  </a:lnTo>
                  <a:lnTo>
                    <a:pt x="254" y="902"/>
                  </a:lnTo>
                  <a:lnTo>
                    <a:pt x="242" y="893"/>
                  </a:lnTo>
                  <a:lnTo>
                    <a:pt x="248" y="891"/>
                  </a:lnTo>
                  <a:lnTo>
                    <a:pt x="249" y="889"/>
                  </a:lnTo>
                  <a:lnTo>
                    <a:pt x="256" y="888"/>
                  </a:lnTo>
                  <a:lnTo>
                    <a:pt x="242" y="877"/>
                  </a:lnTo>
                  <a:lnTo>
                    <a:pt x="233" y="878"/>
                  </a:lnTo>
                  <a:lnTo>
                    <a:pt x="242" y="868"/>
                  </a:lnTo>
                  <a:lnTo>
                    <a:pt x="227" y="864"/>
                  </a:lnTo>
                  <a:lnTo>
                    <a:pt x="229" y="862"/>
                  </a:lnTo>
                  <a:lnTo>
                    <a:pt x="229" y="857"/>
                  </a:lnTo>
                  <a:lnTo>
                    <a:pt x="217" y="852"/>
                  </a:lnTo>
                  <a:lnTo>
                    <a:pt x="220" y="848"/>
                  </a:lnTo>
                  <a:lnTo>
                    <a:pt x="227" y="848"/>
                  </a:lnTo>
                  <a:lnTo>
                    <a:pt x="227" y="845"/>
                  </a:lnTo>
                  <a:lnTo>
                    <a:pt x="212" y="838"/>
                  </a:lnTo>
                  <a:lnTo>
                    <a:pt x="202" y="847"/>
                  </a:lnTo>
                  <a:lnTo>
                    <a:pt x="197" y="832"/>
                  </a:lnTo>
                  <a:lnTo>
                    <a:pt x="187" y="852"/>
                  </a:lnTo>
                  <a:lnTo>
                    <a:pt x="173" y="848"/>
                  </a:lnTo>
                  <a:lnTo>
                    <a:pt x="178" y="838"/>
                  </a:lnTo>
                  <a:lnTo>
                    <a:pt x="175" y="818"/>
                  </a:lnTo>
                  <a:lnTo>
                    <a:pt x="168" y="810"/>
                  </a:lnTo>
                  <a:lnTo>
                    <a:pt x="159" y="793"/>
                  </a:lnTo>
                  <a:lnTo>
                    <a:pt x="148" y="800"/>
                  </a:lnTo>
                  <a:lnTo>
                    <a:pt x="141" y="745"/>
                  </a:lnTo>
                  <a:lnTo>
                    <a:pt x="109" y="746"/>
                  </a:lnTo>
                  <a:lnTo>
                    <a:pt x="109" y="740"/>
                  </a:lnTo>
                  <a:lnTo>
                    <a:pt x="119" y="730"/>
                  </a:lnTo>
                  <a:lnTo>
                    <a:pt x="100" y="705"/>
                  </a:lnTo>
                  <a:lnTo>
                    <a:pt x="96" y="687"/>
                  </a:lnTo>
                  <a:lnTo>
                    <a:pt x="104" y="671"/>
                  </a:lnTo>
                  <a:lnTo>
                    <a:pt x="80" y="680"/>
                  </a:lnTo>
                  <a:lnTo>
                    <a:pt x="74" y="677"/>
                  </a:lnTo>
                  <a:lnTo>
                    <a:pt x="67" y="666"/>
                  </a:lnTo>
                  <a:lnTo>
                    <a:pt x="72" y="630"/>
                  </a:lnTo>
                  <a:lnTo>
                    <a:pt x="77" y="618"/>
                  </a:lnTo>
                  <a:lnTo>
                    <a:pt x="74" y="611"/>
                  </a:lnTo>
                  <a:lnTo>
                    <a:pt x="57" y="606"/>
                  </a:lnTo>
                  <a:lnTo>
                    <a:pt x="47" y="616"/>
                  </a:lnTo>
                  <a:lnTo>
                    <a:pt x="46" y="607"/>
                  </a:lnTo>
                  <a:lnTo>
                    <a:pt x="59" y="596"/>
                  </a:lnTo>
                  <a:lnTo>
                    <a:pt x="66" y="572"/>
                  </a:lnTo>
                  <a:lnTo>
                    <a:pt x="77" y="561"/>
                  </a:lnTo>
                  <a:lnTo>
                    <a:pt x="71" y="548"/>
                  </a:lnTo>
                  <a:lnTo>
                    <a:pt x="77" y="539"/>
                  </a:lnTo>
                  <a:lnTo>
                    <a:pt x="71" y="532"/>
                  </a:lnTo>
                  <a:lnTo>
                    <a:pt x="61" y="519"/>
                  </a:lnTo>
                  <a:lnTo>
                    <a:pt x="59" y="518"/>
                  </a:lnTo>
                  <a:lnTo>
                    <a:pt x="57" y="515"/>
                  </a:lnTo>
                  <a:lnTo>
                    <a:pt x="56" y="508"/>
                  </a:lnTo>
                  <a:lnTo>
                    <a:pt x="74" y="483"/>
                  </a:lnTo>
                  <a:lnTo>
                    <a:pt x="54" y="479"/>
                  </a:lnTo>
                  <a:lnTo>
                    <a:pt x="37" y="470"/>
                  </a:lnTo>
                  <a:lnTo>
                    <a:pt x="46" y="463"/>
                  </a:lnTo>
                  <a:lnTo>
                    <a:pt x="54" y="469"/>
                  </a:lnTo>
                  <a:lnTo>
                    <a:pt x="62" y="464"/>
                  </a:lnTo>
                  <a:lnTo>
                    <a:pt x="62" y="453"/>
                  </a:lnTo>
                  <a:lnTo>
                    <a:pt x="72" y="439"/>
                  </a:lnTo>
                  <a:lnTo>
                    <a:pt x="69" y="430"/>
                  </a:lnTo>
                  <a:lnTo>
                    <a:pt x="64" y="421"/>
                  </a:lnTo>
                  <a:lnTo>
                    <a:pt x="57" y="425"/>
                  </a:lnTo>
                  <a:lnTo>
                    <a:pt x="54" y="433"/>
                  </a:lnTo>
                  <a:lnTo>
                    <a:pt x="40" y="428"/>
                  </a:lnTo>
                  <a:lnTo>
                    <a:pt x="62" y="410"/>
                  </a:lnTo>
                  <a:lnTo>
                    <a:pt x="64" y="405"/>
                  </a:lnTo>
                  <a:lnTo>
                    <a:pt x="46" y="394"/>
                  </a:lnTo>
                  <a:lnTo>
                    <a:pt x="51" y="377"/>
                  </a:lnTo>
                  <a:lnTo>
                    <a:pt x="40" y="372"/>
                  </a:lnTo>
                  <a:lnTo>
                    <a:pt x="31" y="375"/>
                  </a:lnTo>
                  <a:lnTo>
                    <a:pt x="21" y="362"/>
                  </a:lnTo>
                  <a:lnTo>
                    <a:pt x="0" y="361"/>
                  </a:lnTo>
                  <a:lnTo>
                    <a:pt x="3" y="356"/>
                  </a:lnTo>
                  <a:lnTo>
                    <a:pt x="15" y="341"/>
                  </a:lnTo>
                  <a:lnTo>
                    <a:pt x="10" y="326"/>
                  </a:lnTo>
                  <a:lnTo>
                    <a:pt x="20" y="335"/>
                  </a:lnTo>
                  <a:lnTo>
                    <a:pt x="30" y="337"/>
                  </a:lnTo>
                  <a:lnTo>
                    <a:pt x="22" y="315"/>
                  </a:lnTo>
                  <a:lnTo>
                    <a:pt x="37" y="317"/>
                  </a:lnTo>
                  <a:lnTo>
                    <a:pt x="32" y="301"/>
                  </a:lnTo>
                  <a:lnTo>
                    <a:pt x="42" y="310"/>
                  </a:lnTo>
                  <a:lnTo>
                    <a:pt x="54" y="308"/>
                  </a:lnTo>
                  <a:lnTo>
                    <a:pt x="57" y="306"/>
                  </a:lnTo>
                  <a:lnTo>
                    <a:pt x="54" y="292"/>
                  </a:lnTo>
                  <a:lnTo>
                    <a:pt x="67" y="292"/>
                  </a:lnTo>
                  <a:lnTo>
                    <a:pt x="67" y="273"/>
                  </a:lnTo>
                  <a:lnTo>
                    <a:pt x="79" y="281"/>
                  </a:lnTo>
                  <a:lnTo>
                    <a:pt x="89" y="278"/>
                  </a:lnTo>
                  <a:lnTo>
                    <a:pt x="89" y="272"/>
                  </a:lnTo>
                  <a:lnTo>
                    <a:pt x="82" y="263"/>
                  </a:lnTo>
                  <a:lnTo>
                    <a:pt x="94" y="252"/>
                  </a:lnTo>
                  <a:lnTo>
                    <a:pt x="82" y="232"/>
                  </a:lnTo>
                  <a:lnTo>
                    <a:pt x="82" y="223"/>
                  </a:lnTo>
                  <a:lnTo>
                    <a:pt x="99" y="228"/>
                  </a:lnTo>
                  <a:lnTo>
                    <a:pt x="104" y="224"/>
                  </a:lnTo>
                  <a:lnTo>
                    <a:pt x="96" y="216"/>
                  </a:lnTo>
                  <a:lnTo>
                    <a:pt x="84" y="212"/>
                  </a:lnTo>
                  <a:lnTo>
                    <a:pt x="80" y="202"/>
                  </a:lnTo>
                  <a:lnTo>
                    <a:pt x="101" y="199"/>
                  </a:lnTo>
                  <a:lnTo>
                    <a:pt x="104" y="192"/>
                  </a:lnTo>
                  <a:lnTo>
                    <a:pt x="82" y="177"/>
                  </a:lnTo>
                  <a:lnTo>
                    <a:pt x="87" y="149"/>
                  </a:lnTo>
                  <a:lnTo>
                    <a:pt x="74" y="139"/>
                  </a:lnTo>
                  <a:lnTo>
                    <a:pt x="72" y="129"/>
                  </a:lnTo>
                  <a:lnTo>
                    <a:pt x="101" y="128"/>
                  </a:lnTo>
                  <a:lnTo>
                    <a:pt x="115" y="101"/>
                  </a:lnTo>
                  <a:lnTo>
                    <a:pt x="123" y="103"/>
                  </a:lnTo>
                  <a:lnTo>
                    <a:pt x="138" y="98"/>
                  </a:lnTo>
                  <a:lnTo>
                    <a:pt x="130" y="81"/>
                  </a:lnTo>
                  <a:lnTo>
                    <a:pt x="144" y="64"/>
                  </a:lnTo>
                  <a:lnTo>
                    <a:pt x="149" y="34"/>
                  </a:lnTo>
                  <a:lnTo>
                    <a:pt x="159" y="24"/>
                  </a:lnTo>
                  <a:lnTo>
                    <a:pt x="168" y="24"/>
                  </a:lnTo>
                  <a:lnTo>
                    <a:pt x="184" y="51"/>
                  </a:lnTo>
                  <a:lnTo>
                    <a:pt x="200" y="59"/>
                  </a:lnTo>
                  <a:lnTo>
                    <a:pt x="220" y="56"/>
                  </a:lnTo>
                  <a:lnTo>
                    <a:pt x="248" y="39"/>
                  </a:lnTo>
                  <a:lnTo>
                    <a:pt x="269" y="39"/>
                  </a:lnTo>
                  <a:lnTo>
                    <a:pt x="282" y="37"/>
                  </a:lnTo>
                  <a:lnTo>
                    <a:pt x="296" y="26"/>
                  </a:lnTo>
                  <a:lnTo>
                    <a:pt x="301" y="29"/>
                  </a:lnTo>
                  <a:lnTo>
                    <a:pt x="311" y="54"/>
                  </a:lnTo>
                  <a:lnTo>
                    <a:pt x="375" y="60"/>
                  </a:lnTo>
                  <a:lnTo>
                    <a:pt x="373" y="35"/>
                  </a:lnTo>
                  <a:lnTo>
                    <a:pt x="376" y="22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3" y="7"/>
                  </a:lnTo>
                  <a:lnTo>
                    <a:pt x="419" y="40"/>
                  </a:lnTo>
                  <a:lnTo>
                    <a:pt x="420" y="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9" name="Freeform 49"/>
            <p:cNvSpPr>
              <a:spLocks/>
            </p:cNvSpPr>
            <p:nvPr/>
          </p:nvSpPr>
          <p:spPr bwMode="auto">
            <a:xfrm>
              <a:off x="3490631" y="1611758"/>
              <a:ext cx="1116317" cy="754194"/>
            </a:xfrm>
            <a:custGeom>
              <a:avLst/>
              <a:gdLst>
                <a:gd name="T0" fmla="*/ 617 w 1639"/>
                <a:gd name="T1" fmla="*/ 40 h 1104"/>
                <a:gd name="T2" fmla="*/ 684 w 1639"/>
                <a:gd name="T3" fmla="*/ 108 h 1104"/>
                <a:gd name="T4" fmla="*/ 738 w 1639"/>
                <a:gd name="T5" fmla="*/ 163 h 1104"/>
                <a:gd name="T6" fmla="*/ 750 w 1639"/>
                <a:gd name="T7" fmla="*/ 211 h 1104"/>
                <a:gd name="T8" fmla="*/ 803 w 1639"/>
                <a:gd name="T9" fmla="*/ 216 h 1104"/>
                <a:gd name="T10" fmla="*/ 870 w 1639"/>
                <a:gd name="T11" fmla="*/ 143 h 1104"/>
                <a:gd name="T12" fmla="*/ 940 w 1639"/>
                <a:gd name="T13" fmla="*/ 183 h 1104"/>
                <a:gd name="T14" fmla="*/ 1024 w 1639"/>
                <a:gd name="T15" fmla="*/ 215 h 1104"/>
                <a:gd name="T16" fmla="*/ 1103 w 1639"/>
                <a:gd name="T17" fmla="*/ 223 h 1104"/>
                <a:gd name="T18" fmla="*/ 1096 w 1639"/>
                <a:gd name="T19" fmla="*/ 272 h 1104"/>
                <a:gd name="T20" fmla="*/ 1062 w 1639"/>
                <a:gd name="T21" fmla="*/ 359 h 1104"/>
                <a:gd name="T22" fmla="*/ 1098 w 1639"/>
                <a:gd name="T23" fmla="*/ 432 h 1104"/>
                <a:gd name="T24" fmla="*/ 1170 w 1639"/>
                <a:gd name="T25" fmla="*/ 487 h 1104"/>
                <a:gd name="T26" fmla="*/ 1301 w 1639"/>
                <a:gd name="T27" fmla="*/ 501 h 1104"/>
                <a:gd name="T28" fmla="*/ 1383 w 1639"/>
                <a:gd name="T29" fmla="*/ 444 h 1104"/>
                <a:gd name="T30" fmla="*/ 1492 w 1639"/>
                <a:gd name="T31" fmla="*/ 453 h 1104"/>
                <a:gd name="T32" fmla="*/ 1579 w 1639"/>
                <a:gd name="T33" fmla="*/ 503 h 1104"/>
                <a:gd name="T34" fmla="*/ 1621 w 1639"/>
                <a:gd name="T35" fmla="*/ 611 h 1104"/>
                <a:gd name="T36" fmla="*/ 1605 w 1639"/>
                <a:gd name="T37" fmla="*/ 671 h 1104"/>
                <a:gd name="T38" fmla="*/ 1546 w 1639"/>
                <a:gd name="T39" fmla="*/ 728 h 1104"/>
                <a:gd name="T40" fmla="*/ 1550 w 1639"/>
                <a:gd name="T41" fmla="*/ 767 h 1104"/>
                <a:gd name="T42" fmla="*/ 1521 w 1639"/>
                <a:gd name="T43" fmla="*/ 816 h 1104"/>
                <a:gd name="T44" fmla="*/ 1478 w 1639"/>
                <a:gd name="T45" fmla="*/ 870 h 1104"/>
                <a:gd name="T46" fmla="*/ 1452 w 1639"/>
                <a:gd name="T47" fmla="*/ 911 h 1104"/>
                <a:gd name="T48" fmla="*/ 1458 w 1639"/>
                <a:gd name="T49" fmla="*/ 965 h 1104"/>
                <a:gd name="T50" fmla="*/ 1181 w 1639"/>
                <a:gd name="T51" fmla="*/ 942 h 1104"/>
                <a:gd name="T52" fmla="*/ 1185 w 1639"/>
                <a:gd name="T53" fmla="*/ 1016 h 1104"/>
                <a:gd name="T54" fmla="*/ 1195 w 1639"/>
                <a:gd name="T55" fmla="*/ 1070 h 1104"/>
                <a:gd name="T56" fmla="*/ 1106 w 1639"/>
                <a:gd name="T57" fmla="*/ 1093 h 1104"/>
                <a:gd name="T58" fmla="*/ 1024 w 1639"/>
                <a:gd name="T59" fmla="*/ 1097 h 1104"/>
                <a:gd name="T60" fmla="*/ 994 w 1639"/>
                <a:gd name="T61" fmla="*/ 999 h 1104"/>
                <a:gd name="T62" fmla="*/ 960 w 1639"/>
                <a:gd name="T63" fmla="*/ 949 h 1104"/>
                <a:gd name="T64" fmla="*/ 861 w 1639"/>
                <a:gd name="T65" fmla="*/ 870 h 1104"/>
                <a:gd name="T66" fmla="*/ 892 w 1639"/>
                <a:gd name="T67" fmla="*/ 803 h 1104"/>
                <a:gd name="T68" fmla="*/ 853 w 1639"/>
                <a:gd name="T69" fmla="*/ 735 h 1104"/>
                <a:gd name="T70" fmla="*/ 728 w 1639"/>
                <a:gd name="T71" fmla="*/ 739 h 1104"/>
                <a:gd name="T72" fmla="*/ 608 w 1639"/>
                <a:gd name="T73" fmla="*/ 783 h 1104"/>
                <a:gd name="T74" fmla="*/ 588 w 1639"/>
                <a:gd name="T75" fmla="*/ 747 h 1104"/>
                <a:gd name="T76" fmla="*/ 605 w 1639"/>
                <a:gd name="T77" fmla="*/ 649 h 1104"/>
                <a:gd name="T78" fmla="*/ 563 w 1639"/>
                <a:gd name="T79" fmla="*/ 675 h 1104"/>
                <a:gd name="T80" fmla="*/ 492 w 1639"/>
                <a:gd name="T81" fmla="*/ 719 h 1104"/>
                <a:gd name="T82" fmla="*/ 439 w 1639"/>
                <a:gd name="T83" fmla="*/ 634 h 1104"/>
                <a:gd name="T84" fmla="*/ 241 w 1639"/>
                <a:gd name="T85" fmla="*/ 592 h 1104"/>
                <a:gd name="T86" fmla="*/ 148 w 1639"/>
                <a:gd name="T87" fmla="*/ 571 h 1104"/>
                <a:gd name="T88" fmla="*/ 124 w 1639"/>
                <a:gd name="T89" fmla="*/ 542 h 1104"/>
                <a:gd name="T90" fmla="*/ 60 w 1639"/>
                <a:gd name="T91" fmla="*/ 478 h 1104"/>
                <a:gd name="T92" fmla="*/ 0 w 1639"/>
                <a:gd name="T93" fmla="*/ 469 h 1104"/>
                <a:gd name="T94" fmla="*/ 24 w 1639"/>
                <a:gd name="T95" fmla="*/ 438 h 1104"/>
                <a:gd name="T96" fmla="*/ 109 w 1639"/>
                <a:gd name="T97" fmla="*/ 415 h 1104"/>
                <a:gd name="T98" fmla="*/ 204 w 1639"/>
                <a:gd name="T99" fmla="*/ 346 h 1104"/>
                <a:gd name="T100" fmla="*/ 186 w 1639"/>
                <a:gd name="T101" fmla="*/ 285 h 1104"/>
                <a:gd name="T102" fmla="*/ 143 w 1639"/>
                <a:gd name="T103" fmla="*/ 267 h 1104"/>
                <a:gd name="T104" fmla="*/ 172 w 1639"/>
                <a:gd name="T105" fmla="*/ 210 h 1104"/>
                <a:gd name="T106" fmla="*/ 162 w 1639"/>
                <a:gd name="T107" fmla="*/ 186 h 1104"/>
                <a:gd name="T108" fmla="*/ 147 w 1639"/>
                <a:gd name="T109" fmla="*/ 162 h 1104"/>
                <a:gd name="T110" fmla="*/ 189 w 1639"/>
                <a:gd name="T111" fmla="*/ 161 h 1104"/>
                <a:gd name="T112" fmla="*/ 223 w 1639"/>
                <a:gd name="T113" fmla="*/ 186 h 1104"/>
                <a:gd name="T114" fmla="*/ 268 w 1639"/>
                <a:gd name="T115" fmla="*/ 197 h 1104"/>
                <a:gd name="T116" fmla="*/ 296 w 1639"/>
                <a:gd name="T117" fmla="*/ 197 h 1104"/>
                <a:gd name="T118" fmla="*/ 339 w 1639"/>
                <a:gd name="T119" fmla="*/ 192 h 1104"/>
                <a:gd name="T120" fmla="*/ 374 w 1639"/>
                <a:gd name="T121" fmla="*/ 112 h 1104"/>
                <a:gd name="T122" fmla="*/ 455 w 1639"/>
                <a:gd name="T123" fmla="*/ 3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9" h="1104">
                  <a:moveTo>
                    <a:pt x="504" y="3"/>
                  </a:moveTo>
                  <a:lnTo>
                    <a:pt x="504" y="16"/>
                  </a:lnTo>
                  <a:lnTo>
                    <a:pt x="529" y="29"/>
                  </a:lnTo>
                  <a:lnTo>
                    <a:pt x="532" y="38"/>
                  </a:lnTo>
                  <a:lnTo>
                    <a:pt x="558" y="48"/>
                  </a:lnTo>
                  <a:lnTo>
                    <a:pt x="605" y="34"/>
                  </a:lnTo>
                  <a:lnTo>
                    <a:pt x="601" y="45"/>
                  </a:lnTo>
                  <a:lnTo>
                    <a:pt x="610" y="50"/>
                  </a:lnTo>
                  <a:lnTo>
                    <a:pt x="617" y="40"/>
                  </a:lnTo>
                  <a:lnTo>
                    <a:pt x="620" y="49"/>
                  </a:lnTo>
                  <a:lnTo>
                    <a:pt x="637" y="48"/>
                  </a:lnTo>
                  <a:lnTo>
                    <a:pt x="647" y="64"/>
                  </a:lnTo>
                  <a:lnTo>
                    <a:pt x="642" y="75"/>
                  </a:lnTo>
                  <a:lnTo>
                    <a:pt x="665" y="69"/>
                  </a:lnTo>
                  <a:lnTo>
                    <a:pt x="670" y="77"/>
                  </a:lnTo>
                  <a:lnTo>
                    <a:pt x="669" y="83"/>
                  </a:lnTo>
                  <a:lnTo>
                    <a:pt x="681" y="109"/>
                  </a:lnTo>
                  <a:lnTo>
                    <a:pt x="684" y="108"/>
                  </a:lnTo>
                  <a:lnTo>
                    <a:pt x="691" y="113"/>
                  </a:lnTo>
                  <a:lnTo>
                    <a:pt x="694" y="108"/>
                  </a:lnTo>
                  <a:lnTo>
                    <a:pt x="696" y="112"/>
                  </a:lnTo>
                  <a:lnTo>
                    <a:pt x="691" y="122"/>
                  </a:lnTo>
                  <a:lnTo>
                    <a:pt x="696" y="134"/>
                  </a:lnTo>
                  <a:lnTo>
                    <a:pt x="713" y="141"/>
                  </a:lnTo>
                  <a:lnTo>
                    <a:pt x="713" y="157"/>
                  </a:lnTo>
                  <a:lnTo>
                    <a:pt x="720" y="162"/>
                  </a:lnTo>
                  <a:lnTo>
                    <a:pt x="738" y="163"/>
                  </a:lnTo>
                  <a:lnTo>
                    <a:pt x="736" y="173"/>
                  </a:lnTo>
                  <a:lnTo>
                    <a:pt x="745" y="188"/>
                  </a:lnTo>
                  <a:lnTo>
                    <a:pt x="742" y="191"/>
                  </a:lnTo>
                  <a:lnTo>
                    <a:pt x="742" y="195"/>
                  </a:lnTo>
                  <a:lnTo>
                    <a:pt x="753" y="193"/>
                  </a:lnTo>
                  <a:lnTo>
                    <a:pt x="758" y="198"/>
                  </a:lnTo>
                  <a:lnTo>
                    <a:pt x="754" y="202"/>
                  </a:lnTo>
                  <a:lnTo>
                    <a:pt x="758" y="207"/>
                  </a:lnTo>
                  <a:lnTo>
                    <a:pt x="750" y="211"/>
                  </a:lnTo>
                  <a:lnTo>
                    <a:pt x="757" y="216"/>
                  </a:lnTo>
                  <a:lnTo>
                    <a:pt x="771" y="210"/>
                  </a:lnTo>
                  <a:lnTo>
                    <a:pt x="771" y="213"/>
                  </a:lnTo>
                  <a:lnTo>
                    <a:pt x="777" y="213"/>
                  </a:lnTo>
                  <a:lnTo>
                    <a:pt x="786" y="223"/>
                  </a:lnTo>
                  <a:lnTo>
                    <a:pt x="784" y="216"/>
                  </a:lnTo>
                  <a:lnTo>
                    <a:pt x="791" y="213"/>
                  </a:lnTo>
                  <a:lnTo>
                    <a:pt x="792" y="205"/>
                  </a:lnTo>
                  <a:lnTo>
                    <a:pt x="803" y="216"/>
                  </a:lnTo>
                  <a:lnTo>
                    <a:pt x="808" y="207"/>
                  </a:lnTo>
                  <a:lnTo>
                    <a:pt x="822" y="215"/>
                  </a:lnTo>
                  <a:lnTo>
                    <a:pt x="833" y="213"/>
                  </a:lnTo>
                  <a:lnTo>
                    <a:pt x="841" y="218"/>
                  </a:lnTo>
                  <a:lnTo>
                    <a:pt x="845" y="231"/>
                  </a:lnTo>
                  <a:lnTo>
                    <a:pt x="855" y="235"/>
                  </a:lnTo>
                  <a:lnTo>
                    <a:pt x="862" y="223"/>
                  </a:lnTo>
                  <a:lnTo>
                    <a:pt x="867" y="195"/>
                  </a:lnTo>
                  <a:lnTo>
                    <a:pt x="870" y="143"/>
                  </a:lnTo>
                  <a:lnTo>
                    <a:pt x="877" y="154"/>
                  </a:lnTo>
                  <a:lnTo>
                    <a:pt x="894" y="149"/>
                  </a:lnTo>
                  <a:lnTo>
                    <a:pt x="896" y="161"/>
                  </a:lnTo>
                  <a:lnTo>
                    <a:pt x="902" y="161"/>
                  </a:lnTo>
                  <a:lnTo>
                    <a:pt x="906" y="156"/>
                  </a:lnTo>
                  <a:lnTo>
                    <a:pt x="920" y="161"/>
                  </a:lnTo>
                  <a:lnTo>
                    <a:pt x="926" y="156"/>
                  </a:lnTo>
                  <a:lnTo>
                    <a:pt x="934" y="162"/>
                  </a:lnTo>
                  <a:lnTo>
                    <a:pt x="940" y="183"/>
                  </a:lnTo>
                  <a:lnTo>
                    <a:pt x="949" y="186"/>
                  </a:lnTo>
                  <a:lnTo>
                    <a:pt x="960" y="200"/>
                  </a:lnTo>
                  <a:lnTo>
                    <a:pt x="960" y="210"/>
                  </a:lnTo>
                  <a:lnTo>
                    <a:pt x="956" y="213"/>
                  </a:lnTo>
                  <a:lnTo>
                    <a:pt x="968" y="220"/>
                  </a:lnTo>
                  <a:lnTo>
                    <a:pt x="989" y="208"/>
                  </a:lnTo>
                  <a:lnTo>
                    <a:pt x="1003" y="213"/>
                  </a:lnTo>
                  <a:lnTo>
                    <a:pt x="1018" y="202"/>
                  </a:lnTo>
                  <a:lnTo>
                    <a:pt x="1024" y="215"/>
                  </a:lnTo>
                  <a:lnTo>
                    <a:pt x="1019" y="226"/>
                  </a:lnTo>
                  <a:lnTo>
                    <a:pt x="1042" y="216"/>
                  </a:lnTo>
                  <a:lnTo>
                    <a:pt x="1053" y="203"/>
                  </a:lnTo>
                  <a:lnTo>
                    <a:pt x="1074" y="208"/>
                  </a:lnTo>
                  <a:lnTo>
                    <a:pt x="1087" y="205"/>
                  </a:lnTo>
                  <a:lnTo>
                    <a:pt x="1093" y="210"/>
                  </a:lnTo>
                  <a:lnTo>
                    <a:pt x="1103" y="205"/>
                  </a:lnTo>
                  <a:lnTo>
                    <a:pt x="1111" y="216"/>
                  </a:lnTo>
                  <a:lnTo>
                    <a:pt x="1103" y="223"/>
                  </a:lnTo>
                  <a:lnTo>
                    <a:pt x="1103" y="235"/>
                  </a:lnTo>
                  <a:lnTo>
                    <a:pt x="1093" y="232"/>
                  </a:lnTo>
                  <a:lnTo>
                    <a:pt x="1084" y="237"/>
                  </a:lnTo>
                  <a:lnTo>
                    <a:pt x="1098" y="245"/>
                  </a:lnTo>
                  <a:lnTo>
                    <a:pt x="1103" y="256"/>
                  </a:lnTo>
                  <a:lnTo>
                    <a:pt x="1094" y="261"/>
                  </a:lnTo>
                  <a:lnTo>
                    <a:pt x="1083" y="261"/>
                  </a:lnTo>
                  <a:lnTo>
                    <a:pt x="1083" y="264"/>
                  </a:lnTo>
                  <a:lnTo>
                    <a:pt x="1096" y="272"/>
                  </a:lnTo>
                  <a:lnTo>
                    <a:pt x="1101" y="282"/>
                  </a:lnTo>
                  <a:lnTo>
                    <a:pt x="1089" y="289"/>
                  </a:lnTo>
                  <a:lnTo>
                    <a:pt x="1103" y="311"/>
                  </a:lnTo>
                  <a:lnTo>
                    <a:pt x="1082" y="310"/>
                  </a:lnTo>
                  <a:lnTo>
                    <a:pt x="1087" y="325"/>
                  </a:lnTo>
                  <a:lnTo>
                    <a:pt x="1079" y="345"/>
                  </a:lnTo>
                  <a:lnTo>
                    <a:pt x="1064" y="349"/>
                  </a:lnTo>
                  <a:lnTo>
                    <a:pt x="1064" y="363"/>
                  </a:lnTo>
                  <a:lnTo>
                    <a:pt x="1062" y="359"/>
                  </a:lnTo>
                  <a:lnTo>
                    <a:pt x="1062" y="364"/>
                  </a:lnTo>
                  <a:lnTo>
                    <a:pt x="1050" y="368"/>
                  </a:lnTo>
                  <a:lnTo>
                    <a:pt x="1072" y="389"/>
                  </a:lnTo>
                  <a:lnTo>
                    <a:pt x="1069" y="397"/>
                  </a:lnTo>
                  <a:lnTo>
                    <a:pt x="1077" y="400"/>
                  </a:lnTo>
                  <a:lnTo>
                    <a:pt x="1077" y="410"/>
                  </a:lnTo>
                  <a:lnTo>
                    <a:pt x="1091" y="417"/>
                  </a:lnTo>
                  <a:lnTo>
                    <a:pt x="1091" y="423"/>
                  </a:lnTo>
                  <a:lnTo>
                    <a:pt x="1098" y="432"/>
                  </a:lnTo>
                  <a:lnTo>
                    <a:pt x="1103" y="423"/>
                  </a:lnTo>
                  <a:lnTo>
                    <a:pt x="1132" y="437"/>
                  </a:lnTo>
                  <a:lnTo>
                    <a:pt x="1138" y="443"/>
                  </a:lnTo>
                  <a:lnTo>
                    <a:pt x="1151" y="428"/>
                  </a:lnTo>
                  <a:lnTo>
                    <a:pt x="1153" y="434"/>
                  </a:lnTo>
                  <a:lnTo>
                    <a:pt x="1148" y="452"/>
                  </a:lnTo>
                  <a:lnTo>
                    <a:pt x="1165" y="476"/>
                  </a:lnTo>
                  <a:lnTo>
                    <a:pt x="1163" y="484"/>
                  </a:lnTo>
                  <a:lnTo>
                    <a:pt x="1170" y="487"/>
                  </a:lnTo>
                  <a:lnTo>
                    <a:pt x="1180" y="481"/>
                  </a:lnTo>
                  <a:lnTo>
                    <a:pt x="1186" y="486"/>
                  </a:lnTo>
                  <a:lnTo>
                    <a:pt x="1183" y="498"/>
                  </a:lnTo>
                  <a:lnTo>
                    <a:pt x="1191" y="521"/>
                  </a:lnTo>
                  <a:lnTo>
                    <a:pt x="1212" y="518"/>
                  </a:lnTo>
                  <a:lnTo>
                    <a:pt x="1242" y="517"/>
                  </a:lnTo>
                  <a:lnTo>
                    <a:pt x="1264" y="522"/>
                  </a:lnTo>
                  <a:lnTo>
                    <a:pt x="1274" y="517"/>
                  </a:lnTo>
                  <a:lnTo>
                    <a:pt x="1301" y="501"/>
                  </a:lnTo>
                  <a:lnTo>
                    <a:pt x="1328" y="501"/>
                  </a:lnTo>
                  <a:lnTo>
                    <a:pt x="1333" y="484"/>
                  </a:lnTo>
                  <a:lnTo>
                    <a:pt x="1335" y="484"/>
                  </a:lnTo>
                  <a:lnTo>
                    <a:pt x="1343" y="454"/>
                  </a:lnTo>
                  <a:lnTo>
                    <a:pt x="1354" y="449"/>
                  </a:lnTo>
                  <a:lnTo>
                    <a:pt x="1359" y="442"/>
                  </a:lnTo>
                  <a:lnTo>
                    <a:pt x="1369" y="444"/>
                  </a:lnTo>
                  <a:lnTo>
                    <a:pt x="1377" y="438"/>
                  </a:lnTo>
                  <a:lnTo>
                    <a:pt x="1383" y="444"/>
                  </a:lnTo>
                  <a:lnTo>
                    <a:pt x="1387" y="437"/>
                  </a:lnTo>
                  <a:lnTo>
                    <a:pt x="1394" y="438"/>
                  </a:lnTo>
                  <a:lnTo>
                    <a:pt x="1403" y="444"/>
                  </a:lnTo>
                  <a:lnTo>
                    <a:pt x="1407" y="458"/>
                  </a:lnTo>
                  <a:lnTo>
                    <a:pt x="1422" y="462"/>
                  </a:lnTo>
                  <a:lnTo>
                    <a:pt x="1451" y="462"/>
                  </a:lnTo>
                  <a:lnTo>
                    <a:pt x="1458" y="453"/>
                  </a:lnTo>
                  <a:lnTo>
                    <a:pt x="1473" y="449"/>
                  </a:lnTo>
                  <a:lnTo>
                    <a:pt x="1492" y="453"/>
                  </a:lnTo>
                  <a:lnTo>
                    <a:pt x="1513" y="442"/>
                  </a:lnTo>
                  <a:lnTo>
                    <a:pt x="1515" y="452"/>
                  </a:lnTo>
                  <a:lnTo>
                    <a:pt x="1502" y="479"/>
                  </a:lnTo>
                  <a:lnTo>
                    <a:pt x="1498" y="513"/>
                  </a:lnTo>
                  <a:lnTo>
                    <a:pt x="1552" y="506"/>
                  </a:lnTo>
                  <a:lnTo>
                    <a:pt x="1559" y="508"/>
                  </a:lnTo>
                  <a:lnTo>
                    <a:pt x="1564" y="501"/>
                  </a:lnTo>
                  <a:lnTo>
                    <a:pt x="1571" y="502"/>
                  </a:lnTo>
                  <a:lnTo>
                    <a:pt x="1579" y="503"/>
                  </a:lnTo>
                  <a:lnTo>
                    <a:pt x="1584" y="512"/>
                  </a:lnTo>
                  <a:lnTo>
                    <a:pt x="1582" y="527"/>
                  </a:lnTo>
                  <a:lnTo>
                    <a:pt x="1631" y="535"/>
                  </a:lnTo>
                  <a:lnTo>
                    <a:pt x="1631" y="581"/>
                  </a:lnTo>
                  <a:lnTo>
                    <a:pt x="1639" y="592"/>
                  </a:lnTo>
                  <a:lnTo>
                    <a:pt x="1635" y="591"/>
                  </a:lnTo>
                  <a:lnTo>
                    <a:pt x="1620" y="597"/>
                  </a:lnTo>
                  <a:lnTo>
                    <a:pt x="1616" y="607"/>
                  </a:lnTo>
                  <a:lnTo>
                    <a:pt x="1621" y="611"/>
                  </a:lnTo>
                  <a:lnTo>
                    <a:pt x="1620" y="617"/>
                  </a:lnTo>
                  <a:lnTo>
                    <a:pt x="1630" y="620"/>
                  </a:lnTo>
                  <a:lnTo>
                    <a:pt x="1626" y="635"/>
                  </a:lnTo>
                  <a:lnTo>
                    <a:pt x="1633" y="640"/>
                  </a:lnTo>
                  <a:lnTo>
                    <a:pt x="1614" y="640"/>
                  </a:lnTo>
                  <a:lnTo>
                    <a:pt x="1626" y="646"/>
                  </a:lnTo>
                  <a:lnTo>
                    <a:pt x="1616" y="656"/>
                  </a:lnTo>
                  <a:lnTo>
                    <a:pt x="1620" y="670"/>
                  </a:lnTo>
                  <a:lnTo>
                    <a:pt x="1605" y="671"/>
                  </a:lnTo>
                  <a:lnTo>
                    <a:pt x="1601" y="678"/>
                  </a:lnTo>
                  <a:lnTo>
                    <a:pt x="1609" y="694"/>
                  </a:lnTo>
                  <a:lnTo>
                    <a:pt x="1594" y="694"/>
                  </a:lnTo>
                  <a:lnTo>
                    <a:pt x="1582" y="709"/>
                  </a:lnTo>
                  <a:lnTo>
                    <a:pt x="1571" y="703"/>
                  </a:lnTo>
                  <a:lnTo>
                    <a:pt x="1566" y="710"/>
                  </a:lnTo>
                  <a:lnTo>
                    <a:pt x="1561" y="713"/>
                  </a:lnTo>
                  <a:lnTo>
                    <a:pt x="1564" y="723"/>
                  </a:lnTo>
                  <a:lnTo>
                    <a:pt x="1546" y="728"/>
                  </a:lnTo>
                  <a:lnTo>
                    <a:pt x="1564" y="742"/>
                  </a:lnTo>
                  <a:lnTo>
                    <a:pt x="1552" y="744"/>
                  </a:lnTo>
                  <a:lnTo>
                    <a:pt x="1550" y="734"/>
                  </a:lnTo>
                  <a:lnTo>
                    <a:pt x="1540" y="739"/>
                  </a:lnTo>
                  <a:lnTo>
                    <a:pt x="1541" y="748"/>
                  </a:lnTo>
                  <a:lnTo>
                    <a:pt x="1547" y="745"/>
                  </a:lnTo>
                  <a:lnTo>
                    <a:pt x="1541" y="757"/>
                  </a:lnTo>
                  <a:lnTo>
                    <a:pt x="1547" y="757"/>
                  </a:lnTo>
                  <a:lnTo>
                    <a:pt x="1550" y="767"/>
                  </a:lnTo>
                  <a:lnTo>
                    <a:pt x="1531" y="760"/>
                  </a:lnTo>
                  <a:lnTo>
                    <a:pt x="1532" y="774"/>
                  </a:lnTo>
                  <a:lnTo>
                    <a:pt x="1542" y="782"/>
                  </a:lnTo>
                  <a:lnTo>
                    <a:pt x="1532" y="797"/>
                  </a:lnTo>
                  <a:lnTo>
                    <a:pt x="1535" y="803"/>
                  </a:lnTo>
                  <a:lnTo>
                    <a:pt x="1526" y="801"/>
                  </a:lnTo>
                  <a:lnTo>
                    <a:pt x="1522" y="804"/>
                  </a:lnTo>
                  <a:lnTo>
                    <a:pt x="1532" y="816"/>
                  </a:lnTo>
                  <a:lnTo>
                    <a:pt x="1521" y="816"/>
                  </a:lnTo>
                  <a:lnTo>
                    <a:pt x="1513" y="824"/>
                  </a:lnTo>
                  <a:lnTo>
                    <a:pt x="1515" y="832"/>
                  </a:lnTo>
                  <a:lnTo>
                    <a:pt x="1502" y="841"/>
                  </a:lnTo>
                  <a:lnTo>
                    <a:pt x="1506" y="852"/>
                  </a:lnTo>
                  <a:lnTo>
                    <a:pt x="1495" y="862"/>
                  </a:lnTo>
                  <a:lnTo>
                    <a:pt x="1490" y="856"/>
                  </a:lnTo>
                  <a:lnTo>
                    <a:pt x="1486" y="858"/>
                  </a:lnTo>
                  <a:lnTo>
                    <a:pt x="1486" y="875"/>
                  </a:lnTo>
                  <a:lnTo>
                    <a:pt x="1478" y="870"/>
                  </a:lnTo>
                  <a:lnTo>
                    <a:pt x="1471" y="875"/>
                  </a:lnTo>
                  <a:lnTo>
                    <a:pt x="1473" y="885"/>
                  </a:lnTo>
                  <a:lnTo>
                    <a:pt x="1456" y="890"/>
                  </a:lnTo>
                  <a:lnTo>
                    <a:pt x="1451" y="900"/>
                  </a:lnTo>
                  <a:lnTo>
                    <a:pt x="1442" y="893"/>
                  </a:lnTo>
                  <a:lnTo>
                    <a:pt x="1436" y="895"/>
                  </a:lnTo>
                  <a:lnTo>
                    <a:pt x="1441" y="902"/>
                  </a:lnTo>
                  <a:lnTo>
                    <a:pt x="1439" y="920"/>
                  </a:lnTo>
                  <a:lnTo>
                    <a:pt x="1452" y="911"/>
                  </a:lnTo>
                  <a:lnTo>
                    <a:pt x="1461" y="912"/>
                  </a:lnTo>
                  <a:lnTo>
                    <a:pt x="1451" y="931"/>
                  </a:lnTo>
                  <a:lnTo>
                    <a:pt x="1451" y="941"/>
                  </a:lnTo>
                  <a:lnTo>
                    <a:pt x="1444" y="947"/>
                  </a:lnTo>
                  <a:lnTo>
                    <a:pt x="1456" y="952"/>
                  </a:lnTo>
                  <a:lnTo>
                    <a:pt x="1456" y="959"/>
                  </a:lnTo>
                  <a:lnTo>
                    <a:pt x="1468" y="965"/>
                  </a:lnTo>
                  <a:lnTo>
                    <a:pt x="1468" y="970"/>
                  </a:lnTo>
                  <a:lnTo>
                    <a:pt x="1458" y="965"/>
                  </a:lnTo>
                  <a:lnTo>
                    <a:pt x="1446" y="975"/>
                  </a:lnTo>
                  <a:lnTo>
                    <a:pt x="1451" y="985"/>
                  </a:lnTo>
                  <a:lnTo>
                    <a:pt x="1293" y="994"/>
                  </a:lnTo>
                  <a:lnTo>
                    <a:pt x="1293" y="912"/>
                  </a:lnTo>
                  <a:lnTo>
                    <a:pt x="1216" y="916"/>
                  </a:lnTo>
                  <a:lnTo>
                    <a:pt x="1181" y="917"/>
                  </a:lnTo>
                  <a:lnTo>
                    <a:pt x="1183" y="936"/>
                  </a:lnTo>
                  <a:lnTo>
                    <a:pt x="1188" y="937"/>
                  </a:lnTo>
                  <a:lnTo>
                    <a:pt x="1181" y="942"/>
                  </a:lnTo>
                  <a:lnTo>
                    <a:pt x="1173" y="937"/>
                  </a:lnTo>
                  <a:lnTo>
                    <a:pt x="1167" y="962"/>
                  </a:lnTo>
                  <a:lnTo>
                    <a:pt x="1162" y="966"/>
                  </a:lnTo>
                  <a:lnTo>
                    <a:pt x="1172" y="971"/>
                  </a:lnTo>
                  <a:lnTo>
                    <a:pt x="1173" y="981"/>
                  </a:lnTo>
                  <a:lnTo>
                    <a:pt x="1173" y="989"/>
                  </a:lnTo>
                  <a:lnTo>
                    <a:pt x="1180" y="996"/>
                  </a:lnTo>
                  <a:lnTo>
                    <a:pt x="1191" y="994"/>
                  </a:lnTo>
                  <a:lnTo>
                    <a:pt x="1185" y="1016"/>
                  </a:lnTo>
                  <a:lnTo>
                    <a:pt x="1200" y="1011"/>
                  </a:lnTo>
                  <a:lnTo>
                    <a:pt x="1196" y="1028"/>
                  </a:lnTo>
                  <a:lnTo>
                    <a:pt x="1175" y="1031"/>
                  </a:lnTo>
                  <a:lnTo>
                    <a:pt x="1181" y="1043"/>
                  </a:lnTo>
                  <a:lnTo>
                    <a:pt x="1195" y="1043"/>
                  </a:lnTo>
                  <a:lnTo>
                    <a:pt x="1188" y="1050"/>
                  </a:lnTo>
                  <a:lnTo>
                    <a:pt x="1197" y="1065"/>
                  </a:lnTo>
                  <a:lnTo>
                    <a:pt x="1190" y="1067"/>
                  </a:lnTo>
                  <a:lnTo>
                    <a:pt x="1195" y="1070"/>
                  </a:lnTo>
                  <a:lnTo>
                    <a:pt x="1196" y="1080"/>
                  </a:lnTo>
                  <a:lnTo>
                    <a:pt x="1192" y="1085"/>
                  </a:lnTo>
                  <a:lnTo>
                    <a:pt x="1185" y="1082"/>
                  </a:lnTo>
                  <a:lnTo>
                    <a:pt x="1185" y="1085"/>
                  </a:lnTo>
                  <a:lnTo>
                    <a:pt x="1162" y="1079"/>
                  </a:lnTo>
                  <a:lnTo>
                    <a:pt x="1131" y="1080"/>
                  </a:lnTo>
                  <a:lnTo>
                    <a:pt x="1121" y="1088"/>
                  </a:lnTo>
                  <a:lnTo>
                    <a:pt x="1111" y="1087"/>
                  </a:lnTo>
                  <a:lnTo>
                    <a:pt x="1106" y="1093"/>
                  </a:lnTo>
                  <a:lnTo>
                    <a:pt x="1094" y="1097"/>
                  </a:lnTo>
                  <a:lnTo>
                    <a:pt x="1073" y="1093"/>
                  </a:lnTo>
                  <a:lnTo>
                    <a:pt x="1083" y="1083"/>
                  </a:lnTo>
                  <a:lnTo>
                    <a:pt x="1059" y="1079"/>
                  </a:lnTo>
                  <a:lnTo>
                    <a:pt x="1055" y="1090"/>
                  </a:lnTo>
                  <a:lnTo>
                    <a:pt x="1050" y="1088"/>
                  </a:lnTo>
                  <a:lnTo>
                    <a:pt x="1045" y="1097"/>
                  </a:lnTo>
                  <a:lnTo>
                    <a:pt x="1029" y="1104"/>
                  </a:lnTo>
                  <a:lnTo>
                    <a:pt x="1024" y="1097"/>
                  </a:lnTo>
                  <a:lnTo>
                    <a:pt x="1014" y="1098"/>
                  </a:lnTo>
                  <a:lnTo>
                    <a:pt x="1004" y="1088"/>
                  </a:lnTo>
                  <a:lnTo>
                    <a:pt x="1004" y="1072"/>
                  </a:lnTo>
                  <a:lnTo>
                    <a:pt x="994" y="1069"/>
                  </a:lnTo>
                  <a:lnTo>
                    <a:pt x="993" y="1050"/>
                  </a:lnTo>
                  <a:lnTo>
                    <a:pt x="1005" y="1033"/>
                  </a:lnTo>
                  <a:lnTo>
                    <a:pt x="1000" y="1015"/>
                  </a:lnTo>
                  <a:lnTo>
                    <a:pt x="989" y="1013"/>
                  </a:lnTo>
                  <a:lnTo>
                    <a:pt x="994" y="999"/>
                  </a:lnTo>
                  <a:lnTo>
                    <a:pt x="999" y="999"/>
                  </a:lnTo>
                  <a:lnTo>
                    <a:pt x="1003" y="975"/>
                  </a:lnTo>
                  <a:lnTo>
                    <a:pt x="989" y="974"/>
                  </a:lnTo>
                  <a:lnTo>
                    <a:pt x="988" y="981"/>
                  </a:lnTo>
                  <a:lnTo>
                    <a:pt x="979" y="985"/>
                  </a:lnTo>
                  <a:lnTo>
                    <a:pt x="973" y="966"/>
                  </a:lnTo>
                  <a:lnTo>
                    <a:pt x="976" y="962"/>
                  </a:lnTo>
                  <a:lnTo>
                    <a:pt x="963" y="957"/>
                  </a:lnTo>
                  <a:lnTo>
                    <a:pt x="960" y="949"/>
                  </a:lnTo>
                  <a:lnTo>
                    <a:pt x="945" y="957"/>
                  </a:lnTo>
                  <a:lnTo>
                    <a:pt x="940" y="966"/>
                  </a:lnTo>
                  <a:lnTo>
                    <a:pt x="930" y="957"/>
                  </a:lnTo>
                  <a:lnTo>
                    <a:pt x="904" y="901"/>
                  </a:lnTo>
                  <a:lnTo>
                    <a:pt x="886" y="898"/>
                  </a:lnTo>
                  <a:lnTo>
                    <a:pt x="897" y="870"/>
                  </a:lnTo>
                  <a:lnTo>
                    <a:pt x="890" y="877"/>
                  </a:lnTo>
                  <a:lnTo>
                    <a:pt x="880" y="867"/>
                  </a:lnTo>
                  <a:lnTo>
                    <a:pt x="861" y="870"/>
                  </a:lnTo>
                  <a:lnTo>
                    <a:pt x="845" y="853"/>
                  </a:lnTo>
                  <a:lnTo>
                    <a:pt x="857" y="848"/>
                  </a:lnTo>
                  <a:lnTo>
                    <a:pt x="866" y="853"/>
                  </a:lnTo>
                  <a:lnTo>
                    <a:pt x="872" y="847"/>
                  </a:lnTo>
                  <a:lnTo>
                    <a:pt x="871" y="829"/>
                  </a:lnTo>
                  <a:lnTo>
                    <a:pt x="876" y="832"/>
                  </a:lnTo>
                  <a:lnTo>
                    <a:pt x="891" y="824"/>
                  </a:lnTo>
                  <a:lnTo>
                    <a:pt x="887" y="816"/>
                  </a:lnTo>
                  <a:lnTo>
                    <a:pt x="892" y="803"/>
                  </a:lnTo>
                  <a:lnTo>
                    <a:pt x="886" y="798"/>
                  </a:lnTo>
                  <a:lnTo>
                    <a:pt x="886" y="789"/>
                  </a:lnTo>
                  <a:lnTo>
                    <a:pt x="877" y="777"/>
                  </a:lnTo>
                  <a:lnTo>
                    <a:pt x="861" y="777"/>
                  </a:lnTo>
                  <a:lnTo>
                    <a:pt x="862" y="762"/>
                  </a:lnTo>
                  <a:lnTo>
                    <a:pt x="851" y="748"/>
                  </a:lnTo>
                  <a:lnTo>
                    <a:pt x="866" y="740"/>
                  </a:lnTo>
                  <a:lnTo>
                    <a:pt x="865" y="735"/>
                  </a:lnTo>
                  <a:lnTo>
                    <a:pt x="853" y="735"/>
                  </a:lnTo>
                  <a:lnTo>
                    <a:pt x="845" y="723"/>
                  </a:lnTo>
                  <a:lnTo>
                    <a:pt x="832" y="723"/>
                  </a:lnTo>
                  <a:lnTo>
                    <a:pt x="832" y="729"/>
                  </a:lnTo>
                  <a:lnTo>
                    <a:pt x="818" y="734"/>
                  </a:lnTo>
                  <a:lnTo>
                    <a:pt x="813" y="730"/>
                  </a:lnTo>
                  <a:lnTo>
                    <a:pt x="812" y="737"/>
                  </a:lnTo>
                  <a:lnTo>
                    <a:pt x="798" y="745"/>
                  </a:lnTo>
                  <a:lnTo>
                    <a:pt x="779" y="728"/>
                  </a:lnTo>
                  <a:lnTo>
                    <a:pt x="728" y="739"/>
                  </a:lnTo>
                  <a:lnTo>
                    <a:pt x="706" y="730"/>
                  </a:lnTo>
                  <a:lnTo>
                    <a:pt x="696" y="758"/>
                  </a:lnTo>
                  <a:lnTo>
                    <a:pt x="669" y="760"/>
                  </a:lnTo>
                  <a:lnTo>
                    <a:pt x="669" y="783"/>
                  </a:lnTo>
                  <a:lnTo>
                    <a:pt x="657" y="787"/>
                  </a:lnTo>
                  <a:lnTo>
                    <a:pt x="659" y="803"/>
                  </a:lnTo>
                  <a:lnTo>
                    <a:pt x="637" y="794"/>
                  </a:lnTo>
                  <a:lnTo>
                    <a:pt x="632" y="787"/>
                  </a:lnTo>
                  <a:lnTo>
                    <a:pt x="608" y="783"/>
                  </a:lnTo>
                  <a:lnTo>
                    <a:pt x="601" y="777"/>
                  </a:lnTo>
                  <a:lnTo>
                    <a:pt x="588" y="787"/>
                  </a:lnTo>
                  <a:lnTo>
                    <a:pt x="585" y="783"/>
                  </a:lnTo>
                  <a:lnTo>
                    <a:pt x="580" y="777"/>
                  </a:lnTo>
                  <a:lnTo>
                    <a:pt x="582" y="767"/>
                  </a:lnTo>
                  <a:lnTo>
                    <a:pt x="585" y="762"/>
                  </a:lnTo>
                  <a:lnTo>
                    <a:pt x="580" y="748"/>
                  </a:lnTo>
                  <a:lnTo>
                    <a:pt x="583" y="745"/>
                  </a:lnTo>
                  <a:lnTo>
                    <a:pt x="588" y="747"/>
                  </a:lnTo>
                  <a:lnTo>
                    <a:pt x="593" y="740"/>
                  </a:lnTo>
                  <a:lnTo>
                    <a:pt x="590" y="725"/>
                  </a:lnTo>
                  <a:lnTo>
                    <a:pt x="598" y="724"/>
                  </a:lnTo>
                  <a:lnTo>
                    <a:pt x="596" y="709"/>
                  </a:lnTo>
                  <a:lnTo>
                    <a:pt x="610" y="703"/>
                  </a:lnTo>
                  <a:lnTo>
                    <a:pt x="620" y="670"/>
                  </a:lnTo>
                  <a:lnTo>
                    <a:pt x="616" y="661"/>
                  </a:lnTo>
                  <a:lnTo>
                    <a:pt x="608" y="664"/>
                  </a:lnTo>
                  <a:lnTo>
                    <a:pt x="605" y="649"/>
                  </a:lnTo>
                  <a:lnTo>
                    <a:pt x="585" y="636"/>
                  </a:lnTo>
                  <a:lnTo>
                    <a:pt x="578" y="645"/>
                  </a:lnTo>
                  <a:lnTo>
                    <a:pt x="580" y="649"/>
                  </a:lnTo>
                  <a:lnTo>
                    <a:pt x="571" y="650"/>
                  </a:lnTo>
                  <a:lnTo>
                    <a:pt x="573" y="656"/>
                  </a:lnTo>
                  <a:lnTo>
                    <a:pt x="572" y="668"/>
                  </a:lnTo>
                  <a:lnTo>
                    <a:pt x="567" y="664"/>
                  </a:lnTo>
                  <a:lnTo>
                    <a:pt x="558" y="661"/>
                  </a:lnTo>
                  <a:lnTo>
                    <a:pt x="563" y="675"/>
                  </a:lnTo>
                  <a:lnTo>
                    <a:pt x="552" y="686"/>
                  </a:lnTo>
                  <a:lnTo>
                    <a:pt x="546" y="684"/>
                  </a:lnTo>
                  <a:lnTo>
                    <a:pt x="543" y="696"/>
                  </a:lnTo>
                  <a:lnTo>
                    <a:pt x="539" y="691"/>
                  </a:lnTo>
                  <a:lnTo>
                    <a:pt x="534" y="705"/>
                  </a:lnTo>
                  <a:lnTo>
                    <a:pt x="521" y="703"/>
                  </a:lnTo>
                  <a:lnTo>
                    <a:pt x="507" y="709"/>
                  </a:lnTo>
                  <a:lnTo>
                    <a:pt x="502" y="719"/>
                  </a:lnTo>
                  <a:lnTo>
                    <a:pt x="492" y="719"/>
                  </a:lnTo>
                  <a:lnTo>
                    <a:pt x="494" y="713"/>
                  </a:lnTo>
                  <a:lnTo>
                    <a:pt x="487" y="710"/>
                  </a:lnTo>
                  <a:lnTo>
                    <a:pt x="488" y="705"/>
                  </a:lnTo>
                  <a:lnTo>
                    <a:pt x="497" y="709"/>
                  </a:lnTo>
                  <a:lnTo>
                    <a:pt x="489" y="689"/>
                  </a:lnTo>
                  <a:lnTo>
                    <a:pt x="477" y="686"/>
                  </a:lnTo>
                  <a:lnTo>
                    <a:pt x="477" y="668"/>
                  </a:lnTo>
                  <a:lnTo>
                    <a:pt x="457" y="665"/>
                  </a:lnTo>
                  <a:lnTo>
                    <a:pt x="439" y="634"/>
                  </a:lnTo>
                  <a:lnTo>
                    <a:pt x="423" y="620"/>
                  </a:lnTo>
                  <a:lnTo>
                    <a:pt x="415" y="601"/>
                  </a:lnTo>
                  <a:lnTo>
                    <a:pt x="409" y="591"/>
                  </a:lnTo>
                  <a:lnTo>
                    <a:pt x="396" y="596"/>
                  </a:lnTo>
                  <a:lnTo>
                    <a:pt x="381" y="586"/>
                  </a:lnTo>
                  <a:lnTo>
                    <a:pt x="360" y="606"/>
                  </a:lnTo>
                  <a:lnTo>
                    <a:pt x="356" y="604"/>
                  </a:lnTo>
                  <a:lnTo>
                    <a:pt x="337" y="611"/>
                  </a:lnTo>
                  <a:lnTo>
                    <a:pt x="241" y="592"/>
                  </a:lnTo>
                  <a:lnTo>
                    <a:pt x="232" y="596"/>
                  </a:lnTo>
                  <a:lnTo>
                    <a:pt x="231" y="602"/>
                  </a:lnTo>
                  <a:lnTo>
                    <a:pt x="218" y="601"/>
                  </a:lnTo>
                  <a:lnTo>
                    <a:pt x="207" y="565"/>
                  </a:lnTo>
                  <a:lnTo>
                    <a:pt x="211" y="558"/>
                  </a:lnTo>
                  <a:lnTo>
                    <a:pt x="209" y="546"/>
                  </a:lnTo>
                  <a:lnTo>
                    <a:pt x="197" y="543"/>
                  </a:lnTo>
                  <a:lnTo>
                    <a:pt x="179" y="550"/>
                  </a:lnTo>
                  <a:lnTo>
                    <a:pt x="148" y="571"/>
                  </a:lnTo>
                  <a:lnTo>
                    <a:pt x="149" y="582"/>
                  </a:lnTo>
                  <a:lnTo>
                    <a:pt x="149" y="586"/>
                  </a:lnTo>
                  <a:lnTo>
                    <a:pt x="144" y="582"/>
                  </a:lnTo>
                  <a:lnTo>
                    <a:pt x="124" y="591"/>
                  </a:lnTo>
                  <a:lnTo>
                    <a:pt x="120" y="597"/>
                  </a:lnTo>
                  <a:lnTo>
                    <a:pt x="104" y="596"/>
                  </a:lnTo>
                  <a:lnTo>
                    <a:pt x="117" y="567"/>
                  </a:lnTo>
                  <a:lnTo>
                    <a:pt x="124" y="566"/>
                  </a:lnTo>
                  <a:lnTo>
                    <a:pt x="124" y="542"/>
                  </a:lnTo>
                  <a:lnTo>
                    <a:pt x="128" y="521"/>
                  </a:lnTo>
                  <a:lnTo>
                    <a:pt x="122" y="517"/>
                  </a:lnTo>
                  <a:lnTo>
                    <a:pt x="112" y="521"/>
                  </a:lnTo>
                  <a:lnTo>
                    <a:pt x="108" y="507"/>
                  </a:lnTo>
                  <a:lnTo>
                    <a:pt x="93" y="503"/>
                  </a:lnTo>
                  <a:lnTo>
                    <a:pt x="83" y="487"/>
                  </a:lnTo>
                  <a:lnTo>
                    <a:pt x="74" y="496"/>
                  </a:lnTo>
                  <a:lnTo>
                    <a:pt x="64" y="474"/>
                  </a:lnTo>
                  <a:lnTo>
                    <a:pt x="60" y="478"/>
                  </a:lnTo>
                  <a:lnTo>
                    <a:pt x="48" y="468"/>
                  </a:lnTo>
                  <a:lnTo>
                    <a:pt x="35" y="471"/>
                  </a:lnTo>
                  <a:lnTo>
                    <a:pt x="30" y="484"/>
                  </a:lnTo>
                  <a:lnTo>
                    <a:pt x="19" y="484"/>
                  </a:lnTo>
                  <a:lnTo>
                    <a:pt x="15" y="494"/>
                  </a:lnTo>
                  <a:lnTo>
                    <a:pt x="9" y="487"/>
                  </a:lnTo>
                  <a:lnTo>
                    <a:pt x="7" y="476"/>
                  </a:lnTo>
                  <a:lnTo>
                    <a:pt x="2" y="481"/>
                  </a:lnTo>
                  <a:lnTo>
                    <a:pt x="0" y="469"/>
                  </a:lnTo>
                  <a:lnTo>
                    <a:pt x="9" y="471"/>
                  </a:lnTo>
                  <a:lnTo>
                    <a:pt x="4" y="454"/>
                  </a:lnTo>
                  <a:lnTo>
                    <a:pt x="9" y="453"/>
                  </a:lnTo>
                  <a:lnTo>
                    <a:pt x="4" y="447"/>
                  </a:lnTo>
                  <a:lnTo>
                    <a:pt x="19" y="448"/>
                  </a:lnTo>
                  <a:lnTo>
                    <a:pt x="14" y="439"/>
                  </a:lnTo>
                  <a:lnTo>
                    <a:pt x="15" y="433"/>
                  </a:lnTo>
                  <a:lnTo>
                    <a:pt x="24" y="433"/>
                  </a:lnTo>
                  <a:lnTo>
                    <a:pt x="24" y="438"/>
                  </a:lnTo>
                  <a:lnTo>
                    <a:pt x="41" y="448"/>
                  </a:lnTo>
                  <a:lnTo>
                    <a:pt x="51" y="452"/>
                  </a:lnTo>
                  <a:lnTo>
                    <a:pt x="56" y="447"/>
                  </a:lnTo>
                  <a:lnTo>
                    <a:pt x="60" y="457"/>
                  </a:lnTo>
                  <a:lnTo>
                    <a:pt x="69" y="448"/>
                  </a:lnTo>
                  <a:lnTo>
                    <a:pt x="80" y="422"/>
                  </a:lnTo>
                  <a:lnTo>
                    <a:pt x="89" y="422"/>
                  </a:lnTo>
                  <a:lnTo>
                    <a:pt x="99" y="427"/>
                  </a:lnTo>
                  <a:lnTo>
                    <a:pt x="109" y="415"/>
                  </a:lnTo>
                  <a:lnTo>
                    <a:pt x="112" y="400"/>
                  </a:lnTo>
                  <a:lnTo>
                    <a:pt x="122" y="404"/>
                  </a:lnTo>
                  <a:lnTo>
                    <a:pt x="132" y="380"/>
                  </a:lnTo>
                  <a:lnTo>
                    <a:pt x="152" y="370"/>
                  </a:lnTo>
                  <a:lnTo>
                    <a:pt x="169" y="351"/>
                  </a:lnTo>
                  <a:lnTo>
                    <a:pt x="177" y="354"/>
                  </a:lnTo>
                  <a:lnTo>
                    <a:pt x="183" y="345"/>
                  </a:lnTo>
                  <a:lnTo>
                    <a:pt x="199" y="351"/>
                  </a:lnTo>
                  <a:lnTo>
                    <a:pt x="204" y="346"/>
                  </a:lnTo>
                  <a:lnTo>
                    <a:pt x="196" y="340"/>
                  </a:lnTo>
                  <a:lnTo>
                    <a:pt x="189" y="333"/>
                  </a:lnTo>
                  <a:lnTo>
                    <a:pt x="178" y="335"/>
                  </a:lnTo>
                  <a:lnTo>
                    <a:pt x="173" y="325"/>
                  </a:lnTo>
                  <a:lnTo>
                    <a:pt x="183" y="320"/>
                  </a:lnTo>
                  <a:lnTo>
                    <a:pt x="178" y="295"/>
                  </a:lnTo>
                  <a:lnTo>
                    <a:pt x="183" y="290"/>
                  </a:lnTo>
                  <a:lnTo>
                    <a:pt x="179" y="282"/>
                  </a:lnTo>
                  <a:lnTo>
                    <a:pt x="186" y="285"/>
                  </a:lnTo>
                  <a:lnTo>
                    <a:pt x="186" y="271"/>
                  </a:lnTo>
                  <a:lnTo>
                    <a:pt x="183" y="276"/>
                  </a:lnTo>
                  <a:lnTo>
                    <a:pt x="179" y="280"/>
                  </a:lnTo>
                  <a:lnTo>
                    <a:pt x="172" y="271"/>
                  </a:lnTo>
                  <a:lnTo>
                    <a:pt x="164" y="279"/>
                  </a:lnTo>
                  <a:lnTo>
                    <a:pt x="164" y="267"/>
                  </a:lnTo>
                  <a:lnTo>
                    <a:pt x="154" y="262"/>
                  </a:lnTo>
                  <a:lnTo>
                    <a:pt x="153" y="247"/>
                  </a:lnTo>
                  <a:lnTo>
                    <a:pt x="143" y="267"/>
                  </a:lnTo>
                  <a:lnTo>
                    <a:pt x="144" y="242"/>
                  </a:lnTo>
                  <a:lnTo>
                    <a:pt x="128" y="246"/>
                  </a:lnTo>
                  <a:lnTo>
                    <a:pt x="143" y="231"/>
                  </a:lnTo>
                  <a:lnTo>
                    <a:pt x="135" y="223"/>
                  </a:lnTo>
                  <a:lnTo>
                    <a:pt x="148" y="225"/>
                  </a:lnTo>
                  <a:lnTo>
                    <a:pt x="153" y="215"/>
                  </a:lnTo>
                  <a:lnTo>
                    <a:pt x="147" y="208"/>
                  </a:lnTo>
                  <a:lnTo>
                    <a:pt x="167" y="215"/>
                  </a:lnTo>
                  <a:lnTo>
                    <a:pt x="172" y="210"/>
                  </a:lnTo>
                  <a:lnTo>
                    <a:pt x="168" y="207"/>
                  </a:lnTo>
                  <a:lnTo>
                    <a:pt x="172" y="202"/>
                  </a:lnTo>
                  <a:lnTo>
                    <a:pt x="173" y="200"/>
                  </a:lnTo>
                  <a:lnTo>
                    <a:pt x="167" y="198"/>
                  </a:lnTo>
                  <a:lnTo>
                    <a:pt x="163" y="205"/>
                  </a:lnTo>
                  <a:lnTo>
                    <a:pt x="154" y="200"/>
                  </a:lnTo>
                  <a:lnTo>
                    <a:pt x="157" y="188"/>
                  </a:lnTo>
                  <a:lnTo>
                    <a:pt x="163" y="188"/>
                  </a:lnTo>
                  <a:lnTo>
                    <a:pt x="162" y="186"/>
                  </a:lnTo>
                  <a:lnTo>
                    <a:pt x="154" y="187"/>
                  </a:lnTo>
                  <a:lnTo>
                    <a:pt x="144" y="193"/>
                  </a:lnTo>
                  <a:lnTo>
                    <a:pt x="148" y="181"/>
                  </a:lnTo>
                  <a:lnTo>
                    <a:pt x="142" y="177"/>
                  </a:lnTo>
                  <a:lnTo>
                    <a:pt x="144" y="168"/>
                  </a:lnTo>
                  <a:lnTo>
                    <a:pt x="135" y="167"/>
                  </a:lnTo>
                  <a:lnTo>
                    <a:pt x="125" y="167"/>
                  </a:lnTo>
                  <a:lnTo>
                    <a:pt x="137" y="159"/>
                  </a:lnTo>
                  <a:lnTo>
                    <a:pt x="147" y="162"/>
                  </a:lnTo>
                  <a:lnTo>
                    <a:pt x="143" y="146"/>
                  </a:lnTo>
                  <a:lnTo>
                    <a:pt x="148" y="146"/>
                  </a:lnTo>
                  <a:lnTo>
                    <a:pt x="158" y="161"/>
                  </a:lnTo>
                  <a:lnTo>
                    <a:pt x="169" y="156"/>
                  </a:lnTo>
                  <a:lnTo>
                    <a:pt x="177" y="167"/>
                  </a:lnTo>
                  <a:lnTo>
                    <a:pt x="179" y="156"/>
                  </a:lnTo>
                  <a:lnTo>
                    <a:pt x="183" y="156"/>
                  </a:lnTo>
                  <a:lnTo>
                    <a:pt x="186" y="156"/>
                  </a:lnTo>
                  <a:lnTo>
                    <a:pt x="189" y="161"/>
                  </a:lnTo>
                  <a:lnTo>
                    <a:pt x="186" y="171"/>
                  </a:lnTo>
                  <a:lnTo>
                    <a:pt x="191" y="177"/>
                  </a:lnTo>
                  <a:lnTo>
                    <a:pt x="194" y="176"/>
                  </a:lnTo>
                  <a:lnTo>
                    <a:pt x="194" y="161"/>
                  </a:lnTo>
                  <a:lnTo>
                    <a:pt x="197" y="157"/>
                  </a:lnTo>
                  <a:lnTo>
                    <a:pt x="204" y="157"/>
                  </a:lnTo>
                  <a:lnTo>
                    <a:pt x="209" y="167"/>
                  </a:lnTo>
                  <a:lnTo>
                    <a:pt x="218" y="168"/>
                  </a:lnTo>
                  <a:lnTo>
                    <a:pt x="223" y="186"/>
                  </a:lnTo>
                  <a:lnTo>
                    <a:pt x="233" y="173"/>
                  </a:lnTo>
                  <a:lnTo>
                    <a:pt x="238" y="178"/>
                  </a:lnTo>
                  <a:lnTo>
                    <a:pt x="236" y="183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5" y="181"/>
                  </a:lnTo>
                  <a:lnTo>
                    <a:pt x="270" y="183"/>
                  </a:lnTo>
                  <a:lnTo>
                    <a:pt x="265" y="193"/>
                  </a:lnTo>
                  <a:lnTo>
                    <a:pt x="268" y="197"/>
                  </a:lnTo>
                  <a:lnTo>
                    <a:pt x="277" y="200"/>
                  </a:lnTo>
                  <a:lnTo>
                    <a:pt x="277" y="193"/>
                  </a:lnTo>
                  <a:lnTo>
                    <a:pt x="276" y="183"/>
                  </a:lnTo>
                  <a:lnTo>
                    <a:pt x="282" y="182"/>
                  </a:lnTo>
                  <a:lnTo>
                    <a:pt x="286" y="188"/>
                  </a:lnTo>
                  <a:lnTo>
                    <a:pt x="280" y="192"/>
                  </a:lnTo>
                  <a:lnTo>
                    <a:pt x="290" y="195"/>
                  </a:lnTo>
                  <a:lnTo>
                    <a:pt x="290" y="203"/>
                  </a:lnTo>
                  <a:lnTo>
                    <a:pt x="296" y="197"/>
                  </a:lnTo>
                  <a:lnTo>
                    <a:pt x="305" y="200"/>
                  </a:lnTo>
                  <a:lnTo>
                    <a:pt x="307" y="202"/>
                  </a:lnTo>
                  <a:lnTo>
                    <a:pt x="312" y="202"/>
                  </a:lnTo>
                  <a:lnTo>
                    <a:pt x="306" y="193"/>
                  </a:lnTo>
                  <a:lnTo>
                    <a:pt x="317" y="191"/>
                  </a:lnTo>
                  <a:lnTo>
                    <a:pt x="321" y="193"/>
                  </a:lnTo>
                  <a:lnTo>
                    <a:pt x="321" y="186"/>
                  </a:lnTo>
                  <a:lnTo>
                    <a:pt x="330" y="193"/>
                  </a:lnTo>
                  <a:lnTo>
                    <a:pt x="339" y="192"/>
                  </a:lnTo>
                  <a:lnTo>
                    <a:pt x="335" y="181"/>
                  </a:lnTo>
                  <a:lnTo>
                    <a:pt x="342" y="176"/>
                  </a:lnTo>
                  <a:lnTo>
                    <a:pt x="349" y="163"/>
                  </a:lnTo>
                  <a:lnTo>
                    <a:pt x="349" y="151"/>
                  </a:lnTo>
                  <a:lnTo>
                    <a:pt x="351" y="151"/>
                  </a:lnTo>
                  <a:lnTo>
                    <a:pt x="360" y="143"/>
                  </a:lnTo>
                  <a:lnTo>
                    <a:pt x="359" y="133"/>
                  </a:lnTo>
                  <a:lnTo>
                    <a:pt x="366" y="112"/>
                  </a:lnTo>
                  <a:lnTo>
                    <a:pt x="374" y="112"/>
                  </a:lnTo>
                  <a:lnTo>
                    <a:pt x="386" y="93"/>
                  </a:lnTo>
                  <a:lnTo>
                    <a:pt x="398" y="94"/>
                  </a:lnTo>
                  <a:lnTo>
                    <a:pt x="404" y="88"/>
                  </a:lnTo>
                  <a:lnTo>
                    <a:pt x="428" y="80"/>
                  </a:lnTo>
                  <a:lnTo>
                    <a:pt x="433" y="74"/>
                  </a:lnTo>
                  <a:lnTo>
                    <a:pt x="433" y="60"/>
                  </a:lnTo>
                  <a:lnTo>
                    <a:pt x="452" y="45"/>
                  </a:lnTo>
                  <a:lnTo>
                    <a:pt x="445" y="40"/>
                  </a:lnTo>
                  <a:lnTo>
                    <a:pt x="455" y="34"/>
                  </a:lnTo>
                  <a:lnTo>
                    <a:pt x="459" y="18"/>
                  </a:lnTo>
                  <a:lnTo>
                    <a:pt x="478" y="8"/>
                  </a:lnTo>
                  <a:lnTo>
                    <a:pt x="484" y="11"/>
                  </a:lnTo>
                  <a:lnTo>
                    <a:pt x="498" y="0"/>
                  </a:lnTo>
                  <a:lnTo>
                    <a:pt x="504" y="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0" name="Freeform 65"/>
            <p:cNvSpPr>
              <a:spLocks/>
            </p:cNvSpPr>
            <p:nvPr/>
          </p:nvSpPr>
          <p:spPr bwMode="auto">
            <a:xfrm>
              <a:off x="3365385" y="2596587"/>
              <a:ext cx="1200720" cy="1701701"/>
            </a:xfrm>
            <a:custGeom>
              <a:avLst/>
              <a:gdLst>
                <a:gd name="T0" fmla="*/ 518 w 1763"/>
                <a:gd name="T1" fmla="*/ 133 h 2499"/>
                <a:gd name="T2" fmla="*/ 454 w 1763"/>
                <a:gd name="T3" fmla="*/ 290 h 2499"/>
                <a:gd name="T4" fmla="*/ 485 w 1763"/>
                <a:gd name="T5" fmla="*/ 376 h 2499"/>
                <a:gd name="T6" fmla="*/ 558 w 1763"/>
                <a:gd name="T7" fmla="*/ 392 h 2499"/>
                <a:gd name="T8" fmla="*/ 633 w 1763"/>
                <a:gd name="T9" fmla="*/ 375 h 2499"/>
                <a:gd name="T10" fmla="*/ 746 w 1763"/>
                <a:gd name="T11" fmla="*/ 400 h 2499"/>
                <a:gd name="T12" fmla="*/ 853 w 1763"/>
                <a:gd name="T13" fmla="*/ 407 h 2499"/>
                <a:gd name="T14" fmla="*/ 878 w 1763"/>
                <a:gd name="T15" fmla="*/ 281 h 2499"/>
                <a:gd name="T16" fmla="*/ 999 w 1763"/>
                <a:gd name="T17" fmla="*/ 280 h 2499"/>
                <a:gd name="T18" fmla="*/ 1100 w 1763"/>
                <a:gd name="T19" fmla="*/ 336 h 2499"/>
                <a:gd name="T20" fmla="*/ 1128 w 1763"/>
                <a:gd name="T21" fmla="*/ 405 h 2499"/>
                <a:gd name="T22" fmla="*/ 1112 w 1763"/>
                <a:gd name="T23" fmla="*/ 480 h 2499"/>
                <a:gd name="T24" fmla="*/ 1156 w 1763"/>
                <a:gd name="T25" fmla="*/ 524 h 2499"/>
                <a:gd name="T26" fmla="*/ 1306 w 1763"/>
                <a:gd name="T27" fmla="*/ 606 h 2499"/>
                <a:gd name="T28" fmla="*/ 1366 w 1763"/>
                <a:gd name="T29" fmla="*/ 697 h 2499"/>
                <a:gd name="T30" fmla="*/ 1458 w 1763"/>
                <a:gd name="T31" fmla="*/ 766 h 2499"/>
                <a:gd name="T32" fmla="*/ 1537 w 1763"/>
                <a:gd name="T33" fmla="*/ 958 h 2499"/>
                <a:gd name="T34" fmla="*/ 1744 w 1763"/>
                <a:gd name="T35" fmla="*/ 1080 h 2499"/>
                <a:gd name="T36" fmla="*/ 1504 w 1763"/>
                <a:gd name="T37" fmla="*/ 1192 h 2499"/>
                <a:gd name="T38" fmla="*/ 1366 w 1763"/>
                <a:gd name="T39" fmla="*/ 1175 h 2499"/>
                <a:gd name="T40" fmla="*/ 1265 w 1763"/>
                <a:gd name="T41" fmla="*/ 1341 h 2499"/>
                <a:gd name="T42" fmla="*/ 1256 w 1763"/>
                <a:gd name="T43" fmla="*/ 1498 h 2499"/>
                <a:gd name="T44" fmla="*/ 1241 w 1763"/>
                <a:gd name="T45" fmla="*/ 1658 h 2499"/>
                <a:gd name="T46" fmla="*/ 1230 w 1763"/>
                <a:gd name="T47" fmla="*/ 1766 h 2499"/>
                <a:gd name="T48" fmla="*/ 1149 w 1763"/>
                <a:gd name="T49" fmla="*/ 1793 h 2499"/>
                <a:gd name="T50" fmla="*/ 1039 w 1763"/>
                <a:gd name="T51" fmla="*/ 1761 h 2499"/>
                <a:gd name="T52" fmla="*/ 1005 w 1763"/>
                <a:gd name="T53" fmla="*/ 1859 h 2499"/>
                <a:gd name="T54" fmla="*/ 1048 w 1763"/>
                <a:gd name="T55" fmla="*/ 1976 h 2499"/>
                <a:gd name="T56" fmla="*/ 1049 w 1763"/>
                <a:gd name="T57" fmla="*/ 2138 h 2499"/>
                <a:gd name="T58" fmla="*/ 931 w 1763"/>
                <a:gd name="T59" fmla="*/ 2109 h 2499"/>
                <a:gd name="T60" fmla="*/ 922 w 1763"/>
                <a:gd name="T61" fmla="*/ 2301 h 2499"/>
                <a:gd name="T62" fmla="*/ 898 w 1763"/>
                <a:gd name="T63" fmla="*/ 2441 h 2499"/>
                <a:gd name="T64" fmla="*/ 799 w 1763"/>
                <a:gd name="T65" fmla="*/ 2456 h 2499"/>
                <a:gd name="T66" fmla="*/ 686 w 1763"/>
                <a:gd name="T67" fmla="*/ 2439 h 2499"/>
                <a:gd name="T68" fmla="*/ 441 w 1763"/>
                <a:gd name="T69" fmla="*/ 2441 h 2499"/>
                <a:gd name="T70" fmla="*/ 302 w 1763"/>
                <a:gd name="T71" fmla="*/ 2439 h 2499"/>
                <a:gd name="T72" fmla="*/ 320 w 1763"/>
                <a:gd name="T73" fmla="*/ 2372 h 2499"/>
                <a:gd name="T74" fmla="*/ 346 w 1763"/>
                <a:gd name="T75" fmla="*/ 2302 h 2499"/>
                <a:gd name="T76" fmla="*/ 360 w 1763"/>
                <a:gd name="T77" fmla="*/ 2204 h 2499"/>
                <a:gd name="T78" fmla="*/ 320 w 1763"/>
                <a:gd name="T79" fmla="*/ 2136 h 2499"/>
                <a:gd name="T80" fmla="*/ 336 w 1763"/>
                <a:gd name="T81" fmla="*/ 2047 h 2499"/>
                <a:gd name="T82" fmla="*/ 436 w 1763"/>
                <a:gd name="T83" fmla="*/ 1902 h 2499"/>
                <a:gd name="T84" fmla="*/ 458 w 1763"/>
                <a:gd name="T85" fmla="*/ 1791 h 2499"/>
                <a:gd name="T86" fmla="*/ 453 w 1763"/>
                <a:gd name="T87" fmla="*/ 1701 h 2499"/>
                <a:gd name="T88" fmla="*/ 509 w 1763"/>
                <a:gd name="T89" fmla="*/ 1681 h 2499"/>
                <a:gd name="T90" fmla="*/ 642 w 1763"/>
                <a:gd name="T91" fmla="*/ 1706 h 2499"/>
                <a:gd name="T92" fmla="*/ 686 w 1763"/>
                <a:gd name="T93" fmla="*/ 1446 h 2499"/>
                <a:gd name="T94" fmla="*/ 731 w 1763"/>
                <a:gd name="T95" fmla="*/ 1288 h 2499"/>
                <a:gd name="T96" fmla="*/ 643 w 1763"/>
                <a:gd name="T97" fmla="*/ 1197 h 2499"/>
                <a:gd name="T98" fmla="*/ 488 w 1763"/>
                <a:gd name="T99" fmla="*/ 1158 h 2499"/>
                <a:gd name="T100" fmla="*/ 424 w 1763"/>
                <a:gd name="T101" fmla="*/ 1011 h 2499"/>
                <a:gd name="T102" fmla="*/ 399 w 1763"/>
                <a:gd name="T103" fmla="*/ 854 h 2499"/>
                <a:gd name="T104" fmla="*/ 336 w 1763"/>
                <a:gd name="T105" fmla="*/ 671 h 2499"/>
                <a:gd name="T106" fmla="*/ 177 w 1763"/>
                <a:gd name="T107" fmla="*/ 597 h 2499"/>
                <a:gd name="T108" fmla="*/ 11 w 1763"/>
                <a:gd name="T109" fmla="*/ 510 h 2499"/>
                <a:gd name="T110" fmla="*/ 57 w 1763"/>
                <a:gd name="T111" fmla="*/ 366 h 2499"/>
                <a:gd name="T112" fmla="*/ 55 w 1763"/>
                <a:gd name="T113" fmla="*/ 282 h 2499"/>
                <a:gd name="T114" fmla="*/ 50 w 1763"/>
                <a:gd name="T115" fmla="*/ 174 h 2499"/>
                <a:gd name="T116" fmla="*/ 178 w 1763"/>
                <a:gd name="T117" fmla="*/ 143 h 2499"/>
                <a:gd name="T118" fmla="*/ 276 w 1763"/>
                <a:gd name="T119" fmla="*/ 169 h 2499"/>
                <a:gd name="T120" fmla="*/ 326 w 1763"/>
                <a:gd name="T121" fmla="*/ 112 h 2499"/>
                <a:gd name="T122" fmla="*/ 390 w 1763"/>
                <a:gd name="T123" fmla="*/ 46 h 2499"/>
                <a:gd name="T124" fmla="*/ 475 w 1763"/>
                <a:gd name="T125" fmla="*/ 14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3" h="2499">
                  <a:moveTo>
                    <a:pt x="542" y="4"/>
                  </a:moveTo>
                  <a:lnTo>
                    <a:pt x="538" y="15"/>
                  </a:lnTo>
                  <a:lnTo>
                    <a:pt x="548" y="16"/>
                  </a:lnTo>
                  <a:lnTo>
                    <a:pt x="544" y="56"/>
                  </a:lnTo>
                  <a:lnTo>
                    <a:pt x="534" y="69"/>
                  </a:lnTo>
                  <a:lnTo>
                    <a:pt x="543" y="79"/>
                  </a:lnTo>
                  <a:lnTo>
                    <a:pt x="547" y="93"/>
                  </a:lnTo>
                  <a:lnTo>
                    <a:pt x="552" y="93"/>
                  </a:lnTo>
                  <a:lnTo>
                    <a:pt x="563" y="113"/>
                  </a:lnTo>
                  <a:lnTo>
                    <a:pt x="554" y="110"/>
                  </a:lnTo>
                  <a:lnTo>
                    <a:pt x="547" y="117"/>
                  </a:lnTo>
                  <a:lnTo>
                    <a:pt x="534" y="113"/>
                  </a:lnTo>
                  <a:lnTo>
                    <a:pt x="518" y="133"/>
                  </a:lnTo>
                  <a:lnTo>
                    <a:pt x="518" y="138"/>
                  </a:lnTo>
                  <a:lnTo>
                    <a:pt x="507" y="142"/>
                  </a:lnTo>
                  <a:lnTo>
                    <a:pt x="473" y="203"/>
                  </a:lnTo>
                  <a:lnTo>
                    <a:pt x="458" y="217"/>
                  </a:lnTo>
                  <a:lnTo>
                    <a:pt x="456" y="226"/>
                  </a:lnTo>
                  <a:lnTo>
                    <a:pt x="454" y="232"/>
                  </a:lnTo>
                  <a:lnTo>
                    <a:pt x="443" y="237"/>
                  </a:lnTo>
                  <a:lnTo>
                    <a:pt x="438" y="260"/>
                  </a:lnTo>
                  <a:lnTo>
                    <a:pt x="441" y="262"/>
                  </a:lnTo>
                  <a:lnTo>
                    <a:pt x="446" y="260"/>
                  </a:lnTo>
                  <a:lnTo>
                    <a:pt x="449" y="266"/>
                  </a:lnTo>
                  <a:lnTo>
                    <a:pt x="446" y="277"/>
                  </a:lnTo>
                  <a:lnTo>
                    <a:pt x="454" y="290"/>
                  </a:lnTo>
                  <a:lnTo>
                    <a:pt x="454" y="302"/>
                  </a:lnTo>
                  <a:lnTo>
                    <a:pt x="443" y="314"/>
                  </a:lnTo>
                  <a:lnTo>
                    <a:pt x="449" y="325"/>
                  </a:lnTo>
                  <a:lnTo>
                    <a:pt x="459" y="330"/>
                  </a:lnTo>
                  <a:lnTo>
                    <a:pt x="456" y="340"/>
                  </a:lnTo>
                  <a:lnTo>
                    <a:pt x="458" y="347"/>
                  </a:lnTo>
                  <a:lnTo>
                    <a:pt x="448" y="362"/>
                  </a:lnTo>
                  <a:lnTo>
                    <a:pt x="438" y="368"/>
                  </a:lnTo>
                  <a:lnTo>
                    <a:pt x="448" y="372"/>
                  </a:lnTo>
                  <a:lnTo>
                    <a:pt x="453" y="368"/>
                  </a:lnTo>
                  <a:lnTo>
                    <a:pt x="470" y="376"/>
                  </a:lnTo>
                  <a:lnTo>
                    <a:pt x="485" y="371"/>
                  </a:lnTo>
                  <a:lnTo>
                    <a:pt x="485" y="376"/>
                  </a:lnTo>
                  <a:lnTo>
                    <a:pt x="494" y="375"/>
                  </a:lnTo>
                  <a:lnTo>
                    <a:pt x="499" y="366"/>
                  </a:lnTo>
                  <a:lnTo>
                    <a:pt x="507" y="366"/>
                  </a:lnTo>
                  <a:lnTo>
                    <a:pt x="515" y="377"/>
                  </a:lnTo>
                  <a:lnTo>
                    <a:pt x="523" y="381"/>
                  </a:lnTo>
                  <a:lnTo>
                    <a:pt x="527" y="370"/>
                  </a:lnTo>
                  <a:lnTo>
                    <a:pt x="534" y="370"/>
                  </a:lnTo>
                  <a:lnTo>
                    <a:pt x="539" y="379"/>
                  </a:lnTo>
                  <a:lnTo>
                    <a:pt x="547" y="381"/>
                  </a:lnTo>
                  <a:lnTo>
                    <a:pt x="547" y="386"/>
                  </a:lnTo>
                  <a:lnTo>
                    <a:pt x="549" y="389"/>
                  </a:lnTo>
                  <a:lnTo>
                    <a:pt x="554" y="384"/>
                  </a:lnTo>
                  <a:lnTo>
                    <a:pt x="558" y="392"/>
                  </a:lnTo>
                  <a:lnTo>
                    <a:pt x="566" y="394"/>
                  </a:lnTo>
                  <a:lnTo>
                    <a:pt x="576" y="407"/>
                  </a:lnTo>
                  <a:lnTo>
                    <a:pt x="571" y="415"/>
                  </a:lnTo>
                  <a:lnTo>
                    <a:pt x="602" y="431"/>
                  </a:lnTo>
                  <a:lnTo>
                    <a:pt x="612" y="436"/>
                  </a:lnTo>
                  <a:lnTo>
                    <a:pt x="617" y="410"/>
                  </a:lnTo>
                  <a:lnTo>
                    <a:pt x="625" y="412"/>
                  </a:lnTo>
                  <a:lnTo>
                    <a:pt x="617" y="405"/>
                  </a:lnTo>
                  <a:lnTo>
                    <a:pt x="618" y="394"/>
                  </a:lnTo>
                  <a:lnTo>
                    <a:pt x="628" y="404"/>
                  </a:lnTo>
                  <a:lnTo>
                    <a:pt x="627" y="386"/>
                  </a:lnTo>
                  <a:lnTo>
                    <a:pt x="632" y="384"/>
                  </a:lnTo>
                  <a:lnTo>
                    <a:pt x="633" y="375"/>
                  </a:lnTo>
                  <a:lnTo>
                    <a:pt x="642" y="376"/>
                  </a:lnTo>
                  <a:lnTo>
                    <a:pt x="637" y="371"/>
                  </a:lnTo>
                  <a:lnTo>
                    <a:pt x="643" y="354"/>
                  </a:lnTo>
                  <a:lnTo>
                    <a:pt x="653" y="357"/>
                  </a:lnTo>
                  <a:lnTo>
                    <a:pt x="665" y="355"/>
                  </a:lnTo>
                  <a:lnTo>
                    <a:pt x="680" y="360"/>
                  </a:lnTo>
                  <a:lnTo>
                    <a:pt x="682" y="371"/>
                  </a:lnTo>
                  <a:lnTo>
                    <a:pt x="690" y="368"/>
                  </a:lnTo>
                  <a:lnTo>
                    <a:pt x="696" y="375"/>
                  </a:lnTo>
                  <a:lnTo>
                    <a:pt x="707" y="376"/>
                  </a:lnTo>
                  <a:lnTo>
                    <a:pt x="722" y="387"/>
                  </a:lnTo>
                  <a:lnTo>
                    <a:pt x="739" y="389"/>
                  </a:lnTo>
                  <a:lnTo>
                    <a:pt x="746" y="400"/>
                  </a:lnTo>
                  <a:lnTo>
                    <a:pt x="751" y="426"/>
                  </a:lnTo>
                  <a:lnTo>
                    <a:pt x="773" y="424"/>
                  </a:lnTo>
                  <a:lnTo>
                    <a:pt x="779" y="435"/>
                  </a:lnTo>
                  <a:lnTo>
                    <a:pt x="800" y="439"/>
                  </a:lnTo>
                  <a:lnTo>
                    <a:pt x="805" y="448"/>
                  </a:lnTo>
                  <a:lnTo>
                    <a:pt x="815" y="440"/>
                  </a:lnTo>
                  <a:lnTo>
                    <a:pt x="840" y="450"/>
                  </a:lnTo>
                  <a:lnTo>
                    <a:pt x="845" y="440"/>
                  </a:lnTo>
                  <a:lnTo>
                    <a:pt x="840" y="439"/>
                  </a:lnTo>
                  <a:lnTo>
                    <a:pt x="850" y="429"/>
                  </a:lnTo>
                  <a:lnTo>
                    <a:pt x="847" y="414"/>
                  </a:lnTo>
                  <a:lnTo>
                    <a:pt x="853" y="412"/>
                  </a:lnTo>
                  <a:lnTo>
                    <a:pt x="853" y="407"/>
                  </a:lnTo>
                  <a:lnTo>
                    <a:pt x="848" y="402"/>
                  </a:lnTo>
                  <a:lnTo>
                    <a:pt x="850" y="389"/>
                  </a:lnTo>
                  <a:lnTo>
                    <a:pt x="848" y="382"/>
                  </a:lnTo>
                  <a:lnTo>
                    <a:pt x="855" y="379"/>
                  </a:lnTo>
                  <a:lnTo>
                    <a:pt x="852" y="372"/>
                  </a:lnTo>
                  <a:lnTo>
                    <a:pt x="863" y="346"/>
                  </a:lnTo>
                  <a:lnTo>
                    <a:pt x="859" y="335"/>
                  </a:lnTo>
                  <a:lnTo>
                    <a:pt x="864" y="331"/>
                  </a:lnTo>
                  <a:lnTo>
                    <a:pt x="859" y="327"/>
                  </a:lnTo>
                  <a:lnTo>
                    <a:pt x="863" y="309"/>
                  </a:lnTo>
                  <a:lnTo>
                    <a:pt x="858" y="299"/>
                  </a:lnTo>
                  <a:lnTo>
                    <a:pt x="872" y="282"/>
                  </a:lnTo>
                  <a:lnTo>
                    <a:pt x="878" y="281"/>
                  </a:lnTo>
                  <a:lnTo>
                    <a:pt x="887" y="287"/>
                  </a:lnTo>
                  <a:lnTo>
                    <a:pt x="889" y="285"/>
                  </a:lnTo>
                  <a:lnTo>
                    <a:pt x="896" y="280"/>
                  </a:lnTo>
                  <a:lnTo>
                    <a:pt x="912" y="282"/>
                  </a:lnTo>
                  <a:lnTo>
                    <a:pt x="912" y="271"/>
                  </a:lnTo>
                  <a:lnTo>
                    <a:pt x="932" y="271"/>
                  </a:lnTo>
                  <a:lnTo>
                    <a:pt x="938" y="276"/>
                  </a:lnTo>
                  <a:lnTo>
                    <a:pt x="960" y="261"/>
                  </a:lnTo>
                  <a:lnTo>
                    <a:pt x="963" y="242"/>
                  </a:lnTo>
                  <a:lnTo>
                    <a:pt x="975" y="255"/>
                  </a:lnTo>
                  <a:lnTo>
                    <a:pt x="991" y="260"/>
                  </a:lnTo>
                  <a:lnTo>
                    <a:pt x="985" y="271"/>
                  </a:lnTo>
                  <a:lnTo>
                    <a:pt x="999" y="280"/>
                  </a:lnTo>
                  <a:lnTo>
                    <a:pt x="1001" y="291"/>
                  </a:lnTo>
                  <a:lnTo>
                    <a:pt x="1016" y="290"/>
                  </a:lnTo>
                  <a:lnTo>
                    <a:pt x="1015" y="297"/>
                  </a:lnTo>
                  <a:lnTo>
                    <a:pt x="1023" y="297"/>
                  </a:lnTo>
                  <a:lnTo>
                    <a:pt x="1036" y="306"/>
                  </a:lnTo>
                  <a:lnTo>
                    <a:pt x="1055" y="306"/>
                  </a:lnTo>
                  <a:lnTo>
                    <a:pt x="1065" y="315"/>
                  </a:lnTo>
                  <a:lnTo>
                    <a:pt x="1075" y="315"/>
                  </a:lnTo>
                  <a:lnTo>
                    <a:pt x="1084" y="325"/>
                  </a:lnTo>
                  <a:lnTo>
                    <a:pt x="1090" y="325"/>
                  </a:lnTo>
                  <a:lnTo>
                    <a:pt x="1093" y="331"/>
                  </a:lnTo>
                  <a:lnTo>
                    <a:pt x="1097" y="330"/>
                  </a:lnTo>
                  <a:lnTo>
                    <a:pt x="1100" y="336"/>
                  </a:lnTo>
                  <a:lnTo>
                    <a:pt x="1117" y="328"/>
                  </a:lnTo>
                  <a:lnTo>
                    <a:pt x="1124" y="340"/>
                  </a:lnTo>
                  <a:lnTo>
                    <a:pt x="1129" y="341"/>
                  </a:lnTo>
                  <a:lnTo>
                    <a:pt x="1123" y="343"/>
                  </a:lnTo>
                  <a:lnTo>
                    <a:pt x="1107" y="354"/>
                  </a:lnTo>
                  <a:lnTo>
                    <a:pt x="1113" y="366"/>
                  </a:lnTo>
                  <a:lnTo>
                    <a:pt x="1109" y="376"/>
                  </a:lnTo>
                  <a:lnTo>
                    <a:pt x="1118" y="389"/>
                  </a:lnTo>
                  <a:lnTo>
                    <a:pt x="1107" y="387"/>
                  </a:lnTo>
                  <a:lnTo>
                    <a:pt x="1102" y="392"/>
                  </a:lnTo>
                  <a:lnTo>
                    <a:pt x="1113" y="392"/>
                  </a:lnTo>
                  <a:lnTo>
                    <a:pt x="1108" y="402"/>
                  </a:lnTo>
                  <a:lnTo>
                    <a:pt x="1128" y="405"/>
                  </a:lnTo>
                  <a:lnTo>
                    <a:pt x="1118" y="425"/>
                  </a:lnTo>
                  <a:lnTo>
                    <a:pt x="1112" y="424"/>
                  </a:lnTo>
                  <a:lnTo>
                    <a:pt x="1102" y="431"/>
                  </a:lnTo>
                  <a:lnTo>
                    <a:pt x="1107" y="434"/>
                  </a:lnTo>
                  <a:lnTo>
                    <a:pt x="1108" y="444"/>
                  </a:lnTo>
                  <a:lnTo>
                    <a:pt x="1113" y="445"/>
                  </a:lnTo>
                  <a:lnTo>
                    <a:pt x="1112" y="453"/>
                  </a:lnTo>
                  <a:lnTo>
                    <a:pt x="1095" y="458"/>
                  </a:lnTo>
                  <a:lnTo>
                    <a:pt x="1097" y="474"/>
                  </a:lnTo>
                  <a:lnTo>
                    <a:pt x="1095" y="478"/>
                  </a:lnTo>
                  <a:lnTo>
                    <a:pt x="1107" y="480"/>
                  </a:lnTo>
                  <a:lnTo>
                    <a:pt x="1107" y="484"/>
                  </a:lnTo>
                  <a:lnTo>
                    <a:pt x="1112" y="480"/>
                  </a:lnTo>
                  <a:lnTo>
                    <a:pt x="1114" y="485"/>
                  </a:lnTo>
                  <a:lnTo>
                    <a:pt x="1109" y="489"/>
                  </a:lnTo>
                  <a:lnTo>
                    <a:pt x="1113" y="495"/>
                  </a:lnTo>
                  <a:lnTo>
                    <a:pt x="1123" y="494"/>
                  </a:lnTo>
                  <a:lnTo>
                    <a:pt x="1123" y="500"/>
                  </a:lnTo>
                  <a:lnTo>
                    <a:pt x="1133" y="504"/>
                  </a:lnTo>
                  <a:lnTo>
                    <a:pt x="1132" y="510"/>
                  </a:lnTo>
                  <a:lnTo>
                    <a:pt x="1138" y="508"/>
                  </a:lnTo>
                  <a:lnTo>
                    <a:pt x="1138" y="512"/>
                  </a:lnTo>
                  <a:lnTo>
                    <a:pt x="1144" y="510"/>
                  </a:lnTo>
                  <a:lnTo>
                    <a:pt x="1143" y="515"/>
                  </a:lnTo>
                  <a:lnTo>
                    <a:pt x="1153" y="527"/>
                  </a:lnTo>
                  <a:lnTo>
                    <a:pt x="1156" y="524"/>
                  </a:lnTo>
                  <a:lnTo>
                    <a:pt x="1171" y="548"/>
                  </a:lnTo>
                  <a:lnTo>
                    <a:pt x="1181" y="548"/>
                  </a:lnTo>
                  <a:lnTo>
                    <a:pt x="1191" y="558"/>
                  </a:lnTo>
                  <a:lnTo>
                    <a:pt x="1207" y="558"/>
                  </a:lnTo>
                  <a:lnTo>
                    <a:pt x="1215" y="563"/>
                  </a:lnTo>
                  <a:lnTo>
                    <a:pt x="1228" y="563"/>
                  </a:lnTo>
                  <a:lnTo>
                    <a:pt x="1246" y="573"/>
                  </a:lnTo>
                  <a:lnTo>
                    <a:pt x="1252" y="584"/>
                  </a:lnTo>
                  <a:lnTo>
                    <a:pt x="1265" y="581"/>
                  </a:lnTo>
                  <a:lnTo>
                    <a:pt x="1276" y="586"/>
                  </a:lnTo>
                  <a:lnTo>
                    <a:pt x="1292" y="596"/>
                  </a:lnTo>
                  <a:lnTo>
                    <a:pt x="1294" y="601"/>
                  </a:lnTo>
                  <a:lnTo>
                    <a:pt x="1306" y="606"/>
                  </a:lnTo>
                  <a:lnTo>
                    <a:pt x="1306" y="612"/>
                  </a:lnTo>
                  <a:lnTo>
                    <a:pt x="1324" y="609"/>
                  </a:lnTo>
                  <a:lnTo>
                    <a:pt x="1331" y="613"/>
                  </a:lnTo>
                  <a:lnTo>
                    <a:pt x="1329" y="646"/>
                  </a:lnTo>
                  <a:lnTo>
                    <a:pt x="1348" y="655"/>
                  </a:lnTo>
                  <a:lnTo>
                    <a:pt x="1340" y="662"/>
                  </a:lnTo>
                  <a:lnTo>
                    <a:pt x="1341" y="675"/>
                  </a:lnTo>
                  <a:lnTo>
                    <a:pt x="1336" y="681"/>
                  </a:lnTo>
                  <a:lnTo>
                    <a:pt x="1350" y="685"/>
                  </a:lnTo>
                  <a:lnTo>
                    <a:pt x="1355" y="691"/>
                  </a:lnTo>
                  <a:lnTo>
                    <a:pt x="1358" y="686"/>
                  </a:lnTo>
                  <a:lnTo>
                    <a:pt x="1359" y="697"/>
                  </a:lnTo>
                  <a:lnTo>
                    <a:pt x="1366" y="697"/>
                  </a:lnTo>
                  <a:lnTo>
                    <a:pt x="1373" y="712"/>
                  </a:lnTo>
                  <a:lnTo>
                    <a:pt x="1383" y="712"/>
                  </a:lnTo>
                  <a:lnTo>
                    <a:pt x="1384" y="719"/>
                  </a:lnTo>
                  <a:lnTo>
                    <a:pt x="1400" y="727"/>
                  </a:lnTo>
                  <a:lnTo>
                    <a:pt x="1405" y="739"/>
                  </a:lnTo>
                  <a:lnTo>
                    <a:pt x="1414" y="740"/>
                  </a:lnTo>
                  <a:lnTo>
                    <a:pt x="1414" y="760"/>
                  </a:lnTo>
                  <a:lnTo>
                    <a:pt x="1427" y="764"/>
                  </a:lnTo>
                  <a:lnTo>
                    <a:pt x="1432" y="776"/>
                  </a:lnTo>
                  <a:lnTo>
                    <a:pt x="1435" y="774"/>
                  </a:lnTo>
                  <a:lnTo>
                    <a:pt x="1438" y="779"/>
                  </a:lnTo>
                  <a:lnTo>
                    <a:pt x="1448" y="780"/>
                  </a:lnTo>
                  <a:lnTo>
                    <a:pt x="1458" y="766"/>
                  </a:lnTo>
                  <a:lnTo>
                    <a:pt x="1458" y="786"/>
                  </a:lnTo>
                  <a:lnTo>
                    <a:pt x="1469" y="780"/>
                  </a:lnTo>
                  <a:lnTo>
                    <a:pt x="1472" y="785"/>
                  </a:lnTo>
                  <a:lnTo>
                    <a:pt x="1476" y="783"/>
                  </a:lnTo>
                  <a:lnTo>
                    <a:pt x="1474" y="790"/>
                  </a:lnTo>
                  <a:lnTo>
                    <a:pt x="1483" y="793"/>
                  </a:lnTo>
                  <a:lnTo>
                    <a:pt x="1469" y="815"/>
                  </a:lnTo>
                  <a:lnTo>
                    <a:pt x="1468" y="825"/>
                  </a:lnTo>
                  <a:lnTo>
                    <a:pt x="1488" y="880"/>
                  </a:lnTo>
                  <a:lnTo>
                    <a:pt x="1499" y="894"/>
                  </a:lnTo>
                  <a:lnTo>
                    <a:pt x="1508" y="921"/>
                  </a:lnTo>
                  <a:lnTo>
                    <a:pt x="1511" y="953"/>
                  </a:lnTo>
                  <a:lnTo>
                    <a:pt x="1537" y="958"/>
                  </a:lnTo>
                  <a:lnTo>
                    <a:pt x="1550" y="971"/>
                  </a:lnTo>
                  <a:lnTo>
                    <a:pt x="1533" y="992"/>
                  </a:lnTo>
                  <a:lnTo>
                    <a:pt x="1543" y="1020"/>
                  </a:lnTo>
                  <a:lnTo>
                    <a:pt x="1553" y="1022"/>
                  </a:lnTo>
                  <a:lnTo>
                    <a:pt x="1565" y="1013"/>
                  </a:lnTo>
                  <a:lnTo>
                    <a:pt x="1572" y="1013"/>
                  </a:lnTo>
                  <a:lnTo>
                    <a:pt x="1600" y="1032"/>
                  </a:lnTo>
                  <a:lnTo>
                    <a:pt x="1624" y="1040"/>
                  </a:lnTo>
                  <a:lnTo>
                    <a:pt x="1639" y="1059"/>
                  </a:lnTo>
                  <a:lnTo>
                    <a:pt x="1651" y="1090"/>
                  </a:lnTo>
                  <a:lnTo>
                    <a:pt x="1703" y="1090"/>
                  </a:lnTo>
                  <a:lnTo>
                    <a:pt x="1728" y="1079"/>
                  </a:lnTo>
                  <a:lnTo>
                    <a:pt x="1744" y="1080"/>
                  </a:lnTo>
                  <a:lnTo>
                    <a:pt x="1763" y="1090"/>
                  </a:lnTo>
                  <a:lnTo>
                    <a:pt x="1752" y="1106"/>
                  </a:lnTo>
                  <a:lnTo>
                    <a:pt x="1724" y="1125"/>
                  </a:lnTo>
                  <a:lnTo>
                    <a:pt x="1725" y="1148"/>
                  </a:lnTo>
                  <a:lnTo>
                    <a:pt x="1749" y="1200"/>
                  </a:lnTo>
                  <a:lnTo>
                    <a:pt x="1730" y="1215"/>
                  </a:lnTo>
                  <a:lnTo>
                    <a:pt x="1686" y="1217"/>
                  </a:lnTo>
                  <a:lnTo>
                    <a:pt x="1671" y="1210"/>
                  </a:lnTo>
                  <a:lnTo>
                    <a:pt x="1645" y="1207"/>
                  </a:lnTo>
                  <a:lnTo>
                    <a:pt x="1590" y="1215"/>
                  </a:lnTo>
                  <a:lnTo>
                    <a:pt x="1558" y="1199"/>
                  </a:lnTo>
                  <a:lnTo>
                    <a:pt x="1511" y="1199"/>
                  </a:lnTo>
                  <a:lnTo>
                    <a:pt x="1504" y="1192"/>
                  </a:lnTo>
                  <a:lnTo>
                    <a:pt x="1508" y="1170"/>
                  </a:lnTo>
                  <a:lnTo>
                    <a:pt x="1489" y="1158"/>
                  </a:lnTo>
                  <a:lnTo>
                    <a:pt x="1479" y="1168"/>
                  </a:lnTo>
                  <a:lnTo>
                    <a:pt x="1464" y="1169"/>
                  </a:lnTo>
                  <a:lnTo>
                    <a:pt x="1457" y="1180"/>
                  </a:lnTo>
                  <a:lnTo>
                    <a:pt x="1438" y="1174"/>
                  </a:lnTo>
                  <a:lnTo>
                    <a:pt x="1425" y="1180"/>
                  </a:lnTo>
                  <a:lnTo>
                    <a:pt x="1422" y="1184"/>
                  </a:lnTo>
                  <a:lnTo>
                    <a:pt x="1410" y="1192"/>
                  </a:lnTo>
                  <a:lnTo>
                    <a:pt x="1412" y="1205"/>
                  </a:lnTo>
                  <a:lnTo>
                    <a:pt x="1404" y="1208"/>
                  </a:lnTo>
                  <a:lnTo>
                    <a:pt x="1388" y="1187"/>
                  </a:lnTo>
                  <a:lnTo>
                    <a:pt x="1366" y="1175"/>
                  </a:lnTo>
                  <a:lnTo>
                    <a:pt x="1355" y="1185"/>
                  </a:lnTo>
                  <a:lnTo>
                    <a:pt x="1335" y="1194"/>
                  </a:lnTo>
                  <a:lnTo>
                    <a:pt x="1325" y="1192"/>
                  </a:lnTo>
                  <a:lnTo>
                    <a:pt x="1299" y="1180"/>
                  </a:lnTo>
                  <a:lnTo>
                    <a:pt x="1286" y="1184"/>
                  </a:lnTo>
                  <a:lnTo>
                    <a:pt x="1276" y="1199"/>
                  </a:lnTo>
                  <a:lnTo>
                    <a:pt x="1274" y="1215"/>
                  </a:lnTo>
                  <a:lnTo>
                    <a:pt x="1267" y="1232"/>
                  </a:lnTo>
                  <a:lnTo>
                    <a:pt x="1276" y="1287"/>
                  </a:lnTo>
                  <a:lnTo>
                    <a:pt x="1267" y="1298"/>
                  </a:lnTo>
                  <a:lnTo>
                    <a:pt x="1271" y="1311"/>
                  </a:lnTo>
                  <a:lnTo>
                    <a:pt x="1267" y="1330"/>
                  </a:lnTo>
                  <a:lnTo>
                    <a:pt x="1265" y="1341"/>
                  </a:lnTo>
                  <a:lnTo>
                    <a:pt x="1256" y="1346"/>
                  </a:lnTo>
                  <a:lnTo>
                    <a:pt x="1257" y="1355"/>
                  </a:lnTo>
                  <a:lnTo>
                    <a:pt x="1255" y="1361"/>
                  </a:lnTo>
                  <a:lnTo>
                    <a:pt x="1251" y="1382"/>
                  </a:lnTo>
                  <a:lnTo>
                    <a:pt x="1261" y="1394"/>
                  </a:lnTo>
                  <a:lnTo>
                    <a:pt x="1251" y="1401"/>
                  </a:lnTo>
                  <a:lnTo>
                    <a:pt x="1247" y="1424"/>
                  </a:lnTo>
                  <a:lnTo>
                    <a:pt x="1261" y="1436"/>
                  </a:lnTo>
                  <a:lnTo>
                    <a:pt x="1266" y="1450"/>
                  </a:lnTo>
                  <a:lnTo>
                    <a:pt x="1266" y="1465"/>
                  </a:lnTo>
                  <a:lnTo>
                    <a:pt x="1271" y="1471"/>
                  </a:lnTo>
                  <a:lnTo>
                    <a:pt x="1266" y="1489"/>
                  </a:lnTo>
                  <a:lnTo>
                    <a:pt x="1256" y="1498"/>
                  </a:lnTo>
                  <a:lnTo>
                    <a:pt x="1257" y="1509"/>
                  </a:lnTo>
                  <a:lnTo>
                    <a:pt x="1255" y="1525"/>
                  </a:lnTo>
                  <a:lnTo>
                    <a:pt x="1284" y="1542"/>
                  </a:lnTo>
                  <a:lnTo>
                    <a:pt x="1282" y="1554"/>
                  </a:lnTo>
                  <a:lnTo>
                    <a:pt x="1265" y="1574"/>
                  </a:lnTo>
                  <a:lnTo>
                    <a:pt x="1265" y="1579"/>
                  </a:lnTo>
                  <a:lnTo>
                    <a:pt x="1256" y="1584"/>
                  </a:lnTo>
                  <a:lnTo>
                    <a:pt x="1256" y="1589"/>
                  </a:lnTo>
                  <a:lnTo>
                    <a:pt x="1247" y="1591"/>
                  </a:lnTo>
                  <a:lnTo>
                    <a:pt x="1247" y="1616"/>
                  </a:lnTo>
                  <a:lnTo>
                    <a:pt x="1236" y="1619"/>
                  </a:lnTo>
                  <a:lnTo>
                    <a:pt x="1242" y="1627"/>
                  </a:lnTo>
                  <a:lnTo>
                    <a:pt x="1241" y="1658"/>
                  </a:lnTo>
                  <a:lnTo>
                    <a:pt x="1250" y="1657"/>
                  </a:lnTo>
                  <a:lnTo>
                    <a:pt x="1246" y="1662"/>
                  </a:lnTo>
                  <a:lnTo>
                    <a:pt x="1256" y="1670"/>
                  </a:lnTo>
                  <a:lnTo>
                    <a:pt x="1251" y="1678"/>
                  </a:lnTo>
                  <a:lnTo>
                    <a:pt x="1261" y="1692"/>
                  </a:lnTo>
                  <a:lnTo>
                    <a:pt x="1252" y="1697"/>
                  </a:lnTo>
                  <a:lnTo>
                    <a:pt x="1255" y="1707"/>
                  </a:lnTo>
                  <a:lnTo>
                    <a:pt x="1250" y="1710"/>
                  </a:lnTo>
                  <a:lnTo>
                    <a:pt x="1246" y="1727"/>
                  </a:lnTo>
                  <a:lnTo>
                    <a:pt x="1240" y="1731"/>
                  </a:lnTo>
                  <a:lnTo>
                    <a:pt x="1241" y="1739"/>
                  </a:lnTo>
                  <a:lnTo>
                    <a:pt x="1233" y="1749"/>
                  </a:lnTo>
                  <a:lnTo>
                    <a:pt x="1230" y="1766"/>
                  </a:lnTo>
                  <a:lnTo>
                    <a:pt x="1236" y="1804"/>
                  </a:lnTo>
                  <a:lnTo>
                    <a:pt x="1247" y="1816"/>
                  </a:lnTo>
                  <a:lnTo>
                    <a:pt x="1252" y="1833"/>
                  </a:lnTo>
                  <a:lnTo>
                    <a:pt x="1238" y="1833"/>
                  </a:lnTo>
                  <a:lnTo>
                    <a:pt x="1225" y="1840"/>
                  </a:lnTo>
                  <a:lnTo>
                    <a:pt x="1217" y="1835"/>
                  </a:lnTo>
                  <a:lnTo>
                    <a:pt x="1192" y="1839"/>
                  </a:lnTo>
                  <a:lnTo>
                    <a:pt x="1183" y="1834"/>
                  </a:lnTo>
                  <a:lnTo>
                    <a:pt x="1178" y="1828"/>
                  </a:lnTo>
                  <a:lnTo>
                    <a:pt x="1169" y="1823"/>
                  </a:lnTo>
                  <a:lnTo>
                    <a:pt x="1171" y="1811"/>
                  </a:lnTo>
                  <a:lnTo>
                    <a:pt x="1149" y="1800"/>
                  </a:lnTo>
                  <a:lnTo>
                    <a:pt x="1149" y="1793"/>
                  </a:lnTo>
                  <a:lnTo>
                    <a:pt x="1143" y="1786"/>
                  </a:lnTo>
                  <a:lnTo>
                    <a:pt x="1144" y="1780"/>
                  </a:lnTo>
                  <a:lnTo>
                    <a:pt x="1137" y="1769"/>
                  </a:lnTo>
                  <a:lnTo>
                    <a:pt x="1137" y="1742"/>
                  </a:lnTo>
                  <a:lnTo>
                    <a:pt x="1113" y="1726"/>
                  </a:lnTo>
                  <a:lnTo>
                    <a:pt x="1097" y="1690"/>
                  </a:lnTo>
                  <a:lnTo>
                    <a:pt x="1090" y="1692"/>
                  </a:lnTo>
                  <a:lnTo>
                    <a:pt x="1092" y="1702"/>
                  </a:lnTo>
                  <a:lnTo>
                    <a:pt x="1080" y="1702"/>
                  </a:lnTo>
                  <a:lnTo>
                    <a:pt x="1069" y="1720"/>
                  </a:lnTo>
                  <a:lnTo>
                    <a:pt x="1049" y="1722"/>
                  </a:lnTo>
                  <a:lnTo>
                    <a:pt x="1034" y="1747"/>
                  </a:lnTo>
                  <a:lnTo>
                    <a:pt x="1039" y="1761"/>
                  </a:lnTo>
                  <a:lnTo>
                    <a:pt x="1031" y="1764"/>
                  </a:lnTo>
                  <a:lnTo>
                    <a:pt x="1028" y="1774"/>
                  </a:lnTo>
                  <a:lnTo>
                    <a:pt x="1031" y="1779"/>
                  </a:lnTo>
                  <a:lnTo>
                    <a:pt x="1040" y="1779"/>
                  </a:lnTo>
                  <a:lnTo>
                    <a:pt x="1036" y="1804"/>
                  </a:lnTo>
                  <a:lnTo>
                    <a:pt x="1040" y="1814"/>
                  </a:lnTo>
                  <a:lnTo>
                    <a:pt x="1039" y="1819"/>
                  </a:lnTo>
                  <a:lnTo>
                    <a:pt x="1034" y="1816"/>
                  </a:lnTo>
                  <a:lnTo>
                    <a:pt x="1024" y="1838"/>
                  </a:lnTo>
                  <a:lnTo>
                    <a:pt x="1018" y="1844"/>
                  </a:lnTo>
                  <a:lnTo>
                    <a:pt x="1011" y="1840"/>
                  </a:lnTo>
                  <a:lnTo>
                    <a:pt x="1013" y="1850"/>
                  </a:lnTo>
                  <a:lnTo>
                    <a:pt x="1005" y="1859"/>
                  </a:lnTo>
                  <a:lnTo>
                    <a:pt x="1015" y="1872"/>
                  </a:lnTo>
                  <a:lnTo>
                    <a:pt x="1011" y="1877"/>
                  </a:lnTo>
                  <a:lnTo>
                    <a:pt x="1016" y="1878"/>
                  </a:lnTo>
                  <a:lnTo>
                    <a:pt x="1018" y="1888"/>
                  </a:lnTo>
                  <a:lnTo>
                    <a:pt x="1011" y="1893"/>
                  </a:lnTo>
                  <a:lnTo>
                    <a:pt x="1026" y="1897"/>
                  </a:lnTo>
                  <a:lnTo>
                    <a:pt x="1024" y="1907"/>
                  </a:lnTo>
                  <a:lnTo>
                    <a:pt x="1029" y="1903"/>
                  </a:lnTo>
                  <a:lnTo>
                    <a:pt x="1031" y="1922"/>
                  </a:lnTo>
                  <a:lnTo>
                    <a:pt x="1039" y="1924"/>
                  </a:lnTo>
                  <a:lnTo>
                    <a:pt x="1043" y="1936"/>
                  </a:lnTo>
                  <a:lnTo>
                    <a:pt x="1050" y="1936"/>
                  </a:lnTo>
                  <a:lnTo>
                    <a:pt x="1048" y="1976"/>
                  </a:lnTo>
                  <a:lnTo>
                    <a:pt x="1054" y="1977"/>
                  </a:lnTo>
                  <a:lnTo>
                    <a:pt x="1038" y="2040"/>
                  </a:lnTo>
                  <a:lnTo>
                    <a:pt x="1044" y="2055"/>
                  </a:lnTo>
                  <a:lnTo>
                    <a:pt x="1036" y="2064"/>
                  </a:lnTo>
                  <a:lnTo>
                    <a:pt x="1044" y="2072"/>
                  </a:lnTo>
                  <a:lnTo>
                    <a:pt x="1039" y="2079"/>
                  </a:lnTo>
                  <a:lnTo>
                    <a:pt x="1045" y="2084"/>
                  </a:lnTo>
                  <a:lnTo>
                    <a:pt x="1043" y="2085"/>
                  </a:lnTo>
                  <a:lnTo>
                    <a:pt x="1043" y="2095"/>
                  </a:lnTo>
                  <a:lnTo>
                    <a:pt x="1048" y="2101"/>
                  </a:lnTo>
                  <a:lnTo>
                    <a:pt x="1040" y="2125"/>
                  </a:lnTo>
                  <a:lnTo>
                    <a:pt x="1043" y="2135"/>
                  </a:lnTo>
                  <a:lnTo>
                    <a:pt x="1049" y="2138"/>
                  </a:lnTo>
                  <a:lnTo>
                    <a:pt x="1045" y="2146"/>
                  </a:lnTo>
                  <a:lnTo>
                    <a:pt x="1050" y="2148"/>
                  </a:lnTo>
                  <a:lnTo>
                    <a:pt x="1050" y="2153"/>
                  </a:lnTo>
                  <a:lnTo>
                    <a:pt x="1040" y="2156"/>
                  </a:lnTo>
                  <a:lnTo>
                    <a:pt x="1031" y="2146"/>
                  </a:lnTo>
                  <a:lnTo>
                    <a:pt x="1020" y="2149"/>
                  </a:lnTo>
                  <a:lnTo>
                    <a:pt x="1016" y="2144"/>
                  </a:lnTo>
                  <a:lnTo>
                    <a:pt x="1006" y="2144"/>
                  </a:lnTo>
                  <a:lnTo>
                    <a:pt x="989" y="2114"/>
                  </a:lnTo>
                  <a:lnTo>
                    <a:pt x="981" y="2114"/>
                  </a:lnTo>
                  <a:lnTo>
                    <a:pt x="963" y="2104"/>
                  </a:lnTo>
                  <a:lnTo>
                    <a:pt x="926" y="2104"/>
                  </a:lnTo>
                  <a:lnTo>
                    <a:pt x="931" y="2109"/>
                  </a:lnTo>
                  <a:lnTo>
                    <a:pt x="944" y="2158"/>
                  </a:lnTo>
                  <a:lnTo>
                    <a:pt x="933" y="2179"/>
                  </a:lnTo>
                  <a:lnTo>
                    <a:pt x="932" y="2227"/>
                  </a:lnTo>
                  <a:lnTo>
                    <a:pt x="927" y="2232"/>
                  </a:lnTo>
                  <a:lnTo>
                    <a:pt x="928" y="2238"/>
                  </a:lnTo>
                  <a:lnTo>
                    <a:pt x="922" y="2243"/>
                  </a:lnTo>
                  <a:lnTo>
                    <a:pt x="926" y="2259"/>
                  </a:lnTo>
                  <a:lnTo>
                    <a:pt x="916" y="2263"/>
                  </a:lnTo>
                  <a:lnTo>
                    <a:pt x="917" y="2276"/>
                  </a:lnTo>
                  <a:lnTo>
                    <a:pt x="912" y="2286"/>
                  </a:lnTo>
                  <a:lnTo>
                    <a:pt x="916" y="2293"/>
                  </a:lnTo>
                  <a:lnTo>
                    <a:pt x="924" y="2292"/>
                  </a:lnTo>
                  <a:lnTo>
                    <a:pt x="922" y="2301"/>
                  </a:lnTo>
                  <a:lnTo>
                    <a:pt x="932" y="2311"/>
                  </a:lnTo>
                  <a:lnTo>
                    <a:pt x="931" y="2321"/>
                  </a:lnTo>
                  <a:lnTo>
                    <a:pt x="938" y="2330"/>
                  </a:lnTo>
                  <a:lnTo>
                    <a:pt x="937" y="2337"/>
                  </a:lnTo>
                  <a:lnTo>
                    <a:pt x="946" y="2343"/>
                  </a:lnTo>
                  <a:lnTo>
                    <a:pt x="944" y="2348"/>
                  </a:lnTo>
                  <a:lnTo>
                    <a:pt x="956" y="2367"/>
                  </a:lnTo>
                  <a:lnTo>
                    <a:pt x="947" y="2380"/>
                  </a:lnTo>
                  <a:lnTo>
                    <a:pt x="942" y="2402"/>
                  </a:lnTo>
                  <a:lnTo>
                    <a:pt x="947" y="2424"/>
                  </a:lnTo>
                  <a:lnTo>
                    <a:pt x="931" y="2414"/>
                  </a:lnTo>
                  <a:lnTo>
                    <a:pt x="911" y="2434"/>
                  </a:lnTo>
                  <a:lnTo>
                    <a:pt x="898" y="2441"/>
                  </a:lnTo>
                  <a:lnTo>
                    <a:pt x="893" y="2431"/>
                  </a:lnTo>
                  <a:lnTo>
                    <a:pt x="888" y="2434"/>
                  </a:lnTo>
                  <a:lnTo>
                    <a:pt x="872" y="2451"/>
                  </a:lnTo>
                  <a:lnTo>
                    <a:pt x="862" y="2445"/>
                  </a:lnTo>
                  <a:lnTo>
                    <a:pt x="859" y="2454"/>
                  </a:lnTo>
                  <a:lnTo>
                    <a:pt x="850" y="2454"/>
                  </a:lnTo>
                  <a:lnTo>
                    <a:pt x="839" y="2461"/>
                  </a:lnTo>
                  <a:lnTo>
                    <a:pt x="834" y="2456"/>
                  </a:lnTo>
                  <a:lnTo>
                    <a:pt x="820" y="2461"/>
                  </a:lnTo>
                  <a:lnTo>
                    <a:pt x="810" y="2451"/>
                  </a:lnTo>
                  <a:lnTo>
                    <a:pt x="794" y="2454"/>
                  </a:lnTo>
                  <a:lnTo>
                    <a:pt x="794" y="2461"/>
                  </a:lnTo>
                  <a:lnTo>
                    <a:pt x="799" y="2456"/>
                  </a:lnTo>
                  <a:lnTo>
                    <a:pt x="803" y="2461"/>
                  </a:lnTo>
                  <a:lnTo>
                    <a:pt x="795" y="2479"/>
                  </a:lnTo>
                  <a:lnTo>
                    <a:pt x="778" y="2470"/>
                  </a:lnTo>
                  <a:lnTo>
                    <a:pt x="768" y="2471"/>
                  </a:lnTo>
                  <a:lnTo>
                    <a:pt x="750" y="2488"/>
                  </a:lnTo>
                  <a:lnTo>
                    <a:pt x="730" y="2483"/>
                  </a:lnTo>
                  <a:lnTo>
                    <a:pt x="717" y="2476"/>
                  </a:lnTo>
                  <a:lnTo>
                    <a:pt x="714" y="2479"/>
                  </a:lnTo>
                  <a:lnTo>
                    <a:pt x="719" y="2494"/>
                  </a:lnTo>
                  <a:lnTo>
                    <a:pt x="710" y="2499"/>
                  </a:lnTo>
                  <a:lnTo>
                    <a:pt x="704" y="2491"/>
                  </a:lnTo>
                  <a:lnTo>
                    <a:pt x="694" y="2445"/>
                  </a:lnTo>
                  <a:lnTo>
                    <a:pt x="686" y="2439"/>
                  </a:lnTo>
                  <a:lnTo>
                    <a:pt x="677" y="2439"/>
                  </a:lnTo>
                  <a:lnTo>
                    <a:pt x="670" y="2425"/>
                  </a:lnTo>
                  <a:lnTo>
                    <a:pt x="632" y="2422"/>
                  </a:lnTo>
                  <a:lnTo>
                    <a:pt x="622" y="2410"/>
                  </a:lnTo>
                  <a:lnTo>
                    <a:pt x="616" y="2415"/>
                  </a:lnTo>
                  <a:lnTo>
                    <a:pt x="607" y="2409"/>
                  </a:lnTo>
                  <a:lnTo>
                    <a:pt x="537" y="2422"/>
                  </a:lnTo>
                  <a:lnTo>
                    <a:pt x="525" y="2420"/>
                  </a:lnTo>
                  <a:lnTo>
                    <a:pt x="518" y="2430"/>
                  </a:lnTo>
                  <a:lnTo>
                    <a:pt x="495" y="2420"/>
                  </a:lnTo>
                  <a:lnTo>
                    <a:pt x="485" y="2431"/>
                  </a:lnTo>
                  <a:lnTo>
                    <a:pt x="454" y="2441"/>
                  </a:lnTo>
                  <a:lnTo>
                    <a:pt x="441" y="2441"/>
                  </a:lnTo>
                  <a:lnTo>
                    <a:pt x="424" y="2454"/>
                  </a:lnTo>
                  <a:lnTo>
                    <a:pt x="409" y="2441"/>
                  </a:lnTo>
                  <a:lnTo>
                    <a:pt x="405" y="2449"/>
                  </a:lnTo>
                  <a:lnTo>
                    <a:pt x="409" y="2461"/>
                  </a:lnTo>
                  <a:lnTo>
                    <a:pt x="404" y="2466"/>
                  </a:lnTo>
                  <a:lnTo>
                    <a:pt x="395" y="2465"/>
                  </a:lnTo>
                  <a:lnTo>
                    <a:pt x="392" y="2446"/>
                  </a:lnTo>
                  <a:lnTo>
                    <a:pt x="385" y="2446"/>
                  </a:lnTo>
                  <a:lnTo>
                    <a:pt x="380" y="2455"/>
                  </a:lnTo>
                  <a:lnTo>
                    <a:pt x="369" y="2450"/>
                  </a:lnTo>
                  <a:lnTo>
                    <a:pt x="346" y="2455"/>
                  </a:lnTo>
                  <a:lnTo>
                    <a:pt x="318" y="2450"/>
                  </a:lnTo>
                  <a:lnTo>
                    <a:pt x="302" y="2439"/>
                  </a:lnTo>
                  <a:lnTo>
                    <a:pt x="297" y="2441"/>
                  </a:lnTo>
                  <a:lnTo>
                    <a:pt x="302" y="2450"/>
                  </a:lnTo>
                  <a:lnTo>
                    <a:pt x="297" y="2455"/>
                  </a:lnTo>
                  <a:lnTo>
                    <a:pt x="287" y="2450"/>
                  </a:lnTo>
                  <a:lnTo>
                    <a:pt x="283" y="2440"/>
                  </a:lnTo>
                  <a:lnTo>
                    <a:pt x="292" y="2422"/>
                  </a:lnTo>
                  <a:lnTo>
                    <a:pt x="286" y="2420"/>
                  </a:lnTo>
                  <a:lnTo>
                    <a:pt x="292" y="2414"/>
                  </a:lnTo>
                  <a:lnTo>
                    <a:pt x="291" y="2407"/>
                  </a:lnTo>
                  <a:lnTo>
                    <a:pt x="310" y="2396"/>
                  </a:lnTo>
                  <a:lnTo>
                    <a:pt x="307" y="2392"/>
                  </a:lnTo>
                  <a:lnTo>
                    <a:pt x="313" y="2377"/>
                  </a:lnTo>
                  <a:lnTo>
                    <a:pt x="320" y="2372"/>
                  </a:lnTo>
                  <a:lnTo>
                    <a:pt x="323" y="2375"/>
                  </a:lnTo>
                  <a:lnTo>
                    <a:pt x="326" y="2362"/>
                  </a:lnTo>
                  <a:lnTo>
                    <a:pt x="320" y="2358"/>
                  </a:lnTo>
                  <a:lnTo>
                    <a:pt x="325" y="2353"/>
                  </a:lnTo>
                  <a:lnTo>
                    <a:pt x="337" y="2360"/>
                  </a:lnTo>
                  <a:lnTo>
                    <a:pt x="350" y="2360"/>
                  </a:lnTo>
                  <a:lnTo>
                    <a:pt x="351" y="2346"/>
                  </a:lnTo>
                  <a:lnTo>
                    <a:pt x="357" y="2341"/>
                  </a:lnTo>
                  <a:lnTo>
                    <a:pt x="362" y="2322"/>
                  </a:lnTo>
                  <a:lnTo>
                    <a:pt x="356" y="2318"/>
                  </a:lnTo>
                  <a:lnTo>
                    <a:pt x="356" y="2306"/>
                  </a:lnTo>
                  <a:lnTo>
                    <a:pt x="350" y="2306"/>
                  </a:lnTo>
                  <a:lnTo>
                    <a:pt x="346" y="2302"/>
                  </a:lnTo>
                  <a:lnTo>
                    <a:pt x="357" y="2292"/>
                  </a:lnTo>
                  <a:lnTo>
                    <a:pt x="356" y="2277"/>
                  </a:lnTo>
                  <a:lnTo>
                    <a:pt x="361" y="2276"/>
                  </a:lnTo>
                  <a:lnTo>
                    <a:pt x="360" y="2273"/>
                  </a:lnTo>
                  <a:lnTo>
                    <a:pt x="366" y="2266"/>
                  </a:lnTo>
                  <a:lnTo>
                    <a:pt x="355" y="2261"/>
                  </a:lnTo>
                  <a:lnTo>
                    <a:pt x="360" y="2257"/>
                  </a:lnTo>
                  <a:lnTo>
                    <a:pt x="355" y="2252"/>
                  </a:lnTo>
                  <a:lnTo>
                    <a:pt x="357" y="2248"/>
                  </a:lnTo>
                  <a:lnTo>
                    <a:pt x="351" y="2242"/>
                  </a:lnTo>
                  <a:lnTo>
                    <a:pt x="350" y="2232"/>
                  </a:lnTo>
                  <a:lnTo>
                    <a:pt x="364" y="2205"/>
                  </a:lnTo>
                  <a:lnTo>
                    <a:pt x="360" y="2204"/>
                  </a:lnTo>
                  <a:lnTo>
                    <a:pt x="360" y="2197"/>
                  </a:lnTo>
                  <a:lnTo>
                    <a:pt x="351" y="2199"/>
                  </a:lnTo>
                  <a:lnTo>
                    <a:pt x="332" y="2184"/>
                  </a:lnTo>
                  <a:lnTo>
                    <a:pt x="337" y="2179"/>
                  </a:lnTo>
                  <a:lnTo>
                    <a:pt x="332" y="2178"/>
                  </a:lnTo>
                  <a:lnTo>
                    <a:pt x="340" y="2174"/>
                  </a:lnTo>
                  <a:lnTo>
                    <a:pt x="337" y="2169"/>
                  </a:lnTo>
                  <a:lnTo>
                    <a:pt x="332" y="2170"/>
                  </a:lnTo>
                  <a:lnTo>
                    <a:pt x="335" y="2163"/>
                  </a:lnTo>
                  <a:lnTo>
                    <a:pt x="330" y="2164"/>
                  </a:lnTo>
                  <a:lnTo>
                    <a:pt x="315" y="2151"/>
                  </a:lnTo>
                  <a:lnTo>
                    <a:pt x="327" y="2143"/>
                  </a:lnTo>
                  <a:lnTo>
                    <a:pt x="320" y="2136"/>
                  </a:lnTo>
                  <a:lnTo>
                    <a:pt x="315" y="2136"/>
                  </a:lnTo>
                  <a:lnTo>
                    <a:pt x="315" y="2130"/>
                  </a:lnTo>
                  <a:lnTo>
                    <a:pt x="321" y="2126"/>
                  </a:lnTo>
                  <a:lnTo>
                    <a:pt x="330" y="2125"/>
                  </a:lnTo>
                  <a:lnTo>
                    <a:pt x="337" y="2119"/>
                  </a:lnTo>
                  <a:lnTo>
                    <a:pt x="335" y="2114"/>
                  </a:lnTo>
                  <a:lnTo>
                    <a:pt x="341" y="2101"/>
                  </a:lnTo>
                  <a:lnTo>
                    <a:pt x="341" y="2087"/>
                  </a:lnTo>
                  <a:lnTo>
                    <a:pt x="336" y="2084"/>
                  </a:lnTo>
                  <a:lnTo>
                    <a:pt x="340" y="2082"/>
                  </a:lnTo>
                  <a:lnTo>
                    <a:pt x="336" y="2079"/>
                  </a:lnTo>
                  <a:lnTo>
                    <a:pt x="341" y="2052"/>
                  </a:lnTo>
                  <a:lnTo>
                    <a:pt x="336" y="2047"/>
                  </a:lnTo>
                  <a:lnTo>
                    <a:pt x="337" y="2030"/>
                  </a:lnTo>
                  <a:lnTo>
                    <a:pt x="371" y="2026"/>
                  </a:lnTo>
                  <a:lnTo>
                    <a:pt x="380" y="2036"/>
                  </a:lnTo>
                  <a:lnTo>
                    <a:pt x="387" y="2032"/>
                  </a:lnTo>
                  <a:lnTo>
                    <a:pt x="415" y="1992"/>
                  </a:lnTo>
                  <a:lnTo>
                    <a:pt x="409" y="1952"/>
                  </a:lnTo>
                  <a:lnTo>
                    <a:pt x="415" y="1944"/>
                  </a:lnTo>
                  <a:lnTo>
                    <a:pt x="415" y="1929"/>
                  </a:lnTo>
                  <a:lnTo>
                    <a:pt x="425" y="1926"/>
                  </a:lnTo>
                  <a:lnTo>
                    <a:pt x="424" y="1917"/>
                  </a:lnTo>
                  <a:lnTo>
                    <a:pt x="430" y="1909"/>
                  </a:lnTo>
                  <a:lnTo>
                    <a:pt x="430" y="1902"/>
                  </a:lnTo>
                  <a:lnTo>
                    <a:pt x="436" y="1902"/>
                  </a:lnTo>
                  <a:lnTo>
                    <a:pt x="435" y="1892"/>
                  </a:lnTo>
                  <a:lnTo>
                    <a:pt x="441" y="1880"/>
                  </a:lnTo>
                  <a:lnTo>
                    <a:pt x="436" y="1873"/>
                  </a:lnTo>
                  <a:lnTo>
                    <a:pt x="440" y="1867"/>
                  </a:lnTo>
                  <a:lnTo>
                    <a:pt x="436" y="1864"/>
                  </a:lnTo>
                  <a:lnTo>
                    <a:pt x="440" y="1850"/>
                  </a:lnTo>
                  <a:lnTo>
                    <a:pt x="433" y="1840"/>
                  </a:lnTo>
                  <a:lnTo>
                    <a:pt x="436" y="1821"/>
                  </a:lnTo>
                  <a:lnTo>
                    <a:pt x="431" y="1816"/>
                  </a:lnTo>
                  <a:lnTo>
                    <a:pt x="441" y="1816"/>
                  </a:lnTo>
                  <a:lnTo>
                    <a:pt x="449" y="1801"/>
                  </a:lnTo>
                  <a:lnTo>
                    <a:pt x="443" y="1795"/>
                  </a:lnTo>
                  <a:lnTo>
                    <a:pt x="458" y="1791"/>
                  </a:lnTo>
                  <a:lnTo>
                    <a:pt x="458" y="1786"/>
                  </a:lnTo>
                  <a:lnTo>
                    <a:pt x="443" y="1776"/>
                  </a:lnTo>
                  <a:lnTo>
                    <a:pt x="443" y="1764"/>
                  </a:lnTo>
                  <a:lnTo>
                    <a:pt x="453" y="1750"/>
                  </a:lnTo>
                  <a:lnTo>
                    <a:pt x="443" y="1744"/>
                  </a:lnTo>
                  <a:lnTo>
                    <a:pt x="449" y="1737"/>
                  </a:lnTo>
                  <a:lnTo>
                    <a:pt x="441" y="1736"/>
                  </a:lnTo>
                  <a:lnTo>
                    <a:pt x="441" y="1729"/>
                  </a:lnTo>
                  <a:lnTo>
                    <a:pt x="449" y="1731"/>
                  </a:lnTo>
                  <a:lnTo>
                    <a:pt x="449" y="1717"/>
                  </a:lnTo>
                  <a:lnTo>
                    <a:pt x="441" y="1717"/>
                  </a:lnTo>
                  <a:lnTo>
                    <a:pt x="446" y="1705"/>
                  </a:lnTo>
                  <a:lnTo>
                    <a:pt x="453" y="1701"/>
                  </a:lnTo>
                  <a:lnTo>
                    <a:pt x="449" y="1695"/>
                  </a:lnTo>
                  <a:lnTo>
                    <a:pt x="464" y="1691"/>
                  </a:lnTo>
                  <a:lnTo>
                    <a:pt x="464" y="1696"/>
                  </a:lnTo>
                  <a:lnTo>
                    <a:pt x="459" y="1702"/>
                  </a:lnTo>
                  <a:lnTo>
                    <a:pt x="465" y="1705"/>
                  </a:lnTo>
                  <a:lnTo>
                    <a:pt x="463" y="1710"/>
                  </a:lnTo>
                  <a:lnTo>
                    <a:pt x="468" y="1715"/>
                  </a:lnTo>
                  <a:lnTo>
                    <a:pt x="484" y="1691"/>
                  </a:lnTo>
                  <a:lnTo>
                    <a:pt x="490" y="1697"/>
                  </a:lnTo>
                  <a:lnTo>
                    <a:pt x="488" y="1687"/>
                  </a:lnTo>
                  <a:lnTo>
                    <a:pt x="494" y="1683"/>
                  </a:lnTo>
                  <a:lnTo>
                    <a:pt x="500" y="1687"/>
                  </a:lnTo>
                  <a:lnTo>
                    <a:pt x="509" y="1681"/>
                  </a:lnTo>
                  <a:lnTo>
                    <a:pt x="525" y="1685"/>
                  </a:lnTo>
                  <a:lnTo>
                    <a:pt x="528" y="1671"/>
                  </a:lnTo>
                  <a:lnTo>
                    <a:pt x="538" y="1665"/>
                  </a:lnTo>
                  <a:lnTo>
                    <a:pt x="542" y="1646"/>
                  </a:lnTo>
                  <a:lnTo>
                    <a:pt x="548" y="1642"/>
                  </a:lnTo>
                  <a:lnTo>
                    <a:pt x="547" y="1692"/>
                  </a:lnTo>
                  <a:lnTo>
                    <a:pt x="563" y="1690"/>
                  </a:lnTo>
                  <a:lnTo>
                    <a:pt x="576" y="1692"/>
                  </a:lnTo>
                  <a:lnTo>
                    <a:pt x="592" y="1721"/>
                  </a:lnTo>
                  <a:lnTo>
                    <a:pt x="618" y="1720"/>
                  </a:lnTo>
                  <a:lnTo>
                    <a:pt x="627" y="1727"/>
                  </a:lnTo>
                  <a:lnTo>
                    <a:pt x="633" y="1724"/>
                  </a:lnTo>
                  <a:lnTo>
                    <a:pt x="642" y="1706"/>
                  </a:lnTo>
                  <a:lnTo>
                    <a:pt x="660" y="1695"/>
                  </a:lnTo>
                  <a:lnTo>
                    <a:pt x="661" y="1685"/>
                  </a:lnTo>
                  <a:lnTo>
                    <a:pt x="666" y="1670"/>
                  </a:lnTo>
                  <a:lnTo>
                    <a:pt x="658" y="1633"/>
                  </a:lnTo>
                  <a:lnTo>
                    <a:pt x="665" y="1612"/>
                  </a:lnTo>
                  <a:lnTo>
                    <a:pt x="662" y="1606"/>
                  </a:lnTo>
                  <a:lnTo>
                    <a:pt x="682" y="1584"/>
                  </a:lnTo>
                  <a:lnTo>
                    <a:pt x="685" y="1548"/>
                  </a:lnTo>
                  <a:lnTo>
                    <a:pt x="699" y="1524"/>
                  </a:lnTo>
                  <a:lnTo>
                    <a:pt x="704" y="1513"/>
                  </a:lnTo>
                  <a:lnTo>
                    <a:pt x="686" y="1495"/>
                  </a:lnTo>
                  <a:lnTo>
                    <a:pt x="682" y="1479"/>
                  </a:lnTo>
                  <a:lnTo>
                    <a:pt x="686" y="1446"/>
                  </a:lnTo>
                  <a:lnTo>
                    <a:pt x="694" y="1436"/>
                  </a:lnTo>
                  <a:lnTo>
                    <a:pt x="680" y="1426"/>
                  </a:lnTo>
                  <a:lnTo>
                    <a:pt x="686" y="1410"/>
                  </a:lnTo>
                  <a:lnTo>
                    <a:pt x="671" y="1387"/>
                  </a:lnTo>
                  <a:lnTo>
                    <a:pt x="680" y="1355"/>
                  </a:lnTo>
                  <a:lnTo>
                    <a:pt x="665" y="1345"/>
                  </a:lnTo>
                  <a:lnTo>
                    <a:pt x="667" y="1336"/>
                  </a:lnTo>
                  <a:lnTo>
                    <a:pt x="662" y="1332"/>
                  </a:lnTo>
                  <a:lnTo>
                    <a:pt x="685" y="1311"/>
                  </a:lnTo>
                  <a:lnTo>
                    <a:pt x="692" y="1286"/>
                  </a:lnTo>
                  <a:lnTo>
                    <a:pt x="702" y="1288"/>
                  </a:lnTo>
                  <a:lnTo>
                    <a:pt x="709" y="1282"/>
                  </a:lnTo>
                  <a:lnTo>
                    <a:pt x="731" y="1288"/>
                  </a:lnTo>
                  <a:lnTo>
                    <a:pt x="750" y="1287"/>
                  </a:lnTo>
                  <a:lnTo>
                    <a:pt x="758" y="1297"/>
                  </a:lnTo>
                  <a:lnTo>
                    <a:pt x="760" y="1288"/>
                  </a:lnTo>
                  <a:lnTo>
                    <a:pt x="754" y="1281"/>
                  </a:lnTo>
                  <a:lnTo>
                    <a:pt x="717" y="1247"/>
                  </a:lnTo>
                  <a:lnTo>
                    <a:pt x="694" y="1238"/>
                  </a:lnTo>
                  <a:lnTo>
                    <a:pt x="670" y="1253"/>
                  </a:lnTo>
                  <a:lnTo>
                    <a:pt x="667" y="1248"/>
                  </a:lnTo>
                  <a:lnTo>
                    <a:pt x="675" y="1239"/>
                  </a:lnTo>
                  <a:lnTo>
                    <a:pt x="660" y="1229"/>
                  </a:lnTo>
                  <a:lnTo>
                    <a:pt x="661" y="1224"/>
                  </a:lnTo>
                  <a:lnTo>
                    <a:pt x="651" y="1219"/>
                  </a:lnTo>
                  <a:lnTo>
                    <a:pt x="643" y="1197"/>
                  </a:lnTo>
                  <a:lnTo>
                    <a:pt x="648" y="1185"/>
                  </a:lnTo>
                  <a:lnTo>
                    <a:pt x="645" y="1180"/>
                  </a:lnTo>
                  <a:lnTo>
                    <a:pt x="650" y="1164"/>
                  </a:lnTo>
                  <a:lnTo>
                    <a:pt x="648" y="1146"/>
                  </a:lnTo>
                  <a:lnTo>
                    <a:pt x="633" y="1131"/>
                  </a:lnTo>
                  <a:lnTo>
                    <a:pt x="613" y="1131"/>
                  </a:lnTo>
                  <a:lnTo>
                    <a:pt x="608" y="1130"/>
                  </a:lnTo>
                  <a:lnTo>
                    <a:pt x="581" y="1133"/>
                  </a:lnTo>
                  <a:lnTo>
                    <a:pt x="553" y="1130"/>
                  </a:lnTo>
                  <a:lnTo>
                    <a:pt x="523" y="1153"/>
                  </a:lnTo>
                  <a:lnTo>
                    <a:pt x="507" y="1138"/>
                  </a:lnTo>
                  <a:lnTo>
                    <a:pt x="493" y="1155"/>
                  </a:lnTo>
                  <a:lnTo>
                    <a:pt x="488" y="1158"/>
                  </a:lnTo>
                  <a:lnTo>
                    <a:pt x="484" y="1136"/>
                  </a:lnTo>
                  <a:lnTo>
                    <a:pt x="469" y="1118"/>
                  </a:lnTo>
                  <a:lnTo>
                    <a:pt x="463" y="1089"/>
                  </a:lnTo>
                  <a:lnTo>
                    <a:pt x="454" y="1086"/>
                  </a:lnTo>
                  <a:lnTo>
                    <a:pt x="451" y="1077"/>
                  </a:lnTo>
                  <a:lnTo>
                    <a:pt x="436" y="1072"/>
                  </a:lnTo>
                  <a:lnTo>
                    <a:pt x="440" y="1061"/>
                  </a:lnTo>
                  <a:lnTo>
                    <a:pt x="438" y="1054"/>
                  </a:lnTo>
                  <a:lnTo>
                    <a:pt x="431" y="1052"/>
                  </a:lnTo>
                  <a:lnTo>
                    <a:pt x="428" y="1037"/>
                  </a:lnTo>
                  <a:lnTo>
                    <a:pt x="421" y="1031"/>
                  </a:lnTo>
                  <a:lnTo>
                    <a:pt x="426" y="1021"/>
                  </a:lnTo>
                  <a:lnTo>
                    <a:pt x="424" y="1011"/>
                  </a:lnTo>
                  <a:lnTo>
                    <a:pt x="416" y="1001"/>
                  </a:lnTo>
                  <a:lnTo>
                    <a:pt x="411" y="998"/>
                  </a:lnTo>
                  <a:lnTo>
                    <a:pt x="405" y="981"/>
                  </a:lnTo>
                  <a:lnTo>
                    <a:pt x="400" y="953"/>
                  </a:lnTo>
                  <a:lnTo>
                    <a:pt x="406" y="949"/>
                  </a:lnTo>
                  <a:lnTo>
                    <a:pt x="400" y="942"/>
                  </a:lnTo>
                  <a:lnTo>
                    <a:pt x="405" y="932"/>
                  </a:lnTo>
                  <a:lnTo>
                    <a:pt x="401" y="934"/>
                  </a:lnTo>
                  <a:lnTo>
                    <a:pt x="401" y="928"/>
                  </a:lnTo>
                  <a:lnTo>
                    <a:pt x="395" y="921"/>
                  </a:lnTo>
                  <a:lnTo>
                    <a:pt x="400" y="889"/>
                  </a:lnTo>
                  <a:lnTo>
                    <a:pt x="404" y="865"/>
                  </a:lnTo>
                  <a:lnTo>
                    <a:pt x="399" y="854"/>
                  </a:lnTo>
                  <a:lnTo>
                    <a:pt x="394" y="852"/>
                  </a:lnTo>
                  <a:lnTo>
                    <a:pt x="396" y="824"/>
                  </a:lnTo>
                  <a:lnTo>
                    <a:pt x="395" y="801"/>
                  </a:lnTo>
                  <a:lnTo>
                    <a:pt x="384" y="793"/>
                  </a:lnTo>
                  <a:lnTo>
                    <a:pt x="387" y="783"/>
                  </a:lnTo>
                  <a:lnTo>
                    <a:pt x="377" y="776"/>
                  </a:lnTo>
                  <a:lnTo>
                    <a:pt x="364" y="735"/>
                  </a:lnTo>
                  <a:lnTo>
                    <a:pt x="369" y="721"/>
                  </a:lnTo>
                  <a:lnTo>
                    <a:pt x="362" y="706"/>
                  </a:lnTo>
                  <a:lnTo>
                    <a:pt x="355" y="702"/>
                  </a:lnTo>
                  <a:lnTo>
                    <a:pt x="361" y="692"/>
                  </a:lnTo>
                  <a:lnTo>
                    <a:pt x="345" y="678"/>
                  </a:lnTo>
                  <a:lnTo>
                    <a:pt x="336" y="671"/>
                  </a:lnTo>
                  <a:lnTo>
                    <a:pt x="320" y="666"/>
                  </a:lnTo>
                  <a:lnTo>
                    <a:pt x="316" y="670"/>
                  </a:lnTo>
                  <a:lnTo>
                    <a:pt x="297" y="646"/>
                  </a:lnTo>
                  <a:lnTo>
                    <a:pt x="278" y="655"/>
                  </a:lnTo>
                  <a:lnTo>
                    <a:pt x="287" y="671"/>
                  </a:lnTo>
                  <a:lnTo>
                    <a:pt x="286" y="673"/>
                  </a:lnTo>
                  <a:lnTo>
                    <a:pt x="263" y="657"/>
                  </a:lnTo>
                  <a:lnTo>
                    <a:pt x="244" y="652"/>
                  </a:lnTo>
                  <a:lnTo>
                    <a:pt x="234" y="641"/>
                  </a:lnTo>
                  <a:lnTo>
                    <a:pt x="217" y="641"/>
                  </a:lnTo>
                  <a:lnTo>
                    <a:pt x="213" y="623"/>
                  </a:lnTo>
                  <a:lnTo>
                    <a:pt x="178" y="602"/>
                  </a:lnTo>
                  <a:lnTo>
                    <a:pt x="177" y="597"/>
                  </a:lnTo>
                  <a:lnTo>
                    <a:pt x="167" y="596"/>
                  </a:lnTo>
                  <a:lnTo>
                    <a:pt x="114" y="559"/>
                  </a:lnTo>
                  <a:lnTo>
                    <a:pt x="100" y="558"/>
                  </a:lnTo>
                  <a:lnTo>
                    <a:pt x="84" y="564"/>
                  </a:lnTo>
                  <a:lnTo>
                    <a:pt x="69" y="562"/>
                  </a:lnTo>
                  <a:lnTo>
                    <a:pt x="69" y="557"/>
                  </a:lnTo>
                  <a:lnTo>
                    <a:pt x="57" y="557"/>
                  </a:lnTo>
                  <a:lnTo>
                    <a:pt x="34" y="533"/>
                  </a:lnTo>
                  <a:lnTo>
                    <a:pt x="22" y="537"/>
                  </a:lnTo>
                  <a:lnTo>
                    <a:pt x="21" y="530"/>
                  </a:lnTo>
                  <a:lnTo>
                    <a:pt x="5" y="533"/>
                  </a:lnTo>
                  <a:lnTo>
                    <a:pt x="0" y="519"/>
                  </a:lnTo>
                  <a:lnTo>
                    <a:pt x="11" y="510"/>
                  </a:lnTo>
                  <a:lnTo>
                    <a:pt x="31" y="515"/>
                  </a:lnTo>
                  <a:lnTo>
                    <a:pt x="55" y="488"/>
                  </a:lnTo>
                  <a:lnTo>
                    <a:pt x="65" y="478"/>
                  </a:lnTo>
                  <a:lnTo>
                    <a:pt x="69" y="445"/>
                  </a:lnTo>
                  <a:lnTo>
                    <a:pt x="75" y="440"/>
                  </a:lnTo>
                  <a:lnTo>
                    <a:pt x="74" y="431"/>
                  </a:lnTo>
                  <a:lnTo>
                    <a:pt x="61" y="416"/>
                  </a:lnTo>
                  <a:lnTo>
                    <a:pt x="64" y="409"/>
                  </a:lnTo>
                  <a:lnTo>
                    <a:pt x="50" y="391"/>
                  </a:lnTo>
                  <a:lnTo>
                    <a:pt x="52" y="386"/>
                  </a:lnTo>
                  <a:lnTo>
                    <a:pt x="60" y="386"/>
                  </a:lnTo>
                  <a:lnTo>
                    <a:pt x="65" y="376"/>
                  </a:lnTo>
                  <a:lnTo>
                    <a:pt x="57" y="366"/>
                  </a:lnTo>
                  <a:lnTo>
                    <a:pt x="61" y="354"/>
                  </a:lnTo>
                  <a:lnTo>
                    <a:pt x="45" y="340"/>
                  </a:lnTo>
                  <a:lnTo>
                    <a:pt x="47" y="325"/>
                  </a:lnTo>
                  <a:lnTo>
                    <a:pt x="55" y="322"/>
                  </a:lnTo>
                  <a:lnTo>
                    <a:pt x="54" y="297"/>
                  </a:lnTo>
                  <a:lnTo>
                    <a:pt x="61" y="297"/>
                  </a:lnTo>
                  <a:lnTo>
                    <a:pt x="70" y="311"/>
                  </a:lnTo>
                  <a:lnTo>
                    <a:pt x="81" y="311"/>
                  </a:lnTo>
                  <a:lnTo>
                    <a:pt x="86" y="306"/>
                  </a:lnTo>
                  <a:lnTo>
                    <a:pt x="86" y="299"/>
                  </a:lnTo>
                  <a:lnTo>
                    <a:pt x="65" y="285"/>
                  </a:lnTo>
                  <a:lnTo>
                    <a:pt x="55" y="290"/>
                  </a:lnTo>
                  <a:lnTo>
                    <a:pt x="55" y="282"/>
                  </a:lnTo>
                  <a:lnTo>
                    <a:pt x="61" y="277"/>
                  </a:lnTo>
                  <a:lnTo>
                    <a:pt x="59" y="271"/>
                  </a:lnTo>
                  <a:lnTo>
                    <a:pt x="42" y="265"/>
                  </a:lnTo>
                  <a:lnTo>
                    <a:pt x="42" y="230"/>
                  </a:lnTo>
                  <a:lnTo>
                    <a:pt x="50" y="213"/>
                  </a:lnTo>
                  <a:lnTo>
                    <a:pt x="44" y="203"/>
                  </a:lnTo>
                  <a:lnTo>
                    <a:pt x="39" y="211"/>
                  </a:lnTo>
                  <a:lnTo>
                    <a:pt x="27" y="211"/>
                  </a:lnTo>
                  <a:lnTo>
                    <a:pt x="25" y="202"/>
                  </a:lnTo>
                  <a:lnTo>
                    <a:pt x="31" y="198"/>
                  </a:lnTo>
                  <a:lnTo>
                    <a:pt x="34" y="186"/>
                  </a:lnTo>
                  <a:lnTo>
                    <a:pt x="49" y="184"/>
                  </a:lnTo>
                  <a:lnTo>
                    <a:pt x="50" y="174"/>
                  </a:lnTo>
                  <a:lnTo>
                    <a:pt x="37" y="176"/>
                  </a:lnTo>
                  <a:lnTo>
                    <a:pt x="29" y="143"/>
                  </a:lnTo>
                  <a:lnTo>
                    <a:pt x="37" y="133"/>
                  </a:lnTo>
                  <a:lnTo>
                    <a:pt x="61" y="138"/>
                  </a:lnTo>
                  <a:lnTo>
                    <a:pt x="80" y="133"/>
                  </a:lnTo>
                  <a:lnTo>
                    <a:pt x="90" y="138"/>
                  </a:lnTo>
                  <a:lnTo>
                    <a:pt x="94" y="133"/>
                  </a:lnTo>
                  <a:lnTo>
                    <a:pt x="103" y="134"/>
                  </a:lnTo>
                  <a:lnTo>
                    <a:pt x="110" y="125"/>
                  </a:lnTo>
                  <a:lnTo>
                    <a:pt x="114" y="125"/>
                  </a:lnTo>
                  <a:lnTo>
                    <a:pt x="140" y="134"/>
                  </a:lnTo>
                  <a:lnTo>
                    <a:pt x="165" y="127"/>
                  </a:lnTo>
                  <a:lnTo>
                    <a:pt x="178" y="143"/>
                  </a:lnTo>
                  <a:lnTo>
                    <a:pt x="194" y="148"/>
                  </a:lnTo>
                  <a:lnTo>
                    <a:pt x="219" y="138"/>
                  </a:lnTo>
                  <a:lnTo>
                    <a:pt x="218" y="148"/>
                  </a:lnTo>
                  <a:lnTo>
                    <a:pt x="223" y="148"/>
                  </a:lnTo>
                  <a:lnTo>
                    <a:pt x="236" y="168"/>
                  </a:lnTo>
                  <a:lnTo>
                    <a:pt x="247" y="176"/>
                  </a:lnTo>
                  <a:lnTo>
                    <a:pt x="244" y="187"/>
                  </a:lnTo>
                  <a:lnTo>
                    <a:pt x="252" y="194"/>
                  </a:lnTo>
                  <a:lnTo>
                    <a:pt x="259" y="192"/>
                  </a:lnTo>
                  <a:lnTo>
                    <a:pt x="254" y="161"/>
                  </a:lnTo>
                  <a:lnTo>
                    <a:pt x="266" y="159"/>
                  </a:lnTo>
                  <a:lnTo>
                    <a:pt x="266" y="168"/>
                  </a:lnTo>
                  <a:lnTo>
                    <a:pt x="276" y="169"/>
                  </a:lnTo>
                  <a:lnTo>
                    <a:pt x="286" y="164"/>
                  </a:lnTo>
                  <a:lnTo>
                    <a:pt x="287" y="157"/>
                  </a:lnTo>
                  <a:lnTo>
                    <a:pt x="307" y="161"/>
                  </a:lnTo>
                  <a:lnTo>
                    <a:pt x="315" y="158"/>
                  </a:lnTo>
                  <a:lnTo>
                    <a:pt x="318" y="149"/>
                  </a:lnTo>
                  <a:lnTo>
                    <a:pt x="316" y="148"/>
                  </a:lnTo>
                  <a:lnTo>
                    <a:pt x="311" y="142"/>
                  </a:lnTo>
                  <a:lnTo>
                    <a:pt x="313" y="137"/>
                  </a:lnTo>
                  <a:lnTo>
                    <a:pt x="320" y="134"/>
                  </a:lnTo>
                  <a:lnTo>
                    <a:pt x="327" y="137"/>
                  </a:lnTo>
                  <a:lnTo>
                    <a:pt x="332" y="134"/>
                  </a:lnTo>
                  <a:lnTo>
                    <a:pt x="325" y="122"/>
                  </a:lnTo>
                  <a:lnTo>
                    <a:pt x="326" y="112"/>
                  </a:lnTo>
                  <a:lnTo>
                    <a:pt x="340" y="118"/>
                  </a:lnTo>
                  <a:lnTo>
                    <a:pt x="341" y="95"/>
                  </a:lnTo>
                  <a:lnTo>
                    <a:pt x="350" y="90"/>
                  </a:lnTo>
                  <a:lnTo>
                    <a:pt x="357" y="99"/>
                  </a:lnTo>
                  <a:lnTo>
                    <a:pt x="357" y="93"/>
                  </a:lnTo>
                  <a:lnTo>
                    <a:pt x="356" y="84"/>
                  </a:lnTo>
                  <a:lnTo>
                    <a:pt x="360" y="83"/>
                  </a:lnTo>
                  <a:lnTo>
                    <a:pt x="380" y="85"/>
                  </a:lnTo>
                  <a:lnTo>
                    <a:pt x="385" y="83"/>
                  </a:lnTo>
                  <a:lnTo>
                    <a:pt x="372" y="40"/>
                  </a:lnTo>
                  <a:lnTo>
                    <a:pt x="376" y="36"/>
                  </a:lnTo>
                  <a:lnTo>
                    <a:pt x="384" y="46"/>
                  </a:lnTo>
                  <a:lnTo>
                    <a:pt x="390" y="46"/>
                  </a:lnTo>
                  <a:lnTo>
                    <a:pt x="400" y="46"/>
                  </a:lnTo>
                  <a:lnTo>
                    <a:pt x="406" y="58"/>
                  </a:lnTo>
                  <a:lnTo>
                    <a:pt x="415" y="35"/>
                  </a:lnTo>
                  <a:lnTo>
                    <a:pt x="421" y="30"/>
                  </a:lnTo>
                  <a:lnTo>
                    <a:pt x="426" y="33"/>
                  </a:lnTo>
                  <a:lnTo>
                    <a:pt x="431" y="36"/>
                  </a:lnTo>
                  <a:lnTo>
                    <a:pt x="440" y="24"/>
                  </a:lnTo>
                  <a:lnTo>
                    <a:pt x="444" y="30"/>
                  </a:lnTo>
                  <a:lnTo>
                    <a:pt x="449" y="26"/>
                  </a:lnTo>
                  <a:lnTo>
                    <a:pt x="453" y="19"/>
                  </a:lnTo>
                  <a:lnTo>
                    <a:pt x="468" y="25"/>
                  </a:lnTo>
                  <a:lnTo>
                    <a:pt x="465" y="19"/>
                  </a:lnTo>
                  <a:lnTo>
                    <a:pt x="475" y="14"/>
                  </a:lnTo>
                  <a:lnTo>
                    <a:pt x="479" y="16"/>
                  </a:lnTo>
                  <a:lnTo>
                    <a:pt x="485" y="11"/>
                  </a:lnTo>
                  <a:lnTo>
                    <a:pt x="490" y="16"/>
                  </a:lnTo>
                  <a:lnTo>
                    <a:pt x="499" y="11"/>
                  </a:lnTo>
                  <a:lnTo>
                    <a:pt x="500" y="4"/>
                  </a:lnTo>
                  <a:lnTo>
                    <a:pt x="509" y="11"/>
                  </a:lnTo>
                  <a:lnTo>
                    <a:pt x="513" y="1"/>
                  </a:lnTo>
                  <a:lnTo>
                    <a:pt x="518" y="9"/>
                  </a:lnTo>
                  <a:lnTo>
                    <a:pt x="522" y="5"/>
                  </a:lnTo>
                  <a:lnTo>
                    <a:pt x="520" y="0"/>
                  </a:lnTo>
                  <a:lnTo>
                    <a:pt x="542" y="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pt-BR" sz="1000" b="1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1" name="Freeform 59"/>
            <p:cNvSpPr>
              <a:spLocks/>
            </p:cNvSpPr>
            <p:nvPr/>
          </p:nvSpPr>
          <p:spPr bwMode="auto">
            <a:xfrm>
              <a:off x="4590610" y="2847874"/>
              <a:ext cx="402963" cy="479199"/>
            </a:xfrm>
            <a:custGeom>
              <a:avLst/>
              <a:gdLst>
                <a:gd name="T0" fmla="*/ 517 w 591"/>
                <a:gd name="T1" fmla="*/ 60 h 704"/>
                <a:gd name="T2" fmla="*/ 548 w 591"/>
                <a:gd name="T3" fmla="*/ 103 h 704"/>
                <a:gd name="T4" fmla="*/ 527 w 591"/>
                <a:gd name="T5" fmla="*/ 123 h 704"/>
                <a:gd name="T6" fmla="*/ 559 w 591"/>
                <a:gd name="T7" fmla="*/ 149 h 704"/>
                <a:gd name="T8" fmla="*/ 576 w 591"/>
                <a:gd name="T9" fmla="*/ 167 h 704"/>
                <a:gd name="T10" fmla="*/ 591 w 591"/>
                <a:gd name="T11" fmla="*/ 188 h 704"/>
                <a:gd name="T12" fmla="*/ 578 w 591"/>
                <a:gd name="T13" fmla="*/ 260 h 704"/>
                <a:gd name="T14" fmla="*/ 552 w 591"/>
                <a:gd name="T15" fmla="*/ 272 h 704"/>
                <a:gd name="T16" fmla="*/ 529 w 591"/>
                <a:gd name="T17" fmla="*/ 294 h 704"/>
                <a:gd name="T18" fmla="*/ 512 w 591"/>
                <a:gd name="T19" fmla="*/ 299 h 704"/>
                <a:gd name="T20" fmla="*/ 528 w 591"/>
                <a:gd name="T21" fmla="*/ 316 h 704"/>
                <a:gd name="T22" fmla="*/ 512 w 591"/>
                <a:gd name="T23" fmla="*/ 330 h 704"/>
                <a:gd name="T24" fmla="*/ 488 w 591"/>
                <a:gd name="T25" fmla="*/ 340 h 704"/>
                <a:gd name="T26" fmla="*/ 479 w 591"/>
                <a:gd name="T27" fmla="*/ 351 h 704"/>
                <a:gd name="T28" fmla="*/ 479 w 591"/>
                <a:gd name="T29" fmla="*/ 376 h 704"/>
                <a:gd name="T30" fmla="*/ 464 w 591"/>
                <a:gd name="T31" fmla="*/ 374 h 704"/>
                <a:gd name="T32" fmla="*/ 444 w 591"/>
                <a:gd name="T33" fmla="*/ 379 h 704"/>
                <a:gd name="T34" fmla="*/ 448 w 591"/>
                <a:gd name="T35" fmla="*/ 420 h 704"/>
                <a:gd name="T36" fmla="*/ 449 w 591"/>
                <a:gd name="T37" fmla="*/ 473 h 704"/>
                <a:gd name="T38" fmla="*/ 453 w 591"/>
                <a:gd name="T39" fmla="*/ 542 h 704"/>
                <a:gd name="T40" fmla="*/ 435 w 591"/>
                <a:gd name="T41" fmla="*/ 586 h 704"/>
                <a:gd name="T42" fmla="*/ 418 w 591"/>
                <a:gd name="T43" fmla="*/ 621 h 704"/>
                <a:gd name="T44" fmla="*/ 370 w 591"/>
                <a:gd name="T45" fmla="*/ 611 h 704"/>
                <a:gd name="T46" fmla="*/ 364 w 591"/>
                <a:gd name="T47" fmla="*/ 635 h 704"/>
                <a:gd name="T48" fmla="*/ 355 w 591"/>
                <a:gd name="T49" fmla="*/ 649 h 704"/>
                <a:gd name="T50" fmla="*/ 364 w 591"/>
                <a:gd name="T51" fmla="*/ 690 h 704"/>
                <a:gd name="T52" fmla="*/ 355 w 591"/>
                <a:gd name="T53" fmla="*/ 698 h 704"/>
                <a:gd name="T54" fmla="*/ 295 w 591"/>
                <a:gd name="T55" fmla="*/ 703 h 704"/>
                <a:gd name="T56" fmla="*/ 256 w 591"/>
                <a:gd name="T57" fmla="*/ 685 h 704"/>
                <a:gd name="T58" fmla="*/ 216 w 591"/>
                <a:gd name="T59" fmla="*/ 676 h 704"/>
                <a:gd name="T60" fmla="*/ 160 w 591"/>
                <a:gd name="T61" fmla="*/ 611 h 704"/>
                <a:gd name="T62" fmla="*/ 118 w 591"/>
                <a:gd name="T63" fmla="*/ 617 h 704"/>
                <a:gd name="T64" fmla="*/ 105 w 591"/>
                <a:gd name="T65" fmla="*/ 586 h 704"/>
                <a:gd name="T66" fmla="*/ 134 w 591"/>
                <a:gd name="T67" fmla="*/ 561 h 704"/>
                <a:gd name="T68" fmla="*/ 40 w 591"/>
                <a:gd name="T69" fmla="*/ 384 h 704"/>
                <a:gd name="T70" fmla="*/ 0 w 591"/>
                <a:gd name="T71" fmla="*/ 255 h 704"/>
                <a:gd name="T72" fmla="*/ 25 w 591"/>
                <a:gd name="T73" fmla="*/ 217 h 704"/>
                <a:gd name="T74" fmla="*/ 75 w 591"/>
                <a:gd name="T75" fmla="*/ 233 h 704"/>
                <a:gd name="T76" fmla="*/ 114 w 591"/>
                <a:gd name="T77" fmla="*/ 220 h 704"/>
                <a:gd name="T78" fmla="*/ 113 w 591"/>
                <a:gd name="T79" fmla="*/ 166 h 704"/>
                <a:gd name="T80" fmla="*/ 54 w 591"/>
                <a:gd name="T81" fmla="*/ 181 h 704"/>
                <a:gd name="T82" fmla="*/ 91 w 591"/>
                <a:gd name="T83" fmla="*/ 128 h 704"/>
                <a:gd name="T84" fmla="*/ 134 w 591"/>
                <a:gd name="T85" fmla="*/ 103 h 704"/>
                <a:gd name="T86" fmla="*/ 178 w 591"/>
                <a:gd name="T87" fmla="*/ 70 h 704"/>
                <a:gd name="T88" fmla="*/ 384 w 591"/>
                <a:gd name="T89" fmla="*/ 70 h 704"/>
                <a:gd name="T90" fmla="*/ 439 w 591"/>
                <a:gd name="T91" fmla="*/ 34 h 704"/>
                <a:gd name="T92" fmla="*/ 480 w 591"/>
                <a:gd name="T93" fmla="*/ 23 h 704"/>
                <a:gd name="T94" fmla="*/ 469 w 591"/>
                <a:gd name="T95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1" h="704">
                  <a:moveTo>
                    <a:pt x="488" y="0"/>
                  </a:moveTo>
                  <a:lnTo>
                    <a:pt x="539" y="54"/>
                  </a:lnTo>
                  <a:lnTo>
                    <a:pt x="517" y="60"/>
                  </a:lnTo>
                  <a:lnTo>
                    <a:pt x="527" y="64"/>
                  </a:lnTo>
                  <a:lnTo>
                    <a:pt x="544" y="84"/>
                  </a:lnTo>
                  <a:lnTo>
                    <a:pt x="548" y="103"/>
                  </a:lnTo>
                  <a:lnTo>
                    <a:pt x="529" y="103"/>
                  </a:lnTo>
                  <a:lnTo>
                    <a:pt x="533" y="117"/>
                  </a:lnTo>
                  <a:lnTo>
                    <a:pt x="527" y="123"/>
                  </a:lnTo>
                  <a:lnTo>
                    <a:pt x="528" y="129"/>
                  </a:lnTo>
                  <a:lnTo>
                    <a:pt x="548" y="146"/>
                  </a:lnTo>
                  <a:lnTo>
                    <a:pt x="559" y="149"/>
                  </a:lnTo>
                  <a:lnTo>
                    <a:pt x="567" y="151"/>
                  </a:lnTo>
                  <a:lnTo>
                    <a:pt x="567" y="158"/>
                  </a:lnTo>
                  <a:lnTo>
                    <a:pt x="576" y="167"/>
                  </a:lnTo>
                  <a:lnTo>
                    <a:pt x="572" y="174"/>
                  </a:lnTo>
                  <a:lnTo>
                    <a:pt x="591" y="183"/>
                  </a:lnTo>
                  <a:lnTo>
                    <a:pt x="591" y="188"/>
                  </a:lnTo>
                  <a:lnTo>
                    <a:pt x="583" y="245"/>
                  </a:lnTo>
                  <a:lnTo>
                    <a:pt x="576" y="255"/>
                  </a:lnTo>
                  <a:lnTo>
                    <a:pt x="578" y="260"/>
                  </a:lnTo>
                  <a:lnTo>
                    <a:pt x="564" y="267"/>
                  </a:lnTo>
                  <a:lnTo>
                    <a:pt x="557" y="266"/>
                  </a:lnTo>
                  <a:lnTo>
                    <a:pt x="552" y="272"/>
                  </a:lnTo>
                  <a:lnTo>
                    <a:pt x="552" y="281"/>
                  </a:lnTo>
                  <a:lnTo>
                    <a:pt x="543" y="279"/>
                  </a:lnTo>
                  <a:lnTo>
                    <a:pt x="529" y="294"/>
                  </a:lnTo>
                  <a:lnTo>
                    <a:pt x="524" y="294"/>
                  </a:lnTo>
                  <a:lnTo>
                    <a:pt x="523" y="287"/>
                  </a:lnTo>
                  <a:lnTo>
                    <a:pt x="512" y="299"/>
                  </a:lnTo>
                  <a:lnTo>
                    <a:pt x="517" y="304"/>
                  </a:lnTo>
                  <a:lnTo>
                    <a:pt x="517" y="316"/>
                  </a:lnTo>
                  <a:lnTo>
                    <a:pt x="528" y="316"/>
                  </a:lnTo>
                  <a:lnTo>
                    <a:pt x="524" y="326"/>
                  </a:lnTo>
                  <a:lnTo>
                    <a:pt x="517" y="334"/>
                  </a:lnTo>
                  <a:lnTo>
                    <a:pt x="512" y="330"/>
                  </a:lnTo>
                  <a:lnTo>
                    <a:pt x="509" y="339"/>
                  </a:lnTo>
                  <a:lnTo>
                    <a:pt x="497" y="345"/>
                  </a:lnTo>
                  <a:lnTo>
                    <a:pt x="488" y="340"/>
                  </a:lnTo>
                  <a:lnTo>
                    <a:pt x="482" y="341"/>
                  </a:lnTo>
                  <a:lnTo>
                    <a:pt x="483" y="350"/>
                  </a:lnTo>
                  <a:lnTo>
                    <a:pt x="479" y="351"/>
                  </a:lnTo>
                  <a:lnTo>
                    <a:pt x="492" y="361"/>
                  </a:lnTo>
                  <a:lnTo>
                    <a:pt x="500" y="373"/>
                  </a:lnTo>
                  <a:lnTo>
                    <a:pt x="479" y="376"/>
                  </a:lnTo>
                  <a:lnTo>
                    <a:pt x="472" y="380"/>
                  </a:lnTo>
                  <a:lnTo>
                    <a:pt x="467" y="368"/>
                  </a:lnTo>
                  <a:lnTo>
                    <a:pt x="464" y="374"/>
                  </a:lnTo>
                  <a:lnTo>
                    <a:pt x="453" y="369"/>
                  </a:lnTo>
                  <a:lnTo>
                    <a:pt x="445" y="373"/>
                  </a:lnTo>
                  <a:lnTo>
                    <a:pt x="444" y="379"/>
                  </a:lnTo>
                  <a:lnTo>
                    <a:pt x="458" y="383"/>
                  </a:lnTo>
                  <a:lnTo>
                    <a:pt x="460" y="408"/>
                  </a:lnTo>
                  <a:lnTo>
                    <a:pt x="448" y="420"/>
                  </a:lnTo>
                  <a:lnTo>
                    <a:pt x="463" y="467"/>
                  </a:lnTo>
                  <a:lnTo>
                    <a:pt x="458" y="472"/>
                  </a:lnTo>
                  <a:lnTo>
                    <a:pt x="449" y="473"/>
                  </a:lnTo>
                  <a:lnTo>
                    <a:pt x="455" y="488"/>
                  </a:lnTo>
                  <a:lnTo>
                    <a:pt x="449" y="494"/>
                  </a:lnTo>
                  <a:lnTo>
                    <a:pt x="453" y="542"/>
                  </a:lnTo>
                  <a:lnTo>
                    <a:pt x="444" y="563"/>
                  </a:lnTo>
                  <a:lnTo>
                    <a:pt x="433" y="571"/>
                  </a:lnTo>
                  <a:lnTo>
                    <a:pt x="435" y="586"/>
                  </a:lnTo>
                  <a:lnTo>
                    <a:pt x="424" y="607"/>
                  </a:lnTo>
                  <a:lnTo>
                    <a:pt x="423" y="619"/>
                  </a:lnTo>
                  <a:lnTo>
                    <a:pt x="418" y="621"/>
                  </a:lnTo>
                  <a:lnTo>
                    <a:pt x="395" y="595"/>
                  </a:lnTo>
                  <a:lnTo>
                    <a:pt x="384" y="610"/>
                  </a:lnTo>
                  <a:lnTo>
                    <a:pt x="370" y="611"/>
                  </a:lnTo>
                  <a:lnTo>
                    <a:pt x="362" y="617"/>
                  </a:lnTo>
                  <a:lnTo>
                    <a:pt x="357" y="634"/>
                  </a:lnTo>
                  <a:lnTo>
                    <a:pt x="364" y="635"/>
                  </a:lnTo>
                  <a:lnTo>
                    <a:pt x="369" y="644"/>
                  </a:lnTo>
                  <a:lnTo>
                    <a:pt x="357" y="644"/>
                  </a:lnTo>
                  <a:lnTo>
                    <a:pt x="355" y="649"/>
                  </a:lnTo>
                  <a:lnTo>
                    <a:pt x="370" y="660"/>
                  </a:lnTo>
                  <a:lnTo>
                    <a:pt x="374" y="680"/>
                  </a:lnTo>
                  <a:lnTo>
                    <a:pt x="364" y="690"/>
                  </a:lnTo>
                  <a:lnTo>
                    <a:pt x="350" y="683"/>
                  </a:lnTo>
                  <a:lnTo>
                    <a:pt x="349" y="693"/>
                  </a:lnTo>
                  <a:lnTo>
                    <a:pt x="355" y="698"/>
                  </a:lnTo>
                  <a:lnTo>
                    <a:pt x="350" y="701"/>
                  </a:lnTo>
                  <a:lnTo>
                    <a:pt x="302" y="698"/>
                  </a:lnTo>
                  <a:lnTo>
                    <a:pt x="295" y="703"/>
                  </a:lnTo>
                  <a:lnTo>
                    <a:pt x="275" y="704"/>
                  </a:lnTo>
                  <a:lnTo>
                    <a:pt x="267" y="691"/>
                  </a:lnTo>
                  <a:lnTo>
                    <a:pt x="256" y="685"/>
                  </a:lnTo>
                  <a:lnTo>
                    <a:pt x="247" y="685"/>
                  </a:lnTo>
                  <a:lnTo>
                    <a:pt x="221" y="674"/>
                  </a:lnTo>
                  <a:lnTo>
                    <a:pt x="216" y="676"/>
                  </a:lnTo>
                  <a:lnTo>
                    <a:pt x="189" y="630"/>
                  </a:lnTo>
                  <a:lnTo>
                    <a:pt x="165" y="612"/>
                  </a:lnTo>
                  <a:lnTo>
                    <a:pt x="160" y="611"/>
                  </a:lnTo>
                  <a:lnTo>
                    <a:pt x="140" y="626"/>
                  </a:lnTo>
                  <a:lnTo>
                    <a:pt x="133" y="619"/>
                  </a:lnTo>
                  <a:lnTo>
                    <a:pt x="118" y="617"/>
                  </a:lnTo>
                  <a:lnTo>
                    <a:pt x="109" y="612"/>
                  </a:lnTo>
                  <a:lnTo>
                    <a:pt x="110" y="596"/>
                  </a:lnTo>
                  <a:lnTo>
                    <a:pt x="105" y="586"/>
                  </a:lnTo>
                  <a:lnTo>
                    <a:pt x="119" y="580"/>
                  </a:lnTo>
                  <a:lnTo>
                    <a:pt x="123" y="566"/>
                  </a:lnTo>
                  <a:lnTo>
                    <a:pt x="134" y="561"/>
                  </a:lnTo>
                  <a:lnTo>
                    <a:pt x="55" y="422"/>
                  </a:lnTo>
                  <a:lnTo>
                    <a:pt x="49" y="414"/>
                  </a:lnTo>
                  <a:lnTo>
                    <a:pt x="40" y="384"/>
                  </a:lnTo>
                  <a:lnTo>
                    <a:pt x="29" y="371"/>
                  </a:lnTo>
                  <a:lnTo>
                    <a:pt x="29" y="256"/>
                  </a:lnTo>
                  <a:lnTo>
                    <a:pt x="0" y="255"/>
                  </a:lnTo>
                  <a:lnTo>
                    <a:pt x="0" y="238"/>
                  </a:lnTo>
                  <a:lnTo>
                    <a:pt x="25" y="238"/>
                  </a:lnTo>
                  <a:lnTo>
                    <a:pt x="25" y="217"/>
                  </a:lnTo>
                  <a:lnTo>
                    <a:pt x="50" y="218"/>
                  </a:lnTo>
                  <a:lnTo>
                    <a:pt x="51" y="231"/>
                  </a:lnTo>
                  <a:lnTo>
                    <a:pt x="75" y="233"/>
                  </a:lnTo>
                  <a:lnTo>
                    <a:pt x="75" y="225"/>
                  </a:lnTo>
                  <a:lnTo>
                    <a:pt x="99" y="225"/>
                  </a:lnTo>
                  <a:lnTo>
                    <a:pt x="114" y="220"/>
                  </a:lnTo>
                  <a:lnTo>
                    <a:pt x="135" y="201"/>
                  </a:lnTo>
                  <a:lnTo>
                    <a:pt x="113" y="178"/>
                  </a:lnTo>
                  <a:lnTo>
                    <a:pt x="113" y="166"/>
                  </a:lnTo>
                  <a:lnTo>
                    <a:pt x="96" y="178"/>
                  </a:lnTo>
                  <a:lnTo>
                    <a:pt x="93" y="172"/>
                  </a:lnTo>
                  <a:lnTo>
                    <a:pt x="54" y="181"/>
                  </a:lnTo>
                  <a:lnTo>
                    <a:pt x="56" y="148"/>
                  </a:lnTo>
                  <a:lnTo>
                    <a:pt x="94" y="141"/>
                  </a:lnTo>
                  <a:lnTo>
                    <a:pt x="91" y="128"/>
                  </a:lnTo>
                  <a:lnTo>
                    <a:pt x="85" y="98"/>
                  </a:lnTo>
                  <a:lnTo>
                    <a:pt x="118" y="97"/>
                  </a:lnTo>
                  <a:lnTo>
                    <a:pt x="134" y="103"/>
                  </a:lnTo>
                  <a:lnTo>
                    <a:pt x="149" y="95"/>
                  </a:lnTo>
                  <a:lnTo>
                    <a:pt x="149" y="74"/>
                  </a:lnTo>
                  <a:lnTo>
                    <a:pt x="178" y="70"/>
                  </a:lnTo>
                  <a:lnTo>
                    <a:pt x="183" y="65"/>
                  </a:lnTo>
                  <a:lnTo>
                    <a:pt x="334" y="69"/>
                  </a:lnTo>
                  <a:lnTo>
                    <a:pt x="384" y="70"/>
                  </a:lnTo>
                  <a:lnTo>
                    <a:pt x="384" y="45"/>
                  </a:lnTo>
                  <a:lnTo>
                    <a:pt x="403" y="45"/>
                  </a:lnTo>
                  <a:lnTo>
                    <a:pt x="439" y="34"/>
                  </a:lnTo>
                  <a:lnTo>
                    <a:pt x="448" y="28"/>
                  </a:lnTo>
                  <a:lnTo>
                    <a:pt x="465" y="29"/>
                  </a:lnTo>
                  <a:lnTo>
                    <a:pt x="480" y="23"/>
                  </a:lnTo>
                  <a:lnTo>
                    <a:pt x="493" y="21"/>
                  </a:lnTo>
                  <a:lnTo>
                    <a:pt x="472" y="11"/>
                  </a:lnTo>
                  <a:lnTo>
                    <a:pt x="469" y="0"/>
                  </a:lnTo>
                  <a:lnTo>
                    <a:pt x="483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968629" y="1159787"/>
              <a:ext cx="882162" cy="628949"/>
            </a:xfrm>
            <a:custGeom>
              <a:avLst/>
              <a:gdLst>
                <a:gd name="T0" fmla="*/ 946 w 1296"/>
                <a:gd name="T1" fmla="*/ 83 h 922"/>
                <a:gd name="T2" fmla="*/ 976 w 1296"/>
                <a:gd name="T3" fmla="*/ 126 h 922"/>
                <a:gd name="T4" fmla="*/ 983 w 1296"/>
                <a:gd name="T5" fmla="*/ 183 h 922"/>
                <a:gd name="T6" fmla="*/ 1053 w 1296"/>
                <a:gd name="T7" fmla="*/ 205 h 922"/>
                <a:gd name="T8" fmla="*/ 1088 w 1296"/>
                <a:gd name="T9" fmla="*/ 208 h 922"/>
                <a:gd name="T10" fmla="*/ 1162 w 1296"/>
                <a:gd name="T11" fmla="*/ 225 h 922"/>
                <a:gd name="T12" fmla="*/ 1162 w 1296"/>
                <a:gd name="T13" fmla="*/ 259 h 922"/>
                <a:gd name="T14" fmla="*/ 1190 w 1296"/>
                <a:gd name="T15" fmla="*/ 315 h 922"/>
                <a:gd name="T16" fmla="*/ 1211 w 1296"/>
                <a:gd name="T17" fmla="*/ 368 h 922"/>
                <a:gd name="T18" fmla="*/ 1168 w 1296"/>
                <a:gd name="T19" fmla="*/ 439 h 922"/>
                <a:gd name="T20" fmla="*/ 1212 w 1296"/>
                <a:gd name="T21" fmla="*/ 448 h 922"/>
                <a:gd name="T22" fmla="*/ 1239 w 1296"/>
                <a:gd name="T23" fmla="*/ 464 h 922"/>
                <a:gd name="T24" fmla="*/ 1281 w 1296"/>
                <a:gd name="T25" fmla="*/ 491 h 922"/>
                <a:gd name="T26" fmla="*/ 1274 w 1296"/>
                <a:gd name="T27" fmla="*/ 518 h 922"/>
                <a:gd name="T28" fmla="*/ 1274 w 1296"/>
                <a:gd name="T29" fmla="*/ 561 h 922"/>
                <a:gd name="T30" fmla="*/ 1142 w 1296"/>
                <a:gd name="T31" fmla="*/ 609 h 922"/>
                <a:gd name="T32" fmla="*/ 1157 w 1296"/>
                <a:gd name="T33" fmla="*/ 665 h 922"/>
                <a:gd name="T34" fmla="*/ 1195 w 1296"/>
                <a:gd name="T35" fmla="*/ 694 h 922"/>
                <a:gd name="T36" fmla="*/ 1158 w 1296"/>
                <a:gd name="T37" fmla="*/ 779 h 922"/>
                <a:gd name="T38" fmla="*/ 1050 w 1296"/>
                <a:gd name="T39" fmla="*/ 759 h 922"/>
                <a:gd name="T40" fmla="*/ 985 w 1296"/>
                <a:gd name="T41" fmla="*/ 694 h 922"/>
                <a:gd name="T42" fmla="*/ 950 w 1296"/>
                <a:gd name="T43" fmla="*/ 655 h 922"/>
                <a:gd name="T44" fmla="*/ 909 w 1296"/>
                <a:gd name="T45" fmla="*/ 625 h 922"/>
                <a:gd name="T46" fmla="*/ 881 w 1296"/>
                <a:gd name="T47" fmla="*/ 614 h 922"/>
                <a:gd name="T48" fmla="*/ 872 w 1296"/>
                <a:gd name="T49" fmla="*/ 601 h 922"/>
                <a:gd name="T50" fmla="*/ 843 w 1296"/>
                <a:gd name="T51" fmla="*/ 556 h 922"/>
                <a:gd name="T52" fmla="*/ 828 w 1296"/>
                <a:gd name="T53" fmla="*/ 560 h 922"/>
                <a:gd name="T54" fmla="*/ 774 w 1296"/>
                <a:gd name="T55" fmla="*/ 665 h 922"/>
                <a:gd name="T56" fmla="*/ 705 w 1296"/>
                <a:gd name="T57" fmla="*/ 739 h 922"/>
                <a:gd name="T58" fmla="*/ 683 w 1296"/>
                <a:gd name="T59" fmla="*/ 848 h 922"/>
                <a:gd name="T60" fmla="*/ 641 w 1296"/>
                <a:gd name="T61" fmla="*/ 892 h 922"/>
                <a:gd name="T62" fmla="*/ 575 w 1296"/>
                <a:gd name="T63" fmla="*/ 892 h 922"/>
                <a:gd name="T64" fmla="*/ 423 w 1296"/>
                <a:gd name="T65" fmla="*/ 788 h 922"/>
                <a:gd name="T66" fmla="*/ 367 w 1296"/>
                <a:gd name="T67" fmla="*/ 826 h 922"/>
                <a:gd name="T68" fmla="*/ 311 w 1296"/>
                <a:gd name="T69" fmla="*/ 841 h 922"/>
                <a:gd name="T70" fmla="*/ 288 w 1296"/>
                <a:gd name="T71" fmla="*/ 804 h 922"/>
                <a:gd name="T72" fmla="*/ 261 w 1296"/>
                <a:gd name="T73" fmla="*/ 804 h 922"/>
                <a:gd name="T74" fmla="*/ 232 w 1296"/>
                <a:gd name="T75" fmla="*/ 772 h 922"/>
                <a:gd name="T76" fmla="*/ 210 w 1296"/>
                <a:gd name="T77" fmla="*/ 739 h 922"/>
                <a:gd name="T78" fmla="*/ 176 w 1296"/>
                <a:gd name="T79" fmla="*/ 708 h 922"/>
                <a:gd name="T80" fmla="*/ 123 w 1296"/>
                <a:gd name="T81" fmla="*/ 670 h 922"/>
                <a:gd name="T82" fmla="*/ 79 w 1296"/>
                <a:gd name="T83" fmla="*/ 679 h 922"/>
                <a:gd name="T84" fmla="*/ 47 w 1296"/>
                <a:gd name="T85" fmla="*/ 607 h 922"/>
                <a:gd name="T86" fmla="*/ 57 w 1296"/>
                <a:gd name="T87" fmla="*/ 548 h 922"/>
                <a:gd name="T88" fmla="*/ 84 w 1296"/>
                <a:gd name="T89" fmla="*/ 516 h 922"/>
                <a:gd name="T90" fmla="*/ 180 w 1296"/>
                <a:gd name="T91" fmla="*/ 454 h 922"/>
                <a:gd name="T92" fmla="*/ 266 w 1296"/>
                <a:gd name="T93" fmla="*/ 289 h 922"/>
                <a:gd name="T94" fmla="*/ 354 w 1296"/>
                <a:gd name="T95" fmla="*/ 240 h 922"/>
                <a:gd name="T96" fmla="*/ 463 w 1296"/>
                <a:gd name="T97" fmla="*/ 166 h 922"/>
                <a:gd name="T98" fmla="*/ 530 w 1296"/>
                <a:gd name="T99" fmla="*/ 181 h 922"/>
                <a:gd name="T100" fmla="*/ 591 w 1296"/>
                <a:gd name="T101" fmla="*/ 73 h 922"/>
                <a:gd name="T102" fmla="*/ 699 w 1296"/>
                <a:gd name="T103" fmla="*/ 103 h 922"/>
                <a:gd name="T104" fmla="*/ 743 w 1296"/>
                <a:gd name="T105" fmla="*/ 28 h 922"/>
                <a:gd name="T106" fmla="*/ 861 w 1296"/>
                <a:gd name="T107" fmla="*/ 59 h 922"/>
                <a:gd name="T108" fmla="*/ 915 w 1296"/>
                <a:gd name="T109" fmla="*/ 7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922">
                  <a:moveTo>
                    <a:pt x="915" y="70"/>
                  </a:moveTo>
                  <a:lnTo>
                    <a:pt x="920" y="73"/>
                  </a:lnTo>
                  <a:lnTo>
                    <a:pt x="946" y="57"/>
                  </a:lnTo>
                  <a:lnTo>
                    <a:pt x="971" y="65"/>
                  </a:lnTo>
                  <a:lnTo>
                    <a:pt x="941" y="70"/>
                  </a:lnTo>
                  <a:lnTo>
                    <a:pt x="949" y="75"/>
                  </a:lnTo>
                  <a:lnTo>
                    <a:pt x="946" y="83"/>
                  </a:lnTo>
                  <a:lnTo>
                    <a:pt x="974" y="85"/>
                  </a:lnTo>
                  <a:lnTo>
                    <a:pt x="981" y="89"/>
                  </a:lnTo>
                  <a:lnTo>
                    <a:pt x="981" y="98"/>
                  </a:lnTo>
                  <a:lnTo>
                    <a:pt x="965" y="103"/>
                  </a:lnTo>
                  <a:lnTo>
                    <a:pt x="979" y="107"/>
                  </a:lnTo>
                  <a:lnTo>
                    <a:pt x="976" y="112"/>
                  </a:lnTo>
                  <a:lnTo>
                    <a:pt x="976" y="126"/>
                  </a:lnTo>
                  <a:lnTo>
                    <a:pt x="950" y="124"/>
                  </a:lnTo>
                  <a:lnTo>
                    <a:pt x="955" y="133"/>
                  </a:lnTo>
                  <a:lnTo>
                    <a:pt x="985" y="136"/>
                  </a:lnTo>
                  <a:lnTo>
                    <a:pt x="971" y="142"/>
                  </a:lnTo>
                  <a:lnTo>
                    <a:pt x="979" y="149"/>
                  </a:lnTo>
                  <a:lnTo>
                    <a:pt x="974" y="166"/>
                  </a:lnTo>
                  <a:lnTo>
                    <a:pt x="983" y="183"/>
                  </a:lnTo>
                  <a:lnTo>
                    <a:pt x="999" y="177"/>
                  </a:lnTo>
                  <a:lnTo>
                    <a:pt x="1013" y="187"/>
                  </a:lnTo>
                  <a:lnTo>
                    <a:pt x="1018" y="202"/>
                  </a:lnTo>
                  <a:lnTo>
                    <a:pt x="1020" y="200"/>
                  </a:lnTo>
                  <a:lnTo>
                    <a:pt x="1029" y="205"/>
                  </a:lnTo>
                  <a:lnTo>
                    <a:pt x="1038" y="198"/>
                  </a:lnTo>
                  <a:lnTo>
                    <a:pt x="1053" y="205"/>
                  </a:lnTo>
                  <a:lnTo>
                    <a:pt x="1054" y="218"/>
                  </a:lnTo>
                  <a:lnTo>
                    <a:pt x="1062" y="222"/>
                  </a:lnTo>
                  <a:lnTo>
                    <a:pt x="1072" y="213"/>
                  </a:lnTo>
                  <a:lnTo>
                    <a:pt x="1072" y="195"/>
                  </a:lnTo>
                  <a:lnTo>
                    <a:pt x="1079" y="210"/>
                  </a:lnTo>
                  <a:lnTo>
                    <a:pt x="1082" y="205"/>
                  </a:lnTo>
                  <a:lnTo>
                    <a:pt x="1088" y="208"/>
                  </a:lnTo>
                  <a:lnTo>
                    <a:pt x="1089" y="202"/>
                  </a:lnTo>
                  <a:lnTo>
                    <a:pt x="1102" y="202"/>
                  </a:lnTo>
                  <a:lnTo>
                    <a:pt x="1106" y="205"/>
                  </a:lnTo>
                  <a:lnTo>
                    <a:pt x="1138" y="193"/>
                  </a:lnTo>
                  <a:lnTo>
                    <a:pt x="1163" y="192"/>
                  </a:lnTo>
                  <a:lnTo>
                    <a:pt x="1175" y="203"/>
                  </a:lnTo>
                  <a:lnTo>
                    <a:pt x="1162" y="225"/>
                  </a:lnTo>
                  <a:lnTo>
                    <a:pt x="1153" y="230"/>
                  </a:lnTo>
                  <a:lnTo>
                    <a:pt x="1147" y="227"/>
                  </a:lnTo>
                  <a:lnTo>
                    <a:pt x="1147" y="236"/>
                  </a:lnTo>
                  <a:lnTo>
                    <a:pt x="1142" y="240"/>
                  </a:lnTo>
                  <a:lnTo>
                    <a:pt x="1146" y="246"/>
                  </a:lnTo>
                  <a:lnTo>
                    <a:pt x="1146" y="257"/>
                  </a:lnTo>
                  <a:lnTo>
                    <a:pt x="1162" y="259"/>
                  </a:lnTo>
                  <a:lnTo>
                    <a:pt x="1162" y="269"/>
                  </a:lnTo>
                  <a:lnTo>
                    <a:pt x="1165" y="264"/>
                  </a:lnTo>
                  <a:lnTo>
                    <a:pt x="1180" y="274"/>
                  </a:lnTo>
                  <a:lnTo>
                    <a:pt x="1185" y="296"/>
                  </a:lnTo>
                  <a:lnTo>
                    <a:pt x="1192" y="300"/>
                  </a:lnTo>
                  <a:lnTo>
                    <a:pt x="1195" y="310"/>
                  </a:lnTo>
                  <a:lnTo>
                    <a:pt x="1190" y="315"/>
                  </a:lnTo>
                  <a:lnTo>
                    <a:pt x="1192" y="323"/>
                  </a:lnTo>
                  <a:lnTo>
                    <a:pt x="1202" y="326"/>
                  </a:lnTo>
                  <a:lnTo>
                    <a:pt x="1207" y="344"/>
                  </a:lnTo>
                  <a:lnTo>
                    <a:pt x="1215" y="341"/>
                  </a:lnTo>
                  <a:lnTo>
                    <a:pt x="1216" y="351"/>
                  </a:lnTo>
                  <a:lnTo>
                    <a:pt x="1202" y="364"/>
                  </a:lnTo>
                  <a:lnTo>
                    <a:pt x="1211" y="368"/>
                  </a:lnTo>
                  <a:lnTo>
                    <a:pt x="1210" y="385"/>
                  </a:lnTo>
                  <a:lnTo>
                    <a:pt x="1201" y="385"/>
                  </a:lnTo>
                  <a:lnTo>
                    <a:pt x="1191" y="397"/>
                  </a:lnTo>
                  <a:lnTo>
                    <a:pt x="1185" y="418"/>
                  </a:lnTo>
                  <a:lnTo>
                    <a:pt x="1167" y="424"/>
                  </a:lnTo>
                  <a:lnTo>
                    <a:pt x="1165" y="434"/>
                  </a:lnTo>
                  <a:lnTo>
                    <a:pt x="1168" y="439"/>
                  </a:lnTo>
                  <a:lnTo>
                    <a:pt x="1170" y="429"/>
                  </a:lnTo>
                  <a:lnTo>
                    <a:pt x="1175" y="424"/>
                  </a:lnTo>
                  <a:lnTo>
                    <a:pt x="1180" y="437"/>
                  </a:lnTo>
                  <a:lnTo>
                    <a:pt x="1191" y="433"/>
                  </a:lnTo>
                  <a:lnTo>
                    <a:pt x="1201" y="434"/>
                  </a:lnTo>
                  <a:lnTo>
                    <a:pt x="1197" y="452"/>
                  </a:lnTo>
                  <a:lnTo>
                    <a:pt x="1212" y="448"/>
                  </a:lnTo>
                  <a:lnTo>
                    <a:pt x="1224" y="434"/>
                  </a:lnTo>
                  <a:lnTo>
                    <a:pt x="1226" y="442"/>
                  </a:lnTo>
                  <a:lnTo>
                    <a:pt x="1219" y="454"/>
                  </a:lnTo>
                  <a:lnTo>
                    <a:pt x="1226" y="471"/>
                  </a:lnTo>
                  <a:lnTo>
                    <a:pt x="1235" y="456"/>
                  </a:lnTo>
                  <a:lnTo>
                    <a:pt x="1242" y="453"/>
                  </a:lnTo>
                  <a:lnTo>
                    <a:pt x="1239" y="464"/>
                  </a:lnTo>
                  <a:lnTo>
                    <a:pt x="1245" y="476"/>
                  </a:lnTo>
                  <a:lnTo>
                    <a:pt x="1256" y="468"/>
                  </a:lnTo>
                  <a:lnTo>
                    <a:pt x="1260" y="481"/>
                  </a:lnTo>
                  <a:lnTo>
                    <a:pt x="1270" y="481"/>
                  </a:lnTo>
                  <a:lnTo>
                    <a:pt x="1270" y="487"/>
                  </a:lnTo>
                  <a:lnTo>
                    <a:pt x="1269" y="492"/>
                  </a:lnTo>
                  <a:lnTo>
                    <a:pt x="1281" y="491"/>
                  </a:lnTo>
                  <a:lnTo>
                    <a:pt x="1291" y="501"/>
                  </a:lnTo>
                  <a:lnTo>
                    <a:pt x="1286" y="502"/>
                  </a:lnTo>
                  <a:lnTo>
                    <a:pt x="1276" y="496"/>
                  </a:lnTo>
                  <a:lnTo>
                    <a:pt x="1276" y="503"/>
                  </a:lnTo>
                  <a:lnTo>
                    <a:pt x="1266" y="503"/>
                  </a:lnTo>
                  <a:lnTo>
                    <a:pt x="1276" y="512"/>
                  </a:lnTo>
                  <a:lnTo>
                    <a:pt x="1274" y="518"/>
                  </a:lnTo>
                  <a:lnTo>
                    <a:pt x="1279" y="525"/>
                  </a:lnTo>
                  <a:lnTo>
                    <a:pt x="1295" y="527"/>
                  </a:lnTo>
                  <a:lnTo>
                    <a:pt x="1296" y="533"/>
                  </a:lnTo>
                  <a:lnTo>
                    <a:pt x="1283" y="533"/>
                  </a:lnTo>
                  <a:lnTo>
                    <a:pt x="1293" y="541"/>
                  </a:lnTo>
                  <a:lnTo>
                    <a:pt x="1283" y="545"/>
                  </a:lnTo>
                  <a:lnTo>
                    <a:pt x="1274" y="561"/>
                  </a:lnTo>
                  <a:lnTo>
                    <a:pt x="1260" y="560"/>
                  </a:lnTo>
                  <a:lnTo>
                    <a:pt x="1259" y="566"/>
                  </a:lnTo>
                  <a:lnTo>
                    <a:pt x="1247" y="570"/>
                  </a:lnTo>
                  <a:lnTo>
                    <a:pt x="1240" y="565"/>
                  </a:lnTo>
                  <a:lnTo>
                    <a:pt x="1191" y="599"/>
                  </a:lnTo>
                  <a:lnTo>
                    <a:pt x="1187" y="619"/>
                  </a:lnTo>
                  <a:lnTo>
                    <a:pt x="1142" y="609"/>
                  </a:lnTo>
                  <a:lnTo>
                    <a:pt x="1121" y="614"/>
                  </a:lnTo>
                  <a:lnTo>
                    <a:pt x="1111" y="620"/>
                  </a:lnTo>
                  <a:lnTo>
                    <a:pt x="1121" y="626"/>
                  </a:lnTo>
                  <a:lnTo>
                    <a:pt x="1132" y="624"/>
                  </a:lnTo>
                  <a:lnTo>
                    <a:pt x="1121" y="639"/>
                  </a:lnTo>
                  <a:lnTo>
                    <a:pt x="1136" y="644"/>
                  </a:lnTo>
                  <a:lnTo>
                    <a:pt x="1157" y="665"/>
                  </a:lnTo>
                  <a:lnTo>
                    <a:pt x="1158" y="671"/>
                  </a:lnTo>
                  <a:lnTo>
                    <a:pt x="1150" y="674"/>
                  </a:lnTo>
                  <a:lnTo>
                    <a:pt x="1147" y="681"/>
                  </a:lnTo>
                  <a:lnTo>
                    <a:pt x="1163" y="694"/>
                  </a:lnTo>
                  <a:lnTo>
                    <a:pt x="1178" y="693"/>
                  </a:lnTo>
                  <a:lnTo>
                    <a:pt x="1181" y="699"/>
                  </a:lnTo>
                  <a:lnTo>
                    <a:pt x="1195" y="694"/>
                  </a:lnTo>
                  <a:lnTo>
                    <a:pt x="1195" y="723"/>
                  </a:lnTo>
                  <a:lnTo>
                    <a:pt x="1200" y="727"/>
                  </a:lnTo>
                  <a:lnTo>
                    <a:pt x="1195" y="734"/>
                  </a:lnTo>
                  <a:lnTo>
                    <a:pt x="1197" y="739"/>
                  </a:lnTo>
                  <a:lnTo>
                    <a:pt x="1190" y="742"/>
                  </a:lnTo>
                  <a:lnTo>
                    <a:pt x="1181" y="758"/>
                  </a:lnTo>
                  <a:lnTo>
                    <a:pt x="1158" y="779"/>
                  </a:lnTo>
                  <a:lnTo>
                    <a:pt x="1142" y="762"/>
                  </a:lnTo>
                  <a:lnTo>
                    <a:pt x="1143" y="773"/>
                  </a:lnTo>
                  <a:lnTo>
                    <a:pt x="1137" y="782"/>
                  </a:lnTo>
                  <a:lnTo>
                    <a:pt x="1084" y="796"/>
                  </a:lnTo>
                  <a:lnTo>
                    <a:pt x="1078" y="783"/>
                  </a:lnTo>
                  <a:lnTo>
                    <a:pt x="1057" y="774"/>
                  </a:lnTo>
                  <a:lnTo>
                    <a:pt x="1050" y="759"/>
                  </a:lnTo>
                  <a:lnTo>
                    <a:pt x="1035" y="747"/>
                  </a:lnTo>
                  <a:lnTo>
                    <a:pt x="1037" y="735"/>
                  </a:lnTo>
                  <a:lnTo>
                    <a:pt x="1022" y="735"/>
                  </a:lnTo>
                  <a:lnTo>
                    <a:pt x="1025" y="724"/>
                  </a:lnTo>
                  <a:lnTo>
                    <a:pt x="1013" y="720"/>
                  </a:lnTo>
                  <a:lnTo>
                    <a:pt x="1010" y="708"/>
                  </a:lnTo>
                  <a:lnTo>
                    <a:pt x="985" y="694"/>
                  </a:lnTo>
                  <a:lnTo>
                    <a:pt x="993" y="684"/>
                  </a:lnTo>
                  <a:lnTo>
                    <a:pt x="988" y="676"/>
                  </a:lnTo>
                  <a:lnTo>
                    <a:pt x="971" y="668"/>
                  </a:lnTo>
                  <a:lnTo>
                    <a:pt x="971" y="660"/>
                  </a:lnTo>
                  <a:lnTo>
                    <a:pt x="961" y="660"/>
                  </a:lnTo>
                  <a:lnTo>
                    <a:pt x="958" y="654"/>
                  </a:lnTo>
                  <a:lnTo>
                    <a:pt x="950" y="655"/>
                  </a:lnTo>
                  <a:lnTo>
                    <a:pt x="945" y="649"/>
                  </a:lnTo>
                  <a:lnTo>
                    <a:pt x="936" y="651"/>
                  </a:lnTo>
                  <a:lnTo>
                    <a:pt x="930" y="640"/>
                  </a:lnTo>
                  <a:lnTo>
                    <a:pt x="925" y="639"/>
                  </a:lnTo>
                  <a:lnTo>
                    <a:pt x="925" y="631"/>
                  </a:lnTo>
                  <a:lnTo>
                    <a:pt x="909" y="634"/>
                  </a:lnTo>
                  <a:lnTo>
                    <a:pt x="909" y="625"/>
                  </a:lnTo>
                  <a:lnTo>
                    <a:pt x="904" y="626"/>
                  </a:lnTo>
                  <a:lnTo>
                    <a:pt x="904" y="634"/>
                  </a:lnTo>
                  <a:lnTo>
                    <a:pt x="891" y="635"/>
                  </a:lnTo>
                  <a:lnTo>
                    <a:pt x="889" y="629"/>
                  </a:lnTo>
                  <a:lnTo>
                    <a:pt x="896" y="625"/>
                  </a:lnTo>
                  <a:lnTo>
                    <a:pt x="887" y="624"/>
                  </a:lnTo>
                  <a:lnTo>
                    <a:pt x="881" y="614"/>
                  </a:lnTo>
                  <a:lnTo>
                    <a:pt x="891" y="609"/>
                  </a:lnTo>
                  <a:lnTo>
                    <a:pt x="904" y="610"/>
                  </a:lnTo>
                  <a:lnTo>
                    <a:pt x="907" y="604"/>
                  </a:lnTo>
                  <a:lnTo>
                    <a:pt x="894" y="597"/>
                  </a:lnTo>
                  <a:lnTo>
                    <a:pt x="886" y="607"/>
                  </a:lnTo>
                  <a:lnTo>
                    <a:pt x="870" y="610"/>
                  </a:lnTo>
                  <a:lnTo>
                    <a:pt x="872" y="601"/>
                  </a:lnTo>
                  <a:lnTo>
                    <a:pt x="871" y="582"/>
                  </a:lnTo>
                  <a:lnTo>
                    <a:pt x="852" y="599"/>
                  </a:lnTo>
                  <a:lnTo>
                    <a:pt x="845" y="594"/>
                  </a:lnTo>
                  <a:lnTo>
                    <a:pt x="856" y="586"/>
                  </a:lnTo>
                  <a:lnTo>
                    <a:pt x="848" y="570"/>
                  </a:lnTo>
                  <a:lnTo>
                    <a:pt x="860" y="570"/>
                  </a:lnTo>
                  <a:lnTo>
                    <a:pt x="843" y="556"/>
                  </a:lnTo>
                  <a:lnTo>
                    <a:pt x="861" y="553"/>
                  </a:lnTo>
                  <a:lnTo>
                    <a:pt x="862" y="541"/>
                  </a:lnTo>
                  <a:lnTo>
                    <a:pt x="857" y="540"/>
                  </a:lnTo>
                  <a:lnTo>
                    <a:pt x="856" y="550"/>
                  </a:lnTo>
                  <a:lnTo>
                    <a:pt x="845" y="546"/>
                  </a:lnTo>
                  <a:lnTo>
                    <a:pt x="843" y="553"/>
                  </a:lnTo>
                  <a:lnTo>
                    <a:pt x="828" y="560"/>
                  </a:lnTo>
                  <a:lnTo>
                    <a:pt x="833" y="570"/>
                  </a:lnTo>
                  <a:lnTo>
                    <a:pt x="822" y="557"/>
                  </a:lnTo>
                  <a:lnTo>
                    <a:pt x="811" y="601"/>
                  </a:lnTo>
                  <a:lnTo>
                    <a:pt x="803" y="615"/>
                  </a:lnTo>
                  <a:lnTo>
                    <a:pt x="808" y="615"/>
                  </a:lnTo>
                  <a:lnTo>
                    <a:pt x="808" y="665"/>
                  </a:lnTo>
                  <a:lnTo>
                    <a:pt x="774" y="665"/>
                  </a:lnTo>
                  <a:lnTo>
                    <a:pt x="772" y="670"/>
                  </a:lnTo>
                  <a:lnTo>
                    <a:pt x="758" y="673"/>
                  </a:lnTo>
                  <a:lnTo>
                    <a:pt x="734" y="700"/>
                  </a:lnTo>
                  <a:lnTo>
                    <a:pt x="723" y="705"/>
                  </a:lnTo>
                  <a:lnTo>
                    <a:pt x="728" y="719"/>
                  </a:lnTo>
                  <a:lnTo>
                    <a:pt x="715" y="735"/>
                  </a:lnTo>
                  <a:lnTo>
                    <a:pt x="705" y="739"/>
                  </a:lnTo>
                  <a:lnTo>
                    <a:pt x="702" y="752"/>
                  </a:lnTo>
                  <a:lnTo>
                    <a:pt x="713" y="763"/>
                  </a:lnTo>
                  <a:lnTo>
                    <a:pt x="723" y="779"/>
                  </a:lnTo>
                  <a:lnTo>
                    <a:pt x="717" y="809"/>
                  </a:lnTo>
                  <a:lnTo>
                    <a:pt x="708" y="808"/>
                  </a:lnTo>
                  <a:lnTo>
                    <a:pt x="697" y="811"/>
                  </a:lnTo>
                  <a:lnTo>
                    <a:pt x="683" y="848"/>
                  </a:lnTo>
                  <a:lnTo>
                    <a:pt x="669" y="848"/>
                  </a:lnTo>
                  <a:lnTo>
                    <a:pt x="660" y="863"/>
                  </a:lnTo>
                  <a:lnTo>
                    <a:pt x="654" y="867"/>
                  </a:lnTo>
                  <a:lnTo>
                    <a:pt x="655" y="870"/>
                  </a:lnTo>
                  <a:lnTo>
                    <a:pt x="649" y="875"/>
                  </a:lnTo>
                  <a:lnTo>
                    <a:pt x="654" y="891"/>
                  </a:lnTo>
                  <a:lnTo>
                    <a:pt x="641" y="892"/>
                  </a:lnTo>
                  <a:lnTo>
                    <a:pt x="635" y="920"/>
                  </a:lnTo>
                  <a:lnTo>
                    <a:pt x="621" y="922"/>
                  </a:lnTo>
                  <a:lnTo>
                    <a:pt x="604" y="917"/>
                  </a:lnTo>
                  <a:lnTo>
                    <a:pt x="604" y="905"/>
                  </a:lnTo>
                  <a:lnTo>
                    <a:pt x="586" y="905"/>
                  </a:lnTo>
                  <a:lnTo>
                    <a:pt x="586" y="892"/>
                  </a:lnTo>
                  <a:lnTo>
                    <a:pt x="575" y="892"/>
                  </a:lnTo>
                  <a:lnTo>
                    <a:pt x="575" y="794"/>
                  </a:lnTo>
                  <a:lnTo>
                    <a:pt x="564" y="792"/>
                  </a:lnTo>
                  <a:lnTo>
                    <a:pt x="562" y="700"/>
                  </a:lnTo>
                  <a:lnTo>
                    <a:pt x="537" y="691"/>
                  </a:lnTo>
                  <a:lnTo>
                    <a:pt x="537" y="788"/>
                  </a:lnTo>
                  <a:lnTo>
                    <a:pt x="423" y="792"/>
                  </a:lnTo>
                  <a:lnTo>
                    <a:pt x="423" y="788"/>
                  </a:lnTo>
                  <a:lnTo>
                    <a:pt x="399" y="783"/>
                  </a:lnTo>
                  <a:lnTo>
                    <a:pt x="399" y="851"/>
                  </a:lnTo>
                  <a:lnTo>
                    <a:pt x="389" y="862"/>
                  </a:lnTo>
                  <a:lnTo>
                    <a:pt x="383" y="860"/>
                  </a:lnTo>
                  <a:lnTo>
                    <a:pt x="377" y="848"/>
                  </a:lnTo>
                  <a:lnTo>
                    <a:pt x="387" y="831"/>
                  </a:lnTo>
                  <a:lnTo>
                    <a:pt x="367" y="826"/>
                  </a:lnTo>
                  <a:lnTo>
                    <a:pt x="345" y="831"/>
                  </a:lnTo>
                  <a:lnTo>
                    <a:pt x="348" y="838"/>
                  </a:lnTo>
                  <a:lnTo>
                    <a:pt x="334" y="843"/>
                  </a:lnTo>
                  <a:lnTo>
                    <a:pt x="330" y="841"/>
                  </a:lnTo>
                  <a:lnTo>
                    <a:pt x="335" y="828"/>
                  </a:lnTo>
                  <a:lnTo>
                    <a:pt x="319" y="836"/>
                  </a:lnTo>
                  <a:lnTo>
                    <a:pt x="311" y="841"/>
                  </a:lnTo>
                  <a:lnTo>
                    <a:pt x="311" y="828"/>
                  </a:lnTo>
                  <a:lnTo>
                    <a:pt x="318" y="821"/>
                  </a:lnTo>
                  <a:lnTo>
                    <a:pt x="303" y="814"/>
                  </a:lnTo>
                  <a:lnTo>
                    <a:pt x="306" y="809"/>
                  </a:lnTo>
                  <a:lnTo>
                    <a:pt x="316" y="809"/>
                  </a:lnTo>
                  <a:lnTo>
                    <a:pt x="316" y="801"/>
                  </a:lnTo>
                  <a:lnTo>
                    <a:pt x="288" y="804"/>
                  </a:lnTo>
                  <a:lnTo>
                    <a:pt x="291" y="819"/>
                  </a:lnTo>
                  <a:lnTo>
                    <a:pt x="285" y="819"/>
                  </a:lnTo>
                  <a:lnTo>
                    <a:pt x="280" y="812"/>
                  </a:lnTo>
                  <a:lnTo>
                    <a:pt x="284" y="801"/>
                  </a:lnTo>
                  <a:lnTo>
                    <a:pt x="274" y="798"/>
                  </a:lnTo>
                  <a:lnTo>
                    <a:pt x="270" y="792"/>
                  </a:lnTo>
                  <a:lnTo>
                    <a:pt x="261" y="804"/>
                  </a:lnTo>
                  <a:lnTo>
                    <a:pt x="256" y="787"/>
                  </a:lnTo>
                  <a:lnTo>
                    <a:pt x="252" y="788"/>
                  </a:lnTo>
                  <a:lnTo>
                    <a:pt x="242" y="798"/>
                  </a:lnTo>
                  <a:lnTo>
                    <a:pt x="245" y="787"/>
                  </a:lnTo>
                  <a:lnTo>
                    <a:pt x="259" y="773"/>
                  </a:lnTo>
                  <a:lnTo>
                    <a:pt x="244" y="777"/>
                  </a:lnTo>
                  <a:lnTo>
                    <a:pt x="232" y="772"/>
                  </a:lnTo>
                  <a:lnTo>
                    <a:pt x="229" y="762"/>
                  </a:lnTo>
                  <a:lnTo>
                    <a:pt x="215" y="763"/>
                  </a:lnTo>
                  <a:lnTo>
                    <a:pt x="212" y="768"/>
                  </a:lnTo>
                  <a:lnTo>
                    <a:pt x="200" y="762"/>
                  </a:lnTo>
                  <a:lnTo>
                    <a:pt x="220" y="740"/>
                  </a:lnTo>
                  <a:lnTo>
                    <a:pt x="216" y="729"/>
                  </a:lnTo>
                  <a:lnTo>
                    <a:pt x="210" y="739"/>
                  </a:lnTo>
                  <a:lnTo>
                    <a:pt x="196" y="724"/>
                  </a:lnTo>
                  <a:lnTo>
                    <a:pt x="190" y="724"/>
                  </a:lnTo>
                  <a:lnTo>
                    <a:pt x="190" y="719"/>
                  </a:lnTo>
                  <a:lnTo>
                    <a:pt x="201" y="719"/>
                  </a:lnTo>
                  <a:lnTo>
                    <a:pt x="205" y="710"/>
                  </a:lnTo>
                  <a:lnTo>
                    <a:pt x="186" y="713"/>
                  </a:lnTo>
                  <a:lnTo>
                    <a:pt x="176" y="708"/>
                  </a:lnTo>
                  <a:lnTo>
                    <a:pt x="180" y="698"/>
                  </a:lnTo>
                  <a:lnTo>
                    <a:pt x="167" y="708"/>
                  </a:lnTo>
                  <a:lnTo>
                    <a:pt x="168" y="684"/>
                  </a:lnTo>
                  <a:lnTo>
                    <a:pt x="155" y="693"/>
                  </a:lnTo>
                  <a:lnTo>
                    <a:pt x="137" y="693"/>
                  </a:lnTo>
                  <a:lnTo>
                    <a:pt x="137" y="670"/>
                  </a:lnTo>
                  <a:lnTo>
                    <a:pt x="123" y="670"/>
                  </a:lnTo>
                  <a:lnTo>
                    <a:pt x="127" y="658"/>
                  </a:lnTo>
                  <a:lnTo>
                    <a:pt x="111" y="654"/>
                  </a:lnTo>
                  <a:lnTo>
                    <a:pt x="98" y="658"/>
                  </a:lnTo>
                  <a:lnTo>
                    <a:pt x="91" y="656"/>
                  </a:lnTo>
                  <a:lnTo>
                    <a:pt x="89" y="668"/>
                  </a:lnTo>
                  <a:lnTo>
                    <a:pt x="79" y="668"/>
                  </a:lnTo>
                  <a:lnTo>
                    <a:pt x="79" y="679"/>
                  </a:lnTo>
                  <a:lnTo>
                    <a:pt x="74" y="676"/>
                  </a:lnTo>
                  <a:lnTo>
                    <a:pt x="73" y="678"/>
                  </a:lnTo>
                  <a:lnTo>
                    <a:pt x="43" y="676"/>
                  </a:lnTo>
                  <a:lnTo>
                    <a:pt x="42" y="625"/>
                  </a:lnTo>
                  <a:lnTo>
                    <a:pt x="37" y="615"/>
                  </a:lnTo>
                  <a:lnTo>
                    <a:pt x="40" y="609"/>
                  </a:lnTo>
                  <a:lnTo>
                    <a:pt x="47" y="607"/>
                  </a:lnTo>
                  <a:lnTo>
                    <a:pt x="47" y="602"/>
                  </a:lnTo>
                  <a:lnTo>
                    <a:pt x="35" y="599"/>
                  </a:lnTo>
                  <a:lnTo>
                    <a:pt x="38" y="586"/>
                  </a:lnTo>
                  <a:lnTo>
                    <a:pt x="58" y="594"/>
                  </a:lnTo>
                  <a:lnTo>
                    <a:pt x="68" y="581"/>
                  </a:lnTo>
                  <a:lnTo>
                    <a:pt x="69" y="561"/>
                  </a:lnTo>
                  <a:lnTo>
                    <a:pt x="57" y="548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4" y="492"/>
                  </a:lnTo>
                  <a:lnTo>
                    <a:pt x="14" y="482"/>
                  </a:lnTo>
                  <a:lnTo>
                    <a:pt x="40" y="479"/>
                  </a:lnTo>
                  <a:lnTo>
                    <a:pt x="72" y="512"/>
                  </a:lnTo>
                  <a:lnTo>
                    <a:pt x="84" y="516"/>
                  </a:lnTo>
                  <a:lnTo>
                    <a:pt x="99" y="506"/>
                  </a:lnTo>
                  <a:lnTo>
                    <a:pt x="109" y="482"/>
                  </a:lnTo>
                  <a:lnTo>
                    <a:pt x="122" y="481"/>
                  </a:lnTo>
                  <a:lnTo>
                    <a:pt x="142" y="489"/>
                  </a:lnTo>
                  <a:lnTo>
                    <a:pt x="155" y="489"/>
                  </a:lnTo>
                  <a:lnTo>
                    <a:pt x="170" y="481"/>
                  </a:lnTo>
                  <a:lnTo>
                    <a:pt x="180" y="454"/>
                  </a:lnTo>
                  <a:lnTo>
                    <a:pt x="207" y="422"/>
                  </a:lnTo>
                  <a:lnTo>
                    <a:pt x="207" y="385"/>
                  </a:lnTo>
                  <a:lnTo>
                    <a:pt x="202" y="311"/>
                  </a:lnTo>
                  <a:lnTo>
                    <a:pt x="215" y="299"/>
                  </a:lnTo>
                  <a:lnTo>
                    <a:pt x="227" y="291"/>
                  </a:lnTo>
                  <a:lnTo>
                    <a:pt x="256" y="295"/>
                  </a:lnTo>
                  <a:lnTo>
                    <a:pt x="266" y="289"/>
                  </a:lnTo>
                  <a:lnTo>
                    <a:pt x="279" y="266"/>
                  </a:lnTo>
                  <a:lnTo>
                    <a:pt x="288" y="222"/>
                  </a:lnTo>
                  <a:lnTo>
                    <a:pt x="308" y="172"/>
                  </a:lnTo>
                  <a:lnTo>
                    <a:pt x="316" y="167"/>
                  </a:lnTo>
                  <a:lnTo>
                    <a:pt x="330" y="176"/>
                  </a:lnTo>
                  <a:lnTo>
                    <a:pt x="340" y="227"/>
                  </a:lnTo>
                  <a:lnTo>
                    <a:pt x="354" y="240"/>
                  </a:lnTo>
                  <a:lnTo>
                    <a:pt x="372" y="235"/>
                  </a:lnTo>
                  <a:lnTo>
                    <a:pt x="392" y="208"/>
                  </a:lnTo>
                  <a:lnTo>
                    <a:pt x="413" y="210"/>
                  </a:lnTo>
                  <a:lnTo>
                    <a:pt x="461" y="225"/>
                  </a:lnTo>
                  <a:lnTo>
                    <a:pt x="471" y="218"/>
                  </a:lnTo>
                  <a:lnTo>
                    <a:pt x="472" y="203"/>
                  </a:lnTo>
                  <a:lnTo>
                    <a:pt x="463" y="166"/>
                  </a:lnTo>
                  <a:lnTo>
                    <a:pt x="463" y="147"/>
                  </a:lnTo>
                  <a:lnTo>
                    <a:pt x="472" y="134"/>
                  </a:lnTo>
                  <a:lnTo>
                    <a:pt x="481" y="134"/>
                  </a:lnTo>
                  <a:lnTo>
                    <a:pt x="488" y="142"/>
                  </a:lnTo>
                  <a:lnTo>
                    <a:pt x="505" y="182"/>
                  </a:lnTo>
                  <a:lnTo>
                    <a:pt x="518" y="187"/>
                  </a:lnTo>
                  <a:lnTo>
                    <a:pt x="530" y="181"/>
                  </a:lnTo>
                  <a:lnTo>
                    <a:pt x="536" y="172"/>
                  </a:lnTo>
                  <a:lnTo>
                    <a:pt x="545" y="142"/>
                  </a:lnTo>
                  <a:lnTo>
                    <a:pt x="564" y="103"/>
                  </a:lnTo>
                  <a:lnTo>
                    <a:pt x="566" y="80"/>
                  </a:lnTo>
                  <a:lnTo>
                    <a:pt x="570" y="69"/>
                  </a:lnTo>
                  <a:lnTo>
                    <a:pt x="584" y="67"/>
                  </a:lnTo>
                  <a:lnTo>
                    <a:pt x="591" y="73"/>
                  </a:lnTo>
                  <a:lnTo>
                    <a:pt x="615" y="98"/>
                  </a:lnTo>
                  <a:lnTo>
                    <a:pt x="628" y="131"/>
                  </a:lnTo>
                  <a:lnTo>
                    <a:pt x="635" y="134"/>
                  </a:lnTo>
                  <a:lnTo>
                    <a:pt x="649" y="124"/>
                  </a:lnTo>
                  <a:lnTo>
                    <a:pt x="655" y="109"/>
                  </a:lnTo>
                  <a:lnTo>
                    <a:pt x="665" y="103"/>
                  </a:lnTo>
                  <a:lnTo>
                    <a:pt x="699" y="103"/>
                  </a:lnTo>
                  <a:lnTo>
                    <a:pt x="718" y="99"/>
                  </a:lnTo>
                  <a:lnTo>
                    <a:pt x="733" y="92"/>
                  </a:lnTo>
                  <a:lnTo>
                    <a:pt x="737" y="75"/>
                  </a:lnTo>
                  <a:lnTo>
                    <a:pt x="705" y="45"/>
                  </a:lnTo>
                  <a:lnTo>
                    <a:pt x="703" y="34"/>
                  </a:lnTo>
                  <a:lnTo>
                    <a:pt x="712" y="28"/>
                  </a:lnTo>
                  <a:lnTo>
                    <a:pt x="743" y="28"/>
                  </a:lnTo>
                  <a:lnTo>
                    <a:pt x="768" y="6"/>
                  </a:lnTo>
                  <a:lnTo>
                    <a:pt x="777" y="6"/>
                  </a:lnTo>
                  <a:lnTo>
                    <a:pt x="796" y="19"/>
                  </a:lnTo>
                  <a:lnTo>
                    <a:pt x="832" y="77"/>
                  </a:lnTo>
                  <a:lnTo>
                    <a:pt x="846" y="83"/>
                  </a:lnTo>
                  <a:lnTo>
                    <a:pt x="857" y="73"/>
                  </a:lnTo>
                  <a:lnTo>
                    <a:pt x="861" y="59"/>
                  </a:lnTo>
                  <a:lnTo>
                    <a:pt x="855" y="33"/>
                  </a:lnTo>
                  <a:lnTo>
                    <a:pt x="855" y="3"/>
                  </a:lnTo>
                  <a:lnTo>
                    <a:pt x="862" y="0"/>
                  </a:lnTo>
                  <a:lnTo>
                    <a:pt x="894" y="29"/>
                  </a:lnTo>
                  <a:lnTo>
                    <a:pt x="905" y="53"/>
                  </a:lnTo>
                  <a:lnTo>
                    <a:pt x="919" y="59"/>
                  </a:lnTo>
                  <a:lnTo>
                    <a:pt x="915" y="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2796336" y="3035743"/>
              <a:ext cx="1086366" cy="1007407"/>
            </a:xfrm>
            <a:custGeom>
              <a:avLst/>
              <a:gdLst>
                <a:gd name="T0" fmla="*/ 1199 w 1595"/>
                <a:gd name="T1" fmla="*/ 89 h 1480"/>
                <a:gd name="T2" fmla="*/ 1230 w 1595"/>
                <a:gd name="T3" fmla="*/ 275 h 1480"/>
                <a:gd name="T4" fmla="*/ 1259 w 1595"/>
                <a:gd name="T5" fmla="*/ 365 h 1480"/>
                <a:gd name="T6" fmla="*/ 1298 w 1595"/>
                <a:gd name="T7" fmla="*/ 443 h 1480"/>
                <a:gd name="T8" fmla="*/ 1448 w 1595"/>
                <a:gd name="T9" fmla="*/ 485 h 1480"/>
                <a:gd name="T10" fmla="*/ 1510 w 1595"/>
                <a:gd name="T11" fmla="*/ 593 h 1480"/>
                <a:gd name="T12" fmla="*/ 1544 w 1595"/>
                <a:gd name="T13" fmla="*/ 636 h 1480"/>
                <a:gd name="T14" fmla="*/ 1515 w 1595"/>
                <a:gd name="T15" fmla="*/ 780 h 1480"/>
                <a:gd name="T16" fmla="*/ 1500 w 1595"/>
                <a:gd name="T17" fmla="*/ 966 h 1480"/>
                <a:gd name="T18" fmla="*/ 1411 w 1595"/>
                <a:gd name="T19" fmla="*/ 1046 h 1480"/>
                <a:gd name="T20" fmla="*/ 1329 w 1595"/>
                <a:gd name="T21" fmla="*/ 1037 h 1480"/>
                <a:gd name="T22" fmla="*/ 1284 w 1595"/>
                <a:gd name="T23" fmla="*/ 1049 h 1480"/>
                <a:gd name="T24" fmla="*/ 1288 w 1595"/>
                <a:gd name="T25" fmla="*/ 1104 h 1480"/>
                <a:gd name="T26" fmla="*/ 1268 w 1595"/>
                <a:gd name="T27" fmla="*/ 1194 h 1480"/>
                <a:gd name="T28" fmla="*/ 1259 w 1595"/>
                <a:gd name="T29" fmla="*/ 1271 h 1480"/>
                <a:gd name="T30" fmla="*/ 1171 w 1595"/>
                <a:gd name="T31" fmla="*/ 1401 h 1480"/>
                <a:gd name="T32" fmla="*/ 1156 w 1595"/>
                <a:gd name="T33" fmla="*/ 1480 h 1480"/>
                <a:gd name="T34" fmla="*/ 1044 w 1595"/>
                <a:gd name="T35" fmla="*/ 1423 h 1480"/>
                <a:gd name="T36" fmla="*/ 959 w 1595"/>
                <a:gd name="T37" fmla="*/ 1310 h 1480"/>
                <a:gd name="T38" fmla="*/ 938 w 1595"/>
                <a:gd name="T39" fmla="*/ 1236 h 1480"/>
                <a:gd name="T40" fmla="*/ 949 w 1595"/>
                <a:gd name="T41" fmla="*/ 1110 h 1480"/>
                <a:gd name="T42" fmla="*/ 941 w 1595"/>
                <a:gd name="T43" fmla="*/ 1012 h 1480"/>
                <a:gd name="T44" fmla="*/ 847 w 1595"/>
                <a:gd name="T45" fmla="*/ 1046 h 1480"/>
                <a:gd name="T46" fmla="*/ 777 w 1595"/>
                <a:gd name="T47" fmla="*/ 889 h 1480"/>
                <a:gd name="T48" fmla="*/ 756 w 1595"/>
                <a:gd name="T49" fmla="*/ 822 h 1480"/>
                <a:gd name="T50" fmla="*/ 626 w 1595"/>
                <a:gd name="T51" fmla="*/ 938 h 1480"/>
                <a:gd name="T52" fmla="*/ 629 w 1595"/>
                <a:gd name="T53" fmla="*/ 1006 h 1480"/>
                <a:gd name="T54" fmla="*/ 557 w 1595"/>
                <a:gd name="T55" fmla="*/ 1120 h 1480"/>
                <a:gd name="T56" fmla="*/ 437 w 1595"/>
                <a:gd name="T57" fmla="*/ 1119 h 1480"/>
                <a:gd name="T58" fmla="*/ 355 w 1595"/>
                <a:gd name="T59" fmla="*/ 1140 h 1480"/>
                <a:gd name="T60" fmla="*/ 340 w 1595"/>
                <a:gd name="T61" fmla="*/ 1187 h 1480"/>
                <a:gd name="T62" fmla="*/ 211 w 1595"/>
                <a:gd name="T63" fmla="*/ 1229 h 1480"/>
                <a:gd name="T64" fmla="*/ 71 w 1595"/>
                <a:gd name="T65" fmla="*/ 1221 h 1480"/>
                <a:gd name="T66" fmla="*/ 74 w 1595"/>
                <a:gd name="T67" fmla="*/ 1069 h 1480"/>
                <a:gd name="T68" fmla="*/ 20 w 1595"/>
                <a:gd name="T69" fmla="*/ 966 h 1480"/>
                <a:gd name="T70" fmla="*/ 43 w 1595"/>
                <a:gd name="T71" fmla="*/ 897 h 1480"/>
                <a:gd name="T72" fmla="*/ 76 w 1595"/>
                <a:gd name="T73" fmla="*/ 790 h 1480"/>
                <a:gd name="T74" fmla="*/ 111 w 1595"/>
                <a:gd name="T75" fmla="*/ 715 h 1480"/>
                <a:gd name="T76" fmla="*/ 192 w 1595"/>
                <a:gd name="T77" fmla="*/ 588 h 1480"/>
                <a:gd name="T78" fmla="*/ 271 w 1595"/>
                <a:gd name="T79" fmla="*/ 602 h 1480"/>
                <a:gd name="T80" fmla="*/ 353 w 1595"/>
                <a:gd name="T81" fmla="*/ 529 h 1480"/>
                <a:gd name="T82" fmla="*/ 397 w 1595"/>
                <a:gd name="T83" fmla="*/ 475 h 1480"/>
                <a:gd name="T84" fmla="*/ 432 w 1595"/>
                <a:gd name="T85" fmla="*/ 601 h 1480"/>
                <a:gd name="T86" fmla="*/ 531 w 1595"/>
                <a:gd name="T87" fmla="*/ 705 h 1480"/>
                <a:gd name="T88" fmla="*/ 733 w 1595"/>
                <a:gd name="T89" fmla="*/ 628 h 1480"/>
                <a:gd name="T90" fmla="*/ 832 w 1595"/>
                <a:gd name="T91" fmla="*/ 583 h 1480"/>
                <a:gd name="T92" fmla="*/ 805 w 1595"/>
                <a:gd name="T93" fmla="*/ 513 h 1480"/>
                <a:gd name="T94" fmla="*/ 738 w 1595"/>
                <a:gd name="T95" fmla="*/ 508 h 1480"/>
                <a:gd name="T96" fmla="*/ 624 w 1595"/>
                <a:gd name="T97" fmla="*/ 445 h 1480"/>
                <a:gd name="T98" fmla="*/ 534 w 1595"/>
                <a:gd name="T99" fmla="*/ 379 h 1480"/>
                <a:gd name="T100" fmla="*/ 569 w 1595"/>
                <a:gd name="T101" fmla="*/ 307 h 1480"/>
                <a:gd name="T102" fmla="*/ 698 w 1595"/>
                <a:gd name="T103" fmla="*/ 118 h 1480"/>
                <a:gd name="T104" fmla="*/ 749 w 1595"/>
                <a:gd name="T105" fmla="*/ 153 h 1480"/>
                <a:gd name="T106" fmla="*/ 840 w 1595"/>
                <a:gd name="T107" fmla="*/ 243 h 1480"/>
                <a:gd name="T108" fmla="*/ 826 w 1595"/>
                <a:gd name="T109" fmla="*/ 322 h 1480"/>
                <a:gd name="T110" fmla="*/ 951 w 1595"/>
                <a:gd name="T111" fmla="*/ 311 h 1480"/>
                <a:gd name="T112" fmla="*/ 925 w 1595"/>
                <a:gd name="T113" fmla="*/ 206 h 1480"/>
                <a:gd name="T114" fmla="*/ 1071 w 1595"/>
                <a:gd name="T115" fmla="*/ 34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5" h="1480">
                  <a:moveTo>
                    <a:pt x="1132" y="0"/>
                  </a:moveTo>
                  <a:lnTo>
                    <a:pt x="1151" y="24"/>
                  </a:lnTo>
                  <a:lnTo>
                    <a:pt x="1155" y="20"/>
                  </a:lnTo>
                  <a:lnTo>
                    <a:pt x="1171" y="25"/>
                  </a:lnTo>
                  <a:lnTo>
                    <a:pt x="1180" y="32"/>
                  </a:lnTo>
                  <a:lnTo>
                    <a:pt x="1196" y="46"/>
                  </a:lnTo>
                  <a:lnTo>
                    <a:pt x="1190" y="56"/>
                  </a:lnTo>
                  <a:lnTo>
                    <a:pt x="1197" y="60"/>
                  </a:lnTo>
                  <a:lnTo>
                    <a:pt x="1204" y="75"/>
                  </a:lnTo>
                  <a:lnTo>
                    <a:pt x="1199" y="89"/>
                  </a:lnTo>
                  <a:lnTo>
                    <a:pt x="1212" y="130"/>
                  </a:lnTo>
                  <a:lnTo>
                    <a:pt x="1222" y="137"/>
                  </a:lnTo>
                  <a:lnTo>
                    <a:pt x="1219" y="147"/>
                  </a:lnTo>
                  <a:lnTo>
                    <a:pt x="1230" y="155"/>
                  </a:lnTo>
                  <a:lnTo>
                    <a:pt x="1231" y="178"/>
                  </a:lnTo>
                  <a:lnTo>
                    <a:pt x="1229" y="206"/>
                  </a:lnTo>
                  <a:lnTo>
                    <a:pt x="1234" y="208"/>
                  </a:lnTo>
                  <a:lnTo>
                    <a:pt x="1239" y="219"/>
                  </a:lnTo>
                  <a:lnTo>
                    <a:pt x="1235" y="243"/>
                  </a:lnTo>
                  <a:lnTo>
                    <a:pt x="1230" y="275"/>
                  </a:lnTo>
                  <a:lnTo>
                    <a:pt x="1236" y="282"/>
                  </a:lnTo>
                  <a:lnTo>
                    <a:pt x="1236" y="288"/>
                  </a:lnTo>
                  <a:lnTo>
                    <a:pt x="1240" y="286"/>
                  </a:lnTo>
                  <a:lnTo>
                    <a:pt x="1235" y="296"/>
                  </a:lnTo>
                  <a:lnTo>
                    <a:pt x="1241" y="303"/>
                  </a:lnTo>
                  <a:lnTo>
                    <a:pt x="1235" y="307"/>
                  </a:lnTo>
                  <a:lnTo>
                    <a:pt x="1240" y="335"/>
                  </a:lnTo>
                  <a:lnTo>
                    <a:pt x="1246" y="352"/>
                  </a:lnTo>
                  <a:lnTo>
                    <a:pt x="1251" y="355"/>
                  </a:lnTo>
                  <a:lnTo>
                    <a:pt x="1259" y="365"/>
                  </a:lnTo>
                  <a:lnTo>
                    <a:pt x="1261" y="375"/>
                  </a:lnTo>
                  <a:lnTo>
                    <a:pt x="1256" y="385"/>
                  </a:lnTo>
                  <a:lnTo>
                    <a:pt x="1263" y="391"/>
                  </a:lnTo>
                  <a:lnTo>
                    <a:pt x="1266" y="406"/>
                  </a:lnTo>
                  <a:lnTo>
                    <a:pt x="1273" y="408"/>
                  </a:lnTo>
                  <a:lnTo>
                    <a:pt x="1275" y="415"/>
                  </a:lnTo>
                  <a:lnTo>
                    <a:pt x="1271" y="426"/>
                  </a:lnTo>
                  <a:lnTo>
                    <a:pt x="1286" y="431"/>
                  </a:lnTo>
                  <a:lnTo>
                    <a:pt x="1289" y="440"/>
                  </a:lnTo>
                  <a:lnTo>
                    <a:pt x="1298" y="443"/>
                  </a:lnTo>
                  <a:lnTo>
                    <a:pt x="1304" y="472"/>
                  </a:lnTo>
                  <a:lnTo>
                    <a:pt x="1319" y="490"/>
                  </a:lnTo>
                  <a:lnTo>
                    <a:pt x="1323" y="512"/>
                  </a:lnTo>
                  <a:lnTo>
                    <a:pt x="1328" y="509"/>
                  </a:lnTo>
                  <a:lnTo>
                    <a:pt x="1342" y="492"/>
                  </a:lnTo>
                  <a:lnTo>
                    <a:pt x="1358" y="507"/>
                  </a:lnTo>
                  <a:lnTo>
                    <a:pt x="1388" y="484"/>
                  </a:lnTo>
                  <a:lnTo>
                    <a:pt x="1416" y="487"/>
                  </a:lnTo>
                  <a:lnTo>
                    <a:pt x="1443" y="484"/>
                  </a:lnTo>
                  <a:lnTo>
                    <a:pt x="1448" y="485"/>
                  </a:lnTo>
                  <a:lnTo>
                    <a:pt x="1468" y="485"/>
                  </a:lnTo>
                  <a:lnTo>
                    <a:pt x="1483" y="500"/>
                  </a:lnTo>
                  <a:lnTo>
                    <a:pt x="1485" y="518"/>
                  </a:lnTo>
                  <a:lnTo>
                    <a:pt x="1480" y="534"/>
                  </a:lnTo>
                  <a:lnTo>
                    <a:pt x="1483" y="539"/>
                  </a:lnTo>
                  <a:lnTo>
                    <a:pt x="1478" y="551"/>
                  </a:lnTo>
                  <a:lnTo>
                    <a:pt x="1486" y="573"/>
                  </a:lnTo>
                  <a:lnTo>
                    <a:pt x="1496" y="578"/>
                  </a:lnTo>
                  <a:lnTo>
                    <a:pt x="1495" y="583"/>
                  </a:lnTo>
                  <a:lnTo>
                    <a:pt x="1510" y="593"/>
                  </a:lnTo>
                  <a:lnTo>
                    <a:pt x="1502" y="602"/>
                  </a:lnTo>
                  <a:lnTo>
                    <a:pt x="1505" y="607"/>
                  </a:lnTo>
                  <a:lnTo>
                    <a:pt x="1529" y="592"/>
                  </a:lnTo>
                  <a:lnTo>
                    <a:pt x="1552" y="601"/>
                  </a:lnTo>
                  <a:lnTo>
                    <a:pt x="1589" y="635"/>
                  </a:lnTo>
                  <a:lnTo>
                    <a:pt x="1595" y="642"/>
                  </a:lnTo>
                  <a:lnTo>
                    <a:pt x="1593" y="651"/>
                  </a:lnTo>
                  <a:lnTo>
                    <a:pt x="1585" y="641"/>
                  </a:lnTo>
                  <a:lnTo>
                    <a:pt x="1566" y="642"/>
                  </a:lnTo>
                  <a:lnTo>
                    <a:pt x="1544" y="636"/>
                  </a:lnTo>
                  <a:lnTo>
                    <a:pt x="1537" y="642"/>
                  </a:lnTo>
                  <a:lnTo>
                    <a:pt x="1527" y="640"/>
                  </a:lnTo>
                  <a:lnTo>
                    <a:pt x="1520" y="665"/>
                  </a:lnTo>
                  <a:lnTo>
                    <a:pt x="1497" y="686"/>
                  </a:lnTo>
                  <a:lnTo>
                    <a:pt x="1502" y="690"/>
                  </a:lnTo>
                  <a:lnTo>
                    <a:pt x="1500" y="699"/>
                  </a:lnTo>
                  <a:lnTo>
                    <a:pt x="1515" y="709"/>
                  </a:lnTo>
                  <a:lnTo>
                    <a:pt x="1506" y="741"/>
                  </a:lnTo>
                  <a:lnTo>
                    <a:pt x="1521" y="764"/>
                  </a:lnTo>
                  <a:lnTo>
                    <a:pt x="1515" y="780"/>
                  </a:lnTo>
                  <a:lnTo>
                    <a:pt x="1529" y="790"/>
                  </a:lnTo>
                  <a:lnTo>
                    <a:pt x="1521" y="800"/>
                  </a:lnTo>
                  <a:lnTo>
                    <a:pt x="1517" y="833"/>
                  </a:lnTo>
                  <a:lnTo>
                    <a:pt x="1521" y="849"/>
                  </a:lnTo>
                  <a:lnTo>
                    <a:pt x="1539" y="867"/>
                  </a:lnTo>
                  <a:lnTo>
                    <a:pt x="1534" y="878"/>
                  </a:lnTo>
                  <a:lnTo>
                    <a:pt x="1520" y="902"/>
                  </a:lnTo>
                  <a:lnTo>
                    <a:pt x="1517" y="938"/>
                  </a:lnTo>
                  <a:lnTo>
                    <a:pt x="1497" y="960"/>
                  </a:lnTo>
                  <a:lnTo>
                    <a:pt x="1500" y="966"/>
                  </a:lnTo>
                  <a:lnTo>
                    <a:pt x="1493" y="987"/>
                  </a:lnTo>
                  <a:lnTo>
                    <a:pt x="1501" y="1024"/>
                  </a:lnTo>
                  <a:lnTo>
                    <a:pt x="1496" y="1039"/>
                  </a:lnTo>
                  <a:lnTo>
                    <a:pt x="1495" y="1049"/>
                  </a:lnTo>
                  <a:lnTo>
                    <a:pt x="1477" y="1060"/>
                  </a:lnTo>
                  <a:lnTo>
                    <a:pt x="1468" y="1078"/>
                  </a:lnTo>
                  <a:lnTo>
                    <a:pt x="1462" y="1081"/>
                  </a:lnTo>
                  <a:lnTo>
                    <a:pt x="1453" y="1074"/>
                  </a:lnTo>
                  <a:lnTo>
                    <a:pt x="1427" y="1075"/>
                  </a:lnTo>
                  <a:lnTo>
                    <a:pt x="1411" y="1046"/>
                  </a:lnTo>
                  <a:lnTo>
                    <a:pt x="1398" y="1044"/>
                  </a:lnTo>
                  <a:lnTo>
                    <a:pt x="1382" y="1046"/>
                  </a:lnTo>
                  <a:lnTo>
                    <a:pt x="1383" y="996"/>
                  </a:lnTo>
                  <a:lnTo>
                    <a:pt x="1377" y="1000"/>
                  </a:lnTo>
                  <a:lnTo>
                    <a:pt x="1373" y="1019"/>
                  </a:lnTo>
                  <a:lnTo>
                    <a:pt x="1363" y="1025"/>
                  </a:lnTo>
                  <a:lnTo>
                    <a:pt x="1360" y="1039"/>
                  </a:lnTo>
                  <a:lnTo>
                    <a:pt x="1344" y="1035"/>
                  </a:lnTo>
                  <a:lnTo>
                    <a:pt x="1335" y="1041"/>
                  </a:lnTo>
                  <a:lnTo>
                    <a:pt x="1329" y="1037"/>
                  </a:lnTo>
                  <a:lnTo>
                    <a:pt x="1323" y="1041"/>
                  </a:lnTo>
                  <a:lnTo>
                    <a:pt x="1325" y="1051"/>
                  </a:lnTo>
                  <a:lnTo>
                    <a:pt x="1319" y="1045"/>
                  </a:lnTo>
                  <a:lnTo>
                    <a:pt x="1303" y="1069"/>
                  </a:lnTo>
                  <a:lnTo>
                    <a:pt x="1298" y="1064"/>
                  </a:lnTo>
                  <a:lnTo>
                    <a:pt x="1300" y="1059"/>
                  </a:lnTo>
                  <a:lnTo>
                    <a:pt x="1294" y="1056"/>
                  </a:lnTo>
                  <a:lnTo>
                    <a:pt x="1299" y="1050"/>
                  </a:lnTo>
                  <a:lnTo>
                    <a:pt x="1299" y="1045"/>
                  </a:lnTo>
                  <a:lnTo>
                    <a:pt x="1284" y="1049"/>
                  </a:lnTo>
                  <a:lnTo>
                    <a:pt x="1288" y="1055"/>
                  </a:lnTo>
                  <a:lnTo>
                    <a:pt x="1281" y="1059"/>
                  </a:lnTo>
                  <a:lnTo>
                    <a:pt x="1276" y="1071"/>
                  </a:lnTo>
                  <a:lnTo>
                    <a:pt x="1284" y="1071"/>
                  </a:lnTo>
                  <a:lnTo>
                    <a:pt x="1284" y="1085"/>
                  </a:lnTo>
                  <a:lnTo>
                    <a:pt x="1276" y="1083"/>
                  </a:lnTo>
                  <a:lnTo>
                    <a:pt x="1276" y="1090"/>
                  </a:lnTo>
                  <a:lnTo>
                    <a:pt x="1284" y="1091"/>
                  </a:lnTo>
                  <a:lnTo>
                    <a:pt x="1278" y="1098"/>
                  </a:lnTo>
                  <a:lnTo>
                    <a:pt x="1288" y="1104"/>
                  </a:lnTo>
                  <a:lnTo>
                    <a:pt x="1278" y="1118"/>
                  </a:lnTo>
                  <a:lnTo>
                    <a:pt x="1278" y="1130"/>
                  </a:lnTo>
                  <a:lnTo>
                    <a:pt x="1293" y="1140"/>
                  </a:lnTo>
                  <a:lnTo>
                    <a:pt x="1293" y="1145"/>
                  </a:lnTo>
                  <a:lnTo>
                    <a:pt x="1278" y="1149"/>
                  </a:lnTo>
                  <a:lnTo>
                    <a:pt x="1284" y="1155"/>
                  </a:lnTo>
                  <a:lnTo>
                    <a:pt x="1276" y="1170"/>
                  </a:lnTo>
                  <a:lnTo>
                    <a:pt x="1266" y="1170"/>
                  </a:lnTo>
                  <a:lnTo>
                    <a:pt x="1271" y="1175"/>
                  </a:lnTo>
                  <a:lnTo>
                    <a:pt x="1268" y="1194"/>
                  </a:lnTo>
                  <a:lnTo>
                    <a:pt x="1275" y="1204"/>
                  </a:lnTo>
                  <a:lnTo>
                    <a:pt x="1271" y="1218"/>
                  </a:lnTo>
                  <a:lnTo>
                    <a:pt x="1275" y="1221"/>
                  </a:lnTo>
                  <a:lnTo>
                    <a:pt x="1271" y="1227"/>
                  </a:lnTo>
                  <a:lnTo>
                    <a:pt x="1276" y="1234"/>
                  </a:lnTo>
                  <a:lnTo>
                    <a:pt x="1270" y="1246"/>
                  </a:lnTo>
                  <a:lnTo>
                    <a:pt x="1271" y="1256"/>
                  </a:lnTo>
                  <a:lnTo>
                    <a:pt x="1265" y="1256"/>
                  </a:lnTo>
                  <a:lnTo>
                    <a:pt x="1265" y="1263"/>
                  </a:lnTo>
                  <a:lnTo>
                    <a:pt x="1259" y="1271"/>
                  </a:lnTo>
                  <a:lnTo>
                    <a:pt x="1260" y="1280"/>
                  </a:lnTo>
                  <a:lnTo>
                    <a:pt x="1250" y="1283"/>
                  </a:lnTo>
                  <a:lnTo>
                    <a:pt x="1250" y="1298"/>
                  </a:lnTo>
                  <a:lnTo>
                    <a:pt x="1244" y="1306"/>
                  </a:lnTo>
                  <a:lnTo>
                    <a:pt x="1250" y="1346"/>
                  </a:lnTo>
                  <a:lnTo>
                    <a:pt x="1222" y="1386"/>
                  </a:lnTo>
                  <a:lnTo>
                    <a:pt x="1215" y="1390"/>
                  </a:lnTo>
                  <a:lnTo>
                    <a:pt x="1206" y="1380"/>
                  </a:lnTo>
                  <a:lnTo>
                    <a:pt x="1172" y="1384"/>
                  </a:lnTo>
                  <a:lnTo>
                    <a:pt x="1171" y="1401"/>
                  </a:lnTo>
                  <a:lnTo>
                    <a:pt x="1176" y="1406"/>
                  </a:lnTo>
                  <a:lnTo>
                    <a:pt x="1171" y="1433"/>
                  </a:lnTo>
                  <a:lnTo>
                    <a:pt x="1175" y="1436"/>
                  </a:lnTo>
                  <a:lnTo>
                    <a:pt x="1171" y="1438"/>
                  </a:lnTo>
                  <a:lnTo>
                    <a:pt x="1176" y="1441"/>
                  </a:lnTo>
                  <a:lnTo>
                    <a:pt x="1176" y="1455"/>
                  </a:lnTo>
                  <a:lnTo>
                    <a:pt x="1170" y="1468"/>
                  </a:lnTo>
                  <a:lnTo>
                    <a:pt x="1172" y="1473"/>
                  </a:lnTo>
                  <a:lnTo>
                    <a:pt x="1165" y="1479"/>
                  </a:lnTo>
                  <a:lnTo>
                    <a:pt x="1156" y="1480"/>
                  </a:lnTo>
                  <a:lnTo>
                    <a:pt x="1146" y="1464"/>
                  </a:lnTo>
                  <a:lnTo>
                    <a:pt x="1133" y="1465"/>
                  </a:lnTo>
                  <a:lnTo>
                    <a:pt x="1128" y="1473"/>
                  </a:lnTo>
                  <a:lnTo>
                    <a:pt x="1122" y="1464"/>
                  </a:lnTo>
                  <a:lnTo>
                    <a:pt x="1111" y="1464"/>
                  </a:lnTo>
                  <a:lnTo>
                    <a:pt x="1103" y="1470"/>
                  </a:lnTo>
                  <a:lnTo>
                    <a:pt x="1091" y="1463"/>
                  </a:lnTo>
                  <a:lnTo>
                    <a:pt x="1084" y="1458"/>
                  </a:lnTo>
                  <a:lnTo>
                    <a:pt x="1082" y="1439"/>
                  </a:lnTo>
                  <a:lnTo>
                    <a:pt x="1044" y="1423"/>
                  </a:lnTo>
                  <a:lnTo>
                    <a:pt x="1018" y="1386"/>
                  </a:lnTo>
                  <a:lnTo>
                    <a:pt x="1007" y="1389"/>
                  </a:lnTo>
                  <a:lnTo>
                    <a:pt x="1007" y="1365"/>
                  </a:lnTo>
                  <a:lnTo>
                    <a:pt x="997" y="1357"/>
                  </a:lnTo>
                  <a:lnTo>
                    <a:pt x="995" y="1346"/>
                  </a:lnTo>
                  <a:lnTo>
                    <a:pt x="988" y="1346"/>
                  </a:lnTo>
                  <a:lnTo>
                    <a:pt x="988" y="1335"/>
                  </a:lnTo>
                  <a:lnTo>
                    <a:pt x="975" y="1321"/>
                  </a:lnTo>
                  <a:lnTo>
                    <a:pt x="970" y="1308"/>
                  </a:lnTo>
                  <a:lnTo>
                    <a:pt x="959" y="1310"/>
                  </a:lnTo>
                  <a:lnTo>
                    <a:pt x="964" y="1296"/>
                  </a:lnTo>
                  <a:lnTo>
                    <a:pt x="949" y="1301"/>
                  </a:lnTo>
                  <a:lnTo>
                    <a:pt x="951" y="1288"/>
                  </a:lnTo>
                  <a:lnTo>
                    <a:pt x="946" y="1285"/>
                  </a:lnTo>
                  <a:lnTo>
                    <a:pt x="938" y="1292"/>
                  </a:lnTo>
                  <a:lnTo>
                    <a:pt x="935" y="1290"/>
                  </a:lnTo>
                  <a:lnTo>
                    <a:pt x="930" y="1253"/>
                  </a:lnTo>
                  <a:lnTo>
                    <a:pt x="938" y="1248"/>
                  </a:lnTo>
                  <a:lnTo>
                    <a:pt x="933" y="1242"/>
                  </a:lnTo>
                  <a:lnTo>
                    <a:pt x="938" y="1236"/>
                  </a:lnTo>
                  <a:lnTo>
                    <a:pt x="909" y="1184"/>
                  </a:lnTo>
                  <a:lnTo>
                    <a:pt x="904" y="1178"/>
                  </a:lnTo>
                  <a:lnTo>
                    <a:pt x="911" y="1162"/>
                  </a:lnTo>
                  <a:lnTo>
                    <a:pt x="925" y="1155"/>
                  </a:lnTo>
                  <a:lnTo>
                    <a:pt x="926" y="1139"/>
                  </a:lnTo>
                  <a:lnTo>
                    <a:pt x="933" y="1138"/>
                  </a:lnTo>
                  <a:lnTo>
                    <a:pt x="936" y="1133"/>
                  </a:lnTo>
                  <a:lnTo>
                    <a:pt x="924" y="1124"/>
                  </a:lnTo>
                  <a:lnTo>
                    <a:pt x="925" y="1118"/>
                  </a:lnTo>
                  <a:lnTo>
                    <a:pt x="949" y="1110"/>
                  </a:lnTo>
                  <a:lnTo>
                    <a:pt x="946" y="1093"/>
                  </a:lnTo>
                  <a:lnTo>
                    <a:pt x="954" y="1086"/>
                  </a:lnTo>
                  <a:lnTo>
                    <a:pt x="949" y="1065"/>
                  </a:lnTo>
                  <a:lnTo>
                    <a:pt x="958" y="1054"/>
                  </a:lnTo>
                  <a:lnTo>
                    <a:pt x="953" y="1045"/>
                  </a:lnTo>
                  <a:lnTo>
                    <a:pt x="946" y="1046"/>
                  </a:lnTo>
                  <a:lnTo>
                    <a:pt x="936" y="1040"/>
                  </a:lnTo>
                  <a:lnTo>
                    <a:pt x="936" y="1032"/>
                  </a:lnTo>
                  <a:lnTo>
                    <a:pt x="948" y="1025"/>
                  </a:lnTo>
                  <a:lnTo>
                    <a:pt x="941" y="1012"/>
                  </a:lnTo>
                  <a:lnTo>
                    <a:pt x="946" y="1006"/>
                  </a:lnTo>
                  <a:lnTo>
                    <a:pt x="931" y="1002"/>
                  </a:lnTo>
                  <a:lnTo>
                    <a:pt x="925" y="1006"/>
                  </a:lnTo>
                  <a:lnTo>
                    <a:pt x="916" y="986"/>
                  </a:lnTo>
                  <a:lnTo>
                    <a:pt x="905" y="986"/>
                  </a:lnTo>
                  <a:lnTo>
                    <a:pt x="901" y="1000"/>
                  </a:lnTo>
                  <a:lnTo>
                    <a:pt x="901" y="1019"/>
                  </a:lnTo>
                  <a:lnTo>
                    <a:pt x="899" y="1024"/>
                  </a:lnTo>
                  <a:lnTo>
                    <a:pt x="861" y="1035"/>
                  </a:lnTo>
                  <a:lnTo>
                    <a:pt x="847" y="1046"/>
                  </a:lnTo>
                  <a:lnTo>
                    <a:pt x="837" y="1044"/>
                  </a:lnTo>
                  <a:lnTo>
                    <a:pt x="832" y="1046"/>
                  </a:lnTo>
                  <a:lnTo>
                    <a:pt x="796" y="1025"/>
                  </a:lnTo>
                  <a:lnTo>
                    <a:pt x="786" y="1024"/>
                  </a:lnTo>
                  <a:lnTo>
                    <a:pt x="771" y="1012"/>
                  </a:lnTo>
                  <a:lnTo>
                    <a:pt x="776" y="997"/>
                  </a:lnTo>
                  <a:lnTo>
                    <a:pt x="763" y="981"/>
                  </a:lnTo>
                  <a:lnTo>
                    <a:pt x="762" y="938"/>
                  </a:lnTo>
                  <a:lnTo>
                    <a:pt x="754" y="922"/>
                  </a:lnTo>
                  <a:lnTo>
                    <a:pt x="777" y="889"/>
                  </a:lnTo>
                  <a:lnTo>
                    <a:pt x="781" y="867"/>
                  </a:lnTo>
                  <a:lnTo>
                    <a:pt x="805" y="823"/>
                  </a:lnTo>
                  <a:lnTo>
                    <a:pt x="808" y="814"/>
                  </a:lnTo>
                  <a:lnTo>
                    <a:pt x="803" y="795"/>
                  </a:lnTo>
                  <a:lnTo>
                    <a:pt x="810" y="780"/>
                  </a:lnTo>
                  <a:lnTo>
                    <a:pt x="781" y="793"/>
                  </a:lnTo>
                  <a:lnTo>
                    <a:pt x="777" y="804"/>
                  </a:lnTo>
                  <a:lnTo>
                    <a:pt x="766" y="810"/>
                  </a:lnTo>
                  <a:lnTo>
                    <a:pt x="767" y="820"/>
                  </a:lnTo>
                  <a:lnTo>
                    <a:pt x="756" y="822"/>
                  </a:lnTo>
                  <a:lnTo>
                    <a:pt x="754" y="833"/>
                  </a:lnTo>
                  <a:lnTo>
                    <a:pt x="719" y="859"/>
                  </a:lnTo>
                  <a:lnTo>
                    <a:pt x="718" y="872"/>
                  </a:lnTo>
                  <a:lnTo>
                    <a:pt x="712" y="876"/>
                  </a:lnTo>
                  <a:lnTo>
                    <a:pt x="688" y="872"/>
                  </a:lnTo>
                  <a:lnTo>
                    <a:pt x="680" y="886"/>
                  </a:lnTo>
                  <a:lnTo>
                    <a:pt x="679" y="897"/>
                  </a:lnTo>
                  <a:lnTo>
                    <a:pt x="658" y="911"/>
                  </a:lnTo>
                  <a:lnTo>
                    <a:pt x="634" y="937"/>
                  </a:lnTo>
                  <a:lnTo>
                    <a:pt x="626" y="938"/>
                  </a:lnTo>
                  <a:lnTo>
                    <a:pt x="618" y="948"/>
                  </a:lnTo>
                  <a:lnTo>
                    <a:pt x="618" y="968"/>
                  </a:lnTo>
                  <a:lnTo>
                    <a:pt x="606" y="966"/>
                  </a:lnTo>
                  <a:lnTo>
                    <a:pt x="605" y="975"/>
                  </a:lnTo>
                  <a:lnTo>
                    <a:pt x="606" y="981"/>
                  </a:lnTo>
                  <a:lnTo>
                    <a:pt x="619" y="980"/>
                  </a:lnTo>
                  <a:lnTo>
                    <a:pt x="618" y="986"/>
                  </a:lnTo>
                  <a:lnTo>
                    <a:pt x="629" y="990"/>
                  </a:lnTo>
                  <a:lnTo>
                    <a:pt x="623" y="1005"/>
                  </a:lnTo>
                  <a:lnTo>
                    <a:pt x="629" y="1006"/>
                  </a:lnTo>
                  <a:lnTo>
                    <a:pt x="633" y="1012"/>
                  </a:lnTo>
                  <a:lnTo>
                    <a:pt x="623" y="1016"/>
                  </a:lnTo>
                  <a:lnTo>
                    <a:pt x="624" y="1027"/>
                  </a:lnTo>
                  <a:lnTo>
                    <a:pt x="606" y="1044"/>
                  </a:lnTo>
                  <a:lnTo>
                    <a:pt x="595" y="1071"/>
                  </a:lnTo>
                  <a:lnTo>
                    <a:pt x="586" y="1078"/>
                  </a:lnTo>
                  <a:lnTo>
                    <a:pt x="589" y="1088"/>
                  </a:lnTo>
                  <a:lnTo>
                    <a:pt x="575" y="1099"/>
                  </a:lnTo>
                  <a:lnTo>
                    <a:pt x="569" y="1113"/>
                  </a:lnTo>
                  <a:lnTo>
                    <a:pt x="557" y="1120"/>
                  </a:lnTo>
                  <a:lnTo>
                    <a:pt x="549" y="1118"/>
                  </a:lnTo>
                  <a:lnTo>
                    <a:pt x="549" y="1110"/>
                  </a:lnTo>
                  <a:lnTo>
                    <a:pt x="546" y="1114"/>
                  </a:lnTo>
                  <a:lnTo>
                    <a:pt x="536" y="1106"/>
                  </a:lnTo>
                  <a:lnTo>
                    <a:pt x="531" y="1094"/>
                  </a:lnTo>
                  <a:lnTo>
                    <a:pt x="534" y="1090"/>
                  </a:lnTo>
                  <a:lnTo>
                    <a:pt x="534" y="1069"/>
                  </a:lnTo>
                  <a:lnTo>
                    <a:pt x="461" y="1088"/>
                  </a:lnTo>
                  <a:lnTo>
                    <a:pt x="437" y="1108"/>
                  </a:lnTo>
                  <a:lnTo>
                    <a:pt x="437" y="1119"/>
                  </a:lnTo>
                  <a:lnTo>
                    <a:pt x="427" y="1130"/>
                  </a:lnTo>
                  <a:lnTo>
                    <a:pt x="422" y="1149"/>
                  </a:lnTo>
                  <a:lnTo>
                    <a:pt x="413" y="1157"/>
                  </a:lnTo>
                  <a:lnTo>
                    <a:pt x="372" y="1144"/>
                  </a:lnTo>
                  <a:lnTo>
                    <a:pt x="355" y="1125"/>
                  </a:lnTo>
                  <a:lnTo>
                    <a:pt x="357" y="1118"/>
                  </a:lnTo>
                  <a:lnTo>
                    <a:pt x="350" y="1109"/>
                  </a:lnTo>
                  <a:lnTo>
                    <a:pt x="345" y="1113"/>
                  </a:lnTo>
                  <a:lnTo>
                    <a:pt x="345" y="1130"/>
                  </a:lnTo>
                  <a:lnTo>
                    <a:pt x="355" y="1140"/>
                  </a:lnTo>
                  <a:lnTo>
                    <a:pt x="350" y="1145"/>
                  </a:lnTo>
                  <a:lnTo>
                    <a:pt x="344" y="1140"/>
                  </a:lnTo>
                  <a:lnTo>
                    <a:pt x="340" y="1144"/>
                  </a:lnTo>
                  <a:lnTo>
                    <a:pt x="342" y="1154"/>
                  </a:lnTo>
                  <a:lnTo>
                    <a:pt x="348" y="1157"/>
                  </a:lnTo>
                  <a:lnTo>
                    <a:pt x="342" y="1178"/>
                  </a:lnTo>
                  <a:lnTo>
                    <a:pt x="350" y="1178"/>
                  </a:lnTo>
                  <a:lnTo>
                    <a:pt x="352" y="1182"/>
                  </a:lnTo>
                  <a:lnTo>
                    <a:pt x="344" y="1182"/>
                  </a:lnTo>
                  <a:lnTo>
                    <a:pt x="340" y="1187"/>
                  </a:lnTo>
                  <a:lnTo>
                    <a:pt x="345" y="1188"/>
                  </a:lnTo>
                  <a:lnTo>
                    <a:pt x="350" y="1223"/>
                  </a:lnTo>
                  <a:lnTo>
                    <a:pt x="334" y="1229"/>
                  </a:lnTo>
                  <a:lnTo>
                    <a:pt x="314" y="1266"/>
                  </a:lnTo>
                  <a:lnTo>
                    <a:pt x="289" y="1271"/>
                  </a:lnTo>
                  <a:lnTo>
                    <a:pt x="254" y="1271"/>
                  </a:lnTo>
                  <a:lnTo>
                    <a:pt x="230" y="1278"/>
                  </a:lnTo>
                  <a:lnTo>
                    <a:pt x="224" y="1253"/>
                  </a:lnTo>
                  <a:lnTo>
                    <a:pt x="206" y="1236"/>
                  </a:lnTo>
                  <a:lnTo>
                    <a:pt x="211" y="1229"/>
                  </a:lnTo>
                  <a:lnTo>
                    <a:pt x="201" y="1223"/>
                  </a:lnTo>
                  <a:lnTo>
                    <a:pt x="186" y="1214"/>
                  </a:lnTo>
                  <a:lnTo>
                    <a:pt x="171" y="1221"/>
                  </a:lnTo>
                  <a:lnTo>
                    <a:pt x="161" y="1237"/>
                  </a:lnTo>
                  <a:lnTo>
                    <a:pt x="153" y="1241"/>
                  </a:lnTo>
                  <a:lnTo>
                    <a:pt x="143" y="1239"/>
                  </a:lnTo>
                  <a:lnTo>
                    <a:pt x="138" y="1231"/>
                  </a:lnTo>
                  <a:lnTo>
                    <a:pt x="118" y="1236"/>
                  </a:lnTo>
                  <a:lnTo>
                    <a:pt x="89" y="1231"/>
                  </a:lnTo>
                  <a:lnTo>
                    <a:pt x="71" y="1221"/>
                  </a:lnTo>
                  <a:lnTo>
                    <a:pt x="73" y="1187"/>
                  </a:lnTo>
                  <a:lnTo>
                    <a:pt x="57" y="1172"/>
                  </a:lnTo>
                  <a:lnTo>
                    <a:pt x="63" y="1172"/>
                  </a:lnTo>
                  <a:lnTo>
                    <a:pt x="94" y="1147"/>
                  </a:lnTo>
                  <a:lnTo>
                    <a:pt x="96" y="1108"/>
                  </a:lnTo>
                  <a:lnTo>
                    <a:pt x="83" y="1088"/>
                  </a:lnTo>
                  <a:lnTo>
                    <a:pt x="83" y="1078"/>
                  </a:lnTo>
                  <a:lnTo>
                    <a:pt x="76" y="1075"/>
                  </a:lnTo>
                  <a:lnTo>
                    <a:pt x="71" y="1074"/>
                  </a:lnTo>
                  <a:lnTo>
                    <a:pt x="74" y="1069"/>
                  </a:lnTo>
                  <a:lnTo>
                    <a:pt x="59" y="1061"/>
                  </a:lnTo>
                  <a:lnTo>
                    <a:pt x="58" y="1049"/>
                  </a:lnTo>
                  <a:lnTo>
                    <a:pt x="66" y="1035"/>
                  </a:lnTo>
                  <a:lnTo>
                    <a:pt x="53" y="1021"/>
                  </a:lnTo>
                  <a:lnTo>
                    <a:pt x="48" y="1002"/>
                  </a:lnTo>
                  <a:lnTo>
                    <a:pt x="37" y="996"/>
                  </a:lnTo>
                  <a:lnTo>
                    <a:pt x="39" y="986"/>
                  </a:lnTo>
                  <a:lnTo>
                    <a:pt x="42" y="982"/>
                  </a:lnTo>
                  <a:lnTo>
                    <a:pt x="20" y="976"/>
                  </a:lnTo>
                  <a:lnTo>
                    <a:pt x="20" y="966"/>
                  </a:lnTo>
                  <a:lnTo>
                    <a:pt x="0" y="940"/>
                  </a:lnTo>
                  <a:lnTo>
                    <a:pt x="7" y="932"/>
                  </a:lnTo>
                  <a:lnTo>
                    <a:pt x="10" y="933"/>
                  </a:lnTo>
                  <a:lnTo>
                    <a:pt x="14" y="936"/>
                  </a:lnTo>
                  <a:lnTo>
                    <a:pt x="15" y="932"/>
                  </a:lnTo>
                  <a:lnTo>
                    <a:pt x="18" y="927"/>
                  </a:lnTo>
                  <a:lnTo>
                    <a:pt x="17" y="917"/>
                  </a:lnTo>
                  <a:lnTo>
                    <a:pt x="33" y="922"/>
                  </a:lnTo>
                  <a:lnTo>
                    <a:pt x="39" y="918"/>
                  </a:lnTo>
                  <a:lnTo>
                    <a:pt x="43" y="897"/>
                  </a:lnTo>
                  <a:lnTo>
                    <a:pt x="42" y="889"/>
                  </a:lnTo>
                  <a:lnTo>
                    <a:pt x="54" y="883"/>
                  </a:lnTo>
                  <a:lnTo>
                    <a:pt x="69" y="883"/>
                  </a:lnTo>
                  <a:lnTo>
                    <a:pt x="79" y="867"/>
                  </a:lnTo>
                  <a:lnTo>
                    <a:pt x="63" y="849"/>
                  </a:lnTo>
                  <a:lnTo>
                    <a:pt x="64" y="840"/>
                  </a:lnTo>
                  <a:lnTo>
                    <a:pt x="58" y="842"/>
                  </a:lnTo>
                  <a:lnTo>
                    <a:pt x="54" y="819"/>
                  </a:lnTo>
                  <a:lnTo>
                    <a:pt x="69" y="807"/>
                  </a:lnTo>
                  <a:lnTo>
                    <a:pt x="76" y="790"/>
                  </a:lnTo>
                  <a:lnTo>
                    <a:pt x="74" y="783"/>
                  </a:lnTo>
                  <a:lnTo>
                    <a:pt x="81" y="779"/>
                  </a:lnTo>
                  <a:lnTo>
                    <a:pt x="81" y="763"/>
                  </a:lnTo>
                  <a:lnTo>
                    <a:pt x="74" y="756"/>
                  </a:lnTo>
                  <a:lnTo>
                    <a:pt x="89" y="753"/>
                  </a:lnTo>
                  <a:lnTo>
                    <a:pt x="87" y="748"/>
                  </a:lnTo>
                  <a:lnTo>
                    <a:pt x="94" y="743"/>
                  </a:lnTo>
                  <a:lnTo>
                    <a:pt x="91" y="731"/>
                  </a:lnTo>
                  <a:lnTo>
                    <a:pt x="102" y="731"/>
                  </a:lnTo>
                  <a:lnTo>
                    <a:pt x="111" y="715"/>
                  </a:lnTo>
                  <a:lnTo>
                    <a:pt x="118" y="715"/>
                  </a:lnTo>
                  <a:lnTo>
                    <a:pt x="127" y="687"/>
                  </a:lnTo>
                  <a:lnTo>
                    <a:pt x="133" y="686"/>
                  </a:lnTo>
                  <a:lnTo>
                    <a:pt x="128" y="660"/>
                  </a:lnTo>
                  <a:lnTo>
                    <a:pt x="151" y="642"/>
                  </a:lnTo>
                  <a:lnTo>
                    <a:pt x="158" y="623"/>
                  </a:lnTo>
                  <a:lnTo>
                    <a:pt x="170" y="612"/>
                  </a:lnTo>
                  <a:lnTo>
                    <a:pt x="170" y="597"/>
                  </a:lnTo>
                  <a:lnTo>
                    <a:pt x="175" y="591"/>
                  </a:lnTo>
                  <a:lnTo>
                    <a:pt x="192" y="588"/>
                  </a:lnTo>
                  <a:lnTo>
                    <a:pt x="191" y="586"/>
                  </a:lnTo>
                  <a:lnTo>
                    <a:pt x="195" y="582"/>
                  </a:lnTo>
                  <a:lnTo>
                    <a:pt x="214" y="581"/>
                  </a:lnTo>
                  <a:lnTo>
                    <a:pt x="222" y="601"/>
                  </a:lnTo>
                  <a:lnTo>
                    <a:pt x="225" y="596"/>
                  </a:lnTo>
                  <a:lnTo>
                    <a:pt x="235" y="598"/>
                  </a:lnTo>
                  <a:lnTo>
                    <a:pt x="244" y="593"/>
                  </a:lnTo>
                  <a:lnTo>
                    <a:pt x="254" y="607"/>
                  </a:lnTo>
                  <a:lnTo>
                    <a:pt x="265" y="598"/>
                  </a:lnTo>
                  <a:lnTo>
                    <a:pt x="271" y="602"/>
                  </a:lnTo>
                  <a:lnTo>
                    <a:pt x="276" y="587"/>
                  </a:lnTo>
                  <a:lnTo>
                    <a:pt x="288" y="578"/>
                  </a:lnTo>
                  <a:lnTo>
                    <a:pt x="303" y="581"/>
                  </a:lnTo>
                  <a:lnTo>
                    <a:pt x="315" y="569"/>
                  </a:lnTo>
                  <a:lnTo>
                    <a:pt x="313" y="566"/>
                  </a:lnTo>
                  <a:lnTo>
                    <a:pt x="320" y="549"/>
                  </a:lnTo>
                  <a:lnTo>
                    <a:pt x="335" y="554"/>
                  </a:lnTo>
                  <a:lnTo>
                    <a:pt x="339" y="541"/>
                  </a:lnTo>
                  <a:lnTo>
                    <a:pt x="350" y="538"/>
                  </a:lnTo>
                  <a:lnTo>
                    <a:pt x="353" y="529"/>
                  </a:lnTo>
                  <a:lnTo>
                    <a:pt x="350" y="519"/>
                  </a:lnTo>
                  <a:lnTo>
                    <a:pt x="362" y="508"/>
                  </a:lnTo>
                  <a:lnTo>
                    <a:pt x="357" y="497"/>
                  </a:lnTo>
                  <a:lnTo>
                    <a:pt x="365" y="493"/>
                  </a:lnTo>
                  <a:lnTo>
                    <a:pt x="372" y="502"/>
                  </a:lnTo>
                  <a:lnTo>
                    <a:pt x="379" y="502"/>
                  </a:lnTo>
                  <a:lnTo>
                    <a:pt x="387" y="492"/>
                  </a:lnTo>
                  <a:lnTo>
                    <a:pt x="397" y="487"/>
                  </a:lnTo>
                  <a:lnTo>
                    <a:pt x="401" y="480"/>
                  </a:lnTo>
                  <a:lnTo>
                    <a:pt x="397" y="475"/>
                  </a:lnTo>
                  <a:lnTo>
                    <a:pt x="404" y="472"/>
                  </a:lnTo>
                  <a:lnTo>
                    <a:pt x="408" y="463"/>
                  </a:lnTo>
                  <a:lnTo>
                    <a:pt x="411" y="459"/>
                  </a:lnTo>
                  <a:lnTo>
                    <a:pt x="419" y="460"/>
                  </a:lnTo>
                  <a:lnTo>
                    <a:pt x="422" y="484"/>
                  </a:lnTo>
                  <a:lnTo>
                    <a:pt x="421" y="509"/>
                  </a:lnTo>
                  <a:lnTo>
                    <a:pt x="438" y="551"/>
                  </a:lnTo>
                  <a:lnTo>
                    <a:pt x="431" y="569"/>
                  </a:lnTo>
                  <a:lnTo>
                    <a:pt x="437" y="586"/>
                  </a:lnTo>
                  <a:lnTo>
                    <a:pt x="432" y="601"/>
                  </a:lnTo>
                  <a:lnTo>
                    <a:pt x="404" y="642"/>
                  </a:lnTo>
                  <a:lnTo>
                    <a:pt x="389" y="656"/>
                  </a:lnTo>
                  <a:lnTo>
                    <a:pt x="429" y="697"/>
                  </a:lnTo>
                  <a:lnTo>
                    <a:pt x="437" y="719"/>
                  </a:lnTo>
                  <a:lnTo>
                    <a:pt x="463" y="719"/>
                  </a:lnTo>
                  <a:lnTo>
                    <a:pt x="485" y="729"/>
                  </a:lnTo>
                  <a:lnTo>
                    <a:pt x="496" y="726"/>
                  </a:lnTo>
                  <a:lnTo>
                    <a:pt x="501" y="720"/>
                  </a:lnTo>
                  <a:lnTo>
                    <a:pt x="507" y="720"/>
                  </a:lnTo>
                  <a:lnTo>
                    <a:pt x="531" y="705"/>
                  </a:lnTo>
                  <a:lnTo>
                    <a:pt x="549" y="677"/>
                  </a:lnTo>
                  <a:lnTo>
                    <a:pt x="565" y="671"/>
                  </a:lnTo>
                  <a:lnTo>
                    <a:pt x="584" y="684"/>
                  </a:lnTo>
                  <a:lnTo>
                    <a:pt x="590" y="679"/>
                  </a:lnTo>
                  <a:lnTo>
                    <a:pt x="610" y="677"/>
                  </a:lnTo>
                  <a:lnTo>
                    <a:pt x="614" y="660"/>
                  </a:lnTo>
                  <a:lnTo>
                    <a:pt x="643" y="656"/>
                  </a:lnTo>
                  <a:lnTo>
                    <a:pt x="648" y="662"/>
                  </a:lnTo>
                  <a:lnTo>
                    <a:pt x="713" y="631"/>
                  </a:lnTo>
                  <a:lnTo>
                    <a:pt x="733" y="628"/>
                  </a:lnTo>
                  <a:lnTo>
                    <a:pt x="739" y="621"/>
                  </a:lnTo>
                  <a:lnTo>
                    <a:pt x="743" y="625"/>
                  </a:lnTo>
                  <a:lnTo>
                    <a:pt x="751" y="621"/>
                  </a:lnTo>
                  <a:lnTo>
                    <a:pt x="766" y="612"/>
                  </a:lnTo>
                  <a:lnTo>
                    <a:pt x="768" y="597"/>
                  </a:lnTo>
                  <a:lnTo>
                    <a:pt x="776" y="601"/>
                  </a:lnTo>
                  <a:lnTo>
                    <a:pt x="793" y="593"/>
                  </a:lnTo>
                  <a:lnTo>
                    <a:pt x="800" y="581"/>
                  </a:lnTo>
                  <a:lnTo>
                    <a:pt x="821" y="573"/>
                  </a:lnTo>
                  <a:lnTo>
                    <a:pt x="832" y="583"/>
                  </a:lnTo>
                  <a:lnTo>
                    <a:pt x="840" y="582"/>
                  </a:lnTo>
                  <a:lnTo>
                    <a:pt x="840" y="571"/>
                  </a:lnTo>
                  <a:lnTo>
                    <a:pt x="847" y="569"/>
                  </a:lnTo>
                  <a:lnTo>
                    <a:pt x="864" y="549"/>
                  </a:lnTo>
                  <a:lnTo>
                    <a:pt x="869" y="551"/>
                  </a:lnTo>
                  <a:lnTo>
                    <a:pt x="847" y="529"/>
                  </a:lnTo>
                  <a:lnTo>
                    <a:pt x="828" y="524"/>
                  </a:lnTo>
                  <a:lnTo>
                    <a:pt x="823" y="518"/>
                  </a:lnTo>
                  <a:lnTo>
                    <a:pt x="815" y="522"/>
                  </a:lnTo>
                  <a:lnTo>
                    <a:pt x="805" y="513"/>
                  </a:lnTo>
                  <a:lnTo>
                    <a:pt x="796" y="519"/>
                  </a:lnTo>
                  <a:lnTo>
                    <a:pt x="798" y="528"/>
                  </a:lnTo>
                  <a:lnTo>
                    <a:pt x="796" y="532"/>
                  </a:lnTo>
                  <a:lnTo>
                    <a:pt x="783" y="528"/>
                  </a:lnTo>
                  <a:lnTo>
                    <a:pt x="782" y="522"/>
                  </a:lnTo>
                  <a:lnTo>
                    <a:pt x="768" y="517"/>
                  </a:lnTo>
                  <a:lnTo>
                    <a:pt x="768" y="512"/>
                  </a:lnTo>
                  <a:lnTo>
                    <a:pt x="762" y="507"/>
                  </a:lnTo>
                  <a:lnTo>
                    <a:pt x="741" y="503"/>
                  </a:lnTo>
                  <a:lnTo>
                    <a:pt x="738" y="508"/>
                  </a:lnTo>
                  <a:lnTo>
                    <a:pt x="729" y="508"/>
                  </a:lnTo>
                  <a:lnTo>
                    <a:pt x="727" y="518"/>
                  </a:lnTo>
                  <a:lnTo>
                    <a:pt x="724" y="513"/>
                  </a:lnTo>
                  <a:lnTo>
                    <a:pt x="717" y="518"/>
                  </a:lnTo>
                  <a:lnTo>
                    <a:pt x="717" y="512"/>
                  </a:lnTo>
                  <a:lnTo>
                    <a:pt x="709" y="508"/>
                  </a:lnTo>
                  <a:lnTo>
                    <a:pt x="698" y="513"/>
                  </a:lnTo>
                  <a:lnTo>
                    <a:pt x="679" y="502"/>
                  </a:lnTo>
                  <a:lnTo>
                    <a:pt x="648" y="463"/>
                  </a:lnTo>
                  <a:lnTo>
                    <a:pt x="624" y="445"/>
                  </a:lnTo>
                  <a:lnTo>
                    <a:pt x="610" y="448"/>
                  </a:lnTo>
                  <a:lnTo>
                    <a:pt x="608" y="439"/>
                  </a:lnTo>
                  <a:lnTo>
                    <a:pt x="590" y="438"/>
                  </a:lnTo>
                  <a:lnTo>
                    <a:pt x="585" y="449"/>
                  </a:lnTo>
                  <a:lnTo>
                    <a:pt x="552" y="443"/>
                  </a:lnTo>
                  <a:lnTo>
                    <a:pt x="549" y="434"/>
                  </a:lnTo>
                  <a:lnTo>
                    <a:pt x="536" y="429"/>
                  </a:lnTo>
                  <a:lnTo>
                    <a:pt x="539" y="420"/>
                  </a:lnTo>
                  <a:lnTo>
                    <a:pt x="534" y="405"/>
                  </a:lnTo>
                  <a:lnTo>
                    <a:pt x="534" y="379"/>
                  </a:lnTo>
                  <a:lnTo>
                    <a:pt x="522" y="384"/>
                  </a:lnTo>
                  <a:lnTo>
                    <a:pt x="525" y="379"/>
                  </a:lnTo>
                  <a:lnTo>
                    <a:pt x="517" y="359"/>
                  </a:lnTo>
                  <a:lnTo>
                    <a:pt x="526" y="330"/>
                  </a:lnTo>
                  <a:lnTo>
                    <a:pt x="549" y="330"/>
                  </a:lnTo>
                  <a:lnTo>
                    <a:pt x="547" y="317"/>
                  </a:lnTo>
                  <a:lnTo>
                    <a:pt x="562" y="311"/>
                  </a:lnTo>
                  <a:lnTo>
                    <a:pt x="559" y="310"/>
                  </a:lnTo>
                  <a:lnTo>
                    <a:pt x="560" y="306"/>
                  </a:lnTo>
                  <a:lnTo>
                    <a:pt x="569" y="307"/>
                  </a:lnTo>
                  <a:lnTo>
                    <a:pt x="571" y="303"/>
                  </a:lnTo>
                  <a:lnTo>
                    <a:pt x="570" y="296"/>
                  </a:lnTo>
                  <a:lnTo>
                    <a:pt x="552" y="282"/>
                  </a:lnTo>
                  <a:lnTo>
                    <a:pt x="552" y="256"/>
                  </a:lnTo>
                  <a:lnTo>
                    <a:pt x="539" y="238"/>
                  </a:lnTo>
                  <a:lnTo>
                    <a:pt x="539" y="224"/>
                  </a:lnTo>
                  <a:lnTo>
                    <a:pt x="549" y="214"/>
                  </a:lnTo>
                  <a:lnTo>
                    <a:pt x="682" y="157"/>
                  </a:lnTo>
                  <a:lnTo>
                    <a:pt x="695" y="135"/>
                  </a:lnTo>
                  <a:lnTo>
                    <a:pt x="698" y="118"/>
                  </a:lnTo>
                  <a:lnTo>
                    <a:pt x="708" y="125"/>
                  </a:lnTo>
                  <a:lnTo>
                    <a:pt x="714" y="120"/>
                  </a:lnTo>
                  <a:lnTo>
                    <a:pt x="717" y="125"/>
                  </a:lnTo>
                  <a:lnTo>
                    <a:pt x="723" y="125"/>
                  </a:lnTo>
                  <a:lnTo>
                    <a:pt x="728" y="124"/>
                  </a:lnTo>
                  <a:lnTo>
                    <a:pt x="738" y="129"/>
                  </a:lnTo>
                  <a:lnTo>
                    <a:pt x="744" y="128"/>
                  </a:lnTo>
                  <a:lnTo>
                    <a:pt x="747" y="134"/>
                  </a:lnTo>
                  <a:lnTo>
                    <a:pt x="759" y="139"/>
                  </a:lnTo>
                  <a:lnTo>
                    <a:pt x="749" y="153"/>
                  </a:lnTo>
                  <a:lnTo>
                    <a:pt x="757" y="177"/>
                  </a:lnTo>
                  <a:lnTo>
                    <a:pt x="782" y="179"/>
                  </a:lnTo>
                  <a:lnTo>
                    <a:pt x="802" y="194"/>
                  </a:lnTo>
                  <a:lnTo>
                    <a:pt x="812" y="193"/>
                  </a:lnTo>
                  <a:lnTo>
                    <a:pt x="815" y="178"/>
                  </a:lnTo>
                  <a:lnTo>
                    <a:pt x="821" y="178"/>
                  </a:lnTo>
                  <a:lnTo>
                    <a:pt x="835" y="202"/>
                  </a:lnTo>
                  <a:lnTo>
                    <a:pt x="826" y="253"/>
                  </a:lnTo>
                  <a:lnTo>
                    <a:pt x="831" y="258"/>
                  </a:lnTo>
                  <a:lnTo>
                    <a:pt x="840" y="243"/>
                  </a:lnTo>
                  <a:lnTo>
                    <a:pt x="855" y="252"/>
                  </a:lnTo>
                  <a:lnTo>
                    <a:pt x="866" y="251"/>
                  </a:lnTo>
                  <a:lnTo>
                    <a:pt x="869" y="253"/>
                  </a:lnTo>
                  <a:lnTo>
                    <a:pt x="867" y="275"/>
                  </a:lnTo>
                  <a:lnTo>
                    <a:pt x="852" y="277"/>
                  </a:lnTo>
                  <a:lnTo>
                    <a:pt x="845" y="290"/>
                  </a:lnTo>
                  <a:lnTo>
                    <a:pt x="836" y="293"/>
                  </a:lnTo>
                  <a:lnTo>
                    <a:pt x="835" y="307"/>
                  </a:lnTo>
                  <a:lnTo>
                    <a:pt x="828" y="315"/>
                  </a:lnTo>
                  <a:lnTo>
                    <a:pt x="826" y="322"/>
                  </a:lnTo>
                  <a:lnTo>
                    <a:pt x="855" y="321"/>
                  </a:lnTo>
                  <a:lnTo>
                    <a:pt x="841" y="341"/>
                  </a:lnTo>
                  <a:lnTo>
                    <a:pt x="885" y="360"/>
                  </a:lnTo>
                  <a:lnTo>
                    <a:pt x="899" y="379"/>
                  </a:lnTo>
                  <a:lnTo>
                    <a:pt x="916" y="376"/>
                  </a:lnTo>
                  <a:lnTo>
                    <a:pt x="920" y="389"/>
                  </a:lnTo>
                  <a:lnTo>
                    <a:pt x="926" y="391"/>
                  </a:lnTo>
                  <a:lnTo>
                    <a:pt x="935" y="375"/>
                  </a:lnTo>
                  <a:lnTo>
                    <a:pt x="941" y="335"/>
                  </a:lnTo>
                  <a:lnTo>
                    <a:pt x="951" y="311"/>
                  </a:lnTo>
                  <a:lnTo>
                    <a:pt x="958" y="305"/>
                  </a:lnTo>
                  <a:lnTo>
                    <a:pt x="964" y="303"/>
                  </a:lnTo>
                  <a:lnTo>
                    <a:pt x="958" y="298"/>
                  </a:lnTo>
                  <a:lnTo>
                    <a:pt x="945" y="301"/>
                  </a:lnTo>
                  <a:lnTo>
                    <a:pt x="921" y="293"/>
                  </a:lnTo>
                  <a:lnTo>
                    <a:pt x="919" y="273"/>
                  </a:lnTo>
                  <a:lnTo>
                    <a:pt x="906" y="258"/>
                  </a:lnTo>
                  <a:lnTo>
                    <a:pt x="920" y="227"/>
                  </a:lnTo>
                  <a:lnTo>
                    <a:pt x="915" y="216"/>
                  </a:lnTo>
                  <a:lnTo>
                    <a:pt x="925" y="206"/>
                  </a:lnTo>
                  <a:lnTo>
                    <a:pt x="925" y="174"/>
                  </a:lnTo>
                  <a:lnTo>
                    <a:pt x="945" y="174"/>
                  </a:lnTo>
                  <a:lnTo>
                    <a:pt x="945" y="128"/>
                  </a:lnTo>
                  <a:lnTo>
                    <a:pt x="983" y="128"/>
                  </a:lnTo>
                  <a:lnTo>
                    <a:pt x="985" y="101"/>
                  </a:lnTo>
                  <a:lnTo>
                    <a:pt x="993" y="103"/>
                  </a:lnTo>
                  <a:lnTo>
                    <a:pt x="993" y="96"/>
                  </a:lnTo>
                  <a:lnTo>
                    <a:pt x="1002" y="96"/>
                  </a:lnTo>
                  <a:lnTo>
                    <a:pt x="1002" y="34"/>
                  </a:lnTo>
                  <a:lnTo>
                    <a:pt x="1071" y="34"/>
                  </a:lnTo>
                  <a:lnTo>
                    <a:pt x="1091" y="49"/>
                  </a:lnTo>
                  <a:lnTo>
                    <a:pt x="1101" y="29"/>
                  </a:lnTo>
                  <a:lnTo>
                    <a:pt x="1121" y="27"/>
                  </a:lnTo>
                  <a:lnTo>
                    <a:pt x="1122" y="25"/>
                  </a:lnTo>
                  <a:lnTo>
                    <a:pt x="1113" y="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4917338" y="2935001"/>
              <a:ext cx="726967" cy="362122"/>
            </a:xfrm>
            <a:custGeom>
              <a:avLst/>
              <a:gdLst>
                <a:gd name="T0" fmla="*/ 379 w 1067"/>
                <a:gd name="T1" fmla="*/ 60 h 533"/>
                <a:gd name="T2" fmla="*/ 423 w 1067"/>
                <a:gd name="T3" fmla="*/ 143 h 533"/>
                <a:gd name="T4" fmla="*/ 517 w 1067"/>
                <a:gd name="T5" fmla="*/ 66 h 533"/>
                <a:gd name="T6" fmla="*/ 562 w 1067"/>
                <a:gd name="T7" fmla="*/ 56 h 533"/>
                <a:gd name="T8" fmla="*/ 604 w 1067"/>
                <a:gd name="T9" fmla="*/ 35 h 533"/>
                <a:gd name="T10" fmla="*/ 665 w 1067"/>
                <a:gd name="T11" fmla="*/ 47 h 533"/>
                <a:gd name="T12" fmla="*/ 689 w 1067"/>
                <a:gd name="T13" fmla="*/ 55 h 533"/>
                <a:gd name="T14" fmla="*/ 621 w 1067"/>
                <a:gd name="T15" fmla="*/ 93 h 533"/>
                <a:gd name="T16" fmla="*/ 683 w 1067"/>
                <a:gd name="T17" fmla="*/ 164 h 533"/>
                <a:gd name="T18" fmla="*/ 748 w 1067"/>
                <a:gd name="T19" fmla="*/ 224 h 533"/>
                <a:gd name="T20" fmla="*/ 939 w 1067"/>
                <a:gd name="T21" fmla="*/ 213 h 533"/>
                <a:gd name="T22" fmla="*/ 1013 w 1067"/>
                <a:gd name="T23" fmla="*/ 164 h 533"/>
                <a:gd name="T24" fmla="*/ 1025 w 1067"/>
                <a:gd name="T25" fmla="*/ 199 h 533"/>
                <a:gd name="T26" fmla="*/ 1038 w 1067"/>
                <a:gd name="T27" fmla="*/ 277 h 533"/>
                <a:gd name="T28" fmla="*/ 1054 w 1067"/>
                <a:gd name="T29" fmla="*/ 298 h 533"/>
                <a:gd name="T30" fmla="*/ 1039 w 1067"/>
                <a:gd name="T31" fmla="*/ 313 h 533"/>
                <a:gd name="T32" fmla="*/ 1028 w 1067"/>
                <a:gd name="T33" fmla="*/ 350 h 533"/>
                <a:gd name="T34" fmla="*/ 1039 w 1067"/>
                <a:gd name="T35" fmla="*/ 364 h 533"/>
                <a:gd name="T36" fmla="*/ 1067 w 1067"/>
                <a:gd name="T37" fmla="*/ 377 h 533"/>
                <a:gd name="T38" fmla="*/ 1040 w 1067"/>
                <a:gd name="T39" fmla="*/ 425 h 533"/>
                <a:gd name="T40" fmla="*/ 986 w 1067"/>
                <a:gd name="T41" fmla="*/ 448 h 533"/>
                <a:gd name="T42" fmla="*/ 901 w 1067"/>
                <a:gd name="T43" fmla="*/ 415 h 533"/>
                <a:gd name="T44" fmla="*/ 843 w 1067"/>
                <a:gd name="T45" fmla="*/ 426 h 533"/>
                <a:gd name="T46" fmla="*/ 811 w 1067"/>
                <a:gd name="T47" fmla="*/ 438 h 533"/>
                <a:gd name="T48" fmla="*/ 774 w 1067"/>
                <a:gd name="T49" fmla="*/ 436 h 533"/>
                <a:gd name="T50" fmla="*/ 740 w 1067"/>
                <a:gd name="T51" fmla="*/ 425 h 533"/>
                <a:gd name="T52" fmla="*/ 650 w 1067"/>
                <a:gd name="T53" fmla="*/ 384 h 533"/>
                <a:gd name="T54" fmla="*/ 641 w 1067"/>
                <a:gd name="T55" fmla="*/ 423 h 533"/>
                <a:gd name="T56" fmla="*/ 636 w 1067"/>
                <a:gd name="T57" fmla="*/ 458 h 533"/>
                <a:gd name="T58" fmla="*/ 631 w 1067"/>
                <a:gd name="T59" fmla="*/ 528 h 533"/>
                <a:gd name="T60" fmla="*/ 555 w 1067"/>
                <a:gd name="T61" fmla="*/ 503 h 533"/>
                <a:gd name="T62" fmla="*/ 502 w 1067"/>
                <a:gd name="T63" fmla="*/ 505 h 533"/>
                <a:gd name="T64" fmla="*/ 464 w 1067"/>
                <a:gd name="T65" fmla="*/ 517 h 533"/>
                <a:gd name="T66" fmla="*/ 338 w 1067"/>
                <a:gd name="T67" fmla="*/ 522 h 533"/>
                <a:gd name="T68" fmla="*/ 353 w 1067"/>
                <a:gd name="T69" fmla="*/ 416 h 533"/>
                <a:gd name="T70" fmla="*/ 358 w 1067"/>
                <a:gd name="T71" fmla="*/ 377 h 533"/>
                <a:gd name="T72" fmla="*/ 380 w 1067"/>
                <a:gd name="T73" fmla="*/ 359 h 533"/>
                <a:gd name="T74" fmla="*/ 432 w 1067"/>
                <a:gd name="T75" fmla="*/ 325 h 533"/>
                <a:gd name="T76" fmla="*/ 459 w 1067"/>
                <a:gd name="T77" fmla="*/ 239 h 533"/>
                <a:gd name="T78" fmla="*/ 358 w 1067"/>
                <a:gd name="T79" fmla="*/ 214 h 533"/>
                <a:gd name="T80" fmla="*/ 315 w 1067"/>
                <a:gd name="T81" fmla="*/ 207 h 533"/>
                <a:gd name="T82" fmla="*/ 246 w 1067"/>
                <a:gd name="T83" fmla="*/ 202 h 533"/>
                <a:gd name="T84" fmla="*/ 139 w 1067"/>
                <a:gd name="T85" fmla="*/ 193 h 533"/>
                <a:gd name="T86" fmla="*/ 98 w 1067"/>
                <a:gd name="T87" fmla="*/ 194 h 533"/>
                <a:gd name="T88" fmla="*/ 83 w 1067"/>
                <a:gd name="T89" fmla="*/ 216 h 533"/>
                <a:gd name="T90" fmla="*/ 62 w 1067"/>
                <a:gd name="T91" fmla="*/ 287 h 533"/>
                <a:gd name="T92" fmla="*/ 53 w 1067"/>
                <a:gd name="T93" fmla="*/ 298 h 533"/>
                <a:gd name="T94" fmla="*/ 13 w 1067"/>
                <a:gd name="T95" fmla="*/ 234 h 533"/>
                <a:gd name="T96" fmla="*/ 9 w 1067"/>
                <a:gd name="T97" fmla="*/ 213 h 533"/>
                <a:gd name="T98" fmla="*/ 38 w 1067"/>
                <a:gd name="T99" fmla="*/ 207 h 533"/>
                <a:gd name="T100" fmla="*/ 38 w 1067"/>
                <a:gd name="T101" fmla="*/ 177 h 533"/>
                <a:gd name="T102" fmla="*/ 50 w 1067"/>
                <a:gd name="T103" fmla="*/ 167 h 533"/>
                <a:gd name="T104" fmla="*/ 78 w 1067"/>
                <a:gd name="T105" fmla="*/ 139 h 533"/>
                <a:gd name="T106" fmla="*/ 114 w 1067"/>
                <a:gd name="T107" fmla="*/ 139 h 533"/>
                <a:gd name="T108" fmla="*/ 181 w 1067"/>
                <a:gd name="T109" fmla="*/ 111 h 533"/>
                <a:gd name="T110" fmla="*/ 286 w 1067"/>
                <a:gd name="T111" fmla="*/ 118 h 533"/>
                <a:gd name="T112" fmla="*/ 289 w 1067"/>
                <a:gd name="T113" fmla="*/ 50 h 533"/>
                <a:gd name="T114" fmla="*/ 325 w 1067"/>
                <a:gd name="T115" fmla="*/ 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7" h="533">
                  <a:moveTo>
                    <a:pt x="325" y="5"/>
                  </a:moveTo>
                  <a:lnTo>
                    <a:pt x="351" y="50"/>
                  </a:lnTo>
                  <a:lnTo>
                    <a:pt x="370" y="49"/>
                  </a:lnTo>
                  <a:lnTo>
                    <a:pt x="379" y="60"/>
                  </a:lnTo>
                  <a:lnTo>
                    <a:pt x="397" y="71"/>
                  </a:lnTo>
                  <a:lnTo>
                    <a:pt x="403" y="85"/>
                  </a:lnTo>
                  <a:lnTo>
                    <a:pt x="400" y="149"/>
                  </a:lnTo>
                  <a:lnTo>
                    <a:pt x="423" y="143"/>
                  </a:lnTo>
                  <a:lnTo>
                    <a:pt x="449" y="118"/>
                  </a:lnTo>
                  <a:lnTo>
                    <a:pt x="488" y="118"/>
                  </a:lnTo>
                  <a:lnTo>
                    <a:pt x="527" y="85"/>
                  </a:lnTo>
                  <a:lnTo>
                    <a:pt x="517" y="66"/>
                  </a:lnTo>
                  <a:lnTo>
                    <a:pt x="561" y="75"/>
                  </a:lnTo>
                  <a:lnTo>
                    <a:pt x="565" y="65"/>
                  </a:lnTo>
                  <a:lnTo>
                    <a:pt x="560" y="56"/>
                  </a:lnTo>
                  <a:lnTo>
                    <a:pt x="562" y="56"/>
                  </a:lnTo>
                  <a:lnTo>
                    <a:pt x="565" y="45"/>
                  </a:lnTo>
                  <a:lnTo>
                    <a:pt x="561" y="42"/>
                  </a:lnTo>
                  <a:lnTo>
                    <a:pt x="602" y="42"/>
                  </a:lnTo>
                  <a:lnTo>
                    <a:pt x="604" y="35"/>
                  </a:lnTo>
                  <a:lnTo>
                    <a:pt x="617" y="29"/>
                  </a:lnTo>
                  <a:lnTo>
                    <a:pt x="651" y="29"/>
                  </a:lnTo>
                  <a:lnTo>
                    <a:pt x="658" y="31"/>
                  </a:lnTo>
                  <a:lnTo>
                    <a:pt x="665" y="47"/>
                  </a:lnTo>
                  <a:lnTo>
                    <a:pt x="671" y="47"/>
                  </a:lnTo>
                  <a:lnTo>
                    <a:pt x="674" y="51"/>
                  </a:lnTo>
                  <a:lnTo>
                    <a:pt x="684" y="50"/>
                  </a:lnTo>
                  <a:lnTo>
                    <a:pt x="689" y="55"/>
                  </a:lnTo>
                  <a:lnTo>
                    <a:pt x="685" y="66"/>
                  </a:lnTo>
                  <a:lnTo>
                    <a:pt x="665" y="79"/>
                  </a:lnTo>
                  <a:lnTo>
                    <a:pt x="660" y="93"/>
                  </a:lnTo>
                  <a:lnTo>
                    <a:pt x="621" y="93"/>
                  </a:lnTo>
                  <a:lnTo>
                    <a:pt x="653" y="123"/>
                  </a:lnTo>
                  <a:lnTo>
                    <a:pt x="669" y="119"/>
                  </a:lnTo>
                  <a:lnTo>
                    <a:pt x="668" y="139"/>
                  </a:lnTo>
                  <a:lnTo>
                    <a:pt x="683" y="164"/>
                  </a:lnTo>
                  <a:lnTo>
                    <a:pt x="694" y="160"/>
                  </a:lnTo>
                  <a:lnTo>
                    <a:pt x="714" y="233"/>
                  </a:lnTo>
                  <a:lnTo>
                    <a:pt x="738" y="231"/>
                  </a:lnTo>
                  <a:lnTo>
                    <a:pt x="748" y="224"/>
                  </a:lnTo>
                  <a:lnTo>
                    <a:pt x="759" y="228"/>
                  </a:lnTo>
                  <a:lnTo>
                    <a:pt x="783" y="224"/>
                  </a:lnTo>
                  <a:lnTo>
                    <a:pt x="799" y="209"/>
                  </a:lnTo>
                  <a:lnTo>
                    <a:pt x="939" y="213"/>
                  </a:lnTo>
                  <a:lnTo>
                    <a:pt x="951" y="189"/>
                  </a:lnTo>
                  <a:lnTo>
                    <a:pt x="970" y="188"/>
                  </a:lnTo>
                  <a:lnTo>
                    <a:pt x="1006" y="173"/>
                  </a:lnTo>
                  <a:lnTo>
                    <a:pt x="1013" y="164"/>
                  </a:lnTo>
                  <a:lnTo>
                    <a:pt x="1024" y="164"/>
                  </a:lnTo>
                  <a:lnTo>
                    <a:pt x="1035" y="159"/>
                  </a:lnTo>
                  <a:lnTo>
                    <a:pt x="1028" y="170"/>
                  </a:lnTo>
                  <a:lnTo>
                    <a:pt x="1025" y="199"/>
                  </a:lnTo>
                  <a:lnTo>
                    <a:pt x="1038" y="198"/>
                  </a:lnTo>
                  <a:lnTo>
                    <a:pt x="1040" y="224"/>
                  </a:lnTo>
                  <a:lnTo>
                    <a:pt x="1025" y="233"/>
                  </a:lnTo>
                  <a:lnTo>
                    <a:pt x="1038" y="277"/>
                  </a:lnTo>
                  <a:lnTo>
                    <a:pt x="1057" y="281"/>
                  </a:lnTo>
                  <a:lnTo>
                    <a:pt x="1033" y="281"/>
                  </a:lnTo>
                  <a:lnTo>
                    <a:pt x="1034" y="292"/>
                  </a:lnTo>
                  <a:lnTo>
                    <a:pt x="1054" y="298"/>
                  </a:lnTo>
                  <a:lnTo>
                    <a:pt x="1049" y="303"/>
                  </a:lnTo>
                  <a:lnTo>
                    <a:pt x="1050" y="310"/>
                  </a:lnTo>
                  <a:lnTo>
                    <a:pt x="1038" y="306"/>
                  </a:lnTo>
                  <a:lnTo>
                    <a:pt x="1039" y="313"/>
                  </a:lnTo>
                  <a:lnTo>
                    <a:pt x="1034" y="316"/>
                  </a:lnTo>
                  <a:lnTo>
                    <a:pt x="1038" y="320"/>
                  </a:lnTo>
                  <a:lnTo>
                    <a:pt x="1018" y="335"/>
                  </a:lnTo>
                  <a:lnTo>
                    <a:pt x="1028" y="350"/>
                  </a:lnTo>
                  <a:lnTo>
                    <a:pt x="1024" y="364"/>
                  </a:lnTo>
                  <a:lnTo>
                    <a:pt x="1028" y="375"/>
                  </a:lnTo>
                  <a:lnTo>
                    <a:pt x="1029" y="377"/>
                  </a:lnTo>
                  <a:lnTo>
                    <a:pt x="1039" y="364"/>
                  </a:lnTo>
                  <a:lnTo>
                    <a:pt x="1040" y="374"/>
                  </a:lnTo>
                  <a:lnTo>
                    <a:pt x="1048" y="377"/>
                  </a:lnTo>
                  <a:lnTo>
                    <a:pt x="1060" y="369"/>
                  </a:lnTo>
                  <a:lnTo>
                    <a:pt x="1067" y="377"/>
                  </a:lnTo>
                  <a:lnTo>
                    <a:pt x="1067" y="391"/>
                  </a:lnTo>
                  <a:lnTo>
                    <a:pt x="1062" y="401"/>
                  </a:lnTo>
                  <a:lnTo>
                    <a:pt x="1045" y="404"/>
                  </a:lnTo>
                  <a:lnTo>
                    <a:pt x="1040" y="425"/>
                  </a:lnTo>
                  <a:lnTo>
                    <a:pt x="1033" y="423"/>
                  </a:lnTo>
                  <a:lnTo>
                    <a:pt x="1019" y="428"/>
                  </a:lnTo>
                  <a:lnTo>
                    <a:pt x="1016" y="443"/>
                  </a:lnTo>
                  <a:lnTo>
                    <a:pt x="986" y="448"/>
                  </a:lnTo>
                  <a:lnTo>
                    <a:pt x="965" y="430"/>
                  </a:lnTo>
                  <a:lnTo>
                    <a:pt x="915" y="395"/>
                  </a:lnTo>
                  <a:lnTo>
                    <a:pt x="919" y="410"/>
                  </a:lnTo>
                  <a:lnTo>
                    <a:pt x="901" y="415"/>
                  </a:lnTo>
                  <a:lnTo>
                    <a:pt x="867" y="404"/>
                  </a:lnTo>
                  <a:lnTo>
                    <a:pt x="868" y="418"/>
                  </a:lnTo>
                  <a:lnTo>
                    <a:pt x="848" y="414"/>
                  </a:lnTo>
                  <a:lnTo>
                    <a:pt x="843" y="426"/>
                  </a:lnTo>
                  <a:lnTo>
                    <a:pt x="833" y="428"/>
                  </a:lnTo>
                  <a:lnTo>
                    <a:pt x="826" y="443"/>
                  </a:lnTo>
                  <a:lnTo>
                    <a:pt x="822" y="436"/>
                  </a:lnTo>
                  <a:lnTo>
                    <a:pt x="811" y="438"/>
                  </a:lnTo>
                  <a:lnTo>
                    <a:pt x="802" y="434"/>
                  </a:lnTo>
                  <a:lnTo>
                    <a:pt x="789" y="453"/>
                  </a:lnTo>
                  <a:lnTo>
                    <a:pt x="773" y="460"/>
                  </a:lnTo>
                  <a:lnTo>
                    <a:pt x="774" y="436"/>
                  </a:lnTo>
                  <a:lnTo>
                    <a:pt x="772" y="431"/>
                  </a:lnTo>
                  <a:lnTo>
                    <a:pt x="757" y="433"/>
                  </a:lnTo>
                  <a:lnTo>
                    <a:pt x="752" y="426"/>
                  </a:lnTo>
                  <a:lnTo>
                    <a:pt x="740" y="425"/>
                  </a:lnTo>
                  <a:lnTo>
                    <a:pt x="735" y="414"/>
                  </a:lnTo>
                  <a:lnTo>
                    <a:pt x="699" y="391"/>
                  </a:lnTo>
                  <a:lnTo>
                    <a:pt x="666" y="390"/>
                  </a:lnTo>
                  <a:lnTo>
                    <a:pt x="650" y="384"/>
                  </a:lnTo>
                  <a:lnTo>
                    <a:pt x="644" y="386"/>
                  </a:lnTo>
                  <a:lnTo>
                    <a:pt x="649" y="411"/>
                  </a:lnTo>
                  <a:lnTo>
                    <a:pt x="641" y="414"/>
                  </a:lnTo>
                  <a:lnTo>
                    <a:pt x="641" y="423"/>
                  </a:lnTo>
                  <a:lnTo>
                    <a:pt x="635" y="423"/>
                  </a:lnTo>
                  <a:lnTo>
                    <a:pt x="634" y="434"/>
                  </a:lnTo>
                  <a:lnTo>
                    <a:pt x="636" y="439"/>
                  </a:lnTo>
                  <a:lnTo>
                    <a:pt x="636" y="458"/>
                  </a:lnTo>
                  <a:lnTo>
                    <a:pt x="644" y="473"/>
                  </a:lnTo>
                  <a:lnTo>
                    <a:pt x="629" y="487"/>
                  </a:lnTo>
                  <a:lnTo>
                    <a:pt x="615" y="484"/>
                  </a:lnTo>
                  <a:lnTo>
                    <a:pt x="631" y="528"/>
                  </a:lnTo>
                  <a:lnTo>
                    <a:pt x="614" y="518"/>
                  </a:lnTo>
                  <a:lnTo>
                    <a:pt x="610" y="507"/>
                  </a:lnTo>
                  <a:lnTo>
                    <a:pt x="601" y="500"/>
                  </a:lnTo>
                  <a:lnTo>
                    <a:pt x="555" y="503"/>
                  </a:lnTo>
                  <a:lnTo>
                    <a:pt x="546" y="508"/>
                  </a:lnTo>
                  <a:lnTo>
                    <a:pt x="530" y="495"/>
                  </a:lnTo>
                  <a:lnTo>
                    <a:pt x="513" y="507"/>
                  </a:lnTo>
                  <a:lnTo>
                    <a:pt x="502" y="505"/>
                  </a:lnTo>
                  <a:lnTo>
                    <a:pt x="501" y="500"/>
                  </a:lnTo>
                  <a:lnTo>
                    <a:pt x="491" y="494"/>
                  </a:lnTo>
                  <a:lnTo>
                    <a:pt x="476" y="492"/>
                  </a:lnTo>
                  <a:lnTo>
                    <a:pt x="464" y="517"/>
                  </a:lnTo>
                  <a:lnTo>
                    <a:pt x="448" y="529"/>
                  </a:lnTo>
                  <a:lnTo>
                    <a:pt x="443" y="523"/>
                  </a:lnTo>
                  <a:lnTo>
                    <a:pt x="432" y="533"/>
                  </a:lnTo>
                  <a:lnTo>
                    <a:pt x="338" y="522"/>
                  </a:lnTo>
                  <a:lnTo>
                    <a:pt x="364" y="495"/>
                  </a:lnTo>
                  <a:lnTo>
                    <a:pt x="358" y="474"/>
                  </a:lnTo>
                  <a:lnTo>
                    <a:pt x="364" y="468"/>
                  </a:lnTo>
                  <a:lnTo>
                    <a:pt x="353" y="416"/>
                  </a:lnTo>
                  <a:lnTo>
                    <a:pt x="354" y="395"/>
                  </a:lnTo>
                  <a:lnTo>
                    <a:pt x="359" y="394"/>
                  </a:lnTo>
                  <a:lnTo>
                    <a:pt x="354" y="379"/>
                  </a:lnTo>
                  <a:lnTo>
                    <a:pt x="358" y="377"/>
                  </a:lnTo>
                  <a:lnTo>
                    <a:pt x="358" y="374"/>
                  </a:lnTo>
                  <a:lnTo>
                    <a:pt x="368" y="370"/>
                  </a:lnTo>
                  <a:lnTo>
                    <a:pt x="374" y="374"/>
                  </a:lnTo>
                  <a:lnTo>
                    <a:pt x="380" y="359"/>
                  </a:lnTo>
                  <a:lnTo>
                    <a:pt x="399" y="345"/>
                  </a:lnTo>
                  <a:lnTo>
                    <a:pt x="402" y="317"/>
                  </a:lnTo>
                  <a:lnTo>
                    <a:pt x="415" y="316"/>
                  </a:lnTo>
                  <a:lnTo>
                    <a:pt x="432" y="325"/>
                  </a:lnTo>
                  <a:lnTo>
                    <a:pt x="454" y="288"/>
                  </a:lnTo>
                  <a:lnTo>
                    <a:pt x="459" y="257"/>
                  </a:lnTo>
                  <a:lnTo>
                    <a:pt x="464" y="239"/>
                  </a:lnTo>
                  <a:lnTo>
                    <a:pt x="459" y="239"/>
                  </a:lnTo>
                  <a:lnTo>
                    <a:pt x="459" y="219"/>
                  </a:lnTo>
                  <a:lnTo>
                    <a:pt x="412" y="214"/>
                  </a:lnTo>
                  <a:lnTo>
                    <a:pt x="360" y="208"/>
                  </a:lnTo>
                  <a:lnTo>
                    <a:pt x="358" y="214"/>
                  </a:lnTo>
                  <a:lnTo>
                    <a:pt x="353" y="216"/>
                  </a:lnTo>
                  <a:lnTo>
                    <a:pt x="336" y="207"/>
                  </a:lnTo>
                  <a:lnTo>
                    <a:pt x="328" y="207"/>
                  </a:lnTo>
                  <a:lnTo>
                    <a:pt x="315" y="207"/>
                  </a:lnTo>
                  <a:lnTo>
                    <a:pt x="306" y="202"/>
                  </a:lnTo>
                  <a:lnTo>
                    <a:pt x="291" y="202"/>
                  </a:lnTo>
                  <a:lnTo>
                    <a:pt x="284" y="207"/>
                  </a:lnTo>
                  <a:lnTo>
                    <a:pt x="246" y="202"/>
                  </a:lnTo>
                  <a:lnTo>
                    <a:pt x="242" y="223"/>
                  </a:lnTo>
                  <a:lnTo>
                    <a:pt x="166" y="207"/>
                  </a:lnTo>
                  <a:lnTo>
                    <a:pt x="167" y="198"/>
                  </a:lnTo>
                  <a:lnTo>
                    <a:pt x="139" y="193"/>
                  </a:lnTo>
                  <a:lnTo>
                    <a:pt x="141" y="184"/>
                  </a:lnTo>
                  <a:lnTo>
                    <a:pt x="128" y="182"/>
                  </a:lnTo>
                  <a:lnTo>
                    <a:pt x="119" y="192"/>
                  </a:lnTo>
                  <a:lnTo>
                    <a:pt x="98" y="194"/>
                  </a:lnTo>
                  <a:lnTo>
                    <a:pt x="89" y="202"/>
                  </a:lnTo>
                  <a:lnTo>
                    <a:pt x="73" y="202"/>
                  </a:lnTo>
                  <a:lnTo>
                    <a:pt x="67" y="214"/>
                  </a:lnTo>
                  <a:lnTo>
                    <a:pt x="83" y="216"/>
                  </a:lnTo>
                  <a:lnTo>
                    <a:pt x="77" y="261"/>
                  </a:lnTo>
                  <a:lnTo>
                    <a:pt x="83" y="276"/>
                  </a:lnTo>
                  <a:lnTo>
                    <a:pt x="75" y="290"/>
                  </a:lnTo>
                  <a:lnTo>
                    <a:pt x="62" y="287"/>
                  </a:lnTo>
                  <a:lnTo>
                    <a:pt x="60" y="281"/>
                  </a:lnTo>
                  <a:lnTo>
                    <a:pt x="54" y="282"/>
                  </a:lnTo>
                  <a:lnTo>
                    <a:pt x="59" y="288"/>
                  </a:lnTo>
                  <a:lnTo>
                    <a:pt x="53" y="298"/>
                  </a:lnTo>
                  <a:lnTo>
                    <a:pt x="35" y="288"/>
                  </a:lnTo>
                  <a:lnTo>
                    <a:pt x="29" y="242"/>
                  </a:lnTo>
                  <a:lnTo>
                    <a:pt x="21" y="246"/>
                  </a:lnTo>
                  <a:lnTo>
                    <a:pt x="13" y="234"/>
                  </a:lnTo>
                  <a:lnTo>
                    <a:pt x="0" y="224"/>
                  </a:lnTo>
                  <a:lnTo>
                    <a:pt x="4" y="223"/>
                  </a:lnTo>
                  <a:lnTo>
                    <a:pt x="3" y="214"/>
                  </a:lnTo>
                  <a:lnTo>
                    <a:pt x="9" y="213"/>
                  </a:lnTo>
                  <a:lnTo>
                    <a:pt x="18" y="218"/>
                  </a:lnTo>
                  <a:lnTo>
                    <a:pt x="30" y="212"/>
                  </a:lnTo>
                  <a:lnTo>
                    <a:pt x="33" y="203"/>
                  </a:lnTo>
                  <a:lnTo>
                    <a:pt x="38" y="207"/>
                  </a:lnTo>
                  <a:lnTo>
                    <a:pt x="45" y="199"/>
                  </a:lnTo>
                  <a:lnTo>
                    <a:pt x="49" y="189"/>
                  </a:lnTo>
                  <a:lnTo>
                    <a:pt x="38" y="189"/>
                  </a:lnTo>
                  <a:lnTo>
                    <a:pt x="38" y="177"/>
                  </a:lnTo>
                  <a:lnTo>
                    <a:pt x="33" y="172"/>
                  </a:lnTo>
                  <a:lnTo>
                    <a:pt x="44" y="160"/>
                  </a:lnTo>
                  <a:lnTo>
                    <a:pt x="45" y="167"/>
                  </a:lnTo>
                  <a:lnTo>
                    <a:pt x="50" y="167"/>
                  </a:lnTo>
                  <a:lnTo>
                    <a:pt x="64" y="152"/>
                  </a:lnTo>
                  <a:lnTo>
                    <a:pt x="73" y="154"/>
                  </a:lnTo>
                  <a:lnTo>
                    <a:pt x="73" y="145"/>
                  </a:lnTo>
                  <a:lnTo>
                    <a:pt x="78" y="139"/>
                  </a:lnTo>
                  <a:lnTo>
                    <a:pt x="85" y="140"/>
                  </a:lnTo>
                  <a:lnTo>
                    <a:pt x="99" y="133"/>
                  </a:lnTo>
                  <a:lnTo>
                    <a:pt x="104" y="130"/>
                  </a:lnTo>
                  <a:lnTo>
                    <a:pt x="114" y="139"/>
                  </a:lnTo>
                  <a:lnTo>
                    <a:pt x="137" y="138"/>
                  </a:lnTo>
                  <a:lnTo>
                    <a:pt x="134" y="149"/>
                  </a:lnTo>
                  <a:lnTo>
                    <a:pt x="172" y="155"/>
                  </a:lnTo>
                  <a:lnTo>
                    <a:pt x="181" y="111"/>
                  </a:lnTo>
                  <a:lnTo>
                    <a:pt x="211" y="115"/>
                  </a:lnTo>
                  <a:lnTo>
                    <a:pt x="213" y="98"/>
                  </a:lnTo>
                  <a:lnTo>
                    <a:pt x="254" y="108"/>
                  </a:lnTo>
                  <a:lnTo>
                    <a:pt x="286" y="118"/>
                  </a:lnTo>
                  <a:lnTo>
                    <a:pt x="291" y="76"/>
                  </a:lnTo>
                  <a:lnTo>
                    <a:pt x="285" y="75"/>
                  </a:lnTo>
                  <a:lnTo>
                    <a:pt x="279" y="64"/>
                  </a:lnTo>
                  <a:lnTo>
                    <a:pt x="289" y="50"/>
                  </a:lnTo>
                  <a:lnTo>
                    <a:pt x="296" y="47"/>
                  </a:lnTo>
                  <a:lnTo>
                    <a:pt x="311" y="19"/>
                  </a:lnTo>
                  <a:lnTo>
                    <a:pt x="311" y="0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4533434" y="3136483"/>
              <a:ext cx="1061861" cy="724244"/>
            </a:xfrm>
            <a:custGeom>
              <a:avLst/>
              <a:gdLst>
                <a:gd name="T0" fmla="*/ 305 w 1556"/>
                <a:gd name="T1" fmla="*/ 252 h 1064"/>
                <a:gd name="T2" fmla="*/ 434 w 1556"/>
                <a:gd name="T3" fmla="*/ 279 h 1064"/>
                <a:gd name="T4" fmla="*/ 527 w 1556"/>
                <a:gd name="T5" fmla="*/ 397 h 1064"/>
                <a:gd name="T6" fmla="*/ 676 w 1556"/>
                <a:gd name="T7" fmla="*/ 449 h 1064"/>
                <a:gd name="T8" fmla="*/ 730 w 1556"/>
                <a:gd name="T9" fmla="*/ 366 h 1064"/>
                <a:gd name="T10" fmla="*/ 1006 w 1556"/>
                <a:gd name="T11" fmla="*/ 228 h 1064"/>
                <a:gd name="T12" fmla="*/ 1076 w 1556"/>
                <a:gd name="T13" fmla="*/ 212 h 1064"/>
                <a:gd name="T14" fmla="*/ 1194 w 1556"/>
                <a:gd name="T15" fmla="*/ 233 h 1064"/>
                <a:gd name="T16" fmla="*/ 1198 w 1556"/>
                <a:gd name="T17" fmla="*/ 128 h 1064"/>
                <a:gd name="T18" fmla="*/ 1262 w 1556"/>
                <a:gd name="T19" fmla="*/ 96 h 1064"/>
                <a:gd name="T20" fmla="*/ 1336 w 1556"/>
                <a:gd name="T21" fmla="*/ 165 h 1064"/>
                <a:gd name="T22" fmla="*/ 1406 w 1556"/>
                <a:gd name="T23" fmla="*/ 131 h 1064"/>
                <a:gd name="T24" fmla="*/ 1528 w 1556"/>
                <a:gd name="T25" fmla="*/ 135 h 1064"/>
                <a:gd name="T26" fmla="*/ 1454 w 1556"/>
                <a:gd name="T27" fmla="*/ 218 h 1064"/>
                <a:gd name="T28" fmla="*/ 1478 w 1556"/>
                <a:gd name="T29" fmla="*/ 254 h 1064"/>
                <a:gd name="T30" fmla="*/ 1539 w 1556"/>
                <a:gd name="T31" fmla="*/ 366 h 1064"/>
                <a:gd name="T32" fmla="*/ 1239 w 1556"/>
                <a:gd name="T33" fmla="*/ 584 h 1064"/>
                <a:gd name="T34" fmla="*/ 1221 w 1556"/>
                <a:gd name="T35" fmla="*/ 765 h 1064"/>
                <a:gd name="T36" fmla="*/ 1130 w 1556"/>
                <a:gd name="T37" fmla="*/ 885 h 1064"/>
                <a:gd name="T38" fmla="*/ 1065 w 1556"/>
                <a:gd name="T39" fmla="*/ 904 h 1064"/>
                <a:gd name="T40" fmla="*/ 1086 w 1556"/>
                <a:gd name="T41" fmla="*/ 934 h 1064"/>
                <a:gd name="T42" fmla="*/ 901 w 1556"/>
                <a:gd name="T43" fmla="*/ 1007 h 1064"/>
                <a:gd name="T44" fmla="*/ 785 w 1556"/>
                <a:gd name="T45" fmla="*/ 998 h 1064"/>
                <a:gd name="T46" fmla="*/ 778 w 1556"/>
                <a:gd name="T47" fmla="*/ 956 h 1064"/>
                <a:gd name="T48" fmla="*/ 803 w 1556"/>
                <a:gd name="T49" fmla="*/ 918 h 1064"/>
                <a:gd name="T50" fmla="*/ 773 w 1556"/>
                <a:gd name="T51" fmla="*/ 844 h 1064"/>
                <a:gd name="T52" fmla="*/ 726 w 1556"/>
                <a:gd name="T53" fmla="*/ 808 h 1064"/>
                <a:gd name="T54" fmla="*/ 694 w 1556"/>
                <a:gd name="T55" fmla="*/ 813 h 1064"/>
                <a:gd name="T56" fmla="*/ 667 w 1556"/>
                <a:gd name="T57" fmla="*/ 810 h 1064"/>
                <a:gd name="T58" fmla="*/ 640 w 1556"/>
                <a:gd name="T59" fmla="*/ 775 h 1064"/>
                <a:gd name="T60" fmla="*/ 571 w 1556"/>
                <a:gd name="T61" fmla="*/ 736 h 1064"/>
                <a:gd name="T62" fmla="*/ 586 w 1556"/>
                <a:gd name="T63" fmla="*/ 695 h 1064"/>
                <a:gd name="T64" fmla="*/ 518 w 1556"/>
                <a:gd name="T65" fmla="*/ 643 h 1064"/>
                <a:gd name="T66" fmla="*/ 561 w 1556"/>
                <a:gd name="T67" fmla="*/ 611 h 1064"/>
                <a:gd name="T68" fmla="*/ 558 w 1556"/>
                <a:gd name="T69" fmla="*/ 548 h 1064"/>
                <a:gd name="T70" fmla="*/ 553 w 1556"/>
                <a:gd name="T71" fmla="*/ 534 h 1064"/>
                <a:gd name="T72" fmla="*/ 528 w 1556"/>
                <a:gd name="T73" fmla="*/ 515 h 1064"/>
                <a:gd name="T74" fmla="*/ 507 w 1556"/>
                <a:gd name="T75" fmla="*/ 542 h 1064"/>
                <a:gd name="T76" fmla="*/ 490 w 1556"/>
                <a:gd name="T77" fmla="*/ 632 h 1064"/>
                <a:gd name="T78" fmla="*/ 492 w 1556"/>
                <a:gd name="T79" fmla="*/ 715 h 1064"/>
                <a:gd name="T80" fmla="*/ 451 w 1556"/>
                <a:gd name="T81" fmla="*/ 779 h 1064"/>
                <a:gd name="T82" fmla="*/ 354 w 1556"/>
                <a:gd name="T83" fmla="*/ 814 h 1064"/>
                <a:gd name="T84" fmla="*/ 271 w 1556"/>
                <a:gd name="T85" fmla="*/ 829 h 1064"/>
                <a:gd name="T86" fmla="*/ 192 w 1556"/>
                <a:gd name="T87" fmla="*/ 761 h 1064"/>
                <a:gd name="T88" fmla="*/ 100 w 1556"/>
                <a:gd name="T89" fmla="*/ 706 h 1064"/>
                <a:gd name="T90" fmla="*/ 60 w 1556"/>
                <a:gd name="T91" fmla="*/ 681 h 1064"/>
                <a:gd name="T92" fmla="*/ 64 w 1556"/>
                <a:gd name="T93" fmla="*/ 612 h 1064"/>
                <a:gd name="T94" fmla="*/ 135 w 1556"/>
                <a:gd name="T95" fmla="*/ 569 h 1064"/>
                <a:gd name="T96" fmla="*/ 169 w 1556"/>
                <a:gd name="T97" fmla="*/ 505 h 1064"/>
                <a:gd name="T98" fmla="*/ 242 w 1556"/>
                <a:gd name="T99" fmla="*/ 543 h 1064"/>
                <a:gd name="T100" fmla="*/ 335 w 1556"/>
                <a:gd name="T101" fmla="*/ 499 h 1064"/>
                <a:gd name="T102" fmla="*/ 303 w 1556"/>
                <a:gd name="T103" fmla="*/ 407 h 1064"/>
                <a:gd name="T104" fmla="*/ 7 w 1556"/>
                <a:gd name="T105" fmla="*/ 355 h 1064"/>
                <a:gd name="T106" fmla="*/ 15 w 1556"/>
                <a:gd name="T107" fmla="*/ 263 h 1064"/>
                <a:gd name="T108" fmla="*/ 26 w 1556"/>
                <a:gd name="T109" fmla="*/ 163 h 1064"/>
                <a:gd name="T110" fmla="*/ 74 w 1556"/>
                <a:gd name="T111" fmla="*/ 64 h 1064"/>
                <a:gd name="T112" fmla="*/ 124 w 1556"/>
                <a:gd name="T113" fmla="*/ 16 h 1064"/>
                <a:gd name="T114" fmla="*/ 193 w 1556"/>
                <a:gd name="T115" fmla="*/ 19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6" h="1064">
                  <a:moveTo>
                    <a:pt x="217" y="197"/>
                  </a:moveTo>
                  <a:lnTo>
                    <a:pt x="224" y="204"/>
                  </a:lnTo>
                  <a:lnTo>
                    <a:pt x="244" y="189"/>
                  </a:lnTo>
                  <a:lnTo>
                    <a:pt x="249" y="190"/>
                  </a:lnTo>
                  <a:lnTo>
                    <a:pt x="273" y="208"/>
                  </a:lnTo>
                  <a:lnTo>
                    <a:pt x="300" y="254"/>
                  </a:lnTo>
                  <a:lnTo>
                    <a:pt x="305" y="252"/>
                  </a:lnTo>
                  <a:lnTo>
                    <a:pt x="331" y="263"/>
                  </a:lnTo>
                  <a:lnTo>
                    <a:pt x="340" y="263"/>
                  </a:lnTo>
                  <a:lnTo>
                    <a:pt x="351" y="269"/>
                  </a:lnTo>
                  <a:lnTo>
                    <a:pt x="359" y="282"/>
                  </a:lnTo>
                  <a:lnTo>
                    <a:pt x="379" y="281"/>
                  </a:lnTo>
                  <a:lnTo>
                    <a:pt x="386" y="276"/>
                  </a:lnTo>
                  <a:lnTo>
                    <a:pt x="434" y="279"/>
                  </a:lnTo>
                  <a:lnTo>
                    <a:pt x="439" y="276"/>
                  </a:lnTo>
                  <a:lnTo>
                    <a:pt x="454" y="284"/>
                  </a:lnTo>
                  <a:lnTo>
                    <a:pt x="443" y="312"/>
                  </a:lnTo>
                  <a:lnTo>
                    <a:pt x="438" y="345"/>
                  </a:lnTo>
                  <a:lnTo>
                    <a:pt x="478" y="367"/>
                  </a:lnTo>
                  <a:lnTo>
                    <a:pt x="500" y="399"/>
                  </a:lnTo>
                  <a:lnTo>
                    <a:pt x="527" y="397"/>
                  </a:lnTo>
                  <a:lnTo>
                    <a:pt x="549" y="404"/>
                  </a:lnTo>
                  <a:lnTo>
                    <a:pt x="571" y="401"/>
                  </a:lnTo>
                  <a:lnTo>
                    <a:pt x="586" y="409"/>
                  </a:lnTo>
                  <a:lnTo>
                    <a:pt x="598" y="446"/>
                  </a:lnTo>
                  <a:lnTo>
                    <a:pt x="613" y="445"/>
                  </a:lnTo>
                  <a:lnTo>
                    <a:pt x="622" y="454"/>
                  </a:lnTo>
                  <a:lnTo>
                    <a:pt x="676" y="449"/>
                  </a:lnTo>
                  <a:lnTo>
                    <a:pt x="682" y="440"/>
                  </a:lnTo>
                  <a:lnTo>
                    <a:pt x="691" y="436"/>
                  </a:lnTo>
                  <a:lnTo>
                    <a:pt x="697" y="441"/>
                  </a:lnTo>
                  <a:lnTo>
                    <a:pt x="704" y="434"/>
                  </a:lnTo>
                  <a:lnTo>
                    <a:pt x="707" y="406"/>
                  </a:lnTo>
                  <a:lnTo>
                    <a:pt x="730" y="375"/>
                  </a:lnTo>
                  <a:lnTo>
                    <a:pt x="730" y="366"/>
                  </a:lnTo>
                  <a:lnTo>
                    <a:pt x="712" y="321"/>
                  </a:lnTo>
                  <a:lnTo>
                    <a:pt x="731" y="328"/>
                  </a:lnTo>
                  <a:lnTo>
                    <a:pt x="736" y="323"/>
                  </a:lnTo>
                  <a:lnTo>
                    <a:pt x="761" y="274"/>
                  </a:lnTo>
                  <a:lnTo>
                    <a:pt x="901" y="227"/>
                  </a:lnTo>
                  <a:lnTo>
                    <a:pt x="995" y="238"/>
                  </a:lnTo>
                  <a:lnTo>
                    <a:pt x="1006" y="228"/>
                  </a:lnTo>
                  <a:lnTo>
                    <a:pt x="1011" y="234"/>
                  </a:lnTo>
                  <a:lnTo>
                    <a:pt x="1027" y="222"/>
                  </a:lnTo>
                  <a:lnTo>
                    <a:pt x="1039" y="197"/>
                  </a:lnTo>
                  <a:lnTo>
                    <a:pt x="1054" y="199"/>
                  </a:lnTo>
                  <a:lnTo>
                    <a:pt x="1064" y="205"/>
                  </a:lnTo>
                  <a:lnTo>
                    <a:pt x="1065" y="210"/>
                  </a:lnTo>
                  <a:lnTo>
                    <a:pt x="1076" y="212"/>
                  </a:lnTo>
                  <a:lnTo>
                    <a:pt x="1093" y="200"/>
                  </a:lnTo>
                  <a:lnTo>
                    <a:pt x="1109" y="213"/>
                  </a:lnTo>
                  <a:lnTo>
                    <a:pt x="1118" y="208"/>
                  </a:lnTo>
                  <a:lnTo>
                    <a:pt x="1164" y="205"/>
                  </a:lnTo>
                  <a:lnTo>
                    <a:pt x="1173" y="212"/>
                  </a:lnTo>
                  <a:lnTo>
                    <a:pt x="1177" y="223"/>
                  </a:lnTo>
                  <a:lnTo>
                    <a:pt x="1194" y="233"/>
                  </a:lnTo>
                  <a:lnTo>
                    <a:pt x="1178" y="189"/>
                  </a:lnTo>
                  <a:lnTo>
                    <a:pt x="1192" y="192"/>
                  </a:lnTo>
                  <a:lnTo>
                    <a:pt x="1207" y="178"/>
                  </a:lnTo>
                  <a:lnTo>
                    <a:pt x="1199" y="163"/>
                  </a:lnTo>
                  <a:lnTo>
                    <a:pt x="1199" y="144"/>
                  </a:lnTo>
                  <a:lnTo>
                    <a:pt x="1197" y="139"/>
                  </a:lnTo>
                  <a:lnTo>
                    <a:pt x="1198" y="128"/>
                  </a:lnTo>
                  <a:lnTo>
                    <a:pt x="1204" y="128"/>
                  </a:lnTo>
                  <a:lnTo>
                    <a:pt x="1204" y="119"/>
                  </a:lnTo>
                  <a:lnTo>
                    <a:pt x="1212" y="116"/>
                  </a:lnTo>
                  <a:lnTo>
                    <a:pt x="1207" y="91"/>
                  </a:lnTo>
                  <a:lnTo>
                    <a:pt x="1213" y="89"/>
                  </a:lnTo>
                  <a:lnTo>
                    <a:pt x="1229" y="95"/>
                  </a:lnTo>
                  <a:lnTo>
                    <a:pt x="1262" y="96"/>
                  </a:lnTo>
                  <a:lnTo>
                    <a:pt x="1298" y="119"/>
                  </a:lnTo>
                  <a:lnTo>
                    <a:pt x="1303" y="130"/>
                  </a:lnTo>
                  <a:lnTo>
                    <a:pt x="1315" y="131"/>
                  </a:lnTo>
                  <a:lnTo>
                    <a:pt x="1320" y="138"/>
                  </a:lnTo>
                  <a:lnTo>
                    <a:pt x="1335" y="136"/>
                  </a:lnTo>
                  <a:lnTo>
                    <a:pt x="1337" y="141"/>
                  </a:lnTo>
                  <a:lnTo>
                    <a:pt x="1336" y="165"/>
                  </a:lnTo>
                  <a:lnTo>
                    <a:pt x="1352" y="158"/>
                  </a:lnTo>
                  <a:lnTo>
                    <a:pt x="1365" y="139"/>
                  </a:lnTo>
                  <a:lnTo>
                    <a:pt x="1374" y="143"/>
                  </a:lnTo>
                  <a:lnTo>
                    <a:pt x="1385" y="141"/>
                  </a:lnTo>
                  <a:lnTo>
                    <a:pt x="1389" y="148"/>
                  </a:lnTo>
                  <a:lnTo>
                    <a:pt x="1396" y="133"/>
                  </a:lnTo>
                  <a:lnTo>
                    <a:pt x="1406" y="131"/>
                  </a:lnTo>
                  <a:lnTo>
                    <a:pt x="1411" y="119"/>
                  </a:lnTo>
                  <a:lnTo>
                    <a:pt x="1431" y="123"/>
                  </a:lnTo>
                  <a:lnTo>
                    <a:pt x="1430" y="109"/>
                  </a:lnTo>
                  <a:lnTo>
                    <a:pt x="1464" y="120"/>
                  </a:lnTo>
                  <a:lnTo>
                    <a:pt x="1482" y="115"/>
                  </a:lnTo>
                  <a:lnTo>
                    <a:pt x="1478" y="100"/>
                  </a:lnTo>
                  <a:lnTo>
                    <a:pt x="1528" y="135"/>
                  </a:lnTo>
                  <a:lnTo>
                    <a:pt x="1519" y="136"/>
                  </a:lnTo>
                  <a:lnTo>
                    <a:pt x="1508" y="151"/>
                  </a:lnTo>
                  <a:lnTo>
                    <a:pt x="1502" y="160"/>
                  </a:lnTo>
                  <a:lnTo>
                    <a:pt x="1505" y="170"/>
                  </a:lnTo>
                  <a:lnTo>
                    <a:pt x="1492" y="180"/>
                  </a:lnTo>
                  <a:lnTo>
                    <a:pt x="1490" y="192"/>
                  </a:lnTo>
                  <a:lnTo>
                    <a:pt x="1454" y="218"/>
                  </a:lnTo>
                  <a:lnTo>
                    <a:pt x="1454" y="237"/>
                  </a:lnTo>
                  <a:lnTo>
                    <a:pt x="1439" y="232"/>
                  </a:lnTo>
                  <a:lnTo>
                    <a:pt x="1433" y="237"/>
                  </a:lnTo>
                  <a:lnTo>
                    <a:pt x="1459" y="248"/>
                  </a:lnTo>
                  <a:lnTo>
                    <a:pt x="1463" y="256"/>
                  </a:lnTo>
                  <a:lnTo>
                    <a:pt x="1473" y="259"/>
                  </a:lnTo>
                  <a:lnTo>
                    <a:pt x="1478" y="254"/>
                  </a:lnTo>
                  <a:lnTo>
                    <a:pt x="1489" y="263"/>
                  </a:lnTo>
                  <a:lnTo>
                    <a:pt x="1489" y="277"/>
                  </a:lnTo>
                  <a:lnTo>
                    <a:pt x="1503" y="284"/>
                  </a:lnTo>
                  <a:lnTo>
                    <a:pt x="1503" y="296"/>
                  </a:lnTo>
                  <a:lnTo>
                    <a:pt x="1554" y="335"/>
                  </a:lnTo>
                  <a:lnTo>
                    <a:pt x="1556" y="366"/>
                  </a:lnTo>
                  <a:lnTo>
                    <a:pt x="1539" y="366"/>
                  </a:lnTo>
                  <a:lnTo>
                    <a:pt x="1522" y="478"/>
                  </a:lnTo>
                  <a:lnTo>
                    <a:pt x="1453" y="535"/>
                  </a:lnTo>
                  <a:lnTo>
                    <a:pt x="1446" y="548"/>
                  </a:lnTo>
                  <a:lnTo>
                    <a:pt x="1454" y="567"/>
                  </a:lnTo>
                  <a:lnTo>
                    <a:pt x="1454" y="579"/>
                  </a:lnTo>
                  <a:lnTo>
                    <a:pt x="1232" y="563"/>
                  </a:lnTo>
                  <a:lnTo>
                    <a:pt x="1239" y="584"/>
                  </a:lnTo>
                  <a:lnTo>
                    <a:pt x="1247" y="592"/>
                  </a:lnTo>
                  <a:lnTo>
                    <a:pt x="1251" y="611"/>
                  </a:lnTo>
                  <a:lnTo>
                    <a:pt x="1261" y="622"/>
                  </a:lnTo>
                  <a:lnTo>
                    <a:pt x="1267" y="662"/>
                  </a:lnTo>
                  <a:lnTo>
                    <a:pt x="1262" y="765"/>
                  </a:lnTo>
                  <a:lnTo>
                    <a:pt x="1237" y="755"/>
                  </a:lnTo>
                  <a:lnTo>
                    <a:pt x="1221" y="765"/>
                  </a:lnTo>
                  <a:lnTo>
                    <a:pt x="1208" y="835"/>
                  </a:lnTo>
                  <a:lnTo>
                    <a:pt x="1223" y="870"/>
                  </a:lnTo>
                  <a:lnTo>
                    <a:pt x="1221" y="875"/>
                  </a:lnTo>
                  <a:lnTo>
                    <a:pt x="1202" y="888"/>
                  </a:lnTo>
                  <a:lnTo>
                    <a:pt x="1165" y="888"/>
                  </a:lnTo>
                  <a:lnTo>
                    <a:pt x="1148" y="892"/>
                  </a:lnTo>
                  <a:lnTo>
                    <a:pt x="1130" y="885"/>
                  </a:lnTo>
                  <a:lnTo>
                    <a:pt x="1114" y="887"/>
                  </a:lnTo>
                  <a:lnTo>
                    <a:pt x="1101" y="880"/>
                  </a:lnTo>
                  <a:lnTo>
                    <a:pt x="1091" y="887"/>
                  </a:lnTo>
                  <a:lnTo>
                    <a:pt x="1090" y="875"/>
                  </a:lnTo>
                  <a:lnTo>
                    <a:pt x="1080" y="870"/>
                  </a:lnTo>
                  <a:lnTo>
                    <a:pt x="1074" y="878"/>
                  </a:lnTo>
                  <a:lnTo>
                    <a:pt x="1065" y="904"/>
                  </a:lnTo>
                  <a:lnTo>
                    <a:pt x="1066" y="924"/>
                  </a:lnTo>
                  <a:lnTo>
                    <a:pt x="1071" y="933"/>
                  </a:lnTo>
                  <a:lnTo>
                    <a:pt x="1080" y="928"/>
                  </a:lnTo>
                  <a:lnTo>
                    <a:pt x="1071" y="924"/>
                  </a:lnTo>
                  <a:lnTo>
                    <a:pt x="1075" y="923"/>
                  </a:lnTo>
                  <a:lnTo>
                    <a:pt x="1085" y="927"/>
                  </a:lnTo>
                  <a:lnTo>
                    <a:pt x="1086" y="934"/>
                  </a:lnTo>
                  <a:lnTo>
                    <a:pt x="1061" y="939"/>
                  </a:lnTo>
                  <a:lnTo>
                    <a:pt x="1010" y="914"/>
                  </a:lnTo>
                  <a:lnTo>
                    <a:pt x="938" y="917"/>
                  </a:lnTo>
                  <a:lnTo>
                    <a:pt x="922" y="928"/>
                  </a:lnTo>
                  <a:lnTo>
                    <a:pt x="912" y="946"/>
                  </a:lnTo>
                  <a:lnTo>
                    <a:pt x="902" y="982"/>
                  </a:lnTo>
                  <a:lnTo>
                    <a:pt x="901" y="1007"/>
                  </a:lnTo>
                  <a:lnTo>
                    <a:pt x="907" y="1047"/>
                  </a:lnTo>
                  <a:lnTo>
                    <a:pt x="917" y="1064"/>
                  </a:lnTo>
                  <a:lnTo>
                    <a:pt x="909" y="1061"/>
                  </a:lnTo>
                  <a:lnTo>
                    <a:pt x="862" y="1023"/>
                  </a:lnTo>
                  <a:lnTo>
                    <a:pt x="819" y="998"/>
                  </a:lnTo>
                  <a:lnTo>
                    <a:pt x="789" y="993"/>
                  </a:lnTo>
                  <a:lnTo>
                    <a:pt x="785" y="998"/>
                  </a:lnTo>
                  <a:lnTo>
                    <a:pt x="771" y="1000"/>
                  </a:lnTo>
                  <a:lnTo>
                    <a:pt x="766" y="992"/>
                  </a:lnTo>
                  <a:lnTo>
                    <a:pt x="779" y="987"/>
                  </a:lnTo>
                  <a:lnTo>
                    <a:pt x="779" y="977"/>
                  </a:lnTo>
                  <a:lnTo>
                    <a:pt x="785" y="976"/>
                  </a:lnTo>
                  <a:lnTo>
                    <a:pt x="788" y="967"/>
                  </a:lnTo>
                  <a:lnTo>
                    <a:pt x="778" y="956"/>
                  </a:lnTo>
                  <a:lnTo>
                    <a:pt x="758" y="957"/>
                  </a:lnTo>
                  <a:lnTo>
                    <a:pt x="756" y="952"/>
                  </a:lnTo>
                  <a:lnTo>
                    <a:pt x="778" y="946"/>
                  </a:lnTo>
                  <a:lnTo>
                    <a:pt x="779" y="939"/>
                  </a:lnTo>
                  <a:lnTo>
                    <a:pt x="789" y="938"/>
                  </a:lnTo>
                  <a:lnTo>
                    <a:pt x="795" y="929"/>
                  </a:lnTo>
                  <a:lnTo>
                    <a:pt x="803" y="918"/>
                  </a:lnTo>
                  <a:lnTo>
                    <a:pt x="789" y="914"/>
                  </a:lnTo>
                  <a:lnTo>
                    <a:pt x="805" y="909"/>
                  </a:lnTo>
                  <a:lnTo>
                    <a:pt x="814" y="878"/>
                  </a:lnTo>
                  <a:lnTo>
                    <a:pt x="803" y="849"/>
                  </a:lnTo>
                  <a:lnTo>
                    <a:pt x="789" y="840"/>
                  </a:lnTo>
                  <a:lnTo>
                    <a:pt x="783" y="840"/>
                  </a:lnTo>
                  <a:lnTo>
                    <a:pt x="773" y="844"/>
                  </a:lnTo>
                  <a:lnTo>
                    <a:pt x="769" y="853"/>
                  </a:lnTo>
                  <a:lnTo>
                    <a:pt x="765" y="850"/>
                  </a:lnTo>
                  <a:lnTo>
                    <a:pt x="760" y="844"/>
                  </a:lnTo>
                  <a:lnTo>
                    <a:pt x="766" y="834"/>
                  </a:lnTo>
                  <a:lnTo>
                    <a:pt x="761" y="818"/>
                  </a:lnTo>
                  <a:lnTo>
                    <a:pt x="741" y="805"/>
                  </a:lnTo>
                  <a:lnTo>
                    <a:pt x="726" y="808"/>
                  </a:lnTo>
                  <a:lnTo>
                    <a:pt x="720" y="813"/>
                  </a:lnTo>
                  <a:lnTo>
                    <a:pt x="724" y="821"/>
                  </a:lnTo>
                  <a:lnTo>
                    <a:pt x="724" y="828"/>
                  </a:lnTo>
                  <a:lnTo>
                    <a:pt x="719" y="829"/>
                  </a:lnTo>
                  <a:lnTo>
                    <a:pt x="721" y="821"/>
                  </a:lnTo>
                  <a:lnTo>
                    <a:pt x="704" y="811"/>
                  </a:lnTo>
                  <a:lnTo>
                    <a:pt x="694" y="813"/>
                  </a:lnTo>
                  <a:lnTo>
                    <a:pt x="684" y="830"/>
                  </a:lnTo>
                  <a:lnTo>
                    <a:pt x="687" y="840"/>
                  </a:lnTo>
                  <a:lnTo>
                    <a:pt x="660" y="830"/>
                  </a:lnTo>
                  <a:lnTo>
                    <a:pt x="652" y="835"/>
                  </a:lnTo>
                  <a:lnTo>
                    <a:pt x="646" y="833"/>
                  </a:lnTo>
                  <a:lnTo>
                    <a:pt x="660" y="829"/>
                  </a:lnTo>
                  <a:lnTo>
                    <a:pt x="667" y="810"/>
                  </a:lnTo>
                  <a:lnTo>
                    <a:pt x="662" y="801"/>
                  </a:lnTo>
                  <a:lnTo>
                    <a:pt x="627" y="793"/>
                  </a:lnTo>
                  <a:lnTo>
                    <a:pt x="622" y="803"/>
                  </a:lnTo>
                  <a:lnTo>
                    <a:pt x="623" y="795"/>
                  </a:lnTo>
                  <a:lnTo>
                    <a:pt x="627" y="791"/>
                  </a:lnTo>
                  <a:lnTo>
                    <a:pt x="633" y="791"/>
                  </a:lnTo>
                  <a:lnTo>
                    <a:pt x="640" y="775"/>
                  </a:lnTo>
                  <a:lnTo>
                    <a:pt x="635" y="766"/>
                  </a:lnTo>
                  <a:lnTo>
                    <a:pt x="622" y="766"/>
                  </a:lnTo>
                  <a:lnTo>
                    <a:pt x="616" y="761"/>
                  </a:lnTo>
                  <a:lnTo>
                    <a:pt x="622" y="749"/>
                  </a:lnTo>
                  <a:lnTo>
                    <a:pt x="617" y="741"/>
                  </a:lnTo>
                  <a:lnTo>
                    <a:pt x="587" y="732"/>
                  </a:lnTo>
                  <a:lnTo>
                    <a:pt x="571" y="736"/>
                  </a:lnTo>
                  <a:lnTo>
                    <a:pt x="561" y="729"/>
                  </a:lnTo>
                  <a:lnTo>
                    <a:pt x="567" y="725"/>
                  </a:lnTo>
                  <a:lnTo>
                    <a:pt x="579" y="726"/>
                  </a:lnTo>
                  <a:lnTo>
                    <a:pt x="586" y="717"/>
                  </a:lnTo>
                  <a:lnTo>
                    <a:pt x="586" y="707"/>
                  </a:lnTo>
                  <a:lnTo>
                    <a:pt x="579" y="701"/>
                  </a:lnTo>
                  <a:lnTo>
                    <a:pt x="586" y="695"/>
                  </a:lnTo>
                  <a:lnTo>
                    <a:pt x="587" y="676"/>
                  </a:lnTo>
                  <a:lnTo>
                    <a:pt x="582" y="667"/>
                  </a:lnTo>
                  <a:lnTo>
                    <a:pt x="567" y="658"/>
                  </a:lnTo>
                  <a:lnTo>
                    <a:pt x="566" y="652"/>
                  </a:lnTo>
                  <a:lnTo>
                    <a:pt x="548" y="646"/>
                  </a:lnTo>
                  <a:lnTo>
                    <a:pt x="518" y="647"/>
                  </a:lnTo>
                  <a:lnTo>
                    <a:pt x="518" y="643"/>
                  </a:lnTo>
                  <a:lnTo>
                    <a:pt x="548" y="642"/>
                  </a:lnTo>
                  <a:lnTo>
                    <a:pt x="553" y="632"/>
                  </a:lnTo>
                  <a:lnTo>
                    <a:pt x="548" y="633"/>
                  </a:lnTo>
                  <a:lnTo>
                    <a:pt x="549" y="627"/>
                  </a:lnTo>
                  <a:lnTo>
                    <a:pt x="543" y="621"/>
                  </a:lnTo>
                  <a:lnTo>
                    <a:pt x="549" y="614"/>
                  </a:lnTo>
                  <a:lnTo>
                    <a:pt x="561" y="611"/>
                  </a:lnTo>
                  <a:lnTo>
                    <a:pt x="563" y="593"/>
                  </a:lnTo>
                  <a:lnTo>
                    <a:pt x="584" y="564"/>
                  </a:lnTo>
                  <a:lnTo>
                    <a:pt x="586" y="545"/>
                  </a:lnTo>
                  <a:lnTo>
                    <a:pt x="572" y="545"/>
                  </a:lnTo>
                  <a:lnTo>
                    <a:pt x="572" y="535"/>
                  </a:lnTo>
                  <a:lnTo>
                    <a:pt x="563" y="534"/>
                  </a:lnTo>
                  <a:lnTo>
                    <a:pt x="558" y="548"/>
                  </a:lnTo>
                  <a:lnTo>
                    <a:pt x="549" y="558"/>
                  </a:lnTo>
                  <a:lnTo>
                    <a:pt x="544" y="562"/>
                  </a:lnTo>
                  <a:lnTo>
                    <a:pt x="515" y="572"/>
                  </a:lnTo>
                  <a:lnTo>
                    <a:pt x="513" y="557"/>
                  </a:lnTo>
                  <a:lnTo>
                    <a:pt x="518" y="562"/>
                  </a:lnTo>
                  <a:lnTo>
                    <a:pt x="548" y="558"/>
                  </a:lnTo>
                  <a:lnTo>
                    <a:pt x="553" y="534"/>
                  </a:lnTo>
                  <a:lnTo>
                    <a:pt x="542" y="534"/>
                  </a:lnTo>
                  <a:lnTo>
                    <a:pt x="539" y="539"/>
                  </a:lnTo>
                  <a:lnTo>
                    <a:pt x="532" y="537"/>
                  </a:lnTo>
                  <a:lnTo>
                    <a:pt x="544" y="525"/>
                  </a:lnTo>
                  <a:lnTo>
                    <a:pt x="544" y="509"/>
                  </a:lnTo>
                  <a:lnTo>
                    <a:pt x="533" y="503"/>
                  </a:lnTo>
                  <a:lnTo>
                    <a:pt x="528" y="515"/>
                  </a:lnTo>
                  <a:lnTo>
                    <a:pt x="519" y="503"/>
                  </a:lnTo>
                  <a:lnTo>
                    <a:pt x="519" y="491"/>
                  </a:lnTo>
                  <a:lnTo>
                    <a:pt x="513" y="488"/>
                  </a:lnTo>
                  <a:lnTo>
                    <a:pt x="507" y="500"/>
                  </a:lnTo>
                  <a:lnTo>
                    <a:pt x="503" y="523"/>
                  </a:lnTo>
                  <a:lnTo>
                    <a:pt x="517" y="548"/>
                  </a:lnTo>
                  <a:lnTo>
                    <a:pt x="507" y="542"/>
                  </a:lnTo>
                  <a:lnTo>
                    <a:pt x="508" y="553"/>
                  </a:lnTo>
                  <a:lnTo>
                    <a:pt x="505" y="557"/>
                  </a:lnTo>
                  <a:lnTo>
                    <a:pt x="497" y="569"/>
                  </a:lnTo>
                  <a:lnTo>
                    <a:pt x="490" y="594"/>
                  </a:lnTo>
                  <a:lnTo>
                    <a:pt x="497" y="598"/>
                  </a:lnTo>
                  <a:lnTo>
                    <a:pt x="499" y="609"/>
                  </a:lnTo>
                  <a:lnTo>
                    <a:pt x="490" y="632"/>
                  </a:lnTo>
                  <a:lnTo>
                    <a:pt x="489" y="653"/>
                  </a:lnTo>
                  <a:lnTo>
                    <a:pt x="499" y="662"/>
                  </a:lnTo>
                  <a:lnTo>
                    <a:pt x="492" y="663"/>
                  </a:lnTo>
                  <a:lnTo>
                    <a:pt x="480" y="681"/>
                  </a:lnTo>
                  <a:lnTo>
                    <a:pt x="478" y="707"/>
                  </a:lnTo>
                  <a:lnTo>
                    <a:pt x="483" y="712"/>
                  </a:lnTo>
                  <a:lnTo>
                    <a:pt x="492" y="715"/>
                  </a:lnTo>
                  <a:lnTo>
                    <a:pt x="492" y="725"/>
                  </a:lnTo>
                  <a:lnTo>
                    <a:pt x="485" y="734"/>
                  </a:lnTo>
                  <a:lnTo>
                    <a:pt x="480" y="761"/>
                  </a:lnTo>
                  <a:lnTo>
                    <a:pt x="474" y="764"/>
                  </a:lnTo>
                  <a:lnTo>
                    <a:pt x="470" y="780"/>
                  </a:lnTo>
                  <a:lnTo>
                    <a:pt x="458" y="785"/>
                  </a:lnTo>
                  <a:lnTo>
                    <a:pt x="451" y="779"/>
                  </a:lnTo>
                  <a:lnTo>
                    <a:pt x="433" y="771"/>
                  </a:lnTo>
                  <a:lnTo>
                    <a:pt x="423" y="784"/>
                  </a:lnTo>
                  <a:lnTo>
                    <a:pt x="384" y="781"/>
                  </a:lnTo>
                  <a:lnTo>
                    <a:pt x="380" y="830"/>
                  </a:lnTo>
                  <a:lnTo>
                    <a:pt x="366" y="813"/>
                  </a:lnTo>
                  <a:lnTo>
                    <a:pt x="357" y="819"/>
                  </a:lnTo>
                  <a:lnTo>
                    <a:pt x="354" y="814"/>
                  </a:lnTo>
                  <a:lnTo>
                    <a:pt x="345" y="816"/>
                  </a:lnTo>
                  <a:lnTo>
                    <a:pt x="337" y="810"/>
                  </a:lnTo>
                  <a:lnTo>
                    <a:pt x="311" y="811"/>
                  </a:lnTo>
                  <a:lnTo>
                    <a:pt x="293" y="819"/>
                  </a:lnTo>
                  <a:lnTo>
                    <a:pt x="288" y="814"/>
                  </a:lnTo>
                  <a:lnTo>
                    <a:pt x="273" y="818"/>
                  </a:lnTo>
                  <a:lnTo>
                    <a:pt x="271" y="829"/>
                  </a:lnTo>
                  <a:lnTo>
                    <a:pt x="261" y="829"/>
                  </a:lnTo>
                  <a:lnTo>
                    <a:pt x="258" y="834"/>
                  </a:lnTo>
                  <a:lnTo>
                    <a:pt x="244" y="840"/>
                  </a:lnTo>
                  <a:lnTo>
                    <a:pt x="231" y="838"/>
                  </a:lnTo>
                  <a:lnTo>
                    <a:pt x="185" y="813"/>
                  </a:lnTo>
                  <a:lnTo>
                    <a:pt x="193" y="784"/>
                  </a:lnTo>
                  <a:lnTo>
                    <a:pt x="192" y="761"/>
                  </a:lnTo>
                  <a:lnTo>
                    <a:pt x="187" y="755"/>
                  </a:lnTo>
                  <a:lnTo>
                    <a:pt x="157" y="747"/>
                  </a:lnTo>
                  <a:lnTo>
                    <a:pt x="154" y="732"/>
                  </a:lnTo>
                  <a:lnTo>
                    <a:pt x="138" y="720"/>
                  </a:lnTo>
                  <a:lnTo>
                    <a:pt x="130" y="702"/>
                  </a:lnTo>
                  <a:lnTo>
                    <a:pt x="109" y="710"/>
                  </a:lnTo>
                  <a:lnTo>
                    <a:pt x="100" y="706"/>
                  </a:lnTo>
                  <a:lnTo>
                    <a:pt x="96" y="710"/>
                  </a:lnTo>
                  <a:lnTo>
                    <a:pt x="75" y="716"/>
                  </a:lnTo>
                  <a:lnTo>
                    <a:pt x="76" y="712"/>
                  </a:lnTo>
                  <a:lnTo>
                    <a:pt x="69" y="712"/>
                  </a:lnTo>
                  <a:lnTo>
                    <a:pt x="60" y="706"/>
                  </a:lnTo>
                  <a:lnTo>
                    <a:pt x="69" y="691"/>
                  </a:lnTo>
                  <a:lnTo>
                    <a:pt x="60" y="681"/>
                  </a:lnTo>
                  <a:lnTo>
                    <a:pt x="66" y="665"/>
                  </a:lnTo>
                  <a:lnTo>
                    <a:pt x="55" y="660"/>
                  </a:lnTo>
                  <a:lnTo>
                    <a:pt x="61" y="656"/>
                  </a:lnTo>
                  <a:lnTo>
                    <a:pt x="54" y="641"/>
                  </a:lnTo>
                  <a:lnTo>
                    <a:pt x="56" y="632"/>
                  </a:lnTo>
                  <a:lnTo>
                    <a:pt x="65" y="624"/>
                  </a:lnTo>
                  <a:lnTo>
                    <a:pt x="64" y="612"/>
                  </a:lnTo>
                  <a:lnTo>
                    <a:pt x="69" y="583"/>
                  </a:lnTo>
                  <a:lnTo>
                    <a:pt x="84" y="583"/>
                  </a:lnTo>
                  <a:lnTo>
                    <a:pt x="101" y="573"/>
                  </a:lnTo>
                  <a:lnTo>
                    <a:pt x="114" y="584"/>
                  </a:lnTo>
                  <a:lnTo>
                    <a:pt x="119" y="584"/>
                  </a:lnTo>
                  <a:lnTo>
                    <a:pt x="120" y="578"/>
                  </a:lnTo>
                  <a:lnTo>
                    <a:pt x="135" y="569"/>
                  </a:lnTo>
                  <a:lnTo>
                    <a:pt x="139" y="573"/>
                  </a:lnTo>
                  <a:lnTo>
                    <a:pt x="148" y="558"/>
                  </a:lnTo>
                  <a:lnTo>
                    <a:pt x="144" y="545"/>
                  </a:lnTo>
                  <a:lnTo>
                    <a:pt x="155" y="542"/>
                  </a:lnTo>
                  <a:lnTo>
                    <a:pt x="169" y="520"/>
                  </a:lnTo>
                  <a:lnTo>
                    <a:pt x="159" y="508"/>
                  </a:lnTo>
                  <a:lnTo>
                    <a:pt x="169" y="505"/>
                  </a:lnTo>
                  <a:lnTo>
                    <a:pt x="173" y="498"/>
                  </a:lnTo>
                  <a:lnTo>
                    <a:pt x="185" y="493"/>
                  </a:lnTo>
                  <a:lnTo>
                    <a:pt x="185" y="508"/>
                  </a:lnTo>
                  <a:lnTo>
                    <a:pt x="202" y="509"/>
                  </a:lnTo>
                  <a:lnTo>
                    <a:pt x="203" y="525"/>
                  </a:lnTo>
                  <a:lnTo>
                    <a:pt x="234" y="543"/>
                  </a:lnTo>
                  <a:lnTo>
                    <a:pt x="242" y="543"/>
                  </a:lnTo>
                  <a:lnTo>
                    <a:pt x="253" y="530"/>
                  </a:lnTo>
                  <a:lnTo>
                    <a:pt x="287" y="534"/>
                  </a:lnTo>
                  <a:lnTo>
                    <a:pt x="302" y="524"/>
                  </a:lnTo>
                  <a:lnTo>
                    <a:pt x="306" y="515"/>
                  </a:lnTo>
                  <a:lnTo>
                    <a:pt x="321" y="514"/>
                  </a:lnTo>
                  <a:lnTo>
                    <a:pt x="331" y="505"/>
                  </a:lnTo>
                  <a:lnTo>
                    <a:pt x="335" y="499"/>
                  </a:lnTo>
                  <a:lnTo>
                    <a:pt x="345" y="498"/>
                  </a:lnTo>
                  <a:lnTo>
                    <a:pt x="346" y="481"/>
                  </a:lnTo>
                  <a:lnTo>
                    <a:pt x="359" y="463"/>
                  </a:lnTo>
                  <a:lnTo>
                    <a:pt x="345" y="450"/>
                  </a:lnTo>
                  <a:lnTo>
                    <a:pt x="331" y="425"/>
                  </a:lnTo>
                  <a:lnTo>
                    <a:pt x="318" y="412"/>
                  </a:lnTo>
                  <a:lnTo>
                    <a:pt x="303" y="407"/>
                  </a:lnTo>
                  <a:lnTo>
                    <a:pt x="278" y="390"/>
                  </a:lnTo>
                  <a:lnTo>
                    <a:pt x="242" y="391"/>
                  </a:lnTo>
                  <a:lnTo>
                    <a:pt x="209" y="402"/>
                  </a:lnTo>
                  <a:lnTo>
                    <a:pt x="152" y="409"/>
                  </a:lnTo>
                  <a:lnTo>
                    <a:pt x="39" y="412"/>
                  </a:lnTo>
                  <a:lnTo>
                    <a:pt x="31" y="407"/>
                  </a:lnTo>
                  <a:lnTo>
                    <a:pt x="7" y="355"/>
                  </a:lnTo>
                  <a:lnTo>
                    <a:pt x="6" y="332"/>
                  </a:lnTo>
                  <a:lnTo>
                    <a:pt x="34" y="313"/>
                  </a:lnTo>
                  <a:lnTo>
                    <a:pt x="45" y="297"/>
                  </a:lnTo>
                  <a:lnTo>
                    <a:pt x="40" y="286"/>
                  </a:lnTo>
                  <a:lnTo>
                    <a:pt x="27" y="276"/>
                  </a:lnTo>
                  <a:lnTo>
                    <a:pt x="31" y="264"/>
                  </a:lnTo>
                  <a:lnTo>
                    <a:pt x="15" y="263"/>
                  </a:lnTo>
                  <a:lnTo>
                    <a:pt x="10" y="252"/>
                  </a:lnTo>
                  <a:lnTo>
                    <a:pt x="0" y="242"/>
                  </a:lnTo>
                  <a:lnTo>
                    <a:pt x="2" y="234"/>
                  </a:lnTo>
                  <a:lnTo>
                    <a:pt x="0" y="210"/>
                  </a:lnTo>
                  <a:lnTo>
                    <a:pt x="12" y="192"/>
                  </a:lnTo>
                  <a:lnTo>
                    <a:pt x="11" y="185"/>
                  </a:lnTo>
                  <a:lnTo>
                    <a:pt x="26" y="163"/>
                  </a:lnTo>
                  <a:lnTo>
                    <a:pt x="45" y="144"/>
                  </a:lnTo>
                  <a:lnTo>
                    <a:pt x="45" y="120"/>
                  </a:lnTo>
                  <a:lnTo>
                    <a:pt x="40" y="110"/>
                  </a:lnTo>
                  <a:lnTo>
                    <a:pt x="45" y="96"/>
                  </a:lnTo>
                  <a:lnTo>
                    <a:pt x="64" y="80"/>
                  </a:lnTo>
                  <a:lnTo>
                    <a:pt x="61" y="74"/>
                  </a:lnTo>
                  <a:lnTo>
                    <a:pt x="74" y="64"/>
                  </a:lnTo>
                  <a:lnTo>
                    <a:pt x="75" y="47"/>
                  </a:lnTo>
                  <a:lnTo>
                    <a:pt x="85" y="47"/>
                  </a:lnTo>
                  <a:lnTo>
                    <a:pt x="85" y="40"/>
                  </a:lnTo>
                  <a:lnTo>
                    <a:pt x="91" y="32"/>
                  </a:lnTo>
                  <a:lnTo>
                    <a:pt x="108" y="31"/>
                  </a:lnTo>
                  <a:lnTo>
                    <a:pt x="116" y="20"/>
                  </a:lnTo>
                  <a:lnTo>
                    <a:pt x="124" y="16"/>
                  </a:lnTo>
                  <a:lnTo>
                    <a:pt x="139" y="0"/>
                  </a:lnTo>
                  <a:lnTo>
                    <a:pt x="218" y="139"/>
                  </a:lnTo>
                  <a:lnTo>
                    <a:pt x="207" y="144"/>
                  </a:lnTo>
                  <a:lnTo>
                    <a:pt x="203" y="158"/>
                  </a:lnTo>
                  <a:lnTo>
                    <a:pt x="189" y="164"/>
                  </a:lnTo>
                  <a:lnTo>
                    <a:pt x="194" y="174"/>
                  </a:lnTo>
                  <a:lnTo>
                    <a:pt x="193" y="190"/>
                  </a:lnTo>
                  <a:lnTo>
                    <a:pt x="202" y="195"/>
                  </a:lnTo>
                  <a:lnTo>
                    <a:pt x="217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4830211" y="3057524"/>
              <a:ext cx="402963" cy="386626"/>
            </a:xfrm>
            <a:custGeom>
              <a:avLst/>
              <a:gdLst>
                <a:gd name="T0" fmla="*/ 372 w 594"/>
                <a:gd name="T1" fmla="*/ 41 h 567"/>
                <a:gd name="T2" fmla="*/ 414 w 594"/>
                <a:gd name="T3" fmla="*/ 25 h 567"/>
                <a:gd name="T4" fmla="*/ 436 w 594"/>
                <a:gd name="T5" fmla="*/ 20 h 567"/>
                <a:gd name="T6" fmla="*/ 458 w 594"/>
                <a:gd name="T7" fmla="*/ 25 h 567"/>
                <a:gd name="T8" fmla="*/ 483 w 594"/>
                <a:gd name="T9" fmla="*/ 34 h 567"/>
                <a:gd name="T10" fmla="*/ 490 w 594"/>
                <a:gd name="T11" fmla="*/ 26 h 567"/>
                <a:gd name="T12" fmla="*/ 589 w 594"/>
                <a:gd name="T13" fmla="*/ 37 h 567"/>
                <a:gd name="T14" fmla="*/ 594 w 594"/>
                <a:gd name="T15" fmla="*/ 57 h 567"/>
                <a:gd name="T16" fmla="*/ 584 w 594"/>
                <a:gd name="T17" fmla="*/ 106 h 567"/>
                <a:gd name="T18" fmla="*/ 545 w 594"/>
                <a:gd name="T19" fmla="*/ 134 h 567"/>
                <a:gd name="T20" fmla="*/ 529 w 594"/>
                <a:gd name="T21" fmla="*/ 163 h 567"/>
                <a:gd name="T22" fmla="*/ 504 w 594"/>
                <a:gd name="T23" fmla="*/ 192 h 567"/>
                <a:gd name="T24" fmla="*/ 488 w 594"/>
                <a:gd name="T25" fmla="*/ 192 h 567"/>
                <a:gd name="T26" fmla="*/ 484 w 594"/>
                <a:gd name="T27" fmla="*/ 197 h 567"/>
                <a:gd name="T28" fmla="*/ 484 w 594"/>
                <a:gd name="T29" fmla="*/ 213 h 567"/>
                <a:gd name="T30" fmla="*/ 494 w 594"/>
                <a:gd name="T31" fmla="*/ 286 h 567"/>
                <a:gd name="T32" fmla="*/ 494 w 594"/>
                <a:gd name="T33" fmla="*/ 313 h 567"/>
                <a:gd name="T34" fmla="*/ 328 w 594"/>
                <a:gd name="T35" fmla="*/ 387 h 567"/>
                <a:gd name="T36" fmla="*/ 298 w 594"/>
                <a:gd name="T37" fmla="*/ 441 h 567"/>
                <a:gd name="T38" fmla="*/ 297 w 594"/>
                <a:gd name="T39" fmla="*/ 479 h 567"/>
                <a:gd name="T40" fmla="*/ 274 w 594"/>
                <a:gd name="T41" fmla="*/ 519 h 567"/>
                <a:gd name="T42" fmla="*/ 264 w 594"/>
                <a:gd name="T43" fmla="*/ 554 h 567"/>
                <a:gd name="T44" fmla="*/ 249 w 594"/>
                <a:gd name="T45" fmla="*/ 553 h 567"/>
                <a:gd name="T46" fmla="*/ 189 w 594"/>
                <a:gd name="T47" fmla="*/ 567 h 567"/>
                <a:gd name="T48" fmla="*/ 165 w 594"/>
                <a:gd name="T49" fmla="*/ 559 h 567"/>
                <a:gd name="T50" fmla="*/ 138 w 594"/>
                <a:gd name="T51" fmla="*/ 514 h 567"/>
                <a:gd name="T52" fmla="*/ 94 w 594"/>
                <a:gd name="T53" fmla="*/ 510 h 567"/>
                <a:gd name="T54" fmla="*/ 45 w 594"/>
                <a:gd name="T55" fmla="*/ 480 h 567"/>
                <a:gd name="T56" fmla="*/ 10 w 594"/>
                <a:gd name="T57" fmla="*/ 425 h 567"/>
                <a:gd name="T58" fmla="*/ 6 w 594"/>
                <a:gd name="T59" fmla="*/ 389 h 567"/>
                <a:gd name="T60" fmla="*/ 1 w 594"/>
                <a:gd name="T61" fmla="*/ 374 h 567"/>
                <a:gd name="T62" fmla="*/ 25 w 594"/>
                <a:gd name="T63" fmla="*/ 371 h 567"/>
                <a:gd name="T64" fmla="*/ 6 w 594"/>
                <a:gd name="T65" fmla="*/ 340 h 567"/>
                <a:gd name="T66" fmla="*/ 20 w 594"/>
                <a:gd name="T67" fmla="*/ 335 h 567"/>
                <a:gd name="T68" fmla="*/ 8 w 594"/>
                <a:gd name="T69" fmla="*/ 325 h 567"/>
                <a:gd name="T70" fmla="*/ 21 w 594"/>
                <a:gd name="T71" fmla="*/ 302 h 567"/>
                <a:gd name="T72" fmla="*/ 46 w 594"/>
                <a:gd name="T73" fmla="*/ 286 h 567"/>
                <a:gd name="T74" fmla="*/ 74 w 594"/>
                <a:gd name="T75" fmla="*/ 310 h 567"/>
                <a:gd name="T76" fmla="*/ 86 w 594"/>
                <a:gd name="T77" fmla="*/ 277 h 567"/>
                <a:gd name="T78" fmla="*/ 95 w 594"/>
                <a:gd name="T79" fmla="*/ 254 h 567"/>
                <a:gd name="T80" fmla="*/ 100 w 594"/>
                <a:gd name="T81" fmla="*/ 185 h 567"/>
                <a:gd name="T82" fmla="*/ 100 w 594"/>
                <a:gd name="T83" fmla="*/ 164 h 567"/>
                <a:gd name="T84" fmla="*/ 114 w 594"/>
                <a:gd name="T85" fmla="*/ 158 h 567"/>
                <a:gd name="T86" fmla="*/ 111 w 594"/>
                <a:gd name="T87" fmla="*/ 99 h 567"/>
                <a:gd name="T88" fmla="*/ 95 w 594"/>
                <a:gd name="T89" fmla="*/ 70 h 567"/>
                <a:gd name="T90" fmla="*/ 104 w 594"/>
                <a:gd name="T91" fmla="*/ 60 h 567"/>
                <a:gd name="T92" fmla="*/ 118 w 594"/>
                <a:gd name="T93" fmla="*/ 59 h 567"/>
                <a:gd name="T94" fmla="*/ 130 w 594"/>
                <a:gd name="T95" fmla="*/ 67 h 567"/>
                <a:gd name="T96" fmla="*/ 159 w 594"/>
                <a:gd name="T97" fmla="*/ 60 h 567"/>
                <a:gd name="T98" fmla="*/ 183 w 594"/>
                <a:gd name="T99" fmla="*/ 116 h 567"/>
                <a:gd name="T100" fmla="*/ 184 w 594"/>
                <a:gd name="T101" fmla="*/ 100 h 567"/>
                <a:gd name="T102" fmla="*/ 192 w 594"/>
                <a:gd name="T103" fmla="*/ 105 h 567"/>
                <a:gd name="T104" fmla="*/ 213 w 594"/>
                <a:gd name="T105" fmla="*/ 94 h 567"/>
                <a:gd name="T106" fmla="*/ 213 w 594"/>
                <a:gd name="T107" fmla="*/ 34 h 567"/>
                <a:gd name="T108" fmla="*/ 203 w 594"/>
                <a:gd name="T109" fmla="*/ 20 h 567"/>
                <a:gd name="T110" fmla="*/ 228 w 594"/>
                <a:gd name="T111" fmla="*/ 12 h 567"/>
                <a:gd name="T112" fmla="*/ 258 w 594"/>
                <a:gd name="T113" fmla="*/ 0 h 567"/>
                <a:gd name="T114" fmla="*/ 269 w 594"/>
                <a:gd name="T115" fmla="*/ 11 h 567"/>
                <a:gd name="T116" fmla="*/ 296 w 594"/>
                <a:gd name="T117" fmla="*/ 2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4" h="567">
                  <a:moveTo>
                    <a:pt x="296" y="25"/>
                  </a:moveTo>
                  <a:lnTo>
                    <a:pt x="372" y="41"/>
                  </a:lnTo>
                  <a:lnTo>
                    <a:pt x="376" y="20"/>
                  </a:lnTo>
                  <a:lnTo>
                    <a:pt x="414" y="25"/>
                  </a:lnTo>
                  <a:lnTo>
                    <a:pt x="421" y="20"/>
                  </a:lnTo>
                  <a:lnTo>
                    <a:pt x="436" y="20"/>
                  </a:lnTo>
                  <a:lnTo>
                    <a:pt x="445" y="25"/>
                  </a:lnTo>
                  <a:lnTo>
                    <a:pt x="458" y="25"/>
                  </a:lnTo>
                  <a:lnTo>
                    <a:pt x="466" y="25"/>
                  </a:lnTo>
                  <a:lnTo>
                    <a:pt x="483" y="34"/>
                  </a:lnTo>
                  <a:lnTo>
                    <a:pt x="488" y="32"/>
                  </a:lnTo>
                  <a:lnTo>
                    <a:pt x="490" y="26"/>
                  </a:lnTo>
                  <a:lnTo>
                    <a:pt x="542" y="32"/>
                  </a:lnTo>
                  <a:lnTo>
                    <a:pt x="589" y="37"/>
                  </a:lnTo>
                  <a:lnTo>
                    <a:pt x="589" y="57"/>
                  </a:lnTo>
                  <a:lnTo>
                    <a:pt x="594" y="57"/>
                  </a:lnTo>
                  <a:lnTo>
                    <a:pt x="589" y="75"/>
                  </a:lnTo>
                  <a:lnTo>
                    <a:pt x="584" y="106"/>
                  </a:lnTo>
                  <a:lnTo>
                    <a:pt x="562" y="143"/>
                  </a:lnTo>
                  <a:lnTo>
                    <a:pt x="545" y="134"/>
                  </a:lnTo>
                  <a:lnTo>
                    <a:pt x="532" y="135"/>
                  </a:lnTo>
                  <a:lnTo>
                    <a:pt x="529" y="163"/>
                  </a:lnTo>
                  <a:lnTo>
                    <a:pt x="510" y="177"/>
                  </a:lnTo>
                  <a:lnTo>
                    <a:pt x="504" y="192"/>
                  </a:lnTo>
                  <a:lnTo>
                    <a:pt x="498" y="188"/>
                  </a:lnTo>
                  <a:lnTo>
                    <a:pt x="488" y="192"/>
                  </a:lnTo>
                  <a:lnTo>
                    <a:pt x="488" y="195"/>
                  </a:lnTo>
                  <a:lnTo>
                    <a:pt x="484" y="197"/>
                  </a:lnTo>
                  <a:lnTo>
                    <a:pt x="489" y="212"/>
                  </a:lnTo>
                  <a:lnTo>
                    <a:pt x="484" y="213"/>
                  </a:lnTo>
                  <a:lnTo>
                    <a:pt x="483" y="234"/>
                  </a:lnTo>
                  <a:lnTo>
                    <a:pt x="494" y="286"/>
                  </a:lnTo>
                  <a:lnTo>
                    <a:pt x="488" y="292"/>
                  </a:lnTo>
                  <a:lnTo>
                    <a:pt x="494" y="313"/>
                  </a:lnTo>
                  <a:lnTo>
                    <a:pt x="468" y="340"/>
                  </a:lnTo>
                  <a:lnTo>
                    <a:pt x="328" y="387"/>
                  </a:lnTo>
                  <a:lnTo>
                    <a:pt x="303" y="436"/>
                  </a:lnTo>
                  <a:lnTo>
                    <a:pt x="298" y="441"/>
                  </a:lnTo>
                  <a:lnTo>
                    <a:pt x="279" y="434"/>
                  </a:lnTo>
                  <a:lnTo>
                    <a:pt x="297" y="479"/>
                  </a:lnTo>
                  <a:lnTo>
                    <a:pt x="297" y="488"/>
                  </a:lnTo>
                  <a:lnTo>
                    <a:pt x="274" y="519"/>
                  </a:lnTo>
                  <a:lnTo>
                    <a:pt x="271" y="547"/>
                  </a:lnTo>
                  <a:lnTo>
                    <a:pt x="264" y="554"/>
                  </a:lnTo>
                  <a:lnTo>
                    <a:pt x="258" y="549"/>
                  </a:lnTo>
                  <a:lnTo>
                    <a:pt x="249" y="553"/>
                  </a:lnTo>
                  <a:lnTo>
                    <a:pt x="243" y="562"/>
                  </a:lnTo>
                  <a:lnTo>
                    <a:pt x="189" y="567"/>
                  </a:lnTo>
                  <a:lnTo>
                    <a:pt x="180" y="558"/>
                  </a:lnTo>
                  <a:lnTo>
                    <a:pt x="165" y="559"/>
                  </a:lnTo>
                  <a:lnTo>
                    <a:pt x="153" y="522"/>
                  </a:lnTo>
                  <a:lnTo>
                    <a:pt x="138" y="514"/>
                  </a:lnTo>
                  <a:lnTo>
                    <a:pt x="116" y="517"/>
                  </a:lnTo>
                  <a:lnTo>
                    <a:pt x="94" y="510"/>
                  </a:lnTo>
                  <a:lnTo>
                    <a:pt x="67" y="512"/>
                  </a:lnTo>
                  <a:lnTo>
                    <a:pt x="45" y="480"/>
                  </a:lnTo>
                  <a:lnTo>
                    <a:pt x="5" y="458"/>
                  </a:lnTo>
                  <a:lnTo>
                    <a:pt x="10" y="425"/>
                  </a:lnTo>
                  <a:lnTo>
                    <a:pt x="21" y="397"/>
                  </a:lnTo>
                  <a:lnTo>
                    <a:pt x="6" y="389"/>
                  </a:lnTo>
                  <a:lnTo>
                    <a:pt x="0" y="384"/>
                  </a:lnTo>
                  <a:lnTo>
                    <a:pt x="1" y="374"/>
                  </a:lnTo>
                  <a:lnTo>
                    <a:pt x="15" y="381"/>
                  </a:lnTo>
                  <a:lnTo>
                    <a:pt x="25" y="371"/>
                  </a:lnTo>
                  <a:lnTo>
                    <a:pt x="21" y="351"/>
                  </a:lnTo>
                  <a:lnTo>
                    <a:pt x="6" y="340"/>
                  </a:lnTo>
                  <a:lnTo>
                    <a:pt x="8" y="335"/>
                  </a:lnTo>
                  <a:lnTo>
                    <a:pt x="20" y="335"/>
                  </a:lnTo>
                  <a:lnTo>
                    <a:pt x="15" y="326"/>
                  </a:lnTo>
                  <a:lnTo>
                    <a:pt x="8" y="325"/>
                  </a:lnTo>
                  <a:lnTo>
                    <a:pt x="13" y="308"/>
                  </a:lnTo>
                  <a:lnTo>
                    <a:pt x="21" y="302"/>
                  </a:lnTo>
                  <a:lnTo>
                    <a:pt x="35" y="301"/>
                  </a:lnTo>
                  <a:lnTo>
                    <a:pt x="46" y="286"/>
                  </a:lnTo>
                  <a:lnTo>
                    <a:pt x="69" y="312"/>
                  </a:lnTo>
                  <a:lnTo>
                    <a:pt x="74" y="310"/>
                  </a:lnTo>
                  <a:lnTo>
                    <a:pt x="75" y="298"/>
                  </a:lnTo>
                  <a:lnTo>
                    <a:pt x="86" y="277"/>
                  </a:lnTo>
                  <a:lnTo>
                    <a:pt x="84" y="262"/>
                  </a:lnTo>
                  <a:lnTo>
                    <a:pt x="95" y="254"/>
                  </a:lnTo>
                  <a:lnTo>
                    <a:pt x="104" y="233"/>
                  </a:lnTo>
                  <a:lnTo>
                    <a:pt x="100" y="185"/>
                  </a:lnTo>
                  <a:lnTo>
                    <a:pt x="106" y="179"/>
                  </a:lnTo>
                  <a:lnTo>
                    <a:pt x="100" y="164"/>
                  </a:lnTo>
                  <a:lnTo>
                    <a:pt x="109" y="163"/>
                  </a:lnTo>
                  <a:lnTo>
                    <a:pt x="114" y="158"/>
                  </a:lnTo>
                  <a:lnTo>
                    <a:pt x="99" y="111"/>
                  </a:lnTo>
                  <a:lnTo>
                    <a:pt x="111" y="99"/>
                  </a:lnTo>
                  <a:lnTo>
                    <a:pt x="109" y="74"/>
                  </a:lnTo>
                  <a:lnTo>
                    <a:pt x="95" y="70"/>
                  </a:lnTo>
                  <a:lnTo>
                    <a:pt x="96" y="64"/>
                  </a:lnTo>
                  <a:lnTo>
                    <a:pt x="104" y="60"/>
                  </a:lnTo>
                  <a:lnTo>
                    <a:pt x="115" y="65"/>
                  </a:lnTo>
                  <a:lnTo>
                    <a:pt x="118" y="59"/>
                  </a:lnTo>
                  <a:lnTo>
                    <a:pt x="123" y="71"/>
                  </a:lnTo>
                  <a:lnTo>
                    <a:pt x="130" y="67"/>
                  </a:lnTo>
                  <a:lnTo>
                    <a:pt x="151" y="64"/>
                  </a:lnTo>
                  <a:lnTo>
                    <a:pt x="159" y="60"/>
                  </a:lnTo>
                  <a:lnTo>
                    <a:pt x="165" y="106"/>
                  </a:lnTo>
                  <a:lnTo>
                    <a:pt x="183" y="116"/>
                  </a:lnTo>
                  <a:lnTo>
                    <a:pt x="189" y="106"/>
                  </a:lnTo>
                  <a:lnTo>
                    <a:pt x="184" y="100"/>
                  </a:lnTo>
                  <a:lnTo>
                    <a:pt x="190" y="99"/>
                  </a:lnTo>
                  <a:lnTo>
                    <a:pt x="192" y="105"/>
                  </a:lnTo>
                  <a:lnTo>
                    <a:pt x="205" y="108"/>
                  </a:lnTo>
                  <a:lnTo>
                    <a:pt x="213" y="94"/>
                  </a:lnTo>
                  <a:lnTo>
                    <a:pt x="207" y="79"/>
                  </a:lnTo>
                  <a:lnTo>
                    <a:pt x="213" y="34"/>
                  </a:lnTo>
                  <a:lnTo>
                    <a:pt x="197" y="32"/>
                  </a:lnTo>
                  <a:lnTo>
                    <a:pt x="203" y="20"/>
                  </a:lnTo>
                  <a:lnTo>
                    <a:pt x="219" y="20"/>
                  </a:lnTo>
                  <a:lnTo>
                    <a:pt x="228" y="12"/>
                  </a:lnTo>
                  <a:lnTo>
                    <a:pt x="249" y="10"/>
                  </a:lnTo>
                  <a:lnTo>
                    <a:pt x="258" y="0"/>
                  </a:lnTo>
                  <a:lnTo>
                    <a:pt x="271" y="2"/>
                  </a:lnTo>
                  <a:lnTo>
                    <a:pt x="269" y="11"/>
                  </a:lnTo>
                  <a:lnTo>
                    <a:pt x="297" y="16"/>
                  </a:lnTo>
                  <a:lnTo>
                    <a:pt x="296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038659" y="882069"/>
              <a:ext cx="808648" cy="590830"/>
            </a:xfrm>
            <a:custGeom>
              <a:avLst/>
              <a:gdLst>
                <a:gd name="T0" fmla="*/ 827 w 1191"/>
                <a:gd name="T1" fmla="*/ 141 h 869"/>
                <a:gd name="T2" fmla="*/ 901 w 1191"/>
                <a:gd name="T3" fmla="*/ 116 h 869"/>
                <a:gd name="T4" fmla="*/ 1005 w 1191"/>
                <a:gd name="T5" fmla="*/ 159 h 869"/>
                <a:gd name="T6" fmla="*/ 1100 w 1191"/>
                <a:gd name="T7" fmla="*/ 212 h 869"/>
                <a:gd name="T8" fmla="*/ 1174 w 1191"/>
                <a:gd name="T9" fmla="*/ 263 h 869"/>
                <a:gd name="T10" fmla="*/ 1140 w 1191"/>
                <a:gd name="T11" fmla="*/ 332 h 869"/>
                <a:gd name="T12" fmla="*/ 1152 w 1191"/>
                <a:gd name="T13" fmla="*/ 411 h 869"/>
                <a:gd name="T14" fmla="*/ 1120 w 1191"/>
                <a:gd name="T15" fmla="*/ 456 h 869"/>
                <a:gd name="T16" fmla="*/ 1075 w 1191"/>
                <a:gd name="T17" fmla="*/ 498 h 869"/>
                <a:gd name="T18" fmla="*/ 1084 w 1191"/>
                <a:gd name="T19" fmla="*/ 558 h 869"/>
                <a:gd name="T20" fmla="*/ 1110 w 1191"/>
                <a:gd name="T21" fmla="*/ 608 h 869"/>
                <a:gd name="T22" fmla="*/ 1090 w 1191"/>
                <a:gd name="T23" fmla="*/ 653 h 869"/>
                <a:gd name="T24" fmla="*/ 1004 w 1191"/>
                <a:gd name="T25" fmla="*/ 626 h 869"/>
                <a:gd name="T26" fmla="*/ 882 w 1191"/>
                <a:gd name="T27" fmla="*/ 636 h 869"/>
                <a:gd name="T28" fmla="*/ 843 w 1191"/>
                <a:gd name="T29" fmla="*/ 643 h 869"/>
                <a:gd name="T30" fmla="*/ 807 w 1191"/>
                <a:gd name="T31" fmla="*/ 604 h 869"/>
                <a:gd name="T32" fmla="*/ 798 w 1191"/>
                <a:gd name="T33" fmla="*/ 565 h 869"/>
                <a:gd name="T34" fmla="*/ 774 w 1191"/>
                <a:gd name="T35" fmla="*/ 475 h 869"/>
                <a:gd name="T36" fmla="*/ 734 w 1191"/>
                <a:gd name="T37" fmla="*/ 461 h 869"/>
                <a:gd name="T38" fmla="*/ 711 w 1191"/>
                <a:gd name="T39" fmla="*/ 476 h 869"/>
                <a:gd name="T40" fmla="*/ 679 w 1191"/>
                <a:gd name="T41" fmla="*/ 476 h 869"/>
                <a:gd name="T42" fmla="*/ 669 w 1191"/>
                <a:gd name="T43" fmla="*/ 514 h 869"/>
                <a:gd name="T44" fmla="*/ 701 w 1191"/>
                <a:gd name="T45" fmla="*/ 584 h 869"/>
                <a:gd name="T46" fmla="*/ 670 w 1191"/>
                <a:gd name="T47" fmla="*/ 632 h 869"/>
                <a:gd name="T48" fmla="*/ 667 w 1191"/>
                <a:gd name="T49" fmla="*/ 663 h 869"/>
                <a:gd name="T50" fmla="*/ 598 w 1191"/>
                <a:gd name="T51" fmla="*/ 675 h 869"/>
                <a:gd name="T52" fmla="*/ 514 w 1191"/>
                <a:gd name="T53" fmla="*/ 573 h 869"/>
                <a:gd name="T54" fmla="*/ 492 w 1191"/>
                <a:gd name="T55" fmla="*/ 616 h 869"/>
                <a:gd name="T56" fmla="*/ 404 w 1191"/>
                <a:gd name="T57" fmla="*/ 690 h 869"/>
                <a:gd name="T58" fmla="*/ 366 w 1191"/>
                <a:gd name="T59" fmla="*/ 722 h 869"/>
                <a:gd name="T60" fmla="*/ 330 w 1191"/>
                <a:gd name="T61" fmla="*/ 795 h 869"/>
                <a:gd name="T62" fmla="*/ 248 w 1191"/>
                <a:gd name="T63" fmla="*/ 849 h 869"/>
                <a:gd name="T64" fmla="*/ 172 w 1191"/>
                <a:gd name="T65" fmla="*/ 834 h 869"/>
                <a:gd name="T66" fmla="*/ 154 w 1191"/>
                <a:gd name="T67" fmla="*/ 811 h 869"/>
                <a:gd name="T68" fmla="*/ 168 w 1191"/>
                <a:gd name="T69" fmla="*/ 774 h 869"/>
                <a:gd name="T70" fmla="*/ 148 w 1191"/>
                <a:gd name="T71" fmla="*/ 734 h 869"/>
                <a:gd name="T72" fmla="*/ 172 w 1191"/>
                <a:gd name="T73" fmla="*/ 715 h 869"/>
                <a:gd name="T74" fmla="*/ 159 w 1191"/>
                <a:gd name="T75" fmla="*/ 685 h 869"/>
                <a:gd name="T76" fmla="*/ 158 w 1191"/>
                <a:gd name="T77" fmla="*/ 637 h 869"/>
                <a:gd name="T78" fmla="*/ 145 w 1191"/>
                <a:gd name="T79" fmla="*/ 622 h 869"/>
                <a:gd name="T80" fmla="*/ 154 w 1191"/>
                <a:gd name="T81" fmla="*/ 578 h 869"/>
                <a:gd name="T82" fmla="*/ 184 w 1191"/>
                <a:gd name="T83" fmla="*/ 514 h 869"/>
                <a:gd name="T84" fmla="*/ 181 w 1191"/>
                <a:gd name="T85" fmla="*/ 471 h 869"/>
                <a:gd name="T86" fmla="*/ 80 w 1191"/>
                <a:gd name="T87" fmla="*/ 431 h 869"/>
                <a:gd name="T88" fmla="*/ 68 w 1191"/>
                <a:gd name="T89" fmla="*/ 360 h 869"/>
                <a:gd name="T90" fmla="*/ 90 w 1191"/>
                <a:gd name="T91" fmla="*/ 318 h 869"/>
                <a:gd name="T92" fmla="*/ 85 w 1191"/>
                <a:gd name="T93" fmla="*/ 238 h 869"/>
                <a:gd name="T94" fmla="*/ 30 w 1191"/>
                <a:gd name="T95" fmla="*/ 175 h 869"/>
                <a:gd name="T96" fmla="*/ 14 w 1191"/>
                <a:gd name="T97" fmla="*/ 116 h 869"/>
                <a:gd name="T98" fmla="*/ 88 w 1191"/>
                <a:gd name="T99" fmla="*/ 178 h 869"/>
                <a:gd name="T100" fmla="*/ 221 w 1191"/>
                <a:gd name="T101" fmla="*/ 146 h 869"/>
                <a:gd name="T102" fmla="*/ 258 w 1191"/>
                <a:gd name="T103" fmla="*/ 64 h 869"/>
                <a:gd name="T104" fmla="*/ 393 w 1191"/>
                <a:gd name="T105" fmla="*/ 13 h 869"/>
                <a:gd name="T106" fmla="*/ 489 w 1191"/>
                <a:gd name="T107" fmla="*/ 67 h 869"/>
                <a:gd name="T108" fmla="*/ 492 w 1191"/>
                <a:gd name="T109" fmla="*/ 148 h 869"/>
                <a:gd name="T110" fmla="*/ 637 w 1191"/>
                <a:gd name="T111" fmla="*/ 79 h 869"/>
                <a:gd name="T112" fmla="*/ 748 w 1191"/>
                <a:gd name="T113" fmla="*/ 72 h 869"/>
                <a:gd name="T114" fmla="*/ 802 w 1191"/>
                <a:gd name="T115" fmla="*/ 31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1" h="869">
                  <a:moveTo>
                    <a:pt x="784" y="95"/>
                  </a:moveTo>
                  <a:lnTo>
                    <a:pt x="798" y="99"/>
                  </a:lnTo>
                  <a:lnTo>
                    <a:pt x="824" y="67"/>
                  </a:lnTo>
                  <a:lnTo>
                    <a:pt x="837" y="74"/>
                  </a:lnTo>
                  <a:lnTo>
                    <a:pt x="846" y="92"/>
                  </a:lnTo>
                  <a:lnTo>
                    <a:pt x="848" y="109"/>
                  </a:lnTo>
                  <a:lnTo>
                    <a:pt x="832" y="130"/>
                  </a:lnTo>
                  <a:lnTo>
                    <a:pt x="827" y="141"/>
                  </a:lnTo>
                  <a:lnTo>
                    <a:pt x="828" y="163"/>
                  </a:lnTo>
                  <a:lnTo>
                    <a:pt x="839" y="178"/>
                  </a:lnTo>
                  <a:lnTo>
                    <a:pt x="854" y="180"/>
                  </a:lnTo>
                  <a:lnTo>
                    <a:pt x="862" y="175"/>
                  </a:lnTo>
                  <a:lnTo>
                    <a:pt x="869" y="129"/>
                  </a:lnTo>
                  <a:lnTo>
                    <a:pt x="877" y="106"/>
                  </a:lnTo>
                  <a:lnTo>
                    <a:pt x="886" y="105"/>
                  </a:lnTo>
                  <a:lnTo>
                    <a:pt x="901" y="116"/>
                  </a:lnTo>
                  <a:lnTo>
                    <a:pt x="901" y="153"/>
                  </a:lnTo>
                  <a:lnTo>
                    <a:pt x="915" y="158"/>
                  </a:lnTo>
                  <a:lnTo>
                    <a:pt x="940" y="153"/>
                  </a:lnTo>
                  <a:lnTo>
                    <a:pt x="956" y="138"/>
                  </a:lnTo>
                  <a:lnTo>
                    <a:pt x="987" y="116"/>
                  </a:lnTo>
                  <a:lnTo>
                    <a:pt x="1002" y="115"/>
                  </a:lnTo>
                  <a:lnTo>
                    <a:pt x="1009" y="126"/>
                  </a:lnTo>
                  <a:lnTo>
                    <a:pt x="1005" y="159"/>
                  </a:lnTo>
                  <a:lnTo>
                    <a:pt x="1009" y="164"/>
                  </a:lnTo>
                  <a:lnTo>
                    <a:pt x="1020" y="168"/>
                  </a:lnTo>
                  <a:lnTo>
                    <a:pt x="1039" y="158"/>
                  </a:lnTo>
                  <a:lnTo>
                    <a:pt x="1058" y="159"/>
                  </a:lnTo>
                  <a:lnTo>
                    <a:pt x="1074" y="163"/>
                  </a:lnTo>
                  <a:lnTo>
                    <a:pt x="1089" y="165"/>
                  </a:lnTo>
                  <a:lnTo>
                    <a:pt x="1105" y="175"/>
                  </a:lnTo>
                  <a:lnTo>
                    <a:pt x="1100" y="212"/>
                  </a:lnTo>
                  <a:lnTo>
                    <a:pt x="1110" y="230"/>
                  </a:lnTo>
                  <a:lnTo>
                    <a:pt x="1124" y="230"/>
                  </a:lnTo>
                  <a:lnTo>
                    <a:pt x="1138" y="209"/>
                  </a:lnTo>
                  <a:lnTo>
                    <a:pt x="1149" y="202"/>
                  </a:lnTo>
                  <a:lnTo>
                    <a:pt x="1157" y="204"/>
                  </a:lnTo>
                  <a:lnTo>
                    <a:pt x="1163" y="218"/>
                  </a:lnTo>
                  <a:lnTo>
                    <a:pt x="1167" y="252"/>
                  </a:lnTo>
                  <a:lnTo>
                    <a:pt x="1174" y="263"/>
                  </a:lnTo>
                  <a:lnTo>
                    <a:pt x="1183" y="264"/>
                  </a:lnTo>
                  <a:lnTo>
                    <a:pt x="1191" y="281"/>
                  </a:lnTo>
                  <a:lnTo>
                    <a:pt x="1176" y="286"/>
                  </a:lnTo>
                  <a:lnTo>
                    <a:pt x="1168" y="284"/>
                  </a:lnTo>
                  <a:lnTo>
                    <a:pt x="1154" y="311"/>
                  </a:lnTo>
                  <a:lnTo>
                    <a:pt x="1125" y="312"/>
                  </a:lnTo>
                  <a:lnTo>
                    <a:pt x="1127" y="322"/>
                  </a:lnTo>
                  <a:lnTo>
                    <a:pt x="1140" y="332"/>
                  </a:lnTo>
                  <a:lnTo>
                    <a:pt x="1135" y="360"/>
                  </a:lnTo>
                  <a:lnTo>
                    <a:pt x="1157" y="375"/>
                  </a:lnTo>
                  <a:lnTo>
                    <a:pt x="1154" y="382"/>
                  </a:lnTo>
                  <a:lnTo>
                    <a:pt x="1133" y="385"/>
                  </a:lnTo>
                  <a:lnTo>
                    <a:pt x="1137" y="395"/>
                  </a:lnTo>
                  <a:lnTo>
                    <a:pt x="1149" y="399"/>
                  </a:lnTo>
                  <a:lnTo>
                    <a:pt x="1157" y="407"/>
                  </a:lnTo>
                  <a:lnTo>
                    <a:pt x="1152" y="411"/>
                  </a:lnTo>
                  <a:lnTo>
                    <a:pt x="1135" y="406"/>
                  </a:lnTo>
                  <a:lnTo>
                    <a:pt x="1135" y="415"/>
                  </a:lnTo>
                  <a:lnTo>
                    <a:pt x="1147" y="435"/>
                  </a:lnTo>
                  <a:lnTo>
                    <a:pt x="1135" y="446"/>
                  </a:lnTo>
                  <a:lnTo>
                    <a:pt x="1142" y="455"/>
                  </a:lnTo>
                  <a:lnTo>
                    <a:pt x="1142" y="461"/>
                  </a:lnTo>
                  <a:lnTo>
                    <a:pt x="1132" y="464"/>
                  </a:lnTo>
                  <a:lnTo>
                    <a:pt x="1120" y="456"/>
                  </a:lnTo>
                  <a:lnTo>
                    <a:pt x="1120" y="475"/>
                  </a:lnTo>
                  <a:lnTo>
                    <a:pt x="1107" y="475"/>
                  </a:lnTo>
                  <a:lnTo>
                    <a:pt x="1110" y="489"/>
                  </a:lnTo>
                  <a:lnTo>
                    <a:pt x="1107" y="491"/>
                  </a:lnTo>
                  <a:lnTo>
                    <a:pt x="1095" y="493"/>
                  </a:lnTo>
                  <a:lnTo>
                    <a:pt x="1085" y="484"/>
                  </a:lnTo>
                  <a:lnTo>
                    <a:pt x="1090" y="500"/>
                  </a:lnTo>
                  <a:lnTo>
                    <a:pt x="1075" y="498"/>
                  </a:lnTo>
                  <a:lnTo>
                    <a:pt x="1083" y="520"/>
                  </a:lnTo>
                  <a:lnTo>
                    <a:pt x="1073" y="518"/>
                  </a:lnTo>
                  <a:lnTo>
                    <a:pt x="1063" y="509"/>
                  </a:lnTo>
                  <a:lnTo>
                    <a:pt x="1068" y="524"/>
                  </a:lnTo>
                  <a:lnTo>
                    <a:pt x="1056" y="539"/>
                  </a:lnTo>
                  <a:lnTo>
                    <a:pt x="1053" y="544"/>
                  </a:lnTo>
                  <a:lnTo>
                    <a:pt x="1074" y="545"/>
                  </a:lnTo>
                  <a:lnTo>
                    <a:pt x="1084" y="558"/>
                  </a:lnTo>
                  <a:lnTo>
                    <a:pt x="1093" y="555"/>
                  </a:lnTo>
                  <a:lnTo>
                    <a:pt x="1104" y="560"/>
                  </a:lnTo>
                  <a:lnTo>
                    <a:pt x="1099" y="577"/>
                  </a:lnTo>
                  <a:lnTo>
                    <a:pt x="1117" y="588"/>
                  </a:lnTo>
                  <a:lnTo>
                    <a:pt x="1115" y="593"/>
                  </a:lnTo>
                  <a:lnTo>
                    <a:pt x="1093" y="611"/>
                  </a:lnTo>
                  <a:lnTo>
                    <a:pt x="1107" y="616"/>
                  </a:lnTo>
                  <a:lnTo>
                    <a:pt x="1110" y="608"/>
                  </a:lnTo>
                  <a:lnTo>
                    <a:pt x="1117" y="604"/>
                  </a:lnTo>
                  <a:lnTo>
                    <a:pt x="1122" y="613"/>
                  </a:lnTo>
                  <a:lnTo>
                    <a:pt x="1125" y="622"/>
                  </a:lnTo>
                  <a:lnTo>
                    <a:pt x="1115" y="636"/>
                  </a:lnTo>
                  <a:lnTo>
                    <a:pt x="1115" y="647"/>
                  </a:lnTo>
                  <a:lnTo>
                    <a:pt x="1107" y="652"/>
                  </a:lnTo>
                  <a:lnTo>
                    <a:pt x="1099" y="646"/>
                  </a:lnTo>
                  <a:lnTo>
                    <a:pt x="1090" y="653"/>
                  </a:lnTo>
                  <a:lnTo>
                    <a:pt x="1074" y="652"/>
                  </a:lnTo>
                  <a:lnTo>
                    <a:pt x="1069" y="661"/>
                  </a:lnTo>
                  <a:lnTo>
                    <a:pt x="1055" y="667"/>
                  </a:lnTo>
                  <a:lnTo>
                    <a:pt x="1046" y="663"/>
                  </a:lnTo>
                  <a:lnTo>
                    <a:pt x="1039" y="670"/>
                  </a:lnTo>
                  <a:lnTo>
                    <a:pt x="1031" y="668"/>
                  </a:lnTo>
                  <a:lnTo>
                    <a:pt x="1016" y="638"/>
                  </a:lnTo>
                  <a:lnTo>
                    <a:pt x="1004" y="626"/>
                  </a:lnTo>
                  <a:lnTo>
                    <a:pt x="1009" y="606"/>
                  </a:lnTo>
                  <a:lnTo>
                    <a:pt x="1002" y="599"/>
                  </a:lnTo>
                  <a:lnTo>
                    <a:pt x="981" y="611"/>
                  </a:lnTo>
                  <a:lnTo>
                    <a:pt x="955" y="604"/>
                  </a:lnTo>
                  <a:lnTo>
                    <a:pt x="928" y="624"/>
                  </a:lnTo>
                  <a:lnTo>
                    <a:pt x="906" y="621"/>
                  </a:lnTo>
                  <a:lnTo>
                    <a:pt x="897" y="632"/>
                  </a:lnTo>
                  <a:lnTo>
                    <a:pt x="882" y="636"/>
                  </a:lnTo>
                  <a:lnTo>
                    <a:pt x="883" y="641"/>
                  </a:lnTo>
                  <a:lnTo>
                    <a:pt x="876" y="636"/>
                  </a:lnTo>
                  <a:lnTo>
                    <a:pt x="872" y="643"/>
                  </a:lnTo>
                  <a:lnTo>
                    <a:pt x="866" y="641"/>
                  </a:lnTo>
                  <a:lnTo>
                    <a:pt x="867" y="646"/>
                  </a:lnTo>
                  <a:lnTo>
                    <a:pt x="854" y="646"/>
                  </a:lnTo>
                  <a:lnTo>
                    <a:pt x="848" y="653"/>
                  </a:lnTo>
                  <a:lnTo>
                    <a:pt x="843" y="643"/>
                  </a:lnTo>
                  <a:lnTo>
                    <a:pt x="833" y="641"/>
                  </a:lnTo>
                  <a:lnTo>
                    <a:pt x="833" y="637"/>
                  </a:lnTo>
                  <a:lnTo>
                    <a:pt x="828" y="637"/>
                  </a:lnTo>
                  <a:lnTo>
                    <a:pt x="824" y="643"/>
                  </a:lnTo>
                  <a:lnTo>
                    <a:pt x="817" y="637"/>
                  </a:lnTo>
                  <a:lnTo>
                    <a:pt x="817" y="621"/>
                  </a:lnTo>
                  <a:lnTo>
                    <a:pt x="800" y="611"/>
                  </a:lnTo>
                  <a:lnTo>
                    <a:pt x="807" y="604"/>
                  </a:lnTo>
                  <a:lnTo>
                    <a:pt x="790" y="608"/>
                  </a:lnTo>
                  <a:lnTo>
                    <a:pt x="792" y="597"/>
                  </a:lnTo>
                  <a:lnTo>
                    <a:pt x="777" y="603"/>
                  </a:lnTo>
                  <a:lnTo>
                    <a:pt x="782" y="594"/>
                  </a:lnTo>
                  <a:lnTo>
                    <a:pt x="777" y="587"/>
                  </a:lnTo>
                  <a:lnTo>
                    <a:pt x="768" y="592"/>
                  </a:lnTo>
                  <a:lnTo>
                    <a:pt x="769" y="578"/>
                  </a:lnTo>
                  <a:lnTo>
                    <a:pt x="798" y="565"/>
                  </a:lnTo>
                  <a:lnTo>
                    <a:pt x="808" y="553"/>
                  </a:lnTo>
                  <a:lnTo>
                    <a:pt x="795" y="540"/>
                  </a:lnTo>
                  <a:lnTo>
                    <a:pt x="798" y="519"/>
                  </a:lnTo>
                  <a:lnTo>
                    <a:pt x="777" y="515"/>
                  </a:lnTo>
                  <a:lnTo>
                    <a:pt x="768" y="505"/>
                  </a:lnTo>
                  <a:lnTo>
                    <a:pt x="780" y="500"/>
                  </a:lnTo>
                  <a:lnTo>
                    <a:pt x="785" y="481"/>
                  </a:lnTo>
                  <a:lnTo>
                    <a:pt x="774" y="475"/>
                  </a:lnTo>
                  <a:lnTo>
                    <a:pt x="779" y="470"/>
                  </a:lnTo>
                  <a:lnTo>
                    <a:pt x="773" y="465"/>
                  </a:lnTo>
                  <a:lnTo>
                    <a:pt x="760" y="470"/>
                  </a:lnTo>
                  <a:lnTo>
                    <a:pt x="760" y="460"/>
                  </a:lnTo>
                  <a:lnTo>
                    <a:pt x="753" y="466"/>
                  </a:lnTo>
                  <a:lnTo>
                    <a:pt x="749" y="460"/>
                  </a:lnTo>
                  <a:lnTo>
                    <a:pt x="741" y="466"/>
                  </a:lnTo>
                  <a:lnTo>
                    <a:pt x="734" y="461"/>
                  </a:lnTo>
                  <a:lnTo>
                    <a:pt x="736" y="454"/>
                  </a:lnTo>
                  <a:lnTo>
                    <a:pt x="726" y="465"/>
                  </a:lnTo>
                  <a:lnTo>
                    <a:pt x="725" y="459"/>
                  </a:lnTo>
                  <a:lnTo>
                    <a:pt x="720" y="456"/>
                  </a:lnTo>
                  <a:lnTo>
                    <a:pt x="720" y="470"/>
                  </a:lnTo>
                  <a:lnTo>
                    <a:pt x="725" y="471"/>
                  </a:lnTo>
                  <a:lnTo>
                    <a:pt x="721" y="478"/>
                  </a:lnTo>
                  <a:lnTo>
                    <a:pt x="711" y="476"/>
                  </a:lnTo>
                  <a:lnTo>
                    <a:pt x="711" y="484"/>
                  </a:lnTo>
                  <a:lnTo>
                    <a:pt x="706" y="471"/>
                  </a:lnTo>
                  <a:lnTo>
                    <a:pt x="700" y="470"/>
                  </a:lnTo>
                  <a:lnTo>
                    <a:pt x="696" y="473"/>
                  </a:lnTo>
                  <a:lnTo>
                    <a:pt x="691" y="465"/>
                  </a:lnTo>
                  <a:lnTo>
                    <a:pt x="684" y="473"/>
                  </a:lnTo>
                  <a:lnTo>
                    <a:pt x="674" y="468"/>
                  </a:lnTo>
                  <a:lnTo>
                    <a:pt x="679" y="476"/>
                  </a:lnTo>
                  <a:lnTo>
                    <a:pt x="662" y="465"/>
                  </a:lnTo>
                  <a:lnTo>
                    <a:pt x="669" y="484"/>
                  </a:lnTo>
                  <a:lnTo>
                    <a:pt x="680" y="483"/>
                  </a:lnTo>
                  <a:lnTo>
                    <a:pt x="689" y="486"/>
                  </a:lnTo>
                  <a:lnTo>
                    <a:pt x="685" y="496"/>
                  </a:lnTo>
                  <a:lnTo>
                    <a:pt x="649" y="504"/>
                  </a:lnTo>
                  <a:lnTo>
                    <a:pt x="652" y="510"/>
                  </a:lnTo>
                  <a:lnTo>
                    <a:pt x="669" y="514"/>
                  </a:lnTo>
                  <a:lnTo>
                    <a:pt x="685" y="532"/>
                  </a:lnTo>
                  <a:lnTo>
                    <a:pt x="656" y="529"/>
                  </a:lnTo>
                  <a:lnTo>
                    <a:pt x="640" y="535"/>
                  </a:lnTo>
                  <a:lnTo>
                    <a:pt x="680" y="553"/>
                  </a:lnTo>
                  <a:lnTo>
                    <a:pt x="659" y="568"/>
                  </a:lnTo>
                  <a:lnTo>
                    <a:pt x="665" y="582"/>
                  </a:lnTo>
                  <a:lnTo>
                    <a:pt x="695" y="577"/>
                  </a:lnTo>
                  <a:lnTo>
                    <a:pt x="701" y="584"/>
                  </a:lnTo>
                  <a:lnTo>
                    <a:pt x="691" y="593"/>
                  </a:lnTo>
                  <a:lnTo>
                    <a:pt x="681" y="584"/>
                  </a:lnTo>
                  <a:lnTo>
                    <a:pt x="674" y="587"/>
                  </a:lnTo>
                  <a:lnTo>
                    <a:pt x="674" y="594"/>
                  </a:lnTo>
                  <a:lnTo>
                    <a:pt x="694" y="597"/>
                  </a:lnTo>
                  <a:lnTo>
                    <a:pt x="696" y="601"/>
                  </a:lnTo>
                  <a:lnTo>
                    <a:pt x="681" y="608"/>
                  </a:lnTo>
                  <a:lnTo>
                    <a:pt x="670" y="632"/>
                  </a:lnTo>
                  <a:lnTo>
                    <a:pt x="691" y="626"/>
                  </a:lnTo>
                  <a:lnTo>
                    <a:pt x="715" y="632"/>
                  </a:lnTo>
                  <a:lnTo>
                    <a:pt x="700" y="642"/>
                  </a:lnTo>
                  <a:lnTo>
                    <a:pt x="686" y="637"/>
                  </a:lnTo>
                  <a:lnTo>
                    <a:pt x="679" y="641"/>
                  </a:lnTo>
                  <a:lnTo>
                    <a:pt x="689" y="653"/>
                  </a:lnTo>
                  <a:lnTo>
                    <a:pt x="685" y="662"/>
                  </a:lnTo>
                  <a:lnTo>
                    <a:pt x="667" y="663"/>
                  </a:lnTo>
                  <a:lnTo>
                    <a:pt x="660" y="675"/>
                  </a:lnTo>
                  <a:lnTo>
                    <a:pt x="644" y="673"/>
                  </a:lnTo>
                  <a:lnTo>
                    <a:pt x="640" y="658"/>
                  </a:lnTo>
                  <a:lnTo>
                    <a:pt x="612" y="652"/>
                  </a:lnTo>
                  <a:lnTo>
                    <a:pt x="611" y="657"/>
                  </a:lnTo>
                  <a:lnTo>
                    <a:pt x="605" y="653"/>
                  </a:lnTo>
                  <a:lnTo>
                    <a:pt x="600" y="658"/>
                  </a:lnTo>
                  <a:lnTo>
                    <a:pt x="598" y="675"/>
                  </a:lnTo>
                  <a:lnTo>
                    <a:pt x="595" y="667"/>
                  </a:lnTo>
                  <a:lnTo>
                    <a:pt x="587" y="668"/>
                  </a:lnTo>
                  <a:lnTo>
                    <a:pt x="563" y="658"/>
                  </a:lnTo>
                  <a:lnTo>
                    <a:pt x="558" y="641"/>
                  </a:lnTo>
                  <a:lnTo>
                    <a:pt x="546" y="651"/>
                  </a:lnTo>
                  <a:lnTo>
                    <a:pt x="531" y="648"/>
                  </a:lnTo>
                  <a:lnTo>
                    <a:pt x="519" y="617"/>
                  </a:lnTo>
                  <a:lnTo>
                    <a:pt x="514" y="573"/>
                  </a:lnTo>
                  <a:lnTo>
                    <a:pt x="508" y="562"/>
                  </a:lnTo>
                  <a:lnTo>
                    <a:pt x="497" y="567"/>
                  </a:lnTo>
                  <a:lnTo>
                    <a:pt x="489" y="574"/>
                  </a:lnTo>
                  <a:lnTo>
                    <a:pt x="499" y="578"/>
                  </a:lnTo>
                  <a:lnTo>
                    <a:pt x="492" y="584"/>
                  </a:lnTo>
                  <a:lnTo>
                    <a:pt x="499" y="598"/>
                  </a:lnTo>
                  <a:lnTo>
                    <a:pt x="487" y="604"/>
                  </a:lnTo>
                  <a:lnTo>
                    <a:pt x="492" y="616"/>
                  </a:lnTo>
                  <a:lnTo>
                    <a:pt x="483" y="622"/>
                  </a:lnTo>
                  <a:lnTo>
                    <a:pt x="492" y="641"/>
                  </a:lnTo>
                  <a:lnTo>
                    <a:pt x="472" y="652"/>
                  </a:lnTo>
                  <a:lnTo>
                    <a:pt x="463" y="668"/>
                  </a:lnTo>
                  <a:lnTo>
                    <a:pt x="459" y="670"/>
                  </a:lnTo>
                  <a:lnTo>
                    <a:pt x="450" y="678"/>
                  </a:lnTo>
                  <a:lnTo>
                    <a:pt x="429" y="691"/>
                  </a:lnTo>
                  <a:lnTo>
                    <a:pt x="404" y="690"/>
                  </a:lnTo>
                  <a:lnTo>
                    <a:pt x="386" y="682"/>
                  </a:lnTo>
                  <a:lnTo>
                    <a:pt x="385" y="696"/>
                  </a:lnTo>
                  <a:lnTo>
                    <a:pt x="370" y="683"/>
                  </a:lnTo>
                  <a:lnTo>
                    <a:pt x="359" y="688"/>
                  </a:lnTo>
                  <a:lnTo>
                    <a:pt x="364" y="695"/>
                  </a:lnTo>
                  <a:lnTo>
                    <a:pt x="375" y="705"/>
                  </a:lnTo>
                  <a:lnTo>
                    <a:pt x="360" y="711"/>
                  </a:lnTo>
                  <a:lnTo>
                    <a:pt x="366" y="722"/>
                  </a:lnTo>
                  <a:lnTo>
                    <a:pt x="364" y="730"/>
                  </a:lnTo>
                  <a:lnTo>
                    <a:pt x="371" y="737"/>
                  </a:lnTo>
                  <a:lnTo>
                    <a:pt x="366" y="742"/>
                  </a:lnTo>
                  <a:lnTo>
                    <a:pt x="371" y="752"/>
                  </a:lnTo>
                  <a:lnTo>
                    <a:pt x="361" y="779"/>
                  </a:lnTo>
                  <a:lnTo>
                    <a:pt x="375" y="785"/>
                  </a:lnTo>
                  <a:lnTo>
                    <a:pt x="340" y="786"/>
                  </a:lnTo>
                  <a:lnTo>
                    <a:pt x="330" y="795"/>
                  </a:lnTo>
                  <a:lnTo>
                    <a:pt x="326" y="805"/>
                  </a:lnTo>
                  <a:lnTo>
                    <a:pt x="335" y="811"/>
                  </a:lnTo>
                  <a:lnTo>
                    <a:pt x="337" y="823"/>
                  </a:lnTo>
                  <a:lnTo>
                    <a:pt x="321" y="845"/>
                  </a:lnTo>
                  <a:lnTo>
                    <a:pt x="295" y="869"/>
                  </a:lnTo>
                  <a:lnTo>
                    <a:pt x="273" y="849"/>
                  </a:lnTo>
                  <a:lnTo>
                    <a:pt x="261" y="845"/>
                  </a:lnTo>
                  <a:lnTo>
                    <a:pt x="248" y="849"/>
                  </a:lnTo>
                  <a:lnTo>
                    <a:pt x="216" y="838"/>
                  </a:lnTo>
                  <a:lnTo>
                    <a:pt x="204" y="844"/>
                  </a:lnTo>
                  <a:lnTo>
                    <a:pt x="201" y="838"/>
                  </a:lnTo>
                  <a:lnTo>
                    <a:pt x="179" y="853"/>
                  </a:lnTo>
                  <a:lnTo>
                    <a:pt x="177" y="849"/>
                  </a:lnTo>
                  <a:lnTo>
                    <a:pt x="173" y="848"/>
                  </a:lnTo>
                  <a:lnTo>
                    <a:pt x="177" y="838"/>
                  </a:lnTo>
                  <a:lnTo>
                    <a:pt x="172" y="834"/>
                  </a:lnTo>
                  <a:lnTo>
                    <a:pt x="169" y="843"/>
                  </a:lnTo>
                  <a:lnTo>
                    <a:pt x="163" y="835"/>
                  </a:lnTo>
                  <a:lnTo>
                    <a:pt x="163" y="840"/>
                  </a:lnTo>
                  <a:lnTo>
                    <a:pt x="157" y="843"/>
                  </a:lnTo>
                  <a:lnTo>
                    <a:pt x="157" y="834"/>
                  </a:lnTo>
                  <a:lnTo>
                    <a:pt x="168" y="816"/>
                  </a:lnTo>
                  <a:lnTo>
                    <a:pt x="159" y="818"/>
                  </a:lnTo>
                  <a:lnTo>
                    <a:pt x="154" y="811"/>
                  </a:lnTo>
                  <a:lnTo>
                    <a:pt x="145" y="815"/>
                  </a:lnTo>
                  <a:lnTo>
                    <a:pt x="152" y="805"/>
                  </a:lnTo>
                  <a:lnTo>
                    <a:pt x="162" y="806"/>
                  </a:lnTo>
                  <a:lnTo>
                    <a:pt x="162" y="801"/>
                  </a:lnTo>
                  <a:lnTo>
                    <a:pt x="154" y="796"/>
                  </a:lnTo>
                  <a:lnTo>
                    <a:pt x="154" y="781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62" y="775"/>
                  </a:lnTo>
                  <a:lnTo>
                    <a:pt x="158" y="771"/>
                  </a:lnTo>
                  <a:lnTo>
                    <a:pt x="163" y="750"/>
                  </a:lnTo>
                  <a:lnTo>
                    <a:pt x="157" y="750"/>
                  </a:lnTo>
                  <a:lnTo>
                    <a:pt x="154" y="747"/>
                  </a:lnTo>
                  <a:lnTo>
                    <a:pt x="162" y="741"/>
                  </a:lnTo>
                  <a:lnTo>
                    <a:pt x="148" y="739"/>
                  </a:lnTo>
                  <a:lnTo>
                    <a:pt x="148" y="734"/>
                  </a:lnTo>
                  <a:lnTo>
                    <a:pt x="152" y="732"/>
                  </a:lnTo>
                  <a:lnTo>
                    <a:pt x="152" y="725"/>
                  </a:lnTo>
                  <a:lnTo>
                    <a:pt x="157" y="725"/>
                  </a:lnTo>
                  <a:lnTo>
                    <a:pt x="149" y="716"/>
                  </a:lnTo>
                  <a:lnTo>
                    <a:pt x="162" y="717"/>
                  </a:lnTo>
                  <a:lnTo>
                    <a:pt x="154" y="705"/>
                  </a:lnTo>
                  <a:lnTo>
                    <a:pt x="164" y="702"/>
                  </a:lnTo>
                  <a:lnTo>
                    <a:pt x="172" y="715"/>
                  </a:lnTo>
                  <a:lnTo>
                    <a:pt x="167" y="717"/>
                  </a:lnTo>
                  <a:lnTo>
                    <a:pt x="184" y="722"/>
                  </a:lnTo>
                  <a:lnTo>
                    <a:pt x="173" y="706"/>
                  </a:lnTo>
                  <a:lnTo>
                    <a:pt x="181" y="705"/>
                  </a:lnTo>
                  <a:lnTo>
                    <a:pt x="174" y="690"/>
                  </a:lnTo>
                  <a:lnTo>
                    <a:pt x="168" y="688"/>
                  </a:lnTo>
                  <a:lnTo>
                    <a:pt x="167" y="685"/>
                  </a:lnTo>
                  <a:lnTo>
                    <a:pt x="159" y="685"/>
                  </a:lnTo>
                  <a:lnTo>
                    <a:pt x="163" y="680"/>
                  </a:lnTo>
                  <a:lnTo>
                    <a:pt x="159" y="677"/>
                  </a:lnTo>
                  <a:lnTo>
                    <a:pt x="164" y="673"/>
                  </a:lnTo>
                  <a:lnTo>
                    <a:pt x="163" y="668"/>
                  </a:lnTo>
                  <a:lnTo>
                    <a:pt x="157" y="667"/>
                  </a:lnTo>
                  <a:lnTo>
                    <a:pt x="158" y="656"/>
                  </a:lnTo>
                  <a:lnTo>
                    <a:pt x="149" y="652"/>
                  </a:lnTo>
                  <a:lnTo>
                    <a:pt x="158" y="637"/>
                  </a:lnTo>
                  <a:lnTo>
                    <a:pt x="172" y="638"/>
                  </a:lnTo>
                  <a:lnTo>
                    <a:pt x="167" y="632"/>
                  </a:lnTo>
                  <a:lnTo>
                    <a:pt x="153" y="629"/>
                  </a:lnTo>
                  <a:lnTo>
                    <a:pt x="159" y="622"/>
                  </a:lnTo>
                  <a:lnTo>
                    <a:pt x="168" y="626"/>
                  </a:lnTo>
                  <a:lnTo>
                    <a:pt x="169" y="622"/>
                  </a:lnTo>
                  <a:lnTo>
                    <a:pt x="159" y="616"/>
                  </a:lnTo>
                  <a:lnTo>
                    <a:pt x="145" y="622"/>
                  </a:lnTo>
                  <a:lnTo>
                    <a:pt x="140" y="619"/>
                  </a:lnTo>
                  <a:lnTo>
                    <a:pt x="159" y="614"/>
                  </a:lnTo>
                  <a:lnTo>
                    <a:pt x="167" y="604"/>
                  </a:lnTo>
                  <a:lnTo>
                    <a:pt x="157" y="603"/>
                  </a:lnTo>
                  <a:lnTo>
                    <a:pt x="154" y="592"/>
                  </a:lnTo>
                  <a:lnTo>
                    <a:pt x="168" y="598"/>
                  </a:lnTo>
                  <a:lnTo>
                    <a:pt x="172" y="588"/>
                  </a:lnTo>
                  <a:lnTo>
                    <a:pt x="154" y="578"/>
                  </a:lnTo>
                  <a:lnTo>
                    <a:pt x="174" y="583"/>
                  </a:lnTo>
                  <a:lnTo>
                    <a:pt x="173" y="573"/>
                  </a:lnTo>
                  <a:lnTo>
                    <a:pt x="154" y="563"/>
                  </a:lnTo>
                  <a:lnTo>
                    <a:pt x="177" y="558"/>
                  </a:lnTo>
                  <a:lnTo>
                    <a:pt x="167" y="549"/>
                  </a:lnTo>
                  <a:lnTo>
                    <a:pt x="167" y="532"/>
                  </a:lnTo>
                  <a:lnTo>
                    <a:pt x="173" y="505"/>
                  </a:lnTo>
                  <a:lnTo>
                    <a:pt x="184" y="514"/>
                  </a:lnTo>
                  <a:lnTo>
                    <a:pt x="188" y="509"/>
                  </a:lnTo>
                  <a:lnTo>
                    <a:pt x="181" y="491"/>
                  </a:lnTo>
                  <a:lnTo>
                    <a:pt x="177" y="491"/>
                  </a:lnTo>
                  <a:lnTo>
                    <a:pt x="173" y="500"/>
                  </a:lnTo>
                  <a:lnTo>
                    <a:pt x="169" y="491"/>
                  </a:lnTo>
                  <a:lnTo>
                    <a:pt x="174" y="489"/>
                  </a:lnTo>
                  <a:lnTo>
                    <a:pt x="189" y="481"/>
                  </a:lnTo>
                  <a:lnTo>
                    <a:pt x="181" y="471"/>
                  </a:lnTo>
                  <a:lnTo>
                    <a:pt x="181" y="480"/>
                  </a:lnTo>
                  <a:lnTo>
                    <a:pt x="154" y="488"/>
                  </a:lnTo>
                  <a:lnTo>
                    <a:pt x="125" y="508"/>
                  </a:lnTo>
                  <a:lnTo>
                    <a:pt x="117" y="503"/>
                  </a:lnTo>
                  <a:lnTo>
                    <a:pt x="105" y="473"/>
                  </a:lnTo>
                  <a:lnTo>
                    <a:pt x="78" y="441"/>
                  </a:lnTo>
                  <a:lnTo>
                    <a:pt x="84" y="439"/>
                  </a:lnTo>
                  <a:lnTo>
                    <a:pt x="80" y="431"/>
                  </a:lnTo>
                  <a:lnTo>
                    <a:pt x="90" y="425"/>
                  </a:lnTo>
                  <a:lnTo>
                    <a:pt x="73" y="412"/>
                  </a:lnTo>
                  <a:lnTo>
                    <a:pt x="85" y="409"/>
                  </a:lnTo>
                  <a:lnTo>
                    <a:pt x="71" y="397"/>
                  </a:lnTo>
                  <a:lnTo>
                    <a:pt x="79" y="390"/>
                  </a:lnTo>
                  <a:lnTo>
                    <a:pt x="71" y="372"/>
                  </a:lnTo>
                  <a:lnTo>
                    <a:pt x="60" y="370"/>
                  </a:lnTo>
                  <a:lnTo>
                    <a:pt x="68" y="360"/>
                  </a:lnTo>
                  <a:lnTo>
                    <a:pt x="80" y="366"/>
                  </a:lnTo>
                  <a:lnTo>
                    <a:pt x="76" y="358"/>
                  </a:lnTo>
                  <a:lnTo>
                    <a:pt x="66" y="356"/>
                  </a:lnTo>
                  <a:lnTo>
                    <a:pt x="66" y="350"/>
                  </a:lnTo>
                  <a:lnTo>
                    <a:pt x="76" y="347"/>
                  </a:lnTo>
                  <a:lnTo>
                    <a:pt x="88" y="333"/>
                  </a:lnTo>
                  <a:lnTo>
                    <a:pt x="71" y="327"/>
                  </a:lnTo>
                  <a:lnTo>
                    <a:pt x="90" y="318"/>
                  </a:lnTo>
                  <a:lnTo>
                    <a:pt x="64" y="298"/>
                  </a:lnTo>
                  <a:lnTo>
                    <a:pt x="64" y="282"/>
                  </a:lnTo>
                  <a:lnTo>
                    <a:pt x="69" y="278"/>
                  </a:lnTo>
                  <a:lnTo>
                    <a:pt x="80" y="279"/>
                  </a:lnTo>
                  <a:lnTo>
                    <a:pt x="84" y="269"/>
                  </a:lnTo>
                  <a:lnTo>
                    <a:pt x="61" y="259"/>
                  </a:lnTo>
                  <a:lnTo>
                    <a:pt x="83" y="254"/>
                  </a:lnTo>
                  <a:lnTo>
                    <a:pt x="85" y="238"/>
                  </a:lnTo>
                  <a:lnTo>
                    <a:pt x="76" y="232"/>
                  </a:lnTo>
                  <a:lnTo>
                    <a:pt x="90" y="228"/>
                  </a:lnTo>
                  <a:lnTo>
                    <a:pt x="95" y="227"/>
                  </a:lnTo>
                  <a:lnTo>
                    <a:pt x="68" y="210"/>
                  </a:lnTo>
                  <a:lnTo>
                    <a:pt x="61" y="225"/>
                  </a:lnTo>
                  <a:lnTo>
                    <a:pt x="48" y="199"/>
                  </a:lnTo>
                  <a:lnTo>
                    <a:pt x="50" y="190"/>
                  </a:lnTo>
                  <a:lnTo>
                    <a:pt x="30" y="175"/>
                  </a:lnTo>
                  <a:lnTo>
                    <a:pt x="36" y="163"/>
                  </a:lnTo>
                  <a:lnTo>
                    <a:pt x="25" y="163"/>
                  </a:lnTo>
                  <a:lnTo>
                    <a:pt x="14" y="169"/>
                  </a:lnTo>
                  <a:lnTo>
                    <a:pt x="14" y="148"/>
                  </a:lnTo>
                  <a:lnTo>
                    <a:pt x="19" y="145"/>
                  </a:lnTo>
                  <a:lnTo>
                    <a:pt x="15" y="140"/>
                  </a:lnTo>
                  <a:lnTo>
                    <a:pt x="0" y="126"/>
                  </a:lnTo>
                  <a:lnTo>
                    <a:pt x="14" y="116"/>
                  </a:lnTo>
                  <a:lnTo>
                    <a:pt x="35" y="105"/>
                  </a:lnTo>
                  <a:lnTo>
                    <a:pt x="50" y="100"/>
                  </a:lnTo>
                  <a:lnTo>
                    <a:pt x="60" y="100"/>
                  </a:lnTo>
                  <a:lnTo>
                    <a:pt x="78" y="120"/>
                  </a:lnTo>
                  <a:lnTo>
                    <a:pt x="80" y="141"/>
                  </a:lnTo>
                  <a:lnTo>
                    <a:pt x="78" y="165"/>
                  </a:lnTo>
                  <a:lnTo>
                    <a:pt x="80" y="173"/>
                  </a:lnTo>
                  <a:lnTo>
                    <a:pt x="88" y="178"/>
                  </a:lnTo>
                  <a:lnTo>
                    <a:pt x="95" y="174"/>
                  </a:lnTo>
                  <a:lnTo>
                    <a:pt x="114" y="135"/>
                  </a:lnTo>
                  <a:lnTo>
                    <a:pt x="122" y="131"/>
                  </a:lnTo>
                  <a:lnTo>
                    <a:pt x="137" y="136"/>
                  </a:lnTo>
                  <a:lnTo>
                    <a:pt x="148" y="133"/>
                  </a:lnTo>
                  <a:lnTo>
                    <a:pt x="178" y="116"/>
                  </a:lnTo>
                  <a:lnTo>
                    <a:pt x="196" y="120"/>
                  </a:lnTo>
                  <a:lnTo>
                    <a:pt x="221" y="146"/>
                  </a:lnTo>
                  <a:lnTo>
                    <a:pt x="241" y="154"/>
                  </a:lnTo>
                  <a:lnTo>
                    <a:pt x="261" y="153"/>
                  </a:lnTo>
                  <a:lnTo>
                    <a:pt x="261" y="145"/>
                  </a:lnTo>
                  <a:lnTo>
                    <a:pt x="263" y="129"/>
                  </a:lnTo>
                  <a:lnTo>
                    <a:pt x="247" y="100"/>
                  </a:lnTo>
                  <a:lnTo>
                    <a:pt x="243" y="82"/>
                  </a:lnTo>
                  <a:lnTo>
                    <a:pt x="245" y="71"/>
                  </a:lnTo>
                  <a:lnTo>
                    <a:pt x="258" y="64"/>
                  </a:lnTo>
                  <a:lnTo>
                    <a:pt x="275" y="67"/>
                  </a:lnTo>
                  <a:lnTo>
                    <a:pt x="287" y="84"/>
                  </a:lnTo>
                  <a:lnTo>
                    <a:pt x="301" y="94"/>
                  </a:lnTo>
                  <a:lnTo>
                    <a:pt x="355" y="74"/>
                  </a:lnTo>
                  <a:lnTo>
                    <a:pt x="366" y="60"/>
                  </a:lnTo>
                  <a:lnTo>
                    <a:pt x="375" y="35"/>
                  </a:lnTo>
                  <a:lnTo>
                    <a:pt x="388" y="16"/>
                  </a:lnTo>
                  <a:lnTo>
                    <a:pt x="393" y="13"/>
                  </a:lnTo>
                  <a:lnTo>
                    <a:pt x="399" y="10"/>
                  </a:lnTo>
                  <a:lnTo>
                    <a:pt x="409" y="15"/>
                  </a:lnTo>
                  <a:lnTo>
                    <a:pt x="423" y="36"/>
                  </a:lnTo>
                  <a:lnTo>
                    <a:pt x="428" y="45"/>
                  </a:lnTo>
                  <a:lnTo>
                    <a:pt x="434" y="46"/>
                  </a:lnTo>
                  <a:lnTo>
                    <a:pt x="470" y="46"/>
                  </a:lnTo>
                  <a:lnTo>
                    <a:pt x="483" y="56"/>
                  </a:lnTo>
                  <a:lnTo>
                    <a:pt x="489" y="67"/>
                  </a:lnTo>
                  <a:lnTo>
                    <a:pt x="492" y="74"/>
                  </a:lnTo>
                  <a:lnTo>
                    <a:pt x="487" y="89"/>
                  </a:lnTo>
                  <a:lnTo>
                    <a:pt x="482" y="105"/>
                  </a:lnTo>
                  <a:lnTo>
                    <a:pt x="460" y="145"/>
                  </a:lnTo>
                  <a:lnTo>
                    <a:pt x="459" y="163"/>
                  </a:lnTo>
                  <a:lnTo>
                    <a:pt x="462" y="173"/>
                  </a:lnTo>
                  <a:lnTo>
                    <a:pt x="470" y="174"/>
                  </a:lnTo>
                  <a:lnTo>
                    <a:pt x="492" y="148"/>
                  </a:lnTo>
                  <a:lnTo>
                    <a:pt x="537" y="124"/>
                  </a:lnTo>
                  <a:lnTo>
                    <a:pt x="548" y="115"/>
                  </a:lnTo>
                  <a:lnTo>
                    <a:pt x="562" y="115"/>
                  </a:lnTo>
                  <a:lnTo>
                    <a:pt x="601" y="141"/>
                  </a:lnTo>
                  <a:lnTo>
                    <a:pt x="611" y="141"/>
                  </a:lnTo>
                  <a:lnTo>
                    <a:pt x="625" y="125"/>
                  </a:lnTo>
                  <a:lnTo>
                    <a:pt x="630" y="89"/>
                  </a:lnTo>
                  <a:lnTo>
                    <a:pt x="637" y="79"/>
                  </a:lnTo>
                  <a:lnTo>
                    <a:pt x="646" y="74"/>
                  </a:lnTo>
                  <a:lnTo>
                    <a:pt x="656" y="79"/>
                  </a:lnTo>
                  <a:lnTo>
                    <a:pt x="665" y="115"/>
                  </a:lnTo>
                  <a:lnTo>
                    <a:pt x="675" y="125"/>
                  </a:lnTo>
                  <a:lnTo>
                    <a:pt x="679" y="125"/>
                  </a:lnTo>
                  <a:lnTo>
                    <a:pt x="699" y="115"/>
                  </a:lnTo>
                  <a:lnTo>
                    <a:pt x="745" y="99"/>
                  </a:lnTo>
                  <a:lnTo>
                    <a:pt x="748" y="72"/>
                  </a:lnTo>
                  <a:lnTo>
                    <a:pt x="739" y="45"/>
                  </a:lnTo>
                  <a:lnTo>
                    <a:pt x="741" y="30"/>
                  </a:lnTo>
                  <a:lnTo>
                    <a:pt x="763" y="7"/>
                  </a:lnTo>
                  <a:lnTo>
                    <a:pt x="773" y="3"/>
                  </a:lnTo>
                  <a:lnTo>
                    <a:pt x="797" y="0"/>
                  </a:lnTo>
                  <a:lnTo>
                    <a:pt x="803" y="3"/>
                  </a:lnTo>
                  <a:lnTo>
                    <a:pt x="808" y="13"/>
                  </a:lnTo>
                  <a:lnTo>
                    <a:pt x="802" y="31"/>
                  </a:lnTo>
                  <a:lnTo>
                    <a:pt x="780" y="60"/>
                  </a:lnTo>
                  <a:lnTo>
                    <a:pt x="779" y="84"/>
                  </a:lnTo>
                  <a:lnTo>
                    <a:pt x="784" y="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4280220" y="2096404"/>
              <a:ext cx="1021021" cy="854935"/>
            </a:xfrm>
            <a:custGeom>
              <a:avLst/>
              <a:gdLst>
                <a:gd name="T0" fmla="*/ 545 w 1498"/>
                <a:gd name="T1" fmla="*/ 24 h 1258"/>
                <a:gd name="T2" fmla="*/ 556 w 1498"/>
                <a:gd name="T3" fmla="*/ 89 h 1258"/>
                <a:gd name="T4" fmla="*/ 577 w 1498"/>
                <a:gd name="T5" fmla="*/ 173 h 1258"/>
                <a:gd name="T6" fmla="*/ 572 w 1498"/>
                <a:gd name="T7" fmla="*/ 245 h 1258"/>
                <a:gd name="T8" fmla="*/ 570 w 1498"/>
                <a:gd name="T9" fmla="*/ 293 h 1258"/>
                <a:gd name="T10" fmla="*/ 624 w 1498"/>
                <a:gd name="T11" fmla="*/ 319 h 1258"/>
                <a:gd name="T12" fmla="*/ 699 w 1498"/>
                <a:gd name="T13" fmla="*/ 286 h 1258"/>
                <a:gd name="T14" fmla="*/ 753 w 1498"/>
                <a:gd name="T15" fmla="*/ 284 h 1258"/>
                <a:gd name="T16" fmla="*/ 764 w 1498"/>
                <a:gd name="T17" fmla="*/ 397 h 1258"/>
                <a:gd name="T18" fmla="*/ 791 w 1498"/>
                <a:gd name="T19" fmla="*/ 462 h 1258"/>
                <a:gd name="T20" fmla="*/ 915 w 1498"/>
                <a:gd name="T21" fmla="*/ 505 h 1258"/>
                <a:gd name="T22" fmla="*/ 1018 w 1498"/>
                <a:gd name="T23" fmla="*/ 511 h 1258"/>
                <a:gd name="T24" fmla="*/ 1087 w 1498"/>
                <a:gd name="T25" fmla="*/ 564 h 1258"/>
                <a:gd name="T26" fmla="*/ 1176 w 1498"/>
                <a:gd name="T27" fmla="*/ 551 h 1258"/>
                <a:gd name="T28" fmla="*/ 1285 w 1498"/>
                <a:gd name="T29" fmla="*/ 492 h 1258"/>
                <a:gd name="T30" fmla="*/ 1438 w 1498"/>
                <a:gd name="T31" fmla="*/ 516 h 1258"/>
                <a:gd name="T32" fmla="*/ 1482 w 1498"/>
                <a:gd name="T33" fmla="*/ 580 h 1258"/>
                <a:gd name="T34" fmla="*/ 1476 w 1498"/>
                <a:gd name="T35" fmla="*/ 619 h 1258"/>
                <a:gd name="T36" fmla="*/ 1463 w 1498"/>
                <a:gd name="T37" fmla="*/ 674 h 1258"/>
                <a:gd name="T38" fmla="*/ 1497 w 1498"/>
                <a:gd name="T39" fmla="*/ 710 h 1258"/>
                <a:gd name="T40" fmla="*/ 1468 w 1498"/>
                <a:gd name="T41" fmla="*/ 776 h 1258"/>
                <a:gd name="T42" fmla="*/ 1390 w 1498"/>
                <a:gd name="T43" fmla="*/ 827 h 1258"/>
                <a:gd name="T44" fmla="*/ 1353 w 1498"/>
                <a:gd name="T45" fmla="*/ 840 h 1258"/>
                <a:gd name="T46" fmla="*/ 1400 w 1498"/>
                <a:gd name="T47" fmla="*/ 894 h 1258"/>
                <a:gd name="T48" fmla="*/ 1428 w 1498"/>
                <a:gd name="T49" fmla="*/ 986 h 1258"/>
                <a:gd name="T50" fmla="*/ 1392 w 1498"/>
                <a:gd name="T51" fmla="*/ 1069 h 1258"/>
                <a:gd name="T52" fmla="*/ 1326 w 1498"/>
                <a:gd name="T53" fmla="*/ 1109 h 1258"/>
                <a:gd name="T54" fmla="*/ 1257 w 1498"/>
                <a:gd name="T55" fmla="*/ 1125 h 1258"/>
                <a:gd name="T56" fmla="*/ 1208 w 1498"/>
                <a:gd name="T57" fmla="*/ 1109 h 1258"/>
                <a:gd name="T58" fmla="*/ 1098 w 1498"/>
                <a:gd name="T59" fmla="*/ 1143 h 1258"/>
                <a:gd name="T60" fmla="*/ 984 w 1498"/>
                <a:gd name="T61" fmla="*/ 1168 h 1258"/>
                <a:gd name="T62" fmla="*/ 937 w 1498"/>
                <a:gd name="T63" fmla="*/ 1127 h 1258"/>
                <a:gd name="T64" fmla="*/ 640 w 1498"/>
                <a:gd name="T65" fmla="*/ 1169 h 1258"/>
                <a:gd name="T66" fmla="*/ 496 w 1498"/>
                <a:gd name="T67" fmla="*/ 1228 h 1258"/>
                <a:gd name="T68" fmla="*/ 448 w 1498"/>
                <a:gd name="T69" fmla="*/ 1143 h 1258"/>
                <a:gd name="T70" fmla="*/ 448 w 1498"/>
                <a:gd name="T71" fmla="*/ 1104 h 1258"/>
                <a:gd name="T72" fmla="*/ 407 w 1498"/>
                <a:gd name="T73" fmla="*/ 1109 h 1258"/>
                <a:gd name="T74" fmla="*/ 365 w 1498"/>
                <a:gd name="T75" fmla="*/ 1047 h 1258"/>
                <a:gd name="T76" fmla="*/ 390 w 1498"/>
                <a:gd name="T77" fmla="*/ 993 h 1258"/>
                <a:gd name="T78" fmla="*/ 410 w 1498"/>
                <a:gd name="T79" fmla="*/ 887 h 1258"/>
                <a:gd name="T80" fmla="*/ 328 w 1498"/>
                <a:gd name="T81" fmla="*/ 728 h 1258"/>
                <a:gd name="T82" fmla="*/ 400 w 1498"/>
                <a:gd name="T83" fmla="*/ 679 h 1258"/>
                <a:gd name="T84" fmla="*/ 383 w 1498"/>
                <a:gd name="T85" fmla="*/ 641 h 1258"/>
                <a:gd name="T86" fmla="*/ 267 w 1498"/>
                <a:gd name="T87" fmla="*/ 621 h 1258"/>
                <a:gd name="T88" fmla="*/ 211 w 1498"/>
                <a:gd name="T89" fmla="*/ 606 h 1258"/>
                <a:gd name="T90" fmla="*/ 168 w 1498"/>
                <a:gd name="T91" fmla="*/ 596 h 1258"/>
                <a:gd name="T92" fmla="*/ 131 w 1498"/>
                <a:gd name="T93" fmla="*/ 562 h 1258"/>
                <a:gd name="T94" fmla="*/ 85 w 1498"/>
                <a:gd name="T95" fmla="*/ 503 h 1258"/>
                <a:gd name="T96" fmla="*/ 54 w 1498"/>
                <a:gd name="T97" fmla="*/ 441 h 1258"/>
                <a:gd name="T98" fmla="*/ 28 w 1498"/>
                <a:gd name="T99" fmla="*/ 357 h 1258"/>
                <a:gd name="T100" fmla="*/ 23 w 1498"/>
                <a:gd name="T101" fmla="*/ 306 h 1258"/>
                <a:gd name="T102" fmla="*/ 11 w 1498"/>
                <a:gd name="T103" fmla="*/ 227 h 1258"/>
                <a:gd name="T104" fmla="*/ 289 w 1498"/>
                <a:gd name="T105" fmla="*/ 275 h 1258"/>
                <a:gd name="T106" fmla="*/ 289 w 1498"/>
                <a:gd name="T107" fmla="*/ 231 h 1258"/>
                <a:gd name="T108" fmla="*/ 289 w 1498"/>
                <a:gd name="T109" fmla="*/ 190 h 1258"/>
                <a:gd name="T110" fmla="*/ 333 w 1498"/>
                <a:gd name="T111" fmla="*/ 152 h 1258"/>
                <a:gd name="T112" fmla="*/ 364 w 1498"/>
                <a:gd name="T113" fmla="*/ 91 h 1258"/>
                <a:gd name="T114" fmla="*/ 379 w 1498"/>
                <a:gd name="T115" fmla="*/ 47 h 1258"/>
                <a:gd name="T116" fmla="*/ 402 w 1498"/>
                <a:gd name="T11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8" h="1258">
                  <a:moveTo>
                    <a:pt x="444" y="19"/>
                  </a:moveTo>
                  <a:lnTo>
                    <a:pt x="449" y="35"/>
                  </a:lnTo>
                  <a:lnTo>
                    <a:pt x="448" y="38"/>
                  </a:lnTo>
                  <a:lnTo>
                    <a:pt x="469" y="40"/>
                  </a:lnTo>
                  <a:lnTo>
                    <a:pt x="484" y="24"/>
                  </a:lnTo>
                  <a:lnTo>
                    <a:pt x="498" y="20"/>
                  </a:lnTo>
                  <a:lnTo>
                    <a:pt x="530" y="29"/>
                  </a:lnTo>
                  <a:lnTo>
                    <a:pt x="545" y="24"/>
                  </a:lnTo>
                  <a:lnTo>
                    <a:pt x="546" y="30"/>
                  </a:lnTo>
                  <a:lnTo>
                    <a:pt x="560" y="38"/>
                  </a:lnTo>
                  <a:lnTo>
                    <a:pt x="562" y="42"/>
                  </a:lnTo>
                  <a:lnTo>
                    <a:pt x="562" y="63"/>
                  </a:lnTo>
                  <a:lnTo>
                    <a:pt x="567" y="64"/>
                  </a:lnTo>
                  <a:lnTo>
                    <a:pt x="570" y="73"/>
                  </a:lnTo>
                  <a:lnTo>
                    <a:pt x="562" y="87"/>
                  </a:lnTo>
                  <a:lnTo>
                    <a:pt x="556" y="89"/>
                  </a:lnTo>
                  <a:lnTo>
                    <a:pt x="572" y="101"/>
                  </a:lnTo>
                  <a:lnTo>
                    <a:pt x="566" y="109"/>
                  </a:lnTo>
                  <a:lnTo>
                    <a:pt x="571" y="114"/>
                  </a:lnTo>
                  <a:lnTo>
                    <a:pt x="585" y="117"/>
                  </a:lnTo>
                  <a:lnTo>
                    <a:pt x="587" y="121"/>
                  </a:lnTo>
                  <a:lnTo>
                    <a:pt x="571" y="137"/>
                  </a:lnTo>
                  <a:lnTo>
                    <a:pt x="581" y="162"/>
                  </a:lnTo>
                  <a:lnTo>
                    <a:pt x="577" y="173"/>
                  </a:lnTo>
                  <a:lnTo>
                    <a:pt x="585" y="180"/>
                  </a:lnTo>
                  <a:lnTo>
                    <a:pt x="566" y="192"/>
                  </a:lnTo>
                  <a:lnTo>
                    <a:pt x="570" y="205"/>
                  </a:lnTo>
                  <a:lnTo>
                    <a:pt x="576" y="205"/>
                  </a:lnTo>
                  <a:lnTo>
                    <a:pt x="580" y="212"/>
                  </a:lnTo>
                  <a:lnTo>
                    <a:pt x="567" y="226"/>
                  </a:lnTo>
                  <a:lnTo>
                    <a:pt x="562" y="245"/>
                  </a:lnTo>
                  <a:lnTo>
                    <a:pt x="572" y="245"/>
                  </a:lnTo>
                  <a:lnTo>
                    <a:pt x="567" y="254"/>
                  </a:lnTo>
                  <a:lnTo>
                    <a:pt x="575" y="254"/>
                  </a:lnTo>
                  <a:lnTo>
                    <a:pt x="571" y="265"/>
                  </a:lnTo>
                  <a:lnTo>
                    <a:pt x="590" y="279"/>
                  </a:lnTo>
                  <a:lnTo>
                    <a:pt x="585" y="289"/>
                  </a:lnTo>
                  <a:lnTo>
                    <a:pt x="580" y="295"/>
                  </a:lnTo>
                  <a:lnTo>
                    <a:pt x="575" y="293"/>
                  </a:lnTo>
                  <a:lnTo>
                    <a:pt x="570" y="293"/>
                  </a:lnTo>
                  <a:lnTo>
                    <a:pt x="570" y="300"/>
                  </a:lnTo>
                  <a:lnTo>
                    <a:pt x="575" y="293"/>
                  </a:lnTo>
                  <a:lnTo>
                    <a:pt x="586" y="306"/>
                  </a:lnTo>
                  <a:lnTo>
                    <a:pt x="591" y="306"/>
                  </a:lnTo>
                  <a:lnTo>
                    <a:pt x="592" y="313"/>
                  </a:lnTo>
                  <a:lnTo>
                    <a:pt x="607" y="313"/>
                  </a:lnTo>
                  <a:lnTo>
                    <a:pt x="617" y="321"/>
                  </a:lnTo>
                  <a:lnTo>
                    <a:pt x="624" y="319"/>
                  </a:lnTo>
                  <a:lnTo>
                    <a:pt x="629" y="305"/>
                  </a:lnTo>
                  <a:lnTo>
                    <a:pt x="640" y="301"/>
                  </a:lnTo>
                  <a:lnTo>
                    <a:pt x="654" y="290"/>
                  </a:lnTo>
                  <a:lnTo>
                    <a:pt x="660" y="286"/>
                  </a:lnTo>
                  <a:lnTo>
                    <a:pt x="668" y="291"/>
                  </a:lnTo>
                  <a:lnTo>
                    <a:pt x="681" y="286"/>
                  </a:lnTo>
                  <a:lnTo>
                    <a:pt x="694" y="289"/>
                  </a:lnTo>
                  <a:lnTo>
                    <a:pt x="699" y="286"/>
                  </a:lnTo>
                  <a:lnTo>
                    <a:pt x="708" y="270"/>
                  </a:lnTo>
                  <a:lnTo>
                    <a:pt x="713" y="270"/>
                  </a:lnTo>
                  <a:lnTo>
                    <a:pt x="719" y="265"/>
                  </a:lnTo>
                  <a:lnTo>
                    <a:pt x="725" y="265"/>
                  </a:lnTo>
                  <a:lnTo>
                    <a:pt x="730" y="271"/>
                  </a:lnTo>
                  <a:lnTo>
                    <a:pt x="732" y="265"/>
                  </a:lnTo>
                  <a:lnTo>
                    <a:pt x="742" y="281"/>
                  </a:lnTo>
                  <a:lnTo>
                    <a:pt x="753" y="284"/>
                  </a:lnTo>
                  <a:lnTo>
                    <a:pt x="757" y="298"/>
                  </a:lnTo>
                  <a:lnTo>
                    <a:pt x="748" y="308"/>
                  </a:lnTo>
                  <a:lnTo>
                    <a:pt x="768" y="316"/>
                  </a:lnTo>
                  <a:lnTo>
                    <a:pt x="769" y="344"/>
                  </a:lnTo>
                  <a:lnTo>
                    <a:pt x="759" y="353"/>
                  </a:lnTo>
                  <a:lnTo>
                    <a:pt x="778" y="388"/>
                  </a:lnTo>
                  <a:lnTo>
                    <a:pt x="769" y="390"/>
                  </a:lnTo>
                  <a:lnTo>
                    <a:pt x="764" y="397"/>
                  </a:lnTo>
                  <a:lnTo>
                    <a:pt x="769" y="423"/>
                  </a:lnTo>
                  <a:lnTo>
                    <a:pt x="735" y="447"/>
                  </a:lnTo>
                  <a:lnTo>
                    <a:pt x="739" y="451"/>
                  </a:lnTo>
                  <a:lnTo>
                    <a:pt x="764" y="451"/>
                  </a:lnTo>
                  <a:lnTo>
                    <a:pt x="767" y="462"/>
                  </a:lnTo>
                  <a:lnTo>
                    <a:pt x="759" y="468"/>
                  </a:lnTo>
                  <a:lnTo>
                    <a:pt x="763" y="472"/>
                  </a:lnTo>
                  <a:lnTo>
                    <a:pt x="791" y="462"/>
                  </a:lnTo>
                  <a:lnTo>
                    <a:pt x="801" y="467"/>
                  </a:lnTo>
                  <a:lnTo>
                    <a:pt x="843" y="508"/>
                  </a:lnTo>
                  <a:lnTo>
                    <a:pt x="862" y="507"/>
                  </a:lnTo>
                  <a:lnTo>
                    <a:pt x="875" y="498"/>
                  </a:lnTo>
                  <a:lnTo>
                    <a:pt x="896" y="530"/>
                  </a:lnTo>
                  <a:lnTo>
                    <a:pt x="896" y="515"/>
                  </a:lnTo>
                  <a:lnTo>
                    <a:pt x="910" y="513"/>
                  </a:lnTo>
                  <a:lnTo>
                    <a:pt x="915" y="505"/>
                  </a:lnTo>
                  <a:lnTo>
                    <a:pt x="931" y="500"/>
                  </a:lnTo>
                  <a:lnTo>
                    <a:pt x="949" y="505"/>
                  </a:lnTo>
                  <a:lnTo>
                    <a:pt x="954" y="497"/>
                  </a:lnTo>
                  <a:lnTo>
                    <a:pt x="970" y="493"/>
                  </a:lnTo>
                  <a:lnTo>
                    <a:pt x="970" y="488"/>
                  </a:lnTo>
                  <a:lnTo>
                    <a:pt x="993" y="488"/>
                  </a:lnTo>
                  <a:lnTo>
                    <a:pt x="1018" y="508"/>
                  </a:lnTo>
                  <a:lnTo>
                    <a:pt x="1018" y="511"/>
                  </a:lnTo>
                  <a:lnTo>
                    <a:pt x="1025" y="516"/>
                  </a:lnTo>
                  <a:lnTo>
                    <a:pt x="1021" y="520"/>
                  </a:lnTo>
                  <a:lnTo>
                    <a:pt x="1025" y="526"/>
                  </a:lnTo>
                  <a:lnTo>
                    <a:pt x="1039" y="536"/>
                  </a:lnTo>
                  <a:lnTo>
                    <a:pt x="1059" y="540"/>
                  </a:lnTo>
                  <a:lnTo>
                    <a:pt x="1055" y="542"/>
                  </a:lnTo>
                  <a:lnTo>
                    <a:pt x="1075" y="562"/>
                  </a:lnTo>
                  <a:lnTo>
                    <a:pt x="1087" y="564"/>
                  </a:lnTo>
                  <a:lnTo>
                    <a:pt x="1093" y="575"/>
                  </a:lnTo>
                  <a:lnTo>
                    <a:pt x="1113" y="569"/>
                  </a:lnTo>
                  <a:lnTo>
                    <a:pt x="1133" y="557"/>
                  </a:lnTo>
                  <a:lnTo>
                    <a:pt x="1128" y="540"/>
                  </a:lnTo>
                  <a:lnTo>
                    <a:pt x="1147" y="523"/>
                  </a:lnTo>
                  <a:lnTo>
                    <a:pt x="1156" y="523"/>
                  </a:lnTo>
                  <a:lnTo>
                    <a:pt x="1161" y="537"/>
                  </a:lnTo>
                  <a:lnTo>
                    <a:pt x="1176" y="551"/>
                  </a:lnTo>
                  <a:lnTo>
                    <a:pt x="1190" y="555"/>
                  </a:lnTo>
                  <a:lnTo>
                    <a:pt x="1202" y="551"/>
                  </a:lnTo>
                  <a:lnTo>
                    <a:pt x="1205" y="526"/>
                  </a:lnTo>
                  <a:lnTo>
                    <a:pt x="1210" y="516"/>
                  </a:lnTo>
                  <a:lnTo>
                    <a:pt x="1220" y="513"/>
                  </a:lnTo>
                  <a:lnTo>
                    <a:pt x="1236" y="525"/>
                  </a:lnTo>
                  <a:lnTo>
                    <a:pt x="1266" y="493"/>
                  </a:lnTo>
                  <a:lnTo>
                    <a:pt x="1285" y="492"/>
                  </a:lnTo>
                  <a:lnTo>
                    <a:pt x="1301" y="467"/>
                  </a:lnTo>
                  <a:lnTo>
                    <a:pt x="1336" y="483"/>
                  </a:lnTo>
                  <a:lnTo>
                    <a:pt x="1355" y="477"/>
                  </a:lnTo>
                  <a:lnTo>
                    <a:pt x="1383" y="483"/>
                  </a:lnTo>
                  <a:lnTo>
                    <a:pt x="1388" y="488"/>
                  </a:lnTo>
                  <a:lnTo>
                    <a:pt x="1389" y="527"/>
                  </a:lnTo>
                  <a:lnTo>
                    <a:pt x="1429" y="518"/>
                  </a:lnTo>
                  <a:lnTo>
                    <a:pt x="1438" y="516"/>
                  </a:lnTo>
                  <a:lnTo>
                    <a:pt x="1442" y="523"/>
                  </a:lnTo>
                  <a:lnTo>
                    <a:pt x="1463" y="525"/>
                  </a:lnTo>
                  <a:lnTo>
                    <a:pt x="1461" y="541"/>
                  </a:lnTo>
                  <a:lnTo>
                    <a:pt x="1453" y="550"/>
                  </a:lnTo>
                  <a:lnTo>
                    <a:pt x="1459" y="564"/>
                  </a:lnTo>
                  <a:lnTo>
                    <a:pt x="1479" y="566"/>
                  </a:lnTo>
                  <a:lnTo>
                    <a:pt x="1491" y="574"/>
                  </a:lnTo>
                  <a:lnTo>
                    <a:pt x="1482" y="580"/>
                  </a:lnTo>
                  <a:lnTo>
                    <a:pt x="1484" y="590"/>
                  </a:lnTo>
                  <a:lnTo>
                    <a:pt x="1471" y="587"/>
                  </a:lnTo>
                  <a:lnTo>
                    <a:pt x="1459" y="599"/>
                  </a:lnTo>
                  <a:lnTo>
                    <a:pt x="1466" y="606"/>
                  </a:lnTo>
                  <a:lnTo>
                    <a:pt x="1471" y="600"/>
                  </a:lnTo>
                  <a:lnTo>
                    <a:pt x="1476" y="601"/>
                  </a:lnTo>
                  <a:lnTo>
                    <a:pt x="1469" y="611"/>
                  </a:lnTo>
                  <a:lnTo>
                    <a:pt x="1476" y="619"/>
                  </a:lnTo>
                  <a:lnTo>
                    <a:pt x="1471" y="626"/>
                  </a:lnTo>
                  <a:lnTo>
                    <a:pt x="1469" y="644"/>
                  </a:lnTo>
                  <a:lnTo>
                    <a:pt x="1488" y="653"/>
                  </a:lnTo>
                  <a:lnTo>
                    <a:pt x="1496" y="660"/>
                  </a:lnTo>
                  <a:lnTo>
                    <a:pt x="1488" y="665"/>
                  </a:lnTo>
                  <a:lnTo>
                    <a:pt x="1482" y="665"/>
                  </a:lnTo>
                  <a:lnTo>
                    <a:pt x="1477" y="675"/>
                  </a:lnTo>
                  <a:lnTo>
                    <a:pt x="1463" y="674"/>
                  </a:lnTo>
                  <a:lnTo>
                    <a:pt x="1463" y="680"/>
                  </a:lnTo>
                  <a:lnTo>
                    <a:pt x="1468" y="683"/>
                  </a:lnTo>
                  <a:lnTo>
                    <a:pt x="1459" y="692"/>
                  </a:lnTo>
                  <a:lnTo>
                    <a:pt x="1464" y="697"/>
                  </a:lnTo>
                  <a:lnTo>
                    <a:pt x="1481" y="690"/>
                  </a:lnTo>
                  <a:lnTo>
                    <a:pt x="1487" y="695"/>
                  </a:lnTo>
                  <a:lnTo>
                    <a:pt x="1488" y="710"/>
                  </a:lnTo>
                  <a:lnTo>
                    <a:pt x="1497" y="710"/>
                  </a:lnTo>
                  <a:lnTo>
                    <a:pt x="1498" y="733"/>
                  </a:lnTo>
                  <a:lnTo>
                    <a:pt x="1493" y="749"/>
                  </a:lnTo>
                  <a:lnTo>
                    <a:pt x="1491" y="753"/>
                  </a:lnTo>
                  <a:lnTo>
                    <a:pt x="1484" y="749"/>
                  </a:lnTo>
                  <a:lnTo>
                    <a:pt x="1486" y="758"/>
                  </a:lnTo>
                  <a:lnTo>
                    <a:pt x="1479" y="769"/>
                  </a:lnTo>
                  <a:lnTo>
                    <a:pt x="1471" y="768"/>
                  </a:lnTo>
                  <a:lnTo>
                    <a:pt x="1468" y="776"/>
                  </a:lnTo>
                  <a:lnTo>
                    <a:pt x="1461" y="773"/>
                  </a:lnTo>
                  <a:lnTo>
                    <a:pt x="1463" y="781"/>
                  </a:lnTo>
                  <a:lnTo>
                    <a:pt x="1459" y="779"/>
                  </a:lnTo>
                  <a:lnTo>
                    <a:pt x="1454" y="787"/>
                  </a:lnTo>
                  <a:lnTo>
                    <a:pt x="1427" y="789"/>
                  </a:lnTo>
                  <a:lnTo>
                    <a:pt x="1399" y="797"/>
                  </a:lnTo>
                  <a:lnTo>
                    <a:pt x="1389" y="817"/>
                  </a:lnTo>
                  <a:lnTo>
                    <a:pt x="1390" y="827"/>
                  </a:lnTo>
                  <a:lnTo>
                    <a:pt x="1360" y="827"/>
                  </a:lnTo>
                  <a:lnTo>
                    <a:pt x="1353" y="832"/>
                  </a:lnTo>
                  <a:lnTo>
                    <a:pt x="1326" y="828"/>
                  </a:lnTo>
                  <a:lnTo>
                    <a:pt x="1321" y="822"/>
                  </a:lnTo>
                  <a:lnTo>
                    <a:pt x="1314" y="826"/>
                  </a:lnTo>
                  <a:lnTo>
                    <a:pt x="1319" y="837"/>
                  </a:lnTo>
                  <a:lnTo>
                    <a:pt x="1338" y="835"/>
                  </a:lnTo>
                  <a:lnTo>
                    <a:pt x="1353" y="840"/>
                  </a:lnTo>
                  <a:lnTo>
                    <a:pt x="1360" y="856"/>
                  </a:lnTo>
                  <a:lnTo>
                    <a:pt x="1346" y="887"/>
                  </a:lnTo>
                  <a:lnTo>
                    <a:pt x="1355" y="885"/>
                  </a:lnTo>
                  <a:lnTo>
                    <a:pt x="1364" y="887"/>
                  </a:lnTo>
                  <a:lnTo>
                    <a:pt x="1368" y="882"/>
                  </a:lnTo>
                  <a:lnTo>
                    <a:pt x="1384" y="890"/>
                  </a:lnTo>
                  <a:lnTo>
                    <a:pt x="1390" y="885"/>
                  </a:lnTo>
                  <a:lnTo>
                    <a:pt x="1400" y="894"/>
                  </a:lnTo>
                  <a:lnTo>
                    <a:pt x="1413" y="890"/>
                  </a:lnTo>
                  <a:lnTo>
                    <a:pt x="1429" y="904"/>
                  </a:lnTo>
                  <a:lnTo>
                    <a:pt x="1423" y="940"/>
                  </a:lnTo>
                  <a:lnTo>
                    <a:pt x="1428" y="950"/>
                  </a:lnTo>
                  <a:lnTo>
                    <a:pt x="1424" y="954"/>
                  </a:lnTo>
                  <a:lnTo>
                    <a:pt x="1434" y="966"/>
                  </a:lnTo>
                  <a:lnTo>
                    <a:pt x="1427" y="981"/>
                  </a:lnTo>
                  <a:lnTo>
                    <a:pt x="1428" y="986"/>
                  </a:lnTo>
                  <a:lnTo>
                    <a:pt x="1410" y="1010"/>
                  </a:lnTo>
                  <a:lnTo>
                    <a:pt x="1410" y="1025"/>
                  </a:lnTo>
                  <a:lnTo>
                    <a:pt x="1405" y="1025"/>
                  </a:lnTo>
                  <a:lnTo>
                    <a:pt x="1408" y="1037"/>
                  </a:lnTo>
                  <a:lnTo>
                    <a:pt x="1402" y="1042"/>
                  </a:lnTo>
                  <a:lnTo>
                    <a:pt x="1404" y="1055"/>
                  </a:lnTo>
                  <a:lnTo>
                    <a:pt x="1397" y="1057"/>
                  </a:lnTo>
                  <a:lnTo>
                    <a:pt x="1392" y="1069"/>
                  </a:lnTo>
                  <a:lnTo>
                    <a:pt x="1378" y="1083"/>
                  </a:lnTo>
                  <a:lnTo>
                    <a:pt x="1379" y="1094"/>
                  </a:lnTo>
                  <a:lnTo>
                    <a:pt x="1368" y="1105"/>
                  </a:lnTo>
                  <a:lnTo>
                    <a:pt x="1358" y="1103"/>
                  </a:lnTo>
                  <a:lnTo>
                    <a:pt x="1346" y="1104"/>
                  </a:lnTo>
                  <a:lnTo>
                    <a:pt x="1348" y="1124"/>
                  </a:lnTo>
                  <a:lnTo>
                    <a:pt x="1333" y="1130"/>
                  </a:lnTo>
                  <a:lnTo>
                    <a:pt x="1326" y="1109"/>
                  </a:lnTo>
                  <a:lnTo>
                    <a:pt x="1309" y="1099"/>
                  </a:lnTo>
                  <a:lnTo>
                    <a:pt x="1300" y="1105"/>
                  </a:lnTo>
                  <a:lnTo>
                    <a:pt x="1304" y="1117"/>
                  </a:lnTo>
                  <a:lnTo>
                    <a:pt x="1296" y="1125"/>
                  </a:lnTo>
                  <a:lnTo>
                    <a:pt x="1300" y="1135"/>
                  </a:lnTo>
                  <a:lnTo>
                    <a:pt x="1284" y="1127"/>
                  </a:lnTo>
                  <a:lnTo>
                    <a:pt x="1277" y="1115"/>
                  </a:lnTo>
                  <a:lnTo>
                    <a:pt x="1257" y="1125"/>
                  </a:lnTo>
                  <a:lnTo>
                    <a:pt x="1259" y="1145"/>
                  </a:lnTo>
                  <a:lnTo>
                    <a:pt x="1252" y="1140"/>
                  </a:lnTo>
                  <a:lnTo>
                    <a:pt x="1241" y="1140"/>
                  </a:lnTo>
                  <a:lnTo>
                    <a:pt x="1246" y="1132"/>
                  </a:lnTo>
                  <a:lnTo>
                    <a:pt x="1245" y="1124"/>
                  </a:lnTo>
                  <a:lnTo>
                    <a:pt x="1232" y="1127"/>
                  </a:lnTo>
                  <a:lnTo>
                    <a:pt x="1226" y="1119"/>
                  </a:lnTo>
                  <a:lnTo>
                    <a:pt x="1208" y="1109"/>
                  </a:lnTo>
                  <a:lnTo>
                    <a:pt x="1187" y="1125"/>
                  </a:lnTo>
                  <a:lnTo>
                    <a:pt x="1163" y="1104"/>
                  </a:lnTo>
                  <a:lnTo>
                    <a:pt x="1139" y="1105"/>
                  </a:lnTo>
                  <a:lnTo>
                    <a:pt x="1138" y="1120"/>
                  </a:lnTo>
                  <a:lnTo>
                    <a:pt x="1129" y="1137"/>
                  </a:lnTo>
                  <a:lnTo>
                    <a:pt x="1112" y="1124"/>
                  </a:lnTo>
                  <a:lnTo>
                    <a:pt x="1099" y="1132"/>
                  </a:lnTo>
                  <a:lnTo>
                    <a:pt x="1098" y="1143"/>
                  </a:lnTo>
                  <a:lnTo>
                    <a:pt x="1080" y="1168"/>
                  </a:lnTo>
                  <a:lnTo>
                    <a:pt x="1059" y="1153"/>
                  </a:lnTo>
                  <a:lnTo>
                    <a:pt x="1050" y="1157"/>
                  </a:lnTo>
                  <a:lnTo>
                    <a:pt x="1049" y="1147"/>
                  </a:lnTo>
                  <a:lnTo>
                    <a:pt x="1039" y="1145"/>
                  </a:lnTo>
                  <a:lnTo>
                    <a:pt x="1011" y="1183"/>
                  </a:lnTo>
                  <a:lnTo>
                    <a:pt x="1001" y="1188"/>
                  </a:lnTo>
                  <a:lnTo>
                    <a:pt x="984" y="1168"/>
                  </a:lnTo>
                  <a:lnTo>
                    <a:pt x="974" y="1164"/>
                  </a:lnTo>
                  <a:lnTo>
                    <a:pt x="996" y="1158"/>
                  </a:lnTo>
                  <a:lnTo>
                    <a:pt x="945" y="1104"/>
                  </a:lnTo>
                  <a:lnTo>
                    <a:pt x="940" y="1104"/>
                  </a:lnTo>
                  <a:lnTo>
                    <a:pt x="926" y="1104"/>
                  </a:lnTo>
                  <a:lnTo>
                    <a:pt x="929" y="1115"/>
                  </a:lnTo>
                  <a:lnTo>
                    <a:pt x="950" y="1125"/>
                  </a:lnTo>
                  <a:lnTo>
                    <a:pt x="937" y="1127"/>
                  </a:lnTo>
                  <a:lnTo>
                    <a:pt x="922" y="1133"/>
                  </a:lnTo>
                  <a:lnTo>
                    <a:pt x="905" y="1132"/>
                  </a:lnTo>
                  <a:lnTo>
                    <a:pt x="896" y="1138"/>
                  </a:lnTo>
                  <a:lnTo>
                    <a:pt x="860" y="1149"/>
                  </a:lnTo>
                  <a:lnTo>
                    <a:pt x="841" y="1149"/>
                  </a:lnTo>
                  <a:lnTo>
                    <a:pt x="841" y="1174"/>
                  </a:lnTo>
                  <a:lnTo>
                    <a:pt x="791" y="1173"/>
                  </a:lnTo>
                  <a:lnTo>
                    <a:pt x="640" y="1169"/>
                  </a:lnTo>
                  <a:lnTo>
                    <a:pt x="635" y="1174"/>
                  </a:lnTo>
                  <a:lnTo>
                    <a:pt x="606" y="1178"/>
                  </a:lnTo>
                  <a:lnTo>
                    <a:pt x="606" y="1199"/>
                  </a:lnTo>
                  <a:lnTo>
                    <a:pt x="591" y="1207"/>
                  </a:lnTo>
                  <a:lnTo>
                    <a:pt x="575" y="1201"/>
                  </a:lnTo>
                  <a:lnTo>
                    <a:pt x="542" y="1202"/>
                  </a:lnTo>
                  <a:lnTo>
                    <a:pt x="548" y="1232"/>
                  </a:lnTo>
                  <a:lnTo>
                    <a:pt x="496" y="1228"/>
                  </a:lnTo>
                  <a:lnTo>
                    <a:pt x="482" y="1253"/>
                  </a:lnTo>
                  <a:lnTo>
                    <a:pt x="458" y="1258"/>
                  </a:lnTo>
                  <a:lnTo>
                    <a:pt x="458" y="1248"/>
                  </a:lnTo>
                  <a:lnTo>
                    <a:pt x="459" y="1191"/>
                  </a:lnTo>
                  <a:lnTo>
                    <a:pt x="418" y="1188"/>
                  </a:lnTo>
                  <a:lnTo>
                    <a:pt x="418" y="1179"/>
                  </a:lnTo>
                  <a:lnTo>
                    <a:pt x="417" y="1143"/>
                  </a:lnTo>
                  <a:lnTo>
                    <a:pt x="448" y="1143"/>
                  </a:lnTo>
                  <a:lnTo>
                    <a:pt x="449" y="1128"/>
                  </a:lnTo>
                  <a:lnTo>
                    <a:pt x="438" y="1130"/>
                  </a:lnTo>
                  <a:lnTo>
                    <a:pt x="432" y="1126"/>
                  </a:lnTo>
                  <a:lnTo>
                    <a:pt x="417" y="1130"/>
                  </a:lnTo>
                  <a:lnTo>
                    <a:pt x="417" y="1120"/>
                  </a:lnTo>
                  <a:lnTo>
                    <a:pt x="439" y="1115"/>
                  </a:lnTo>
                  <a:lnTo>
                    <a:pt x="439" y="1111"/>
                  </a:lnTo>
                  <a:lnTo>
                    <a:pt x="448" y="1104"/>
                  </a:lnTo>
                  <a:lnTo>
                    <a:pt x="439" y="1101"/>
                  </a:lnTo>
                  <a:lnTo>
                    <a:pt x="434" y="1104"/>
                  </a:lnTo>
                  <a:lnTo>
                    <a:pt x="437" y="1093"/>
                  </a:lnTo>
                  <a:lnTo>
                    <a:pt x="422" y="1093"/>
                  </a:lnTo>
                  <a:lnTo>
                    <a:pt x="420" y="1101"/>
                  </a:lnTo>
                  <a:lnTo>
                    <a:pt x="412" y="1096"/>
                  </a:lnTo>
                  <a:lnTo>
                    <a:pt x="407" y="1099"/>
                  </a:lnTo>
                  <a:lnTo>
                    <a:pt x="407" y="1109"/>
                  </a:lnTo>
                  <a:lnTo>
                    <a:pt x="402" y="1108"/>
                  </a:lnTo>
                  <a:lnTo>
                    <a:pt x="390" y="1108"/>
                  </a:lnTo>
                  <a:lnTo>
                    <a:pt x="394" y="1099"/>
                  </a:lnTo>
                  <a:lnTo>
                    <a:pt x="380" y="1093"/>
                  </a:lnTo>
                  <a:lnTo>
                    <a:pt x="359" y="1094"/>
                  </a:lnTo>
                  <a:lnTo>
                    <a:pt x="341" y="1096"/>
                  </a:lnTo>
                  <a:lnTo>
                    <a:pt x="336" y="1045"/>
                  </a:lnTo>
                  <a:lnTo>
                    <a:pt x="365" y="1047"/>
                  </a:lnTo>
                  <a:lnTo>
                    <a:pt x="368" y="1035"/>
                  </a:lnTo>
                  <a:lnTo>
                    <a:pt x="375" y="1039"/>
                  </a:lnTo>
                  <a:lnTo>
                    <a:pt x="379" y="1047"/>
                  </a:lnTo>
                  <a:lnTo>
                    <a:pt x="389" y="1047"/>
                  </a:lnTo>
                  <a:lnTo>
                    <a:pt x="392" y="1008"/>
                  </a:lnTo>
                  <a:lnTo>
                    <a:pt x="394" y="998"/>
                  </a:lnTo>
                  <a:lnTo>
                    <a:pt x="389" y="998"/>
                  </a:lnTo>
                  <a:lnTo>
                    <a:pt x="390" y="993"/>
                  </a:lnTo>
                  <a:lnTo>
                    <a:pt x="399" y="994"/>
                  </a:lnTo>
                  <a:lnTo>
                    <a:pt x="397" y="979"/>
                  </a:lnTo>
                  <a:lnTo>
                    <a:pt x="388" y="950"/>
                  </a:lnTo>
                  <a:lnTo>
                    <a:pt x="409" y="951"/>
                  </a:lnTo>
                  <a:lnTo>
                    <a:pt x="415" y="941"/>
                  </a:lnTo>
                  <a:lnTo>
                    <a:pt x="400" y="924"/>
                  </a:lnTo>
                  <a:lnTo>
                    <a:pt x="390" y="891"/>
                  </a:lnTo>
                  <a:lnTo>
                    <a:pt x="410" y="887"/>
                  </a:lnTo>
                  <a:lnTo>
                    <a:pt x="417" y="876"/>
                  </a:lnTo>
                  <a:lnTo>
                    <a:pt x="409" y="865"/>
                  </a:lnTo>
                  <a:lnTo>
                    <a:pt x="395" y="858"/>
                  </a:lnTo>
                  <a:lnTo>
                    <a:pt x="389" y="845"/>
                  </a:lnTo>
                  <a:lnTo>
                    <a:pt x="365" y="832"/>
                  </a:lnTo>
                  <a:lnTo>
                    <a:pt x="333" y="816"/>
                  </a:lnTo>
                  <a:lnTo>
                    <a:pt x="338" y="769"/>
                  </a:lnTo>
                  <a:lnTo>
                    <a:pt x="328" y="728"/>
                  </a:lnTo>
                  <a:lnTo>
                    <a:pt x="351" y="722"/>
                  </a:lnTo>
                  <a:lnTo>
                    <a:pt x="353" y="709"/>
                  </a:lnTo>
                  <a:lnTo>
                    <a:pt x="368" y="712"/>
                  </a:lnTo>
                  <a:lnTo>
                    <a:pt x="368" y="722"/>
                  </a:lnTo>
                  <a:lnTo>
                    <a:pt x="389" y="722"/>
                  </a:lnTo>
                  <a:lnTo>
                    <a:pt x="390" y="707"/>
                  </a:lnTo>
                  <a:lnTo>
                    <a:pt x="402" y="684"/>
                  </a:lnTo>
                  <a:lnTo>
                    <a:pt x="400" y="679"/>
                  </a:lnTo>
                  <a:lnTo>
                    <a:pt x="374" y="675"/>
                  </a:lnTo>
                  <a:lnTo>
                    <a:pt x="369" y="668"/>
                  </a:lnTo>
                  <a:lnTo>
                    <a:pt x="375" y="660"/>
                  </a:lnTo>
                  <a:lnTo>
                    <a:pt x="397" y="663"/>
                  </a:lnTo>
                  <a:lnTo>
                    <a:pt x="397" y="656"/>
                  </a:lnTo>
                  <a:lnTo>
                    <a:pt x="384" y="658"/>
                  </a:lnTo>
                  <a:lnTo>
                    <a:pt x="380" y="654"/>
                  </a:lnTo>
                  <a:lnTo>
                    <a:pt x="383" y="641"/>
                  </a:lnTo>
                  <a:lnTo>
                    <a:pt x="368" y="630"/>
                  </a:lnTo>
                  <a:lnTo>
                    <a:pt x="299" y="628"/>
                  </a:lnTo>
                  <a:lnTo>
                    <a:pt x="299" y="605"/>
                  </a:lnTo>
                  <a:lnTo>
                    <a:pt x="284" y="605"/>
                  </a:lnTo>
                  <a:lnTo>
                    <a:pt x="282" y="624"/>
                  </a:lnTo>
                  <a:lnTo>
                    <a:pt x="279" y="616"/>
                  </a:lnTo>
                  <a:lnTo>
                    <a:pt x="267" y="616"/>
                  </a:lnTo>
                  <a:lnTo>
                    <a:pt x="267" y="621"/>
                  </a:lnTo>
                  <a:lnTo>
                    <a:pt x="245" y="621"/>
                  </a:lnTo>
                  <a:lnTo>
                    <a:pt x="245" y="640"/>
                  </a:lnTo>
                  <a:lnTo>
                    <a:pt x="216" y="641"/>
                  </a:lnTo>
                  <a:lnTo>
                    <a:pt x="207" y="633"/>
                  </a:lnTo>
                  <a:lnTo>
                    <a:pt x="211" y="624"/>
                  </a:lnTo>
                  <a:lnTo>
                    <a:pt x="218" y="621"/>
                  </a:lnTo>
                  <a:lnTo>
                    <a:pt x="216" y="614"/>
                  </a:lnTo>
                  <a:lnTo>
                    <a:pt x="211" y="606"/>
                  </a:lnTo>
                  <a:lnTo>
                    <a:pt x="198" y="615"/>
                  </a:lnTo>
                  <a:lnTo>
                    <a:pt x="183" y="610"/>
                  </a:lnTo>
                  <a:lnTo>
                    <a:pt x="183" y="590"/>
                  </a:lnTo>
                  <a:lnTo>
                    <a:pt x="173" y="589"/>
                  </a:lnTo>
                  <a:lnTo>
                    <a:pt x="176" y="611"/>
                  </a:lnTo>
                  <a:lnTo>
                    <a:pt x="172" y="616"/>
                  </a:lnTo>
                  <a:lnTo>
                    <a:pt x="159" y="610"/>
                  </a:lnTo>
                  <a:lnTo>
                    <a:pt x="168" y="596"/>
                  </a:lnTo>
                  <a:lnTo>
                    <a:pt x="162" y="587"/>
                  </a:lnTo>
                  <a:lnTo>
                    <a:pt x="156" y="587"/>
                  </a:lnTo>
                  <a:lnTo>
                    <a:pt x="154" y="609"/>
                  </a:lnTo>
                  <a:lnTo>
                    <a:pt x="143" y="591"/>
                  </a:lnTo>
                  <a:lnTo>
                    <a:pt x="141" y="579"/>
                  </a:lnTo>
                  <a:lnTo>
                    <a:pt x="118" y="580"/>
                  </a:lnTo>
                  <a:lnTo>
                    <a:pt x="117" y="575"/>
                  </a:lnTo>
                  <a:lnTo>
                    <a:pt x="131" y="562"/>
                  </a:lnTo>
                  <a:lnTo>
                    <a:pt x="109" y="556"/>
                  </a:lnTo>
                  <a:lnTo>
                    <a:pt x="109" y="547"/>
                  </a:lnTo>
                  <a:lnTo>
                    <a:pt x="113" y="532"/>
                  </a:lnTo>
                  <a:lnTo>
                    <a:pt x="94" y="530"/>
                  </a:lnTo>
                  <a:lnTo>
                    <a:pt x="83" y="518"/>
                  </a:lnTo>
                  <a:lnTo>
                    <a:pt x="102" y="502"/>
                  </a:lnTo>
                  <a:lnTo>
                    <a:pt x="82" y="492"/>
                  </a:lnTo>
                  <a:lnTo>
                    <a:pt x="85" y="503"/>
                  </a:lnTo>
                  <a:lnTo>
                    <a:pt x="72" y="505"/>
                  </a:lnTo>
                  <a:lnTo>
                    <a:pt x="62" y="483"/>
                  </a:lnTo>
                  <a:lnTo>
                    <a:pt x="53" y="481"/>
                  </a:lnTo>
                  <a:lnTo>
                    <a:pt x="45" y="473"/>
                  </a:lnTo>
                  <a:lnTo>
                    <a:pt x="54" y="468"/>
                  </a:lnTo>
                  <a:lnTo>
                    <a:pt x="48" y="463"/>
                  </a:lnTo>
                  <a:lnTo>
                    <a:pt x="50" y="458"/>
                  </a:lnTo>
                  <a:lnTo>
                    <a:pt x="54" y="441"/>
                  </a:lnTo>
                  <a:lnTo>
                    <a:pt x="45" y="442"/>
                  </a:lnTo>
                  <a:lnTo>
                    <a:pt x="38" y="428"/>
                  </a:lnTo>
                  <a:lnTo>
                    <a:pt x="44" y="409"/>
                  </a:lnTo>
                  <a:lnTo>
                    <a:pt x="33" y="397"/>
                  </a:lnTo>
                  <a:lnTo>
                    <a:pt x="45" y="378"/>
                  </a:lnTo>
                  <a:lnTo>
                    <a:pt x="34" y="370"/>
                  </a:lnTo>
                  <a:lnTo>
                    <a:pt x="33" y="360"/>
                  </a:lnTo>
                  <a:lnTo>
                    <a:pt x="28" y="357"/>
                  </a:lnTo>
                  <a:lnTo>
                    <a:pt x="35" y="355"/>
                  </a:lnTo>
                  <a:lnTo>
                    <a:pt x="26" y="340"/>
                  </a:lnTo>
                  <a:lnTo>
                    <a:pt x="33" y="333"/>
                  </a:lnTo>
                  <a:lnTo>
                    <a:pt x="19" y="333"/>
                  </a:lnTo>
                  <a:lnTo>
                    <a:pt x="13" y="321"/>
                  </a:lnTo>
                  <a:lnTo>
                    <a:pt x="34" y="318"/>
                  </a:lnTo>
                  <a:lnTo>
                    <a:pt x="38" y="301"/>
                  </a:lnTo>
                  <a:lnTo>
                    <a:pt x="23" y="306"/>
                  </a:lnTo>
                  <a:lnTo>
                    <a:pt x="29" y="284"/>
                  </a:lnTo>
                  <a:lnTo>
                    <a:pt x="18" y="286"/>
                  </a:lnTo>
                  <a:lnTo>
                    <a:pt x="11" y="279"/>
                  </a:lnTo>
                  <a:lnTo>
                    <a:pt x="11" y="271"/>
                  </a:lnTo>
                  <a:lnTo>
                    <a:pt x="10" y="261"/>
                  </a:lnTo>
                  <a:lnTo>
                    <a:pt x="0" y="256"/>
                  </a:lnTo>
                  <a:lnTo>
                    <a:pt x="5" y="252"/>
                  </a:lnTo>
                  <a:lnTo>
                    <a:pt x="11" y="227"/>
                  </a:lnTo>
                  <a:lnTo>
                    <a:pt x="19" y="232"/>
                  </a:lnTo>
                  <a:lnTo>
                    <a:pt x="26" y="227"/>
                  </a:lnTo>
                  <a:lnTo>
                    <a:pt x="21" y="226"/>
                  </a:lnTo>
                  <a:lnTo>
                    <a:pt x="19" y="207"/>
                  </a:lnTo>
                  <a:lnTo>
                    <a:pt x="54" y="206"/>
                  </a:lnTo>
                  <a:lnTo>
                    <a:pt x="131" y="202"/>
                  </a:lnTo>
                  <a:lnTo>
                    <a:pt x="131" y="284"/>
                  </a:lnTo>
                  <a:lnTo>
                    <a:pt x="289" y="275"/>
                  </a:lnTo>
                  <a:lnTo>
                    <a:pt x="284" y="265"/>
                  </a:lnTo>
                  <a:lnTo>
                    <a:pt x="296" y="255"/>
                  </a:lnTo>
                  <a:lnTo>
                    <a:pt x="306" y="260"/>
                  </a:lnTo>
                  <a:lnTo>
                    <a:pt x="306" y="255"/>
                  </a:lnTo>
                  <a:lnTo>
                    <a:pt x="294" y="249"/>
                  </a:lnTo>
                  <a:lnTo>
                    <a:pt x="294" y="242"/>
                  </a:lnTo>
                  <a:lnTo>
                    <a:pt x="282" y="237"/>
                  </a:lnTo>
                  <a:lnTo>
                    <a:pt x="289" y="231"/>
                  </a:lnTo>
                  <a:lnTo>
                    <a:pt x="289" y="221"/>
                  </a:lnTo>
                  <a:lnTo>
                    <a:pt x="299" y="202"/>
                  </a:lnTo>
                  <a:lnTo>
                    <a:pt x="290" y="201"/>
                  </a:lnTo>
                  <a:lnTo>
                    <a:pt x="277" y="210"/>
                  </a:lnTo>
                  <a:lnTo>
                    <a:pt x="279" y="192"/>
                  </a:lnTo>
                  <a:lnTo>
                    <a:pt x="274" y="185"/>
                  </a:lnTo>
                  <a:lnTo>
                    <a:pt x="280" y="183"/>
                  </a:lnTo>
                  <a:lnTo>
                    <a:pt x="289" y="190"/>
                  </a:lnTo>
                  <a:lnTo>
                    <a:pt x="294" y="180"/>
                  </a:lnTo>
                  <a:lnTo>
                    <a:pt x="311" y="175"/>
                  </a:lnTo>
                  <a:lnTo>
                    <a:pt x="309" y="165"/>
                  </a:lnTo>
                  <a:lnTo>
                    <a:pt x="316" y="160"/>
                  </a:lnTo>
                  <a:lnTo>
                    <a:pt x="324" y="165"/>
                  </a:lnTo>
                  <a:lnTo>
                    <a:pt x="324" y="148"/>
                  </a:lnTo>
                  <a:lnTo>
                    <a:pt x="328" y="146"/>
                  </a:lnTo>
                  <a:lnTo>
                    <a:pt x="333" y="152"/>
                  </a:lnTo>
                  <a:lnTo>
                    <a:pt x="344" y="142"/>
                  </a:lnTo>
                  <a:lnTo>
                    <a:pt x="340" y="131"/>
                  </a:lnTo>
                  <a:lnTo>
                    <a:pt x="353" y="122"/>
                  </a:lnTo>
                  <a:lnTo>
                    <a:pt x="351" y="114"/>
                  </a:lnTo>
                  <a:lnTo>
                    <a:pt x="359" y="106"/>
                  </a:lnTo>
                  <a:lnTo>
                    <a:pt x="370" y="106"/>
                  </a:lnTo>
                  <a:lnTo>
                    <a:pt x="360" y="94"/>
                  </a:lnTo>
                  <a:lnTo>
                    <a:pt x="364" y="91"/>
                  </a:lnTo>
                  <a:lnTo>
                    <a:pt x="373" y="93"/>
                  </a:lnTo>
                  <a:lnTo>
                    <a:pt x="370" y="87"/>
                  </a:lnTo>
                  <a:lnTo>
                    <a:pt x="380" y="72"/>
                  </a:lnTo>
                  <a:lnTo>
                    <a:pt x="370" y="64"/>
                  </a:lnTo>
                  <a:lnTo>
                    <a:pt x="369" y="50"/>
                  </a:lnTo>
                  <a:lnTo>
                    <a:pt x="388" y="57"/>
                  </a:lnTo>
                  <a:lnTo>
                    <a:pt x="385" y="47"/>
                  </a:lnTo>
                  <a:lnTo>
                    <a:pt x="379" y="47"/>
                  </a:lnTo>
                  <a:lnTo>
                    <a:pt x="385" y="35"/>
                  </a:lnTo>
                  <a:lnTo>
                    <a:pt x="379" y="38"/>
                  </a:lnTo>
                  <a:lnTo>
                    <a:pt x="378" y="29"/>
                  </a:lnTo>
                  <a:lnTo>
                    <a:pt x="388" y="24"/>
                  </a:lnTo>
                  <a:lnTo>
                    <a:pt x="390" y="34"/>
                  </a:lnTo>
                  <a:lnTo>
                    <a:pt x="402" y="32"/>
                  </a:lnTo>
                  <a:lnTo>
                    <a:pt x="384" y="18"/>
                  </a:lnTo>
                  <a:lnTo>
                    <a:pt x="402" y="13"/>
                  </a:lnTo>
                  <a:lnTo>
                    <a:pt x="399" y="3"/>
                  </a:lnTo>
                  <a:lnTo>
                    <a:pt x="404" y="0"/>
                  </a:lnTo>
                  <a:lnTo>
                    <a:pt x="420" y="3"/>
                  </a:lnTo>
                  <a:lnTo>
                    <a:pt x="444" y="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3447068" y="2047394"/>
              <a:ext cx="871272" cy="854935"/>
            </a:xfrm>
            <a:custGeom>
              <a:avLst/>
              <a:gdLst>
                <a:gd name="T0" fmla="*/ 650 w 1278"/>
                <a:gd name="T1" fmla="*/ 111 h 1257"/>
                <a:gd name="T2" fmla="*/ 694 w 1278"/>
                <a:gd name="T3" fmla="*/ 151 h 1257"/>
                <a:gd name="T4" fmla="*/ 860 w 1278"/>
                <a:gd name="T5" fmla="*/ 109 h 1257"/>
                <a:gd name="T6" fmla="*/ 913 w 1278"/>
                <a:gd name="T7" fmla="*/ 112 h 1257"/>
                <a:gd name="T8" fmla="*/ 933 w 1278"/>
                <a:gd name="T9" fmla="*/ 193 h 1257"/>
                <a:gd name="T10" fmla="*/ 966 w 1278"/>
                <a:gd name="T11" fmla="*/ 265 h 1257"/>
                <a:gd name="T12" fmla="*/ 1051 w 1278"/>
                <a:gd name="T13" fmla="*/ 338 h 1257"/>
                <a:gd name="T14" fmla="*/ 1066 w 1278"/>
                <a:gd name="T15" fmla="*/ 452 h 1257"/>
                <a:gd name="T16" fmla="*/ 1156 w 1278"/>
                <a:gd name="T17" fmla="*/ 461 h 1257"/>
                <a:gd name="T18" fmla="*/ 1269 w 1278"/>
                <a:gd name="T19" fmla="*/ 452 h 1257"/>
                <a:gd name="T20" fmla="*/ 1224 w 1278"/>
                <a:gd name="T21" fmla="*/ 535 h 1257"/>
                <a:gd name="T22" fmla="*/ 1139 w 1278"/>
                <a:gd name="T23" fmla="*/ 550 h 1257"/>
                <a:gd name="T24" fmla="*/ 1007 w 1278"/>
                <a:gd name="T25" fmla="*/ 525 h 1257"/>
                <a:gd name="T26" fmla="*/ 998 w 1278"/>
                <a:gd name="T27" fmla="*/ 582 h 1257"/>
                <a:gd name="T28" fmla="*/ 1016 w 1278"/>
                <a:gd name="T29" fmla="*/ 619 h 1257"/>
                <a:gd name="T30" fmla="*/ 1040 w 1278"/>
                <a:gd name="T31" fmla="*/ 705 h 1257"/>
                <a:gd name="T32" fmla="*/ 1085 w 1278"/>
                <a:gd name="T33" fmla="*/ 738 h 1257"/>
                <a:gd name="T34" fmla="*/ 1096 w 1278"/>
                <a:gd name="T35" fmla="*/ 827 h 1257"/>
                <a:gd name="T36" fmla="*/ 1087 w 1278"/>
                <a:gd name="T37" fmla="*/ 865 h 1257"/>
                <a:gd name="T38" fmla="*/ 1020 w 1278"/>
                <a:gd name="T39" fmla="*/ 936 h 1257"/>
                <a:gd name="T40" fmla="*/ 1007 w 1278"/>
                <a:gd name="T41" fmla="*/ 986 h 1257"/>
                <a:gd name="T42" fmla="*/ 919 w 1278"/>
                <a:gd name="T43" fmla="*/ 968 h 1257"/>
                <a:gd name="T44" fmla="*/ 841 w 1278"/>
                <a:gd name="T45" fmla="*/ 1019 h 1257"/>
                <a:gd name="T46" fmla="*/ 757 w 1278"/>
                <a:gd name="T47" fmla="*/ 1088 h 1257"/>
                <a:gd name="T48" fmla="*/ 727 w 1278"/>
                <a:gd name="T49" fmla="*/ 1189 h 1257"/>
                <a:gd name="T50" fmla="*/ 694 w 1278"/>
                <a:gd name="T51" fmla="*/ 1247 h 1257"/>
                <a:gd name="T52" fmla="*/ 575 w 1278"/>
                <a:gd name="T53" fmla="*/ 1182 h 1257"/>
                <a:gd name="T54" fmla="*/ 511 w 1278"/>
                <a:gd name="T55" fmla="*/ 1191 h 1257"/>
                <a:gd name="T56" fmla="*/ 455 w 1278"/>
                <a:gd name="T57" fmla="*/ 1215 h 1257"/>
                <a:gd name="T58" fmla="*/ 402 w 1278"/>
                <a:gd name="T59" fmla="*/ 1188 h 1257"/>
                <a:gd name="T60" fmla="*/ 317 w 1278"/>
                <a:gd name="T61" fmla="*/ 1175 h 1257"/>
                <a:gd name="T62" fmla="*/ 328 w 1278"/>
                <a:gd name="T63" fmla="*/ 1073 h 1257"/>
                <a:gd name="T64" fmla="*/ 397 w 1278"/>
                <a:gd name="T65" fmla="*/ 945 h 1257"/>
                <a:gd name="T66" fmla="*/ 423 w 1278"/>
                <a:gd name="T67" fmla="*/ 863 h 1257"/>
                <a:gd name="T68" fmla="*/ 378 w 1278"/>
                <a:gd name="T69" fmla="*/ 818 h 1257"/>
                <a:gd name="T70" fmla="*/ 319 w 1278"/>
                <a:gd name="T71" fmla="*/ 831 h 1257"/>
                <a:gd name="T72" fmla="*/ 251 w 1278"/>
                <a:gd name="T73" fmla="*/ 847 h 1257"/>
                <a:gd name="T74" fmla="*/ 205 w 1278"/>
                <a:gd name="T75" fmla="*/ 919 h 1257"/>
                <a:gd name="T76" fmla="*/ 186 w 1278"/>
                <a:gd name="T77" fmla="*/ 968 h 1257"/>
                <a:gd name="T78" fmla="*/ 98 w 1278"/>
                <a:gd name="T79" fmla="*/ 853 h 1257"/>
                <a:gd name="T80" fmla="*/ 49 w 1278"/>
                <a:gd name="T81" fmla="*/ 776 h 1257"/>
                <a:gd name="T82" fmla="*/ 71 w 1278"/>
                <a:gd name="T83" fmla="*/ 764 h 1257"/>
                <a:gd name="T84" fmla="*/ 92 w 1278"/>
                <a:gd name="T85" fmla="*/ 738 h 1257"/>
                <a:gd name="T86" fmla="*/ 28 w 1278"/>
                <a:gd name="T87" fmla="*/ 715 h 1257"/>
                <a:gd name="T88" fmla="*/ 17 w 1278"/>
                <a:gd name="T89" fmla="*/ 645 h 1257"/>
                <a:gd name="T90" fmla="*/ 69 w 1278"/>
                <a:gd name="T91" fmla="*/ 571 h 1257"/>
                <a:gd name="T92" fmla="*/ 115 w 1278"/>
                <a:gd name="T93" fmla="*/ 574 h 1257"/>
                <a:gd name="T94" fmla="*/ 179 w 1278"/>
                <a:gd name="T95" fmla="*/ 459 h 1257"/>
                <a:gd name="T96" fmla="*/ 248 w 1278"/>
                <a:gd name="T97" fmla="*/ 459 h 1257"/>
                <a:gd name="T98" fmla="*/ 337 w 1278"/>
                <a:gd name="T99" fmla="*/ 417 h 1257"/>
                <a:gd name="T100" fmla="*/ 401 w 1278"/>
                <a:gd name="T101" fmla="*/ 412 h 1257"/>
                <a:gd name="T102" fmla="*/ 456 w 1278"/>
                <a:gd name="T103" fmla="*/ 380 h 1257"/>
                <a:gd name="T104" fmla="*/ 481 w 1278"/>
                <a:gd name="T105" fmla="*/ 308 h 1257"/>
                <a:gd name="T106" fmla="*/ 481 w 1278"/>
                <a:gd name="T107" fmla="*/ 234 h 1257"/>
                <a:gd name="T108" fmla="*/ 529 w 1278"/>
                <a:gd name="T109" fmla="*/ 188 h 1257"/>
                <a:gd name="T110" fmla="*/ 521 w 1278"/>
                <a:gd name="T111" fmla="*/ 141 h 1257"/>
                <a:gd name="T112" fmla="*/ 566 w 1278"/>
                <a:gd name="T113" fmla="*/ 132 h 1257"/>
                <a:gd name="T114" fmla="*/ 571 w 1278"/>
                <a:gd name="T115" fmla="*/ 104 h 1257"/>
                <a:gd name="T116" fmla="*/ 569 w 1278"/>
                <a:gd name="T117" fmla="*/ 73 h 1257"/>
                <a:gd name="T118" fmla="*/ 634 w 1278"/>
                <a:gd name="T119" fmla="*/ 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8" h="1257">
                  <a:moveTo>
                    <a:pt x="667" y="13"/>
                  </a:moveTo>
                  <a:lnTo>
                    <a:pt x="670" y="28"/>
                  </a:lnTo>
                  <a:lnTo>
                    <a:pt x="678" y="25"/>
                  </a:lnTo>
                  <a:lnTo>
                    <a:pt x="682" y="34"/>
                  </a:lnTo>
                  <a:lnTo>
                    <a:pt x="672" y="67"/>
                  </a:lnTo>
                  <a:lnTo>
                    <a:pt x="658" y="73"/>
                  </a:lnTo>
                  <a:lnTo>
                    <a:pt x="660" y="88"/>
                  </a:lnTo>
                  <a:lnTo>
                    <a:pt x="652" y="89"/>
                  </a:lnTo>
                  <a:lnTo>
                    <a:pt x="655" y="104"/>
                  </a:lnTo>
                  <a:lnTo>
                    <a:pt x="650" y="111"/>
                  </a:lnTo>
                  <a:lnTo>
                    <a:pt x="645" y="109"/>
                  </a:lnTo>
                  <a:lnTo>
                    <a:pt x="642" y="112"/>
                  </a:lnTo>
                  <a:lnTo>
                    <a:pt x="647" y="126"/>
                  </a:lnTo>
                  <a:lnTo>
                    <a:pt x="644" y="131"/>
                  </a:lnTo>
                  <a:lnTo>
                    <a:pt x="642" y="141"/>
                  </a:lnTo>
                  <a:lnTo>
                    <a:pt x="647" y="147"/>
                  </a:lnTo>
                  <a:lnTo>
                    <a:pt x="650" y="151"/>
                  </a:lnTo>
                  <a:lnTo>
                    <a:pt x="663" y="141"/>
                  </a:lnTo>
                  <a:lnTo>
                    <a:pt x="670" y="147"/>
                  </a:lnTo>
                  <a:lnTo>
                    <a:pt x="694" y="151"/>
                  </a:lnTo>
                  <a:lnTo>
                    <a:pt x="699" y="158"/>
                  </a:lnTo>
                  <a:lnTo>
                    <a:pt x="721" y="167"/>
                  </a:lnTo>
                  <a:lnTo>
                    <a:pt x="719" y="151"/>
                  </a:lnTo>
                  <a:lnTo>
                    <a:pt x="731" y="147"/>
                  </a:lnTo>
                  <a:lnTo>
                    <a:pt x="731" y="124"/>
                  </a:lnTo>
                  <a:lnTo>
                    <a:pt x="758" y="122"/>
                  </a:lnTo>
                  <a:lnTo>
                    <a:pt x="768" y="94"/>
                  </a:lnTo>
                  <a:lnTo>
                    <a:pt x="790" y="103"/>
                  </a:lnTo>
                  <a:lnTo>
                    <a:pt x="841" y="92"/>
                  </a:lnTo>
                  <a:lnTo>
                    <a:pt x="860" y="109"/>
                  </a:lnTo>
                  <a:lnTo>
                    <a:pt x="874" y="101"/>
                  </a:lnTo>
                  <a:lnTo>
                    <a:pt x="875" y="94"/>
                  </a:lnTo>
                  <a:lnTo>
                    <a:pt x="880" y="98"/>
                  </a:lnTo>
                  <a:lnTo>
                    <a:pt x="894" y="93"/>
                  </a:lnTo>
                  <a:lnTo>
                    <a:pt x="894" y="87"/>
                  </a:lnTo>
                  <a:lnTo>
                    <a:pt x="907" y="87"/>
                  </a:lnTo>
                  <a:lnTo>
                    <a:pt x="915" y="99"/>
                  </a:lnTo>
                  <a:lnTo>
                    <a:pt x="927" y="99"/>
                  </a:lnTo>
                  <a:lnTo>
                    <a:pt x="928" y="104"/>
                  </a:lnTo>
                  <a:lnTo>
                    <a:pt x="913" y="112"/>
                  </a:lnTo>
                  <a:lnTo>
                    <a:pt x="924" y="126"/>
                  </a:lnTo>
                  <a:lnTo>
                    <a:pt x="923" y="141"/>
                  </a:lnTo>
                  <a:lnTo>
                    <a:pt x="939" y="141"/>
                  </a:lnTo>
                  <a:lnTo>
                    <a:pt x="948" y="153"/>
                  </a:lnTo>
                  <a:lnTo>
                    <a:pt x="948" y="162"/>
                  </a:lnTo>
                  <a:lnTo>
                    <a:pt x="954" y="167"/>
                  </a:lnTo>
                  <a:lnTo>
                    <a:pt x="949" y="180"/>
                  </a:lnTo>
                  <a:lnTo>
                    <a:pt x="953" y="188"/>
                  </a:lnTo>
                  <a:lnTo>
                    <a:pt x="938" y="196"/>
                  </a:lnTo>
                  <a:lnTo>
                    <a:pt x="933" y="193"/>
                  </a:lnTo>
                  <a:lnTo>
                    <a:pt x="934" y="211"/>
                  </a:lnTo>
                  <a:lnTo>
                    <a:pt x="928" y="217"/>
                  </a:lnTo>
                  <a:lnTo>
                    <a:pt x="919" y="212"/>
                  </a:lnTo>
                  <a:lnTo>
                    <a:pt x="907" y="217"/>
                  </a:lnTo>
                  <a:lnTo>
                    <a:pt x="923" y="234"/>
                  </a:lnTo>
                  <a:lnTo>
                    <a:pt x="942" y="231"/>
                  </a:lnTo>
                  <a:lnTo>
                    <a:pt x="952" y="241"/>
                  </a:lnTo>
                  <a:lnTo>
                    <a:pt x="959" y="234"/>
                  </a:lnTo>
                  <a:lnTo>
                    <a:pt x="948" y="262"/>
                  </a:lnTo>
                  <a:lnTo>
                    <a:pt x="966" y="265"/>
                  </a:lnTo>
                  <a:lnTo>
                    <a:pt x="992" y="321"/>
                  </a:lnTo>
                  <a:lnTo>
                    <a:pt x="1002" y="330"/>
                  </a:lnTo>
                  <a:lnTo>
                    <a:pt x="1007" y="321"/>
                  </a:lnTo>
                  <a:lnTo>
                    <a:pt x="1022" y="313"/>
                  </a:lnTo>
                  <a:lnTo>
                    <a:pt x="1025" y="321"/>
                  </a:lnTo>
                  <a:lnTo>
                    <a:pt x="1038" y="326"/>
                  </a:lnTo>
                  <a:lnTo>
                    <a:pt x="1035" y="330"/>
                  </a:lnTo>
                  <a:lnTo>
                    <a:pt x="1041" y="349"/>
                  </a:lnTo>
                  <a:lnTo>
                    <a:pt x="1050" y="345"/>
                  </a:lnTo>
                  <a:lnTo>
                    <a:pt x="1051" y="338"/>
                  </a:lnTo>
                  <a:lnTo>
                    <a:pt x="1065" y="339"/>
                  </a:lnTo>
                  <a:lnTo>
                    <a:pt x="1061" y="363"/>
                  </a:lnTo>
                  <a:lnTo>
                    <a:pt x="1056" y="363"/>
                  </a:lnTo>
                  <a:lnTo>
                    <a:pt x="1051" y="377"/>
                  </a:lnTo>
                  <a:lnTo>
                    <a:pt x="1062" y="379"/>
                  </a:lnTo>
                  <a:lnTo>
                    <a:pt x="1067" y="397"/>
                  </a:lnTo>
                  <a:lnTo>
                    <a:pt x="1055" y="414"/>
                  </a:lnTo>
                  <a:lnTo>
                    <a:pt x="1056" y="433"/>
                  </a:lnTo>
                  <a:lnTo>
                    <a:pt x="1066" y="436"/>
                  </a:lnTo>
                  <a:lnTo>
                    <a:pt x="1066" y="452"/>
                  </a:lnTo>
                  <a:lnTo>
                    <a:pt x="1076" y="462"/>
                  </a:lnTo>
                  <a:lnTo>
                    <a:pt x="1086" y="461"/>
                  </a:lnTo>
                  <a:lnTo>
                    <a:pt x="1091" y="468"/>
                  </a:lnTo>
                  <a:lnTo>
                    <a:pt x="1107" y="461"/>
                  </a:lnTo>
                  <a:lnTo>
                    <a:pt x="1112" y="452"/>
                  </a:lnTo>
                  <a:lnTo>
                    <a:pt x="1117" y="454"/>
                  </a:lnTo>
                  <a:lnTo>
                    <a:pt x="1121" y="443"/>
                  </a:lnTo>
                  <a:lnTo>
                    <a:pt x="1145" y="447"/>
                  </a:lnTo>
                  <a:lnTo>
                    <a:pt x="1135" y="457"/>
                  </a:lnTo>
                  <a:lnTo>
                    <a:pt x="1156" y="461"/>
                  </a:lnTo>
                  <a:lnTo>
                    <a:pt x="1168" y="457"/>
                  </a:lnTo>
                  <a:lnTo>
                    <a:pt x="1173" y="451"/>
                  </a:lnTo>
                  <a:lnTo>
                    <a:pt x="1183" y="452"/>
                  </a:lnTo>
                  <a:lnTo>
                    <a:pt x="1193" y="444"/>
                  </a:lnTo>
                  <a:lnTo>
                    <a:pt x="1224" y="443"/>
                  </a:lnTo>
                  <a:lnTo>
                    <a:pt x="1247" y="449"/>
                  </a:lnTo>
                  <a:lnTo>
                    <a:pt x="1247" y="446"/>
                  </a:lnTo>
                  <a:lnTo>
                    <a:pt x="1254" y="449"/>
                  </a:lnTo>
                  <a:lnTo>
                    <a:pt x="1258" y="444"/>
                  </a:lnTo>
                  <a:lnTo>
                    <a:pt x="1269" y="452"/>
                  </a:lnTo>
                  <a:lnTo>
                    <a:pt x="1257" y="471"/>
                  </a:lnTo>
                  <a:lnTo>
                    <a:pt x="1268" y="483"/>
                  </a:lnTo>
                  <a:lnTo>
                    <a:pt x="1262" y="502"/>
                  </a:lnTo>
                  <a:lnTo>
                    <a:pt x="1269" y="516"/>
                  </a:lnTo>
                  <a:lnTo>
                    <a:pt x="1278" y="515"/>
                  </a:lnTo>
                  <a:lnTo>
                    <a:pt x="1274" y="532"/>
                  </a:lnTo>
                  <a:lnTo>
                    <a:pt x="1268" y="528"/>
                  </a:lnTo>
                  <a:lnTo>
                    <a:pt x="1254" y="531"/>
                  </a:lnTo>
                  <a:lnTo>
                    <a:pt x="1229" y="530"/>
                  </a:lnTo>
                  <a:lnTo>
                    <a:pt x="1224" y="535"/>
                  </a:lnTo>
                  <a:lnTo>
                    <a:pt x="1208" y="528"/>
                  </a:lnTo>
                  <a:lnTo>
                    <a:pt x="1204" y="532"/>
                  </a:lnTo>
                  <a:lnTo>
                    <a:pt x="1190" y="523"/>
                  </a:lnTo>
                  <a:lnTo>
                    <a:pt x="1190" y="528"/>
                  </a:lnTo>
                  <a:lnTo>
                    <a:pt x="1183" y="536"/>
                  </a:lnTo>
                  <a:lnTo>
                    <a:pt x="1179" y="531"/>
                  </a:lnTo>
                  <a:lnTo>
                    <a:pt x="1158" y="536"/>
                  </a:lnTo>
                  <a:lnTo>
                    <a:pt x="1151" y="550"/>
                  </a:lnTo>
                  <a:lnTo>
                    <a:pt x="1144" y="546"/>
                  </a:lnTo>
                  <a:lnTo>
                    <a:pt x="1139" y="550"/>
                  </a:lnTo>
                  <a:lnTo>
                    <a:pt x="1120" y="545"/>
                  </a:lnTo>
                  <a:lnTo>
                    <a:pt x="1115" y="546"/>
                  </a:lnTo>
                  <a:lnTo>
                    <a:pt x="1107" y="532"/>
                  </a:lnTo>
                  <a:lnTo>
                    <a:pt x="1096" y="530"/>
                  </a:lnTo>
                  <a:lnTo>
                    <a:pt x="1085" y="532"/>
                  </a:lnTo>
                  <a:lnTo>
                    <a:pt x="1067" y="555"/>
                  </a:lnTo>
                  <a:lnTo>
                    <a:pt x="1056" y="547"/>
                  </a:lnTo>
                  <a:lnTo>
                    <a:pt x="1038" y="526"/>
                  </a:lnTo>
                  <a:lnTo>
                    <a:pt x="1028" y="535"/>
                  </a:lnTo>
                  <a:lnTo>
                    <a:pt x="1007" y="525"/>
                  </a:lnTo>
                  <a:lnTo>
                    <a:pt x="974" y="532"/>
                  </a:lnTo>
                  <a:lnTo>
                    <a:pt x="977" y="540"/>
                  </a:lnTo>
                  <a:lnTo>
                    <a:pt x="971" y="545"/>
                  </a:lnTo>
                  <a:lnTo>
                    <a:pt x="979" y="545"/>
                  </a:lnTo>
                  <a:lnTo>
                    <a:pt x="986" y="555"/>
                  </a:lnTo>
                  <a:lnTo>
                    <a:pt x="993" y="555"/>
                  </a:lnTo>
                  <a:lnTo>
                    <a:pt x="991" y="566"/>
                  </a:lnTo>
                  <a:lnTo>
                    <a:pt x="998" y="571"/>
                  </a:lnTo>
                  <a:lnTo>
                    <a:pt x="991" y="579"/>
                  </a:lnTo>
                  <a:lnTo>
                    <a:pt x="998" y="582"/>
                  </a:lnTo>
                  <a:lnTo>
                    <a:pt x="1008" y="577"/>
                  </a:lnTo>
                  <a:lnTo>
                    <a:pt x="1008" y="584"/>
                  </a:lnTo>
                  <a:lnTo>
                    <a:pt x="998" y="585"/>
                  </a:lnTo>
                  <a:lnTo>
                    <a:pt x="1001" y="590"/>
                  </a:lnTo>
                  <a:lnTo>
                    <a:pt x="993" y="599"/>
                  </a:lnTo>
                  <a:lnTo>
                    <a:pt x="1001" y="597"/>
                  </a:lnTo>
                  <a:lnTo>
                    <a:pt x="1011" y="604"/>
                  </a:lnTo>
                  <a:lnTo>
                    <a:pt x="1003" y="605"/>
                  </a:lnTo>
                  <a:lnTo>
                    <a:pt x="1003" y="614"/>
                  </a:lnTo>
                  <a:lnTo>
                    <a:pt x="1016" y="619"/>
                  </a:lnTo>
                  <a:lnTo>
                    <a:pt x="1012" y="630"/>
                  </a:lnTo>
                  <a:lnTo>
                    <a:pt x="1028" y="629"/>
                  </a:lnTo>
                  <a:lnTo>
                    <a:pt x="1025" y="638"/>
                  </a:lnTo>
                  <a:lnTo>
                    <a:pt x="1016" y="640"/>
                  </a:lnTo>
                  <a:lnTo>
                    <a:pt x="1027" y="645"/>
                  </a:lnTo>
                  <a:lnTo>
                    <a:pt x="1025" y="663"/>
                  </a:lnTo>
                  <a:lnTo>
                    <a:pt x="1041" y="674"/>
                  </a:lnTo>
                  <a:lnTo>
                    <a:pt x="1033" y="685"/>
                  </a:lnTo>
                  <a:lnTo>
                    <a:pt x="1046" y="689"/>
                  </a:lnTo>
                  <a:lnTo>
                    <a:pt x="1040" y="705"/>
                  </a:lnTo>
                  <a:lnTo>
                    <a:pt x="1051" y="714"/>
                  </a:lnTo>
                  <a:lnTo>
                    <a:pt x="1048" y="725"/>
                  </a:lnTo>
                  <a:lnTo>
                    <a:pt x="1052" y="723"/>
                  </a:lnTo>
                  <a:lnTo>
                    <a:pt x="1060" y="730"/>
                  </a:lnTo>
                  <a:lnTo>
                    <a:pt x="1066" y="727"/>
                  </a:lnTo>
                  <a:lnTo>
                    <a:pt x="1065" y="737"/>
                  </a:lnTo>
                  <a:lnTo>
                    <a:pt x="1070" y="739"/>
                  </a:lnTo>
                  <a:lnTo>
                    <a:pt x="1075" y="734"/>
                  </a:lnTo>
                  <a:lnTo>
                    <a:pt x="1076" y="742"/>
                  </a:lnTo>
                  <a:lnTo>
                    <a:pt x="1085" y="738"/>
                  </a:lnTo>
                  <a:lnTo>
                    <a:pt x="1081" y="759"/>
                  </a:lnTo>
                  <a:lnTo>
                    <a:pt x="1087" y="764"/>
                  </a:lnTo>
                  <a:lnTo>
                    <a:pt x="1080" y="774"/>
                  </a:lnTo>
                  <a:lnTo>
                    <a:pt x="1089" y="779"/>
                  </a:lnTo>
                  <a:lnTo>
                    <a:pt x="1099" y="791"/>
                  </a:lnTo>
                  <a:lnTo>
                    <a:pt x="1081" y="797"/>
                  </a:lnTo>
                  <a:lnTo>
                    <a:pt x="1097" y="812"/>
                  </a:lnTo>
                  <a:lnTo>
                    <a:pt x="1085" y="826"/>
                  </a:lnTo>
                  <a:lnTo>
                    <a:pt x="1082" y="831"/>
                  </a:lnTo>
                  <a:lnTo>
                    <a:pt x="1096" y="827"/>
                  </a:lnTo>
                  <a:lnTo>
                    <a:pt x="1097" y="835"/>
                  </a:lnTo>
                  <a:lnTo>
                    <a:pt x="1091" y="838"/>
                  </a:lnTo>
                  <a:lnTo>
                    <a:pt x="1089" y="843"/>
                  </a:lnTo>
                  <a:lnTo>
                    <a:pt x="1094" y="847"/>
                  </a:lnTo>
                  <a:lnTo>
                    <a:pt x="1099" y="842"/>
                  </a:lnTo>
                  <a:lnTo>
                    <a:pt x="1104" y="842"/>
                  </a:lnTo>
                  <a:lnTo>
                    <a:pt x="1102" y="856"/>
                  </a:lnTo>
                  <a:lnTo>
                    <a:pt x="1099" y="860"/>
                  </a:lnTo>
                  <a:lnTo>
                    <a:pt x="1094" y="856"/>
                  </a:lnTo>
                  <a:lnTo>
                    <a:pt x="1087" y="865"/>
                  </a:lnTo>
                  <a:lnTo>
                    <a:pt x="1109" y="871"/>
                  </a:lnTo>
                  <a:lnTo>
                    <a:pt x="1105" y="881"/>
                  </a:lnTo>
                  <a:lnTo>
                    <a:pt x="1089" y="876"/>
                  </a:lnTo>
                  <a:lnTo>
                    <a:pt x="1105" y="886"/>
                  </a:lnTo>
                  <a:lnTo>
                    <a:pt x="1099" y="900"/>
                  </a:lnTo>
                  <a:lnTo>
                    <a:pt x="1085" y="904"/>
                  </a:lnTo>
                  <a:lnTo>
                    <a:pt x="1060" y="907"/>
                  </a:lnTo>
                  <a:lnTo>
                    <a:pt x="1052" y="929"/>
                  </a:lnTo>
                  <a:lnTo>
                    <a:pt x="1035" y="927"/>
                  </a:lnTo>
                  <a:lnTo>
                    <a:pt x="1020" y="936"/>
                  </a:lnTo>
                  <a:lnTo>
                    <a:pt x="1018" y="940"/>
                  </a:lnTo>
                  <a:lnTo>
                    <a:pt x="1017" y="944"/>
                  </a:lnTo>
                  <a:lnTo>
                    <a:pt x="1011" y="941"/>
                  </a:lnTo>
                  <a:lnTo>
                    <a:pt x="1006" y="954"/>
                  </a:lnTo>
                  <a:lnTo>
                    <a:pt x="1012" y="954"/>
                  </a:lnTo>
                  <a:lnTo>
                    <a:pt x="1017" y="970"/>
                  </a:lnTo>
                  <a:lnTo>
                    <a:pt x="1011" y="971"/>
                  </a:lnTo>
                  <a:lnTo>
                    <a:pt x="1013" y="976"/>
                  </a:lnTo>
                  <a:lnTo>
                    <a:pt x="1007" y="975"/>
                  </a:lnTo>
                  <a:lnTo>
                    <a:pt x="1007" y="986"/>
                  </a:lnTo>
                  <a:lnTo>
                    <a:pt x="998" y="986"/>
                  </a:lnTo>
                  <a:lnTo>
                    <a:pt x="998" y="971"/>
                  </a:lnTo>
                  <a:lnTo>
                    <a:pt x="984" y="978"/>
                  </a:lnTo>
                  <a:lnTo>
                    <a:pt x="979" y="964"/>
                  </a:lnTo>
                  <a:lnTo>
                    <a:pt x="972" y="965"/>
                  </a:lnTo>
                  <a:lnTo>
                    <a:pt x="968" y="976"/>
                  </a:lnTo>
                  <a:lnTo>
                    <a:pt x="952" y="955"/>
                  </a:lnTo>
                  <a:lnTo>
                    <a:pt x="939" y="968"/>
                  </a:lnTo>
                  <a:lnTo>
                    <a:pt x="917" y="959"/>
                  </a:lnTo>
                  <a:lnTo>
                    <a:pt x="919" y="968"/>
                  </a:lnTo>
                  <a:lnTo>
                    <a:pt x="912" y="970"/>
                  </a:lnTo>
                  <a:lnTo>
                    <a:pt x="900" y="964"/>
                  </a:lnTo>
                  <a:lnTo>
                    <a:pt x="883" y="965"/>
                  </a:lnTo>
                  <a:lnTo>
                    <a:pt x="875" y="976"/>
                  </a:lnTo>
                  <a:lnTo>
                    <a:pt x="858" y="964"/>
                  </a:lnTo>
                  <a:lnTo>
                    <a:pt x="854" y="973"/>
                  </a:lnTo>
                  <a:lnTo>
                    <a:pt x="848" y="991"/>
                  </a:lnTo>
                  <a:lnTo>
                    <a:pt x="851" y="991"/>
                  </a:lnTo>
                  <a:lnTo>
                    <a:pt x="849" y="1004"/>
                  </a:lnTo>
                  <a:lnTo>
                    <a:pt x="841" y="1019"/>
                  </a:lnTo>
                  <a:lnTo>
                    <a:pt x="842" y="1049"/>
                  </a:lnTo>
                  <a:lnTo>
                    <a:pt x="839" y="1068"/>
                  </a:lnTo>
                  <a:lnTo>
                    <a:pt x="819" y="1083"/>
                  </a:lnTo>
                  <a:lnTo>
                    <a:pt x="811" y="1078"/>
                  </a:lnTo>
                  <a:lnTo>
                    <a:pt x="791" y="1078"/>
                  </a:lnTo>
                  <a:lnTo>
                    <a:pt x="791" y="1089"/>
                  </a:lnTo>
                  <a:lnTo>
                    <a:pt x="775" y="1087"/>
                  </a:lnTo>
                  <a:lnTo>
                    <a:pt x="768" y="1092"/>
                  </a:lnTo>
                  <a:lnTo>
                    <a:pt x="766" y="1094"/>
                  </a:lnTo>
                  <a:lnTo>
                    <a:pt x="757" y="1088"/>
                  </a:lnTo>
                  <a:lnTo>
                    <a:pt x="751" y="1089"/>
                  </a:lnTo>
                  <a:lnTo>
                    <a:pt x="737" y="1106"/>
                  </a:lnTo>
                  <a:lnTo>
                    <a:pt x="742" y="1116"/>
                  </a:lnTo>
                  <a:lnTo>
                    <a:pt x="738" y="1134"/>
                  </a:lnTo>
                  <a:lnTo>
                    <a:pt x="743" y="1138"/>
                  </a:lnTo>
                  <a:lnTo>
                    <a:pt x="738" y="1142"/>
                  </a:lnTo>
                  <a:lnTo>
                    <a:pt x="742" y="1153"/>
                  </a:lnTo>
                  <a:lnTo>
                    <a:pt x="731" y="1179"/>
                  </a:lnTo>
                  <a:lnTo>
                    <a:pt x="734" y="1186"/>
                  </a:lnTo>
                  <a:lnTo>
                    <a:pt x="727" y="1189"/>
                  </a:lnTo>
                  <a:lnTo>
                    <a:pt x="729" y="1196"/>
                  </a:lnTo>
                  <a:lnTo>
                    <a:pt x="727" y="1209"/>
                  </a:lnTo>
                  <a:lnTo>
                    <a:pt x="732" y="1215"/>
                  </a:lnTo>
                  <a:lnTo>
                    <a:pt x="732" y="1219"/>
                  </a:lnTo>
                  <a:lnTo>
                    <a:pt x="726" y="1221"/>
                  </a:lnTo>
                  <a:lnTo>
                    <a:pt x="729" y="1236"/>
                  </a:lnTo>
                  <a:lnTo>
                    <a:pt x="719" y="1246"/>
                  </a:lnTo>
                  <a:lnTo>
                    <a:pt x="724" y="1247"/>
                  </a:lnTo>
                  <a:lnTo>
                    <a:pt x="719" y="1257"/>
                  </a:lnTo>
                  <a:lnTo>
                    <a:pt x="694" y="1247"/>
                  </a:lnTo>
                  <a:lnTo>
                    <a:pt x="684" y="1255"/>
                  </a:lnTo>
                  <a:lnTo>
                    <a:pt x="679" y="1246"/>
                  </a:lnTo>
                  <a:lnTo>
                    <a:pt x="658" y="1242"/>
                  </a:lnTo>
                  <a:lnTo>
                    <a:pt x="652" y="1231"/>
                  </a:lnTo>
                  <a:lnTo>
                    <a:pt x="630" y="1233"/>
                  </a:lnTo>
                  <a:lnTo>
                    <a:pt x="625" y="1207"/>
                  </a:lnTo>
                  <a:lnTo>
                    <a:pt x="618" y="1196"/>
                  </a:lnTo>
                  <a:lnTo>
                    <a:pt x="601" y="1194"/>
                  </a:lnTo>
                  <a:lnTo>
                    <a:pt x="586" y="1183"/>
                  </a:lnTo>
                  <a:lnTo>
                    <a:pt x="575" y="1182"/>
                  </a:lnTo>
                  <a:lnTo>
                    <a:pt x="569" y="1175"/>
                  </a:lnTo>
                  <a:lnTo>
                    <a:pt x="561" y="1178"/>
                  </a:lnTo>
                  <a:lnTo>
                    <a:pt x="559" y="1167"/>
                  </a:lnTo>
                  <a:lnTo>
                    <a:pt x="544" y="1162"/>
                  </a:lnTo>
                  <a:lnTo>
                    <a:pt x="532" y="1164"/>
                  </a:lnTo>
                  <a:lnTo>
                    <a:pt x="522" y="1161"/>
                  </a:lnTo>
                  <a:lnTo>
                    <a:pt x="516" y="1178"/>
                  </a:lnTo>
                  <a:lnTo>
                    <a:pt x="521" y="1183"/>
                  </a:lnTo>
                  <a:lnTo>
                    <a:pt x="512" y="1182"/>
                  </a:lnTo>
                  <a:lnTo>
                    <a:pt x="511" y="1191"/>
                  </a:lnTo>
                  <a:lnTo>
                    <a:pt x="506" y="1193"/>
                  </a:lnTo>
                  <a:lnTo>
                    <a:pt x="507" y="1211"/>
                  </a:lnTo>
                  <a:lnTo>
                    <a:pt x="497" y="1201"/>
                  </a:lnTo>
                  <a:lnTo>
                    <a:pt x="496" y="1212"/>
                  </a:lnTo>
                  <a:lnTo>
                    <a:pt x="504" y="1219"/>
                  </a:lnTo>
                  <a:lnTo>
                    <a:pt x="496" y="1217"/>
                  </a:lnTo>
                  <a:lnTo>
                    <a:pt x="491" y="1243"/>
                  </a:lnTo>
                  <a:lnTo>
                    <a:pt x="481" y="1238"/>
                  </a:lnTo>
                  <a:lnTo>
                    <a:pt x="450" y="1222"/>
                  </a:lnTo>
                  <a:lnTo>
                    <a:pt x="455" y="1215"/>
                  </a:lnTo>
                  <a:lnTo>
                    <a:pt x="445" y="1201"/>
                  </a:lnTo>
                  <a:lnTo>
                    <a:pt x="437" y="1200"/>
                  </a:lnTo>
                  <a:lnTo>
                    <a:pt x="433" y="1191"/>
                  </a:lnTo>
                  <a:lnTo>
                    <a:pt x="428" y="1196"/>
                  </a:lnTo>
                  <a:lnTo>
                    <a:pt x="426" y="1193"/>
                  </a:lnTo>
                  <a:lnTo>
                    <a:pt x="426" y="1188"/>
                  </a:lnTo>
                  <a:lnTo>
                    <a:pt x="418" y="1186"/>
                  </a:lnTo>
                  <a:lnTo>
                    <a:pt x="413" y="1177"/>
                  </a:lnTo>
                  <a:lnTo>
                    <a:pt x="406" y="1177"/>
                  </a:lnTo>
                  <a:lnTo>
                    <a:pt x="402" y="1188"/>
                  </a:lnTo>
                  <a:lnTo>
                    <a:pt x="394" y="1184"/>
                  </a:lnTo>
                  <a:lnTo>
                    <a:pt x="386" y="1173"/>
                  </a:lnTo>
                  <a:lnTo>
                    <a:pt x="378" y="1173"/>
                  </a:lnTo>
                  <a:lnTo>
                    <a:pt x="373" y="1182"/>
                  </a:lnTo>
                  <a:lnTo>
                    <a:pt x="364" y="1183"/>
                  </a:lnTo>
                  <a:lnTo>
                    <a:pt x="364" y="1178"/>
                  </a:lnTo>
                  <a:lnTo>
                    <a:pt x="349" y="1183"/>
                  </a:lnTo>
                  <a:lnTo>
                    <a:pt x="332" y="1175"/>
                  </a:lnTo>
                  <a:lnTo>
                    <a:pt x="327" y="1179"/>
                  </a:lnTo>
                  <a:lnTo>
                    <a:pt x="317" y="1175"/>
                  </a:lnTo>
                  <a:lnTo>
                    <a:pt x="327" y="1169"/>
                  </a:lnTo>
                  <a:lnTo>
                    <a:pt x="337" y="1154"/>
                  </a:lnTo>
                  <a:lnTo>
                    <a:pt x="335" y="1147"/>
                  </a:lnTo>
                  <a:lnTo>
                    <a:pt x="338" y="1137"/>
                  </a:lnTo>
                  <a:lnTo>
                    <a:pt x="328" y="1132"/>
                  </a:lnTo>
                  <a:lnTo>
                    <a:pt x="322" y="1121"/>
                  </a:lnTo>
                  <a:lnTo>
                    <a:pt x="333" y="1109"/>
                  </a:lnTo>
                  <a:lnTo>
                    <a:pt x="333" y="1097"/>
                  </a:lnTo>
                  <a:lnTo>
                    <a:pt x="325" y="1084"/>
                  </a:lnTo>
                  <a:lnTo>
                    <a:pt x="328" y="1073"/>
                  </a:lnTo>
                  <a:lnTo>
                    <a:pt x="325" y="1067"/>
                  </a:lnTo>
                  <a:lnTo>
                    <a:pt x="320" y="1069"/>
                  </a:lnTo>
                  <a:lnTo>
                    <a:pt x="317" y="1067"/>
                  </a:lnTo>
                  <a:lnTo>
                    <a:pt x="322" y="1044"/>
                  </a:lnTo>
                  <a:lnTo>
                    <a:pt x="333" y="1039"/>
                  </a:lnTo>
                  <a:lnTo>
                    <a:pt x="335" y="1033"/>
                  </a:lnTo>
                  <a:lnTo>
                    <a:pt x="337" y="1024"/>
                  </a:lnTo>
                  <a:lnTo>
                    <a:pt x="352" y="1010"/>
                  </a:lnTo>
                  <a:lnTo>
                    <a:pt x="386" y="949"/>
                  </a:lnTo>
                  <a:lnTo>
                    <a:pt x="397" y="945"/>
                  </a:lnTo>
                  <a:lnTo>
                    <a:pt x="397" y="940"/>
                  </a:lnTo>
                  <a:lnTo>
                    <a:pt x="413" y="920"/>
                  </a:lnTo>
                  <a:lnTo>
                    <a:pt x="426" y="924"/>
                  </a:lnTo>
                  <a:lnTo>
                    <a:pt x="433" y="917"/>
                  </a:lnTo>
                  <a:lnTo>
                    <a:pt x="442" y="920"/>
                  </a:lnTo>
                  <a:lnTo>
                    <a:pt x="431" y="900"/>
                  </a:lnTo>
                  <a:lnTo>
                    <a:pt x="426" y="900"/>
                  </a:lnTo>
                  <a:lnTo>
                    <a:pt x="422" y="886"/>
                  </a:lnTo>
                  <a:lnTo>
                    <a:pt x="413" y="876"/>
                  </a:lnTo>
                  <a:lnTo>
                    <a:pt x="423" y="863"/>
                  </a:lnTo>
                  <a:lnTo>
                    <a:pt x="427" y="823"/>
                  </a:lnTo>
                  <a:lnTo>
                    <a:pt x="417" y="822"/>
                  </a:lnTo>
                  <a:lnTo>
                    <a:pt x="421" y="811"/>
                  </a:lnTo>
                  <a:lnTo>
                    <a:pt x="399" y="807"/>
                  </a:lnTo>
                  <a:lnTo>
                    <a:pt x="401" y="812"/>
                  </a:lnTo>
                  <a:lnTo>
                    <a:pt x="397" y="816"/>
                  </a:lnTo>
                  <a:lnTo>
                    <a:pt x="392" y="808"/>
                  </a:lnTo>
                  <a:lnTo>
                    <a:pt x="388" y="818"/>
                  </a:lnTo>
                  <a:lnTo>
                    <a:pt x="379" y="811"/>
                  </a:lnTo>
                  <a:lnTo>
                    <a:pt x="378" y="818"/>
                  </a:lnTo>
                  <a:lnTo>
                    <a:pt x="369" y="823"/>
                  </a:lnTo>
                  <a:lnTo>
                    <a:pt x="364" y="818"/>
                  </a:lnTo>
                  <a:lnTo>
                    <a:pt x="358" y="823"/>
                  </a:lnTo>
                  <a:lnTo>
                    <a:pt x="354" y="821"/>
                  </a:lnTo>
                  <a:lnTo>
                    <a:pt x="344" y="826"/>
                  </a:lnTo>
                  <a:lnTo>
                    <a:pt x="347" y="832"/>
                  </a:lnTo>
                  <a:lnTo>
                    <a:pt x="332" y="826"/>
                  </a:lnTo>
                  <a:lnTo>
                    <a:pt x="328" y="833"/>
                  </a:lnTo>
                  <a:lnTo>
                    <a:pt x="323" y="837"/>
                  </a:lnTo>
                  <a:lnTo>
                    <a:pt x="319" y="831"/>
                  </a:lnTo>
                  <a:lnTo>
                    <a:pt x="310" y="843"/>
                  </a:lnTo>
                  <a:lnTo>
                    <a:pt x="305" y="840"/>
                  </a:lnTo>
                  <a:lnTo>
                    <a:pt x="300" y="837"/>
                  </a:lnTo>
                  <a:lnTo>
                    <a:pt x="294" y="842"/>
                  </a:lnTo>
                  <a:lnTo>
                    <a:pt x="285" y="865"/>
                  </a:lnTo>
                  <a:lnTo>
                    <a:pt x="279" y="853"/>
                  </a:lnTo>
                  <a:lnTo>
                    <a:pt x="269" y="853"/>
                  </a:lnTo>
                  <a:lnTo>
                    <a:pt x="263" y="853"/>
                  </a:lnTo>
                  <a:lnTo>
                    <a:pt x="255" y="843"/>
                  </a:lnTo>
                  <a:lnTo>
                    <a:pt x="251" y="847"/>
                  </a:lnTo>
                  <a:lnTo>
                    <a:pt x="264" y="890"/>
                  </a:lnTo>
                  <a:lnTo>
                    <a:pt x="259" y="892"/>
                  </a:lnTo>
                  <a:lnTo>
                    <a:pt x="239" y="890"/>
                  </a:lnTo>
                  <a:lnTo>
                    <a:pt x="235" y="891"/>
                  </a:lnTo>
                  <a:lnTo>
                    <a:pt x="236" y="900"/>
                  </a:lnTo>
                  <a:lnTo>
                    <a:pt x="236" y="906"/>
                  </a:lnTo>
                  <a:lnTo>
                    <a:pt x="229" y="897"/>
                  </a:lnTo>
                  <a:lnTo>
                    <a:pt x="220" y="902"/>
                  </a:lnTo>
                  <a:lnTo>
                    <a:pt x="219" y="925"/>
                  </a:lnTo>
                  <a:lnTo>
                    <a:pt x="205" y="919"/>
                  </a:lnTo>
                  <a:lnTo>
                    <a:pt x="204" y="929"/>
                  </a:lnTo>
                  <a:lnTo>
                    <a:pt x="211" y="941"/>
                  </a:lnTo>
                  <a:lnTo>
                    <a:pt x="206" y="944"/>
                  </a:lnTo>
                  <a:lnTo>
                    <a:pt x="199" y="941"/>
                  </a:lnTo>
                  <a:lnTo>
                    <a:pt x="192" y="944"/>
                  </a:lnTo>
                  <a:lnTo>
                    <a:pt x="190" y="949"/>
                  </a:lnTo>
                  <a:lnTo>
                    <a:pt x="195" y="955"/>
                  </a:lnTo>
                  <a:lnTo>
                    <a:pt x="197" y="956"/>
                  </a:lnTo>
                  <a:lnTo>
                    <a:pt x="194" y="965"/>
                  </a:lnTo>
                  <a:lnTo>
                    <a:pt x="186" y="968"/>
                  </a:lnTo>
                  <a:lnTo>
                    <a:pt x="157" y="945"/>
                  </a:lnTo>
                  <a:lnTo>
                    <a:pt x="150" y="932"/>
                  </a:lnTo>
                  <a:lnTo>
                    <a:pt x="131" y="932"/>
                  </a:lnTo>
                  <a:lnTo>
                    <a:pt x="120" y="927"/>
                  </a:lnTo>
                  <a:lnTo>
                    <a:pt x="118" y="896"/>
                  </a:lnTo>
                  <a:lnTo>
                    <a:pt x="126" y="895"/>
                  </a:lnTo>
                  <a:lnTo>
                    <a:pt x="118" y="876"/>
                  </a:lnTo>
                  <a:lnTo>
                    <a:pt x="122" y="867"/>
                  </a:lnTo>
                  <a:lnTo>
                    <a:pt x="106" y="861"/>
                  </a:lnTo>
                  <a:lnTo>
                    <a:pt x="98" y="853"/>
                  </a:lnTo>
                  <a:lnTo>
                    <a:pt x="83" y="850"/>
                  </a:lnTo>
                  <a:lnTo>
                    <a:pt x="82" y="831"/>
                  </a:lnTo>
                  <a:lnTo>
                    <a:pt x="73" y="823"/>
                  </a:lnTo>
                  <a:lnTo>
                    <a:pt x="57" y="822"/>
                  </a:lnTo>
                  <a:lnTo>
                    <a:pt x="44" y="803"/>
                  </a:lnTo>
                  <a:lnTo>
                    <a:pt x="49" y="803"/>
                  </a:lnTo>
                  <a:lnTo>
                    <a:pt x="48" y="799"/>
                  </a:lnTo>
                  <a:lnTo>
                    <a:pt x="53" y="792"/>
                  </a:lnTo>
                  <a:lnTo>
                    <a:pt x="46" y="784"/>
                  </a:lnTo>
                  <a:lnTo>
                    <a:pt x="49" y="776"/>
                  </a:lnTo>
                  <a:lnTo>
                    <a:pt x="59" y="779"/>
                  </a:lnTo>
                  <a:lnTo>
                    <a:pt x="56" y="789"/>
                  </a:lnTo>
                  <a:lnTo>
                    <a:pt x="62" y="787"/>
                  </a:lnTo>
                  <a:lnTo>
                    <a:pt x="64" y="796"/>
                  </a:lnTo>
                  <a:lnTo>
                    <a:pt x="67" y="787"/>
                  </a:lnTo>
                  <a:lnTo>
                    <a:pt x="78" y="796"/>
                  </a:lnTo>
                  <a:lnTo>
                    <a:pt x="66" y="779"/>
                  </a:lnTo>
                  <a:lnTo>
                    <a:pt x="78" y="773"/>
                  </a:lnTo>
                  <a:lnTo>
                    <a:pt x="71" y="773"/>
                  </a:lnTo>
                  <a:lnTo>
                    <a:pt x="71" y="764"/>
                  </a:lnTo>
                  <a:lnTo>
                    <a:pt x="76" y="766"/>
                  </a:lnTo>
                  <a:lnTo>
                    <a:pt x="76" y="759"/>
                  </a:lnTo>
                  <a:lnTo>
                    <a:pt x="83" y="768"/>
                  </a:lnTo>
                  <a:lnTo>
                    <a:pt x="91" y="759"/>
                  </a:lnTo>
                  <a:lnTo>
                    <a:pt x="86" y="757"/>
                  </a:lnTo>
                  <a:lnTo>
                    <a:pt x="91" y="754"/>
                  </a:lnTo>
                  <a:lnTo>
                    <a:pt x="96" y="759"/>
                  </a:lnTo>
                  <a:lnTo>
                    <a:pt x="96" y="749"/>
                  </a:lnTo>
                  <a:lnTo>
                    <a:pt x="82" y="747"/>
                  </a:lnTo>
                  <a:lnTo>
                    <a:pt x="92" y="738"/>
                  </a:lnTo>
                  <a:lnTo>
                    <a:pt x="106" y="738"/>
                  </a:lnTo>
                  <a:lnTo>
                    <a:pt x="108" y="749"/>
                  </a:lnTo>
                  <a:lnTo>
                    <a:pt x="112" y="742"/>
                  </a:lnTo>
                  <a:lnTo>
                    <a:pt x="107" y="738"/>
                  </a:lnTo>
                  <a:lnTo>
                    <a:pt x="88" y="732"/>
                  </a:lnTo>
                  <a:lnTo>
                    <a:pt x="72" y="747"/>
                  </a:lnTo>
                  <a:lnTo>
                    <a:pt x="61" y="748"/>
                  </a:lnTo>
                  <a:lnTo>
                    <a:pt x="49" y="732"/>
                  </a:lnTo>
                  <a:lnTo>
                    <a:pt x="32" y="723"/>
                  </a:lnTo>
                  <a:lnTo>
                    <a:pt x="28" y="715"/>
                  </a:lnTo>
                  <a:lnTo>
                    <a:pt x="29" y="707"/>
                  </a:lnTo>
                  <a:lnTo>
                    <a:pt x="33" y="707"/>
                  </a:lnTo>
                  <a:lnTo>
                    <a:pt x="56" y="720"/>
                  </a:lnTo>
                  <a:lnTo>
                    <a:pt x="62" y="693"/>
                  </a:lnTo>
                  <a:lnTo>
                    <a:pt x="53" y="683"/>
                  </a:lnTo>
                  <a:lnTo>
                    <a:pt x="53" y="665"/>
                  </a:lnTo>
                  <a:lnTo>
                    <a:pt x="33" y="649"/>
                  </a:lnTo>
                  <a:lnTo>
                    <a:pt x="27" y="663"/>
                  </a:lnTo>
                  <a:lnTo>
                    <a:pt x="14" y="654"/>
                  </a:lnTo>
                  <a:lnTo>
                    <a:pt x="17" y="645"/>
                  </a:lnTo>
                  <a:lnTo>
                    <a:pt x="28" y="645"/>
                  </a:lnTo>
                  <a:lnTo>
                    <a:pt x="39" y="609"/>
                  </a:lnTo>
                  <a:lnTo>
                    <a:pt x="37" y="604"/>
                  </a:lnTo>
                  <a:lnTo>
                    <a:pt x="9" y="606"/>
                  </a:lnTo>
                  <a:lnTo>
                    <a:pt x="0" y="590"/>
                  </a:lnTo>
                  <a:lnTo>
                    <a:pt x="0" y="582"/>
                  </a:lnTo>
                  <a:lnTo>
                    <a:pt x="44" y="590"/>
                  </a:lnTo>
                  <a:lnTo>
                    <a:pt x="48" y="569"/>
                  </a:lnTo>
                  <a:lnTo>
                    <a:pt x="64" y="562"/>
                  </a:lnTo>
                  <a:lnTo>
                    <a:pt x="69" y="571"/>
                  </a:lnTo>
                  <a:lnTo>
                    <a:pt x="67" y="582"/>
                  </a:lnTo>
                  <a:lnTo>
                    <a:pt x="57" y="599"/>
                  </a:lnTo>
                  <a:lnTo>
                    <a:pt x="61" y="609"/>
                  </a:lnTo>
                  <a:lnTo>
                    <a:pt x="69" y="611"/>
                  </a:lnTo>
                  <a:lnTo>
                    <a:pt x="73" y="611"/>
                  </a:lnTo>
                  <a:lnTo>
                    <a:pt x="86" y="590"/>
                  </a:lnTo>
                  <a:lnTo>
                    <a:pt x="102" y="600"/>
                  </a:lnTo>
                  <a:lnTo>
                    <a:pt x="110" y="600"/>
                  </a:lnTo>
                  <a:lnTo>
                    <a:pt x="118" y="589"/>
                  </a:lnTo>
                  <a:lnTo>
                    <a:pt x="115" y="574"/>
                  </a:lnTo>
                  <a:lnTo>
                    <a:pt x="125" y="569"/>
                  </a:lnTo>
                  <a:lnTo>
                    <a:pt x="140" y="546"/>
                  </a:lnTo>
                  <a:lnTo>
                    <a:pt x="146" y="525"/>
                  </a:lnTo>
                  <a:lnTo>
                    <a:pt x="141" y="521"/>
                  </a:lnTo>
                  <a:lnTo>
                    <a:pt x="136" y="507"/>
                  </a:lnTo>
                  <a:lnTo>
                    <a:pt x="157" y="492"/>
                  </a:lnTo>
                  <a:lnTo>
                    <a:pt x="174" y="468"/>
                  </a:lnTo>
                  <a:lnTo>
                    <a:pt x="166" y="464"/>
                  </a:lnTo>
                  <a:lnTo>
                    <a:pt x="170" y="461"/>
                  </a:lnTo>
                  <a:lnTo>
                    <a:pt x="179" y="459"/>
                  </a:lnTo>
                  <a:lnTo>
                    <a:pt x="186" y="467"/>
                  </a:lnTo>
                  <a:lnTo>
                    <a:pt x="189" y="461"/>
                  </a:lnTo>
                  <a:lnTo>
                    <a:pt x="194" y="462"/>
                  </a:lnTo>
                  <a:lnTo>
                    <a:pt x="199" y="471"/>
                  </a:lnTo>
                  <a:lnTo>
                    <a:pt x="210" y="473"/>
                  </a:lnTo>
                  <a:lnTo>
                    <a:pt x="211" y="468"/>
                  </a:lnTo>
                  <a:lnTo>
                    <a:pt x="197" y="454"/>
                  </a:lnTo>
                  <a:lnTo>
                    <a:pt x="226" y="441"/>
                  </a:lnTo>
                  <a:lnTo>
                    <a:pt x="239" y="446"/>
                  </a:lnTo>
                  <a:lnTo>
                    <a:pt x="248" y="459"/>
                  </a:lnTo>
                  <a:lnTo>
                    <a:pt x="261" y="456"/>
                  </a:lnTo>
                  <a:lnTo>
                    <a:pt x="264" y="447"/>
                  </a:lnTo>
                  <a:lnTo>
                    <a:pt x="251" y="436"/>
                  </a:lnTo>
                  <a:lnTo>
                    <a:pt x="263" y="433"/>
                  </a:lnTo>
                  <a:lnTo>
                    <a:pt x="264" y="428"/>
                  </a:lnTo>
                  <a:lnTo>
                    <a:pt x="274" y="429"/>
                  </a:lnTo>
                  <a:lnTo>
                    <a:pt x="294" y="418"/>
                  </a:lnTo>
                  <a:lnTo>
                    <a:pt x="299" y="418"/>
                  </a:lnTo>
                  <a:lnTo>
                    <a:pt x="303" y="424"/>
                  </a:lnTo>
                  <a:lnTo>
                    <a:pt x="337" y="417"/>
                  </a:lnTo>
                  <a:lnTo>
                    <a:pt x="343" y="409"/>
                  </a:lnTo>
                  <a:lnTo>
                    <a:pt x="347" y="392"/>
                  </a:lnTo>
                  <a:lnTo>
                    <a:pt x="353" y="388"/>
                  </a:lnTo>
                  <a:lnTo>
                    <a:pt x="363" y="392"/>
                  </a:lnTo>
                  <a:lnTo>
                    <a:pt x="367" y="397"/>
                  </a:lnTo>
                  <a:lnTo>
                    <a:pt x="372" y="395"/>
                  </a:lnTo>
                  <a:lnTo>
                    <a:pt x="369" y="402"/>
                  </a:lnTo>
                  <a:lnTo>
                    <a:pt x="376" y="409"/>
                  </a:lnTo>
                  <a:lnTo>
                    <a:pt x="386" y="402"/>
                  </a:lnTo>
                  <a:lnTo>
                    <a:pt x="401" y="412"/>
                  </a:lnTo>
                  <a:lnTo>
                    <a:pt x="412" y="390"/>
                  </a:lnTo>
                  <a:lnTo>
                    <a:pt x="421" y="392"/>
                  </a:lnTo>
                  <a:lnTo>
                    <a:pt x="432" y="385"/>
                  </a:lnTo>
                  <a:lnTo>
                    <a:pt x="423" y="385"/>
                  </a:lnTo>
                  <a:lnTo>
                    <a:pt x="413" y="364"/>
                  </a:lnTo>
                  <a:lnTo>
                    <a:pt x="416" y="353"/>
                  </a:lnTo>
                  <a:lnTo>
                    <a:pt x="431" y="354"/>
                  </a:lnTo>
                  <a:lnTo>
                    <a:pt x="432" y="372"/>
                  </a:lnTo>
                  <a:lnTo>
                    <a:pt x="447" y="365"/>
                  </a:lnTo>
                  <a:lnTo>
                    <a:pt x="456" y="380"/>
                  </a:lnTo>
                  <a:lnTo>
                    <a:pt x="466" y="375"/>
                  </a:lnTo>
                  <a:lnTo>
                    <a:pt x="458" y="353"/>
                  </a:lnTo>
                  <a:lnTo>
                    <a:pt x="470" y="353"/>
                  </a:lnTo>
                  <a:lnTo>
                    <a:pt x="461" y="343"/>
                  </a:lnTo>
                  <a:lnTo>
                    <a:pt x="458" y="324"/>
                  </a:lnTo>
                  <a:lnTo>
                    <a:pt x="466" y="321"/>
                  </a:lnTo>
                  <a:lnTo>
                    <a:pt x="471" y="311"/>
                  </a:lnTo>
                  <a:lnTo>
                    <a:pt x="472" y="313"/>
                  </a:lnTo>
                  <a:lnTo>
                    <a:pt x="480" y="321"/>
                  </a:lnTo>
                  <a:lnTo>
                    <a:pt x="481" y="308"/>
                  </a:lnTo>
                  <a:lnTo>
                    <a:pt x="492" y="303"/>
                  </a:lnTo>
                  <a:lnTo>
                    <a:pt x="481" y="303"/>
                  </a:lnTo>
                  <a:lnTo>
                    <a:pt x="480" y="285"/>
                  </a:lnTo>
                  <a:lnTo>
                    <a:pt x="482" y="279"/>
                  </a:lnTo>
                  <a:lnTo>
                    <a:pt x="477" y="270"/>
                  </a:lnTo>
                  <a:lnTo>
                    <a:pt x="485" y="259"/>
                  </a:lnTo>
                  <a:lnTo>
                    <a:pt x="496" y="252"/>
                  </a:lnTo>
                  <a:lnTo>
                    <a:pt x="500" y="239"/>
                  </a:lnTo>
                  <a:lnTo>
                    <a:pt x="491" y="241"/>
                  </a:lnTo>
                  <a:lnTo>
                    <a:pt x="481" y="234"/>
                  </a:lnTo>
                  <a:lnTo>
                    <a:pt x="477" y="216"/>
                  </a:lnTo>
                  <a:lnTo>
                    <a:pt x="475" y="216"/>
                  </a:lnTo>
                  <a:lnTo>
                    <a:pt x="487" y="196"/>
                  </a:lnTo>
                  <a:lnTo>
                    <a:pt x="487" y="191"/>
                  </a:lnTo>
                  <a:lnTo>
                    <a:pt x="481" y="186"/>
                  </a:lnTo>
                  <a:lnTo>
                    <a:pt x="485" y="178"/>
                  </a:lnTo>
                  <a:lnTo>
                    <a:pt x="504" y="185"/>
                  </a:lnTo>
                  <a:lnTo>
                    <a:pt x="501" y="178"/>
                  </a:lnTo>
                  <a:lnTo>
                    <a:pt x="527" y="196"/>
                  </a:lnTo>
                  <a:lnTo>
                    <a:pt x="529" y="188"/>
                  </a:lnTo>
                  <a:lnTo>
                    <a:pt x="512" y="178"/>
                  </a:lnTo>
                  <a:lnTo>
                    <a:pt x="517" y="172"/>
                  </a:lnTo>
                  <a:lnTo>
                    <a:pt x="524" y="175"/>
                  </a:lnTo>
                  <a:lnTo>
                    <a:pt x="527" y="170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4" y="151"/>
                  </a:lnTo>
                  <a:lnTo>
                    <a:pt x="529" y="153"/>
                  </a:lnTo>
                  <a:lnTo>
                    <a:pt x="534" y="151"/>
                  </a:lnTo>
                  <a:lnTo>
                    <a:pt x="521" y="141"/>
                  </a:lnTo>
                  <a:lnTo>
                    <a:pt x="522" y="137"/>
                  </a:lnTo>
                  <a:lnTo>
                    <a:pt x="527" y="131"/>
                  </a:lnTo>
                  <a:lnTo>
                    <a:pt x="537" y="142"/>
                  </a:lnTo>
                  <a:lnTo>
                    <a:pt x="537" y="127"/>
                  </a:lnTo>
                  <a:lnTo>
                    <a:pt x="532" y="117"/>
                  </a:lnTo>
                  <a:lnTo>
                    <a:pt x="540" y="121"/>
                  </a:lnTo>
                  <a:lnTo>
                    <a:pt x="545" y="108"/>
                  </a:lnTo>
                  <a:lnTo>
                    <a:pt x="554" y="119"/>
                  </a:lnTo>
                  <a:lnTo>
                    <a:pt x="554" y="131"/>
                  </a:lnTo>
                  <a:lnTo>
                    <a:pt x="566" y="132"/>
                  </a:lnTo>
                  <a:lnTo>
                    <a:pt x="570" y="137"/>
                  </a:lnTo>
                  <a:lnTo>
                    <a:pt x="571" y="124"/>
                  </a:lnTo>
                  <a:lnTo>
                    <a:pt x="565" y="119"/>
                  </a:lnTo>
                  <a:lnTo>
                    <a:pt x="571" y="112"/>
                  </a:lnTo>
                  <a:lnTo>
                    <a:pt x="566" y="108"/>
                  </a:lnTo>
                  <a:lnTo>
                    <a:pt x="564" y="112"/>
                  </a:lnTo>
                  <a:lnTo>
                    <a:pt x="554" y="109"/>
                  </a:lnTo>
                  <a:lnTo>
                    <a:pt x="555" y="104"/>
                  </a:lnTo>
                  <a:lnTo>
                    <a:pt x="566" y="104"/>
                  </a:lnTo>
                  <a:lnTo>
                    <a:pt x="571" y="104"/>
                  </a:lnTo>
                  <a:lnTo>
                    <a:pt x="565" y="98"/>
                  </a:lnTo>
                  <a:lnTo>
                    <a:pt x="556" y="98"/>
                  </a:lnTo>
                  <a:lnTo>
                    <a:pt x="560" y="92"/>
                  </a:lnTo>
                  <a:lnTo>
                    <a:pt x="566" y="92"/>
                  </a:lnTo>
                  <a:lnTo>
                    <a:pt x="566" y="96"/>
                  </a:lnTo>
                  <a:lnTo>
                    <a:pt x="573" y="92"/>
                  </a:lnTo>
                  <a:lnTo>
                    <a:pt x="571" y="82"/>
                  </a:lnTo>
                  <a:lnTo>
                    <a:pt x="566" y="87"/>
                  </a:lnTo>
                  <a:lnTo>
                    <a:pt x="564" y="83"/>
                  </a:lnTo>
                  <a:lnTo>
                    <a:pt x="569" y="73"/>
                  </a:lnTo>
                  <a:lnTo>
                    <a:pt x="583" y="67"/>
                  </a:lnTo>
                  <a:lnTo>
                    <a:pt x="596" y="69"/>
                  </a:lnTo>
                  <a:lnTo>
                    <a:pt x="601" y="55"/>
                  </a:lnTo>
                  <a:lnTo>
                    <a:pt x="605" y="60"/>
                  </a:lnTo>
                  <a:lnTo>
                    <a:pt x="608" y="48"/>
                  </a:lnTo>
                  <a:lnTo>
                    <a:pt x="614" y="50"/>
                  </a:lnTo>
                  <a:lnTo>
                    <a:pt x="625" y="39"/>
                  </a:lnTo>
                  <a:lnTo>
                    <a:pt x="620" y="25"/>
                  </a:lnTo>
                  <a:lnTo>
                    <a:pt x="629" y="28"/>
                  </a:lnTo>
                  <a:lnTo>
                    <a:pt x="634" y="32"/>
                  </a:lnTo>
                  <a:lnTo>
                    <a:pt x="635" y="20"/>
                  </a:lnTo>
                  <a:lnTo>
                    <a:pt x="633" y="14"/>
                  </a:lnTo>
                  <a:lnTo>
                    <a:pt x="642" y="13"/>
                  </a:lnTo>
                  <a:lnTo>
                    <a:pt x="640" y="9"/>
                  </a:lnTo>
                  <a:lnTo>
                    <a:pt x="647" y="0"/>
                  </a:lnTo>
                  <a:lnTo>
                    <a:pt x="667" y="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2592132" y="917464"/>
              <a:ext cx="604444" cy="868548"/>
            </a:xfrm>
            <a:custGeom>
              <a:avLst/>
              <a:gdLst>
                <a:gd name="T0" fmla="*/ 601 w 891"/>
                <a:gd name="T1" fmla="*/ 35 h 1276"/>
                <a:gd name="T2" fmla="*/ 669 w 891"/>
                <a:gd name="T3" fmla="*/ 114 h 1276"/>
                <a:gd name="T4" fmla="*/ 723 w 891"/>
                <a:gd name="T5" fmla="*/ 155 h 1276"/>
                <a:gd name="T6" fmla="*/ 739 w 891"/>
                <a:gd name="T7" fmla="*/ 214 h 1276"/>
                <a:gd name="T8" fmla="*/ 743 w 891"/>
                <a:gd name="T9" fmla="*/ 278 h 1276"/>
                <a:gd name="T10" fmla="*/ 715 w 891"/>
                <a:gd name="T11" fmla="*/ 315 h 1276"/>
                <a:gd name="T12" fmla="*/ 735 w 891"/>
                <a:gd name="T13" fmla="*/ 376 h 1276"/>
                <a:gd name="T14" fmla="*/ 836 w 891"/>
                <a:gd name="T15" fmla="*/ 425 h 1276"/>
                <a:gd name="T16" fmla="*/ 836 w 891"/>
                <a:gd name="T17" fmla="*/ 436 h 1276"/>
                <a:gd name="T18" fmla="*/ 809 w 891"/>
                <a:gd name="T19" fmla="*/ 508 h 1276"/>
                <a:gd name="T20" fmla="*/ 812 w 891"/>
                <a:gd name="T21" fmla="*/ 548 h 1276"/>
                <a:gd name="T22" fmla="*/ 823 w 891"/>
                <a:gd name="T23" fmla="*/ 571 h 1276"/>
                <a:gd name="T24" fmla="*/ 813 w 891"/>
                <a:gd name="T25" fmla="*/ 601 h 1276"/>
                <a:gd name="T26" fmla="*/ 822 w 891"/>
                <a:gd name="T27" fmla="*/ 630 h 1276"/>
                <a:gd name="T28" fmla="*/ 827 w 891"/>
                <a:gd name="T29" fmla="*/ 660 h 1276"/>
                <a:gd name="T30" fmla="*/ 807 w 891"/>
                <a:gd name="T31" fmla="*/ 677 h 1276"/>
                <a:gd name="T32" fmla="*/ 813 w 891"/>
                <a:gd name="T33" fmla="*/ 716 h 1276"/>
                <a:gd name="T34" fmla="*/ 817 w 891"/>
                <a:gd name="T35" fmla="*/ 751 h 1276"/>
                <a:gd name="T36" fmla="*/ 812 w 891"/>
                <a:gd name="T37" fmla="*/ 788 h 1276"/>
                <a:gd name="T38" fmla="*/ 832 w 891"/>
                <a:gd name="T39" fmla="*/ 794 h 1276"/>
                <a:gd name="T40" fmla="*/ 834 w 891"/>
                <a:gd name="T41" fmla="*/ 822 h 1276"/>
                <a:gd name="T42" fmla="*/ 872 w 891"/>
                <a:gd name="T43" fmla="*/ 868 h 1276"/>
                <a:gd name="T44" fmla="*/ 846 w 891"/>
                <a:gd name="T45" fmla="*/ 997 h 1276"/>
                <a:gd name="T46" fmla="*/ 770 w 891"/>
                <a:gd name="T47" fmla="*/ 1050 h 1276"/>
                <a:gd name="T48" fmla="*/ 767 w 891"/>
                <a:gd name="T49" fmla="*/ 1095 h 1276"/>
                <a:gd name="T50" fmla="*/ 824 w 891"/>
                <a:gd name="T51" fmla="*/ 1129 h 1276"/>
                <a:gd name="T52" fmla="*/ 719 w 891"/>
                <a:gd name="T53" fmla="*/ 1172 h 1276"/>
                <a:gd name="T54" fmla="*/ 647 w 891"/>
                <a:gd name="T55" fmla="*/ 1106 h 1276"/>
                <a:gd name="T56" fmla="*/ 519 w 891"/>
                <a:gd name="T57" fmla="*/ 1209 h 1276"/>
                <a:gd name="T58" fmla="*/ 428 w 891"/>
                <a:gd name="T59" fmla="*/ 1218 h 1276"/>
                <a:gd name="T60" fmla="*/ 341 w 891"/>
                <a:gd name="T61" fmla="*/ 1198 h 1276"/>
                <a:gd name="T62" fmla="*/ 307 w 891"/>
                <a:gd name="T63" fmla="*/ 1135 h 1276"/>
                <a:gd name="T64" fmla="*/ 243 w 891"/>
                <a:gd name="T65" fmla="*/ 1135 h 1276"/>
                <a:gd name="T66" fmla="*/ 280 w 891"/>
                <a:gd name="T67" fmla="*/ 1050 h 1276"/>
                <a:gd name="T68" fmla="*/ 242 w 891"/>
                <a:gd name="T69" fmla="*/ 1021 h 1276"/>
                <a:gd name="T70" fmla="*/ 227 w 891"/>
                <a:gd name="T71" fmla="*/ 965 h 1276"/>
                <a:gd name="T72" fmla="*/ 359 w 891"/>
                <a:gd name="T73" fmla="*/ 917 h 1276"/>
                <a:gd name="T74" fmla="*/ 359 w 891"/>
                <a:gd name="T75" fmla="*/ 874 h 1276"/>
                <a:gd name="T76" fmla="*/ 366 w 891"/>
                <a:gd name="T77" fmla="*/ 847 h 1276"/>
                <a:gd name="T78" fmla="*/ 324 w 891"/>
                <a:gd name="T79" fmla="*/ 820 h 1276"/>
                <a:gd name="T80" fmla="*/ 297 w 891"/>
                <a:gd name="T81" fmla="*/ 804 h 1276"/>
                <a:gd name="T82" fmla="*/ 253 w 891"/>
                <a:gd name="T83" fmla="*/ 795 h 1276"/>
                <a:gd name="T84" fmla="*/ 296 w 891"/>
                <a:gd name="T85" fmla="*/ 724 h 1276"/>
                <a:gd name="T86" fmla="*/ 275 w 891"/>
                <a:gd name="T87" fmla="*/ 671 h 1276"/>
                <a:gd name="T88" fmla="*/ 247 w 891"/>
                <a:gd name="T89" fmla="*/ 615 h 1276"/>
                <a:gd name="T90" fmla="*/ 247 w 891"/>
                <a:gd name="T91" fmla="*/ 581 h 1276"/>
                <a:gd name="T92" fmla="*/ 173 w 891"/>
                <a:gd name="T93" fmla="*/ 564 h 1276"/>
                <a:gd name="T94" fmla="*/ 138 w 891"/>
                <a:gd name="T95" fmla="*/ 561 h 1276"/>
                <a:gd name="T96" fmla="*/ 68 w 891"/>
                <a:gd name="T97" fmla="*/ 539 h 1276"/>
                <a:gd name="T98" fmla="*/ 61 w 891"/>
                <a:gd name="T99" fmla="*/ 482 h 1276"/>
                <a:gd name="T100" fmla="*/ 31 w 891"/>
                <a:gd name="T101" fmla="*/ 439 h 1276"/>
                <a:gd name="T102" fmla="*/ 4 w 891"/>
                <a:gd name="T103" fmla="*/ 415 h 1276"/>
                <a:gd name="T104" fmla="*/ 85 w 891"/>
                <a:gd name="T105" fmla="*/ 317 h 1276"/>
                <a:gd name="T106" fmla="*/ 139 w 891"/>
                <a:gd name="T107" fmla="*/ 165 h 1276"/>
                <a:gd name="T108" fmla="*/ 266 w 891"/>
                <a:gd name="T109" fmla="*/ 177 h 1276"/>
                <a:gd name="T110" fmla="*/ 376 w 891"/>
                <a:gd name="T111" fmla="*/ 86 h 1276"/>
                <a:gd name="T112" fmla="*/ 462 w 891"/>
                <a:gd name="T113" fmla="*/ 14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" h="1276">
                  <a:moveTo>
                    <a:pt x="532" y="60"/>
                  </a:moveTo>
                  <a:lnTo>
                    <a:pt x="541" y="61"/>
                  </a:lnTo>
                  <a:lnTo>
                    <a:pt x="548" y="60"/>
                  </a:lnTo>
                  <a:lnTo>
                    <a:pt x="557" y="55"/>
                  </a:lnTo>
                  <a:lnTo>
                    <a:pt x="585" y="30"/>
                  </a:lnTo>
                  <a:lnTo>
                    <a:pt x="591" y="27"/>
                  </a:lnTo>
                  <a:lnTo>
                    <a:pt x="601" y="35"/>
                  </a:lnTo>
                  <a:lnTo>
                    <a:pt x="620" y="83"/>
                  </a:lnTo>
                  <a:lnTo>
                    <a:pt x="634" y="83"/>
                  </a:lnTo>
                  <a:lnTo>
                    <a:pt x="655" y="71"/>
                  </a:lnTo>
                  <a:lnTo>
                    <a:pt x="670" y="85"/>
                  </a:lnTo>
                  <a:lnTo>
                    <a:pt x="674" y="90"/>
                  </a:lnTo>
                  <a:lnTo>
                    <a:pt x="669" y="93"/>
                  </a:lnTo>
                  <a:lnTo>
                    <a:pt x="669" y="114"/>
                  </a:lnTo>
                  <a:lnTo>
                    <a:pt x="680" y="108"/>
                  </a:lnTo>
                  <a:lnTo>
                    <a:pt x="691" y="108"/>
                  </a:lnTo>
                  <a:lnTo>
                    <a:pt x="685" y="120"/>
                  </a:lnTo>
                  <a:lnTo>
                    <a:pt x="705" y="135"/>
                  </a:lnTo>
                  <a:lnTo>
                    <a:pt x="703" y="144"/>
                  </a:lnTo>
                  <a:lnTo>
                    <a:pt x="716" y="170"/>
                  </a:lnTo>
                  <a:lnTo>
                    <a:pt x="723" y="155"/>
                  </a:lnTo>
                  <a:lnTo>
                    <a:pt x="750" y="172"/>
                  </a:lnTo>
                  <a:lnTo>
                    <a:pt x="745" y="173"/>
                  </a:lnTo>
                  <a:lnTo>
                    <a:pt x="731" y="177"/>
                  </a:lnTo>
                  <a:lnTo>
                    <a:pt x="740" y="183"/>
                  </a:lnTo>
                  <a:lnTo>
                    <a:pt x="738" y="199"/>
                  </a:lnTo>
                  <a:lnTo>
                    <a:pt x="716" y="204"/>
                  </a:lnTo>
                  <a:lnTo>
                    <a:pt x="739" y="214"/>
                  </a:lnTo>
                  <a:lnTo>
                    <a:pt x="735" y="224"/>
                  </a:lnTo>
                  <a:lnTo>
                    <a:pt x="724" y="223"/>
                  </a:lnTo>
                  <a:lnTo>
                    <a:pt x="719" y="227"/>
                  </a:lnTo>
                  <a:lnTo>
                    <a:pt x="719" y="243"/>
                  </a:lnTo>
                  <a:lnTo>
                    <a:pt x="745" y="263"/>
                  </a:lnTo>
                  <a:lnTo>
                    <a:pt x="726" y="272"/>
                  </a:lnTo>
                  <a:lnTo>
                    <a:pt x="743" y="278"/>
                  </a:lnTo>
                  <a:lnTo>
                    <a:pt x="731" y="292"/>
                  </a:lnTo>
                  <a:lnTo>
                    <a:pt x="721" y="295"/>
                  </a:lnTo>
                  <a:lnTo>
                    <a:pt x="721" y="301"/>
                  </a:lnTo>
                  <a:lnTo>
                    <a:pt x="731" y="303"/>
                  </a:lnTo>
                  <a:lnTo>
                    <a:pt x="735" y="311"/>
                  </a:lnTo>
                  <a:lnTo>
                    <a:pt x="723" y="305"/>
                  </a:lnTo>
                  <a:lnTo>
                    <a:pt x="715" y="315"/>
                  </a:lnTo>
                  <a:lnTo>
                    <a:pt x="726" y="317"/>
                  </a:lnTo>
                  <a:lnTo>
                    <a:pt x="734" y="335"/>
                  </a:lnTo>
                  <a:lnTo>
                    <a:pt x="726" y="342"/>
                  </a:lnTo>
                  <a:lnTo>
                    <a:pt x="740" y="354"/>
                  </a:lnTo>
                  <a:lnTo>
                    <a:pt x="728" y="357"/>
                  </a:lnTo>
                  <a:lnTo>
                    <a:pt x="745" y="370"/>
                  </a:lnTo>
                  <a:lnTo>
                    <a:pt x="735" y="376"/>
                  </a:lnTo>
                  <a:lnTo>
                    <a:pt x="739" y="384"/>
                  </a:lnTo>
                  <a:lnTo>
                    <a:pt x="733" y="386"/>
                  </a:lnTo>
                  <a:lnTo>
                    <a:pt x="760" y="418"/>
                  </a:lnTo>
                  <a:lnTo>
                    <a:pt x="772" y="448"/>
                  </a:lnTo>
                  <a:lnTo>
                    <a:pt x="780" y="453"/>
                  </a:lnTo>
                  <a:lnTo>
                    <a:pt x="809" y="433"/>
                  </a:lnTo>
                  <a:lnTo>
                    <a:pt x="836" y="425"/>
                  </a:lnTo>
                  <a:lnTo>
                    <a:pt x="836" y="416"/>
                  </a:lnTo>
                  <a:lnTo>
                    <a:pt x="844" y="426"/>
                  </a:lnTo>
                  <a:lnTo>
                    <a:pt x="829" y="434"/>
                  </a:lnTo>
                  <a:lnTo>
                    <a:pt x="824" y="436"/>
                  </a:lnTo>
                  <a:lnTo>
                    <a:pt x="828" y="445"/>
                  </a:lnTo>
                  <a:lnTo>
                    <a:pt x="832" y="436"/>
                  </a:lnTo>
                  <a:lnTo>
                    <a:pt x="836" y="436"/>
                  </a:lnTo>
                  <a:lnTo>
                    <a:pt x="843" y="454"/>
                  </a:lnTo>
                  <a:lnTo>
                    <a:pt x="839" y="459"/>
                  </a:lnTo>
                  <a:lnTo>
                    <a:pt x="828" y="450"/>
                  </a:lnTo>
                  <a:lnTo>
                    <a:pt x="822" y="477"/>
                  </a:lnTo>
                  <a:lnTo>
                    <a:pt x="822" y="494"/>
                  </a:lnTo>
                  <a:lnTo>
                    <a:pt x="832" y="503"/>
                  </a:lnTo>
                  <a:lnTo>
                    <a:pt x="809" y="508"/>
                  </a:lnTo>
                  <a:lnTo>
                    <a:pt x="828" y="518"/>
                  </a:lnTo>
                  <a:lnTo>
                    <a:pt x="829" y="528"/>
                  </a:lnTo>
                  <a:lnTo>
                    <a:pt x="809" y="523"/>
                  </a:lnTo>
                  <a:lnTo>
                    <a:pt x="827" y="533"/>
                  </a:lnTo>
                  <a:lnTo>
                    <a:pt x="823" y="543"/>
                  </a:lnTo>
                  <a:lnTo>
                    <a:pt x="809" y="537"/>
                  </a:lnTo>
                  <a:lnTo>
                    <a:pt x="812" y="548"/>
                  </a:lnTo>
                  <a:lnTo>
                    <a:pt x="822" y="549"/>
                  </a:lnTo>
                  <a:lnTo>
                    <a:pt x="814" y="559"/>
                  </a:lnTo>
                  <a:lnTo>
                    <a:pt x="795" y="564"/>
                  </a:lnTo>
                  <a:lnTo>
                    <a:pt x="800" y="567"/>
                  </a:lnTo>
                  <a:lnTo>
                    <a:pt x="814" y="561"/>
                  </a:lnTo>
                  <a:lnTo>
                    <a:pt x="824" y="567"/>
                  </a:lnTo>
                  <a:lnTo>
                    <a:pt x="823" y="571"/>
                  </a:lnTo>
                  <a:lnTo>
                    <a:pt x="814" y="567"/>
                  </a:lnTo>
                  <a:lnTo>
                    <a:pt x="808" y="574"/>
                  </a:lnTo>
                  <a:lnTo>
                    <a:pt x="822" y="577"/>
                  </a:lnTo>
                  <a:lnTo>
                    <a:pt x="827" y="583"/>
                  </a:lnTo>
                  <a:lnTo>
                    <a:pt x="813" y="582"/>
                  </a:lnTo>
                  <a:lnTo>
                    <a:pt x="804" y="597"/>
                  </a:lnTo>
                  <a:lnTo>
                    <a:pt x="813" y="601"/>
                  </a:lnTo>
                  <a:lnTo>
                    <a:pt x="812" y="612"/>
                  </a:lnTo>
                  <a:lnTo>
                    <a:pt x="818" y="613"/>
                  </a:lnTo>
                  <a:lnTo>
                    <a:pt x="819" y="618"/>
                  </a:lnTo>
                  <a:lnTo>
                    <a:pt x="814" y="622"/>
                  </a:lnTo>
                  <a:lnTo>
                    <a:pt x="818" y="625"/>
                  </a:lnTo>
                  <a:lnTo>
                    <a:pt x="814" y="630"/>
                  </a:lnTo>
                  <a:lnTo>
                    <a:pt x="822" y="630"/>
                  </a:lnTo>
                  <a:lnTo>
                    <a:pt x="823" y="633"/>
                  </a:lnTo>
                  <a:lnTo>
                    <a:pt x="829" y="635"/>
                  </a:lnTo>
                  <a:lnTo>
                    <a:pt x="836" y="650"/>
                  </a:lnTo>
                  <a:lnTo>
                    <a:pt x="828" y="651"/>
                  </a:lnTo>
                  <a:lnTo>
                    <a:pt x="839" y="667"/>
                  </a:lnTo>
                  <a:lnTo>
                    <a:pt x="822" y="662"/>
                  </a:lnTo>
                  <a:lnTo>
                    <a:pt x="827" y="660"/>
                  </a:lnTo>
                  <a:lnTo>
                    <a:pt x="819" y="647"/>
                  </a:lnTo>
                  <a:lnTo>
                    <a:pt x="809" y="650"/>
                  </a:lnTo>
                  <a:lnTo>
                    <a:pt x="817" y="662"/>
                  </a:lnTo>
                  <a:lnTo>
                    <a:pt x="804" y="661"/>
                  </a:lnTo>
                  <a:lnTo>
                    <a:pt x="812" y="670"/>
                  </a:lnTo>
                  <a:lnTo>
                    <a:pt x="807" y="670"/>
                  </a:lnTo>
                  <a:lnTo>
                    <a:pt x="807" y="677"/>
                  </a:lnTo>
                  <a:lnTo>
                    <a:pt x="803" y="679"/>
                  </a:lnTo>
                  <a:lnTo>
                    <a:pt x="803" y="684"/>
                  </a:lnTo>
                  <a:lnTo>
                    <a:pt x="817" y="686"/>
                  </a:lnTo>
                  <a:lnTo>
                    <a:pt x="809" y="692"/>
                  </a:lnTo>
                  <a:lnTo>
                    <a:pt x="812" y="695"/>
                  </a:lnTo>
                  <a:lnTo>
                    <a:pt x="818" y="695"/>
                  </a:lnTo>
                  <a:lnTo>
                    <a:pt x="813" y="716"/>
                  </a:lnTo>
                  <a:lnTo>
                    <a:pt x="817" y="720"/>
                  </a:lnTo>
                  <a:lnTo>
                    <a:pt x="823" y="719"/>
                  </a:lnTo>
                  <a:lnTo>
                    <a:pt x="823" y="725"/>
                  </a:lnTo>
                  <a:lnTo>
                    <a:pt x="809" y="726"/>
                  </a:lnTo>
                  <a:lnTo>
                    <a:pt x="809" y="741"/>
                  </a:lnTo>
                  <a:lnTo>
                    <a:pt x="817" y="746"/>
                  </a:lnTo>
                  <a:lnTo>
                    <a:pt x="817" y="751"/>
                  </a:lnTo>
                  <a:lnTo>
                    <a:pt x="807" y="750"/>
                  </a:lnTo>
                  <a:lnTo>
                    <a:pt x="800" y="760"/>
                  </a:lnTo>
                  <a:lnTo>
                    <a:pt x="809" y="756"/>
                  </a:lnTo>
                  <a:lnTo>
                    <a:pt x="814" y="763"/>
                  </a:lnTo>
                  <a:lnTo>
                    <a:pt x="823" y="761"/>
                  </a:lnTo>
                  <a:lnTo>
                    <a:pt x="812" y="779"/>
                  </a:lnTo>
                  <a:lnTo>
                    <a:pt x="812" y="788"/>
                  </a:lnTo>
                  <a:lnTo>
                    <a:pt x="818" y="785"/>
                  </a:lnTo>
                  <a:lnTo>
                    <a:pt x="818" y="780"/>
                  </a:lnTo>
                  <a:lnTo>
                    <a:pt x="824" y="788"/>
                  </a:lnTo>
                  <a:lnTo>
                    <a:pt x="827" y="779"/>
                  </a:lnTo>
                  <a:lnTo>
                    <a:pt x="832" y="783"/>
                  </a:lnTo>
                  <a:lnTo>
                    <a:pt x="828" y="793"/>
                  </a:lnTo>
                  <a:lnTo>
                    <a:pt x="832" y="794"/>
                  </a:lnTo>
                  <a:lnTo>
                    <a:pt x="824" y="804"/>
                  </a:lnTo>
                  <a:lnTo>
                    <a:pt x="818" y="800"/>
                  </a:lnTo>
                  <a:lnTo>
                    <a:pt x="817" y="803"/>
                  </a:lnTo>
                  <a:lnTo>
                    <a:pt x="818" y="810"/>
                  </a:lnTo>
                  <a:lnTo>
                    <a:pt x="829" y="814"/>
                  </a:lnTo>
                  <a:lnTo>
                    <a:pt x="834" y="809"/>
                  </a:lnTo>
                  <a:lnTo>
                    <a:pt x="834" y="822"/>
                  </a:lnTo>
                  <a:lnTo>
                    <a:pt x="849" y="833"/>
                  </a:lnTo>
                  <a:lnTo>
                    <a:pt x="856" y="848"/>
                  </a:lnTo>
                  <a:lnTo>
                    <a:pt x="868" y="845"/>
                  </a:lnTo>
                  <a:lnTo>
                    <a:pt x="868" y="853"/>
                  </a:lnTo>
                  <a:lnTo>
                    <a:pt x="862" y="862"/>
                  </a:lnTo>
                  <a:lnTo>
                    <a:pt x="876" y="864"/>
                  </a:lnTo>
                  <a:lnTo>
                    <a:pt x="872" y="868"/>
                  </a:lnTo>
                  <a:lnTo>
                    <a:pt x="872" y="878"/>
                  </a:lnTo>
                  <a:lnTo>
                    <a:pt x="891" y="893"/>
                  </a:lnTo>
                  <a:lnTo>
                    <a:pt x="887" y="899"/>
                  </a:lnTo>
                  <a:lnTo>
                    <a:pt x="877" y="901"/>
                  </a:lnTo>
                  <a:lnTo>
                    <a:pt x="887" y="913"/>
                  </a:lnTo>
                  <a:lnTo>
                    <a:pt x="872" y="955"/>
                  </a:lnTo>
                  <a:lnTo>
                    <a:pt x="846" y="997"/>
                  </a:lnTo>
                  <a:lnTo>
                    <a:pt x="838" y="981"/>
                  </a:lnTo>
                  <a:lnTo>
                    <a:pt x="832" y="985"/>
                  </a:lnTo>
                  <a:lnTo>
                    <a:pt x="819" y="1007"/>
                  </a:lnTo>
                  <a:lnTo>
                    <a:pt x="800" y="1022"/>
                  </a:lnTo>
                  <a:lnTo>
                    <a:pt x="795" y="1017"/>
                  </a:lnTo>
                  <a:lnTo>
                    <a:pt x="780" y="1032"/>
                  </a:lnTo>
                  <a:lnTo>
                    <a:pt x="770" y="1050"/>
                  </a:lnTo>
                  <a:lnTo>
                    <a:pt x="760" y="1059"/>
                  </a:lnTo>
                  <a:lnTo>
                    <a:pt x="765" y="1075"/>
                  </a:lnTo>
                  <a:lnTo>
                    <a:pt x="772" y="1070"/>
                  </a:lnTo>
                  <a:lnTo>
                    <a:pt x="777" y="1075"/>
                  </a:lnTo>
                  <a:lnTo>
                    <a:pt x="765" y="1083"/>
                  </a:lnTo>
                  <a:lnTo>
                    <a:pt x="759" y="1080"/>
                  </a:lnTo>
                  <a:lnTo>
                    <a:pt x="767" y="1095"/>
                  </a:lnTo>
                  <a:lnTo>
                    <a:pt x="769" y="1108"/>
                  </a:lnTo>
                  <a:lnTo>
                    <a:pt x="777" y="1099"/>
                  </a:lnTo>
                  <a:lnTo>
                    <a:pt x="787" y="1108"/>
                  </a:lnTo>
                  <a:lnTo>
                    <a:pt x="788" y="1103"/>
                  </a:lnTo>
                  <a:lnTo>
                    <a:pt x="802" y="1118"/>
                  </a:lnTo>
                  <a:lnTo>
                    <a:pt x="818" y="1123"/>
                  </a:lnTo>
                  <a:lnTo>
                    <a:pt x="824" y="1129"/>
                  </a:lnTo>
                  <a:lnTo>
                    <a:pt x="824" y="1154"/>
                  </a:lnTo>
                  <a:lnTo>
                    <a:pt x="804" y="1178"/>
                  </a:lnTo>
                  <a:lnTo>
                    <a:pt x="800" y="1175"/>
                  </a:lnTo>
                  <a:lnTo>
                    <a:pt x="785" y="1180"/>
                  </a:lnTo>
                  <a:lnTo>
                    <a:pt x="769" y="1167"/>
                  </a:lnTo>
                  <a:lnTo>
                    <a:pt x="749" y="1175"/>
                  </a:lnTo>
                  <a:lnTo>
                    <a:pt x="719" y="1172"/>
                  </a:lnTo>
                  <a:lnTo>
                    <a:pt x="715" y="1162"/>
                  </a:lnTo>
                  <a:lnTo>
                    <a:pt x="701" y="1160"/>
                  </a:lnTo>
                  <a:lnTo>
                    <a:pt x="703" y="1138"/>
                  </a:lnTo>
                  <a:lnTo>
                    <a:pt x="691" y="1134"/>
                  </a:lnTo>
                  <a:lnTo>
                    <a:pt x="676" y="1111"/>
                  </a:lnTo>
                  <a:lnTo>
                    <a:pt x="667" y="1113"/>
                  </a:lnTo>
                  <a:lnTo>
                    <a:pt x="647" y="1106"/>
                  </a:lnTo>
                  <a:lnTo>
                    <a:pt x="626" y="1115"/>
                  </a:lnTo>
                  <a:lnTo>
                    <a:pt x="617" y="1114"/>
                  </a:lnTo>
                  <a:lnTo>
                    <a:pt x="615" y="1119"/>
                  </a:lnTo>
                  <a:lnTo>
                    <a:pt x="606" y="1154"/>
                  </a:lnTo>
                  <a:lnTo>
                    <a:pt x="585" y="1182"/>
                  </a:lnTo>
                  <a:lnTo>
                    <a:pt x="542" y="1199"/>
                  </a:lnTo>
                  <a:lnTo>
                    <a:pt x="519" y="1209"/>
                  </a:lnTo>
                  <a:lnTo>
                    <a:pt x="509" y="1223"/>
                  </a:lnTo>
                  <a:lnTo>
                    <a:pt x="482" y="1229"/>
                  </a:lnTo>
                  <a:lnTo>
                    <a:pt x="468" y="1256"/>
                  </a:lnTo>
                  <a:lnTo>
                    <a:pt x="433" y="1276"/>
                  </a:lnTo>
                  <a:lnTo>
                    <a:pt x="439" y="1252"/>
                  </a:lnTo>
                  <a:lnTo>
                    <a:pt x="439" y="1234"/>
                  </a:lnTo>
                  <a:lnTo>
                    <a:pt x="428" y="1218"/>
                  </a:lnTo>
                  <a:lnTo>
                    <a:pt x="410" y="1207"/>
                  </a:lnTo>
                  <a:lnTo>
                    <a:pt x="401" y="1212"/>
                  </a:lnTo>
                  <a:lnTo>
                    <a:pt x="386" y="1204"/>
                  </a:lnTo>
                  <a:lnTo>
                    <a:pt x="360" y="1213"/>
                  </a:lnTo>
                  <a:lnTo>
                    <a:pt x="350" y="1208"/>
                  </a:lnTo>
                  <a:lnTo>
                    <a:pt x="350" y="1198"/>
                  </a:lnTo>
                  <a:lnTo>
                    <a:pt x="341" y="1198"/>
                  </a:lnTo>
                  <a:lnTo>
                    <a:pt x="339" y="1187"/>
                  </a:lnTo>
                  <a:lnTo>
                    <a:pt x="336" y="1180"/>
                  </a:lnTo>
                  <a:lnTo>
                    <a:pt x="341" y="1177"/>
                  </a:lnTo>
                  <a:lnTo>
                    <a:pt x="336" y="1167"/>
                  </a:lnTo>
                  <a:lnTo>
                    <a:pt x="325" y="1165"/>
                  </a:lnTo>
                  <a:lnTo>
                    <a:pt x="322" y="1150"/>
                  </a:lnTo>
                  <a:lnTo>
                    <a:pt x="307" y="1135"/>
                  </a:lnTo>
                  <a:lnTo>
                    <a:pt x="314" y="1130"/>
                  </a:lnTo>
                  <a:lnTo>
                    <a:pt x="296" y="1119"/>
                  </a:lnTo>
                  <a:lnTo>
                    <a:pt x="296" y="1108"/>
                  </a:lnTo>
                  <a:lnTo>
                    <a:pt x="291" y="1108"/>
                  </a:lnTo>
                  <a:lnTo>
                    <a:pt x="281" y="1133"/>
                  </a:lnTo>
                  <a:lnTo>
                    <a:pt x="263" y="1154"/>
                  </a:lnTo>
                  <a:lnTo>
                    <a:pt x="243" y="1135"/>
                  </a:lnTo>
                  <a:lnTo>
                    <a:pt x="266" y="1114"/>
                  </a:lnTo>
                  <a:lnTo>
                    <a:pt x="275" y="1098"/>
                  </a:lnTo>
                  <a:lnTo>
                    <a:pt x="282" y="1095"/>
                  </a:lnTo>
                  <a:lnTo>
                    <a:pt x="280" y="1090"/>
                  </a:lnTo>
                  <a:lnTo>
                    <a:pt x="285" y="1083"/>
                  </a:lnTo>
                  <a:lnTo>
                    <a:pt x="280" y="1079"/>
                  </a:lnTo>
                  <a:lnTo>
                    <a:pt x="280" y="1050"/>
                  </a:lnTo>
                  <a:lnTo>
                    <a:pt x="266" y="1055"/>
                  </a:lnTo>
                  <a:lnTo>
                    <a:pt x="263" y="1049"/>
                  </a:lnTo>
                  <a:lnTo>
                    <a:pt x="248" y="1050"/>
                  </a:lnTo>
                  <a:lnTo>
                    <a:pt x="232" y="1037"/>
                  </a:lnTo>
                  <a:lnTo>
                    <a:pt x="235" y="1030"/>
                  </a:lnTo>
                  <a:lnTo>
                    <a:pt x="243" y="1027"/>
                  </a:lnTo>
                  <a:lnTo>
                    <a:pt x="242" y="1021"/>
                  </a:lnTo>
                  <a:lnTo>
                    <a:pt x="221" y="1000"/>
                  </a:lnTo>
                  <a:lnTo>
                    <a:pt x="206" y="995"/>
                  </a:lnTo>
                  <a:lnTo>
                    <a:pt x="217" y="980"/>
                  </a:lnTo>
                  <a:lnTo>
                    <a:pt x="206" y="982"/>
                  </a:lnTo>
                  <a:lnTo>
                    <a:pt x="196" y="976"/>
                  </a:lnTo>
                  <a:lnTo>
                    <a:pt x="206" y="970"/>
                  </a:lnTo>
                  <a:lnTo>
                    <a:pt x="227" y="965"/>
                  </a:lnTo>
                  <a:lnTo>
                    <a:pt x="272" y="975"/>
                  </a:lnTo>
                  <a:lnTo>
                    <a:pt x="276" y="955"/>
                  </a:lnTo>
                  <a:lnTo>
                    <a:pt x="325" y="921"/>
                  </a:lnTo>
                  <a:lnTo>
                    <a:pt x="332" y="926"/>
                  </a:lnTo>
                  <a:lnTo>
                    <a:pt x="344" y="922"/>
                  </a:lnTo>
                  <a:lnTo>
                    <a:pt x="345" y="916"/>
                  </a:lnTo>
                  <a:lnTo>
                    <a:pt x="359" y="917"/>
                  </a:lnTo>
                  <a:lnTo>
                    <a:pt x="368" y="901"/>
                  </a:lnTo>
                  <a:lnTo>
                    <a:pt x="378" y="897"/>
                  </a:lnTo>
                  <a:lnTo>
                    <a:pt x="368" y="889"/>
                  </a:lnTo>
                  <a:lnTo>
                    <a:pt x="381" y="889"/>
                  </a:lnTo>
                  <a:lnTo>
                    <a:pt x="380" y="883"/>
                  </a:lnTo>
                  <a:lnTo>
                    <a:pt x="364" y="881"/>
                  </a:lnTo>
                  <a:lnTo>
                    <a:pt x="359" y="874"/>
                  </a:lnTo>
                  <a:lnTo>
                    <a:pt x="361" y="868"/>
                  </a:lnTo>
                  <a:lnTo>
                    <a:pt x="351" y="859"/>
                  </a:lnTo>
                  <a:lnTo>
                    <a:pt x="361" y="859"/>
                  </a:lnTo>
                  <a:lnTo>
                    <a:pt x="361" y="852"/>
                  </a:lnTo>
                  <a:lnTo>
                    <a:pt x="371" y="858"/>
                  </a:lnTo>
                  <a:lnTo>
                    <a:pt x="376" y="857"/>
                  </a:lnTo>
                  <a:lnTo>
                    <a:pt x="366" y="847"/>
                  </a:lnTo>
                  <a:lnTo>
                    <a:pt x="354" y="848"/>
                  </a:lnTo>
                  <a:lnTo>
                    <a:pt x="355" y="843"/>
                  </a:lnTo>
                  <a:lnTo>
                    <a:pt x="355" y="837"/>
                  </a:lnTo>
                  <a:lnTo>
                    <a:pt x="345" y="837"/>
                  </a:lnTo>
                  <a:lnTo>
                    <a:pt x="341" y="824"/>
                  </a:lnTo>
                  <a:lnTo>
                    <a:pt x="330" y="832"/>
                  </a:lnTo>
                  <a:lnTo>
                    <a:pt x="324" y="820"/>
                  </a:lnTo>
                  <a:lnTo>
                    <a:pt x="327" y="809"/>
                  </a:lnTo>
                  <a:lnTo>
                    <a:pt x="320" y="812"/>
                  </a:lnTo>
                  <a:lnTo>
                    <a:pt x="311" y="827"/>
                  </a:lnTo>
                  <a:lnTo>
                    <a:pt x="304" y="810"/>
                  </a:lnTo>
                  <a:lnTo>
                    <a:pt x="311" y="798"/>
                  </a:lnTo>
                  <a:lnTo>
                    <a:pt x="309" y="790"/>
                  </a:lnTo>
                  <a:lnTo>
                    <a:pt x="297" y="804"/>
                  </a:lnTo>
                  <a:lnTo>
                    <a:pt x="282" y="808"/>
                  </a:lnTo>
                  <a:lnTo>
                    <a:pt x="286" y="790"/>
                  </a:lnTo>
                  <a:lnTo>
                    <a:pt x="276" y="789"/>
                  </a:lnTo>
                  <a:lnTo>
                    <a:pt x="265" y="793"/>
                  </a:lnTo>
                  <a:lnTo>
                    <a:pt x="260" y="780"/>
                  </a:lnTo>
                  <a:lnTo>
                    <a:pt x="255" y="785"/>
                  </a:lnTo>
                  <a:lnTo>
                    <a:pt x="253" y="795"/>
                  </a:lnTo>
                  <a:lnTo>
                    <a:pt x="250" y="790"/>
                  </a:lnTo>
                  <a:lnTo>
                    <a:pt x="252" y="780"/>
                  </a:lnTo>
                  <a:lnTo>
                    <a:pt x="270" y="774"/>
                  </a:lnTo>
                  <a:lnTo>
                    <a:pt x="276" y="753"/>
                  </a:lnTo>
                  <a:lnTo>
                    <a:pt x="286" y="741"/>
                  </a:lnTo>
                  <a:lnTo>
                    <a:pt x="295" y="741"/>
                  </a:lnTo>
                  <a:lnTo>
                    <a:pt x="296" y="724"/>
                  </a:lnTo>
                  <a:lnTo>
                    <a:pt x="287" y="720"/>
                  </a:lnTo>
                  <a:lnTo>
                    <a:pt x="301" y="707"/>
                  </a:lnTo>
                  <a:lnTo>
                    <a:pt x="300" y="697"/>
                  </a:lnTo>
                  <a:lnTo>
                    <a:pt x="292" y="700"/>
                  </a:lnTo>
                  <a:lnTo>
                    <a:pt x="287" y="682"/>
                  </a:lnTo>
                  <a:lnTo>
                    <a:pt x="277" y="679"/>
                  </a:lnTo>
                  <a:lnTo>
                    <a:pt x="275" y="671"/>
                  </a:lnTo>
                  <a:lnTo>
                    <a:pt x="280" y="666"/>
                  </a:lnTo>
                  <a:lnTo>
                    <a:pt x="277" y="656"/>
                  </a:lnTo>
                  <a:lnTo>
                    <a:pt x="270" y="652"/>
                  </a:lnTo>
                  <a:lnTo>
                    <a:pt x="265" y="630"/>
                  </a:lnTo>
                  <a:lnTo>
                    <a:pt x="250" y="620"/>
                  </a:lnTo>
                  <a:lnTo>
                    <a:pt x="247" y="625"/>
                  </a:lnTo>
                  <a:lnTo>
                    <a:pt x="247" y="615"/>
                  </a:lnTo>
                  <a:lnTo>
                    <a:pt x="231" y="613"/>
                  </a:lnTo>
                  <a:lnTo>
                    <a:pt x="231" y="602"/>
                  </a:lnTo>
                  <a:lnTo>
                    <a:pt x="227" y="596"/>
                  </a:lnTo>
                  <a:lnTo>
                    <a:pt x="232" y="592"/>
                  </a:lnTo>
                  <a:lnTo>
                    <a:pt x="232" y="583"/>
                  </a:lnTo>
                  <a:lnTo>
                    <a:pt x="238" y="586"/>
                  </a:lnTo>
                  <a:lnTo>
                    <a:pt x="247" y="581"/>
                  </a:lnTo>
                  <a:lnTo>
                    <a:pt x="260" y="559"/>
                  </a:lnTo>
                  <a:lnTo>
                    <a:pt x="248" y="548"/>
                  </a:lnTo>
                  <a:lnTo>
                    <a:pt x="223" y="549"/>
                  </a:lnTo>
                  <a:lnTo>
                    <a:pt x="191" y="561"/>
                  </a:lnTo>
                  <a:lnTo>
                    <a:pt x="187" y="558"/>
                  </a:lnTo>
                  <a:lnTo>
                    <a:pt x="174" y="558"/>
                  </a:lnTo>
                  <a:lnTo>
                    <a:pt x="173" y="564"/>
                  </a:lnTo>
                  <a:lnTo>
                    <a:pt x="167" y="561"/>
                  </a:lnTo>
                  <a:lnTo>
                    <a:pt x="164" y="566"/>
                  </a:lnTo>
                  <a:lnTo>
                    <a:pt x="157" y="551"/>
                  </a:lnTo>
                  <a:lnTo>
                    <a:pt x="157" y="569"/>
                  </a:lnTo>
                  <a:lnTo>
                    <a:pt x="147" y="578"/>
                  </a:lnTo>
                  <a:lnTo>
                    <a:pt x="139" y="574"/>
                  </a:lnTo>
                  <a:lnTo>
                    <a:pt x="138" y="561"/>
                  </a:lnTo>
                  <a:lnTo>
                    <a:pt x="123" y="554"/>
                  </a:lnTo>
                  <a:lnTo>
                    <a:pt x="114" y="561"/>
                  </a:lnTo>
                  <a:lnTo>
                    <a:pt x="105" y="556"/>
                  </a:lnTo>
                  <a:lnTo>
                    <a:pt x="103" y="558"/>
                  </a:lnTo>
                  <a:lnTo>
                    <a:pt x="98" y="543"/>
                  </a:lnTo>
                  <a:lnTo>
                    <a:pt x="84" y="533"/>
                  </a:lnTo>
                  <a:lnTo>
                    <a:pt x="68" y="539"/>
                  </a:lnTo>
                  <a:lnTo>
                    <a:pt x="59" y="522"/>
                  </a:lnTo>
                  <a:lnTo>
                    <a:pt x="64" y="505"/>
                  </a:lnTo>
                  <a:lnTo>
                    <a:pt x="56" y="498"/>
                  </a:lnTo>
                  <a:lnTo>
                    <a:pt x="70" y="492"/>
                  </a:lnTo>
                  <a:lnTo>
                    <a:pt x="40" y="489"/>
                  </a:lnTo>
                  <a:lnTo>
                    <a:pt x="35" y="480"/>
                  </a:lnTo>
                  <a:lnTo>
                    <a:pt x="61" y="482"/>
                  </a:lnTo>
                  <a:lnTo>
                    <a:pt x="61" y="468"/>
                  </a:lnTo>
                  <a:lnTo>
                    <a:pt x="64" y="463"/>
                  </a:lnTo>
                  <a:lnTo>
                    <a:pt x="50" y="459"/>
                  </a:lnTo>
                  <a:lnTo>
                    <a:pt x="66" y="454"/>
                  </a:lnTo>
                  <a:lnTo>
                    <a:pt x="66" y="445"/>
                  </a:lnTo>
                  <a:lnTo>
                    <a:pt x="59" y="441"/>
                  </a:lnTo>
                  <a:lnTo>
                    <a:pt x="31" y="439"/>
                  </a:lnTo>
                  <a:lnTo>
                    <a:pt x="34" y="431"/>
                  </a:lnTo>
                  <a:lnTo>
                    <a:pt x="26" y="426"/>
                  </a:lnTo>
                  <a:lnTo>
                    <a:pt x="56" y="421"/>
                  </a:lnTo>
                  <a:lnTo>
                    <a:pt x="31" y="413"/>
                  </a:lnTo>
                  <a:lnTo>
                    <a:pt x="5" y="429"/>
                  </a:lnTo>
                  <a:lnTo>
                    <a:pt x="0" y="426"/>
                  </a:lnTo>
                  <a:lnTo>
                    <a:pt x="4" y="415"/>
                  </a:lnTo>
                  <a:lnTo>
                    <a:pt x="21" y="401"/>
                  </a:lnTo>
                  <a:lnTo>
                    <a:pt x="21" y="370"/>
                  </a:lnTo>
                  <a:lnTo>
                    <a:pt x="30" y="349"/>
                  </a:lnTo>
                  <a:lnTo>
                    <a:pt x="43" y="344"/>
                  </a:lnTo>
                  <a:lnTo>
                    <a:pt x="66" y="344"/>
                  </a:lnTo>
                  <a:lnTo>
                    <a:pt x="80" y="335"/>
                  </a:lnTo>
                  <a:lnTo>
                    <a:pt x="85" y="317"/>
                  </a:lnTo>
                  <a:lnTo>
                    <a:pt x="88" y="283"/>
                  </a:lnTo>
                  <a:lnTo>
                    <a:pt x="99" y="256"/>
                  </a:lnTo>
                  <a:lnTo>
                    <a:pt x="110" y="232"/>
                  </a:lnTo>
                  <a:lnTo>
                    <a:pt x="109" y="211"/>
                  </a:lnTo>
                  <a:lnTo>
                    <a:pt x="115" y="179"/>
                  </a:lnTo>
                  <a:lnTo>
                    <a:pt x="132" y="165"/>
                  </a:lnTo>
                  <a:lnTo>
                    <a:pt x="139" y="165"/>
                  </a:lnTo>
                  <a:lnTo>
                    <a:pt x="149" y="177"/>
                  </a:lnTo>
                  <a:lnTo>
                    <a:pt x="148" y="214"/>
                  </a:lnTo>
                  <a:lnTo>
                    <a:pt x="152" y="219"/>
                  </a:lnTo>
                  <a:lnTo>
                    <a:pt x="201" y="227"/>
                  </a:lnTo>
                  <a:lnTo>
                    <a:pt x="213" y="227"/>
                  </a:lnTo>
                  <a:lnTo>
                    <a:pt x="240" y="219"/>
                  </a:lnTo>
                  <a:lnTo>
                    <a:pt x="266" y="177"/>
                  </a:lnTo>
                  <a:lnTo>
                    <a:pt x="301" y="165"/>
                  </a:lnTo>
                  <a:lnTo>
                    <a:pt x="312" y="140"/>
                  </a:lnTo>
                  <a:lnTo>
                    <a:pt x="312" y="113"/>
                  </a:lnTo>
                  <a:lnTo>
                    <a:pt x="320" y="93"/>
                  </a:lnTo>
                  <a:lnTo>
                    <a:pt x="341" y="88"/>
                  </a:lnTo>
                  <a:lnTo>
                    <a:pt x="364" y="91"/>
                  </a:lnTo>
                  <a:lnTo>
                    <a:pt x="376" y="86"/>
                  </a:lnTo>
                  <a:lnTo>
                    <a:pt x="376" y="44"/>
                  </a:lnTo>
                  <a:lnTo>
                    <a:pt x="385" y="35"/>
                  </a:lnTo>
                  <a:lnTo>
                    <a:pt x="403" y="35"/>
                  </a:lnTo>
                  <a:lnTo>
                    <a:pt x="425" y="60"/>
                  </a:lnTo>
                  <a:lnTo>
                    <a:pt x="442" y="61"/>
                  </a:lnTo>
                  <a:lnTo>
                    <a:pt x="457" y="40"/>
                  </a:lnTo>
                  <a:lnTo>
                    <a:pt x="462" y="14"/>
                  </a:lnTo>
                  <a:lnTo>
                    <a:pt x="472" y="0"/>
                  </a:lnTo>
                  <a:lnTo>
                    <a:pt x="492" y="2"/>
                  </a:lnTo>
                  <a:lnTo>
                    <a:pt x="509" y="44"/>
                  </a:lnTo>
                  <a:lnTo>
                    <a:pt x="521" y="55"/>
                  </a:lnTo>
                  <a:lnTo>
                    <a:pt x="532" y="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   </a:t>
              </a:r>
            </a:p>
            <a:p>
              <a:pPr algn="r"/>
              <a:endParaRPr lang="en-US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r"/>
              <a:endParaRPr lang="en-US" sz="1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r"/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-5098" y="6607264"/>
            <a:ext cx="102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FEE.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62" name="Freeform 53"/>
          <p:cNvSpPr>
            <a:spLocks/>
          </p:cNvSpPr>
          <p:nvPr/>
        </p:nvSpPr>
        <p:spPr bwMode="auto">
          <a:xfrm>
            <a:off x="4280400" y="2095200"/>
            <a:ext cx="1021021" cy="854935"/>
          </a:xfrm>
          <a:custGeom>
            <a:avLst/>
            <a:gdLst>
              <a:gd name="T0" fmla="*/ 545 w 1498"/>
              <a:gd name="T1" fmla="*/ 24 h 1258"/>
              <a:gd name="T2" fmla="*/ 556 w 1498"/>
              <a:gd name="T3" fmla="*/ 89 h 1258"/>
              <a:gd name="T4" fmla="*/ 577 w 1498"/>
              <a:gd name="T5" fmla="*/ 173 h 1258"/>
              <a:gd name="T6" fmla="*/ 572 w 1498"/>
              <a:gd name="T7" fmla="*/ 245 h 1258"/>
              <a:gd name="T8" fmla="*/ 570 w 1498"/>
              <a:gd name="T9" fmla="*/ 293 h 1258"/>
              <a:gd name="T10" fmla="*/ 624 w 1498"/>
              <a:gd name="T11" fmla="*/ 319 h 1258"/>
              <a:gd name="T12" fmla="*/ 699 w 1498"/>
              <a:gd name="T13" fmla="*/ 286 h 1258"/>
              <a:gd name="T14" fmla="*/ 753 w 1498"/>
              <a:gd name="T15" fmla="*/ 284 h 1258"/>
              <a:gd name="T16" fmla="*/ 764 w 1498"/>
              <a:gd name="T17" fmla="*/ 397 h 1258"/>
              <a:gd name="T18" fmla="*/ 791 w 1498"/>
              <a:gd name="T19" fmla="*/ 462 h 1258"/>
              <a:gd name="T20" fmla="*/ 915 w 1498"/>
              <a:gd name="T21" fmla="*/ 505 h 1258"/>
              <a:gd name="T22" fmla="*/ 1018 w 1498"/>
              <a:gd name="T23" fmla="*/ 511 h 1258"/>
              <a:gd name="T24" fmla="*/ 1087 w 1498"/>
              <a:gd name="T25" fmla="*/ 564 h 1258"/>
              <a:gd name="T26" fmla="*/ 1176 w 1498"/>
              <a:gd name="T27" fmla="*/ 551 h 1258"/>
              <a:gd name="T28" fmla="*/ 1285 w 1498"/>
              <a:gd name="T29" fmla="*/ 492 h 1258"/>
              <a:gd name="T30" fmla="*/ 1438 w 1498"/>
              <a:gd name="T31" fmla="*/ 516 h 1258"/>
              <a:gd name="T32" fmla="*/ 1482 w 1498"/>
              <a:gd name="T33" fmla="*/ 580 h 1258"/>
              <a:gd name="T34" fmla="*/ 1476 w 1498"/>
              <a:gd name="T35" fmla="*/ 619 h 1258"/>
              <a:gd name="T36" fmla="*/ 1463 w 1498"/>
              <a:gd name="T37" fmla="*/ 674 h 1258"/>
              <a:gd name="T38" fmla="*/ 1497 w 1498"/>
              <a:gd name="T39" fmla="*/ 710 h 1258"/>
              <a:gd name="T40" fmla="*/ 1468 w 1498"/>
              <a:gd name="T41" fmla="*/ 776 h 1258"/>
              <a:gd name="T42" fmla="*/ 1390 w 1498"/>
              <a:gd name="T43" fmla="*/ 827 h 1258"/>
              <a:gd name="T44" fmla="*/ 1353 w 1498"/>
              <a:gd name="T45" fmla="*/ 840 h 1258"/>
              <a:gd name="T46" fmla="*/ 1400 w 1498"/>
              <a:gd name="T47" fmla="*/ 894 h 1258"/>
              <a:gd name="T48" fmla="*/ 1428 w 1498"/>
              <a:gd name="T49" fmla="*/ 986 h 1258"/>
              <a:gd name="T50" fmla="*/ 1392 w 1498"/>
              <a:gd name="T51" fmla="*/ 1069 h 1258"/>
              <a:gd name="T52" fmla="*/ 1326 w 1498"/>
              <a:gd name="T53" fmla="*/ 1109 h 1258"/>
              <a:gd name="T54" fmla="*/ 1257 w 1498"/>
              <a:gd name="T55" fmla="*/ 1125 h 1258"/>
              <a:gd name="T56" fmla="*/ 1208 w 1498"/>
              <a:gd name="T57" fmla="*/ 1109 h 1258"/>
              <a:gd name="T58" fmla="*/ 1098 w 1498"/>
              <a:gd name="T59" fmla="*/ 1143 h 1258"/>
              <a:gd name="T60" fmla="*/ 984 w 1498"/>
              <a:gd name="T61" fmla="*/ 1168 h 1258"/>
              <a:gd name="T62" fmla="*/ 937 w 1498"/>
              <a:gd name="T63" fmla="*/ 1127 h 1258"/>
              <a:gd name="T64" fmla="*/ 640 w 1498"/>
              <a:gd name="T65" fmla="*/ 1169 h 1258"/>
              <a:gd name="T66" fmla="*/ 496 w 1498"/>
              <a:gd name="T67" fmla="*/ 1228 h 1258"/>
              <a:gd name="T68" fmla="*/ 448 w 1498"/>
              <a:gd name="T69" fmla="*/ 1143 h 1258"/>
              <a:gd name="T70" fmla="*/ 448 w 1498"/>
              <a:gd name="T71" fmla="*/ 1104 h 1258"/>
              <a:gd name="T72" fmla="*/ 407 w 1498"/>
              <a:gd name="T73" fmla="*/ 1109 h 1258"/>
              <a:gd name="T74" fmla="*/ 365 w 1498"/>
              <a:gd name="T75" fmla="*/ 1047 h 1258"/>
              <a:gd name="T76" fmla="*/ 390 w 1498"/>
              <a:gd name="T77" fmla="*/ 993 h 1258"/>
              <a:gd name="T78" fmla="*/ 410 w 1498"/>
              <a:gd name="T79" fmla="*/ 887 h 1258"/>
              <a:gd name="T80" fmla="*/ 328 w 1498"/>
              <a:gd name="T81" fmla="*/ 728 h 1258"/>
              <a:gd name="T82" fmla="*/ 400 w 1498"/>
              <a:gd name="T83" fmla="*/ 679 h 1258"/>
              <a:gd name="T84" fmla="*/ 383 w 1498"/>
              <a:gd name="T85" fmla="*/ 641 h 1258"/>
              <a:gd name="T86" fmla="*/ 267 w 1498"/>
              <a:gd name="T87" fmla="*/ 621 h 1258"/>
              <a:gd name="T88" fmla="*/ 211 w 1498"/>
              <a:gd name="T89" fmla="*/ 606 h 1258"/>
              <a:gd name="T90" fmla="*/ 168 w 1498"/>
              <a:gd name="T91" fmla="*/ 596 h 1258"/>
              <a:gd name="T92" fmla="*/ 131 w 1498"/>
              <a:gd name="T93" fmla="*/ 562 h 1258"/>
              <a:gd name="T94" fmla="*/ 85 w 1498"/>
              <a:gd name="T95" fmla="*/ 503 h 1258"/>
              <a:gd name="T96" fmla="*/ 54 w 1498"/>
              <a:gd name="T97" fmla="*/ 441 h 1258"/>
              <a:gd name="T98" fmla="*/ 28 w 1498"/>
              <a:gd name="T99" fmla="*/ 357 h 1258"/>
              <a:gd name="T100" fmla="*/ 23 w 1498"/>
              <a:gd name="T101" fmla="*/ 306 h 1258"/>
              <a:gd name="T102" fmla="*/ 11 w 1498"/>
              <a:gd name="T103" fmla="*/ 227 h 1258"/>
              <a:gd name="T104" fmla="*/ 289 w 1498"/>
              <a:gd name="T105" fmla="*/ 275 h 1258"/>
              <a:gd name="T106" fmla="*/ 289 w 1498"/>
              <a:gd name="T107" fmla="*/ 231 h 1258"/>
              <a:gd name="T108" fmla="*/ 289 w 1498"/>
              <a:gd name="T109" fmla="*/ 190 h 1258"/>
              <a:gd name="T110" fmla="*/ 333 w 1498"/>
              <a:gd name="T111" fmla="*/ 152 h 1258"/>
              <a:gd name="T112" fmla="*/ 364 w 1498"/>
              <a:gd name="T113" fmla="*/ 91 h 1258"/>
              <a:gd name="T114" fmla="*/ 379 w 1498"/>
              <a:gd name="T115" fmla="*/ 47 h 1258"/>
              <a:gd name="T116" fmla="*/ 402 w 1498"/>
              <a:gd name="T117" fmla="*/ 13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1258">
                <a:moveTo>
                  <a:pt x="444" y="19"/>
                </a:moveTo>
                <a:lnTo>
                  <a:pt x="449" y="35"/>
                </a:lnTo>
                <a:lnTo>
                  <a:pt x="448" y="38"/>
                </a:lnTo>
                <a:lnTo>
                  <a:pt x="469" y="40"/>
                </a:lnTo>
                <a:lnTo>
                  <a:pt x="484" y="24"/>
                </a:lnTo>
                <a:lnTo>
                  <a:pt x="498" y="20"/>
                </a:lnTo>
                <a:lnTo>
                  <a:pt x="530" y="29"/>
                </a:lnTo>
                <a:lnTo>
                  <a:pt x="545" y="24"/>
                </a:lnTo>
                <a:lnTo>
                  <a:pt x="546" y="30"/>
                </a:lnTo>
                <a:lnTo>
                  <a:pt x="560" y="38"/>
                </a:lnTo>
                <a:lnTo>
                  <a:pt x="562" y="42"/>
                </a:lnTo>
                <a:lnTo>
                  <a:pt x="562" y="63"/>
                </a:lnTo>
                <a:lnTo>
                  <a:pt x="567" y="64"/>
                </a:lnTo>
                <a:lnTo>
                  <a:pt x="570" y="73"/>
                </a:lnTo>
                <a:lnTo>
                  <a:pt x="562" y="87"/>
                </a:lnTo>
                <a:lnTo>
                  <a:pt x="556" y="89"/>
                </a:lnTo>
                <a:lnTo>
                  <a:pt x="572" y="101"/>
                </a:lnTo>
                <a:lnTo>
                  <a:pt x="566" y="109"/>
                </a:lnTo>
                <a:lnTo>
                  <a:pt x="571" y="114"/>
                </a:lnTo>
                <a:lnTo>
                  <a:pt x="585" y="117"/>
                </a:lnTo>
                <a:lnTo>
                  <a:pt x="587" y="121"/>
                </a:lnTo>
                <a:lnTo>
                  <a:pt x="571" y="137"/>
                </a:lnTo>
                <a:lnTo>
                  <a:pt x="581" y="162"/>
                </a:lnTo>
                <a:lnTo>
                  <a:pt x="577" y="173"/>
                </a:lnTo>
                <a:lnTo>
                  <a:pt x="585" y="180"/>
                </a:lnTo>
                <a:lnTo>
                  <a:pt x="566" y="192"/>
                </a:lnTo>
                <a:lnTo>
                  <a:pt x="570" y="205"/>
                </a:lnTo>
                <a:lnTo>
                  <a:pt x="576" y="205"/>
                </a:lnTo>
                <a:lnTo>
                  <a:pt x="580" y="212"/>
                </a:lnTo>
                <a:lnTo>
                  <a:pt x="567" y="226"/>
                </a:lnTo>
                <a:lnTo>
                  <a:pt x="562" y="245"/>
                </a:lnTo>
                <a:lnTo>
                  <a:pt x="572" y="245"/>
                </a:lnTo>
                <a:lnTo>
                  <a:pt x="567" y="254"/>
                </a:lnTo>
                <a:lnTo>
                  <a:pt x="575" y="254"/>
                </a:lnTo>
                <a:lnTo>
                  <a:pt x="571" y="265"/>
                </a:lnTo>
                <a:lnTo>
                  <a:pt x="590" y="279"/>
                </a:lnTo>
                <a:lnTo>
                  <a:pt x="585" y="289"/>
                </a:lnTo>
                <a:lnTo>
                  <a:pt x="580" y="295"/>
                </a:lnTo>
                <a:lnTo>
                  <a:pt x="575" y="293"/>
                </a:lnTo>
                <a:lnTo>
                  <a:pt x="570" y="293"/>
                </a:lnTo>
                <a:lnTo>
                  <a:pt x="570" y="300"/>
                </a:lnTo>
                <a:lnTo>
                  <a:pt x="575" y="293"/>
                </a:lnTo>
                <a:lnTo>
                  <a:pt x="586" y="306"/>
                </a:lnTo>
                <a:lnTo>
                  <a:pt x="591" y="306"/>
                </a:lnTo>
                <a:lnTo>
                  <a:pt x="592" y="313"/>
                </a:lnTo>
                <a:lnTo>
                  <a:pt x="607" y="313"/>
                </a:lnTo>
                <a:lnTo>
                  <a:pt x="617" y="321"/>
                </a:lnTo>
                <a:lnTo>
                  <a:pt x="624" y="319"/>
                </a:lnTo>
                <a:lnTo>
                  <a:pt x="629" y="305"/>
                </a:lnTo>
                <a:lnTo>
                  <a:pt x="640" y="301"/>
                </a:lnTo>
                <a:lnTo>
                  <a:pt x="654" y="290"/>
                </a:lnTo>
                <a:lnTo>
                  <a:pt x="660" y="286"/>
                </a:lnTo>
                <a:lnTo>
                  <a:pt x="668" y="291"/>
                </a:lnTo>
                <a:lnTo>
                  <a:pt x="681" y="286"/>
                </a:lnTo>
                <a:lnTo>
                  <a:pt x="694" y="289"/>
                </a:lnTo>
                <a:lnTo>
                  <a:pt x="699" y="286"/>
                </a:lnTo>
                <a:lnTo>
                  <a:pt x="708" y="270"/>
                </a:lnTo>
                <a:lnTo>
                  <a:pt x="713" y="270"/>
                </a:lnTo>
                <a:lnTo>
                  <a:pt x="719" y="265"/>
                </a:lnTo>
                <a:lnTo>
                  <a:pt x="725" y="265"/>
                </a:lnTo>
                <a:lnTo>
                  <a:pt x="730" y="271"/>
                </a:lnTo>
                <a:lnTo>
                  <a:pt x="732" y="265"/>
                </a:lnTo>
                <a:lnTo>
                  <a:pt x="742" y="281"/>
                </a:lnTo>
                <a:lnTo>
                  <a:pt x="753" y="284"/>
                </a:lnTo>
                <a:lnTo>
                  <a:pt x="757" y="298"/>
                </a:lnTo>
                <a:lnTo>
                  <a:pt x="748" y="308"/>
                </a:lnTo>
                <a:lnTo>
                  <a:pt x="768" y="316"/>
                </a:lnTo>
                <a:lnTo>
                  <a:pt x="769" y="344"/>
                </a:lnTo>
                <a:lnTo>
                  <a:pt x="759" y="353"/>
                </a:lnTo>
                <a:lnTo>
                  <a:pt x="778" y="388"/>
                </a:lnTo>
                <a:lnTo>
                  <a:pt x="769" y="390"/>
                </a:lnTo>
                <a:lnTo>
                  <a:pt x="764" y="397"/>
                </a:lnTo>
                <a:lnTo>
                  <a:pt x="769" y="423"/>
                </a:lnTo>
                <a:lnTo>
                  <a:pt x="735" y="447"/>
                </a:lnTo>
                <a:lnTo>
                  <a:pt x="739" y="451"/>
                </a:lnTo>
                <a:lnTo>
                  <a:pt x="764" y="451"/>
                </a:lnTo>
                <a:lnTo>
                  <a:pt x="767" y="462"/>
                </a:lnTo>
                <a:lnTo>
                  <a:pt x="759" y="468"/>
                </a:lnTo>
                <a:lnTo>
                  <a:pt x="763" y="472"/>
                </a:lnTo>
                <a:lnTo>
                  <a:pt x="791" y="462"/>
                </a:lnTo>
                <a:lnTo>
                  <a:pt x="801" y="467"/>
                </a:lnTo>
                <a:lnTo>
                  <a:pt x="843" y="508"/>
                </a:lnTo>
                <a:lnTo>
                  <a:pt x="862" y="507"/>
                </a:lnTo>
                <a:lnTo>
                  <a:pt x="875" y="498"/>
                </a:lnTo>
                <a:lnTo>
                  <a:pt x="896" y="530"/>
                </a:lnTo>
                <a:lnTo>
                  <a:pt x="896" y="515"/>
                </a:lnTo>
                <a:lnTo>
                  <a:pt x="910" y="513"/>
                </a:lnTo>
                <a:lnTo>
                  <a:pt x="915" y="505"/>
                </a:lnTo>
                <a:lnTo>
                  <a:pt x="931" y="500"/>
                </a:lnTo>
                <a:lnTo>
                  <a:pt x="949" y="505"/>
                </a:lnTo>
                <a:lnTo>
                  <a:pt x="954" y="497"/>
                </a:lnTo>
                <a:lnTo>
                  <a:pt x="970" y="493"/>
                </a:lnTo>
                <a:lnTo>
                  <a:pt x="970" y="488"/>
                </a:lnTo>
                <a:lnTo>
                  <a:pt x="993" y="488"/>
                </a:lnTo>
                <a:lnTo>
                  <a:pt x="1018" y="508"/>
                </a:lnTo>
                <a:lnTo>
                  <a:pt x="1018" y="511"/>
                </a:lnTo>
                <a:lnTo>
                  <a:pt x="1025" y="516"/>
                </a:lnTo>
                <a:lnTo>
                  <a:pt x="1021" y="520"/>
                </a:lnTo>
                <a:lnTo>
                  <a:pt x="1025" y="526"/>
                </a:lnTo>
                <a:lnTo>
                  <a:pt x="1039" y="536"/>
                </a:lnTo>
                <a:lnTo>
                  <a:pt x="1059" y="540"/>
                </a:lnTo>
                <a:lnTo>
                  <a:pt x="1055" y="542"/>
                </a:lnTo>
                <a:lnTo>
                  <a:pt x="1075" y="562"/>
                </a:lnTo>
                <a:lnTo>
                  <a:pt x="1087" y="564"/>
                </a:lnTo>
                <a:lnTo>
                  <a:pt x="1093" y="575"/>
                </a:lnTo>
                <a:lnTo>
                  <a:pt x="1113" y="569"/>
                </a:lnTo>
                <a:lnTo>
                  <a:pt x="1133" y="557"/>
                </a:lnTo>
                <a:lnTo>
                  <a:pt x="1128" y="540"/>
                </a:lnTo>
                <a:lnTo>
                  <a:pt x="1147" y="523"/>
                </a:lnTo>
                <a:lnTo>
                  <a:pt x="1156" y="523"/>
                </a:lnTo>
                <a:lnTo>
                  <a:pt x="1161" y="537"/>
                </a:lnTo>
                <a:lnTo>
                  <a:pt x="1176" y="551"/>
                </a:lnTo>
                <a:lnTo>
                  <a:pt x="1190" y="555"/>
                </a:lnTo>
                <a:lnTo>
                  <a:pt x="1202" y="551"/>
                </a:lnTo>
                <a:lnTo>
                  <a:pt x="1205" y="526"/>
                </a:lnTo>
                <a:lnTo>
                  <a:pt x="1210" y="516"/>
                </a:lnTo>
                <a:lnTo>
                  <a:pt x="1220" y="513"/>
                </a:lnTo>
                <a:lnTo>
                  <a:pt x="1236" y="525"/>
                </a:lnTo>
                <a:lnTo>
                  <a:pt x="1266" y="493"/>
                </a:lnTo>
                <a:lnTo>
                  <a:pt x="1285" y="492"/>
                </a:lnTo>
                <a:lnTo>
                  <a:pt x="1301" y="467"/>
                </a:lnTo>
                <a:lnTo>
                  <a:pt x="1336" y="483"/>
                </a:lnTo>
                <a:lnTo>
                  <a:pt x="1355" y="477"/>
                </a:lnTo>
                <a:lnTo>
                  <a:pt x="1383" y="483"/>
                </a:lnTo>
                <a:lnTo>
                  <a:pt x="1388" y="488"/>
                </a:lnTo>
                <a:lnTo>
                  <a:pt x="1389" y="527"/>
                </a:lnTo>
                <a:lnTo>
                  <a:pt x="1429" y="518"/>
                </a:lnTo>
                <a:lnTo>
                  <a:pt x="1438" y="516"/>
                </a:lnTo>
                <a:lnTo>
                  <a:pt x="1442" y="523"/>
                </a:lnTo>
                <a:lnTo>
                  <a:pt x="1463" y="525"/>
                </a:lnTo>
                <a:lnTo>
                  <a:pt x="1461" y="541"/>
                </a:lnTo>
                <a:lnTo>
                  <a:pt x="1453" y="550"/>
                </a:lnTo>
                <a:lnTo>
                  <a:pt x="1459" y="564"/>
                </a:lnTo>
                <a:lnTo>
                  <a:pt x="1479" y="566"/>
                </a:lnTo>
                <a:lnTo>
                  <a:pt x="1491" y="574"/>
                </a:lnTo>
                <a:lnTo>
                  <a:pt x="1482" y="580"/>
                </a:lnTo>
                <a:lnTo>
                  <a:pt x="1484" y="590"/>
                </a:lnTo>
                <a:lnTo>
                  <a:pt x="1471" y="587"/>
                </a:lnTo>
                <a:lnTo>
                  <a:pt x="1459" y="599"/>
                </a:lnTo>
                <a:lnTo>
                  <a:pt x="1466" y="606"/>
                </a:lnTo>
                <a:lnTo>
                  <a:pt x="1471" y="600"/>
                </a:lnTo>
                <a:lnTo>
                  <a:pt x="1476" y="601"/>
                </a:lnTo>
                <a:lnTo>
                  <a:pt x="1469" y="611"/>
                </a:lnTo>
                <a:lnTo>
                  <a:pt x="1476" y="619"/>
                </a:lnTo>
                <a:lnTo>
                  <a:pt x="1471" y="626"/>
                </a:lnTo>
                <a:lnTo>
                  <a:pt x="1469" y="644"/>
                </a:lnTo>
                <a:lnTo>
                  <a:pt x="1488" y="653"/>
                </a:lnTo>
                <a:lnTo>
                  <a:pt x="1496" y="660"/>
                </a:lnTo>
                <a:lnTo>
                  <a:pt x="1488" y="665"/>
                </a:lnTo>
                <a:lnTo>
                  <a:pt x="1482" y="665"/>
                </a:lnTo>
                <a:lnTo>
                  <a:pt x="1477" y="675"/>
                </a:lnTo>
                <a:lnTo>
                  <a:pt x="1463" y="674"/>
                </a:lnTo>
                <a:lnTo>
                  <a:pt x="1463" y="680"/>
                </a:lnTo>
                <a:lnTo>
                  <a:pt x="1468" y="683"/>
                </a:lnTo>
                <a:lnTo>
                  <a:pt x="1459" y="692"/>
                </a:lnTo>
                <a:lnTo>
                  <a:pt x="1464" y="697"/>
                </a:lnTo>
                <a:lnTo>
                  <a:pt x="1481" y="690"/>
                </a:lnTo>
                <a:lnTo>
                  <a:pt x="1487" y="695"/>
                </a:lnTo>
                <a:lnTo>
                  <a:pt x="1488" y="710"/>
                </a:lnTo>
                <a:lnTo>
                  <a:pt x="1497" y="710"/>
                </a:lnTo>
                <a:lnTo>
                  <a:pt x="1498" y="733"/>
                </a:lnTo>
                <a:lnTo>
                  <a:pt x="1493" y="749"/>
                </a:lnTo>
                <a:lnTo>
                  <a:pt x="1491" y="753"/>
                </a:lnTo>
                <a:lnTo>
                  <a:pt x="1484" y="749"/>
                </a:lnTo>
                <a:lnTo>
                  <a:pt x="1486" y="758"/>
                </a:lnTo>
                <a:lnTo>
                  <a:pt x="1479" y="769"/>
                </a:lnTo>
                <a:lnTo>
                  <a:pt x="1471" y="768"/>
                </a:lnTo>
                <a:lnTo>
                  <a:pt x="1468" y="776"/>
                </a:lnTo>
                <a:lnTo>
                  <a:pt x="1461" y="773"/>
                </a:lnTo>
                <a:lnTo>
                  <a:pt x="1463" y="781"/>
                </a:lnTo>
                <a:lnTo>
                  <a:pt x="1459" y="779"/>
                </a:lnTo>
                <a:lnTo>
                  <a:pt x="1454" y="787"/>
                </a:lnTo>
                <a:lnTo>
                  <a:pt x="1427" y="789"/>
                </a:lnTo>
                <a:lnTo>
                  <a:pt x="1399" y="797"/>
                </a:lnTo>
                <a:lnTo>
                  <a:pt x="1389" y="817"/>
                </a:lnTo>
                <a:lnTo>
                  <a:pt x="1390" y="827"/>
                </a:lnTo>
                <a:lnTo>
                  <a:pt x="1360" y="827"/>
                </a:lnTo>
                <a:lnTo>
                  <a:pt x="1353" y="832"/>
                </a:lnTo>
                <a:lnTo>
                  <a:pt x="1326" y="828"/>
                </a:lnTo>
                <a:lnTo>
                  <a:pt x="1321" y="822"/>
                </a:lnTo>
                <a:lnTo>
                  <a:pt x="1314" y="826"/>
                </a:lnTo>
                <a:lnTo>
                  <a:pt x="1319" y="837"/>
                </a:lnTo>
                <a:lnTo>
                  <a:pt x="1338" y="835"/>
                </a:lnTo>
                <a:lnTo>
                  <a:pt x="1353" y="840"/>
                </a:lnTo>
                <a:lnTo>
                  <a:pt x="1360" y="856"/>
                </a:lnTo>
                <a:lnTo>
                  <a:pt x="1346" y="887"/>
                </a:lnTo>
                <a:lnTo>
                  <a:pt x="1355" y="885"/>
                </a:lnTo>
                <a:lnTo>
                  <a:pt x="1364" y="887"/>
                </a:lnTo>
                <a:lnTo>
                  <a:pt x="1368" y="882"/>
                </a:lnTo>
                <a:lnTo>
                  <a:pt x="1384" y="890"/>
                </a:lnTo>
                <a:lnTo>
                  <a:pt x="1390" y="885"/>
                </a:lnTo>
                <a:lnTo>
                  <a:pt x="1400" y="894"/>
                </a:lnTo>
                <a:lnTo>
                  <a:pt x="1413" y="890"/>
                </a:lnTo>
                <a:lnTo>
                  <a:pt x="1429" y="904"/>
                </a:lnTo>
                <a:lnTo>
                  <a:pt x="1423" y="940"/>
                </a:lnTo>
                <a:lnTo>
                  <a:pt x="1428" y="950"/>
                </a:lnTo>
                <a:lnTo>
                  <a:pt x="1424" y="954"/>
                </a:lnTo>
                <a:lnTo>
                  <a:pt x="1434" y="966"/>
                </a:lnTo>
                <a:lnTo>
                  <a:pt x="1427" y="981"/>
                </a:lnTo>
                <a:lnTo>
                  <a:pt x="1428" y="986"/>
                </a:lnTo>
                <a:lnTo>
                  <a:pt x="1410" y="1010"/>
                </a:lnTo>
                <a:lnTo>
                  <a:pt x="1410" y="1025"/>
                </a:lnTo>
                <a:lnTo>
                  <a:pt x="1405" y="1025"/>
                </a:lnTo>
                <a:lnTo>
                  <a:pt x="1408" y="1037"/>
                </a:lnTo>
                <a:lnTo>
                  <a:pt x="1402" y="1042"/>
                </a:lnTo>
                <a:lnTo>
                  <a:pt x="1404" y="1055"/>
                </a:lnTo>
                <a:lnTo>
                  <a:pt x="1397" y="1057"/>
                </a:lnTo>
                <a:lnTo>
                  <a:pt x="1392" y="1069"/>
                </a:lnTo>
                <a:lnTo>
                  <a:pt x="1378" y="1083"/>
                </a:lnTo>
                <a:lnTo>
                  <a:pt x="1379" y="1094"/>
                </a:lnTo>
                <a:lnTo>
                  <a:pt x="1368" y="1105"/>
                </a:lnTo>
                <a:lnTo>
                  <a:pt x="1358" y="1103"/>
                </a:lnTo>
                <a:lnTo>
                  <a:pt x="1346" y="1104"/>
                </a:lnTo>
                <a:lnTo>
                  <a:pt x="1348" y="1124"/>
                </a:lnTo>
                <a:lnTo>
                  <a:pt x="1333" y="1130"/>
                </a:lnTo>
                <a:lnTo>
                  <a:pt x="1326" y="1109"/>
                </a:lnTo>
                <a:lnTo>
                  <a:pt x="1309" y="1099"/>
                </a:lnTo>
                <a:lnTo>
                  <a:pt x="1300" y="1105"/>
                </a:lnTo>
                <a:lnTo>
                  <a:pt x="1304" y="1117"/>
                </a:lnTo>
                <a:lnTo>
                  <a:pt x="1296" y="1125"/>
                </a:lnTo>
                <a:lnTo>
                  <a:pt x="1300" y="1135"/>
                </a:lnTo>
                <a:lnTo>
                  <a:pt x="1284" y="1127"/>
                </a:lnTo>
                <a:lnTo>
                  <a:pt x="1277" y="1115"/>
                </a:lnTo>
                <a:lnTo>
                  <a:pt x="1257" y="1125"/>
                </a:lnTo>
                <a:lnTo>
                  <a:pt x="1259" y="1145"/>
                </a:lnTo>
                <a:lnTo>
                  <a:pt x="1252" y="1140"/>
                </a:lnTo>
                <a:lnTo>
                  <a:pt x="1241" y="1140"/>
                </a:lnTo>
                <a:lnTo>
                  <a:pt x="1246" y="1132"/>
                </a:lnTo>
                <a:lnTo>
                  <a:pt x="1245" y="1124"/>
                </a:lnTo>
                <a:lnTo>
                  <a:pt x="1232" y="1127"/>
                </a:lnTo>
                <a:lnTo>
                  <a:pt x="1226" y="1119"/>
                </a:lnTo>
                <a:lnTo>
                  <a:pt x="1208" y="1109"/>
                </a:lnTo>
                <a:lnTo>
                  <a:pt x="1187" y="1125"/>
                </a:lnTo>
                <a:lnTo>
                  <a:pt x="1163" y="1104"/>
                </a:lnTo>
                <a:lnTo>
                  <a:pt x="1139" y="1105"/>
                </a:lnTo>
                <a:lnTo>
                  <a:pt x="1138" y="1120"/>
                </a:lnTo>
                <a:lnTo>
                  <a:pt x="1129" y="1137"/>
                </a:lnTo>
                <a:lnTo>
                  <a:pt x="1112" y="1124"/>
                </a:lnTo>
                <a:lnTo>
                  <a:pt x="1099" y="1132"/>
                </a:lnTo>
                <a:lnTo>
                  <a:pt x="1098" y="1143"/>
                </a:lnTo>
                <a:lnTo>
                  <a:pt x="1080" y="1168"/>
                </a:lnTo>
                <a:lnTo>
                  <a:pt x="1059" y="1153"/>
                </a:lnTo>
                <a:lnTo>
                  <a:pt x="1050" y="1157"/>
                </a:lnTo>
                <a:lnTo>
                  <a:pt x="1049" y="1147"/>
                </a:lnTo>
                <a:lnTo>
                  <a:pt x="1039" y="1145"/>
                </a:lnTo>
                <a:lnTo>
                  <a:pt x="1011" y="1183"/>
                </a:lnTo>
                <a:lnTo>
                  <a:pt x="1001" y="1188"/>
                </a:lnTo>
                <a:lnTo>
                  <a:pt x="984" y="1168"/>
                </a:lnTo>
                <a:lnTo>
                  <a:pt x="974" y="1164"/>
                </a:lnTo>
                <a:lnTo>
                  <a:pt x="996" y="1158"/>
                </a:lnTo>
                <a:lnTo>
                  <a:pt x="945" y="1104"/>
                </a:lnTo>
                <a:lnTo>
                  <a:pt x="940" y="1104"/>
                </a:lnTo>
                <a:lnTo>
                  <a:pt x="926" y="1104"/>
                </a:lnTo>
                <a:lnTo>
                  <a:pt x="929" y="1115"/>
                </a:lnTo>
                <a:lnTo>
                  <a:pt x="950" y="1125"/>
                </a:lnTo>
                <a:lnTo>
                  <a:pt x="937" y="1127"/>
                </a:lnTo>
                <a:lnTo>
                  <a:pt x="922" y="1133"/>
                </a:lnTo>
                <a:lnTo>
                  <a:pt x="905" y="1132"/>
                </a:lnTo>
                <a:lnTo>
                  <a:pt x="896" y="1138"/>
                </a:lnTo>
                <a:lnTo>
                  <a:pt x="860" y="1149"/>
                </a:lnTo>
                <a:lnTo>
                  <a:pt x="841" y="1149"/>
                </a:lnTo>
                <a:lnTo>
                  <a:pt x="841" y="1174"/>
                </a:lnTo>
                <a:lnTo>
                  <a:pt x="791" y="1173"/>
                </a:lnTo>
                <a:lnTo>
                  <a:pt x="640" y="1169"/>
                </a:lnTo>
                <a:lnTo>
                  <a:pt x="635" y="1174"/>
                </a:lnTo>
                <a:lnTo>
                  <a:pt x="606" y="1178"/>
                </a:lnTo>
                <a:lnTo>
                  <a:pt x="606" y="1199"/>
                </a:lnTo>
                <a:lnTo>
                  <a:pt x="591" y="1207"/>
                </a:lnTo>
                <a:lnTo>
                  <a:pt x="575" y="1201"/>
                </a:lnTo>
                <a:lnTo>
                  <a:pt x="542" y="1202"/>
                </a:lnTo>
                <a:lnTo>
                  <a:pt x="548" y="1232"/>
                </a:lnTo>
                <a:lnTo>
                  <a:pt x="496" y="1228"/>
                </a:lnTo>
                <a:lnTo>
                  <a:pt x="482" y="1253"/>
                </a:lnTo>
                <a:lnTo>
                  <a:pt x="458" y="1258"/>
                </a:lnTo>
                <a:lnTo>
                  <a:pt x="458" y="1248"/>
                </a:lnTo>
                <a:lnTo>
                  <a:pt x="459" y="1191"/>
                </a:lnTo>
                <a:lnTo>
                  <a:pt x="418" y="1188"/>
                </a:lnTo>
                <a:lnTo>
                  <a:pt x="418" y="1179"/>
                </a:lnTo>
                <a:lnTo>
                  <a:pt x="417" y="1143"/>
                </a:lnTo>
                <a:lnTo>
                  <a:pt x="448" y="1143"/>
                </a:lnTo>
                <a:lnTo>
                  <a:pt x="449" y="1128"/>
                </a:lnTo>
                <a:lnTo>
                  <a:pt x="438" y="1130"/>
                </a:lnTo>
                <a:lnTo>
                  <a:pt x="432" y="1126"/>
                </a:lnTo>
                <a:lnTo>
                  <a:pt x="417" y="1130"/>
                </a:lnTo>
                <a:lnTo>
                  <a:pt x="417" y="1120"/>
                </a:lnTo>
                <a:lnTo>
                  <a:pt x="439" y="1115"/>
                </a:lnTo>
                <a:lnTo>
                  <a:pt x="439" y="1111"/>
                </a:lnTo>
                <a:lnTo>
                  <a:pt x="448" y="1104"/>
                </a:lnTo>
                <a:lnTo>
                  <a:pt x="439" y="1101"/>
                </a:lnTo>
                <a:lnTo>
                  <a:pt x="434" y="1104"/>
                </a:lnTo>
                <a:lnTo>
                  <a:pt x="437" y="1093"/>
                </a:lnTo>
                <a:lnTo>
                  <a:pt x="422" y="1093"/>
                </a:lnTo>
                <a:lnTo>
                  <a:pt x="420" y="1101"/>
                </a:lnTo>
                <a:lnTo>
                  <a:pt x="412" y="1096"/>
                </a:lnTo>
                <a:lnTo>
                  <a:pt x="407" y="1099"/>
                </a:lnTo>
                <a:lnTo>
                  <a:pt x="407" y="1109"/>
                </a:lnTo>
                <a:lnTo>
                  <a:pt x="402" y="1108"/>
                </a:lnTo>
                <a:lnTo>
                  <a:pt x="390" y="1108"/>
                </a:lnTo>
                <a:lnTo>
                  <a:pt x="394" y="1099"/>
                </a:lnTo>
                <a:lnTo>
                  <a:pt x="380" y="1093"/>
                </a:lnTo>
                <a:lnTo>
                  <a:pt x="359" y="1094"/>
                </a:lnTo>
                <a:lnTo>
                  <a:pt x="341" y="1096"/>
                </a:lnTo>
                <a:lnTo>
                  <a:pt x="336" y="1045"/>
                </a:lnTo>
                <a:lnTo>
                  <a:pt x="365" y="1047"/>
                </a:lnTo>
                <a:lnTo>
                  <a:pt x="368" y="1035"/>
                </a:lnTo>
                <a:lnTo>
                  <a:pt x="375" y="1039"/>
                </a:lnTo>
                <a:lnTo>
                  <a:pt x="379" y="1047"/>
                </a:lnTo>
                <a:lnTo>
                  <a:pt x="389" y="1047"/>
                </a:lnTo>
                <a:lnTo>
                  <a:pt x="392" y="1008"/>
                </a:lnTo>
                <a:lnTo>
                  <a:pt x="394" y="998"/>
                </a:lnTo>
                <a:lnTo>
                  <a:pt x="389" y="998"/>
                </a:lnTo>
                <a:lnTo>
                  <a:pt x="390" y="993"/>
                </a:lnTo>
                <a:lnTo>
                  <a:pt x="399" y="994"/>
                </a:lnTo>
                <a:lnTo>
                  <a:pt x="397" y="979"/>
                </a:lnTo>
                <a:lnTo>
                  <a:pt x="388" y="950"/>
                </a:lnTo>
                <a:lnTo>
                  <a:pt x="409" y="951"/>
                </a:lnTo>
                <a:lnTo>
                  <a:pt x="415" y="941"/>
                </a:lnTo>
                <a:lnTo>
                  <a:pt x="400" y="924"/>
                </a:lnTo>
                <a:lnTo>
                  <a:pt x="390" y="891"/>
                </a:lnTo>
                <a:lnTo>
                  <a:pt x="410" y="887"/>
                </a:lnTo>
                <a:lnTo>
                  <a:pt x="417" y="876"/>
                </a:lnTo>
                <a:lnTo>
                  <a:pt x="409" y="865"/>
                </a:lnTo>
                <a:lnTo>
                  <a:pt x="395" y="858"/>
                </a:lnTo>
                <a:lnTo>
                  <a:pt x="389" y="845"/>
                </a:lnTo>
                <a:lnTo>
                  <a:pt x="365" y="832"/>
                </a:lnTo>
                <a:lnTo>
                  <a:pt x="333" y="816"/>
                </a:lnTo>
                <a:lnTo>
                  <a:pt x="338" y="769"/>
                </a:lnTo>
                <a:lnTo>
                  <a:pt x="328" y="728"/>
                </a:lnTo>
                <a:lnTo>
                  <a:pt x="351" y="722"/>
                </a:lnTo>
                <a:lnTo>
                  <a:pt x="353" y="709"/>
                </a:lnTo>
                <a:lnTo>
                  <a:pt x="368" y="712"/>
                </a:lnTo>
                <a:lnTo>
                  <a:pt x="368" y="722"/>
                </a:lnTo>
                <a:lnTo>
                  <a:pt x="389" y="722"/>
                </a:lnTo>
                <a:lnTo>
                  <a:pt x="390" y="707"/>
                </a:lnTo>
                <a:lnTo>
                  <a:pt x="402" y="684"/>
                </a:lnTo>
                <a:lnTo>
                  <a:pt x="400" y="679"/>
                </a:lnTo>
                <a:lnTo>
                  <a:pt x="374" y="675"/>
                </a:lnTo>
                <a:lnTo>
                  <a:pt x="369" y="668"/>
                </a:lnTo>
                <a:lnTo>
                  <a:pt x="375" y="660"/>
                </a:lnTo>
                <a:lnTo>
                  <a:pt x="397" y="663"/>
                </a:lnTo>
                <a:lnTo>
                  <a:pt x="397" y="656"/>
                </a:lnTo>
                <a:lnTo>
                  <a:pt x="384" y="658"/>
                </a:lnTo>
                <a:lnTo>
                  <a:pt x="380" y="654"/>
                </a:lnTo>
                <a:lnTo>
                  <a:pt x="383" y="641"/>
                </a:lnTo>
                <a:lnTo>
                  <a:pt x="368" y="630"/>
                </a:lnTo>
                <a:lnTo>
                  <a:pt x="299" y="628"/>
                </a:lnTo>
                <a:lnTo>
                  <a:pt x="299" y="605"/>
                </a:lnTo>
                <a:lnTo>
                  <a:pt x="284" y="605"/>
                </a:lnTo>
                <a:lnTo>
                  <a:pt x="282" y="624"/>
                </a:lnTo>
                <a:lnTo>
                  <a:pt x="279" y="616"/>
                </a:lnTo>
                <a:lnTo>
                  <a:pt x="267" y="616"/>
                </a:lnTo>
                <a:lnTo>
                  <a:pt x="267" y="621"/>
                </a:lnTo>
                <a:lnTo>
                  <a:pt x="245" y="621"/>
                </a:lnTo>
                <a:lnTo>
                  <a:pt x="245" y="640"/>
                </a:lnTo>
                <a:lnTo>
                  <a:pt x="216" y="641"/>
                </a:lnTo>
                <a:lnTo>
                  <a:pt x="207" y="633"/>
                </a:lnTo>
                <a:lnTo>
                  <a:pt x="211" y="624"/>
                </a:lnTo>
                <a:lnTo>
                  <a:pt x="218" y="621"/>
                </a:lnTo>
                <a:lnTo>
                  <a:pt x="216" y="614"/>
                </a:lnTo>
                <a:lnTo>
                  <a:pt x="211" y="606"/>
                </a:lnTo>
                <a:lnTo>
                  <a:pt x="198" y="615"/>
                </a:lnTo>
                <a:lnTo>
                  <a:pt x="183" y="610"/>
                </a:lnTo>
                <a:lnTo>
                  <a:pt x="183" y="590"/>
                </a:lnTo>
                <a:lnTo>
                  <a:pt x="173" y="589"/>
                </a:lnTo>
                <a:lnTo>
                  <a:pt x="176" y="611"/>
                </a:lnTo>
                <a:lnTo>
                  <a:pt x="172" y="616"/>
                </a:lnTo>
                <a:lnTo>
                  <a:pt x="159" y="610"/>
                </a:lnTo>
                <a:lnTo>
                  <a:pt x="168" y="596"/>
                </a:lnTo>
                <a:lnTo>
                  <a:pt x="162" y="587"/>
                </a:lnTo>
                <a:lnTo>
                  <a:pt x="156" y="587"/>
                </a:lnTo>
                <a:lnTo>
                  <a:pt x="154" y="609"/>
                </a:lnTo>
                <a:lnTo>
                  <a:pt x="143" y="591"/>
                </a:lnTo>
                <a:lnTo>
                  <a:pt x="141" y="579"/>
                </a:lnTo>
                <a:lnTo>
                  <a:pt x="118" y="580"/>
                </a:lnTo>
                <a:lnTo>
                  <a:pt x="117" y="575"/>
                </a:lnTo>
                <a:lnTo>
                  <a:pt x="131" y="562"/>
                </a:lnTo>
                <a:lnTo>
                  <a:pt x="109" y="556"/>
                </a:lnTo>
                <a:lnTo>
                  <a:pt x="109" y="547"/>
                </a:lnTo>
                <a:lnTo>
                  <a:pt x="113" y="532"/>
                </a:lnTo>
                <a:lnTo>
                  <a:pt x="94" y="530"/>
                </a:lnTo>
                <a:lnTo>
                  <a:pt x="83" y="518"/>
                </a:lnTo>
                <a:lnTo>
                  <a:pt x="102" y="502"/>
                </a:lnTo>
                <a:lnTo>
                  <a:pt x="82" y="492"/>
                </a:lnTo>
                <a:lnTo>
                  <a:pt x="85" y="503"/>
                </a:lnTo>
                <a:lnTo>
                  <a:pt x="72" y="505"/>
                </a:lnTo>
                <a:lnTo>
                  <a:pt x="62" y="483"/>
                </a:lnTo>
                <a:lnTo>
                  <a:pt x="53" y="481"/>
                </a:lnTo>
                <a:lnTo>
                  <a:pt x="45" y="473"/>
                </a:lnTo>
                <a:lnTo>
                  <a:pt x="54" y="468"/>
                </a:lnTo>
                <a:lnTo>
                  <a:pt x="48" y="463"/>
                </a:lnTo>
                <a:lnTo>
                  <a:pt x="50" y="458"/>
                </a:lnTo>
                <a:lnTo>
                  <a:pt x="54" y="441"/>
                </a:lnTo>
                <a:lnTo>
                  <a:pt x="45" y="442"/>
                </a:lnTo>
                <a:lnTo>
                  <a:pt x="38" y="428"/>
                </a:lnTo>
                <a:lnTo>
                  <a:pt x="44" y="409"/>
                </a:lnTo>
                <a:lnTo>
                  <a:pt x="33" y="397"/>
                </a:lnTo>
                <a:lnTo>
                  <a:pt x="45" y="378"/>
                </a:lnTo>
                <a:lnTo>
                  <a:pt x="34" y="370"/>
                </a:lnTo>
                <a:lnTo>
                  <a:pt x="33" y="360"/>
                </a:lnTo>
                <a:lnTo>
                  <a:pt x="28" y="357"/>
                </a:lnTo>
                <a:lnTo>
                  <a:pt x="35" y="355"/>
                </a:lnTo>
                <a:lnTo>
                  <a:pt x="26" y="340"/>
                </a:lnTo>
                <a:lnTo>
                  <a:pt x="33" y="333"/>
                </a:lnTo>
                <a:lnTo>
                  <a:pt x="19" y="333"/>
                </a:lnTo>
                <a:lnTo>
                  <a:pt x="13" y="321"/>
                </a:lnTo>
                <a:lnTo>
                  <a:pt x="34" y="318"/>
                </a:lnTo>
                <a:lnTo>
                  <a:pt x="38" y="301"/>
                </a:lnTo>
                <a:lnTo>
                  <a:pt x="23" y="306"/>
                </a:lnTo>
                <a:lnTo>
                  <a:pt x="29" y="284"/>
                </a:lnTo>
                <a:lnTo>
                  <a:pt x="18" y="286"/>
                </a:lnTo>
                <a:lnTo>
                  <a:pt x="11" y="279"/>
                </a:lnTo>
                <a:lnTo>
                  <a:pt x="11" y="271"/>
                </a:lnTo>
                <a:lnTo>
                  <a:pt x="10" y="261"/>
                </a:lnTo>
                <a:lnTo>
                  <a:pt x="0" y="256"/>
                </a:lnTo>
                <a:lnTo>
                  <a:pt x="5" y="252"/>
                </a:lnTo>
                <a:lnTo>
                  <a:pt x="11" y="227"/>
                </a:lnTo>
                <a:lnTo>
                  <a:pt x="19" y="232"/>
                </a:lnTo>
                <a:lnTo>
                  <a:pt x="26" y="227"/>
                </a:lnTo>
                <a:lnTo>
                  <a:pt x="21" y="226"/>
                </a:lnTo>
                <a:lnTo>
                  <a:pt x="19" y="207"/>
                </a:lnTo>
                <a:lnTo>
                  <a:pt x="54" y="206"/>
                </a:lnTo>
                <a:lnTo>
                  <a:pt x="131" y="202"/>
                </a:lnTo>
                <a:lnTo>
                  <a:pt x="131" y="284"/>
                </a:lnTo>
                <a:lnTo>
                  <a:pt x="289" y="275"/>
                </a:lnTo>
                <a:lnTo>
                  <a:pt x="284" y="265"/>
                </a:lnTo>
                <a:lnTo>
                  <a:pt x="296" y="255"/>
                </a:lnTo>
                <a:lnTo>
                  <a:pt x="306" y="260"/>
                </a:lnTo>
                <a:lnTo>
                  <a:pt x="306" y="255"/>
                </a:lnTo>
                <a:lnTo>
                  <a:pt x="294" y="249"/>
                </a:lnTo>
                <a:lnTo>
                  <a:pt x="294" y="242"/>
                </a:lnTo>
                <a:lnTo>
                  <a:pt x="282" y="237"/>
                </a:lnTo>
                <a:lnTo>
                  <a:pt x="289" y="231"/>
                </a:lnTo>
                <a:lnTo>
                  <a:pt x="289" y="221"/>
                </a:lnTo>
                <a:lnTo>
                  <a:pt x="299" y="202"/>
                </a:lnTo>
                <a:lnTo>
                  <a:pt x="290" y="201"/>
                </a:lnTo>
                <a:lnTo>
                  <a:pt x="277" y="210"/>
                </a:lnTo>
                <a:lnTo>
                  <a:pt x="279" y="192"/>
                </a:lnTo>
                <a:lnTo>
                  <a:pt x="274" y="185"/>
                </a:lnTo>
                <a:lnTo>
                  <a:pt x="280" y="183"/>
                </a:lnTo>
                <a:lnTo>
                  <a:pt x="289" y="190"/>
                </a:lnTo>
                <a:lnTo>
                  <a:pt x="294" y="180"/>
                </a:lnTo>
                <a:lnTo>
                  <a:pt x="311" y="175"/>
                </a:lnTo>
                <a:lnTo>
                  <a:pt x="309" y="165"/>
                </a:lnTo>
                <a:lnTo>
                  <a:pt x="316" y="160"/>
                </a:lnTo>
                <a:lnTo>
                  <a:pt x="324" y="165"/>
                </a:lnTo>
                <a:lnTo>
                  <a:pt x="324" y="148"/>
                </a:lnTo>
                <a:lnTo>
                  <a:pt x="328" y="146"/>
                </a:lnTo>
                <a:lnTo>
                  <a:pt x="333" y="152"/>
                </a:lnTo>
                <a:lnTo>
                  <a:pt x="344" y="142"/>
                </a:lnTo>
                <a:lnTo>
                  <a:pt x="340" y="131"/>
                </a:lnTo>
                <a:lnTo>
                  <a:pt x="353" y="122"/>
                </a:lnTo>
                <a:lnTo>
                  <a:pt x="351" y="114"/>
                </a:lnTo>
                <a:lnTo>
                  <a:pt x="359" y="106"/>
                </a:lnTo>
                <a:lnTo>
                  <a:pt x="370" y="106"/>
                </a:lnTo>
                <a:lnTo>
                  <a:pt x="360" y="94"/>
                </a:lnTo>
                <a:lnTo>
                  <a:pt x="364" y="91"/>
                </a:lnTo>
                <a:lnTo>
                  <a:pt x="373" y="93"/>
                </a:lnTo>
                <a:lnTo>
                  <a:pt x="370" y="87"/>
                </a:lnTo>
                <a:lnTo>
                  <a:pt x="380" y="72"/>
                </a:lnTo>
                <a:lnTo>
                  <a:pt x="370" y="64"/>
                </a:lnTo>
                <a:lnTo>
                  <a:pt x="369" y="50"/>
                </a:lnTo>
                <a:lnTo>
                  <a:pt x="388" y="57"/>
                </a:lnTo>
                <a:lnTo>
                  <a:pt x="385" y="47"/>
                </a:lnTo>
                <a:lnTo>
                  <a:pt x="379" y="47"/>
                </a:lnTo>
                <a:lnTo>
                  <a:pt x="385" y="35"/>
                </a:lnTo>
                <a:lnTo>
                  <a:pt x="379" y="38"/>
                </a:lnTo>
                <a:lnTo>
                  <a:pt x="378" y="29"/>
                </a:lnTo>
                <a:lnTo>
                  <a:pt x="388" y="24"/>
                </a:lnTo>
                <a:lnTo>
                  <a:pt x="390" y="34"/>
                </a:lnTo>
                <a:lnTo>
                  <a:pt x="402" y="32"/>
                </a:lnTo>
                <a:lnTo>
                  <a:pt x="384" y="18"/>
                </a:lnTo>
                <a:lnTo>
                  <a:pt x="402" y="13"/>
                </a:lnTo>
                <a:lnTo>
                  <a:pt x="399" y="3"/>
                </a:lnTo>
                <a:lnTo>
                  <a:pt x="404" y="0"/>
                </a:lnTo>
                <a:lnTo>
                  <a:pt x="420" y="3"/>
                </a:lnTo>
                <a:lnTo>
                  <a:pt x="444" y="19"/>
                </a:lnTo>
                <a:close/>
              </a:path>
            </a:pathLst>
          </a:custGeom>
          <a:solidFill>
            <a:srgbClr val="FFD243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Freeform 37"/>
          <p:cNvSpPr>
            <a:spLocks/>
          </p:cNvSpPr>
          <p:nvPr/>
        </p:nvSpPr>
        <p:spPr bwMode="auto">
          <a:xfrm>
            <a:off x="4532400" y="3135600"/>
            <a:ext cx="1061861" cy="724244"/>
          </a:xfrm>
          <a:custGeom>
            <a:avLst/>
            <a:gdLst>
              <a:gd name="T0" fmla="*/ 305 w 1556"/>
              <a:gd name="T1" fmla="*/ 252 h 1064"/>
              <a:gd name="T2" fmla="*/ 434 w 1556"/>
              <a:gd name="T3" fmla="*/ 279 h 1064"/>
              <a:gd name="T4" fmla="*/ 527 w 1556"/>
              <a:gd name="T5" fmla="*/ 397 h 1064"/>
              <a:gd name="T6" fmla="*/ 676 w 1556"/>
              <a:gd name="T7" fmla="*/ 449 h 1064"/>
              <a:gd name="T8" fmla="*/ 730 w 1556"/>
              <a:gd name="T9" fmla="*/ 366 h 1064"/>
              <a:gd name="T10" fmla="*/ 1006 w 1556"/>
              <a:gd name="T11" fmla="*/ 228 h 1064"/>
              <a:gd name="T12" fmla="*/ 1076 w 1556"/>
              <a:gd name="T13" fmla="*/ 212 h 1064"/>
              <a:gd name="T14" fmla="*/ 1194 w 1556"/>
              <a:gd name="T15" fmla="*/ 233 h 1064"/>
              <a:gd name="T16" fmla="*/ 1198 w 1556"/>
              <a:gd name="T17" fmla="*/ 128 h 1064"/>
              <a:gd name="T18" fmla="*/ 1262 w 1556"/>
              <a:gd name="T19" fmla="*/ 96 h 1064"/>
              <a:gd name="T20" fmla="*/ 1336 w 1556"/>
              <a:gd name="T21" fmla="*/ 165 h 1064"/>
              <a:gd name="T22" fmla="*/ 1406 w 1556"/>
              <a:gd name="T23" fmla="*/ 131 h 1064"/>
              <a:gd name="T24" fmla="*/ 1528 w 1556"/>
              <a:gd name="T25" fmla="*/ 135 h 1064"/>
              <a:gd name="T26" fmla="*/ 1454 w 1556"/>
              <a:gd name="T27" fmla="*/ 218 h 1064"/>
              <a:gd name="T28" fmla="*/ 1478 w 1556"/>
              <a:gd name="T29" fmla="*/ 254 h 1064"/>
              <a:gd name="T30" fmla="*/ 1539 w 1556"/>
              <a:gd name="T31" fmla="*/ 366 h 1064"/>
              <a:gd name="T32" fmla="*/ 1239 w 1556"/>
              <a:gd name="T33" fmla="*/ 584 h 1064"/>
              <a:gd name="T34" fmla="*/ 1221 w 1556"/>
              <a:gd name="T35" fmla="*/ 765 h 1064"/>
              <a:gd name="T36" fmla="*/ 1130 w 1556"/>
              <a:gd name="T37" fmla="*/ 885 h 1064"/>
              <a:gd name="T38" fmla="*/ 1065 w 1556"/>
              <a:gd name="T39" fmla="*/ 904 h 1064"/>
              <a:gd name="T40" fmla="*/ 1086 w 1556"/>
              <a:gd name="T41" fmla="*/ 934 h 1064"/>
              <a:gd name="T42" fmla="*/ 901 w 1556"/>
              <a:gd name="T43" fmla="*/ 1007 h 1064"/>
              <a:gd name="T44" fmla="*/ 785 w 1556"/>
              <a:gd name="T45" fmla="*/ 998 h 1064"/>
              <a:gd name="T46" fmla="*/ 778 w 1556"/>
              <a:gd name="T47" fmla="*/ 956 h 1064"/>
              <a:gd name="T48" fmla="*/ 803 w 1556"/>
              <a:gd name="T49" fmla="*/ 918 h 1064"/>
              <a:gd name="T50" fmla="*/ 773 w 1556"/>
              <a:gd name="T51" fmla="*/ 844 h 1064"/>
              <a:gd name="T52" fmla="*/ 726 w 1556"/>
              <a:gd name="T53" fmla="*/ 808 h 1064"/>
              <a:gd name="T54" fmla="*/ 694 w 1556"/>
              <a:gd name="T55" fmla="*/ 813 h 1064"/>
              <a:gd name="T56" fmla="*/ 667 w 1556"/>
              <a:gd name="T57" fmla="*/ 810 h 1064"/>
              <a:gd name="T58" fmla="*/ 640 w 1556"/>
              <a:gd name="T59" fmla="*/ 775 h 1064"/>
              <a:gd name="T60" fmla="*/ 571 w 1556"/>
              <a:gd name="T61" fmla="*/ 736 h 1064"/>
              <a:gd name="T62" fmla="*/ 586 w 1556"/>
              <a:gd name="T63" fmla="*/ 695 h 1064"/>
              <a:gd name="T64" fmla="*/ 518 w 1556"/>
              <a:gd name="T65" fmla="*/ 643 h 1064"/>
              <a:gd name="T66" fmla="*/ 561 w 1556"/>
              <a:gd name="T67" fmla="*/ 611 h 1064"/>
              <a:gd name="T68" fmla="*/ 558 w 1556"/>
              <a:gd name="T69" fmla="*/ 548 h 1064"/>
              <a:gd name="T70" fmla="*/ 553 w 1556"/>
              <a:gd name="T71" fmla="*/ 534 h 1064"/>
              <a:gd name="T72" fmla="*/ 528 w 1556"/>
              <a:gd name="T73" fmla="*/ 515 h 1064"/>
              <a:gd name="T74" fmla="*/ 507 w 1556"/>
              <a:gd name="T75" fmla="*/ 542 h 1064"/>
              <a:gd name="T76" fmla="*/ 490 w 1556"/>
              <a:gd name="T77" fmla="*/ 632 h 1064"/>
              <a:gd name="T78" fmla="*/ 492 w 1556"/>
              <a:gd name="T79" fmla="*/ 715 h 1064"/>
              <a:gd name="T80" fmla="*/ 451 w 1556"/>
              <a:gd name="T81" fmla="*/ 779 h 1064"/>
              <a:gd name="T82" fmla="*/ 354 w 1556"/>
              <a:gd name="T83" fmla="*/ 814 h 1064"/>
              <a:gd name="T84" fmla="*/ 271 w 1556"/>
              <a:gd name="T85" fmla="*/ 829 h 1064"/>
              <a:gd name="T86" fmla="*/ 192 w 1556"/>
              <a:gd name="T87" fmla="*/ 761 h 1064"/>
              <a:gd name="T88" fmla="*/ 100 w 1556"/>
              <a:gd name="T89" fmla="*/ 706 h 1064"/>
              <a:gd name="T90" fmla="*/ 60 w 1556"/>
              <a:gd name="T91" fmla="*/ 681 h 1064"/>
              <a:gd name="T92" fmla="*/ 64 w 1556"/>
              <a:gd name="T93" fmla="*/ 612 h 1064"/>
              <a:gd name="T94" fmla="*/ 135 w 1556"/>
              <a:gd name="T95" fmla="*/ 569 h 1064"/>
              <a:gd name="T96" fmla="*/ 169 w 1556"/>
              <a:gd name="T97" fmla="*/ 505 h 1064"/>
              <a:gd name="T98" fmla="*/ 242 w 1556"/>
              <a:gd name="T99" fmla="*/ 543 h 1064"/>
              <a:gd name="T100" fmla="*/ 335 w 1556"/>
              <a:gd name="T101" fmla="*/ 499 h 1064"/>
              <a:gd name="T102" fmla="*/ 303 w 1556"/>
              <a:gd name="T103" fmla="*/ 407 h 1064"/>
              <a:gd name="T104" fmla="*/ 7 w 1556"/>
              <a:gd name="T105" fmla="*/ 355 h 1064"/>
              <a:gd name="T106" fmla="*/ 15 w 1556"/>
              <a:gd name="T107" fmla="*/ 263 h 1064"/>
              <a:gd name="T108" fmla="*/ 26 w 1556"/>
              <a:gd name="T109" fmla="*/ 163 h 1064"/>
              <a:gd name="T110" fmla="*/ 74 w 1556"/>
              <a:gd name="T111" fmla="*/ 64 h 1064"/>
              <a:gd name="T112" fmla="*/ 124 w 1556"/>
              <a:gd name="T113" fmla="*/ 16 h 1064"/>
              <a:gd name="T114" fmla="*/ 193 w 1556"/>
              <a:gd name="T115" fmla="*/ 19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6" h="1064">
                <a:moveTo>
                  <a:pt x="217" y="197"/>
                </a:moveTo>
                <a:lnTo>
                  <a:pt x="224" y="204"/>
                </a:lnTo>
                <a:lnTo>
                  <a:pt x="244" y="189"/>
                </a:lnTo>
                <a:lnTo>
                  <a:pt x="249" y="190"/>
                </a:lnTo>
                <a:lnTo>
                  <a:pt x="273" y="208"/>
                </a:lnTo>
                <a:lnTo>
                  <a:pt x="300" y="254"/>
                </a:lnTo>
                <a:lnTo>
                  <a:pt x="305" y="252"/>
                </a:lnTo>
                <a:lnTo>
                  <a:pt x="331" y="263"/>
                </a:lnTo>
                <a:lnTo>
                  <a:pt x="340" y="263"/>
                </a:lnTo>
                <a:lnTo>
                  <a:pt x="351" y="269"/>
                </a:lnTo>
                <a:lnTo>
                  <a:pt x="359" y="282"/>
                </a:lnTo>
                <a:lnTo>
                  <a:pt x="379" y="281"/>
                </a:lnTo>
                <a:lnTo>
                  <a:pt x="386" y="276"/>
                </a:lnTo>
                <a:lnTo>
                  <a:pt x="434" y="279"/>
                </a:lnTo>
                <a:lnTo>
                  <a:pt x="439" y="276"/>
                </a:lnTo>
                <a:lnTo>
                  <a:pt x="454" y="284"/>
                </a:lnTo>
                <a:lnTo>
                  <a:pt x="443" y="312"/>
                </a:lnTo>
                <a:lnTo>
                  <a:pt x="438" y="345"/>
                </a:lnTo>
                <a:lnTo>
                  <a:pt x="478" y="367"/>
                </a:lnTo>
                <a:lnTo>
                  <a:pt x="500" y="399"/>
                </a:lnTo>
                <a:lnTo>
                  <a:pt x="527" y="397"/>
                </a:lnTo>
                <a:lnTo>
                  <a:pt x="549" y="404"/>
                </a:lnTo>
                <a:lnTo>
                  <a:pt x="571" y="401"/>
                </a:lnTo>
                <a:lnTo>
                  <a:pt x="586" y="409"/>
                </a:lnTo>
                <a:lnTo>
                  <a:pt x="598" y="446"/>
                </a:lnTo>
                <a:lnTo>
                  <a:pt x="613" y="445"/>
                </a:lnTo>
                <a:lnTo>
                  <a:pt x="622" y="454"/>
                </a:lnTo>
                <a:lnTo>
                  <a:pt x="676" y="449"/>
                </a:lnTo>
                <a:lnTo>
                  <a:pt x="682" y="440"/>
                </a:lnTo>
                <a:lnTo>
                  <a:pt x="691" y="436"/>
                </a:lnTo>
                <a:lnTo>
                  <a:pt x="697" y="441"/>
                </a:lnTo>
                <a:lnTo>
                  <a:pt x="704" y="434"/>
                </a:lnTo>
                <a:lnTo>
                  <a:pt x="707" y="406"/>
                </a:lnTo>
                <a:lnTo>
                  <a:pt x="730" y="375"/>
                </a:lnTo>
                <a:lnTo>
                  <a:pt x="730" y="366"/>
                </a:lnTo>
                <a:lnTo>
                  <a:pt x="712" y="321"/>
                </a:lnTo>
                <a:lnTo>
                  <a:pt x="731" y="328"/>
                </a:lnTo>
                <a:lnTo>
                  <a:pt x="736" y="323"/>
                </a:lnTo>
                <a:lnTo>
                  <a:pt x="761" y="274"/>
                </a:lnTo>
                <a:lnTo>
                  <a:pt x="901" y="227"/>
                </a:lnTo>
                <a:lnTo>
                  <a:pt x="995" y="238"/>
                </a:lnTo>
                <a:lnTo>
                  <a:pt x="1006" y="228"/>
                </a:lnTo>
                <a:lnTo>
                  <a:pt x="1011" y="234"/>
                </a:lnTo>
                <a:lnTo>
                  <a:pt x="1027" y="222"/>
                </a:lnTo>
                <a:lnTo>
                  <a:pt x="1039" y="197"/>
                </a:lnTo>
                <a:lnTo>
                  <a:pt x="1054" y="199"/>
                </a:lnTo>
                <a:lnTo>
                  <a:pt x="1064" y="205"/>
                </a:lnTo>
                <a:lnTo>
                  <a:pt x="1065" y="210"/>
                </a:lnTo>
                <a:lnTo>
                  <a:pt x="1076" y="212"/>
                </a:lnTo>
                <a:lnTo>
                  <a:pt x="1093" y="200"/>
                </a:lnTo>
                <a:lnTo>
                  <a:pt x="1109" y="213"/>
                </a:lnTo>
                <a:lnTo>
                  <a:pt x="1118" y="208"/>
                </a:lnTo>
                <a:lnTo>
                  <a:pt x="1164" y="205"/>
                </a:lnTo>
                <a:lnTo>
                  <a:pt x="1173" y="212"/>
                </a:lnTo>
                <a:lnTo>
                  <a:pt x="1177" y="223"/>
                </a:lnTo>
                <a:lnTo>
                  <a:pt x="1194" y="233"/>
                </a:lnTo>
                <a:lnTo>
                  <a:pt x="1178" y="189"/>
                </a:lnTo>
                <a:lnTo>
                  <a:pt x="1192" y="192"/>
                </a:lnTo>
                <a:lnTo>
                  <a:pt x="1207" y="178"/>
                </a:lnTo>
                <a:lnTo>
                  <a:pt x="1199" y="163"/>
                </a:lnTo>
                <a:lnTo>
                  <a:pt x="1199" y="144"/>
                </a:lnTo>
                <a:lnTo>
                  <a:pt x="1197" y="139"/>
                </a:lnTo>
                <a:lnTo>
                  <a:pt x="1198" y="128"/>
                </a:lnTo>
                <a:lnTo>
                  <a:pt x="1204" y="128"/>
                </a:lnTo>
                <a:lnTo>
                  <a:pt x="1204" y="119"/>
                </a:lnTo>
                <a:lnTo>
                  <a:pt x="1212" y="116"/>
                </a:lnTo>
                <a:lnTo>
                  <a:pt x="1207" y="91"/>
                </a:lnTo>
                <a:lnTo>
                  <a:pt x="1213" y="89"/>
                </a:lnTo>
                <a:lnTo>
                  <a:pt x="1229" y="95"/>
                </a:lnTo>
                <a:lnTo>
                  <a:pt x="1262" y="96"/>
                </a:lnTo>
                <a:lnTo>
                  <a:pt x="1298" y="119"/>
                </a:lnTo>
                <a:lnTo>
                  <a:pt x="1303" y="130"/>
                </a:lnTo>
                <a:lnTo>
                  <a:pt x="1315" y="131"/>
                </a:lnTo>
                <a:lnTo>
                  <a:pt x="1320" y="138"/>
                </a:lnTo>
                <a:lnTo>
                  <a:pt x="1335" y="136"/>
                </a:lnTo>
                <a:lnTo>
                  <a:pt x="1337" y="141"/>
                </a:lnTo>
                <a:lnTo>
                  <a:pt x="1336" y="165"/>
                </a:lnTo>
                <a:lnTo>
                  <a:pt x="1352" y="158"/>
                </a:lnTo>
                <a:lnTo>
                  <a:pt x="1365" y="139"/>
                </a:lnTo>
                <a:lnTo>
                  <a:pt x="1374" y="143"/>
                </a:lnTo>
                <a:lnTo>
                  <a:pt x="1385" y="141"/>
                </a:lnTo>
                <a:lnTo>
                  <a:pt x="1389" y="148"/>
                </a:lnTo>
                <a:lnTo>
                  <a:pt x="1396" y="133"/>
                </a:lnTo>
                <a:lnTo>
                  <a:pt x="1406" y="131"/>
                </a:lnTo>
                <a:lnTo>
                  <a:pt x="1411" y="119"/>
                </a:lnTo>
                <a:lnTo>
                  <a:pt x="1431" y="123"/>
                </a:lnTo>
                <a:lnTo>
                  <a:pt x="1430" y="109"/>
                </a:lnTo>
                <a:lnTo>
                  <a:pt x="1464" y="120"/>
                </a:lnTo>
                <a:lnTo>
                  <a:pt x="1482" y="115"/>
                </a:lnTo>
                <a:lnTo>
                  <a:pt x="1478" y="100"/>
                </a:lnTo>
                <a:lnTo>
                  <a:pt x="1528" y="135"/>
                </a:lnTo>
                <a:lnTo>
                  <a:pt x="1519" y="136"/>
                </a:lnTo>
                <a:lnTo>
                  <a:pt x="1508" y="151"/>
                </a:lnTo>
                <a:lnTo>
                  <a:pt x="1502" y="160"/>
                </a:lnTo>
                <a:lnTo>
                  <a:pt x="1505" y="170"/>
                </a:lnTo>
                <a:lnTo>
                  <a:pt x="1492" y="180"/>
                </a:lnTo>
                <a:lnTo>
                  <a:pt x="1490" y="192"/>
                </a:lnTo>
                <a:lnTo>
                  <a:pt x="1454" y="218"/>
                </a:lnTo>
                <a:lnTo>
                  <a:pt x="1454" y="237"/>
                </a:lnTo>
                <a:lnTo>
                  <a:pt x="1439" y="232"/>
                </a:lnTo>
                <a:lnTo>
                  <a:pt x="1433" y="237"/>
                </a:lnTo>
                <a:lnTo>
                  <a:pt x="1459" y="248"/>
                </a:lnTo>
                <a:lnTo>
                  <a:pt x="1463" y="256"/>
                </a:lnTo>
                <a:lnTo>
                  <a:pt x="1473" y="259"/>
                </a:lnTo>
                <a:lnTo>
                  <a:pt x="1478" y="254"/>
                </a:lnTo>
                <a:lnTo>
                  <a:pt x="1489" y="263"/>
                </a:lnTo>
                <a:lnTo>
                  <a:pt x="1489" y="277"/>
                </a:lnTo>
                <a:lnTo>
                  <a:pt x="1503" y="284"/>
                </a:lnTo>
                <a:lnTo>
                  <a:pt x="1503" y="296"/>
                </a:lnTo>
                <a:lnTo>
                  <a:pt x="1554" y="335"/>
                </a:lnTo>
                <a:lnTo>
                  <a:pt x="1556" y="366"/>
                </a:lnTo>
                <a:lnTo>
                  <a:pt x="1539" y="366"/>
                </a:lnTo>
                <a:lnTo>
                  <a:pt x="1522" y="478"/>
                </a:lnTo>
                <a:lnTo>
                  <a:pt x="1453" y="535"/>
                </a:lnTo>
                <a:lnTo>
                  <a:pt x="1446" y="548"/>
                </a:lnTo>
                <a:lnTo>
                  <a:pt x="1454" y="567"/>
                </a:lnTo>
                <a:lnTo>
                  <a:pt x="1454" y="579"/>
                </a:lnTo>
                <a:lnTo>
                  <a:pt x="1232" y="563"/>
                </a:lnTo>
                <a:lnTo>
                  <a:pt x="1239" y="584"/>
                </a:lnTo>
                <a:lnTo>
                  <a:pt x="1247" y="592"/>
                </a:lnTo>
                <a:lnTo>
                  <a:pt x="1251" y="611"/>
                </a:lnTo>
                <a:lnTo>
                  <a:pt x="1261" y="622"/>
                </a:lnTo>
                <a:lnTo>
                  <a:pt x="1267" y="662"/>
                </a:lnTo>
                <a:lnTo>
                  <a:pt x="1262" y="765"/>
                </a:lnTo>
                <a:lnTo>
                  <a:pt x="1237" y="755"/>
                </a:lnTo>
                <a:lnTo>
                  <a:pt x="1221" y="765"/>
                </a:lnTo>
                <a:lnTo>
                  <a:pt x="1208" y="835"/>
                </a:lnTo>
                <a:lnTo>
                  <a:pt x="1223" y="870"/>
                </a:lnTo>
                <a:lnTo>
                  <a:pt x="1221" y="875"/>
                </a:lnTo>
                <a:lnTo>
                  <a:pt x="1202" y="888"/>
                </a:lnTo>
                <a:lnTo>
                  <a:pt x="1165" y="888"/>
                </a:lnTo>
                <a:lnTo>
                  <a:pt x="1148" y="892"/>
                </a:lnTo>
                <a:lnTo>
                  <a:pt x="1130" y="885"/>
                </a:lnTo>
                <a:lnTo>
                  <a:pt x="1114" y="887"/>
                </a:lnTo>
                <a:lnTo>
                  <a:pt x="1101" y="880"/>
                </a:lnTo>
                <a:lnTo>
                  <a:pt x="1091" y="887"/>
                </a:lnTo>
                <a:lnTo>
                  <a:pt x="1090" y="875"/>
                </a:lnTo>
                <a:lnTo>
                  <a:pt x="1080" y="870"/>
                </a:lnTo>
                <a:lnTo>
                  <a:pt x="1074" y="878"/>
                </a:lnTo>
                <a:lnTo>
                  <a:pt x="1065" y="904"/>
                </a:lnTo>
                <a:lnTo>
                  <a:pt x="1066" y="924"/>
                </a:lnTo>
                <a:lnTo>
                  <a:pt x="1071" y="933"/>
                </a:lnTo>
                <a:lnTo>
                  <a:pt x="1080" y="928"/>
                </a:lnTo>
                <a:lnTo>
                  <a:pt x="1071" y="924"/>
                </a:lnTo>
                <a:lnTo>
                  <a:pt x="1075" y="923"/>
                </a:lnTo>
                <a:lnTo>
                  <a:pt x="1085" y="927"/>
                </a:lnTo>
                <a:lnTo>
                  <a:pt x="1086" y="934"/>
                </a:lnTo>
                <a:lnTo>
                  <a:pt x="1061" y="939"/>
                </a:lnTo>
                <a:lnTo>
                  <a:pt x="1010" y="914"/>
                </a:lnTo>
                <a:lnTo>
                  <a:pt x="938" y="917"/>
                </a:lnTo>
                <a:lnTo>
                  <a:pt x="922" y="928"/>
                </a:lnTo>
                <a:lnTo>
                  <a:pt x="912" y="946"/>
                </a:lnTo>
                <a:lnTo>
                  <a:pt x="902" y="982"/>
                </a:lnTo>
                <a:lnTo>
                  <a:pt x="901" y="1007"/>
                </a:lnTo>
                <a:lnTo>
                  <a:pt x="907" y="1047"/>
                </a:lnTo>
                <a:lnTo>
                  <a:pt x="917" y="1064"/>
                </a:lnTo>
                <a:lnTo>
                  <a:pt x="909" y="1061"/>
                </a:lnTo>
                <a:lnTo>
                  <a:pt x="862" y="1023"/>
                </a:lnTo>
                <a:lnTo>
                  <a:pt x="819" y="998"/>
                </a:lnTo>
                <a:lnTo>
                  <a:pt x="789" y="993"/>
                </a:lnTo>
                <a:lnTo>
                  <a:pt x="785" y="998"/>
                </a:lnTo>
                <a:lnTo>
                  <a:pt x="771" y="1000"/>
                </a:lnTo>
                <a:lnTo>
                  <a:pt x="766" y="992"/>
                </a:lnTo>
                <a:lnTo>
                  <a:pt x="779" y="987"/>
                </a:lnTo>
                <a:lnTo>
                  <a:pt x="779" y="977"/>
                </a:lnTo>
                <a:lnTo>
                  <a:pt x="785" y="976"/>
                </a:lnTo>
                <a:lnTo>
                  <a:pt x="788" y="967"/>
                </a:lnTo>
                <a:lnTo>
                  <a:pt x="778" y="956"/>
                </a:lnTo>
                <a:lnTo>
                  <a:pt x="758" y="957"/>
                </a:lnTo>
                <a:lnTo>
                  <a:pt x="756" y="952"/>
                </a:lnTo>
                <a:lnTo>
                  <a:pt x="778" y="946"/>
                </a:lnTo>
                <a:lnTo>
                  <a:pt x="779" y="939"/>
                </a:lnTo>
                <a:lnTo>
                  <a:pt x="789" y="938"/>
                </a:lnTo>
                <a:lnTo>
                  <a:pt x="795" y="929"/>
                </a:lnTo>
                <a:lnTo>
                  <a:pt x="803" y="918"/>
                </a:lnTo>
                <a:lnTo>
                  <a:pt x="789" y="914"/>
                </a:lnTo>
                <a:lnTo>
                  <a:pt x="805" y="909"/>
                </a:lnTo>
                <a:lnTo>
                  <a:pt x="814" y="878"/>
                </a:lnTo>
                <a:lnTo>
                  <a:pt x="803" y="849"/>
                </a:lnTo>
                <a:lnTo>
                  <a:pt x="789" y="840"/>
                </a:lnTo>
                <a:lnTo>
                  <a:pt x="783" y="840"/>
                </a:lnTo>
                <a:lnTo>
                  <a:pt x="773" y="844"/>
                </a:lnTo>
                <a:lnTo>
                  <a:pt x="769" y="853"/>
                </a:lnTo>
                <a:lnTo>
                  <a:pt x="765" y="850"/>
                </a:lnTo>
                <a:lnTo>
                  <a:pt x="760" y="844"/>
                </a:lnTo>
                <a:lnTo>
                  <a:pt x="766" y="834"/>
                </a:lnTo>
                <a:lnTo>
                  <a:pt x="761" y="818"/>
                </a:lnTo>
                <a:lnTo>
                  <a:pt x="741" y="805"/>
                </a:lnTo>
                <a:lnTo>
                  <a:pt x="726" y="808"/>
                </a:lnTo>
                <a:lnTo>
                  <a:pt x="720" y="813"/>
                </a:lnTo>
                <a:lnTo>
                  <a:pt x="724" y="821"/>
                </a:lnTo>
                <a:lnTo>
                  <a:pt x="724" y="828"/>
                </a:lnTo>
                <a:lnTo>
                  <a:pt x="719" y="829"/>
                </a:lnTo>
                <a:lnTo>
                  <a:pt x="721" y="821"/>
                </a:lnTo>
                <a:lnTo>
                  <a:pt x="704" y="811"/>
                </a:lnTo>
                <a:lnTo>
                  <a:pt x="694" y="813"/>
                </a:lnTo>
                <a:lnTo>
                  <a:pt x="684" y="830"/>
                </a:lnTo>
                <a:lnTo>
                  <a:pt x="687" y="840"/>
                </a:lnTo>
                <a:lnTo>
                  <a:pt x="660" y="830"/>
                </a:lnTo>
                <a:lnTo>
                  <a:pt x="652" y="835"/>
                </a:lnTo>
                <a:lnTo>
                  <a:pt x="646" y="833"/>
                </a:lnTo>
                <a:lnTo>
                  <a:pt x="660" y="829"/>
                </a:lnTo>
                <a:lnTo>
                  <a:pt x="667" y="810"/>
                </a:lnTo>
                <a:lnTo>
                  <a:pt x="662" y="801"/>
                </a:lnTo>
                <a:lnTo>
                  <a:pt x="627" y="793"/>
                </a:lnTo>
                <a:lnTo>
                  <a:pt x="622" y="803"/>
                </a:lnTo>
                <a:lnTo>
                  <a:pt x="623" y="795"/>
                </a:lnTo>
                <a:lnTo>
                  <a:pt x="627" y="791"/>
                </a:lnTo>
                <a:lnTo>
                  <a:pt x="633" y="791"/>
                </a:lnTo>
                <a:lnTo>
                  <a:pt x="640" y="775"/>
                </a:lnTo>
                <a:lnTo>
                  <a:pt x="635" y="766"/>
                </a:lnTo>
                <a:lnTo>
                  <a:pt x="622" y="766"/>
                </a:lnTo>
                <a:lnTo>
                  <a:pt x="616" y="761"/>
                </a:lnTo>
                <a:lnTo>
                  <a:pt x="622" y="749"/>
                </a:lnTo>
                <a:lnTo>
                  <a:pt x="617" y="741"/>
                </a:lnTo>
                <a:lnTo>
                  <a:pt x="587" y="732"/>
                </a:lnTo>
                <a:lnTo>
                  <a:pt x="571" y="736"/>
                </a:lnTo>
                <a:lnTo>
                  <a:pt x="561" y="729"/>
                </a:lnTo>
                <a:lnTo>
                  <a:pt x="567" y="725"/>
                </a:lnTo>
                <a:lnTo>
                  <a:pt x="579" y="726"/>
                </a:lnTo>
                <a:lnTo>
                  <a:pt x="586" y="717"/>
                </a:lnTo>
                <a:lnTo>
                  <a:pt x="586" y="707"/>
                </a:lnTo>
                <a:lnTo>
                  <a:pt x="579" y="701"/>
                </a:lnTo>
                <a:lnTo>
                  <a:pt x="586" y="695"/>
                </a:lnTo>
                <a:lnTo>
                  <a:pt x="587" y="676"/>
                </a:lnTo>
                <a:lnTo>
                  <a:pt x="582" y="667"/>
                </a:lnTo>
                <a:lnTo>
                  <a:pt x="567" y="658"/>
                </a:lnTo>
                <a:lnTo>
                  <a:pt x="566" y="652"/>
                </a:lnTo>
                <a:lnTo>
                  <a:pt x="548" y="646"/>
                </a:lnTo>
                <a:lnTo>
                  <a:pt x="518" y="647"/>
                </a:lnTo>
                <a:lnTo>
                  <a:pt x="518" y="643"/>
                </a:lnTo>
                <a:lnTo>
                  <a:pt x="548" y="642"/>
                </a:lnTo>
                <a:lnTo>
                  <a:pt x="553" y="632"/>
                </a:lnTo>
                <a:lnTo>
                  <a:pt x="548" y="633"/>
                </a:lnTo>
                <a:lnTo>
                  <a:pt x="549" y="627"/>
                </a:lnTo>
                <a:lnTo>
                  <a:pt x="543" y="621"/>
                </a:lnTo>
                <a:lnTo>
                  <a:pt x="549" y="614"/>
                </a:lnTo>
                <a:lnTo>
                  <a:pt x="561" y="611"/>
                </a:lnTo>
                <a:lnTo>
                  <a:pt x="563" y="593"/>
                </a:lnTo>
                <a:lnTo>
                  <a:pt x="584" y="564"/>
                </a:lnTo>
                <a:lnTo>
                  <a:pt x="586" y="545"/>
                </a:lnTo>
                <a:lnTo>
                  <a:pt x="572" y="545"/>
                </a:lnTo>
                <a:lnTo>
                  <a:pt x="572" y="535"/>
                </a:lnTo>
                <a:lnTo>
                  <a:pt x="563" y="534"/>
                </a:lnTo>
                <a:lnTo>
                  <a:pt x="558" y="548"/>
                </a:lnTo>
                <a:lnTo>
                  <a:pt x="549" y="558"/>
                </a:lnTo>
                <a:lnTo>
                  <a:pt x="544" y="562"/>
                </a:lnTo>
                <a:lnTo>
                  <a:pt x="515" y="572"/>
                </a:lnTo>
                <a:lnTo>
                  <a:pt x="513" y="557"/>
                </a:lnTo>
                <a:lnTo>
                  <a:pt x="518" y="562"/>
                </a:lnTo>
                <a:lnTo>
                  <a:pt x="548" y="558"/>
                </a:lnTo>
                <a:lnTo>
                  <a:pt x="553" y="534"/>
                </a:lnTo>
                <a:lnTo>
                  <a:pt x="542" y="534"/>
                </a:lnTo>
                <a:lnTo>
                  <a:pt x="539" y="539"/>
                </a:lnTo>
                <a:lnTo>
                  <a:pt x="532" y="537"/>
                </a:lnTo>
                <a:lnTo>
                  <a:pt x="544" y="525"/>
                </a:lnTo>
                <a:lnTo>
                  <a:pt x="544" y="509"/>
                </a:lnTo>
                <a:lnTo>
                  <a:pt x="533" y="503"/>
                </a:lnTo>
                <a:lnTo>
                  <a:pt x="528" y="515"/>
                </a:lnTo>
                <a:lnTo>
                  <a:pt x="519" y="503"/>
                </a:lnTo>
                <a:lnTo>
                  <a:pt x="519" y="491"/>
                </a:lnTo>
                <a:lnTo>
                  <a:pt x="513" y="488"/>
                </a:lnTo>
                <a:lnTo>
                  <a:pt x="507" y="500"/>
                </a:lnTo>
                <a:lnTo>
                  <a:pt x="503" y="523"/>
                </a:lnTo>
                <a:lnTo>
                  <a:pt x="517" y="548"/>
                </a:lnTo>
                <a:lnTo>
                  <a:pt x="507" y="542"/>
                </a:lnTo>
                <a:lnTo>
                  <a:pt x="508" y="553"/>
                </a:lnTo>
                <a:lnTo>
                  <a:pt x="505" y="557"/>
                </a:lnTo>
                <a:lnTo>
                  <a:pt x="497" y="569"/>
                </a:lnTo>
                <a:lnTo>
                  <a:pt x="490" y="594"/>
                </a:lnTo>
                <a:lnTo>
                  <a:pt x="497" y="598"/>
                </a:lnTo>
                <a:lnTo>
                  <a:pt x="499" y="609"/>
                </a:lnTo>
                <a:lnTo>
                  <a:pt x="490" y="632"/>
                </a:lnTo>
                <a:lnTo>
                  <a:pt x="489" y="653"/>
                </a:lnTo>
                <a:lnTo>
                  <a:pt x="499" y="662"/>
                </a:lnTo>
                <a:lnTo>
                  <a:pt x="492" y="663"/>
                </a:lnTo>
                <a:lnTo>
                  <a:pt x="480" y="681"/>
                </a:lnTo>
                <a:lnTo>
                  <a:pt x="478" y="707"/>
                </a:lnTo>
                <a:lnTo>
                  <a:pt x="483" y="712"/>
                </a:lnTo>
                <a:lnTo>
                  <a:pt x="492" y="715"/>
                </a:lnTo>
                <a:lnTo>
                  <a:pt x="492" y="725"/>
                </a:lnTo>
                <a:lnTo>
                  <a:pt x="485" y="734"/>
                </a:lnTo>
                <a:lnTo>
                  <a:pt x="480" y="761"/>
                </a:lnTo>
                <a:lnTo>
                  <a:pt x="474" y="764"/>
                </a:lnTo>
                <a:lnTo>
                  <a:pt x="470" y="780"/>
                </a:lnTo>
                <a:lnTo>
                  <a:pt x="458" y="785"/>
                </a:lnTo>
                <a:lnTo>
                  <a:pt x="451" y="779"/>
                </a:lnTo>
                <a:lnTo>
                  <a:pt x="433" y="771"/>
                </a:lnTo>
                <a:lnTo>
                  <a:pt x="423" y="784"/>
                </a:lnTo>
                <a:lnTo>
                  <a:pt x="384" y="781"/>
                </a:lnTo>
                <a:lnTo>
                  <a:pt x="380" y="830"/>
                </a:lnTo>
                <a:lnTo>
                  <a:pt x="366" y="813"/>
                </a:lnTo>
                <a:lnTo>
                  <a:pt x="357" y="819"/>
                </a:lnTo>
                <a:lnTo>
                  <a:pt x="354" y="814"/>
                </a:lnTo>
                <a:lnTo>
                  <a:pt x="345" y="816"/>
                </a:lnTo>
                <a:lnTo>
                  <a:pt x="337" y="810"/>
                </a:lnTo>
                <a:lnTo>
                  <a:pt x="311" y="811"/>
                </a:lnTo>
                <a:lnTo>
                  <a:pt x="293" y="819"/>
                </a:lnTo>
                <a:lnTo>
                  <a:pt x="288" y="814"/>
                </a:lnTo>
                <a:lnTo>
                  <a:pt x="273" y="818"/>
                </a:lnTo>
                <a:lnTo>
                  <a:pt x="271" y="829"/>
                </a:lnTo>
                <a:lnTo>
                  <a:pt x="261" y="829"/>
                </a:lnTo>
                <a:lnTo>
                  <a:pt x="258" y="834"/>
                </a:lnTo>
                <a:lnTo>
                  <a:pt x="244" y="840"/>
                </a:lnTo>
                <a:lnTo>
                  <a:pt x="231" y="838"/>
                </a:lnTo>
                <a:lnTo>
                  <a:pt x="185" y="813"/>
                </a:lnTo>
                <a:lnTo>
                  <a:pt x="193" y="784"/>
                </a:lnTo>
                <a:lnTo>
                  <a:pt x="192" y="761"/>
                </a:lnTo>
                <a:lnTo>
                  <a:pt x="187" y="755"/>
                </a:lnTo>
                <a:lnTo>
                  <a:pt x="157" y="747"/>
                </a:lnTo>
                <a:lnTo>
                  <a:pt x="154" y="732"/>
                </a:lnTo>
                <a:lnTo>
                  <a:pt x="138" y="720"/>
                </a:lnTo>
                <a:lnTo>
                  <a:pt x="130" y="702"/>
                </a:lnTo>
                <a:lnTo>
                  <a:pt x="109" y="710"/>
                </a:lnTo>
                <a:lnTo>
                  <a:pt x="100" y="706"/>
                </a:lnTo>
                <a:lnTo>
                  <a:pt x="96" y="710"/>
                </a:lnTo>
                <a:lnTo>
                  <a:pt x="75" y="716"/>
                </a:lnTo>
                <a:lnTo>
                  <a:pt x="76" y="712"/>
                </a:lnTo>
                <a:lnTo>
                  <a:pt x="69" y="712"/>
                </a:lnTo>
                <a:lnTo>
                  <a:pt x="60" y="706"/>
                </a:lnTo>
                <a:lnTo>
                  <a:pt x="69" y="691"/>
                </a:lnTo>
                <a:lnTo>
                  <a:pt x="60" y="681"/>
                </a:lnTo>
                <a:lnTo>
                  <a:pt x="66" y="665"/>
                </a:lnTo>
                <a:lnTo>
                  <a:pt x="55" y="660"/>
                </a:lnTo>
                <a:lnTo>
                  <a:pt x="61" y="656"/>
                </a:lnTo>
                <a:lnTo>
                  <a:pt x="54" y="641"/>
                </a:lnTo>
                <a:lnTo>
                  <a:pt x="56" y="632"/>
                </a:lnTo>
                <a:lnTo>
                  <a:pt x="65" y="624"/>
                </a:lnTo>
                <a:lnTo>
                  <a:pt x="64" y="612"/>
                </a:lnTo>
                <a:lnTo>
                  <a:pt x="69" y="583"/>
                </a:lnTo>
                <a:lnTo>
                  <a:pt x="84" y="583"/>
                </a:lnTo>
                <a:lnTo>
                  <a:pt x="101" y="573"/>
                </a:lnTo>
                <a:lnTo>
                  <a:pt x="114" y="584"/>
                </a:lnTo>
                <a:lnTo>
                  <a:pt x="119" y="584"/>
                </a:lnTo>
                <a:lnTo>
                  <a:pt x="120" y="578"/>
                </a:lnTo>
                <a:lnTo>
                  <a:pt x="135" y="569"/>
                </a:lnTo>
                <a:lnTo>
                  <a:pt x="139" y="573"/>
                </a:lnTo>
                <a:lnTo>
                  <a:pt x="148" y="558"/>
                </a:lnTo>
                <a:lnTo>
                  <a:pt x="144" y="545"/>
                </a:lnTo>
                <a:lnTo>
                  <a:pt x="155" y="542"/>
                </a:lnTo>
                <a:lnTo>
                  <a:pt x="169" y="520"/>
                </a:lnTo>
                <a:lnTo>
                  <a:pt x="159" y="508"/>
                </a:lnTo>
                <a:lnTo>
                  <a:pt x="169" y="505"/>
                </a:lnTo>
                <a:lnTo>
                  <a:pt x="173" y="498"/>
                </a:lnTo>
                <a:lnTo>
                  <a:pt x="185" y="493"/>
                </a:lnTo>
                <a:lnTo>
                  <a:pt x="185" y="508"/>
                </a:lnTo>
                <a:lnTo>
                  <a:pt x="202" y="509"/>
                </a:lnTo>
                <a:lnTo>
                  <a:pt x="203" y="525"/>
                </a:lnTo>
                <a:lnTo>
                  <a:pt x="234" y="543"/>
                </a:lnTo>
                <a:lnTo>
                  <a:pt x="242" y="543"/>
                </a:lnTo>
                <a:lnTo>
                  <a:pt x="253" y="530"/>
                </a:lnTo>
                <a:lnTo>
                  <a:pt x="287" y="534"/>
                </a:lnTo>
                <a:lnTo>
                  <a:pt x="302" y="524"/>
                </a:lnTo>
                <a:lnTo>
                  <a:pt x="306" y="515"/>
                </a:lnTo>
                <a:lnTo>
                  <a:pt x="321" y="514"/>
                </a:lnTo>
                <a:lnTo>
                  <a:pt x="331" y="505"/>
                </a:lnTo>
                <a:lnTo>
                  <a:pt x="335" y="499"/>
                </a:lnTo>
                <a:lnTo>
                  <a:pt x="345" y="498"/>
                </a:lnTo>
                <a:lnTo>
                  <a:pt x="346" y="481"/>
                </a:lnTo>
                <a:lnTo>
                  <a:pt x="359" y="463"/>
                </a:lnTo>
                <a:lnTo>
                  <a:pt x="345" y="450"/>
                </a:lnTo>
                <a:lnTo>
                  <a:pt x="331" y="425"/>
                </a:lnTo>
                <a:lnTo>
                  <a:pt x="318" y="412"/>
                </a:lnTo>
                <a:lnTo>
                  <a:pt x="303" y="407"/>
                </a:lnTo>
                <a:lnTo>
                  <a:pt x="278" y="390"/>
                </a:lnTo>
                <a:lnTo>
                  <a:pt x="242" y="391"/>
                </a:lnTo>
                <a:lnTo>
                  <a:pt x="209" y="402"/>
                </a:lnTo>
                <a:lnTo>
                  <a:pt x="152" y="409"/>
                </a:lnTo>
                <a:lnTo>
                  <a:pt x="39" y="412"/>
                </a:lnTo>
                <a:lnTo>
                  <a:pt x="31" y="407"/>
                </a:lnTo>
                <a:lnTo>
                  <a:pt x="7" y="355"/>
                </a:lnTo>
                <a:lnTo>
                  <a:pt x="6" y="332"/>
                </a:lnTo>
                <a:lnTo>
                  <a:pt x="34" y="313"/>
                </a:lnTo>
                <a:lnTo>
                  <a:pt x="45" y="297"/>
                </a:lnTo>
                <a:lnTo>
                  <a:pt x="40" y="286"/>
                </a:lnTo>
                <a:lnTo>
                  <a:pt x="27" y="276"/>
                </a:lnTo>
                <a:lnTo>
                  <a:pt x="31" y="264"/>
                </a:lnTo>
                <a:lnTo>
                  <a:pt x="15" y="263"/>
                </a:lnTo>
                <a:lnTo>
                  <a:pt x="10" y="252"/>
                </a:lnTo>
                <a:lnTo>
                  <a:pt x="0" y="242"/>
                </a:lnTo>
                <a:lnTo>
                  <a:pt x="2" y="234"/>
                </a:lnTo>
                <a:lnTo>
                  <a:pt x="0" y="210"/>
                </a:lnTo>
                <a:lnTo>
                  <a:pt x="12" y="192"/>
                </a:lnTo>
                <a:lnTo>
                  <a:pt x="11" y="185"/>
                </a:lnTo>
                <a:lnTo>
                  <a:pt x="26" y="163"/>
                </a:lnTo>
                <a:lnTo>
                  <a:pt x="45" y="144"/>
                </a:lnTo>
                <a:lnTo>
                  <a:pt x="45" y="120"/>
                </a:lnTo>
                <a:lnTo>
                  <a:pt x="40" y="110"/>
                </a:lnTo>
                <a:lnTo>
                  <a:pt x="45" y="96"/>
                </a:lnTo>
                <a:lnTo>
                  <a:pt x="64" y="80"/>
                </a:lnTo>
                <a:lnTo>
                  <a:pt x="61" y="74"/>
                </a:lnTo>
                <a:lnTo>
                  <a:pt x="74" y="64"/>
                </a:lnTo>
                <a:lnTo>
                  <a:pt x="75" y="47"/>
                </a:lnTo>
                <a:lnTo>
                  <a:pt x="85" y="47"/>
                </a:lnTo>
                <a:lnTo>
                  <a:pt x="85" y="40"/>
                </a:lnTo>
                <a:lnTo>
                  <a:pt x="91" y="32"/>
                </a:lnTo>
                <a:lnTo>
                  <a:pt x="108" y="31"/>
                </a:lnTo>
                <a:lnTo>
                  <a:pt x="116" y="20"/>
                </a:lnTo>
                <a:lnTo>
                  <a:pt x="124" y="16"/>
                </a:lnTo>
                <a:lnTo>
                  <a:pt x="139" y="0"/>
                </a:lnTo>
                <a:lnTo>
                  <a:pt x="218" y="139"/>
                </a:lnTo>
                <a:lnTo>
                  <a:pt x="207" y="144"/>
                </a:lnTo>
                <a:lnTo>
                  <a:pt x="203" y="158"/>
                </a:lnTo>
                <a:lnTo>
                  <a:pt x="189" y="164"/>
                </a:lnTo>
                <a:lnTo>
                  <a:pt x="194" y="174"/>
                </a:lnTo>
                <a:lnTo>
                  <a:pt x="193" y="190"/>
                </a:lnTo>
                <a:lnTo>
                  <a:pt x="202" y="195"/>
                </a:lnTo>
                <a:lnTo>
                  <a:pt x="217" y="197"/>
                </a:lnTo>
                <a:close/>
              </a:path>
            </a:pathLst>
          </a:custGeom>
          <a:solidFill>
            <a:srgbClr val="4296BC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831200" y="3056400"/>
            <a:ext cx="402963" cy="386626"/>
          </a:xfrm>
          <a:custGeom>
            <a:avLst/>
            <a:gdLst>
              <a:gd name="T0" fmla="*/ 372 w 594"/>
              <a:gd name="T1" fmla="*/ 41 h 567"/>
              <a:gd name="T2" fmla="*/ 414 w 594"/>
              <a:gd name="T3" fmla="*/ 25 h 567"/>
              <a:gd name="T4" fmla="*/ 436 w 594"/>
              <a:gd name="T5" fmla="*/ 20 h 567"/>
              <a:gd name="T6" fmla="*/ 458 w 594"/>
              <a:gd name="T7" fmla="*/ 25 h 567"/>
              <a:gd name="T8" fmla="*/ 483 w 594"/>
              <a:gd name="T9" fmla="*/ 34 h 567"/>
              <a:gd name="T10" fmla="*/ 490 w 594"/>
              <a:gd name="T11" fmla="*/ 26 h 567"/>
              <a:gd name="T12" fmla="*/ 589 w 594"/>
              <a:gd name="T13" fmla="*/ 37 h 567"/>
              <a:gd name="T14" fmla="*/ 594 w 594"/>
              <a:gd name="T15" fmla="*/ 57 h 567"/>
              <a:gd name="T16" fmla="*/ 584 w 594"/>
              <a:gd name="T17" fmla="*/ 106 h 567"/>
              <a:gd name="T18" fmla="*/ 545 w 594"/>
              <a:gd name="T19" fmla="*/ 134 h 567"/>
              <a:gd name="T20" fmla="*/ 529 w 594"/>
              <a:gd name="T21" fmla="*/ 163 h 567"/>
              <a:gd name="T22" fmla="*/ 504 w 594"/>
              <a:gd name="T23" fmla="*/ 192 h 567"/>
              <a:gd name="T24" fmla="*/ 488 w 594"/>
              <a:gd name="T25" fmla="*/ 192 h 567"/>
              <a:gd name="T26" fmla="*/ 484 w 594"/>
              <a:gd name="T27" fmla="*/ 197 h 567"/>
              <a:gd name="T28" fmla="*/ 484 w 594"/>
              <a:gd name="T29" fmla="*/ 213 h 567"/>
              <a:gd name="T30" fmla="*/ 494 w 594"/>
              <a:gd name="T31" fmla="*/ 286 h 567"/>
              <a:gd name="T32" fmla="*/ 494 w 594"/>
              <a:gd name="T33" fmla="*/ 313 h 567"/>
              <a:gd name="T34" fmla="*/ 328 w 594"/>
              <a:gd name="T35" fmla="*/ 387 h 567"/>
              <a:gd name="T36" fmla="*/ 298 w 594"/>
              <a:gd name="T37" fmla="*/ 441 h 567"/>
              <a:gd name="T38" fmla="*/ 297 w 594"/>
              <a:gd name="T39" fmla="*/ 479 h 567"/>
              <a:gd name="T40" fmla="*/ 274 w 594"/>
              <a:gd name="T41" fmla="*/ 519 h 567"/>
              <a:gd name="T42" fmla="*/ 264 w 594"/>
              <a:gd name="T43" fmla="*/ 554 h 567"/>
              <a:gd name="T44" fmla="*/ 249 w 594"/>
              <a:gd name="T45" fmla="*/ 553 h 567"/>
              <a:gd name="T46" fmla="*/ 189 w 594"/>
              <a:gd name="T47" fmla="*/ 567 h 567"/>
              <a:gd name="T48" fmla="*/ 165 w 594"/>
              <a:gd name="T49" fmla="*/ 559 h 567"/>
              <a:gd name="T50" fmla="*/ 138 w 594"/>
              <a:gd name="T51" fmla="*/ 514 h 567"/>
              <a:gd name="T52" fmla="*/ 94 w 594"/>
              <a:gd name="T53" fmla="*/ 510 h 567"/>
              <a:gd name="T54" fmla="*/ 45 w 594"/>
              <a:gd name="T55" fmla="*/ 480 h 567"/>
              <a:gd name="T56" fmla="*/ 10 w 594"/>
              <a:gd name="T57" fmla="*/ 425 h 567"/>
              <a:gd name="T58" fmla="*/ 6 w 594"/>
              <a:gd name="T59" fmla="*/ 389 h 567"/>
              <a:gd name="T60" fmla="*/ 1 w 594"/>
              <a:gd name="T61" fmla="*/ 374 h 567"/>
              <a:gd name="T62" fmla="*/ 25 w 594"/>
              <a:gd name="T63" fmla="*/ 371 h 567"/>
              <a:gd name="T64" fmla="*/ 6 w 594"/>
              <a:gd name="T65" fmla="*/ 340 h 567"/>
              <a:gd name="T66" fmla="*/ 20 w 594"/>
              <a:gd name="T67" fmla="*/ 335 h 567"/>
              <a:gd name="T68" fmla="*/ 8 w 594"/>
              <a:gd name="T69" fmla="*/ 325 h 567"/>
              <a:gd name="T70" fmla="*/ 21 w 594"/>
              <a:gd name="T71" fmla="*/ 302 h 567"/>
              <a:gd name="T72" fmla="*/ 46 w 594"/>
              <a:gd name="T73" fmla="*/ 286 h 567"/>
              <a:gd name="T74" fmla="*/ 74 w 594"/>
              <a:gd name="T75" fmla="*/ 310 h 567"/>
              <a:gd name="T76" fmla="*/ 86 w 594"/>
              <a:gd name="T77" fmla="*/ 277 h 567"/>
              <a:gd name="T78" fmla="*/ 95 w 594"/>
              <a:gd name="T79" fmla="*/ 254 h 567"/>
              <a:gd name="T80" fmla="*/ 100 w 594"/>
              <a:gd name="T81" fmla="*/ 185 h 567"/>
              <a:gd name="T82" fmla="*/ 100 w 594"/>
              <a:gd name="T83" fmla="*/ 164 h 567"/>
              <a:gd name="T84" fmla="*/ 114 w 594"/>
              <a:gd name="T85" fmla="*/ 158 h 567"/>
              <a:gd name="T86" fmla="*/ 111 w 594"/>
              <a:gd name="T87" fmla="*/ 99 h 567"/>
              <a:gd name="T88" fmla="*/ 95 w 594"/>
              <a:gd name="T89" fmla="*/ 70 h 567"/>
              <a:gd name="T90" fmla="*/ 104 w 594"/>
              <a:gd name="T91" fmla="*/ 60 h 567"/>
              <a:gd name="T92" fmla="*/ 118 w 594"/>
              <a:gd name="T93" fmla="*/ 59 h 567"/>
              <a:gd name="T94" fmla="*/ 130 w 594"/>
              <a:gd name="T95" fmla="*/ 67 h 567"/>
              <a:gd name="T96" fmla="*/ 159 w 594"/>
              <a:gd name="T97" fmla="*/ 60 h 567"/>
              <a:gd name="T98" fmla="*/ 183 w 594"/>
              <a:gd name="T99" fmla="*/ 116 h 567"/>
              <a:gd name="T100" fmla="*/ 184 w 594"/>
              <a:gd name="T101" fmla="*/ 100 h 567"/>
              <a:gd name="T102" fmla="*/ 192 w 594"/>
              <a:gd name="T103" fmla="*/ 105 h 567"/>
              <a:gd name="T104" fmla="*/ 213 w 594"/>
              <a:gd name="T105" fmla="*/ 94 h 567"/>
              <a:gd name="T106" fmla="*/ 213 w 594"/>
              <a:gd name="T107" fmla="*/ 34 h 567"/>
              <a:gd name="T108" fmla="*/ 203 w 594"/>
              <a:gd name="T109" fmla="*/ 20 h 567"/>
              <a:gd name="T110" fmla="*/ 228 w 594"/>
              <a:gd name="T111" fmla="*/ 12 h 567"/>
              <a:gd name="T112" fmla="*/ 258 w 594"/>
              <a:gd name="T113" fmla="*/ 0 h 567"/>
              <a:gd name="T114" fmla="*/ 269 w 594"/>
              <a:gd name="T115" fmla="*/ 11 h 567"/>
              <a:gd name="T116" fmla="*/ 296 w 594"/>
              <a:gd name="T117" fmla="*/ 25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4" h="567">
                <a:moveTo>
                  <a:pt x="296" y="25"/>
                </a:moveTo>
                <a:lnTo>
                  <a:pt x="372" y="41"/>
                </a:lnTo>
                <a:lnTo>
                  <a:pt x="376" y="20"/>
                </a:lnTo>
                <a:lnTo>
                  <a:pt x="414" y="25"/>
                </a:lnTo>
                <a:lnTo>
                  <a:pt x="421" y="20"/>
                </a:lnTo>
                <a:lnTo>
                  <a:pt x="436" y="20"/>
                </a:lnTo>
                <a:lnTo>
                  <a:pt x="445" y="25"/>
                </a:lnTo>
                <a:lnTo>
                  <a:pt x="458" y="25"/>
                </a:lnTo>
                <a:lnTo>
                  <a:pt x="466" y="25"/>
                </a:lnTo>
                <a:lnTo>
                  <a:pt x="483" y="34"/>
                </a:lnTo>
                <a:lnTo>
                  <a:pt x="488" y="32"/>
                </a:lnTo>
                <a:lnTo>
                  <a:pt x="490" y="26"/>
                </a:lnTo>
                <a:lnTo>
                  <a:pt x="542" y="32"/>
                </a:lnTo>
                <a:lnTo>
                  <a:pt x="589" y="37"/>
                </a:lnTo>
                <a:lnTo>
                  <a:pt x="589" y="57"/>
                </a:lnTo>
                <a:lnTo>
                  <a:pt x="594" y="57"/>
                </a:lnTo>
                <a:lnTo>
                  <a:pt x="589" y="75"/>
                </a:lnTo>
                <a:lnTo>
                  <a:pt x="584" y="106"/>
                </a:lnTo>
                <a:lnTo>
                  <a:pt x="562" y="143"/>
                </a:lnTo>
                <a:lnTo>
                  <a:pt x="545" y="134"/>
                </a:lnTo>
                <a:lnTo>
                  <a:pt x="532" y="135"/>
                </a:lnTo>
                <a:lnTo>
                  <a:pt x="529" y="163"/>
                </a:lnTo>
                <a:lnTo>
                  <a:pt x="510" y="177"/>
                </a:lnTo>
                <a:lnTo>
                  <a:pt x="504" y="192"/>
                </a:lnTo>
                <a:lnTo>
                  <a:pt x="498" y="188"/>
                </a:lnTo>
                <a:lnTo>
                  <a:pt x="488" y="192"/>
                </a:lnTo>
                <a:lnTo>
                  <a:pt x="488" y="195"/>
                </a:lnTo>
                <a:lnTo>
                  <a:pt x="484" y="197"/>
                </a:lnTo>
                <a:lnTo>
                  <a:pt x="489" y="212"/>
                </a:lnTo>
                <a:lnTo>
                  <a:pt x="484" y="213"/>
                </a:lnTo>
                <a:lnTo>
                  <a:pt x="483" y="234"/>
                </a:lnTo>
                <a:lnTo>
                  <a:pt x="494" y="286"/>
                </a:lnTo>
                <a:lnTo>
                  <a:pt x="488" y="292"/>
                </a:lnTo>
                <a:lnTo>
                  <a:pt x="494" y="313"/>
                </a:lnTo>
                <a:lnTo>
                  <a:pt x="468" y="340"/>
                </a:lnTo>
                <a:lnTo>
                  <a:pt x="328" y="387"/>
                </a:lnTo>
                <a:lnTo>
                  <a:pt x="303" y="436"/>
                </a:lnTo>
                <a:lnTo>
                  <a:pt x="298" y="441"/>
                </a:lnTo>
                <a:lnTo>
                  <a:pt x="279" y="434"/>
                </a:lnTo>
                <a:lnTo>
                  <a:pt x="297" y="479"/>
                </a:lnTo>
                <a:lnTo>
                  <a:pt x="297" y="488"/>
                </a:lnTo>
                <a:lnTo>
                  <a:pt x="274" y="519"/>
                </a:lnTo>
                <a:lnTo>
                  <a:pt x="271" y="547"/>
                </a:lnTo>
                <a:lnTo>
                  <a:pt x="264" y="554"/>
                </a:lnTo>
                <a:lnTo>
                  <a:pt x="258" y="549"/>
                </a:lnTo>
                <a:lnTo>
                  <a:pt x="249" y="553"/>
                </a:lnTo>
                <a:lnTo>
                  <a:pt x="243" y="562"/>
                </a:lnTo>
                <a:lnTo>
                  <a:pt x="189" y="567"/>
                </a:lnTo>
                <a:lnTo>
                  <a:pt x="180" y="558"/>
                </a:lnTo>
                <a:lnTo>
                  <a:pt x="165" y="559"/>
                </a:lnTo>
                <a:lnTo>
                  <a:pt x="153" y="522"/>
                </a:lnTo>
                <a:lnTo>
                  <a:pt x="138" y="514"/>
                </a:lnTo>
                <a:lnTo>
                  <a:pt x="116" y="517"/>
                </a:lnTo>
                <a:lnTo>
                  <a:pt x="94" y="510"/>
                </a:lnTo>
                <a:lnTo>
                  <a:pt x="67" y="512"/>
                </a:lnTo>
                <a:lnTo>
                  <a:pt x="45" y="480"/>
                </a:lnTo>
                <a:lnTo>
                  <a:pt x="5" y="458"/>
                </a:lnTo>
                <a:lnTo>
                  <a:pt x="10" y="425"/>
                </a:lnTo>
                <a:lnTo>
                  <a:pt x="21" y="397"/>
                </a:lnTo>
                <a:lnTo>
                  <a:pt x="6" y="389"/>
                </a:lnTo>
                <a:lnTo>
                  <a:pt x="0" y="384"/>
                </a:lnTo>
                <a:lnTo>
                  <a:pt x="1" y="374"/>
                </a:lnTo>
                <a:lnTo>
                  <a:pt x="15" y="381"/>
                </a:lnTo>
                <a:lnTo>
                  <a:pt x="25" y="371"/>
                </a:lnTo>
                <a:lnTo>
                  <a:pt x="21" y="351"/>
                </a:lnTo>
                <a:lnTo>
                  <a:pt x="6" y="340"/>
                </a:lnTo>
                <a:lnTo>
                  <a:pt x="8" y="335"/>
                </a:lnTo>
                <a:lnTo>
                  <a:pt x="20" y="335"/>
                </a:lnTo>
                <a:lnTo>
                  <a:pt x="15" y="326"/>
                </a:lnTo>
                <a:lnTo>
                  <a:pt x="8" y="325"/>
                </a:lnTo>
                <a:lnTo>
                  <a:pt x="13" y="308"/>
                </a:lnTo>
                <a:lnTo>
                  <a:pt x="21" y="302"/>
                </a:lnTo>
                <a:lnTo>
                  <a:pt x="35" y="301"/>
                </a:lnTo>
                <a:lnTo>
                  <a:pt x="46" y="286"/>
                </a:lnTo>
                <a:lnTo>
                  <a:pt x="69" y="312"/>
                </a:lnTo>
                <a:lnTo>
                  <a:pt x="74" y="310"/>
                </a:lnTo>
                <a:lnTo>
                  <a:pt x="75" y="298"/>
                </a:lnTo>
                <a:lnTo>
                  <a:pt x="86" y="277"/>
                </a:lnTo>
                <a:lnTo>
                  <a:pt x="84" y="262"/>
                </a:lnTo>
                <a:lnTo>
                  <a:pt x="95" y="254"/>
                </a:lnTo>
                <a:lnTo>
                  <a:pt x="104" y="233"/>
                </a:lnTo>
                <a:lnTo>
                  <a:pt x="100" y="185"/>
                </a:lnTo>
                <a:lnTo>
                  <a:pt x="106" y="179"/>
                </a:lnTo>
                <a:lnTo>
                  <a:pt x="100" y="164"/>
                </a:lnTo>
                <a:lnTo>
                  <a:pt x="109" y="163"/>
                </a:lnTo>
                <a:lnTo>
                  <a:pt x="114" y="158"/>
                </a:lnTo>
                <a:lnTo>
                  <a:pt x="99" y="111"/>
                </a:lnTo>
                <a:lnTo>
                  <a:pt x="111" y="99"/>
                </a:lnTo>
                <a:lnTo>
                  <a:pt x="109" y="74"/>
                </a:lnTo>
                <a:lnTo>
                  <a:pt x="95" y="70"/>
                </a:lnTo>
                <a:lnTo>
                  <a:pt x="96" y="64"/>
                </a:lnTo>
                <a:lnTo>
                  <a:pt x="104" y="60"/>
                </a:lnTo>
                <a:lnTo>
                  <a:pt x="115" y="65"/>
                </a:lnTo>
                <a:lnTo>
                  <a:pt x="118" y="59"/>
                </a:lnTo>
                <a:lnTo>
                  <a:pt x="123" y="71"/>
                </a:lnTo>
                <a:lnTo>
                  <a:pt x="130" y="67"/>
                </a:lnTo>
                <a:lnTo>
                  <a:pt x="151" y="64"/>
                </a:lnTo>
                <a:lnTo>
                  <a:pt x="159" y="60"/>
                </a:lnTo>
                <a:lnTo>
                  <a:pt x="165" y="106"/>
                </a:lnTo>
                <a:lnTo>
                  <a:pt x="183" y="116"/>
                </a:lnTo>
                <a:lnTo>
                  <a:pt x="189" y="106"/>
                </a:lnTo>
                <a:lnTo>
                  <a:pt x="184" y="100"/>
                </a:lnTo>
                <a:lnTo>
                  <a:pt x="190" y="99"/>
                </a:lnTo>
                <a:lnTo>
                  <a:pt x="192" y="105"/>
                </a:lnTo>
                <a:lnTo>
                  <a:pt x="205" y="108"/>
                </a:lnTo>
                <a:lnTo>
                  <a:pt x="213" y="94"/>
                </a:lnTo>
                <a:lnTo>
                  <a:pt x="207" y="79"/>
                </a:lnTo>
                <a:lnTo>
                  <a:pt x="213" y="34"/>
                </a:lnTo>
                <a:lnTo>
                  <a:pt x="197" y="32"/>
                </a:lnTo>
                <a:lnTo>
                  <a:pt x="203" y="20"/>
                </a:lnTo>
                <a:lnTo>
                  <a:pt x="219" y="20"/>
                </a:lnTo>
                <a:lnTo>
                  <a:pt x="228" y="12"/>
                </a:lnTo>
                <a:lnTo>
                  <a:pt x="249" y="10"/>
                </a:lnTo>
                <a:lnTo>
                  <a:pt x="258" y="0"/>
                </a:lnTo>
                <a:lnTo>
                  <a:pt x="271" y="2"/>
                </a:lnTo>
                <a:lnTo>
                  <a:pt x="269" y="11"/>
                </a:lnTo>
                <a:lnTo>
                  <a:pt x="297" y="16"/>
                </a:lnTo>
                <a:lnTo>
                  <a:pt x="296" y="25"/>
                </a:lnTo>
                <a:close/>
              </a:path>
            </a:pathLst>
          </a:custGeom>
          <a:solidFill>
            <a:srgbClr val="91A769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Freeform 55"/>
          <p:cNvSpPr>
            <a:spLocks noEditPoints="1"/>
          </p:cNvSpPr>
          <p:nvPr/>
        </p:nvSpPr>
        <p:spPr bwMode="auto">
          <a:xfrm>
            <a:off x="2851200" y="3841200"/>
            <a:ext cx="2346987" cy="2899699"/>
          </a:xfrm>
          <a:custGeom>
            <a:avLst/>
            <a:gdLst>
              <a:gd name="T0" fmla="*/ 2057 w 3448"/>
              <a:gd name="T1" fmla="*/ 2220 h 4262"/>
              <a:gd name="T2" fmla="*/ 2100 w 3448"/>
              <a:gd name="T3" fmla="*/ 1881 h 4262"/>
              <a:gd name="T4" fmla="*/ 2363 w 3448"/>
              <a:gd name="T5" fmla="*/ 1786 h 4262"/>
              <a:gd name="T6" fmla="*/ 2657 w 3448"/>
              <a:gd name="T7" fmla="*/ 1579 h 4262"/>
              <a:gd name="T8" fmla="*/ 2756 w 3448"/>
              <a:gd name="T9" fmla="*/ 1441 h 4262"/>
              <a:gd name="T10" fmla="*/ 3151 w 3448"/>
              <a:gd name="T11" fmla="*/ 944 h 4262"/>
              <a:gd name="T12" fmla="*/ 940 w 3448"/>
              <a:gd name="T13" fmla="*/ 202 h 4262"/>
              <a:gd name="T14" fmla="*/ 1094 w 3448"/>
              <a:gd name="T15" fmla="*/ 339 h 4262"/>
              <a:gd name="T16" fmla="*/ 1103 w 3448"/>
              <a:gd name="T17" fmla="*/ 472 h 4262"/>
              <a:gd name="T18" fmla="*/ 1049 w 3448"/>
              <a:gd name="T19" fmla="*/ 592 h 4262"/>
              <a:gd name="T20" fmla="*/ 1211 w 3448"/>
              <a:gd name="T21" fmla="*/ 611 h 4262"/>
              <a:gd name="T22" fmla="*/ 1507 w 3448"/>
              <a:gd name="T23" fmla="*/ 658 h 4262"/>
              <a:gd name="T24" fmla="*/ 1688 w 3448"/>
              <a:gd name="T25" fmla="*/ 584 h 4262"/>
              <a:gd name="T26" fmla="*/ 1684 w 3448"/>
              <a:gd name="T27" fmla="*/ 402 h 4262"/>
              <a:gd name="T28" fmla="*/ 1850 w 3448"/>
              <a:gd name="T29" fmla="*/ 398 h 4262"/>
              <a:gd name="T30" fmla="*/ 1980 w 3448"/>
              <a:gd name="T31" fmla="*/ 513 h 4262"/>
              <a:gd name="T32" fmla="*/ 1921 w 3448"/>
              <a:gd name="T33" fmla="*/ 582 h 4262"/>
              <a:gd name="T34" fmla="*/ 2052 w 3448"/>
              <a:gd name="T35" fmla="*/ 733 h 4262"/>
              <a:gd name="T36" fmla="*/ 2146 w 3448"/>
              <a:gd name="T37" fmla="*/ 951 h 4262"/>
              <a:gd name="T38" fmla="*/ 2259 w 3448"/>
              <a:gd name="T39" fmla="*/ 782 h 4262"/>
              <a:gd name="T40" fmla="*/ 2352 w 3448"/>
              <a:gd name="T41" fmla="*/ 867 h 4262"/>
              <a:gd name="T42" fmla="*/ 2407 w 3448"/>
              <a:gd name="T43" fmla="*/ 1020 h 4262"/>
              <a:gd name="T44" fmla="*/ 2305 w 3448"/>
              <a:gd name="T45" fmla="*/ 1127 h 4262"/>
              <a:gd name="T46" fmla="*/ 2113 w 3448"/>
              <a:gd name="T47" fmla="*/ 1620 h 4262"/>
              <a:gd name="T48" fmla="*/ 2118 w 3448"/>
              <a:gd name="T49" fmla="*/ 1449 h 4262"/>
              <a:gd name="T50" fmla="*/ 2100 w 3448"/>
              <a:gd name="T51" fmla="*/ 1547 h 4262"/>
              <a:gd name="T52" fmla="*/ 1903 w 3448"/>
              <a:gd name="T53" fmla="*/ 1763 h 4262"/>
              <a:gd name="T54" fmla="*/ 2028 w 3448"/>
              <a:gd name="T55" fmla="*/ 1988 h 4262"/>
              <a:gd name="T56" fmla="*/ 1890 w 3448"/>
              <a:gd name="T57" fmla="*/ 2345 h 4262"/>
              <a:gd name="T58" fmla="*/ 601 w 3448"/>
              <a:gd name="T59" fmla="*/ 4262 h 4262"/>
              <a:gd name="T60" fmla="*/ 452 w 3448"/>
              <a:gd name="T61" fmla="*/ 4085 h 4262"/>
              <a:gd name="T62" fmla="*/ 528 w 3448"/>
              <a:gd name="T63" fmla="*/ 4009 h 4262"/>
              <a:gd name="T64" fmla="*/ 580 w 3448"/>
              <a:gd name="T65" fmla="*/ 3463 h 4262"/>
              <a:gd name="T66" fmla="*/ 865 w 3448"/>
              <a:gd name="T67" fmla="*/ 3254 h 4262"/>
              <a:gd name="T68" fmla="*/ 1054 w 3448"/>
              <a:gd name="T69" fmla="*/ 2964 h 4262"/>
              <a:gd name="T70" fmla="*/ 1488 w 3448"/>
              <a:gd name="T71" fmla="*/ 2643 h 4262"/>
              <a:gd name="T72" fmla="*/ 1333 w 3448"/>
              <a:gd name="T73" fmla="*/ 2242 h 4262"/>
              <a:gd name="T74" fmla="*/ 1333 w 3448"/>
              <a:gd name="T75" fmla="*/ 2291 h 4262"/>
              <a:gd name="T76" fmla="*/ 1279 w 3448"/>
              <a:gd name="T77" fmla="*/ 2496 h 4262"/>
              <a:gd name="T78" fmla="*/ 1275 w 3448"/>
              <a:gd name="T79" fmla="*/ 2579 h 4262"/>
              <a:gd name="T80" fmla="*/ 843 w 3448"/>
              <a:gd name="T81" fmla="*/ 2848 h 4262"/>
              <a:gd name="T82" fmla="*/ 577 w 3448"/>
              <a:gd name="T83" fmla="*/ 2728 h 4262"/>
              <a:gd name="T84" fmla="*/ 374 w 3448"/>
              <a:gd name="T85" fmla="*/ 2540 h 4262"/>
              <a:gd name="T86" fmla="*/ 267 w 3448"/>
              <a:gd name="T87" fmla="*/ 2256 h 4262"/>
              <a:gd name="T88" fmla="*/ 203 w 3448"/>
              <a:gd name="T89" fmla="*/ 2093 h 4262"/>
              <a:gd name="T90" fmla="*/ 45 w 3448"/>
              <a:gd name="T91" fmla="*/ 1955 h 4262"/>
              <a:gd name="T92" fmla="*/ 97 w 3448"/>
              <a:gd name="T93" fmla="*/ 1786 h 4262"/>
              <a:gd name="T94" fmla="*/ 211 w 3448"/>
              <a:gd name="T95" fmla="*/ 1629 h 4262"/>
              <a:gd name="T96" fmla="*/ 338 w 3448"/>
              <a:gd name="T97" fmla="*/ 1481 h 4262"/>
              <a:gd name="T98" fmla="*/ 399 w 3448"/>
              <a:gd name="T99" fmla="*/ 1335 h 4262"/>
              <a:gd name="T100" fmla="*/ 353 w 3448"/>
              <a:gd name="T101" fmla="*/ 1132 h 4262"/>
              <a:gd name="T102" fmla="*/ 434 w 3448"/>
              <a:gd name="T103" fmla="*/ 1019 h 4262"/>
              <a:gd name="T104" fmla="*/ 488 w 3448"/>
              <a:gd name="T105" fmla="*/ 920 h 4262"/>
              <a:gd name="T106" fmla="*/ 528 w 3448"/>
              <a:gd name="T107" fmla="*/ 796 h 4262"/>
              <a:gd name="T108" fmla="*/ 546 w 3448"/>
              <a:gd name="T109" fmla="*/ 723 h 4262"/>
              <a:gd name="T110" fmla="*/ 594 w 3448"/>
              <a:gd name="T111" fmla="*/ 649 h 4262"/>
              <a:gd name="T112" fmla="*/ 589 w 3448"/>
              <a:gd name="T113" fmla="*/ 518 h 4262"/>
              <a:gd name="T114" fmla="*/ 656 w 3448"/>
              <a:gd name="T115" fmla="*/ 423 h 4262"/>
              <a:gd name="T116" fmla="*/ 842 w 3448"/>
              <a:gd name="T117" fmla="*/ 349 h 4262"/>
              <a:gd name="T118" fmla="*/ 818 w 3448"/>
              <a:gd name="T119" fmla="*/ 216 h 4262"/>
              <a:gd name="T120" fmla="*/ 822 w 3448"/>
              <a:gd name="T121" fmla="*/ 62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8" h="4262">
                <a:moveTo>
                  <a:pt x="3224" y="961"/>
                </a:moveTo>
                <a:lnTo>
                  <a:pt x="3295" y="1018"/>
                </a:lnTo>
                <a:lnTo>
                  <a:pt x="3322" y="988"/>
                </a:lnTo>
                <a:lnTo>
                  <a:pt x="3448" y="1009"/>
                </a:lnTo>
                <a:lnTo>
                  <a:pt x="3403" y="1060"/>
                </a:lnTo>
                <a:lnTo>
                  <a:pt x="3333" y="1127"/>
                </a:lnTo>
                <a:lnTo>
                  <a:pt x="3226" y="1221"/>
                </a:lnTo>
                <a:lnTo>
                  <a:pt x="3140" y="1310"/>
                </a:lnTo>
                <a:lnTo>
                  <a:pt x="3077" y="1358"/>
                </a:lnTo>
                <a:lnTo>
                  <a:pt x="3057" y="1387"/>
                </a:lnTo>
                <a:lnTo>
                  <a:pt x="3023" y="1438"/>
                </a:lnTo>
                <a:lnTo>
                  <a:pt x="2990" y="1477"/>
                </a:lnTo>
                <a:lnTo>
                  <a:pt x="2742" y="1675"/>
                </a:lnTo>
                <a:lnTo>
                  <a:pt x="2566" y="1784"/>
                </a:lnTo>
                <a:lnTo>
                  <a:pt x="2465" y="1837"/>
                </a:lnTo>
                <a:lnTo>
                  <a:pt x="2354" y="1906"/>
                </a:lnTo>
                <a:lnTo>
                  <a:pt x="2279" y="1966"/>
                </a:lnTo>
                <a:lnTo>
                  <a:pt x="2172" y="2074"/>
                </a:lnTo>
                <a:lnTo>
                  <a:pt x="2066" y="2201"/>
                </a:lnTo>
                <a:lnTo>
                  <a:pt x="2057" y="2220"/>
                </a:lnTo>
                <a:lnTo>
                  <a:pt x="2061" y="2195"/>
                </a:lnTo>
                <a:lnTo>
                  <a:pt x="2057" y="2188"/>
                </a:lnTo>
                <a:lnTo>
                  <a:pt x="2046" y="2182"/>
                </a:lnTo>
                <a:lnTo>
                  <a:pt x="2054" y="2180"/>
                </a:lnTo>
                <a:lnTo>
                  <a:pt x="2056" y="2172"/>
                </a:lnTo>
                <a:lnTo>
                  <a:pt x="2078" y="2142"/>
                </a:lnTo>
                <a:lnTo>
                  <a:pt x="2086" y="2119"/>
                </a:lnTo>
                <a:lnTo>
                  <a:pt x="2096" y="2111"/>
                </a:lnTo>
                <a:lnTo>
                  <a:pt x="2107" y="2065"/>
                </a:lnTo>
                <a:lnTo>
                  <a:pt x="2103" y="2047"/>
                </a:lnTo>
                <a:lnTo>
                  <a:pt x="2103" y="2038"/>
                </a:lnTo>
                <a:lnTo>
                  <a:pt x="2103" y="2028"/>
                </a:lnTo>
                <a:lnTo>
                  <a:pt x="2092" y="1994"/>
                </a:lnTo>
                <a:lnTo>
                  <a:pt x="2098" y="1985"/>
                </a:lnTo>
                <a:lnTo>
                  <a:pt x="2126" y="1978"/>
                </a:lnTo>
                <a:lnTo>
                  <a:pt x="2137" y="1964"/>
                </a:lnTo>
                <a:lnTo>
                  <a:pt x="2137" y="1939"/>
                </a:lnTo>
                <a:lnTo>
                  <a:pt x="2123" y="1907"/>
                </a:lnTo>
                <a:lnTo>
                  <a:pt x="2103" y="1892"/>
                </a:lnTo>
                <a:lnTo>
                  <a:pt x="2100" y="1881"/>
                </a:lnTo>
                <a:lnTo>
                  <a:pt x="2052" y="1837"/>
                </a:lnTo>
                <a:lnTo>
                  <a:pt x="2054" y="1822"/>
                </a:lnTo>
                <a:lnTo>
                  <a:pt x="2046" y="1803"/>
                </a:lnTo>
                <a:lnTo>
                  <a:pt x="2066" y="1791"/>
                </a:lnTo>
                <a:lnTo>
                  <a:pt x="2043" y="1759"/>
                </a:lnTo>
                <a:lnTo>
                  <a:pt x="2038" y="1759"/>
                </a:lnTo>
                <a:lnTo>
                  <a:pt x="2034" y="1748"/>
                </a:lnTo>
                <a:lnTo>
                  <a:pt x="2052" y="1748"/>
                </a:lnTo>
                <a:lnTo>
                  <a:pt x="2044" y="1759"/>
                </a:lnTo>
                <a:lnTo>
                  <a:pt x="2067" y="1791"/>
                </a:lnTo>
                <a:lnTo>
                  <a:pt x="2087" y="1779"/>
                </a:lnTo>
                <a:lnTo>
                  <a:pt x="2102" y="1776"/>
                </a:lnTo>
                <a:lnTo>
                  <a:pt x="2151" y="1784"/>
                </a:lnTo>
                <a:lnTo>
                  <a:pt x="2231" y="1837"/>
                </a:lnTo>
                <a:lnTo>
                  <a:pt x="2254" y="1850"/>
                </a:lnTo>
                <a:lnTo>
                  <a:pt x="2299" y="1855"/>
                </a:lnTo>
                <a:lnTo>
                  <a:pt x="2317" y="1850"/>
                </a:lnTo>
                <a:lnTo>
                  <a:pt x="2366" y="1813"/>
                </a:lnTo>
                <a:lnTo>
                  <a:pt x="2368" y="1802"/>
                </a:lnTo>
                <a:lnTo>
                  <a:pt x="2363" y="1786"/>
                </a:lnTo>
                <a:lnTo>
                  <a:pt x="2369" y="1789"/>
                </a:lnTo>
                <a:lnTo>
                  <a:pt x="2373" y="1784"/>
                </a:lnTo>
                <a:lnTo>
                  <a:pt x="2379" y="1783"/>
                </a:lnTo>
                <a:lnTo>
                  <a:pt x="2386" y="1783"/>
                </a:lnTo>
                <a:lnTo>
                  <a:pt x="2391" y="1773"/>
                </a:lnTo>
                <a:lnTo>
                  <a:pt x="2381" y="1771"/>
                </a:lnTo>
                <a:lnTo>
                  <a:pt x="2378" y="1781"/>
                </a:lnTo>
                <a:lnTo>
                  <a:pt x="2362" y="1774"/>
                </a:lnTo>
                <a:lnTo>
                  <a:pt x="2364" y="1781"/>
                </a:lnTo>
                <a:lnTo>
                  <a:pt x="2362" y="1784"/>
                </a:lnTo>
                <a:lnTo>
                  <a:pt x="2343" y="1771"/>
                </a:lnTo>
                <a:lnTo>
                  <a:pt x="2310" y="1769"/>
                </a:lnTo>
                <a:lnTo>
                  <a:pt x="2304" y="1762"/>
                </a:lnTo>
                <a:lnTo>
                  <a:pt x="2334" y="1762"/>
                </a:lnTo>
                <a:lnTo>
                  <a:pt x="2379" y="1748"/>
                </a:lnTo>
                <a:lnTo>
                  <a:pt x="2440" y="1749"/>
                </a:lnTo>
                <a:lnTo>
                  <a:pt x="2494" y="1743"/>
                </a:lnTo>
                <a:lnTo>
                  <a:pt x="2527" y="1730"/>
                </a:lnTo>
                <a:lnTo>
                  <a:pt x="2608" y="1646"/>
                </a:lnTo>
                <a:lnTo>
                  <a:pt x="2657" y="1579"/>
                </a:lnTo>
                <a:lnTo>
                  <a:pt x="2701" y="1498"/>
                </a:lnTo>
                <a:lnTo>
                  <a:pt x="2724" y="1472"/>
                </a:lnTo>
                <a:lnTo>
                  <a:pt x="2742" y="1461"/>
                </a:lnTo>
                <a:lnTo>
                  <a:pt x="2747" y="1492"/>
                </a:lnTo>
                <a:lnTo>
                  <a:pt x="2751" y="1492"/>
                </a:lnTo>
                <a:lnTo>
                  <a:pt x="2747" y="1496"/>
                </a:lnTo>
                <a:lnTo>
                  <a:pt x="2753" y="1502"/>
                </a:lnTo>
                <a:lnTo>
                  <a:pt x="2747" y="1501"/>
                </a:lnTo>
                <a:lnTo>
                  <a:pt x="2770" y="1523"/>
                </a:lnTo>
                <a:lnTo>
                  <a:pt x="2783" y="1546"/>
                </a:lnTo>
                <a:lnTo>
                  <a:pt x="2783" y="1536"/>
                </a:lnTo>
                <a:lnTo>
                  <a:pt x="2763" y="1502"/>
                </a:lnTo>
                <a:lnTo>
                  <a:pt x="2753" y="1467"/>
                </a:lnTo>
                <a:lnTo>
                  <a:pt x="2756" y="1462"/>
                </a:lnTo>
                <a:lnTo>
                  <a:pt x="2770" y="1436"/>
                </a:lnTo>
                <a:lnTo>
                  <a:pt x="2772" y="1419"/>
                </a:lnTo>
                <a:lnTo>
                  <a:pt x="2757" y="1441"/>
                </a:lnTo>
                <a:lnTo>
                  <a:pt x="2753" y="1459"/>
                </a:lnTo>
                <a:lnTo>
                  <a:pt x="2752" y="1454"/>
                </a:lnTo>
                <a:lnTo>
                  <a:pt x="2756" y="1441"/>
                </a:lnTo>
                <a:lnTo>
                  <a:pt x="2760" y="1422"/>
                </a:lnTo>
                <a:lnTo>
                  <a:pt x="2780" y="1379"/>
                </a:lnTo>
                <a:lnTo>
                  <a:pt x="2795" y="1360"/>
                </a:lnTo>
                <a:lnTo>
                  <a:pt x="2810" y="1350"/>
                </a:lnTo>
                <a:lnTo>
                  <a:pt x="2810" y="1385"/>
                </a:lnTo>
                <a:lnTo>
                  <a:pt x="2816" y="1402"/>
                </a:lnTo>
                <a:lnTo>
                  <a:pt x="2859" y="1424"/>
                </a:lnTo>
                <a:lnTo>
                  <a:pt x="2869" y="1424"/>
                </a:lnTo>
                <a:lnTo>
                  <a:pt x="2918" y="1404"/>
                </a:lnTo>
                <a:lnTo>
                  <a:pt x="2945" y="1380"/>
                </a:lnTo>
                <a:lnTo>
                  <a:pt x="2977" y="1364"/>
                </a:lnTo>
                <a:lnTo>
                  <a:pt x="3007" y="1335"/>
                </a:lnTo>
                <a:lnTo>
                  <a:pt x="3047" y="1279"/>
                </a:lnTo>
                <a:lnTo>
                  <a:pt x="3076" y="1216"/>
                </a:lnTo>
                <a:lnTo>
                  <a:pt x="3100" y="1111"/>
                </a:lnTo>
                <a:lnTo>
                  <a:pt x="3103" y="1079"/>
                </a:lnTo>
                <a:lnTo>
                  <a:pt x="3100" y="1015"/>
                </a:lnTo>
                <a:lnTo>
                  <a:pt x="3082" y="919"/>
                </a:lnTo>
                <a:lnTo>
                  <a:pt x="3140" y="907"/>
                </a:lnTo>
                <a:lnTo>
                  <a:pt x="3151" y="944"/>
                </a:lnTo>
                <a:lnTo>
                  <a:pt x="3187" y="950"/>
                </a:lnTo>
                <a:lnTo>
                  <a:pt x="3184" y="956"/>
                </a:lnTo>
                <a:lnTo>
                  <a:pt x="3224" y="961"/>
                </a:lnTo>
                <a:close/>
                <a:moveTo>
                  <a:pt x="852" y="69"/>
                </a:moveTo>
                <a:lnTo>
                  <a:pt x="857" y="106"/>
                </a:lnTo>
                <a:lnTo>
                  <a:pt x="860" y="108"/>
                </a:lnTo>
                <a:lnTo>
                  <a:pt x="868" y="101"/>
                </a:lnTo>
                <a:lnTo>
                  <a:pt x="873" y="104"/>
                </a:lnTo>
                <a:lnTo>
                  <a:pt x="871" y="117"/>
                </a:lnTo>
                <a:lnTo>
                  <a:pt x="886" y="112"/>
                </a:lnTo>
                <a:lnTo>
                  <a:pt x="881" y="126"/>
                </a:lnTo>
                <a:lnTo>
                  <a:pt x="892" y="124"/>
                </a:lnTo>
                <a:lnTo>
                  <a:pt x="897" y="137"/>
                </a:lnTo>
                <a:lnTo>
                  <a:pt x="910" y="151"/>
                </a:lnTo>
                <a:lnTo>
                  <a:pt x="910" y="162"/>
                </a:lnTo>
                <a:lnTo>
                  <a:pt x="917" y="162"/>
                </a:lnTo>
                <a:lnTo>
                  <a:pt x="919" y="173"/>
                </a:lnTo>
                <a:lnTo>
                  <a:pt x="929" y="181"/>
                </a:lnTo>
                <a:lnTo>
                  <a:pt x="929" y="205"/>
                </a:lnTo>
                <a:lnTo>
                  <a:pt x="940" y="202"/>
                </a:lnTo>
                <a:lnTo>
                  <a:pt x="966" y="239"/>
                </a:lnTo>
                <a:lnTo>
                  <a:pt x="1004" y="255"/>
                </a:lnTo>
                <a:lnTo>
                  <a:pt x="1006" y="274"/>
                </a:lnTo>
                <a:lnTo>
                  <a:pt x="1013" y="279"/>
                </a:lnTo>
                <a:lnTo>
                  <a:pt x="1025" y="286"/>
                </a:lnTo>
                <a:lnTo>
                  <a:pt x="1033" y="280"/>
                </a:lnTo>
                <a:lnTo>
                  <a:pt x="1044" y="280"/>
                </a:lnTo>
                <a:lnTo>
                  <a:pt x="1050" y="289"/>
                </a:lnTo>
                <a:lnTo>
                  <a:pt x="1055" y="281"/>
                </a:lnTo>
                <a:lnTo>
                  <a:pt x="1068" y="280"/>
                </a:lnTo>
                <a:lnTo>
                  <a:pt x="1078" y="296"/>
                </a:lnTo>
                <a:lnTo>
                  <a:pt x="1072" y="300"/>
                </a:lnTo>
                <a:lnTo>
                  <a:pt x="1072" y="306"/>
                </a:lnTo>
                <a:lnTo>
                  <a:pt x="1077" y="306"/>
                </a:lnTo>
                <a:lnTo>
                  <a:pt x="1084" y="313"/>
                </a:lnTo>
                <a:lnTo>
                  <a:pt x="1072" y="321"/>
                </a:lnTo>
                <a:lnTo>
                  <a:pt x="1087" y="334"/>
                </a:lnTo>
                <a:lnTo>
                  <a:pt x="1092" y="333"/>
                </a:lnTo>
                <a:lnTo>
                  <a:pt x="1089" y="340"/>
                </a:lnTo>
                <a:lnTo>
                  <a:pt x="1094" y="339"/>
                </a:lnTo>
                <a:lnTo>
                  <a:pt x="1097" y="344"/>
                </a:lnTo>
                <a:lnTo>
                  <a:pt x="1089" y="348"/>
                </a:lnTo>
                <a:lnTo>
                  <a:pt x="1094" y="349"/>
                </a:lnTo>
                <a:lnTo>
                  <a:pt x="1089" y="354"/>
                </a:lnTo>
                <a:lnTo>
                  <a:pt x="1108" y="369"/>
                </a:lnTo>
                <a:lnTo>
                  <a:pt x="1117" y="367"/>
                </a:lnTo>
                <a:lnTo>
                  <a:pt x="1117" y="374"/>
                </a:lnTo>
                <a:lnTo>
                  <a:pt x="1121" y="375"/>
                </a:lnTo>
                <a:lnTo>
                  <a:pt x="1107" y="402"/>
                </a:lnTo>
                <a:lnTo>
                  <a:pt x="1108" y="412"/>
                </a:lnTo>
                <a:lnTo>
                  <a:pt x="1114" y="418"/>
                </a:lnTo>
                <a:lnTo>
                  <a:pt x="1112" y="422"/>
                </a:lnTo>
                <a:lnTo>
                  <a:pt x="1117" y="427"/>
                </a:lnTo>
                <a:lnTo>
                  <a:pt x="1112" y="431"/>
                </a:lnTo>
                <a:lnTo>
                  <a:pt x="1123" y="436"/>
                </a:lnTo>
                <a:lnTo>
                  <a:pt x="1117" y="443"/>
                </a:lnTo>
                <a:lnTo>
                  <a:pt x="1118" y="446"/>
                </a:lnTo>
                <a:lnTo>
                  <a:pt x="1113" y="447"/>
                </a:lnTo>
                <a:lnTo>
                  <a:pt x="1114" y="462"/>
                </a:lnTo>
                <a:lnTo>
                  <a:pt x="1103" y="472"/>
                </a:lnTo>
                <a:lnTo>
                  <a:pt x="1107" y="476"/>
                </a:lnTo>
                <a:lnTo>
                  <a:pt x="1113" y="476"/>
                </a:lnTo>
                <a:lnTo>
                  <a:pt x="1113" y="488"/>
                </a:lnTo>
                <a:lnTo>
                  <a:pt x="1119" y="492"/>
                </a:lnTo>
                <a:lnTo>
                  <a:pt x="1114" y="511"/>
                </a:lnTo>
                <a:lnTo>
                  <a:pt x="1108" y="516"/>
                </a:lnTo>
                <a:lnTo>
                  <a:pt x="1107" y="530"/>
                </a:lnTo>
                <a:lnTo>
                  <a:pt x="1094" y="530"/>
                </a:lnTo>
                <a:lnTo>
                  <a:pt x="1082" y="523"/>
                </a:lnTo>
                <a:lnTo>
                  <a:pt x="1077" y="528"/>
                </a:lnTo>
                <a:lnTo>
                  <a:pt x="1083" y="532"/>
                </a:lnTo>
                <a:lnTo>
                  <a:pt x="1080" y="545"/>
                </a:lnTo>
                <a:lnTo>
                  <a:pt x="1077" y="542"/>
                </a:lnTo>
                <a:lnTo>
                  <a:pt x="1070" y="547"/>
                </a:lnTo>
                <a:lnTo>
                  <a:pt x="1064" y="562"/>
                </a:lnTo>
                <a:lnTo>
                  <a:pt x="1067" y="566"/>
                </a:lnTo>
                <a:lnTo>
                  <a:pt x="1048" y="577"/>
                </a:lnTo>
                <a:lnTo>
                  <a:pt x="1049" y="584"/>
                </a:lnTo>
                <a:lnTo>
                  <a:pt x="1043" y="590"/>
                </a:lnTo>
                <a:lnTo>
                  <a:pt x="1049" y="592"/>
                </a:lnTo>
                <a:lnTo>
                  <a:pt x="1040" y="610"/>
                </a:lnTo>
                <a:lnTo>
                  <a:pt x="1044" y="620"/>
                </a:lnTo>
                <a:lnTo>
                  <a:pt x="1054" y="625"/>
                </a:lnTo>
                <a:lnTo>
                  <a:pt x="1059" y="620"/>
                </a:lnTo>
                <a:lnTo>
                  <a:pt x="1054" y="611"/>
                </a:lnTo>
                <a:lnTo>
                  <a:pt x="1059" y="609"/>
                </a:lnTo>
                <a:lnTo>
                  <a:pt x="1075" y="620"/>
                </a:lnTo>
                <a:lnTo>
                  <a:pt x="1103" y="625"/>
                </a:lnTo>
                <a:lnTo>
                  <a:pt x="1126" y="620"/>
                </a:lnTo>
                <a:lnTo>
                  <a:pt x="1137" y="625"/>
                </a:lnTo>
                <a:lnTo>
                  <a:pt x="1142" y="616"/>
                </a:lnTo>
                <a:lnTo>
                  <a:pt x="1149" y="616"/>
                </a:lnTo>
                <a:lnTo>
                  <a:pt x="1152" y="635"/>
                </a:lnTo>
                <a:lnTo>
                  <a:pt x="1161" y="636"/>
                </a:lnTo>
                <a:lnTo>
                  <a:pt x="1166" y="631"/>
                </a:lnTo>
                <a:lnTo>
                  <a:pt x="1162" y="619"/>
                </a:lnTo>
                <a:lnTo>
                  <a:pt x="1166" y="611"/>
                </a:lnTo>
                <a:lnTo>
                  <a:pt x="1181" y="624"/>
                </a:lnTo>
                <a:lnTo>
                  <a:pt x="1198" y="611"/>
                </a:lnTo>
                <a:lnTo>
                  <a:pt x="1211" y="611"/>
                </a:lnTo>
                <a:lnTo>
                  <a:pt x="1242" y="601"/>
                </a:lnTo>
                <a:lnTo>
                  <a:pt x="1252" y="590"/>
                </a:lnTo>
                <a:lnTo>
                  <a:pt x="1275" y="600"/>
                </a:lnTo>
                <a:lnTo>
                  <a:pt x="1282" y="590"/>
                </a:lnTo>
                <a:lnTo>
                  <a:pt x="1294" y="592"/>
                </a:lnTo>
                <a:lnTo>
                  <a:pt x="1364" y="579"/>
                </a:lnTo>
                <a:lnTo>
                  <a:pt x="1373" y="585"/>
                </a:lnTo>
                <a:lnTo>
                  <a:pt x="1379" y="580"/>
                </a:lnTo>
                <a:lnTo>
                  <a:pt x="1389" y="592"/>
                </a:lnTo>
                <a:lnTo>
                  <a:pt x="1427" y="595"/>
                </a:lnTo>
                <a:lnTo>
                  <a:pt x="1434" y="609"/>
                </a:lnTo>
                <a:lnTo>
                  <a:pt x="1443" y="609"/>
                </a:lnTo>
                <a:lnTo>
                  <a:pt x="1451" y="615"/>
                </a:lnTo>
                <a:lnTo>
                  <a:pt x="1461" y="661"/>
                </a:lnTo>
                <a:lnTo>
                  <a:pt x="1467" y="669"/>
                </a:lnTo>
                <a:lnTo>
                  <a:pt x="1476" y="664"/>
                </a:lnTo>
                <a:lnTo>
                  <a:pt x="1471" y="649"/>
                </a:lnTo>
                <a:lnTo>
                  <a:pt x="1474" y="646"/>
                </a:lnTo>
                <a:lnTo>
                  <a:pt x="1487" y="653"/>
                </a:lnTo>
                <a:lnTo>
                  <a:pt x="1507" y="658"/>
                </a:lnTo>
                <a:lnTo>
                  <a:pt x="1525" y="641"/>
                </a:lnTo>
                <a:lnTo>
                  <a:pt x="1535" y="640"/>
                </a:lnTo>
                <a:lnTo>
                  <a:pt x="1552" y="649"/>
                </a:lnTo>
                <a:lnTo>
                  <a:pt x="1560" y="631"/>
                </a:lnTo>
                <a:lnTo>
                  <a:pt x="1556" y="626"/>
                </a:lnTo>
                <a:lnTo>
                  <a:pt x="1551" y="631"/>
                </a:lnTo>
                <a:lnTo>
                  <a:pt x="1551" y="624"/>
                </a:lnTo>
                <a:lnTo>
                  <a:pt x="1567" y="621"/>
                </a:lnTo>
                <a:lnTo>
                  <a:pt x="1577" y="631"/>
                </a:lnTo>
                <a:lnTo>
                  <a:pt x="1591" y="626"/>
                </a:lnTo>
                <a:lnTo>
                  <a:pt x="1596" y="631"/>
                </a:lnTo>
                <a:lnTo>
                  <a:pt x="1607" y="624"/>
                </a:lnTo>
                <a:lnTo>
                  <a:pt x="1616" y="624"/>
                </a:lnTo>
                <a:lnTo>
                  <a:pt x="1619" y="615"/>
                </a:lnTo>
                <a:lnTo>
                  <a:pt x="1629" y="621"/>
                </a:lnTo>
                <a:lnTo>
                  <a:pt x="1645" y="604"/>
                </a:lnTo>
                <a:lnTo>
                  <a:pt x="1650" y="601"/>
                </a:lnTo>
                <a:lnTo>
                  <a:pt x="1655" y="611"/>
                </a:lnTo>
                <a:lnTo>
                  <a:pt x="1668" y="604"/>
                </a:lnTo>
                <a:lnTo>
                  <a:pt x="1688" y="584"/>
                </a:lnTo>
                <a:lnTo>
                  <a:pt x="1704" y="594"/>
                </a:lnTo>
                <a:lnTo>
                  <a:pt x="1699" y="572"/>
                </a:lnTo>
                <a:lnTo>
                  <a:pt x="1704" y="550"/>
                </a:lnTo>
                <a:lnTo>
                  <a:pt x="1713" y="537"/>
                </a:lnTo>
                <a:lnTo>
                  <a:pt x="1701" y="518"/>
                </a:lnTo>
                <a:lnTo>
                  <a:pt x="1703" y="513"/>
                </a:lnTo>
                <a:lnTo>
                  <a:pt x="1694" y="507"/>
                </a:lnTo>
                <a:lnTo>
                  <a:pt x="1697" y="500"/>
                </a:lnTo>
                <a:lnTo>
                  <a:pt x="1688" y="491"/>
                </a:lnTo>
                <a:lnTo>
                  <a:pt x="1689" y="481"/>
                </a:lnTo>
                <a:lnTo>
                  <a:pt x="1679" y="471"/>
                </a:lnTo>
                <a:lnTo>
                  <a:pt x="1682" y="462"/>
                </a:lnTo>
                <a:lnTo>
                  <a:pt x="1673" y="463"/>
                </a:lnTo>
                <a:lnTo>
                  <a:pt x="1669" y="456"/>
                </a:lnTo>
                <a:lnTo>
                  <a:pt x="1674" y="446"/>
                </a:lnTo>
                <a:lnTo>
                  <a:pt x="1673" y="433"/>
                </a:lnTo>
                <a:lnTo>
                  <a:pt x="1683" y="429"/>
                </a:lnTo>
                <a:lnTo>
                  <a:pt x="1679" y="413"/>
                </a:lnTo>
                <a:lnTo>
                  <a:pt x="1685" y="408"/>
                </a:lnTo>
                <a:lnTo>
                  <a:pt x="1684" y="402"/>
                </a:lnTo>
                <a:lnTo>
                  <a:pt x="1689" y="397"/>
                </a:lnTo>
                <a:lnTo>
                  <a:pt x="1690" y="349"/>
                </a:lnTo>
                <a:lnTo>
                  <a:pt x="1701" y="328"/>
                </a:lnTo>
                <a:lnTo>
                  <a:pt x="1688" y="279"/>
                </a:lnTo>
                <a:lnTo>
                  <a:pt x="1683" y="274"/>
                </a:lnTo>
                <a:lnTo>
                  <a:pt x="1720" y="274"/>
                </a:lnTo>
                <a:lnTo>
                  <a:pt x="1738" y="284"/>
                </a:lnTo>
                <a:lnTo>
                  <a:pt x="1746" y="284"/>
                </a:lnTo>
                <a:lnTo>
                  <a:pt x="1763" y="314"/>
                </a:lnTo>
                <a:lnTo>
                  <a:pt x="1773" y="314"/>
                </a:lnTo>
                <a:lnTo>
                  <a:pt x="1777" y="319"/>
                </a:lnTo>
                <a:lnTo>
                  <a:pt x="1788" y="316"/>
                </a:lnTo>
                <a:lnTo>
                  <a:pt x="1797" y="326"/>
                </a:lnTo>
                <a:lnTo>
                  <a:pt x="1807" y="323"/>
                </a:lnTo>
                <a:lnTo>
                  <a:pt x="1800" y="338"/>
                </a:lnTo>
                <a:lnTo>
                  <a:pt x="1801" y="345"/>
                </a:lnTo>
                <a:lnTo>
                  <a:pt x="1820" y="353"/>
                </a:lnTo>
                <a:lnTo>
                  <a:pt x="1827" y="364"/>
                </a:lnTo>
                <a:lnTo>
                  <a:pt x="1830" y="375"/>
                </a:lnTo>
                <a:lnTo>
                  <a:pt x="1850" y="398"/>
                </a:lnTo>
                <a:lnTo>
                  <a:pt x="1857" y="418"/>
                </a:lnTo>
                <a:lnTo>
                  <a:pt x="1880" y="451"/>
                </a:lnTo>
                <a:lnTo>
                  <a:pt x="1879" y="457"/>
                </a:lnTo>
                <a:lnTo>
                  <a:pt x="1886" y="463"/>
                </a:lnTo>
                <a:lnTo>
                  <a:pt x="1891" y="461"/>
                </a:lnTo>
                <a:lnTo>
                  <a:pt x="1900" y="428"/>
                </a:lnTo>
                <a:lnTo>
                  <a:pt x="1906" y="423"/>
                </a:lnTo>
                <a:lnTo>
                  <a:pt x="1905" y="419"/>
                </a:lnTo>
                <a:lnTo>
                  <a:pt x="1913" y="407"/>
                </a:lnTo>
                <a:lnTo>
                  <a:pt x="1945" y="407"/>
                </a:lnTo>
                <a:lnTo>
                  <a:pt x="1949" y="417"/>
                </a:lnTo>
                <a:lnTo>
                  <a:pt x="1943" y="424"/>
                </a:lnTo>
                <a:lnTo>
                  <a:pt x="1943" y="436"/>
                </a:lnTo>
                <a:lnTo>
                  <a:pt x="1958" y="427"/>
                </a:lnTo>
                <a:lnTo>
                  <a:pt x="1963" y="417"/>
                </a:lnTo>
                <a:lnTo>
                  <a:pt x="1982" y="431"/>
                </a:lnTo>
                <a:lnTo>
                  <a:pt x="1974" y="438"/>
                </a:lnTo>
                <a:lnTo>
                  <a:pt x="1975" y="471"/>
                </a:lnTo>
                <a:lnTo>
                  <a:pt x="1980" y="481"/>
                </a:lnTo>
                <a:lnTo>
                  <a:pt x="1980" y="513"/>
                </a:lnTo>
                <a:lnTo>
                  <a:pt x="1988" y="516"/>
                </a:lnTo>
                <a:lnTo>
                  <a:pt x="2003" y="545"/>
                </a:lnTo>
                <a:lnTo>
                  <a:pt x="2019" y="547"/>
                </a:lnTo>
                <a:lnTo>
                  <a:pt x="2044" y="572"/>
                </a:lnTo>
                <a:lnTo>
                  <a:pt x="2056" y="601"/>
                </a:lnTo>
                <a:lnTo>
                  <a:pt x="2057" y="600"/>
                </a:lnTo>
                <a:lnTo>
                  <a:pt x="2066" y="605"/>
                </a:lnTo>
                <a:lnTo>
                  <a:pt x="2062" y="626"/>
                </a:lnTo>
                <a:lnTo>
                  <a:pt x="2057" y="631"/>
                </a:lnTo>
                <a:lnTo>
                  <a:pt x="2046" y="615"/>
                </a:lnTo>
                <a:lnTo>
                  <a:pt x="2034" y="611"/>
                </a:lnTo>
                <a:lnTo>
                  <a:pt x="2031" y="594"/>
                </a:lnTo>
                <a:lnTo>
                  <a:pt x="2009" y="601"/>
                </a:lnTo>
                <a:lnTo>
                  <a:pt x="1993" y="599"/>
                </a:lnTo>
                <a:lnTo>
                  <a:pt x="1979" y="610"/>
                </a:lnTo>
                <a:lnTo>
                  <a:pt x="1974" y="606"/>
                </a:lnTo>
                <a:lnTo>
                  <a:pt x="1972" y="595"/>
                </a:lnTo>
                <a:lnTo>
                  <a:pt x="1948" y="604"/>
                </a:lnTo>
                <a:lnTo>
                  <a:pt x="1940" y="587"/>
                </a:lnTo>
                <a:lnTo>
                  <a:pt x="1921" y="582"/>
                </a:lnTo>
                <a:lnTo>
                  <a:pt x="1911" y="569"/>
                </a:lnTo>
                <a:lnTo>
                  <a:pt x="1900" y="572"/>
                </a:lnTo>
                <a:lnTo>
                  <a:pt x="1896" y="580"/>
                </a:lnTo>
                <a:lnTo>
                  <a:pt x="1903" y="590"/>
                </a:lnTo>
                <a:lnTo>
                  <a:pt x="1905" y="629"/>
                </a:lnTo>
                <a:lnTo>
                  <a:pt x="1866" y="656"/>
                </a:lnTo>
                <a:lnTo>
                  <a:pt x="1874" y="668"/>
                </a:lnTo>
                <a:lnTo>
                  <a:pt x="1901" y="673"/>
                </a:lnTo>
                <a:lnTo>
                  <a:pt x="1898" y="678"/>
                </a:lnTo>
                <a:lnTo>
                  <a:pt x="1908" y="690"/>
                </a:lnTo>
                <a:lnTo>
                  <a:pt x="1903" y="702"/>
                </a:lnTo>
                <a:lnTo>
                  <a:pt x="1928" y="702"/>
                </a:lnTo>
                <a:lnTo>
                  <a:pt x="1944" y="713"/>
                </a:lnTo>
                <a:lnTo>
                  <a:pt x="2003" y="728"/>
                </a:lnTo>
                <a:lnTo>
                  <a:pt x="2023" y="732"/>
                </a:lnTo>
                <a:lnTo>
                  <a:pt x="2027" y="725"/>
                </a:lnTo>
                <a:lnTo>
                  <a:pt x="2039" y="720"/>
                </a:lnTo>
                <a:lnTo>
                  <a:pt x="2066" y="723"/>
                </a:lnTo>
                <a:lnTo>
                  <a:pt x="2073" y="728"/>
                </a:lnTo>
                <a:lnTo>
                  <a:pt x="2052" y="733"/>
                </a:lnTo>
                <a:lnTo>
                  <a:pt x="2044" y="747"/>
                </a:lnTo>
                <a:lnTo>
                  <a:pt x="2018" y="758"/>
                </a:lnTo>
                <a:lnTo>
                  <a:pt x="2017" y="766"/>
                </a:lnTo>
                <a:lnTo>
                  <a:pt x="1999" y="776"/>
                </a:lnTo>
                <a:lnTo>
                  <a:pt x="2009" y="787"/>
                </a:lnTo>
                <a:lnTo>
                  <a:pt x="2018" y="782"/>
                </a:lnTo>
                <a:lnTo>
                  <a:pt x="2046" y="817"/>
                </a:lnTo>
                <a:lnTo>
                  <a:pt x="2046" y="842"/>
                </a:lnTo>
                <a:lnTo>
                  <a:pt x="2036" y="845"/>
                </a:lnTo>
                <a:lnTo>
                  <a:pt x="2031" y="858"/>
                </a:lnTo>
                <a:lnTo>
                  <a:pt x="2041" y="867"/>
                </a:lnTo>
                <a:lnTo>
                  <a:pt x="2052" y="866"/>
                </a:lnTo>
                <a:lnTo>
                  <a:pt x="2072" y="906"/>
                </a:lnTo>
                <a:lnTo>
                  <a:pt x="2072" y="914"/>
                </a:lnTo>
                <a:lnTo>
                  <a:pt x="2105" y="930"/>
                </a:lnTo>
                <a:lnTo>
                  <a:pt x="2108" y="936"/>
                </a:lnTo>
                <a:lnTo>
                  <a:pt x="2116" y="927"/>
                </a:lnTo>
                <a:lnTo>
                  <a:pt x="2136" y="919"/>
                </a:lnTo>
                <a:lnTo>
                  <a:pt x="2141" y="960"/>
                </a:lnTo>
                <a:lnTo>
                  <a:pt x="2146" y="951"/>
                </a:lnTo>
                <a:lnTo>
                  <a:pt x="2142" y="931"/>
                </a:lnTo>
                <a:lnTo>
                  <a:pt x="2151" y="930"/>
                </a:lnTo>
                <a:lnTo>
                  <a:pt x="2142" y="924"/>
                </a:lnTo>
                <a:lnTo>
                  <a:pt x="2156" y="904"/>
                </a:lnTo>
                <a:lnTo>
                  <a:pt x="2151" y="886"/>
                </a:lnTo>
                <a:lnTo>
                  <a:pt x="2155" y="867"/>
                </a:lnTo>
                <a:lnTo>
                  <a:pt x="2166" y="858"/>
                </a:lnTo>
                <a:lnTo>
                  <a:pt x="2187" y="855"/>
                </a:lnTo>
                <a:lnTo>
                  <a:pt x="2219" y="865"/>
                </a:lnTo>
                <a:lnTo>
                  <a:pt x="2241" y="865"/>
                </a:lnTo>
                <a:lnTo>
                  <a:pt x="2241" y="867"/>
                </a:lnTo>
                <a:lnTo>
                  <a:pt x="2249" y="871"/>
                </a:lnTo>
                <a:lnTo>
                  <a:pt x="2248" y="861"/>
                </a:lnTo>
                <a:lnTo>
                  <a:pt x="2233" y="860"/>
                </a:lnTo>
                <a:lnTo>
                  <a:pt x="2231" y="851"/>
                </a:lnTo>
                <a:lnTo>
                  <a:pt x="2221" y="848"/>
                </a:lnTo>
                <a:lnTo>
                  <a:pt x="2229" y="830"/>
                </a:lnTo>
                <a:lnTo>
                  <a:pt x="2246" y="812"/>
                </a:lnTo>
                <a:lnTo>
                  <a:pt x="2249" y="796"/>
                </a:lnTo>
                <a:lnTo>
                  <a:pt x="2259" y="782"/>
                </a:lnTo>
                <a:lnTo>
                  <a:pt x="2265" y="787"/>
                </a:lnTo>
                <a:lnTo>
                  <a:pt x="2283" y="784"/>
                </a:lnTo>
                <a:lnTo>
                  <a:pt x="2284" y="776"/>
                </a:lnTo>
                <a:lnTo>
                  <a:pt x="2307" y="776"/>
                </a:lnTo>
                <a:lnTo>
                  <a:pt x="2312" y="784"/>
                </a:lnTo>
                <a:lnTo>
                  <a:pt x="2305" y="794"/>
                </a:lnTo>
                <a:lnTo>
                  <a:pt x="2318" y="798"/>
                </a:lnTo>
                <a:lnTo>
                  <a:pt x="2312" y="807"/>
                </a:lnTo>
                <a:lnTo>
                  <a:pt x="2322" y="807"/>
                </a:lnTo>
                <a:lnTo>
                  <a:pt x="2328" y="822"/>
                </a:lnTo>
                <a:lnTo>
                  <a:pt x="2323" y="830"/>
                </a:lnTo>
                <a:lnTo>
                  <a:pt x="2317" y="828"/>
                </a:lnTo>
                <a:lnTo>
                  <a:pt x="2322" y="837"/>
                </a:lnTo>
                <a:lnTo>
                  <a:pt x="2315" y="847"/>
                </a:lnTo>
                <a:lnTo>
                  <a:pt x="2320" y="850"/>
                </a:lnTo>
                <a:lnTo>
                  <a:pt x="2329" y="847"/>
                </a:lnTo>
                <a:lnTo>
                  <a:pt x="2333" y="863"/>
                </a:lnTo>
                <a:lnTo>
                  <a:pt x="2348" y="855"/>
                </a:lnTo>
                <a:lnTo>
                  <a:pt x="2353" y="858"/>
                </a:lnTo>
                <a:lnTo>
                  <a:pt x="2352" y="867"/>
                </a:lnTo>
                <a:lnTo>
                  <a:pt x="2363" y="863"/>
                </a:lnTo>
                <a:lnTo>
                  <a:pt x="2362" y="875"/>
                </a:lnTo>
                <a:lnTo>
                  <a:pt x="2369" y="870"/>
                </a:lnTo>
                <a:lnTo>
                  <a:pt x="2374" y="886"/>
                </a:lnTo>
                <a:lnTo>
                  <a:pt x="2386" y="892"/>
                </a:lnTo>
                <a:lnTo>
                  <a:pt x="2406" y="890"/>
                </a:lnTo>
                <a:lnTo>
                  <a:pt x="2402" y="911"/>
                </a:lnTo>
                <a:lnTo>
                  <a:pt x="2379" y="922"/>
                </a:lnTo>
                <a:lnTo>
                  <a:pt x="2371" y="935"/>
                </a:lnTo>
                <a:lnTo>
                  <a:pt x="2373" y="951"/>
                </a:lnTo>
                <a:lnTo>
                  <a:pt x="2378" y="954"/>
                </a:lnTo>
                <a:lnTo>
                  <a:pt x="2382" y="949"/>
                </a:lnTo>
                <a:lnTo>
                  <a:pt x="2391" y="946"/>
                </a:lnTo>
                <a:lnTo>
                  <a:pt x="2403" y="959"/>
                </a:lnTo>
                <a:lnTo>
                  <a:pt x="2398" y="968"/>
                </a:lnTo>
                <a:lnTo>
                  <a:pt x="2406" y="976"/>
                </a:lnTo>
                <a:lnTo>
                  <a:pt x="2408" y="996"/>
                </a:lnTo>
                <a:lnTo>
                  <a:pt x="2403" y="1008"/>
                </a:lnTo>
                <a:lnTo>
                  <a:pt x="2413" y="1010"/>
                </a:lnTo>
                <a:lnTo>
                  <a:pt x="2407" y="1020"/>
                </a:lnTo>
                <a:lnTo>
                  <a:pt x="2413" y="1032"/>
                </a:lnTo>
                <a:lnTo>
                  <a:pt x="2406" y="1044"/>
                </a:lnTo>
                <a:lnTo>
                  <a:pt x="2407" y="1050"/>
                </a:lnTo>
                <a:lnTo>
                  <a:pt x="2402" y="1047"/>
                </a:lnTo>
                <a:lnTo>
                  <a:pt x="2397" y="1052"/>
                </a:lnTo>
                <a:lnTo>
                  <a:pt x="2402" y="1052"/>
                </a:lnTo>
                <a:lnTo>
                  <a:pt x="2403" y="1060"/>
                </a:lnTo>
                <a:lnTo>
                  <a:pt x="2391" y="1060"/>
                </a:lnTo>
                <a:lnTo>
                  <a:pt x="2391" y="1073"/>
                </a:lnTo>
                <a:lnTo>
                  <a:pt x="2378" y="1099"/>
                </a:lnTo>
                <a:lnTo>
                  <a:pt x="2352" y="1126"/>
                </a:lnTo>
                <a:lnTo>
                  <a:pt x="2339" y="1147"/>
                </a:lnTo>
                <a:lnTo>
                  <a:pt x="2323" y="1158"/>
                </a:lnTo>
                <a:lnTo>
                  <a:pt x="2322" y="1157"/>
                </a:lnTo>
                <a:lnTo>
                  <a:pt x="2325" y="1137"/>
                </a:lnTo>
                <a:lnTo>
                  <a:pt x="2309" y="1116"/>
                </a:lnTo>
                <a:lnTo>
                  <a:pt x="2315" y="1113"/>
                </a:lnTo>
                <a:lnTo>
                  <a:pt x="2312" y="1109"/>
                </a:lnTo>
                <a:lnTo>
                  <a:pt x="2305" y="1114"/>
                </a:lnTo>
                <a:lnTo>
                  <a:pt x="2305" y="1127"/>
                </a:lnTo>
                <a:lnTo>
                  <a:pt x="2297" y="1136"/>
                </a:lnTo>
                <a:lnTo>
                  <a:pt x="2302" y="1147"/>
                </a:lnTo>
                <a:lnTo>
                  <a:pt x="2288" y="1136"/>
                </a:lnTo>
                <a:lnTo>
                  <a:pt x="2256" y="1129"/>
                </a:lnTo>
                <a:lnTo>
                  <a:pt x="2243" y="1142"/>
                </a:lnTo>
                <a:lnTo>
                  <a:pt x="2245" y="1152"/>
                </a:lnTo>
                <a:lnTo>
                  <a:pt x="2254" y="1151"/>
                </a:lnTo>
                <a:lnTo>
                  <a:pt x="2253" y="1157"/>
                </a:lnTo>
                <a:lnTo>
                  <a:pt x="2224" y="1165"/>
                </a:lnTo>
                <a:lnTo>
                  <a:pt x="2210" y="1183"/>
                </a:lnTo>
                <a:lnTo>
                  <a:pt x="2209" y="1205"/>
                </a:lnTo>
                <a:lnTo>
                  <a:pt x="2220" y="1211"/>
                </a:lnTo>
                <a:lnTo>
                  <a:pt x="2201" y="1215"/>
                </a:lnTo>
                <a:lnTo>
                  <a:pt x="2185" y="1225"/>
                </a:lnTo>
                <a:lnTo>
                  <a:pt x="2172" y="1260"/>
                </a:lnTo>
                <a:lnTo>
                  <a:pt x="2151" y="1372"/>
                </a:lnTo>
                <a:lnTo>
                  <a:pt x="2142" y="1423"/>
                </a:lnTo>
                <a:lnTo>
                  <a:pt x="2150" y="1520"/>
                </a:lnTo>
                <a:lnTo>
                  <a:pt x="2123" y="1624"/>
                </a:lnTo>
                <a:lnTo>
                  <a:pt x="2113" y="1620"/>
                </a:lnTo>
                <a:lnTo>
                  <a:pt x="2093" y="1602"/>
                </a:lnTo>
                <a:lnTo>
                  <a:pt x="2096" y="1590"/>
                </a:lnTo>
                <a:lnTo>
                  <a:pt x="2103" y="1595"/>
                </a:lnTo>
                <a:lnTo>
                  <a:pt x="2105" y="1589"/>
                </a:lnTo>
                <a:lnTo>
                  <a:pt x="2112" y="1584"/>
                </a:lnTo>
                <a:lnTo>
                  <a:pt x="2108" y="1579"/>
                </a:lnTo>
                <a:lnTo>
                  <a:pt x="2110" y="1572"/>
                </a:lnTo>
                <a:lnTo>
                  <a:pt x="2103" y="1566"/>
                </a:lnTo>
                <a:lnTo>
                  <a:pt x="2112" y="1557"/>
                </a:lnTo>
                <a:lnTo>
                  <a:pt x="2128" y="1562"/>
                </a:lnTo>
                <a:lnTo>
                  <a:pt x="2116" y="1547"/>
                </a:lnTo>
                <a:lnTo>
                  <a:pt x="2100" y="1497"/>
                </a:lnTo>
                <a:lnTo>
                  <a:pt x="2102" y="1483"/>
                </a:lnTo>
                <a:lnTo>
                  <a:pt x="2116" y="1468"/>
                </a:lnTo>
                <a:lnTo>
                  <a:pt x="2112" y="1467"/>
                </a:lnTo>
                <a:lnTo>
                  <a:pt x="2108" y="1464"/>
                </a:lnTo>
                <a:lnTo>
                  <a:pt x="2112" y="1459"/>
                </a:lnTo>
                <a:lnTo>
                  <a:pt x="2113" y="1466"/>
                </a:lnTo>
                <a:lnTo>
                  <a:pt x="2121" y="1461"/>
                </a:lnTo>
                <a:lnTo>
                  <a:pt x="2118" y="1449"/>
                </a:lnTo>
                <a:lnTo>
                  <a:pt x="2112" y="1452"/>
                </a:lnTo>
                <a:lnTo>
                  <a:pt x="2112" y="1448"/>
                </a:lnTo>
                <a:lnTo>
                  <a:pt x="2063" y="1434"/>
                </a:lnTo>
                <a:lnTo>
                  <a:pt x="2039" y="1439"/>
                </a:lnTo>
                <a:lnTo>
                  <a:pt x="2039" y="1448"/>
                </a:lnTo>
                <a:lnTo>
                  <a:pt x="2046" y="1452"/>
                </a:lnTo>
                <a:lnTo>
                  <a:pt x="2034" y="1456"/>
                </a:lnTo>
                <a:lnTo>
                  <a:pt x="2033" y="1476"/>
                </a:lnTo>
                <a:lnTo>
                  <a:pt x="2036" y="1505"/>
                </a:lnTo>
                <a:lnTo>
                  <a:pt x="2047" y="1525"/>
                </a:lnTo>
                <a:lnTo>
                  <a:pt x="2046" y="1533"/>
                </a:lnTo>
                <a:lnTo>
                  <a:pt x="2056" y="1537"/>
                </a:lnTo>
                <a:lnTo>
                  <a:pt x="2077" y="1531"/>
                </a:lnTo>
                <a:lnTo>
                  <a:pt x="2083" y="1525"/>
                </a:lnTo>
                <a:lnTo>
                  <a:pt x="2093" y="1498"/>
                </a:lnTo>
                <a:lnTo>
                  <a:pt x="2097" y="1498"/>
                </a:lnTo>
                <a:lnTo>
                  <a:pt x="2097" y="1533"/>
                </a:lnTo>
                <a:lnTo>
                  <a:pt x="2092" y="1531"/>
                </a:lnTo>
                <a:lnTo>
                  <a:pt x="2093" y="1541"/>
                </a:lnTo>
                <a:lnTo>
                  <a:pt x="2100" y="1547"/>
                </a:lnTo>
                <a:lnTo>
                  <a:pt x="2086" y="1562"/>
                </a:lnTo>
                <a:lnTo>
                  <a:pt x="2086" y="1566"/>
                </a:lnTo>
                <a:lnTo>
                  <a:pt x="2073" y="1572"/>
                </a:lnTo>
                <a:lnTo>
                  <a:pt x="2068" y="1585"/>
                </a:lnTo>
                <a:lnTo>
                  <a:pt x="2081" y="1592"/>
                </a:lnTo>
                <a:lnTo>
                  <a:pt x="2082" y="1599"/>
                </a:lnTo>
                <a:lnTo>
                  <a:pt x="2073" y="1605"/>
                </a:lnTo>
                <a:lnTo>
                  <a:pt x="2044" y="1609"/>
                </a:lnTo>
                <a:lnTo>
                  <a:pt x="1993" y="1625"/>
                </a:lnTo>
                <a:lnTo>
                  <a:pt x="1935" y="1663"/>
                </a:lnTo>
                <a:lnTo>
                  <a:pt x="1908" y="1693"/>
                </a:lnTo>
                <a:lnTo>
                  <a:pt x="1906" y="1714"/>
                </a:lnTo>
                <a:lnTo>
                  <a:pt x="1914" y="1733"/>
                </a:lnTo>
                <a:lnTo>
                  <a:pt x="1910" y="1742"/>
                </a:lnTo>
                <a:lnTo>
                  <a:pt x="1918" y="1754"/>
                </a:lnTo>
                <a:lnTo>
                  <a:pt x="1921" y="1768"/>
                </a:lnTo>
                <a:lnTo>
                  <a:pt x="1916" y="1769"/>
                </a:lnTo>
                <a:lnTo>
                  <a:pt x="1914" y="1762"/>
                </a:lnTo>
                <a:lnTo>
                  <a:pt x="1910" y="1773"/>
                </a:lnTo>
                <a:lnTo>
                  <a:pt x="1903" y="1763"/>
                </a:lnTo>
                <a:lnTo>
                  <a:pt x="1900" y="1768"/>
                </a:lnTo>
                <a:lnTo>
                  <a:pt x="1910" y="1781"/>
                </a:lnTo>
                <a:lnTo>
                  <a:pt x="1910" y="1811"/>
                </a:lnTo>
                <a:lnTo>
                  <a:pt x="1905" y="1817"/>
                </a:lnTo>
                <a:lnTo>
                  <a:pt x="1898" y="1807"/>
                </a:lnTo>
                <a:lnTo>
                  <a:pt x="1890" y="1803"/>
                </a:lnTo>
                <a:lnTo>
                  <a:pt x="1875" y="1808"/>
                </a:lnTo>
                <a:lnTo>
                  <a:pt x="1871" y="1818"/>
                </a:lnTo>
                <a:lnTo>
                  <a:pt x="1879" y="1852"/>
                </a:lnTo>
                <a:lnTo>
                  <a:pt x="1895" y="1877"/>
                </a:lnTo>
                <a:lnTo>
                  <a:pt x="1901" y="1877"/>
                </a:lnTo>
                <a:lnTo>
                  <a:pt x="1901" y="1865"/>
                </a:lnTo>
                <a:lnTo>
                  <a:pt x="1891" y="1858"/>
                </a:lnTo>
                <a:lnTo>
                  <a:pt x="1898" y="1850"/>
                </a:lnTo>
                <a:lnTo>
                  <a:pt x="1910" y="1848"/>
                </a:lnTo>
                <a:lnTo>
                  <a:pt x="1938" y="1881"/>
                </a:lnTo>
                <a:lnTo>
                  <a:pt x="2007" y="1917"/>
                </a:lnTo>
                <a:lnTo>
                  <a:pt x="2013" y="1929"/>
                </a:lnTo>
                <a:lnTo>
                  <a:pt x="2028" y="1941"/>
                </a:lnTo>
                <a:lnTo>
                  <a:pt x="2028" y="1988"/>
                </a:lnTo>
                <a:lnTo>
                  <a:pt x="2046" y="2010"/>
                </a:lnTo>
                <a:lnTo>
                  <a:pt x="2052" y="2045"/>
                </a:lnTo>
                <a:lnTo>
                  <a:pt x="2047" y="2040"/>
                </a:lnTo>
                <a:lnTo>
                  <a:pt x="2043" y="2047"/>
                </a:lnTo>
                <a:lnTo>
                  <a:pt x="2031" y="2040"/>
                </a:lnTo>
                <a:lnTo>
                  <a:pt x="2031" y="2050"/>
                </a:lnTo>
                <a:lnTo>
                  <a:pt x="2044" y="2054"/>
                </a:lnTo>
                <a:lnTo>
                  <a:pt x="2076" y="2055"/>
                </a:lnTo>
                <a:lnTo>
                  <a:pt x="2081" y="2077"/>
                </a:lnTo>
                <a:lnTo>
                  <a:pt x="2077" y="2083"/>
                </a:lnTo>
                <a:lnTo>
                  <a:pt x="2072" y="2078"/>
                </a:lnTo>
                <a:lnTo>
                  <a:pt x="2071" y="2083"/>
                </a:lnTo>
                <a:lnTo>
                  <a:pt x="2054" y="2092"/>
                </a:lnTo>
                <a:lnTo>
                  <a:pt x="2056" y="2103"/>
                </a:lnTo>
                <a:lnTo>
                  <a:pt x="2041" y="2122"/>
                </a:lnTo>
                <a:lnTo>
                  <a:pt x="2033" y="2153"/>
                </a:lnTo>
                <a:lnTo>
                  <a:pt x="2039" y="2226"/>
                </a:lnTo>
                <a:lnTo>
                  <a:pt x="2018" y="2231"/>
                </a:lnTo>
                <a:lnTo>
                  <a:pt x="1975" y="2260"/>
                </a:lnTo>
                <a:lnTo>
                  <a:pt x="1890" y="2345"/>
                </a:lnTo>
                <a:lnTo>
                  <a:pt x="1855" y="2393"/>
                </a:lnTo>
                <a:lnTo>
                  <a:pt x="1806" y="2478"/>
                </a:lnTo>
                <a:lnTo>
                  <a:pt x="1767" y="2562"/>
                </a:lnTo>
                <a:lnTo>
                  <a:pt x="1733" y="2643"/>
                </a:lnTo>
                <a:lnTo>
                  <a:pt x="1682" y="2794"/>
                </a:lnTo>
                <a:lnTo>
                  <a:pt x="1669" y="2841"/>
                </a:lnTo>
                <a:lnTo>
                  <a:pt x="1644" y="2960"/>
                </a:lnTo>
                <a:lnTo>
                  <a:pt x="1620" y="3040"/>
                </a:lnTo>
                <a:lnTo>
                  <a:pt x="1571" y="3176"/>
                </a:lnTo>
                <a:lnTo>
                  <a:pt x="1525" y="3265"/>
                </a:lnTo>
                <a:lnTo>
                  <a:pt x="1469" y="3392"/>
                </a:lnTo>
                <a:lnTo>
                  <a:pt x="1439" y="3449"/>
                </a:lnTo>
                <a:lnTo>
                  <a:pt x="1403" y="3507"/>
                </a:lnTo>
                <a:lnTo>
                  <a:pt x="1318" y="3620"/>
                </a:lnTo>
                <a:lnTo>
                  <a:pt x="1256" y="3687"/>
                </a:lnTo>
                <a:lnTo>
                  <a:pt x="985" y="3937"/>
                </a:lnTo>
                <a:lnTo>
                  <a:pt x="867" y="4054"/>
                </a:lnTo>
                <a:lnTo>
                  <a:pt x="763" y="4145"/>
                </a:lnTo>
                <a:lnTo>
                  <a:pt x="626" y="4253"/>
                </a:lnTo>
                <a:lnTo>
                  <a:pt x="601" y="4262"/>
                </a:lnTo>
                <a:lnTo>
                  <a:pt x="594" y="4258"/>
                </a:lnTo>
                <a:lnTo>
                  <a:pt x="580" y="4258"/>
                </a:lnTo>
                <a:lnTo>
                  <a:pt x="572" y="4252"/>
                </a:lnTo>
                <a:lnTo>
                  <a:pt x="561" y="4246"/>
                </a:lnTo>
                <a:lnTo>
                  <a:pt x="562" y="4236"/>
                </a:lnTo>
                <a:lnTo>
                  <a:pt x="556" y="4213"/>
                </a:lnTo>
                <a:lnTo>
                  <a:pt x="557" y="4198"/>
                </a:lnTo>
                <a:lnTo>
                  <a:pt x="551" y="4192"/>
                </a:lnTo>
                <a:lnTo>
                  <a:pt x="553" y="4188"/>
                </a:lnTo>
                <a:lnTo>
                  <a:pt x="464" y="4182"/>
                </a:lnTo>
                <a:lnTo>
                  <a:pt x="454" y="4182"/>
                </a:lnTo>
                <a:lnTo>
                  <a:pt x="458" y="4178"/>
                </a:lnTo>
                <a:lnTo>
                  <a:pt x="456" y="4167"/>
                </a:lnTo>
                <a:lnTo>
                  <a:pt x="463" y="4162"/>
                </a:lnTo>
                <a:lnTo>
                  <a:pt x="454" y="4152"/>
                </a:lnTo>
                <a:lnTo>
                  <a:pt x="456" y="4144"/>
                </a:lnTo>
                <a:lnTo>
                  <a:pt x="452" y="4129"/>
                </a:lnTo>
                <a:lnTo>
                  <a:pt x="458" y="4123"/>
                </a:lnTo>
                <a:lnTo>
                  <a:pt x="461" y="4099"/>
                </a:lnTo>
                <a:lnTo>
                  <a:pt x="452" y="4085"/>
                </a:lnTo>
                <a:lnTo>
                  <a:pt x="456" y="4066"/>
                </a:lnTo>
                <a:lnTo>
                  <a:pt x="458" y="4081"/>
                </a:lnTo>
                <a:lnTo>
                  <a:pt x="464" y="4086"/>
                </a:lnTo>
                <a:lnTo>
                  <a:pt x="476" y="4064"/>
                </a:lnTo>
                <a:lnTo>
                  <a:pt x="472" y="4045"/>
                </a:lnTo>
                <a:lnTo>
                  <a:pt x="479" y="4030"/>
                </a:lnTo>
                <a:lnTo>
                  <a:pt x="474" y="4006"/>
                </a:lnTo>
                <a:lnTo>
                  <a:pt x="481" y="3972"/>
                </a:lnTo>
                <a:lnTo>
                  <a:pt x="492" y="3992"/>
                </a:lnTo>
                <a:lnTo>
                  <a:pt x="520" y="4000"/>
                </a:lnTo>
                <a:lnTo>
                  <a:pt x="508" y="4001"/>
                </a:lnTo>
                <a:lnTo>
                  <a:pt x="511" y="4017"/>
                </a:lnTo>
                <a:lnTo>
                  <a:pt x="502" y="4011"/>
                </a:lnTo>
                <a:lnTo>
                  <a:pt x="503" y="4020"/>
                </a:lnTo>
                <a:lnTo>
                  <a:pt x="512" y="4030"/>
                </a:lnTo>
                <a:lnTo>
                  <a:pt x="532" y="4034"/>
                </a:lnTo>
                <a:lnTo>
                  <a:pt x="545" y="4027"/>
                </a:lnTo>
                <a:lnTo>
                  <a:pt x="545" y="4019"/>
                </a:lnTo>
                <a:lnTo>
                  <a:pt x="536" y="4002"/>
                </a:lnTo>
                <a:lnTo>
                  <a:pt x="528" y="4009"/>
                </a:lnTo>
                <a:lnTo>
                  <a:pt x="541" y="3980"/>
                </a:lnTo>
                <a:lnTo>
                  <a:pt x="543" y="3953"/>
                </a:lnTo>
                <a:lnTo>
                  <a:pt x="553" y="3940"/>
                </a:lnTo>
                <a:lnTo>
                  <a:pt x="550" y="3955"/>
                </a:lnTo>
                <a:lnTo>
                  <a:pt x="545" y="3955"/>
                </a:lnTo>
                <a:lnTo>
                  <a:pt x="555" y="3961"/>
                </a:lnTo>
                <a:lnTo>
                  <a:pt x="561" y="3937"/>
                </a:lnTo>
                <a:lnTo>
                  <a:pt x="571" y="3868"/>
                </a:lnTo>
                <a:lnTo>
                  <a:pt x="570" y="3833"/>
                </a:lnTo>
                <a:lnTo>
                  <a:pt x="553" y="3783"/>
                </a:lnTo>
                <a:lnTo>
                  <a:pt x="523" y="3628"/>
                </a:lnTo>
                <a:lnTo>
                  <a:pt x="567" y="3492"/>
                </a:lnTo>
                <a:lnTo>
                  <a:pt x="572" y="3488"/>
                </a:lnTo>
                <a:lnTo>
                  <a:pt x="580" y="3453"/>
                </a:lnTo>
                <a:lnTo>
                  <a:pt x="591" y="3432"/>
                </a:lnTo>
                <a:lnTo>
                  <a:pt x="596" y="3432"/>
                </a:lnTo>
                <a:lnTo>
                  <a:pt x="591" y="3439"/>
                </a:lnTo>
                <a:lnTo>
                  <a:pt x="596" y="3454"/>
                </a:lnTo>
                <a:lnTo>
                  <a:pt x="587" y="3442"/>
                </a:lnTo>
                <a:lnTo>
                  <a:pt x="580" y="3463"/>
                </a:lnTo>
                <a:lnTo>
                  <a:pt x="576" y="3493"/>
                </a:lnTo>
                <a:lnTo>
                  <a:pt x="587" y="3502"/>
                </a:lnTo>
                <a:lnTo>
                  <a:pt x="594" y="3502"/>
                </a:lnTo>
                <a:lnTo>
                  <a:pt x="610" y="3487"/>
                </a:lnTo>
                <a:lnTo>
                  <a:pt x="617" y="3467"/>
                </a:lnTo>
                <a:lnTo>
                  <a:pt x="626" y="3461"/>
                </a:lnTo>
                <a:lnTo>
                  <a:pt x="651" y="3429"/>
                </a:lnTo>
                <a:lnTo>
                  <a:pt x="674" y="3380"/>
                </a:lnTo>
                <a:lnTo>
                  <a:pt x="689" y="3363"/>
                </a:lnTo>
                <a:lnTo>
                  <a:pt x="694" y="3365"/>
                </a:lnTo>
                <a:lnTo>
                  <a:pt x="693" y="3375"/>
                </a:lnTo>
                <a:lnTo>
                  <a:pt x="688" y="3374"/>
                </a:lnTo>
                <a:lnTo>
                  <a:pt x="683" y="3395"/>
                </a:lnTo>
                <a:lnTo>
                  <a:pt x="695" y="3413"/>
                </a:lnTo>
                <a:lnTo>
                  <a:pt x="735" y="3433"/>
                </a:lnTo>
                <a:lnTo>
                  <a:pt x="752" y="3433"/>
                </a:lnTo>
                <a:lnTo>
                  <a:pt x="762" y="3419"/>
                </a:lnTo>
                <a:lnTo>
                  <a:pt x="779" y="3379"/>
                </a:lnTo>
                <a:lnTo>
                  <a:pt x="817" y="3341"/>
                </a:lnTo>
                <a:lnTo>
                  <a:pt x="865" y="3254"/>
                </a:lnTo>
                <a:lnTo>
                  <a:pt x="867" y="3237"/>
                </a:lnTo>
                <a:lnTo>
                  <a:pt x="857" y="3172"/>
                </a:lnTo>
                <a:lnTo>
                  <a:pt x="862" y="3176"/>
                </a:lnTo>
                <a:lnTo>
                  <a:pt x="865" y="3163"/>
                </a:lnTo>
                <a:lnTo>
                  <a:pt x="860" y="3137"/>
                </a:lnTo>
                <a:lnTo>
                  <a:pt x="870" y="3087"/>
                </a:lnTo>
                <a:lnTo>
                  <a:pt x="886" y="3043"/>
                </a:lnTo>
                <a:lnTo>
                  <a:pt x="902" y="3028"/>
                </a:lnTo>
                <a:lnTo>
                  <a:pt x="921" y="3040"/>
                </a:lnTo>
                <a:lnTo>
                  <a:pt x="922" y="3049"/>
                </a:lnTo>
                <a:lnTo>
                  <a:pt x="917" y="3040"/>
                </a:lnTo>
                <a:lnTo>
                  <a:pt x="915" y="3040"/>
                </a:lnTo>
                <a:lnTo>
                  <a:pt x="915" y="3045"/>
                </a:lnTo>
                <a:lnTo>
                  <a:pt x="931" y="3063"/>
                </a:lnTo>
                <a:lnTo>
                  <a:pt x="947" y="3077"/>
                </a:lnTo>
                <a:lnTo>
                  <a:pt x="960" y="3078"/>
                </a:lnTo>
                <a:lnTo>
                  <a:pt x="976" y="3063"/>
                </a:lnTo>
                <a:lnTo>
                  <a:pt x="995" y="3035"/>
                </a:lnTo>
                <a:lnTo>
                  <a:pt x="1049" y="2978"/>
                </a:lnTo>
                <a:lnTo>
                  <a:pt x="1054" y="2964"/>
                </a:lnTo>
                <a:lnTo>
                  <a:pt x="1055" y="2975"/>
                </a:lnTo>
                <a:lnTo>
                  <a:pt x="1048" y="2985"/>
                </a:lnTo>
                <a:lnTo>
                  <a:pt x="1039" y="3006"/>
                </a:lnTo>
                <a:lnTo>
                  <a:pt x="1039" y="3029"/>
                </a:lnTo>
                <a:lnTo>
                  <a:pt x="1055" y="3059"/>
                </a:lnTo>
                <a:lnTo>
                  <a:pt x="1083" y="3089"/>
                </a:lnTo>
                <a:lnTo>
                  <a:pt x="1112" y="3118"/>
                </a:lnTo>
                <a:lnTo>
                  <a:pt x="1121" y="3123"/>
                </a:lnTo>
                <a:lnTo>
                  <a:pt x="1151" y="3153"/>
                </a:lnTo>
                <a:lnTo>
                  <a:pt x="1188" y="3178"/>
                </a:lnTo>
                <a:lnTo>
                  <a:pt x="1221" y="3185"/>
                </a:lnTo>
                <a:lnTo>
                  <a:pt x="1252" y="3176"/>
                </a:lnTo>
                <a:lnTo>
                  <a:pt x="1289" y="3148"/>
                </a:lnTo>
                <a:lnTo>
                  <a:pt x="1311" y="3119"/>
                </a:lnTo>
                <a:lnTo>
                  <a:pt x="1363" y="3029"/>
                </a:lnTo>
                <a:lnTo>
                  <a:pt x="1379" y="2988"/>
                </a:lnTo>
                <a:lnTo>
                  <a:pt x="1458" y="2832"/>
                </a:lnTo>
                <a:lnTo>
                  <a:pt x="1467" y="2809"/>
                </a:lnTo>
                <a:lnTo>
                  <a:pt x="1497" y="2688"/>
                </a:lnTo>
                <a:lnTo>
                  <a:pt x="1488" y="2643"/>
                </a:lnTo>
                <a:lnTo>
                  <a:pt x="1451" y="2546"/>
                </a:lnTo>
                <a:lnTo>
                  <a:pt x="1380" y="2417"/>
                </a:lnTo>
                <a:lnTo>
                  <a:pt x="1395" y="2349"/>
                </a:lnTo>
                <a:lnTo>
                  <a:pt x="1424" y="2272"/>
                </a:lnTo>
                <a:lnTo>
                  <a:pt x="1456" y="2216"/>
                </a:lnTo>
                <a:lnTo>
                  <a:pt x="1454" y="2207"/>
                </a:lnTo>
                <a:lnTo>
                  <a:pt x="1464" y="2193"/>
                </a:lnTo>
                <a:lnTo>
                  <a:pt x="1423" y="2206"/>
                </a:lnTo>
                <a:lnTo>
                  <a:pt x="1407" y="2220"/>
                </a:lnTo>
                <a:lnTo>
                  <a:pt x="1384" y="2212"/>
                </a:lnTo>
                <a:lnTo>
                  <a:pt x="1379" y="2225"/>
                </a:lnTo>
                <a:lnTo>
                  <a:pt x="1364" y="2225"/>
                </a:lnTo>
                <a:lnTo>
                  <a:pt x="1355" y="2231"/>
                </a:lnTo>
                <a:lnTo>
                  <a:pt x="1349" y="2226"/>
                </a:lnTo>
                <a:lnTo>
                  <a:pt x="1334" y="2221"/>
                </a:lnTo>
                <a:lnTo>
                  <a:pt x="1338" y="2227"/>
                </a:lnTo>
                <a:lnTo>
                  <a:pt x="1328" y="2231"/>
                </a:lnTo>
                <a:lnTo>
                  <a:pt x="1328" y="2235"/>
                </a:lnTo>
                <a:lnTo>
                  <a:pt x="1336" y="2232"/>
                </a:lnTo>
                <a:lnTo>
                  <a:pt x="1333" y="2242"/>
                </a:lnTo>
                <a:lnTo>
                  <a:pt x="1338" y="2239"/>
                </a:lnTo>
                <a:lnTo>
                  <a:pt x="1338" y="2246"/>
                </a:lnTo>
                <a:lnTo>
                  <a:pt x="1348" y="2249"/>
                </a:lnTo>
                <a:lnTo>
                  <a:pt x="1341" y="2264"/>
                </a:lnTo>
                <a:lnTo>
                  <a:pt x="1343" y="2254"/>
                </a:lnTo>
                <a:lnTo>
                  <a:pt x="1338" y="2252"/>
                </a:lnTo>
                <a:lnTo>
                  <a:pt x="1321" y="2256"/>
                </a:lnTo>
                <a:lnTo>
                  <a:pt x="1309" y="2262"/>
                </a:lnTo>
                <a:lnTo>
                  <a:pt x="1309" y="2267"/>
                </a:lnTo>
                <a:lnTo>
                  <a:pt x="1295" y="2270"/>
                </a:lnTo>
                <a:lnTo>
                  <a:pt x="1301" y="2272"/>
                </a:lnTo>
                <a:lnTo>
                  <a:pt x="1294" y="2280"/>
                </a:lnTo>
                <a:lnTo>
                  <a:pt x="1306" y="2272"/>
                </a:lnTo>
                <a:lnTo>
                  <a:pt x="1314" y="2276"/>
                </a:lnTo>
                <a:lnTo>
                  <a:pt x="1316" y="2274"/>
                </a:lnTo>
                <a:lnTo>
                  <a:pt x="1330" y="2276"/>
                </a:lnTo>
                <a:lnTo>
                  <a:pt x="1336" y="2267"/>
                </a:lnTo>
                <a:lnTo>
                  <a:pt x="1344" y="2274"/>
                </a:lnTo>
                <a:lnTo>
                  <a:pt x="1346" y="2280"/>
                </a:lnTo>
                <a:lnTo>
                  <a:pt x="1333" y="2291"/>
                </a:lnTo>
                <a:lnTo>
                  <a:pt x="1325" y="2281"/>
                </a:lnTo>
                <a:lnTo>
                  <a:pt x="1316" y="2280"/>
                </a:lnTo>
                <a:lnTo>
                  <a:pt x="1295" y="2305"/>
                </a:lnTo>
                <a:lnTo>
                  <a:pt x="1285" y="2353"/>
                </a:lnTo>
                <a:lnTo>
                  <a:pt x="1272" y="2354"/>
                </a:lnTo>
                <a:lnTo>
                  <a:pt x="1269" y="2363"/>
                </a:lnTo>
                <a:lnTo>
                  <a:pt x="1280" y="2368"/>
                </a:lnTo>
                <a:lnTo>
                  <a:pt x="1272" y="2375"/>
                </a:lnTo>
                <a:lnTo>
                  <a:pt x="1259" y="2414"/>
                </a:lnTo>
                <a:lnTo>
                  <a:pt x="1251" y="2419"/>
                </a:lnTo>
                <a:lnTo>
                  <a:pt x="1267" y="2437"/>
                </a:lnTo>
                <a:lnTo>
                  <a:pt x="1250" y="2424"/>
                </a:lnTo>
                <a:lnTo>
                  <a:pt x="1245" y="2433"/>
                </a:lnTo>
                <a:lnTo>
                  <a:pt x="1245" y="2444"/>
                </a:lnTo>
                <a:lnTo>
                  <a:pt x="1256" y="2461"/>
                </a:lnTo>
                <a:lnTo>
                  <a:pt x="1267" y="2459"/>
                </a:lnTo>
                <a:lnTo>
                  <a:pt x="1279" y="2449"/>
                </a:lnTo>
                <a:lnTo>
                  <a:pt x="1274" y="2459"/>
                </a:lnTo>
                <a:lnTo>
                  <a:pt x="1262" y="2469"/>
                </a:lnTo>
                <a:lnTo>
                  <a:pt x="1279" y="2496"/>
                </a:lnTo>
                <a:lnTo>
                  <a:pt x="1284" y="2487"/>
                </a:lnTo>
                <a:lnTo>
                  <a:pt x="1295" y="2492"/>
                </a:lnTo>
                <a:lnTo>
                  <a:pt x="1304" y="2487"/>
                </a:lnTo>
                <a:lnTo>
                  <a:pt x="1304" y="2481"/>
                </a:lnTo>
                <a:lnTo>
                  <a:pt x="1309" y="2481"/>
                </a:lnTo>
                <a:lnTo>
                  <a:pt x="1306" y="2472"/>
                </a:lnTo>
                <a:lnTo>
                  <a:pt x="1314" y="2469"/>
                </a:lnTo>
                <a:lnTo>
                  <a:pt x="1304" y="2464"/>
                </a:lnTo>
                <a:lnTo>
                  <a:pt x="1296" y="2461"/>
                </a:lnTo>
                <a:lnTo>
                  <a:pt x="1315" y="2466"/>
                </a:lnTo>
                <a:lnTo>
                  <a:pt x="1315" y="2469"/>
                </a:lnTo>
                <a:lnTo>
                  <a:pt x="1314" y="2477"/>
                </a:lnTo>
                <a:lnTo>
                  <a:pt x="1316" y="2476"/>
                </a:lnTo>
                <a:lnTo>
                  <a:pt x="1328" y="2477"/>
                </a:lnTo>
                <a:lnTo>
                  <a:pt x="1320" y="2472"/>
                </a:lnTo>
                <a:lnTo>
                  <a:pt x="1318" y="2471"/>
                </a:lnTo>
                <a:lnTo>
                  <a:pt x="1350" y="2486"/>
                </a:lnTo>
                <a:lnTo>
                  <a:pt x="1350" y="2503"/>
                </a:lnTo>
                <a:lnTo>
                  <a:pt x="1325" y="2536"/>
                </a:lnTo>
                <a:lnTo>
                  <a:pt x="1275" y="2579"/>
                </a:lnTo>
                <a:lnTo>
                  <a:pt x="1221" y="2595"/>
                </a:lnTo>
                <a:lnTo>
                  <a:pt x="1177" y="2600"/>
                </a:lnTo>
                <a:lnTo>
                  <a:pt x="1137" y="2609"/>
                </a:lnTo>
                <a:lnTo>
                  <a:pt x="1107" y="2621"/>
                </a:lnTo>
                <a:lnTo>
                  <a:pt x="1077" y="2648"/>
                </a:lnTo>
                <a:lnTo>
                  <a:pt x="1064" y="2663"/>
                </a:lnTo>
                <a:lnTo>
                  <a:pt x="1049" y="2754"/>
                </a:lnTo>
                <a:lnTo>
                  <a:pt x="1043" y="2774"/>
                </a:lnTo>
                <a:lnTo>
                  <a:pt x="1033" y="2788"/>
                </a:lnTo>
                <a:lnTo>
                  <a:pt x="1020" y="2794"/>
                </a:lnTo>
                <a:lnTo>
                  <a:pt x="984" y="2797"/>
                </a:lnTo>
                <a:lnTo>
                  <a:pt x="966" y="2806"/>
                </a:lnTo>
                <a:lnTo>
                  <a:pt x="959" y="2812"/>
                </a:lnTo>
                <a:lnTo>
                  <a:pt x="950" y="2852"/>
                </a:lnTo>
                <a:lnTo>
                  <a:pt x="924" y="2832"/>
                </a:lnTo>
                <a:lnTo>
                  <a:pt x="902" y="2826"/>
                </a:lnTo>
                <a:lnTo>
                  <a:pt x="883" y="2828"/>
                </a:lnTo>
                <a:lnTo>
                  <a:pt x="860" y="2838"/>
                </a:lnTo>
                <a:lnTo>
                  <a:pt x="852" y="2850"/>
                </a:lnTo>
                <a:lnTo>
                  <a:pt x="843" y="2848"/>
                </a:lnTo>
                <a:lnTo>
                  <a:pt x="838" y="2836"/>
                </a:lnTo>
                <a:lnTo>
                  <a:pt x="806" y="2826"/>
                </a:lnTo>
                <a:lnTo>
                  <a:pt x="778" y="2809"/>
                </a:lnTo>
                <a:lnTo>
                  <a:pt x="769" y="2781"/>
                </a:lnTo>
                <a:lnTo>
                  <a:pt x="747" y="2783"/>
                </a:lnTo>
                <a:lnTo>
                  <a:pt x="737" y="2801"/>
                </a:lnTo>
                <a:lnTo>
                  <a:pt x="729" y="2804"/>
                </a:lnTo>
                <a:lnTo>
                  <a:pt x="710" y="2781"/>
                </a:lnTo>
                <a:lnTo>
                  <a:pt x="679" y="2757"/>
                </a:lnTo>
                <a:lnTo>
                  <a:pt x="674" y="2754"/>
                </a:lnTo>
                <a:lnTo>
                  <a:pt x="661" y="2767"/>
                </a:lnTo>
                <a:lnTo>
                  <a:pt x="655" y="2763"/>
                </a:lnTo>
                <a:lnTo>
                  <a:pt x="639" y="2738"/>
                </a:lnTo>
                <a:lnTo>
                  <a:pt x="630" y="2738"/>
                </a:lnTo>
                <a:lnTo>
                  <a:pt x="619" y="2758"/>
                </a:lnTo>
                <a:lnTo>
                  <a:pt x="596" y="2743"/>
                </a:lnTo>
                <a:lnTo>
                  <a:pt x="587" y="2733"/>
                </a:lnTo>
                <a:lnTo>
                  <a:pt x="587" y="2725"/>
                </a:lnTo>
                <a:lnTo>
                  <a:pt x="580" y="2722"/>
                </a:lnTo>
                <a:lnTo>
                  <a:pt x="577" y="2728"/>
                </a:lnTo>
                <a:lnTo>
                  <a:pt x="571" y="2730"/>
                </a:lnTo>
                <a:lnTo>
                  <a:pt x="560" y="2695"/>
                </a:lnTo>
                <a:lnTo>
                  <a:pt x="543" y="2674"/>
                </a:lnTo>
                <a:lnTo>
                  <a:pt x="543" y="2666"/>
                </a:lnTo>
                <a:lnTo>
                  <a:pt x="533" y="2636"/>
                </a:lnTo>
                <a:lnTo>
                  <a:pt x="536" y="2626"/>
                </a:lnTo>
                <a:lnTo>
                  <a:pt x="528" y="2620"/>
                </a:lnTo>
                <a:lnTo>
                  <a:pt x="518" y="2625"/>
                </a:lnTo>
                <a:lnTo>
                  <a:pt x="493" y="2620"/>
                </a:lnTo>
                <a:lnTo>
                  <a:pt x="481" y="2629"/>
                </a:lnTo>
                <a:lnTo>
                  <a:pt x="474" y="2620"/>
                </a:lnTo>
                <a:lnTo>
                  <a:pt x="468" y="2629"/>
                </a:lnTo>
                <a:lnTo>
                  <a:pt x="448" y="2616"/>
                </a:lnTo>
                <a:lnTo>
                  <a:pt x="452" y="2609"/>
                </a:lnTo>
                <a:lnTo>
                  <a:pt x="434" y="2609"/>
                </a:lnTo>
                <a:lnTo>
                  <a:pt x="423" y="2592"/>
                </a:lnTo>
                <a:lnTo>
                  <a:pt x="407" y="2582"/>
                </a:lnTo>
                <a:lnTo>
                  <a:pt x="400" y="2562"/>
                </a:lnTo>
                <a:lnTo>
                  <a:pt x="390" y="2557"/>
                </a:lnTo>
                <a:lnTo>
                  <a:pt x="374" y="2540"/>
                </a:lnTo>
                <a:lnTo>
                  <a:pt x="375" y="2518"/>
                </a:lnTo>
                <a:lnTo>
                  <a:pt x="370" y="2510"/>
                </a:lnTo>
                <a:lnTo>
                  <a:pt x="339" y="2496"/>
                </a:lnTo>
                <a:lnTo>
                  <a:pt x="353" y="2451"/>
                </a:lnTo>
                <a:lnTo>
                  <a:pt x="341" y="2433"/>
                </a:lnTo>
                <a:lnTo>
                  <a:pt x="341" y="2417"/>
                </a:lnTo>
                <a:lnTo>
                  <a:pt x="326" y="2412"/>
                </a:lnTo>
                <a:lnTo>
                  <a:pt x="328" y="2402"/>
                </a:lnTo>
                <a:lnTo>
                  <a:pt x="336" y="2403"/>
                </a:lnTo>
                <a:lnTo>
                  <a:pt x="341" y="2382"/>
                </a:lnTo>
                <a:lnTo>
                  <a:pt x="326" y="2370"/>
                </a:lnTo>
                <a:lnTo>
                  <a:pt x="326" y="2359"/>
                </a:lnTo>
                <a:lnTo>
                  <a:pt x="319" y="2354"/>
                </a:lnTo>
                <a:lnTo>
                  <a:pt x="305" y="2334"/>
                </a:lnTo>
                <a:lnTo>
                  <a:pt x="305" y="2305"/>
                </a:lnTo>
                <a:lnTo>
                  <a:pt x="295" y="2281"/>
                </a:lnTo>
                <a:lnTo>
                  <a:pt x="287" y="2275"/>
                </a:lnTo>
                <a:lnTo>
                  <a:pt x="285" y="2262"/>
                </a:lnTo>
                <a:lnTo>
                  <a:pt x="275" y="2267"/>
                </a:lnTo>
                <a:lnTo>
                  <a:pt x="267" y="2256"/>
                </a:lnTo>
                <a:lnTo>
                  <a:pt x="277" y="2244"/>
                </a:lnTo>
                <a:lnTo>
                  <a:pt x="266" y="2242"/>
                </a:lnTo>
                <a:lnTo>
                  <a:pt x="266" y="2227"/>
                </a:lnTo>
                <a:lnTo>
                  <a:pt x="254" y="2222"/>
                </a:lnTo>
                <a:lnTo>
                  <a:pt x="261" y="2198"/>
                </a:lnTo>
                <a:lnTo>
                  <a:pt x="241" y="2195"/>
                </a:lnTo>
                <a:lnTo>
                  <a:pt x="251" y="2188"/>
                </a:lnTo>
                <a:lnTo>
                  <a:pt x="251" y="2177"/>
                </a:lnTo>
                <a:lnTo>
                  <a:pt x="231" y="2148"/>
                </a:lnTo>
                <a:lnTo>
                  <a:pt x="237" y="2136"/>
                </a:lnTo>
                <a:lnTo>
                  <a:pt x="236" y="2127"/>
                </a:lnTo>
                <a:lnTo>
                  <a:pt x="245" y="2136"/>
                </a:lnTo>
                <a:lnTo>
                  <a:pt x="252" y="2124"/>
                </a:lnTo>
                <a:lnTo>
                  <a:pt x="231" y="2118"/>
                </a:lnTo>
                <a:lnTo>
                  <a:pt x="230" y="2109"/>
                </a:lnTo>
                <a:lnTo>
                  <a:pt x="230" y="2099"/>
                </a:lnTo>
                <a:lnTo>
                  <a:pt x="221" y="2098"/>
                </a:lnTo>
                <a:lnTo>
                  <a:pt x="216" y="2098"/>
                </a:lnTo>
                <a:lnTo>
                  <a:pt x="208" y="2102"/>
                </a:lnTo>
                <a:lnTo>
                  <a:pt x="203" y="2093"/>
                </a:lnTo>
                <a:lnTo>
                  <a:pt x="190" y="2088"/>
                </a:lnTo>
                <a:lnTo>
                  <a:pt x="182" y="2092"/>
                </a:lnTo>
                <a:lnTo>
                  <a:pt x="182" y="2087"/>
                </a:lnTo>
                <a:lnTo>
                  <a:pt x="166" y="2089"/>
                </a:lnTo>
                <a:lnTo>
                  <a:pt x="154" y="2077"/>
                </a:lnTo>
                <a:lnTo>
                  <a:pt x="141" y="2074"/>
                </a:lnTo>
                <a:lnTo>
                  <a:pt x="133" y="2068"/>
                </a:lnTo>
                <a:lnTo>
                  <a:pt x="133" y="2052"/>
                </a:lnTo>
                <a:lnTo>
                  <a:pt x="123" y="2047"/>
                </a:lnTo>
                <a:lnTo>
                  <a:pt x="128" y="2040"/>
                </a:lnTo>
                <a:lnTo>
                  <a:pt x="113" y="2038"/>
                </a:lnTo>
                <a:lnTo>
                  <a:pt x="112" y="2015"/>
                </a:lnTo>
                <a:lnTo>
                  <a:pt x="112" y="2010"/>
                </a:lnTo>
                <a:lnTo>
                  <a:pt x="114" y="1999"/>
                </a:lnTo>
                <a:lnTo>
                  <a:pt x="98" y="1989"/>
                </a:lnTo>
                <a:lnTo>
                  <a:pt x="93" y="1996"/>
                </a:lnTo>
                <a:lnTo>
                  <a:pt x="70" y="1991"/>
                </a:lnTo>
                <a:lnTo>
                  <a:pt x="64" y="1975"/>
                </a:lnTo>
                <a:lnTo>
                  <a:pt x="49" y="1965"/>
                </a:lnTo>
                <a:lnTo>
                  <a:pt x="45" y="1955"/>
                </a:lnTo>
                <a:lnTo>
                  <a:pt x="24" y="1951"/>
                </a:lnTo>
                <a:lnTo>
                  <a:pt x="9" y="1939"/>
                </a:lnTo>
                <a:lnTo>
                  <a:pt x="9" y="1930"/>
                </a:lnTo>
                <a:lnTo>
                  <a:pt x="0" y="1901"/>
                </a:lnTo>
                <a:lnTo>
                  <a:pt x="1" y="1895"/>
                </a:lnTo>
                <a:lnTo>
                  <a:pt x="16" y="1886"/>
                </a:lnTo>
                <a:lnTo>
                  <a:pt x="23" y="1877"/>
                </a:lnTo>
                <a:lnTo>
                  <a:pt x="25" y="1875"/>
                </a:lnTo>
                <a:lnTo>
                  <a:pt x="25" y="1837"/>
                </a:lnTo>
                <a:lnTo>
                  <a:pt x="43" y="1823"/>
                </a:lnTo>
                <a:lnTo>
                  <a:pt x="44" y="1812"/>
                </a:lnTo>
                <a:lnTo>
                  <a:pt x="44" y="1808"/>
                </a:lnTo>
                <a:lnTo>
                  <a:pt x="57" y="1806"/>
                </a:lnTo>
                <a:lnTo>
                  <a:pt x="72" y="1803"/>
                </a:lnTo>
                <a:lnTo>
                  <a:pt x="75" y="1818"/>
                </a:lnTo>
                <a:lnTo>
                  <a:pt x="78" y="1818"/>
                </a:lnTo>
                <a:lnTo>
                  <a:pt x="87" y="1813"/>
                </a:lnTo>
                <a:lnTo>
                  <a:pt x="85" y="1808"/>
                </a:lnTo>
                <a:lnTo>
                  <a:pt x="83" y="1802"/>
                </a:lnTo>
                <a:lnTo>
                  <a:pt x="97" y="1786"/>
                </a:lnTo>
                <a:lnTo>
                  <a:pt x="108" y="1784"/>
                </a:lnTo>
                <a:lnTo>
                  <a:pt x="119" y="1776"/>
                </a:lnTo>
                <a:lnTo>
                  <a:pt x="119" y="1771"/>
                </a:lnTo>
                <a:lnTo>
                  <a:pt x="133" y="1774"/>
                </a:lnTo>
                <a:lnTo>
                  <a:pt x="139" y="1763"/>
                </a:lnTo>
                <a:lnTo>
                  <a:pt x="151" y="1758"/>
                </a:lnTo>
                <a:lnTo>
                  <a:pt x="149" y="1748"/>
                </a:lnTo>
                <a:lnTo>
                  <a:pt x="161" y="1747"/>
                </a:lnTo>
                <a:lnTo>
                  <a:pt x="161" y="1737"/>
                </a:lnTo>
                <a:lnTo>
                  <a:pt x="171" y="1723"/>
                </a:lnTo>
                <a:lnTo>
                  <a:pt x="167" y="1710"/>
                </a:lnTo>
                <a:lnTo>
                  <a:pt x="172" y="1689"/>
                </a:lnTo>
                <a:lnTo>
                  <a:pt x="183" y="1678"/>
                </a:lnTo>
                <a:lnTo>
                  <a:pt x="192" y="1678"/>
                </a:lnTo>
                <a:lnTo>
                  <a:pt x="198" y="1673"/>
                </a:lnTo>
                <a:lnTo>
                  <a:pt x="211" y="1659"/>
                </a:lnTo>
                <a:lnTo>
                  <a:pt x="203" y="1648"/>
                </a:lnTo>
                <a:lnTo>
                  <a:pt x="211" y="1638"/>
                </a:lnTo>
                <a:lnTo>
                  <a:pt x="211" y="1634"/>
                </a:lnTo>
                <a:lnTo>
                  <a:pt x="211" y="1629"/>
                </a:lnTo>
                <a:lnTo>
                  <a:pt x="195" y="1610"/>
                </a:lnTo>
                <a:lnTo>
                  <a:pt x="205" y="1594"/>
                </a:lnTo>
                <a:lnTo>
                  <a:pt x="203" y="1572"/>
                </a:lnTo>
                <a:lnTo>
                  <a:pt x="202" y="1551"/>
                </a:lnTo>
                <a:lnTo>
                  <a:pt x="203" y="1547"/>
                </a:lnTo>
                <a:lnTo>
                  <a:pt x="205" y="1545"/>
                </a:lnTo>
                <a:lnTo>
                  <a:pt x="208" y="1542"/>
                </a:lnTo>
                <a:lnTo>
                  <a:pt x="215" y="1540"/>
                </a:lnTo>
                <a:lnTo>
                  <a:pt x="218" y="1546"/>
                </a:lnTo>
                <a:lnTo>
                  <a:pt x="225" y="1542"/>
                </a:lnTo>
                <a:lnTo>
                  <a:pt x="237" y="1547"/>
                </a:lnTo>
                <a:lnTo>
                  <a:pt x="261" y="1540"/>
                </a:lnTo>
                <a:lnTo>
                  <a:pt x="279" y="1546"/>
                </a:lnTo>
                <a:lnTo>
                  <a:pt x="282" y="1542"/>
                </a:lnTo>
                <a:lnTo>
                  <a:pt x="274" y="1518"/>
                </a:lnTo>
                <a:lnTo>
                  <a:pt x="295" y="1505"/>
                </a:lnTo>
                <a:lnTo>
                  <a:pt x="299" y="1473"/>
                </a:lnTo>
                <a:lnTo>
                  <a:pt x="316" y="1472"/>
                </a:lnTo>
                <a:lnTo>
                  <a:pt x="331" y="1482"/>
                </a:lnTo>
                <a:lnTo>
                  <a:pt x="338" y="1481"/>
                </a:lnTo>
                <a:lnTo>
                  <a:pt x="343" y="1487"/>
                </a:lnTo>
                <a:lnTo>
                  <a:pt x="354" y="1491"/>
                </a:lnTo>
                <a:lnTo>
                  <a:pt x="358" y="1486"/>
                </a:lnTo>
                <a:lnTo>
                  <a:pt x="368" y="1488"/>
                </a:lnTo>
                <a:lnTo>
                  <a:pt x="378" y="1483"/>
                </a:lnTo>
                <a:lnTo>
                  <a:pt x="389" y="1468"/>
                </a:lnTo>
                <a:lnTo>
                  <a:pt x="402" y="1476"/>
                </a:lnTo>
                <a:lnTo>
                  <a:pt x="405" y="1459"/>
                </a:lnTo>
                <a:lnTo>
                  <a:pt x="392" y="1446"/>
                </a:lnTo>
                <a:lnTo>
                  <a:pt x="392" y="1439"/>
                </a:lnTo>
                <a:lnTo>
                  <a:pt x="394" y="1429"/>
                </a:lnTo>
                <a:lnTo>
                  <a:pt x="415" y="1414"/>
                </a:lnTo>
                <a:lnTo>
                  <a:pt x="412" y="1408"/>
                </a:lnTo>
                <a:lnTo>
                  <a:pt x="418" y="1398"/>
                </a:lnTo>
                <a:lnTo>
                  <a:pt x="412" y="1395"/>
                </a:lnTo>
                <a:lnTo>
                  <a:pt x="405" y="1400"/>
                </a:lnTo>
                <a:lnTo>
                  <a:pt x="408" y="1385"/>
                </a:lnTo>
                <a:lnTo>
                  <a:pt x="405" y="1382"/>
                </a:lnTo>
                <a:lnTo>
                  <a:pt x="405" y="1344"/>
                </a:lnTo>
                <a:lnTo>
                  <a:pt x="399" y="1335"/>
                </a:lnTo>
                <a:lnTo>
                  <a:pt x="397" y="1326"/>
                </a:lnTo>
                <a:lnTo>
                  <a:pt x="387" y="1315"/>
                </a:lnTo>
                <a:lnTo>
                  <a:pt x="390" y="1301"/>
                </a:lnTo>
                <a:lnTo>
                  <a:pt x="395" y="1295"/>
                </a:lnTo>
                <a:lnTo>
                  <a:pt x="413" y="1289"/>
                </a:lnTo>
                <a:lnTo>
                  <a:pt x="423" y="1279"/>
                </a:lnTo>
                <a:lnTo>
                  <a:pt x="437" y="1232"/>
                </a:lnTo>
                <a:lnTo>
                  <a:pt x="437" y="1212"/>
                </a:lnTo>
                <a:lnTo>
                  <a:pt x="429" y="1215"/>
                </a:lnTo>
                <a:lnTo>
                  <a:pt x="418" y="1207"/>
                </a:lnTo>
                <a:lnTo>
                  <a:pt x="412" y="1210"/>
                </a:lnTo>
                <a:lnTo>
                  <a:pt x="405" y="1201"/>
                </a:lnTo>
                <a:lnTo>
                  <a:pt x="394" y="1206"/>
                </a:lnTo>
                <a:lnTo>
                  <a:pt x="375" y="1205"/>
                </a:lnTo>
                <a:lnTo>
                  <a:pt x="360" y="1185"/>
                </a:lnTo>
                <a:lnTo>
                  <a:pt x="364" y="1175"/>
                </a:lnTo>
                <a:lnTo>
                  <a:pt x="351" y="1162"/>
                </a:lnTo>
                <a:lnTo>
                  <a:pt x="348" y="1151"/>
                </a:lnTo>
                <a:lnTo>
                  <a:pt x="336" y="1143"/>
                </a:lnTo>
                <a:lnTo>
                  <a:pt x="353" y="1132"/>
                </a:lnTo>
                <a:lnTo>
                  <a:pt x="365" y="1137"/>
                </a:lnTo>
                <a:lnTo>
                  <a:pt x="374" y="1132"/>
                </a:lnTo>
                <a:lnTo>
                  <a:pt x="365" y="1119"/>
                </a:lnTo>
                <a:lnTo>
                  <a:pt x="380" y="1108"/>
                </a:lnTo>
                <a:lnTo>
                  <a:pt x="385" y="1109"/>
                </a:lnTo>
                <a:lnTo>
                  <a:pt x="390" y="1103"/>
                </a:lnTo>
                <a:lnTo>
                  <a:pt x="392" y="1097"/>
                </a:lnTo>
                <a:lnTo>
                  <a:pt x="385" y="1093"/>
                </a:lnTo>
                <a:lnTo>
                  <a:pt x="390" y="1078"/>
                </a:lnTo>
                <a:lnTo>
                  <a:pt x="387" y="1074"/>
                </a:lnTo>
                <a:lnTo>
                  <a:pt x="397" y="1067"/>
                </a:lnTo>
                <a:lnTo>
                  <a:pt x="402" y="1072"/>
                </a:lnTo>
                <a:lnTo>
                  <a:pt x="413" y="1067"/>
                </a:lnTo>
                <a:lnTo>
                  <a:pt x="410" y="1058"/>
                </a:lnTo>
                <a:lnTo>
                  <a:pt x="427" y="1060"/>
                </a:lnTo>
                <a:lnTo>
                  <a:pt x="423" y="1052"/>
                </a:lnTo>
                <a:lnTo>
                  <a:pt x="429" y="1048"/>
                </a:lnTo>
                <a:lnTo>
                  <a:pt x="429" y="1040"/>
                </a:lnTo>
                <a:lnTo>
                  <a:pt x="439" y="1023"/>
                </a:lnTo>
                <a:lnTo>
                  <a:pt x="434" y="1019"/>
                </a:lnTo>
                <a:lnTo>
                  <a:pt x="444" y="1013"/>
                </a:lnTo>
                <a:lnTo>
                  <a:pt x="448" y="1004"/>
                </a:lnTo>
                <a:lnTo>
                  <a:pt x="452" y="1003"/>
                </a:lnTo>
                <a:lnTo>
                  <a:pt x="449" y="1018"/>
                </a:lnTo>
                <a:lnTo>
                  <a:pt x="454" y="1020"/>
                </a:lnTo>
                <a:lnTo>
                  <a:pt x="464" y="1015"/>
                </a:lnTo>
                <a:lnTo>
                  <a:pt x="463" y="1030"/>
                </a:lnTo>
                <a:lnTo>
                  <a:pt x="468" y="1032"/>
                </a:lnTo>
                <a:lnTo>
                  <a:pt x="472" y="1028"/>
                </a:lnTo>
                <a:lnTo>
                  <a:pt x="476" y="998"/>
                </a:lnTo>
                <a:lnTo>
                  <a:pt x="482" y="988"/>
                </a:lnTo>
                <a:lnTo>
                  <a:pt x="474" y="976"/>
                </a:lnTo>
                <a:lnTo>
                  <a:pt x="486" y="970"/>
                </a:lnTo>
                <a:lnTo>
                  <a:pt x="487" y="955"/>
                </a:lnTo>
                <a:lnTo>
                  <a:pt x="501" y="934"/>
                </a:lnTo>
                <a:lnTo>
                  <a:pt x="498" y="930"/>
                </a:lnTo>
                <a:lnTo>
                  <a:pt x="486" y="939"/>
                </a:lnTo>
                <a:lnTo>
                  <a:pt x="481" y="935"/>
                </a:lnTo>
                <a:lnTo>
                  <a:pt x="487" y="929"/>
                </a:lnTo>
                <a:lnTo>
                  <a:pt x="488" y="920"/>
                </a:lnTo>
                <a:lnTo>
                  <a:pt x="493" y="925"/>
                </a:lnTo>
                <a:lnTo>
                  <a:pt x="497" y="919"/>
                </a:lnTo>
                <a:lnTo>
                  <a:pt x="502" y="920"/>
                </a:lnTo>
                <a:lnTo>
                  <a:pt x="501" y="911"/>
                </a:lnTo>
                <a:lnTo>
                  <a:pt x="517" y="906"/>
                </a:lnTo>
                <a:lnTo>
                  <a:pt x="507" y="877"/>
                </a:lnTo>
                <a:lnTo>
                  <a:pt x="513" y="880"/>
                </a:lnTo>
                <a:lnTo>
                  <a:pt x="527" y="865"/>
                </a:lnTo>
                <a:lnTo>
                  <a:pt x="522" y="861"/>
                </a:lnTo>
                <a:lnTo>
                  <a:pt x="527" y="855"/>
                </a:lnTo>
                <a:lnTo>
                  <a:pt x="513" y="851"/>
                </a:lnTo>
                <a:lnTo>
                  <a:pt x="511" y="842"/>
                </a:lnTo>
                <a:lnTo>
                  <a:pt x="525" y="838"/>
                </a:lnTo>
                <a:lnTo>
                  <a:pt x="520" y="832"/>
                </a:lnTo>
                <a:lnTo>
                  <a:pt x="520" y="816"/>
                </a:lnTo>
                <a:lnTo>
                  <a:pt x="530" y="826"/>
                </a:lnTo>
                <a:lnTo>
                  <a:pt x="533" y="817"/>
                </a:lnTo>
                <a:lnTo>
                  <a:pt x="517" y="807"/>
                </a:lnTo>
                <a:lnTo>
                  <a:pt x="520" y="797"/>
                </a:lnTo>
                <a:lnTo>
                  <a:pt x="528" y="796"/>
                </a:lnTo>
                <a:lnTo>
                  <a:pt x="520" y="781"/>
                </a:lnTo>
                <a:lnTo>
                  <a:pt x="530" y="784"/>
                </a:lnTo>
                <a:lnTo>
                  <a:pt x="535" y="779"/>
                </a:lnTo>
                <a:lnTo>
                  <a:pt x="527" y="764"/>
                </a:lnTo>
                <a:lnTo>
                  <a:pt x="520" y="768"/>
                </a:lnTo>
                <a:lnTo>
                  <a:pt x="523" y="757"/>
                </a:lnTo>
                <a:lnTo>
                  <a:pt x="516" y="757"/>
                </a:lnTo>
                <a:lnTo>
                  <a:pt x="532" y="749"/>
                </a:lnTo>
                <a:lnTo>
                  <a:pt x="527" y="742"/>
                </a:lnTo>
                <a:lnTo>
                  <a:pt x="533" y="743"/>
                </a:lnTo>
                <a:lnTo>
                  <a:pt x="535" y="749"/>
                </a:lnTo>
                <a:lnTo>
                  <a:pt x="536" y="739"/>
                </a:lnTo>
                <a:lnTo>
                  <a:pt x="550" y="743"/>
                </a:lnTo>
                <a:lnTo>
                  <a:pt x="540" y="733"/>
                </a:lnTo>
                <a:lnTo>
                  <a:pt x="541" y="729"/>
                </a:lnTo>
                <a:lnTo>
                  <a:pt x="550" y="737"/>
                </a:lnTo>
                <a:lnTo>
                  <a:pt x="566" y="728"/>
                </a:lnTo>
                <a:lnTo>
                  <a:pt x="560" y="723"/>
                </a:lnTo>
                <a:lnTo>
                  <a:pt x="555" y="728"/>
                </a:lnTo>
                <a:lnTo>
                  <a:pt x="546" y="723"/>
                </a:lnTo>
                <a:lnTo>
                  <a:pt x="555" y="715"/>
                </a:lnTo>
                <a:lnTo>
                  <a:pt x="561" y="715"/>
                </a:lnTo>
                <a:lnTo>
                  <a:pt x="551" y="700"/>
                </a:lnTo>
                <a:lnTo>
                  <a:pt x="575" y="697"/>
                </a:lnTo>
                <a:lnTo>
                  <a:pt x="576" y="689"/>
                </a:lnTo>
                <a:lnTo>
                  <a:pt x="566" y="693"/>
                </a:lnTo>
                <a:lnTo>
                  <a:pt x="571" y="683"/>
                </a:lnTo>
                <a:lnTo>
                  <a:pt x="562" y="684"/>
                </a:lnTo>
                <a:lnTo>
                  <a:pt x="565" y="670"/>
                </a:lnTo>
                <a:lnTo>
                  <a:pt x="581" y="679"/>
                </a:lnTo>
                <a:lnTo>
                  <a:pt x="580" y="669"/>
                </a:lnTo>
                <a:lnTo>
                  <a:pt x="585" y="664"/>
                </a:lnTo>
                <a:lnTo>
                  <a:pt x="580" y="654"/>
                </a:lnTo>
                <a:lnTo>
                  <a:pt x="570" y="661"/>
                </a:lnTo>
                <a:lnTo>
                  <a:pt x="575" y="645"/>
                </a:lnTo>
                <a:lnTo>
                  <a:pt x="580" y="643"/>
                </a:lnTo>
                <a:lnTo>
                  <a:pt x="597" y="663"/>
                </a:lnTo>
                <a:lnTo>
                  <a:pt x="604" y="658"/>
                </a:lnTo>
                <a:lnTo>
                  <a:pt x="599" y="649"/>
                </a:lnTo>
                <a:lnTo>
                  <a:pt x="594" y="649"/>
                </a:lnTo>
                <a:lnTo>
                  <a:pt x="597" y="646"/>
                </a:lnTo>
                <a:lnTo>
                  <a:pt x="592" y="645"/>
                </a:lnTo>
                <a:lnTo>
                  <a:pt x="602" y="635"/>
                </a:lnTo>
                <a:lnTo>
                  <a:pt x="607" y="621"/>
                </a:lnTo>
                <a:lnTo>
                  <a:pt x="602" y="619"/>
                </a:lnTo>
                <a:lnTo>
                  <a:pt x="609" y="610"/>
                </a:lnTo>
                <a:lnTo>
                  <a:pt x="594" y="605"/>
                </a:lnTo>
                <a:lnTo>
                  <a:pt x="594" y="599"/>
                </a:lnTo>
                <a:lnTo>
                  <a:pt x="604" y="599"/>
                </a:lnTo>
                <a:lnTo>
                  <a:pt x="589" y="574"/>
                </a:lnTo>
                <a:lnTo>
                  <a:pt x="582" y="572"/>
                </a:lnTo>
                <a:lnTo>
                  <a:pt x="592" y="566"/>
                </a:lnTo>
                <a:lnTo>
                  <a:pt x="581" y="560"/>
                </a:lnTo>
                <a:lnTo>
                  <a:pt x="597" y="547"/>
                </a:lnTo>
                <a:lnTo>
                  <a:pt x="592" y="546"/>
                </a:lnTo>
                <a:lnTo>
                  <a:pt x="591" y="526"/>
                </a:lnTo>
                <a:lnTo>
                  <a:pt x="597" y="528"/>
                </a:lnTo>
                <a:lnTo>
                  <a:pt x="599" y="521"/>
                </a:lnTo>
                <a:lnTo>
                  <a:pt x="594" y="515"/>
                </a:lnTo>
                <a:lnTo>
                  <a:pt x="589" y="518"/>
                </a:lnTo>
                <a:lnTo>
                  <a:pt x="589" y="503"/>
                </a:lnTo>
                <a:lnTo>
                  <a:pt x="602" y="508"/>
                </a:lnTo>
                <a:lnTo>
                  <a:pt x="609" y="498"/>
                </a:lnTo>
                <a:lnTo>
                  <a:pt x="601" y="487"/>
                </a:lnTo>
                <a:lnTo>
                  <a:pt x="610" y="481"/>
                </a:lnTo>
                <a:lnTo>
                  <a:pt x="596" y="473"/>
                </a:lnTo>
                <a:lnTo>
                  <a:pt x="604" y="471"/>
                </a:lnTo>
                <a:lnTo>
                  <a:pt x="602" y="466"/>
                </a:lnTo>
                <a:lnTo>
                  <a:pt x="609" y="466"/>
                </a:lnTo>
                <a:lnTo>
                  <a:pt x="604" y="456"/>
                </a:lnTo>
                <a:lnTo>
                  <a:pt x="615" y="446"/>
                </a:lnTo>
                <a:lnTo>
                  <a:pt x="624" y="451"/>
                </a:lnTo>
                <a:lnTo>
                  <a:pt x="626" y="444"/>
                </a:lnTo>
                <a:lnTo>
                  <a:pt x="621" y="441"/>
                </a:lnTo>
                <a:lnTo>
                  <a:pt x="630" y="434"/>
                </a:lnTo>
                <a:lnTo>
                  <a:pt x="630" y="424"/>
                </a:lnTo>
                <a:lnTo>
                  <a:pt x="646" y="422"/>
                </a:lnTo>
                <a:lnTo>
                  <a:pt x="651" y="427"/>
                </a:lnTo>
                <a:lnTo>
                  <a:pt x="653" y="422"/>
                </a:lnTo>
                <a:lnTo>
                  <a:pt x="656" y="423"/>
                </a:lnTo>
                <a:lnTo>
                  <a:pt x="665" y="418"/>
                </a:lnTo>
                <a:lnTo>
                  <a:pt x="674" y="429"/>
                </a:lnTo>
                <a:lnTo>
                  <a:pt x="676" y="423"/>
                </a:lnTo>
                <a:lnTo>
                  <a:pt x="679" y="427"/>
                </a:lnTo>
                <a:lnTo>
                  <a:pt x="699" y="418"/>
                </a:lnTo>
                <a:lnTo>
                  <a:pt x="704" y="424"/>
                </a:lnTo>
                <a:lnTo>
                  <a:pt x="708" y="422"/>
                </a:lnTo>
                <a:lnTo>
                  <a:pt x="725" y="427"/>
                </a:lnTo>
                <a:lnTo>
                  <a:pt x="743" y="408"/>
                </a:lnTo>
                <a:lnTo>
                  <a:pt x="759" y="428"/>
                </a:lnTo>
                <a:lnTo>
                  <a:pt x="777" y="433"/>
                </a:lnTo>
                <a:lnTo>
                  <a:pt x="799" y="428"/>
                </a:lnTo>
                <a:lnTo>
                  <a:pt x="807" y="417"/>
                </a:lnTo>
                <a:lnTo>
                  <a:pt x="823" y="412"/>
                </a:lnTo>
                <a:lnTo>
                  <a:pt x="823" y="380"/>
                </a:lnTo>
                <a:lnTo>
                  <a:pt x="832" y="365"/>
                </a:lnTo>
                <a:lnTo>
                  <a:pt x="828" y="358"/>
                </a:lnTo>
                <a:lnTo>
                  <a:pt x="836" y="355"/>
                </a:lnTo>
                <a:lnTo>
                  <a:pt x="842" y="359"/>
                </a:lnTo>
                <a:lnTo>
                  <a:pt x="842" y="349"/>
                </a:lnTo>
                <a:lnTo>
                  <a:pt x="852" y="350"/>
                </a:lnTo>
                <a:lnTo>
                  <a:pt x="851" y="343"/>
                </a:lnTo>
                <a:lnTo>
                  <a:pt x="862" y="335"/>
                </a:lnTo>
                <a:lnTo>
                  <a:pt x="853" y="329"/>
                </a:lnTo>
                <a:lnTo>
                  <a:pt x="853" y="321"/>
                </a:lnTo>
                <a:lnTo>
                  <a:pt x="846" y="318"/>
                </a:lnTo>
                <a:lnTo>
                  <a:pt x="863" y="316"/>
                </a:lnTo>
                <a:lnTo>
                  <a:pt x="842" y="296"/>
                </a:lnTo>
                <a:lnTo>
                  <a:pt x="852" y="293"/>
                </a:lnTo>
                <a:lnTo>
                  <a:pt x="851" y="281"/>
                </a:lnTo>
                <a:lnTo>
                  <a:pt x="855" y="279"/>
                </a:lnTo>
                <a:lnTo>
                  <a:pt x="857" y="260"/>
                </a:lnTo>
                <a:lnTo>
                  <a:pt x="846" y="250"/>
                </a:lnTo>
                <a:lnTo>
                  <a:pt x="857" y="245"/>
                </a:lnTo>
                <a:lnTo>
                  <a:pt x="841" y="244"/>
                </a:lnTo>
                <a:lnTo>
                  <a:pt x="842" y="234"/>
                </a:lnTo>
                <a:lnTo>
                  <a:pt x="821" y="227"/>
                </a:lnTo>
                <a:lnTo>
                  <a:pt x="832" y="212"/>
                </a:lnTo>
                <a:lnTo>
                  <a:pt x="828" y="210"/>
                </a:lnTo>
                <a:lnTo>
                  <a:pt x="818" y="216"/>
                </a:lnTo>
                <a:lnTo>
                  <a:pt x="812" y="205"/>
                </a:lnTo>
                <a:lnTo>
                  <a:pt x="807" y="211"/>
                </a:lnTo>
                <a:lnTo>
                  <a:pt x="807" y="201"/>
                </a:lnTo>
                <a:lnTo>
                  <a:pt x="799" y="202"/>
                </a:lnTo>
                <a:lnTo>
                  <a:pt x="806" y="192"/>
                </a:lnTo>
                <a:lnTo>
                  <a:pt x="798" y="190"/>
                </a:lnTo>
                <a:lnTo>
                  <a:pt x="801" y="183"/>
                </a:lnTo>
                <a:lnTo>
                  <a:pt x="791" y="170"/>
                </a:lnTo>
                <a:lnTo>
                  <a:pt x="793" y="153"/>
                </a:lnTo>
                <a:lnTo>
                  <a:pt x="802" y="157"/>
                </a:lnTo>
                <a:lnTo>
                  <a:pt x="812" y="152"/>
                </a:lnTo>
                <a:lnTo>
                  <a:pt x="806" y="141"/>
                </a:lnTo>
                <a:lnTo>
                  <a:pt x="811" y="122"/>
                </a:lnTo>
                <a:lnTo>
                  <a:pt x="796" y="104"/>
                </a:lnTo>
                <a:lnTo>
                  <a:pt x="807" y="92"/>
                </a:lnTo>
                <a:lnTo>
                  <a:pt x="821" y="93"/>
                </a:lnTo>
                <a:lnTo>
                  <a:pt x="826" y="89"/>
                </a:lnTo>
                <a:lnTo>
                  <a:pt x="823" y="77"/>
                </a:lnTo>
                <a:lnTo>
                  <a:pt x="818" y="68"/>
                </a:lnTo>
                <a:lnTo>
                  <a:pt x="822" y="62"/>
                </a:lnTo>
                <a:lnTo>
                  <a:pt x="816" y="48"/>
                </a:lnTo>
                <a:lnTo>
                  <a:pt x="809" y="25"/>
                </a:lnTo>
                <a:lnTo>
                  <a:pt x="828" y="19"/>
                </a:lnTo>
                <a:lnTo>
                  <a:pt x="823" y="14"/>
                </a:lnTo>
                <a:lnTo>
                  <a:pt x="831" y="0"/>
                </a:lnTo>
                <a:lnTo>
                  <a:pt x="860" y="52"/>
                </a:lnTo>
                <a:lnTo>
                  <a:pt x="855" y="58"/>
                </a:lnTo>
                <a:lnTo>
                  <a:pt x="860" y="64"/>
                </a:lnTo>
                <a:lnTo>
                  <a:pt x="852" y="6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  <a:latin typeface="Arial Narrow" pitchFamily="34" charset="0"/>
              </a:rPr>
              <a:t>                               </a:t>
            </a: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pt-BR" sz="1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6192688" y="1488494"/>
            <a:ext cx="2915816" cy="5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/>
          <p:cNvSpPr/>
          <p:nvPr/>
        </p:nvSpPr>
        <p:spPr>
          <a:xfrm>
            <a:off x="6192688" y="2042005"/>
            <a:ext cx="2915816" cy="50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/>
          <p:cNvSpPr/>
          <p:nvPr/>
        </p:nvSpPr>
        <p:spPr>
          <a:xfrm>
            <a:off x="6238817" y="2537407"/>
            <a:ext cx="2915816" cy="529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6243430" y="3066898"/>
            <a:ext cx="2915816" cy="62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/>
          <p:cNvSpPr/>
          <p:nvPr/>
        </p:nvSpPr>
        <p:spPr>
          <a:xfrm>
            <a:off x="3678" y="805648"/>
            <a:ext cx="2534682" cy="8324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 Narrow" pitchFamily="34" charset="0"/>
              </a:rPr>
              <a:t>Químicos, borracha e plásticos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 Narrow" pitchFamily="34" charset="0"/>
            </a:endParaRPr>
          </a:p>
        </p:txBody>
      </p:sp>
      <p:grpSp>
        <p:nvGrpSpPr>
          <p:cNvPr id="3" name="Grupo 122"/>
          <p:cNvGrpSpPr/>
          <p:nvPr/>
        </p:nvGrpSpPr>
        <p:grpSpPr>
          <a:xfrm>
            <a:off x="6948264" y="3883487"/>
            <a:ext cx="1878824" cy="458879"/>
            <a:chOff x="2555776" y="1443433"/>
            <a:chExt cx="3025866" cy="1234423"/>
          </a:xfrm>
        </p:grpSpPr>
        <p:sp>
          <p:nvSpPr>
            <p:cNvPr id="47" name="Retângulo de cantos arredondados 46"/>
            <p:cNvSpPr/>
            <p:nvPr/>
          </p:nvSpPr>
          <p:spPr>
            <a:xfrm>
              <a:off x="2555777" y="1443433"/>
              <a:ext cx="2952328" cy="12344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2555776" y="1505154"/>
              <a:ext cx="3025866" cy="1034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900" b="1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91,6% do total</a:t>
              </a:r>
              <a:endParaRPr lang="pt-BR" sz="1900" b="1" i="1" cap="none" spc="0" dirty="0">
                <a:ln w="10541" cmpd="sng">
                  <a:noFill/>
                  <a:prstDash val="solid"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Forma 48"/>
          <p:cNvSpPr/>
          <p:nvPr/>
        </p:nvSpPr>
        <p:spPr>
          <a:xfrm rot="995456" flipV="1">
            <a:off x="6283591" y="3350241"/>
            <a:ext cx="558894" cy="698291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Retângulo 49"/>
          <p:cNvSpPr/>
          <p:nvPr/>
        </p:nvSpPr>
        <p:spPr>
          <a:xfrm>
            <a:off x="5818029" y="836712"/>
            <a:ext cx="3325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Participação nos registros de saída de ICMS (% - 2014)</a:t>
            </a:r>
          </a:p>
        </p:txBody>
      </p:sp>
    </p:spTree>
    <p:extLst>
      <p:ext uri="{BB962C8B-B14F-4D97-AF65-F5344CB8AC3E}">
        <p14:creationId xmlns:p14="http://schemas.microsoft.com/office/powerpoint/2010/main" val="11455665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  <p:bldP spid="64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7389" y="1053897"/>
            <a:ext cx="6064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ea typeface="Fira Sans" pitchFamily="34" charset="0"/>
                <a:cs typeface="Arial" pitchFamily="34" charset="0"/>
              </a:rPr>
              <a:t>Características da economia gaúcha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67544" y="1462499"/>
            <a:ext cx="6796048" cy="1618184"/>
            <a:chOff x="1016312" y="1988840"/>
            <a:chExt cx="6796048" cy="1618184"/>
          </a:xfrm>
        </p:grpSpPr>
        <p:sp>
          <p:nvSpPr>
            <p:cNvPr id="26" name="Retângulo 25"/>
            <p:cNvSpPr/>
            <p:nvPr/>
          </p:nvSpPr>
          <p:spPr>
            <a:xfrm>
              <a:off x="1016312" y="1988840"/>
              <a:ext cx="679604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Economia gaúcha no contexto nacional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520368" y="2410326"/>
              <a:ext cx="3051632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climática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522548" y="2795482"/>
              <a:ext cx="362551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>
                  <a:latin typeface="Arial" pitchFamily="34" charset="0"/>
                  <a:ea typeface="Fira Sans" pitchFamily="34" charset="0"/>
                  <a:cs typeface="Arial" pitchFamily="34" charset="0"/>
                </a:rPr>
                <a:t>Dependência externa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547664" y="3176137"/>
              <a:ext cx="362551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O contexto industrial</a:t>
              </a:r>
              <a:endParaRPr lang="pt-BR" sz="2200" i="1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5418" y="3574177"/>
            <a:ext cx="6953128" cy="1294983"/>
            <a:chOff x="475418" y="3501008"/>
            <a:chExt cx="6953128" cy="1294983"/>
          </a:xfrm>
        </p:grpSpPr>
        <p:sp>
          <p:nvSpPr>
            <p:cNvPr id="28" name="Retângulo 27"/>
            <p:cNvSpPr/>
            <p:nvPr/>
          </p:nvSpPr>
          <p:spPr>
            <a:xfrm>
              <a:off x="475418" y="3501008"/>
              <a:ext cx="663646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demográfica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87142" y="3933056"/>
              <a:ext cx="69127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previdenciária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15778" y="4365104"/>
              <a:ext cx="69127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Dificuldades de alavancar investimentos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>
            <a:off x="82388" y="3112512"/>
            <a:ext cx="6064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ea typeface="Fira Sans" pitchFamily="34" charset="0"/>
                <a:cs typeface="Arial" pitchFamily="34" charset="0"/>
              </a:rPr>
              <a:t>Desafios para os próximos anos</a:t>
            </a:r>
          </a:p>
        </p:txBody>
      </p:sp>
    </p:spTree>
    <p:extLst>
      <p:ext uri="{BB962C8B-B14F-4D97-AF65-F5344CB8AC3E}">
        <p14:creationId xmlns:p14="http://schemas.microsoft.com/office/powerpoint/2010/main" val="24181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7389" y="1053897"/>
            <a:ext cx="6064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Características da economia gaúcha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67544" y="1462499"/>
            <a:ext cx="6796048" cy="1618184"/>
            <a:chOff x="1016312" y="1988840"/>
            <a:chExt cx="6796048" cy="1618184"/>
          </a:xfrm>
        </p:grpSpPr>
        <p:sp>
          <p:nvSpPr>
            <p:cNvPr id="26" name="Retângulo 25"/>
            <p:cNvSpPr/>
            <p:nvPr/>
          </p:nvSpPr>
          <p:spPr>
            <a:xfrm>
              <a:off x="1016312" y="1988840"/>
              <a:ext cx="679604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Economia gaúcha no contexto nacional</a:t>
              </a:r>
              <a:endParaRPr lang="pt-BR" sz="2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520368" y="2410326"/>
              <a:ext cx="3051632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climática</a:t>
              </a:r>
              <a:endParaRPr lang="pt-BR" sz="2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522548" y="2795482"/>
              <a:ext cx="362551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Dependência externa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547664" y="3176137"/>
              <a:ext cx="362551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O contexto industrial</a:t>
              </a:r>
              <a:endParaRPr lang="pt-BR" sz="2200" i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5418" y="3574177"/>
            <a:ext cx="6953128" cy="1294983"/>
            <a:chOff x="475418" y="3501008"/>
            <a:chExt cx="6953128" cy="1294983"/>
          </a:xfrm>
        </p:grpSpPr>
        <p:sp>
          <p:nvSpPr>
            <p:cNvPr id="28" name="Retângulo 27"/>
            <p:cNvSpPr/>
            <p:nvPr/>
          </p:nvSpPr>
          <p:spPr>
            <a:xfrm>
              <a:off x="475418" y="3501008"/>
              <a:ext cx="663646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demográfica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87142" y="3933056"/>
              <a:ext cx="69127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previdenciária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15778" y="4365104"/>
              <a:ext cx="69127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Dificuldades de alavancar investimentos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>
            <a:off x="82388" y="3112512"/>
            <a:ext cx="6064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ea typeface="Fira Sans" pitchFamily="34" charset="0"/>
                <a:cs typeface="Arial" pitchFamily="34" charset="0"/>
              </a:rPr>
              <a:t>Desafios para os próximos anos</a:t>
            </a:r>
          </a:p>
        </p:txBody>
      </p:sp>
    </p:spTree>
    <p:extLst>
      <p:ext uri="{BB962C8B-B14F-4D97-AF65-F5344CB8AC3E}">
        <p14:creationId xmlns:p14="http://schemas.microsoft.com/office/powerpoint/2010/main" val="42017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2724908" y="6597352"/>
            <a:ext cx="6429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Fonte: IBGE (Censos Demográficos 1980 a 2010) e FEE (Estimativas Populacionais 2012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460434" y="1052736"/>
            <a:ext cx="3888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 população do RS cresce cada vez menos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23928" y="1917708"/>
            <a:ext cx="47525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residente no fim do período e </a:t>
            </a: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taxa geométrica de crescimento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anual</a:t>
            </a:r>
            <a:endParaRPr lang="pt-BR" sz="1700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orma 45"/>
          <p:cNvSpPr/>
          <p:nvPr/>
        </p:nvSpPr>
        <p:spPr>
          <a:xfrm rot="11833860" flipH="1" flipV="1">
            <a:off x="4539618" y="3562815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orma 46"/>
          <p:cNvSpPr/>
          <p:nvPr/>
        </p:nvSpPr>
        <p:spPr>
          <a:xfrm rot="12365465" flipH="1" flipV="1">
            <a:off x="5380218" y="3254730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47"/>
          <p:cNvSpPr/>
          <p:nvPr/>
        </p:nvSpPr>
        <p:spPr>
          <a:xfrm rot="12496654" flipH="1" flipV="1">
            <a:off x="6308504" y="3073240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orma 48"/>
          <p:cNvSpPr/>
          <p:nvPr/>
        </p:nvSpPr>
        <p:spPr>
          <a:xfrm rot="12921130" flipH="1" flipV="1">
            <a:off x="7217959" y="2990150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upo 6"/>
          <p:cNvGrpSpPr/>
          <p:nvPr/>
        </p:nvGrpSpPr>
        <p:grpSpPr>
          <a:xfrm>
            <a:off x="4175687" y="2737064"/>
            <a:ext cx="910396" cy="899063"/>
            <a:chOff x="215247" y="2901181"/>
            <a:chExt cx="910396" cy="899063"/>
          </a:xfrm>
        </p:grpSpPr>
        <p:sp>
          <p:nvSpPr>
            <p:cNvPr id="52" name="Elipse 51"/>
            <p:cNvSpPr>
              <a:spLocks noChangeAspect="1"/>
            </p:cNvSpPr>
            <p:nvPr/>
          </p:nvSpPr>
          <p:spPr>
            <a:xfrm>
              <a:off x="215247" y="2901181"/>
              <a:ext cx="910396" cy="8990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51520" y="3174876"/>
              <a:ext cx="872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1,48%</a:t>
              </a:r>
              <a:endPara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186164" y="2546867"/>
            <a:ext cx="872379" cy="801228"/>
            <a:chOff x="1225724" y="2710434"/>
            <a:chExt cx="872379" cy="801228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>
            <a:xfrm>
              <a:off x="1249918" y="2710434"/>
              <a:ext cx="811321" cy="8012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225724" y="2938614"/>
              <a:ext cx="872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1,21%</a:t>
              </a:r>
              <a:endPara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207201" y="2629598"/>
            <a:ext cx="872379" cy="502473"/>
            <a:chOff x="2246761" y="2791911"/>
            <a:chExt cx="872379" cy="502473"/>
          </a:xfrm>
        </p:grpSpPr>
        <p:sp>
          <p:nvSpPr>
            <p:cNvPr id="54" name="Elipse 53"/>
            <p:cNvSpPr>
              <a:spLocks noChangeAspect="1"/>
            </p:cNvSpPr>
            <p:nvPr/>
          </p:nvSpPr>
          <p:spPr>
            <a:xfrm>
              <a:off x="2398583" y="2791911"/>
              <a:ext cx="508805" cy="5024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2246761" y="2892941"/>
              <a:ext cx="872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0,49%</a:t>
              </a:r>
              <a:endPara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177841" y="2626796"/>
            <a:ext cx="793072" cy="492575"/>
            <a:chOff x="3217401" y="2602160"/>
            <a:chExt cx="793072" cy="492575"/>
          </a:xfrm>
        </p:grpSpPr>
        <p:sp>
          <p:nvSpPr>
            <p:cNvPr id="55" name="Elipse 54"/>
            <p:cNvSpPr>
              <a:spLocks noChangeAspect="1"/>
            </p:cNvSpPr>
            <p:nvPr/>
          </p:nvSpPr>
          <p:spPr>
            <a:xfrm>
              <a:off x="3364549" y="2602160"/>
              <a:ext cx="498779" cy="4925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217401" y="2705006"/>
              <a:ext cx="793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0,46%</a:t>
              </a:r>
              <a:endPara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089996" y="3296609"/>
            <a:ext cx="5202577" cy="3300743"/>
            <a:chOff x="57548" y="3593538"/>
            <a:chExt cx="5202577" cy="33007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8" y="3593538"/>
              <a:ext cx="4410421" cy="330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etângulo 59"/>
            <p:cNvSpPr/>
            <p:nvPr/>
          </p:nvSpPr>
          <p:spPr>
            <a:xfrm>
              <a:off x="4008636" y="3625648"/>
              <a:ext cx="12514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7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Bilhões</a:t>
              </a:r>
              <a:endPara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tângulo 31"/>
          <p:cNvSpPr/>
          <p:nvPr/>
        </p:nvSpPr>
        <p:spPr>
          <a:xfrm>
            <a:off x="518756" y="3838220"/>
            <a:ext cx="2757100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cap="none" spc="0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Popualção</a:t>
            </a:r>
            <a:r>
              <a:rPr lang="pt-BR" b="1" cap="none" spc="0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RS 2013</a:t>
            </a:r>
          </a:p>
          <a:p>
            <a:pPr algn="ctr"/>
            <a:r>
              <a:rPr lang="pt-BR" sz="24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 bilhões</a:t>
            </a:r>
            <a:endParaRPr lang="pt-BR" sz="2400" b="1" cap="none" spc="0" dirty="0">
              <a:ln w="10541" cmpd="sng">
                <a:noFill/>
                <a:prstDash val="solid"/>
              </a:ln>
              <a:solidFill>
                <a:srgbClr val="004B8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71149" y="1054591"/>
            <a:ext cx="2932699" cy="2649205"/>
            <a:chOff x="271149" y="1054591"/>
            <a:chExt cx="2932699" cy="2649205"/>
          </a:xfrm>
        </p:grpSpPr>
        <p:pic>
          <p:nvPicPr>
            <p:cNvPr id="31" name="Picture 2" descr="http://www.crefrs.org.br/atlas/img/r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9" y="1054591"/>
              <a:ext cx="2932699" cy="2649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http://www.clavedefapp.com.br/wp-content/uploads/2013/12/amostra-300x3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062" y="1329045"/>
              <a:ext cx="1333046" cy="13330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22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6396935" y="6485274"/>
            <a:ext cx="28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itchFamily="34" charset="0"/>
                <a:cs typeface="Arial" pitchFamily="34" charset="0"/>
              </a:rPr>
              <a:t>Fonte: IBGE (Censos Demográficos 1980 a 2010) e FEE (Estimativas Populacionais 2012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34232" y="868650"/>
            <a:ext cx="766755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A população do RS cresce cada vez menos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08520" y="2214637"/>
            <a:ext cx="47525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residente no fim do período e </a:t>
            </a: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taxa geométrica de crescimento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anual</a:t>
            </a:r>
            <a:endParaRPr lang="pt-BR" sz="1700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orma 45"/>
          <p:cNvSpPr/>
          <p:nvPr/>
        </p:nvSpPr>
        <p:spPr>
          <a:xfrm rot="11833860" flipH="1" flipV="1">
            <a:off x="507170" y="3859744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orma 46"/>
          <p:cNvSpPr/>
          <p:nvPr/>
        </p:nvSpPr>
        <p:spPr>
          <a:xfrm rot="12365465" flipH="1" flipV="1">
            <a:off x="1347770" y="3551659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47"/>
          <p:cNvSpPr/>
          <p:nvPr/>
        </p:nvSpPr>
        <p:spPr>
          <a:xfrm rot="12496654" flipH="1" flipV="1">
            <a:off x="2276056" y="3370169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orma 48"/>
          <p:cNvSpPr/>
          <p:nvPr/>
        </p:nvSpPr>
        <p:spPr>
          <a:xfrm rot="12921130" flipH="1" flipV="1">
            <a:off x="3185511" y="3287079"/>
            <a:ext cx="599384" cy="625435"/>
          </a:xfrm>
          <a:prstGeom prst="swooshArrow">
            <a:avLst>
              <a:gd name="adj1" fmla="val 20495"/>
              <a:gd name="adj2" fmla="val 25511"/>
            </a:avLst>
          </a:prstGeom>
          <a:gradFill flip="none" rotWithShape="1">
            <a:gsLst>
              <a:gs pos="0">
                <a:schemeClr val="bg1">
                  <a:lumMod val="50000"/>
                  <a:alpha val="43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upo 6"/>
          <p:cNvGrpSpPr/>
          <p:nvPr/>
        </p:nvGrpSpPr>
        <p:grpSpPr>
          <a:xfrm>
            <a:off x="143239" y="3033993"/>
            <a:ext cx="910396" cy="899063"/>
            <a:chOff x="215247" y="2901181"/>
            <a:chExt cx="910396" cy="899063"/>
          </a:xfrm>
        </p:grpSpPr>
        <p:sp>
          <p:nvSpPr>
            <p:cNvPr id="52" name="Elipse 51"/>
            <p:cNvSpPr>
              <a:spLocks noChangeAspect="1"/>
            </p:cNvSpPr>
            <p:nvPr/>
          </p:nvSpPr>
          <p:spPr>
            <a:xfrm>
              <a:off x="215247" y="2901181"/>
              <a:ext cx="910396" cy="8990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51520" y="3174876"/>
              <a:ext cx="872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1,48%</a:t>
              </a:r>
              <a:endPara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153716" y="2843796"/>
            <a:ext cx="872379" cy="801228"/>
            <a:chOff x="1225724" y="2710434"/>
            <a:chExt cx="872379" cy="801228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>
            <a:xfrm>
              <a:off x="1249918" y="2710434"/>
              <a:ext cx="811321" cy="8012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225724" y="2938614"/>
              <a:ext cx="87237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1,21%</a:t>
              </a:r>
              <a:endPara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174753" y="2926527"/>
            <a:ext cx="872379" cy="502473"/>
            <a:chOff x="2246761" y="2791911"/>
            <a:chExt cx="872379" cy="502473"/>
          </a:xfrm>
        </p:grpSpPr>
        <p:sp>
          <p:nvSpPr>
            <p:cNvPr id="54" name="Elipse 53"/>
            <p:cNvSpPr>
              <a:spLocks noChangeAspect="1"/>
            </p:cNvSpPr>
            <p:nvPr/>
          </p:nvSpPr>
          <p:spPr>
            <a:xfrm>
              <a:off x="2398583" y="2791911"/>
              <a:ext cx="508805" cy="5024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2246761" y="2892941"/>
              <a:ext cx="872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0,49%</a:t>
              </a:r>
              <a:endPara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145393" y="2923725"/>
            <a:ext cx="793072" cy="492575"/>
            <a:chOff x="3217401" y="2602160"/>
            <a:chExt cx="793072" cy="492575"/>
          </a:xfrm>
        </p:grpSpPr>
        <p:sp>
          <p:nvSpPr>
            <p:cNvPr id="55" name="Elipse 54"/>
            <p:cNvSpPr>
              <a:spLocks noChangeAspect="1"/>
            </p:cNvSpPr>
            <p:nvPr/>
          </p:nvSpPr>
          <p:spPr>
            <a:xfrm>
              <a:off x="3364549" y="2602160"/>
              <a:ext cx="498779" cy="4925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217401" y="2705006"/>
              <a:ext cx="793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0,46%</a:t>
              </a:r>
              <a:endPara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9" name="Picture 5" descr="http://www.clavedefapp.com.br/wp-content/uploads/2013/12/amostra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" y="908720"/>
            <a:ext cx="1101691" cy="11016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tângulo 58"/>
          <p:cNvSpPr/>
          <p:nvPr/>
        </p:nvSpPr>
        <p:spPr>
          <a:xfrm>
            <a:off x="2092523" y="1328068"/>
            <a:ext cx="324604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Entre 2000 e 2010 tivemos o menor aumento populacional do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Brasil (%)</a:t>
            </a:r>
            <a:endParaRPr lang="pt-BR" sz="1700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7548" y="3593538"/>
            <a:ext cx="5202577" cy="3300743"/>
            <a:chOff x="57548" y="3593538"/>
            <a:chExt cx="5202577" cy="33007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8" y="3593538"/>
              <a:ext cx="4410421" cy="330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etângulo 59"/>
            <p:cNvSpPr/>
            <p:nvPr/>
          </p:nvSpPr>
          <p:spPr>
            <a:xfrm>
              <a:off x="4008636" y="3625648"/>
              <a:ext cx="125148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700" b="1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M</a:t>
              </a:r>
              <a:r>
                <a:rPr lang="pt-BR" sz="17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ilhões</a:t>
              </a:r>
              <a:endPara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Seta para baixo 60"/>
          <p:cNvSpPr/>
          <p:nvPr/>
        </p:nvSpPr>
        <p:spPr>
          <a:xfrm rot="16200000">
            <a:off x="4665483" y="1820223"/>
            <a:ext cx="295095" cy="416576"/>
          </a:xfrm>
          <a:prstGeom prst="downArrow">
            <a:avLst/>
          </a:prstGeom>
          <a:gradFill>
            <a:gsLst>
              <a:gs pos="0">
                <a:schemeClr val="bg1"/>
              </a:gs>
              <a:gs pos="3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i="1">
              <a:ln w="1905"/>
              <a:gradFill>
                <a:gsLst>
                  <a:gs pos="0">
                    <a:srgbClr val="C25956"/>
                  </a:gs>
                  <a:gs pos="40000">
                    <a:srgbClr val="953735"/>
                  </a:gs>
                  <a:gs pos="100000">
                    <a:srgbClr val="632523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45" y="1197436"/>
            <a:ext cx="3982784" cy="564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230145" y="6516304"/>
            <a:ext cx="1204890" cy="243182"/>
          </a:xfrm>
          <a:prstGeom prst="rect">
            <a:avLst/>
          </a:prstGeom>
          <a:noFill/>
          <a:ln w="34925">
            <a:solidFill>
              <a:srgbClr val="E46C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59" grpId="0"/>
      <p:bldP spid="61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1043608" y="6627454"/>
            <a:ext cx="8177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latin typeface="Arial" pitchFamily="34" charset="0"/>
                <a:cs typeface="Arial" pitchFamily="34" charset="0"/>
              </a:rPr>
              <a:t>Fonte: Censo Demográfico (2010) - IBGE. Projeções populacionais 2015-2050 - 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FEE</a:t>
            </a:r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34232" y="868650"/>
            <a:ext cx="766755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A população do RS cresce cada vez menos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clavedefapp.com.br/wp-content/uploads/2013/12/amostra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" y="908720"/>
            <a:ext cx="1101691" cy="11016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tângulo 32"/>
          <p:cNvSpPr/>
          <p:nvPr/>
        </p:nvSpPr>
        <p:spPr>
          <a:xfrm>
            <a:off x="1763688" y="2374804"/>
            <a:ext cx="47525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População do RS, realizada </a:t>
            </a: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projetada, </a:t>
            </a: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por grupo de idade </a:t>
            </a: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</a:t>
            </a:r>
            <a:r>
              <a:rPr lang="pt-BR" sz="17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em mil)</a:t>
            </a:r>
          </a:p>
        </p:txBody>
      </p:sp>
      <p:sp>
        <p:nvSpPr>
          <p:cNvPr id="3" name="AutoShape 6" descr="Resultado de imagem para crianças estudando desenho color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6832616" y="5589240"/>
            <a:ext cx="2001282" cy="769078"/>
            <a:chOff x="6750631" y="3598940"/>
            <a:chExt cx="2001282" cy="769078"/>
          </a:xfrm>
        </p:grpSpPr>
        <p:pic>
          <p:nvPicPr>
            <p:cNvPr id="2056" name="Picture 8" descr="http://1.bp.blogspot.com/_3HnN7RZVOp4/TULAM7c5ChI/AAAAAAAABNk/8-mJQC-VZpQ/s320/kid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658" y="3598940"/>
              <a:ext cx="1047255" cy="76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6750631" y="3660315"/>
              <a:ext cx="987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u="sng" dirty="0" smtClean="0">
                  <a:solidFill>
                    <a:srgbClr val="004B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– 14 anos</a:t>
              </a:r>
              <a:endParaRPr lang="pt-BR" b="1" u="sng" dirty="0"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832616" y="3573016"/>
            <a:ext cx="1999332" cy="765965"/>
            <a:chOff x="6749132" y="5615164"/>
            <a:chExt cx="1999332" cy="765965"/>
          </a:xfrm>
        </p:grpSpPr>
        <p:sp>
          <p:nvSpPr>
            <p:cNvPr id="41" name="CaixaDeTexto 40"/>
            <p:cNvSpPr txBox="1"/>
            <p:nvPr/>
          </p:nvSpPr>
          <p:spPr>
            <a:xfrm>
              <a:off x="6749132" y="5687682"/>
              <a:ext cx="1186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u="sng" dirty="0" smtClean="0">
                  <a:solidFill>
                    <a:srgbClr val="E46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anos ou mais</a:t>
              </a:r>
              <a:endParaRPr lang="pt-BR" b="1" u="sng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8" name="Picture 10" descr="http://www.palotina.pr.gov.br/admin/midias/noticias/noticia=466-499af2417e7f9a77710271c09dce35e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966" y="5615164"/>
              <a:ext cx="849498" cy="7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6876698" y="4467711"/>
            <a:ext cx="1799758" cy="931429"/>
            <a:chOff x="6804690" y="4467711"/>
            <a:chExt cx="1799758" cy="931429"/>
          </a:xfrm>
        </p:grpSpPr>
        <p:sp>
          <p:nvSpPr>
            <p:cNvPr id="39" name="CaixaDeTexto 38"/>
            <p:cNvSpPr txBox="1"/>
            <p:nvPr/>
          </p:nvSpPr>
          <p:spPr>
            <a:xfrm>
              <a:off x="6804690" y="4659750"/>
              <a:ext cx="971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u="sng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– 64 anos</a:t>
              </a:r>
              <a:endParaRPr lang="pt-BR" b="1" u="sng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60" name="Picture 12" descr="https://encrypted-tbn0.gstatic.com/images?q=tbn:ANd9GcS4e-LP6UKTLRn6fFCM34rg8qiaLC09T70mAMbYFxblKeMRfgT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526" y="4467711"/>
              <a:ext cx="600922" cy="93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upo 122"/>
          <p:cNvGrpSpPr/>
          <p:nvPr/>
        </p:nvGrpSpPr>
        <p:grpSpPr>
          <a:xfrm>
            <a:off x="1661307" y="1378868"/>
            <a:ext cx="6677102" cy="770057"/>
            <a:chOff x="2667157" y="1427443"/>
            <a:chExt cx="2750786" cy="1711997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2689973" y="1427443"/>
              <a:ext cx="2683935" cy="1711997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2667157" y="1505764"/>
              <a:ext cx="2750786" cy="15053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900" b="1" i="1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Além disso, o contingente de idosos vem aumentando </a:t>
              </a:r>
              <a:r>
                <a:rPr lang="pt-BR" sz="1900" b="1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progressivamente e o </a:t>
              </a:r>
              <a:r>
                <a:rPr lang="pt-BR" sz="1900" b="1" i="1" dirty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de jovens vem </a:t>
              </a:r>
              <a:r>
                <a:rPr lang="pt-BR" sz="1900" b="1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diminuindo</a:t>
              </a:r>
              <a:endParaRPr lang="pt-BR" sz="1900" b="1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5" y="2783147"/>
            <a:ext cx="6330493" cy="381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438120" y="3140968"/>
            <a:ext cx="223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ri (Corpo)"/>
              </a:rPr>
              <a:t>Total: 9,7 milhões</a:t>
            </a:r>
            <a:endParaRPr lang="pt-BR" b="1" dirty="0">
              <a:latin typeface="arial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2805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952" y="1859572"/>
            <a:ext cx="4752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aixaDeTexto 28"/>
          <p:cNvSpPr txBox="1"/>
          <p:nvPr/>
        </p:nvSpPr>
        <p:spPr>
          <a:xfrm>
            <a:off x="-5098" y="6607264"/>
            <a:ext cx="140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FEE. IBGE.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355976" y="1270501"/>
            <a:ext cx="427438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7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Proporção da População potencialmente ativa (PPA) e Razão de Dependência (RD)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3621" y="868650"/>
            <a:ext cx="879685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envelhecendo da população preocupa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427984" y="4757949"/>
            <a:ext cx="4261935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2015: </a:t>
            </a:r>
            <a:r>
              <a:rPr lang="en-US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Auge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do¨Bônus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demográfico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pt-BR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7164288" y="2494637"/>
            <a:ext cx="0" cy="1080120"/>
          </a:xfrm>
          <a:prstGeom prst="straightConnector1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4362087" y="5301208"/>
            <a:ext cx="4709905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Momento em que a proporção da PPA atinge seu máximo: 70,6% da população total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355976" y="6146711"/>
            <a:ext cx="4716016" cy="5087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A partir do ano que vem,  a mão de obra potencial do Estado será cada vez menor</a:t>
            </a:r>
            <a:endParaRPr lang="pt-BR" sz="17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38"/>
          <p:cNvGrpSpPr/>
          <p:nvPr/>
        </p:nvGrpSpPr>
        <p:grpSpPr>
          <a:xfrm>
            <a:off x="4126304" y="2017877"/>
            <a:ext cx="4772025" cy="2638425"/>
            <a:chOff x="4137871" y="1800112"/>
            <a:chExt cx="4772025" cy="26384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7871" y="1800112"/>
              <a:ext cx="4772025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CaixaDeTexto 36"/>
            <p:cNvSpPr txBox="1"/>
            <p:nvPr/>
          </p:nvSpPr>
          <p:spPr>
            <a:xfrm>
              <a:off x="4860032" y="233610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  <a:cs typeface="Arial" pitchFamily="34" charset="0"/>
                </a:rPr>
                <a:t>PPA</a:t>
              </a:r>
              <a:endPara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25617" y="1313681"/>
            <a:ext cx="3929693" cy="1770027"/>
            <a:chOff x="25617" y="1313681"/>
            <a:chExt cx="3929693" cy="1770027"/>
          </a:xfrm>
        </p:grpSpPr>
        <p:grpSp>
          <p:nvGrpSpPr>
            <p:cNvPr id="3" name="Grupo 25"/>
            <p:cNvGrpSpPr/>
            <p:nvPr/>
          </p:nvGrpSpPr>
          <p:grpSpPr>
            <a:xfrm>
              <a:off x="1073104" y="1313681"/>
              <a:ext cx="2156763" cy="342883"/>
              <a:chOff x="1067812" y="980726"/>
              <a:chExt cx="2208045" cy="344999"/>
            </a:xfrm>
          </p:grpSpPr>
          <p:sp>
            <p:nvSpPr>
              <p:cNvPr id="15" name="Text Box 83"/>
              <p:cNvSpPr txBox="1">
                <a:spLocks noChangeArrowheads="1"/>
              </p:cNvSpPr>
              <p:nvPr/>
            </p:nvSpPr>
            <p:spPr bwMode="auto">
              <a:xfrm>
                <a:off x="1067812" y="985082"/>
                <a:ext cx="1172637" cy="340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pt-BR" sz="1600" b="1" i="1" dirty="0" smtClean="0">
                    <a:ln w="10541" cmpd="sng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Mulheres</a:t>
                </a:r>
              </a:p>
            </p:txBody>
          </p:sp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>
                <a:off x="2123729" y="980726"/>
                <a:ext cx="1152128" cy="340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pt-BR" sz="1600" b="1" i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rPr>
                  <a:t>Homens</a:t>
                </a:r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25617" y="1508069"/>
              <a:ext cx="773692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100" b="1" u="sng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1996</a:t>
              </a:r>
              <a:endParaRPr lang="pt-BR" sz="2100" b="1" u="sng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544" y="1586288"/>
              <a:ext cx="3618766" cy="149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Grupo 42"/>
          <p:cNvGrpSpPr/>
          <p:nvPr/>
        </p:nvGrpSpPr>
        <p:grpSpPr>
          <a:xfrm>
            <a:off x="35496" y="3056621"/>
            <a:ext cx="4146968" cy="1927058"/>
            <a:chOff x="35496" y="3056621"/>
            <a:chExt cx="4146968" cy="1927058"/>
          </a:xfrm>
        </p:grpSpPr>
        <p:sp>
          <p:nvSpPr>
            <p:cNvPr id="23" name="Retângulo 22"/>
            <p:cNvSpPr/>
            <p:nvPr/>
          </p:nvSpPr>
          <p:spPr>
            <a:xfrm>
              <a:off x="35496" y="3237393"/>
              <a:ext cx="773692" cy="4154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100" b="1" u="sng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2013</a:t>
              </a:r>
              <a:endParaRPr lang="pt-BR" sz="2100" b="1" u="sng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016" y="3315080"/>
              <a:ext cx="4032448" cy="166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1058356" y="3060950"/>
              <a:ext cx="11454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600" b="1" i="1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Mulheres</a:t>
              </a:r>
            </a:p>
          </p:txBody>
        </p:sp>
        <p:sp>
          <p:nvSpPr>
            <p:cNvPr id="40" name="Text Box 83"/>
            <p:cNvSpPr txBox="1">
              <a:spLocks noChangeArrowheads="1"/>
            </p:cNvSpPr>
            <p:nvPr/>
          </p:nvSpPr>
          <p:spPr bwMode="auto">
            <a:xfrm>
              <a:off x="2089749" y="3056621"/>
              <a:ext cx="11253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i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Homens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-36512" y="4915813"/>
            <a:ext cx="4275195" cy="1956935"/>
            <a:chOff x="-36512" y="4915813"/>
            <a:chExt cx="4275195" cy="195693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756" y="5157192"/>
              <a:ext cx="4145927" cy="171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tângulo 23"/>
            <p:cNvSpPr/>
            <p:nvPr/>
          </p:nvSpPr>
          <p:spPr>
            <a:xfrm>
              <a:off x="-36512" y="5025941"/>
              <a:ext cx="1080120" cy="600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100" b="1" u="sng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2050</a:t>
              </a:r>
            </a:p>
            <a:p>
              <a:pPr algn="ctr"/>
              <a:r>
                <a:rPr lang="pt-BR" sz="1200" b="1" u="sng" dirty="0" smtClean="0">
                  <a:ln w="10541" cmpd="sng">
                    <a:noFill/>
                    <a:prstDash val="solid"/>
                  </a:ln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Arial" pitchFamily="34" charset="0"/>
                  <a:cs typeface="Arial" pitchFamily="34" charset="0"/>
                </a:rPr>
                <a:t>(Projeções)</a:t>
              </a:r>
              <a:endParaRPr lang="pt-BR" sz="1200" b="1" u="sng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83"/>
            <p:cNvSpPr txBox="1">
              <a:spLocks noChangeArrowheads="1"/>
            </p:cNvSpPr>
            <p:nvPr/>
          </p:nvSpPr>
          <p:spPr bwMode="auto">
            <a:xfrm>
              <a:off x="1058356" y="4920142"/>
              <a:ext cx="11454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t-BR" sz="1600" b="1" i="1" dirty="0" smtClean="0">
                  <a:ln w="10541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Mulheres</a:t>
              </a:r>
            </a:p>
          </p:txBody>
        </p:sp>
        <p:sp>
          <p:nvSpPr>
            <p:cNvPr id="42" name="Text Box 83"/>
            <p:cNvSpPr txBox="1">
              <a:spLocks noChangeArrowheads="1"/>
            </p:cNvSpPr>
            <p:nvPr/>
          </p:nvSpPr>
          <p:spPr bwMode="auto">
            <a:xfrm>
              <a:off x="2089749" y="4915813"/>
              <a:ext cx="11253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600" b="1" i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Homens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5" grpId="0" animBg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-5098" y="6607264"/>
            <a:ext cx="4433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IBGE/PNAD.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39552" y="1268760"/>
            <a:ext cx="33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Taxa de fecundidade </a:t>
            </a:r>
          </a:p>
          <a:p>
            <a:pPr algn="ctr">
              <a:defRPr/>
            </a:pPr>
            <a:r>
              <a:rPr lang="pt-BR" sz="16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Número de filhos por mulher)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5997" y="5125566"/>
            <a:ext cx="3851920" cy="126512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mulheres cuja renda domiciliar per capita supera 2 SM têm, em média, 1 filho ao longo de sua vida reprodutiva</a:t>
            </a:r>
          </a:p>
        </p:txBody>
      </p:sp>
      <p:sp>
        <p:nvSpPr>
          <p:cNvPr id="7" name="Retângulo 6"/>
          <p:cNvSpPr/>
          <p:nvPr/>
        </p:nvSpPr>
        <p:spPr>
          <a:xfrm>
            <a:off x="9973" y="855002"/>
            <a:ext cx="571415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As mulheres estão tendo menos filhos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878288" y="3284984"/>
            <a:ext cx="4014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Taxa de fecundidade </a:t>
            </a: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por faixa salarial domiciliar </a:t>
            </a:r>
            <a:r>
              <a:rPr lang="pt-BR" sz="16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per capita</a:t>
            </a: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– RS 2010</a:t>
            </a:r>
          </a:p>
          <a:p>
            <a:pPr algn="ctr">
              <a:defRPr/>
            </a:pPr>
            <a:r>
              <a:rPr lang="pt-BR" sz="16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(Número de filhos por mulher)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73" y="1801641"/>
            <a:ext cx="4858861" cy="30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67" y="3940167"/>
            <a:ext cx="4130929" cy="27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644008" y="1313025"/>
            <a:ext cx="4213862" cy="1681453"/>
          </a:xfrm>
          <a:prstGeom prst="roundRect">
            <a:avLst/>
          </a:prstGeom>
          <a:gradFill>
            <a:gsLst>
              <a:gs pos="0">
                <a:schemeClr val="bg1"/>
              </a:gs>
              <a:gs pos="3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Na década de 2000 a taxa de fecundidade do RS ultrapassou a barreira de 2,1, que é considerada a taxa de reposição populacional, o que implica na redução da população nas próximas décadas</a:t>
            </a:r>
            <a:endParaRPr lang="pt-BR" sz="17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7" grpId="0"/>
      <p:bldP spid="10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074" y="969910"/>
            <a:ext cx="3805385" cy="60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5358990" y="6611779"/>
            <a:ext cx="3785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Arial Narrow" pitchFamily="34" charset="0"/>
              </a:rPr>
              <a:t>Fonte: IBGE/PNAD.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14" name="Seta para baixo 13"/>
          <p:cNvSpPr/>
          <p:nvPr/>
        </p:nvSpPr>
        <p:spPr>
          <a:xfrm rot="16200000">
            <a:off x="4722560" y="2100126"/>
            <a:ext cx="392773" cy="458234"/>
          </a:xfrm>
          <a:prstGeom prst="downArrow">
            <a:avLst/>
          </a:prstGeom>
          <a:gradFill>
            <a:gsLst>
              <a:gs pos="0">
                <a:schemeClr val="bg1"/>
              </a:gs>
              <a:gs pos="3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i="1">
              <a:ln w="1905"/>
              <a:gradFill>
                <a:gsLst>
                  <a:gs pos="0">
                    <a:srgbClr val="C25956"/>
                  </a:gs>
                  <a:gs pos="40000">
                    <a:srgbClr val="953735"/>
                  </a:gs>
                  <a:gs pos="100000">
                    <a:srgbClr val="632523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79912" y="1609636"/>
            <a:ext cx="1856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Imigrantes por estado (% - 2013)</a:t>
            </a:r>
            <a:endParaRPr lang="pt-BR" sz="1400" b="1" i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9858" y="957802"/>
            <a:ext cx="4570413" cy="2741613"/>
            <a:chOff x="29858" y="932402"/>
            <a:chExt cx="4570413" cy="274161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8" y="932402"/>
              <a:ext cx="4570413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77092" y="1268760"/>
              <a:ext cx="432317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Percentual de imigrantes residentes no RS </a:t>
              </a:r>
            </a:p>
            <a:p>
              <a:pPr algn="ctr">
                <a:defRPr/>
              </a:pPr>
              <a:r>
                <a:rPr lang="pt-BR" sz="1400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(% da população do RS)</a:t>
              </a:r>
              <a:endParaRPr lang="pt-BR" sz="14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9973" y="855002"/>
            <a:ext cx="571415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Estado não tem atraído pessoas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58990" y="6538044"/>
            <a:ext cx="1229234" cy="246221"/>
          </a:xfrm>
          <a:prstGeom prst="rect">
            <a:avLst/>
          </a:prstGeom>
          <a:noFill/>
          <a:ln w="31750">
            <a:solidFill>
              <a:srgbClr val="E46C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1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5358990" y="6611779"/>
            <a:ext cx="3785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Arial Narrow" pitchFamily="34" charset="0"/>
              </a:rPr>
              <a:t>Fonte: IBGE/PNAD.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14" name="Seta para baixo 13"/>
          <p:cNvSpPr/>
          <p:nvPr/>
        </p:nvSpPr>
        <p:spPr>
          <a:xfrm rot="16200000">
            <a:off x="4933518" y="4266389"/>
            <a:ext cx="392773" cy="458234"/>
          </a:xfrm>
          <a:prstGeom prst="downArrow">
            <a:avLst/>
          </a:prstGeom>
          <a:gradFill>
            <a:gsLst>
              <a:gs pos="0">
                <a:schemeClr val="bg1"/>
              </a:gs>
              <a:gs pos="3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i="1">
              <a:ln w="1905"/>
              <a:gradFill>
                <a:gsLst>
                  <a:gs pos="0">
                    <a:srgbClr val="C25956"/>
                  </a:gs>
                  <a:gs pos="40000">
                    <a:srgbClr val="953735"/>
                  </a:gs>
                  <a:gs pos="100000">
                    <a:srgbClr val="632523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990870" y="3775899"/>
            <a:ext cx="1856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Emigrantes por estado (% - 2013)</a:t>
            </a:r>
            <a:endParaRPr lang="pt-BR" sz="1400" b="1" i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9858" y="957802"/>
            <a:ext cx="4570413" cy="2741613"/>
            <a:chOff x="29858" y="932402"/>
            <a:chExt cx="4570413" cy="274161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8" y="932402"/>
              <a:ext cx="4570413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77092" y="1268760"/>
              <a:ext cx="432317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Percentual de imigrantes residentes no RS </a:t>
              </a:r>
            </a:p>
            <a:p>
              <a:pPr algn="ctr">
                <a:defRPr/>
              </a:pPr>
              <a:r>
                <a:rPr lang="pt-BR" sz="1400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(% da população do RS)</a:t>
              </a:r>
              <a:endParaRPr lang="pt-BR" sz="14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9973" y="855002"/>
            <a:ext cx="571415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Estado não tem atraído pessoas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76" y="1052736"/>
            <a:ext cx="3269228" cy="59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844698" y="5491161"/>
            <a:ext cx="1487373" cy="248683"/>
          </a:xfrm>
          <a:prstGeom prst="rect">
            <a:avLst/>
          </a:prstGeom>
          <a:noFill/>
          <a:ln w="31750">
            <a:solidFill>
              <a:srgbClr val="E46C0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22796" y="3729732"/>
            <a:ext cx="4570413" cy="3121744"/>
            <a:chOff x="22796" y="3729732"/>
            <a:chExt cx="4570413" cy="3121744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723360" y="3729732"/>
              <a:ext cx="3475900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Percentual de emigrantes do RS </a:t>
              </a:r>
            </a:p>
            <a:p>
              <a:pPr algn="ctr">
                <a:defRPr/>
              </a:pPr>
              <a:r>
                <a:rPr lang="pt-BR" sz="1500" i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(% da população do RS)</a:t>
              </a:r>
              <a:endParaRPr lang="pt-BR" sz="15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" y="4109863"/>
              <a:ext cx="4570413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5358990" y="6611779"/>
            <a:ext cx="3785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Arial Narrow" pitchFamily="34" charset="0"/>
              </a:rPr>
              <a:t>Fonte: </a:t>
            </a:r>
            <a:r>
              <a:rPr lang="pt-BR" sz="1000" dirty="0" err="1" smtClean="0">
                <a:latin typeface="Arial Narrow" pitchFamily="34" charset="0"/>
              </a:rPr>
              <a:t>xxxxxxx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36512" y="2276872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Imigrantes e emigrantes do RS</a:t>
            </a:r>
          </a:p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(mil pessoas)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08520" y="443711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Taxa líquida migratória (%)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724128" y="2769978"/>
            <a:ext cx="3456384" cy="2099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Enquanto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número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pessoas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migraram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para o RS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diminuiu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nas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últimas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décadas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o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número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emigrantes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cresceu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gerando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um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aumento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perda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líquida</a:t>
            </a:r>
            <a:r>
              <a:rPr lang="en-US" sz="17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migratória</a:t>
            </a:r>
            <a:endParaRPr lang="pt-BR" sz="1700" b="1" dirty="0" smtClean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91" y="3978433"/>
            <a:ext cx="3972409" cy="305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68" y="1225516"/>
            <a:ext cx="3972409" cy="25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rgbClr val="ECECE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CaixaDeTexto 84"/>
          <p:cNvSpPr txBox="1"/>
          <p:nvPr/>
        </p:nvSpPr>
        <p:spPr>
          <a:xfrm>
            <a:off x="1547664" y="1270700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C000"/>
                </a:solidFill>
              </a:rPr>
              <a:t>Saldo: -50.748</a:t>
            </a:r>
            <a:endParaRPr lang="pt-BR" sz="1600" dirty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Taxa: -2,8</a:t>
            </a:r>
            <a:r>
              <a:rPr lang="en-US" sz="1600" dirty="0">
                <a:solidFill>
                  <a:srgbClr val="FFC000"/>
                </a:solidFill>
              </a:rPr>
              <a:t>%</a:t>
            </a:r>
            <a:endParaRPr lang="pt-BR" sz="1600" dirty="0">
              <a:solidFill>
                <a:srgbClr val="FFC000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7668344" y="2623845"/>
            <a:ext cx="14562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595959"/>
                </a:solidFill>
              </a:rPr>
              <a:t>Saldo: -9.170</a:t>
            </a:r>
            <a:endParaRPr lang="pt-BR" sz="1600" dirty="0">
              <a:solidFill>
                <a:srgbClr val="595959"/>
              </a:solidFill>
            </a:endParaRPr>
          </a:p>
          <a:p>
            <a:r>
              <a:rPr lang="en-US" sz="1600" dirty="0" smtClean="0">
                <a:solidFill>
                  <a:srgbClr val="595959"/>
                </a:solidFill>
              </a:rPr>
              <a:t>Taxa: -1,8%</a:t>
            </a:r>
            <a:endParaRPr lang="pt-BR" sz="1600" dirty="0">
              <a:solidFill>
                <a:srgbClr val="595959"/>
              </a:solidFill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323528" y="2207873"/>
            <a:ext cx="1657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58427"/>
                </a:solidFill>
              </a:rPr>
              <a:t>Saldo: 2.173</a:t>
            </a:r>
            <a:endParaRPr lang="pt-BR" sz="1600" dirty="0">
              <a:solidFill>
                <a:srgbClr val="F58427"/>
              </a:solidFill>
            </a:endParaRPr>
          </a:p>
          <a:p>
            <a:r>
              <a:rPr lang="en-US" sz="1600" dirty="0" smtClean="0">
                <a:solidFill>
                  <a:srgbClr val="F58427"/>
                </a:solidFill>
              </a:rPr>
              <a:t>Taxa: 0,3%</a:t>
            </a:r>
            <a:endParaRPr lang="pt-BR" sz="1600" dirty="0">
              <a:solidFill>
                <a:srgbClr val="F58427"/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6813358" y="4122197"/>
            <a:ext cx="1920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ACAADA"/>
                </a:solidFill>
              </a:rPr>
              <a:t>Saldo: -2.572</a:t>
            </a:r>
          </a:p>
          <a:p>
            <a:r>
              <a:rPr lang="en-US" sz="1600" dirty="0" smtClean="0">
                <a:solidFill>
                  <a:srgbClr val="ACAADA"/>
                </a:solidFill>
              </a:rPr>
              <a:t>Taxa: -0,1</a:t>
            </a:r>
            <a:r>
              <a:rPr lang="pt-BR" sz="1600" dirty="0">
                <a:solidFill>
                  <a:srgbClr val="ACAADA"/>
                </a:solidFill>
              </a:rPr>
              <a:t>%</a:t>
            </a:r>
            <a:endParaRPr lang="en-US" sz="1600" dirty="0" smtClean="0">
              <a:solidFill>
                <a:srgbClr val="ACAADA"/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1448118" y="4768528"/>
            <a:ext cx="1755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91A769"/>
                </a:solidFill>
              </a:rPr>
              <a:t>Saldo: -27.623</a:t>
            </a:r>
            <a:endParaRPr lang="pt-BR" sz="1600" dirty="0">
              <a:solidFill>
                <a:srgbClr val="91A769"/>
              </a:solidFill>
            </a:endParaRPr>
          </a:p>
          <a:p>
            <a:r>
              <a:rPr lang="en-US" sz="1600" dirty="0" smtClean="0">
                <a:solidFill>
                  <a:srgbClr val="91A769"/>
                </a:solidFill>
              </a:rPr>
              <a:t>Taxa: -4,1</a:t>
            </a:r>
            <a:r>
              <a:rPr lang="en-US" sz="1600" dirty="0">
                <a:solidFill>
                  <a:srgbClr val="91A769"/>
                </a:solidFill>
              </a:rPr>
              <a:t>%</a:t>
            </a:r>
            <a:endParaRPr lang="pt-BR" sz="1600" dirty="0">
              <a:solidFill>
                <a:srgbClr val="91A769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36096" y="5662989"/>
            <a:ext cx="1700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FF3B3B"/>
                </a:solidFill>
              </a:rPr>
              <a:t>Saldo: -7.623</a:t>
            </a:r>
          </a:p>
          <a:p>
            <a:r>
              <a:rPr lang="en-US" dirty="0" smtClean="0">
                <a:solidFill>
                  <a:srgbClr val="FF3B3B"/>
                </a:solidFill>
              </a:rPr>
              <a:t>Taxa: -0,9%</a:t>
            </a:r>
            <a:endParaRPr lang="pt-BR" dirty="0">
              <a:solidFill>
                <a:srgbClr val="FF3B3B"/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Metropolitana de POA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chemeClr val="bg1"/>
                </a:solidFill>
              </a:rPr>
              <a:t>Oriental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697528" y="1612756"/>
            <a:ext cx="160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4296BC"/>
                </a:solidFill>
              </a:rPr>
              <a:t>Saldo: 21.230</a:t>
            </a:r>
            <a:endParaRPr lang="pt-BR" sz="1600" dirty="0">
              <a:solidFill>
                <a:srgbClr val="4296BC"/>
              </a:solidFill>
            </a:endParaRPr>
          </a:p>
          <a:p>
            <a:r>
              <a:rPr lang="en-US" sz="1600" dirty="0" smtClean="0">
                <a:solidFill>
                  <a:srgbClr val="4296BC"/>
                </a:solidFill>
              </a:rPr>
              <a:t>Taxa: 2,1</a:t>
            </a:r>
            <a:r>
              <a:rPr lang="en-US" sz="1600" dirty="0">
                <a:solidFill>
                  <a:srgbClr val="4296BC"/>
                </a:solidFill>
              </a:rPr>
              <a:t>%</a:t>
            </a:r>
            <a:endParaRPr lang="pt-BR" sz="1600" dirty="0">
              <a:solidFill>
                <a:srgbClr val="4296BC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chemeClr val="bg1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chemeClr val="bg1"/>
                </a:solidFill>
              </a:rPr>
              <a:t>Ocidental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6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243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24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96BC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96BC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1A769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A769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8427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8427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AADA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AADA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B3B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5" grpId="0"/>
      <p:bldP spid="86" grpId="0"/>
      <p:bldP spid="87" grpId="0"/>
      <p:bldP spid="88" grpId="0"/>
      <p:bldP spid="89" grpId="0"/>
      <p:bldP spid="92" grpId="0"/>
      <p:bldP spid="22" grpId="0"/>
      <p:bldP spid="17" grpId="0"/>
      <p:bldP spid="9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7389" y="1053897"/>
            <a:ext cx="6064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ea typeface="Fira Sans" pitchFamily="34" charset="0"/>
                <a:cs typeface="Arial" pitchFamily="34" charset="0"/>
              </a:rPr>
              <a:t>Características da economia gaúcha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67544" y="1462499"/>
            <a:ext cx="6796048" cy="1618184"/>
            <a:chOff x="1016312" y="1988840"/>
            <a:chExt cx="6796048" cy="1618184"/>
          </a:xfrm>
        </p:grpSpPr>
        <p:sp>
          <p:nvSpPr>
            <p:cNvPr id="26" name="Retângulo 25"/>
            <p:cNvSpPr/>
            <p:nvPr/>
          </p:nvSpPr>
          <p:spPr>
            <a:xfrm>
              <a:off x="1016312" y="1988840"/>
              <a:ext cx="679604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Economia gaúcha no contexto nacional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520368" y="2410326"/>
              <a:ext cx="3051632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climática</a:t>
              </a:r>
              <a:endParaRPr lang="pt-BR" sz="2200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522548" y="2795482"/>
              <a:ext cx="362551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>
                  <a:latin typeface="Arial" pitchFamily="34" charset="0"/>
                  <a:ea typeface="Fira Sans" pitchFamily="34" charset="0"/>
                  <a:cs typeface="Arial" pitchFamily="34" charset="0"/>
                </a:rPr>
                <a:t>Dependência externa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547664" y="3176137"/>
              <a:ext cx="3625516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latin typeface="Arial" pitchFamily="34" charset="0"/>
                  <a:ea typeface="Fira Sans" pitchFamily="34" charset="0"/>
                  <a:cs typeface="Arial" pitchFamily="34" charset="0"/>
                </a:rPr>
                <a:t>O contexto industrial</a:t>
              </a:r>
              <a:endParaRPr lang="pt-BR" sz="2200" i="1" dirty="0"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5418" y="3574177"/>
            <a:ext cx="6953128" cy="1294983"/>
            <a:chOff x="475418" y="3501008"/>
            <a:chExt cx="6953128" cy="1294983"/>
          </a:xfrm>
        </p:grpSpPr>
        <p:sp>
          <p:nvSpPr>
            <p:cNvPr id="28" name="Retângulo 27"/>
            <p:cNvSpPr/>
            <p:nvPr/>
          </p:nvSpPr>
          <p:spPr>
            <a:xfrm>
              <a:off x="475418" y="3501008"/>
              <a:ext cx="6636460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demográfica</a:t>
              </a:r>
              <a:endParaRPr lang="pt-BR" sz="2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487142" y="3933056"/>
              <a:ext cx="69127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A questão previdenciária</a:t>
              </a:r>
              <a:endParaRPr lang="pt-BR" sz="2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15778" y="4365104"/>
              <a:ext cx="691276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pt-BR" sz="2200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ea typeface="Fira Sans" pitchFamily="34" charset="0"/>
                  <a:cs typeface="Arial" pitchFamily="34" charset="0"/>
                </a:rPr>
                <a:t>Dificuldades de alavancar investimentos</a:t>
              </a:r>
              <a:endParaRPr lang="pt-BR" sz="22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>
            <a:off x="82388" y="3112512"/>
            <a:ext cx="60642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Desafios para os próximos anos</a:t>
            </a:r>
          </a:p>
        </p:txBody>
      </p:sp>
    </p:spTree>
    <p:extLst>
      <p:ext uri="{BB962C8B-B14F-4D97-AF65-F5344CB8AC3E}">
        <p14:creationId xmlns:p14="http://schemas.microsoft.com/office/powerpoint/2010/main" val="410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rgbClr val="FFD243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58427"/>
          </a:solidFill>
          <a:ln w="4763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rgbClr val="91A769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rgbClr val="ACAADA"/>
          </a:solidFill>
          <a:ln w="4763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rgbClr val="4296B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rgbClr val="595959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rgbClr val="FF3B3B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CaixaDeTexto 38"/>
          <p:cNvSpPr txBox="1"/>
          <p:nvPr/>
        </p:nvSpPr>
        <p:spPr>
          <a:xfrm>
            <a:off x="1547664" y="1270700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C000"/>
                </a:solidFill>
              </a:rPr>
              <a:t>Saldo: -50.748</a:t>
            </a:r>
            <a:endParaRPr lang="pt-BR" sz="1600" dirty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Taxa: -2,8</a:t>
            </a:r>
            <a:r>
              <a:rPr lang="en-US" sz="1600" dirty="0">
                <a:solidFill>
                  <a:srgbClr val="FFC000"/>
                </a:solidFill>
              </a:rPr>
              <a:t>%</a:t>
            </a:r>
            <a:endParaRPr lang="pt-BR" sz="1600" dirty="0">
              <a:solidFill>
                <a:srgbClr val="FFC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668344" y="2623845"/>
            <a:ext cx="14562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595959"/>
                </a:solidFill>
              </a:rPr>
              <a:t>Saldo: -9.170</a:t>
            </a:r>
            <a:endParaRPr lang="pt-BR" sz="1600" dirty="0">
              <a:solidFill>
                <a:srgbClr val="595959"/>
              </a:solidFill>
            </a:endParaRPr>
          </a:p>
          <a:p>
            <a:r>
              <a:rPr lang="en-US" sz="1600" dirty="0" smtClean="0">
                <a:solidFill>
                  <a:srgbClr val="595959"/>
                </a:solidFill>
              </a:rPr>
              <a:t>Taxa: -1,8%</a:t>
            </a:r>
            <a:endParaRPr lang="pt-BR" sz="1600" dirty="0">
              <a:solidFill>
                <a:srgbClr val="595959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23528" y="2207873"/>
            <a:ext cx="1657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58427"/>
                </a:solidFill>
              </a:rPr>
              <a:t>Saldo: 2.173</a:t>
            </a:r>
            <a:endParaRPr lang="pt-BR" sz="1600" dirty="0">
              <a:solidFill>
                <a:srgbClr val="F58427"/>
              </a:solidFill>
            </a:endParaRPr>
          </a:p>
          <a:p>
            <a:r>
              <a:rPr lang="en-US" sz="1600" dirty="0" smtClean="0">
                <a:solidFill>
                  <a:srgbClr val="F58427"/>
                </a:solidFill>
              </a:rPr>
              <a:t>Taxa: 0,3%</a:t>
            </a:r>
            <a:endParaRPr lang="pt-BR" sz="1600" dirty="0">
              <a:solidFill>
                <a:srgbClr val="F58427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13358" y="4122197"/>
            <a:ext cx="1920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ACAADA"/>
                </a:solidFill>
              </a:rPr>
              <a:t>Saldo: -2.572</a:t>
            </a:r>
          </a:p>
          <a:p>
            <a:r>
              <a:rPr lang="en-US" sz="1600" dirty="0" smtClean="0">
                <a:solidFill>
                  <a:srgbClr val="ACAADA"/>
                </a:solidFill>
              </a:rPr>
              <a:t>Taxa: -0,1</a:t>
            </a:r>
            <a:r>
              <a:rPr lang="pt-BR" sz="1600" dirty="0">
                <a:solidFill>
                  <a:srgbClr val="ACAADA"/>
                </a:solidFill>
              </a:rPr>
              <a:t>%</a:t>
            </a:r>
            <a:endParaRPr lang="en-US" sz="1600" dirty="0" smtClean="0">
              <a:solidFill>
                <a:srgbClr val="ACAADA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448118" y="4768528"/>
            <a:ext cx="1755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91A769"/>
                </a:solidFill>
              </a:rPr>
              <a:t>Saldo: -27.623</a:t>
            </a:r>
            <a:endParaRPr lang="pt-BR" sz="1600" dirty="0">
              <a:solidFill>
                <a:srgbClr val="91A769"/>
              </a:solidFill>
            </a:endParaRPr>
          </a:p>
          <a:p>
            <a:r>
              <a:rPr lang="en-US" sz="1600" dirty="0" smtClean="0">
                <a:solidFill>
                  <a:srgbClr val="91A769"/>
                </a:solidFill>
              </a:rPr>
              <a:t>Taxa: -4,1</a:t>
            </a:r>
            <a:r>
              <a:rPr lang="en-US" sz="1600" dirty="0">
                <a:solidFill>
                  <a:srgbClr val="91A769"/>
                </a:solidFill>
              </a:rPr>
              <a:t>%</a:t>
            </a:r>
            <a:endParaRPr lang="pt-BR" sz="1600" dirty="0">
              <a:solidFill>
                <a:srgbClr val="91A769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436096" y="5662989"/>
            <a:ext cx="1700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FF3B3B"/>
                </a:solidFill>
              </a:rPr>
              <a:t>Saldo: -7.623</a:t>
            </a:r>
          </a:p>
          <a:p>
            <a:r>
              <a:rPr lang="en-US" dirty="0" smtClean="0">
                <a:solidFill>
                  <a:srgbClr val="FF3B3B"/>
                </a:solidFill>
              </a:rPr>
              <a:t>Taxa: -0,9%</a:t>
            </a:r>
            <a:endParaRPr lang="pt-BR" dirty="0">
              <a:solidFill>
                <a:srgbClr val="FF3B3B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Metropolitana de POA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chemeClr val="bg1"/>
                </a:solidFill>
              </a:rPr>
              <a:t>Oriental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6697528" y="1612756"/>
            <a:ext cx="160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4296BC"/>
                </a:solidFill>
              </a:rPr>
              <a:t>Saldo: 21.230</a:t>
            </a:r>
            <a:endParaRPr lang="pt-BR" sz="1600" dirty="0">
              <a:solidFill>
                <a:srgbClr val="4296BC"/>
              </a:solidFill>
            </a:endParaRPr>
          </a:p>
          <a:p>
            <a:r>
              <a:rPr lang="en-US" sz="1600" dirty="0" smtClean="0">
                <a:solidFill>
                  <a:srgbClr val="4296BC"/>
                </a:solidFill>
              </a:rPr>
              <a:t>Taxa: 2,1</a:t>
            </a:r>
            <a:r>
              <a:rPr lang="en-US" sz="1600" dirty="0">
                <a:solidFill>
                  <a:srgbClr val="4296BC"/>
                </a:solidFill>
              </a:rPr>
              <a:t>%</a:t>
            </a:r>
            <a:endParaRPr lang="pt-BR" sz="1600" dirty="0">
              <a:solidFill>
                <a:srgbClr val="4296BC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chemeClr val="bg1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chemeClr val="bg1"/>
                </a:solidFill>
              </a:rPr>
              <a:t>Ocidental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4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rgbClr val="FFD243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58427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rgbClr val="91A769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rgbClr val="ACAADA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rgbClr val="4296B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rgbClr val="595959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rgbClr val="FF3B3B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CaixaDeTexto 38"/>
          <p:cNvSpPr txBox="1"/>
          <p:nvPr/>
        </p:nvSpPr>
        <p:spPr>
          <a:xfrm>
            <a:off x="1547664" y="1270700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C000"/>
                </a:solidFill>
              </a:rPr>
              <a:t>Saldo: -50.748</a:t>
            </a:r>
            <a:endParaRPr lang="pt-BR" sz="1600" dirty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Taxa: -2,8</a:t>
            </a:r>
            <a:r>
              <a:rPr lang="en-US" sz="1600" dirty="0">
                <a:solidFill>
                  <a:srgbClr val="FFC000"/>
                </a:solidFill>
              </a:rPr>
              <a:t>%</a:t>
            </a:r>
            <a:endParaRPr lang="pt-BR" sz="1600" dirty="0">
              <a:solidFill>
                <a:srgbClr val="FFC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668344" y="2623845"/>
            <a:ext cx="14562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595959"/>
                </a:solidFill>
              </a:rPr>
              <a:t>Saldo: -9.170</a:t>
            </a:r>
            <a:endParaRPr lang="pt-BR" sz="1600" dirty="0">
              <a:solidFill>
                <a:srgbClr val="595959"/>
              </a:solidFill>
            </a:endParaRPr>
          </a:p>
          <a:p>
            <a:r>
              <a:rPr lang="en-US" sz="1600" dirty="0" smtClean="0">
                <a:solidFill>
                  <a:srgbClr val="595959"/>
                </a:solidFill>
              </a:rPr>
              <a:t>Taxa: -1,8%</a:t>
            </a:r>
            <a:endParaRPr lang="pt-BR" sz="1600" dirty="0">
              <a:solidFill>
                <a:srgbClr val="595959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23528" y="2207873"/>
            <a:ext cx="1657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58427"/>
                </a:solidFill>
              </a:rPr>
              <a:t>Saldo: 2.173</a:t>
            </a:r>
            <a:endParaRPr lang="pt-BR" sz="1600" dirty="0">
              <a:solidFill>
                <a:srgbClr val="F58427"/>
              </a:solidFill>
            </a:endParaRPr>
          </a:p>
          <a:p>
            <a:r>
              <a:rPr lang="en-US" sz="1600" dirty="0" smtClean="0">
                <a:solidFill>
                  <a:srgbClr val="F58427"/>
                </a:solidFill>
              </a:rPr>
              <a:t>Taxa: 0,3%</a:t>
            </a:r>
            <a:endParaRPr lang="pt-BR" sz="1600" dirty="0">
              <a:solidFill>
                <a:srgbClr val="F58427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13358" y="4122197"/>
            <a:ext cx="1920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ACAADA"/>
                </a:solidFill>
              </a:rPr>
              <a:t>Saldo: -2.572</a:t>
            </a:r>
          </a:p>
          <a:p>
            <a:r>
              <a:rPr lang="en-US" sz="1600" dirty="0" smtClean="0">
                <a:solidFill>
                  <a:srgbClr val="ACAADA"/>
                </a:solidFill>
              </a:rPr>
              <a:t>Taxa: -0,1</a:t>
            </a:r>
            <a:r>
              <a:rPr lang="pt-BR" sz="1600" dirty="0">
                <a:solidFill>
                  <a:srgbClr val="ACAADA"/>
                </a:solidFill>
              </a:rPr>
              <a:t>%</a:t>
            </a:r>
            <a:endParaRPr lang="en-US" sz="1600" dirty="0" smtClean="0">
              <a:solidFill>
                <a:srgbClr val="ACAADA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448118" y="4768528"/>
            <a:ext cx="1755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91A769"/>
                </a:solidFill>
              </a:rPr>
              <a:t>Saldo: -27.623</a:t>
            </a:r>
            <a:endParaRPr lang="pt-BR" sz="1600" dirty="0">
              <a:solidFill>
                <a:srgbClr val="91A769"/>
              </a:solidFill>
            </a:endParaRPr>
          </a:p>
          <a:p>
            <a:r>
              <a:rPr lang="en-US" sz="1600" dirty="0" smtClean="0">
                <a:solidFill>
                  <a:srgbClr val="91A769"/>
                </a:solidFill>
              </a:rPr>
              <a:t>Taxa: -4,1</a:t>
            </a:r>
            <a:r>
              <a:rPr lang="en-US" sz="1600" dirty="0">
                <a:solidFill>
                  <a:srgbClr val="91A769"/>
                </a:solidFill>
              </a:rPr>
              <a:t>%</a:t>
            </a:r>
            <a:endParaRPr lang="pt-BR" sz="1600" dirty="0">
              <a:solidFill>
                <a:srgbClr val="91A769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436096" y="5662989"/>
            <a:ext cx="1700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FF3B3B"/>
                </a:solidFill>
              </a:rPr>
              <a:t>Saldo: -7.623</a:t>
            </a:r>
          </a:p>
          <a:p>
            <a:r>
              <a:rPr lang="en-US" dirty="0" smtClean="0">
                <a:solidFill>
                  <a:srgbClr val="FF3B3B"/>
                </a:solidFill>
              </a:rPr>
              <a:t>Taxa: -0,9%</a:t>
            </a:r>
            <a:endParaRPr lang="pt-BR" dirty="0">
              <a:solidFill>
                <a:srgbClr val="FF3B3B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Metropolitana de POA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chemeClr val="bg1"/>
                </a:solidFill>
              </a:rPr>
              <a:t>Oriental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6697528" y="1612756"/>
            <a:ext cx="160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4296BC"/>
                </a:solidFill>
              </a:rPr>
              <a:t>Saldo: 21.230</a:t>
            </a:r>
            <a:endParaRPr lang="pt-BR" sz="1600" dirty="0">
              <a:solidFill>
                <a:srgbClr val="4296BC"/>
              </a:solidFill>
            </a:endParaRPr>
          </a:p>
          <a:p>
            <a:r>
              <a:rPr lang="en-US" sz="1600" dirty="0" smtClean="0">
                <a:solidFill>
                  <a:srgbClr val="4296BC"/>
                </a:solidFill>
              </a:rPr>
              <a:t>Taxa: 2,1</a:t>
            </a:r>
            <a:r>
              <a:rPr lang="en-US" sz="1600" dirty="0">
                <a:solidFill>
                  <a:srgbClr val="4296BC"/>
                </a:solidFill>
              </a:rPr>
              <a:t>%</a:t>
            </a:r>
            <a:endParaRPr lang="pt-BR" sz="1600" dirty="0">
              <a:solidFill>
                <a:srgbClr val="4296BC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chemeClr val="bg1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chemeClr val="bg1"/>
                </a:solidFill>
              </a:rPr>
              <a:t>Ocidental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rgbClr val="FFD243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CaixaDeTexto 38"/>
          <p:cNvSpPr txBox="1"/>
          <p:nvPr/>
        </p:nvSpPr>
        <p:spPr>
          <a:xfrm>
            <a:off x="1547664" y="1270700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D243"/>
                </a:solidFill>
              </a:rPr>
              <a:t>Saldo: -50.748</a:t>
            </a:r>
            <a:endParaRPr lang="pt-BR" sz="1600" dirty="0">
              <a:solidFill>
                <a:srgbClr val="FFD243"/>
              </a:solidFill>
            </a:endParaRPr>
          </a:p>
          <a:p>
            <a:r>
              <a:rPr lang="en-US" sz="1600" dirty="0" smtClean="0">
                <a:solidFill>
                  <a:srgbClr val="FFD243"/>
                </a:solidFill>
              </a:rPr>
              <a:t>Taxa: -2,8</a:t>
            </a:r>
            <a:r>
              <a:rPr lang="en-US" sz="1600" dirty="0">
                <a:solidFill>
                  <a:srgbClr val="FFD243"/>
                </a:solidFill>
              </a:rPr>
              <a:t>%</a:t>
            </a:r>
            <a:endParaRPr lang="pt-BR" sz="1600" dirty="0">
              <a:solidFill>
                <a:srgbClr val="FFD243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Nordeste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Metropolitana de POA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Sudoeste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Forma 59"/>
          <p:cNvSpPr/>
          <p:nvPr/>
        </p:nvSpPr>
        <p:spPr>
          <a:xfrm rot="1514135" flipV="1">
            <a:off x="4992260" y="2179693"/>
            <a:ext cx="1133269" cy="1209332"/>
          </a:xfrm>
          <a:prstGeom prst="swooshArrow">
            <a:avLst>
              <a:gd name="adj1" fmla="val 14545"/>
              <a:gd name="adj2" fmla="val 24969"/>
            </a:avLst>
          </a:prstGeom>
          <a:solidFill>
            <a:srgbClr val="FFE28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upo 2"/>
          <p:cNvGrpSpPr/>
          <p:nvPr/>
        </p:nvGrpSpPr>
        <p:grpSpPr>
          <a:xfrm>
            <a:off x="4932040" y="2001823"/>
            <a:ext cx="810821" cy="563081"/>
            <a:chOff x="7406883" y="1825744"/>
            <a:chExt cx="810821" cy="563081"/>
          </a:xfrm>
        </p:grpSpPr>
        <p:sp>
          <p:nvSpPr>
            <p:cNvPr id="34" name="Elipse 33"/>
            <p:cNvSpPr/>
            <p:nvPr/>
          </p:nvSpPr>
          <p:spPr>
            <a:xfrm>
              <a:off x="7457376" y="1825744"/>
              <a:ext cx="561600" cy="563081"/>
            </a:xfrm>
            <a:prstGeom prst="ellipse">
              <a:avLst/>
            </a:prstGeom>
            <a:solidFill>
              <a:srgbClr val="FFE285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7406883" y="1961879"/>
              <a:ext cx="8108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28.323</a:t>
              </a:r>
            </a:p>
          </p:txBody>
        </p:sp>
      </p:grpSp>
      <p:sp>
        <p:nvSpPr>
          <p:cNvPr id="61" name="Elipse 60"/>
          <p:cNvSpPr/>
          <p:nvPr/>
        </p:nvSpPr>
        <p:spPr>
          <a:xfrm>
            <a:off x="5446936" y="1628800"/>
            <a:ext cx="349200" cy="349200"/>
          </a:xfrm>
          <a:prstGeom prst="ellipse">
            <a:avLst/>
          </a:prstGeom>
          <a:solidFill>
            <a:srgbClr val="FFE28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rma 61"/>
          <p:cNvSpPr/>
          <p:nvPr/>
        </p:nvSpPr>
        <p:spPr>
          <a:xfrm rot="14447322" flipH="1" flipV="1">
            <a:off x="5485043" y="1711302"/>
            <a:ext cx="1061435" cy="718255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FFE28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Elipse 62"/>
          <p:cNvSpPr/>
          <p:nvPr/>
        </p:nvSpPr>
        <p:spPr>
          <a:xfrm rot="1800000">
            <a:off x="3440381" y="2223971"/>
            <a:ext cx="104400" cy="104400"/>
          </a:xfrm>
          <a:prstGeom prst="ellipse">
            <a:avLst/>
          </a:prstGeom>
          <a:solidFill>
            <a:srgbClr val="FFE28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orma 64"/>
          <p:cNvSpPr/>
          <p:nvPr/>
        </p:nvSpPr>
        <p:spPr>
          <a:xfrm rot="1514135" flipV="1">
            <a:off x="3322978" y="2343399"/>
            <a:ext cx="517802" cy="679708"/>
          </a:xfrm>
          <a:prstGeom prst="swooshArrow">
            <a:avLst>
              <a:gd name="adj1" fmla="val 14545"/>
              <a:gd name="adj2" fmla="val 24969"/>
            </a:avLst>
          </a:prstGeom>
          <a:solidFill>
            <a:srgbClr val="FFE28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Elipse 65"/>
          <p:cNvSpPr/>
          <p:nvPr/>
        </p:nvSpPr>
        <p:spPr>
          <a:xfrm>
            <a:off x="4551916" y="2446288"/>
            <a:ext cx="126000" cy="126000"/>
          </a:xfrm>
          <a:prstGeom prst="ellipse">
            <a:avLst/>
          </a:prstGeom>
          <a:solidFill>
            <a:srgbClr val="FFE28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orma 66"/>
          <p:cNvSpPr/>
          <p:nvPr/>
        </p:nvSpPr>
        <p:spPr>
          <a:xfrm rot="1514135" flipV="1">
            <a:off x="4461156" y="2495798"/>
            <a:ext cx="517802" cy="679708"/>
          </a:xfrm>
          <a:prstGeom prst="swooshArrow">
            <a:avLst>
              <a:gd name="adj1" fmla="val 14545"/>
              <a:gd name="adj2" fmla="val 24969"/>
            </a:avLst>
          </a:prstGeom>
          <a:solidFill>
            <a:srgbClr val="FFE28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orma 41"/>
          <p:cNvSpPr/>
          <p:nvPr/>
        </p:nvSpPr>
        <p:spPr>
          <a:xfrm rot="11431172" flipH="1" flipV="1">
            <a:off x="3552438" y="1161516"/>
            <a:ext cx="3570024" cy="868773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FFE28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3182308" y="1301539"/>
            <a:ext cx="963499" cy="907200"/>
            <a:chOff x="3182308" y="1301539"/>
            <a:chExt cx="963499" cy="907200"/>
          </a:xfrm>
        </p:grpSpPr>
        <p:sp>
          <p:nvSpPr>
            <p:cNvPr id="38" name="Elipse 37"/>
            <p:cNvSpPr/>
            <p:nvPr/>
          </p:nvSpPr>
          <p:spPr>
            <a:xfrm>
              <a:off x="3220408" y="1301539"/>
              <a:ext cx="907200" cy="907200"/>
            </a:xfrm>
            <a:prstGeom prst="ellipse">
              <a:avLst/>
            </a:prstGeom>
            <a:solidFill>
              <a:srgbClr val="FFE285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3182308" y="1480624"/>
              <a:ext cx="96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45.758</a:t>
              </a:r>
            </a:p>
            <a:p>
              <a:pPr algn="ctr"/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(57% SC)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5672944" y="3785480"/>
            <a:ext cx="363600" cy="363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rma 44"/>
          <p:cNvSpPr/>
          <p:nvPr/>
        </p:nvSpPr>
        <p:spPr>
          <a:xfrm rot="4393245" flipH="1" flipV="1">
            <a:off x="4634248" y="3050764"/>
            <a:ext cx="1614995" cy="728205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Elipse 48"/>
          <p:cNvSpPr/>
          <p:nvPr/>
        </p:nvSpPr>
        <p:spPr>
          <a:xfrm>
            <a:off x="5887194" y="2580370"/>
            <a:ext cx="147600" cy="147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orma 53"/>
          <p:cNvSpPr/>
          <p:nvPr/>
        </p:nvSpPr>
        <p:spPr>
          <a:xfrm rot="1055289" flipH="1">
            <a:off x="5586059" y="2234894"/>
            <a:ext cx="466413" cy="439568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Elipse 54"/>
          <p:cNvSpPr/>
          <p:nvPr/>
        </p:nvSpPr>
        <p:spPr>
          <a:xfrm>
            <a:off x="7092280" y="1159887"/>
            <a:ext cx="403200" cy="403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orma 55"/>
          <p:cNvSpPr/>
          <p:nvPr/>
        </p:nvSpPr>
        <p:spPr>
          <a:xfrm rot="20243260" flipH="1">
            <a:off x="4427716" y="1065872"/>
            <a:ext cx="2880432" cy="951259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upo 4"/>
          <p:cNvGrpSpPr/>
          <p:nvPr/>
        </p:nvGrpSpPr>
        <p:grpSpPr>
          <a:xfrm>
            <a:off x="-108520" y="3946449"/>
            <a:ext cx="2398687" cy="1837647"/>
            <a:chOff x="-13138" y="1786209"/>
            <a:chExt cx="2398687" cy="183764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89" y="2247466"/>
              <a:ext cx="2002565" cy="1376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Retângulo 56"/>
            <p:cNvSpPr/>
            <p:nvPr/>
          </p:nvSpPr>
          <p:spPr>
            <a:xfrm>
              <a:off x="-13138" y="1786209"/>
              <a:ext cx="239868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4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Taxa líquida migratória por escolaridade (%)</a:t>
              </a:r>
              <a:endParaRPr lang="pt-BR" sz="14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Retângulo 57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8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6" grpId="0" animBg="1"/>
      <p:bldP spid="43" grpId="0"/>
      <p:bldP spid="44" grpId="0" animBg="1"/>
      <p:bldP spid="49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rgbClr val="FFD243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CaixaDeTexto 38"/>
          <p:cNvSpPr txBox="1"/>
          <p:nvPr/>
        </p:nvSpPr>
        <p:spPr>
          <a:xfrm>
            <a:off x="1547664" y="1270700"/>
            <a:ext cx="18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D243"/>
                </a:solidFill>
              </a:rPr>
              <a:t>Saldo: -50.748</a:t>
            </a:r>
            <a:endParaRPr lang="pt-BR" sz="1600" dirty="0">
              <a:solidFill>
                <a:srgbClr val="FFD243"/>
              </a:solidFill>
            </a:endParaRPr>
          </a:p>
          <a:p>
            <a:r>
              <a:rPr lang="en-US" sz="1600" dirty="0" smtClean="0">
                <a:solidFill>
                  <a:srgbClr val="FFD243"/>
                </a:solidFill>
              </a:rPr>
              <a:t>Taxa: -2,8</a:t>
            </a:r>
            <a:r>
              <a:rPr lang="en-US" sz="1600" dirty="0">
                <a:solidFill>
                  <a:srgbClr val="FFD243"/>
                </a:solidFill>
              </a:rPr>
              <a:t>%</a:t>
            </a:r>
            <a:endParaRPr lang="pt-BR" sz="1600" dirty="0">
              <a:solidFill>
                <a:srgbClr val="FFD243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Nordeste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Metropolitana de POA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Sudoeste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-20410" y="6011996"/>
            <a:ext cx="4615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endParaRPr lang="pt-BR" sz="22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7516564" y="2388878"/>
            <a:ext cx="160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4296BC"/>
                </a:solidFill>
              </a:rPr>
              <a:t>Saldo: 21.230</a:t>
            </a:r>
            <a:endParaRPr lang="pt-BR" sz="1600" dirty="0">
              <a:solidFill>
                <a:srgbClr val="4296BC"/>
              </a:solidFill>
            </a:endParaRPr>
          </a:p>
          <a:p>
            <a:r>
              <a:rPr lang="en-US" sz="1600" dirty="0" smtClean="0">
                <a:solidFill>
                  <a:srgbClr val="4296BC"/>
                </a:solidFill>
              </a:rPr>
              <a:t>Taxa: 2,1</a:t>
            </a:r>
            <a:r>
              <a:rPr lang="en-US" sz="1600" dirty="0">
                <a:solidFill>
                  <a:srgbClr val="4296BC"/>
                </a:solidFill>
              </a:rPr>
              <a:t>%</a:t>
            </a:r>
            <a:endParaRPr lang="pt-BR" sz="1600" dirty="0">
              <a:solidFill>
                <a:srgbClr val="4296BC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92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96BC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96B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39" grpId="0"/>
      <p:bldP spid="40" grpId="0"/>
      <p:bldP spid="50" grpId="0"/>
      <p:bldP spid="5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rgbClr val="4296B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Metropolitana de POA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Noroeste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Sudoeste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-20410" y="6011996"/>
            <a:ext cx="4615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endParaRPr lang="pt-BR" sz="22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7516564" y="2388878"/>
            <a:ext cx="160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4296BC"/>
                </a:solidFill>
              </a:rPr>
              <a:t>Saldo: 21.230</a:t>
            </a:r>
            <a:endParaRPr lang="pt-BR" sz="1600" dirty="0">
              <a:solidFill>
                <a:srgbClr val="4296BC"/>
              </a:solidFill>
            </a:endParaRPr>
          </a:p>
          <a:p>
            <a:r>
              <a:rPr lang="en-US" sz="1600" dirty="0" smtClean="0">
                <a:solidFill>
                  <a:srgbClr val="4296BC"/>
                </a:solidFill>
              </a:rPr>
              <a:t>Taxa: 2,1</a:t>
            </a:r>
            <a:r>
              <a:rPr lang="en-US" sz="1600" dirty="0">
                <a:solidFill>
                  <a:srgbClr val="4296BC"/>
                </a:solidFill>
              </a:rPr>
              <a:t>%</a:t>
            </a:r>
            <a:endParaRPr lang="pt-BR" sz="1600" dirty="0">
              <a:solidFill>
                <a:srgbClr val="4296BC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5583765" y="3618894"/>
            <a:ext cx="248400" cy="2484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Forma 34"/>
          <p:cNvSpPr/>
          <p:nvPr/>
        </p:nvSpPr>
        <p:spPr>
          <a:xfrm rot="7300741" flipH="1" flipV="1">
            <a:off x="5266279" y="2977031"/>
            <a:ext cx="966678" cy="603206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36" name="Elipse 35"/>
          <p:cNvSpPr/>
          <p:nvPr/>
        </p:nvSpPr>
        <p:spPr>
          <a:xfrm>
            <a:off x="5953565" y="2879050"/>
            <a:ext cx="277200" cy="277200"/>
          </a:xfrm>
          <a:prstGeom prst="ellipse">
            <a:avLst/>
          </a:prstGeom>
          <a:solidFill>
            <a:srgbClr val="8DC0D7"/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Forma 36"/>
          <p:cNvSpPr/>
          <p:nvPr/>
        </p:nvSpPr>
        <p:spPr>
          <a:xfrm rot="15034570" flipH="1">
            <a:off x="5618314" y="3094665"/>
            <a:ext cx="773747" cy="587950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8DC0D7"/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38" name="Elipse 37"/>
          <p:cNvSpPr/>
          <p:nvPr/>
        </p:nvSpPr>
        <p:spPr>
          <a:xfrm>
            <a:off x="5138941" y="1782581"/>
            <a:ext cx="349200" cy="349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Forma 40"/>
          <p:cNvSpPr/>
          <p:nvPr/>
        </p:nvSpPr>
        <p:spPr>
          <a:xfrm rot="12770793" flipH="1" flipV="1">
            <a:off x="5288122" y="1717095"/>
            <a:ext cx="966678" cy="603206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42" name="Elipse 41"/>
          <p:cNvSpPr/>
          <p:nvPr/>
        </p:nvSpPr>
        <p:spPr>
          <a:xfrm>
            <a:off x="6018365" y="2315078"/>
            <a:ext cx="147600" cy="147600"/>
          </a:xfrm>
          <a:prstGeom prst="ellipse">
            <a:avLst/>
          </a:prstGeom>
          <a:solidFill>
            <a:srgbClr val="8DC0D7"/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Forma 43"/>
          <p:cNvSpPr/>
          <p:nvPr/>
        </p:nvSpPr>
        <p:spPr>
          <a:xfrm rot="1988862" flipH="1" flipV="1">
            <a:off x="5369453" y="2125218"/>
            <a:ext cx="726279" cy="453197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8DC0D7"/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45" name="Elipse 44"/>
          <p:cNvSpPr/>
          <p:nvPr/>
        </p:nvSpPr>
        <p:spPr>
          <a:xfrm rot="538782">
            <a:off x="7067741" y="1624962"/>
            <a:ext cx="291600" cy="291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6956135" y="2459672"/>
            <a:ext cx="320400" cy="320400"/>
          </a:xfrm>
          <a:prstGeom prst="ellipse">
            <a:avLst/>
          </a:prstGeom>
          <a:solidFill>
            <a:srgbClr val="8DC0D7"/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Forma 53"/>
          <p:cNvSpPr/>
          <p:nvPr/>
        </p:nvSpPr>
        <p:spPr>
          <a:xfrm rot="6052519" flipH="1">
            <a:off x="6919782" y="2009731"/>
            <a:ext cx="773747" cy="587950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8DC0D7"/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55" name="Forma 54"/>
          <p:cNvSpPr/>
          <p:nvPr/>
        </p:nvSpPr>
        <p:spPr>
          <a:xfrm rot="16370938" flipH="1">
            <a:off x="6482170" y="1859771"/>
            <a:ext cx="892033" cy="662184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56" name="Elipse 55"/>
          <p:cNvSpPr/>
          <p:nvPr/>
        </p:nvSpPr>
        <p:spPr>
          <a:xfrm>
            <a:off x="2882524" y="3156250"/>
            <a:ext cx="183600" cy="183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Forma 58"/>
          <p:cNvSpPr/>
          <p:nvPr/>
        </p:nvSpPr>
        <p:spPr>
          <a:xfrm rot="10800000" flipH="1" flipV="1">
            <a:off x="2924606" y="2619872"/>
            <a:ext cx="2674681" cy="648603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60" name="Retângulo 59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108520" y="3946449"/>
            <a:ext cx="2398687" cy="1858815"/>
            <a:chOff x="-108520" y="3946449"/>
            <a:chExt cx="2398687" cy="1858815"/>
          </a:xfrm>
        </p:grpSpPr>
        <p:sp>
          <p:nvSpPr>
            <p:cNvPr id="63" name="Retângulo 62"/>
            <p:cNvSpPr/>
            <p:nvPr/>
          </p:nvSpPr>
          <p:spPr>
            <a:xfrm>
              <a:off x="-108520" y="3946449"/>
              <a:ext cx="239868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4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Taxa líquida migratória por escolaridade (%)</a:t>
              </a:r>
              <a:endParaRPr lang="pt-BR" sz="14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28874"/>
              <a:ext cx="2002565" cy="1376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7809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2" grpId="0" animBg="1"/>
      <p:bldP spid="45" grpId="0" animBg="1"/>
      <p:bldP spid="49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rgbClr val="4296BC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Nordeste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Metropolitana de POA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Noroeste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Sudoeste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-20410" y="6011996"/>
            <a:ext cx="4615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endParaRPr lang="pt-BR" sz="22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7516564" y="2388878"/>
            <a:ext cx="160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4296BC"/>
                </a:solidFill>
              </a:rPr>
              <a:t>Saldo:21.230</a:t>
            </a:r>
            <a:endParaRPr lang="pt-BR" sz="1600" dirty="0">
              <a:solidFill>
                <a:srgbClr val="4296BC"/>
              </a:solidFill>
            </a:endParaRPr>
          </a:p>
          <a:p>
            <a:r>
              <a:rPr lang="en-US" sz="1600" dirty="0" smtClean="0">
                <a:solidFill>
                  <a:srgbClr val="4296BC"/>
                </a:solidFill>
              </a:rPr>
              <a:t>Taxa: 2,1</a:t>
            </a:r>
            <a:r>
              <a:rPr lang="en-US" sz="1600" dirty="0">
                <a:solidFill>
                  <a:srgbClr val="4296BC"/>
                </a:solidFill>
              </a:rPr>
              <a:t>%</a:t>
            </a:r>
            <a:endParaRPr lang="pt-BR" sz="1600" dirty="0">
              <a:solidFill>
                <a:srgbClr val="4296BC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-7710" y="6372036"/>
            <a:ext cx="460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taxa: </a:t>
            </a:r>
            <a:r>
              <a:rPr lang="en-US" sz="2200" b="1" dirty="0" err="1" smtClean="0">
                <a:solidFill>
                  <a:srgbClr val="91A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Sudoeste</a:t>
            </a:r>
            <a:endParaRPr lang="pt-BR" sz="2200" b="1" dirty="0">
              <a:solidFill>
                <a:srgbClr val="91A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448118" y="4768528"/>
            <a:ext cx="1755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91A769"/>
                </a:solidFill>
              </a:rPr>
              <a:t>Saldo: -27.623</a:t>
            </a:r>
            <a:endParaRPr lang="pt-BR" sz="1600" dirty="0">
              <a:solidFill>
                <a:srgbClr val="91A769"/>
              </a:solidFill>
            </a:endParaRPr>
          </a:p>
          <a:p>
            <a:r>
              <a:rPr lang="en-US" sz="1600" dirty="0" smtClean="0">
                <a:solidFill>
                  <a:srgbClr val="91A769"/>
                </a:solidFill>
              </a:rPr>
              <a:t>Taxa: -4,1</a:t>
            </a:r>
            <a:r>
              <a:rPr lang="en-US" sz="1600" dirty="0">
                <a:solidFill>
                  <a:srgbClr val="91A769"/>
                </a:solidFill>
              </a:rPr>
              <a:t>%</a:t>
            </a:r>
            <a:endParaRPr lang="pt-BR" sz="1600" dirty="0">
              <a:solidFill>
                <a:srgbClr val="91A769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2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1A769"/>
                                      </p:to>
                                    </p:animClr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1A769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0" grpId="0"/>
      <p:bldP spid="52" grpId="0"/>
      <p:bldP spid="58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rgbClr val="91A769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Nordeste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Metropolitana de POA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Noroeste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-20410" y="6011996"/>
            <a:ext cx="4615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endParaRPr lang="pt-BR" sz="22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-7710" y="6372036"/>
            <a:ext cx="460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taxa: </a:t>
            </a:r>
            <a:r>
              <a:rPr lang="en-US" sz="2200" b="1" dirty="0" err="1" smtClean="0">
                <a:solidFill>
                  <a:srgbClr val="91A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Sudoeste</a:t>
            </a:r>
            <a:endParaRPr lang="pt-BR" sz="2200" b="1" dirty="0">
              <a:solidFill>
                <a:srgbClr val="91A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448118" y="4768528"/>
            <a:ext cx="1755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91A769"/>
                </a:solidFill>
              </a:rPr>
              <a:t>Saldo: -27.623</a:t>
            </a:r>
            <a:endParaRPr lang="pt-BR" sz="1600" dirty="0">
              <a:solidFill>
                <a:srgbClr val="91A769"/>
              </a:solidFill>
            </a:endParaRPr>
          </a:p>
          <a:p>
            <a:r>
              <a:rPr lang="en-US" sz="1600" dirty="0" smtClean="0">
                <a:solidFill>
                  <a:srgbClr val="91A769"/>
                </a:solidFill>
              </a:rPr>
              <a:t>Taxa: -4,1</a:t>
            </a:r>
            <a:r>
              <a:rPr lang="en-US" sz="1600" dirty="0">
                <a:solidFill>
                  <a:srgbClr val="91A769"/>
                </a:solidFill>
              </a:rPr>
              <a:t>%</a:t>
            </a:r>
            <a:endParaRPr lang="pt-BR" sz="1600" dirty="0">
              <a:solidFill>
                <a:srgbClr val="91A769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3838734" y="4418062"/>
            <a:ext cx="288000" cy="288000"/>
          </a:xfrm>
          <a:prstGeom prst="ellipse">
            <a:avLst/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5571848" y="3938669"/>
            <a:ext cx="129600" cy="129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Forma 36"/>
          <p:cNvSpPr/>
          <p:nvPr/>
        </p:nvSpPr>
        <p:spPr>
          <a:xfrm rot="9313147" flipH="1">
            <a:off x="3888105" y="4063941"/>
            <a:ext cx="1840440" cy="639813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orma 37"/>
          <p:cNvSpPr/>
          <p:nvPr/>
        </p:nvSpPr>
        <p:spPr>
          <a:xfrm rot="20016947" flipH="1">
            <a:off x="3936334" y="3746077"/>
            <a:ext cx="1670898" cy="703430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39" name="Elipse 38"/>
          <p:cNvSpPr/>
          <p:nvPr/>
        </p:nvSpPr>
        <p:spPr>
          <a:xfrm>
            <a:off x="3020248" y="3160018"/>
            <a:ext cx="183600" cy="183600"/>
          </a:xfrm>
          <a:prstGeom prst="ellipse">
            <a:avLst/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orma 40"/>
          <p:cNvSpPr/>
          <p:nvPr/>
        </p:nvSpPr>
        <p:spPr>
          <a:xfrm rot="10800000" flipH="1" flipV="1">
            <a:off x="3039747" y="2517380"/>
            <a:ext cx="2882058" cy="790907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Elipse 41"/>
          <p:cNvSpPr/>
          <p:nvPr/>
        </p:nvSpPr>
        <p:spPr>
          <a:xfrm>
            <a:off x="2274929" y="3024734"/>
            <a:ext cx="241200" cy="241200"/>
          </a:xfrm>
          <a:prstGeom prst="ellipse">
            <a:avLst/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43"/>
          <p:cNvSpPr/>
          <p:nvPr/>
        </p:nvSpPr>
        <p:spPr>
          <a:xfrm rot="10180466" flipH="1" flipV="1">
            <a:off x="2241564" y="1999787"/>
            <a:ext cx="5103215" cy="728923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Elipse 44"/>
          <p:cNvSpPr/>
          <p:nvPr/>
        </p:nvSpPr>
        <p:spPr>
          <a:xfrm>
            <a:off x="2778894" y="3762909"/>
            <a:ext cx="118800" cy="118800"/>
          </a:xfrm>
          <a:prstGeom prst="ellipse">
            <a:avLst/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orma 48"/>
          <p:cNvSpPr/>
          <p:nvPr/>
        </p:nvSpPr>
        <p:spPr>
          <a:xfrm rot="10524809" flipH="1" flipV="1">
            <a:off x="2816846" y="3260187"/>
            <a:ext cx="726279" cy="548369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B1C195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tângulo 53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82381" y="1257037"/>
            <a:ext cx="2398687" cy="1783683"/>
            <a:chOff x="-82381" y="1257037"/>
            <a:chExt cx="2398687" cy="1783683"/>
          </a:xfrm>
        </p:grpSpPr>
        <p:sp>
          <p:nvSpPr>
            <p:cNvPr id="58" name="Retângulo 57"/>
            <p:cNvSpPr/>
            <p:nvPr/>
          </p:nvSpPr>
          <p:spPr>
            <a:xfrm>
              <a:off x="-82381" y="1257037"/>
              <a:ext cx="239868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4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Taxa líquida migratória por escolaridade (%)</a:t>
              </a:r>
              <a:endParaRPr lang="pt-BR" sz="14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03" y="1664330"/>
              <a:ext cx="2002565" cy="1376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95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2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rgbClr val="91A769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Nordeste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Metropolitana de POA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Noroeste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Sudoeste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-20410" y="6011996"/>
            <a:ext cx="4615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endParaRPr lang="pt-BR" sz="22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-7710" y="6372036"/>
            <a:ext cx="460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taxa: </a:t>
            </a:r>
            <a:r>
              <a:rPr lang="en-US" sz="2200" b="1" dirty="0" err="1" smtClean="0">
                <a:solidFill>
                  <a:srgbClr val="91A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Sudoeste</a:t>
            </a:r>
            <a:endParaRPr lang="pt-BR" sz="2200" b="1" dirty="0">
              <a:solidFill>
                <a:srgbClr val="91A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448118" y="4768528"/>
            <a:ext cx="17557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91A769"/>
                </a:solidFill>
              </a:rPr>
              <a:t>Saldo: -27.623</a:t>
            </a:r>
            <a:endParaRPr lang="pt-BR" sz="1600" dirty="0">
              <a:solidFill>
                <a:srgbClr val="91A769"/>
              </a:solidFill>
            </a:endParaRPr>
          </a:p>
          <a:p>
            <a:r>
              <a:rPr lang="en-US" sz="1600" dirty="0" smtClean="0">
                <a:solidFill>
                  <a:srgbClr val="91A769"/>
                </a:solidFill>
              </a:rPr>
              <a:t>Taxa: -4,1</a:t>
            </a:r>
            <a:r>
              <a:rPr lang="en-US" sz="1600" dirty="0">
                <a:solidFill>
                  <a:srgbClr val="91A769"/>
                </a:solidFill>
              </a:rPr>
              <a:t>%</a:t>
            </a:r>
            <a:endParaRPr lang="pt-BR" sz="1600" dirty="0">
              <a:solidFill>
                <a:srgbClr val="91A769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472935" y="5389983"/>
            <a:ext cx="1920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ACAADA"/>
                </a:solidFill>
              </a:rPr>
              <a:t>Saldo: -2.572</a:t>
            </a:r>
          </a:p>
          <a:p>
            <a:r>
              <a:rPr lang="en-US" sz="1600" dirty="0" smtClean="0">
                <a:solidFill>
                  <a:srgbClr val="ACAADA"/>
                </a:solidFill>
              </a:rPr>
              <a:t>Taxa: -0,1</a:t>
            </a:r>
            <a:r>
              <a:rPr lang="pt-BR" sz="1600" dirty="0">
                <a:solidFill>
                  <a:srgbClr val="ACAADA"/>
                </a:solidFill>
              </a:rPr>
              <a:t>%</a:t>
            </a:r>
            <a:endParaRPr lang="en-US" sz="1600" dirty="0" smtClean="0">
              <a:solidFill>
                <a:srgbClr val="ACAADA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9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CAADA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AADA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7" grpId="0"/>
      <p:bldP spid="52" grpId="0"/>
      <p:bldP spid="59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468867" y="1294160"/>
            <a:ext cx="3900211" cy="1996483"/>
          </a:xfrm>
          <a:custGeom>
            <a:avLst/>
            <a:gdLst>
              <a:gd name="T0" fmla="*/ 508 w 8409"/>
              <a:gd name="T1" fmla="*/ 2417 h 4301"/>
              <a:gd name="T2" fmla="*/ 809 w 8409"/>
              <a:gd name="T3" fmla="*/ 2089 h 4301"/>
              <a:gd name="T4" fmla="*/ 691 w 8409"/>
              <a:gd name="T5" fmla="*/ 1928 h 4301"/>
              <a:gd name="T6" fmla="*/ 1106 w 8409"/>
              <a:gd name="T7" fmla="*/ 1460 h 4301"/>
              <a:gd name="T8" fmla="*/ 1568 w 8409"/>
              <a:gd name="T9" fmla="*/ 1301 h 4301"/>
              <a:gd name="T10" fmla="*/ 2066 w 8409"/>
              <a:gd name="T11" fmla="*/ 798 h 4301"/>
              <a:gd name="T12" fmla="*/ 2528 w 8409"/>
              <a:gd name="T13" fmla="*/ 632 h 4301"/>
              <a:gd name="T14" fmla="*/ 2970 w 8409"/>
              <a:gd name="T15" fmla="*/ 426 h 4301"/>
              <a:gd name="T16" fmla="*/ 3484 w 8409"/>
              <a:gd name="T17" fmla="*/ 173 h 4301"/>
              <a:gd name="T18" fmla="*/ 3955 w 8409"/>
              <a:gd name="T19" fmla="*/ 153 h 4301"/>
              <a:gd name="T20" fmla="*/ 4257 w 8409"/>
              <a:gd name="T21" fmla="*/ 140 h 4301"/>
              <a:gd name="T22" fmla="*/ 4651 w 8409"/>
              <a:gd name="T23" fmla="*/ 132 h 4301"/>
              <a:gd name="T24" fmla="*/ 5072 w 8409"/>
              <a:gd name="T25" fmla="*/ 146 h 4301"/>
              <a:gd name="T26" fmla="*/ 5241 w 8409"/>
              <a:gd name="T27" fmla="*/ 149 h 4301"/>
              <a:gd name="T28" fmla="*/ 5512 w 8409"/>
              <a:gd name="T29" fmla="*/ 242 h 4301"/>
              <a:gd name="T30" fmla="*/ 5793 w 8409"/>
              <a:gd name="T31" fmla="*/ 381 h 4301"/>
              <a:gd name="T32" fmla="*/ 6182 w 8409"/>
              <a:gd name="T33" fmla="*/ 309 h 4301"/>
              <a:gd name="T34" fmla="*/ 6437 w 8409"/>
              <a:gd name="T35" fmla="*/ 391 h 4301"/>
              <a:gd name="T36" fmla="*/ 6637 w 8409"/>
              <a:gd name="T37" fmla="*/ 426 h 4301"/>
              <a:gd name="T38" fmla="*/ 6952 w 8409"/>
              <a:gd name="T39" fmla="*/ 484 h 4301"/>
              <a:gd name="T40" fmla="*/ 7211 w 8409"/>
              <a:gd name="T41" fmla="*/ 672 h 4301"/>
              <a:gd name="T42" fmla="*/ 7368 w 8409"/>
              <a:gd name="T43" fmla="*/ 830 h 4301"/>
              <a:gd name="T44" fmla="*/ 7699 w 8409"/>
              <a:gd name="T45" fmla="*/ 765 h 4301"/>
              <a:gd name="T46" fmla="*/ 7898 w 8409"/>
              <a:gd name="T47" fmla="*/ 946 h 4301"/>
              <a:gd name="T48" fmla="*/ 8221 w 8409"/>
              <a:gd name="T49" fmla="*/ 1030 h 4301"/>
              <a:gd name="T50" fmla="*/ 8382 w 8409"/>
              <a:gd name="T51" fmla="*/ 1262 h 4301"/>
              <a:gd name="T52" fmla="*/ 8207 w 8409"/>
              <a:gd name="T53" fmla="*/ 1520 h 4301"/>
              <a:gd name="T54" fmla="*/ 7722 w 8409"/>
              <a:gd name="T55" fmla="*/ 1687 h 4301"/>
              <a:gd name="T56" fmla="*/ 7831 w 8409"/>
              <a:gd name="T57" fmla="*/ 1906 h 4301"/>
              <a:gd name="T58" fmla="*/ 7770 w 8409"/>
              <a:gd name="T59" fmla="*/ 2172 h 4301"/>
              <a:gd name="T60" fmla="*/ 7953 w 8409"/>
              <a:gd name="T61" fmla="*/ 2512 h 4301"/>
              <a:gd name="T62" fmla="*/ 7539 w 8409"/>
              <a:gd name="T63" fmla="*/ 2574 h 4301"/>
              <a:gd name="T64" fmla="*/ 7460 w 8409"/>
              <a:gd name="T65" fmla="*/ 2752 h 4301"/>
              <a:gd name="T66" fmla="*/ 7352 w 8409"/>
              <a:gd name="T67" fmla="*/ 2964 h 4301"/>
              <a:gd name="T68" fmla="*/ 6783 w 8409"/>
              <a:gd name="T69" fmla="*/ 2968 h 4301"/>
              <a:gd name="T70" fmla="*/ 6479 w 8409"/>
              <a:gd name="T71" fmla="*/ 3267 h 4301"/>
              <a:gd name="T72" fmla="*/ 6596 w 8409"/>
              <a:gd name="T73" fmla="*/ 3493 h 4301"/>
              <a:gd name="T74" fmla="*/ 6679 w 8409"/>
              <a:gd name="T75" fmla="*/ 3711 h 4301"/>
              <a:gd name="T76" fmla="*/ 6526 w 8409"/>
              <a:gd name="T77" fmla="*/ 3918 h 4301"/>
              <a:gd name="T78" fmla="*/ 6278 w 8409"/>
              <a:gd name="T79" fmla="*/ 3945 h 4301"/>
              <a:gd name="T80" fmla="*/ 5963 w 8409"/>
              <a:gd name="T81" fmla="*/ 4011 h 4301"/>
              <a:gd name="T82" fmla="*/ 5789 w 8409"/>
              <a:gd name="T83" fmla="*/ 4147 h 4301"/>
              <a:gd name="T84" fmla="*/ 5627 w 8409"/>
              <a:gd name="T85" fmla="*/ 4260 h 4301"/>
              <a:gd name="T86" fmla="*/ 5416 w 8409"/>
              <a:gd name="T87" fmla="*/ 4119 h 4301"/>
              <a:gd name="T88" fmla="*/ 5230 w 8409"/>
              <a:gd name="T89" fmla="*/ 3877 h 4301"/>
              <a:gd name="T90" fmla="*/ 4992 w 8409"/>
              <a:gd name="T91" fmla="*/ 3887 h 4301"/>
              <a:gd name="T92" fmla="*/ 4549 w 8409"/>
              <a:gd name="T93" fmla="*/ 3819 h 4301"/>
              <a:gd name="T94" fmla="*/ 4254 w 8409"/>
              <a:gd name="T95" fmla="*/ 3730 h 4301"/>
              <a:gd name="T96" fmla="*/ 4141 w 8409"/>
              <a:gd name="T97" fmla="*/ 3525 h 4301"/>
              <a:gd name="T98" fmla="*/ 3862 w 8409"/>
              <a:gd name="T99" fmla="*/ 3393 h 4301"/>
              <a:gd name="T100" fmla="*/ 3592 w 8409"/>
              <a:gd name="T101" fmla="*/ 3254 h 4301"/>
              <a:gd name="T102" fmla="*/ 3397 w 8409"/>
              <a:gd name="T103" fmla="*/ 3426 h 4301"/>
              <a:gd name="T104" fmla="*/ 2684 w 8409"/>
              <a:gd name="T105" fmla="*/ 3478 h 4301"/>
              <a:gd name="T106" fmla="*/ 2344 w 8409"/>
              <a:gd name="T107" fmla="*/ 3367 h 4301"/>
              <a:gd name="T108" fmla="*/ 2241 w 8409"/>
              <a:gd name="T109" fmla="*/ 3231 h 4301"/>
              <a:gd name="T110" fmla="*/ 2089 w 8409"/>
              <a:gd name="T111" fmla="*/ 3111 h 4301"/>
              <a:gd name="T112" fmla="*/ 1710 w 8409"/>
              <a:gd name="T113" fmla="*/ 3293 h 4301"/>
              <a:gd name="T114" fmla="*/ 1366 w 8409"/>
              <a:gd name="T115" fmla="*/ 3162 h 4301"/>
              <a:gd name="T116" fmla="*/ 1022 w 8409"/>
              <a:gd name="T117" fmla="*/ 3070 h 4301"/>
              <a:gd name="T118" fmla="*/ 759 w 8409"/>
              <a:gd name="T119" fmla="*/ 2958 h 4301"/>
              <a:gd name="T120" fmla="*/ 393 w 8409"/>
              <a:gd name="T121" fmla="*/ 3039 h 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09" h="4301">
                <a:moveTo>
                  <a:pt x="0" y="2824"/>
                </a:moveTo>
                <a:lnTo>
                  <a:pt x="38" y="2822"/>
                </a:lnTo>
                <a:lnTo>
                  <a:pt x="63" y="2807"/>
                </a:lnTo>
                <a:lnTo>
                  <a:pt x="77" y="2795"/>
                </a:lnTo>
                <a:lnTo>
                  <a:pt x="79" y="2764"/>
                </a:lnTo>
                <a:lnTo>
                  <a:pt x="97" y="2761"/>
                </a:lnTo>
                <a:lnTo>
                  <a:pt x="126" y="2741"/>
                </a:lnTo>
                <a:lnTo>
                  <a:pt x="138" y="2725"/>
                </a:lnTo>
                <a:lnTo>
                  <a:pt x="141" y="2705"/>
                </a:lnTo>
                <a:lnTo>
                  <a:pt x="157" y="2697"/>
                </a:lnTo>
                <a:lnTo>
                  <a:pt x="172" y="2666"/>
                </a:lnTo>
                <a:lnTo>
                  <a:pt x="202" y="2661"/>
                </a:lnTo>
                <a:lnTo>
                  <a:pt x="233" y="2665"/>
                </a:lnTo>
                <a:lnTo>
                  <a:pt x="255" y="2661"/>
                </a:lnTo>
                <a:lnTo>
                  <a:pt x="275" y="2647"/>
                </a:lnTo>
                <a:lnTo>
                  <a:pt x="338" y="2647"/>
                </a:lnTo>
                <a:lnTo>
                  <a:pt x="347" y="2641"/>
                </a:lnTo>
                <a:lnTo>
                  <a:pt x="349" y="2640"/>
                </a:lnTo>
                <a:lnTo>
                  <a:pt x="353" y="2636"/>
                </a:lnTo>
                <a:lnTo>
                  <a:pt x="405" y="2597"/>
                </a:lnTo>
                <a:lnTo>
                  <a:pt x="430" y="2598"/>
                </a:lnTo>
                <a:lnTo>
                  <a:pt x="454" y="2590"/>
                </a:lnTo>
                <a:lnTo>
                  <a:pt x="460" y="2579"/>
                </a:lnTo>
                <a:lnTo>
                  <a:pt x="467" y="2536"/>
                </a:lnTo>
                <a:lnTo>
                  <a:pt x="463" y="2509"/>
                </a:lnTo>
                <a:lnTo>
                  <a:pt x="495" y="2486"/>
                </a:lnTo>
                <a:lnTo>
                  <a:pt x="503" y="2480"/>
                </a:lnTo>
                <a:lnTo>
                  <a:pt x="508" y="2417"/>
                </a:lnTo>
                <a:lnTo>
                  <a:pt x="491" y="2409"/>
                </a:lnTo>
                <a:lnTo>
                  <a:pt x="460" y="2374"/>
                </a:lnTo>
                <a:lnTo>
                  <a:pt x="479" y="2364"/>
                </a:lnTo>
                <a:lnTo>
                  <a:pt x="501" y="2349"/>
                </a:lnTo>
                <a:lnTo>
                  <a:pt x="530" y="2292"/>
                </a:lnTo>
                <a:lnTo>
                  <a:pt x="527" y="2266"/>
                </a:lnTo>
                <a:lnTo>
                  <a:pt x="534" y="2240"/>
                </a:lnTo>
                <a:lnTo>
                  <a:pt x="582" y="2202"/>
                </a:lnTo>
                <a:lnTo>
                  <a:pt x="605" y="2204"/>
                </a:lnTo>
                <a:lnTo>
                  <a:pt x="615" y="2197"/>
                </a:lnTo>
                <a:lnTo>
                  <a:pt x="624" y="2211"/>
                </a:lnTo>
                <a:lnTo>
                  <a:pt x="641" y="2236"/>
                </a:lnTo>
                <a:lnTo>
                  <a:pt x="662" y="2249"/>
                </a:lnTo>
                <a:lnTo>
                  <a:pt x="678" y="2283"/>
                </a:lnTo>
                <a:lnTo>
                  <a:pt x="727" y="2302"/>
                </a:lnTo>
                <a:lnTo>
                  <a:pt x="732" y="2269"/>
                </a:lnTo>
                <a:lnTo>
                  <a:pt x="763" y="2221"/>
                </a:lnTo>
                <a:lnTo>
                  <a:pt x="773" y="2222"/>
                </a:lnTo>
                <a:lnTo>
                  <a:pt x="788" y="2206"/>
                </a:lnTo>
                <a:lnTo>
                  <a:pt x="789" y="2192"/>
                </a:lnTo>
                <a:lnTo>
                  <a:pt x="805" y="2178"/>
                </a:lnTo>
                <a:lnTo>
                  <a:pt x="835" y="2122"/>
                </a:lnTo>
                <a:lnTo>
                  <a:pt x="850" y="2122"/>
                </a:lnTo>
                <a:lnTo>
                  <a:pt x="853" y="2111"/>
                </a:lnTo>
                <a:lnTo>
                  <a:pt x="832" y="2111"/>
                </a:lnTo>
                <a:lnTo>
                  <a:pt x="817" y="2117"/>
                </a:lnTo>
                <a:lnTo>
                  <a:pt x="808" y="2114"/>
                </a:lnTo>
                <a:lnTo>
                  <a:pt x="809" y="2089"/>
                </a:lnTo>
                <a:lnTo>
                  <a:pt x="828" y="2095"/>
                </a:lnTo>
                <a:lnTo>
                  <a:pt x="836" y="2083"/>
                </a:lnTo>
                <a:lnTo>
                  <a:pt x="853" y="2085"/>
                </a:lnTo>
                <a:lnTo>
                  <a:pt x="887" y="2052"/>
                </a:lnTo>
                <a:lnTo>
                  <a:pt x="840" y="2062"/>
                </a:lnTo>
                <a:lnTo>
                  <a:pt x="841" y="2071"/>
                </a:lnTo>
                <a:lnTo>
                  <a:pt x="823" y="2078"/>
                </a:lnTo>
                <a:lnTo>
                  <a:pt x="812" y="2076"/>
                </a:lnTo>
                <a:lnTo>
                  <a:pt x="799" y="2056"/>
                </a:lnTo>
                <a:lnTo>
                  <a:pt x="775" y="2055"/>
                </a:lnTo>
                <a:lnTo>
                  <a:pt x="778" y="2043"/>
                </a:lnTo>
                <a:lnTo>
                  <a:pt x="779" y="2032"/>
                </a:lnTo>
                <a:lnTo>
                  <a:pt x="760" y="2039"/>
                </a:lnTo>
                <a:lnTo>
                  <a:pt x="755" y="2029"/>
                </a:lnTo>
                <a:lnTo>
                  <a:pt x="758" y="2011"/>
                </a:lnTo>
                <a:lnTo>
                  <a:pt x="769" y="2002"/>
                </a:lnTo>
                <a:lnTo>
                  <a:pt x="781" y="1980"/>
                </a:lnTo>
                <a:lnTo>
                  <a:pt x="779" y="1959"/>
                </a:lnTo>
                <a:lnTo>
                  <a:pt x="774" y="1955"/>
                </a:lnTo>
                <a:lnTo>
                  <a:pt x="762" y="1962"/>
                </a:lnTo>
                <a:lnTo>
                  <a:pt x="754" y="1945"/>
                </a:lnTo>
                <a:lnTo>
                  <a:pt x="740" y="1957"/>
                </a:lnTo>
                <a:lnTo>
                  <a:pt x="721" y="1942"/>
                </a:lnTo>
                <a:lnTo>
                  <a:pt x="714" y="1972"/>
                </a:lnTo>
                <a:lnTo>
                  <a:pt x="704" y="1972"/>
                </a:lnTo>
                <a:lnTo>
                  <a:pt x="706" y="1955"/>
                </a:lnTo>
                <a:lnTo>
                  <a:pt x="694" y="1945"/>
                </a:lnTo>
                <a:lnTo>
                  <a:pt x="691" y="1928"/>
                </a:lnTo>
                <a:lnTo>
                  <a:pt x="699" y="1910"/>
                </a:lnTo>
                <a:lnTo>
                  <a:pt x="693" y="1908"/>
                </a:lnTo>
                <a:lnTo>
                  <a:pt x="676" y="1917"/>
                </a:lnTo>
                <a:lnTo>
                  <a:pt x="679" y="1897"/>
                </a:lnTo>
                <a:lnTo>
                  <a:pt x="668" y="1894"/>
                </a:lnTo>
                <a:lnTo>
                  <a:pt x="649" y="1917"/>
                </a:lnTo>
                <a:lnTo>
                  <a:pt x="642" y="1902"/>
                </a:lnTo>
                <a:lnTo>
                  <a:pt x="626" y="1891"/>
                </a:lnTo>
                <a:lnTo>
                  <a:pt x="668" y="1833"/>
                </a:lnTo>
                <a:lnTo>
                  <a:pt x="746" y="1795"/>
                </a:lnTo>
                <a:lnTo>
                  <a:pt x="755" y="1784"/>
                </a:lnTo>
                <a:lnTo>
                  <a:pt x="758" y="1759"/>
                </a:lnTo>
                <a:lnTo>
                  <a:pt x="742" y="1730"/>
                </a:lnTo>
                <a:lnTo>
                  <a:pt x="729" y="1722"/>
                </a:lnTo>
                <a:lnTo>
                  <a:pt x="725" y="1699"/>
                </a:lnTo>
                <a:lnTo>
                  <a:pt x="746" y="1682"/>
                </a:lnTo>
                <a:lnTo>
                  <a:pt x="802" y="1677"/>
                </a:lnTo>
                <a:lnTo>
                  <a:pt x="813" y="1664"/>
                </a:lnTo>
                <a:lnTo>
                  <a:pt x="825" y="1615"/>
                </a:lnTo>
                <a:lnTo>
                  <a:pt x="837" y="1596"/>
                </a:lnTo>
                <a:lnTo>
                  <a:pt x="853" y="1587"/>
                </a:lnTo>
                <a:lnTo>
                  <a:pt x="876" y="1587"/>
                </a:lnTo>
                <a:lnTo>
                  <a:pt x="926" y="1607"/>
                </a:lnTo>
                <a:lnTo>
                  <a:pt x="951" y="1601"/>
                </a:lnTo>
                <a:lnTo>
                  <a:pt x="970" y="1583"/>
                </a:lnTo>
                <a:lnTo>
                  <a:pt x="1009" y="1514"/>
                </a:lnTo>
                <a:lnTo>
                  <a:pt x="1079" y="1459"/>
                </a:lnTo>
                <a:lnTo>
                  <a:pt x="1106" y="1460"/>
                </a:lnTo>
                <a:lnTo>
                  <a:pt x="1130" y="1469"/>
                </a:lnTo>
                <a:lnTo>
                  <a:pt x="1157" y="1505"/>
                </a:lnTo>
                <a:lnTo>
                  <a:pt x="1190" y="1533"/>
                </a:lnTo>
                <a:lnTo>
                  <a:pt x="1197" y="1535"/>
                </a:lnTo>
                <a:lnTo>
                  <a:pt x="1208" y="1529"/>
                </a:lnTo>
                <a:lnTo>
                  <a:pt x="1217" y="1512"/>
                </a:lnTo>
                <a:lnTo>
                  <a:pt x="1211" y="1465"/>
                </a:lnTo>
                <a:lnTo>
                  <a:pt x="1220" y="1454"/>
                </a:lnTo>
                <a:lnTo>
                  <a:pt x="1248" y="1440"/>
                </a:lnTo>
                <a:lnTo>
                  <a:pt x="1295" y="1434"/>
                </a:lnTo>
                <a:lnTo>
                  <a:pt x="1351" y="1452"/>
                </a:lnTo>
                <a:lnTo>
                  <a:pt x="1382" y="1463"/>
                </a:lnTo>
                <a:lnTo>
                  <a:pt x="1400" y="1444"/>
                </a:lnTo>
                <a:lnTo>
                  <a:pt x="1402" y="1417"/>
                </a:lnTo>
                <a:lnTo>
                  <a:pt x="1382" y="1397"/>
                </a:lnTo>
                <a:lnTo>
                  <a:pt x="1296" y="1350"/>
                </a:lnTo>
                <a:lnTo>
                  <a:pt x="1290" y="1329"/>
                </a:lnTo>
                <a:lnTo>
                  <a:pt x="1296" y="1314"/>
                </a:lnTo>
                <a:lnTo>
                  <a:pt x="1314" y="1302"/>
                </a:lnTo>
                <a:lnTo>
                  <a:pt x="1355" y="1295"/>
                </a:lnTo>
                <a:lnTo>
                  <a:pt x="1407" y="1344"/>
                </a:lnTo>
                <a:lnTo>
                  <a:pt x="1428" y="1349"/>
                </a:lnTo>
                <a:lnTo>
                  <a:pt x="1451" y="1336"/>
                </a:lnTo>
                <a:lnTo>
                  <a:pt x="1468" y="1302"/>
                </a:lnTo>
                <a:lnTo>
                  <a:pt x="1491" y="1299"/>
                </a:lnTo>
                <a:lnTo>
                  <a:pt x="1523" y="1312"/>
                </a:lnTo>
                <a:lnTo>
                  <a:pt x="1544" y="1312"/>
                </a:lnTo>
                <a:lnTo>
                  <a:pt x="1568" y="1301"/>
                </a:lnTo>
                <a:lnTo>
                  <a:pt x="1580" y="1275"/>
                </a:lnTo>
                <a:lnTo>
                  <a:pt x="1585" y="1262"/>
                </a:lnTo>
                <a:lnTo>
                  <a:pt x="1629" y="1214"/>
                </a:lnTo>
                <a:lnTo>
                  <a:pt x="1633" y="1162"/>
                </a:lnTo>
                <a:lnTo>
                  <a:pt x="1627" y="1090"/>
                </a:lnTo>
                <a:lnTo>
                  <a:pt x="1624" y="1054"/>
                </a:lnTo>
                <a:lnTo>
                  <a:pt x="1643" y="1034"/>
                </a:lnTo>
                <a:lnTo>
                  <a:pt x="1664" y="1026"/>
                </a:lnTo>
                <a:lnTo>
                  <a:pt x="1713" y="1031"/>
                </a:lnTo>
                <a:lnTo>
                  <a:pt x="1729" y="1022"/>
                </a:lnTo>
                <a:lnTo>
                  <a:pt x="1749" y="987"/>
                </a:lnTo>
                <a:lnTo>
                  <a:pt x="1763" y="926"/>
                </a:lnTo>
                <a:lnTo>
                  <a:pt x="1796" y="852"/>
                </a:lnTo>
                <a:lnTo>
                  <a:pt x="1811" y="845"/>
                </a:lnTo>
                <a:lnTo>
                  <a:pt x="1834" y="858"/>
                </a:lnTo>
                <a:lnTo>
                  <a:pt x="1850" y="933"/>
                </a:lnTo>
                <a:lnTo>
                  <a:pt x="1871" y="950"/>
                </a:lnTo>
                <a:lnTo>
                  <a:pt x="1888" y="949"/>
                </a:lnTo>
                <a:lnTo>
                  <a:pt x="1901" y="944"/>
                </a:lnTo>
                <a:lnTo>
                  <a:pt x="1912" y="930"/>
                </a:lnTo>
                <a:lnTo>
                  <a:pt x="1933" y="904"/>
                </a:lnTo>
                <a:lnTo>
                  <a:pt x="1969" y="908"/>
                </a:lnTo>
                <a:lnTo>
                  <a:pt x="2045" y="928"/>
                </a:lnTo>
                <a:lnTo>
                  <a:pt x="2062" y="920"/>
                </a:lnTo>
                <a:lnTo>
                  <a:pt x="2066" y="898"/>
                </a:lnTo>
                <a:lnTo>
                  <a:pt x="2051" y="844"/>
                </a:lnTo>
                <a:lnTo>
                  <a:pt x="2052" y="816"/>
                </a:lnTo>
                <a:lnTo>
                  <a:pt x="2066" y="798"/>
                </a:lnTo>
                <a:lnTo>
                  <a:pt x="2079" y="799"/>
                </a:lnTo>
                <a:lnTo>
                  <a:pt x="2092" y="810"/>
                </a:lnTo>
                <a:lnTo>
                  <a:pt x="2118" y="869"/>
                </a:lnTo>
                <a:lnTo>
                  <a:pt x="2140" y="874"/>
                </a:lnTo>
                <a:lnTo>
                  <a:pt x="2159" y="866"/>
                </a:lnTo>
                <a:lnTo>
                  <a:pt x="2170" y="852"/>
                </a:lnTo>
                <a:lnTo>
                  <a:pt x="2184" y="810"/>
                </a:lnTo>
                <a:lnTo>
                  <a:pt x="2216" y="752"/>
                </a:lnTo>
                <a:lnTo>
                  <a:pt x="2219" y="721"/>
                </a:lnTo>
                <a:lnTo>
                  <a:pt x="2228" y="703"/>
                </a:lnTo>
                <a:lnTo>
                  <a:pt x="2249" y="701"/>
                </a:lnTo>
                <a:lnTo>
                  <a:pt x="2262" y="710"/>
                </a:lnTo>
                <a:lnTo>
                  <a:pt x="2299" y="746"/>
                </a:lnTo>
                <a:lnTo>
                  <a:pt x="2320" y="796"/>
                </a:lnTo>
                <a:lnTo>
                  <a:pt x="2331" y="799"/>
                </a:lnTo>
                <a:lnTo>
                  <a:pt x="2356" y="786"/>
                </a:lnTo>
                <a:lnTo>
                  <a:pt x="2367" y="764"/>
                </a:lnTo>
                <a:lnTo>
                  <a:pt x="2381" y="753"/>
                </a:lnTo>
                <a:lnTo>
                  <a:pt x="2437" y="753"/>
                </a:lnTo>
                <a:lnTo>
                  <a:pt x="2468" y="749"/>
                </a:lnTo>
                <a:lnTo>
                  <a:pt x="2493" y="737"/>
                </a:lnTo>
                <a:lnTo>
                  <a:pt x="2498" y="713"/>
                </a:lnTo>
                <a:lnTo>
                  <a:pt x="2485" y="703"/>
                </a:lnTo>
                <a:lnTo>
                  <a:pt x="2449" y="670"/>
                </a:lnTo>
                <a:lnTo>
                  <a:pt x="2445" y="654"/>
                </a:lnTo>
                <a:lnTo>
                  <a:pt x="2459" y="643"/>
                </a:lnTo>
                <a:lnTo>
                  <a:pt x="2510" y="645"/>
                </a:lnTo>
                <a:lnTo>
                  <a:pt x="2528" y="632"/>
                </a:lnTo>
                <a:lnTo>
                  <a:pt x="2550" y="613"/>
                </a:lnTo>
                <a:lnTo>
                  <a:pt x="2564" y="613"/>
                </a:lnTo>
                <a:lnTo>
                  <a:pt x="2594" y="632"/>
                </a:lnTo>
                <a:lnTo>
                  <a:pt x="2605" y="648"/>
                </a:lnTo>
                <a:lnTo>
                  <a:pt x="2636" y="698"/>
                </a:lnTo>
                <a:lnTo>
                  <a:pt x="2652" y="715"/>
                </a:lnTo>
                <a:lnTo>
                  <a:pt x="2676" y="727"/>
                </a:lnTo>
                <a:lnTo>
                  <a:pt x="2697" y="713"/>
                </a:lnTo>
                <a:lnTo>
                  <a:pt x="2702" y="690"/>
                </a:lnTo>
                <a:lnTo>
                  <a:pt x="2692" y="653"/>
                </a:lnTo>
                <a:lnTo>
                  <a:pt x="2694" y="623"/>
                </a:lnTo>
                <a:lnTo>
                  <a:pt x="2692" y="609"/>
                </a:lnTo>
                <a:lnTo>
                  <a:pt x="2704" y="605"/>
                </a:lnTo>
                <a:lnTo>
                  <a:pt x="2731" y="625"/>
                </a:lnTo>
                <a:lnTo>
                  <a:pt x="2755" y="648"/>
                </a:lnTo>
                <a:lnTo>
                  <a:pt x="2774" y="681"/>
                </a:lnTo>
                <a:lnTo>
                  <a:pt x="2795" y="690"/>
                </a:lnTo>
                <a:lnTo>
                  <a:pt x="2825" y="670"/>
                </a:lnTo>
                <a:lnTo>
                  <a:pt x="2824" y="625"/>
                </a:lnTo>
                <a:lnTo>
                  <a:pt x="2837" y="595"/>
                </a:lnTo>
                <a:lnTo>
                  <a:pt x="2859" y="588"/>
                </a:lnTo>
                <a:lnTo>
                  <a:pt x="2898" y="587"/>
                </a:lnTo>
                <a:lnTo>
                  <a:pt x="2921" y="574"/>
                </a:lnTo>
                <a:lnTo>
                  <a:pt x="2931" y="551"/>
                </a:lnTo>
                <a:lnTo>
                  <a:pt x="2929" y="525"/>
                </a:lnTo>
                <a:lnTo>
                  <a:pt x="2932" y="500"/>
                </a:lnTo>
                <a:lnTo>
                  <a:pt x="2951" y="458"/>
                </a:lnTo>
                <a:lnTo>
                  <a:pt x="2970" y="426"/>
                </a:lnTo>
                <a:lnTo>
                  <a:pt x="2968" y="395"/>
                </a:lnTo>
                <a:lnTo>
                  <a:pt x="2980" y="348"/>
                </a:lnTo>
                <a:lnTo>
                  <a:pt x="3004" y="328"/>
                </a:lnTo>
                <a:lnTo>
                  <a:pt x="3019" y="326"/>
                </a:lnTo>
                <a:lnTo>
                  <a:pt x="3036" y="343"/>
                </a:lnTo>
                <a:lnTo>
                  <a:pt x="3039" y="357"/>
                </a:lnTo>
                <a:lnTo>
                  <a:pt x="3032" y="399"/>
                </a:lnTo>
                <a:lnTo>
                  <a:pt x="3038" y="406"/>
                </a:lnTo>
                <a:lnTo>
                  <a:pt x="3058" y="410"/>
                </a:lnTo>
                <a:lnTo>
                  <a:pt x="3084" y="416"/>
                </a:lnTo>
                <a:lnTo>
                  <a:pt x="3119" y="418"/>
                </a:lnTo>
                <a:lnTo>
                  <a:pt x="3140" y="419"/>
                </a:lnTo>
                <a:lnTo>
                  <a:pt x="3181" y="407"/>
                </a:lnTo>
                <a:lnTo>
                  <a:pt x="3201" y="383"/>
                </a:lnTo>
                <a:lnTo>
                  <a:pt x="3226" y="345"/>
                </a:lnTo>
                <a:lnTo>
                  <a:pt x="3280" y="326"/>
                </a:lnTo>
                <a:lnTo>
                  <a:pt x="3301" y="291"/>
                </a:lnTo>
                <a:lnTo>
                  <a:pt x="3300" y="250"/>
                </a:lnTo>
                <a:lnTo>
                  <a:pt x="3314" y="221"/>
                </a:lnTo>
                <a:lnTo>
                  <a:pt x="3349" y="214"/>
                </a:lnTo>
                <a:lnTo>
                  <a:pt x="3384" y="221"/>
                </a:lnTo>
                <a:lnTo>
                  <a:pt x="3403" y="213"/>
                </a:lnTo>
                <a:lnTo>
                  <a:pt x="3409" y="189"/>
                </a:lnTo>
                <a:lnTo>
                  <a:pt x="3406" y="151"/>
                </a:lnTo>
                <a:lnTo>
                  <a:pt x="3416" y="137"/>
                </a:lnTo>
                <a:lnTo>
                  <a:pt x="3448" y="138"/>
                </a:lnTo>
                <a:lnTo>
                  <a:pt x="3465" y="149"/>
                </a:lnTo>
                <a:lnTo>
                  <a:pt x="3484" y="173"/>
                </a:lnTo>
                <a:lnTo>
                  <a:pt x="3501" y="179"/>
                </a:lnTo>
                <a:lnTo>
                  <a:pt x="3511" y="176"/>
                </a:lnTo>
                <a:lnTo>
                  <a:pt x="3536" y="145"/>
                </a:lnTo>
                <a:lnTo>
                  <a:pt x="3543" y="109"/>
                </a:lnTo>
                <a:lnTo>
                  <a:pt x="3560" y="86"/>
                </a:lnTo>
                <a:lnTo>
                  <a:pt x="3591" y="89"/>
                </a:lnTo>
                <a:lnTo>
                  <a:pt x="3621" y="150"/>
                </a:lnTo>
                <a:lnTo>
                  <a:pt x="3633" y="163"/>
                </a:lnTo>
                <a:lnTo>
                  <a:pt x="3641" y="166"/>
                </a:lnTo>
                <a:lnTo>
                  <a:pt x="3650" y="171"/>
                </a:lnTo>
                <a:lnTo>
                  <a:pt x="3659" y="173"/>
                </a:lnTo>
                <a:lnTo>
                  <a:pt x="3672" y="177"/>
                </a:lnTo>
                <a:lnTo>
                  <a:pt x="3684" y="174"/>
                </a:lnTo>
                <a:lnTo>
                  <a:pt x="3699" y="166"/>
                </a:lnTo>
                <a:lnTo>
                  <a:pt x="3744" y="130"/>
                </a:lnTo>
                <a:lnTo>
                  <a:pt x="3755" y="127"/>
                </a:lnTo>
                <a:lnTo>
                  <a:pt x="3771" y="138"/>
                </a:lnTo>
                <a:lnTo>
                  <a:pt x="3801" y="208"/>
                </a:lnTo>
                <a:lnTo>
                  <a:pt x="3803" y="208"/>
                </a:lnTo>
                <a:lnTo>
                  <a:pt x="3823" y="209"/>
                </a:lnTo>
                <a:lnTo>
                  <a:pt x="3855" y="194"/>
                </a:lnTo>
                <a:lnTo>
                  <a:pt x="3859" y="191"/>
                </a:lnTo>
                <a:lnTo>
                  <a:pt x="3860" y="190"/>
                </a:lnTo>
                <a:lnTo>
                  <a:pt x="3880" y="175"/>
                </a:lnTo>
                <a:lnTo>
                  <a:pt x="3899" y="165"/>
                </a:lnTo>
                <a:lnTo>
                  <a:pt x="3915" y="159"/>
                </a:lnTo>
                <a:lnTo>
                  <a:pt x="3938" y="151"/>
                </a:lnTo>
                <a:lnTo>
                  <a:pt x="3955" y="153"/>
                </a:lnTo>
                <a:lnTo>
                  <a:pt x="3976" y="171"/>
                </a:lnTo>
                <a:lnTo>
                  <a:pt x="3985" y="181"/>
                </a:lnTo>
                <a:lnTo>
                  <a:pt x="3988" y="195"/>
                </a:lnTo>
                <a:lnTo>
                  <a:pt x="3991" y="211"/>
                </a:lnTo>
                <a:lnTo>
                  <a:pt x="3986" y="247"/>
                </a:lnTo>
                <a:lnTo>
                  <a:pt x="3990" y="258"/>
                </a:lnTo>
                <a:lnTo>
                  <a:pt x="4001" y="263"/>
                </a:lnTo>
                <a:lnTo>
                  <a:pt x="4015" y="260"/>
                </a:lnTo>
                <a:lnTo>
                  <a:pt x="4044" y="203"/>
                </a:lnTo>
                <a:lnTo>
                  <a:pt x="4059" y="198"/>
                </a:lnTo>
                <a:lnTo>
                  <a:pt x="4081" y="205"/>
                </a:lnTo>
                <a:lnTo>
                  <a:pt x="4099" y="200"/>
                </a:lnTo>
                <a:lnTo>
                  <a:pt x="4148" y="174"/>
                </a:lnTo>
                <a:lnTo>
                  <a:pt x="4167" y="177"/>
                </a:lnTo>
                <a:lnTo>
                  <a:pt x="4177" y="179"/>
                </a:lnTo>
                <a:lnTo>
                  <a:pt x="4177" y="179"/>
                </a:lnTo>
                <a:lnTo>
                  <a:pt x="4219" y="218"/>
                </a:lnTo>
                <a:lnTo>
                  <a:pt x="4248" y="231"/>
                </a:lnTo>
                <a:lnTo>
                  <a:pt x="4250" y="232"/>
                </a:lnTo>
                <a:lnTo>
                  <a:pt x="4251" y="232"/>
                </a:lnTo>
                <a:lnTo>
                  <a:pt x="4260" y="232"/>
                </a:lnTo>
                <a:lnTo>
                  <a:pt x="4284" y="228"/>
                </a:lnTo>
                <a:lnTo>
                  <a:pt x="4285" y="225"/>
                </a:lnTo>
                <a:lnTo>
                  <a:pt x="4286" y="215"/>
                </a:lnTo>
                <a:lnTo>
                  <a:pt x="4288" y="191"/>
                </a:lnTo>
                <a:lnTo>
                  <a:pt x="4281" y="177"/>
                </a:lnTo>
                <a:lnTo>
                  <a:pt x="4261" y="152"/>
                </a:lnTo>
                <a:lnTo>
                  <a:pt x="4257" y="140"/>
                </a:lnTo>
                <a:lnTo>
                  <a:pt x="4254" y="125"/>
                </a:lnTo>
                <a:lnTo>
                  <a:pt x="4257" y="109"/>
                </a:lnTo>
                <a:lnTo>
                  <a:pt x="4270" y="100"/>
                </a:lnTo>
                <a:lnTo>
                  <a:pt x="4278" y="99"/>
                </a:lnTo>
                <a:lnTo>
                  <a:pt x="4305" y="102"/>
                </a:lnTo>
                <a:lnTo>
                  <a:pt x="4309" y="105"/>
                </a:lnTo>
                <a:lnTo>
                  <a:pt x="4326" y="127"/>
                </a:lnTo>
                <a:lnTo>
                  <a:pt x="4348" y="141"/>
                </a:lnTo>
                <a:lnTo>
                  <a:pt x="4435" y="113"/>
                </a:lnTo>
                <a:lnTo>
                  <a:pt x="4456" y="90"/>
                </a:lnTo>
                <a:lnTo>
                  <a:pt x="4469" y="55"/>
                </a:lnTo>
                <a:lnTo>
                  <a:pt x="4488" y="29"/>
                </a:lnTo>
                <a:lnTo>
                  <a:pt x="4497" y="23"/>
                </a:lnTo>
                <a:lnTo>
                  <a:pt x="4508" y="19"/>
                </a:lnTo>
                <a:lnTo>
                  <a:pt x="4525" y="25"/>
                </a:lnTo>
                <a:lnTo>
                  <a:pt x="4546" y="56"/>
                </a:lnTo>
                <a:lnTo>
                  <a:pt x="4555" y="68"/>
                </a:lnTo>
                <a:lnTo>
                  <a:pt x="4565" y="72"/>
                </a:lnTo>
                <a:lnTo>
                  <a:pt x="4584" y="72"/>
                </a:lnTo>
                <a:lnTo>
                  <a:pt x="4588" y="72"/>
                </a:lnTo>
                <a:lnTo>
                  <a:pt x="4625" y="72"/>
                </a:lnTo>
                <a:lnTo>
                  <a:pt x="4630" y="74"/>
                </a:lnTo>
                <a:lnTo>
                  <a:pt x="4646" y="86"/>
                </a:lnTo>
                <a:lnTo>
                  <a:pt x="4652" y="93"/>
                </a:lnTo>
                <a:lnTo>
                  <a:pt x="4655" y="101"/>
                </a:lnTo>
                <a:lnTo>
                  <a:pt x="4657" y="107"/>
                </a:lnTo>
                <a:lnTo>
                  <a:pt x="4658" y="111"/>
                </a:lnTo>
                <a:lnTo>
                  <a:pt x="4651" y="132"/>
                </a:lnTo>
                <a:lnTo>
                  <a:pt x="4642" y="157"/>
                </a:lnTo>
                <a:lnTo>
                  <a:pt x="4609" y="215"/>
                </a:lnTo>
                <a:lnTo>
                  <a:pt x="4607" y="233"/>
                </a:lnTo>
                <a:lnTo>
                  <a:pt x="4606" y="242"/>
                </a:lnTo>
                <a:lnTo>
                  <a:pt x="4606" y="244"/>
                </a:lnTo>
                <a:lnTo>
                  <a:pt x="4607" y="247"/>
                </a:lnTo>
                <a:lnTo>
                  <a:pt x="4613" y="256"/>
                </a:lnTo>
                <a:lnTo>
                  <a:pt x="4626" y="257"/>
                </a:lnTo>
                <a:lnTo>
                  <a:pt x="4659" y="218"/>
                </a:lnTo>
                <a:lnTo>
                  <a:pt x="4733" y="183"/>
                </a:lnTo>
                <a:lnTo>
                  <a:pt x="4752" y="170"/>
                </a:lnTo>
                <a:lnTo>
                  <a:pt x="4752" y="170"/>
                </a:lnTo>
                <a:lnTo>
                  <a:pt x="4775" y="171"/>
                </a:lnTo>
                <a:lnTo>
                  <a:pt x="4839" y="209"/>
                </a:lnTo>
                <a:lnTo>
                  <a:pt x="4854" y="208"/>
                </a:lnTo>
                <a:lnTo>
                  <a:pt x="4876" y="185"/>
                </a:lnTo>
                <a:lnTo>
                  <a:pt x="4882" y="132"/>
                </a:lnTo>
                <a:lnTo>
                  <a:pt x="4890" y="122"/>
                </a:lnTo>
                <a:lnTo>
                  <a:pt x="4897" y="116"/>
                </a:lnTo>
                <a:lnTo>
                  <a:pt x="4903" y="112"/>
                </a:lnTo>
                <a:lnTo>
                  <a:pt x="4911" y="110"/>
                </a:lnTo>
                <a:lnTo>
                  <a:pt x="4927" y="116"/>
                </a:lnTo>
                <a:lnTo>
                  <a:pt x="4942" y="169"/>
                </a:lnTo>
                <a:lnTo>
                  <a:pt x="4952" y="178"/>
                </a:lnTo>
                <a:lnTo>
                  <a:pt x="4959" y="184"/>
                </a:lnTo>
                <a:lnTo>
                  <a:pt x="4964" y="184"/>
                </a:lnTo>
                <a:lnTo>
                  <a:pt x="4997" y="169"/>
                </a:lnTo>
                <a:lnTo>
                  <a:pt x="5072" y="146"/>
                </a:lnTo>
                <a:lnTo>
                  <a:pt x="5073" y="145"/>
                </a:lnTo>
                <a:lnTo>
                  <a:pt x="5074" y="144"/>
                </a:lnTo>
                <a:lnTo>
                  <a:pt x="5075" y="122"/>
                </a:lnTo>
                <a:lnTo>
                  <a:pt x="5076" y="105"/>
                </a:lnTo>
                <a:lnTo>
                  <a:pt x="5061" y="67"/>
                </a:lnTo>
                <a:lnTo>
                  <a:pt x="5060" y="64"/>
                </a:lnTo>
                <a:lnTo>
                  <a:pt x="5063" y="50"/>
                </a:lnTo>
                <a:lnTo>
                  <a:pt x="5064" y="46"/>
                </a:lnTo>
                <a:lnTo>
                  <a:pt x="5065" y="43"/>
                </a:lnTo>
                <a:lnTo>
                  <a:pt x="5069" y="40"/>
                </a:lnTo>
                <a:lnTo>
                  <a:pt x="5099" y="11"/>
                </a:lnTo>
                <a:lnTo>
                  <a:pt x="5115" y="4"/>
                </a:lnTo>
                <a:lnTo>
                  <a:pt x="5148" y="0"/>
                </a:lnTo>
                <a:lnTo>
                  <a:pt x="5155" y="0"/>
                </a:lnTo>
                <a:lnTo>
                  <a:pt x="5167" y="5"/>
                </a:lnTo>
                <a:lnTo>
                  <a:pt x="5174" y="18"/>
                </a:lnTo>
                <a:lnTo>
                  <a:pt x="5174" y="19"/>
                </a:lnTo>
                <a:lnTo>
                  <a:pt x="5162" y="47"/>
                </a:lnTo>
                <a:lnTo>
                  <a:pt x="5130" y="86"/>
                </a:lnTo>
                <a:lnTo>
                  <a:pt x="5128" y="89"/>
                </a:lnTo>
                <a:lnTo>
                  <a:pt x="5127" y="123"/>
                </a:lnTo>
                <a:lnTo>
                  <a:pt x="5136" y="139"/>
                </a:lnTo>
                <a:lnTo>
                  <a:pt x="5159" y="144"/>
                </a:lnTo>
                <a:lnTo>
                  <a:pt x="5202" y="99"/>
                </a:lnTo>
                <a:lnTo>
                  <a:pt x="5220" y="108"/>
                </a:lnTo>
                <a:lnTo>
                  <a:pt x="5235" y="130"/>
                </a:lnTo>
                <a:lnTo>
                  <a:pt x="5237" y="134"/>
                </a:lnTo>
                <a:lnTo>
                  <a:pt x="5241" y="149"/>
                </a:lnTo>
                <a:lnTo>
                  <a:pt x="5239" y="158"/>
                </a:lnTo>
                <a:lnTo>
                  <a:pt x="5212" y="188"/>
                </a:lnTo>
                <a:lnTo>
                  <a:pt x="5204" y="206"/>
                </a:lnTo>
                <a:lnTo>
                  <a:pt x="5208" y="237"/>
                </a:lnTo>
                <a:lnTo>
                  <a:pt x="5211" y="240"/>
                </a:lnTo>
                <a:lnTo>
                  <a:pt x="5228" y="258"/>
                </a:lnTo>
                <a:lnTo>
                  <a:pt x="5250" y="264"/>
                </a:lnTo>
                <a:lnTo>
                  <a:pt x="5265" y="256"/>
                </a:lnTo>
                <a:lnTo>
                  <a:pt x="5267" y="254"/>
                </a:lnTo>
                <a:lnTo>
                  <a:pt x="5273" y="187"/>
                </a:lnTo>
                <a:lnTo>
                  <a:pt x="5283" y="158"/>
                </a:lnTo>
                <a:lnTo>
                  <a:pt x="5286" y="156"/>
                </a:lnTo>
                <a:lnTo>
                  <a:pt x="5298" y="152"/>
                </a:lnTo>
                <a:lnTo>
                  <a:pt x="5299" y="153"/>
                </a:lnTo>
                <a:lnTo>
                  <a:pt x="5325" y="170"/>
                </a:lnTo>
                <a:lnTo>
                  <a:pt x="5327" y="221"/>
                </a:lnTo>
                <a:lnTo>
                  <a:pt x="5348" y="228"/>
                </a:lnTo>
                <a:lnTo>
                  <a:pt x="5357" y="227"/>
                </a:lnTo>
                <a:lnTo>
                  <a:pt x="5390" y="221"/>
                </a:lnTo>
                <a:lnTo>
                  <a:pt x="5416" y="200"/>
                </a:lnTo>
                <a:lnTo>
                  <a:pt x="5422" y="195"/>
                </a:lnTo>
                <a:lnTo>
                  <a:pt x="5467" y="166"/>
                </a:lnTo>
                <a:lnTo>
                  <a:pt x="5467" y="166"/>
                </a:lnTo>
                <a:lnTo>
                  <a:pt x="5490" y="165"/>
                </a:lnTo>
                <a:lnTo>
                  <a:pt x="5502" y="183"/>
                </a:lnTo>
                <a:lnTo>
                  <a:pt x="5496" y="230"/>
                </a:lnTo>
                <a:lnTo>
                  <a:pt x="5502" y="236"/>
                </a:lnTo>
                <a:lnTo>
                  <a:pt x="5512" y="242"/>
                </a:lnTo>
                <a:lnTo>
                  <a:pt x="5521" y="243"/>
                </a:lnTo>
                <a:lnTo>
                  <a:pt x="5551" y="227"/>
                </a:lnTo>
                <a:lnTo>
                  <a:pt x="5565" y="228"/>
                </a:lnTo>
                <a:lnTo>
                  <a:pt x="5583" y="231"/>
                </a:lnTo>
                <a:lnTo>
                  <a:pt x="5601" y="232"/>
                </a:lnTo>
                <a:lnTo>
                  <a:pt x="5610" y="234"/>
                </a:lnTo>
                <a:lnTo>
                  <a:pt x="5633" y="238"/>
                </a:lnTo>
                <a:lnTo>
                  <a:pt x="5645" y="244"/>
                </a:lnTo>
                <a:lnTo>
                  <a:pt x="5654" y="247"/>
                </a:lnTo>
                <a:lnTo>
                  <a:pt x="5661" y="254"/>
                </a:lnTo>
                <a:lnTo>
                  <a:pt x="5663" y="265"/>
                </a:lnTo>
                <a:lnTo>
                  <a:pt x="5653" y="306"/>
                </a:lnTo>
                <a:lnTo>
                  <a:pt x="5654" y="309"/>
                </a:lnTo>
                <a:lnTo>
                  <a:pt x="5669" y="332"/>
                </a:lnTo>
                <a:lnTo>
                  <a:pt x="5676" y="333"/>
                </a:lnTo>
                <a:lnTo>
                  <a:pt x="5691" y="331"/>
                </a:lnTo>
                <a:lnTo>
                  <a:pt x="5713" y="299"/>
                </a:lnTo>
                <a:lnTo>
                  <a:pt x="5733" y="292"/>
                </a:lnTo>
                <a:lnTo>
                  <a:pt x="5738" y="292"/>
                </a:lnTo>
                <a:lnTo>
                  <a:pt x="5744" y="294"/>
                </a:lnTo>
                <a:lnTo>
                  <a:pt x="5754" y="312"/>
                </a:lnTo>
                <a:lnTo>
                  <a:pt x="5760" y="357"/>
                </a:lnTo>
                <a:lnTo>
                  <a:pt x="5760" y="361"/>
                </a:lnTo>
                <a:lnTo>
                  <a:pt x="5774" y="379"/>
                </a:lnTo>
                <a:lnTo>
                  <a:pt x="5776" y="379"/>
                </a:lnTo>
                <a:lnTo>
                  <a:pt x="5788" y="381"/>
                </a:lnTo>
                <a:lnTo>
                  <a:pt x="5791" y="382"/>
                </a:lnTo>
                <a:lnTo>
                  <a:pt x="5793" y="381"/>
                </a:lnTo>
                <a:lnTo>
                  <a:pt x="5812" y="353"/>
                </a:lnTo>
                <a:lnTo>
                  <a:pt x="5817" y="312"/>
                </a:lnTo>
                <a:lnTo>
                  <a:pt x="5835" y="296"/>
                </a:lnTo>
                <a:lnTo>
                  <a:pt x="5846" y="296"/>
                </a:lnTo>
                <a:lnTo>
                  <a:pt x="5849" y="296"/>
                </a:lnTo>
                <a:lnTo>
                  <a:pt x="5849" y="296"/>
                </a:lnTo>
                <a:lnTo>
                  <a:pt x="5851" y="297"/>
                </a:lnTo>
                <a:lnTo>
                  <a:pt x="5875" y="337"/>
                </a:lnTo>
                <a:lnTo>
                  <a:pt x="5901" y="346"/>
                </a:lnTo>
                <a:lnTo>
                  <a:pt x="5912" y="347"/>
                </a:lnTo>
                <a:lnTo>
                  <a:pt x="5935" y="344"/>
                </a:lnTo>
                <a:lnTo>
                  <a:pt x="5965" y="326"/>
                </a:lnTo>
                <a:lnTo>
                  <a:pt x="5978" y="316"/>
                </a:lnTo>
                <a:lnTo>
                  <a:pt x="5981" y="314"/>
                </a:lnTo>
                <a:lnTo>
                  <a:pt x="6015" y="317"/>
                </a:lnTo>
                <a:lnTo>
                  <a:pt x="6034" y="313"/>
                </a:lnTo>
                <a:lnTo>
                  <a:pt x="6056" y="297"/>
                </a:lnTo>
                <a:lnTo>
                  <a:pt x="6058" y="298"/>
                </a:lnTo>
                <a:lnTo>
                  <a:pt x="6063" y="300"/>
                </a:lnTo>
                <a:lnTo>
                  <a:pt x="6064" y="300"/>
                </a:lnTo>
                <a:lnTo>
                  <a:pt x="6081" y="337"/>
                </a:lnTo>
                <a:lnTo>
                  <a:pt x="6149" y="346"/>
                </a:lnTo>
                <a:lnTo>
                  <a:pt x="6182" y="348"/>
                </a:lnTo>
                <a:lnTo>
                  <a:pt x="6186" y="346"/>
                </a:lnTo>
                <a:lnTo>
                  <a:pt x="6189" y="346"/>
                </a:lnTo>
                <a:lnTo>
                  <a:pt x="6190" y="345"/>
                </a:lnTo>
                <a:lnTo>
                  <a:pt x="6191" y="341"/>
                </a:lnTo>
                <a:lnTo>
                  <a:pt x="6182" y="309"/>
                </a:lnTo>
                <a:lnTo>
                  <a:pt x="6184" y="297"/>
                </a:lnTo>
                <a:lnTo>
                  <a:pt x="6189" y="291"/>
                </a:lnTo>
                <a:lnTo>
                  <a:pt x="6251" y="257"/>
                </a:lnTo>
                <a:lnTo>
                  <a:pt x="6258" y="257"/>
                </a:lnTo>
                <a:lnTo>
                  <a:pt x="6270" y="258"/>
                </a:lnTo>
                <a:lnTo>
                  <a:pt x="6272" y="260"/>
                </a:lnTo>
                <a:lnTo>
                  <a:pt x="6278" y="269"/>
                </a:lnTo>
                <a:lnTo>
                  <a:pt x="6279" y="269"/>
                </a:lnTo>
                <a:lnTo>
                  <a:pt x="6265" y="301"/>
                </a:lnTo>
                <a:lnTo>
                  <a:pt x="6257" y="317"/>
                </a:lnTo>
                <a:lnTo>
                  <a:pt x="6260" y="337"/>
                </a:lnTo>
                <a:lnTo>
                  <a:pt x="6301" y="380"/>
                </a:lnTo>
                <a:lnTo>
                  <a:pt x="6309" y="385"/>
                </a:lnTo>
                <a:lnTo>
                  <a:pt x="6329" y="396"/>
                </a:lnTo>
                <a:lnTo>
                  <a:pt x="6344" y="398"/>
                </a:lnTo>
                <a:lnTo>
                  <a:pt x="6349" y="384"/>
                </a:lnTo>
                <a:lnTo>
                  <a:pt x="6337" y="334"/>
                </a:lnTo>
                <a:lnTo>
                  <a:pt x="6343" y="328"/>
                </a:lnTo>
                <a:lnTo>
                  <a:pt x="6351" y="323"/>
                </a:lnTo>
                <a:lnTo>
                  <a:pt x="6361" y="328"/>
                </a:lnTo>
                <a:lnTo>
                  <a:pt x="6370" y="334"/>
                </a:lnTo>
                <a:lnTo>
                  <a:pt x="6372" y="336"/>
                </a:lnTo>
                <a:lnTo>
                  <a:pt x="6367" y="384"/>
                </a:lnTo>
                <a:lnTo>
                  <a:pt x="6383" y="420"/>
                </a:lnTo>
                <a:lnTo>
                  <a:pt x="6402" y="419"/>
                </a:lnTo>
                <a:lnTo>
                  <a:pt x="6428" y="394"/>
                </a:lnTo>
                <a:lnTo>
                  <a:pt x="6436" y="391"/>
                </a:lnTo>
                <a:lnTo>
                  <a:pt x="6437" y="391"/>
                </a:lnTo>
                <a:lnTo>
                  <a:pt x="6469" y="417"/>
                </a:lnTo>
                <a:lnTo>
                  <a:pt x="6495" y="429"/>
                </a:lnTo>
                <a:lnTo>
                  <a:pt x="6513" y="445"/>
                </a:lnTo>
                <a:lnTo>
                  <a:pt x="6517" y="446"/>
                </a:lnTo>
                <a:lnTo>
                  <a:pt x="6528" y="444"/>
                </a:lnTo>
                <a:lnTo>
                  <a:pt x="6532" y="443"/>
                </a:lnTo>
                <a:lnTo>
                  <a:pt x="6537" y="439"/>
                </a:lnTo>
                <a:lnTo>
                  <a:pt x="6539" y="423"/>
                </a:lnTo>
                <a:lnTo>
                  <a:pt x="6534" y="406"/>
                </a:lnTo>
                <a:lnTo>
                  <a:pt x="6519" y="374"/>
                </a:lnTo>
                <a:lnTo>
                  <a:pt x="6517" y="357"/>
                </a:lnTo>
                <a:lnTo>
                  <a:pt x="6522" y="337"/>
                </a:lnTo>
                <a:lnTo>
                  <a:pt x="6536" y="333"/>
                </a:lnTo>
                <a:lnTo>
                  <a:pt x="6567" y="341"/>
                </a:lnTo>
                <a:lnTo>
                  <a:pt x="6598" y="335"/>
                </a:lnTo>
                <a:lnTo>
                  <a:pt x="6611" y="332"/>
                </a:lnTo>
                <a:lnTo>
                  <a:pt x="6645" y="346"/>
                </a:lnTo>
                <a:lnTo>
                  <a:pt x="6647" y="347"/>
                </a:lnTo>
                <a:lnTo>
                  <a:pt x="6647" y="357"/>
                </a:lnTo>
                <a:lnTo>
                  <a:pt x="6635" y="367"/>
                </a:lnTo>
                <a:lnTo>
                  <a:pt x="6590" y="380"/>
                </a:lnTo>
                <a:lnTo>
                  <a:pt x="6566" y="405"/>
                </a:lnTo>
                <a:lnTo>
                  <a:pt x="6566" y="407"/>
                </a:lnTo>
                <a:lnTo>
                  <a:pt x="6571" y="416"/>
                </a:lnTo>
                <a:lnTo>
                  <a:pt x="6573" y="418"/>
                </a:lnTo>
                <a:lnTo>
                  <a:pt x="6618" y="420"/>
                </a:lnTo>
                <a:lnTo>
                  <a:pt x="6623" y="420"/>
                </a:lnTo>
                <a:lnTo>
                  <a:pt x="6637" y="426"/>
                </a:lnTo>
                <a:lnTo>
                  <a:pt x="6661" y="465"/>
                </a:lnTo>
                <a:lnTo>
                  <a:pt x="6667" y="467"/>
                </a:lnTo>
                <a:lnTo>
                  <a:pt x="6675" y="470"/>
                </a:lnTo>
                <a:lnTo>
                  <a:pt x="6689" y="470"/>
                </a:lnTo>
                <a:lnTo>
                  <a:pt x="6699" y="463"/>
                </a:lnTo>
                <a:lnTo>
                  <a:pt x="6711" y="444"/>
                </a:lnTo>
                <a:lnTo>
                  <a:pt x="6726" y="406"/>
                </a:lnTo>
                <a:lnTo>
                  <a:pt x="6743" y="381"/>
                </a:lnTo>
                <a:lnTo>
                  <a:pt x="6762" y="361"/>
                </a:lnTo>
                <a:lnTo>
                  <a:pt x="6775" y="363"/>
                </a:lnTo>
                <a:lnTo>
                  <a:pt x="6778" y="363"/>
                </a:lnTo>
                <a:lnTo>
                  <a:pt x="6787" y="372"/>
                </a:lnTo>
                <a:lnTo>
                  <a:pt x="6788" y="377"/>
                </a:lnTo>
                <a:lnTo>
                  <a:pt x="6775" y="434"/>
                </a:lnTo>
                <a:lnTo>
                  <a:pt x="6785" y="439"/>
                </a:lnTo>
                <a:lnTo>
                  <a:pt x="6798" y="433"/>
                </a:lnTo>
                <a:lnTo>
                  <a:pt x="6826" y="426"/>
                </a:lnTo>
                <a:lnTo>
                  <a:pt x="6847" y="420"/>
                </a:lnTo>
                <a:lnTo>
                  <a:pt x="6860" y="419"/>
                </a:lnTo>
                <a:lnTo>
                  <a:pt x="6886" y="431"/>
                </a:lnTo>
                <a:lnTo>
                  <a:pt x="6889" y="442"/>
                </a:lnTo>
                <a:lnTo>
                  <a:pt x="6887" y="457"/>
                </a:lnTo>
                <a:lnTo>
                  <a:pt x="6883" y="483"/>
                </a:lnTo>
                <a:lnTo>
                  <a:pt x="6885" y="489"/>
                </a:lnTo>
                <a:lnTo>
                  <a:pt x="6887" y="491"/>
                </a:lnTo>
                <a:lnTo>
                  <a:pt x="6905" y="504"/>
                </a:lnTo>
                <a:lnTo>
                  <a:pt x="6921" y="498"/>
                </a:lnTo>
                <a:lnTo>
                  <a:pt x="6952" y="484"/>
                </a:lnTo>
                <a:lnTo>
                  <a:pt x="6997" y="497"/>
                </a:lnTo>
                <a:lnTo>
                  <a:pt x="7002" y="498"/>
                </a:lnTo>
                <a:lnTo>
                  <a:pt x="7012" y="497"/>
                </a:lnTo>
                <a:lnTo>
                  <a:pt x="7054" y="472"/>
                </a:lnTo>
                <a:lnTo>
                  <a:pt x="7071" y="477"/>
                </a:lnTo>
                <a:lnTo>
                  <a:pt x="7072" y="494"/>
                </a:lnTo>
                <a:lnTo>
                  <a:pt x="7046" y="516"/>
                </a:lnTo>
                <a:lnTo>
                  <a:pt x="7049" y="529"/>
                </a:lnTo>
                <a:lnTo>
                  <a:pt x="7057" y="535"/>
                </a:lnTo>
                <a:lnTo>
                  <a:pt x="7082" y="553"/>
                </a:lnTo>
                <a:lnTo>
                  <a:pt x="7094" y="558"/>
                </a:lnTo>
                <a:lnTo>
                  <a:pt x="7116" y="553"/>
                </a:lnTo>
                <a:lnTo>
                  <a:pt x="7160" y="553"/>
                </a:lnTo>
                <a:lnTo>
                  <a:pt x="7181" y="565"/>
                </a:lnTo>
                <a:lnTo>
                  <a:pt x="7183" y="586"/>
                </a:lnTo>
                <a:lnTo>
                  <a:pt x="7175" y="591"/>
                </a:lnTo>
                <a:lnTo>
                  <a:pt x="7104" y="582"/>
                </a:lnTo>
                <a:lnTo>
                  <a:pt x="7097" y="583"/>
                </a:lnTo>
                <a:lnTo>
                  <a:pt x="7083" y="590"/>
                </a:lnTo>
                <a:lnTo>
                  <a:pt x="7073" y="604"/>
                </a:lnTo>
                <a:lnTo>
                  <a:pt x="7074" y="606"/>
                </a:lnTo>
                <a:lnTo>
                  <a:pt x="7084" y="614"/>
                </a:lnTo>
                <a:lnTo>
                  <a:pt x="7105" y="619"/>
                </a:lnTo>
                <a:lnTo>
                  <a:pt x="7137" y="620"/>
                </a:lnTo>
                <a:lnTo>
                  <a:pt x="7171" y="628"/>
                </a:lnTo>
                <a:lnTo>
                  <a:pt x="7209" y="656"/>
                </a:lnTo>
                <a:lnTo>
                  <a:pt x="7213" y="662"/>
                </a:lnTo>
                <a:lnTo>
                  <a:pt x="7211" y="672"/>
                </a:lnTo>
                <a:lnTo>
                  <a:pt x="7204" y="683"/>
                </a:lnTo>
                <a:lnTo>
                  <a:pt x="7159" y="717"/>
                </a:lnTo>
                <a:lnTo>
                  <a:pt x="7157" y="721"/>
                </a:lnTo>
                <a:lnTo>
                  <a:pt x="7156" y="727"/>
                </a:lnTo>
                <a:lnTo>
                  <a:pt x="7156" y="728"/>
                </a:lnTo>
                <a:lnTo>
                  <a:pt x="7165" y="737"/>
                </a:lnTo>
                <a:lnTo>
                  <a:pt x="7172" y="740"/>
                </a:lnTo>
                <a:lnTo>
                  <a:pt x="7191" y="736"/>
                </a:lnTo>
                <a:lnTo>
                  <a:pt x="7219" y="722"/>
                </a:lnTo>
                <a:lnTo>
                  <a:pt x="7246" y="712"/>
                </a:lnTo>
                <a:lnTo>
                  <a:pt x="7258" y="712"/>
                </a:lnTo>
                <a:lnTo>
                  <a:pt x="7269" y="717"/>
                </a:lnTo>
                <a:lnTo>
                  <a:pt x="7276" y="722"/>
                </a:lnTo>
                <a:lnTo>
                  <a:pt x="7273" y="780"/>
                </a:lnTo>
                <a:lnTo>
                  <a:pt x="7297" y="826"/>
                </a:lnTo>
                <a:lnTo>
                  <a:pt x="7298" y="827"/>
                </a:lnTo>
                <a:lnTo>
                  <a:pt x="7319" y="824"/>
                </a:lnTo>
                <a:lnTo>
                  <a:pt x="7327" y="814"/>
                </a:lnTo>
                <a:lnTo>
                  <a:pt x="7315" y="766"/>
                </a:lnTo>
                <a:lnTo>
                  <a:pt x="7322" y="756"/>
                </a:lnTo>
                <a:lnTo>
                  <a:pt x="7325" y="752"/>
                </a:lnTo>
                <a:lnTo>
                  <a:pt x="7354" y="742"/>
                </a:lnTo>
                <a:lnTo>
                  <a:pt x="7356" y="742"/>
                </a:lnTo>
                <a:lnTo>
                  <a:pt x="7380" y="753"/>
                </a:lnTo>
                <a:lnTo>
                  <a:pt x="7383" y="758"/>
                </a:lnTo>
                <a:lnTo>
                  <a:pt x="7385" y="763"/>
                </a:lnTo>
                <a:lnTo>
                  <a:pt x="7363" y="823"/>
                </a:lnTo>
                <a:lnTo>
                  <a:pt x="7368" y="830"/>
                </a:lnTo>
                <a:lnTo>
                  <a:pt x="7376" y="837"/>
                </a:lnTo>
                <a:lnTo>
                  <a:pt x="7393" y="828"/>
                </a:lnTo>
                <a:lnTo>
                  <a:pt x="7422" y="813"/>
                </a:lnTo>
                <a:lnTo>
                  <a:pt x="7425" y="812"/>
                </a:lnTo>
                <a:lnTo>
                  <a:pt x="7468" y="845"/>
                </a:lnTo>
                <a:lnTo>
                  <a:pt x="7473" y="846"/>
                </a:lnTo>
                <a:lnTo>
                  <a:pt x="7488" y="842"/>
                </a:lnTo>
                <a:lnTo>
                  <a:pt x="7491" y="829"/>
                </a:lnTo>
                <a:lnTo>
                  <a:pt x="7482" y="817"/>
                </a:lnTo>
                <a:lnTo>
                  <a:pt x="7465" y="803"/>
                </a:lnTo>
                <a:lnTo>
                  <a:pt x="7462" y="793"/>
                </a:lnTo>
                <a:lnTo>
                  <a:pt x="7466" y="773"/>
                </a:lnTo>
                <a:lnTo>
                  <a:pt x="7467" y="772"/>
                </a:lnTo>
                <a:lnTo>
                  <a:pt x="7495" y="774"/>
                </a:lnTo>
                <a:lnTo>
                  <a:pt x="7552" y="764"/>
                </a:lnTo>
                <a:lnTo>
                  <a:pt x="7552" y="764"/>
                </a:lnTo>
                <a:lnTo>
                  <a:pt x="7556" y="767"/>
                </a:lnTo>
                <a:lnTo>
                  <a:pt x="7573" y="784"/>
                </a:lnTo>
                <a:lnTo>
                  <a:pt x="7601" y="812"/>
                </a:lnTo>
                <a:lnTo>
                  <a:pt x="7607" y="814"/>
                </a:lnTo>
                <a:lnTo>
                  <a:pt x="7618" y="810"/>
                </a:lnTo>
                <a:lnTo>
                  <a:pt x="7621" y="807"/>
                </a:lnTo>
                <a:lnTo>
                  <a:pt x="7624" y="796"/>
                </a:lnTo>
                <a:lnTo>
                  <a:pt x="7646" y="756"/>
                </a:lnTo>
                <a:lnTo>
                  <a:pt x="7655" y="752"/>
                </a:lnTo>
                <a:lnTo>
                  <a:pt x="7658" y="750"/>
                </a:lnTo>
                <a:lnTo>
                  <a:pt x="7676" y="750"/>
                </a:lnTo>
                <a:lnTo>
                  <a:pt x="7699" y="765"/>
                </a:lnTo>
                <a:lnTo>
                  <a:pt x="7704" y="774"/>
                </a:lnTo>
                <a:lnTo>
                  <a:pt x="7698" y="793"/>
                </a:lnTo>
                <a:lnTo>
                  <a:pt x="7697" y="801"/>
                </a:lnTo>
                <a:lnTo>
                  <a:pt x="7710" y="816"/>
                </a:lnTo>
                <a:lnTo>
                  <a:pt x="7720" y="821"/>
                </a:lnTo>
                <a:lnTo>
                  <a:pt x="7733" y="826"/>
                </a:lnTo>
                <a:lnTo>
                  <a:pt x="7736" y="826"/>
                </a:lnTo>
                <a:lnTo>
                  <a:pt x="7748" y="820"/>
                </a:lnTo>
                <a:lnTo>
                  <a:pt x="7754" y="813"/>
                </a:lnTo>
                <a:lnTo>
                  <a:pt x="7760" y="774"/>
                </a:lnTo>
                <a:lnTo>
                  <a:pt x="7781" y="768"/>
                </a:lnTo>
                <a:lnTo>
                  <a:pt x="7799" y="778"/>
                </a:lnTo>
                <a:lnTo>
                  <a:pt x="7799" y="779"/>
                </a:lnTo>
                <a:lnTo>
                  <a:pt x="7804" y="790"/>
                </a:lnTo>
                <a:lnTo>
                  <a:pt x="7781" y="860"/>
                </a:lnTo>
                <a:lnTo>
                  <a:pt x="7798" y="876"/>
                </a:lnTo>
                <a:lnTo>
                  <a:pt x="7827" y="866"/>
                </a:lnTo>
                <a:lnTo>
                  <a:pt x="7852" y="836"/>
                </a:lnTo>
                <a:lnTo>
                  <a:pt x="7874" y="833"/>
                </a:lnTo>
                <a:lnTo>
                  <a:pt x="7878" y="835"/>
                </a:lnTo>
                <a:lnTo>
                  <a:pt x="7880" y="842"/>
                </a:lnTo>
                <a:lnTo>
                  <a:pt x="7879" y="862"/>
                </a:lnTo>
                <a:lnTo>
                  <a:pt x="7866" y="903"/>
                </a:lnTo>
                <a:lnTo>
                  <a:pt x="7867" y="911"/>
                </a:lnTo>
                <a:lnTo>
                  <a:pt x="7879" y="930"/>
                </a:lnTo>
                <a:lnTo>
                  <a:pt x="7882" y="933"/>
                </a:lnTo>
                <a:lnTo>
                  <a:pt x="7889" y="938"/>
                </a:lnTo>
                <a:lnTo>
                  <a:pt x="7898" y="946"/>
                </a:lnTo>
                <a:lnTo>
                  <a:pt x="7906" y="947"/>
                </a:lnTo>
                <a:lnTo>
                  <a:pt x="7911" y="947"/>
                </a:lnTo>
                <a:lnTo>
                  <a:pt x="7916" y="944"/>
                </a:lnTo>
                <a:lnTo>
                  <a:pt x="7923" y="919"/>
                </a:lnTo>
                <a:lnTo>
                  <a:pt x="7925" y="915"/>
                </a:lnTo>
                <a:lnTo>
                  <a:pt x="7927" y="908"/>
                </a:lnTo>
                <a:lnTo>
                  <a:pt x="7932" y="904"/>
                </a:lnTo>
                <a:lnTo>
                  <a:pt x="7939" y="901"/>
                </a:lnTo>
                <a:lnTo>
                  <a:pt x="7965" y="908"/>
                </a:lnTo>
                <a:lnTo>
                  <a:pt x="8013" y="896"/>
                </a:lnTo>
                <a:lnTo>
                  <a:pt x="8046" y="901"/>
                </a:lnTo>
                <a:lnTo>
                  <a:pt x="8068" y="918"/>
                </a:lnTo>
                <a:lnTo>
                  <a:pt x="8070" y="920"/>
                </a:lnTo>
                <a:lnTo>
                  <a:pt x="8075" y="973"/>
                </a:lnTo>
                <a:lnTo>
                  <a:pt x="8085" y="983"/>
                </a:lnTo>
                <a:lnTo>
                  <a:pt x="8106" y="989"/>
                </a:lnTo>
                <a:lnTo>
                  <a:pt x="8108" y="992"/>
                </a:lnTo>
                <a:lnTo>
                  <a:pt x="8120" y="1002"/>
                </a:lnTo>
                <a:lnTo>
                  <a:pt x="8150" y="1038"/>
                </a:lnTo>
                <a:lnTo>
                  <a:pt x="8148" y="1071"/>
                </a:lnTo>
                <a:lnTo>
                  <a:pt x="8150" y="1076"/>
                </a:lnTo>
                <a:lnTo>
                  <a:pt x="8155" y="1080"/>
                </a:lnTo>
                <a:lnTo>
                  <a:pt x="8178" y="1080"/>
                </a:lnTo>
                <a:lnTo>
                  <a:pt x="8180" y="1078"/>
                </a:lnTo>
                <a:lnTo>
                  <a:pt x="8196" y="1062"/>
                </a:lnTo>
                <a:lnTo>
                  <a:pt x="8203" y="1044"/>
                </a:lnTo>
                <a:lnTo>
                  <a:pt x="8213" y="1035"/>
                </a:lnTo>
                <a:lnTo>
                  <a:pt x="8221" y="1030"/>
                </a:lnTo>
                <a:lnTo>
                  <a:pt x="8236" y="1022"/>
                </a:lnTo>
                <a:lnTo>
                  <a:pt x="8241" y="1021"/>
                </a:lnTo>
                <a:lnTo>
                  <a:pt x="8246" y="1022"/>
                </a:lnTo>
                <a:lnTo>
                  <a:pt x="8263" y="1037"/>
                </a:lnTo>
                <a:lnTo>
                  <a:pt x="8273" y="1047"/>
                </a:lnTo>
                <a:lnTo>
                  <a:pt x="8260" y="1093"/>
                </a:lnTo>
                <a:lnTo>
                  <a:pt x="8274" y="1112"/>
                </a:lnTo>
                <a:lnTo>
                  <a:pt x="8302" y="1125"/>
                </a:lnTo>
                <a:lnTo>
                  <a:pt x="8346" y="1110"/>
                </a:lnTo>
                <a:lnTo>
                  <a:pt x="8363" y="1112"/>
                </a:lnTo>
                <a:lnTo>
                  <a:pt x="8373" y="1117"/>
                </a:lnTo>
                <a:lnTo>
                  <a:pt x="8377" y="1121"/>
                </a:lnTo>
                <a:lnTo>
                  <a:pt x="8381" y="1130"/>
                </a:lnTo>
                <a:lnTo>
                  <a:pt x="8384" y="1154"/>
                </a:lnTo>
                <a:lnTo>
                  <a:pt x="8401" y="1169"/>
                </a:lnTo>
                <a:lnTo>
                  <a:pt x="8388" y="1188"/>
                </a:lnTo>
                <a:lnTo>
                  <a:pt x="8388" y="1201"/>
                </a:lnTo>
                <a:lnTo>
                  <a:pt x="8388" y="1206"/>
                </a:lnTo>
                <a:lnTo>
                  <a:pt x="8397" y="1219"/>
                </a:lnTo>
                <a:lnTo>
                  <a:pt x="8381" y="1234"/>
                </a:lnTo>
                <a:lnTo>
                  <a:pt x="8398" y="1233"/>
                </a:lnTo>
                <a:lnTo>
                  <a:pt x="8409" y="1260"/>
                </a:lnTo>
                <a:lnTo>
                  <a:pt x="8400" y="1268"/>
                </a:lnTo>
                <a:lnTo>
                  <a:pt x="8391" y="1266"/>
                </a:lnTo>
                <a:lnTo>
                  <a:pt x="8376" y="1238"/>
                </a:lnTo>
                <a:lnTo>
                  <a:pt x="8371" y="1242"/>
                </a:lnTo>
                <a:lnTo>
                  <a:pt x="8372" y="1259"/>
                </a:lnTo>
                <a:lnTo>
                  <a:pt x="8382" y="1262"/>
                </a:lnTo>
                <a:lnTo>
                  <a:pt x="8382" y="1265"/>
                </a:lnTo>
                <a:lnTo>
                  <a:pt x="8339" y="1263"/>
                </a:lnTo>
                <a:lnTo>
                  <a:pt x="8350" y="1280"/>
                </a:lnTo>
                <a:lnTo>
                  <a:pt x="8335" y="1292"/>
                </a:lnTo>
                <a:lnTo>
                  <a:pt x="8347" y="1312"/>
                </a:lnTo>
                <a:lnTo>
                  <a:pt x="8340" y="1319"/>
                </a:lnTo>
                <a:lnTo>
                  <a:pt x="8345" y="1331"/>
                </a:lnTo>
                <a:lnTo>
                  <a:pt x="8321" y="1340"/>
                </a:lnTo>
                <a:lnTo>
                  <a:pt x="8311" y="1328"/>
                </a:lnTo>
                <a:lnTo>
                  <a:pt x="8299" y="1344"/>
                </a:lnTo>
                <a:lnTo>
                  <a:pt x="8312" y="1365"/>
                </a:lnTo>
                <a:lnTo>
                  <a:pt x="8307" y="1367"/>
                </a:lnTo>
                <a:lnTo>
                  <a:pt x="8289" y="1349"/>
                </a:lnTo>
                <a:lnTo>
                  <a:pt x="8279" y="1387"/>
                </a:lnTo>
                <a:lnTo>
                  <a:pt x="8268" y="1391"/>
                </a:lnTo>
                <a:lnTo>
                  <a:pt x="8264" y="1391"/>
                </a:lnTo>
                <a:lnTo>
                  <a:pt x="8258" y="1403"/>
                </a:lnTo>
                <a:lnTo>
                  <a:pt x="8271" y="1418"/>
                </a:lnTo>
                <a:lnTo>
                  <a:pt x="8272" y="1431"/>
                </a:lnTo>
                <a:lnTo>
                  <a:pt x="8249" y="1439"/>
                </a:lnTo>
                <a:lnTo>
                  <a:pt x="8259" y="1444"/>
                </a:lnTo>
                <a:lnTo>
                  <a:pt x="8252" y="1476"/>
                </a:lnTo>
                <a:lnTo>
                  <a:pt x="8243" y="1476"/>
                </a:lnTo>
                <a:lnTo>
                  <a:pt x="8248" y="1492"/>
                </a:lnTo>
                <a:lnTo>
                  <a:pt x="8236" y="1515"/>
                </a:lnTo>
                <a:lnTo>
                  <a:pt x="8230" y="1521"/>
                </a:lnTo>
                <a:lnTo>
                  <a:pt x="8210" y="1514"/>
                </a:lnTo>
                <a:lnTo>
                  <a:pt x="8207" y="1520"/>
                </a:lnTo>
                <a:lnTo>
                  <a:pt x="8194" y="1518"/>
                </a:lnTo>
                <a:lnTo>
                  <a:pt x="8203" y="1524"/>
                </a:lnTo>
                <a:lnTo>
                  <a:pt x="8202" y="1545"/>
                </a:lnTo>
                <a:lnTo>
                  <a:pt x="8186" y="1551"/>
                </a:lnTo>
                <a:lnTo>
                  <a:pt x="8193" y="1557"/>
                </a:lnTo>
                <a:lnTo>
                  <a:pt x="8188" y="1570"/>
                </a:lnTo>
                <a:lnTo>
                  <a:pt x="8156" y="1565"/>
                </a:lnTo>
                <a:lnTo>
                  <a:pt x="8131" y="1589"/>
                </a:lnTo>
                <a:lnTo>
                  <a:pt x="8107" y="1595"/>
                </a:lnTo>
                <a:lnTo>
                  <a:pt x="8104" y="1633"/>
                </a:lnTo>
                <a:lnTo>
                  <a:pt x="8078" y="1640"/>
                </a:lnTo>
                <a:lnTo>
                  <a:pt x="8022" y="1639"/>
                </a:lnTo>
                <a:lnTo>
                  <a:pt x="8012" y="1645"/>
                </a:lnTo>
                <a:lnTo>
                  <a:pt x="7980" y="1698"/>
                </a:lnTo>
                <a:lnTo>
                  <a:pt x="7946" y="1711"/>
                </a:lnTo>
                <a:lnTo>
                  <a:pt x="7942" y="1706"/>
                </a:lnTo>
                <a:lnTo>
                  <a:pt x="7934" y="1706"/>
                </a:lnTo>
                <a:lnTo>
                  <a:pt x="7922" y="1701"/>
                </a:lnTo>
                <a:lnTo>
                  <a:pt x="7889" y="1706"/>
                </a:lnTo>
                <a:lnTo>
                  <a:pt x="7873" y="1695"/>
                </a:lnTo>
                <a:lnTo>
                  <a:pt x="7868" y="1680"/>
                </a:lnTo>
                <a:lnTo>
                  <a:pt x="7849" y="1684"/>
                </a:lnTo>
                <a:lnTo>
                  <a:pt x="7811" y="1671"/>
                </a:lnTo>
                <a:lnTo>
                  <a:pt x="7765" y="1665"/>
                </a:lnTo>
                <a:lnTo>
                  <a:pt x="7757" y="1669"/>
                </a:lnTo>
                <a:lnTo>
                  <a:pt x="7753" y="1681"/>
                </a:lnTo>
                <a:lnTo>
                  <a:pt x="7738" y="1676"/>
                </a:lnTo>
                <a:lnTo>
                  <a:pt x="7722" y="1687"/>
                </a:lnTo>
                <a:lnTo>
                  <a:pt x="7706" y="1686"/>
                </a:lnTo>
                <a:lnTo>
                  <a:pt x="7697" y="1697"/>
                </a:lnTo>
                <a:lnTo>
                  <a:pt x="7711" y="1699"/>
                </a:lnTo>
                <a:lnTo>
                  <a:pt x="7712" y="1711"/>
                </a:lnTo>
                <a:lnTo>
                  <a:pt x="7743" y="1708"/>
                </a:lnTo>
                <a:lnTo>
                  <a:pt x="7755" y="1715"/>
                </a:lnTo>
                <a:lnTo>
                  <a:pt x="7758" y="1730"/>
                </a:lnTo>
                <a:lnTo>
                  <a:pt x="7755" y="1735"/>
                </a:lnTo>
                <a:lnTo>
                  <a:pt x="7736" y="1737"/>
                </a:lnTo>
                <a:lnTo>
                  <a:pt x="7722" y="1724"/>
                </a:lnTo>
                <a:lnTo>
                  <a:pt x="7726" y="1746"/>
                </a:lnTo>
                <a:lnTo>
                  <a:pt x="7745" y="1753"/>
                </a:lnTo>
                <a:lnTo>
                  <a:pt x="7714" y="1756"/>
                </a:lnTo>
                <a:lnTo>
                  <a:pt x="7697" y="1775"/>
                </a:lnTo>
                <a:lnTo>
                  <a:pt x="7732" y="1779"/>
                </a:lnTo>
                <a:lnTo>
                  <a:pt x="7739" y="1764"/>
                </a:lnTo>
                <a:lnTo>
                  <a:pt x="7755" y="1762"/>
                </a:lnTo>
                <a:lnTo>
                  <a:pt x="7738" y="1794"/>
                </a:lnTo>
                <a:lnTo>
                  <a:pt x="7753" y="1790"/>
                </a:lnTo>
                <a:lnTo>
                  <a:pt x="7778" y="1818"/>
                </a:lnTo>
                <a:lnTo>
                  <a:pt x="7795" y="1823"/>
                </a:lnTo>
                <a:lnTo>
                  <a:pt x="7811" y="1844"/>
                </a:lnTo>
                <a:lnTo>
                  <a:pt x="7815" y="1850"/>
                </a:lnTo>
                <a:lnTo>
                  <a:pt x="7781" y="1876"/>
                </a:lnTo>
                <a:lnTo>
                  <a:pt x="7799" y="1879"/>
                </a:lnTo>
                <a:lnTo>
                  <a:pt x="7788" y="1901"/>
                </a:lnTo>
                <a:lnTo>
                  <a:pt x="7820" y="1898"/>
                </a:lnTo>
                <a:lnTo>
                  <a:pt x="7831" y="1906"/>
                </a:lnTo>
                <a:lnTo>
                  <a:pt x="7835" y="1914"/>
                </a:lnTo>
                <a:lnTo>
                  <a:pt x="7811" y="1914"/>
                </a:lnTo>
                <a:lnTo>
                  <a:pt x="7814" y="1939"/>
                </a:lnTo>
                <a:lnTo>
                  <a:pt x="7807" y="1943"/>
                </a:lnTo>
                <a:lnTo>
                  <a:pt x="7802" y="1938"/>
                </a:lnTo>
                <a:lnTo>
                  <a:pt x="7793" y="1946"/>
                </a:lnTo>
                <a:lnTo>
                  <a:pt x="7776" y="1941"/>
                </a:lnTo>
                <a:lnTo>
                  <a:pt x="7798" y="1977"/>
                </a:lnTo>
                <a:lnTo>
                  <a:pt x="7781" y="1966"/>
                </a:lnTo>
                <a:lnTo>
                  <a:pt x="7775" y="1982"/>
                </a:lnTo>
                <a:lnTo>
                  <a:pt x="7739" y="1979"/>
                </a:lnTo>
                <a:lnTo>
                  <a:pt x="7709" y="1988"/>
                </a:lnTo>
                <a:lnTo>
                  <a:pt x="7693" y="1983"/>
                </a:lnTo>
                <a:lnTo>
                  <a:pt x="7664" y="1997"/>
                </a:lnTo>
                <a:lnTo>
                  <a:pt x="7661" y="2008"/>
                </a:lnTo>
                <a:lnTo>
                  <a:pt x="7664" y="2012"/>
                </a:lnTo>
                <a:lnTo>
                  <a:pt x="7732" y="2054"/>
                </a:lnTo>
                <a:lnTo>
                  <a:pt x="7744" y="2068"/>
                </a:lnTo>
                <a:lnTo>
                  <a:pt x="7746" y="2079"/>
                </a:lnTo>
                <a:lnTo>
                  <a:pt x="7733" y="2085"/>
                </a:lnTo>
                <a:lnTo>
                  <a:pt x="7723" y="2079"/>
                </a:lnTo>
                <a:lnTo>
                  <a:pt x="7723" y="2097"/>
                </a:lnTo>
                <a:lnTo>
                  <a:pt x="7712" y="2102"/>
                </a:lnTo>
                <a:lnTo>
                  <a:pt x="7710" y="2116"/>
                </a:lnTo>
                <a:lnTo>
                  <a:pt x="7724" y="2115"/>
                </a:lnTo>
                <a:lnTo>
                  <a:pt x="7742" y="2128"/>
                </a:lnTo>
                <a:lnTo>
                  <a:pt x="7753" y="2163"/>
                </a:lnTo>
                <a:lnTo>
                  <a:pt x="7770" y="2172"/>
                </a:lnTo>
                <a:lnTo>
                  <a:pt x="7770" y="2172"/>
                </a:lnTo>
                <a:lnTo>
                  <a:pt x="7766" y="2190"/>
                </a:lnTo>
                <a:lnTo>
                  <a:pt x="7773" y="2203"/>
                </a:lnTo>
                <a:lnTo>
                  <a:pt x="7785" y="2211"/>
                </a:lnTo>
                <a:lnTo>
                  <a:pt x="7799" y="2238"/>
                </a:lnTo>
                <a:lnTo>
                  <a:pt x="7819" y="2253"/>
                </a:lnTo>
                <a:lnTo>
                  <a:pt x="7829" y="2273"/>
                </a:lnTo>
                <a:lnTo>
                  <a:pt x="7852" y="2295"/>
                </a:lnTo>
                <a:lnTo>
                  <a:pt x="7903" y="2303"/>
                </a:lnTo>
                <a:lnTo>
                  <a:pt x="7909" y="2296"/>
                </a:lnTo>
                <a:lnTo>
                  <a:pt x="7920" y="2310"/>
                </a:lnTo>
                <a:lnTo>
                  <a:pt x="7946" y="2323"/>
                </a:lnTo>
                <a:lnTo>
                  <a:pt x="7951" y="2340"/>
                </a:lnTo>
                <a:lnTo>
                  <a:pt x="7964" y="2343"/>
                </a:lnTo>
                <a:lnTo>
                  <a:pt x="7972" y="2357"/>
                </a:lnTo>
                <a:lnTo>
                  <a:pt x="7954" y="2405"/>
                </a:lnTo>
                <a:lnTo>
                  <a:pt x="7963" y="2432"/>
                </a:lnTo>
                <a:lnTo>
                  <a:pt x="7985" y="2449"/>
                </a:lnTo>
                <a:lnTo>
                  <a:pt x="7983" y="2466"/>
                </a:lnTo>
                <a:lnTo>
                  <a:pt x="8013" y="2455"/>
                </a:lnTo>
                <a:lnTo>
                  <a:pt x="8025" y="2460"/>
                </a:lnTo>
                <a:lnTo>
                  <a:pt x="8033" y="2473"/>
                </a:lnTo>
                <a:lnTo>
                  <a:pt x="8024" y="2479"/>
                </a:lnTo>
                <a:lnTo>
                  <a:pt x="8024" y="2487"/>
                </a:lnTo>
                <a:lnTo>
                  <a:pt x="8008" y="2495"/>
                </a:lnTo>
                <a:lnTo>
                  <a:pt x="8000" y="2492"/>
                </a:lnTo>
                <a:lnTo>
                  <a:pt x="7993" y="2505"/>
                </a:lnTo>
                <a:lnTo>
                  <a:pt x="7953" y="2512"/>
                </a:lnTo>
                <a:lnTo>
                  <a:pt x="7939" y="2521"/>
                </a:lnTo>
                <a:lnTo>
                  <a:pt x="7893" y="2518"/>
                </a:lnTo>
                <a:lnTo>
                  <a:pt x="7870" y="2529"/>
                </a:lnTo>
                <a:lnTo>
                  <a:pt x="7870" y="2541"/>
                </a:lnTo>
                <a:lnTo>
                  <a:pt x="7865" y="2547"/>
                </a:lnTo>
                <a:lnTo>
                  <a:pt x="7854" y="2544"/>
                </a:lnTo>
                <a:lnTo>
                  <a:pt x="7833" y="2562"/>
                </a:lnTo>
                <a:lnTo>
                  <a:pt x="7831" y="2575"/>
                </a:lnTo>
                <a:lnTo>
                  <a:pt x="7814" y="2569"/>
                </a:lnTo>
                <a:lnTo>
                  <a:pt x="7806" y="2604"/>
                </a:lnTo>
                <a:lnTo>
                  <a:pt x="7798" y="2605"/>
                </a:lnTo>
                <a:lnTo>
                  <a:pt x="7808" y="2618"/>
                </a:lnTo>
                <a:lnTo>
                  <a:pt x="7804" y="2631"/>
                </a:lnTo>
                <a:lnTo>
                  <a:pt x="7799" y="2626"/>
                </a:lnTo>
                <a:lnTo>
                  <a:pt x="7778" y="2614"/>
                </a:lnTo>
                <a:lnTo>
                  <a:pt x="7774" y="2605"/>
                </a:lnTo>
                <a:lnTo>
                  <a:pt x="7760" y="2605"/>
                </a:lnTo>
                <a:lnTo>
                  <a:pt x="7750" y="2612"/>
                </a:lnTo>
                <a:lnTo>
                  <a:pt x="7697" y="2601"/>
                </a:lnTo>
                <a:lnTo>
                  <a:pt x="7696" y="2601"/>
                </a:lnTo>
                <a:lnTo>
                  <a:pt x="7693" y="2602"/>
                </a:lnTo>
                <a:lnTo>
                  <a:pt x="7674" y="2606"/>
                </a:lnTo>
                <a:lnTo>
                  <a:pt x="7649" y="2630"/>
                </a:lnTo>
                <a:lnTo>
                  <a:pt x="7613" y="2629"/>
                </a:lnTo>
                <a:lnTo>
                  <a:pt x="7618" y="2623"/>
                </a:lnTo>
                <a:lnTo>
                  <a:pt x="7608" y="2601"/>
                </a:lnTo>
                <a:lnTo>
                  <a:pt x="7572" y="2577"/>
                </a:lnTo>
                <a:lnTo>
                  <a:pt x="7539" y="2574"/>
                </a:lnTo>
                <a:lnTo>
                  <a:pt x="7533" y="2578"/>
                </a:lnTo>
                <a:lnTo>
                  <a:pt x="7537" y="2591"/>
                </a:lnTo>
                <a:lnTo>
                  <a:pt x="7532" y="2593"/>
                </a:lnTo>
                <a:lnTo>
                  <a:pt x="7509" y="2598"/>
                </a:lnTo>
                <a:lnTo>
                  <a:pt x="7538" y="2619"/>
                </a:lnTo>
                <a:lnTo>
                  <a:pt x="7519" y="2622"/>
                </a:lnTo>
                <a:lnTo>
                  <a:pt x="7515" y="2609"/>
                </a:lnTo>
                <a:lnTo>
                  <a:pt x="7498" y="2617"/>
                </a:lnTo>
                <a:lnTo>
                  <a:pt x="7500" y="2630"/>
                </a:lnTo>
                <a:lnTo>
                  <a:pt x="7510" y="2624"/>
                </a:lnTo>
                <a:lnTo>
                  <a:pt x="7501" y="2643"/>
                </a:lnTo>
                <a:lnTo>
                  <a:pt x="7512" y="2642"/>
                </a:lnTo>
                <a:lnTo>
                  <a:pt x="7514" y="2656"/>
                </a:lnTo>
                <a:lnTo>
                  <a:pt x="7509" y="2657"/>
                </a:lnTo>
                <a:lnTo>
                  <a:pt x="7497" y="2646"/>
                </a:lnTo>
                <a:lnTo>
                  <a:pt x="7484" y="2647"/>
                </a:lnTo>
                <a:lnTo>
                  <a:pt x="7488" y="2670"/>
                </a:lnTo>
                <a:lnTo>
                  <a:pt x="7504" y="2678"/>
                </a:lnTo>
                <a:lnTo>
                  <a:pt x="7498" y="2694"/>
                </a:lnTo>
                <a:lnTo>
                  <a:pt x="7488" y="2700"/>
                </a:lnTo>
                <a:lnTo>
                  <a:pt x="7491" y="2710"/>
                </a:lnTo>
                <a:lnTo>
                  <a:pt x="7478" y="2707"/>
                </a:lnTo>
                <a:lnTo>
                  <a:pt x="7473" y="2713"/>
                </a:lnTo>
                <a:lnTo>
                  <a:pt x="7490" y="2728"/>
                </a:lnTo>
                <a:lnTo>
                  <a:pt x="7470" y="2729"/>
                </a:lnTo>
                <a:lnTo>
                  <a:pt x="7458" y="2742"/>
                </a:lnTo>
                <a:lnTo>
                  <a:pt x="7454" y="2746"/>
                </a:lnTo>
                <a:lnTo>
                  <a:pt x="7460" y="2752"/>
                </a:lnTo>
                <a:lnTo>
                  <a:pt x="7438" y="2766"/>
                </a:lnTo>
                <a:lnTo>
                  <a:pt x="7447" y="2781"/>
                </a:lnTo>
                <a:lnTo>
                  <a:pt x="7427" y="2796"/>
                </a:lnTo>
                <a:lnTo>
                  <a:pt x="7420" y="2787"/>
                </a:lnTo>
                <a:lnTo>
                  <a:pt x="7412" y="2792"/>
                </a:lnTo>
                <a:lnTo>
                  <a:pt x="7414" y="2817"/>
                </a:lnTo>
                <a:lnTo>
                  <a:pt x="7401" y="2808"/>
                </a:lnTo>
                <a:lnTo>
                  <a:pt x="7387" y="2816"/>
                </a:lnTo>
                <a:lnTo>
                  <a:pt x="7393" y="2830"/>
                </a:lnTo>
                <a:lnTo>
                  <a:pt x="7364" y="2838"/>
                </a:lnTo>
                <a:lnTo>
                  <a:pt x="7356" y="2852"/>
                </a:lnTo>
                <a:lnTo>
                  <a:pt x="7342" y="2844"/>
                </a:lnTo>
                <a:lnTo>
                  <a:pt x="7330" y="2845"/>
                </a:lnTo>
                <a:lnTo>
                  <a:pt x="7341" y="2856"/>
                </a:lnTo>
                <a:lnTo>
                  <a:pt x="7339" y="2882"/>
                </a:lnTo>
                <a:lnTo>
                  <a:pt x="7360" y="2868"/>
                </a:lnTo>
                <a:lnTo>
                  <a:pt x="7372" y="2872"/>
                </a:lnTo>
                <a:lnTo>
                  <a:pt x="7362" y="2886"/>
                </a:lnTo>
                <a:lnTo>
                  <a:pt x="7357" y="2898"/>
                </a:lnTo>
                <a:lnTo>
                  <a:pt x="7357" y="2913"/>
                </a:lnTo>
                <a:lnTo>
                  <a:pt x="7347" y="2923"/>
                </a:lnTo>
                <a:lnTo>
                  <a:pt x="7356" y="2927"/>
                </a:lnTo>
                <a:lnTo>
                  <a:pt x="7366" y="2928"/>
                </a:lnTo>
                <a:lnTo>
                  <a:pt x="7366" y="2939"/>
                </a:lnTo>
                <a:lnTo>
                  <a:pt x="7388" y="2948"/>
                </a:lnTo>
                <a:lnTo>
                  <a:pt x="7389" y="2955"/>
                </a:lnTo>
                <a:lnTo>
                  <a:pt x="7372" y="2949"/>
                </a:lnTo>
                <a:lnTo>
                  <a:pt x="7352" y="2964"/>
                </a:lnTo>
                <a:lnTo>
                  <a:pt x="7357" y="2973"/>
                </a:lnTo>
                <a:lnTo>
                  <a:pt x="7374" y="2976"/>
                </a:lnTo>
                <a:lnTo>
                  <a:pt x="7100" y="2992"/>
                </a:lnTo>
                <a:lnTo>
                  <a:pt x="7103" y="2965"/>
                </a:lnTo>
                <a:lnTo>
                  <a:pt x="7094" y="2956"/>
                </a:lnTo>
                <a:lnTo>
                  <a:pt x="7100" y="2948"/>
                </a:lnTo>
                <a:lnTo>
                  <a:pt x="7097" y="2928"/>
                </a:lnTo>
                <a:lnTo>
                  <a:pt x="7095" y="2876"/>
                </a:lnTo>
                <a:lnTo>
                  <a:pt x="6968" y="2884"/>
                </a:lnTo>
                <a:lnTo>
                  <a:pt x="6913" y="2887"/>
                </a:lnTo>
                <a:lnTo>
                  <a:pt x="6917" y="2912"/>
                </a:lnTo>
                <a:lnTo>
                  <a:pt x="6923" y="2915"/>
                </a:lnTo>
                <a:lnTo>
                  <a:pt x="6914" y="2921"/>
                </a:lnTo>
                <a:lnTo>
                  <a:pt x="6900" y="2915"/>
                </a:lnTo>
                <a:lnTo>
                  <a:pt x="6901" y="2922"/>
                </a:lnTo>
                <a:lnTo>
                  <a:pt x="6891" y="2951"/>
                </a:lnTo>
                <a:lnTo>
                  <a:pt x="6881" y="2959"/>
                </a:lnTo>
                <a:lnTo>
                  <a:pt x="6898" y="2964"/>
                </a:lnTo>
                <a:lnTo>
                  <a:pt x="6901" y="2988"/>
                </a:lnTo>
                <a:lnTo>
                  <a:pt x="6897" y="2980"/>
                </a:lnTo>
                <a:lnTo>
                  <a:pt x="6879" y="2991"/>
                </a:lnTo>
                <a:lnTo>
                  <a:pt x="6861" y="2990"/>
                </a:lnTo>
                <a:lnTo>
                  <a:pt x="6861" y="2985"/>
                </a:lnTo>
                <a:lnTo>
                  <a:pt x="6851" y="2991"/>
                </a:lnTo>
                <a:lnTo>
                  <a:pt x="6837" y="2994"/>
                </a:lnTo>
                <a:lnTo>
                  <a:pt x="6811" y="2983"/>
                </a:lnTo>
                <a:lnTo>
                  <a:pt x="6795" y="2954"/>
                </a:lnTo>
                <a:lnTo>
                  <a:pt x="6783" y="2968"/>
                </a:lnTo>
                <a:lnTo>
                  <a:pt x="6758" y="2971"/>
                </a:lnTo>
                <a:lnTo>
                  <a:pt x="6722" y="2960"/>
                </a:lnTo>
                <a:lnTo>
                  <a:pt x="6727" y="2988"/>
                </a:lnTo>
                <a:lnTo>
                  <a:pt x="6710" y="2995"/>
                </a:lnTo>
                <a:lnTo>
                  <a:pt x="6666" y="2986"/>
                </a:lnTo>
                <a:lnTo>
                  <a:pt x="6662" y="2994"/>
                </a:lnTo>
                <a:lnTo>
                  <a:pt x="6659" y="2985"/>
                </a:lnTo>
                <a:lnTo>
                  <a:pt x="6646" y="2990"/>
                </a:lnTo>
                <a:lnTo>
                  <a:pt x="6630" y="2968"/>
                </a:lnTo>
                <a:lnTo>
                  <a:pt x="6621" y="2974"/>
                </a:lnTo>
                <a:lnTo>
                  <a:pt x="6620" y="2974"/>
                </a:lnTo>
                <a:lnTo>
                  <a:pt x="6613" y="3007"/>
                </a:lnTo>
                <a:lnTo>
                  <a:pt x="6605" y="3008"/>
                </a:lnTo>
                <a:lnTo>
                  <a:pt x="6585" y="3032"/>
                </a:lnTo>
                <a:lnTo>
                  <a:pt x="6565" y="3037"/>
                </a:lnTo>
                <a:lnTo>
                  <a:pt x="6566" y="3111"/>
                </a:lnTo>
                <a:lnTo>
                  <a:pt x="6523" y="3135"/>
                </a:lnTo>
                <a:lnTo>
                  <a:pt x="6538" y="3148"/>
                </a:lnTo>
                <a:lnTo>
                  <a:pt x="6534" y="3162"/>
                </a:lnTo>
                <a:lnTo>
                  <a:pt x="6516" y="3180"/>
                </a:lnTo>
                <a:lnTo>
                  <a:pt x="6515" y="3206"/>
                </a:lnTo>
                <a:lnTo>
                  <a:pt x="6506" y="3207"/>
                </a:lnTo>
                <a:lnTo>
                  <a:pt x="6498" y="3225"/>
                </a:lnTo>
                <a:lnTo>
                  <a:pt x="6485" y="3229"/>
                </a:lnTo>
                <a:lnTo>
                  <a:pt x="6486" y="3243"/>
                </a:lnTo>
                <a:lnTo>
                  <a:pt x="6477" y="3245"/>
                </a:lnTo>
                <a:lnTo>
                  <a:pt x="6474" y="3258"/>
                </a:lnTo>
                <a:lnTo>
                  <a:pt x="6479" y="3267"/>
                </a:lnTo>
                <a:lnTo>
                  <a:pt x="6469" y="3273"/>
                </a:lnTo>
                <a:lnTo>
                  <a:pt x="6483" y="3274"/>
                </a:lnTo>
                <a:lnTo>
                  <a:pt x="6492" y="3287"/>
                </a:lnTo>
                <a:lnTo>
                  <a:pt x="6506" y="3287"/>
                </a:lnTo>
                <a:lnTo>
                  <a:pt x="6502" y="3305"/>
                </a:lnTo>
                <a:lnTo>
                  <a:pt x="6515" y="3312"/>
                </a:lnTo>
                <a:lnTo>
                  <a:pt x="6501" y="3324"/>
                </a:lnTo>
                <a:lnTo>
                  <a:pt x="6516" y="3329"/>
                </a:lnTo>
                <a:lnTo>
                  <a:pt x="6531" y="3321"/>
                </a:lnTo>
                <a:lnTo>
                  <a:pt x="6531" y="3330"/>
                </a:lnTo>
                <a:lnTo>
                  <a:pt x="6513" y="3333"/>
                </a:lnTo>
                <a:lnTo>
                  <a:pt x="6518" y="3341"/>
                </a:lnTo>
                <a:lnTo>
                  <a:pt x="6507" y="3352"/>
                </a:lnTo>
                <a:lnTo>
                  <a:pt x="6519" y="3349"/>
                </a:lnTo>
                <a:lnTo>
                  <a:pt x="6534" y="3358"/>
                </a:lnTo>
                <a:lnTo>
                  <a:pt x="6525" y="3363"/>
                </a:lnTo>
                <a:lnTo>
                  <a:pt x="6526" y="3375"/>
                </a:lnTo>
                <a:lnTo>
                  <a:pt x="6544" y="3381"/>
                </a:lnTo>
                <a:lnTo>
                  <a:pt x="6538" y="3398"/>
                </a:lnTo>
                <a:lnTo>
                  <a:pt x="6564" y="3396"/>
                </a:lnTo>
                <a:lnTo>
                  <a:pt x="6561" y="3409"/>
                </a:lnTo>
                <a:lnTo>
                  <a:pt x="6544" y="3413"/>
                </a:lnTo>
                <a:lnTo>
                  <a:pt x="6564" y="3419"/>
                </a:lnTo>
                <a:lnTo>
                  <a:pt x="6562" y="3444"/>
                </a:lnTo>
                <a:lnTo>
                  <a:pt x="6589" y="3463"/>
                </a:lnTo>
                <a:lnTo>
                  <a:pt x="6575" y="3479"/>
                </a:lnTo>
                <a:lnTo>
                  <a:pt x="6599" y="3482"/>
                </a:lnTo>
                <a:lnTo>
                  <a:pt x="6596" y="3493"/>
                </a:lnTo>
                <a:lnTo>
                  <a:pt x="6586" y="3495"/>
                </a:lnTo>
                <a:lnTo>
                  <a:pt x="6586" y="3506"/>
                </a:lnTo>
                <a:lnTo>
                  <a:pt x="6604" y="3518"/>
                </a:lnTo>
                <a:lnTo>
                  <a:pt x="6601" y="3527"/>
                </a:lnTo>
                <a:lnTo>
                  <a:pt x="6600" y="3536"/>
                </a:lnTo>
                <a:lnTo>
                  <a:pt x="6609" y="3533"/>
                </a:lnTo>
                <a:lnTo>
                  <a:pt x="6621" y="3542"/>
                </a:lnTo>
                <a:lnTo>
                  <a:pt x="6630" y="3539"/>
                </a:lnTo>
                <a:lnTo>
                  <a:pt x="6629" y="3552"/>
                </a:lnTo>
                <a:lnTo>
                  <a:pt x="6636" y="3555"/>
                </a:lnTo>
                <a:lnTo>
                  <a:pt x="6643" y="3550"/>
                </a:lnTo>
                <a:lnTo>
                  <a:pt x="6647" y="3556"/>
                </a:lnTo>
                <a:lnTo>
                  <a:pt x="6639" y="3563"/>
                </a:lnTo>
                <a:lnTo>
                  <a:pt x="6660" y="3554"/>
                </a:lnTo>
                <a:lnTo>
                  <a:pt x="6655" y="3586"/>
                </a:lnTo>
                <a:lnTo>
                  <a:pt x="6667" y="3592"/>
                </a:lnTo>
                <a:lnTo>
                  <a:pt x="6653" y="3606"/>
                </a:lnTo>
                <a:lnTo>
                  <a:pt x="6671" y="3613"/>
                </a:lnTo>
                <a:lnTo>
                  <a:pt x="6686" y="3630"/>
                </a:lnTo>
                <a:lnTo>
                  <a:pt x="6658" y="3640"/>
                </a:lnTo>
                <a:lnTo>
                  <a:pt x="6685" y="3660"/>
                </a:lnTo>
                <a:lnTo>
                  <a:pt x="6664" y="3680"/>
                </a:lnTo>
                <a:lnTo>
                  <a:pt x="6662" y="3688"/>
                </a:lnTo>
                <a:lnTo>
                  <a:pt x="6684" y="3684"/>
                </a:lnTo>
                <a:lnTo>
                  <a:pt x="6685" y="3695"/>
                </a:lnTo>
                <a:lnTo>
                  <a:pt x="6673" y="3700"/>
                </a:lnTo>
                <a:lnTo>
                  <a:pt x="6673" y="3707"/>
                </a:lnTo>
                <a:lnTo>
                  <a:pt x="6679" y="3711"/>
                </a:lnTo>
                <a:lnTo>
                  <a:pt x="6687" y="3703"/>
                </a:lnTo>
                <a:lnTo>
                  <a:pt x="6696" y="3704"/>
                </a:lnTo>
                <a:lnTo>
                  <a:pt x="6695" y="3715"/>
                </a:lnTo>
                <a:lnTo>
                  <a:pt x="6695" y="3726"/>
                </a:lnTo>
                <a:lnTo>
                  <a:pt x="6688" y="3729"/>
                </a:lnTo>
                <a:lnTo>
                  <a:pt x="6680" y="3725"/>
                </a:lnTo>
                <a:lnTo>
                  <a:pt x="6669" y="3737"/>
                </a:lnTo>
                <a:lnTo>
                  <a:pt x="6704" y="3746"/>
                </a:lnTo>
                <a:lnTo>
                  <a:pt x="6699" y="3760"/>
                </a:lnTo>
                <a:lnTo>
                  <a:pt x="6673" y="3754"/>
                </a:lnTo>
                <a:lnTo>
                  <a:pt x="6701" y="3769"/>
                </a:lnTo>
                <a:lnTo>
                  <a:pt x="6689" y="3787"/>
                </a:lnTo>
                <a:lnTo>
                  <a:pt x="6666" y="3797"/>
                </a:lnTo>
                <a:lnTo>
                  <a:pt x="6624" y="3800"/>
                </a:lnTo>
                <a:lnTo>
                  <a:pt x="6621" y="3808"/>
                </a:lnTo>
                <a:lnTo>
                  <a:pt x="6614" y="3832"/>
                </a:lnTo>
                <a:lnTo>
                  <a:pt x="6585" y="3830"/>
                </a:lnTo>
                <a:lnTo>
                  <a:pt x="6560" y="3844"/>
                </a:lnTo>
                <a:lnTo>
                  <a:pt x="6555" y="3854"/>
                </a:lnTo>
                <a:lnTo>
                  <a:pt x="6542" y="3852"/>
                </a:lnTo>
                <a:lnTo>
                  <a:pt x="6536" y="3868"/>
                </a:lnTo>
                <a:lnTo>
                  <a:pt x="6548" y="3870"/>
                </a:lnTo>
                <a:lnTo>
                  <a:pt x="6554" y="3892"/>
                </a:lnTo>
                <a:lnTo>
                  <a:pt x="6544" y="3895"/>
                </a:lnTo>
                <a:lnTo>
                  <a:pt x="6550" y="3901"/>
                </a:lnTo>
                <a:lnTo>
                  <a:pt x="6539" y="3899"/>
                </a:lnTo>
                <a:lnTo>
                  <a:pt x="6539" y="3917"/>
                </a:lnTo>
                <a:lnTo>
                  <a:pt x="6526" y="3918"/>
                </a:lnTo>
                <a:lnTo>
                  <a:pt x="6524" y="3896"/>
                </a:lnTo>
                <a:lnTo>
                  <a:pt x="6505" y="3907"/>
                </a:lnTo>
                <a:lnTo>
                  <a:pt x="6500" y="3905"/>
                </a:lnTo>
                <a:lnTo>
                  <a:pt x="6492" y="3883"/>
                </a:lnTo>
                <a:lnTo>
                  <a:pt x="6482" y="3885"/>
                </a:lnTo>
                <a:lnTo>
                  <a:pt x="6478" y="3902"/>
                </a:lnTo>
                <a:lnTo>
                  <a:pt x="6473" y="3902"/>
                </a:lnTo>
                <a:lnTo>
                  <a:pt x="6444" y="3873"/>
                </a:lnTo>
                <a:lnTo>
                  <a:pt x="6428" y="3891"/>
                </a:lnTo>
                <a:lnTo>
                  <a:pt x="6405" y="3883"/>
                </a:lnTo>
                <a:lnTo>
                  <a:pt x="6388" y="3879"/>
                </a:lnTo>
                <a:lnTo>
                  <a:pt x="6394" y="3892"/>
                </a:lnTo>
                <a:lnTo>
                  <a:pt x="6380" y="3894"/>
                </a:lnTo>
                <a:lnTo>
                  <a:pt x="6363" y="3886"/>
                </a:lnTo>
                <a:lnTo>
                  <a:pt x="6344" y="3892"/>
                </a:lnTo>
                <a:lnTo>
                  <a:pt x="6332" y="3888"/>
                </a:lnTo>
                <a:lnTo>
                  <a:pt x="6325" y="3899"/>
                </a:lnTo>
                <a:lnTo>
                  <a:pt x="6321" y="3904"/>
                </a:lnTo>
                <a:lnTo>
                  <a:pt x="6290" y="3885"/>
                </a:lnTo>
                <a:lnTo>
                  <a:pt x="6285" y="3904"/>
                </a:lnTo>
                <a:lnTo>
                  <a:pt x="6283" y="3899"/>
                </a:lnTo>
                <a:lnTo>
                  <a:pt x="6282" y="3906"/>
                </a:lnTo>
                <a:lnTo>
                  <a:pt x="6278" y="3918"/>
                </a:lnTo>
                <a:lnTo>
                  <a:pt x="6276" y="3922"/>
                </a:lnTo>
                <a:lnTo>
                  <a:pt x="6280" y="3922"/>
                </a:lnTo>
                <a:lnTo>
                  <a:pt x="6275" y="3928"/>
                </a:lnTo>
                <a:lnTo>
                  <a:pt x="6281" y="3926"/>
                </a:lnTo>
                <a:lnTo>
                  <a:pt x="6278" y="3945"/>
                </a:lnTo>
                <a:lnTo>
                  <a:pt x="6269" y="3954"/>
                </a:lnTo>
                <a:lnTo>
                  <a:pt x="6265" y="3967"/>
                </a:lnTo>
                <a:lnTo>
                  <a:pt x="6270" y="3973"/>
                </a:lnTo>
                <a:lnTo>
                  <a:pt x="6268" y="4011"/>
                </a:lnTo>
                <a:lnTo>
                  <a:pt x="6263" y="4040"/>
                </a:lnTo>
                <a:lnTo>
                  <a:pt x="6253" y="4047"/>
                </a:lnTo>
                <a:lnTo>
                  <a:pt x="6251" y="4048"/>
                </a:lnTo>
                <a:lnTo>
                  <a:pt x="6244" y="4049"/>
                </a:lnTo>
                <a:lnTo>
                  <a:pt x="6228" y="4061"/>
                </a:lnTo>
                <a:lnTo>
                  <a:pt x="6216" y="4054"/>
                </a:lnTo>
                <a:lnTo>
                  <a:pt x="6184" y="4055"/>
                </a:lnTo>
                <a:lnTo>
                  <a:pt x="6184" y="4070"/>
                </a:lnTo>
                <a:lnTo>
                  <a:pt x="6157" y="4067"/>
                </a:lnTo>
                <a:lnTo>
                  <a:pt x="6147" y="4073"/>
                </a:lnTo>
                <a:lnTo>
                  <a:pt x="6111" y="4052"/>
                </a:lnTo>
                <a:lnTo>
                  <a:pt x="6116" y="4039"/>
                </a:lnTo>
                <a:lnTo>
                  <a:pt x="6105" y="4034"/>
                </a:lnTo>
                <a:lnTo>
                  <a:pt x="6099" y="4021"/>
                </a:lnTo>
                <a:lnTo>
                  <a:pt x="6082" y="4031"/>
                </a:lnTo>
                <a:lnTo>
                  <a:pt x="6049" y="4029"/>
                </a:lnTo>
                <a:lnTo>
                  <a:pt x="6038" y="4022"/>
                </a:lnTo>
                <a:lnTo>
                  <a:pt x="6036" y="4028"/>
                </a:lnTo>
                <a:lnTo>
                  <a:pt x="6005" y="4032"/>
                </a:lnTo>
                <a:lnTo>
                  <a:pt x="6004" y="4036"/>
                </a:lnTo>
                <a:lnTo>
                  <a:pt x="5998" y="4039"/>
                </a:lnTo>
                <a:lnTo>
                  <a:pt x="5977" y="4031"/>
                </a:lnTo>
                <a:lnTo>
                  <a:pt x="5986" y="4018"/>
                </a:lnTo>
                <a:lnTo>
                  <a:pt x="5963" y="4011"/>
                </a:lnTo>
                <a:lnTo>
                  <a:pt x="5944" y="4027"/>
                </a:lnTo>
                <a:lnTo>
                  <a:pt x="5941" y="4037"/>
                </a:lnTo>
                <a:lnTo>
                  <a:pt x="5931" y="4037"/>
                </a:lnTo>
                <a:lnTo>
                  <a:pt x="5933" y="4044"/>
                </a:lnTo>
                <a:lnTo>
                  <a:pt x="5926" y="4046"/>
                </a:lnTo>
                <a:lnTo>
                  <a:pt x="5909" y="4039"/>
                </a:lnTo>
                <a:lnTo>
                  <a:pt x="5903" y="4046"/>
                </a:lnTo>
                <a:lnTo>
                  <a:pt x="5897" y="4034"/>
                </a:lnTo>
                <a:lnTo>
                  <a:pt x="5895" y="4044"/>
                </a:lnTo>
                <a:lnTo>
                  <a:pt x="5885" y="4051"/>
                </a:lnTo>
                <a:lnTo>
                  <a:pt x="5871" y="4048"/>
                </a:lnTo>
                <a:lnTo>
                  <a:pt x="5875" y="4044"/>
                </a:lnTo>
                <a:lnTo>
                  <a:pt x="5867" y="4039"/>
                </a:lnTo>
                <a:lnTo>
                  <a:pt x="5865" y="4045"/>
                </a:lnTo>
                <a:lnTo>
                  <a:pt x="5854" y="4045"/>
                </a:lnTo>
                <a:lnTo>
                  <a:pt x="5845" y="4037"/>
                </a:lnTo>
                <a:lnTo>
                  <a:pt x="5835" y="4053"/>
                </a:lnTo>
                <a:lnTo>
                  <a:pt x="5821" y="4048"/>
                </a:lnTo>
                <a:lnTo>
                  <a:pt x="5820" y="4070"/>
                </a:lnTo>
                <a:lnTo>
                  <a:pt x="5809" y="4076"/>
                </a:lnTo>
                <a:lnTo>
                  <a:pt x="5817" y="4086"/>
                </a:lnTo>
                <a:lnTo>
                  <a:pt x="5810" y="4094"/>
                </a:lnTo>
                <a:lnTo>
                  <a:pt x="5797" y="4112"/>
                </a:lnTo>
                <a:lnTo>
                  <a:pt x="5783" y="4100"/>
                </a:lnTo>
                <a:lnTo>
                  <a:pt x="5775" y="4116"/>
                </a:lnTo>
                <a:lnTo>
                  <a:pt x="5786" y="4122"/>
                </a:lnTo>
                <a:lnTo>
                  <a:pt x="5781" y="4138"/>
                </a:lnTo>
                <a:lnTo>
                  <a:pt x="5789" y="4147"/>
                </a:lnTo>
                <a:lnTo>
                  <a:pt x="5776" y="4150"/>
                </a:lnTo>
                <a:lnTo>
                  <a:pt x="5763" y="4162"/>
                </a:lnTo>
                <a:lnTo>
                  <a:pt x="5758" y="4153"/>
                </a:lnTo>
                <a:lnTo>
                  <a:pt x="5748" y="4152"/>
                </a:lnTo>
                <a:lnTo>
                  <a:pt x="5746" y="4166"/>
                </a:lnTo>
                <a:lnTo>
                  <a:pt x="5738" y="4159"/>
                </a:lnTo>
                <a:lnTo>
                  <a:pt x="5716" y="4158"/>
                </a:lnTo>
                <a:lnTo>
                  <a:pt x="5718" y="4168"/>
                </a:lnTo>
                <a:lnTo>
                  <a:pt x="5734" y="4168"/>
                </a:lnTo>
                <a:lnTo>
                  <a:pt x="5735" y="4178"/>
                </a:lnTo>
                <a:lnTo>
                  <a:pt x="5754" y="4186"/>
                </a:lnTo>
                <a:lnTo>
                  <a:pt x="5738" y="4183"/>
                </a:lnTo>
                <a:lnTo>
                  <a:pt x="5727" y="4205"/>
                </a:lnTo>
                <a:lnTo>
                  <a:pt x="5736" y="4213"/>
                </a:lnTo>
                <a:lnTo>
                  <a:pt x="5723" y="4211"/>
                </a:lnTo>
                <a:lnTo>
                  <a:pt x="5721" y="4224"/>
                </a:lnTo>
                <a:lnTo>
                  <a:pt x="5711" y="4227"/>
                </a:lnTo>
                <a:lnTo>
                  <a:pt x="5716" y="4253"/>
                </a:lnTo>
                <a:lnTo>
                  <a:pt x="5698" y="4239"/>
                </a:lnTo>
                <a:lnTo>
                  <a:pt x="5694" y="4256"/>
                </a:lnTo>
                <a:lnTo>
                  <a:pt x="5709" y="4266"/>
                </a:lnTo>
                <a:lnTo>
                  <a:pt x="5696" y="4264"/>
                </a:lnTo>
                <a:lnTo>
                  <a:pt x="5689" y="4301"/>
                </a:lnTo>
                <a:lnTo>
                  <a:pt x="5670" y="4294"/>
                </a:lnTo>
                <a:lnTo>
                  <a:pt x="5661" y="4294"/>
                </a:lnTo>
                <a:lnTo>
                  <a:pt x="5651" y="4282"/>
                </a:lnTo>
                <a:lnTo>
                  <a:pt x="5620" y="4270"/>
                </a:lnTo>
                <a:lnTo>
                  <a:pt x="5627" y="4260"/>
                </a:lnTo>
                <a:lnTo>
                  <a:pt x="5611" y="4241"/>
                </a:lnTo>
                <a:lnTo>
                  <a:pt x="5599" y="4237"/>
                </a:lnTo>
                <a:lnTo>
                  <a:pt x="5592" y="4225"/>
                </a:lnTo>
                <a:lnTo>
                  <a:pt x="5583" y="4232"/>
                </a:lnTo>
                <a:lnTo>
                  <a:pt x="5578" y="4229"/>
                </a:lnTo>
                <a:lnTo>
                  <a:pt x="5579" y="4221"/>
                </a:lnTo>
                <a:lnTo>
                  <a:pt x="5567" y="4219"/>
                </a:lnTo>
                <a:lnTo>
                  <a:pt x="5559" y="4205"/>
                </a:lnTo>
                <a:lnTo>
                  <a:pt x="5545" y="4204"/>
                </a:lnTo>
                <a:lnTo>
                  <a:pt x="5540" y="4220"/>
                </a:lnTo>
                <a:lnTo>
                  <a:pt x="5527" y="4218"/>
                </a:lnTo>
                <a:lnTo>
                  <a:pt x="5513" y="4200"/>
                </a:lnTo>
                <a:lnTo>
                  <a:pt x="5499" y="4200"/>
                </a:lnTo>
                <a:lnTo>
                  <a:pt x="5490" y="4214"/>
                </a:lnTo>
                <a:lnTo>
                  <a:pt x="5478" y="4215"/>
                </a:lnTo>
                <a:lnTo>
                  <a:pt x="5476" y="4207"/>
                </a:lnTo>
                <a:lnTo>
                  <a:pt x="5452" y="4215"/>
                </a:lnTo>
                <a:lnTo>
                  <a:pt x="5435" y="4213"/>
                </a:lnTo>
                <a:lnTo>
                  <a:pt x="5421" y="4204"/>
                </a:lnTo>
                <a:lnTo>
                  <a:pt x="5415" y="4211"/>
                </a:lnTo>
                <a:lnTo>
                  <a:pt x="5397" y="4204"/>
                </a:lnTo>
                <a:lnTo>
                  <a:pt x="5414" y="4197"/>
                </a:lnTo>
                <a:lnTo>
                  <a:pt x="5431" y="4175"/>
                </a:lnTo>
                <a:lnTo>
                  <a:pt x="5427" y="4162"/>
                </a:lnTo>
                <a:lnTo>
                  <a:pt x="5434" y="4149"/>
                </a:lnTo>
                <a:lnTo>
                  <a:pt x="5416" y="4141"/>
                </a:lnTo>
                <a:lnTo>
                  <a:pt x="5406" y="4123"/>
                </a:lnTo>
                <a:lnTo>
                  <a:pt x="5416" y="4119"/>
                </a:lnTo>
                <a:lnTo>
                  <a:pt x="5425" y="4107"/>
                </a:lnTo>
                <a:lnTo>
                  <a:pt x="5425" y="4088"/>
                </a:lnTo>
                <a:lnTo>
                  <a:pt x="5410" y="4071"/>
                </a:lnTo>
                <a:lnTo>
                  <a:pt x="5416" y="4054"/>
                </a:lnTo>
                <a:lnTo>
                  <a:pt x="5409" y="4046"/>
                </a:lnTo>
                <a:lnTo>
                  <a:pt x="5402" y="4052"/>
                </a:lnTo>
                <a:lnTo>
                  <a:pt x="5397" y="4046"/>
                </a:lnTo>
                <a:lnTo>
                  <a:pt x="5403" y="4011"/>
                </a:lnTo>
                <a:lnTo>
                  <a:pt x="5421" y="4005"/>
                </a:lnTo>
                <a:lnTo>
                  <a:pt x="5427" y="3996"/>
                </a:lnTo>
                <a:lnTo>
                  <a:pt x="5419" y="3996"/>
                </a:lnTo>
                <a:lnTo>
                  <a:pt x="5410" y="3987"/>
                </a:lnTo>
                <a:lnTo>
                  <a:pt x="5399" y="3997"/>
                </a:lnTo>
                <a:lnTo>
                  <a:pt x="5383" y="3991"/>
                </a:lnTo>
                <a:lnTo>
                  <a:pt x="5379" y="3982"/>
                </a:lnTo>
                <a:lnTo>
                  <a:pt x="5390" y="3962"/>
                </a:lnTo>
                <a:lnTo>
                  <a:pt x="5369" y="3971"/>
                </a:lnTo>
                <a:lnTo>
                  <a:pt x="5364" y="3959"/>
                </a:lnTo>
                <a:lnTo>
                  <a:pt x="5345" y="3957"/>
                </a:lnTo>
                <a:lnTo>
                  <a:pt x="5345" y="3951"/>
                </a:lnTo>
                <a:lnTo>
                  <a:pt x="5344" y="3951"/>
                </a:lnTo>
                <a:lnTo>
                  <a:pt x="5340" y="3950"/>
                </a:lnTo>
                <a:lnTo>
                  <a:pt x="5306" y="3941"/>
                </a:lnTo>
                <a:lnTo>
                  <a:pt x="5275" y="3898"/>
                </a:lnTo>
                <a:lnTo>
                  <a:pt x="5257" y="3910"/>
                </a:lnTo>
                <a:lnTo>
                  <a:pt x="5234" y="3905"/>
                </a:lnTo>
                <a:lnTo>
                  <a:pt x="5232" y="3879"/>
                </a:lnTo>
                <a:lnTo>
                  <a:pt x="5230" y="3877"/>
                </a:lnTo>
                <a:lnTo>
                  <a:pt x="5230" y="3877"/>
                </a:lnTo>
                <a:lnTo>
                  <a:pt x="5217" y="3883"/>
                </a:lnTo>
                <a:lnTo>
                  <a:pt x="5210" y="3871"/>
                </a:lnTo>
                <a:lnTo>
                  <a:pt x="5197" y="3865"/>
                </a:lnTo>
                <a:lnTo>
                  <a:pt x="5186" y="3869"/>
                </a:lnTo>
                <a:lnTo>
                  <a:pt x="5185" y="3875"/>
                </a:lnTo>
                <a:lnTo>
                  <a:pt x="5197" y="3888"/>
                </a:lnTo>
                <a:lnTo>
                  <a:pt x="5191" y="3898"/>
                </a:lnTo>
                <a:lnTo>
                  <a:pt x="5176" y="3901"/>
                </a:lnTo>
                <a:lnTo>
                  <a:pt x="5173" y="3905"/>
                </a:lnTo>
                <a:lnTo>
                  <a:pt x="5172" y="3907"/>
                </a:lnTo>
                <a:lnTo>
                  <a:pt x="5143" y="3897"/>
                </a:lnTo>
                <a:lnTo>
                  <a:pt x="5140" y="3910"/>
                </a:lnTo>
                <a:lnTo>
                  <a:pt x="5125" y="3916"/>
                </a:lnTo>
                <a:lnTo>
                  <a:pt x="5109" y="3914"/>
                </a:lnTo>
                <a:lnTo>
                  <a:pt x="5110" y="3901"/>
                </a:lnTo>
                <a:lnTo>
                  <a:pt x="5089" y="3904"/>
                </a:lnTo>
                <a:lnTo>
                  <a:pt x="5098" y="3949"/>
                </a:lnTo>
                <a:lnTo>
                  <a:pt x="5089" y="3950"/>
                </a:lnTo>
                <a:lnTo>
                  <a:pt x="5088" y="3953"/>
                </a:lnTo>
                <a:lnTo>
                  <a:pt x="5072" y="3943"/>
                </a:lnTo>
                <a:lnTo>
                  <a:pt x="5079" y="3926"/>
                </a:lnTo>
                <a:lnTo>
                  <a:pt x="5059" y="3913"/>
                </a:lnTo>
                <a:lnTo>
                  <a:pt x="5042" y="3899"/>
                </a:lnTo>
                <a:lnTo>
                  <a:pt x="5037" y="3886"/>
                </a:lnTo>
                <a:lnTo>
                  <a:pt x="5029" y="3885"/>
                </a:lnTo>
                <a:lnTo>
                  <a:pt x="5032" y="3872"/>
                </a:lnTo>
                <a:lnTo>
                  <a:pt x="4992" y="3887"/>
                </a:lnTo>
                <a:lnTo>
                  <a:pt x="4964" y="3879"/>
                </a:lnTo>
                <a:lnTo>
                  <a:pt x="4942" y="3855"/>
                </a:lnTo>
                <a:lnTo>
                  <a:pt x="4931" y="3854"/>
                </a:lnTo>
                <a:lnTo>
                  <a:pt x="4911" y="3863"/>
                </a:lnTo>
                <a:lnTo>
                  <a:pt x="4910" y="3863"/>
                </a:lnTo>
                <a:lnTo>
                  <a:pt x="4901" y="3867"/>
                </a:lnTo>
                <a:lnTo>
                  <a:pt x="4859" y="3854"/>
                </a:lnTo>
                <a:lnTo>
                  <a:pt x="4850" y="3855"/>
                </a:lnTo>
                <a:lnTo>
                  <a:pt x="4840" y="3868"/>
                </a:lnTo>
                <a:lnTo>
                  <a:pt x="4823" y="3867"/>
                </a:lnTo>
                <a:lnTo>
                  <a:pt x="4817" y="3872"/>
                </a:lnTo>
                <a:lnTo>
                  <a:pt x="4800" y="3865"/>
                </a:lnTo>
                <a:lnTo>
                  <a:pt x="4771" y="3873"/>
                </a:lnTo>
                <a:lnTo>
                  <a:pt x="4730" y="3865"/>
                </a:lnTo>
                <a:lnTo>
                  <a:pt x="4717" y="3880"/>
                </a:lnTo>
                <a:lnTo>
                  <a:pt x="4704" y="3871"/>
                </a:lnTo>
                <a:lnTo>
                  <a:pt x="4687" y="3882"/>
                </a:lnTo>
                <a:lnTo>
                  <a:pt x="4680" y="3851"/>
                </a:lnTo>
                <a:lnTo>
                  <a:pt x="4669" y="3863"/>
                </a:lnTo>
                <a:lnTo>
                  <a:pt x="4658" y="3858"/>
                </a:lnTo>
                <a:lnTo>
                  <a:pt x="4663" y="3849"/>
                </a:lnTo>
                <a:lnTo>
                  <a:pt x="4654" y="3846"/>
                </a:lnTo>
                <a:lnTo>
                  <a:pt x="4642" y="3854"/>
                </a:lnTo>
                <a:lnTo>
                  <a:pt x="4627" y="3850"/>
                </a:lnTo>
                <a:lnTo>
                  <a:pt x="4622" y="3857"/>
                </a:lnTo>
                <a:lnTo>
                  <a:pt x="4584" y="3850"/>
                </a:lnTo>
                <a:lnTo>
                  <a:pt x="4554" y="3832"/>
                </a:lnTo>
                <a:lnTo>
                  <a:pt x="4549" y="3819"/>
                </a:lnTo>
                <a:lnTo>
                  <a:pt x="4534" y="3831"/>
                </a:lnTo>
                <a:lnTo>
                  <a:pt x="4542" y="3849"/>
                </a:lnTo>
                <a:lnTo>
                  <a:pt x="4533" y="3852"/>
                </a:lnTo>
                <a:lnTo>
                  <a:pt x="4519" y="3838"/>
                </a:lnTo>
                <a:lnTo>
                  <a:pt x="4483" y="3842"/>
                </a:lnTo>
                <a:lnTo>
                  <a:pt x="4456" y="3830"/>
                </a:lnTo>
                <a:lnTo>
                  <a:pt x="4446" y="3835"/>
                </a:lnTo>
                <a:lnTo>
                  <a:pt x="4431" y="3808"/>
                </a:lnTo>
                <a:lnTo>
                  <a:pt x="4422" y="3806"/>
                </a:lnTo>
                <a:lnTo>
                  <a:pt x="4403" y="3787"/>
                </a:lnTo>
                <a:lnTo>
                  <a:pt x="4383" y="3791"/>
                </a:lnTo>
                <a:lnTo>
                  <a:pt x="4384" y="3779"/>
                </a:lnTo>
                <a:lnTo>
                  <a:pt x="4373" y="3776"/>
                </a:lnTo>
                <a:lnTo>
                  <a:pt x="4371" y="3772"/>
                </a:lnTo>
                <a:lnTo>
                  <a:pt x="4352" y="3783"/>
                </a:lnTo>
                <a:lnTo>
                  <a:pt x="4352" y="3775"/>
                </a:lnTo>
                <a:lnTo>
                  <a:pt x="4342" y="3776"/>
                </a:lnTo>
                <a:lnTo>
                  <a:pt x="4335" y="3771"/>
                </a:lnTo>
                <a:lnTo>
                  <a:pt x="4340" y="3769"/>
                </a:lnTo>
                <a:lnTo>
                  <a:pt x="4339" y="3751"/>
                </a:lnTo>
                <a:lnTo>
                  <a:pt x="4329" y="3764"/>
                </a:lnTo>
                <a:lnTo>
                  <a:pt x="4310" y="3747"/>
                </a:lnTo>
                <a:lnTo>
                  <a:pt x="4305" y="3751"/>
                </a:lnTo>
                <a:lnTo>
                  <a:pt x="4301" y="3746"/>
                </a:lnTo>
                <a:lnTo>
                  <a:pt x="4295" y="3750"/>
                </a:lnTo>
                <a:lnTo>
                  <a:pt x="4280" y="3746"/>
                </a:lnTo>
                <a:lnTo>
                  <a:pt x="4275" y="3727"/>
                </a:lnTo>
                <a:lnTo>
                  <a:pt x="4254" y="3730"/>
                </a:lnTo>
                <a:lnTo>
                  <a:pt x="4263" y="3712"/>
                </a:lnTo>
                <a:lnTo>
                  <a:pt x="4251" y="3707"/>
                </a:lnTo>
                <a:lnTo>
                  <a:pt x="4259" y="3696"/>
                </a:lnTo>
                <a:lnTo>
                  <a:pt x="4249" y="3679"/>
                </a:lnTo>
                <a:lnTo>
                  <a:pt x="4257" y="3675"/>
                </a:lnTo>
                <a:lnTo>
                  <a:pt x="4250" y="3670"/>
                </a:lnTo>
                <a:lnTo>
                  <a:pt x="4238" y="3660"/>
                </a:lnTo>
                <a:lnTo>
                  <a:pt x="4228" y="3661"/>
                </a:lnTo>
                <a:lnTo>
                  <a:pt x="4212" y="3622"/>
                </a:lnTo>
                <a:lnTo>
                  <a:pt x="4195" y="3629"/>
                </a:lnTo>
                <a:lnTo>
                  <a:pt x="4183" y="3626"/>
                </a:lnTo>
                <a:lnTo>
                  <a:pt x="4194" y="3626"/>
                </a:lnTo>
                <a:lnTo>
                  <a:pt x="4187" y="3609"/>
                </a:lnTo>
                <a:lnTo>
                  <a:pt x="4207" y="3614"/>
                </a:lnTo>
                <a:lnTo>
                  <a:pt x="4208" y="3597"/>
                </a:lnTo>
                <a:lnTo>
                  <a:pt x="4228" y="3589"/>
                </a:lnTo>
                <a:lnTo>
                  <a:pt x="4231" y="3579"/>
                </a:lnTo>
                <a:lnTo>
                  <a:pt x="4221" y="3578"/>
                </a:lnTo>
                <a:lnTo>
                  <a:pt x="4219" y="3548"/>
                </a:lnTo>
                <a:lnTo>
                  <a:pt x="4189" y="3563"/>
                </a:lnTo>
                <a:lnTo>
                  <a:pt x="4162" y="3553"/>
                </a:lnTo>
                <a:lnTo>
                  <a:pt x="4164" y="3550"/>
                </a:lnTo>
                <a:lnTo>
                  <a:pt x="4175" y="3555"/>
                </a:lnTo>
                <a:lnTo>
                  <a:pt x="4180" y="3551"/>
                </a:lnTo>
                <a:lnTo>
                  <a:pt x="4171" y="3532"/>
                </a:lnTo>
                <a:lnTo>
                  <a:pt x="4145" y="3541"/>
                </a:lnTo>
                <a:lnTo>
                  <a:pt x="4147" y="3529"/>
                </a:lnTo>
                <a:lnTo>
                  <a:pt x="4141" y="3525"/>
                </a:lnTo>
                <a:lnTo>
                  <a:pt x="4124" y="3503"/>
                </a:lnTo>
                <a:lnTo>
                  <a:pt x="4114" y="3503"/>
                </a:lnTo>
                <a:lnTo>
                  <a:pt x="4109" y="3496"/>
                </a:lnTo>
                <a:lnTo>
                  <a:pt x="4101" y="3508"/>
                </a:lnTo>
                <a:lnTo>
                  <a:pt x="4090" y="3492"/>
                </a:lnTo>
                <a:lnTo>
                  <a:pt x="4081" y="3504"/>
                </a:lnTo>
                <a:lnTo>
                  <a:pt x="4064" y="3492"/>
                </a:lnTo>
                <a:lnTo>
                  <a:pt x="4047" y="3499"/>
                </a:lnTo>
                <a:lnTo>
                  <a:pt x="4041" y="3506"/>
                </a:lnTo>
                <a:lnTo>
                  <a:pt x="4028" y="3502"/>
                </a:lnTo>
                <a:lnTo>
                  <a:pt x="4013" y="3508"/>
                </a:lnTo>
                <a:lnTo>
                  <a:pt x="4006" y="3505"/>
                </a:lnTo>
                <a:lnTo>
                  <a:pt x="4010" y="3496"/>
                </a:lnTo>
                <a:lnTo>
                  <a:pt x="4020" y="3493"/>
                </a:lnTo>
                <a:lnTo>
                  <a:pt x="4010" y="3488"/>
                </a:lnTo>
                <a:lnTo>
                  <a:pt x="4007" y="3493"/>
                </a:lnTo>
                <a:lnTo>
                  <a:pt x="3992" y="3482"/>
                </a:lnTo>
                <a:lnTo>
                  <a:pt x="3981" y="3499"/>
                </a:lnTo>
                <a:lnTo>
                  <a:pt x="3961" y="3495"/>
                </a:lnTo>
                <a:lnTo>
                  <a:pt x="3952" y="3490"/>
                </a:lnTo>
                <a:lnTo>
                  <a:pt x="3949" y="3470"/>
                </a:lnTo>
                <a:lnTo>
                  <a:pt x="3931" y="3455"/>
                </a:lnTo>
                <a:lnTo>
                  <a:pt x="3924" y="3424"/>
                </a:lnTo>
                <a:lnTo>
                  <a:pt x="3911" y="3426"/>
                </a:lnTo>
                <a:lnTo>
                  <a:pt x="3904" y="3415"/>
                </a:lnTo>
                <a:lnTo>
                  <a:pt x="3891" y="3413"/>
                </a:lnTo>
                <a:lnTo>
                  <a:pt x="3886" y="3403"/>
                </a:lnTo>
                <a:lnTo>
                  <a:pt x="3862" y="3393"/>
                </a:lnTo>
                <a:lnTo>
                  <a:pt x="3855" y="3373"/>
                </a:lnTo>
                <a:lnTo>
                  <a:pt x="3842" y="3366"/>
                </a:lnTo>
                <a:lnTo>
                  <a:pt x="3837" y="3352"/>
                </a:lnTo>
                <a:lnTo>
                  <a:pt x="3815" y="3349"/>
                </a:lnTo>
                <a:lnTo>
                  <a:pt x="3797" y="3361"/>
                </a:lnTo>
                <a:lnTo>
                  <a:pt x="3779" y="3355"/>
                </a:lnTo>
                <a:lnTo>
                  <a:pt x="3746" y="3307"/>
                </a:lnTo>
                <a:lnTo>
                  <a:pt x="3747" y="3293"/>
                </a:lnTo>
                <a:lnTo>
                  <a:pt x="3736" y="3291"/>
                </a:lnTo>
                <a:lnTo>
                  <a:pt x="3729" y="3250"/>
                </a:lnTo>
                <a:lnTo>
                  <a:pt x="3712" y="3240"/>
                </a:lnTo>
                <a:lnTo>
                  <a:pt x="3694" y="3235"/>
                </a:lnTo>
                <a:lnTo>
                  <a:pt x="3691" y="3228"/>
                </a:lnTo>
                <a:lnTo>
                  <a:pt x="3672" y="3249"/>
                </a:lnTo>
                <a:lnTo>
                  <a:pt x="3662" y="3242"/>
                </a:lnTo>
                <a:lnTo>
                  <a:pt x="3661" y="3247"/>
                </a:lnTo>
                <a:lnTo>
                  <a:pt x="3645" y="3246"/>
                </a:lnTo>
                <a:lnTo>
                  <a:pt x="3642" y="3258"/>
                </a:lnTo>
                <a:lnTo>
                  <a:pt x="3629" y="3250"/>
                </a:lnTo>
                <a:lnTo>
                  <a:pt x="3629" y="3234"/>
                </a:lnTo>
                <a:lnTo>
                  <a:pt x="3615" y="3233"/>
                </a:lnTo>
                <a:lnTo>
                  <a:pt x="3613" y="3238"/>
                </a:lnTo>
                <a:lnTo>
                  <a:pt x="3604" y="3229"/>
                </a:lnTo>
                <a:lnTo>
                  <a:pt x="3601" y="3237"/>
                </a:lnTo>
                <a:lnTo>
                  <a:pt x="3593" y="3234"/>
                </a:lnTo>
                <a:lnTo>
                  <a:pt x="3585" y="3240"/>
                </a:lnTo>
                <a:lnTo>
                  <a:pt x="3599" y="3258"/>
                </a:lnTo>
                <a:lnTo>
                  <a:pt x="3592" y="3254"/>
                </a:lnTo>
                <a:lnTo>
                  <a:pt x="3588" y="3260"/>
                </a:lnTo>
                <a:lnTo>
                  <a:pt x="3567" y="3261"/>
                </a:lnTo>
                <a:lnTo>
                  <a:pt x="3559" y="3249"/>
                </a:lnTo>
                <a:lnTo>
                  <a:pt x="3554" y="3254"/>
                </a:lnTo>
                <a:lnTo>
                  <a:pt x="3549" y="3247"/>
                </a:lnTo>
                <a:lnTo>
                  <a:pt x="3554" y="3237"/>
                </a:lnTo>
                <a:lnTo>
                  <a:pt x="3537" y="3235"/>
                </a:lnTo>
                <a:lnTo>
                  <a:pt x="3532" y="3256"/>
                </a:lnTo>
                <a:lnTo>
                  <a:pt x="3518" y="3250"/>
                </a:lnTo>
                <a:lnTo>
                  <a:pt x="3505" y="3255"/>
                </a:lnTo>
                <a:lnTo>
                  <a:pt x="3520" y="3265"/>
                </a:lnTo>
                <a:lnTo>
                  <a:pt x="3512" y="3280"/>
                </a:lnTo>
                <a:lnTo>
                  <a:pt x="3506" y="3277"/>
                </a:lnTo>
                <a:lnTo>
                  <a:pt x="3483" y="3297"/>
                </a:lnTo>
                <a:lnTo>
                  <a:pt x="3470" y="3295"/>
                </a:lnTo>
                <a:lnTo>
                  <a:pt x="3468" y="3310"/>
                </a:lnTo>
                <a:lnTo>
                  <a:pt x="3455" y="3327"/>
                </a:lnTo>
                <a:lnTo>
                  <a:pt x="3458" y="3334"/>
                </a:lnTo>
                <a:lnTo>
                  <a:pt x="3438" y="3348"/>
                </a:lnTo>
                <a:lnTo>
                  <a:pt x="3447" y="3360"/>
                </a:lnTo>
                <a:lnTo>
                  <a:pt x="3445" y="3373"/>
                </a:lnTo>
                <a:lnTo>
                  <a:pt x="3433" y="3369"/>
                </a:lnTo>
                <a:lnTo>
                  <a:pt x="3414" y="3373"/>
                </a:lnTo>
                <a:lnTo>
                  <a:pt x="3418" y="3385"/>
                </a:lnTo>
                <a:lnTo>
                  <a:pt x="3409" y="3389"/>
                </a:lnTo>
                <a:lnTo>
                  <a:pt x="3406" y="3398"/>
                </a:lnTo>
                <a:lnTo>
                  <a:pt x="3415" y="3419"/>
                </a:lnTo>
                <a:lnTo>
                  <a:pt x="3397" y="3426"/>
                </a:lnTo>
                <a:lnTo>
                  <a:pt x="3388" y="3421"/>
                </a:lnTo>
                <a:lnTo>
                  <a:pt x="3371" y="3431"/>
                </a:lnTo>
                <a:lnTo>
                  <a:pt x="3366" y="3418"/>
                </a:lnTo>
                <a:lnTo>
                  <a:pt x="3335" y="3430"/>
                </a:lnTo>
                <a:lnTo>
                  <a:pt x="3308" y="3428"/>
                </a:lnTo>
                <a:lnTo>
                  <a:pt x="3298" y="3410"/>
                </a:lnTo>
                <a:lnTo>
                  <a:pt x="3290" y="3412"/>
                </a:lnTo>
                <a:lnTo>
                  <a:pt x="3284" y="3430"/>
                </a:lnTo>
                <a:lnTo>
                  <a:pt x="3250" y="3437"/>
                </a:lnTo>
                <a:lnTo>
                  <a:pt x="3239" y="3445"/>
                </a:lnTo>
                <a:lnTo>
                  <a:pt x="3229" y="3435"/>
                </a:lnTo>
                <a:lnTo>
                  <a:pt x="3209" y="3430"/>
                </a:lnTo>
                <a:lnTo>
                  <a:pt x="3197" y="3435"/>
                </a:lnTo>
                <a:lnTo>
                  <a:pt x="3149" y="3429"/>
                </a:lnTo>
                <a:lnTo>
                  <a:pt x="3107" y="3396"/>
                </a:lnTo>
                <a:lnTo>
                  <a:pt x="3082" y="3389"/>
                </a:lnTo>
                <a:lnTo>
                  <a:pt x="3073" y="3392"/>
                </a:lnTo>
                <a:lnTo>
                  <a:pt x="3052" y="3412"/>
                </a:lnTo>
                <a:lnTo>
                  <a:pt x="3031" y="3414"/>
                </a:lnTo>
                <a:lnTo>
                  <a:pt x="2970" y="3412"/>
                </a:lnTo>
                <a:lnTo>
                  <a:pt x="2923" y="3459"/>
                </a:lnTo>
                <a:lnTo>
                  <a:pt x="2907" y="3468"/>
                </a:lnTo>
                <a:lnTo>
                  <a:pt x="2895" y="3469"/>
                </a:lnTo>
                <a:lnTo>
                  <a:pt x="2830" y="3441"/>
                </a:lnTo>
                <a:lnTo>
                  <a:pt x="2776" y="3475"/>
                </a:lnTo>
                <a:lnTo>
                  <a:pt x="2708" y="3480"/>
                </a:lnTo>
                <a:lnTo>
                  <a:pt x="2693" y="3476"/>
                </a:lnTo>
                <a:lnTo>
                  <a:pt x="2684" y="3478"/>
                </a:lnTo>
                <a:lnTo>
                  <a:pt x="2658" y="3536"/>
                </a:lnTo>
                <a:lnTo>
                  <a:pt x="2669" y="3558"/>
                </a:lnTo>
                <a:lnTo>
                  <a:pt x="2613" y="3621"/>
                </a:lnTo>
                <a:lnTo>
                  <a:pt x="2595" y="3562"/>
                </a:lnTo>
                <a:lnTo>
                  <a:pt x="2579" y="3543"/>
                </a:lnTo>
                <a:lnTo>
                  <a:pt x="2575" y="3506"/>
                </a:lnTo>
                <a:lnTo>
                  <a:pt x="2553" y="3489"/>
                </a:lnTo>
                <a:lnTo>
                  <a:pt x="2559" y="3464"/>
                </a:lnTo>
                <a:lnTo>
                  <a:pt x="2538" y="3462"/>
                </a:lnTo>
                <a:lnTo>
                  <a:pt x="2511" y="3416"/>
                </a:lnTo>
                <a:lnTo>
                  <a:pt x="2496" y="3414"/>
                </a:lnTo>
                <a:lnTo>
                  <a:pt x="2495" y="3402"/>
                </a:lnTo>
                <a:lnTo>
                  <a:pt x="2484" y="3407"/>
                </a:lnTo>
                <a:lnTo>
                  <a:pt x="2472" y="3396"/>
                </a:lnTo>
                <a:lnTo>
                  <a:pt x="2468" y="3379"/>
                </a:lnTo>
                <a:lnTo>
                  <a:pt x="2425" y="3390"/>
                </a:lnTo>
                <a:lnTo>
                  <a:pt x="2415" y="3384"/>
                </a:lnTo>
                <a:lnTo>
                  <a:pt x="2431" y="3372"/>
                </a:lnTo>
                <a:lnTo>
                  <a:pt x="2421" y="3369"/>
                </a:lnTo>
                <a:lnTo>
                  <a:pt x="2413" y="3377"/>
                </a:lnTo>
                <a:lnTo>
                  <a:pt x="2401" y="3376"/>
                </a:lnTo>
                <a:lnTo>
                  <a:pt x="2404" y="3363"/>
                </a:lnTo>
                <a:lnTo>
                  <a:pt x="2396" y="3358"/>
                </a:lnTo>
                <a:lnTo>
                  <a:pt x="2391" y="3369"/>
                </a:lnTo>
                <a:lnTo>
                  <a:pt x="2380" y="3363"/>
                </a:lnTo>
                <a:lnTo>
                  <a:pt x="2369" y="3373"/>
                </a:lnTo>
                <a:lnTo>
                  <a:pt x="2359" y="3363"/>
                </a:lnTo>
                <a:lnTo>
                  <a:pt x="2344" y="3367"/>
                </a:lnTo>
                <a:lnTo>
                  <a:pt x="2344" y="3366"/>
                </a:lnTo>
                <a:lnTo>
                  <a:pt x="2335" y="3358"/>
                </a:lnTo>
                <a:lnTo>
                  <a:pt x="2339" y="3343"/>
                </a:lnTo>
                <a:lnTo>
                  <a:pt x="2326" y="3343"/>
                </a:lnTo>
                <a:lnTo>
                  <a:pt x="2318" y="3335"/>
                </a:lnTo>
                <a:lnTo>
                  <a:pt x="2310" y="3345"/>
                </a:lnTo>
                <a:lnTo>
                  <a:pt x="2311" y="3340"/>
                </a:lnTo>
                <a:lnTo>
                  <a:pt x="2300" y="3335"/>
                </a:lnTo>
                <a:lnTo>
                  <a:pt x="2316" y="3326"/>
                </a:lnTo>
                <a:lnTo>
                  <a:pt x="2313" y="3319"/>
                </a:lnTo>
                <a:lnTo>
                  <a:pt x="2306" y="3319"/>
                </a:lnTo>
                <a:lnTo>
                  <a:pt x="2304" y="3327"/>
                </a:lnTo>
                <a:lnTo>
                  <a:pt x="2302" y="3314"/>
                </a:lnTo>
                <a:lnTo>
                  <a:pt x="2288" y="3315"/>
                </a:lnTo>
                <a:lnTo>
                  <a:pt x="2281" y="3323"/>
                </a:lnTo>
                <a:lnTo>
                  <a:pt x="2275" y="3315"/>
                </a:lnTo>
                <a:lnTo>
                  <a:pt x="2267" y="3316"/>
                </a:lnTo>
                <a:lnTo>
                  <a:pt x="2259" y="3300"/>
                </a:lnTo>
                <a:lnTo>
                  <a:pt x="2243" y="3305"/>
                </a:lnTo>
                <a:lnTo>
                  <a:pt x="2252" y="3281"/>
                </a:lnTo>
                <a:lnTo>
                  <a:pt x="2246" y="3263"/>
                </a:lnTo>
                <a:lnTo>
                  <a:pt x="2228" y="3256"/>
                </a:lnTo>
                <a:lnTo>
                  <a:pt x="2222" y="3268"/>
                </a:lnTo>
                <a:lnTo>
                  <a:pt x="2208" y="3244"/>
                </a:lnTo>
                <a:lnTo>
                  <a:pt x="2217" y="3237"/>
                </a:lnTo>
                <a:lnTo>
                  <a:pt x="2226" y="3245"/>
                </a:lnTo>
                <a:lnTo>
                  <a:pt x="2241" y="3242"/>
                </a:lnTo>
                <a:lnTo>
                  <a:pt x="2241" y="3231"/>
                </a:lnTo>
                <a:lnTo>
                  <a:pt x="2226" y="3238"/>
                </a:lnTo>
                <a:lnTo>
                  <a:pt x="2213" y="3221"/>
                </a:lnTo>
                <a:lnTo>
                  <a:pt x="2227" y="3220"/>
                </a:lnTo>
                <a:lnTo>
                  <a:pt x="2233" y="3212"/>
                </a:lnTo>
                <a:lnTo>
                  <a:pt x="2216" y="3204"/>
                </a:lnTo>
                <a:lnTo>
                  <a:pt x="2205" y="3208"/>
                </a:lnTo>
                <a:lnTo>
                  <a:pt x="2195" y="3198"/>
                </a:lnTo>
                <a:lnTo>
                  <a:pt x="2179" y="3209"/>
                </a:lnTo>
                <a:lnTo>
                  <a:pt x="2179" y="3195"/>
                </a:lnTo>
                <a:lnTo>
                  <a:pt x="2192" y="3192"/>
                </a:lnTo>
                <a:lnTo>
                  <a:pt x="2178" y="3185"/>
                </a:lnTo>
                <a:lnTo>
                  <a:pt x="2165" y="3189"/>
                </a:lnTo>
                <a:lnTo>
                  <a:pt x="2174" y="3176"/>
                </a:lnTo>
                <a:lnTo>
                  <a:pt x="2150" y="3175"/>
                </a:lnTo>
                <a:lnTo>
                  <a:pt x="2156" y="3163"/>
                </a:lnTo>
                <a:lnTo>
                  <a:pt x="2170" y="3158"/>
                </a:lnTo>
                <a:lnTo>
                  <a:pt x="2168" y="3145"/>
                </a:lnTo>
                <a:lnTo>
                  <a:pt x="2182" y="3132"/>
                </a:lnTo>
                <a:lnTo>
                  <a:pt x="2167" y="3120"/>
                </a:lnTo>
                <a:lnTo>
                  <a:pt x="2148" y="3119"/>
                </a:lnTo>
                <a:lnTo>
                  <a:pt x="2153" y="3126"/>
                </a:lnTo>
                <a:lnTo>
                  <a:pt x="2145" y="3136"/>
                </a:lnTo>
                <a:lnTo>
                  <a:pt x="2125" y="3126"/>
                </a:lnTo>
                <a:lnTo>
                  <a:pt x="2125" y="3108"/>
                </a:lnTo>
                <a:lnTo>
                  <a:pt x="2115" y="3108"/>
                </a:lnTo>
                <a:lnTo>
                  <a:pt x="2102" y="3121"/>
                </a:lnTo>
                <a:lnTo>
                  <a:pt x="2094" y="3119"/>
                </a:lnTo>
                <a:lnTo>
                  <a:pt x="2089" y="3111"/>
                </a:lnTo>
                <a:lnTo>
                  <a:pt x="2096" y="3101"/>
                </a:lnTo>
                <a:lnTo>
                  <a:pt x="2093" y="3093"/>
                </a:lnTo>
                <a:lnTo>
                  <a:pt x="2085" y="3093"/>
                </a:lnTo>
                <a:lnTo>
                  <a:pt x="2079" y="3075"/>
                </a:lnTo>
                <a:lnTo>
                  <a:pt x="2067" y="3075"/>
                </a:lnTo>
                <a:lnTo>
                  <a:pt x="2059" y="3090"/>
                </a:lnTo>
                <a:lnTo>
                  <a:pt x="2057" y="3119"/>
                </a:lnTo>
                <a:lnTo>
                  <a:pt x="2036" y="3146"/>
                </a:lnTo>
                <a:lnTo>
                  <a:pt x="2032" y="3163"/>
                </a:lnTo>
                <a:lnTo>
                  <a:pt x="2018" y="3171"/>
                </a:lnTo>
                <a:lnTo>
                  <a:pt x="2019" y="3180"/>
                </a:lnTo>
                <a:lnTo>
                  <a:pt x="1993" y="3208"/>
                </a:lnTo>
                <a:lnTo>
                  <a:pt x="1986" y="3237"/>
                </a:lnTo>
                <a:lnTo>
                  <a:pt x="1969" y="3249"/>
                </a:lnTo>
                <a:lnTo>
                  <a:pt x="1942" y="3259"/>
                </a:lnTo>
                <a:lnTo>
                  <a:pt x="1931" y="3303"/>
                </a:lnTo>
                <a:lnTo>
                  <a:pt x="1918" y="3329"/>
                </a:lnTo>
                <a:lnTo>
                  <a:pt x="1880" y="3357"/>
                </a:lnTo>
                <a:lnTo>
                  <a:pt x="1877" y="3368"/>
                </a:lnTo>
                <a:lnTo>
                  <a:pt x="1836" y="3373"/>
                </a:lnTo>
                <a:lnTo>
                  <a:pt x="1807" y="3358"/>
                </a:lnTo>
                <a:lnTo>
                  <a:pt x="1794" y="3361"/>
                </a:lnTo>
                <a:lnTo>
                  <a:pt x="1783" y="3341"/>
                </a:lnTo>
                <a:lnTo>
                  <a:pt x="1762" y="3323"/>
                </a:lnTo>
                <a:lnTo>
                  <a:pt x="1741" y="3329"/>
                </a:lnTo>
                <a:lnTo>
                  <a:pt x="1745" y="3297"/>
                </a:lnTo>
                <a:lnTo>
                  <a:pt x="1722" y="3299"/>
                </a:lnTo>
                <a:lnTo>
                  <a:pt x="1710" y="3293"/>
                </a:lnTo>
                <a:lnTo>
                  <a:pt x="1671" y="3315"/>
                </a:lnTo>
                <a:lnTo>
                  <a:pt x="1664" y="3306"/>
                </a:lnTo>
                <a:lnTo>
                  <a:pt x="1671" y="3283"/>
                </a:lnTo>
                <a:lnTo>
                  <a:pt x="1651" y="3279"/>
                </a:lnTo>
                <a:lnTo>
                  <a:pt x="1647" y="3263"/>
                </a:lnTo>
                <a:lnTo>
                  <a:pt x="1633" y="3266"/>
                </a:lnTo>
                <a:lnTo>
                  <a:pt x="1635" y="3286"/>
                </a:lnTo>
                <a:lnTo>
                  <a:pt x="1627" y="3289"/>
                </a:lnTo>
                <a:lnTo>
                  <a:pt x="1613" y="3277"/>
                </a:lnTo>
                <a:lnTo>
                  <a:pt x="1596" y="3281"/>
                </a:lnTo>
                <a:lnTo>
                  <a:pt x="1587" y="3275"/>
                </a:lnTo>
                <a:lnTo>
                  <a:pt x="1578" y="3282"/>
                </a:lnTo>
                <a:lnTo>
                  <a:pt x="1561" y="3262"/>
                </a:lnTo>
                <a:lnTo>
                  <a:pt x="1542" y="3266"/>
                </a:lnTo>
                <a:lnTo>
                  <a:pt x="1534" y="3250"/>
                </a:lnTo>
                <a:lnTo>
                  <a:pt x="1523" y="3249"/>
                </a:lnTo>
                <a:lnTo>
                  <a:pt x="1483" y="3224"/>
                </a:lnTo>
                <a:lnTo>
                  <a:pt x="1481" y="3213"/>
                </a:lnTo>
                <a:lnTo>
                  <a:pt x="1455" y="3192"/>
                </a:lnTo>
                <a:lnTo>
                  <a:pt x="1441" y="3188"/>
                </a:lnTo>
                <a:lnTo>
                  <a:pt x="1433" y="3226"/>
                </a:lnTo>
                <a:lnTo>
                  <a:pt x="1408" y="3210"/>
                </a:lnTo>
                <a:lnTo>
                  <a:pt x="1402" y="3230"/>
                </a:lnTo>
                <a:lnTo>
                  <a:pt x="1384" y="3230"/>
                </a:lnTo>
                <a:lnTo>
                  <a:pt x="1391" y="3213"/>
                </a:lnTo>
                <a:lnTo>
                  <a:pt x="1383" y="3197"/>
                </a:lnTo>
                <a:lnTo>
                  <a:pt x="1368" y="3185"/>
                </a:lnTo>
                <a:lnTo>
                  <a:pt x="1366" y="3162"/>
                </a:lnTo>
                <a:lnTo>
                  <a:pt x="1343" y="3170"/>
                </a:lnTo>
                <a:lnTo>
                  <a:pt x="1327" y="3191"/>
                </a:lnTo>
                <a:lnTo>
                  <a:pt x="1315" y="3188"/>
                </a:lnTo>
                <a:lnTo>
                  <a:pt x="1301" y="3173"/>
                </a:lnTo>
                <a:lnTo>
                  <a:pt x="1312" y="3161"/>
                </a:lnTo>
                <a:lnTo>
                  <a:pt x="1288" y="3151"/>
                </a:lnTo>
                <a:lnTo>
                  <a:pt x="1285" y="3143"/>
                </a:lnTo>
                <a:lnTo>
                  <a:pt x="1259" y="3144"/>
                </a:lnTo>
                <a:lnTo>
                  <a:pt x="1232" y="3121"/>
                </a:lnTo>
                <a:lnTo>
                  <a:pt x="1216" y="3131"/>
                </a:lnTo>
                <a:lnTo>
                  <a:pt x="1206" y="3124"/>
                </a:lnTo>
                <a:lnTo>
                  <a:pt x="1193" y="3131"/>
                </a:lnTo>
                <a:lnTo>
                  <a:pt x="1181" y="3120"/>
                </a:lnTo>
                <a:lnTo>
                  <a:pt x="1155" y="3118"/>
                </a:lnTo>
                <a:lnTo>
                  <a:pt x="1141" y="3127"/>
                </a:lnTo>
                <a:lnTo>
                  <a:pt x="1138" y="3142"/>
                </a:lnTo>
                <a:lnTo>
                  <a:pt x="1120" y="3146"/>
                </a:lnTo>
                <a:lnTo>
                  <a:pt x="1118" y="3154"/>
                </a:lnTo>
                <a:lnTo>
                  <a:pt x="1097" y="3161"/>
                </a:lnTo>
                <a:lnTo>
                  <a:pt x="1086" y="3151"/>
                </a:lnTo>
                <a:lnTo>
                  <a:pt x="1103" y="3134"/>
                </a:lnTo>
                <a:lnTo>
                  <a:pt x="1088" y="3132"/>
                </a:lnTo>
                <a:lnTo>
                  <a:pt x="1081" y="3107"/>
                </a:lnTo>
                <a:lnTo>
                  <a:pt x="1086" y="3095"/>
                </a:lnTo>
                <a:lnTo>
                  <a:pt x="1064" y="3089"/>
                </a:lnTo>
                <a:lnTo>
                  <a:pt x="1046" y="3068"/>
                </a:lnTo>
                <a:lnTo>
                  <a:pt x="1026" y="3073"/>
                </a:lnTo>
                <a:lnTo>
                  <a:pt x="1022" y="3070"/>
                </a:lnTo>
                <a:lnTo>
                  <a:pt x="1025" y="3052"/>
                </a:lnTo>
                <a:lnTo>
                  <a:pt x="1011" y="3053"/>
                </a:lnTo>
                <a:lnTo>
                  <a:pt x="1027" y="3007"/>
                </a:lnTo>
                <a:lnTo>
                  <a:pt x="1020" y="2989"/>
                </a:lnTo>
                <a:lnTo>
                  <a:pt x="1006" y="2997"/>
                </a:lnTo>
                <a:lnTo>
                  <a:pt x="1005" y="3007"/>
                </a:lnTo>
                <a:lnTo>
                  <a:pt x="988" y="3013"/>
                </a:lnTo>
                <a:lnTo>
                  <a:pt x="1005" y="3031"/>
                </a:lnTo>
                <a:lnTo>
                  <a:pt x="971" y="3026"/>
                </a:lnTo>
                <a:lnTo>
                  <a:pt x="965" y="3011"/>
                </a:lnTo>
                <a:lnTo>
                  <a:pt x="932" y="2994"/>
                </a:lnTo>
                <a:lnTo>
                  <a:pt x="915" y="3013"/>
                </a:lnTo>
                <a:lnTo>
                  <a:pt x="908" y="3005"/>
                </a:lnTo>
                <a:lnTo>
                  <a:pt x="913" y="2987"/>
                </a:lnTo>
                <a:lnTo>
                  <a:pt x="908" y="2982"/>
                </a:lnTo>
                <a:lnTo>
                  <a:pt x="871" y="2991"/>
                </a:lnTo>
                <a:lnTo>
                  <a:pt x="858" y="2979"/>
                </a:lnTo>
                <a:lnTo>
                  <a:pt x="854" y="2965"/>
                </a:lnTo>
                <a:lnTo>
                  <a:pt x="839" y="2962"/>
                </a:lnTo>
                <a:lnTo>
                  <a:pt x="840" y="2971"/>
                </a:lnTo>
                <a:lnTo>
                  <a:pt x="828" y="2983"/>
                </a:lnTo>
                <a:lnTo>
                  <a:pt x="801" y="2983"/>
                </a:lnTo>
                <a:lnTo>
                  <a:pt x="795" y="2972"/>
                </a:lnTo>
                <a:lnTo>
                  <a:pt x="798" y="2952"/>
                </a:lnTo>
                <a:lnTo>
                  <a:pt x="780" y="2950"/>
                </a:lnTo>
                <a:lnTo>
                  <a:pt x="779" y="2965"/>
                </a:lnTo>
                <a:lnTo>
                  <a:pt x="766" y="2971"/>
                </a:lnTo>
                <a:lnTo>
                  <a:pt x="759" y="2958"/>
                </a:lnTo>
                <a:lnTo>
                  <a:pt x="742" y="2965"/>
                </a:lnTo>
                <a:lnTo>
                  <a:pt x="743" y="2980"/>
                </a:lnTo>
                <a:lnTo>
                  <a:pt x="734" y="2988"/>
                </a:lnTo>
                <a:lnTo>
                  <a:pt x="707" y="2967"/>
                </a:lnTo>
                <a:lnTo>
                  <a:pt x="705" y="2954"/>
                </a:lnTo>
                <a:lnTo>
                  <a:pt x="672" y="2950"/>
                </a:lnTo>
                <a:lnTo>
                  <a:pt x="667" y="2963"/>
                </a:lnTo>
                <a:lnTo>
                  <a:pt x="656" y="2959"/>
                </a:lnTo>
                <a:lnTo>
                  <a:pt x="657" y="2950"/>
                </a:lnTo>
                <a:lnTo>
                  <a:pt x="624" y="2952"/>
                </a:lnTo>
                <a:lnTo>
                  <a:pt x="638" y="2963"/>
                </a:lnTo>
                <a:lnTo>
                  <a:pt x="630" y="2983"/>
                </a:lnTo>
                <a:lnTo>
                  <a:pt x="611" y="2998"/>
                </a:lnTo>
                <a:lnTo>
                  <a:pt x="602" y="2984"/>
                </a:lnTo>
                <a:lnTo>
                  <a:pt x="578" y="2977"/>
                </a:lnTo>
                <a:lnTo>
                  <a:pt x="544" y="2986"/>
                </a:lnTo>
                <a:lnTo>
                  <a:pt x="533" y="2966"/>
                </a:lnTo>
                <a:lnTo>
                  <a:pt x="516" y="3003"/>
                </a:lnTo>
                <a:lnTo>
                  <a:pt x="531" y="3016"/>
                </a:lnTo>
                <a:lnTo>
                  <a:pt x="524" y="3034"/>
                </a:lnTo>
                <a:lnTo>
                  <a:pt x="508" y="3042"/>
                </a:lnTo>
                <a:lnTo>
                  <a:pt x="491" y="3034"/>
                </a:lnTo>
                <a:lnTo>
                  <a:pt x="478" y="3058"/>
                </a:lnTo>
                <a:lnTo>
                  <a:pt x="467" y="3051"/>
                </a:lnTo>
                <a:lnTo>
                  <a:pt x="450" y="3020"/>
                </a:lnTo>
                <a:lnTo>
                  <a:pt x="440" y="3042"/>
                </a:lnTo>
                <a:lnTo>
                  <a:pt x="415" y="3059"/>
                </a:lnTo>
                <a:lnTo>
                  <a:pt x="393" y="3039"/>
                </a:lnTo>
                <a:lnTo>
                  <a:pt x="373" y="3035"/>
                </a:lnTo>
                <a:lnTo>
                  <a:pt x="389" y="3013"/>
                </a:lnTo>
                <a:lnTo>
                  <a:pt x="371" y="3000"/>
                </a:lnTo>
                <a:lnTo>
                  <a:pt x="360" y="3012"/>
                </a:lnTo>
                <a:lnTo>
                  <a:pt x="337" y="3027"/>
                </a:lnTo>
                <a:lnTo>
                  <a:pt x="290" y="3003"/>
                </a:lnTo>
                <a:lnTo>
                  <a:pt x="267" y="3016"/>
                </a:lnTo>
                <a:lnTo>
                  <a:pt x="253" y="2991"/>
                </a:lnTo>
                <a:lnTo>
                  <a:pt x="242" y="2987"/>
                </a:lnTo>
                <a:lnTo>
                  <a:pt x="179" y="2991"/>
                </a:lnTo>
                <a:lnTo>
                  <a:pt x="152" y="2976"/>
                </a:lnTo>
                <a:lnTo>
                  <a:pt x="139" y="2960"/>
                </a:lnTo>
                <a:lnTo>
                  <a:pt x="119" y="2973"/>
                </a:lnTo>
                <a:lnTo>
                  <a:pt x="100" y="2965"/>
                </a:lnTo>
                <a:lnTo>
                  <a:pt x="95" y="2956"/>
                </a:lnTo>
                <a:lnTo>
                  <a:pt x="133" y="2906"/>
                </a:lnTo>
                <a:lnTo>
                  <a:pt x="90" y="2905"/>
                </a:lnTo>
                <a:lnTo>
                  <a:pt x="86" y="2889"/>
                </a:lnTo>
                <a:lnTo>
                  <a:pt x="74" y="2900"/>
                </a:lnTo>
                <a:lnTo>
                  <a:pt x="63" y="2891"/>
                </a:lnTo>
                <a:lnTo>
                  <a:pt x="30" y="2854"/>
                </a:lnTo>
                <a:lnTo>
                  <a:pt x="2" y="2847"/>
                </a:lnTo>
                <a:lnTo>
                  <a:pt x="0" y="2824"/>
                </a:lnTo>
                <a:lnTo>
                  <a:pt x="0" y="282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723698" y="2549694"/>
            <a:ext cx="2198216" cy="1637067"/>
          </a:xfrm>
          <a:custGeom>
            <a:avLst/>
            <a:gdLst>
              <a:gd name="T0" fmla="*/ 209 w 4740"/>
              <a:gd name="T1" fmla="*/ 2 h 3529"/>
              <a:gd name="T2" fmla="*/ 425 w 4740"/>
              <a:gd name="T3" fmla="*/ 20 h 3529"/>
              <a:gd name="T4" fmla="*/ 595 w 4740"/>
              <a:gd name="T5" fmla="*/ 102 h 3529"/>
              <a:gd name="T6" fmla="*/ 778 w 4740"/>
              <a:gd name="T7" fmla="*/ 181 h 3529"/>
              <a:gd name="T8" fmla="*/ 993 w 4740"/>
              <a:gd name="T9" fmla="*/ 259 h 3529"/>
              <a:gd name="T10" fmla="*/ 1236 w 4740"/>
              <a:gd name="T11" fmla="*/ 329 h 3529"/>
              <a:gd name="T12" fmla="*/ 1554 w 4740"/>
              <a:gd name="T13" fmla="*/ 299 h 3529"/>
              <a:gd name="T14" fmla="*/ 1710 w 4740"/>
              <a:gd name="T15" fmla="*/ 158 h 3529"/>
              <a:gd name="T16" fmla="*/ 1790 w 4740"/>
              <a:gd name="T17" fmla="*/ 258 h 3529"/>
              <a:gd name="T18" fmla="*/ 1860 w 4740"/>
              <a:gd name="T19" fmla="*/ 365 h 3529"/>
              <a:gd name="T20" fmla="*/ 1954 w 4740"/>
              <a:gd name="T21" fmla="*/ 422 h 3529"/>
              <a:gd name="T22" fmla="*/ 2144 w 4740"/>
              <a:gd name="T23" fmla="*/ 514 h 3529"/>
              <a:gd name="T24" fmla="*/ 2637 w 4740"/>
              <a:gd name="T25" fmla="*/ 460 h 3529"/>
              <a:gd name="T26" fmla="*/ 2981 w 4740"/>
              <a:gd name="T27" fmla="*/ 476 h 3529"/>
              <a:gd name="T28" fmla="*/ 3090 w 4740"/>
              <a:gd name="T29" fmla="*/ 305 h 3529"/>
              <a:gd name="T30" fmla="*/ 3214 w 4740"/>
              <a:gd name="T31" fmla="*/ 284 h 3529"/>
              <a:gd name="T32" fmla="*/ 3427 w 4740"/>
              <a:gd name="T33" fmla="*/ 416 h 3529"/>
              <a:gd name="T34" fmla="*/ 3591 w 4740"/>
              <a:gd name="T35" fmla="*/ 555 h 3529"/>
              <a:gd name="T36" fmla="*/ 3749 w 4740"/>
              <a:gd name="T37" fmla="*/ 599 h 3529"/>
              <a:gd name="T38" fmla="*/ 3834 w 4740"/>
              <a:gd name="T39" fmla="*/ 729 h 3529"/>
              <a:gd name="T40" fmla="*/ 3955 w 4740"/>
              <a:gd name="T41" fmla="*/ 821 h 3529"/>
              <a:gd name="T42" fmla="*/ 4212 w 4740"/>
              <a:gd name="T43" fmla="*/ 900 h 3529"/>
              <a:gd name="T44" fmla="*/ 4326 w 4740"/>
              <a:gd name="T45" fmla="*/ 1020 h 3529"/>
              <a:gd name="T46" fmla="*/ 4348 w 4740"/>
              <a:gd name="T47" fmla="*/ 1190 h 3529"/>
              <a:gd name="T48" fmla="*/ 4350 w 4740"/>
              <a:gd name="T49" fmla="*/ 1434 h 3529"/>
              <a:gd name="T50" fmla="*/ 4540 w 4740"/>
              <a:gd name="T51" fmla="*/ 1590 h 3529"/>
              <a:gd name="T52" fmla="*/ 4521 w 4740"/>
              <a:gd name="T53" fmla="*/ 1803 h 3529"/>
              <a:gd name="T54" fmla="*/ 4469 w 4740"/>
              <a:gd name="T55" fmla="*/ 2101 h 3529"/>
              <a:gd name="T56" fmla="*/ 4610 w 4740"/>
              <a:gd name="T57" fmla="*/ 2459 h 3529"/>
              <a:gd name="T58" fmla="*/ 4425 w 4740"/>
              <a:gd name="T59" fmla="*/ 2621 h 3529"/>
              <a:gd name="T60" fmla="*/ 4153 w 4740"/>
              <a:gd name="T61" fmla="*/ 2859 h 3529"/>
              <a:gd name="T62" fmla="*/ 3904 w 4740"/>
              <a:gd name="T63" fmla="*/ 3100 h 3529"/>
              <a:gd name="T64" fmla="*/ 3765 w 4740"/>
              <a:gd name="T65" fmla="*/ 3278 h 3529"/>
              <a:gd name="T66" fmla="*/ 3462 w 4740"/>
              <a:gd name="T67" fmla="*/ 3329 h 3529"/>
              <a:gd name="T68" fmla="*/ 3253 w 4740"/>
              <a:gd name="T69" fmla="*/ 3529 h 3529"/>
              <a:gd name="T70" fmla="*/ 3031 w 4740"/>
              <a:gd name="T71" fmla="*/ 3322 h 3529"/>
              <a:gd name="T72" fmla="*/ 2937 w 4740"/>
              <a:gd name="T73" fmla="*/ 3098 h 3529"/>
              <a:gd name="T74" fmla="*/ 2972 w 4740"/>
              <a:gd name="T75" fmla="*/ 2905 h 3529"/>
              <a:gd name="T76" fmla="*/ 3072 w 4740"/>
              <a:gd name="T77" fmla="*/ 2694 h 3529"/>
              <a:gd name="T78" fmla="*/ 2926 w 4740"/>
              <a:gd name="T79" fmla="*/ 2515 h 3529"/>
              <a:gd name="T80" fmla="*/ 2568 w 4740"/>
              <a:gd name="T81" fmla="*/ 2405 h 3529"/>
              <a:gd name="T82" fmla="*/ 2271 w 4740"/>
              <a:gd name="T83" fmla="*/ 2404 h 3529"/>
              <a:gd name="T84" fmla="*/ 1856 w 4740"/>
              <a:gd name="T85" fmla="*/ 2458 h 3529"/>
              <a:gd name="T86" fmla="*/ 1622 w 4740"/>
              <a:gd name="T87" fmla="*/ 2610 h 3529"/>
              <a:gd name="T88" fmla="*/ 1378 w 4740"/>
              <a:gd name="T89" fmla="*/ 2742 h 3529"/>
              <a:gd name="T90" fmla="*/ 920 w 4740"/>
              <a:gd name="T91" fmla="*/ 2810 h 3529"/>
              <a:gd name="T92" fmla="*/ 725 w 4740"/>
              <a:gd name="T93" fmla="*/ 2620 h 3529"/>
              <a:gd name="T94" fmla="*/ 505 w 4740"/>
              <a:gd name="T95" fmla="*/ 2638 h 3529"/>
              <a:gd name="T96" fmla="*/ 727 w 4740"/>
              <a:gd name="T97" fmla="*/ 2302 h 3529"/>
              <a:gd name="T98" fmla="*/ 795 w 4740"/>
              <a:gd name="T99" fmla="*/ 2073 h 3529"/>
              <a:gd name="T100" fmla="*/ 936 w 4740"/>
              <a:gd name="T101" fmla="*/ 1962 h 3529"/>
              <a:gd name="T102" fmla="*/ 1277 w 4740"/>
              <a:gd name="T103" fmla="*/ 1920 h 3529"/>
              <a:gd name="T104" fmla="*/ 1415 w 4740"/>
              <a:gd name="T105" fmla="*/ 1726 h 3529"/>
              <a:gd name="T106" fmla="*/ 1345 w 4740"/>
              <a:gd name="T107" fmla="*/ 1629 h 3529"/>
              <a:gd name="T108" fmla="*/ 1281 w 4740"/>
              <a:gd name="T109" fmla="*/ 1437 h 3529"/>
              <a:gd name="T110" fmla="*/ 1103 w 4740"/>
              <a:gd name="T111" fmla="*/ 1246 h 3529"/>
              <a:gd name="T112" fmla="*/ 940 w 4740"/>
              <a:gd name="T113" fmla="*/ 1080 h 3529"/>
              <a:gd name="T114" fmla="*/ 692 w 4740"/>
              <a:gd name="T115" fmla="*/ 1050 h 3529"/>
              <a:gd name="T116" fmla="*/ 456 w 4740"/>
              <a:gd name="T117" fmla="*/ 1052 h 3529"/>
              <a:gd name="T118" fmla="*/ 510 w 4740"/>
              <a:gd name="T119" fmla="*/ 716 h 3529"/>
              <a:gd name="T120" fmla="*/ 279 w 4740"/>
              <a:gd name="T121" fmla="*/ 416 h 3529"/>
              <a:gd name="T122" fmla="*/ 99 w 4740"/>
              <a:gd name="T123" fmla="*/ 15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40" h="3529">
                <a:moveTo>
                  <a:pt x="0" y="109"/>
                </a:moveTo>
                <a:lnTo>
                  <a:pt x="25" y="91"/>
                </a:lnTo>
                <a:lnTo>
                  <a:pt x="35" y="70"/>
                </a:lnTo>
                <a:lnTo>
                  <a:pt x="52" y="101"/>
                </a:lnTo>
                <a:lnTo>
                  <a:pt x="63" y="108"/>
                </a:lnTo>
                <a:lnTo>
                  <a:pt x="76" y="84"/>
                </a:lnTo>
                <a:lnTo>
                  <a:pt x="93" y="92"/>
                </a:lnTo>
                <a:lnTo>
                  <a:pt x="109" y="83"/>
                </a:lnTo>
                <a:lnTo>
                  <a:pt x="116" y="65"/>
                </a:lnTo>
                <a:lnTo>
                  <a:pt x="101" y="53"/>
                </a:lnTo>
                <a:lnTo>
                  <a:pt x="118" y="15"/>
                </a:lnTo>
                <a:lnTo>
                  <a:pt x="129" y="35"/>
                </a:lnTo>
                <a:lnTo>
                  <a:pt x="163" y="27"/>
                </a:lnTo>
                <a:lnTo>
                  <a:pt x="187" y="34"/>
                </a:lnTo>
                <a:lnTo>
                  <a:pt x="196" y="48"/>
                </a:lnTo>
                <a:lnTo>
                  <a:pt x="215" y="33"/>
                </a:lnTo>
                <a:lnTo>
                  <a:pt x="223" y="13"/>
                </a:lnTo>
                <a:lnTo>
                  <a:pt x="209" y="2"/>
                </a:lnTo>
                <a:lnTo>
                  <a:pt x="242" y="0"/>
                </a:lnTo>
                <a:lnTo>
                  <a:pt x="241" y="9"/>
                </a:lnTo>
                <a:lnTo>
                  <a:pt x="252" y="13"/>
                </a:lnTo>
                <a:lnTo>
                  <a:pt x="257" y="0"/>
                </a:lnTo>
                <a:lnTo>
                  <a:pt x="290" y="3"/>
                </a:lnTo>
                <a:lnTo>
                  <a:pt x="292" y="17"/>
                </a:lnTo>
                <a:lnTo>
                  <a:pt x="319" y="37"/>
                </a:lnTo>
                <a:lnTo>
                  <a:pt x="328" y="30"/>
                </a:lnTo>
                <a:lnTo>
                  <a:pt x="327" y="15"/>
                </a:lnTo>
                <a:lnTo>
                  <a:pt x="344" y="8"/>
                </a:lnTo>
                <a:lnTo>
                  <a:pt x="351" y="21"/>
                </a:lnTo>
                <a:lnTo>
                  <a:pt x="364" y="15"/>
                </a:lnTo>
                <a:lnTo>
                  <a:pt x="365" y="0"/>
                </a:lnTo>
                <a:lnTo>
                  <a:pt x="383" y="2"/>
                </a:lnTo>
                <a:lnTo>
                  <a:pt x="380" y="21"/>
                </a:lnTo>
                <a:lnTo>
                  <a:pt x="386" y="33"/>
                </a:lnTo>
                <a:lnTo>
                  <a:pt x="413" y="33"/>
                </a:lnTo>
                <a:lnTo>
                  <a:pt x="425" y="20"/>
                </a:lnTo>
                <a:lnTo>
                  <a:pt x="424" y="12"/>
                </a:lnTo>
                <a:lnTo>
                  <a:pt x="439" y="15"/>
                </a:lnTo>
                <a:lnTo>
                  <a:pt x="443" y="28"/>
                </a:lnTo>
                <a:lnTo>
                  <a:pt x="456" y="40"/>
                </a:lnTo>
                <a:lnTo>
                  <a:pt x="493" y="32"/>
                </a:lnTo>
                <a:lnTo>
                  <a:pt x="498" y="37"/>
                </a:lnTo>
                <a:lnTo>
                  <a:pt x="493" y="55"/>
                </a:lnTo>
                <a:lnTo>
                  <a:pt x="500" y="62"/>
                </a:lnTo>
                <a:lnTo>
                  <a:pt x="517" y="42"/>
                </a:lnTo>
                <a:lnTo>
                  <a:pt x="550" y="61"/>
                </a:lnTo>
                <a:lnTo>
                  <a:pt x="556" y="76"/>
                </a:lnTo>
                <a:lnTo>
                  <a:pt x="590" y="79"/>
                </a:lnTo>
                <a:lnTo>
                  <a:pt x="573" y="63"/>
                </a:lnTo>
                <a:lnTo>
                  <a:pt x="590" y="57"/>
                </a:lnTo>
                <a:lnTo>
                  <a:pt x="591" y="47"/>
                </a:lnTo>
                <a:lnTo>
                  <a:pt x="605" y="39"/>
                </a:lnTo>
                <a:lnTo>
                  <a:pt x="612" y="57"/>
                </a:lnTo>
                <a:lnTo>
                  <a:pt x="595" y="102"/>
                </a:lnTo>
                <a:lnTo>
                  <a:pt x="609" y="102"/>
                </a:lnTo>
                <a:lnTo>
                  <a:pt x="607" y="120"/>
                </a:lnTo>
                <a:lnTo>
                  <a:pt x="611" y="123"/>
                </a:lnTo>
                <a:lnTo>
                  <a:pt x="631" y="118"/>
                </a:lnTo>
                <a:lnTo>
                  <a:pt x="649" y="139"/>
                </a:lnTo>
                <a:lnTo>
                  <a:pt x="671" y="144"/>
                </a:lnTo>
                <a:lnTo>
                  <a:pt x="666" y="156"/>
                </a:lnTo>
                <a:lnTo>
                  <a:pt x="673" y="182"/>
                </a:lnTo>
                <a:lnTo>
                  <a:pt x="686" y="183"/>
                </a:lnTo>
                <a:lnTo>
                  <a:pt x="671" y="201"/>
                </a:lnTo>
                <a:lnTo>
                  <a:pt x="682" y="211"/>
                </a:lnTo>
                <a:lnTo>
                  <a:pt x="703" y="204"/>
                </a:lnTo>
                <a:lnTo>
                  <a:pt x="705" y="196"/>
                </a:lnTo>
                <a:lnTo>
                  <a:pt x="723" y="192"/>
                </a:lnTo>
                <a:lnTo>
                  <a:pt x="726" y="177"/>
                </a:lnTo>
                <a:lnTo>
                  <a:pt x="740" y="168"/>
                </a:lnTo>
                <a:lnTo>
                  <a:pt x="766" y="170"/>
                </a:lnTo>
                <a:lnTo>
                  <a:pt x="778" y="181"/>
                </a:lnTo>
                <a:lnTo>
                  <a:pt x="791" y="174"/>
                </a:lnTo>
                <a:lnTo>
                  <a:pt x="801" y="181"/>
                </a:lnTo>
                <a:lnTo>
                  <a:pt x="817" y="171"/>
                </a:lnTo>
                <a:lnTo>
                  <a:pt x="844" y="194"/>
                </a:lnTo>
                <a:lnTo>
                  <a:pt x="870" y="192"/>
                </a:lnTo>
                <a:lnTo>
                  <a:pt x="873" y="201"/>
                </a:lnTo>
                <a:lnTo>
                  <a:pt x="897" y="211"/>
                </a:lnTo>
                <a:lnTo>
                  <a:pt x="886" y="223"/>
                </a:lnTo>
                <a:lnTo>
                  <a:pt x="900" y="238"/>
                </a:lnTo>
                <a:lnTo>
                  <a:pt x="912" y="241"/>
                </a:lnTo>
                <a:lnTo>
                  <a:pt x="928" y="220"/>
                </a:lnTo>
                <a:lnTo>
                  <a:pt x="951" y="212"/>
                </a:lnTo>
                <a:lnTo>
                  <a:pt x="953" y="234"/>
                </a:lnTo>
                <a:lnTo>
                  <a:pt x="968" y="246"/>
                </a:lnTo>
                <a:lnTo>
                  <a:pt x="976" y="263"/>
                </a:lnTo>
                <a:lnTo>
                  <a:pt x="969" y="280"/>
                </a:lnTo>
                <a:lnTo>
                  <a:pt x="987" y="280"/>
                </a:lnTo>
                <a:lnTo>
                  <a:pt x="993" y="259"/>
                </a:lnTo>
                <a:lnTo>
                  <a:pt x="1018" y="276"/>
                </a:lnTo>
                <a:lnTo>
                  <a:pt x="1026" y="238"/>
                </a:lnTo>
                <a:lnTo>
                  <a:pt x="1040" y="241"/>
                </a:lnTo>
                <a:lnTo>
                  <a:pt x="1066" y="262"/>
                </a:lnTo>
                <a:lnTo>
                  <a:pt x="1068" y="273"/>
                </a:lnTo>
                <a:lnTo>
                  <a:pt x="1108" y="298"/>
                </a:lnTo>
                <a:lnTo>
                  <a:pt x="1119" y="300"/>
                </a:lnTo>
                <a:lnTo>
                  <a:pt x="1127" y="315"/>
                </a:lnTo>
                <a:lnTo>
                  <a:pt x="1146" y="312"/>
                </a:lnTo>
                <a:lnTo>
                  <a:pt x="1163" y="331"/>
                </a:lnTo>
                <a:lnTo>
                  <a:pt x="1172" y="325"/>
                </a:lnTo>
                <a:lnTo>
                  <a:pt x="1181" y="331"/>
                </a:lnTo>
                <a:lnTo>
                  <a:pt x="1198" y="327"/>
                </a:lnTo>
                <a:lnTo>
                  <a:pt x="1212" y="339"/>
                </a:lnTo>
                <a:lnTo>
                  <a:pt x="1220" y="335"/>
                </a:lnTo>
                <a:lnTo>
                  <a:pt x="1218" y="316"/>
                </a:lnTo>
                <a:lnTo>
                  <a:pt x="1232" y="313"/>
                </a:lnTo>
                <a:lnTo>
                  <a:pt x="1236" y="329"/>
                </a:lnTo>
                <a:lnTo>
                  <a:pt x="1256" y="332"/>
                </a:lnTo>
                <a:lnTo>
                  <a:pt x="1249" y="356"/>
                </a:lnTo>
                <a:lnTo>
                  <a:pt x="1256" y="365"/>
                </a:lnTo>
                <a:lnTo>
                  <a:pt x="1295" y="343"/>
                </a:lnTo>
                <a:lnTo>
                  <a:pt x="1307" y="349"/>
                </a:lnTo>
                <a:lnTo>
                  <a:pt x="1330" y="347"/>
                </a:lnTo>
                <a:lnTo>
                  <a:pt x="1326" y="379"/>
                </a:lnTo>
                <a:lnTo>
                  <a:pt x="1347" y="373"/>
                </a:lnTo>
                <a:lnTo>
                  <a:pt x="1368" y="391"/>
                </a:lnTo>
                <a:lnTo>
                  <a:pt x="1378" y="411"/>
                </a:lnTo>
                <a:lnTo>
                  <a:pt x="1392" y="408"/>
                </a:lnTo>
                <a:lnTo>
                  <a:pt x="1421" y="423"/>
                </a:lnTo>
                <a:lnTo>
                  <a:pt x="1462" y="418"/>
                </a:lnTo>
                <a:lnTo>
                  <a:pt x="1465" y="407"/>
                </a:lnTo>
                <a:lnTo>
                  <a:pt x="1503" y="378"/>
                </a:lnTo>
                <a:lnTo>
                  <a:pt x="1516" y="352"/>
                </a:lnTo>
                <a:lnTo>
                  <a:pt x="1527" y="308"/>
                </a:lnTo>
                <a:lnTo>
                  <a:pt x="1554" y="299"/>
                </a:lnTo>
                <a:lnTo>
                  <a:pt x="1571" y="286"/>
                </a:lnTo>
                <a:lnTo>
                  <a:pt x="1577" y="258"/>
                </a:lnTo>
                <a:lnTo>
                  <a:pt x="1604" y="230"/>
                </a:lnTo>
                <a:lnTo>
                  <a:pt x="1603" y="220"/>
                </a:lnTo>
                <a:lnTo>
                  <a:pt x="1617" y="213"/>
                </a:lnTo>
                <a:lnTo>
                  <a:pt x="1621" y="196"/>
                </a:lnTo>
                <a:lnTo>
                  <a:pt x="1642" y="169"/>
                </a:lnTo>
                <a:lnTo>
                  <a:pt x="1643" y="140"/>
                </a:lnTo>
                <a:lnTo>
                  <a:pt x="1652" y="125"/>
                </a:lnTo>
                <a:lnTo>
                  <a:pt x="1664" y="125"/>
                </a:lnTo>
                <a:lnTo>
                  <a:pt x="1670" y="141"/>
                </a:lnTo>
                <a:lnTo>
                  <a:pt x="1678" y="141"/>
                </a:lnTo>
                <a:lnTo>
                  <a:pt x="1681" y="150"/>
                </a:lnTo>
                <a:lnTo>
                  <a:pt x="1674" y="160"/>
                </a:lnTo>
                <a:lnTo>
                  <a:pt x="1679" y="169"/>
                </a:lnTo>
                <a:lnTo>
                  <a:pt x="1687" y="171"/>
                </a:lnTo>
                <a:lnTo>
                  <a:pt x="1700" y="158"/>
                </a:lnTo>
                <a:lnTo>
                  <a:pt x="1710" y="158"/>
                </a:lnTo>
                <a:lnTo>
                  <a:pt x="1708" y="176"/>
                </a:lnTo>
                <a:lnTo>
                  <a:pt x="1730" y="185"/>
                </a:lnTo>
                <a:lnTo>
                  <a:pt x="1738" y="176"/>
                </a:lnTo>
                <a:lnTo>
                  <a:pt x="1733" y="169"/>
                </a:lnTo>
                <a:lnTo>
                  <a:pt x="1752" y="170"/>
                </a:lnTo>
                <a:lnTo>
                  <a:pt x="1766" y="181"/>
                </a:lnTo>
                <a:lnTo>
                  <a:pt x="1753" y="195"/>
                </a:lnTo>
                <a:lnTo>
                  <a:pt x="1755" y="207"/>
                </a:lnTo>
                <a:lnTo>
                  <a:pt x="1741" y="212"/>
                </a:lnTo>
                <a:lnTo>
                  <a:pt x="1735" y="225"/>
                </a:lnTo>
                <a:lnTo>
                  <a:pt x="1759" y="226"/>
                </a:lnTo>
                <a:lnTo>
                  <a:pt x="1750" y="239"/>
                </a:lnTo>
                <a:lnTo>
                  <a:pt x="1763" y="235"/>
                </a:lnTo>
                <a:lnTo>
                  <a:pt x="1777" y="241"/>
                </a:lnTo>
                <a:lnTo>
                  <a:pt x="1764" y="245"/>
                </a:lnTo>
                <a:lnTo>
                  <a:pt x="1764" y="258"/>
                </a:lnTo>
                <a:lnTo>
                  <a:pt x="1780" y="248"/>
                </a:lnTo>
                <a:lnTo>
                  <a:pt x="1790" y="258"/>
                </a:lnTo>
                <a:lnTo>
                  <a:pt x="1801" y="254"/>
                </a:lnTo>
                <a:lnTo>
                  <a:pt x="1818" y="262"/>
                </a:lnTo>
                <a:lnTo>
                  <a:pt x="1812" y="270"/>
                </a:lnTo>
                <a:lnTo>
                  <a:pt x="1798" y="270"/>
                </a:lnTo>
                <a:lnTo>
                  <a:pt x="1811" y="287"/>
                </a:lnTo>
                <a:lnTo>
                  <a:pt x="1826" y="280"/>
                </a:lnTo>
                <a:lnTo>
                  <a:pt x="1826" y="292"/>
                </a:lnTo>
                <a:lnTo>
                  <a:pt x="1811" y="295"/>
                </a:lnTo>
                <a:lnTo>
                  <a:pt x="1802" y="287"/>
                </a:lnTo>
                <a:lnTo>
                  <a:pt x="1793" y="294"/>
                </a:lnTo>
                <a:lnTo>
                  <a:pt x="1807" y="317"/>
                </a:lnTo>
                <a:lnTo>
                  <a:pt x="1813" y="306"/>
                </a:lnTo>
                <a:lnTo>
                  <a:pt x="1831" y="313"/>
                </a:lnTo>
                <a:lnTo>
                  <a:pt x="1837" y="331"/>
                </a:lnTo>
                <a:lnTo>
                  <a:pt x="1828" y="355"/>
                </a:lnTo>
                <a:lnTo>
                  <a:pt x="1844" y="350"/>
                </a:lnTo>
                <a:lnTo>
                  <a:pt x="1852" y="365"/>
                </a:lnTo>
                <a:lnTo>
                  <a:pt x="1860" y="365"/>
                </a:lnTo>
                <a:lnTo>
                  <a:pt x="1866" y="373"/>
                </a:lnTo>
                <a:lnTo>
                  <a:pt x="1873" y="365"/>
                </a:lnTo>
                <a:lnTo>
                  <a:pt x="1887" y="364"/>
                </a:lnTo>
                <a:lnTo>
                  <a:pt x="1889" y="377"/>
                </a:lnTo>
                <a:lnTo>
                  <a:pt x="1891" y="369"/>
                </a:lnTo>
                <a:lnTo>
                  <a:pt x="1898" y="369"/>
                </a:lnTo>
                <a:lnTo>
                  <a:pt x="1901" y="376"/>
                </a:lnTo>
                <a:lnTo>
                  <a:pt x="1885" y="385"/>
                </a:lnTo>
                <a:lnTo>
                  <a:pt x="1896" y="390"/>
                </a:lnTo>
                <a:lnTo>
                  <a:pt x="1895" y="395"/>
                </a:lnTo>
                <a:lnTo>
                  <a:pt x="1903" y="385"/>
                </a:lnTo>
                <a:lnTo>
                  <a:pt x="1911" y="393"/>
                </a:lnTo>
                <a:lnTo>
                  <a:pt x="1924" y="392"/>
                </a:lnTo>
                <a:lnTo>
                  <a:pt x="1920" y="408"/>
                </a:lnTo>
                <a:lnTo>
                  <a:pt x="1929" y="416"/>
                </a:lnTo>
                <a:lnTo>
                  <a:pt x="1929" y="416"/>
                </a:lnTo>
                <a:lnTo>
                  <a:pt x="1944" y="413"/>
                </a:lnTo>
                <a:lnTo>
                  <a:pt x="1954" y="422"/>
                </a:lnTo>
                <a:lnTo>
                  <a:pt x="1965" y="413"/>
                </a:lnTo>
                <a:lnTo>
                  <a:pt x="1976" y="418"/>
                </a:lnTo>
                <a:lnTo>
                  <a:pt x="1981" y="408"/>
                </a:lnTo>
                <a:lnTo>
                  <a:pt x="1989" y="413"/>
                </a:lnTo>
                <a:lnTo>
                  <a:pt x="1986" y="425"/>
                </a:lnTo>
                <a:lnTo>
                  <a:pt x="1998" y="427"/>
                </a:lnTo>
                <a:lnTo>
                  <a:pt x="2006" y="419"/>
                </a:lnTo>
                <a:lnTo>
                  <a:pt x="2016" y="422"/>
                </a:lnTo>
                <a:lnTo>
                  <a:pt x="2000" y="433"/>
                </a:lnTo>
                <a:lnTo>
                  <a:pt x="2010" y="440"/>
                </a:lnTo>
                <a:lnTo>
                  <a:pt x="2053" y="429"/>
                </a:lnTo>
                <a:lnTo>
                  <a:pt x="2057" y="446"/>
                </a:lnTo>
                <a:lnTo>
                  <a:pt x="2069" y="457"/>
                </a:lnTo>
                <a:lnTo>
                  <a:pt x="2080" y="451"/>
                </a:lnTo>
                <a:lnTo>
                  <a:pt x="2080" y="464"/>
                </a:lnTo>
                <a:lnTo>
                  <a:pt x="2096" y="466"/>
                </a:lnTo>
                <a:lnTo>
                  <a:pt x="2123" y="512"/>
                </a:lnTo>
                <a:lnTo>
                  <a:pt x="2144" y="514"/>
                </a:lnTo>
                <a:lnTo>
                  <a:pt x="2138" y="539"/>
                </a:lnTo>
                <a:lnTo>
                  <a:pt x="2160" y="555"/>
                </a:lnTo>
                <a:lnTo>
                  <a:pt x="2164" y="593"/>
                </a:lnTo>
                <a:lnTo>
                  <a:pt x="2180" y="612"/>
                </a:lnTo>
                <a:lnTo>
                  <a:pt x="2198" y="671"/>
                </a:lnTo>
                <a:lnTo>
                  <a:pt x="2254" y="607"/>
                </a:lnTo>
                <a:lnTo>
                  <a:pt x="2242" y="586"/>
                </a:lnTo>
                <a:lnTo>
                  <a:pt x="2269" y="528"/>
                </a:lnTo>
                <a:lnTo>
                  <a:pt x="2277" y="526"/>
                </a:lnTo>
                <a:lnTo>
                  <a:pt x="2292" y="529"/>
                </a:lnTo>
                <a:lnTo>
                  <a:pt x="2361" y="524"/>
                </a:lnTo>
                <a:lnTo>
                  <a:pt x="2415" y="491"/>
                </a:lnTo>
                <a:lnTo>
                  <a:pt x="2480" y="519"/>
                </a:lnTo>
                <a:lnTo>
                  <a:pt x="2492" y="518"/>
                </a:lnTo>
                <a:lnTo>
                  <a:pt x="2508" y="509"/>
                </a:lnTo>
                <a:lnTo>
                  <a:pt x="2555" y="462"/>
                </a:lnTo>
                <a:lnTo>
                  <a:pt x="2616" y="464"/>
                </a:lnTo>
                <a:lnTo>
                  <a:pt x="2637" y="460"/>
                </a:lnTo>
                <a:lnTo>
                  <a:pt x="2658" y="442"/>
                </a:lnTo>
                <a:lnTo>
                  <a:pt x="2667" y="439"/>
                </a:lnTo>
                <a:lnTo>
                  <a:pt x="2692" y="446"/>
                </a:lnTo>
                <a:lnTo>
                  <a:pt x="2734" y="478"/>
                </a:lnTo>
                <a:lnTo>
                  <a:pt x="2782" y="485"/>
                </a:lnTo>
                <a:lnTo>
                  <a:pt x="2794" y="480"/>
                </a:lnTo>
                <a:lnTo>
                  <a:pt x="2814" y="484"/>
                </a:lnTo>
                <a:lnTo>
                  <a:pt x="2824" y="495"/>
                </a:lnTo>
                <a:lnTo>
                  <a:pt x="2835" y="487"/>
                </a:lnTo>
                <a:lnTo>
                  <a:pt x="2869" y="480"/>
                </a:lnTo>
                <a:lnTo>
                  <a:pt x="2875" y="462"/>
                </a:lnTo>
                <a:lnTo>
                  <a:pt x="2883" y="460"/>
                </a:lnTo>
                <a:lnTo>
                  <a:pt x="2892" y="478"/>
                </a:lnTo>
                <a:lnTo>
                  <a:pt x="2920" y="480"/>
                </a:lnTo>
                <a:lnTo>
                  <a:pt x="2951" y="468"/>
                </a:lnTo>
                <a:lnTo>
                  <a:pt x="2956" y="481"/>
                </a:lnTo>
                <a:lnTo>
                  <a:pt x="2973" y="471"/>
                </a:lnTo>
                <a:lnTo>
                  <a:pt x="2981" y="476"/>
                </a:lnTo>
                <a:lnTo>
                  <a:pt x="3000" y="468"/>
                </a:lnTo>
                <a:lnTo>
                  <a:pt x="2991" y="448"/>
                </a:lnTo>
                <a:lnTo>
                  <a:pt x="2994" y="438"/>
                </a:lnTo>
                <a:lnTo>
                  <a:pt x="3003" y="435"/>
                </a:lnTo>
                <a:lnTo>
                  <a:pt x="2999" y="423"/>
                </a:lnTo>
                <a:lnTo>
                  <a:pt x="3018" y="419"/>
                </a:lnTo>
                <a:lnTo>
                  <a:pt x="3030" y="423"/>
                </a:lnTo>
                <a:lnTo>
                  <a:pt x="3032" y="409"/>
                </a:lnTo>
                <a:lnTo>
                  <a:pt x="3023" y="398"/>
                </a:lnTo>
                <a:lnTo>
                  <a:pt x="3043" y="383"/>
                </a:lnTo>
                <a:lnTo>
                  <a:pt x="3040" y="376"/>
                </a:lnTo>
                <a:lnTo>
                  <a:pt x="3052" y="360"/>
                </a:lnTo>
                <a:lnTo>
                  <a:pt x="3055" y="344"/>
                </a:lnTo>
                <a:lnTo>
                  <a:pt x="3068" y="347"/>
                </a:lnTo>
                <a:lnTo>
                  <a:pt x="3091" y="327"/>
                </a:lnTo>
                <a:lnTo>
                  <a:pt x="3097" y="329"/>
                </a:lnTo>
                <a:lnTo>
                  <a:pt x="3105" y="315"/>
                </a:lnTo>
                <a:lnTo>
                  <a:pt x="3090" y="305"/>
                </a:lnTo>
                <a:lnTo>
                  <a:pt x="3103" y="299"/>
                </a:lnTo>
                <a:lnTo>
                  <a:pt x="3117" y="306"/>
                </a:lnTo>
                <a:lnTo>
                  <a:pt x="3122" y="285"/>
                </a:lnTo>
                <a:lnTo>
                  <a:pt x="3139" y="287"/>
                </a:lnTo>
                <a:lnTo>
                  <a:pt x="3134" y="297"/>
                </a:lnTo>
                <a:lnTo>
                  <a:pt x="3139" y="304"/>
                </a:lnTo>
                <a:lnTo>
                  <a:pt x="3144" y="299"/>
                </a:lnTo>
                <a:lnTo>
                  <a:pt x="3151" y="311"/>
                </a:lnTo>
                <a:lnTo>
                  <a:pt x="3173" y="310"/>
                </a:lnTo>
                <a:lnTo>
                  <a:pt x="3176" y="303"/>
                </a:lnTo>
                <a:lnTo>
                  <a:pt x="3184" y="307"/>
                </a:lnTo>
                <a:lnTo>
                  <a:pt x="3170" y="290"/>
                </a:lnTo>
                <a:lnTo>
                  <a:pt x="3178" y="284"/>
                </a:lnTo>
                <a:lnTo>
                  <a:pt x="3186" y="287"/>
                </a:lnTo>
                <a:lnTo>
                  <a:pt x="3189" y="279"/>
                </a:lnTo>
                <a:lnTo>
                  <a:pt x="3198" y="288"/>
                </a:lnTo>
                <a:lnTo>
                  <a:pt x="3200" y="283"/>
                </a:lnTo>
                <a:lnTo>
                  <a:pt x="3214" y="284"/>
                </a:lnTo>
                <a:lnTo>
                  <a:pt x="3214" y="300"/>
                </a:lnTo>
                <a:lnTo>
                  <a:pt x="3226" y="308"/>
                </a:lnTo>
                <a:lnTo>
                  <a:pt x="3230" y="296"/>
                </a:lnTo>
                <a:lnTo>
                  <a:pt x="3245" y="297"/>
                </a:lnTo>
                <a:lnTo>
                  <a:pt x="3247" y="292"/>
                </a:lnTo>
                <a:lnTo>
                  <a:pt x="3256" y="299"/>
                </a:lnTo>
                <a:lnTo>
                  <a:pt x="3276" y="278"/>
                </a:lnTo>
                <a:lnTo>
                  <a:pt x="3279" y="285"/>
                </a:lnTo>
                <a:lnTo>
                  <a:pt x="3297" y="290"/>
                </a:lnTo>
                <a:lnTo>
                  <a:pt x="3314" y="300"/>
                </a:lnTo>
                <a:lnTo>
                  <a:pt x="3321" y="340"/>
                </a:lnTo>
                <a:lnTo>
                  <a:pt x="3332" y="343"/>
                </a:lnTo>
                <a:lnTo>
                  <a:pt x="3331" y="357"/>
                </a:lnTo>
                <a:lnTo>
                  <a:pt x="3364" y="405"/>
                </a:lnTo>
                <a:lnTo>
                  <a:pt x="3382" y="410"/>
                </a:lnTo>
                <a:lnTo>
                  <a:pt x="3400" y="399"/>
                </a:lnTo>
                <a:lnTo>
                  <a:pt x="3422" y="402"/>
                </a:lnTo>
                <a:lnTo>
                  <a:pt x="3427" y="416"/>
                </a:lnTo>
                <a:lnTo>
                  <a:pt x="3440" y="423"/>
                </a:lnTo>
                <a:lnTo>
                  <a:pt x="3447" y="443"/>
                </a:lnTo>
                <a:lnTo>
                  <a:pt x="3471" y="453"/>
                </a:lnTo>
                <a:lnTo>
                  <a:pt x="3475" y="463"/>
                </a:lnTo>
                <a:lnTo>
                  <a:pt x="3489" y="465"/>
                </a:lnTo>
                <a:lnTo>
                  <a:pt x="3496" y="475"/>
                </a:lnTo>
                <a:lnTo>
                  <a:pt x="3509" y="474"/>
                </a:lnTo>
                <a:lnTo>
                  <a:pt x="3516" y="505"/>
                </a:lnTo>
                <a:lnTo>
                  <a:pt x="3533" y="520"/>
                </a:lnTo>
                <a:lnTo>
                  <a:pt x="3536" y="540"/>
                </a:lnTo>
                <a:lnTo>
                  <a:pt x="3546" y="545"/>
                </a:lnTo>
                <a:lnTo>
                  <a:pt x="3566" y="549"/>
                </a:lnTo>
                <a:lnTo>
                  <a:pt x="3577" y="532"/>
                </a:lnTo>
                <a:lnTo>
                  <a:pt x="3592" y="543"/>
                </a:lnTo>
                <a:lnTo>
                  <a:pt x="3595" y="538"/>
                </a:lnTo>
                <a:lnTo>
                  <a:pt x="3605" y="543"/>
                </a:lnTo>
                <a:lnTo>
                  <a:pt x="3595" y="546"/>
                </a:lnTo>
                <a:lnTo>
                  <a:pt x="3591" y="555"/>
                </a:lnTo>
                <a:lnTo>
                  <a:pt x="3598" y="558"/>
                </a:lnTo>
                <a:lnTo>
                  <a:pt x="3613" y="552"/>
                </a:lnTo>
                <a:lnTo>
                  <a:pt x="3626" y="556"/>
                </a:lnTo>
                <a:lnTo>
                  <a:pt x="3632" y="548"/>
                </a:lnTo>
                <a:lnTo>
                  <a:pt x="3649" y="542"/>
                </a:lnTo>
                <a:lnTo>
                  <a:pt x="3666" y="553"/>
                </a:lnTo>
                <a:lnTo>
                  <a:pt x="3675" y="542"/>
                </a:lnTo>
                <a:lnTo>
                  <a:pt x="3686" y="558"/>
                </a:lnTo>
                <a:lnTo>
                  <a:pt x="3694" y="546"/>
                </a:lnTo>
                <a:lnTo>
                  <a:pt x="3699" y="553"/>
                </a:lnTo>
                <a:lnTo>
                  <a:pt x="3709" y="553"/>
                </a:lnTo>
                <a:lnTo>
                  <a:pt x="3726" y="575"/>
                </a:lnTo>
                <a:lnTo>
                  <a:pt x="3732" y="579"/>
                </a:lnTo>
                <a:lnTo>
                  <a:pt x="3730" y="590"/>
                </a:lnTo>
                <a:lnTo>
                  <a:pt x="3756" y="582"/>
                </a:lnTo>
                <a:lnTo>
                  <a:pt x="3765" y="600"/>
                </a:lnTo>
                <a:lnTo>
                  <a:pt x="3760" y="605"/>
                </a:lnTo>
                <a:lnTo>
                  <a:pt x="3749" y="599"/>
                </a:lnTo>
                <a:lnTo>
                  <a:pt x="3747" y="603"/>
                </a:lnTo>
                <a:lnTo>
                  <a:pt x="3774" y="613"/>
                </a:lnTo>
                <a:lnTo>
                  <a:pt x="3804" y="597"/>
                </a:lnTo>
                <a:lnTo>
                  <a:pt x="3806" y="628"/>
                </a:lnTo>
                <a:lnTo>
                  <a:pt x="3816" y="629"/>
                </a:lnTo>
                <a:lnTo>
                  <a:pt x="3813" y="639"/>
                </a:lnTo>
                <a:lnTo>
                  <a:pt x="3793" y="647"/>
                </a:lnTo>
                <a:lnTo>
                  <a:pt x="3791" y="663"/>
                </a:lnTo>
                <a:lnTo>
                  <a:pt x="3772" y="659"/>
                </a:lnTo>
                <a:lnTo>
                  <a:pt x="3779" y="676"/>
                </a:lnTo>
                <a:lnTo>
                  <a:pt x="3768" y="676"/>
                </a:lnTo>
                <a:lnTo>
                  <a:pt x="3780" y="679"/>
                </a:lnTo>
                <a:lnTo>
                  <a:pt x="3797" y="672"/>
                </a:lnTo>
                <a:lnTo>
                  <a:pt x="3813" y="711"/>
                </a:lnTo>
                <a:lnTo>
                  <a:pt x="3823" y="710"/>
                </a:lnTo>
                <a:lnTo>
                  <a:pt x="3835" y="720"/>
                </a:lnTo>
                <a:lnTo>
                  <a:pt x="3841" y="725"/>
                </a:lnTo>
                <a:lnTo>
                  <a:pt x="3834" y="729"/>
                </a:lnTo>
                <a:lnTo>
                  <a:pt x="3844" y="746"/>
                </a:lnTo>
                <a:lnTo>
                  <a:pt x="3836" y="757"/>
                </a:lnTo>
                <a:lnTo>
                  <a:pt x="3848" y="762"/>
                </a:lnTo>
                <a:lnTo>
                  <a:pt x="3839" y="779"/>
                </a:lnTo>
                <a:lnTo>
                  <a:pt x="3860" y="776"/>
                </a:lnTo>
                <a:lnTo>
                  <a:pt x="3865" y="796"/>
                </a:lnTo>
                <a:lnTo>
                  <a:pt x="3879" y="800"/>
                </a:lnTo>
                <a:lnTo>
                  <a:pt x="3886" y="796"/>
                </a:lnTo>
                <a:lnTo>
                  <a:pt x="3890" y="801"/>
                </a:lnTo>
                <a:lnTo>
                  <a:pt x="3895" y="797"/>
                </a:lnTo>
                <a:lnTo>
                  <a:pt x="3914" y="813"/>
                </a:lnTo>
                <a:lnTo>
                  <a:pt x="3924" y="801"/>
                </a:lnTo>
                <a:lnTo>
                  <a:pt x="3925" y="818"/>
                </a:lnTo>
                <a:lnTo>
                  <a:pt x="3920" y="821"/>
                </a:lnTo>
                <a:lnTo>
                  <a:pt x="3927" y="826"/>
                </a:lnTo>
                <a:lnTo>
                  <a:pt x="3937" y="825"/>
                </a:lnTo>
                <a:lnTo>
                  <a:pt x="3937" y="833"/>
                </a:lnTo>
                <a:lnTo>
                  <a:pt x="3955" y="821"/>
                </a:lnTo>
                <a:lnTo>
                  <a:pt x="3958" y="825"/>
                </a:lnTo>
                <a:lnTo>
                  <a:pt x="3969" y="829"/>
                </a:lnTo>
                <a:lnTo>
                  <a:pt x="3968" y="841"/>
                </a:lnTo>
                <a:lnTo>
                  <a:pt x="3986" y="837"/>
                </a:lnTo>
                <a:lnTo>
                  <a:pt x="4007" y="856"/>
                </a:lnTo>
                <a:lnTo>
                  <a:pt x="4016" y="858"/>
                </a:lnTo>
                <a:lnTo>
                  <a:pt x="4031" y="885"/>
                </a:lnTo>
                <a:lnTo>
                  <a:pt x="4041" y="880"/>
                </a:lnTo>
                <a:lnTo>
                  <a:pt x="4068" y="892"/>
                </a:lnTo>
                <a:lnTo>
                  <a:pt x="4104" y="888"/>
                </a:lnTo>
                <a:lnTo>
                  <a:pt x="4117" y="902"/>
                </a:lnTo>
                <a:lnTo>
                  <a:pt x="4127" y="899"/>
                </a:lnTo>
                <a:lnTo>
                  <a:pt x="4118" y="881"/>
                </a:lnTo>
                <a:lnTo>
                  <a:pt x="4134" y="869"/>
                </a:lnTo>
                <a:lnTo>
                  <a:pt x="4139" y="882"/>
                </a:lnTo>
                <a:lnTo>
                  <a:pt x="4169" y="899"/>
                </a:lnTo>
                <a:lnTo>
                  <a:pt x="4207" y="907"/>
                </a:lnTo>
                <a:lnTo>
                  <a:pt x="4212" y="900"/>
                </a:lnTo>
                <a:lnTo>
                  <a:pt x="4227" y="904"/>
                </a:lnTo>
                <a:lnTo>
                  <a:pt x="4239" y="896"/>
                </a:lnTo>
                <a:lnTo>
                  <a:pt x="4248" y="899"/>
                </a:lnTo>
                <a:lnTo>
                  <a:pt x="4243" y="908"/>
                </a:lnTo>
                <a:lnTo>
                  <a:pt x="4254" y="913"/>
                </a:lnTo>
                <a:lnTo>
                  <a:pt x="4265" y="900"/>
                </a:lnTo>
                <a:lnTo>
                  <a:pt x="4272" y="932"/>
                </a:lnTo>
                <a:lnTo>
                  <a:pt x="4289" y="921"/>
                </a:lnTo>
                <a:lnTo>
                  <a:pt x="4302" y="930"/>
                </a:lnTo>
                <a:lnTo>
                  <a:pt x="4314" y="978"/>
                </a:lnTo>
                <a:lnTo>
                  <a:pt x="4337" y="975"/>
                </a:lnTo>
                <a:lnTo>
                  <a:pt x="4334" y="990"/>
                </a:lnTo>
                <a:lnTo>
                  <a:pt x="4310" y="993"/>
                </a:lnTo>
                <a:lnTo>
                  <a:pt x="4305" y="1012"/>
                </a:lnTo>
                <a:lnTo>
                  <a:pt x="4292" y="1017"/>
                </a:lnTo>
                <a:lnTo>
                  <a:pt x="4300" y="1029"/>
                </a:lnTo>
                <a:lnTo>
                  <a:pt x="4317" y="1029"/>
                </a:lnTo>
                <a:lnTo>
                  <a:pt x="4326" y="1020"/>
                </a:lnTo>
                <a:lnTo>
                  <a:pt x="4337" y="1033"/>
                </a:lnTo>
                <a:lnTo>
                  <a:pt x="4331" y="1047"/>
                </a:lnTo>
                <a:lnTo>
                  <a:pt x="4325" y="1056"/>
                </a:lnTo>
                <a:lnTo>
                  <a:pt x="4324" y="1107"/>
                </a:lnTo>
                <a:lnTo>
                  <a:pt x="4352" y="1116"/>
                </a:lnTo>
                <a:lnTo>
                  <a:pt x="4355" y="1126"/>
                </a:lnTo>
                <a:lnTo>
                  <a:pt x="4347" y="1133"/>
                </a:lnTo>
                <a:lnTo>
                  <a:pt x="4347" y="1143"/>
                </a:lnTo>
                <a:lnTo>
                  <a:pt x="4363" y="1136"/>
                </a:lnTo>
                <a:lnTo>
                  <a:pt x="4383" y="1148"/>
                </a:lnTo>
                <a:lnTo>
                  <a:pt x="4399" y="1158"/>
                </a:lnTo>
                <a:lnTo>
                  <a:pt x="4399" y="1166"/>
                </a:lnTo>
                <a:lnTo>
                  <a:pt x="4389" y="1173"/>
                </a:lnTo>
                <a:lnTo>
                  <a:pt x="4372" y="1173"/>
                </a:lnTo>
                <a:lnTo>
                  <a:pt x="4356" y="1155"/>
                </a:lnTo>
                <a:lnTo>
                  <a:pt x="4343" y="1156"/>
                </a:lnTo>
                <a:lnTo>
                  <a:pt x="4340" y="1167"/>
                </a:lnTo>
                <a:lnTo>
                  <a:pt x="4348" y="1190"/>
                </a:lnTo>
                <a:lnTo>
                  <a:pt x="4334" y="1195"/>
                </a:lnTo>
                <a:lnTo>
                  <a:pt x="4328" y="1203"/>
                </a:lnTo>
                <a:lnTo>
                  <a:pt x="4331" y="1217"/>
                </a:lnTo>
                <a:lnTo>
                  <a:pt x="4359" y="1238"/>
                </a:lnTo>
                <a:lnTo>
                  <a:pt x="4350" y="1255"/>
                </a:lnTo>
                <a:lnTo>
                  <a:pt x="4365" y="1269"/>
                </a:lnTo>
                <a:lnTo>
                  <a:pt x="4356" y="1285"/>
                </a:lnTo>
                <a:lnTo>
                  <a:pt x="4341" y="1285"/>
                </a:lnTo>
                <a:lnTo>
                  <a:pt x="4339" y="1291"/>
                </a:lnTo>
                <a:lnTo>
                  <a:pt x="4362" y="1317"/>
                </a:lnTo>
                <a:lnTo>
                  <a:pt x="4359" y="1329"/>
                </a:lnTo>
                <a:lnTo>
                  <a:pt x="4378" y="1350"/>
                </a:lnTo>
                <a:lnTo>
                  <a:pt x="4380" y="1362"/>
                </a:lnTo>
                <a:lnTo>
                  <a:pt x="4370" y="1369"/>
                </a:lnTo>
                <a:lnTo>
                  <a:pt x="4367" y="1380"/>
                </a:lnTo>
                <a:lnTo>
                  <a:pt x="4363" y="1408"/>
                </a:lnTo>
                <a:lnTo>
                  <a:pt x="4364" y="1418"/>
                </a:lnTo>
                <a:lnTo>
                  <a:pt x="4350" y="1434"/>
                </a:lnTo>
                <a:lnTo>
                  <a:pt x="4306" y="1474"/>
                </a:lnTo>
                <a:lnTo>
                  <a:pt x="4275" y="1465"/>
                </a:lnTo>
                <a:lnTo>
                  <a:pt x="4255" y="1477"/>
                </a:lnTo>
                <a:lnTo>
                  <a:pt x="4253" y="1485"/>
                </a:lnTo>
                <a:lnTo>
                  <a:pt x="4264" y="1500"/>
                </a:lnTo>
                <a:lnTo>
                  <a:pt x="4292" y="1495"/>
                </a:lnTo>
                <a:lnTo>
                  <a:pt x="4294" y="1503"/>
                </a:lnTo>
                <a:lnTo>
                  <a:pt x="4312" y="1501"/>
                </a:lnTo>
                <a:lnTo>
                  <a:pt x="4351" y="1534"/>
                </a:lnTo>
                <a:lnTo>
                  <a:pt x="4372" y="1533"/>
                </a:lnTo>
                <a:lnTo>
                  <a:pt x="4371" y="1539"/>
                </a:lnTo>
                <a:lnTo>
                  <a:pt x="4389" y="1540"/>
                </a:lnTo>
                <a:lnTo>
                  <a:pt x="4396" y="1544"/>
                </a:lnTo>
                <a:lnTo>
                  <a:pt x="4423" y="1534"/>
                </a:lnTo>
                <a:lnTo>
                  <a:pt x="4447" y="1537"/>
                </a:lnTo>
                <a:lnTo>
                  <a:pt x="4461" y="1547"/>
                </a:lnTo>
                <a:lnTo>
                  <a:pt x="4536" y="1589"/>
                </a:lnTo>
                <a:lnTo>
                  <a:pt x="4540" y="1590"/>
                </a:lnTo>
                <a:lnTo>
                  <a:pt x="4551" y="1596"/>
                </a:lnTo>
                <a:lnTo>
                  <a:pt x="4570" y="1610"/>
                </a:lnTo>
                <a:lnTo>
                  <a:pt x="4612" y="1630"/>
                </a:lnTo>
                <a:lnTo>
                  <a:pt x="4618" y="1652"/>
                </a:lnTo>
                <a:lnTo>
                  <a:pt x="4649" y="1652"/>
                </a:lnTo>
                <a:lnTo>
                  <a:pt x="4664" y="1670"/>
                </a:lnTo>
                <a:lnTo>
                  <a:pt x="4696" y="1675"/>
                </a:lnTo>
                <a:lnTo>
                  <a:pt x="4738" y="1699"/>
                </a:lnTo>
                <a:lnTo>
                  <a:pt x="4740" y="1700"/>
                </a:lnTo>
                <a:lnTo>
                  <a:pt x="4701" y="1704"/>
                </a:lnTo>
                <a:lnTo>
                  <a:pt x="4684" y="1731"/>
                </a:lnTo>
                <a:lnTo>
                  <a:pt x="4653" y="1709"/>
                </a:lnTo>
                <a:lnTo>
                  <a:pt x="4598" y="1709"/>
                </a:lnTo>
                <a:lnTo>
                  <a:pt x="4595" y="1709"/>
                </a:lnTo>
                <a:lnTo>
                  <a:pt x="4537" y="1710"/>
                </a:lnTo>
                <a:lnTo>
                  <a:pt x="4537" y="1748"/>
                </a:lnTo>
                <a:lnTo>
                  <a:pt x="4537" y="1802"/>
                </a:lnTo>
                <a:lnTo>
                  <a:pt x="4521" y="1803"/>
                </a:lnTo>
                <a:lnTo>
                  <a:pt x="4521" y="1810"/>
                </a:lnTo>
                <a:lnTo>
                  <a:pt x="4511" y="1810"/>
                </a:lnTo>
                <a:lnTo>
                  <a:pt x="4503" y="1848"/>
                </a:lnTo>
                <a:lnTo>
                  <a:pt x="4442" y="1847"/>
                </a:lnTo>
                <a:lnTo>
                  <a:pt x="4441" y="1918"/>
                </a:lnTo>
                <a:lnTo>
                  <a:pt x="4411" y="1917"/>
                </a:lnTo>
                <a:lnTo>
                  <a:pt x="4410" y="1963"/>
                </a:lnTo>
                <a:lnTo>
                  <a:pt x="4392" y="1978"/>
                </a:lnTo>
                <a:lnTo>
                  <a:pt x="4402" y="1995"/>
                </a:lnTo>
                <a:lnTo>
                  <a:pt x="4395" y="2016"/>
                </a:lnTo>
                <a:lnTo>
                  <a:pt x="4387" y="2023"/>
                </a:lnTo>
                <a:lnTo>
                  <a:pt x="4385" y="2024"/>
                </a:lnTo>
                <a:lnTo>
                  <a:pt x="4379" y="2039"/>
                </a:lnTo>
                <a:lnTo>
                  <a:pt x="4400" y="2061"/>
                </a:lnTo>
                <a:lnTo>
                  <a:pt x="4404" y="2090"/>
                </a:lnTo>
                <a:lnTo>
                  <a:pt x="4445" y="2101"/>
                </a:lnTo>
                <a:lnTo>
                  <a:pt x="4465" y="2097"/>
                </a:lnTo>
                <a:lnTo>
                  <a:pt x="4469" y="2101"/>
                </a:lnTo>
                <a:lnTo>
                  <a:pt x="4475" y="2103"/>
                </a:lnTo>
                <a:lnTo>
                  <a:pt x="4465" y="2107"/>
                </a:lnTo>
                <a:lnTo>
                  <a:pt x="4491" y="2129"/>
                </a:lnTo>
                <a:lnTo>
                  <a:pt x="4482" y="2141"/>
                </a:lnTo>
                <a:lnTo>
                  <a:pt x="4489" y="2188"/>
                </a:lnTo>
                <a:lnTo>
                  <a:pt x="4525" y="2205"/>
                </a:lnTo>
                <a:lnTo>
                  <a:pt x="4569" y="2231"/>
                </a:lnTo>
                <a:lnTo>
                  <a:pt x="4587" y="2261"/>
                </a:lnTo>
                <a:lnTo>
                  <a:pt x="4588" y="2264"/>
                </a:lnTo>
                <a:lnTo>
                  <a:pt x="4567" y="2344"/>
                </a:lnTo>
                <a:lnTo>
                  <a:pt x="4569" y="2372"/>
                </a:lnTo>
                <a:lnTo>
                  <a:pt x="4569" y="2394"/>
                </a:lnTo>
                <a:lnTo>
                  <a:pt x="4588" y="2403"/>
                </a:lnTo>
                <a:lnTo>
                  <a:pt x="4637" y="2409"/>
                </a:lnTo>
                <a:lnTo>
                  <a:pt x="4636" y="2416"/>
                </a:lnTo>
                <a:lnTo>
                  <a:pt x="4618" y="2422"/>
                </a:lnTo>
                <a:lnTo>
                  <a:pt x="4607" y="2443"/>
                </a:lnTo>
                <a:lnTo>
                  <a:pt x="4610" y="2459"/>
                </a:lnTo>
                <a:lnTo>
                  <a:pt x="4624" y="2475"/>
                </a:lnTo>
                <a:lnTo>
                  <a:pt x="4604" y="2472"/>
                </a:lnTo>
                <a:lnTo>
                  <a:pt x="4592" y="2486"/>
                </a:lnTo>
                <a:lnTo>
                  <a:pt x="4560" y="2482"/>
                </a:lnTo>
                <a:lnTo>
                  <a:pt x="4538" y="2489"/>
                </a:lnTo>
                <a:lnTo>
                  <a:pt x="4519" y="2510"/>
                </a:lnTo>
                <a:lnTo>
                  <a:pt x="4506" y="2511"/>
                </a:lnTo>
                <a:lnTo>
                  <a:pt x="4483" y="2528"/>
                </a:lnTo>
                <a:lnTo>
                  <a:pt x="4477" y="2535"/>
                </a:lnTo>
                <a:lnTo>
                  <a:pt x="4484" y="2545"/>
                </a:lnTo>
                <a:lnTo>
                  <a:pt x="4464" y="2555"/>
                </a:lnTo>
                <a:lnTo>
                  <a:pt x="4460" y="2577"/>
                </a:lnTo>
                <a:lnTo>
                  <a:pt x="4444" y="2582"/>
                </a:lnTo>
                <a:lnTo>
                  <a:pt x="4438" y="2593"/>
                </a:lnTo>
                <a:lnTo>
                  <a:pt x="4432" y="2592"/>
                </a:lnTo>
                <a:lnTo>
                  <a:pt x="4427" y="2606"/>
                </a:lnTo>
                <a:lnTo>
                  <a:pt x="4432" y="2615"/>
                </a:lnTo>
                <a:lnTo>
                  <a:pt x="4425" y="2621"/>
                </a:lnTo>
                <a:lnTo>
                  <a:pt x="4408" y="2620"/>
                </a:lnTo>
                <a:lnTo>
                  <a:pt x="4400" y="2644"/>
                </a:lnTo>
                <a:lnTo>
                  <a:pt x="4383" y="2653"/>
                </a:lnTo>
                <a:lnTo>
                  <a:pt x="4373" y="2671"/>
                </a:lnTo>
                <a:lnTo>
                  <a:pt x="4348" y="2682"/>
                </a:lnTo>
                <a:lnTo>
                  <a:pt x="4351" y="2695"/>
                </a:lnTo>
                <a:lnTo>
                  <a:pt x="4341" y="2708"/>
                </a:lnTo>
                <a:lnTo>
                  <a:pt x="4300" y="2712"/>
                </a:lnTo>
                <a:lnTo>
                  <a:pt x="4298" y="2721"/>
                </a:lnTo>
                <a:lnTo>
                  <a:pt x="4285" y="2727"/>
                </a:lnTo>
                <a:lnTo>
                  <a:pt x="4253" y="2757"/>
                </a:lnTo>
                <a:lnTo>
                  <a:pt x="4240" y="2787"/>
                </a:lnTo>
                <a:lnTo>
                  <a:pt x="4224" y="2800"/>
                </a:lnTo>
                <a:lnTo>
                  <a:pt x="4173" y="2817"/>
                </a:lnTo>
                <a:lnTo>
                  <a:pt x="4168" y="2836"/>
                </a:lnTo>
                <a:lnTo>
                  <a:pt x="4155" y="2837"/>
                </a:lnTo>
                <a:lnTo>
                  <a:pt x="4149" y="2844"/>
                </a:lnTo>
                <a:lnTo>
                  <a:pt x="4153" y="2859"/>
                </a:lnTo>
                <a:lnTo>
                  <a:pt x="4133" y="2861"/>
                </a:lnTo>
                <a:lnTo>
                  <a:pt x="4131" y="2878"/>
                </a:lnTo>
                <a:lnTo>
                  <a:pt x="4075" y="2916"/>
                </a:lnTo>
                <a:lnTo>
                  <a:pt x="4071" y="2934"/>
                </a:lnTo>
                <a:lnTo>
                  <a:pt x="4060" y="2940"/>
                </a:lnTo>
                <a:lnTo>
                  <a:pt x="4021" y="2934"/>
                </a:lnTo>
                <a:lnTo>
                  <a:pt x="4007" y="2954"/>
                </a:lnTo>
                <a:lnTo>
                  <a:pt x="4004" y="2972"/>
                </a:lnTo>
                <a:lnTo>
                  <a:pt x="3969" y="2991"/>
                </a:lnTo>
                <a:lnTo>
                  <a:pt x="3932" y="3030"/>
                </a:lnTo>
                <a:lnTo>
                  <a:pt x="3918" y="3031"/>
                </a:lnTo>
                <a:lnTo>
                  <a:pt x="3905" y="3047"/>
                </a:lnTo>
                <a:lnTo>
                  <a:pt x="3904" y="3076"/>
                </a:lnTo>
                <a:lnTo>
                  <a:pt x="3884" y="3073"/>
                </a:lnTo>
                <a:lnTo>
                  <a:pt x="3881" y="3085"/>
                </a:lnTo>
                <a:lnTo>
                  <a:pt x="3883" y="3095"/>
                </a:lnTo>
                <a:lnTo>
                  <a:pt x="3907" y="3092"/>
                </a:lnTo>
                <a:lnTo>
                  <a:pt x="3904" y="3100"/>
                </a:lnTo>
                <a:lnTo>
                  <a:pt x="3924" y="3106"/>
                </a:lnTo>
                <a:lnTo>
                  <a:pt x="3914" y="3121"/>
                </a:lnTo>
                <a:lnTo>
                  <a:pt x="3911" y="3129"/>
                </a:lnTo>
                <a:lnTo>
                  <a:pt x="3923" y="3130"/>
                </a:lnTo>
                <a:lnTo>
                  <a:pt x="3928" y="3139"/>
                </a:lnTo>
                <a:lnTo>
                  <a:pt x="3912" y="3144"/>
                </a:lnTo>
                <a:lnTo>
                  <a:pt x="3916" y="3160"/>
                </a:lnTo>
                <a:lnTo>
                  <a:pt x="3886" y="3185"/>
                </a:lnTo>
                <a:lnTo>
                  <a:pt x="3865" y="3227"/>
                </a:lnTo>
                <a:lnTo>
                  <a:pt x="3851" y="3236"/>
                </a:lnTo>
                <a:lnTo>
                  <a:pt x="3854" y="3249"/>
                </a:lnTo>
                <a:lnTo>
                  <a:pt x="3832" y="3266"/>
                </a:lnTo>
                <a:lnTo>
                  <a:pt x="3822" y="3286"/>
                </a:lnTo>
                <a:lnTo>
                  <a:pt x="3801" y="3297"/>
                </a:lnTo>
                <a:lnTo>
                  <a:pt x="3788" y="3293"/>
                </a:lnTo>
                <a:lnTo>
                  <a:pt x="3787" y="3283"/>
                </a:lnTo>
                <a:lnTo>
                  <a:pt x="3782" y="3289"/>
                </a:lnTo>
                <a:lnTo>
                  <a:pt x="3765" y="3278"/>
                </a:lnTo>
                <a:lnTo>
                  <a:pt x="3758" y="3259"/>
                </a:lnTo>
                <a:lnTo>
                  <a:pt x="3764" y="3253"/>
                </a:lnTo>
                <a:lnTo>
                  <a:pt x="3759" y="3227"/>
                </a:lnTo>
                <a:lnTo>
                  <a:pt x="3763" y="3222"/>
                </a:lnTo>
                <a:lnTo>
                  <a:pt x="3639" y="3249"/>
                </a:lnTo>
                <a:lnTo>
                  <a:pt x="3601" y="3281"/>
                </a:lnTo>
                <a:lnTo>
                  <a:pt x="3600" y="3297"/>
                </a:lnTo>
                <a:lnTo>
                  <a:pt x="3584" y="3313"/>
                </a:lnTo>
                <a:lnTo>
                  <a:pt x="3575" y="3340"/>
                </a:lnTo>
                <a:lnTo>
                  <a:pt x="3560" y="3352"/>
                </a:lnTo>
                <a:lnTo>
                  <a:pt x="3491" y="3333"/>
                </a:lnTo>
                <a:lnTo>
                  <a:pt x="3464" y="3305"/>
                </a:lnTo>
                <a:lnTo>
                  <a:pt x="3467" y="3293"/>
                </a:lnTo>
                <a:lnTo>
                  <a:pt x="3453" y="3281"/>
                </a:lnTo>
                <a:lnTo>
                  <a:pt x="3447" y="3288"/>
                </a:lnTo>
                <a:lnTo>
                  <a:pt x="3449" y="3295"/>
                </a:lnTo>
                <a:lnTo>
                  <a:pt x="3447" y="3313"/>
                </a:lnTo>
                <a:lnTo>
                  <a:pt x="3462" y="3329"/>
                </a:lnTo>
                <a:lnTo>
                  <a:pt x="3455" y="3337"/>
                </a:lnTo>
                <a:lnTo>
                  <a:pt x="3444" y="3328"/>
                </a:lnTo>
                <a:lnTo>
                  <a:pt x="3437" y="3333"/>
                </a:lnTo>
                <a:lnTo>
                  <a:pt x="3442" y="3347"/>
                </a:lnTo>
                <a:lnTo>
                  <a:pt x="3453" y="3351"/>
                </a:lnTo>
                <a:lnTo>
                  <a:pt x="3440" y="3382"/>
                </a:lnTo>
                <a:lnTo>
                  <a:pt x="3454" y="3381"/>
                </a:lnTo>
                <a:lnTo>
                  <a:pt x="3459" y="3388"/>
                </a:lnTo>
                <a:lnTo>
                  <a:pt x="3444" y="3388"/>
                </a:lnTo>
                <a:lnTo>
                  <a:pt x="3439" y="3394"/>
                </a:lnTo>
                <a:lnTo>
                  <a:pt x="3448" y="3397"/>
                </a:lnTo>
                <a:lnTo>
                  <a:pt x="3455" y="3448"/>
                </a:lnTo>
                <a:lnTo>
                  <a:pt x="3428" y="3457"/>
                </a:lnTo>
                <a:lnTo>
                  <a:pt x="3428" y="3465"/>
                </a:lnTo>
                <a:lnTo>
                  <a:pt x="3392" y="3505"/>
                </a:lnTo>
                <a:lnTo>
                  <a:pt x="3354" y="3516"/>
                </a:lnTo>
                <a:lnTo>
                  <a:pt x="3292" y="3516"/>
                </a:lnTo>
                <a:lnTo>
                  <a:pt x="3253" y="3529"/>
                </a:lnTo>
                <a:lnTo>
                  <a:pt x="3242" y="3492"/>
                </a:lnTo>
                <a:lnTo>
                  <a:pt x="3211" y="3467"/>
                </a:lnTo>
                <a:lnTo>
                  <a:pt x="3221" y="3457"/>
                </a:lnTo>
                <a:lnTo>
                  <a:pt x="3204" y="3449"/>
                </a:lnTo>
                <a:lnTo>
                  <a:pt x="3179" y="3434"/>
                </a:lnTo>
                <a:lnTo>
                  <a:pt x="3154" y="3445"/>
                </a:lnTo>
                <a:lnTo>
                  <a:pt x="3137" y="3468"/>
                </a:lnTo>
                <a:lnTo>
                  <a:pt x="3126" y="3474"/>
                </a:lnTo>
                <a:lnTo>
                  <a:pt x="3109" y="3472"/>
                </a:lnTo>
                <a:lnTo>
                  <a:pt x="3099" y="3461"/>
                </a:lnTo>
                <a:lnTo>
                  <a:pt x="3067" y="3466"/>
                </a:lnTo>
                <a:lnTo>
                  <a:pt x="3016" y="3458"/>
                </a:lnTo>
                <a:lnTo>
                  <a:pt x="2987" y="3445"/>
                </a:lnTo>
                <a:lnTo>
                  <a:pt x="2987" y="3394"/>
                </a:lnTo>
                <a:lnTo>
                  <a:pt x="2961" y="3374"/>
                </a:lnTo>
                <a:lnTo>
                  <a:pt x="2972" y="3374"/>
                </a:lnTo>
                <a:lnTo>
                  <a:pt x="3025" y="3337"/>
                </a:lnTo>
                <a:lnTo>
                  <a:pt x="3031" y="3322"/>
                </a:lnTo>
                <a:lnTo>
                  <a:pt x="3022" y="3310"/>
                </a:lnTo>
                <a:lnTo>
                  <a:pt x="3030" y="3298"/>
                </a:lnTo>
                <a:lnTo>
                  <a:pt x="3023" y="3283"/>
                </a:lnTo>
                <a:lnTo>
                  <a:pt x="3028" y="3280"/>
                </a:lnTo>
                <a:lnTo>
                  <a:pt x="3006" y="3253"/>
                </a:lnTo>
                <a:lnTo>
                  <a:pt x="3004" y="3239"/>
                </a:lnTo>
                <a:lnTo>
                  <a:pt x="2986" y="3230"/>
                </a:lnTo>
                <a:lnTo>
                  <a:pt x="2991" y="3222"/>
                </a:lnTo>
                <a:lnTo>
                  <a:pt x="2984" y="3218"/>
                </a:lnTo>
                <a:lnTo>
                  <a:pt x="2976" y="3222"/>
                </a:lnTo>
                <a:lnTo>
                  <a:pt x="2967" y="3215"/>
                </a:lnTo>
                <a:lnTo>
                  <a:pt x="2964" y="3194"/>
                </a:lnTo>
                <a:lnTo>
                  <a:pt x="2981" y="3176"/>
                </a:lnTo>
                <a:lnTo>
                  <a:pt x="2956" y="3155"/>
                </a:lnTo>
                <a:lnTo>
                  <a:pt x="2947" y="3128"/>
                </a:lnTo>
                <a:lnTo>
                  <a:pt x="2926" y="3118"/>
                </a:lnTo>
                <a:lnTo>
                  <a:pt x="2937" y="3104"/>
                </a:lnTo>
                <a:lnTo>
                  <a:pt x="2937" y="3098"/>
                </a:lnTo>
                <a:lnTo>
                  <a:pt x="2926" y="3099"/>
                </a:lnTo>
                <a:lnTo>
                  <a:pt x="2909" y="3097"/>
                </a:lnTo>
                <a:lnTo>
                  <a:pt x="2900" y="3089"/>
                </a:lnTo>
                <a:lnTo>
                  <a:pt x="2899" y="3071"/>
                </a:lnTo>
                <a:lnTo>
                  <a:pt x="2895" y="3074"/>
                </a:lnTo>
                <a:lnTo>
                  <a:pt x="2868" y="3036"/>
                </a:lnTo>
                <a:lnTo>
                  <a:pt x="2880" y="3024"/>
                </a:lnTo>
                <a:lnTo>
                  <a:pt x="2889" y="3028"/>
                </a:lnTo>
                <a:lnTo>
                  <a:pt x="2899" y="3016"/>
                </a:lnTo>
                <a:lnTo>
                  <a:pt x="2898" y="3003"/>
                </a:lnTo>
                <a:lnTo>
                  <a:pt x="2923" y="3010"/>
                </a:lnTo>
                <a:lnTo>
                  <a:pt x="2933" y="3004"/>
                </a:lnTo>
                <a:lnTo>
                  <a:pt x="2940" y="2975"/>
                </a:lnTo>
                <a:lnTo>
                  <a:pt x="2936" y="2963"/>
                </a:lnTo>
                <a:lnTo>
                  <a:pt x="2959" y="2952"/>
                </a:lnTo>
                <a:lnTo>
                  <a:pt x="2983" y="2952"/>
                </a:lnTo>
                <a:lnTo>
                  <a:pt x="2998" y="2929"/>
                </a:lnTo>
                <a:lnTo>
                  <a:pt x="2972" y="2905"/>
                </a:lnTo>
                <a:lnTo>
                  <a:pt x="2975" y="2891"/>
                </a:lnTo>
                <a:lnTo>
                  <a:pt x="2963" y="2893"/>
                </a:lnTo>
                <a:lnTo>
                  <a:pt x="2966" y="2880"/>
                </a:lnTo>
                <a:lnTo>
                  <a:pt x="2959" y="2860"/>
                </a:lnTo>
                <a:lnTo>
                  <a:pt x="2983" y="2843"/>
                </a:lnTo>
                <a:lnTo>
                  <a:pt x="2994" y="2818"/>
                </a:lnTo>
                <a:lnTo>
                  <a:pt x="2991" y="2807"/>
                </a:lnTo>
                <a:lnTo>
                  <a:pt x="3001" y="2802"/>
                </a:lnTo>
                <a:lnTo>
                  <a:pt x="3004" y="2778"/>
                </a:lnTo>
                <a:lnTo>
                  <a:pt x="2992" y="2768"/>
                </a:lnTo>
                <a:lnTo>
                  <a:pt x="3014" y="2764"/>
                </a:lnTo>
                <a:lnTo>
                  <a:pt x="3012" y="2757"/>
                </a:lnTo>
                <a:lnTo>
                  <a:pt x="3023" y="2750"/>
                </a:lnTo>
                <a:lnTo>
                  <a:pt x="3019" y="2733"/>
                </a:lnTo>
                <a:lnTo>
                  <a:pt x="3037" y="2732"/>
                </a:lnTo>
                <a:lnTo>
                  <a:pt x="3050" y="2707"/>
                </a:lnTo>
                <a:lnTo>
                  <a:pt x="3065" y="2707"/>
                </a:lnTo>
                <a:lnTo>
                  <a:pt x="3072" y="2694"/>
                </a:lnTo>
                <a:lnTo>
                  <a:pt x="3081" y="2667"/>
                </a:lnTo>
                <a:lnTo>
                  <a:pt x="3090" y="2665"/>
                </a:lnTo>
                <a:lnTo>
                  <a:pt x="3083" y="2627"/>
                </a:lnTo>
                <a:lnTo>
                  <a:pt x="3120" y="2603"/>
                </a:lnTo>
                <a:lnTo>
                  <a:pt x="3131" y="2575"/>
                </a:lnTo>
                <a:lnTo>
                  <a:pt x="3143" y="2570"/>
                </a:lnTo>
                <a:lnTo>
                  <a:pt x="3152" y="2557"/>
                </a:lnTo>
                <a:lnTo>
                  <a:pt x="3151" y="2536"/>
                </a:lnTo>
                <a:lnTo>
                  <a:pt x="3158" y="2528"/>
                </a:lnTo>
                <a:lnTo>
                  <a:pt x="3119" y="2508"/>
                </a:lnTo>
                <a:lnTo>
                  <a:pt x="3103" y="2517"/>
                </a:lnTo>
                <a:lnTo>
                  <a:pt x="3086" y="2507"/>
                </a:lnTo>
                <a:lnTo>
                  <a:pt x="3050" y="2517"/>
                </a:lnTo>
                <a:lnTo>
                  <a:pt x="3024" y="2512"/>
                </a:lnTo>
                <a:lnTo>
                  <a:pt x="3005" y="2522"/>
                </a:lnTo>
                <a:lnTo>
                  <a:pt x="2971" y="2518"/>
                </a:lnTo>
                <a:lnTo>
                  <a:pt x="2963" y="2511"/>
                </a:lnTo>
                <a:lnTo>
                  <a:pt x="2926" y="2515"/>
                </a:lnTo>
                <a:lnTo>
                  <a:pt x="2903" y="2509"/>
                </a:lnTo>
                <a:lnTo>
                  <a:pt x="2894" y="2490"/>
                </a:lnTo>
                <a:lnTo>
                  <a:pt x="2897" y="2485"/>
                </a:lnTo>
                <a:lnTo>
                  <a:pt x="2881" y="2474"/>
                </a:lnTo>
                <a:lnTo>
                  <a:pt x="2866" y="2473"/>
                </a:lnTo>
                <a:lnTo>
                  <a:pt x="2850" y="2451"/>
                </a:lnTo>
                <a:lnTo>
                  <a:pt x="2859" y="2445"/>
                </a:lnTo>
                <a:lnTo>
                  <a:pt x="2859" y="2424"/>
                </a:lnTo>
                <a:lnTo>
                  <a:pt x="2838" y="2385"/>
                </a:lnTo>
                <a:lnTo>
                  <a:pt x="2816" y="2374"/>
                </a:lnTo>
                <a:lnTo>
                  <a:pt x="2786" y="2373"/>
                </a:lnTo>
                <a:lnTo>
                  <a:pt x="2780" y="2368"/>
                </a:lnTo>
                <a:lnTo>
                  <a:pt x="2716" y="2401"/>
                </a:lnTo>
                <a:lnTo>
                  <a:pt x="2673" y="2391"/>
                </a:lnTo>
                <a:lnTo>
                  <a:pt x="2626" y="2400"/>
                </a:lnTo>
                <a:lnTo>
                  <a:pt x="2619" y="2407"/>
                </a:lnTo>
                <a:lnTo>
                  <a:pt x="2573" y="2404"/>
                </a:lnTo>
                <a:lnTo>
                  <a:pt x="2568" y="2405"/>
                </a:lnTo>
                <a:lnTo>
                  <a:pt x="2563" y="2406"/>
                </a:lnTo>
                <a:lnTo>
                  <a:pt x="2548" y="2401"/>
                </a:lnTo>
                <a:lnTo>
                  <a:pt x="2519" y="2380"/>
                </a:lnTo>
                <a:lnTo>
                  <a:pt x="2498" y="2379"/>
                </a:lnTo>
                <a:lnTo>
                  <a:pt x="2483" y="2361"/>
                </a:lnTo>
                <a:lnTo>
                  <a:pt x="2468" y="2358"/>
                </a:lnTo>
                <a:lnTo>
                  <a:pt x="2465" y="2346"/>
                </a:lnTo>
                <a:lnTo>
                  <a:pt x="2447" y="2339"/>
                </a:lnTo>
                <a:lnTo>
                  <a:pt x="2430" y="2365"/>
                </a:lnTo>
                <a:lnTo>
                  <a:pt x="2402" y="2392"/>
                </a:lnTo>
                <a:lnTo>
                  <a:pt x="2389" y="2394"/>
                </a:lnTo>
                <a:lnTo>
                  <a:pt x="2376" y="2412"/>
                </a:lnTo>
                <a:lnTo>
                  <a:pt x="2341" y="2413"/>
                </a:lnTo>
                <a:lnTo>
                  <a:pt x="2328" y="2401"/>
                </a:lnTo>
                <a:lnTo>
                  <a:pt x="2311" y="2399"/>
                </a:lnTo>
                <a:lnTo>
                  <a:pt x="2297" y="2404"/>
                </a:lnTo>
                <a:lnTo>
                  <a:pt x="2296" y="2404"/>
                </a:lnTo>
                <a:lnTo>
                  <a:pt x="2271" y="2404"/>
                </a:lnTo>
                <a:lnTo>
                  <a:pt x="2255" y="2420"/>
                </a:lnTo>
                <a:lnTo>
                  <a:pt x="2227" y="2416"/>
                </a:lnTo>
                <a:lnTo>
                  <a:pt x="2183" y="2429"/>
                </a:lnTo>
                <a:lnTo>
                  <a:pt x="2161" y="2425"/>
                </a:lnTo>
                <a:lnTo>
                  <a:pt x="2150" y="2443"/>
                </a:lnTo>
                <a:lnTo>
                  <a:pt x="2086" y="2454"/>
                </a:lnTo>
                <a:lnTo>
                  <a:pt x="2063" y="2465"/>
                </a:lnTo>
                <a:lnTo>
                  <a:pt x="2033" y="2463"/>
                </a:lnTo>
                <a:lnTo>
                  <a:pt x="2015" y="2429"/>
                </a:lnTo>
                <a:lnTo>
                  <a:pt x="1973" y="2414"/>
                </a:lnTo>
                <a:lnTo>
                  <a:pt x="1952" y="2432"/>
                </a:lnTo>
                <a:lnTo>
                  <a:pt x="1937" y="2432"/>
                </a:lnTo>
                <a:lnTo>
                  <a:pt x="1914" y="2445"/>
                </a:lnTo>
                <a:lnTo>
                  <a:pt x="1885" y="2450"/>
                </a:lnTo>
                <a:lnTo>
                  <a:pt x="1885" y="2459"/>
                </a:lnTo>
                <a:lnTo>
                  <a:pt x="1875" y="2457"/>
                </a:lnTo>
                <a:lnTo>
                  <a:pt x="1866" y="2466"/>
                </a:lnTo>
                <a:lnTo>
                  <a:pt x="1856" y="2458"/>
                </a:lnTo>
                <a:lnTo>
                  <a:pt x="1811" y="2471"/>
                </a:lnTo>
                <a:lnTo>
                  <a:pt x="1809" y="2491"/>
                </a:lnTo>
                <a:lnTo>
                  <a:pt x="1801" y="2497"/>
                </a:lnTo>
                <a:lnTo>
                  <a:pt x="1781" y="2493"/>
                </a:lnTo>
                <a:lnTo>
                  <a:pt x="1782" y="2502"/>
                </a:lnTo>
                <a:lnTo>
                  <a:pt x="1767" y="2506"/>
                </a:lnTo>
                <a:lnTo>
                  <a:pt x="1755" y="2519"/>
                </a:lnTo>
                <a:lnTo>
                  <a:pt x="1751" y="2527"/>
                </a:lnTo>
                <a:lnTo>
                  <a:pt x="1737" y="2523"/>
                </a:lnTo>
                <a:lnTo>
                  <a:pt x="1726" y="2529"/>
                </a:lnTo>
                <a:lnTo>
                  <a:pt x="1729" y="2547"/>
                </a:lnTo>
                <a:lnTo>
                  <a:pt x="1706" y="2567"/>
                </a:lnTo>
                <a:lnTo>
                  <a:pt x="1711" y="2586"/>
                </a:lnTo>
                <a:lnTo>
                  <a:pt x="1687" y="2586"/>
                </a:lnTo>
                <a:lnTo>
                  <a:pt x="1674" y="2601"/>
                </a:lnTo>
                <a:lnTo>
                  <a:pt x="1661" y="2604"/>
                </a:lnTo>
                <a:lnTo>
                  <a:pt x="1638" y="2598"/>
                </a:lnTo>
                <a:lnTo>
                  <a:pt x="1622" y="2610"/>
                </a:lnTo>
                <a:lnTo>
                  <a:pt x="1613" y="2607"/>
                </a:lnTo>
                <a:lnTo>
                  <a:pt x="1607" y="2596"/>
                </a:lnTo>
                <a:lnTo>
                  <a:pt x="1593" y="2594"/>
                </a:lnTo>
                <a:lnTo>
                  <a:pt x="1581" y="2585"/>
                </a:lnTo>
                <a:lnTo>
                  <a:pt x="1575" y="2598"/>
                </a:lnTo>
                <a:lnTo>
                  <a:pt x="1562" y="2600"/>
                </a:lnTo>
                <a:lnTo>
                  <a:pt x="1540" y="2593"/>
                </a:lnTo>
                <a:lnTo>
                  <a:pt x="1533" y="2580"/>
                </a:lnTo>
                <a:lnTo>
                  <a:pt x="1513" y="2583"/>
                </a:lnTo>
                <a:lnTo>
                  <a:pt x="1499" y="2572"/>
                </a:lnTo>
                <a:lnTo>
                  <a:pt x="1486" y="2596"/>
                </a:lnTo>
                <a:lnTo>
                  <a:pt x="1486" y="2614"/>
                </a:lnTo>
                <a:lnTo>
                  <a:pt x="1455" y="2652"/>
                </a:lnTo>
                <a:lnTo>
                  <a:pt x="1452" y="2695"/>
                </a:lnTo>
                <a:lnTo>
                  <a:pt x="1428" y="2716"/>
                </a:lnTo>
                <a:lnTo>
                  <a:pt x="1408" y="2721"/>
                </a:lnTo>
                <a:lnTo>
                  <a:pt x="1386" y="2738"/>
                </a:lnTo>
                <a:lnTo>
                  <a:pt x="1378" y="2742"/>
                </a:lnTo>
                <a:lnTo>
                  <a:pt x="1366" y="2737"/>
                </a:lnTo>
                <a:lnTo>
                  <a:pt x="1269" y="2716"/>
                </a:lnTo>
                <a:lnTo>
                  <a:pt x="1249" y="2724"/>
                </a:lnTo>
                <a:lnTo>
                  <a:pt x="1230" y="2714"/>
                </a:lnTo>
                <a:lnTo>
                  <a:pt x="1222" y="2688"/>
                </a:lnTo>
                <a:lnTo>
                  <a:pt x="1203" y="2687"/>
                </a:lnTo>
                <a:lnTo>
                  <a:pt x="1193" y="2678"/>
                </a:lnTo>
                <a:lnTo>
                  <a:pt x="1161" y="2657"/>
                </a:lnTo>
                <a:lnTo>
                  <a:pt x="1131" y="2683"/>
                </a:lnTo>
                <a:lnTo>
                  <a:pt x="1125" y="2698"/>
                </a:lnTo>
                <a:lnTo>
                  <a:pt x="1107" y="2707"/>
                </a:lnTo>
                <a:lnTo>
                  <a:pt x="1084" y="2703"/>
                </a:lnTo>
                <a:lnTo>
                  <a:pt x="1067" y="2715"/>
                </a:lnTo>
                <a:lnTo>
                  <a:pt x="1052" y="2735"/>
                </a:lnTo>
                <a:lnTo>
                  <a:pt x="1040" y="2740"/>
                </a:lnTo>
                <a:lnTo>
                  <a:pt x="1021" y="2780"/>
                </a:lnTo>
                <a:lnTo>
                  <a:pt x="943" y="2797"/>
                </a:lnTo>
                <a:lnTo>
                  <a:pt x="920" y="2810"/>
                </a:lnTo>
                <a:lnTo>
                  <a:pt x="905" y="2804"/>
                </a:lnTo>
                <a:lnTo>
                  <a:pt x="900" y="2782"/>
                </a:lnTo>
                <a:lnTo>
                  <a:pt x="889" y="2772"/>
                </a:lnTo>
                <a:lnTo>
                  <a:pt x="900" y="2752"/>
                </a:lnTo>
                <a:lnTo>
                  <a:pt x="881" y="2733"/>
                </a:lnTo>
                <a:lnTo>
                  <a:pt x="867" y="2672"/>
                </a:lnTo>
                <a:lnTo>
                  <a:pt x="843" y="2638"/>
                </a:lnTo>
                <a:lnTo>
                  <a:pt x="844" y="2626"/>
                </a:lnTo>
                <a:lnTo>
                  <a:pt x="855" y="2616"/>
                </a:lnTo>
                <a:lnTo>
                  <a:pt x="852" y="2601"/>
                </a:lnTo>
                <a:lnTo>
                  <a:pt x="825" y="2622"/>
                </a:lnTo>
                <a:lnTo>
                  <a:pt x="811" y="2626"/>
                </a:lnTo>
                <a:lnTo>
                  <a:pt x="789" y="2616"/>
                </a:lnTo>
                <a:lnTo>
                  <a:pt x="777" y="2618"/>
                </a:lnTo>
                <a:lnTo>
                  <a:pt x="765" y="2641"/>
                </a:lnTo>
                <a:lnTo>
                  <a:pt x="750" y="2629"/>
                </a:lnTo>
                <a:lnTo>
                  <a:pt x="738" y="2633"/>
                </a:lnTo>
                <a:lnTo>
                  <a:pt x="725" y="2620"/>
                </a:lnTo>
                <a:lnTo>
                  <a:pt x="700" y="2622"/>
                </a:lnTo>
                <a:lnTo>
                  <a:pt x="681" y="2664"/>
                </a:lnTo>
                <a:lnTo>
                  <a:pt x="688" y="2670"/>
                </a:lnTo>
                <a:lnTo>
                  <a:pt x="680" y="2688"/>
                </a:lnTo>
                <a:lnTo>
                  <a:pt x="647" y="2698"/>
                </a:lnTo>
                <a:lnTo>
                  <a:pt x="635" y="2699"/>
                </a:lnTo>
                <a:lnTo>
                  <a:pt x="614" y="2680"/>
                </a:lnTo>
                <a:lnTo>
                  <a:pt x="579" y="2692"/>
                </a:lnTo>
                <a:lnTo>
                  <a:pt x="560" y="2688"/>
                </a:lnTo>
                <a:lnTo>
                  <a:pt x="545" y="2698"/>
                </a:lnTo>
                <a:lnTo>
                  <a:pt x="519" y="2691"/>
                </a:lnTo>
                <a:lnTo>
                  <a:pt x="507" y="2700"/>
                </a:lnTo>
                <a:lnTo>
                  <a:pt x="488" y="2733"/>
                </a:lnTo>
                <a:lnTo>
                  <a:pt x="476" y="2706"/>
                </a:lnTo>
                <a:lnTo>
                  <a:pt x="452" y="2705"/>
                </a:lnTo>
                <a:lnTo>
                  <a:pt x="445" y="2691"/>
                </a:lnTo>
                <a:lnTo>
                  <a:pt x="481" y="2656"/>
                </a:lnTo>
                <a:lnTo>
                  <a:pt x="505" y="2638"/>
                </a:lnTo>
                <a:lnTo>
                  <a:pt x="510" y="2617"/>
                </a:lnTo>
                <a:lnTo>
                  <a:pt x="526" y="2613"/>
                </a:lnTo>
                <a:lnTo>
                  <a:pt x="525" y="2609"/>
                </a:lnTo>
                <a:lnTo>
                  <a:pt x="525" y="2607"/>
                </a:lnTo>
                <a:lnTo>
                  <a:pt x="532" y="2594"/>
                </a:lnTo>
                <a:lnTo>
                  <a:pt x="531" y="2570"/>
                </a:lnTo>
                <a:lnTo>
                  <a:pt x="546" y="2564"/>
                </a:lnTo>
                <a:lnTo>
                  <a:pt x="544" y="2545"/>
                </a:lnTo>
                <a:lnTo>
                  <a:pt x="573" y="2515"/>
                </a:lnTo>
                <a:lnTo>
                  <a:pt x="573" y="2486"/>
                </a:lnTo>
                <a:lnTo>
                  <a:pt x="594" y="2443"/>
                </a:lnTo>
                <a:lnTo>
                  <a:pt x="603" y="2404"/>
                </a:lnTo>
                <a:lnTo>
                  <a:pt x="616" y="2388"/>
                </a:lnTo>
                <a:lnTo>
                  <a:pt x="635" y="2394"/>
                </a:lnTo>
                <a:lnTo>
                  <a:pt x="669" y="2377"/>
                </a:lnTo>
                <a:lnTo>
                  <a:pt x="697" y="2348"/>
                </a:lnTo>
                <a:lnTo>
                  <a:pt x="710" y="2314"/>
                </a:lnTo>
                <a:lnTo>
                  <a:pt x="727" y="2302"/>
                </a:lnTo>
                <a:lnTo>
                  <a:pt x="747" y="2305"/>
                </a:lnTo>
                <a:lnTo>
                  <a:pt x="755" y="2293"/>
                </a:lnTo>
                <a:lnTo>
                  <a:pt x="747" y="2268"/>
                </a:lnTo>
                <a:lnTo>
                  <a:pt x="769" y="2261"/>
                </a:lnTo>
                <a:lnTo>
                  <a:pt x="772" y="2253"/>
                </a:lnTo>
                <a:lnTo>
                  <a:pt x="758" y="2238"/>
                </a:lnTo>
                <a:lnTo>
                  <a:pt x="753" y="2214"/>
                </a:lnTo>
                <a:lnTo>
                  <a:pt x="767" y="2204"/>
                </a:lnTo>
                <a:lnTo>
                  <a:pt x="800" y="2202"/>
                </a:lnTo>
                <a:lnTo>
                  <a:pt x="808" y="2178"/>
                </a:lnTo>
                <a:lnTo>
                  <a:pt x="822" y="2165"/>
                </a:lnTo>
                <a:lnTo>
                  <a:pt x="817" y="2123"/>
                </a:lnTo>
                <a:lnTo>
                  <a:pt x="800" y="2117"/>
                </a:lnTo>
                <a:lnTo>
                  <a:pt x="800" y="2106"/>
                </a:lnTo>
                <a:lnTo>
                  <a:pt x="806" y="2103"/>
                </a:lnTo>
                <a:lnTo>
                  <a:pt x="780" y="2093"/>
                </a:lnTo>
                <a:lnTo>
                  <a:pt x="782" y="2081"/>
                </a:lnTo>
                <a:lnTo>
                  <a:pt x="795" y="2073"/>
                </a:lnTo>
                <a:lnTo>
                  <a:pt x="790" y="2014"/>
                </a:lnTo>
                <a:lnTo>
                  <a:pt x="797" y="1977"/>
                </a:lnTo>
                <a:lnTo>
                  <a:pt x="765" y="1967"/>
                </a:lnTo>
                <a:lnTo>
                  <a:pt x="781" y="1965"/>
                </a:lnTo>
                <a:lnTo>
                  <a:pt x="781" y="1951"/>
                </a:lnTo>
                <a:lnTo>
                  <a:pt x="794" y="1944"/>
                </a:lnTo>
                <a:lnTo>
                  <a:pt x="780" y="1934"/>
                </a:lnTo>
                <a:lnTo>
                  <a:pt x="805" y="1916"/>
                </a:lnTo>
                <a:lnTo>
                  <a:pt x="801" y="1901"/>
                </a:lnTo>
                <a:lnTo>
                  <a:pt x="818" y="1895"/>
                </a:lnTo>
                <a:lnTo>
                  <a:pt x="851" y="1903"/>
                </a:lnTo>
                <a:lnTo>
                  <a:pt x="851" y="1880"/>
                </a:lnTo>
                <a:lnTo>
                  <a:pt x="863" y="1875"/>
                </a:lnTo>
                <a:lnTo>
                  <a:pt x="890" y="1898"/>
                </a:lnTo>
                <a:lnTo>
                  <a:pt x="888" y="1924"/>
                </a:lnTo>
                <a:lnTo>
                  <a:pt x="917" y="1945"/>
                </a:lnTo>
                <a:lnTo>
                  <a:pt x="915" y="1962"/>
                </a:lnTo>
                <a:lnTo>
                  <a:pt x="936" y="1962"/>
                </a:lnTo>
                <a:lnTo>
                  <a:pt x="957" y="1986"/>
                </a:lnTo>
                <a:lnTo>
                  <a:pt x="1002" y="1988"/>
                </a:lnTo>
                <a:lnTo>
                  <a:pt x="1014" y="1995"/>
                </a:lnTo>
                <a:lnTo>
                  <a:pt x="1033" y="1992"/>
                </a:lnTo>
                <a:lnTo>
                  <a:pt x="1048" y="1987"/>
                </a:lnTo>
                <a:lnTo>
                  <a:pt x="1054" y="1976"/>
                </a:lnTo>
                <a:lnTo>
                  <a:pt x="1076" y="1977"/>
                </a:lnTo>
                <a:lnTo>
                  <a:pt x="1074" y="1961"/>
                </a:lnTo>
                <a:lnTo>
                  <a:pt x="1087" y="1968"/>
                </a:lnTo>
                <a:lnTo>
                  <a:pt x="1104" y="1968"/>
                </a:lnTo>
                <a:lnTo>
                  <a:pt x="1137" y="1935"/>
                </a:lnTo>
                <a:lnTo>
                  <a:pt x="1149" y="1932"/>
                </a:lnTo>
                <a:lnTo>
                  <a:pt x="1159" y="1939"/>
                </a:lnTo>
                <a:lnTo>
                  <a:pt x="1162" y="1925"/>
                </a:lnTo>
                <a:lnTo>
                  <a:pt x="1178" y="1906"/>
                </a:lnTo>
                <a:lnTo>
                  <a:pt x="1211" y="1916"/>
                </a:lnTo>
                <a:lnTo>
                  <a:pt x="1252" y="1907"/>
                </a:lnTo>
                <a:lnTo>
                  <a:pt x="1277" y="1920"/>
                </a:lnTo>
                <a:lnTo>
                  <a:pt x="1294" y="1920"/>
                </a:lnTo>
                <a:lnTo>
                  <a:pt x="1307" y="1896"/>
                </a:lnTo>
                <a:lnTo>
                  <a:pt x="1350" y="1910"/>
                </a:lnTo>
                <a:lnTo>
                  <a:pt x="1362" y="1894"/>
                </a:lnTo>
                <a:lnTo>
                  <a:pt x="1360" y="1863"/>
                </a:lnTo>
                <a:lnTo>
                  <a:pt x="1371" y="1854"/>
                </a:lnTo>
                <a:lnTo>
                  <a:pt x="1379" y="1858"/>
                </a:lnTo>
                <a:lnTo>
                  <a:pt x="1384" y="1859"/>
                </a:lnTo>
                <a:lnTo>
                  <a:pt x="1408" y="1833"/>
                </a:lnTo>
                <a:lnTo>
                  <a:pt x="1429" y="1817"/>
                </a:lnTo>
                <a:lnTo>
                  <a:pt x="1441" y="1794"/>
                </a:lnTo>
                <a:lnTo>
                  <a:pt x="1439" y="1782"/>
                </a:lnTo>
                <a:lnTo>
                  <a:pt x="1422" y="1774"/>
                </a:lnTo>
                <a:lnTo>
                  <a:pt x="1419" y="1752"/>
                </a:lnTo>
                <a:lnTo>
                  <a:pt x="1417" y="1738"/>
                </a:lnTo>
                <a:lnTo>
                  <a:pt x="1425" y="1736"/>
                </a:lnTo>
                <a:lnTo>
                  <a:pt x="1423" y="1729"/>
                </a:lnTo>
                <a:lnTo>
                  <a:pt x="1415" y="1726"/>
                </a:lnTo>
                <a:lnTo>
                  <a:pt x="1405" y="1735"/>
                </a:lnTo>
                <a:lnTo>
                  <a:pt x="1399" y="1732"/>
                </a:lnTo>
                <a:lnTo>
                  <a:pt x="1395" y="1741"/>
                </a:lnTo>
                <a:lnTo>
                  <a:pt x="1375" y="1738"/>
                </a:lnTo>
                <a:lnTo>
                  <a:pt x="1369" y="1730"/>
                </a:lnTo>
                <a:lnTo>
                  <a:pt x="1362" y="1737"/>
                </a:lnTo>
                <a:lnTo>
                  <a:pt x="1347" y="1740"/>
                </a:lnTo>
                <a:lnTo>
                  <a:pt x="1333" y="1722"/>
                </a:lnTo>
                <a:lnTo>
                  <a:pt x="1341" y="1710"/>
                </a:lnTo>
                <a:lnTo>
                  <a:pt x="1329" y="1694"/>
                </a:lnTo>
                <a:lnTo>
                  <a:pt x="1302" y="1692"/>
                </a:lnTo>
                <a:lnTo>
                  <a:pt x="1293" y="1683"/>
                </a:lnTo>
                <a:lnTo>
                  <a:pt x="1298" y="1652"/>
                </a:lnTo>
                <a:lnTo>
                  <a:pt x="1319" y="1648"/>
                </a:lnTo>
                <a:lnTo>
                  <a:pt x="1322" y="1636"/>
                </a:lnTo>
                <a:lnTo>
                  <a:pt x="1331" y="1636"/>
                </a:lnTo>
                <a:lnTo>
                  <a:pt x="1336" y="1625"/>
                </a:lnTo>
                <a:lnTo>
                  <a:pt x="1345" y="1629"/>
                </a:lnTo>
                <a:lnTo>
                  <a:pt x="1337" y="1615"/>
                </a:lnTo>
                <a:lnTo>
                  <a:pt x="1345" y="1611"/>
                </a:lnTo>
                <a:lnTo>
                  <a:pt x="1345" y="1609"/>
                </a:lnTo>
                <a:lnTo>
                  <a:pt x="1337" y="1591"/>
                </a:lnTo>
                <a:lnTo>
                  <a:pt x="1349" y="1587"/>
                </a:lnTo>
                <a:lnTo>
                  <a:pt x="1349" y="1578"/>
                </a:lnTo>
                <a:lnTo>
                  <a:pt x="1331" y="1577"/>
                </a:lnTo>
                <a:lnTo>
                  <a:pt x="1316" y="1556"/>
                </a:lnTo>
                <a:lnTo>
                  <a:pt x="1314" y="1543"/>
                </a:lnTo>
                <a:lnTo>
                  <a:pt x="1324" y="1536"/>
                </a:lnTo>
                <a:lnTo>
                  <a:pt x="1317" y="1529"/>
                </a:lnTo>
                <a:lnTo>
                  <a:pt x="1306" y="1534"/>
                </a:lnTo>
                <a:lnTo>
                  <a:pt x="1309" y="1525"/>
                </a:lnTo>
                <a:lnTo>
                  <a:pt x="1318" y="1523"/>
                </a:lnTo>
                <a:lnTo>
                  <a:pt x="1309" y="1507"/>
                </a:lnTo>
                <a:lnTo>
                  <a:pt x="1313" y="1492"/>
                </a:lnTo>
                <a:lnTo>
                  <a:pt x="1297" y="1480"/>
                </a:lnTo>
                <a:lnTo>
                  <a:pt x="1281" y="1437"/>
                </a:lnTo>
                <a:lnTo>
                  <a:pt x="1286" y="1418"/>
                </a:lnTo>
                <a:lnTo>
                  <a:pt x="1279" y="1415"/>
                </a:lnTo>
                <a:lnTo>
                  <a:pt x="1286" y="1406"/>
                </a:lnTo>
                <a:lnTo>
                  <a:pt x="1273" y="1401"/>
                </a:lnTo>
                <a:lnTo>
                  <a:pt x="1276" y="1392"/>
                </a:lnTo>
                <a:lnTo>
                  <a:pt x="1267" y="1389"/>
                </a:lnTo>
                <a:lnTo>
                  <a:pt x="1272" y="1384"/>
                </a:lnTo>
                <a:lnTo>
                  <a:pt x="1251" y="1369"/>
                </a:lnTo>
                <a:lnTo>
                  <a:pt x="1250" y="1357"/>
                </a:lnTo>
                <a:lnTo>
                  <a:pt x="1233" y="1343"/>
                </a:lnTo>
                <a:lnTo>
                  <a:pt x="1230" y="1315"/>
                </a:lnTo>
                <a:lnTo>
                  <a:pt x="1220" y="1313"/>
                </a:lnTo>
                <a:lnTo>
                  <a:pt x="1220" y="1302"/>
                </a:lnTo>
                <a:lnTo>
                  <a:pt x="1197" y="1299"/>
                </a:lnTo>
                <a:lnTo>
                  <a:pt x="1161" y="1263"/>
                </a:lnTo>
                <a:lnTo>
                  <a:pt x="1146" y="1270"/>
                </a:lnTo>
                <a:lnTo>
                  <a:pt x="1132" y="1250"/>
                </a:lnTo>
                <a:lnTo>
                  <a:pt x="1103" y="1246"/>
                </a:lnTo>
                <a:lnTo>
                  <a:pt x="1105" y="1226"/>
                </a:lnTo>
                <a:lnTo>
                  <a:pt x="1089" y="1212"/>
                </a:lnTo>
                <a:lnTo>
                  <a:pt x="1092" y="1204"/>
                </a:lnTo>
                <a:lnTo>
                  <a:pt x="1080" y="1182"/>
                </a:lnTo>
                <a:lnTo>
                  <a:pt x="1062" y="1181"/>
                </a:lnTo>
                <a:lnTo>
                  <a:pt x="1043" y="1165"/>
                </a:lnTo>
                <a:lnTo>
                  <a:pt x="1027" y="1162"/>
                </a:lnTo>
                <a:lnTo>
                  <a:pt x="1023" y="1142"/>
                </a:lnTo>
                <a:lnTo>
                  <a:pt x="994" y="1140"/>
                </a:lnTo>
                <a:lnTo>
                  <a:pt x="998" y="1117"/>
                </a:lnTo>
                <a:lnTo>
                  <a:pt x="972" y="1126"/>
                </a:lnTo>
                <a:lnTo>
                  <a:pt x="980" y="1118"/>
                </a:lnTo>
                <a:lnTo>
                  <a:pt x="976" y="1105"/>
                </a:lnTo>
                <a:lnTo>
                  <a:pt x="953" y="1118"/>
                </a:lnTo>
                <a:lnTo>
                  <a:pt x="943" y="1107"/>
                </a:lnTo>
                <a:lnTo>
                  <a:pt x="953" y="1095"/>
                </a:lnTo>
                <a:lnTo>
                  <a:pt x="951" y="1087"/>
                </a:lnTo>
                <a:lnTo>
                  <a:pt x="940" y="1080"/>
                </a:lnTo>
                <a:lnTo>
                  <a:pt x="899" y="1079"/>
                </a:lnTo>
                <a:lnTo>
                  <a:pt x="880" y="1052"/>
                </a:lnTo>
                <a:lnTo>
                  <a:pt x="852" y="1066"/>
                </a:lnTo>
                <a:lnTo>
                  <a:pt x="837" y="1061"/>
                </a:lnTo>
                <a:lnTo>
                  <a:pt x="831" y="1053"/>
                </a:lnTo>
                <a:lnTo>
                  <a:pt x="819" y="1061"/>
                </a:lnTo>
                <a:lnTo>
                  <a:pt x="813" y="1035"/>
                </a:lnTo>
                <a:lnTo>
                  <a:pt x="784" y="1032"/>
                </a:lnTo>
                <a:lnTo>
                  <a:pt x="770" y="1023"/>
                </a:lnTo>
                <a:lnTo>
                  <a:pt x="757" y="1033"/>
                </a:lnTo>
                <a:lnTo>
                  <a:pt x="741" y="1027"/>
                </a:lnTo>
                <a:lnTo>
                  <a:pt x="737" y="1042"/>
                </a:lnTo>
                <a:lnTo>
                  <a:pt x="727" y="1044"/>
                </a:lnTo>
                <a:lnTo>
                  <a:pt x="721" y="1028"/>
                </a:lnTo>
                <a:lnTo>
                  <a:pt x="713" y="1029"/>
                </a:lnTo>
                <a:lnTo>
                  <a:pt x="703" y="1018"/>
                </a:lnTo>
                <a:lnTo>
                  <a:pt x="694" y="1031"/>
                </a:lnTo>
                <a:lnTo>
                  <a:pt x="692" y="1050"/>
                </a:lnTo>
                <a:lnTo>
                  <a:pt x="680" y="1055"/>
                </a:lnTo>
                <a:lnTo>
                  <a:pt x="666" y="1040"/>
                </a:lnTo>
                <a:lnTo>
                  <a:pt x="645" y="1046"/>
                </a:lnTo>
                <a:lnTo>
                  <a:pt x="641" y="1036"/>
                </a:lnTo>
                <a:lnTo>
                  <a:pt x="654" y="1025"/>
                </a:lnTo>
                <a:lnTo>
                  <a:pt x="639" y="1016"/>
                </a:lnTo>
                <a:lnTo>
                  <a:pt x="610" y="1029"/>
                </a:lnTo>
                <a:lnTo>
                  <a:pt x="608" y="1021"/>
                </a:lnTo>
                <a:lnTo>
                  <a:pt x="595" y="1024"/>
                </a:lnTo>
                <a:lnTo>
                  <a:pt x="591" y="1013"/>
                </a:lnTo>
                <a:lnTo>
                  <a:pt x="556" y="1030"/>
                </a:lnTo>
                <a:lnTo>
                  <a:pt x="540" y="1050"/>
                </a:lnTo>
                <a:lnTo>
                  <a:pt x="530" y="1045"/>
                </a:lnTo>
                <a:lnTo>
                  <a:pt x="503" y="1057"/>
                </a:lnTo>
                <a:lnTo>
                  <a:pt x="470" y="1062"/>
                </a:lnTo>
                <a:lnTo>
                  <a:pt x="463" y="1060"/>
                </a:lnTo>
                <a:lnTo>
                  <a:pt x="460" y="1048"/>
                </a:lnTo>
                <a:lnTo>
                  <a:pt x="456" y="1052"/>
                </a:lnTo>
                <a:lnTo>
                  <a:pt x="446" y="1044"/>
                </a:lnTo>
                <a:lnTo>
                  <a:pt x="469" y="1040"/>
                </a:lnTo>
                <a:lnTo>
                  <a:pt x="474" y="1024"/>
                </a:lnTo>
                <a:lnTo>
                  <a:pt x="486" y="1021"/>
                </a:lnTo>
                <a:lnTo>
                  <a:pt x="498" y="1006"/>
                </a:lnTo>
                <a:lnTo>
                  <a:pt x="506" y="1006"/>
                </a:lnTo>
                <a:lnTo>
                  <a:pt x="501" y="987"/>
                </a:lnTo>
                <a:lnTo>
                  <a:pt x="513" y="970"/>
                </a:lnTo>
                <a:lnTo>
                  <a:pt x="513" y="947"/>
                </a:lnTo>
                <a:lnTo>
                  <a:pt x="529" y="926"/>
                </a:lnTo>
                <a:lnTo>
                  <a:pt x="526" y="887"/>
                </a:lnTo>
                <a:lnTo>
                  <a:pt x="497" y="856"/>
                </a:lnTo>
                <a:lnTo>
                  <a:pt x="518" y="827"/>
                </a:lnTo>
                <a:lnTo>
                  <a:pt x="520" y="801"/>
                </a:lnTo>
                <a:lnTo>
                  <a:pt x="523" y="763"/>
                </a:lnTo>
                <a:lnTo>
                  <a:pt x="571" y="764"/>
                </a:lnTo>
                <a:lnTo>
                  <a:pt x="541" y="749"/>
                </a:lnTo>
                <a:lnTo>
                  <a:pt x="510" y="716"/>
                </a:lnTo>
                <a:lnTo>
                  <a:pt x="504" y="704"/>
                </a:lnTo>
                <a:lnTo>
                  <a:pt x="508" y="674"/>
                </a:lnTo>
                <a:lnTo>
                  <a:pt x="483" y="642"/>
                </a:lnTo>
                <a:lnTo>
                  <a:pt x="480" y="607"/>
                </a:lnTo>
                <a:lnTo>
                  <a:pt x="471" y="598"/>
                </a:lnTo>
                <a:lnTo>
                  <a:pt x="427" y="583"/>
                </a:lnTo>
                <a:lnTo>
                  <a:pt x="433" y="571"/>
                </a:lnTo>
                <a:lnTo>
                  <a:pt x="426" y="546"/>
                </a:lnTo>
                <a:lnTo>
                  <a:pt x="384" y="550"/>
                </a:lnTo>
                <a:lnTo>
                  <a:pt x="375" y="530"/>
                </a:lnTo>
                <a:lnTo>
                  <a:pt x="360" y="530"/>
                </a:lnTo>
                <a:lnTo>
                  <a:pt x="332" y="509"/>
                </a:lnTo>
                <a:lnTo>
                  <a:pt x="326" y="471"/>
                </a:lnTo>
                <a:lnTo>
                  <a:pt x="329" y="452"/>
                </a:lnTo>
                <a:lnTo>
                  <a:pt x="343" y="433"/>
                </a:lnTo>
                <a:lnTo>
                  <a:pt x="312" y="421"/>
                </a:lnTo>
                <a:lnTo>
                  <a:pt x="288" y="433"/>
                </a:lnTo>
                <a:lnTo>
                  <a:pt x="279" y="416"/>
                </a:lnTo>
                <a:lnTo>
                  <a:pt x="255" y="404"/>
                </a:lnTo>
                <a:lnTo>
                  <a:pt x="222" y="401"/>
                </a:lnTo>
                <a:lnTo>
                  <a:pt x="223" y="391"/>
                </a:lnTo>
                <a:lnTo>
                  <a:pt x="246" y="376"/>
                </a:lnTo>
                <a:lnTo>
                  <a:pt x="245" y="367"/>
                </a:lnTo>
                <a:lnTo>
                  <a:pt x="222" y="366"/>
                </a:lnTo>
                <a:lnTo>
                  <a:pt x="220" y="334"/>
                </a:lnTo>
                <a:lnTo>
                  <a:pt x="198" y="324"/>
                </a:lnTo>
                <a:lnTo>
                  <a:pt x="189" y="307"/>
                </a:lnTo>
                <a:lnTo>
                  <a:pt x="172" y="310"/>
                </a:lnTo>
                <a:lnTo>
                  <a:pt x="157" y="305"/>
                </a:lnTo>
                <a:lnTo>
                  <a:pt x="150" y="287"/>
                </a:lnTo>
                <a:lnTo>
                  <a:pt x="132" y="279"/>
                </a:lnTo>
                <a:lnTo>
                  <a:pt x="102" y="217"/>
                </a:lnTo>
                <a:lnTo>
                  <a:pt x="86" y="214"/>
                </a:lnTo>
                <a:lnTo>
                  <a:pt x="79" y="178"/>
                </a:lnTo>
                <a:lnTo>
                  <a:pt x="101" y="169"/>
                </a:lnTo>
                <a:lnTo>
                  <a:pt x="99" y="153"/>
                </a:lnTo>
                <a:lnTo>
                  <a:pt x="76" y="157"/>
                </a:lnTo>
                <a:lnTo>
                  <a:pt x="55" y="144"/>
                </a:lnTo>
                <a:lnTo>
                  <a:pt x="29" y="151"/>
                </a:lnTo>
                <a:lnTo>
                  <a:pt x="23" y="136"/>
                </a:lnTo>
                <a:lnTo>
                  <a:pt x="29" y="127"/>
                </a:lnTo>
                <a:lnTo>
                  <a:pt x="27" y="114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1810" y="2015574"/>
            <a:ext cx="3672968" cy="3385437"/>
          </a:xfrm>
          <a:custGeom>
            <a:avLst/>
            <a:gdLst>
              <a:gd name="T0" fmla="*/ 1739 w 7923"/>
              <a:gd name="T1" fmla="*/ 2429 h 7298"/>
              <a:gd name="T2" fmla="*/ 2538 w 7923"/>
              <a:gd name="T3" fmla="*/ 1355 h 7298"/>
              <a:gd name="T4" fmla="*/ 3376 w 7923"/>
              <a:gd name="T5" fmla="*/ 524 h 7298"/>
              <a:gd name="T6" fmla="*/ 3806 w 7923"/>
              <a:gd name="T7" fmla="*/ 137 h 7298"/>
              <a:gd name="T8" fmla="*/ 4202 w 7923"/>
              <a:gd name="T9" fmla="*/ 23 h 7298"/>
              <a:gd name="T10" fmla="*/ 4363 w 7923"/>
              <a:gd name="T11" fmla="*/ 197 h 7298"/>
              <a:gd name="T12" fmla="*/ 4104 w 7923"/>
              <a:gd name="T13" fmla="*/ 328 h 7298"/>
              <a:gd name="T14" fmla="*/ 3679 w 7923"/>
              <a:gd name="T15" fmla="*/ 823 h 7298"/>
              <a:gd name="T16" fmla="*/ 3812 w 7923"/>
              <a:gd name="T17" fmla="*/ 1129 h 7298"/>
              <a:gd name="T18" fmla="*/ 4160 w 7923"/>
              <a:gd name="T19" fmla="*/ 1443 h 7298"/>
              <a:gd name="T20" fmla="*/ 4508 w 7923"/>
              <a:gd name="T21" fmla="*/ 1840 h 7298"/>
              <a:gd name="T22" fmla="*/ 4546 w 7923"/>
              <a:gd name="T23" fmla="*/ 2097 h 7298"/>
              <a:gd name="T24" fmla="*/ 4877 w 7923"/>
              <a:gd name="T25" fmla="*/ 2157 h 7298"/>
              <a:gd name="T26" fmla="*/ 5170 w 7923"/>
              <a:gd name="T27" fmla="*/ 2420 h 7298"/>
              <a:gd name="T28" fmla="*/ 5282 w 7923"/>
              <a:gd name="T29" fmla="*/ 2687 h 7298"/>
              <a:gd name="T30" fmla="*/ 5376 w 7923"/>
              <a:gd name="T31" fmla="*/ 2858 h 7298"/>
              <a:gd name="T32" fmla="*/ 4970 w 7923"/>
              <a:gd name="T33" fmla="*/ 3069 h 7298"/>
              <a:gd name="T34" fmla="*/ 4737 w 7923"/>
              <a:gd name="T35" fmla="*/ 3183 h 7298"/>
              <a:gd name="T36" fmla="*/ 4468 w 7923"/>
              <a:gd name="T37" fmla="*/ 3646 h 7298"/>
              <a:gd name="T38" fmla="*/ 4688 w 7923"/>
              <a:gd name="T39" fmla="*/ 3706 h 7298"/>
              <a:gd name="T40" fmla="*/ 5099 w 7923"/>
              <a:gd name="T41" fmla="*/ 3733 h 7298"/>
              <a:gd name="T42" fmla="*/ 5559 w 7923"/>
              <a:gd name="T43" fmla="*/ 3686 h 7298"/>
              <a:gd name="T44" fmla="*/ 5911 w 7923"/>
              <a:gd name="T45" fmla="*/ 3490 h 7298"/>
              <a:gd name="T46" fmla="*/ 6486 w 7923"/>
              <a:gd name="T47" fmla="*/ 3477 h 7298"/>
              <a:gd name="T48" fmla="*/ 7024 w 7923"/>
              <a:gd name="T49" fmla="*/ 3583 h 7298"/>
              <a:gd name="T50" fmla="*/ 6897 w 7923"/>
              <a:gd name="T51" fmla="*/ 3936 h 7298"/>
              <a:gd name="T52" fmla="*/ 6894 w 7923"/>
              <a:gd name="T53" fmla="*/ 4231 h 7298"/>
              <a:gd name="T54" fmla="*/ 7092 w 7923"/>
              <a:gd name="T55" fmla="*/ 4521 h 7298"/>
              <a:gd name="T56" fmla="*/ 7269 w 7923"/>
              <a:gd name="T57" fmla="*/ 4772 h 7298"/>
              <a:gd name="T58" fmla="*/ 7233 w 7923"/>
              <a:gd name="T59" fmla="*/ 4924 h 7298"/>
              <a:gd name="T60" fmla="*/ 7413 w 7923"/>
              <a:gd name="T61" fmla="*/ 5150 h 7298"/>
              <a:gd name="T62" fmla="*/ 7652 w 7923"/>
              <a:gd name="T63" fmla="*/ 5323 h 7298"/>
              <a:gd name="T64" fmla="*/ 7847 w 7923"/>
              <a:gd name="T65" fmla="*/ 5412 h 7298"/>
              <a:gd name="T66" fmla="*/ 7874 w 7923"/>
              <a:gd name="T67" fmla="*/ 5526 h 7298"/>
              <a:gd name="T68" fmla="*/ 7817 w 7923"/>
              <a:gd name="T69" fmla="*/ 5679 h 7298"/>
              <a:gd name="T70" fmla="*/ 7739 w 7923"/>
              <a:gd name="T71" fmla="*/ 5888 h 7298"/>
              <a:gd name="T72" fmla="*/ 7610 w 7923"/>
              <a:gd name="T73" fmla="*/ 6020 h 7298"/>
              <a:gd name="T74" fmla="*/ 7242 w 7923"/>
              <a:gd name="T75" fmla="*/ 6240 h 7298"/>
              <a:gd name="T76" fmla="*/ 7137 w 7923"/>
              <a:gd name="T77" fmla="*/ 6651 h 7298"/>
              <a:gd name="T78" fmla="*/ 6986 w 7923"/>
              <a:gd name="T79" fmla="*/ 7010 h 7298"/>
              <a:gd name="T80" fmla="*/ 6906 w 7923"/>
              <a:gd name="T81" fmla="*/ 7257 h 7298"/>
              <a:gd name="T82" fmla="*/ 6662 w 7923"/>
              <a:gd name="T83" fmla="*/ 7242 h 7298"/>
              <a:gd name="T84" fmla="*/ 5865 w 7923"/>
              <a:gd name="T85" fmla="*/ 6448 h 7298"/>
              <a:gd name="T86" fmla="*/ 5238 w 7923"/>
              <a:gd name="T87" fmla="*/ 6264 h 7298"/>
              <a:gd name="T88" fmla="*/ 4971 w 7923"/>
              <a:gd name="T89" fmla="*/ 6029 h 7298"/>
              <a:gd name="T90" fmla="*/ 4685 w 7923"/>
              <a:gd name="T91" fmla="*/ 6048 h 7298"/>
              <a:gd name="T92" fmla="*/ 4424 w 7923"/>
              <a:gd name="T93" fmla="*/ 5767 h 7298"/>
              <a:gd name="T94" fmla="*/ 4219 w 7923"/>
              <a:gd name="T95" fmla="*/ 5550 h 7298"/>
              <a:gd name="T96" fmla="*/ 3970 w 7923"/>
              <a:gd name="T97" fmla="*/ 5313 h 7298"/>
              <a:gd name="T98" fmla="*/ 3752 w 7923"/>
              <a:gd name="T99" fmla="*/ 5352 h 7298"/>
              <a:gd name="T100" fmla="*/ 3456 w 7923"/>
              <a:gd name="T101" fmla="*/ 5527 h 7298"/>
              <a:gd name="T102" fmla="*/ 3079 w 7923"/>
              <a:gd name="T103" fmla="*/ 5447 h 7298"/>
              <a:gd name="T104" fmla="*/ 2959 w 7923"/>
              <a:gd name="T105" fmla="*/ 5021 h 7298"/>
              <a:gd name="T106" fmla="*/ 2649 w 7923"/>
              <a:gd name="T107" fmla="*/ 4728 h 7298"/>
              <a:gd name="T108" fmla="*/ 2434 w 7923"/>
              <a:gd name="T109" fmla="*/ 4551 h 7298"/>
              <a:gd name="T110" fmla="*/ 2171 w 7923"/>
              <a:gd name="T111" fmla="*/ 4367 h 7298"/>
              <a:gd name="T112" fmla="*/ 1917 w 7923"/>
              <a:gd name="T113" fmla="*/ 4082 h 7298"/>
              <a:gd name="T114" fmla="*/ 1520 w 7923"/>
              <a:gd name="T115" fmla="*/ 3790 h 7298"/>
              <a:gd name="T116" fmla="*/ 1040 w 7923"/>
              <a:gd name="T117" fmla="*/ 3825 h 7298"/>
              <a:gd name="T118" fmla="*/ 843 w 7923"/>
              <a:gd name="T119" fmla="*/ 4112 h 7298"/>
              <a:gd name="T120" fmla="*/ 361 w 7923"/>
              <a:gd name="T121" fmla="*/ 4136 h 7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23" h="7298">
                <a:moveTo>
                  <a:pt x="593" y="3562"/>
                </a:moveTo>
                <a:lnTo>
                  <a:pt x="603" y="3497"/>
                </a:lnTo>
                <a:lnTo>
                  <a:pt x="591" y="3419"/>
                </a:lnTo>
                <a:lnTo>
                  <a:pt x="593" y="3390"/>
                </a:lnTo>
                <a:lnTo>
                  <a:pt x="656" y="3299"/>
                </a:lnTo>
                <a:lnTo>
                  <a:pt x="754" y="3217"/>
                </a:lnTo>
                <a:lnTo>
                  <a:pt x="783" y="3201"/>
                </a:lnTo>
                <a:lnTo>
                  <a:pt x="889" y="3203"/>
                </a:lnTo>
                <a:lnTo>
                  <a:pt x="959" y="3185"/>
                </a:lnTo>
                <a:lnTo>
                  <a:pt x="982" y="3174"/>
                </a:lnTo>
                <a:lnTo>
                  <a:pt x="1034" y="3132"/>
                </a:lnTo>
                <a:lnTo>
                  <a:pt x="1123" y="3055"/>
                </a:lnTo>
                <a:lnTo>
                  <a:pt x="1235" y="2908"/>
                </a:lnTo>
                <a:lnTo>
                  <a:pt x="1269" y="2865"/>
                </a:lnTo>
                <a:lnTo>
                  <a:pt x="1334" y="2805"/>
                </a:lnTo>
                <a:lnTo>
                  <a:pt x="1392" y="2740"/>
                </a:lnTo>
                <a:lnTo>
                  <a:pt x="1480" y="2685"/>
                </a:lnTo>
                <a:lnTo>
                  <a:pt x="1520" y="2662"/>
                </a:lnTo>
                <a:lnTo>
                  <a:pt x="1556" y="2641"/>
                </a:lnTo>
                <a:lnTo>
                  <a:pt x="1588" y="2610"/>
                </a:lnTo>
                <a:lnTo>
                  <a:pt x="1623" y="2563"/>
                </a:lnTo>
                <a:lnTo>
                  <a:pt x="1626" y="2524"/>
                </a:lnTo>
                <a:lnTo>
                  <a:pt x="1624" y="2507"/>
                </a:lnTo>
                <a:lnTo>
                  <a:pt x="1646" y="2445"/>
                </a:lnTo>
                <a:lnTo>
                  <a:pt x="1672" y="2432"/>
                </a:lnTo>
                <a:lnTo>
                  <a:pt x="1739" y="2429"/>
                </a:lnTo>
                <a:lnTo>
                  <a:pt x="1764" y="2414"/>
                </a:lnTo>
                <a:lnTo>
                  <a:pt x="1859" y="2257"/>
                </a:lnTo>
                <a:lnTo>
                  <a:pt x="1872" y="2222"/>
                </a:lnTo>
                <a:lnTo>
                  <a:pt x="1862" y="2161"/>
                </a:lnTo>
                <a:lnTo>
                  <a:pt x="1893" y="2096"/>
                </a:lnTo>
                <a:lnTo>
                  <a:pt x="1954" y="2026"/>
                </a:lnTo>
                <a:lnTo>
                  <a:pt x="1980" y="1961"/>
                </a:lnTo>
                <a:lnTo>
                  <a:pt x="2008" y="1949"/>
                </a:lnTo>
                <a:lnTo>
                  <a:pt x="2070" y="1950"/>
                </a:lnTo>
                <a:lnTo>
                  <a:pt x="2127" y="1908"/>
                </a:lnTo>
                <a:lnTo>
                  <a:pt x="2150" y="1899"/>
                </a:lnTo>
                <a:lnTo>
                  <a:pt x="2282" y="1885"/>
                </a:lnTo>
                <a:lnTo>
                  <a:pt x="2303" y="1877"/>
                </a:lnTo>
                <a:lnTo>
                  <a:pt x="2324" y="1809"/>
                </a:lnTo>
                <a:lnTo>
                  <a:pt x="2342" y="1775"/>
                </a:lnTo>
                <a:lnTo>
                  <a:pt x="2310" y="1735"/>
                </a:lnTo>
                <a:lnTo>
                  <a:pt x="2319" y="1690"/>
                </a:lnTo>
                <a:lnTo>
                  <a:pt x="2349" y="1657"/>
                </a:lnTo>
                <a:lnTo>
                  <a:pt x="2375" y="1641"/>
                </a:lnTo>
                <a:lnTo>
                  <a:pt x="2455" y="1617"/>
                </a:lnTo>
                <a:lnTo>
                  <a:pt x="2480" y="1592"/>
                </a:lnTo>
                <a:lnTo>
                  <a:pt x="2520" y="1551"/>
                </a:lnTo>
                <a:lnTo>
                  <a:pt x="2529" y="1529"/>
                </a:lnTo>
                <a:lnTo>
                  <a:pt x="2535" y="1471"/>
                </a:lnTo>
                <a:lnTo>
                  <a:pt x="2525" y="1385"/>
                </a:lnTo>
                <a:lnTo>
                  <a:pt x="2538" y="1355"/>
                </a:lnTo>
                <a:lnTo>
                  <a:pt x="2558" y="1336"/>
                </a:lnTo>
                <a:lnTo>
                  <a:pt x="2596" y="1318"/>
                </a:lnTo>
                <a:lnTo>
                  <a:pt x="2734" y="1307"/>
                </a:lnTo>
                <a:lnTo>
                  <a:pt x="2785" y="1251"/>
                </a:lnTo>
                <a:lnTo>
                  <a:pt x="2811" y="1199"/>
                </a:lnTo>
                <a:lnTo>
                  <a:pt x="2855" y="1147"/>
                </a:lnTo>
                <a:lnTo>
                  <a:pt x="3002" y="1028"/>
                </a:lnTo>
                <a:lnTo>
                  <a:pt x="3053" y="1008"/>
                </a:lnTo>
                <a:lnTo>
                  <a:pt x="3087" y="980"/>
                </a:lnTo>
                <a:lnTo>
                  <a:pt x="3091" y="955"/>
                </a:lnTo>
                <a:lnTo>
                  <a:pt x="3076" y="924"/>
                </a:lnTo>
                <a:lnTo>
                  <a:pt x="3052" y="894"/>
                </a:lnTo>
                <a:lnTo>
                  <a:pt x="3042" y="868"/>
                </a:lnTo>
                <a:lnTo>
                  <a:pt x="3046" y="841"/>
                </a:lnTo>
                <a:lnTo>
                  <a:pt x="3069" y="808"/>
                </a:lnTo>
                <a:lnTo>
                  <a:pt x="3120" y="790"/>
                </a:lnTo>
                <a:lnTo>
                  <a:pt x="3186" y="785"/>
                </a:lnTo>
                <a:lnTo>
                  <a:pt x="3246" y="762"/>
                </a:lnTo>
                <a:lnTo>
                  <a:pt x="3304" y="758"/>
                </a:lnTo>
                <a:lnTo>
                  <a:pt x="3314" y="744"/>
                </a:lnTo>
                <a:lnTo>
                  <a:pt x="3313" y="729"/>
                </a:lnTo>
                <a:lnTo>
                  <a:pt x="3276" y="638"/>
                </a:lnTo>
                <a:lnTo>
                  <a:pt x="3275" y="619"/>
                </a:lnTo>
                <a:lnTo>
                  <a:pt x="3279" y="601"/>
                </a:lnTo>
                <a:lnTo>
                  <a:pt x="3330" y="528"/>
                </a:lnTo>
                <a:lnTo>
                  <a:pt x="3376" y="524"/>
                </a:lnTo>
                <a:lnTo>
                  <a:pt x="3431" y="540"/>
                </a:lnTo>
                <a:lnTo>
                  <a:pt x="3541" y="547"/>
                </a:lnTo>
                <a:lnTo>
                  <a:pt x="3579" y="561"/>
                </a:lnTo>
                <a:lnTo>
                  <a:pt x="3592" y="572"/>
                </a:lnTo>
                <a:lnTo>
                  <a:pt x="3609" y="609"/>
                </a:lnTo>
                <a:lnTo>
                  <a:pt x="3617" y="637"/>
                </a:lnTo>
                <a:lnTo>
                  <a:pt x="3634" y="657"/>
                </a:lnTo>
                <a:lnTo>
                  <a:pt x="3660" y="655"/>
                </a:lnTo>
                <a:lnTo>
                  <a:pt x="3672" y="636"/>
                </a:lnTo>
                <a:lnTo>
                  <a:pt x="3674" y="590"/>
                </a:lnTo>
                <a:lnTo>
                  <a:pt x="3715" y="496"/>
                </a:lnTo>
                <a:lnTo>
                  <a:pt x="3704" y="471"/>
                </a:lnTo>
                <a:lnTo>
                  <a:pt x="3648" y="437"/>
                </a:lnTo>
                <a:lnTo>
                  <a:pt x="3594" y="393"/>
                </a:lnTo>
                <a:lnTo>
                  <a:pt x="3518" y="369"/>
                </a:lnTo>
                <a:lnTo>
                  <a:pt x="3500" y="332"/>
                </a:lnTo>
                <a:lnTo>
                  <a:pt x="3521" y="311"/>
                </a:lnTo>
                <a:lnTo>
                  <a:pt x="3596" y="286"/>
                </a:lnTo>
                <a:lnTo>
                  <a:pt x="3657" y="273"/>
                </a:lnTo>
                <a:lnTo>
                  <a:pt x="3733" y="206"/>
                </a:lnTo>
                <a:lnTo>
                  <a:pt x="3755" y="195"/>
                </a:lnTo>
                <a:lnTo>
                  <a:pt x="3776" y="190"/>
                </a:lnTo>
                <a:lnTo>
                  <a:pt x="3786" y="185"/>
                </a:lnTo>
                <a:lnTo>
                  <a:pt x="3793" y="168"/>
                </a:lnTo>
                <a:lnTo>
                  <a:pt x="3790" y="153"/>
                </a:lnTo>
                <a:lnTo>
                  <a:pt x="3806" y="137"/>
                </a:lnTo>
                <a:lnTo>
                  <a:pt x="3803" y="109"/>
                </a:lnTo>
                <a:lnTo>
                  <a:pt x="3807" y="96"/>
                </a:lnTo>
                <a:lnTo>
                  <a:pt x="3827" y="73"/>
                </a:lnTo>
                <a:lnTo>
                  <a:pt x="3851" y="73"/>
                </a:lnTo>
                <a:lnTo>
                  <a:pt x="3870" y="83"/>
                </a:lnTo>
                <a:lnTo>
                  <a:pt x="3874" y="97"/>
                </a:lnTo>
                <a:lnTo>
                  <a:pt x="3864" y="125"/>
                </a:lnTo>
                <a:lnTo>
                  <a:pt x="3868" y="132"/>
                </a:lnTo>
                <a:lnTo>
                  <a:pt x="3914" y="166"/>
                </a:lnTo>
                <a:lnTo>
                  <a:pt x="3923" y="166"/>
                </a:lnTo>
                <a:lnTo>
                  <a:pt x="3939" y="151"/>
                </a:lnTo>
                <a:lnTo>
                  <a:pt x="3941" y="125"/>
                </a:lnTo>
                <a:lnTo>
                  <a:pt x="3943" y="109"/>
                </a:lnTo>
                <a:lnTo>
                  <a:pt x="3960" y="81"/>
                </a:lnTo>
                <a:lnTo>
                  <a:pt x="4009" y="69"/>
                </a:lnTo>
                <a:lnTo>
                  <a:pt x="4026" y="20"/>
                </a:lnTo>
                <a:lnTo>
                  <a:pt x="4041" y="0"/>
                </a:lnTo>
                <a:lnTo>
                  <a:pt x="4062" y="0"/>
                </a:lnTo>
                <a:lnTo>
                  <a:pt x="4096" y="32"/>
                </a:lnTo>
                <a:lnTo>
                  <a:pt x="4116" y="41"/>
                </a:lnTo>
                <a:lnTo>
                  <a:pt x="4132" y="39"/>
                </a:lnTo>
                <a:lnTo>
                  <a:pt x="4148" y="17"/>
                </a:lnTo>
                <a:lnTo>
                  <a:pt x="4164" y="28"/>
                </a:lnTo>
                <a:lnTo>
                  <a:pt x="4171" y="43"/>
                </a:lnTo>
                <a:lnTo>
                  <a:pt x="4190" y="20"/>
                </a:lnTo>
                <a:lnTo>
                  <a:pt x="4202" y="23"/>
                </a:lnTo>
                <a:lnTo>
                  <a:pt x="4198" y="43"/>
                </a:lnTo>
                <a:lnTo>
                  <a:pt x="4215" y="34"/>
                </a:lnTo>
                <a:lnTo>
                  <a:pt x="4221" y="36"/>
                </a:lnTo>
                <a:lnTo>
                  <a:pt x="4213" y="54"/>
                </a:lnTo>
                <a:lnTo>
                  <a:pt x="4216" y="71"/>
                </a:lnTo>
                <a:lnTo>
                  <a:pt x="4229" y="81"/>
                </a:lnTo>
                <a:lnTo>
                  <a:pt x="4227" y="98"/>
                </a:lnTo>
                <a:lnTo>
                  <a:pt x="4236" y="98"/>
                </a:lnTo>
                <a:lnTo>
                  <a:pt x="4243" y="68"/>
                </a:lnTo>
                <a:lnTo>
                  <a:pt x="4263" y="83"/>
                </a:lnTo>
                <a:lnTo>
                  <a:pt x="4276" y="71"/>
                </a:lnTo>
                <a:lnTo>
                  <a:pt x="4284" y="88"/>
                </a:lnTo>
                <a:lnTo>
                  <a:pt x="4297" y="81"/>
                </a:lnTo>
                <a:lnTo>
                  <a:pt x="4301" y="85"/>
                </a:lnTo>
                <a:lnTo>
                  <a:pt x="4303" y="106"/>
                </a:lnTo>
                <a:lnTo>
                  <a:pt x="4291" y="128"/>
                </a:lnTo>
                <a:lnTo>
                  <a:pt x="4280" y="137"/>
                </a:lnTo>
                <a:lnTo>
                  <a:pt x="4277" y="155"/>
                </a:lnTo>
                <a:lnTo>
                  <a:pt x="4282" y="165"/>
                </a:lnTo>
                <a:lnTo>
                  <a:pt x="4301" y="158"/>
                </a:lnTo>
                <a:lnTo>
                  <a:pt x="4300" y="169"/>
                </a:lnTo>
                <a:lnTo>
                  <a:pt x="4298" y="181"/>
                </a:lnTo>
                <a:lnTo>
                  <a:pt x="4321" y="182"/>
                </a:lnTo>
                <a:lnTo>
                  <a:pt x="4334" y="202"/>
                </a:lnTo>
                <a:lnTo>
                  <a:pt x="4345" y="204"/>
                </a:lnTo>
                <a:lnTo>
                  <a:pt x="4363" y="197"/>
                </a:lnTo>
                <a:lnTo>
                  <a:pt x="4363" y="188"/>
                </a:lnTo>
                <a:lnTo>
                  <a:pt x="4409" y="178"/>
                </a:lnTo>
                <a:lnTo>
                  <a:pt x="4375" y="211"/>
                </a:lnTo>
                <a:lnTo>
                  <a:pt x="4358" y="209"/>
                </a:lnTo>
                <a:lnTo>
                  <a:pt x="4351" y="221"/>
                </a:lnTo>
                <a:lnTo>
                  <a:pt x="4331" y="215"/>
                </a:lnTo>
                <a:lnTo>
                  <a:pt x="4330" y="240"/>
                </a:lnTo>
                <a:lnTo>
                  <a:pt x="4339" y="243"/>
                </a:lnTo>
                <a:lnTo>
                  <a:pt x="4354" y="237"/>
                </a:lnTo>
                <a:lnTo>
                  <a:pt x="4375" y="237"/>
                </a:lnTo>
                <a:lnTo>
                  <a:pt x="4372" y="248"/>
                </a:lnTo>
                <a:lnTo>
                  <a:pt x="4357" y="248"/>
                </a:lnTo>
                <a:lnTo>
                  <a:pt x="4327" y="304"/>
                </a:lnTo>
                <a:lnTo>
                  <a:pt x="4312" y="318"/>
                </a:lnTo>
                <a:lnTo>
                  <a:pt x="4310" y="332"/>
                </a:lnTo>
                <a:lnTo>
                  <a:pt x="4295" y="348"/>
                </a:lnTo>
                <a:lnTo>
                  <a:pt x="4285" y="347"/>
                </a:lnTo>
                <a:lnTo>
                  <a:pt x="4254" y="395"/>
                </a:lnTo>
                <a:lnTo>
                  <a:pt x="4249" y="428"/>
                </a:lnTo>
                <a:lnTo>
                  <a:pt x="4200" y="409"/>
                </a:lnTo>
                <a:lnTo>
                  <a:pt x="4184" y="375"/>
                </a:lnTo>
                <a:lnTo>
                  <a:pt x="4163" y="362"/>
                </a:lnTo>
                <a:lnTo>
                  <a:pt x="4146" y="338"/>
                </a:lnTo>
                <a:lnTo>
                  <a:pt x="4137" y="323"/>
                </a:lnTo>
                <a:lnTo>
                  <a:pt x="4128" y="330"/>
                </a:lnTo>
                <a:lnTo>
                  <a:pt x="4104" y="328"/>
                </a:lnTo>
                <a:lnTo>
                  <a:pt x="4056" y="366"/>
                </a:lnTo>
                <a:lnTo>
                  <a:pt x="4049" y="392"/>
                </a:lnTo>
                <a:lnTo>
                  <a:pt x="4052" y="418"/>
                </a:lnTo>
                <a:lnTo>
                  <a:pt x="4023" y="475"/>
                </a:lnTo>
                <a:lnTo>
                  <a:pt x="4001" y="490"/>
                </a:lnTo>
                <a:lnTo>
                  <a:pt x="3983" y="500"/>
                </a:lnTo>
                <a:lnTo>
                  <a:pt x="4013" y="535"/>
                </a:lnTo>
                <a:lnTo>
                  <a:pt x="4030" y="543"/>
                </a:lnTo>
                <a:lnTo>
                  <a:pt x="4026" y="606"/>
                </a:lnTo>
                <a:lnTo>
                  <a:pt x="4017" y="612"/>
                </a:lnTo>
                <a:lnTo>
                  <a:pt x="3985" y="635"/>
                </a:lnTo>
                <a:lnTo>
                  <a:pt x="3989" y="662"/>
                </a:lnTo>
                <a:lnTo>
                  <a:pt x="3982" y="705"/>
                </a:lnTo>
                <a:lnTo>
                  <a:pt x="3977" y="716"/>
                </a:lnTo>
                <a:lnTo>
                  <a:pt x="3952" y="724"/>
                </a:lnTo>
                <a:lnTo>
                  <a:pt x="3928" y="723"/>
                </a:lnTo>
                <a:lnTo>
                  <a:pt x="3876" y="762"/>
                </a:lnTo>
                <a:lnTo>
                  <a:pt x="3872" y="766"/>
                </a:lnTo>
                <a:lnTo>
                  <a:pt x="3869" y="767"/>
                </a:lnTo>
                <a:lnTo>
                  <a:pt x="3860" y="773"/>
                </a:lnTo>
                <a:lnTo>
                  <a:pt x="3797" y="773"/>
                </a:lnTo>
                <a:lnTo>
                  <a:pt x="3777" y="787"/>
                </a:lnTo>
                <a:lnTo>
                  <a:pt x="3755" y="791"/>
                </a:lnTo>
                <a:lnTo>
                  <a:pt x="3724" y="787"/>
                </a:lnTo>
                <a:lnTo>
                  <a:pt x="3694" y="792"/>
                </a:lnTo>
                <a:lnTo>
                  <a:pt x="3679" y="823"/>
                </a:lnTo>
                <a:lnTo>
                  <a:pt x="3663" y="831"/>
                </a:lnTo>
                <a:lnTo>
                  <a:pt x="3660" y="851"/>
                </a:lnTo>
                <a:lnTo>
                  <a:pt x="3648" y="867"/>
                </a:lnTo>
                <a:lnTo>
                  <a:pt x="3619" y="887"/>
                </a:lnTo>
                <a:lnTo>
                  <a:pt x="3601" y="890"/>
                </a:lnTo>
                <a:lnTo>
                  <a:pt x="3599" y="921"/>
                </a:lnTo>
                <a:lnTo>
                  <a:pt x="3586" y="933"/>
                </a:lnTo>
                <a:lnTo>
                  <a:pt x="3560" y="948"/>
                </a:lnTo>
                <a:lnTo>
                  <a:pt x="3523" y="950"/>
                </a:lnTo>
                <a:lnTo>
                  <a:pt x="3524" y="973"/>
                </a:lnTo>
                <a:lnTo>
                  <a:pt x="3552" y="980"/>
                </a:lnTo>
                <a:lnTo>
                  <a:pt x="3585" y="1017"/>
                </a:lnTo>
                <a:lnTo>
                  <a:pt x="3596" y="1025"/>
                </a:lnTo>
                <a:lnTo>
                  <a:pt x="3608" y="1015"/>
                </a:lnTo>
                <a:lnTo>
                  <a:pt x="3612" y="1030"/>
                </a:lnTo>
                <a:lnTo>
                  <a:pt x="3655" y="1031"/>
                </a:lnTo>
                <a:lnTo>
                  <a:pt x="3617" y="1082"/>
                </a:lnTo>
                <a:lnTo>
                  <a:pt x="3622" y="1091"/>
                </a:lnTo>
                <a:lnTo>
                  <a:pt x="3641" y="1099"/>
                </a:lnTo>
                <a:lnTo>
                  <a:pt x="3661" y="1086"/>
                </a:lnTo>
                <a:lnTo>
                  <a:pt x="3674" y="1102"/>
                </a:lnTo>
                <a:lnTo>
                  <a:pt x="3701" y="1117"/>
                </a:lnTo>
                <a:lnTo>
                  <a:pt x="3765" y="1113"/>
                </a:lnTo>
                <a:lnTo>
                  <a:pt x="3776" y="1117"/>
                </a:lnTo>
                <a:lnTo>
                  <a:pt x="3789" y="1141"/>
                </a:lnTo>
                <a:lnTo>
                  <a:pt x="3812" y="1129"/>
                </a:lnTo>
                <a:lnTo>
                  <a:pt x="3859" y="1153"/>
                </a:lnTo>
                <a:lnTo>
                  <a:pt x="3882" y="1137"/>
                </a:lnTo>
                <a:lnTo>
                  <a:pt x="3893" y="1126"/>
                </a:lnTo>
                <a:lnTo>
                  <a:pt x="3911" y="1139"/>
                </a:lnTo>
                <a:lnTo>
                  <a:pt x="3895" y="1160"/>
                </a:lnTo>
                <a:lnTo>
                  <a:pt x="3915" y="1165"/>
                </a:lnTo>
                <a:lnTo>
                  <a:pt x="3937" y="1185"/>
                </a:lnTo>
                <a:lnTo>
                  <a:pt x="3964" y="1190"/>
                </a:lnTo>
                <a:lnTo>
                  <a:pt x="3966" y="1204"/>
                </a:lnTo>
                <a:lnTo>
                  <a:pt x="3960" y="1213"/>
                </a:lnTo>
                <a:lnTo>
                  <a:pt x="3966" y="1227"/>
                </a:lnTo>
                <a:lnTo>
                  <a:pt x="3993" y="1220"/>
                </a:lnTo>
                <a:lnTo>
                  <a:pt x="4013" y="1234"/>
                </a:lnTo>
                <a:lnTo>
                  <a:pt x="4036" y="1229"/>
                </a:lnTo>
                <a:lnTo>
                  <a:pt x="4038" y="1246"/>
                </a:lnTo>
                <a:lnTo>
                  <a:pt x="4016" y="1254"/>
                </a:lnTo>
                <a:lnTo>
                  <a:pt x="4023" y="1292"/>
                </a:lnTo>
                <a:lnTo>
                  <a:pt x="4039" y="1293"/>
                </a:lnTo>
                <a:lnTo>
                  <a:pt x="4071" y="1355"/>
                </a:lnTo>
                <a:lnTo>
                  <a:pt x="4087" y="1364"/>
                </a:lnTo>
                <a:lnTo>
                  <a:pt x="4096" y="1382"/>
                </a:lnTo>
                <a:lnTo>
                  <a:pt x="4109" y="1386"/>
                </a:lnTo>
                <a:lnTo>
                  <a:pt x="4127" y="1383"/>
                </a:lnTo>
                <a:lnTo>
                  <a:pt x="4136" y="1400"/>
                </a:lnTo>
                <a:lnTo>
                  <a:pt x="4158" y="1410"/>
                </a:lnTo>
                <a:lnTo>
                  <a:pt x="4160" y="1443"/>
                </a:lnTo>
                <a:lnTo>
                  <a:pt x="4183" y="1443"/>
                </a:lnTo>
                <a:lnTo>
                  <a:pt x="4183" y="1453"/>
                </a:lnTo>
                <a:lnTo>
                  <a:pt x="4160" y="1468"/>
                </a:lnTo>
                <a:lnTo>
                  <a:pt x="4160" y="1478"/>
                </a:lnTo>
                <a:lnTo>
                  <a:pt x="4192" y="1480"/>
                </a:lnTo>
                <a:lnTo>
                  <a:pt x="4217" y="1492"/>
                </a:lnTo>
                <a:lnTo>
                  <a:pt x="4225" y="1509"/>
                </a:lnTo>
                <a:lnTo>
                  <a:pt x="4249" y="1497"/>
                </a:lnTo>
                <a:lnTo>
                  <a:pt x="4280" y="1509"/>
                </a:lnTo>
                <a:lnTo>
                  <a:pt x="4266" y="1528"/>
                </a:lnTo>
                <a:lnTo>
                  <a:pt x="4264" y="1548"/>
                </a:lnTo>
                <a:lnTo>
                  <a:pt x="4270" y="1585"/>
                </a:lnTo>
                <a:lnTo>
                  <a:pt x="4298" y="1607"/>
                </a:lnTo>
                <a:lnTo>
                  <a:pt x="4313" y="1606"/>
                </a:lnTo>
                <a:lnTo>
                  <a:pt x="4321" y="1626"/>
                </a:lnTo>
                <a:lnTo>
                  <a:pt x="4363" y="1624"/>
                </a:lnTo>
                <a:lnTo>
                  <a:pt x="4370" y="1649"/>
                </a:lnTo>
                <a:lnTo>
                  <a:pt x="4364" y="1661"/>
                </a:lnTo>
                <a:lnTo>
                  <a:pt x="4408" y="1674"/>
                </a:lnTo>
                <a:lnTo>
                  <a:pt x="4418" y="1683"/>
                </a:lnTo>
                <a:lnTo>
                  <a:pt x="4420" y="1719"/>
                </a:lnTo>
                <a:lnTo>
                  <a:pt x="4445" y="1751"/>
                </a:lnTo>
                <a:lnTo>
                  <a:pt x="4442" y="1780"/>
                </a:lnTo>
                <a:lnTo>
                  <a:pt x="4447" y="1792"/>
                </a:lnTo>
                <a:lnTo>
                  <a:pt x="4479" y="1826"/>
                </a:lnTo>
                <a:lnTo>
                  <a:pt x="4508" y="1840"/>
                </a:lnTo>
                <a:lnTo>
                  <a:pt x="4461" y="1839"/>
                </a:lnTo>
                <a:lnTo>
                  <a:pt x="4457" y="1878"/>
                </a:lnTo>
                <a:lnTo>
                  <a:pt x="4456" y="1903"/>
                </a:lnTo>
                <a:lnTo>
                  <a:pt x="4434" y="1932"/>
                </a:lnTo>
                <a:lnTo>
                  <a:pt x="4465" y="1963"/>
                </a:lnTo>
                <a:lnTo>
                  <a:pt x="4467" y="2003"/>
                </a:lnTo>
                <a:lnTo>
                  <a:pt x="4450" y="2023"/>
                </a:lnTo>
                <a:lnTo>
                  <a:pt x="4451" y="2047"/>
                </a:lnTo>
                <a:lnTo>
                  <a:pt x="4438" y="2064"/>
                </a:lnTo>
                <a:lnTo>
                  <a:pt x="4444" y="2082"/>
                </a:lnTo>
                <a:lnTo>
                  <a:pt x="4435" y="2082"/>
                </a:lnTo>
                <a:lnTo>
                  <a:pt x="4424" y="2098"/>
                </a:lnTo>
                <a:lnTo>
                  <a:pt x="4411" y="2100"/>
                </a:lnTo>
                <a:lnTo>
                  <a:pt x="4407" y="2116"/>
                </a:lnTo>
                <a:lnTo>
                  <a:pt x="4383" y="2120"/>
                </a:lnTo>
                <a:lnTo>
                  <a:pt x="4394" y="2129"/>
                </a:lnTo>
                <a:lnTo>
                  <a:pt x="4398" y="2125"/>
                </a:lnTo>
                <a:lnTo>
                  <a:pt x="4400" y="2136"/>
                </a:lnTo>
                <a:lnTo>
                  <a:pt x="4408" y="2138"/>
                </a:lnTo>
                <a:lnTo>
                  <a:pt x="4440" y="2133"/>
                </a:lnTo>
                <a:lnTo>
                  <a:pt x="4467" y="2122"/>
                </a:lnTo>
                <a:lnTo>
                  <a:pt x="4478" y="2128"/>
                </a:lnTo>
                <a:lnTo>
                  <a:pt x="4494" y="2106"/>
                </a:lnTo>
                <a:lnTo>
                  <a:pt x="4529" y="2089"/>
                </a:lnTo>
                <a:lnTo>
                  <a:pt x="4532" y="2101"/>
                </a:lnTo>
                <a:lnTo>
                  <a:pt x="4546" y="2097"/>
                </a:lnTo>
                <a:lnTo>
                  <a:pt x="4548" y="2106"/>
                </a:lnTo>
                <a:lnTo>
                  <a:pt x="4577" y="2092"/>
                </a:lnTo>
                <a:lnTo>
                  <a:pt x="4592" y="2103"/>
                </a:lnTo>
                <a:lnTo>
                  <a:pt x="4579" y="2112"/>
                </a:lnTo>
                <a:lnTo>
                  <a:pt x="4583" y="2122"/>
                </a:lnTo>
                <a:lnTo>
                  <a:pt x="4603" y="2117"/>
                </a:lnTo>
                <a:lnTo>
                  <a:pt x="4618" y="2131"/>
                </a:lnTo>
                <a:lnTo>
                  <a:pt x="4630" y="2126"/>
                </a:lnTo>
                <a:lnTo>
                  <a:pt x="4631" y="2107"/>
                </a:lnTo>
                <a:lnTo>
                  <a:pt x="4641" y="2095"/>
                </a:lnTo>
                <a:lnTo>
                  <a:pt x="4651" y="2106"/>
                </a:lnTo>
                <a:lnTo>
                  <a:pt x="4659" y="2105"/>
                </a:lnTo>
                <a:lnTo>
                  <a:pt x="4665" y="2120"/>
                </a:lnTo>
                <a:lnTo>
                  <a:pt x="4674" y="2118"/>
                </a:lnTo>
                <a:lnTo>
                  <a:pt x="4679" y="2103"/>
                </a:lnTo>
                <a:lnTo>
                  <a:pt x="4695" y="2109"/>
                </a:lnTo>
                <a:lnTo>
                  <a:pt x="4708" y="2099"/>
                </a:lnTo>
                <a:lnTo>
                  <a:pt x="4722" y="2108"/>
                </a:lnTo>
                <a:lnTo>
                  <a:pt x="4751" y="2111"/>
                </a:lnTo>
                <a:lnTo>
                  <a:pt x="4756" y="2137"/>
                </a:lnTo>
                <a:lnTo>
                  <a:pt x="4768" y="2129"/>
                </a:lnTo>
                <a:lnTo>
                  <a:pt x="4775" y="2138"/>
                </a:lnTo>
                <a:lnTo>
                  <a:pt x="4790" y="2142"/>
                </a:lnTo>
                <a:lnTo>
                  <a:pt x="4818" y="2129"/>
                </a:lnTo>
                <a:lnTo>
                  <a:pt x="4836" y="2155"/>
                </a:lnTo>
                <a:lnTo>
                  <a:pt x="4877" y="2157"/>
                </a:lnTo>
                <a:lnTo>
                  <a:pt x="4889" y="2163"/>
                </a:lnTo>
                <a:lnTo>
                  <a:pt x="4891" y="2171"/>
                </a:lnTo>
                <a:lnTo>
                  <a:pt x="4881" y="2183"/>
                </a:lnTo>
                <a:lnTo>
                  <a:pt x="4890" y="2195"/>
                </a:lnTo>
                <a:lnTo>
                  <a:pt x="4914" y="2182"/>
                </a:lnTo>
                <a:lnTo>
                  <a:pt x="4918" y="2194"/>
                </a:lnTo>
                <a:lnTo>
                  <a:pt x="4909" y="2203"/>
                </a:lnTo>
                <a:lnTo>
                  <a:pt x="4935" y="2194"/>
                </a:lnTo>
                <a:lnTo>
                  <a:pt x="4933" y="2217"/>
                </a:lnTo>
                <a:lnTo>
                  <a:pt x="4960" y="2219"/>
                </a:lnTo>
                <a:lnTo>
                  <a:pt x="4965" y="2239"/>
                </a:lnTo>
                <a:lnTo>
                  <a:pt x="4980" y="2241"/>
                </a:lnTo>
                <a:lnTo>
                  <a:pt x="4999" y="2257"/>
                </a:lnTo>
                <a:lnTo>
                  <a:pt x="5017" y="2259"/>
                </a:lnTo>
                <a:lnTo>
                  <a:pt x="5031" y="2281"/>
                </a:lnTo>
                <a:lnTo>
                  <a:pt x="5027" y="2289"/>
                </a:lnTo>
                <a:lnTo>
                  <a:pt x="5044" y="2302"/>
                </a:lnTo>
                <a:lnTo>
                  <a:pt x="5041" y="2323"/>
                </a:lnTo>
                <a:lnTo>
                  <a:pt x="5069" y="2327"/>
                </a:lnTo>
                <a:lnTo>
                  <a:pt x="5083" y="2347"/>
                </a:lnTo>
                <a:lnTo>
                  <a:pt x="5098" y="2339"/>
                </a:lnTo>
                <a:lnTo>
                  <a:pt x="5134" y="2376"/>
                </a:lnTo>
                <a:lnTo>
                  <a:pt x="5157" y="2379"/>
                </a:lnTo>
                <a:lnTo>
                  <a:pt x="5157" y="2390"/>
                </a:lnTo>
                <a:lnTo>
                  <a:pt x="5168" y="2392"/>
                </a:lnTo>
                <a:lnTo>
                  <a:pt x="5170" y="2420"/>
                </a:lnTo>
                <a:lnTo>
                  <a:pt x="5187" y="2435"/>
                </a:lnTo>
                <a:lnTo>
                  <a:pt x="5189" y="2447"/>
                </a:lnTo>
                <a:lnTo>
                  <a:pt x="5209" y="2461"/>
                </a:lnTo>
                <a:lnTo>
                  <a:pt x="5204" y="2465"/>
                </a:lnTo>
                <a:lnTo>
                  <a:pt x="5213" y="2468"/>
                </a:lnTo>
                <a:lnTo>
                  <a:pt x="5211" y="2477"/>
                </a:lnTo>
                <a:lnTo>
                  <a:pt x="5223" y="2482"/>
                </a:lnTo>
                <a:lnTo>
                  <a:pt x="5216" y="2491"/>
                </a:lnTo>
                <a:lnTo>
                  <a:pt x="5224" y="2494"/>
                </a:lnTo>
                <a:lnTo>
                  <a:pt x="5218" y="2514"/>
                </a:lnTo>
                <a:lnTo>
                  <a:pt x="5235" y="2558"/>
                </a:lnTo>
                <a:lnTo>
                  <a:pt x="5250" y="2568"/>
                </a:lnTo>
                <a:lnTo>
                  <a:pt x="5246" y="2583"/>
                </a:lnTo>
                <a:lnTo>
                  <a:pt x="5255" y="2599"/>
                </a:lnTo>
                <a:lnTo>
                  <a:pt x="5246" y="2601"/>
                </a:lnTo>
                <a:lnTo>
                  <a:pt x="5244" y="2610"/>
                </a:lnTo>
                <a:lnTo>
                  <a:pt x="5254" y="2605"/>
                </a:lnTo>
                <a:lnTo>
                  <a:pt x="5261" y="2612"/>
                </a:lnTo>
                <a:lnTo>
                  <a:pt x="5251" y="2619"/>
                </a:lnTo>
                <a:lnTo>
                  <a:pt x="5253" y="2633"/>
                </a:lnTo>
                <a:lnTo>
                  <a:pt x="5269" y="2653"/>
                </a:lnTo>
                <a:lnTo>
                  <a:pt x="5287" y="2654"/>
                </a:lnTo>
                <a:lnTo>
                  <a:pt x="5286" y="2664"/>
                </a:lnTo>
                <a:lnTo>
                  <a:pt x="5275" y="2667"/>
                </a:lnTo>
                <a:lnTo>
                  <a:pt x="5282" y="2686"/>
                </a:lnTo>
                <a:lnTo>
                  <a:pt x="5282" y="2687"/>
                </a:lnTo>
                <a:lnTo>
                  <a:pt x="5274" y="2691"/>
                </a:lnTo>
                <a:lnTo>
                  <a:pt x="5282" y="2705"/>
                </a:lnTo>
                <a:lnTo>
                  <a:pt x="5274" y="2701"/>
                </a:lnTo>
                <a:lnTo>
                  <a:pt x="5268" y="2712"/>
                </a:lnTo>
                <a:lnTo>
                  <a:pt x="5260" y="2713"/>
                </a:lnTo>
                <a:lnTo>
                  <a:pt x="5257" y="2725"/>
                </a:lnTo>
                <a:lnTo>
                  <a:pt x="5236" y="2728"/>
                </a:lnTo>
                <a:lnTo>
                  <a:pt x="5230" y="2760"/>
                </a:lnTo>
                <a:lnTo>
                  <a:pt x="5241" y="2768"/>
                </a:lnTo>
                <a:lnTo>
                  <a:pt x="5267" y="2770"/>
                </a:lnTo>
                <a:lnTo>
                  <a:pt x="5278" y="2787"/>
                </a:lnTo>
                <a:lnTo>
                  <a:pt x="5271" y="2798"/>
                </a:lnTo>
                <a:lnTo>
                  <a:pt x="5285" y="2816"/>
                </a:lnTo>
                <a:lnTo>
                  <a:pt x="5299" y="2814"/>
                </a:lnTo>
                <a:lnTo>
                  <a:pt x="5306" y="2806"/>
                </a:lnTo>
                <a:lnTo>
                  <a:pt x="5313" y="2814"/>
                </a:lnTo>
                <a:lnTo>
                  <a:pt x="5333" y="2818"/>
                </a:lnTo>
                <a:lnTo>
                  <a:pt x="5337" y="2808"/>
                </a:lnTo>
                <a:lnTo>
                  <a:pt x="5343" y="2811"/>
                </a:lnTo>
                <a:lnTo>
                  <a:pt x="5352" y="2804"/>
                </a:lnTo>
                <a:lnTo>
                  <a:pt x="5360" y="2805"/>
                </a:lnTo>
                <a:lnTo>
                  <a:pt x="5362" y="2812"/>
                </a:lnTo>
                <a:lnTo>
                  <a:pt x="5355" y="2816"/>
                </a:lnTo>
                <a:lnTo>
                  <a:pt x="5356" y="2828"/>
                </a:lnTo>
                <a:lnTo>
                  <a:pt x="5360" y="2850"/>
                </a:lnTo>
                <a:lnTo>
                  <a:pt x="5376" y="2858"/>
                </a:lnTo>
                <a:lnTo>
                  <a:pt x="5378" y="2871"/>
                </a:lnTo>
                <a:lnTo>
                  <a:pt x="5366" y="2893"/>
                </a:lnTo>
                <a:lnTo>
                  <a:pt x="5345" y="2909"/>
                </a:lnTo>
                <a:lnTo>
                  <a:pt x="5321" y="2936"/>
                </a:lnTo>
                <a:lnTo>
                  <a:pt x="5316" y="2935"/>
                </a:lnTo>
                <a:lnTo>
                  <a:pt x="5308" y="2930"/>
                </a:lnTo>
                <a:lnTo>
                  <a:pt x="5298" y="2939"/>
                </a:lnTo>
                <a:lnTo>
                  <a:pt x="5300" y="2971"/>
                </a:lnTo>
                <a:lnTo>
                  <a:pt x="5287" y="2988"/>
                </a:lnTo>
                <a:lnTo>
                  <a:pt x="5245" y="2972"/>
                </a:lnTo>
                <a:lnTo>
                  <a:pt x="5232" y="2996"/>
                </a:lnTo>
                <a:lnTo>
                  <a:pt x="5216" y="2996"/>
                </a:lnTo>
                <a:lnTo>
                  <a:pt x="5189" y="2983"/>
                </a:lnTo>
                <a:lnTo>
                  <a:pt x="5148" y="2992"/>
                </a:lnTo>
                <a:lnTo>
                  <a:pt x="5116" y="2982"/>
                </a:lnTo>
                <a:lnTo>
                  <a:pt x="5099" y="3001"/>
                </a:lnTo>
                <a:lnTo>
                  <a:pt x="5097" y="3016"/>
                </a:lnTo>
                <a:lnTo>
                  <a:pt x="5086" y="3009"/>
                </a:lnTo>
                <a:lnTo>
                  <a:pt x="5074" y="3011"/>
                </a:lnTo>
                <a:lnTo>
                  <a:pt x="5042" y="3044"/>
                </a:lnTo>
                <a:lnTo>
                  <a:pt x="5024" y="3045"/>
                </a:lnTo>
                <a:lnTo>
                  <a:pt x="5011" y="3037"/>
                </a:lnTo>
                <a:lnTo>
                  <a:pt x="5013" y="3054"/>
                </a:lnTo>
                <a:lnTo>
                  <a:pt x="4992" y="3052"/>
                </a:lnTo>
                <a:lnTo>
                  <a:pt x="4986" y="3063"/>
                </a:lnTo>
                <a:lnTo>
                  <a:pt x="4970" y="3069"/>
                </a:lnTo>
                <a:lnTo>
                  <a:pt x="4951" y="3071"/>
                </a:lnTo>
                <a:lnTo>
                  <a:pt x="4940" y="3065"/>
                </a:lnTo>
                <a:lnTo>
                  <a:pt x="4894" y="3062"/>
                </a:lnTo>
                <a:lnTo>
                  <a:pt x="4874" y="3039"/>
                </a:lnTo>
                <a:lnTo>
                  <a:pt x="4852" y="3038"/>
                </a:lnTo>
                <a:lnTo>
                  <a:pt x="4854" y="3021"/>
                </a:lnTo>
                <a:lnTo>
                  <a:pt x="4825" y="3000"/>
                </a:lnTo>
                <a:lnTo>
                  <a:pt x="4828" y="2974"/>
                </a:lnTo>
                <a:lnTo>
                  <a:pt x="4800" y="2952"/>
                </a:lnTo>
                <a:lnTo>
                  <a:pt x="4789" y="2956"/>
                </a:lnTo>
                <a:lnTo>
                  <a:pt x="4789" y="2979"/>
                </a:lnTo>
                <a:lnTo>
                  <a:pt x="4756" y="2972"/>
                </a:lnTo>
                <a:lnTo>
                  <a:pt x="4738" y="2977"/>
                </a:lnTo>
                <a:lnTo>
                  <a:pt x="4743" y="2992"/>
                </a:lnTo>
                <a:lnTo>
                  <a:pt x="4718" y="3010"/>
                </a:lnTo>
                <a:lnTo>
                  <a:pt x="4731" y="3021"/>
                </a:lnTo>
                <a:lnTo>
                  <a:pt x="4718" y="3027"/>
                </a:lnTo>
                <a:lnTo>
                  <a:pt x="4719" y="3042"/>
                </a:lnTo>
                <a:lnTo>
                  <a:pt x="4703" y="3043"/>
                </a:lnTo>
                <a:lnTo>
                  <a:pt x="4734" y="3053"/>
                </a:lnTo>
                <a:lnTo>
                  <a:pt x="4728" y="3091"/>
                </a:lnTo>
                <a:lnTo>
                  <a:pt x="4732" y="3149"/>
                </a:lnTo>
                <a:lnTo>
                  <a:pt x="4720" y="3157"/>
                </a:lnTo>
                <a:lnTo>
                  <a:pt x="4717" y="3170"/>
                </a:lnTo>
                <a:lnTo>
                  <a:pt x="4743" y="3180"/>
                </a:lnTo>
                <a:lnTo>
                  <a:pt x="4737" y="3183"/>
                </a:lnTo>
                <a:lnTo>
                  <a:pt x="4737" y="3194"/>
                </a:lnTo>
                <a:lnTo>
                  <a:pt x="4755" y="3199"/>
                </a:lnTo>
                <a:lnTo>
                  <a:pt x="4761" y="3241"/>
                </a:lnTo>
                <a:lnTo>
                  <a:pt x="4746" y="3254"/>
                </a:lnTo>
                <a:lnTo>
                  <a:pt x="4737" y="3278"/>
                </a:lnTo>
                <a:lnTo>
                  <a:pt x="4705" y="3281"/>
                </a:lnTo>
                <a:lnTo>
                  <a:pt x="4690" y="3290"/>
                </a:lnTo>
                <a:lnTo>
                  <a:pt x="4696" y="3314"/>
                </a:lnTo>
                <a:lnTo>
                  <a:pt x="4711" y="3329"/>
                </a:lnTo>
                <a:lnTo>
                  <a:pt x="4706" y="3338"/>
                </a:lnTo>
                <a:lnTo>
                  <a:pt x="4685" y="3344"/>
                </a:lnTo>
                <a:lnTo>
                  <a:pt x="4692" y="3369"/>
                </a:lnTo>
                <a:lnTo>
                  <a:pt x="4685" y="3381"/>
                </a:lnTo>
                <a:lnTo>
                  <a:pt x="4664" y="3379"/>
                </a:lnTo>
                <a:lnTo>
                  <a:pt x="4648" y="3390"/>
                </a:lnTo>
                <a:lnTo>
                  <a:pt x="4635" y="3424"/>
                </a:lnTo>
                <a:lnTo>
                  <a:pt x="4607" y="3455"/>
                </a:lnTo>
                <a:lnTo>
                  <a:pt x="4572" y="3470"/>
                </a:lnTo>
                <a:lnTo>
                  <a:pt x="4554" y="3464"/>
                </a:lnTo>
                <a:lnTo>
                  <a:pt x="4540" y="3481"/>
                </a:lnTo>
                <a:lnTo>
                  <a:pt x="4532" y="3519"/>
                </a:lnTo>
                <a:lnTo>
                  <a:pt x="4511" y="3563"/>
                </a:lnTo>
                <a:lnTo>
                  <a:pt x="4510" y="3592"/>
                </a:lnTo>
                <a:lnTo>
                  <a:pt x="4482" y="3621"/>
                </a:lnTo>
                <a:lnTo>
                  <a:pt x="4484" y="3640"/>
                </a:lnTo>
                <a:lnTo>
                  <a:pt x="4468" y="3646"/>
                </a:lnTo>
                <a:lnTo>
                  <a:pt x="4470" y="3670"/>
                </a:lnTo>
                <a:lnTo>
                  <a:pt x="4463" y="3683"/>
                </a:lnTo>
                <a:lnTo>
                  <a:pt x="4463" y="3685"/>
                </a:lnTo>
                <a:lnTo>
                  <a:pt x="4465" y="3689"/>
                </a:lnTo>
                <a:lnTo>
                  <a:pt x="4448" y="3693"/>
                </a:lnTo>
                <a:lnTo>
                  <a:pt x="4442" y="3714"/>
                </a:lnTo>
                <a:lnTo>
                  <a:pt x="4419" y="3733"/>
                </a:lnTo>
                <a:lnTo>
                  <a:pt x="4382" y="3768"/>
                </a:lnTo>
                <a:lnTo>
                  <a:pt x="4391" y="3781"/>
                </a:lnTo>
                <a:lnTo>
                  <a:pt x="4414" y="3782"/>
                </a:lnTo>
                <a:lnTo>
                  <a:pt x="4426" y="3809"/>
                </a:lnTo>
                <a:lnTo>
                  <a:pt x="4444" y="3776"/>
                </a:lnTo>
                <a:lnTo>
                  <a:pt x="4456" y="3768"/>
                </a:lnTo>
                <a:lnTo>
                  <a:pt x="4483" y="3774"/>
                </a:lnTo>
                <a:lnTo>
                  <a:pt x="4497" y="3765"/>
                </a:lnTo>
                <a:lnTo>
                  <a:pt x="4516" y="3769"/>
                </a:lnTo>
                <a:lnTo>
                  <a:pt x="4552" y="3757"/>
                </a:lnTo>
                <a:lnTo>
                  <a:pt x="4572" y="3776"/>
                </a:lnTo>
                <a:lnTo>
                  <a:pt x="4584" y="3774"/>
                </a:lnTo>
                <a:lnTo>
                  <a:pt x="4617" y="3764"/>
                </a:lnTo>
                <a:lnTo>
                  <a:pt x="4625" y="3747"/>
                </a:lnTo>
                <a:lnTo>
                  <a:pt x="4618" y="3740"/>
                </a:lnTo>
                <a:lnTo>
                  <a:pt x="4638" y="3699"/>
                </a:lnTo>
                <a:lnTo>
                  <a:pt x="4662" y="3696"/>
                </a:lnTo>
                <a:lnTo>
                  <a:pt x="4675" y="3709"/>
                </a:lnTo>
                <a:lnTo>
                  <a:pt x="4688" y="3706"/>
                </a:lnTo>
                <a:lnTo>
                  <a:pt x="4703" y="3717"/>
                </a:lnTo>
                <a:lnTo>
                  <a:pt x="4714" y="3694"/>
                </a:lnTo>
                <a:lnTo>
                  <a:pt x="4727" y="3693"/>
                </a:lnTo>
                <a:lnTo>
                  <a:pt x="4748" y="3703"/>
                </a:lnTo>
                <a:lnTo>
                  <a:pt x="4763" y="3698"/>
                </a:lnTo>
                <a:lnTo>
                  <a:pt x="4790" y="3677"/>
                </a:lnTo>
                <a:lnTo>
                  <a:pt x="4793" y="3692"/>
                </a:lnTo>
                <a:lnTo>
                  <a:pt x="4781" y="3703"/>
                </a:lnTo>
                <a:lnTo>
                  <a:pt x="4781" y="3714"/>
                </a:lnTo>
                <a:lnTo>
                  <a:pt x="4804" y="3748"/>
                </a:lnTo>
                <a:lnTo>
                  <a:pt x="4819" y="3809"/>
                </a:lnTo>
                <a:lnTo>
                  <a:pt x="4837" y="3828"/>
                </a:lnTo>
                <a:lnTo>
                  <a:pt x="4826" y="3848"/>
                </a:lnTo>
                <a:lnTo>
                  <a:pt x="4838" y="3858"/>
                </a:lnTo>
                <a:lnTo>
                  <a:pt x="4843" y="3881"/>
                </a:lnTo>
                <a:lnTo>
                  <a:pt x="4857" y="3887"/>
                </a:lnTo>
                <a:lnTo>
                  <a:pt x="4881" y="3873"/>
                </a:lnTo>
                <a:lnTo>
                  <a:pt x="4958" y="3857"/>
                </a:lnTo>
                <a:lnTo>
                  <a:pt x="4978" y="3816"/>
                </a:lnTo>
                <a:lnTo>
                  <a:pt x="4990" y="3812"/>
                </a:lnTo>
                <a:lnTo>
                  <a:pt x="5004" y="3791"/>
                </a:lnTo>
                <a:lnTo>
                  <a:pt x="5022" y="3779"/>
                </a:lnTo>
                <a:lnTo>
                  <a:pt x="5045" y="3783"/>
                </a:lnTo>
                <a:lnTo>
                  <a:pt x="5063" y="3774"/>
                </a:lnTo>
                <a:lnTo>
                  <a:pt x="5068" y="3760"/>
                </a:lnTo>
                <a:lnTo>
                  <a:pt x="5099" y="3733"/>
                </a:lnTo>
                <a:lnTo>
                  <a:pt x="5130" y="3754"/>
                </a:lnTo>
                <a:lnTo>
                  <a:pt x="5142" y="3764"/>
                </a:lnTo>
                <a:lnTo>
                  <a:pt x="5160" y="3765"/>
                </a:lnTo>
                <a:lnTo>
                  <a:pt x="5167" y="3790"/>
                </a:lnTo>
                <a:lnTo>
                  <a:pt x="5186" y="3801"/>
                </a:lnTo>
                <a:lnTo>
                  <a:pt x="5206" y="3792"/>
                </a:lnTo>
                <a:lnTo>
                  <a:pt x="5304" y="3814"/>
                </a:lnTo>
                <a:lnTo>
                  <a:pt x="5316" y="3818"/>
                </a:lnTo>
                <a:lnTo>
                  <a:pt x="5324" y="3815"/>
                </a:lnTo>
                <a:lnTo>
                  <a:pt x="5346" y="3797"/>
                </a:lnTo>
                <a:lnTo>
                  <a:pt x="5365" y="3793"/>
                </a:lnTo>
                <a:lnTo>
                  <a:pt x="5390" y="3771"/>
                </a:lnTo>
                <a:lnTo>
                  <a:pt x="5393" y="3728"/>
                </a:lnTo>
                <a:lnTo>
                  <a:pt x="5424" y="3690"/>
                </a:lnTo>
                <a:lnTo>
                  <a:pt x="5424" y="3673"/>
                </a:lnTo>
                <a:lnTo>
                  <a:pt x="5436" y="3648"/>
                </a:lnTo>
                <a:lnTo>
                  <a:pt x="5451" y="3659"/>
                </a:lnTo>
                <a:lnTo>
                  <a:pt x="5471" y="3657"/>
                </a:lnTo>
                <a:lnTo>
                  <a:pt x="5477" y="3670"/>
                </a:lnTo>
                <a:lnTo>
                  <a:pt x="5499" y="3677"/>
                </a:lnTo>
                <a:lnTo>
                  <a:pt x="5513" y="3676"/>
                </a:lnTo>
                <a:lnTo>
                  <a:pt x="5519" y="3662"/>
                </a:lnTo>
                <a:lnTo>
                  <a:pt x="5531" y="3671"/>
                </a:lnTo>
                <a:lnTo>
                  <a:pt x="5544" y="3672"/>
                </a:lnTo>
                <a:lnTo>
                  <a:pt x="5550" y="3683"/>
                </a:lnTo>
                <a:lnTo>
                  <a:pt x="5559" y="3686"/>
                </a:lnTo>
                <a:lnTo>
                  <a:pt x="5575" y="3674"/>
                </a:lnTo>
                <a:lnTo>
                  <a:pt x="5598" y="3681"/>
                </a:lnTo>
                <a:lnTo>
                  <a:pt x="5611" y="3677"/>
                </a:lnTo>
                <a:lnTo>
                  <a:pt x="5625" y="3662"/>
                </a:lnTo>
                <a:lnTo>
                  <a:pt x="5649" y="3662"/>
                </a:lnTo>
                <a:lnTo>
                  <a:pt x="5644" y="3644"/>
                </a:lnTo>
                <a:lnTo>
                  <a:pt x="5667" y="3624"/>
                </a:lnTo>
                <a:lnTo>
                  <a:pt x="5663" y="3606"/>
                </a:lnTo>
                <a:lnTo>
                  <a:pt x="5674" y="3600"/>
                </a:lnTo>
                <a:lnTo>
                  <a:pt x="5689" y="3603"/>
                </a:lnTo>
                <a:lnTo>
                  <a:pt x="5692" y="3595"/>
                </a:lnTo>
                <a:lnTo>
                  <a:pt x="5704" y="3583"/>
                </a:lnTo>
                <a:lnTo>
                  <a:pt x="5719" y="3579"/>
                </a:lnTo>
                <a:lnTo>
                  <a:pt x="5718" y="3570"/>
                </a:lnTo>
                <a:lnTo>
                  <a:pt x="5738" y="3573"/>
                </a:lnTo>
                <a:lnTo>
                  <a:pt x="5746" y="3567"/>
                </a:lnTo>
                <a:lnTo>
                  <a:pt x="5749" y="3547"/>
                </a:lnTo>
                <a:lnTo>
                  <a:pt x="5795" y="3534"/>
                </a:lnTo>
                <a:lnTo>
                  <a:pt x="5804" y="3543"/>
                </a:lnTo>
                <a:lnTo>
                  <a:pt x="5812" y="3533"/>
                </a:lnTo>
                <a:lnTo>
                  <a:pt x="5822" y="3535"/>
                </a:lnTo>
                <a:lnTo>
                  <a:pt x="5823" y="3527"/>
                </a:lnTo>
                <a:lnTo>
                  <a:pt x="5852" y="3521"/>
                </a:lnTo>
                <a:lnTo>
                  <a:pt x="5874" y="3508"/>
                </a:lnTo>
                <a:lnTo>
                  <a:pt x="5889" y="3509"/>
                </a:lnTo>
                <a:lnTo>
                  <a:pt x="5911" y="3490"/>
                </a:lnTo>
                <a:lnTo>
                  <a:pt x="5953" y="3505"/>
                </a:lnTo>
                <a:lnTo>
                  <a:pt x="5971" y="3539"/>
                </a:lnTo>
                <a:lnTo>
                  <a:pt x="6001" y="3541"/>
                </a:lnTo>
                <a:lnTo>
                  <a:pt x="6023" y="3530"/>
                </a:lnTo>
                <a:lnTo>
                  <a:pt x="6088" y="3520"/>
                </a:lnTo>
                <a:lnTo>
                  <a:pt x="6098" y="3502"/>
                </a:lnTo>
                <a:lnTo>
                  <a:pt x="6121" y="3505"/>
                </a:lnTo>
                <a:lnTo>
                  <a:pt x="6164" y="3492"/>
                </a:lnTo>
                <a:lnTo>
                  <a:pt x="6193" y="3496"/>
                </a:lnTo>
                <a:lnTo>
                  <a:pt x="6209" y="3480"/>
                </a:lnTo>
                <a:lnTo>
                  <a:pt x="6233" y="3481"/>
                </a:lnTo>
                <a:lnTo>
                  <a:pt x="6235" y="3480"/>
                </a:lnTo>
                <a:lnTo>
                  <a:pt x="6249" y="3475"/>
                </a:lnTo>
                <a:lnTo>
                  <a:pt x="6266" y="3477"/>
                </a:lnTo>
                <a:lnTo>
                  <a:pt x="6279" y="3489"/>
                </a:lnTo>
                <a:lnTo>
                  <a:pt x="6313" y="3488"/>
                </a:lnTo>
                <a:lnTo>
                  <a:pt x="6327" y="3471"/>
                </a:lnTo>
                <a:lnTo>
                  <a:pt x="6339" y="3468"/>
                </a:lnTo>
                <a:lnTo>
                  <a:pt x="6368" y="3441"/>
                </a:lnTo>
                <a:lnTo>
                  <a:pt x="6384" y="3415"/>
                </a:lnTo>
                <a:lnTo>
                  <a:pt x="6403" y="3422"/>
                </a:lnTo>
                <a:lnTo>
                  <a:pt x="6406" y="3434"/>
                </a:lnTo>
                <a:lnTo>
                  <a:pt x="6420" y="3437"/>
                </a:lnTo>
                <a:lnTo>
                  <a:pt x="6435" y="3456"/>
                </a:lnTo>
                <a:lnTo>
                  <a:pt x="6456" y="3457"/>
                </a:lnTo>
                <a:lnTo>
                  <a:pt x="6486" y="3477"/>
                </a:lnTo>
                <a:lnTo>
                  <a:pt x="6501" y="3482"/>
                </a:lnTo>
                <a:lnTo>
                  <a:pt x="6506" y="3481"/>
                </a:lnTo>
                <a:lnTo>
                  <a:pt x="6511" y="3480"/>
                </a:lnTo>
                <a:lnTo>
                  <a:pt x="6558" y="3484"/>
                </a:lnTo>
                <a:lnTo>
                  <a:pt x="6564" y="3477"/>
                </a:lnTo>
                <a:lnTo>
                  <a:pt x="6611" y="3467"/>
                </a:lnTo>
                <a:lnTo>
                  <a:pt x="6653" y="3477"/>
                </a:lnTo>
                <a:lnTo>
                  <a:pt x="6719" y="3444"/>
                </a:lnTo>
                <a:lnTo>
                  <a:pt x="6724" y="3450"/>
                </a:lnTo>
                <a:lnTo>
                  <a:pt x="6753" y="3450"/>
                </a:lnTo>
                <a:lnTo>
                  <a:pt x="6776" y="3461"/>
                </a:lnTo>
                <a:lnTo>
                  <a:pt x="6797" y="3500"/>
                </a:lnTo>
                <a:lnTo>
                  <a:pt x="6796" y="3521"/>
                </a:lnTo>
                <a:lnTo>
                  <a:pt x="6787" y="3529"/>
                </a:lnTo>
                <a:lnTo>
                  <a:pt x="6805" y="3550"/>
                </a:lnTo>
                <a:lnTo>
                  <a:pt x="6818" y="3550"/>
                </a:lnTo>
                <a:lnTo>
                  <a:pt x="6835" y="3562"/>
                </a:lnTo>
                <a:lnTo>
                  <a:pt x="6831" y="3567"/>
                </a:lnTo>
                <a:lnTo>
                  <a:pt x="6842" y="3585"/>
                </a:lnTo>
                <a:lnTo>
                  <a:pt x="6863" y="3592"/>
                </a:lnTo>
                <a:lnTo>
                  <a:pt x="6900" y="3587"/>
                </a:lnTo>
                <a:lnTo>
                  <a:pt x="6909" y="3595"/>
                </a:lnTo>
                <a:lnTo>
                  <a:pt x="6942" y="3598"/>
                </a:lnTo>
                <a:lnTo>
                  <a:pt x="6961" y="3588"/>
                </a:lnTo>
                <a:lnTo>
                  <a:pt x="6989" y="3593"/>
                </a:lnTo>
                <a:lnTo>
                  <a:pt x="7024" y="3583"/>
                </a:lnTo>
                <a:lnTo>
                  <a:pt x="7041" y="3593"/>
                </a:lnTo>
                <a:lnTo>
                  <a:pt x="7056" y="3584"/>
                </a:lnTo>
                <a:lnTo>
                  <a:pt x="7096" y="3605"/>
                </a:lnTo>
                <a:lnTo>
                  <a:pt x="7089" y="3612"/>
                </a:lnTo>
                <a:lnTo>
                  <a:pt x="7090" y="3633"/>
                </a:lnTo>
                <a:lnTo>
                  <a:pt x="7081" y="3646"/>
                </a:lnTo>
                <a:lnTo>
                  <a:pt x="7069" y="3651"/>
                </a:lnTo>
                <a:lnTo>
                  <a:pt x="7058" y="3679"/>
                </a:lnTo>
                <a:lnTo>
                  <a:pt x="7020" y="3704"/>
                </a:lnTo>
                <a:lnTo>
                  <a:pt x="7027" y="3741"/>
                </a:lnTo>
                <a:lnTo>
                  <a:pt x="7018" y="3744"/>
                </a:lnTo>
                <a:lnTo>
                  <a:pt x="7010" y="3770"/>
                </a:lnTo>
                <a:lnTo>
                  <a:pt x="7003" y="3784"/>
                </a:lnTo>
                <a:lnTo>
                  <a:pt x="6989" y="3784"/>
                </a:lnTo>
                <a:lnTo>
                  <a:pt x="6975" y="3809"/>
                </a:lnTo>
                <a:lnTo>
                  <a:pt x="6957" y="3809"/>
                </a:lnTo>
                <a:lnTo>
                  <a:pt x="6961" y="3827"/>
                </a:lnTo>
                <a:lnTo>
                  <a:pt x="6950" y="3834"/>
                </a:lnTo>
                <a:lnTo>
                  <a:pt x="6953" y="3840"/>
                </a:lnTo>
                <a:lnTo>
                  <a:pt x="6929" y="3845"/>
                </a:lnTo>
                <a:lnTo>
                  <a:pt x="6942" y="3854"/>
                </a:lnTo>
                <a:lnTo>
                  <a:pt x="6938" y="3878"/>
                </a:lnTo>
                <a:lnTo>
                  <a:pt x="6929" y="3885"/>
                </a:lnTo>
                <a:lnTo>
                  <a:pt x="6932" y="3895"/>
                </a:lnTo>
                <a:lnTo>
                  <a:pt x="6921" y="3920"/>
                </a:lnTo>
                <a:lnTo>
                  <a:pt x="6897" y="3936"/>
                </a:lnTo>
                <a:lnTo>
                  <a:pt x="6904" y="3956"/>
                </a:lnTo>
                <a:lnTo>
                  <a:pt x="6900" y="3969"/>
                </a:lnTo>
                <a:lnTo>
                  <a:pt x="6912" y="3967"/>
                </a:lnTo>
                <a:lnTo>
                  <a:pt x="6910" y="3983"/>
                </a:lnTo>
                <a:lnTo>
                  <a:pt x="6936" y="4005"/>
                </a:lnTo>
                <a:lnTo>
                  <a:pt x="6921" y="4029"/>
                </a:lnTo>
                <a:lnTo>
                  <a:pt x="6896" y="4028"/>
                </a:lnTo>
                <a:lnTo>
                  <a:pt x="6874" y="4040"/>
                </a:lnTo>
                <a:lnTo>
                  <a:pt x="6877" y="4051"/>
                </a:lnTo>
                <a:lnTo>
                  <a:pt x="6870" y="4082"/>
                </a:lnTo>
                <a:lnTo>
                  <a:pt x="6860" y="4086"/>
                </a:lnTo>
                <a:lnTo>
                  <a:pt x="6835" y="4079"/>
                </a:lnTo>
                <a:lnTo>
                  <a:pt x="6836" y="4092"/>
                </a:lnTo>
                <a:lnTo>
                  <a:pt x="6827" y="4106"/>
                </a:lnTo>
                <a:lnTo>
                  <a:pt x="6817" y="4101"/>
                </a:lnTo>
                <a:lnTo>
                  <a:pt x="6805" y="4112"/>
                </a:lnTo>
                <a:lnTo>
                  <a:pt x="6833" y="4150"/>
                </a:lnTo>
                <a:lnTo>
                  <a:pt x="6837" y="4147"/>
                </a:lnTo>
                <a:lnTo>
                  <a:pt x="6837" y="4166"/>
                </a:lnTo>
                <a:lnTo>
                  <a:pt x="6847" y="4174"/>
                </a:lnTo>
                <a:lnTo>
                  <a:pt x="6864" y="4175"/>
                </a:lnTo>
                <a:lnTo>
                  <a:pt x="6874" y="4174"/>
                </a:lnTo>
                <a:lnTo>
                  <a:pt x="6875" y="4180"/>
                </a:lnTo>
                <a:lnTo>
                  <a:pt x="6864" y="4195"/>
                </a:lnTo>
                <a:lnTo>
                  <a:pt x="6885" y="4205"/>
                </a:lnTo>
                <a:lnTo>
                  <a:pt x="6894" y="4231"/>
                </a:lnTo>
                <a:lnTo>
                  <a:pt x="6918" y="4252"/>
                </a:lnTo>
                <a:lnTo>
                  <a:pt x="6903" y="4270"/>
                </a:lnTo>
                <a:lnTo>
                  <a:pt x="6905" y="4291"/>
                </a:lnTo>
                <a:lnTo>
                  <a:pt x="6914" y="4298"/>
                </a:lnTo>
                <a:lnTo>
                  <a:pt x="6922" y="4295"/>
                </a:lnTo>
                <a:lnTo>
                  <a:pt x="6929" y="4298"/>
                </a:lnTo>
                <a:lnTo>
                  <a:pt x="6924" y="4306"/>
                </a:lnTo>
                <a:lnTo>
                  <a:pt x="6942" y="4315"/>
                </a:lnTo>
                <a:lnTo>
                  <a:pt x="6943" y="4329"/>
                </a:lnTo>
                <a:lnTo>
                  <a:pt x="6966" y="4357"/>
                </a:lnTo>
                <a:lnTo>
                  <a:pt x="6960" y="4360"/>
                </a:lnTo>
                <a:lnTo>
                  <a:pt x="6967" y="4374"/>
                </a:lnTo>
                <a:lnTo>
                  <a:pt x="6960" y="4386"/>
                </a:lnTo>
                <a:lnTo>
                  <a:pt x="6968" y="4399"/>
                </a:lnTo>
                <a:lnTo>
                  <a:pt x="6963" y="4414"/>
                </a:lnTo>
                <a:lnTo>
                  <a:pt x="6910" y="4451"/>
                </a:lnTo>
                <a:lnTo>
                  <a:pt x="6899" y="4451"/>
                </a:lnTo>
                <a:lnTo>
                  <a:pt x="6925" y="4470"/>
                </a:lnTo>
                <a:lnTo>
                  <a:pt x="6924" y="4521"/>
                </a:lnTo>
                <a:lnTo>
                  <a:pt x="6954" y="4536"/>
                </a:lnTo>
                <a:lnTo>
                  <a:pt x="7005" y="4542"/>
                </a:lnTo>
                <a:lnTo>
                  <a:pt x="7036" y="4537"/>
                </a:lnTo>
                <a:lnTo>
                  <a:pt x="7046" y="4548"/>
                </a:lnTo>
                <a:lnTo>
                  <a:pt x="7063" y="4551"/>
                </a:lnTo>
                <a:lnTo>
                  <a:pt x="7076" y="4545"/>
                </a:lnTo>
                <a:lnTo>
                  <a:pt x="7092" y="4521"/>
                </a:lnTo>
                <a:lnTo>
                  <a:pt x="7116" y="4512"/>
                </a:lnTo>
                <a:lnTo>
                  <a:pt x="7142" y="4525"/>
                </a:lnTo>
                <a:lnTo>
                  <a:pt x="7158" y="4534"/>
                </a:lnTo>
                <a:lnTo>
                  <a:pt x="7148" y="4544"/>
                </a:lnTo>
                <a:lnTo>
                  <a:pt x="7179" y="4568"/>
                </a:lnTo>
                <a:lnTo>
                  <a:pt x="7191" y="4606"/>
                </a:lnTo>
                <a:lnTo>
                  <a:pt x="7229" y="4592"/>
                </a:lnTo>
                <a:lnTo>
                  <a:pt x="7291" y="4593"/>
                </a:lnTo>
                <a:lnTo>
                  <a:pt x="7330" y="4581"/>
                </a:lnTo>
                <a:lnTo>
                  <a:pt x="7332" y="4585"/>
                </a:lnTo>
                <a:lnTo>
                  <a:pt x="7329" y="4591"/>
                </a:lnTo>
                <a:lnTo>
                  <a:pt x="7336" y="4605"/>
                </a:lnTo>
                <a:lnTo>
                  <a:pt x="7323" y="4618"/>
                </a:lnTo>
                <a:lnTo>
                  <a:pt x="7342" y="4635"/>
                </a:lnTo>
                <a:lnTo>
                  <a:pt x="7347" y="4648"/>
                </a:lnTo>
                <a:lnTo>
                  <a:pt x="7339" y="4660"/>
                </a:lnTo>
                <a:lnTo>
                  <a:pt x="7343" y="4687"/>
                </a:lnTo>
                <a:lnTo>
                  <a:pt x="7314" y="4702"/>
                </a:lnTo>
                <a:lnTo>
                  <a:pt x="7318" y="4708"/>
                </a:lnTo>
                <a:lnTo>
                  <a:pt x="7305" y="4722"/>
                </a:lnTo>
                <a:lnTo>
                  <a:pt x="7297" y="4720"/>
                </a:lnTo>
                <a:lnTo>
                  <a:pt x="7286" y="4739"/>
                </a:lnTo>
                <a:lnTo>
                  <a:pt x="7276" y="4742"/>
                </a:lnTo>
                <a:lnTo>
                  <a:pt x="7278" y="4757"/>
                </a:lnTo>
                <a:lnTo>
                  <a:pt x="7252" y="4758"/>
                </a:lnTo>
                <a:lnTo>
                  <a:pt x="7269" y="4772"/>
                </a:lnTo>
                <a:lnTo>
                  <a:pt x="7260" y="4780"/>
                </a:lnTo>
                <a:lnTo>
                  <a:pt x="7265" y="4783"/>
                </a:lnTo>
                <a:lnTo>
                  <a:pt x="7275" y="4782"/>
                </a:lnTo>
                <a:lnTo>
                  <a:pt x="7270" y="4788"/>
                </a:lnTo>
                <a:lnTo>
                  <a:pt x="7260" y="4789"/>
                </a:lnTo>
                <a:lnTo>
                  <a:pt x="7258" y="4796"/>
                </a:lnTo>
                <a:lnTo>
                  <a:pt x="7266" y="4800"/>
                </a:lnTo>
                <a:lnTo>
                  <a:pt x="7248" y="4798"/>
                </a:lnTo>
                <a:lnTo>
                  <a:pt x="7242" y="4804"/>
                </a:lnTo>
                <a:lnTo>
                  <a:pt x="7241" y="4788"/>
                </a:lnTo>
                <a:lnTo>
                  <a:pt x="7224" y="4795"/>
                </a:lnTo>
                <a:lnTo>
                  <a:pt x="7234" y="4798"/>
                </a:lnTo>
                <a:lnTo>
                  <a:pt x="7220" y="4806"/>
                </a:lnTo>
                <a:lnTo>
                  <a:pt x="7230" y="4816"/>
                </a:lnTo>
                <a:lnTo>
                  <a:pt x="7251" y="4816"/>
                </a:lnTo>
                <a:lnTo>
                  <a:pt x="7249" y="4823"/>
                </a:lnTo>
                <a:lnTo>
                  <a:pt x="7231" y="4825"/>
                </a:lnTo>
                <a:lnTo>
                  <a:pt x="7227" y="4836"/>
                </a:lnTo>
                <a:lnTo>
                  <a:pt x="7228" y="4862"/>
                </a:lnTo>
                <a:lnTo>
                  <a:pt x="7237" y="4877"/>
                </a:lnTo>
                <a:lnTo>
                  <a:pt x="7231" y="4887"/>
                </a:lnTo>
                <a:lnTo>
                  <a:pt x="7238" y="4887"/>
                </a:lnTo>
                <a:lnTo>
                  <a:pt x="7233" y="4903"/>
                </a:lnTo>
                <a:lnTo>
                  <a:pt x="7221" y="4903"/>
                </a:lnTo>
                <a:lnTo>
                  <a:pt x="7232" y="4912"/>
                </a:lnTo>
                <a:lnTo>
                  <a:pt x="7233" y="4924"/>
                </a:lnTo>
                <a:lnTo>
                  <a:pt x="7225" y="4934"/>
                </a:lnTo>
                <a:lnTo>
                  <a:pt x="7232" y="4943"/>
                </a:lnTo>
                <a:lnTo>
                  <a:pt x="7217" y="4954"/>
                </a:lnTo>
                <a:lnTo>
                  <a:pt x="7205" y="4948"/>
                </a:lnTo>
                <a:lnTo>
                  <a:pt x="7201" y="4959"/>
                </a:lnTo>
                <a:lnTo>
                  <a:pt x="7219" y="4986"/>
                </a:lnTo>
                <a:lnTo>
                  <a:pt x="7194" y="5005"/>
                </a:lnTo>
                <a:lnTo>
                  <a:pt x="7196" y="5015"/>
                </a:lnTo>
                <a:lnTo>
                  <a:pt x="7187" y="5024"/>
                </a:lnTo>
                <a:lnTo>
                  <a:pt x="7211" y="5049"/>
                </a:lnTo>
                <a:lnTo>
                  <a:pt x="7220" y="5055"/>
                </a:lnTo>
                <a:lnTo>
                  <a:pt x="7215" y="5060"/>
                </a:lnTo>
                <a:lnTo>
                  <a:pt x="7217" y="5097"/>
                </a:lnTo>
                <a:lnTo>
                  <a:pt x="7242" y="5107"/>
                </a:lnTo>
                <a:lnTo>
                  <a:pt x="7254" y="5120"/>
                </a:lnTo>
                <a:lnTo>
                  <a:pt x="7287" y="5116"/>
                </a:lnTo>
                <a:lnTo>
                  <a:pt x="7287" y="5099"/>
                </a:lnTo>
                <a:lnTo>
                  <a:pt x="7301" y="5074"/>
                </a:lnTo>
                <a:lnTo>
                  <a:pt x="7319" y="5078"/>
                </a:lnTo>
                <a:lnTo>
                  <a:pt x="7326" y="5069"/>
                </a:lnTo>
                <a:lnTo>
                  <a:pt x="7345" y="5081"/>
                </a:lnTo>
                <a:lnTo>
                  <a:pt x="7344" y="5092"/>
                </a:lnTo>
                <a:lnTo>
                  <a:pt x="7374" y="5095"/>
                </a:lnTo>
                <a:lnTo>
                  <a:pt x="7390" y="5117"/>
                </a:lnTo>
                <a:lnTo>
                  <a:pt x="7402" y="5122"/>
                </a:lnTo>
                <a:lnTo>
                  <a:pt x="7413" y="5150"/>
                </a:lnTo>
                <a:lnTo>
                  <a:pt x="7445" y="5144"/>
                </a:lnTo>
                <a:lnTo>
                  <a:pt x="7431" y="5169"/>
                </a:lnTo>
                <a:lnTo>
                  <a:pt x="7437" y="5166"/>
                </a:lnTo>
                <a:lnTo>
                  <a:pt x="7467" y="5200"/>
                </a:lnTo>
                <a:lnTo>
                  <a:pt x="7476" y="5201"/>
                </a:lnTo>
                <a:lnTo>
                  <a:pt x="7495" y="5192"/>
                </a:lnTo>
                <a:lnTo>
                  <a:pt x="7504" y="5196"/>
                </a:lnTo>
                <a:lnTo>
                  <a:pt x="7504" y="5241"/>
                </a:lnTo>
                <a:lnTo>
                  <a:pt x="7491" y="5245"/>
                </a:lnTo>
                <a:lnTo>
                  <a:pt x="7489" y="5254"/>
                </a:lnTo>
                <a:lnTo>
                  <a:pt x="7504" y="5256"/>
                </a:lnTo>
                <a:lnTo>
                  <a:pt x="7572" y="5238"/>
                </a:lnTo>
                <a:lnTo>
                  <a:pt x="7584" y="5240"/>
                </a:lnTo>
                <a:lnTo>
                  <a:pt x="7593" y="5224"/>
                </a:lnTo>
                <a:lnTo>
                  <a:pt x="7601" y="5228"/>
                </a:lnTo>
                <a:lnTo>
                  <a:pt x="7599" y="5254"/>
                </a:lnTo>
                <a:lnTo>
                  <a:pt x="7606" y="5275"/>
                </a:lnTo>
                <a:lnTo>
                  <a:pt x="7607" y="5276"/>
                </a:lnTo>
                <a:lnTo>
                  <a:pt x="7584" y="5303"/>
                </a:lnTo>
                <a:lnTo>
                  <a:pt x="7625" y="5302"/>
                </a:lnTo>
                <a:lnTo>
                  <a:pt x="7612" y="5307"/>
                </a:lnTo>
                <a:lnTo>
                  <a:pt x="7623" y="5323"/>
                </a:lnTo>
                <a:lnTo>
                  <a:pt x="7607" y="5327"/>
                </a:lnTo>
                <a:lnTo>
                  <a:pt x="7602" y="5345"/>
                </a:lnTo>
                <a:lnTo>
                  <a:pt x="7628" y="5352"/>
                </a:lnTo>
                <a:lnTo>
                  <a:pt x="7652" y="5323"/>
                </a:lnTo>
                <a:lnTo>
                  <a:pt x="7673" y="5349"/>
                </a:lnTo>
                <a:lnTo>
                  <a:pt x="7667" y="5364"/>
                </a:lnTo>
                <a:lnTo>
                  <a:pt x="7672" y="5367"/>
                </a:lnTo>
                <a:lnTo>
                  <a:pt x="7687" y="5359"/>
                </a:lnTo>
                <a:lnTo>
                  <a:pt x="7710" y="5360"/>
                </a:lnTo>
                <a:lnTo>
                  <a:pt x="7704" y="5370"/>
                </a:lnTo>
                <a:lnTo>
                  <a:pt x="7681" y="5373"/>
                </a:lnTo>
                <a:lnTo>
                  <a:pt x="7681" y="5386"/>
                </a:lnTo>
                <a:lnTo>
                  <a:pt x="7717" y="5378"/>
                </a:lnTo>
                <a:lnTo>
                  <a:pt x="7732" y="5389"/>
                </a:lnTo>
                <a:lnTo>
                  <a:pt x="7729" y="5396"/>
                </a:lnTo>
                <a:lnTo>
                  <a:pt x="7705" y="5399"/>
                </a:lnTo>
                <a:lnTo>
                  <a:pt x="7712" y="5409"/>
                </a:lnTo>
                <a:lnTo>
                  <a:pt x="7739" y="5409"/>
                </a:lnTo>
                <a:lnTo>
                  <a:pt x="7737" y="5393"/>
                </a:lnTo>
                <a:lnTo>
                  <a:pt x="7753" y="5372"/>
                </a:lnTo>
                <a:lnTo>
                  <a:pt x="7768" y="5391"/>
                </a:lnTo>
                <a:lnTo>
                  <a:pt x="7779" y="5381"/>
                </a:lnTo>
                <a:lnTo>
                  <a:pt x="7787" y="5382"/>
                </a:lnTo>
                <a:lnTo>
                  <a:pt x="7784" y="5402"/>
                </a:lnTo>
                <a:lnTo>
                  <a:pt x="7797" y="5424"/>
                </a:lnTo>
                <a:lnTo>
                  <a:pt x="7824" y="5416"/>
                </a:lnTo>
                <a:lnTo>
                  <a:pt x="7824" y="5419"/>
                </a:lnTo>
                <a:lnTo>
                  <a:pt x="7824" y="5435"/>
                </a:lnTo>
                <a:lnTo>
                  <a:pt x="7839" y="5433"/>
                </a:lnTo>
                <a:lnTo>
                  <a:pt x="7847" y="5412"/>
                </a:lnTo>
                <a:lnTo>
                  <a:pt x="7837" y="5410"/>
                </a:lnTo>
                <a:lnTo>
                  <a:pt x="7835" y="5402"/>
                </a:lnTo>
                <a:lnTo>
                  <a:pt x="7865" y="5391"/>
                </a:lnTo>
                <a:lnTo>
                  <a:pt x="7872" y="5399"/>
                </a:lnTo>
                <a:lnTo>
                  <a:pt x="7859" y="5410"/>
                </a:lnTo>
                <a:lnTo>
                  <a:pt x="7860" y="5415"/>
                </a:lnTo>
                <a:lnTo>
                  <a:pt x="7874" y="5416"/>
                </a:lnTo>
                <a:lnTo>
                  <a:pt x="7877" y="5434"/>
                </a:lnTo>
                <a:lnTo>
                  <a:pt x="7898" y="5428"/>
                </a:lnTo>
                <a:lnTo>
                  <a:pt x="7915" y="5419"/>
                </a:lnTo>
                <a:lnTo>
                  <a:pt x="7923" y="5434"/>
                </a:lnTo>
                <a:lnTo>
                  <a:pt x="7916" y="5439"/>
                </a:lnTo>
                <a:lnTo>
                  <a:pt x="7918" y="5455"/>
                </a:lnTo>
                <a:lnTo>
                  <a:pt x="7890" y="5443"/>
                </a:lnTo>
                <a:lnTo>
                  <a:pt x="7885" y="5463"/>
                </a:lnTo>
                <a:lnTo>
                  <a:pt x="7902" y="5459"/>
                </a:lnTo>
                <a:lnTo>
                  <a:pt x="7893" y="5473"/>
                </a:lnTo>
                <a:lnTo>
                  <a:pt x="7908" y="5467"/>
                </a:lnTo>
                <a:lnTo>
                  <a:pt x="7907" y="5480"/>
                </a:lnTo>
                <a:lnTo>
                  <a:pt x="7890" y="5480"/>
                </a:lnTo>
                <a:lnTo>
                  <a:pt x="7884" y="5488"/>
                </a:lnTo>
                <a:lnTo>
                  <a:pt x="7869" y="5485"/>
                </a:lnTo>
                <a:lnTo>
                  <a:pt x="7883" y="5507"/>
                </a:lnTo>
                <a:lnTo>
                  <a:pt x="7873" y="5507"/>
                </a:lnTo>
                <a:lnTo>
                  <a:pt x="7859" y="5521"/>
                </a:lnTo>
                <a:lnTo>
                  <a:pt x="7874" y="5526"/>
                </a:lnTo>
                <a:lnTo>
                  <a:pt x="7882" y="5519"/>
                </a:lnTo>
                <a:lnTo>
                  <a:pt x="7892" y="5526"/>
                </a:lnTo>
                <a:lnTo>
                  <a:pt x="7866" y="5538"/>
                </a:lnTo>
                <a:lnTo>
                  <a:pt x="7852" y="5529"/>
                </a:lnTo>
                <a:lnTo>
                  <a:pt x="7848" y="5534"/>
                </a:lnTo>
                <a:lnTo>
                  <a:pt x="7865" y="5548"/>
                </a:lnTo>
                <a:lnTo>
                  <a:pt x="7844" y="5544"/>
                </a:lnTo>
                <a:lnTo>
                  <a:pt x="7841" y="5558"/>
                </a:lnTo>
                <a:lnTo>
                  <a:pt x="7836" y="5548"/>
                </a:lnTo>
                <a:lnTo>
                  <a:pt x="7825" y="5546"/>
                </a:lnTo>
                <a:lnTo>
                  <a:pt x="7835" y="5559"/>
                </a:lnTo>
                <a:lnTo>
                  <a:pt x="7808" y="5566"/>
                </a:lnTo>
                <a:lnTo>
                  <a:pt x="7822" y="5569"/>
                </a:lnTo>
                <a:lnTo>
                  <a:pt x="7817" y="5585"/>
                </a:lnTo>
                <a:lnTo>
                  <a:pt x="7828" y="5580"/>
                </a:lnTo>
                <a:lnTo>
                  <a:pt x="7840" y="5600"/>
                </a:lnTo>
                <a:lnTo>
                  <a:pt x="7832" y="5609"/>
                </a:lnTo>
                <a:lnTo>
                  <a:pt x="7816" y="5603"/>
                </a:lnTo>
                <a:lnTo>
                  <a:pt x="7813" y="5608"/>
                </a:lnTo>
                <a:lnTo>
                  <a:pt x="7830" y="5625"/>
                </a:lnTo>
                <a:lnTo>
                  <a:pt x="7816" y="5628"/>
                </a:lnTo>
                <a:lnTo>
                  <a:pt x="7810" y="5640"/>
                </a:lnTo>
                <a:lnTo>
                  <a:pt x="7839" y="5657"/>
                </a:lnTo>
                <a:lnTo>
                  <a:pt x="7832" y="5668"/>
                </a:lnTo>
                <a:lnTo>
                  <a:pt x="7817" y="5654"/>
                </a:lnTo>
                <a:lnTo>
                  <a:pt x="7817" y="5679"/>
                </a:lnTo>
                <a:lnTo>
                  <a:pt x="7824" y="5687"/>
                </a:lnTo>
                <a:lnTo>
                  <a:pt x="7798" y="5692"/>
                </a:lnTo>
                <a:lnTo>
                  <a:pt x="7804" y="5707"/>
                </a:lnTo>
                <a:lnTo>
                  <a:pt x="7818" y="5707"/>
                </a:lnTo>
                <a:lnTo>
                  <a:pt x="7828" y="5709"/>
                </a:lnTo>
                <a:lnTo>
                  <a:pt x="7819" y="5720"/>
                </a:lnTo>
                <a:lnTo>
                  <a:pt x="7828" y="5725"/>
                </a:lnTo>
                <a:lnTo>
                  <a:pt x="7805" y="5747"/>
                </a:lnTo>
                <a:lnTo>
                  <a:pt x="7793" y="5744"/>
                </a:lnTo>
                <a:lnTo>
                  <a:pt x="7812" y="5785"/>
                </a:lnTo>
                <a:lnTo>
                  <a:pt x="7784" y="5791"/>
                </a:lnTo>
                <a:lnTo>
                  <a:pt x="7788" y="5805"/>
                </a:lnTo>
                <a:lnTo>
                  <a:pt x="7786" y="5807"/>
                </a:lnTo>
                <a:lnTo>
                  <a:pt x="7776" y="5805"/>
                </a:lnTo>
                <a:lnTo>
                  <a:pt x="7774" y="5811"/>
                </a:lnTo>
                <a:lnTo>
                  <a:pt x="7771" y="5814"/>
                </a:lnTo>
                <a:lnTo>
                  <a:pt x="7762" y="5807"/>
                </a:lnTo>
                <a:lnTo>
                  <a:pt x="7761" y="5820"/>
                </a:lnTo>
                <a:lnTo>
                  <a:pt x="7750" y="5828"/>
                </a:lnTo>
                <a:lnTo>
                  <a:pt x="7759" y="5833"/>
                </a:lnTo>
                <a:lnTo>
                  <a:pt x="7780" y="5821"/>
                </a:lnTo>
                <a:lnTo>
                  <a:pt x="7783" y="5824"/>
                </a:lnTo>
                <a:lnTo>
                  <a:pt x="7780" y="5840"/>
                </a:lnTo>
                <a:lnTo>
                  <a:pt x="7762" y="5856"/>
                </a:lnTo>
                <a:lnTo>
                  <a:pt x="7758" y="5879"/>
                </a:lnTo>
                <a:lnTo>
                  <a:pt x="7739" y="5888"/>
                </a:lnTo>
                <a:lnTo>
                  <a:pt x="7753" y="5905"/>
                </a:lnTo>
                <a:lnTo>
                  <a:pt x="7742" y="5919"/>
                </a:lnTo>
                <a:lnTo>
                  <a:pt x="7736" y="5963"/>
                </a:lnTo>
                <a:lnTo>
                  <a:pt x="7728" y="5969"/>
                </a:lnTo>
                <a:lnTo>
                  <a:pt x="7721" y="5966"/>
                </a:lnTo>
                <a:lnTo>
                  <a:pt x="7723" y="5945"/>
                </a:lnTo>
                <a:lnTo>
                  <a:pt x="7707" y="5952"/>
                </a:lnTo>
                <a:lnTo>
                  <a:pt x="7697" y="5947"/>
                </a:lnTo>
                <a:lnTo>
                  <a:pt x="7693" y="5942"/>
                </a:lnTo>
                <a:lnTo>
                  <a:pt x="7699" y="5928"/>
                </a:lnTo>
                <a:lnTo>
                  <a:pt x="7695" y="5928"/>
                </a:lnTo>
                <a:lnTo>
                  <a:pt x="7688" y="5941"/>
                </a:lnTo>
                <a:lnTo>
                  <a:pt x="7672" y="5950"/>
                </a:lnTo>
                <a:lnTo>
                  <a:pt x="7682" y="5954"/>
                </a:lnTo>
                <a:lnTo>
                  <a:pt x="7680" y="5962"/>
                </a:lnTo>
                <a:lnTo>
                  <a:pt x="7664" y="5981"/>
                </a:lnTo>
                <a:lnTo>
                  <a:pt x="7663" y="5982"/>
                </a:lnTo>
                <a:lnTo>
                  <a:pt x="7663" y="5983"/>
                </a:lnTo>
                <a:lnTo>
                  <a:pt x="7664" y="5993"/>
                </a:lnTo>
                <a:lnTo>
                  <a:pt x="7652" y="6000"/>
                </a:lnTo>
                <a:lnTo>
                  <a:pt x="7659" y="6011"/>
                </a:lnTo>
                <a:lnTo>
                  <a:pt x="7632" y="6007"/>
                </a:lnTo>
                <a:lnTo>
                  <a:pt x="7637" y="6020"/>
                </a:lnTo>
                <a:lnTo>
                  <a:pt x="7619" y="6025"/>
                </a:lnTo>
                <a:lnTo>
                  <a:pt x="7622" y="6030"/>
                </a:lnTo>
                <a:lnTo>
                  <a:pt x="7610" y="6020"/>
                </a:lnTo>
                <a:lnTo>
                  <a:pt x="7593" y="6031"/>
                </a:lnTo>
                <a:lnTo>
                  <a:pt x="7597" y="6037"/>
                </a:lnTo>
                <a:lnTo>
                  <a:pt x="7589" y="6058"/>
                </a:lnTo>
                <a:lnTo>
                  <a:pt x="7599" y="6064"/>
                </a:lnTo>
                <a:lnTo>
                  <a:pt x="7598" y="6072"/>
                </a:lnTo>
                <a:lnTo>
                  <a:pt x="7590" y="6081"/>
                </a:lnTo>
                <a:lnTo>
                  <a:pt x="7581" y="6079"/>
                </a:lnTo>
                <a:lnTo>
                  <a:pt x="7556" y="6095"/>
                </a:lnTo>
                <a:lnTo>
                  <a:pt x="7571" y="6115"/>
                </a:lnTo>
                <a:lnTo>
                  <a:pt x="7556" y="6123"/>
                </a:lnTo>
                <a:lnTo>
                  <a:pt x="7535" y="6115"/>
                </a:lnTo>
                <a:lnTo>
                  <a:pt x="7508" y="6131"/>
                </a:lnTo>
                <a:lnTo>
                  <a:pt x="7466" y="6117"/>
                </a:lnTo>
                <a:lnTo>
                  <a:pt x="7441" y="6129"/>
                </a:lnTo>
                <a:lnTo>
                  <a:pt x="7404" y="6112"/>
                </a:lnTo>
                <a:lnTo>
                  <a:pt x="7339" y="6115"/>
                </a:lnTo>
                <a:lnTo>
                  <a:pt x="7324" y="6098"/>
                </a:lnTo>
                <a:lnTo>
                  <a:pt x="7292" y="6082"/>
                </a:lnTo>
                <a:lnTo>
                  <a:pt x="7274" y="6093"/>
                </a:lnTo>
                <a:lnTo>
                  <a:pt x="7269" y="6128"/>
                </a:lnTo>
                <a:lnTo>
                  <a:pt x="7256" y="6144"/>
                </a:lnTo>
                <a:lnTo>
                  <a:pt x="7243" y="6142"/>
                </a:lnTo>
                <a:lnTo>
                  <a:pt x="7234" y="6159"/>
                </a:lnTo>
                <a:lnTo>
                  <a:pt x="7240" y="6175"/>
                </a:lnTo>
                <a:lnTo>
                  <a:pt x="7226" y="6199"/>
                </a:lnTo>
                <a:lnTo>
                  <a:pt x="7242" y="6240"/>
                </a:lnTo>
                <a:lnTo>
                  <a:pt x="7242" y="6269"/>
                </a:lnTo>
                <a:lnTo>
                  <a:pt x="7251" y="6283"/>
                </a:lnTo>
                <a:lnTo>
                  <a:pt x="7246" y="6293"/>
                </a:lnTo>
                <a:lnTo>
                  <a:pt x="7255" y="6295"/>
                </a:lnTo>
                <a:lnTo>
                  <a:pt x="7263" y="6321"/>
                </a:lnTo>
                <a:lnTo>
                  <a:pt x="7245" y="6331"/>
                </a:lnTo>
                <a:lnTo>
                  <a:pt x="7248" y="6338"/>
                </a:lnTo>
                <a:lnTo>
                  <a:pt x="7223" y="6355"/>
                </a:lnTo>
                <a:lnTo>
                  <a:pt x="7216" y="6367"/>
                </a:lnTo>
                <a:lnTo>
                  <a:pt x="7166" y="6380"/>
                </a:lnTo>
                <a:lnTo>
                  <a:pt x="7172" y="6399"/>
                </a:lnTo>
                <a:lnTo>
                  <a:pt x="7168" y="6414"/>
                </a:lnTo>
                <a:lnTo>
                  <a:pt x="7180" y="6429"/>
                </a:lnTo>
                <a:lnTo>
                  <a:pt x="7186" y="6465"/>
                </a:lnTo>
                <a:lnTo>
                  <a:pt x="7183" y="6479"/>
                </a:lnTo>
                <a:lnTo>
                  <a:pt x="7174" y="6487"/>
                </a:lnTo>
                <a:lnTo>
                  <a:pt x="7182" y="6495"/>
                </a:lnTo>
                <a:lnTo>
                  <a:pt x="7167" y="6505"/>
                </a:lnTo>
                <a:lnTo>
                  <a:pt x="7167" y="6515"/>
                </a:lnTo>
                <a:lnTo>
                  <a:pt x="7177" y="6519"/>
                </a:lnTo>
                <a:lnTo>
                  <a:pt x="7152" y="6537"/>
                </a:lnTo>
                <a:lnTo>
                  <a:pt x="7148" y="6593"/>
                </a:lnTo>
                <a:lnTo>
                  <a:pt x="7156" y="6602"/>
                </a:lnTo>
                <a:lnTo>
                  <a:pt x="7145" y="6628"/>
                </a:lnTo>
                <a:lnTo>
                  <a:pt x="7152" y="6639"/>
                </a:lnTo>
                <a:lnTo>
                  <a:pt x="7137" y="6651"/>
                </a:lnTo>
                <a:lnTo>
                  <a:pt x="7134" y="6671"/>
                </a:lnTo>
                <a:lnTo>
                  <a:pt x="7111" y="6680"/>
                </a:lnTo>
                <a:lnTo>
                  <a:pt x="7109" y="6695"/>
                </a:lnTo>
                <a:lnTo>
                  <a:pt x="7097" y="6701"/>
                </a:lnTo>
                <a:lnTo>
                  <a:pt x="7091" y="6715"/>
                </a:lnTo>
                <a:lnTo>
                  <a:pt x="7079" y="6718"/>
                </a:lnTo>
                <a:lnTo>
                  <a:pt x="7082" y="6725"/>
                </a:lnTo>
                <a:lnTo>
                  <a:pt x="7074" y="6741"/>
                </a:lnTo>
                <a:lnTo>
                  <a:pt x="7058" y="6749"/>
                </a:lnTo>
                <a:lnTo>
                  <a:pt x="7054" y="6775"/>
                </a:lnTo>
                <a:lnTo>
                  <a:pt x="7059" y="6801"/>
                </a:lnTo>
                <a:lnTo>
                  <a:pt x="7034" y="6853"/>
                </a:lnTo>
                <a:lnTo>
                  <a:pt x="7035" y="6892"/>
                </a:lnTo>
                <a:lnTo>
                  <a:pt x="7027" y="6896"/>
                </a:lnTo>
                <a:lnTo>
                  <a:pt x="7014" y="6912"/>
                </a:lnTo>
                <a:lnTo>
                  <a:pt x="7012" y="6926"/>
                </a:lnTo>
                <a:lnTo>
                  <a:pt x="6993" y="6923"/>
                </a:lnTo>
                <a:lnTo>
                  <a:pt x="6990" y="6935"/>
                </a:lnTo>
                <a:lnTo>
                  <a:pt x="6998" y="6963"/>
                </a:lnTo>
                <a:lnTo>
                  <a:pt x="7010" y="6967"/>
                </a:lnTo>
                <a:lnTo>
                  <a:pt x="7027" y="6995"/>
                </a:lnTo>
                <a:lnTo>
                  <a:pt x="7028" y="7014"/>
                </a:lnTo>
                <a:lnTo>
                  <a:pt x="7027" y="7016"/>
                </a:lnTo>
                <a:lnTo>
                  <a:pt x="7018" y="7018"/>
                </a:lnTo>
                <a:lnTo>
                  <a:pt x="7006" y="7008"/>
                </a:lnTo>
                <a:lnTo>
                  <a:pt x="6986" y="7010"/>
                </a:lnTo>
                <a:lnTo>
                  <a:pt x="6995" y="7034"/>
                </a:lnTo>
                <a:lnTo>
                  <a:pt x="7003" y="7037"/>
                </a:lnTo>
                <a:lnTo>
                  <a:pt x="6996" y="7039"/>
                </a:lnTo>
                <a:lnTo>
                  <a:pt x="7000" y="7047"/>
                </a:lnTo>
                <a:lnTo>
                  <a:pt x="7024" y="7072"/>
                </a:lnTo>
                <a:lnTo>
                  <a:pt x="7023" y="7080"/>
                </a:lnTo>
                <a:lnTo>
                  <a:pt x="7008" y="7090"/>
                </a:lnTo>
                <a:lnTo>
                  <a:pt x="7012" y="7105"/>
                </a:lnTo>
                <a:lnTo>
                  <a:pt x="7006" y="7110"/>
                </a:lnTo>
                <a:lnTo>
                  <a:pt x="7007" y="7123"/>
                </a:lnTo>
                <a:lnTo>
                  <a:pt x="6980" y="7142"/>
                </a:lnTo>
                <a:lnTo>
                  <a:pt x="6980" y="7197"/>
                </a:lnTo>
                <a:lnTo>
                  <a:pt x="6967" y="7215"/>
                </a:lnTo>
                <a:lnTo>
                  <a:pt x="6965" y="7213"/>
                </a:lnTo>
                <a:lnTo>
                  <a:pt x="6960" y="7213"/>
                </a:lnTo>
                <a:lnTo>
                  <a:pt x="6941" y="7225"/>
                </a:lnTo>
                <a:lnTo>
                  <a:pt x="6936" y="7236"/>
                </a:lnTo>
                <a:lnTo>
                  <a:pt x="6936" y="7248"/>
                </a:lnTo>
                <a:lnTo>
                  <a:pt x="6948" y="7260"/>
                </a:lnTo>
                <a:lnTo>
                  <a:pt x="6949" y="7282"/>
                </a:lnTo>
                <a:lnTo>
                  <a:pt x="6956" y="7284"/>
                </a:lnTo>
                <a:lnTo>
                  <a:pt x="6953" y="7294"/>
                </a:lnTo>
                <a:lnTo>
                  <a:pt x="6942" y="7298"/>
                </a:lnTo>
                <a:lnTo>
                  <a:pt x="6925" y="7294"/>
                </a:lnTo>
                <a:lnTo>
                  <a:pt x="6903" y="7267"/>
                </a:lnTo>
                <a:lnTo>
                  <a:pt x="6906" y="7257"/>
                </a:lnTo>
                <a:lnTo>
                  <a:pt x="6911" y="7259"/>
                </a:lnTo>
                <a:lnTo>
                  <a:pt x="6917" y="7246"/>
                </a:lnTo>
                <a:lnTo>
                  <a:pt x="6922" y="7247"/>
                </a:lnTo>
                <a:lnTo>
                  <a:pt x="6920" y="7233"/>
                </a:lnTo>
                <a:lnTo>
                  <a:pt x="6909" y="7232"/>
                </a:lnTo>
                <a:lnTo>
                  <a:pt x="6907" y="7223"/>
                </a:lnTo>
                <a:lnTo>
                  <a:pt x="6844" y="7217"/>
                </a:lnTo>
                <a:lnTo>
                  <a:pt x="6837" y="7206"/>
                </a:lnTo>
                <a:lnTo>
                  <a:pt x="6821" y="7203"/>
                </a:lnTo>
                <a:lnTo>
                  <a:pt x="6830" y="7199"/>
                </a:lnTo>
                <a:lnTo>
                  <a:pt x="6819" y="7198"/>
                </a:lnTo>
                <a:lnTo>
                  <a:pt x="6821" y="7192"/>
                </a:lnTo>
                <a:lnTo>
                  <a:pt x="6808" y="7193"/>
                </a:lnTo>
                <a:lnTo>
                  <a:pt x="6802" y="7184"/>
                </a:lnTo>
                <a:lnTo>
                  <a:pt x="6792" y="7187"/>
                </a:lnTo>
                <a:lnTo>
                  <a:pt x="6793" y="7181"/>
                </a:lnTo>
                <a:lnTo>
                  <a:pt x="6786" y="7184"/>
                </a:lnTo>
                <a:lnTo>
                  <a:pt x="6776" y="7183"/>
                </a:lnTo>
                <a:lnTo>
                  <a:pt x="6766" y="7197"/>
                </a:lnTo>
                <a:lnTo>
                  <a:pt x="6750" y="7199"/>
                </a:lnTo>
                <a:lnTo>
                  <a:pt x="6747" y="7211"/>
                </a:lnTo>
                <a:lnTo>
                  <a:pt x="6725" y="7232"/>
                </a:lnTo>
                <a:lnTo>
                  <a:pt x="6713" y="7225"/>
                </a:lnTo>
                <a:lnTo>
                  <a:pt x="6686" y="7256"/>
                </a:lnTo>
                <a:lnTo>
                  <a:pt x="6680" y="7247"/>
                </a:lnTo>
                <a:lnTo>
                  <a:pt x="6662" y="7242"/>
                </a:lnTo>
                <a:lnTo>
                  <a:pt x="6664" y="7235"/>
                </a:lnTo>
                <a:lnTo>
                  <a:pt x="6650" y="7225"/>
                </a:lnTo>
                <a:lnTo>
                  <a:pt x="6654" y="7215"/>
                </a:lnTo>
                <a:lnTo>
                  <a:pt x="6646" y="7205"/>
                </a:lnTo>
                <a:lnTo>
                  <a:pt x="6587" y="7179"/>
                </a:lnTo>
                <a:lnTo>
                  <a:pt x="6584" y="7159"/>
                </a:lnTo>
                <a:lnTo>
                  <a:pt x="6551" y="7137"/>
                </a:lnTo>
                <a:lnTo>
                  <a:pt x="5996" y="6725"/>
                </a:lnTo>
                <a:lnTo>
                  <a:pt x="6001" y="6702"/>
                </a:lnTo>
                <a:lnTo>
                  <a:pt x="5997" y="6682"/>
                </a:lnTo>
                <a:lnTo>
                  <a:pt x="5986" y="6678"/>
                </a:lnTo>
                <a:lnTo>
                  <a:pt x="5973" y="6650"/>
                </a:lnTo>
                <a:lnTo>
                  <a:pt x="5992" y="6639"/>
                </a:lnTo>
                <a:lnTo>
                  <a:pt x="5990" y="6629"/>
                </a:lnTo>
                <a:lnTo>
                  <a:pt x="5999" y="6632"/>
                </a:lnTo>
                <a:lnTo>
                  <a:pt x="5999" y="6626"/>
                </a:lnTo>
                <a:lnTo>
                  <a:pt x="5978" y="6605"/>
                </a:lnTo>
                <a:lnTo>
                  <a:pt x="5969" y="6611"/>
                </a:lnTo>
                <a:lnTo>
                  <a:pt x="5959" y="6569"/>
                </a:lnTo>
                <a:lnTo>
                  <a:pt x="5946" y="6568"/>
                </a:lnTo>
                <a:lnTo>
                  <a:pt x="5923" y="6549"/>
                </a:lnTo>
                <a:lnTo>
                  <a:pt x="5927" y="6534"/>
                </a:lnTo>
                <a:lnTo>
                  <a:pt x="5885" y="6462"/>
                </a:lnTo>
                <a:lnTo>
                  <a:pt x="5872" y="6454"/>
                </a:lnTo>
                <a:lnTo>
                  <a:pt x="5865" y="6456"/>
                </a:lnTo>
                <a:lnTo>
                  <a:pt x="5865" y="6448"/>
                </a:lnTo>
                <a:lnTo>
                  <a:pt x="5850" y="6439"/>
                </a:lnTo>
                <a:lnTo>
                  <a:pt x="5823" y="6434"/>
                </a:lnTo>
                <a:lnTo>
                  <a:pt x="5811" y="6423"/>
                </a:lnTo>
                <a:lnTo>
                  <a:pt x="5803" y="6426"/>
                </a:lnTo>
                <a:lnTo>
                  <a:pt x="5798" y="6413"/>
                </a:lnTo>
                <a:lnTo>
                  <a:pt x="5771" y="6402"/>
                </a:lnTo>
                <a:lnTo>
                  <a:pt x="5761" y="6374"/>
                </a:lnTo>
                <a:lnTo>
                  <a:pt x="5747" y="6361"/>
                </a:lnTo>
                <a:lnTo>
                  <a:pt x="5749" y="6356"/>
                </a:lnTo>
                <a:lnTo>
                  <a:pt x="5591" y="6350"/>
                </a:lnTo>
                <a:lnTo>
                  <a:pt x="5566" y="6333"/>
                </a:lnTo>
                <a:lnTo>
                  <a:pt x="5544" y="6333"/>
                </a:lnTo>
                <a:lnTo>
                  <a:pt x="5540" y="6319"/>
                </a:lnTo>
                <a:lnTo>
                  <a:pt x="5532" y="6315"/>
                </a:lnTo>
                <a:lnTo>
                  <a:pt x="5529" y="6323"/>
                </a:lnTo>
                <a:lnTo>
                  <a:pt x="5500" y="6322"/>
                </a:lnTo>
                <a:lnTo>
                  <a:pt x="5490" y="6305"/>
                </a:lnTo>
                <a:lnTo>
                  <a:pt x="5422" y="6296"/>
                </a:lnTo>
                <a:lnTo>
                  <a:pt x="5368" y="6314"/>
                </a:lnTo>
                <a:lnTo>
                  <a:pt x="5339" y="6303"/>
                </a:lnTo>
                <a:lnTo>
                  <a:pt x="5325" y="6314"/>
                </a:lnTo>
                <a:lnTo>
                  <a:pt x="5296" y="6318"/>
                </a:lnTo>
                <a:lnTo>
                  <a:pt x="5279" y="6327"/>
                </a:lnTo>
                <a:lnTo>
                  <a:pt x="5241" y="6283"/>
                </a:lnTo>
                <a:lnTo>
                  <a:pt x="5232" y="6283"/>
                </a:lnTo>
                <a:lnTo>
                  <a:pt x="5238" y="6264"/>
                </a:lnTo>
                <a:lnTo>
                  <a:pt x="5200" y="6246"/>
                </a:lnTo>
                <a:lnTo>
                  <a:pt x="5183" y="6217"/>
                </a:lnTo>
                <a:lnTo>
                  <a:pt x="5189" y="6214"/>
                </a:lnTo>
                <a:lnTo>
                  <a:pt x="5175" y="6202"/>
                </a:lnTo>
                <a:lnTo>
                  <a:pt x="5160" y="6204"/>
                </a:lnTo>
                <a:lnTo>
                  <a:pt x="5163" y="6214"/>
                </a:lnTo>
                <a:lnTo>
                  <a:pt x="5151" y="6220"/>
                </a:lnTo>
                <a:lnTo>
                  <a:pt x="5120" y="6210"/>
                </a:lnTo>
                <a:lnTo>
                  <a:pt x="5099" y="6222"/>
                </a:lnTo>
                <a:lnTo>
                  <a:pt x="5083" y="6213"/>
                </a:lnTo>
                <a:lnTo>
                  <a:pt x="5089" y="6193"/>
                </a:lnTo>
                <a:lnTo>
                  <a:pt x="5096" y="6191"/>
                </a:lnTo>
                <a:lnTo>
                  <a:pt x="5090" y="6183"/>
                </a:lnTo>
                <a:lnTo>
                  <a:pt x="5094" y="6168"/>
                </a:lnTo>
                <a:lnTo>
                  <a:pt x="5047" y="6159"/>
                </a:lnTo>
                <a:lnTo>
                  <a:pt x="5046" y="6140"/>
                </a:lnTo>
                <a:lnTo>
                  <a:pt x="5060" y="6136"/>
                </a:lnTo>
                <a:lnTo>
                  <a:pt x="5060" y="6122"/>
                </a:lnTo>
                <a:lnTo>
                  <a:pt x="5048" y="6105"/>
                </a:lnTo>
                <a:lnTo>
                  <a:pt x="5012" y="6093"/>
                </a:lnTo>
                <a:lnTo>
                  <a:pt x="5004" y="6084"/>
                </a:lnTo>
                <a:lnTo>
                  <a:pt x="5009" y="6067"/>
                </a:lnTo>
                <a:lnTo>
                  <a:pt x="5005" y="6054"/>
                </a:lnTo>
                <a:lnTo>
                  <a:pt x="4979" y="6040"/>
                </a:lnTo>
                <a:lnTo>
                  <a:pt x="4982" y="6029"/>
                </a:lnTo>
                <a:lnTo>
                  <a:pt x="4971" y="6029"/>
                </a:lnTo>
                <a:lnTo>
                  <a:pt x="4970" y="6014"/>
                </a:lnTo>
                <a:lnTo>
                  <a:pt x="4967" y="6003"/>
                </a:lnTo>
                <a:lnTo>
                  <a:pt x="4959" y="5999"/>
                </a:lnTo>
                <a:lnTo>
                  <a:pt x="4956" y="6004"/>
                </a:lnTo>
                <a:lnTo>
                  <a:pt x="4934" y="5999"/>
                </a:lnTo>
                <a:lnTo>
                  <a:pt x="4912" y="6004"/>
                </a:lnTo>
                <a:lnTo>
                  <a:pt x="4903" y="6015"/>
                </a:lnTo>
                <a:lnTo>
                  <a:pt x="4912" y="6020"/>
                </a:lnTo>
                <a:lnTo>
                  <a:pt x="4904" y="6030"/>
                </a:lnTo>
                <a:lnTo>
                  <a:pt x="4911" y="6041"/>
                </a:lnTo>
                <a:lnTo>
                  <a:pt x="4890" y="6077"/>
                </a:lnTo>
                <a:lnTo>
                  <a:pt x="4882" y="6075"/>
                </a:lnTo>
                <a:lnTo>
                  <a:pt x="4872" y="6087"/>
                </a:lnTo>
                <a:lnTo>
                  <a:pt x="4859" y="6090"/>
                </a:lnTo>
                <a:lnTo>
                  <a:pt x="4864" y="6102"/>
                </a:lnTo>
                <a:lnTo>
                  <a:pt x="4855" y="6107"/>
                </a:lnTo>
                <a:lnTo>
                  <a:pt x="4864" y="6121"/>
                </a:lnTo>
                <a:lnTo>
                  <a:pt x="4831" y="6122"/>
                </a:lnTo>
                <a:lnTo>
                  <a:pt x="4819" y="6106"/>
                </a:lnTo>
                <a:lnTo>
                  <a:pt x="4779" y="6089"/>
                </a:lnTo>
                <a:lnTo>
                  <a:pt x="4767" y="6075"/>
                </a:lnTo>
                <a:lnTo>
                  <a:pt x="4742" y="6085"/>
                </a:lnTo>
                <a:lnTo>
                  <a:pt x="4742" y="6069"/>
                </a:lnTo>
                <a:lnTo>
                  <a:pt x="4736" y="6065"/>
                </a:lnTo>
                <a:lnTo>
                  <a:pt x="4715" y="6063"/>
                </a:lnTo>
                <a:lnTo>
                  <a:pt x="4685" y="6048"/>
                </a:lnTo>
                <a:lnTo>
                  <a:pt x="4678" y="6033"/>
                </a:lnTo>
                <a:lnTo>
                  <a:pt x="4665" y="6033"/>
                </a:lnTo>
                <a:lnTo>
                  <a:pt x="4659" y="6025"/>
                </a:lnTo>
                <a:lnTo>
                  <a:pt x="4666" y="6021"/>
                </a:lnTo>
                <a:lnTo>
                  <a:pt x="4657" y="6012"/>
                </a:lnTo>
                <a:lnTo>
                  <a:pt x="4654" y="6003"/>
                </a:lnTo>
                <a:lnTo>
                  <a:pt x="4633" y="6005"/>
                </a:lnTo>
                <a:lnTo>
                  <a:pt x="4627" y="5995"/>
                </a:lnTo>
                <a:lnTo>
                  <a:pt x="4530" y="5982"/>
                </a:lnTo>
                <a:lnTo>
                  <a:pt x="4520" y="5987"/>
                </a:lnTo>
                <a:lnTo>
                  <a:pt x="4520" y="5974"/>
                </a:lnTo>
                <a:lnTo>
                  <a:pt x="4508" y="5970"/>
                </a:lnTo>
                <a:lnTo>
                  <a:pt x="4505" y="5963"/>
                </a:lnTo>
                <a:lnTo>
                  <a:pt x="4506" y="5903"/>
                </a:lnTo>
                <a:lnTo>
                  <a:pt x="4494" y="5894"/>
                </a:lnTo>
                <a:lnTo>
                  <a:pt x="4502" y="5883"/>
                </a:lnTo>
                <a:lnTo>
                  <a:pt x="4478" y="5863"/>
                </a:lnTo>
                <a:lnTo>
                  <a:pt x="4441" y="5861"/>
                </a:lnTo>
                <a:lnTo>
                  <a:pt x="4434" y="5845"/>
                </a:lnTo>
                <a:lnTo>
                  <a:pt x="4462" y="5829"/>
                </a:lnTo>
                <a:lnTo>
                  <a:pt x="4456" y="5817"/>
                </a:lnTo>
                <a:lnTo>
                  <a:pt x="4425" y="5804"/>
                </a:lnTo>
                <a:lnTo>
                  <a:pt x="4425" y="5796"/>
                </a:lnTo>
                <a:lnTo>
                  <a:pt x="4436" y="5791"/>
                </a:lnTo>
                <a:lnTo>
                  <a:pt x="4425" y="5779"/>
                </a:lnTo>
                <a:lnTo>
                  <a:pt x="4424" y="5767"/>
                </a:lnTo>
                <a:lnTo>
                  <a:pt x="4397" y="5761"/>
                </a:lnTo>
                <a:lnTo>
                  <a:pt x="4385" y="5773"/>
                </a:lnTo>
                <a:lnTo>
                  <a:pt x="4372" y="5769"/>
                </a:lnTo>
                <a:lnTo>
                  <a:pt x="4368" y="5752"/>
                </a:lnTo>
                <a:lnTo>
                  <a:pt x="4358" y="5756"/>
                </a:lnTo>
                <a:lnTo>
                  <a:pt x="4343" y="5746"/>
                </a:lnTo>
                <a:lnTo>
                  <a:pt x="4335" y="5748"/>
                </a:lnTo>
                <a:lnTo>
                  <a:pt x="4337" y="5722"/>
                </a:lnTo>
                <a:lnTo>
                  <a:pt x="4351" y="5716"/>
                </a:lnTo>
                <a:lnTo>
                  <a:pt x="4354" y="5704"/>
                </a:lnTo>
                <a:lnTo>
                  <a:pt x="4346" y="5695"/>
                </a:lnTo>
                <a:lnTo>
                  <a:pt x="4344" y="5683"/>
                </a:lnTo>
                <a:lnTo>
                  <a:pt x="4356" y="5662"/>
                </a:lnTo>
                <a:lnTo>
                  <a:pt x="4334" y="5657"/>
                </a:lnTo>
                <a:lnTo>
                  <a:pt x="4314" y="5624"/>
                </a:lnTo>
                <a:lnTo>
                  <a:pt x="4309" y="5628"/>
                </a:lnTo>
                <a:lnTo>
                  <a:pt x="4295" y="5624"/>
                </a:lnTo>
                <a:lnTo>
                  <a:pt x="4308" y="5603"/>
                </a:lnTo>
                <a:lnTo>
                  <a:pt x="4313" y="5572"/>
                </a:lnTo>
                <a:lnTo>
                  <a:pt x="4310" y="5568"/>
                </a:lnTo>
                <a:lnTo>
                  <a:pt x="4295" y="5572"/>
                </a:lnTo>
                <a:lnTo>
                  <a:pt x="4277" y="5561"/>
                </a:lnTo>
                <a:lnTo>
                  <a:pt x="4269" y="5533"/>
                </a:lnTo>
                <a:lnTo>
                  <a:pt x="4257" y="5541"/>
                </a:lnTo>
                <a:lnTo>
                  <a:pt x="4246" y="5536"/>
                </a:lnTo>
                <a:lnTo>
                  <a:pt x="4219" y="5550"/>
                </a:lnTo>
                <a:lnTo>
                  <a:pt x="4210" y="5548"/>
                </a:lnTo>
                <a:lnTo>
                  <a:pt x="4207" y="5532"/>
                </a:lnTo>
                <a:lnTo>
                  <a:pt x="4190" y="5524"/>
                </a:lnTo>
                <a:lnTo>
                  <a:pt x="4173" y="5527"/>
                </a:lnTo>
                <a:lnTo>
                  <a:pt x="4172" y="5519"/>
                </a:lnTo>
                <a:lnTo>
                  <a:pt x="4149" y="5505"/>
                </a:lnTo>
                <a:lnTo>
                  <a:pt x="4152" y="5482"/>
                </a:lnTo>
                <a:lnTo>
                  <a:pt x="4160" y="5483"/>
                </a:lnTo>
                <a:lnTo>
                  <a:pt x="4165" y="5472"/>
                </a:lnTo>
                <a:lnTo>
                  <a:pt x="4173" y="5470"/>
                </a:lnTo>
                <a:lnTo>
                  <a:pt x="4167" y="5461"/>
                </a:lnTo>
                <a:lnTo>
                  <a:pt x="4158" y="5446"/>
                </a:lnTo>
                <a:lnTo>
                  <a:pt x="4148" y="5445"/>
                </a:lnTo>
                <a:lnTo>
                  <a:pt x="4142" y="5421"/>
                </a:lnTo>
                <a:lnTo>
                  <a:pt x="4122" y="5422"/>
                </a:lnTo>
                <a:lnTo>
                  <a:pt x="4112" y="5405"/>
                </a:lnTo>
                <a:lnTo>
                  <a:pt x="4073" y="5410"/>
                </a:lnTo>
                <a:lnTo>
                  <a:pt x="4056" y="5398"/>
                </a:lnTo>
                <a:lnTo>
                  <a:pt x="4051" y="5381"/>
                </a:lnTo>
                <a:lnTo>
                  <a:pt x="4057" y="5362"/>
                </a:lnTo>
                <a:lnTo>
                  <a:pt x="4051" y="5355"/>
                </a:lnTo>
                <a:lnTo>
                  <a:pt x="4024" y="5355"/>
                </a:lnTo>
                <a:lnTo>
                  <a:pt x="4015" y="5335"/>
                </a:lnTo>
                <a:lnTo>
                  <a:pt x="4012" y="5312"/>
                </a:lnTo>
                <a:lnTo>
                  <a:pt x="3985" y="5305"/>
                </a:lnTo>
                <a:lnTo>
                  <a:pt x="3970" y="5313"/>
                </a:lnTo>
                <a:lnTo>
                  <a:pt x="3968" y="5303"/>
                </a:lnTo>
                <a:lnTo>
                  <a:pt x="3945" y="5291"/>
                </a:lnTo>
                <a:lnTo>
                  <a:pt x="3930" y="5258"/>
                </a:lnTo>
                <a:lnTo>
                  <a:pt x="3912" y="5250"/>
                </a:lnTo>
                <a:lnTo>
                  <a:pt x="3914" y="5224"/>
                </a:lnTo>
                <a:lnTo>
                  <a:pt x="3905" y="5206"/>
                </a:lnTo>
                <a:lnTo>
                  <a:pt x="3887" y="5202"/>
                </a:lnTo>
                <a:lnTo>
                  <a:pt x="3886" y="5184"/>
                </a:lnTo>
                <a:lnTo>
                  <a:pt x="3872" y="5188"/>
                </a:lnTo>
                <a:lnTo>
                  <a:pt x="3869" y="5198"/>
                </a:lnTo>
                <a:lnTo>
                  <a:pt x="3837" y="5215"/>
                </a:lnTo>
                <a:lnTo>
                  <a:pt x="3823" y="5213"/>
                </a:lnTo>
                <a:lnTo>
                  <a:pt x="3819" y="5203"/>
                </a:lnTo>
                <a:lnTo>
                  <a:pt x="3804" y="5201"/>
                </a:lnTo>
                <a:lnTo>
                  <a:pt x="3790" y="5213"/>
                </a:lnTo>
                <a:lnTo>
                  <a:pt x="3773" y="5209"/>
                </a:lnTo>
                <a:lnTo>
                  <a:pt x="3757" y="5225"/>
                </a:lnTo>
                <a:lnTo>
                  <a:pt x="3759" y="5231"/>
                </a:lnTo>
                <a:lnTo>
                  <a:pt x="3749" y="5244"/>
                </a:lnTo>
                <a:lnTo>
                  <a:pt x="3734" y="5240"/>
                </a:lnTo>
                <a:lnTo>
                  <a:pt x="3724" y="5257"/>
                </a:lnTo>
                <a:lnTo>
                  <a:pt x="3744" y="5277"/>
                </a:lnTo>
                <a:lnTo>
                  <a:pt x="3739" y="5280"/>
                </a:lnTo>
                <a:lnTo>
                  <a:pt x="3742" y="5302"/>
                </a:lnTo>
                <a:lnTo>
                  <a:pt x="3764" y="5330"/>
                </a:lnTo>
                <a:lnTo>
                  <a:pt x="3752" y="5352"/>
                </a:lnTo>
                <a:lnTo>
                  <a:pt x="3739" y="5354"/>
                </a:lnTo>
                <a:lnTo>
                  <a:pt x="3724" y="5370"/>
                </a:lnTo>
                <a:lnTo>
                  <a:pt x="3733" y="5390"/>
                </a:lnTo>
                <a:lnTo>
                  <a:pt x="3728" y="5400"/>
                </a:lnTo>
                <a:lnTo>
                  <a:pt x="3722" y="5397"/>
                </a:lnTo>
                <a:lnTo>
                  <a:pt x="3719" y="5410"/>
                </a:lnTo>
                <a:lnTo>
                  <a:pt x="3699" y="5413"/>
                </a:lnTo>
                <a:lnTo>
                  <a:pt x="3677" y="5408"/>
                </a:lnTo>
                <a:lnTo>
                  <a:pt x="3677" y="5392"/>
                </a:lnTo>
                <a:lnTo>
                  <a:pt x="3665" y="5390"/>
                </a:lnTo>
                <a:lnTo>
                  <a:pt x="3647" y="5412"/>
                </a:lnTo>
                <a:lnTo>
                  <a:pt x="3636" y="5411"/>
                </a:lnTo>
                <a:lnTo>
                  <a:pt x="3624" y="5389"/>
                </a:lnTo>
                <a:lnTo>
                  <a:pt x="3610" y="5389"/>
                </a:lnTo>
                <a:lnTo>
                  <a:pt x="3616" y="5394"/>
                </a:lnTo>
                <a:lnTo>
                  <a:pt x="3609" y="5404"/>
                </a:lnTo>
                <a:lnTo>
                  <a:pt x="3609" y="5433"/>
                </a:lnTo>
                <a:lnTo>
                  <a:pt x="3596" y="5448"/>
                </a:lnTo>
                <a:lnTo>
                  <a:pt x="3603" y="5458"/>
                </a:lnTo>
                <a:lnTo>
                  <a:pt x="3568" y="5458"/>
                </a:lnTo>
                <a:lnTo>
                  <a:pt x="3570" y="5468"/>
                </a:lnTo>
                <a:lnTo>
                  <a:pt x="3554" y="5494"/>
                </a:lnTo>
                <a:lnTo>
                  <a:pt x="3517" y="5491"/>
                </a:lnTo>
                <a:lnTo>
                  <a:pt x="3531" y="5514"/>
                </a:lnTo>
                <a:lnTo>
                  <a:pt x="3506" y="5524"/>
                </a:lnTo>
                <a:lnTo>
                  <a:pt x="3456" y="5527"/>
                </a:lnTo>
                <a:lnTo>
                  <a:pt x="3441" y="5525"/>
                </a:lnTo>
                <a:lnTo>
                  <a:pt x="3445" y="5537"/>
                </a:lnTo>
                <a:lnTo>
                  <a:pt x="3411" y="5572"/>
                </a:lnTo>
                <a:lnTo>
                  <a:pt x="3411" y="5578"/>
                </a:lnTo>
                <a:lnTo>
                  <a:pt x="3377" y="5575"/>
                </a:lnTo>
                <a:lnTo>
                  <a:pt x="3363" y="5581"/>
                </a:lnTo>
                <a:lnTo>
                  <a:pt x="3334" y="5631"/>
                </a:lnTo>
                <a:lnTo>
                  <a:pt x="3321" y="5633"/>
                </a:lnTo>
                <a:lnTo>
                  <a:pt x="3312" y="5642"/>
                </a:lnTo>
                <a:lnTo>
                  <a:pt x="3297" y="5642"/>
                </a:lnTo>
                <a:lnTo>
                  <a:pt x="3281" y="5621"/>
                </a:lnTo>
                <a:lnTo>
                  <a:pt x="3260" y="5637"/>
                </a:lnTo>
                <a:lnTo>
                  <a:pt x="3243" y="5635"/>
                </a:lnTo>
                <a:lnTo>
                  <a:pt x="3231" y="5640"/>
                </a:lnTo>
                <a:lnTo>
                  <a:pt x="3217" y="5660"/>
                </a:lnTo>
                <a:lnTo>
                  <a:pt x="3169" y="5642"/>
                </a:lnTo>
                <a:lnTo>
                  <a:pt x="3132" y="5634"/>
                </a:lnTo>
                <a:lnTo>
                  <a:pt x="3116" y="5642"/>
                </a:lnTo>
                <a:lnTo>
                  <a:pt x="3105" y="5656"/>
                </a:lnTo>
                <a:lnTo>
                  <a:pt x="3071" y="5649"/>
                </a:lnTo>
                <a:lnTo>
                  <a:pt x="3074" y="5630"/>
                </a:lnTo>
                <a:lnTo>
                  <a:pt x="3055" y="5587"/>
                </a:lnTo>
                <a:lnTo>
                  <a:pt x="3061" y="5498"/>
                </a:lnTo>
                <a:lnTo>
                  <a:pt x="3078" y="5465"/>
                </a:lnTo>
                <a:lnTo>
                  <a:pt x="3071" y="5455"/>
                </a:lnTo>
                <a:lnTo>
                  <a:pt x="3079" y="5447"/>
                </a:lnTo>
                <a:lnTo>
                  <a:pt x="3071" y="5440"/>
                </a:lnTo>
                <a:lnTo>
                  <a:pt x="3066" y="5411"/>
                </a:lnTo>
                <a:lnTo>
                  <a:pt x="3073" y="5399"/>
                </a:lnTo>
                <a:lnTo>
                  <a:pt x="3063" y="5393"/>
                </a:lnTo>
                <a:lnTo>
                  <a:pt x="3080" y="5350"/>
                </a:lnTo>
                <a:lnTo>
                  <a:pt x="3073" y="5335"/>
                </a:lnTo>
                <a:lnTo>
                  <a:pt x="3075" y="5300"/>
                </a:lnTo>
                <a:lnTo>
                  <a:pt x="3110" y="5245"/>
                </a:lnTo>
                <a:lnTo>
                  <a:pt x="3110" y="5231"/>
                </a:lnTo>
                <a:lnTo>
                  <a:pt x="3102" y="5209"/>
                </a:lnTo>
                <a:lnTo>
                  <a:pt x="3083" y="5196"/>
                </a:lnTo>
                <a:lnTo>
                  <a:pt x="3074" y="5161"/>
                </a:lnTo>
                <a:lnTo>
                  <a:pt x="3059" y="5156"/>
                </a:lnTo>
                <a:lnTo>
                  <a:pt x="3061" y="5143"/>
                </a:lnTo>
                <a:lnTo>
                  <a:pt x="3068" y="5138"/>
                </a:lnTo>
                <a:lnTo>
                  <a:pt x="3045" y="5121"/>
                </a:lnTo>
                <a:lnTo>
                  <a:pt x="3051" y="5107"/>
                </a:lnTo>
                <a:lnTo>
                  <a:pt x="3046" y="5095"/>
                </a:lnTo>
                <a:lnTo>
                  <a:pt x="3026" y="5093"/>
                </a:lnTo>
                <a:lnTo>
                  <a:pt x="3018" y="5075"/>
                </a:lnTo>
                <a:lnTo>
                  <a:pt x="3006" y="5072"/>
                </a:lnTo>
                <a:lnTo>
                  <a:pt x="2996" y="5078"/>
                </a:lnTo>
                <a:lnTo>
                  <a:pt x="2971" y="5070"/>
                </a:lnTo>
                <a:lnTo>
                  <a:pt x="2965" y="5058"/>
                </a:lnTo>
                <a:lnTo>
                  <a:pt x="2969" y="5032"/>
                </a:lnTo>
                <a:lnTo>
                  <a:pt x="2959" y="5021"/>
                </a:lnTo>
                <a:lnTo>
                  <a:pt x="2950" y="5019"/>
                </a:lnTo>
                <a:lnTo>
                  <a:pt x="2923" y="5041"/>
                </a:lnTo>
                <a:lnTo>
                  <a:pt x="2911" y="5034"/>
                </a:lnTo>
                <a:lnTo>
                  <a:pt x="2887" y="4994"/>
                </a:lnTo>
                <a:lnTo>
                  <a:pt x="2880" y="4994"/>
                </a:lnTo>
                <a:lnTo>
                  <a:pt x="2856" y="5007"/>
                </a:lnTo>
                <a:lnTo>
                  <a:pt x="2847" y="5004"/>
                </a:lnTo>
                <a:lnTo>
                  <a:pt x="2841" y="4992"/>
                </a:lnTo>
                <a:lnTo>
                  <a:pt x="2849" y="4971"/>
                </a:lnTo>
                <a:lnTo>
                  <a:pt x="2845" y="4964"/>
                </a:lnTo>
                <a:lnTo>
                  <a:pt x="2833" y="4952"/>
                </a:lnTo>
                <a:lnTo>
                  <a:pt x="2808" y="4944"/>
                </a:lnTo>
                <a:lnTo>
                  <a:pt x="2809" y="4920"/>
                </a:lnTo>
                <a:lnTo>
                  <a:pt x="2831" y="4905"/>
                </a:lnTo>
                <a:lnTo>
                  <a:pt x="2823" y="4895"/>
                </a:lnTo>
                <a:lnTo>
                  <a:pt x="2804" y="4896"/>
                </a:lnTo>
                <a:lnTo>
                  <a:pt x="2776" y="4865"/>
                </a:lnTo>
                <a:lnTo>
                  <a:pt x="2770" y="4845"/>
                </a:lnTo>
                <a:lnTo>
                  <a:pt x="2779" y="4820"/>
                </a:lnTo>
                <a:lnTo>
                  <a:pt x="2751" y="4806"/>
                </a:lnTo>
                <a:lnTo>
                  <a:pt x="2746" y="4794"/>
                </a:lnTo>
                <a:lnTo>
                  <a:pt x="2771" y="4773"/>
                </a:lnTo>
                <a:lnTo>
                  <a:pt x="2731" y="4752"/>
                </a:lnTo>
                <a:lnTo>
                  <a:pt x="2679" y="4759"/>
                </a:lnTo>
                <a:lnTo>
                  <a:pt x="2669" y="4741"/>
                </a:lnTo>
                <a:lnTo>
                  <a:pt x="2649" y="4728"/>
                </a:lnTo>
                <a:lnTo>
                  <a:pt x="2648" y="4722"/>
                </a:lnTo>
                <a:lnTo>
                  <a:pt x="2670" y="4717"/>
                </a:lnTo>
                <a:lnTo>
                  <a:pt x="2667" y="4704"/>
                </a:lnTo>
                <a:lnTo>
                  <a:pt x="2644" y="4696"/>
                </a:lnTo>
                <a:lnTo>
                  <a:pt x="2626" y="4697"/>
                </a:lnTo>
                <a:lnTo>
                  <a:pt x="2609" y="4723"/>
                </a:lnTo>
                <a:lnTo>
                  <a:pt x="2601" y="4718"/>
                </a:lnTo>
                <a:lnTo>
                  <a:pt x="2597" y="4712"/>
                </a:lnTo>
                <a:lnTo>
                  <a:pt x="2599" y="4689"/>
                </a:lnTo>
                <a:lnTo>
                  <a:pt x="2608" y="4684"/>
                </a:lnTo>
                <a:lnTo>
                  <a:pt x="2603" y="4672"/>
                </a:lnTo>
                <a:lnTo>
                  <a:pt x="2589" y="4660"/>
                </a:lnTo>
                <a:lnTo>
                  <a:pt x="2570" y="4673"/>
                </a:lnTo>
                <a:lnTo>
                  <a:pt x="2562" y="4672"/>
                </a:lnTo>
                <a:lnTo>
                  <a:pt x="2566" y="4657"/>
                </a:lnTo>
                <a:lnTo>
                  <a:pt x="2547" y="4632"/>
                </a:lnTo>
                <a:lnTo>
                  <a:pt x="2546" y="4616"/>
                </a:lnTo>
                <a:lnTo>
                  <a:pt x="2551" y="4610"/>
                </a:lnTo>
                <a:lnTo>
                  <a:pt x="2542" y="4594"/>
                </a:lnTo>
                <a:lnTo>
                  <a:pt x="2534" y="4604"/>
                </a:lnTo>
                <a:lnTo>
                  <a:pt x="2513" y="4614"/>
                </a:lnTo>
                <a:lnTo>
                  <a:pt x="2472" y="4612"/>
                </a:lnTo>
                <a:lnTo>
                  <a:pt x="2458" y="4601"/>
                </a:lnTo>
                <a:lnTo>
                  <a:pt x="2461" y="4578"/>
                </a:lnTo>
                <a:lnTo>
                  <a:pt x="2436" y="4565"/>
                </a:lnTo>
                <a:lnTo>
                  <a:pt x="2434" y="4551"/>
                </a:lnTo>
                <a:lnTo>
                  <a:pt x="2424" y="4542"/>
                </a:lnTo>
                <a:lnTo>
                  <a:pt x="2408" y="4542"/>
                </a:lnTo>
                <a:lnTo>
                  <a:pt x="2414" y="4555"/>
                </a:lnTo>
                <a:lnTo>
                  <a:pt x="2403" y="4561"/>
                </a:lnTo>
                <a:lnTo>
                  <a:pt x="2369" y="4553"/>
                </a:lnTo>
                <a:lnTo>
                  <a:pt x="2360" y="4543"/>
                </a:lnTo>
                <a:lnTo>
                  <a:pt x="2369" y="4541"/>
                </a:lnTo>
                <a:lnTo>
                  <a:pt x="2364" y="4532"/>
                </a:lnTo>
                <a:lnTo>
                  <a:pt x="2349" y="4529"/>
                </a:lnTo>
                <a:lnTo>
                  <a:pt x="2345" y="4503"/>
                </a:lnTo>
                <a:lnTo>
                  <a:pt x="2338" y="4508"/>
                </a:lnTo>
                <a:lnTo>
                  <a:pt x="2328" y="4497"/>
                </a:lnTo>
                <a:lnTo>
                  <a:pt x="2325" y="4481"/>
                </a:lnTo>
                <a:lnTo>
                  <a:pt x="2339" y="4479"/>
                </a:lnTo>
                <a:lnTo>
                  <a:pt x="2345" y="4462"/>
                </a:lnTo>
                <a:lnTo>
                  <a:pt x="2320" y="4452"/>
                </a:lnTo>
                <a:lnTo>
                  <a:pt x="2310" y="4427"/>
                </a:lnTo>
                <a:lnTo>
                  <a:pt x="2292" y="4433"/>
                </a:lnTo>
                <a:lnTo>
                  <a:pt x="2267" y="4429"/>
                </a:lnTo>
                <a:lnTo>
                  <a:pt x="2240" y="4410"/>
                </a:lnTo>
                <a:lnTo>
                  <a:pt x="2256" y="4396"/>
                </a:lnTo>
                <a:lnTo>
                  <a:pt x="2243" y="4378"/>
                </a:lnTo>
                <a:lnTo>
                  <a:pt x="2222" y="4340"/>
                </a:lnTo>
                <a:lnTo>
                  <a:pt x="2192" y="4352"/>
                </a:lnTo>
                <a:lnTo>
                  <a:pt x="2183" y="4367"/>
                </a:lnTo>
                <a:lnTo>
                  <a:pt x="2171" y="4367"/>
                </a:lnTo>
                <a:lnTo>
                  <a:pt x="2158" y="4345"/>
                </a:lnTo>
                <a:lnTo>
                  <a:pt x="2141" y="4335"/>
                </a:lnTo>
                <a:lnTo>
                  <a:pt x="2143" y="4313"/>
                </a:lnTo>
                <a:lnTo>
                  <a:pt x="2139" y="4308"/>
                </a:lnTo>
                <a:lnTo>
                  <a:pt x="2113" y="4291"/>
                </a:lnTo>
                <a:lnTo>
                  <a:pt x="2066" y="4293"/>
                </a:lnTo>
                <a:lnTo>
                  <a:pt x="2069" y="4278"/>
                </a:lnTo>
                <a:lnTo>
                  <a:pt x="2054" y="4261"/>
                </a:lnTo>
                <a:lnTo>
                  <a:pt x="2082" y="4244"/>
                </a:lnTo>
                <a:lnTo>
                  <a:pt x="2074" y="4207"/>
                </a:lnTo>
                <a:lnTo>
                  <a:pt x="2065" y="4201"/>
                </a:lnTo>
                <a:lnTo>
                  <a:pt x="2045" y="4217"/>
                </a:lnTo>
                <a:lnTo>
                  <a:pt x="2010" y="4185"/>
                </a:lnTo>
                <a:lnTo>
                  <a:pt x="2007" y="4159"/>
                </a:lnTo>
                <a:lnTo>
                  <a:pt x="1970" y="4172"/>
                </a:lnTo>
                <a:lnTo>
                  <a:pt x="1955" y="4168"/>
                </a:lnTo>
                <a:lnTo>
                  <a:pt x="1942" y="4181"/>
                </a:lnTo>
                <a:lnTo>
                  <a:pt x="1931" y="4182"/>
                </a:lnTo>
                <a:lnTo>
                  <a:pt x="1926" y="4169"/>
                </a:lnTo>
                <a:lnTo>
                  <a:pt x="1951" y="4147"/>
                </a:lnTo>
                <a:lnTo>
                  <a:pt x="1938" y="4109"/>
                </a:lnTo>
                <a:lnTo>
                  <a:pt x="1912" y="4119"/>
                </a:lnTo>
                <a:lnTo>
                  <a:pt x="1889" y="4100"/>
                </a:lnTo>
                <a:lnTo>
                  <a:pt x="1893" y="4095"/>
                </a:lnTo>
                <a:lnTo>
                  <a:pt x="1907" y="4095"/>
                </a:lnTo>
                <a:lnTo>
                  <a:pt x="1917" y="4082"/>
                </a:lnTo>
                <a:lnTo>
                  <a:pt x="1884" y="4057"/>
                </a:lnTo>
                <a:lnTo>
                  <a:pt x="1871" y="4033"/>
                </a:lnTo>
                <a:lnTo>
                  <a:pt x="1836" y="4030"/>
                </a:lnTo>
                <a:lnTo>
                  <a:pt x="1835" y="4025"/>
                </a:lnTo>
                <a:lnTo>
                  <a:pt x="1877" y="4006"/>
                </a:lnTo>
                <a:lnTo>
                  <a:pt x="1876" y="4000"/>
                </a:lnTo>
                <a:lnTo>
                  <a:pt x="1865" y="4006"/>
                </a:lnTo>
                <a:lnTo>
                  <a:pt x="1852" y="3995"/>
                </a:lnTo>
                <a:lnTo>
                  <a:pt x="1844" y="3989"/>
                </a:lnTo>
                <a:lnTo>
                  <a:pt x="1814" y="3993"/>
                </a:lnTo>
                <a:lnTo>
                  <a:pt x="1809" y="3983"/>
                </a:lnTo>
                <a:lnTo>
                  <a:pt x="1781" y="4002"/>
                </a:lnTo>
                <a:lnTo>
                  <a:pt x="1760" y="3971"/>
                </a:lnTo>
                <a:lnTo>
                  <a:pt x="1762" y="3948"/>
                </a:lnTo>
                <a:lnTo>
                  <a:pt x="1739" y="3955"/>
                </a:lnTo>
                <a:lnTo>
                  <a:pt x="1719" y="3939"/>
                </a:lnTo>
                <a:lnTo>
                  <a:pt x="1664" y="3919"/>
                </a:lnTo>
                <a:lnTo>
                  <a:pt x="1630" y="3924"/>
                </a:lnTo>
                <a:lnTo>
                  <a:pt x="1616" y="3905"/>
                </a:lnTo>
                <a:lnTo>
                  <a:pt x="1628" y="3868"/>
                </a:lnTo>
                <a:lnTo>
                  <a:pt x="1624" y="3855"/>
                </a:lnTo>
                <a:lnTo>
                  <a:pt x="1585" y="3844"/>
                </a:lnTo>
                <a:lnTo>
                  <a:pt x="1575" y="3813"/>
                </a:lnTo>
                <a:lnTo>
                  <a:pt x="1553" y="3817"/>
                </a:lnTo>
                <a:lnTo>
                  <a:pt x="1543" y="3799"/>
                </a:lnTo>
                <a:lnTo>
                  <a:pt x="1520" y="3790"/>
                </a:lnTo>
                <a:lnTo>
                  <a:pt x="1483" y="3783"/>
                </a:lnTo>
                <a:lnTo>
                  <a:pt x="1452" y="3792"/>
                </a:lnTo>
                <a:lnTo>
                  <a:pt x="1448" y="3779"/>
                </a:lnTo>
                <a:lnTo>
                  <a:pt x="1427" y="3781"/>
                </a:lnTo>
                <a:lnTo>
                  <a:pt x="1391" y="3830"/>
                </a:lnTo>
                <a:lnTo>
                  <a:pt x="1390" y="3819"/>
                </a:lnTo>
                <a:lnTo>
                  <a:pt x="1372" y="3825"/>
                </a:lnTo>
                <a:lnTo>
                  <a:pt x="1377" y="3808"/>
                </a:lnTo>
                <a:lnTo>
                  <a:pt x="1365" y="3797"/>
                </a:lnTo>
                <a:lnTo>
                  <a:pt x="1339" y="3793"/>
                </a:lnTo>
                <a:lnTo>
                  <a:pt x="1292" y="3807"/>
                </a:lnTo>
                <a:lnTo>
                  <a:pt x="1254" y="3800"/>
                </a:lnTo>
                <a:lnTo>
                  <a:pt x="1243" y="3782"/>
                </a:lnTo>
                <a:lnTo>
                  <a:pt x="1226" y="3778"/>
                </a:lnTo>
                <a:lnTo>
                  <a:pt x="1167" y="3781"/>
                </a:lnTo>
                <a:lnTo>
                  <a:pt x="1157" y="3789"/>
                </a:lnTo>
                <a:lnTo>
                  <a:pt x="1152" y="3807"/>
                </a:lnTo>
                <a:lnTo>
                  <a:pt x="1128" y="3814"/>
                </a:lnTo>
                <a:lnTo>
                  <a:pt x="1105" y="3803"/>
                </a:lnTo>
                <a:lnTo>
                  <a:pt x="1083" y="3806"/>
                </a:lnTo>
                <a:lnTo>
                  <a:pt x="1086" y="3788"/>
                </a:lnTo>
                <a:lnTo>
                  <a:pt x="1096" y="3784"/>
                </a:lnTo>
                <a:lnTo>
                  <a:pt x="1089" y="3778"/>
                </a:lnTo>
                <a:lnTo>
                  <a:pt x="1080" y="3779"/>
                </a:lnTo>
                <a:lnTo>
                  <a:pt x="1050" y="3804"/>
                </a:lnTo>
                <a:lnTo>
                  <a:pt x="1040" y="3825"/>
                </a:lnTo>
                <a:lnTo>
                  <a:pt x="1044" y="3829"/>
                </a:lnTo>
                <a:lnTo>
                  <a:pt x="1050" y="3825"/>
                </a:lnTo>
                <a:lnTo>
                  <a:pt x="1044" y="3841"/>
                </a:lnTo>
                <a:lnTo>
                  <a:pt x="1033" y="3843"/>
                </a:lnTo>
                <a:lnTo>
                  <a:pt x="1031" y="3832"/>
                </a:lnTo>
                <a:lnTo>
                  <a:pt x="995" y="3831"/>
                </a:lnTo>
                <a:lnTo>
                  <a:pt x="997" y="3856"/>
                </a:lnTo>
                <a:lnTo>
                  <a:pt x="1014" y="3854"/>
                </a:lnTo>
                <a:lnTo>
                  <a:pt x="1012" y="3871"/>
                </a:lnTo>
                <a:lnTo>
                  <a:pt x="997" y="3889"/>
                </a:lnTo>
                <a:lnTo>
                  <a:pt x="968" y="3882"/>
                </a:lnTo>
                <a:lnTo>
                  <a:pt x="938" y="3941"/>
                </a:lnTo>
                <a:lnTo>
                  <a:pt x="914" y="3965"/>
                </a:lnTo>
                <a:lnTo>
                  <a:pt x="909" y="3983"/>
                </a:lnTo>
                <a:lnTo>
                  <a:pt x="895" y="3989"/>
                </a:lnTo>
                <a:lnTo>
                  <a:pt x="894" y="4008"/>
                </a:lnTo>
                <a:lnTo>
                  <a:pt x="901" y="4018"/>
                </a:lnTo>
                <a:lnTo>
                  <a:pt x="895" y="4025"/>
                </a:lnTo>
                <a:lnTo>
                  <a:pt x="906" y="4028"/>
                </a:lnTo>
                <a:lnTo>
                  <a:pt x="899" y="4038"/>
                </a:lnTo>
                <a:lnTo>
                  <a:pt x="919" y="4055"/>
                </a:lnTo>
                <a:lnTo>
                  <a:pt x="909" y="4072"/>
                </a:lnTo>
                <a:lnTo>
                  <a:pt x="896" y="4071"/>
                </a:lnTo>
                <a:lnTo>
                  <a:pt x="895" y="4085"/>
                </a:lnTo>
                <a:lnTo>
                  <a:pt x="876" y="4089"/>
                </a:lnTo>
                <a:lnTo>
                  <a:pt x="843" y="4112"/>
                </a:lnTo>
                <a:lnTo>
                  <a:pt x="828" y="4153"/>
                </a:lnTo>
                <a:lnTo>
                  <a:pt x="801" y="4161"/>
                </a:lnTo>
                <a:lnTo>
                  <a:pt x="744" y="4162"/>
                </a:lnTo>
                <a:lnTo>
                  <a:pt x="731" y="4148"/>
                </a:lnTo>
                <a:lnTo>
                  <a:pt x="735" y="4133"/>
                </a:lnTo>
                <a:lnTo>
                  <a:pt x="723" y="4118"/>
                </a:lnTo>
                <a:lnTo>
                  <a:pt x="704" y="4131"/>
                </a:lnTo>
                <a:lnTo>
                  <a:pt x="705" y="4149"/>
                </a:lnTo>
                <a:lnTo>
                  <a:pt x="684" y="4169"/>
                </a:lnTo>
                <a:lnTo>
                  <a:pt x="676" y="4169"/>
                </a:lnTo>
                <a:lnTo>
                  <a:pt x="656" y="4150"/>
                </a:lnTo>
                <a:lnTo>
                  <a:pt x="637" y="4114"/>
                </a:lnTo>
                <a:lnTo>
                  <a:pt x="619" y="4101"/>
                </a:lnTo>
                <a:lnTo>
                  <a:pt x="606" y="4126"/>
                </a:lnTo>
                <a:lnTo>
                  <a:pt x="545" y="4152"/>
                </a:lnTo>
                <a:lnTo>
                  <a:pt x="534" y="4127"/>
                </a:lnTo>
                <a:lnTo>
                  <a:pt x="517" y="4129"/>
                </a:lnTo>
                <a:lnTo>
                  <a:pt x="484" y="4164"/>
                </a:lnTo>
                <a:lnTo>
                  <a:pt x="480" y="4186"/>
                </a:lnTo>
                <a:lnTo>
                  <a:pt x="467" y="4189"/>
                </a:lnTo>
                <a:lnTo>
                  <a:pt x="440" y="4181"/>
                </a:lnTo>
                <a:lnTo>
                  <a:pt x="421" y="4185"/>
                </a:lnTo>
                <a:lnTo>
                  <a:pt x="418" y="4164"/>
                </a:lnTo>
                <a:lnTo>
                  <a:pt x="432" y="4144"/>
                </a:lnTo>
                <a:lnTo>
                  <a:pt x="403" y="4133"/>
                </a:lnTo>
                <a:lnTo>
                  <a:pt x="361" y="4136"/>
                </a:lnTo>
                <a:lnTo>
                  <a:pt x="343" y="4118"/>
                </a:lnTo>
                <a:lnTo>
                  <a:pt x="299" y="4118"/>
                </a:lnTo>
                <a:lnTo>
                  <a:pt x="291" y="4122"/>
                </a:lnTo>
                <a:lnTo>
                  <a:pt x="274" y="4157"/>
                </a:lnTo>
                <a:lnTo>
                  <a:pt x="227" y="4153"/>
                </a:lnTo>
                <a:lnTo>
                  <a:pt x="178" y="4131"/>
                </a:lnTo>
                <a:lnTo>
                  <a:pt x="167" y="4112"/>
                </a:lnTo>
                <a:lnTo>
                  <a:pt x="146" y="4102"/>
                </a:lnTo>
                <a:lnTo>
                  <a:pt x="164" y="4029"/>
                </a:lnTo>
                <a:lnTo>
                  <a:pt x="151" y="4009"/>
                </a:lnTo>
                <a:lnTo>
                  <a:pt x="62" y="3972"/>
                </a:lnTo>
                <a:lnTo>
                  <a:pt x="26" y="3967"/>
                </a:lnTo>
                <a:lnTo>
                  <a:pt x="1" y="3979"/>
                </a:lnTo>
                <a:lnTo>
                  <a:pt x="0" y="3969"/>
                </a:lnTo>
                <a:lnTo>
                  <a:pt x="15" y="3947"/>
                </a:lnTo>
                <a:lnTo>
                  <a:pt x="110" y="3948"/>
                </a:lnTo>
                <a:lnTo>
                  <a:pt x="181" y="3924"/>
                </a:lnTo>
                <a:lnTo>
                  <a:pt x="304" y="3848"/>
                </a:lnTo>
                <a:lnTo>
                  <a:pt x="343" y="3815"/>
                </a:lnTo>
                <a:lnTo>
                  <a:pt x="371" y="3751"/>
                </a:lnTo>
                <a:lnTo>
                  <a:pt x="402" y="3714"/>
                </a:lnTo>
                <a:lnTo>
                  <a:pt x="446" y="3673"/>
                </a:lnTo>
                <a:lnTo>
                  <a:pt x="561" y="3621"/>
                </a:lnTo>
                <a:lnTo>
                  <a:pt x="593" y="3562"/>
                </a:lnTo>
                <a:lnTo>
                  <a:pt x="593" y="3562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5219873" y="2966872"/>
            <a:ext cx="2325752" cy="2003437"/>
          </a:xfrm>
          <a:custGeom>
            <a:avLst/>
            <a:gdLst>
              <a:gd name="T0" fmla="*/ 36 w 5016"/>
              <a:gd name="T1" fmla="*/ 2436 h 4320"/>
              <a:gd name="T2" fmla="*/ 36 w 5016"/>
              <a:gd name="T3" fmla="*/ 2257 h 4320"/>
              <a:gd name="T4" fmla="*/ 228 w 5016"/>
              <a:gd name="T5" fmla="*/ 2273 h 4320"/>
              <a:gd name="T6" fmla="*/ 400 w 5016"/>
              <a:gd name="T7" fmla="*/ 2185 h 4320"/>
              <a:gd name="T8" fmla="*/ 458 w 5016"/>
              <a:gd name="T9" fmla="*/ 1934 h 4320"/>
              <a:gd name="T10" fmla="*/ 427 w 5016"/>
              <a:gd name="T11" fmla="*/ 1607 h 4320"/>
              <a:gd name="T12" fmla="*/ 368 w 5016"/>
              <a:gd name="T13" fmla="*/ 1279 h 4320"/>
              <a:gd name="T14" fmla="*/ 456 w 5016"/>
              <a:gd name="T15" fmla="*/ 1014 h 4320"/>
              <a:gd name="T16" fmla="*/ 787 w 5016"/>
              <a:gd name="T17" fmla="*/ 1010 h 4320"/>
              <a:gd name="T18" fmla="*/ 1148 w 5016"/>
              <a:gd name="T19" fmla="*/ 1245 h 4320"/>
              <a:gd name="T20" fmla="*/ 1242 w 5016"/>
              <a:gd name="T21" fmla="*/ 954 h 4320"/>
              <a:gd name="T22" fmla="*/ 1346 w 5016"/>
              <a:gd name="T23" fmla="*/ 713 h 4320"/>
              <a:gd name="T24" fmla="*/ 1733 w 5016"/>
              <a:gd name="T25" fmla="*/ 286 h 4320"/>
              <a:gd name="T26" fmla="*/ 2181 w 5016"/>
              <a:gd name="T27" fmla="*/ 289 h 4320"/>
              <a:gd name="T28" fmla="*/ 2422 w 5016"/>
              <a:gd name="T29" fmla="*/ 176 h 4320"/>
              <a:gd name="T30" fmla="*/ 2684 w 5016"/>
              <a:gd name="T31" fmla="*/ 199 h 4320"/>
              <a:gd name="T32" fmla="*/ 2878 w 5016"/>
              <a:gd name="T33" fmla="*/ 127 h 4320"/>
              <a:gd name="T34" fmla="*/ 3165 w 5016"/>
              <a:gd name="T35" fmla="*/ 246 h 4320"/>
              <a:gd name="T36" fmla="*/ 3201 w 5016"/>
              <a:gd name="T37" fmla="*/ 516 h 4320"/>
              <a:gd name="T38" fmla="*/ 3799 w 5016"/>
              <a:gd name="T39" fmla="*/ 564 h 4320"/>
              <a:gd name="T40" fmla="*/ 3913 w 5016"/>
              <a:gd name="T41" fmla="*/ 455 h 4320"/>
              <a:gd name="T42" fmla="*/ 3922 w 5016"/>
              <a:gd name="T43" fmla="*/ 553 h 4320"/>
              <a:gd name="T44" fmla="*/ 4103 w 5016"/>
              <a:gd name="T45" fmla="*/ 556 h 4320"/>
              <a:gd name="T46" fmla="*/ 4141 w 5016"/>
              <a:gd name="T47" fmla="*/ 547 h 4320"/>
              <a:gd name="T48" fmla="*/ 4079 w 5016"/>
              <a:gd name="T49" fmla="*/ 476 h 4320"/>
              <a:gd name="T50" fmla="*/ 4070 w 5016"/>
              <a:gd name="T51" fmla="*/ 401 h 4320"/>
              <a:gd name="T52" fmla="*/ 4008 w 5016"/>
              <a:gd name="T53" fmla="*/ 324 h 4320"/>
              <a:gd name="T54" fmla="*/ 4103 w 5016"/>
              <a:gd name="T55" fmla="*/ 261 h 4320"/>
              <a:gd name="T56" fmla="*/ 4280 w 5016"/>
              <a:gd name="T57" fmla="*/ 240 h 4320"/>
              <a:gd name="T58" fmla="*/ 4258 w 5016"/>
              <a:gd name="T59" fmla="*/ 113 h 4320"/>
              <a:gd name="T60" fmla="*/ 4607 w 5016"/>
              <a:gd name="T61" fmla="*/ 15 h 4320"/>
              <a:gd name="T62" fmla="*/ 4817 w 5016"/>
              <a:gd name="T63" fmla="*/ 163 h 4320"/>
              <a:gd name="T64" fmla="*/ 4953 w 5016"/>
              <a:gd name="T65" fmla="*/ 242 h 4320"/>
              <a:gd name="T66" fmla="*/ 4252 w 5016"/>
              <a:gd name="T67" fmla="*/ 1461 h 4320"/>
              <a:gd name="T68" fmla="*/ 3080 w 5016"/>
              <a:gd name="T69" fmla="*/ 3522 h 4320"/>
              <a:gd name="T70" fmla="*/ 2255 w 5016"/>
              <a:gd name="T71" fmla="*/ 3639 h 4320"/>
              <a:gd name="T72" fmla="*/ 2675 w 5016"/>
              <a:gd name="T73" fmla="*/ 3277 h 4320"/>
              <a:gd name="T74" fmla="*/ 3111 w 5016"/>
              <a:gd name="T75" fmla="*/ 2228 h 4320"/>
              <a:gd name="T76" fmla="*/ 3289 w 5016"/>
              <a:gd name="T77" fmla="*/ 2226 h 4320"/>
              <a:gd name="T78" fmla="*/ 3325 w 5016"/>
              <a:gd name="T79" fmla="*/ 2419 h 4320"/>
              <a:gd name="T80" fmla="*/ 3454 w 5016"/>
              <a:gd name="T81" fmla="*/ 1980 h 4320"/>
              <a:gd name="T82" fmla="*/ 3090 w 5016"/>
              <a:gd name="T83" fmla="*/ 2062 h 4320"/>
              <a:gd name="T84" fmla="*/ 2769 w 5016"/>
              <a:gd name="T85" fmla="*/ 2114 h 4320"/>
              <a:gd name="T86" fmla="*/ 2514 w 5016"/>
              <a:gd name="T87" fmla="*/ 2207 h 4320"/>
              <a:gd name="T88" fmla="*/ 2482 w 5016"/>
              <a:gd name="T89" fmla="*/ 2026 h 4320"/>
              <a:gd name="T90" fmla="*/ 2342 w 5016"/>
              <a:gd name="T91" fmla="*/ 2014 h 4320"/>
              <a:gd name="T92" fmla="*/ 2143 w 5016"/>
              <a:gd name="T93" fmla="*/ 1865 h 4320"/>
              <a:gd name="T94" fmla="*/ 2108 w 5016"/>
              <a:gd name="T95" fmla="*/ 1715 h 4320"/>
              <a:gd name="T96" fmla="*/ 2083 w 5016"/>
              <a:gd name="T97" fmla="*/ 1580 h 4320"/>
              <a:gd name="T98" fmla="*/ 2002 w 5016"/>
              <a:gd name="T99" fmla="*/ 1661 h 4320"/>
              <a:gd name="T100" fmla="*/ 1994 w 5016"/>
              <a:gd name="T101" fmla="*/ 1948 h 4320"/>
              <a:gd name="T102" fmla="*/ 2155 w 5016"/>
              <a:gd name="T103" fmla="*/ 2090 h 4320"/>
              <a:gd name="T104" fmla="*/ 2307 w 5016"/>
              <a:gd name="T105" fmla="*/ 2446 h 4320"/>
              <a:gd name="T106" fmla="*/ 2043 w 5016"/>
              <a:gd name="T107" fmla="*/ 2837 h 4320"/>
              <a:gd name="T108" fmla="*/ 1940 w 5016"/>
              <a:gd name="T109" fmla="*/ 2693 h 4320"/>
              <a:gd name="T110" fmla="*/ 1654 w 5016"/>
              <a:gd name="T111" fmla="*/ 3255 h 4320"/>
              <a:gd name="T112" fmla="*/ 1434 w 5016"/>
              <a:gd name="T113" fmla="*/ 3890 h 4320"/>
              <a:gd name="T114" fmla="*/ 1109 w 5016"/>
              <a:gd name="T115" fmla="*/ 3847 h 4320"/>
              <a:gd name="T116" fmla="*/ 1089 w 5016"/>
              <a:gd name="T117" fmla="*/ 3564 h 4320"/>
              <a:gd name="T118" fmla="*/ 651 w 5016"/>
              <a:gd name="T119" fmla="*/ 3230 h 4320"/>
              <a:gd name="T120" fmla="*/ 394 w 5016"/>
              <a:gd name="T121" fmla="*/ 3087 h 4320"/>
              <a:gd name="T122" fmla="*/ 228 w 5016"/>
              <a:gd name="T123" fmla="*/ 3006 h 4320"/>
              <a:gd name="T124" fmla="*/ 68 w 5016"/>
              <a:gd name="T125" fmla="*/ 278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16" h="4320">
                <a:moveTo>
                  <a:pt x="67" y="2711"/>
                </a:moveTo>
                <a:lnTo>
                  <a:pt x="74" y="2707"/>
                </a:lnTo>
                <a:lnTo>
                  <a:pt x="63" y="2702"/>
                </a:lnTo>
                <a:lnTo>
                  <a:pt x="70" y="2693"/>
                </a:lnTo>
                <a:lnTo>
                  <a:pt x="57" y="2679"/>
                </a:lnTo>
                <a:lnTo>
                  <a:pt x="71" y="2665"/>
                </a:lnTo>
                <a:lnTo>
                  <a:pt x="63" y="2659"/>
                </a:lnTo>
                <a:lnTo>
                  <a:pt x="57" y="2643"/>
                </a:lnTo>
                <a:lnTo>
                  <a:pt x="68" y="2624"/>
                </a:lnTo>
                <a:lnTo>
                  <a:pt x="76" y="2570"/>
                </a:lnTo>
                <a:lnTo>
                  <a:pt x="83" y="2552"/>
                </a:lnTo>
                <a:lnTo>
                  <a:pt x="74" y="2552"/>
                </a:lnTo>
                <a:lnTo>
                  <a:pt x="79" y="2493"/>
                </a:lnTo>
                <a:lnTo>
                  <a:pt x="65" y="2494"/>
                </a:lnTo>
                <a:lnTo>
                  <a:pt x="58" y="2477"/>
                </a:lnTo>
                <a:lnTo>
                  <a:pt x="45" y="2471"/>
                </a:lnTo>
                <a:lnTo>
                  <a:pt x="41" y="2446"/>
                </a:lnTo>
                <a:lnTo>
                  <a:pt x="32" y="2449"/>
                </a:lnTo>
                <a:lnTo>
                  <a:pt x="36" y="2436"/>
                </a:lnTo>
                <a:lnTo>
                  <a:pt x="11" y="2432"/>
                </a:lnTo>
                <a:lnTo>
                  <a:pt x="20" y="2424"/>
                </a:lnTo>
                <a:lnTo>
                  <a:pt x="18" y="2410"/>
                </a:lnTo>
                <a:lnTo>
                  <a:pt x="11" y="2408"/>
                </a:lnTo>
                <a:lnTo>
                  <a:pt x="15" y="2400"/>
                </a:lnTo>
                <a:lnTo>
                  <a:pt x="0" y="2382"/>
                </a:lnTo>
                <a:lnTo>
                  <a:pt x="12" y="2370"/>
                </a:lnTo>
                <a:lnTo>
                  <a:pt x="8" y="2356"/>
                </a:lnTo>
                <a:lnTo>
                  <a:pt x="20" y="2359"/>
                </a:lnTo>
                <a:lnTo>
                  <a:pt x="31" y="2351"/>
                </a:lnTo>
                <a:lnTo>
                  <a:pt x="46" y="2320"/>
                </a:lnTo>
                <a:lnTo>
                  <a:pt x="54" y="2324"/>
                </a:lnTo>
                <a:lnTo>
                  <a:pt x="60" y="2317"/>
                </a:lnTo>
                <a:lnTo>
                  <a:pt x="49" y="2301"/>
                </a:lnTo>
                <a:lnTo>
                  <a:pt x="54" y="2293"/>
                </a:lnTo>
                <a:lnTo>
                  <a:pt x="49" y="2283"/>
                </a:lnTo>
                <a:lnTo>
                  <a:pt x="58" y="2263"/>
                </a:lnTo>
                <a:lnTo>
                  <a:pt x="41" y="2263"/>
                </a:lnTo>
                <a:lnTo>
                  <a:pt x="36" y="2257"/>
                </a:lnTo>
                <a:lnTo>
                  <a:pt x="40" y="2244"/>
                </a:lnTo>
                <a:lnTo>
                  <a:pt x="54" y="2239"/>
                </a:lnTo>
                <a:lnTo>
                  <a:pt x="44" y="2219"/>
                </a:lnTo>
                <a:lnTo>
                  <a:pt x="69" y="2182"/>
                </a:lnTo>
                <a:lnTo>
                  <a:pt x="104" y="2176"/>
                </a:lnTo>
                <a:lnTo>
                  <a:pt x="123" y="2152"/>
                </a:lnTo>
                <a:lnTo>
                  <a:pt x="142" y="2153"/>
                </a:lnTo>
                <a:lnTo>
                  <a:pt x="139" y="2139"/>
                </a:lnTo>
                <a:lnTo>
                  <a:pt x="150" y="2134"/>
                </a:lnTo>
                <a:lnTo>
                  <a:pt x="153" y="2150"/>
                </a:lnTo>
                <a:lnTo>
                  <a:pt x="168" y="2159"/>
                </a:lnTo>
                <a:lnTo>
                  <a:pt x="178" y="2186"/>
                </a:lnTo>
                <a:lnTo>
                  <a:pt x="218" y="2209"/>
                </a:lnTo>
                <a:lnTo>
                  <a:pt x="223" y="2226"/>
                </a:lnTo>
                <a:lnTo>
                  <a:pt x="216" y="2232"/>
                </a:lnTo>
                <a:lnTo>
                  <a:pt x="222" y="2237"/>
                </a:lnTo>
                <a:lnTo>
                  <a:pt x="217" y="2248"/>
                </a:lnTo>
                <a:lnTo>
                  <a:pt x="231" y="2263"/>
                </a:lnTo>
                <a:lnTo>
                  <a:pt x="228" y="2273"/>
                </a:lnTo>
                <a:lnTo>
                  <a:pt x="241" y="2284"/>
                </a:lnTo>
                <a:lnTo>
                  <a:pt x="240" y="2292"/>
                </a:lnTo>
                <a:lnTo>
                  <a:pt x="276" y="2309"/>
                </a:lnTo>
                <a:lnTo>
                  <a:pt x="274" y="2326"/>
                </a:lnTo>
                <a:lnTo>
                  <a:pt x="291" y="2332"/>
                </a:lnTo>
                <a:lnTo>
                  <a:pt x="299" y="2343"/>
                </a:lnTo>
                <a:lnTo>
                  <a:pt x="314" y="2348"/>
                </a:lnTo>
                <a:lnTo>
                  <a:pt x="353" y="2343"/>
                </a:lnTo>
                <a:lnTo>
                  <a:pt x="369" y="2350"/>
                </a:lnTo>
                <a:lnTo>
                  <a:pt x="390" y="2338"/>
                </a:lnTo>
                <a:lnTo>
                  <a:pt x="415" y="2338"/>
                </a:lnTo>
                <a:lnTo>
                  <a:pt x="411" y="2330"/>
                </a:lnTo>
                <a:lnTo>
                  <a:pt x="406" y="2313"/>
                </a:lnTo>
                <a:lnTo>
                  <a:pt x="387" y="2299"/>
                </a:lnTo>
                <a:lnTo>
                  <a:pt x="375" y="2243"/>
                </a:lnTo>
                <a:lnTo>
                  <a:pt x="380" y="2218"/>
                </a:lnTo>
                <a:lnTo>
                  <a:pt x="393" y="2203"/>
                </a:lnTo>
                <a:lnTo>
                  <a:pt x="390" y="2189"/>
                </a:lnTo>
                <a:lnTo>
                  <a:pt x="400" y="2185"/>
                </a:lnTo>
                <a:lnTo>
                  <a:pt x="406" y="2158"/>
                </a:lnTo>
                <a:lnTo>
                  <a:pt x="415" y="2155"/>
                </a:lnTo>
                <a:lnTo>
                  <a:pt x="412" y="2141"/>
                </a:lnTo>
                <a:lnTo>
                  <a:pt x="425" y="2135"/>
                </a:lnTo>
                <a:lnTo>
                  <a:pt x="407" y="2112"/>
                </a:lnTo>
                <a:lnTo>
                  <a:pt x="415" y="2101"/>
                </a:lnTo>
                <a:lnTo>
                  <a:pt x="399" y="2090"/>
                </a:lnTo>
                <a:lnTo>
                  <a:pt x="403" y="2083"/>
                </a:lnTo>
                <a:lnTo>
                  <a:pt x="393" y="2084"/>
                </a:lnTo>
                <a:lnTo>
                  <a:pt x="393" y="2040"/>
                </a:lnTo>
                <a:lnTo>
                  <a:pt x="381" y="2027"/>
                </a:lnTo>
                <a:lnTo>
                  <a:pt x="401" y="2023"/>
                </a:lnTo>
                <a:lnTo>
                  <a:pt x="401" y="1987"/>
                </a:lnTo>
                <a:lnTo>
                  <a:pt x="415" y="1985"/>
                </a:lnTo>
                <a:lnTo>
                  <a:pt x="414" y="1977"/>
                </a:lnTo>
                <a:lnTo>
                  <a:pt x="428" y="1970"/>
                </a:lnTo>
                <a:lnTo>
                  <a:pt x="428" y="1962"/>
                </a:lnTo>
                <a:lnTo>
                  <a:pt x="438" y="1957"/>
                </a:lnTo>
                <a:lnTo>
                  <a:pt x="458" y="1934"/>
                </a:lnTo>
                <a:lnTo>
                  <a:pt x="458" y="1915"/>
                </a:lnTo>
                <a:lnTo>
                  <a:pt x="410" y="1892"/>
                </a:lnTo>
                <a:lnTo>
                  <a:pt x="408" y="1881"/>
                </a:lnTo>
                <a:lnTo>
                  <a:pt x="415" y="1866"/>
                </a:lnTo>
                <a:lnTo>
                  <a:pt x="411" y="1851"/>
                </a:lnTo>
                <a:lnTo>
                  <a:pt x="427" y="1838"/>
                </a:lnTo>
                <a:lnTo>
                  <a:pt x="435" y="1811"/>
                </a:lnTo>
                <a:lnTo>
                  <a:pt x="427" y="1803"/>
                </a:lnTo>
                <a:lnTo>
                  <a:pt x="427" y="1781"/>
                </a:lnTo>
                <a:lnTo>
                  <a:pt x="418" y="1762"/>
                </a:lnTo>
                <a:lnTo>
                  <a:pt x="395" y="1742"/>
                </a:lnTo>
                <a:lnTo>
                  <a:pt x="401" y="1710"/>
                </a:lnTo>
                <a:lnTo>
                  <a:pt x="415" y="1699"/>
                </a:lnTo>
                <a:lnTo>
                  <a:pt x="401" y="1682"/>
                </a:lnTo>
                <a:lnTo>
                  <a:pt x="403" y="1650"/>
                </a:lnTo>
                <a:lnTo>
                  <a:pt x="411" y="1642"/>
                </a:lnTo>
                <a:lnTo>
                  <a:pt x="408" y="1631"/>
                </a:lnTo>
                <a:lnTo>
                  <a:pt x="421" y="1622"/>
                </a:lnTo>
                <a:lnTo>
                  <a:pt x="427" y="1607"/>
                </a:lnTo>
                <a:lnTo>
                  <a:pt x="431" y="1579"/>
                </a:lnTo>
                <a:lnTo>
                  <a:pt x="424" y="1560"/>
                </a:lnTo>
                <a:lnTo>
                  <a:pt x="438" y="1545"/>
                </a:lnTo>
                <a:lnTo>
                  <a:pt x="422" y="1463"/>
                </a:lnTo>
                <a:lnTo>
                  <a:pt x="435" y="1438"/>
                </a:lnTo>
                <a:lnTo>
                  <a:pt x="436" y="1415"/>
                </a:lnTo>
                <a:lnTo>
                  <a:pt x="451" y="1392"/>
                </a:lnTo>
                <a:lnTo>
                  <a:pt x="475" y="1389"/>
                </a:lnTo>
                <a:lnTo>
                  <a:pt x="518" y="1404"/>
                </a:lnTo>
                <a:lnTo>
                  <a:pt x="500" y="1379"/>
                </a:lnTo>
                <a:lnTo>
                  <a:pt x="449" y="1365"/>
                </a:lnTo>
                <a:lnTo>
                  <a:pt x="426" y="1370"/>
                </a:lnTo>
                <a:lnTo>
                  <a:pt x="375" y="1380"/>
                </a:lnTo>
                <a:lnTo>
                  <a:pt x="363" y="1375"/>
                </a:lnTo>
                <a:lnTo>
                  <a:pt x="356" y="1362"/>
                </a:lnTo>
                <a:lnTo>
                  <a:pt x="346" y="1326"/>
                </a:lnTo>
                <a:lnTo>
                  <a:pt x="352" y="1317"/>
                </a:lnTo>
                <a:lnTo>
                  <a:pt x="350" y="1299"/>
                </a:lnTo>
                <a:lnTo>
                  <a:pt x="368" y="1279"/>
                </a:lnTo>
                <a:lnTo>
                  <a:pt x="361" y="1261"/>
                </a:lnTo>
                <a:lnTo>
                  <a:pt x="361" y="1260"/>
                </a:lnTo>
                <a:lnTo>
                  <a:pt x="363" y="1229"/>
                </a:lnTo>
                <a:lnTo>
                  <a:pt x="373" y="1208"/>
                </a:lnTo>
                <a:lnTo>
                  <a:pt x="385" y="1205"/>
                </a:lnTo>
                <a:lnTo>
                  <a:pt x="380" y="1180"/>
                </a:lnTo>
                <a:lnTo>
                  <a:pt x="363" y="1160"/>
                </a:lnTo>
                <a:lnTo>
                  <a:pt x="329" y="1149"/>
                </a:lnTo>
                <a:lnTo>
                  <a:pt x="332" y="1137"/>
                </a:lnTo>
                <a:lnTo>
                  <a:pt x="314" y="1110"/>
                </a:lnTo>
                <a:lnTo>
                  <a:pt x="285" y="1101"/>
                </a:lnTo>
                <a:lnTo>
                  <a:pt x="276" y="1084"/>
                </a:lnTo>
                <a:lnTo>
                  <a:pt x="292" y="1078"/>
                </a:lnTo>
                <a:lnTo>
                  <a:pt x="328" y="1073"/>
                </a:lnTo>
                <a:lnTo>
                  <a:pt x="331" y="1065"/>
                </a:lnTo>
                <a:lnTo>
                  <a:pt x="364" y="1051"/>
                </a:lnTo>
                <a:lnTo>
                  <a:pt x="376" y="1070"/>
                </a:lnTo>
                <a:lnTo>
                  <a:pt x="457" y="1036"/>
                </a:lnTo>
                <a:lnTo>
                  <a:pt x="456" y="1014"/>
                </a:lnTo>
                <a:lnTo>
                  <a:pt x="487" y="986"/>
                </a:lnTo>
                <a:lnTo>
                  <a:pt x="519" y="988"/>
                </a:lnTo>
                <a:lnTo>
                  <a:pt x="558" y="980"/>
                </a:lnTo>
                <a:lnTo>
                  <a:pt x="605" y="992"/>
                </a:lnTo>
                <a:lnTo>
                  <a:pt x="625" y="978"/>
                </a:lnTo>
                <a:lnTo>
                  <a:pt x="630" y="963"/>
                </a:lnTo>
                <a:lnTo>
                  <a:pt x="633" y="963"/>
                </a:lnTo>
                <a:lnTo>
                  <a:pt x="644" y="949"/>
                </a:lnTo>
                <a:lnTo>
                  <a:pt x="657" y="947"/>
                </a:lnTo>
                <a:lnTo>
                  <a:pt x="677" y="959"/>
                </a:lnTo>
                <a:lnTo>
                  <a:pt x="702" y="953"/>
                </a:lnTo>
                <a:lnTo>
                  <a:pt x="707" y="962"/>
                </a:lnTo>
                <a:lnTo>
                  <a:pt x="704" y="973"/>
                </a:lnTo>
                <a:lnTo>
                  <a:pt x="711" y="986"/>
                </a:lnTo>
                <a:lnTo>
                  <a:pt x="740" y="992"/>
                </a:lnTo>
                <a:lnTo>
                  <a:pt x="743" y="999"/>
                </a:lnTo>
                <a:lnTo>
                  <a:pt x="765" y="1011"/>
                </a:lnTo>
                <a:lnTo>
                  <a:pt x="775" y="1005"/>
                </a:lnTo>
                <a:lnTo>
                  <a:pt x="787" y="1010"/>
                </a:lnTo>
                <a:lnTo>
                  <a:pt x="792" y="1047"/>
                </a:lnTo>
                <a:lnTo>
                  <a:pt x="788" y="1064"/>
                </a:lnTo>
                <a:lnTo>
                  <a:pt x="797" y="1066"/>
                </a:lnTo>
                <a:lnTo>
                  <a:pt x="811" y="1054"/>
                </a:lnTo>
                <a:lnTo>
                  <a:pt x="821" y="1053"/>
                </a:lnTo>
                <a:lnTo>
                  <a:pt x="864" y="1060"/>
                </a:lnTo>
                <a:lnTo>
                  <a:pt x="888" y="1076"/>
                </a:lnTo>
                <a:lnTo>
                  <a:pt x="862" y="1108"/>
                </a:lnTo>
                <a:lnTo>
                  <a:pt x="878" y="1149"/>
                </a:lnTo>
                <a:lnTo>
                  <a:pt x="893" y="1152"/>
                </a:lnTo>
                <a:lnTo>
                  <a:pt x="914" y="1139"/>
                </a:lnTo>
                <a:lnTo>
                  <a:pt x="927" y="1138"/>
                </a:lnTo>
                <a:lnTo>
                  <a:pt x="939" y="1149"/>
                </a:lnTo>
                <a:lnTo>
                  <a:pt x="972" y="1165"/>
                </a:lnTo>
                <a:lnTo>
                  <a:pt x="1013" y="1175"/>
                </a:lnTo>
                <a:lnTo>
                  <a:pt x="1038" y="1203"/>
                </a:lnTo>
                <a:lnTo>
                  <a:pt x="1061" y="1246"/>
                </a:lnTo>
                <a:lnTo>
                  <a:pt x="1130" y="1244"/>
                </a:lnTo>
                <a:lnTo>
                  <a:pt x="1148" y="1245"/>
                </a:lnTo>
                <a:lnTo>
                  <a:pt x="1187" y="1228"/>
                </a:lnTo>
                <a:lnTo>
                  <a:pt x="1214" y="1231"/>
                </a:lnTo>
                <a:lnTo>
                  <a:pt x="1247" y="1244"/>
                </a:lnTo>
                <a:lnTo>
                  <a:pt x="1240" y="1228"/>
                </a:lnTo>
                <a:lnTo>
                  <a:pt x="1218" y="1214"/>
                </a:lnTo>
                <a:lnTo>
                  <a:pt x="1221" y="1196"/>
                </a:lnTo>
                <a:lnTo>
                  <a:pt x="1194" y="1195"/>
                </a:lnTo>
                <a:lnTo>
                  <a:pt x="1185" y="1178"/>
                </a:lnTo>
                <a:lnTo>
                  <a:pt x="1169" y="1166"/>
                </a:lnTo>
                <a:lnTo>
                  <a:pt x="1173" y="1155"/>
                </a:lnTo>
                <a:lnTo>
                  <a:pt x="1169" y="1118"/>
                </a:lnTo>
                <a:lnTo>
                  <a:pt x="1189" y="1092"/>
                </a:lnTo>
                <a:lnTo>
                  <a:pt x="1186" y="1084"/>
                </a:lnTo>
                <a:lnTo>
                  <a:pt x="1186" y="1084"/>
                </a:lnTo>
                <a:lnTo>
                  <a:pt x="1209" y="1048"/>
                </a:lnTo>
                <a:lnTo>
                  <a:pt x="1243" y="1022"/>
                </a:lnTo>
                <a:lnTo>
                  <a:pt x="1242" y="986"/>
                </a:lnTo>
                <a:lnTo>
                  <a:pt x="1232" y="972"/>
                </a:lnTo>
                <a:lnTo>
                  <a:pt x="1242" y="954"/>
                </a:lnTo>
                <a:lnTo>
                  <a:pt x="1262" y="937"/>
                </a:lnTo>
                <a:lnTo>
                  <a:pt x="1263" y="935"/>
                </a:lnTo>
                <a:lnTo>
                  <a:pt x="1271" y="929"/>
                </a:lnTo>
                <a:lnTo>
                  <a:pt x="1271" y="926"/>
                </a:lnTo>
                <a:lnTo>
                  <a:pt x="1269" y="919"/>
                </a:lnTo>
                <a:lnTo>
                  <a:pt x="1286" y="905"/>
                </a:lnTo>
                <a:lnTo>
                  <a:pt x="1285" y="892"/>
                </a:lnTo>
                <a:lnTo>
                  <a:pt x="1290" y="881"/>
                </a:lnTo>
                <a:lnTo>
                  <a:pt x="1306" y="880"/>
                </a:lnTo>
                <a:lnTo>
                  <a:pt x="1305" y="869"/>
                </a:lnTo>
                <a:lnTo>
                  <a:pt x="1317" y="858"/>
                </a:lnTo>
                <a:lnTo>
                  <a:pt x="1343" y="855"/>
                </a:lnTo>
                <a:lnTo>
                  <a:pt x="1356" y="837"/>
                </a:lnTo>
                <a:lnTo>
                  <a:pt x="1371" y="834"/>
                </a:lnTo>
                <a:lnTo>
                  <a:pt x="1394" y="809"/>
                </a:lnTo>
                <a:lnTo>
                  <a:pt x="1382" y="798"/>
                </a:lnTo>
                <a:lnTo>
                  <a:pt x="1367" y="754"/>
                </a:lnTo>
                <a:lnTo>
                  <a:pt x="1348" y="736"/>
                </a:lnTo>
                <a:lnTo>
                  <a:pt x="1346" y="713"/>
                </a:lnTo>
                <a:lnTo>
                  <a:pt x="1344" y="567"/>
                </a:lnTo>
                <a:lnTo>
                  <a:pt x="1295" y="567"/>
                </a:lnTo>
                <a:lnTo>
                  <a:pt x="1296" y="543"/>
                </a:lnTo>
                <a:lnTo>
                  <a:pt x="1337" y="542"/>
                </a:lnTo>
                <a:lnTo>
                  <a:pt x="1337" y="512"/>
                </a:lnTo>
                <a:lnTo>
                  <a:pt x="1294" y="511"/>
                </a:lnTo>
                <a:lnTo>
                  <a:pt x="1294" y="422"/>
                </a:lnTo>
                <a:lnTo>
                  <a:pt x="1335" y="413"/>
                </a:lnTo>
                <a:lnTo>
                  <a:pt x="1358" y="377"/>
                </a:lnTo>
                <a:lnTo>
                  <a:pt x="1445" y="380"/>
                </a:lnTo>
                <a:lnTo>
                  <a:pt x="1433" y="338"/>
                </a:lnTo>
                <a:lnTo>
                  <a:pt x="1487" y="333"/>
                </a:lnTo>
                <a:lnTo>
                  <a:pt x="1515" y="344"/>
                </a:lnTo>
                <a:lnTo>
                  <a:pt x="1539" y="330"/>
                </a:lnTo>
                <a:lnTo>
                  <a:pt x="1536" y="300"/>
                </a:lnTo>
                <a:lnTo>
                  <a:pt x="1588" y="295"/>
                </a:lnTo>
                <a:lnTo>
                  <a:pt x="1596" y="287"/>
                </a:lnTo>
                <a:lnTo>
                  <a:pt x="1627" y="286"/>
                </a:lnTo>
                <a:lnTo>
                  <a:pt x="1733" y="286"/>
                </a:lnTo>
                <a:lnTo>
                  <a:pt x="1847" y="286"/>
                </a:lnTo>
                <a:lnTo>
                  <a:pt x="1860" y="287"/>
                </a:lnTo>
                <a:lnTo>
                  <a:pt x="1927" y="287"/>
                </a:lnTo>
                <a:lnTo>
                  <a:pt x="1927" y="253"/>
                </a:lnTo>
                <a:lnTo>
                  <a:pt x="1961" y="252"/>
                </a:lnTo>
                <a:lnTo>
                  <a:pt x="2020" y="233"/>
                </a:lnTo>
                <a:lnTo>
                  <a:pt x="2032" y="223"/>
                </a:lnTo>
                <a:lnTo>
                  <a:pt x="2062" y="225"/>
                </a:lnTo>
                <a:lnTo>
                  <a:pt x="2087" y="214"/>
                </a:lnTo>
                <a:lnTo>
                  <a:pt x="2108" y="211"/>
                </a:lnTo>
                <a:lnTo>
                  <a:pt x="2073" y="198"/>
                </a:lnTo>
                <a:lnTo>
                  <a:pt x="2069" y="183"/>
                </a:lnTo>
                <a:lnTo>
                  <a:pt x="2093" y="181"/>
                </a:lnTo>
                <a:lnTo>
                  <a:pt x="2100" y="181"/>
                </a:lnTo>
                <a:lnTo>
                  <a:pt x="2178" y="250"/>
                </a:lnTo>
                <a:lnTo>
                  <a:pt x="2186" y="259"/>
                </a:lnTo>
                <a:lnTo>
                  <a:pt x="2147" y="268"/>
                </a:lnTo>
                <a:lnTo>
                  <a:pt x="2166" y="273"/>
                </a:lnTo>
                <a:lnTo>
                  <a:pt x="2181" y="289"/>
                </a:lnTo>
                <a:lnTo>
                  <a:pt x="2183" y="294"/>
                </a:lnTo>
                <a:lnTo>
                  <a:pt x="2187" y="296"/>
                </a:lnTo>
                <a:lnTo>
                  <a:pt x="2195" y="300"/>
                </a:lnTo>
                <a:lnTo>
                  <a:pt x="2211" y="294"/>
                </a:lnTo>
                <a:lnTo>
                  <a:pt x="2223" y="275"/>
                </a:lnTo>
                <a:lnTo>
                  <a:pt x="2235" y="270"/>
                </a:lnTo>
                <a:lnTo>
                  <a:pt x="2257" y="237"/>
                </a:lnTo>
                <a:lnTo>
                  <a:pt x="2273" y="240"/>
                </a:lnTo>
                <a:lnTo>
                  <a:pt x="2278" y="253"/>
                </a:lnTo>
                <a:lnTo>
                  <a:pt x="2286" y="249"/>
                </a:lnTo>
                <a:lnTo>
                  <a:pt x="2290" y="248"/>
                </a:lnTo>
                <a:lnTo>
                  <a:pt x="2327" y="270"/>
                </a:lnTo>
                <a:lnTo>
                  <a:pt x="2336" y="262"/>
                </a:lnTo>
                <a:lnTo>
                  <a:pt x="2355" y="234"/>
                </a:lnTo>
                <a:lnTo>
                  <a:pt x="2357" y="216"/>
                </a:lnTo>
                <a:lnTo>
                  <a:pt x="2376" y="205"/>
                </a:lnTo>
                <a:lnTo>
                  <a:pt x="2406" y="223"/>
                </a:lnTo>
                <a:lnTo>
                  <a:pt x="2420" y="199"/>
                </a:lnTo>
                <a:lnTo>
                  <a:pt x="2422" y="176"/>
                </a:lnTo>
                <a:lnTo>
                  <a:pt x="2442" y="174"/>
                </a:lnTo>
                <a:lnTo>
                  <a:pt x="2463" y="174"/>
                </a:lnTo>
                <a:lnTo>
                  <a:pt x="2502" y="205"/>
                </a:lnTo>
                <a:lnTo>
                  <a:pt x="2533" y="179"/>
                </a:lnTo>
                <a:lnTo>
                  <a:pt x="2538" y="179"/>
                </a:lnTo>
                <a:lnTo>
                  <a:pt x="2567" y="193"/>
                </a:lnTo>
                <a:lnTo>
                  <a:pt x="2577" y="206"/>
                </a:lnTo>
                <a:lnTo>
                  <a:pt x="2598" y="198"/>
                </a:lnTo>
                <a:lnTo>
                  <a:pt x="2600" y="212"/>
                </a:lnTo>
                <a:lnTo>
                  <a:pt x="2592" y="223"/>
                </a:lnTo>
                <a:lnTo>
                  <a:pt x="2610" y="222"/>
                </a:lnTo>
                <a:lnTo>
                  <a:pt x="2622" y="229"/>
                </a:lnTo>
                <a:lnTo>
                  <a:pt x="2622" y="219"/>
                </a:lnTo>
                <a:lnTo>
                  <a:pt x="2619" y="201"/>
                </a:lnTo>
                <a:lnTo>
                  <a:pt x="2650" y="186"/>
                </a:lnTo>
                <a:lnTo>
                  <a:pt x="2662" y="201"/>
                </a:lnTo>
                <a:lnTo>
                  <a:pt x="2675" y="203"/>
                </a:lnTo>
                <a:lnTo>
                  <a:pt x="2690" y="214"/>
                </a:lnTo>
                <a:lnTo>
                  <a:pt x="2684" y="199"/>
                </a:lnTo>
                <a:lnTo>
                  <a:pt x="2694" y="188"/>
                </a:lnTo>
                <a:lnTo>
                  <a:pt x="2689" y="170"/>
                </a:lnTo>
                <a:lnTo>
                  <a:pt x="2703" y="160"/>
                </a:lnTo>
                <a:lnTo>
                  <a:pt x="2724" y="164"/>
                </a:lnTo>
                <a:lnTo>
                  <a:pt x="2733" y="173"/>
                </a:lnTo>
                <a:lnTo>
                  <a:pt x="2745" y="206"/>
                </a:lnTo>
                <a:lnTo>
                  <a:pt x="2767" y="195"/>
                </a:lnTo>
                <a:lnTo>
                  <a:pt x="2763" y="175"/>
                </a:lnTo>
                <a:lnTo>
                  <a:pt x="2764" y="167"/>
                </a:lnTo>
                <a:lnTo>
                  <a:pt x="2785" y="162"/>
                </a:lnTo>
                <a:lnTo>
                  <a:pt x="2800" y="168"/>
                </a:lnTo>
                <a:lnTo>
                  <a:pt x="2819" y="150"/>
                </a:lnTo>
                <a:lnTo>
                  <a:pt x="2815" y="134"/>
                </a:lnTo>
                <a:lnTo>
                  <a:pt x="2840" y="114"/>
                </a:lnTo>
                <a:lnTo>
                  <a:pt x="2848" y="95"/>
                </a:lnTo>
                <a:lnTo>
                  <a:pt x="2858" y="94"/>
                </a:lnTo>
                <a:lnTo>
                  <a:pt x="2868" y="101"/>
                </a:lnTo>
                <a:lnTo>
                  <a:pt x="2866" y="119"/>
                </a:lnTo>
                <a:lnTo>
                  <a:pt x="2878" y="127"/>
                </a:lnTo>
                <a:lnTo>
                  <a:pt x="2887" y="127"/>
                </a:lnTo>
                <a:lnTo>
                  <a:pt x="2891" y="112"/>
                </a:lnTo>
                <a:lnTo>
                  <a:pt x="2919" y="112"/>
                </a:lnTo>
                <a:lnTo>
                  <a:pt x="2921" y="126"/>
                </a:lnTo>
                <a:lnTo>
                  <a:pt x="2939" y="111"/>
                </a:lnTo>
                <a:lnTo>
                  <a:pt x="2966" y="129"/>
                </a:lnTo>
                <a:lnTo>
                  <a:pt x="2973" y="146"/>
                </a:lnTo>
                <a:lnTo>
                  <a:pt x="2995" y="149"/>
                </a:lnTo>
                <a:lnTo>
                  <a:pt x="3012" y="144"/>
                </a:lnTo>
                <a:lnTo>
                  <a:pt x="3042" y="147"/>
                </a:lnTo>
                <a:lnTo>
                  <a:pt x="3050" y="171"/>
                </a:lnTo>
                <a:lnTo>
                  <a:pt x="3040" y="196"/>
                </a:lnTo>
                <a:lnTo>
                  <a:pt x="3043" y="209"/>
                </a:lnTo>
                <a:lnTo>
                  <a:pt x="3050" y="219"/>
                </a:lnTo>
                <a:lnTo>
                  <a:pt x="3072" y="229"/>
                </a:lnTo>
                <a:lnTo>
                  <a:pt x="3075" y="242"/>
                </a:lnTo>
                <a:lnTo>
                  <a:pt x="3114" y="243"/>
                </a:lnTo>
                <a:lnTo>
                  <a:pt x="3136" y="255"/>
                </a:lnTo>
                <a:lnTo>
                  <a:pt x="3165" y="246"/>
                </a:lnTo>
                <a:lnTo>
                  <a:pt x="3160" y="238"/>
                </a:lnTo>
                <a:lnTo>
                  <a:pt x="3172" y="233"/>
                </a:lnTo>
                <a:lnTo>
                  <a:pt x="3208" y="265"/>
                </a:lnTo>
                <a:lnTo>
                  <a:pt x="3192" y="312"/>
                </a:lnTo>
                <a:lnTo>
                  <a:pt x="3223" y="331"/>
                </a:lnTo>
                <a:lnTo>
                  <a:pt x="3252" y="328"/>
                </a:lnTo>
                <a:lnTo>
                  <a:pt x="3262" y="338"/>
                </a:lnTo>
                <a:lnTo>
                  <a:pt x="3257" y="358"/>
                </a:lnTo>
                <a:lnTo>
                  <a:pt x="3265" y="365"/>
                </a:lnTo>
                <a:lnTo>
                  <a:pt x="3263" y="402"/>
                </a:lnTo>
                <a:lnTo>
                  <a:pt x="3239" y="420"/>
                </a:lnTo>
                <a:lnTo>
                  <a:pt x="3232" y="438"/>
                </a:lnTo>
                <a:lnTo>
                  <a:pt x="3197" y="454"/>
                </a:lnTo>
                <a:lnTo>
                  <a:pt x="3190" y="476"/>
                </a:lnTo>
                <a:lnTo>
                  <a:pt x="3137" y="476"/>
                </a:lnTo>
                <a:lnTo>
                  <a:pt x="3128" y="478"/>
                </a:lnTo>
                <a:lnTo>
                  <a:pt x="3128" y="483"/>
                </a:lnTo>
                <a:lnTo>
                  <a:pt x="3181" y="519"/>
                </a:lnTo>
                <a:lnTo>
                  <a:pt x="3201" y="516"/>
                </a:lnTo>
                <a:lnTo>
                  <a:pt x="3207" y="513"/>
                </a:lnTo>
                <a:lnTo>
                  <a:pt x="3206" y="543"/>
                </a:lnTo>
                <a:lnTo>
                  <a:pt x="3231" y="579"/>
                </a:lnTo>
                <a:lnTo>
                  <a:pt x="3250" y="573"/>
                </a:lnTo>
                <a:lnTo>
                  <a:pt x="3288" y="677"/>
                </a:lnTo>
                <a:lnTo>
                  <a:pt x="3327" y="675"/>
                </a:lnTo>
                <a:lnTo>
                  <a:pt x="3343" y="664"/>
                </a:lnTo>
                <a:lnTo>
                  <a:pt x="3365" y="667"/>
                </a:lnTo>
                <a:lnTo>
                  <a:pt x="3401" y="663"/>
                </a:lnTo>
                <a:lnTo>
                  <a:pt x="3402" y="661"/>
                </a:lnTo>
                <a:lnTo>
                  <a:pt x="3417" y="654"/>
                </a:lnTo>
                <a:lnTo>
                  <a:pt x="3428" y="641"/>
                </a:lnTo>
                <a:lnTo>
                  <a:pt x="3465" y="639"/>
                </a:lnTo>
                <a:lnTo>
                  <a:pt x="3660" y="638"/>
                </a:lnTo>
                <a:lnTo>
                  <a:pt x="3681" y="604"/>
                </a:lnTo>
                <a:lnTo>
                  <a:pt x="3710" y="602"/>
                </a:lnTo>
                <a:lnTo>
                  <a:pt x="3771" y="578"/>
                </a:lnTo>
                <a:lnTo>
                  <a:pt x="3781" y="563"/>
                </a:lnTo>
                <a:lnTo>
                  <a:pt x="3799" y="564"/>
                </a:lnTo>
                <a:lnTo>
                  <a:pt x="3819" y="555"/>
                </a:lnTo>
                <a:lnTo>
                  <a:pt x="3843" y="535"/>
                </a:lnTo>
                <a:lnTo>
                  <a:pt x="3833" y="528"/>
                </a:lnTo>
                <a:lnTo>
                  <a:pt x="3855" y="518"/>
                </a:lnTo>
                <a:lnTo>
                  <a:pt x="3857" y="524"/>
                </a:lnTo>
                <a:lnTo>
                  <a:pt x="3866" y="516"/>
                </a:lnTo>
                <a:lnTo>
                  <a:pt x="3866" y="500"/>
                </a:lnTo>
                <a:lnTo>
                  <a:pt x="3849" y="501"/>
                </a:lnTo>
                <a:lnTo>
                  <a:pt x="3861" y="487"/>
                </a:lnTo>
                <a:lnTo>
                  <a:pt x="3878" y="484"/>
                </a:lnTo>
                <a:lnTo>
                  <a:pt x="3861" y="455"/>
                </a:lnTo>
                <a:lnTo>
                  <a:pt x="3879" y="452"/>
                </a:lnTo>
                <a:lnTo>
                  <a:pt x="3880" y="441"/>
                </a:lnTo>
                <a:lnTo>
                  <a:pt x="3888" y="447"/>
                </a:lnTo>
                <a:lnTo>
                  <a:pt x="3880" y="461"/>
                </a:lnTo>
                <a:lnTo>
                  <a:pt x="3886" y="469"/>
                </a:lnTo>
                <a:lnTo>
                  <a:pt x="3898" y="459"/>
                </a:lnTo>
                <a:lnTo>
                  <a:pt x="3916" y="464"/>
                </a:lnTo>
                <a:lnTo>
                  <a:pt x="3913" y="455"/>
                </a:lnTo>
                <a:lnTo>
                  <a:pt x="3920" y="459"/>
                </a:lnTo>
                <a:lnTo>
                  <a:pt x="3916" y="471"/>
                </a:lnTo>
                <a:lnTo>
                  <a:pt x="3933" y="465"/>
                </a:lnTo>
                <a:lnTo>
                  <a:pt x="3916" y="488"/>
                </a:lnTo>
                <a:lnTo>
                  <a:pt x="3942" y="474"/>
                </a:lnTo>
                <a:lnTo>
                  <a:pt x="3941" y="489"/>
                </a:lnTo>
                <a:lnTo>
                  <a:pt x="3924" y="505"/>
                </a:lnTo>
                <a:lnTo>
                  <a:pt x="3964" y="494"/>
                </a:lnTo>
                <a:lnTo>
                  <a:pt x="3958" y="506"/>
                </a:lnTo>
                <a:lnTo>
                  <a:pt x="3973" y="480"/>
                </a:lnTo>
                <a:lnTo>
                  <a:pt x="3976" y="504"/>
                </a:lnTo>
                <a:lnTo>
                  <a:pt x="3969" y="523"/>
                </a:lnTo>
                <a:lnTo>
                  <a:pt x="3959" y="529"/>
                </a:lnTo>
                <a:lnTo>
                  <a:pt x="3953" y="517"/>
                </a:lnTo>
                <a:lnTo>
                  <a:pt x="3953" y="525"/>
                </a:lnTo>
                <a:lnTo>
                  <a:pt x="3941" y="527"/>
                </a:lnTo>
                <a:lnTo>
                  <a:pt x="3937" y="535"/>
                </a:lnTo>
                <a:lnTo>
                  <a:pt x="3923" y="541"/>
                </a:lnTo>
                <a:lnTo>
                  <a:pt x="3922" y="553"/>
                </a:lnTo>
                <a:lnTo>
                  <a:pt x="3934" y="551"/>
                </a:lnTo>
                <a:lnTo>
                  <a:pt x="3935" y="558"/>
                </a:lnTo>
                <a:lnTo>
                  <a:pt x="3924" y="577"/>
                </a:lnTo>
                <a:lnTo>
                  <a:pt x="3945" y="576"/>
                </a:lnTo>
                <a:lnTo>
                  <a:pt x="3958" y="541"/>
                </a:lnTo>
                <a:lnTo>
                  <a:pt x="3955" y="537"/>
                </a:lnTo>
                <a:lnTo>
                  <a:pt x="3961" y="537"/>
                </a:lnTo>
                <a:lnTo>
                  <a:pt x="3962" y="549"/>
                </a:lnTo>
                <a:lnTo>
                  <a:pt x="3978" y="549"/>
                </a:lnTo>
                <a:lnTo>
                  <a:pt x="3979" y="555"/>
                </a:lnTo>
                <a:lnTo>
                  <a:pt x="4003" y="566"/>
                </a:lnTo>
                <a:lnTo>
                  <a:pt x="3998" y="552"/>
                </a:lnTo>
                <a:lnTo>
                  <a:pt x="4008" y="538"/>
                </a:lnTo>
                <a:lnTo>
                  <a:pt x="4013" y="553"/>
                </a:lnTo>
                <a:lnTo>
                  <a:pt x="4056" y="548"/>
                </a:lnTo>
                <a:lnTo>
                  <a:pt x="4071" y="540"/>
                </a:lnTo>
                <a:lnTo>
                  <a:pt x="4067" y="554"/>
                </a:lnTo>
                <a:lnTo>
                  <a:pt x="4083" y="551"/>
                </a:lnTo>
                <a:lnTo>
                  <a:pt x="4103" y="556"/>
                </a:lnTo>
                <a:lnTo>
                  <a:pt x="4099" y="567"/>
                </a:lnTo>
                <a:lnTo>
                  <a:pt x="4082" y="576"/>
                </a:lnTo>
                <a:lnTo>
                  <a:pt x="4082" y="568"/>
                </a:lnTo>
                <a:lnTo>
                  <a:pt x="4055" y="587"/>
                </a:lnTo>
                <a:lnTo>
                  <a:pt x="4070" y="590"/>
                </a:lnTo>
                <a:lnTo>
                  <a:pt x="4081" y="585"/>
                </a:lnTo>
                <a:lnTo>
                  <a:pt x="4089" y="600"/>
                </a:lnTo>
                <a:lnTo>
                  <a:pt x="4105" y="597"/>
                </a:lnTo>
                <a:lnTo>
                  <a:pt x="4103" y="605"/>
                </a:lnTo>
                <a:lnTo>
                  <a:pt x="4114" y="603"/>
                </a:lnTo>
                <a:lnTo>
                  <a:pt x="4127" y="624"/>
                </a:lnTo>
                <a:lnTo>
                  <a:pt x="4136" y="627"/>
                </a:lnTo>
                <a:lnTo>
                  <a:pt x="4146" y="621"/>
                </a:lnTo>
                <a:lnTo>
                  <a:pt x="4157" y="634"/>
                </a:lnTo>
                <a:lnTo>
                  <a:pt x="4150" y="605"/>
                </a:lnTo>
                <a:lnTo>
                  <a:pt x="4136" y="602"/>
                </a:lnTo>
                <a:lnTo>
                  <a:pt x="4127" y="579"/>
                </a:lnTo>
                <a:lnTo>
                  <a:pt x="4120" y="577"/>
                </a:lnTo>
                <a:lnTo>
                  <a:pt x="4141" y="547"/>
                </a:lnTo>
                <a:lnTo>
                  <a:pt x="4131" y="548"/>
                </a:lnTo>
                <a:lnTo>
                  <a:pt x="4145" y="535"/>
                </a:lnTo>
                <a:lnTo>
                  <a:pt x="4165" y="521"/>
                </a:lnTo>
                <a:lnTo>
                  <a:pt x="4191" y="519"/>
                </a:lnTo>
                <a:lnTo>
                  <a:pt x="4162" y="498"/>
                </a:lnTo>
                <a:lnTo>
                  <a:pt x="4158" y="518"/>
                </a:lnTo>
                <a:lnTo>
                  <a:pt x="4128" y="527"/>
                </a:lnTo>
                <a:lnTo>
                  <a:pt x="4120" y="545"/>
                </a:lnTo>
                <a:lnTo>
                  <a:pt x="4110" y="537"/>
                </a:lnTo>
                <a:lnTo>
                  <a:pt x="4100" y="537"/>
                </a:lnTo>
                <a:lnTo>
                  <a:pt x="4099" y="525"/>
                </a:lnTo>
                <a:lnTo>
                  <a:pt x="4072" y="524"/>
                </a:lnTo>
                <a:lnTo>
                  <a:pt x="4063" y="531"/>
                </a:lnTo>
                <a:lnTo>
                  <a:pt x="4062" y="525"/>
                </a:lnTo>
                <a:lnTo>
                  <a:pt x="4091" y="503"/>
                </a:lnTo>
                <a:lnTo>
                  <a:pt x="4085" y="496"/>
                </a:lnTo>
                <a:lnTo>
                  <a:pt x="4092" y="481"/>
                </a:lnTo>
                <a:lnTo>
                  <a:pt x="4077" y="492"/>
                </a:lnTo>
                <a:lnTo>
                  <a:pt x="4079" y="476"/>
                </a:lnTo>
                <a:lnTo>
                  <a:pt x="4069" y="474"/>
                </a:lnTo>
                <a:lnTo>
                  <a:pt x="4081" y="458"/>
                </a:lnTo>
                <a:lnTo>
                  <a:pt x="4065" y="461"/>
                </a:lnTo>
                <a:lnTo>
                  <a:pt x="4052" y="476"/>
                </a:lnTo>
                <a:lnTo>
                  <a:pt x="4054" y="465"/>
                </a:lnTo>
                <a:lnTo>
                  <a:pt x="4044" y="459"/>
                </a:lnTo>
                <a:lnTo>
                  <a:pt x="4053" y="456"/>
                </a:lnTo>
                <a:lnTo>
                  <a:pt x="4047" y="453"/>
                </a:lnTo>
                <a:lnTo>
                  <a:pt x="4054" y="440"/>
                </a:lnTo>
                <a:lnTo>
                  <a:pt x="4036" y="445"/>
                </a:lnTo>
                <a:lnTo>
                  <a:pt x="4040" y="440"/>
                </a:lnTo>
                <a:lnTo>
                  <a:pt x="4022" y="429"/>
                </a:lnTo>
                <a:lnTo>
                  <a:pt x="4026" y="422"/>
                </a:lnTo>
                <a:lnTo>
                  <a:pt x="4005" y="400"/>
                </a:lnTo>
                <a:lnTo>
                  <a:pt x="4020" y="409"/>
                </a:lnTo>
                <a:lnTo>
                  <a:pt x="4032" y="405"/>
                </a:lnTo>
                <a:lnTo>
                  <a:pt x="4028" y="412"/>
                </a:lnTo>
                <a:lnTo>
                  <a:pt x="4055" y="410"/>
                </a:lnTo>
                <a:lnTo>
                  <a:pt x="4070" y="401"/>
                </a:lnTo>
                <a:lnTo>
                  <a:pt x="4082" y="404"/>
                </a:lnTo>
                <a:lnTo>
                  <a:pt x="4099" y="391"/>
                </a:lnTo>
                <a:lnTo>
                  <a:pt x="4058" y="395"/>
                </a:lnTo>
                <a:lnTo>
                  <a:pt x="4063" y="390"/>
                </a:lnTo>
                <a:lnTo>
                  <a:pt x="4056" y="382"/>
                </a:lnTo>
                <a:lnTo>
                  <a:pt x="4070" y="379"/>
                </a:lnTo>
                <a:lnTo>
                  <a:pt x="4080" y="366"/>
                </a:lnTo>
                <a:lnTo>
                  <a:pt x="4063" y="359"/>
                </a:lnTo>
                <a:lnTo>
                  <a:pt x="4023" y="370"/>
                </a:lnTo>
                <a:lnTo>
                  <a:pt x="4030" y="363"/>
                </a:lnTo>
                <a:lnTo>
                  <a:pt x="4026" y="355"/>
                </a:lnTo>
                <a:lnTo>
                  <a:pt x="4032" y="355"/>
                </a:lnTo>
                <a:lnTo>
                  <a:pt x="4039" y="342"/>
                </a:lnTo>
                <a:lnTo>
                  <a:pt x="4018" y="341"/>
                </a:lnTo>
                <a:lnTo>
                  <a:pt x="4027" y="330"/>
                </a:lnTo>
                <a:lnTo>
                  <a:pt x="4011" y="341"/>
                </a:lnTo>
                <a:lnTo>
                  <a:pt x="4008" y="338"/>
                </a:lnTo>
                <a:lnTo>
                  <a:pt x="4014" y="330"/>
                </a:lnTo>
                <a:lnTo>
                  <a:pt x="4008" y="324"/>
                </a:lnTo>
                <a:lnTo>
                  <a:pt x="4026" y="305"/>
                </a:lnTo>
                <a:lnTo>
                  <a:pt x="4013" y="307"/>
                </a:lnTo>
                <a:lnTo>
                  <a:pt x="4024" y="291"/>
                </a:lnTo>
                <a:lnTo>
                  <a:pt x="4009" y="289"/>
                </a:lnTo>
                <a:lnTo>
                  <a:pt x="4026" y="277"/>
                </a:lnTo>
                <a:lnTo>
                  <a:pt x="4005" y="275"/>
                </a:lnTo>
                <a:lnTo>
                  <a:pt x="4003" y="266"/>
                </a:lnTo>
                <a:lnTo>
                  <a:pt x="4011" y="263"/>
                </a:lnTo>
                <a:lnTo>
                  <a:pt x="3998" y="253"/>
                </a:lnTo>
                <a:lnTo>
                  <a:pt x="4006" y="247"/>
                </a:lnTo>
                <a:lnTo>
                  <a:pt x="4017" y="258"/>
                </a:lnTo>
                <a:lnTo>
                  <a:pt x="4039" y="259"/>
                </a:lnTo>
                <a:lnTo>
                  <a:pt x="4067" y="240"/>
                </a:lnTo>
                <a:lnTo>
                  <a:pt x="4058" y="268"/>
                </a:lnTo>
                <a:lnTo>
                  <a:pt x="4069" y="252"/>
                </a:lnTo>
                <a:lnTo>
                  <a:pt x="4076" y="255"/>
                </a:lnTo>
                <a:lnTo>
                  <a:pt x="4085" y="247"/>
                </a:lnTo>
                <a:lnTo>
                  <a:pt x="4084" y="262"/>
                </a:lnTo>
                <a:lnTo>
                  <a:pt x="4103" y="261"/>
                </a:lnTo>
                <a:lnTo>
                  <a:pt x="4106" y="267"/>
                </a:lnTo>
                <a:lnTo>
                  <a:pt x="4115" y="267"/>
                </a:lnTo>
                <a:lnTo>
                  <a:pt x="4110" y="290"/>
                </a:lnTo>
                <a:lnTo>
                  <a:pt x="4087" y="303"/>
                </a:lnTo>
                <a:lnTo>
                  <a:pt x="4101" y="307"/>
                </a:lnTo>
                <a:lnTo>
                  <a:pt x="4091" y="318"/>
                </a:lnTo>
                <a:lnTo>
                  <a:pt x="4105" y="315"/>
                </a:lnTo>
                <a:lnTo>
                  <a:pt x="4120" y="297"/>
                </a:lnTo>
                <a:lnTo>
                  <a:pt x="4129" y="305"/>
                </a:lnTo>
                <a:lnTo>
                  <a:pt x="4137" y="296"/>
                </a:lnTo>
                <a:lnTo>
                  <a:pt x="4149" y="280"/>
                </a:lnTo>
                <a:lnTo>
                  <a:pt x="4178" y="260"/>
                </a:lnTo>
                <a:lnTo>
                  <a:pt x="4216" y="261"/>
                </a:lnTo>
                <a:lnTo>
                  <a:pt x="4219" y="256"/>
                </a:lnTo>
                <a:lnTo>
                  <a:pt x="4249" y="248"/>
                </a:lnTo>
                <a:lnTo>
                  <a:pt x="4252" y="236"/>
                </a:lnTo>
                <a:lnTo>
                  <a:pt x="4268" y="233"/>
                </a:lnTo>
                <a:lnTo>
                  <a:pt x="4263" y="244"/>
                </a:lnTo>
                <a:lnTo>
                  <a:pt x="4280" y="240"/>
                </a:lnTo>
                <a:lnTo>
                  <a:pt x="4274" y="256"/>
                </a:lnTo>
                <a:lnTo>
                  <a:pt x="4281" y="249"/>
                </a:lnTo>
                <a:lnTo>
                  <a:pt x="4314" y="249"/>
                </a:lnTo>
                <a:lnTo>
                  <a:pt x="4304" y="267"/>
                </a:lnTo>
                <a:lnTo>
                  <a:pt x="4312" y="267"/>
                </a:lnTo>
                <a:lnTo>
                  <a:pt x="4312" y="278"/>
                </a:lnTo>
                <a:lnTo>
                  <a:pt x="4327" y="277"/>
                </a:lnTo>
                <a:lnTo>
                  <a:pt x="4319" y="286"/>
                </a:lnTo>
                <a:lnTo>
                  <a:pt x="4340" y="305"/>
                </a:lnTo>
                <a:lnTo>
                  <a:pt x="4361" y="311"/>
                </a:lnTo>
                <a:lnTo>
                  <a:pt x="4375" y="296"/>
                </a:lnTo>
                <a:lnTo>
                  <a:pt x="4403" y="286"/>
                </a:lnTo>
                <a:lnTo>
                  <a:pt x="4408" y="279"/>
                </a:lnTo>
                <a:lnTo>
                  <a:pt x="4355" y="212"/>
                </a:lnTo>
                <a:lnTo>
                  <a:pt x="4335" y="208"/>
                </a:lnTo>
                <a:lnTo>
                  <a:pt x="4299" y="184"/>
                </a:lnTo>
                <a:lnTo>
                  <a:pt x="4282" y="159"/>
                </a:lnTo>
                <a:lnTo>
                  <a:pt x="4269" y="154"/>
                </a:lnTo>
                <a:lnTo>
                  <a:pt x="4258" y="113"/>
                </a:lnTo>
                <a:lnTo>
                  <a:pt x="4269" y="111"/>
                </a:lnTo>
                <a:lnTo>
                  <a:pt x="4273" y="103"/>
                </a:lnTo>
                <a:lnTo>
                  <a:pt x="4304" y="105"/>
                </a:lnTo>
                <a:lnTo>
                  <a:pt x="4343" y="89"/>
                </a:lnTo>
                <a:lnTo>
                  <a:pt x="4350" y="95"/>
                </a:lnTo>
                <a:lnTo>
                  <a:pt x="4353" y="83"/>
                </a:lnTo>
                <a:lnTo>
                  <a:pt x="4395" y="78"/>
                </a:lnTo>
                <a:lnTo>
                  <a:pt x="4409" y="65"/>
                </a:lnTo>
                <a:lnTo>
                  <a:pt x="4460" y="49"/>
                </a:lnTo>
                <a:lnTo>
                  <a:pt x="4473" y="52"/>
                </a:lnTo>
                <a:lnTo>
                  <a:pt x="4499" y="44"/>
                </a:lnTo>
                <a:lnTo>
                  <a:pt x="4524" y="27"/>
                </a:lnTo>
                <a:lnTo>
                  <a:pt x="4530" y="10"/>
                </a:lnTo>
                <a:lnTo>
                  <a:pt x="4544" y="0"/>
                </a:lnTo>
                <a:lnTo>
                  <a:pt x="4572" y="1"/>
                </a:lnTo>
                <a:lnTo>
                  <a:pt x="4574" y="2"/>
                </a:lnTo>
                <a:lnTo>
                  <a:pt x="4585" y="9"/>
                </a:lnTo>
                <a:lnTo>
                  <a:pt x="4602" y="9"/>
                </a:lnTo>
                <a:lnTo>
                  <a:pt x="4607" y="15"/>
                </a:lnTo>
                <a:lnTo>
                  <a:pt x="4636" y="16"/>
                </a:lnTo>
                <a:lnTo>
                  <a:pt x="4659" y="31"/>
                </a:lnTo>
                <a:lnTo>
                  <a:pt x="4699" y="40"/>
                </a:lnTo>
                <a:lnTo>
                  <a:pt x="4706" y="48"/>
                </a:lnTo>
                <a:lnTo>
                  <a:pt x="4720" y="48"/>
                </a:lnTo>
                <a:lnTo>
                  <a:pt x="4743" y="64"/>
                </a:lnTo>
                <a:lnTo>
                  <a:pt x="4742" y="82"/>
                </a:lnTo>
                <a:lnTo>
                  <a:pt x="4747" y="87"/>
                </a:lnTo>
                <a:lnTo>
                  <a:pt x="4758" y="89"/>
                </a:lnTo>
                <a:lnTo>
                  <a:pt x="4755" y="95"/>
                </a:lnTo>
                <a:lnTo>
                  <a:pt x="4747" y="109"/>
                </a:lnTo>
                <a:lnTo>
                  <a:pt x="4771" y="115"/>
                </a:lnTo>
                <a:lnTo>
                  <a:pt x="4769" y="137"/>
                </a:lnTo>
                <a:lnTo>
                  <a:pt x="4760" y="139"/>
                </a:lnTo>
                <a:lnTo>
                  <a:pt x="4772" y="147"/>
                </a:lnTo>
                <a:lnTo>
                  <a:pt x="4792" y="146"/>
                </a:lnTo>
                <a:lnTo>
                  <a:pt x="4797" y="147"/>
                </a:lnTo>
                <a:lnTo>
                  <a:pt x="4809" y="158"/>
                </a:lnTo>
                <a:lnTo>
                  <a:pt x="4817" y="163"/>
                </a:lnTo>
                <a:lnTo>
                  <a:pt x="4828" y="159"/>
                </a:lnTo>
                <a:lnTo>
                  <a:pt x="4832" y="166"/>
                </a:lnTo>
                <a:lnTo>
                  <a:pt x="4858" y="170"/>
                </a:lnTo>
                <a:lnTo>
                  <a:pt x="4865" y="163"/>
                </a:lnTo>
                <a:lnTo>
                  <a:pt x="4870" y="166"/>
                </a:lnTo>
                <a:lnTo>
                  <a:pt x="4907" y="188"/>
                </a:lnTo>
                <a:lnTo>
                  <a:pt x="4913" y="189"/>
                </a:lnTo>
                <a:lnTo>
                  <a:pt x="4946" y="185"/>
                </a:lnTo>
                <a:lnTo>
                  <a:pt x="4950" y="186"/>
                </a:lnTo>
                <a:lnTo>
                  <a:pt x="4962" y="192"/>
                </a:lnTo>
                <a:lnTo>
                  <a:pt x="4962" y="203"/>
                </a:lnTo>
                <a:lnTo>
                  <a:pt x="4956" y="206"/>
                </a:lnTo>
                <a:lnTo>
                  <a:pt x="4956" y="210"/>
                </a:lnTo>
                <a:lnTo>
                  <a:pt x="4966" y="218"/>
                </a:lnTo>
                <a:lnTo>
                  <a:pt x="4970" y="210"/>
                </a:lnTo>
                <a:lnTo>
                  <a:pt x="4975" y="217"/>
                </a:lnTo>
                <a:lnTo>
                  <a:pt x="4981" y="223"/>
                </a:lnTo>
                <a:lnTo>
                  <a:pt x="4956" y="229"/>
                </a:lnTo>
                <a:lnTo>
                  <a:pt x="4953" y="242"/>
                </a:lnTo>
                <a:lnTo>
                  <a:pt x="4954" y="243"/>
                </a:lnTo>
                <a:lnTo>
                  <a:pt x="4969" y="237"/>
                </a:lnTo>
                <a:lnTo>
                  <a:pt x="4982" y="244"/>
                </a:lnTo>
                <a:lnTo>
                  <a:pt x="5016" y="238"/>
                </a:lnTo>
                <a:lnTo>
                  <a:pt x="4983" y="281"/>
                </a:lnTo>
                <a:lnTo>
                  <a:pt x="4979" y="299"/>
                </a:lnTo>
                <a:lnTo>
                  <a:pt x="4941" y="338"/>
                </a:lnTo>
                <a:lnTo>
                  <a:pt x="4845" y="459"/>
                </a:lnTo>
                <a:lnTo>
                  <a:pt x="4619" y="766"/>
                </a:lnTo>
                <a:lnTo>
                  <a:pt x="4597" y="800"/>
                </a:lnTo>
                <a:lnTo>
                  <a:pt x="4582" y="826"/>
                </a:lnTo>
                <a:lnTo>
                  <a:pt x="4564" y="855"/>
                </a:lnTo>
                <a:lnTo>
                  <a:pt x="4552" y="874"/>
                </a:lnTo>
                <a:lnTo>
                  <a:pt x="4498" y="971"/>
                </a:lnTo>
                <a:lnTo>
                  <a:pt x="4440" y="1078"/>
                </a:lnTo>
                <a:lnTo>
                  <a:pt x="4395" y="1163"/>
                </a:lnTo>
                <a:lnTo>
                  <a:pt x="4353" y="1246"/>
                </a:lnTo>
                <a:lnTo>
                  <a:pt x="4331" y="1289"/>
                </a:lnTo>
                <a:lnTo>
                  <a:pt x="4252" y="1461"/>
                </a:lnTo>
                <a:lnTo>
                  <a:pt x="4206" y="1571"/>
                </a:lnTo>
                <a:lnTo>
                  <a:pt x="4181" y="1630"/>
                </a:lnTo>
                <a:lnTo>
                  <a:pt x="4157" y="1690"/>
                </a:lnTo>
                <a:lnTo>
                  <a:pt x="4076" y="1896"/>
                </a:lnTo>
                <a:lnTo>
                  <a:pt x="4052" y="1951"/>
                </a:lnTo>
                <a:lnTo>
                  <a:pt x="4030" y="2009"/>
                </a:lnTo>
                <a:lnTo>
                  <a:pt x="4018" y="2036"/>
                </a:lnTo>
                <a:lnTo>
                  <a:pt x="4002" y="2077"/>
                </a:lnTo>
                <a:lnTo>
                  <a:pt x="3981" y="2129"/>
                </a:lnTo>
                <a:lnTo>
                  <a:pt x="3931" y="2269"/>
                </a:lnTo>
                <a:lnTo>
                  <a:pt x="3893" y="2363"/>
                </a:lnTo>
                <a:lnTo>
                  <a:pt x="3847" y="2447"/>
                </a:lnTo>
                <a:lnTo>
                  <a:pt x="3779" y="2555"/>
                </a:lnTo>
                <a:lnTo>
                  <a:pt x="3642" y="2731"/>
                </a:lnTo>
                <a:lnTo>
                  <a:pt x="3582" y="2813"/>
                </a:lnTo>
                <a:lnTo>
                  <a:pt x="3416" y="3057"/>
                </a:lnTo>
                <a:lnTo>
                  <a:pt x="3208" y="3330"/>
                </a:lnTo>
                <a:lnTo>
                  <a:pt x="3192" y="3353"/>
                </a:lnTo>
                <a:lnTo>
                  <a:pt x="3080" y="3522"/>
                </a:lnTo>
                <a:lnTo>
                  <a:pt x="3028" y="3594"/>
                </a:lnTo>
                <a:lnTo>
                  <a:pt x="2964" y="3666"/>
                </a:lnTo>
                <a:lnTo>
                  <a:pt x="2880" y="3755"/>
                </a:lnTo>
                <a:lnTo>
                  <a:pt x="2806" y="3831"/>
                </a:lnTo>
                <a:lnTo>
                  <a:pt x="2723" y="3905"/>
                </a:lnTo>
                <a:lnTo>
                  <a:pt x="2689" y="3931"/>
                </a:lnTo>
                <a:lnTo>
                  <a:pt x="2514" y="4071"/>
                </a:lnTo>
                <a:lnTo>
                  <a:pt x="2369" y="4204"/>
                </a:lnTo>
                <a:lnTo>
                  <a:pt x="2267" y="4275"/>
                </a:lnTo>
                <a:lnTo>
                  <a:pt x="2233" y="4320"/>
                </a:lnTo>
                <a:lnTo>
                  <a:pt x="2187" y="4276"/>
                </a:lnTo>
                <a:lnTo>
                  <a:pt x="2146" y="4248"/>
                </a:lnTo>
                <a:lnTo>
                  <a:pt x="2211" y="4162"/>
                </a:lnTo>
                <a:lnTo>
                  <a:pt x="2257" y="4070"/>
                </a:lnTo>
                <a:lnTo>
                  <a:pt x="2269" y="4026"/>
                </a:lnTo>
                <a:lnTo>
                  <a:pt x="2294" y="3917"/>
                </a:lnTo>
                <a:lnTo>
                  <a:pt x="2297" y="3871"/>
                </a:lnTo>
                <a:lnTo>
                  <a:pt x="2290" y="3780"/>
                </a:lnTo>
                <a:lnTo>
                  <a:pt x="2255" y="3639"/>
                </a:lnTo>
                <a:lnTo>
                  <a:pt x="2260" y="3541"/>
                </a:lnTo>
                <a:lnTo>
                  <a:pt x="2282" y="3503"/>
                </a:lnTo>
                <a:lnTo>
                  <a:pt x="2284" y="3517"/>
                </a:lnTo>
                <a:lnTo>
                  <a:pt x="2281" y="3515"/>
                </a:lnTo>
                <a:lnTo>
                  <a:pt x="2300" y="3540"/>
                </a:lnTo>
                <a:lnTo>
                  <a:pt x="2328" y="3559"/>
                </a:lnTo>
                <a:lnTo>
                  <a:pt x="2385" y="3575"/>
                </a:lnTo>
                <a:lnTo>
                  <a:pt x="2398" y="3573"/>
                </a:lnTo>
                <a:lnTo>
                  <a:pt x="2432" y="3552"/>
                </a:lnTo>
                <a:lnTo>
                  <a:pt x="2455" y="3537"/>
                </a:lnTo>
                <a:lnTo>
                  <a:pt x="2503" y="3502"/>
                </a:lnTo>
                <a:lnTo>
                  <a:pt x="2575" y="3479"/>
                </a:lnTo>
                <a:lnTo>
                  <a:pt x="2603" y="3477"/>
                </a:lnTo>
                <a:lnTo>
                  <a:pt x="2630" y="3464"/>
                </a:lnTo>
                <a:lnTo>
                  <a:pt x="2646" y="3449"/>
                </a:lnTo>
                <a:lnTo>
                  <a:pt x="2655" y="3424"/>
                </a:lnTo>
                <a:lnTo>
                  <a:pt x="2679" y="3392"/>
                </a:lnTo>
                <a:lnTo>
                  <a:pt x="2685" y="3310"/>
                </a:lnTo>
                <a:lnTo>
                  <a:pt x="2675" y="3277"/>
                </a:lnTo>
                <a:lnTo>
                  <a:pt x="2656" y="3215"/>
                </a:lnTo>
                <a:lnTo>
                  <a:pt x="2656" y="3191"/>
                </a:lnTo>
                <a:lnTo>
                  <a:pt x="2703" y="3206"/>
                </a:lnTo>
                <a:lnTo>
                  <a:pt x="2761" y="3209"/>
                </a:lnTo>
                <a:lnTo>
                  <a:pt x="2815" y="3182"/>
                </a:lnTo>
                <a:lnTo>
                  <a:pt x="2853" y="3143"/>
                </a:lnTo>
                <a:lnTo>
                  <a:pt x="2883" y="3121"/>
                </a:lnTo>
                <a:lnTo>
                  <a:pt x="2925" y="3108"/>
                </a:lnTo>
                <a:lnTo>
                  <a:pt x="2933" y="3086"/>
                </a:lnTo>
                <a:lnTo>
                  <a:pt x="3057" y="3046"/>
                </a:lnTo>
                <a:lnTo>
                  <a:pt x="3074" y="3033"/>
                </a:lnTo>
                <a:lnTo>
                  <a:pt x="3088" y="3011"/>
                </a:lnTo>
                <a:lnTo>
                  <a:pt x="3154" y="2910"/>
                </a:lnTo>
                <a:lnTo>
                  <a:pt x="3177" y="2835"/>
                </a:lnTo>
                <a:lnTo>
                  <a:pt x="3191" y="2725"/>
                </a:lnTo>
                <a:lnTo>
                  <a:pt x="3196" y="2652"/>
                </a:lnTo>
                <a:lnTo>
                  <a:pt x="3183" y="2447"/>
                </a:lnTo>
                <a:lnTo>
                  <a:pt x="3157" y="2305"/>
                </a:lnTo>
                <a:lnTo>
                  <a:pt x="3111" y="2228"/>
                </a:lnTo>
                <a:lnTo>
                  <a:pt x="3103" y="2198"/>
                </a:lnTo>
                <a:lnTo>
                  <a:pt x="3117" y="2190"/>
                </a:lnTo>
                <a:lnTo>
                  <a:pt x="3124" y="2167"/>
                </a:lnTo>
                <a:lnTo>
                  <a:pt x="3142" y="2171"/>
                </a:lnTo>
                <a:lnTo>
                  <a:pt x="3147" y="2160"/>
                </a:lnTo>
                <a:lnTo>
                  <a:pt x="3159" y="2157"/>
                </a:lnTo>
                <a:lnTo>
                  <a:pt x="3159" y="2164"/>
                </a:lnTo>
                <a:lnTo>
                  <a:pt x="3183" y="2177"/>
                </a:lnTo>
                <a:lnTo>
                  <a:pt x="3196" y="2199"/>
                </a:lnTo>
                <a:lnTo>
                  <a:pt x="3254" y="2241"/>
                </a:lnTo>
                <a:lnTo>
                  <a:pt x="3256" y="2249"/>
                </a:lnTo>
                <a:lnTo>
                  <a:pt x="3264" y="2250"/>
                </a:lnTo>
                <a:lnTo>
                  <a:pt x="3268" y="2245"/>
                </a:lnTo>
                <a:lnTo>
                  <a:pt x="3262" y="2236"/>
                </a:lnTo>
                <a:lnTo>
                  <a:pt x="3268" y="2233"/>
                </a:lnTo>
                <a:lnTo>
                  <a:pt x="3281" y="2246"/>
                </a:lnTo>
                <a:lnTo>
                  <a:pt x="3301" y="2244"/>
                </a:lnTo>
                <a:lnTo>
                  <a:pt x="3279" y="2234"/>
                </a:lnTo>
                <a:lnTo>
                  <a:pt x="3289" y="2226"/>
                </a:lnTo>
                <a:lnTo>
                  <a:pt x="3275" y="2219"/>
                </a:lnTo>
                <a:lnTo>
                  <a:pt x="3285" y="2211"/>
                </a:lnTo>
                <a:lnTo>
                  <a:pt x="3289" y="2197"/>
                </a:lnTo>
                <a:lnTo>
                  <a:pt x="3279" y="2147"/>
                </a:lnTo>
                <a:lnTo>
                  <a:pt x="3294" y="2123"/>
                </a:lnTo>
                <a:lnTo>
                  <a:pt x="3296" y="2152"/>
                </a:lnTo>
                <a:lnTo>
                  <a:pt x="3307" y="2177"/>
                </a:lnTo>
                <a:lnTo>
                  <a:pt x="3358" y="2247"/>
                </a:lnTo>
                <a:lnTo>
                  <a:pt x="3358" y="2259"/>
                </a:lnTo>
                <a:lnTo>
                  <a:pt x="3339" y="2258"/>
                </a:lnTo>
                <a:lnTo>
                  <a:pt x="3324" y="2268"/>
                </a:lnTo>
                <a:lnTo>
                  <a:pt x="3316" y="2267"/>
                </a:lnTo>
                <a:lnTo>
                  <a:pt x="3304" y="2281"/>
                </a:lnTo>
                <a:lnTo>
                  <a:pt x="3283" y="2270"/>
                </a:lnTo>
                <a:lnTo>
                  <a:pt x="3255" y="2282"/>
                </a:lnTo>
                <a:lnTo>
                  <a:pt x="3240" y="2308"/>
                </a:lnTo>
                <a:lnTo>
                  <a:pt x="3243" y="2338"/>
                </a:lnTo>
                <a:lnTo>
                  <a:pt x="3270" y="2378"/>
                </a:lnTo>
                <a:lnTo>
                  <a:pt x="3325" y="2419"/>
                </a:lnTo>
                <a:lnTo>
                  <a:pt x="3362" y="2428"/>
                </a:lnTo>
                <a:lnTo>
                  <a:pt x="3378" y="2428"/>
                </a:lnTo>
                <a:lnTo>
                  <a:pt x="3394" y="2411"/>
                </a:lnTo>
                <a:lnTo>
                  <a:pt x="3400" y="2392"/>
                </a:lnTo>
                <a:lnTo>
                  <a:pt x="3393" y="2379"/>
                </a:lnTo>
                <a:lnTo>
                  <a:pt x="3404" y="2368"/>
                </a:lnTo>
                <a:lnTo>
                  <a:pt x="3415" y="2276"/>
                </a:lnTo>
                <a:lnTo>
                  <a:pt x="3407" y="2250"/>
                </a:lnTo>
                <a:lnTo>
                  <a:pt x="3438" y="2195"/>
                </a:lnTo>
                <a:lnTo>
                  <a:pt x="3434" y="2190"/>
                </a:lnTo>
                <a:lnTo>
                  <a:pt x="3441" y="2190"/>
                </a:lnTo>
                <a:lnTo>
                  <a:pt x="3449" y="2175"/>
                </a:lnTo>
                <a:lnTo>
                  <a:pt x="3447" y="2128"/>
                </a:lnTo>
                <a:lnTo>
                  <a:pt x="3429" y="2108"/>
                </a:lnTo>
                <a:lnTo>
                  <a:pt x="3444" y="2081"/>
                </a:lnTo>
                <a:lnTo>
                  <a:pt x="3453" y="2069"/>
                </a:lnTo>
                <a:lnTo>
                  <a:pt x="3451" y="2036"/>
                </a:lnTo>
                <a:lnTo>
                  <a:pt x="3463" y="2020"/>
                </a:lnTo>
                <a:lnTo>
                  <a:pt x="3454" y="1980"/>
                </a:lnTo>
                <a:lnTo>
                  <a:pt x="3440" y="1979"/>
                </a:lnTo>
                <a:lnTo>
                  <a:pt x="3441" y="1974"/>
                </a:lnTo>
                <a:lnTo>
                  <a:pt x="3420" y="1979"/>
                </a:lnTo>
                <a:lnTo>
                  <a:pt x="3401" y="1960"/>
                </a:lnTo>
                <a:lnTo>
                  <a:pt x="3397" y="1963"/>
                </a:lnTo>
                <a:lnTo>
                  <a:pt x="3352" y="1872"/>
                </a:lnTo>
                <a:lnTo>
                  <a:pt x="3342" y="1867"/>
                </a:lnTo>
                <a:lnTo>
                  <a:pt x="3350" y="1875"/>
                </a:lnTo>
                <a:lnTo>
                  <a:pt x="3303" y="1881"/>
                </a:lnTo>
                <a:lnTo>
                  <a:pt x="3263" y="1867"/>
                </a:lnTo>
                <a:lnTo>
                  <a:pt x="3235" y="1882"/>
                </a:lnTo>
                <a:lnTo>
                  <a:pt x="3216" y="1986"/>
                </a:lnTo>
                <a:lnTo>
                  <a:pt x="3227" y="2014"/>
                </a:lnTo>
                <a:lnTo>
                  <a:pt x="3242" y="2036"/>
                </a:lnTo>
                <a:lnTo>
                  <a:pt x="3240" y="2043"/>
                </a:lnTo>
                <a:lnTo>
                  <a:pt x="3208" y="2064"/>
                </a:lnTo>
                <a:lnTo>
                  <a:pt x="3146" y="2065"/>
                </a:lnTo>
                <a:lnTo>
                  <a:pt x="3118" y="2068"/>
                </a:lnTo>
                <a:lnTo>
                  <a:pt x="3090" y="2062"/>
                </a:lnTo>
                <a:lnTo>
                  <a:pt x="3062" y="2064"/>
                </a:lnTo>
                <a:lnTo>
                  <a:pt x="3038" y="2054"/>
                </a:lnTo>
                <a:lnTo>
                  <a:pt x="3022" y="2064"/>
                </a:lnTo>
                <a:lnTo>
                  <a:pt x="3020" y="2049"/>
                </a:lnTo>
                <a:lnTo>
                  <a:pt x="3011" y="2049"/>
                </a:lnTo>
                <a:lnTo>
                  <a:pt x="3004" y="2041"/>
                </a:lnTo>
                <a:lnTo>
                  <a:pt x="2992" y="2054"/>
                </a:lnTo>
                <a:lnTo>
                  <a:pt x="2980" y="2093"/>
                </a:lnTo>
                <a:lnTo>
                  <a:pt x="2983" y="2120"/>
                </a:lnTo>
                <a:lnTo>
                  <a:pt x="2991" y="2133"/>
                </a:lnTo>
                <a:lnTo>
                  <a:pt x="3005" y="2125"/>
                </a:lnTo>
                <a:lnTo>
                  <a:pt x="2993" y="2121"/>
                </a:lnTo>
                <a:lnTo>
                  <a:pt x="2996" y="2117"/>
                </a:lnTo>
                <a:lnTo>
                  <a:pt x="3013" y="2122"/>
                </a:lnTo>
                <a:lnTo>
                  <a:pt x="3020" y="2130"/>
                </a:lnTo>
                <a:lnTo>
                  <a:pt x="3016" y="2134"/>
                </a:lnTo>
                <a:lnTo>
                  <a:pt x="2975" y="2142"/>
                </a:lnTo>
                <a:lnTo>
                  <a:pt x="2887" y="2109"/>
                </a:lnTo>
                <a:lnTo>
                  <a:pt x="2769" y="2114"/>
                </a:lnTo>
                <a:lnTo>
                  <a:pt x="2767" y="2114"/>
                </a:lnTo>
                <a:lnTo>
                  <a:pt x="2759" y="2117"/>
                </a:lnTo>
                <a:lnTo>
                  <a:pt x="2740" y="2130"/>
                </a:lnTo>
                <a:lnTo>
                  <a:pt x="2724" y="2158"/>
                </a:lnTo>
                <a:lnTo>
                  <a:pt x="2710" y="2211"/>
                </a:lnTo>
                <a:lnTo>
                  <a:pt x="2708" y="2247"/>
                </a:lnTo>
                <a:lnTo>
                  <a:pt x="2722" y="2307"/>
                </a:lnTo>
                <a:lnTo>
                  <a:pt x="2739" y="2326"/>
                </a:lnTo>
                <a:lnTo>
                  <a:pt x="2778" y="2339"/>
                </a:lnTo>
                <a:lnTo>
                  <a:pt x="2725" y="2325"/>
                </a:lnTo>
                <a:lnTo>
                  <a:pt x="2643" y="2272"/>
                </a:lnTo>
                <a:lnTo>
                  <a:pt x="2569" y="2238"/>
                </a:lnTo>
                <a:lnTo>
                  <a:pt x="2521" y="2232"/>
                </a:lnTo>
                <a:lnTo>
                  <a:pt x="2515" y="2239"/>
                </a:lnTo>
                <a:lnTo>
                  <a:pt x="2489" y="2244"/>
                </a:lnTo>
                <a:lnTo>
                  <a:pt x="2482" y="2231"/>
                </a:lnTo>
                <a:lnTo>
                  <a:pt x="2505" y="2223"/>
                </a:lnTo>
                <a:lnTo>
                  <a:pt x="2504" y="2208"/>
                </a:lnTo>
                <a:lnTo>
                  <a:pt x="2514" y="2207"/>
                </a:lnTo>
                <a:lnTo>
                  <a:pt x="2516" y="2195"/>
                </a:lnTo>
                <a:lnTo>
                  <a:pt x="2501" y="2178"/>
                </a:lnTo>
                <a:lnTo>
                  <a:pt x="2466" y="2179"/>
                </a:lnTo>
                <a:lnTo>
                  <a:pt x="2465" y="2174"/>
                </a:lnTo>
                <a:lnTo>
                  <a:pt x="2497" y="2163"/>
                </a:lnTo>
                <a:lnTo>
                  <a:pt x="2500" y="2154"/>
                </a:lnTo>
                <a:lnTo>
                  <a:pt x="2519" y="2151"/>
                </a:lnTo>
                <a:lnTo>
                  <a:pt x="2528" y="2139"/>
                </a:lnTo>
                <a:lnTo>
                  <a:pt x="2538" y="2122"/>
                </a:lnTo>
                <a:lnTo>
                  <a:pt x="2518" y="2117"/>
                </a:lnTo>
                <a:lnTo>
                  <a:pt x="2545" y="2110"/>
                </a:lnTo>
                <a:lnTo>
                  <a:pt x="2556" y="2064"/>
                </a:lnTo>
                <a:lnTo>
                  <a:pt x="2550" y="2044"/>
                </a:lnTo>
                <a:lnTo>
                  <a:pt x="2550" y="2040"/>
                </a:lnTo>
                <a:lnTo>
                  <a:pt x="2536" y="2023"/>
                </a:lnTo>
                <a:lnTo>
                  <a:pt x="2514" y="2012"/>
                </a:lnTo>
                <a:lnTo>
                  <a:pt x="2503" y="2010"/>
                </a:lnTo>
                <a:lnTo>
                  <a:pt x="2488" y="2016"/>
                </a:lnTo>
                <a:lnTo>
                  <a:pt x="2482" y="2026"/>
                </a:lnTo>
                <a:lnTo>
                  <a:pt x="2472" y="2026"/>
                </a:lnTo>
                <a:lnTo>
                  <a:pt x="2464" y="2016"/>
                </a:lnTo>
                <a:lnTo>
                  <a:pt x="2475" y="2002"/>
                </a:lnTo>
                <a:lnTo>
                  <a:pt x="2466" y="1978"/>
                </a:lnTo>
                <a:lnTo>
                  <a:pt x="2457" y="1968"/>
                </a:lnTo>
                <a:lnTo>
                  <a:pt x="2431" y="1961"/>
                </a:lnTo>
                <a:lnTo>
                  <a:pt x="2407" y="1964"/>
                </a:lnTo>
                <a:lnTo>
                  <a:pt x="2401" y="1971"/>
                </a:lnTo>
                <a:lnTo>
                  <a:pt x="2395" y="1964"/>
                </a:lnTo>
                <a:lnTo>
                  <a:pt x="2394" y="1964"/>
                </a:lnTo>
                <a:lnTo>
                  <a:pt x="2408" y="1990"/>
                </a:lnTo>
                <a:lnTo>
                  <a:pt x="2404" y="1994"/>
                </a:lnTo>
                <a:lnTo>
                  <a:pt x="2395" y="1994"/>
                </a:lnTo>
                <a:lnTo>
                  <a:pt x="2397" y="1986"/>
                </a:lnTo>
                <a:lnTo>
                  <a:pt x="2385" y="1975"/>
                </a:lnTo>
                <a:lnTo>
                  <a:pt x="2369" y="1969"/>
                </a:lnTo>
                <a:lnTo>
                  <a:pt x="2353" y="1974"/>
                </a:lnTo>
                <a:lnTo>
                  <a:pt x="2336" y="2000"/>
                </a:lnTo>
                <a:lnTo>
                  <a:pt x="2342" y="2014"/>
                </a:lnTo>
                <a:lnTo>
                  <a:pt x="2296" y="2000"/>
                </a:lnTo>
                <a:lnTo>
                  <a:pt x="2285" y="2007"/>
                </a:lnTo>
                <a:lnTo>
                  <a:pt x="2274" y="2004"/>
                </a:lnTo>
                <a:lnTo>
                  <a:pt x="2295" y="1999"/>
                </a:lnTo>
                <a:lnTo>
                  <a:pt x="2308" y="1969"/>
                </a:lnTo>
                <a:lnTo>
                  <a:pt x="2300" y="1958"/>
                </a:lnTo>
                <a:lnTo>
                  <a:pt x="2242" y="1951"/>
                </a:lnTo>
                <a:lnTo>
                  <a:pt x="2232" y="1962"/>
                </a:lnTo>
                <a:lnTo>
                  <a:pt x="2233" y="1949"/>
                </a:lnTo>
                <a:lnTo>
                  <a:pt x="2249" y="1944"/>
                </a:lnTo>
                <a:lnTo>
                  <a:pt x="2260" y="1919"/>
                </a:lnTo>
                <a:lnTo>
                  <a:pt x="2250" y="1907"/>
                </a:lnTo>
                <a:lnTo>
                  <a:pt x="2231" y="1909"/>
                </a:lnTo>
                <a:lnTo>
                  <a:pt x="2219" y="1903"/>
                </a:lnTo>
                <a:lnTo>
                  <a:pt x="2226" y="1896"/>
                </a:lnTo>
                <a:lnTo>
                  <a:pt x="2229" y="1882"/>
                </a:lnTo>
                <a:lnTo>
                  <a:pt x="2221" y="1871"/>
                </a:lnTo>
                <a:lnTo>
                  <a:pt x="2171" y="1860"/>
                </a:lnTo>
                <a:lnTo>
                  <a:pt x="2143" y="1865"/>
                </a:lnTo>
                <a:lnTo>
                  <a:pt x="2126" y="1856"/>
                </a:lnTo>
                <a:lnTo>
                  <a:pt x="2137" y="1850"/>
                </a:lnTo>
                <a:lnTo>
                  <a:pt x="2157" y="1851"/>
                </a:lnTo>
                <a:lnTo>
                  <a:pt x="2168" y="1839"/>
                </a:lnTo>
                <a:lnTo>
                  <a:pt x="2168" y="1825"/>
                </a:lnTo>
                <a:lnTo>
                  <a:pt x="2156" y="1815"/>
                </a:lnTo>
                <a:lnTo>
                  <a:pt x="2167" y="1805"/>
                </a:lnTo>
                <a:lnTo>
                  <a:pt x="2169" y="1779"/>
                </a:lnTo>
                <a:lnTo>
                  <a:pt x="2160" y="1765"/>
                </a:lnTo>
                <a:lnTo>
                  <a:pt x="2134" y="1754"/>
                </a:lnTo>
                <a:lnTo>
                  <a:pt x="2133" y="1745"/>
                </a:lnTo>
                <a:lnTo>
                  <a:pt x="2101" y="1735"/>
                </a:lnTo>
                <a:lnTo>
                  <a:pt x="2051" y="1736"/>
                </a:lnTo>
                <a:lnTo>
                  <a:pt x="2051" y="1733"/>
                </a:lnTo>
                <a:lnTo>
                  <a:pt x="2102" y="1731"/>
                </a:lnTo>
                <a:lnTo>
                  <a:pt x="2108" y="1716"/>
                </a:lnTo>
                <a:lnTo>
                  <a:pt x="2099" y="1717"/>
                </a:lnTo>
                <a:lnTo>
                  <a:pt x="2099" y="1711"/>
                </a:lnTo>
                <a:lnTo>
                  <a:pt x="2108" y="1715"/>
                </a:lnTo>
                <a:lnTo>
                  <a:pt x="2093" y="1699"/>
                </a:lnTo>
                <a:lnTo>
                  <a:pt x="2102" y="1688"/>
                </a:lnTo>
                <a:lnTo>
                  <a:pt x="2123" y="1685"/>
                </a:lnTo>
                <a:lnTo>
                  <a:pt x="2130" y="1661"/>
                </a:lnTo>
                <a:lnTo>
                  <a:pt x="2124" y="1659"/>
                </a:lnTo>
                <a:lnTo>
                  <a:pt x="2159" y="1616"/>
                </a:lnTo>
                <a:lnTo>
                  <a:pt x="2161" y="1588"/>
                </a:lnTo>
                <a:lnTo>
                  <a:pt x="2137" y="1588"/>
                </a:lnTo>
                <a:lnTo>
                  <a:pt x="2138" y="1573"/>
                </a:lnTo>
                <a:lnTo>
                  <a:pt x="2122" y="1572"/>
                </a:lnTo>
                <a:lnTo>
                  <a:pt x="2113" y="1593"/>
                </a:lnTo>
                <a:lnTo>
                  <a:pt x="2093" y="1613"/>
                </a:lnTo>
                <a:lnTo>
                  <a:pt x="2044" y="1628"/>
                </a:lnTo>
                <a:lnTo>
                  <a:pt x="2039" y="1608"/>
                </a:lnTo>
                <a:lnTo>
                  <a:pt x="2049" y="1614"/>
                </a:lnTo>
                <a:lnTo>
                  <a:pt x="2096" y="1606"/>
                </a:lnTo>
                <a:lnTo>
                  <a:pt x="2105" y="1571"/>
                </a:lnTo>
                <a:lnTo>
                  <a:pt x="2087" y="1572"/>
                </a:lnTo>
                <a:lnTo>
                  <a:pt x="2083" y="1580"/>
                </a:lnTo>
                <a:lnTo>
                  <a:pt x="2068" y="1577"/>
                </a:lnTo>
                <a:lnTo>
                  <a:pt x="2088" y="1559"/>
                </a:lnTo>
                <a:lnTo>
                  <a:pt x="2089" y="1537"/>
                </a:lnTo>
                <a:lnTo>
                  <a:pt x="2072" y="1526"/>
                </a:lnTo>
                <a:lnTo>
                  <a:pt x="2062" y="1547"/>
                </a:lnTo>
                <a:lnTo>
                  <a:pt x="2050" y="1528"/>
                </a:lnTo>
                <a:lnTo>
                  <a:pt x="2048" y="1510"/>
                </a:lnTo>
                <a:lnTo>
                  <a:pt x="2037" y="1507"/>
                </a:lnTo>
                <a:lnTo>
                  <a:pt x="2025" y="1524"/>
                </a:lnTo>
                <a:lnTo>
                  <a:pt x="2022" y="1558"/>
                </a:lnTo>
                <a:lnTo>
                  <a:pt x="2026" y="1573"/>
                </a:lnTo>
                <a:lnTo>
                  <a:pt x="2035" y="1573"/>
                </a:lnTo>
                <a:lnTo>
                  <a:pt x="2044" y="1596"/>
                </a:lnTo>
                <a:lnTo>
                  <a:pt x="2029" y="1584"/>
                </a:lnTo>
                <a:lnTo>
                  <a:pt x="2027" y="1593"/>
                </a:lnTo>
                <a:lnTo>
                  <a:pt x="2031" y="1602"/>
                </a:lnTo>
                <a:lnTo>
                  <a:pt x="2025" y="1608"/>
                </a:lnTo>
                <a:lnTo>
                  <a:pt x="2011" y="1625"/>
                </a:lnTo>
                <a:lnTo>
                  <a:pt x="2002" y="1661"/>
                </a:lnTo>
                <a:lnTo>
                  <a:pt x="2012" y="1667"/>
                </a:lnTo>
                <a:lnTo>
                  <a:pt x="2016" y="1683"/>
                </a:lnTo>
                <a:lnTo>
                  <a:pt x="2004" y="1717"/>
                </a:lnTo>
                <a:lnTo>
                  <a:pt x="2003" y="1747"/>
                </a:lnTo>
                <a:lnTo>
                  <a:pt x="2019" y="1761"/>
                </a:lnTo>
                <a:lnTo>
                  <a:pt x="2009" y="1762"/>
                </a:lnTo>
                <a:lnTo>
                  <a:pt x="1989" y="1790"/>
                </a:lnTo>
                <a:lnTo>
                  <a:pt x="1985" y="1827"/>
                </a:lnTo>
                <a:lnTo>
                  <a:pt x="1994" y="1835"/>
                </a:lnTo>
                <a:lnTo>
                  <a:pt x="2011" y="1838"/>
                </a:lnTo>
                <a:lnTo>
                  <a:pt x="2010" y="1850"/>
                </a:lnTo>
                <a:lnTo>
                  <a:pt x="2015" y="1846"/>
                </a:lnTo>
                <a:lnTo>
                  <a:pt x="1999" y="1866"/>
                </a:lnTo>
                <a:lnTo>
                  <a:pt x="1992" y="1906"/>
                </a:lnTo>
                <a:lnTo>
                  <a:pt x="1982" y="1911"/>
                </a:lnTo>
                <a:lnTo>
                  <a:pt x="1976" y="1932"/>
                </a:lnTo>
                <a:lnTo>
                  <a:pt x="1974" y="1940"/>
                </a:lnTo>
                <a:lnTo>
                  <a:pt x="1982" y="1948"/>
                </a:lnTo>
                <a:lnTo>
                  <a:pt x="1994" y="1948"/>
                </a:lnTo>
                <a:lnTo>
                  <a:pt x="1998" y="1939"/>
                </a:lnTo>
                <a:lnTo>
                  <a:pt x="2004" y="1957"/>
                </a:lnTo>
                <a:lnTo>
                  <a:pt x="2045" y="1941"/>
                </a:lnTo>
                <a:lnTo>
                  <a:pt x="2032" y="1957"/>
                </a:lnTo>
                <a:lnTo>
                  <a:pt x="2039" y="1970"/>
                </a:lnTo>
                <a:lnTo>
                  <a:pt x="2053" y="1978"/>
                </a:lnTo>
                <a:lnTo>
                  <a:pt x="2081" y="1976"/>
                </a:lnTo>
                <a:lnTo>
                  <a:pt x="2053" y="1992"/>
                </a:lnTo>
                <a:lnTo>
                  <a:pt x="2046" y="1985"/>
                </a:lnTo>
                <a:lnTo>
                  <a:pt x="2034" y="1994"/>
                </a:lnTo>
                <a:lnTo>
                  <a:pt x="2031" y="2040"/>
                </a:lnTo>
                <a:lnTo>
                  <a:pt x="2041" y="2078"/>
                </a:lnTo>
                <a:lnTo>
                  <a:pt x="2075" y="2086"/>
                </a:lnTo>
                <a:lnTo>
                  <a:pt x="2110" y="2081"/>
                </a:lnTo>
                <a:lnTo>
                  <a:pt x="2131" y="2099"/>
                </a:lnTo>
                <a:lnTo>
                  <a:pt x="2123" y="2115"/>
                </a:lnTo>
                <a:lnTo>
                  <a:pt x="2129" y="2124"/>
                </a:lnTo>
                <a:lnTo>
                  <a:pt x="2141" y="2118"/>
                </a:lnTo>
                <a:lnTo>
                  <a:pt x="2155" y="2090"/>
                </a:lnTo>
                <a:lnTo>
                  <a:pt x="2197" y="2066"/>
                </a:lnTo>
                <a:lnTo>
                  <a:pt x="2204" y="2147"/>
                </a:lnTo>
                <a:lnTo>
                  <a:pt x="2234" y="2215"/>
                </a:lnTo>
                <a:lnTo>
                  <a:pt x="2256" y="2233"/>
                </a:lnTo>
                <a:lnTo>
                  <a:pt x="2300" y="2214"/>
                </a:lnTo>
                <a:lnTo>
                  <a:pt x="2351" y="2182"/>
                </a:lnTo>
                <a:lnTo>
                  <a:pt x="2365" y="2185"/>
                </a:lnTo>
                <a:lnTo>
                  <a:pt x="2392" y="2177"/>
                </a:lnTo>
                <a:lnTo>
                  <a:pt x="2410" y="2178"/>
                </a:lnTo>
                <a:lnTo>
                  <a:pt x="2416" y="2191"/>
                </a:lnTo>
                <a:lnTo>
                  <a:pt x="2415" y="2224"/>
                </a:lnTo>
                <a:lnTo>
                  <a:pt x="2400" y="2214"/>
                </a:lnTo>
                <a:lnTo>
                  <a:pt x="2393" y="2218"/>
                </a:lnTo>
                <a:lnTo>
                  <a:pt x="2365" y="2252"/>
                </a:lnTo>
                <a:lnTo>
                  <a:pt x="2370" y="2274"/>
                </a:lnTo>
                <a:lnTo>
                  <a:pt x="2356" y="2287"/>
                </a:lnTo>
                <a:lnTo>
                  <a:pt x="2358" y="2312"/>
                </a:lnTo>
                <a:lnTo>
                  <a:pt x="2346" y="2324"/>
                </a:lnTo>
                <a:lnTo>
                  <a:pt x="2307" y="2446"/>
                </a:lnTo>
                <a:lnTo>
                  <a:pt x="2298" y="2444"/>
                </a:lnTo>
                <a:lnTo>
                  <a:pt x="2299" y="2433"/>
                </a:lnTo>
                <a:lnTo>
                  <a:pt x="2315" y="2396"/>
                </a:lnTo>
                <a:lnTo>
                  <a:pt x="2324" y="2392"/>
                </a:lnTo>
                <a:lnTo>
                  <a:pt x="2339" y="2327"/>
                </a:lnTo>
                <a:lnTo>
                  <a:pt x="2323" y="2319"/>
                </a:lnTo>
                <a:lnTo>
                  <a:pt x="2327" y="2308"/>
                </a:lnTo>
                <a:lnTo>
                  <a:pt x="2307" y="2285"/>
                </a:lnTo>
                <a:lnTo>
                  <a:pt x="2250" y="2273"/>
                </a:lnTo>
                <a:lnTo>
                  <a:pt x="2217" y="2274"/>
                </a:lnTo>
                <a:lnTo>
                  <a:pt x="2163" y="2302"/>
                </a:lnTo>
                <a:lnTo>
                  <a:pt x="2133" y="2338"/>
                </a:lnTo>
                <a:lnTo>
                  <a:pt x="2123" y="2372"/>
                </a:lnTo>
                <a:lnTo>
                  <a:pt x="2108" y="2384"/>
                </a:lnTo>
                <a:lnTo>
                  <a:pt x="2089" y="2424"/>
                </a:lnTo>
                <a:lnTo>
                  <a:pt x="2033" y="2557"/>
                </a:lnTo>
                <a:lnTo>
                  <a:pt x="2023" y="2613"/>
                </a:lnTo>
                <a:lnTo>
                  <a:pt x="2025" y="2699"/>
                </a:lnTo>
                <a:lnTo>
                  <a:pt x="2043" y="2837"/>
                </a:lnTo>
                <a:lnTo>
                  <a:pt x="2040" y="2920"/>
                </a:lnTo>
                <a:lnTo>
                  <a:pt x="2065" y="3013"/>
                </a:lnTo>
                <a:lnTo>
                  <a:pt x="2063" y="3034"/>
                </a:lnTo>
                <a:lnTo>
                  <a:pt x="2048" y="3043"/>
                </a:lnTo>
                <a:lnTo>
                  <a:pt x="2033" y="3041"/>
                </a:lnTo>
                <a:lnTo>
                  <a:pt x="2058" y="3024"/>
                </a:lnTo>
                <a:lnTo>
                  <a:pt x="2053" y="3006"/>
                </a:lnTo>
                <a:lnTo>
                  <a:pt x="1971" y="2970"/>
                </a:lnTo>
                <a:lnTo>
                  <a:pt x="2020" y="2981"/>
                </a:lnTo>
                <a:lnTo>
                  <a:pt x="2041" y="2956"/>
                </a:lnTo>
                <a:lnTo>
                  <a:pt x="2031" y="2882"/>
                </a:lnTo>
                <a:lnTo>
                  <a:pt x="2018" y="2851"/>
                </a:lnTo>
                <a:lnTo>
                  <a:pt x="1999" y="2830"/>
                </a:lnTo>
                <a:lnTo>
                  <a:pt x="2003" y="2801"/>
                </a:lnTo>
                <a:lnTo>
                  <a:pt x="1994" y="2785"/>
                </a:lnTo>
                <a:lnTo>
                  <a:pt x="1999" y="2778"/>
                </a:lnTo>
                <a:lnTo>
                  <a:pt x="1997" y="2725"/>
                </a:lnTo>
                <a:lnTo>
                  <a:pt x="1964" y="2698"/>
                </a:lnTo>
                <a:lnTo>
                  <a:pt x="1940" y="2693"/>
                </a:lnTo>
                <a:lnTo>
                  <a:pt x="1910" y="2697"/>
                </a:lnTo>
                <a:lnTo>
                  <a:pt x="1885" y="2710"/>
                </a:lnTo>
                <a:lnTo>
                  <a:pt x="1866" y="2738"/>
                </a:lnTo>
                <a:lnTo>
                  <a:pt x="1868" y="2751"/>
                </a:lnTo>
                <a:lnTo>
                  <a:pt x="1859" y="2763"/>
                </a:lnTo>
                <a:lnTo>
                  <a:pt x="1841" y="2847"/>
                </a:lnTo>
                <a:lnTo>
                  <a:pt x="1830" y="2928"/>
                </a:lnTo>
                <a:lnTo>
                  <a:pt x="1834" y="2978"/>
                </a:lnTo>
                <a:lnTo>
                  <a:pt x="1860" y="3086"/>
                </a:lnTo>
                <a:lnTo>
                  <a:pt x="1876" y="3124"/>
                </a:lnTo>
                <a:lnTo>
                  <a:pt x="1900" y="3150"/>
                </a:lnTo>
                <a:lnTo>
                  <a:pt x="1861" y="3160"/>
                </a:lnTo>
                <a:lnTo>
                  <a:pt x="1787" y="3152"/>
                </a:lnTo>
                <a:lnTo>
                  <a:pt x="1769" y="3144"/>
                </a:lnTo>
                <a:lnTo>
                  <a:pt x="1752" y="3148"/>
                </a:lnTo>
                <a:lnTo>
                  <a:pt x="1698" y="3179"/>
                </a:lnTo>
                <a:lnTo>
                  <a:pt x="1684" y="3193"/>
                </a:lnTo>
                <a:lnTo>
                  <a:pt x="1661" y="3227"/>
                </a:lnTo>
                <a:lnTo>
                  <a:pt x="1654" y="3255"/>
                </a:lnTo>
                <a:lnTo>
                  <a:pt x="1654" y="3296"/>
                </a:lnTo>
                <a:lnTo>
                  <a:pt x="1654" y="3334"/>
                </a:lnTo>
                <a:lnTo>
                  <a:pt x="1680" y="3436"/>
                </a:lnTo>
                <a:lnTo>
                  <a:pt x="1729" y="3528"/>
                </a:lnTo>
                <a:lnTo>
                  <a:pt x="1749" y="3547"/>
                </a:lnTo>
                <a:lnTo>
                  <a:pt x="1765" y="3551"/>
                </a:lnTo>
                <a:lnTo>
                  <a:pt x="1726" y="3568"/>
                </a:lnTo>
                <a:lnTo>
                  <a:pt x="1578" y="3598"/>
                </a:lnTo>
                <a:lnTo>
                  <a:pt x="1552" y="3601"/>
                </a:lnTo>
                <a:lnTo>
                  <a:pt x="1528" y="3628"/>
                </a:lnTo>
                <a:lnTo>
                  <a:pt x="1462" y="3634"/>
                </a:lnTo>
                <a:lnTo>
                  <a:pt x="1432" y="3649"/>
                </a:lnTo>
                <a:lnTo>
                  <a:pt x="1411" y="3674"/>
                </a:lnTo>
                <a:lnTo>
                  <a:pt x="1392" y="3726"/>
                </a:lnTo>
                <a:lnTo>
                  <a:pt x="1385" y="3768"/>
                </a:lnTo>
                <a:lnTo>
                  <a:pt x="1385" y="3811"/>
                </a:lnTo>
                <a:lnTo>
                  <a:pt x="1400" y="3867"/>
                </a:lnTo>
                <a:lnTo>
                  <a:pt x="1412" y="3885"/>
                </a:lnTo>
                <a:lnTo>
                  <a:pt x="1434" y="3890"/>
                </a:lnTo>
                <a:lnTo>
                  <a:pt x="1345" y="3896"/>
                </a:lnTo>
                <a:lnTo>
                  <a:pt x="1265" y="3886"/>
                </a:lnTo>
                <a:lnTo>
                  <a:pt x="1239" y="3893"/>
                </a:lnTo>
                <a:lnTo>
                  <a:pt x="1208" y="3915"/>
                </a:lnTo>
                <a:lnTo>
                  <a:pt x="1185" y="3908"/>
                </a:lnTo>
                <a:lnTo>
                  <a:pt x="1191" y="3918"/>
                </a:lnTo>
                <a:lnTo>
                  <a:pt x="1177" y="3912"/>
                </a:lnTo>
                <a:lnTo>
                  <a:pt x="1170" y="3924"/>
                </a:lnTo>
                <a:lnTo>
                  <a:pt x="1150" y="3918"/>
                </a:lnTo>
                <a:lnTo>
                  <a:pt x="1148" y="3910"/>
                </a:lnTo>
                <a:lnTo>
                  <a:pt x="1108" y="3900"/>
                </a:lnTo>
                <a:lnTo>
                  <a:pt x="1067" y="3923"/>
                </a:lnTo>
                <a:lnTo>
                  <a:pt x="1090" y="3887"/>
                </a:lnTo>
                <a:lnTo>
                  <a:pt x="1090" y="3867"/>
                </a:lnTo>
                <a:lnTo>
                  <a:pt x="1111" y="3866"/>
                </a:lnTo>
                <a:lnTo>
                  <a:pt x="1105" y="3860"/>
                </a:lnTo>
                <a:lnTo>
                  <a:pt x="1109" y="3855"/>
                </a:lnTo>
                <a:lnTo>
                  <a:pt x="1101" y="3855"/>
                </a:lnTo>
                <a:lnTo>
                  <a:pt x="1109" y="3847"/>
                </a:lnTo>
                <a:lnTo>
                  <a:pt x="1116" y="3853"/>
                </a:lnTo>
                <a:lnTo>
                  <a:pt x="1115" y="3843"/>
                </a:lnTo>
                <a:lnTo>
                  <a:pt x="1126" y="3825"/>
                </a:lnTo>
                <a:lnTo>
                  <a:pt x="1116" y="3809"/>
                </a:lnTo>
                <a:lnTo>
                  <a:pt x="1127" y="3794"/>
                </a:lnTo>
                <a:lnTo>
                  <a:pt x="1111" y="3788"/>
                </a:lnTo>
                <a:lnTo>
                  <a:pt x="1120" y="3773"/>
                </a:lnTo>
                <a:lnTo>
                  <a:pt x="1111" y="3745"/>
                </a:lnTo>
                <a:lnTo>
                  <a:pt x="1100" y="3734"/>
                </a:lnTo>
                <a:lnTo>
                  <a:pt x="1109" y="3718"/>
                </a:lnTo>
                <a:lnTo>
                  <a:pt x="1085" y="3700"/>
                </a:lnTo>
                <a:lnTo>
                  <a:pt x="1072" y="3703"/>
                </a:lnTo>
                <a:lnTo>
                  <a:pt x="1065" y="3712"/>
                </a:lnTo>
                <a:lnTo>
                  <a:pt x="1055" y="3710"/>
                </a:lnTo>
                <a:lnTo>
                  <a:pt x="1051" y="3686"/>
                </a:lnTo>
                <a:lnTo>
                  <a:pt x="1065" y="3668"/>
                </a:lnTo>
                <a:lnTo>
                  <a:pt x="1105" y="3650"/>
                </a:lnTo>
                <a:lnTo>
                  <a:pt x="1109" y="3619"/>
                </a:lnTo>
                <a:lnTo>
                  <a:pt x="1089" y="3564"/>
                </a:lnTo>
                <a:lnTo>
                  <a:pt x="1056" y="3476"/>
                </a:lnTo>
                <a:lnTo>
                  <a:pt x="1070" y="3442"/>
                </a:lnTo>
                <a:lnTo>
                  <a:pt x="986" y="3394"/>
                </a:lnTo>
                <a:lnTo>
                  <a:pt x="969" y="3332"/>
                </a:lnTo>
                <a:lnTo>
                  <a:pt x="967" y="3302"/>
                </a:lnTo>
                <a:lnTo>
                  <a:pt x="935" y="3221"/>
                </a:lnTo>
                <a:lnTo>
                  <a:pt x="935" y="3221"/>
                </a:lnTo>
                <a:lnTo>
                  <a:pt x="824" y="3281"/>
                </a:lnTo>
                <a:lnTo>
                  <a:pt x="797" y="3271"/>
                </a:lnTo>
                <a:lnTo>
                  <a:pt x="788" y="3261"/>
                </a:lnTo>
                <a:lnTo>
                  <a:pt x="777" y="3261"/>
                </a:lnTo>
                <a:lnTo>
                  <a:pt x="771" y="3250"/>
                </a:lnTo>
                <a:lnTo>
                  <a:pt x="758" y="3240"/>
                </a:lnTo>
                <a:lnTo>
                  <a:pt x="757" y="3240"/>
                </a:lnTo>
                <a:lnTo>
                  <a:pt x="748" y="3247"/>
                </a:lnTo>
                <a:lnTo>
                  <a:pt x="689" y="3241"/>
                </a:lnTo>
                <a:lnTo>
                  <a:pt x="681" y="3229"/>
                </a:lnTo>
                <a:lnTo>
                  <a:pt x="664" y="3233"/>
                </a:lnTo>
                <a:lnTo>
                  <a:pt x="651" y="3230"/>
                </a:lnTo>
                <a:lnTo>
                  <a:pt x="609" y="3250"/>
                </a:lnTo>
                <a:lnTo>
                  <a:pt x="587" y="3242"/>
                </a:lnTo>
                <a:lnTo>
                  <a:pt x="581" y="3221"/>
                </a:lnTo>
                <a:lnTo>
                  <a:pt x="559" y="3204"/>
                </a:lnTo>
                <a:lnTo>
                  <a:pt x="548" y="3202"/>
                </a:lnTo>
                <a:lnTo>
                  <a:pt x="544" y="3209"/>
                </a:lnTo>
                <a:lnTo>
                  <a:pt x="526" y="3214"/>
                </a:lnTo>
                <a:lnTo>
                  <a:pt x="512" y="3206"/>
                </a:lnTo>
                <a:lnTo>
                  <a:pt x="508" y="3209"/>
                </a:lnTo>
                <a:lnTo>
                  <a:pt x="496" y="3194"/>
                </a:lnTo>
                <a:lnTo>
                  <a:pt x="495" y="3177"/>
                </a:lnTo>
                <a:lnTo>
                  <a:pt x="487" y="3169"/>
                </a:lnTo>
                <a:lnTo>
                  <a:pt x="479" y="3167"/>
                </a:lnTo>
                <a:lnTo>
                  <a:pt x="470" y="3149"/>
                </a:lnTo>
                <a:lnTo>
                  <a:pt x="457" y="3145"/>
                </a:lnTo>
                <a:lnTo>
                  <a:pt x="446" y="3132"/>
                </a:lnTo>
                <a:lnTo>
                  <a:pt x="419" y="3128"/>
                </a:lnTo>
                <a:lnTo>
                  <a:pt x="405" y="3112"/>
                </a:lnTo>
                <a:lnTo>
                  <a:pt x="394" y="3087"/>
                </a:lnTo>
                <a:lnTo>
                  <a:pt x="378" y="3081"/>
                </a:lnTo>
                <a:lnTo>
                  <a:pt x="380" y="3044"/>
                </a:lnTo>
                <a:lnTo>
                  <a:pt x="378" y="3035"/>
                </a:lnTo>
                <a:lnTo>
                  <a:pt x="378" y="3033"/>
                </a:lnTo>
                <a:lnTo>
                  <a:pt x="370" y="3019"/>
                </a:lnTo>
                <a:lnTo>
                  <a:pt x="364" y="2973"/>
                </a:lnTo>
                <a:lnTo>
                  <a:pt x="380" y="2961"/>
                </a:lnTo>
                <a:lnTo>
                  <a:pt x="358" y="2944"/>
                </a:lnTo>
                <a:lnTo>
                  <a:pt x="345" y="2941"/>
                </a:lnTo>
                <a:lnTo>
                  <a:pt x="339" y="2956"/>
                </a:lnTo>
                <a:lnTo>
                  <a:pt x="312" y="2971"/>
                </a:lnTo>
                <a:lnTo>
                  <a:pt x="313" y="2955"/>
                </a:lnTo>
                <a:lnTo>
                  <a:pt x="323" y="2941"/>
                </a:lnTo>
                <a:lnTo>
                  <a:pt x="317" y="2926"/>
                </a:lnTo>
                <a:lnTo>
                  <a:pt x="262" y="2928"/>
                </a:lnTo>
                <a:lnTo>
                  <a:pt x="248" y="2947"/>
                </a:lnTo>
                <a:lnTo>
                  <a:pt x="252" y="2953"/>
                </a:lnTo>
                <a:lnTo>
                  <a:pt x="240" y="2960"/>
                </a:lnTo>
                <a:lnTo>
                  <a:pt x="228" y="3006"/>
                </a:lnTo>
                <a:lnTo>
                  <a:pt x="220" y="3011"/>
                </a:lnTo>
                <a:lnTo>
                  <a:pt x="210" y="3005"/>
                </a:lnTo>
                <a:lnTo>
                  <a:pt x="205" y="3002"/>
                </a:lnTo>
                <a:lnTo>
                  <a:pt x="208" y="2992"/>
                </a:lnTo>
                <a:lnTo>
                  <a:pt x="198" y="2986"/>
                </a:lnTo>
                <a:lnTo>
                  <a:pt x="192" y="2966"/>
                </a:lnTo>
                <a:lnTo>
                  <a:pt x="169" y="2945"/>
                </a:lnTo>
                <a:lnTo>
                  <a:pt x="157" y="2916"/>
                </a:lnTo>
                <a:lnTo>
                  <a:pt x="119" y="2885"/>
                </a:lnTo>
                <a:lnTo>
                  <a:pt x="118" y="2866"/>
                </a:lnTo>
                <a:lnTo>
                  <a:pt x="104" y="2851"/>
                </a:lnTo>
                <a:lnTo>
                  <a:pt x="73" y="2843"/>
                </a:lnTo>
                <a:lnTo>
                  <a:pt x="70" y="2830"/>
                </a:lnTo>
                <a:lnTo>
                  <a:pt x="80" y="2817"/>
                </a:lnTo>
                <a:lnTo>
                  <a:pt x="82" y="2808"/>
                </a:lnTo>
                <a:lnTo>
                  <a:pt x="83" y="2800"/>
                </a:lnTo>
                <a:lnTo>
                  <a:pt x="75" y="2799"/>
                </a:lnTo>
                <a:lnTo>
                  <a:pt x="81" y="2786"/>
                </a:lnTo>
                <a:lnTo>
                  <a:pt x="68" y="2781"/>
                </a:lnTo>
                <a:lnTo>
                  <a:pt x="66" y="2768"/>
                </a:lnTo>
                <a:lnTo>
                  <a:pt x="76" y="2735"/>
                </a:lnTo>
                <a:lnTo>
                  <a:pt x="67" y="2725"/>
                </a:lnTo>
                <a:lnTo>
                  <a:pt x="67" y="2711"/>
                </a:lnTo>
                <a:lnTo>
                  <a:pt x="67" y="2711"/>
                </a:lnTo>
                <a:close/>
              </a:path>
            </a:pathLst>
          </a:custGeom>
          <a:solidFill>
            <a:srgbClr val="ACAADA"/>
          </a:solidFill>
          <a:ln w="4763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260967" y="1818729"/>
            <a:ext cx="2300243" cy="1602287"/>
          </a:xfrm>
          <a:custGeom>
            <a:avLst/>
            <a:gdLst>
              <a:gd name="T0" fmla="*/ 193 w 4960"/>
              <a:gd name="T1" fmla="*/ 1793 h 3459"/>
              <a:gd name="T2" fmla="*/ 454 w 4960"/>
              <a:gd name="T3" fmla="*/ 1714 h 3459"/>
              <a:gd name="T4" fmla="*/ 893 w 4960"/>
              <a:gd name="T5" fmla="*/ 1686 h 3459"/>
              <a:gd name="T6" fmla="*/ 1021 w 4960"/>
              <a:gd name="T7" fmla="*/ 1528 h 3459"/>
              <a:gd name="T8" fmla="*/ 1069 w 4960"/>
              <a:gd name="T9" fmla="*/ 1390 h 3459"/>
              <a:gd name="T10" fmla="*/ 1362 w 4960"/>
              <a:gd name="T11" fmla="*/ 1374 h 3459"/>
              <a:gd name="T12" fmla="*/ 1496 w 4960"/>
              <a:gd name="T13" fmla="*/ 1142 h 3459"/>
              <a:gd name="T14" fmla="*/ 1264 w 4960"/>
              <a:gd name="T15" fmla="*/ 884 h 3459"/>
              <a:gd name="T16" fmla="*/ 1319 w 4960"/>
              <a:gd name="T17" fmla="*/ 701 h 3459"/>
              <a:gd name="T18" fmla="*/ 1244 w 4960"/>
              <a:gd name="T19" fmla="*/ 511 h 3459"/>
              <a:gd name="T20" fmla="*/ 1635 w 4960"/>
              <a:gd name="T21" fmla="*/ 432 h 3459"/>
              <a:gd name="T22" fmla="*/ 1795 w 4960"/>
              <a:gd name="T23" fmla="*/ 190 h 3459"/>
              <a:gd name="T24" fmla="*/ 1941 w 4960"/>
              <a:gd name="T25" fmla="*/ 59 h 3459"/>
              <a:gd name="T26" fmla="*/ 2249 w 4960"/>
              <a:gd name="T27" fmla="*/ 163 h 3459"/>
              <a:gd name="T28" fmla="*/ 2473 w 4960"/>
              <a:gd name="T29" fmla="*/ 452 h 3459"/>
              <a:gd name="T30" fmla="*/ 2681 w 4960"/>
              <a:gd name="T31" fmla="*/ 691 h 3459"/>
              <a:gd name="T32" fmla="*/ 2940 w 4960"/>
              <a:gd name="T33" fmla="*/ 882 h 3459"/>
              <a:gd name="T34" fmla="*/ 3231 w 4960"/>
              <a:gd name="T35" fmla="*/ 1268 h 3459"/>
              <a:gd name="T36" fmla="*/ 3584 w 4960"/>
              <a:gd name="T37" fmla="*/ 1340 h 3459"/>
              <a:gd name="T38" fmla="*/ 3839 w 4960"/>
              <a:gd name="T39" fmla="*/ 1379 h 3459"/>
              <a:gd name="T40" fmla="*/ 4118 w 4960"/>
              <a:gd name="T41" fmla="*/ 1457 h 3459"/>
              <a:gd name="T42" fmla="*/ 4178 w 4960"/>
              <a:gd name="T43" fmla="*/ 1417 h 3459"/>
              <a:gd name="T44" fmla="*/ 4487 w 4960"/>
              <a:gd name="T45" fmla="*/ 1433 h 3459"/>
              <a:gd name="T46" fmla="*/ 4631 w 4960"/>
              <a:gd name="T47" fmla="*/ 1444 h 3459"/>
              <a:gd name="T48" fmla="*/ 4822 w 4960"/>
              <a:gd name="T49" fmla="*/ 1393 h 3459"/>
              <a:gd name="T50" fmla="*/ 4925 w 4960"/>
              <a:gd name="T51" fmla="*/ 1664 h 3459"/>
              <a:gd name="T52" fmla="*/ 4728 w 4960"/>
              <a:gd name="T53" fmla="*/ 1749 h 3459"/>
              <a:gd name="T54" fmla="*/ 4621 w 4960"/>
              <a:gd name="T55" fmla="*/ 1852 h 3459"/>
              <a:gd name="T56" fmla="*/ 4515 w 4960"/>
              <a:gd name="T57" fmla="*/ 1949 h 3459"/>
              <a:gd name="T58" fmla="*/ 4477 w 4960"/>
              <a:gd name="T59" fmla="*/ 2139 h 3459"/>
              <a:gd name="T60" fmla="*/ 4483 w 4960"/>
              <a:gd name="T61" fmla="*/ 2298 h 3459"/>
              <a:gd name="T62" fmla="*/ 4464 w 4960"/>
              <a:gd name="T63" fmla="*/ 2475 h 3459"/>
              <a:gd name="T64" fmla="*/ 4466 w 4960"/>
              <a:gd name="T65" fmla="*/ 2569 h 3459"/>
              <a:gd name="T66" fmla="*/ 4370 w 4960"/>
              <a:gd name="T67" fmla="*/ 2692 h 3459"/>
              <a:gd name="T68" fmla="*/ 4218 w 4960"/>
              <a:gd name="T69" fmla="*/ 2744 h 3459"/>
              <a:gd name="T70" fmla="*/ 4219 w 4960"/>
              <a:gd name="T71" fmla="*/ 2814 h 3459"/>
              <a:gd name="T72" fmla="*/ 4130 w 4960"/>
              <a:gd name="T73" fmla="*/ 2814 h 3459"/>
              <a:gd name="T74" fmla="*/ 4113 w 4960"/>
              <a:gd name="T75" fmla="*/ 2950 h 3459"/>
              <a:gd name="T76" fmla="*/ 4243 w 4960"/>
              <a:gd name="T77" fmla="*/ 3025 h 3459"/>
              <a:gd name="T78" fmla="*/ 4125 w 4960"/>
              <a:gd name="T79" fmla="*/ 3038 h 3459"/>
              <a:gd name="T80" fmla="*/ 3924 w 4960"/>
              <a:gd name="T81" fmla="*/ 3040 h 3459"/>
              <a:gd name="T82" fmla="*/ 3969 w 4960"/>
              <a:gd name="T83" fmla="*/ 3141 h 3459"/>
              <a:gd name="T84" fmla="*/ 3960 w 4960"/>
              <a:gd name="T85" fmla="*/ 3247 h 3459"/>
              <a:gd name="T86" fmla="*/ 4051 w 4960"/>
              <a:gd name="T87" fmla="*/ 3317 h 3459"/>
              <a:gd name="T88" fmla="*/ 3989 w 4960"/>
              <a:gd name="T89" fmla="*/ 3334 h 3459"/>
              <a:gd name="T90" fmla="*/ 3859 w 4960"/>
              <a:gd name="T91" fmla="*/ 3308 h 3459"/>
              <a:gd name="T92" fmla="*/ 3785 w 4960"/>
              <a:gd name="T93" fmla="*/ 3235 h 3459"/>
              <a:gd name="T94" fmla="*/ 3307 w 4960"/>
              <a:gd name="T95" fmla="*/ 3446 h 3459"/>
              <a:gd name="T96" fmla="*/ 3158 w 4960"/>
              <a:gd name="T97" fmla="*/ 3110 h 3459"/>
              <a:gd name="T98" fmla="*/ 2825 w 4960"/>
              <a:gd name="T99" fmla="*/ 2894 h 3459"/>
              <a:gd name="T100" fmla="*/ 2591 w 4960"/>
              <a:gd name="T101" fmla="*/ 2981 h 3459"/>
              <a:gd name="T102" fmla="*/ 2282 w 4960"/>
              <a:gd name="T103" fmla="*/ 2987 h 3459"/>
              <a:gd name="T104" fmla="*/ 1999 w 4960"/>
              <a:gd name="T105" fmla="*/ 2963 h 3459"/>
              <a:gd name="T106" fmla="*/ 1351 w 4960"/>
              <a:gd name="T107" fmla="*/ 3163 h 3459"/>
              <a:gd name="T108" fmla="*/ 1137 w 4960"/>
              <a:gd name="T109" fmla="*/ 2963 h 3459"/>
              <a:gd name="T110" fmla="*/ 1107 w 4960"/>
              <a:gd name="T111" fmla="*/ 2728 h 3459"/>
              <a:gd name="T112" fmla="*/ 773 w 4960"/>
              <a:gd name="T113" fmla="*/ 2453 h 3459"/>
              <a:gd name="T114" fmla="*/ 473 w 4960"/>
              <a:gd name="T115" fmla="*/ 2584 h 3459"/>
              <a:gd name="T116" fmla="*/ 235 w 4960"/>
              <a:gd name="T117" fmla="*/ 2546 h 3459"/>
              <a:gd name="T118" fmla="*/ 191 w 4960"/>
              <a:gd name="T119" fmla="*/ 2353 h 3459"/>
              <a:gd name="T120" fmla="*/ 96 w 4960"/>
              <a:gd name="T121" fmla="*/ 2195 h 3459"/>
              <a:gd name="T122" fmla="*/ 5 w 4960"/>
              <a:gd name="T123" fmla="*/ 2057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60" h="3459">
                <a:moveTo>
                  <a:pt x="5" y="2057"/>
                </a:moveTo>
                <a:lnTo>
                  <a:pt x="8" y="2044"/>
                </a:lnTo>
                <a:lnTo>
                  <a:pt x="17" y="2042"/>
                </a:lnTo>
                <a:lnTo>
                  <a:pt x="16" y="2028"/>
                </a:lnTo>
                <a:lnTo>
                  <a:pt x="29" y="2024"/>
                </a:lnTo>
                <a:lnTo>
                  <a:pt x="37" y="2006"/>
                </a:lnTo>
                <a:lnTo>
                  <a:pt x="46" y="2005"/>
                </a:lnTo>
                <a:lnTo>
                  <a:pt x="47" y="1979"/>
                </a:lnTo>
                <a:lnTo>
                  <a:pt x="65" y="1961"/>
                </a:lnTo>
                <a:lnTo>
                  <a:pt x="69" y="1947"/>
                </a:lnTo>
                <a:lnTo>
                  <a:pt x="54" y="1934"/>
                </a:lnTo>
                <a:lnTo>
                  <a:pt x="97" y="1910"/>
                </a:lnTo>
                <a:lnTo>
                  <a:pt x="96" y="1836"/>
                </a:lnTo>
                <a:lnTo>
                  <a:pt x="117" y="1832"/>
                </a:lnTo>
                <a:lnTo>
                  <a:pt x="136" y="1807"/>
                </a:lnTo>
                <a:lnTo>
                  <a:pt x="144" y="1806"/>
                </a:lnTo>
                <a:lnTo>
                  <a:pt x="151" y="1773"/>
                </a:lnTo>
                <a:lnTo>
                  <a:pt x="152" y="1773"/>
                </a:lnTo>
                <a:lnTo>
                  <a:pt x="161" y="1767"/>
                </a:lnTo>
                <a:lnTo>
                  <a:pt x="177" y="1789"/>
                </a:lnTo>
                <a:lnTo>
                  <a:pt x="190" y="1784"/>
                </a:lnTo>
                <a:lnTo>
                  <a:pt x="193" y="1793"/>
                </a:lnTo>
                <a:lnTo>
                  <a:pt x="197" y="1785"/>
                </a:lnTo>
                <a:lnTo>
                  <a:pt x="241" y="1794"/>
                </a:lnTo>
                <a:lnTo>
                  <a:pt x="258" y="1787"/>
                </a:lnTo>
                <a:lnTo>
                  <a:pt x="253" y="1759"/>
                </a:lnTo>
                <a:lnTo>
                  <a:pt x="289" y="1770"/>
                </a:lnTo>
                <a:lnTo>
                  <a:pt x="314" y="1767"/>
                </a:lnTo>
                <a:lnTo>
                  <a:pt x="327" y="1753"/>
                </a:lnTo>
                <a:lnTo>
                  <a:pt x="342" y="1782"/>
                </a:lnTo>
                <a:lnTo>
                  <a:pt x="368" y="1793"/>
                </a:lnTo>
                <a:lnTo>
                  <a:pt x="382" y="1790"/>
                </a:lnTo>
                <a:lnTo>
                  <a:pt x="392" y="1784"/>
                </a:lnTo>
                <a:lnTo>
                  <a:pt x="392" y="1789"/>
                </a:lnTo>
                <a:lnTo>
                  <a:pt x="410" y="1790"/>
                </a:lnTo>
                <a:lnTo>
                  <a:pt x="428" y="1779"/>
                </a:lnTo>
                <a:lnTo>
                  <a:pt x="432" y="1787"/>
                </a:lnTo>
                <a:lnTo>
                  <a:pt x="429" y="1763"/>
                </a:lnTo>
                <a:lnTo>
                  <a:pt x="412" y="1758"/>
                </a:lnTo>
                <a:lnTo>
                  <a:pt x="422" y="1750"/>
                </a:lnTo>
                <a:lnTo>
                  <a:pt x="432" y="1721"/>
                </a:lnTo>
                <a:lnTo>
                  <a:pt x="431" y="1714"/>
                </a:lnTo>
                <a:lnTo>
                  <a:pt x="445" y="1720"/>
                </a:lnTo>
                <a:lnTo>
                  <a:pt x="454" y="1714"/>
                </a:lnTo>
                <a:lnTo>
                  <a:pt x="448" y="1711"/>
                </a:lnTo>
                <a:lnTo>
                  <a:pt x="444" y="1686"/>
                </a:lnTo>
                <a:lnTo>
                  <a:pt x="499" y="1683"/>
                </a:lnTo>
                <a:lnTo>
                  <a:pt x="626" y="1675"/>
                </a:lnTo>
                <a:lnTo>
                  <a:pt x="628" y="1727"/>
                </a:lnTo>
                <a:lnTo>
                  <a:pt x="631" y="1747"/>
                </a:lnTo>
                <a:lnTo>
                  <a:pt x="625" y="1755"/>
                </a:lnTo>
                <a:lnTo>
                  <a:pt x="634" y="1764"/>
                </a:lnTo>
                <a:lnTo>
                  <a:pt x="631" y="1793"/>
                </a:lnTo>
                <a:lnTo>
                  <a:pt x="905" y="1775"/>
                </a:lnTo>
                <a:lnTo>
                  <a:pt x="888" y="1772"/>
                </a:lnTo>
                <a:lnTo>
                  <a:pt x="883" y="1763"/>
                </a:lnTo>
                <a:lnTo>
                  <a:pt x="903" y="1748"/>
                </a:lnTo>
                <a:lnTo>
                  <a:pt x="921" y="1754"/>
                </a:lnTo>
                <a:lnTo>
                  <a:pt x="920" y="1747"/>
                </a:lnTo>
                <a:lnTo>
                  <a:pt x="897" y="1738"/>
                </a:lnTo>
                <a:lnTo>
                  <a:pt x="897" y="1727"/>
                </a:lnTo>
                <a:lnTo>
                  <a:pt x="887" y="1726"/>
                </a:lnTo>
                <a:lnTo>
                  <a:pt x="878" y="1723"/>
                </a:lnTo>
                <a:lnTo>
                  <a:pt x="888" y="1712"/>
                </a:lnTo>
                <a:lnTo>
                  <a:pt x="888" y="1697"/>
                </a:lnTo>
                <a:lnTo>
                  <a:pt x="893" y="1686"/>
                </a:lnTo>
                <a:lnTo>
                  <a:pt x="904" y="1672"/>
                </a:lnTo>
                <a:lnTo>
                  <a:pt x="891" y="1667"/>
                </a:lnTo>
                <a:lnTo>
                  <a:pt x="870" y="1681"/>
                </a:lnTo>
                <a:lnTo>
                  <a:pt x="872" y="1655"/>
                </a:lnTo>
                <a:lnTo>
                  <a:pt x="862" y="1644"/>
                </a:lnTo>
                <a:lnTo>
                  <a:pt x="874" y="1643"/>
                </a:lnTo>
                <a:lnTo>
                  <a:pt x="887" y="1651"/>
                </a:lnTo>
                <a:lnTo>
                  <a:pt x="895" y="1637"/>
                </a:lnTo>
                <a:lnTo>
                  <a:pt x="924" y="1629"/>
                </a:lnTo>
                <a:lnTo>
                  <a:pt x="919" y="1615"/>
                </a:lnTo>
                <a:lnTo>
                  <a:pt x="932" y="1607"/>
                </a:lnTo>
                <a:lnTo>
                  <a:pt x="945" y="1616"/>
                </a:lnTo>
                <a:lnTo>
                  <a:pt x="944" y="1591"/>
                </a:lnTo>
                <a:lnTo>
                  <a:pt x="951" y="1586"/>
                </a:lnTo>
                <a:lnTo>
                  <a:pt x="958" y="1595"/>
                </a:lnTo>
                <a:lnTo>
                  <a:pt x="978" y="1580"/>
                </a:lnTo>
                <a:lnTo>
                  <a:pt x="970" y="1565"/>
                </a:lnTo>
                <a:lnTo>
                  <a:pt x="991" y="1552"/>
                </a:lnTo>
                <a:lnTo>
                  <a:pt x="985" y="1545"/>
                </a:lnTo>
                <a:lnTo>
                  <a:pt x="990" y="1541"/>
                </a:lnTo>
                <a:lnTo>
                  <a:pt x="1001" y="1528"/>
                </a:lnTo>
                <a:lnTo>
                  <a:pt x="1021" y="1528"/>
                </a:lnTo>
                <a:lnTo>
                  <a:pt x="1005" y="1512"/>
                </a:lnTo>
                <a:lnTo>
                  <a:pt x="1009" y="1506"/>
                </a:lnTo>
                <a:lnTo>
                  <a:pt x="1022" y="1509"/>
                </a:lnTo>
                <a:lnTo>
                  <a:pt x="1019" y="1499"/>
                </a:lnTo>
                <a:lnTo>
                  <a:pt x="1029" y="1493"/>
                </a:lnTo>
                <a:lnTo>
                  <a:pt x="1035" y="1477"/>
                </a:lnTo>
                <a:lnTo>
                  <a:pt x="1019" y="1469"/>
                </a:lnTo>
                <a:lnTo>
                  <a:pt x="1015" y="1446"/>
                </a:lnTo>
                <a:lnTo>
                  <a:pt x="1028" y="1446"/>
                </a:lnTo>
                <a:lnTo>
                  <a:pt x="1040" y="1456"/>
                </a:lnTo>
                <a:lnTo>
                  <a:pt x="1046" y="1455"/>
                </a:lnTo>
                <a:lnTo>
                  <a:pt x="1043" y="1441"/>
                </a:lnTo>
                <a:lnTo>
                  <a:pt x="1032" y="1442"/>
                </a:lnTo>
                <a:lnTo>
                  <a:pt x="1042" y="1423"/>
                </a:lnTo>
                <a:lnTo>
                  <a:pt x="1031" y="1429"/>
                </a:lnTo>
                <a:lnTo>
                  <a:pt x="1029" y="1416"/>
                </a:lnTo>
                <a:lnTo>
                  <a:pt x="1046" y="1408"/>
                </a:lnTo>
                <a:lnTo>
                  <a:pt x="1050" y="1421"/>
                </a:lnTo>
                <a:lnTo>
                  <a:pt x="1069" y="1418"/>
                </a:lnTo>
                <a:lnTo>
                  <a:pt x="1040" y="1397"/>
                </a:lnTo>
                <a:lnTo>
                  <a:pt x="1064" y="1392"/>
                </a:lnTo>
                <a:lnTo>
                  <a:pt x="1069" y="1390"/>
                </a:lnTo>
                <a:lnTo>
                  <a:pt x="1064" y="1377"/>
                </a:lnTo>
                <a:lnTo>
                  <a:pt x="1070" y="1373"/>
                </a:lnTo>
                <a:lnTo>
                  <a:pt x="1103" y="1376"/>
                </a:lnTo>
                <a:lnTo>
                  <a:pt x="1139" y="1400"/>
                </a:lnTo>
                <a:lnTo>
                  <a:pt x="1149" y="1422"/>
                </a:lnTo>
                <a:lnTo>
                  <a:pt x="1144" y="1428"/>
                </a:lnTo>
                <a:lnTo>
                  <a:pt x="1180" y="1429"/>
                </a:lnTo>
                <a:lnTo>
                  <a:pt x="1206" y="1406"/>
                </a:lnTo>
                <a:lnTo>
                  <a:pt x="1225" y="1401"/>
                </a:lnTo>
                <a:lnTo>
                  <a:pt x="1227" y="1401"/>
                </a:lnTo>
                <a:lnTo>
                  <a:pt x="1229" y="1400"/>
                </a:lnTo>
                <a:lnTo>
                  <a:pt x="1281" y="1411"/>
                </a:lnTo>
                <a:lnTo>
                  <a:pt x="1291" y="1404"/>
                </a:lnTo>
                <a:lnTo>
                  <a:pt x="1306" y="1404"/>
                </a:lnTo>
                <a:lnTo>
                  <a:pt x="1309" y="1413"/>
                </a:lnTo>
                <a:lnTo>
                  <a:pt x="1330" y="1425"/>
                </a:lnTo>
                <a:lnTo>
                  <a:pt x="1336" y="1430"/>
                </a:lnTo>
                <a:lnTo>
                  <a:pt x="1339" y="1417"/>
                </a:lnTo>
                <a:lnTo>
                  <a:pt x="1329" y="1404"/>
                </a:lnTo>
                <a:lnTo>
                  <a:pt x="1337" y="1403"/>
                </a:lnTo>
                <a:lnTo>
                  <a:pt x="1346" y="1368"/>
                </a:lnTo>
                <a:lnTo>
                  <a:pt x="1362" y="1374"/>
                </a:lnTo>
                <a:lnTo>
                  <a:pt x="1364" y="1361"/>
                </a:lnTo>
                <a:lnTo>
                  <a:pt x="1385" y="1343"/>
                </a:lnTo>
                <a:lnTo>
                  <a:pt x="1396" y="1346"/>
                </a:lnTo>
                <a:lnTo>
                  <a:pt x="1401" y="1340"/>
                </a:lnTo>
                <a:lnTo>
                  <a:pt x="1401" y="1328"/>
                </a:lnTo>
                <a:lnTo>
                  <a:pt x="1424" y="1317"/>
                </a:lnTo>
                <a:lnTo>
                  <a:pt x="1470" y="1320"/>
                </a:lnTo>
                <a:lnTo>
                  <a:pt x="1484" y="1311"/>
                </a:lnTo>
                <a:lnTo>
                  <a:pt x="1524" y="1304"/>
                </a:lnTo>
                <a:lnTo>
                  <a:pt x="1531" y="1291"/>
                </a:lnTo>
                <a:lnTo>
                  <a:pt x="1539" y="1294"/>
                </a:lnTo>
                <a:lnTo>
                  <a:pt x="1555" y="1286"/>
                </a:lnTo>
                <a:lnTo>
                  <a:pt x="1555" y="1279"/>
                </a:lnTo>
                <a:lnTo>
                  <a:pt x="1564" y="1272"/>
                </a:lnTo>
                <a:lnTo>
                  <a:pt x="1557" y="1259"/>
                </a:lnTo>
                <a:lnTo>
                  <a:pt x="1545" y="1254"/>
                </a:lnTo>
                <a:lnTo>
                  <a:pt x="1514" y="1265"/>
                </a:lnTo>
                <a:lnTo>
                  <a:pt x="1516" y="1248"/>
                </a:lnTo>
                <a:lnTo>
                  <a:pt x="1494" y="1231"/>
                </a:lnTo>
                <a:lnTo>
                  <a:pt x="1485" y="1204"/>
                </a:lnTo>
                <a:lnTo>
                  <a:pt x="1503" y="1156"/>
                </a:lnTo>
                <a:lnTo>
                  <a:pt x="1496" y="1142"/>
                </a:lnTo>
                <a:lnTo>
                  <a:pt x="1482" y="1139"/>
                </a:lnTo>
                <a:lnTo>
                  <a:pt x="1477" y="1122"/>
                </a:lnTo>
                <a:lnTo>
                  <a:pt x="1451" y="1110"/>
                </a:lnTo>
                <a:lnTo>
                  <a:pt x="1440" y="1095"/>
                </a:lnTo>
                <a:lnTo>
                  <a:pt x="1434" y="1102"/>
                </a:lnTo>
                <a:lnTo>
                  <a:pt x="1383" y="1094"/>
                </a:lnTo>
                <a:lnTo>
                  <a:pt x="1360" y="1072"/>
                </a:lnTo>
                <a:lnTo>
                  <a:pt x="1351" y="1052"/>
                </a:lnTo>
                <a:lnTo>
                  <a:pt x="1330" y="1037"/>
                </a:lnTo>
                <a:lnTo>
                  <a:pt x="1316" y="1010"/>
                </a:lnTo>
                <a:lnTo>
                  <a:pt x="1305" y="1002"/>
                </a:lnTo>
                <a:lnTo>
                  <a:pt x="1297" y="989"/>
                </a:lnTo>
                <a:lnTo>
                  <a:pt x="1301" y="972"/>
                </a:lnTo>
                <a:lnTo>
                  <a:pt x="1301" y="971"/>
                </a:lnTo>
                <a:lnTo>
                  <a:pt x="1284" y="963"/>
                </a:lnTo>
                <a:lnTo>
                  <a:pt x="1274" y="927"/>
                </a:lnTo>
                <a:lnTo>
                  <a:pt x="1255" y="914"/>
                </a:lnTo>
                <a:lnTo>
                  <a:pt x="1241" y="915"/>
                </a:lnTo>
                <a:lnTo>
                  <a:pt x="1243" y="901"/>
                </a:lnTo>
                <a:lnTo>
                  <a:pt x="1254" y="896"/>
                </a:lnTo>
                <a:lnTo>
                  <a:pt x="1254" y="878"/>
                </a:lnTo>
                <a:lnTo>
                  <a:pt x="1264" y="884"/>
                </a:lnTo>
                <a:lnTo>
                  <a:pt x="1278" y="878"/>
                </a:lnTo>
                <a:lnTo>
                  <a:pt x="1275" y="867"/>
                </a:lnTo>
                <a:lnTo>
                  <a:pt x="1264" y="853"/>
                </a:lnTo>
                <a:lnTo>
                  <a:pt x="1195" y="811"/>
                </a:lnTo>
                <a:lnTo>
                  <a:pt x="1192" y="807"/>
                </a:lnTo>
                <a:lnTo>
                  <a:pt x="1195" y="796"/>
                </a:lnTo>
                <a:lnTo>
                  <a:pt x="1224" y="782"/>
                </a:lnTo>
                <a:lnTo>
                  <a:pt x="1240" y="787"/>
                </a:lnTo>
                <a:lnTo>
                  <a:pt x="1272" y="778"/>
                </a:lnTo>
                <a:lnTo>
                  <a:pt x="1306" y="781"/>
                </a:lnTo>
                <a:lnTo>
                  <a:pt x="1312" y="766"/>
                </a:lnTo>
                <a:lnTo>
                  <a:pt x="1329" y="776"/>
                </a:lnTo>
                <a:lnTo>
                  <a:pt x="1307" y="741"/>
                </a:lnTo>
                <a:lnTo>
                  <a:pt x="1324" y="745"/>
                </a:lnTo>
                <a:lnTo>
                  <a:pt x="1333" y="737"/>
                </a:lnTo>
                <a:lnTo>
                  <a:pt x="1338" y="742"/>
                </a:lnTo>
                <a:lnTo>
                  <a:pt x="1345" y="738"/>
                </a:lnTo>
                <a:lnTo>
                  <a:pt x="1342" y="713"/>
                </a:lnTo>
                <a:lnTo>
                  <a:pt x="1366" y="713"/>
                </a:lnTo>
                <a:lnTo>
                  <a:pt x="1362" y="705"/>
                </a:lnTo>
                <a:lnTo>
                  <a:pt x="1351" y="698"/>
                </a:lnTo>
                <a:lnTo>
                  <a:pt x="1319" y="701"/>
                </a:lnTo>
                <a:lnTo>
                  <a:pt x="1330" y="678"/>
                </a:lnTo>
                <a:lnTo>
                  <a:pt x="1312" y="676"/>
                </a:lnTo>
                <a:lnTo>
                  <a:pt x="1346" y="649"/>
                </a:lnTo>
                <a:lnTo>
                  <a:pt x="1343" y="643"/>
                </a:lnTo>
                <a:lnTo>
                  <a:pt x="1326" y="622"/>
                </a:lnTo>
                <a:lnTo>
                  <a:pt x="1309" y="617"/>
                </a:lnTo>
                <a:lnTo>
                  <a:pt x="1284" y="589"/>
                </a:lnTo>
                <a:lnTo>
                  <a:pt x="1269" y="593"/>
                </a:lnTo>
                <a:lnTo>
                  <a:pt x="1286" y="561"/>
                </a:lnTo>
                <a:lnTo>
                  <a:pt x="1270" y="565"/>
                </a:lnTo>
                <a:lnTo>
                  <a:pt x="1263" y="578"/>
                </a:lnTo>
                <a:lnTo>
                  <a:pt x="1228" y="574"/>
                </a:lnTo>
                <a:lnTo>
                  <a:pt x="1245" y="555"/>
                </a:lnTo>
                <a:lnTo>
                  <a:pt x="1276" y="552"/>
                </a:lnTo>
                <a:lnTo>
                  <a:pt x="1257" y="545"/>
                </a:lnTo>
                <a:lnTo>
                  <a:pt x="1253" y="523"/>
                </a:lnTo>
                <a:lnTo>
                  <a:pt x="1267" y="536"/>
                </a:lnTo>
                <a:lnTo>
                  <a:pt x="1286" y="534"/>
                </a:lnTo>
                <a:lnTo>
                  <a:pt x="1289" y="529"/>
                </a:lnTo>
                <a:lnTo>
                  <a:pt x="1286" y="514"/>
                </a:lnTo>
                <a:lnTo>
                  <a:pt x="1274" y="507"/>
                </a:lnTo>
                <a:lnTo>
                  <a:pt x="1244" y="511"/>
                </a:lnTo>
                <a:lnTo>
                  <a:pt x="1242" y="498"/>
                </a:lnTo>
                <a:lnTo>
                  <a:pt x="1228" y="496"/>
                </a:lnTo>
                <a:lnTo>
                  <a:pt x="1237" y="486"/>
                </a:lnTo>
                <a:lnTo>
                  <a:pt x="1253" y="486"/>
                </a:lnTo>
                <a:lnTo>
                  <a:pt x="1269" y="475"/>
                </a:lnTo>
                <a:lnTo>
                  <a:pt x="1284" y="480"/>
                </a:lnTo>
                <a:lnTo>
                  <a:pt x="1288" y="468"/>
                </a:lnTo>
                <a:lnTo>
                  <a:pt x="1296" y="464"/>
                </a:lnTo>
                <a:lnTo>
                  <a:pt x="1342" y="470"/>
                </a:lnTo>
                <a:lnTo>
                  <a:pt x="1380" y="483"/>
                </a:lnTo>
                <a:lnTo>
                  <a:pt x="1399" y="479"/>
                </a:lnTo>
                <a:lnTo>
                  <a:pt x="1404" y="494"/>
                </a:lnTo>
                <a:lnTo>
                  <a:pt x="1421" y="505"/>
                </a:lnTo>
                <a:lnTo>
                  <a:pt x="1453" y="500"/>
                </a:lnTo>
                <a:lnTo>
                  <a:pt x="1465" y="505"/>
                </a:lnTo>
                <a:lnTo>
                  <a:pt x="1474" y="505"/>
                </a:lnTo>
                <a:lnTo>
                  <a:pt x="1477" y="510"/>
                </a:lnTo>
                <a:lnTo>
                  <a:pt x="1512" y="497"/>
                </a:lnTo>
                <a:lnTo>
                  <a:pt x="1543" y="444"/>
                </a:lnTo>
                <a:lnTo>
                  <a:pt x="1553" y="438"/>
                </a:lnTo>
                <a:lnTo>
                  <a:pt x="1609" y="439"/>
                </a:lnTo>
                <a:lnTo>
                  <a:pt x="1635" y="432"/>
                </a:lnTo>
                <a:lnTo>
                  <a:pt x="1639" y="394"/>
                </a:lnTo>
                <a:lnTo>
                  <a:pt x="1662" y="388"/>
                </a:lnTo>
                <a:lnTo>
                  <a:pt x="1687" y="364"/>
                </a:lnTo>
                <a:lnTo>
                  <a:pt x="1719" y="369"/>
                </a:lnTo>
                <a:lnTo>
                  <a:pt x="1724" y="356"/>
                </a:lnTo>
                <a:lnTo>
                  <a:pt x="1718" y="350"/>
                </a:lnTo>
                <a:lnTo>
                  <a:pt x="1733" y="344"/>
                </a:lnTo>
                <a:lnTo>
                  <a:pt x="1734" y="323"/>
                </a:lnTo>
                <a:lnTo>
                  <a:pt x="1725" y="317"/>
                </a:lnTo>
                <a:lnTo>
                  <a:pt x="1738" y="319"/>
                </a:lnTo>
                <a:lnTo>
                  <a:pt x="1741" y="313"/>
                </a:lnTo>
                <a:lnTo>
                  <a:pt x="1762" y="320"/>
                </a:lnTo>
                <a:lnTo>
                  <a:pt x="1767" y="314"/>
                </a:lnTo>
                <a:lnTo>
                  <a:pt x="1779" y="291"/>
                </a:lnTo>
                <a:lnTo>
                  <a:pt x="1774" y="275"/>
                </a:lnTo>
                <a:lnTo>
                  <a:pt x="1783" y="275"/>
                </a:lnTo>
                <a:lnTo>
                  <a:pt x="1791" y="243"/>
                </a:lnTo>
                <a:lnTo>
                  <a:pt x="1781" y="238"/>
                </a:lnTo>
                <a:lnTo>
                  <a:pt x="1803" y="230"/>
                </a:lnTo>
                <a:lnTo>
                  <a:pt x="1802" y="217"/>
                </a:lnTo>
                <a:lnTo>
                  <a:pt x="1789" y="202"/>
                </a:lnTo>
                <a:lnTo>
                  <a:pt x="1795" y="190"/>
                </a:lnTo>
                <a:lnTo>
                  <a:pt x="1799" y="190"/>
                </a:lnTo>
                <a:lnTo>
                  <a:pt x="1810" y="186"/>
                </a:lnTo>
                <a:lnTo>
                  <a:pt x="1820" y="148"/>
                </a:lnTo>
                <a:lnTo>
                  <a:pt x="1838" y="166"/>
                </a:lnTo>
                <a:lnTo>
                  <a:pt x="1843" y="164"/>
                </a:lnTo>
                <a:lnTo>
                  <a:pt x="1830" y="143"/>
                </a:lnTo>
                <a:lnTo>
                  <a:pt x="1842" y="127"/>
                </a:lnTo>
                <a:lnTo>
                  <a:pt x="1852" y="139"/>
                </a:lnTo>
                <a:lnTo>
                  <a:pt x="1876" y="130"/>
                </a:lnTo>
                <a:lnTo>
                  <a:pt x="1871" y="118"/>
                </a:lnTo>
                <a:lnTo>
                  <a:pt x="1878" y="111"/>
                </a:lnTo>
                <a:lnTo>
                  <a:pt x="1866" y="91"/>
                </a:lnTo>
                <a:lnTo>
                  <a:pt x="1881" y="79"/>
                </a:lnTo>
                <a:lnTo>
                  <a:pt x="1870" y="62"/>
                </a:lnTo>
                <a:lnTo>
                  <a:pt x="1913" y="64"/>
                </a:lnTo>
                <a:lnTo>
                  <a:pt x="1913" y="61"/>
                </a:lnTo>
                <a:lnTo>
                  <a:pt x="1903" y="58"/>
                </a:lnTo>
                <a:lnTo>
                  <a:pt x="1902" y="41"/>
                </a:lnTo>
                <a:lnTo>
                  <a:pt x="1908" y="37"/>
                </a:lnTo>
                <a:lnTo>
                  <a:pt x="1922" y="66"/>
                </a:lnTo>
                <a:lnTo>
                  <a:pt x="1931" y="67"/>
                </a:lnTo>
                <a:lnTo>
                  <a:pt x="1941" y="59"/>
                </a:lnTo>
                <a:lnTo>
                  <a:pt x="1929" y="32"/>
                </a:lnTo>
                <a:lnTo>
                  <a:pt x="1912" y="33"/>
                </a:lnTo>
                <a:lnTo>
                  <a:pt x="1928" y="18"/>
                </a:lnTo>
                <a:lnTo>
                  <a:pt x="1920" y="5"/>
                </a:lnTo>
                <a:lnTo>
                  <a:pt x="1919" y="0"/>
                </a:lnTo>
                <a:lnTo>
                  <a:pt x="1947" y="12"/>
                </a:lnTo>
                <a:lnTo>
                  <a:pt x="1981" y="8"/>
                </a:lnTo>
                <a:lnTo>
                  <a:pt x="1987" y="30"/>
                </a:lnTo>
                <a:lnTo>
                  <a:pt x="1984" y="56"/>
                </a:lnTo>
                <a:lnTo>
                  <a:pt x="2035" y="75"/>
                </a:lnTo>
                <a:lnTo>
                  <a:pt x="2045" y="106"/>
                </a:lnTo>
                <a:lnTo>
                  <a:pt x="2055" y="112"/>
                </a:lnTo>
                <a:lnTo>
                  <a:pt x="2058" y="112"/>
                </a:lnTo>
                <a:lnTo>
                  <a:pt x="2060" y="112"/>
                </a:lnTo>
                <a:lnTo>
                  <a:pt x="2070" y="102"/>
                </a:lnTo>
                <a:lnTo>
                  <a:pt x="2082" y="95"/>
                </a:lnTo>
                <a:lnTo>
                  <a:pt x="2106" y="108"/>
                </a:lnTo>
                <a:lnTo>
                  <a:pt x="2141" y="108"/>
                </a:lnTo>
                <a:lnTo>
                  <a:pt x="2164" y="125"/>
                </a:lnTo>
                <a:lnTo>
                  <a:pt x="2202" y="157"/>
                </a:lnTo>
                <a:lnTo>
                  <a:pt x="2244" y="160"/>
                </a:lnTo>
                <a:lnTo>
                  <a:pt x="2249" y="163"/>
                </a:lnTo>
                <a:lnTo>
                  <a:pt x="2249" y="164"/>
                </a:lnTo>
                <a:lnTo>
                  <a:pt x="2250" y="168"/>
                </a:lnTo>
                <a:lnTo>
                  <a:pt x="2252" y="208"/>
                </a:lnTo>
                <a:lnTo>
                  <a:pt x="2263" y="212"/>
                </a:lnTo>
                <a:lnTo>
                  <a:pt x="2265" y="214"/>
                </a:lnTo>
                <a:lnTo>
                  <a:pt x="2311" y="204"/>
                </a:lnTo>
                <a:lnTo>
                  <a:pt x="2323" y="208"/>
                </a:lnTo>
                <a:lnTo>
                  <a:pt x="2346" y="217"/>
                </a:lnTo>
                <a:lnTo>
                  <a:pt x="2355" y="229"/>
                </a:lnTo>
                <a:lnTo>
                  <a:pt x="2350" y="262"/>
                </a:lnTo>
                <a:lnTo>
                  <a:pt x="2363" y="275"/>
                </a:lnTo>
                <a:lnTo>
                  <a:pt x="2398" y="279"/>
                </a:lnTo>
                <a:lnTo>
                  <a:pt x="2401" y="284"/>
                </a:lnTo>
                <a:lnTo>
                  <a:pt x="2396" y="315"/>
                </a:lnTo>
                <a:lnTo>
                  <a:pt x="2392" y="337"/>
                </a:lnTo>
                <a:lnTo>
                  <a:pt x="2394" y="342"/>
                </a:lnTo>
                <a:lnTo>
                  <a:pt x="2427" y="364"/>
                </a:lnTo>
                <a:lnTo>
                  <a:pt x="2466" y="386"/>
                </a:lnTo>
                <a:lnTo>
                  <a:pt x="2467" y="388"/>
                </a:lnTo>
                <a:lnTo>
                  <a:pt x="2461" y="428"/>
                </a:lnTo>
                <a:lnTo>
                  <a:pt x="2463" y="444"/>
                </a:lnTo>
                <a:lnTo>
                  <a:pt x="2473" y="452"/>
                </a:lnTo>
                <a:lnTo>
                  <a:pt x="2480" y="458"/>
                </a:lnTo>
                <a:lnTo>
                  <a:pt x="2497" y="459"/>
                </a:lnTo>
                <a:lnTo>
                  <a:pt x="2512" y="426"/>
                </a:lnTo>
                <a:lnTo>
                  <a:pt x="2515" y="424"/>
                </a:lnTo>
                <a:lnTo>
                  <a:pt x="2524" y="420"/>
                </a:lnTo>
                <a:lnTo>
                  <a:pt x="2529" y="419"/>
                </a:lnTo>
                <a:lnTo>
                  <a:pt x="2538" y="430"/>
                </a:lnTo>
                <a:lnTo>
                  <a:pt x="2552" y="445"/>
                </a:lnTo>
                <a:lnTo>
                  <a:pt x="2603" y="470"/>
                </a:lnTo>
                <a:lnTo>
                  <a:pt x="2633" y="470"/>
                </a:lnTo>
                <a:lnTo>
                  <a:pt x="2642" y="492"/>
                </a:lnTo>
                <a:lnTo>
                  <a:pt x="2632" y="510"/>
                </a:lnTo>
                <a:lnTo>
                  <a:pt x="2649" y="532"/>
                </a:lnTo>
                <a:lnTo>
                  <a:pt x="2645" y="549"/>
                </a:lnTo>
                <a:lnTo>
                  <a:pt x="2701" y="567"/>
                </a:lnTo>
                <a:lnTo>
                  <a:pt x="2725" y="593"/>
                </a:lnTo>
                <a:lnTo>
                  <a:pt x="2730" y="599"/>
                </a:lnTo>
                <a:lnTo>
                  <a:pt x="2731" y="606"/>
                </a:lnTo>
                <a:lnTo>
                  <a:pt x="2734" y="632"/>
                </a:lnTo>
                <a:lnTo>
                  <a:pt x="2722" y="656"/>
                </a:lnTo>
                <a:lnTo>
                  <a:pt x="2689" y="675"/>
                </a:lnTo>
                <a:lnTo>
                  <a:pt x="2681" y="691"/>
                </a:lnTo>
                <a:lnTo>
                  <a:pt x="2684" y="692"/>
                </a:lnTo>
                <a:lnTo>
                  <a:pt x="2722" y="698"/>
                </a:lnTo>
                <a:lnTo>
                  <a:pt x="2733" y="706"/>
                </a:lnTo>
                <a:lnTo>
                  <a:pt x="2745" y="733"/>
                </a:lnTo>
                <a:lnTo>
                  <a:pt x="2735" y="770"/>
                </a:lnTo>
                <a:lnTo>
                  <a:pt x="2740" y="781"/>
                </a:lnTo>
                <a:lnTo>
                  <a:pt x="2746" y="787"/>
                </a:lnTo>
                <a:lnTo>
                  <a:pt x="2759" y="790"/>
                </a:lnTo>
                <a:lnTo>
                  <a:pt x="2769" y="786"/>
                </a:lnTo>
                <a:lnTo>
                  <a:pt x="2812" y="752"/>
                </a:lnTo>
                <a:lnTo>
                  <a:pt x="2823" y="752"/>
                </a:lnTo>
                <a:lnTo>
                  <a:pt x="2839" y="790"/>
                </a:lnTo>
                <a:lnTo>
                  <a:pt x="2841" y="792"/>
                </a:lnTo>
                <a:lnTo>
                  <a:pt x="2890" y="790"/>
                </a:lnTo>
                <a:lnTo>
                  <a:pt x="2901" y="798"/>
                </a:lnTo>
                <a:lnTo>
                  <a:pt x="2904" y="802"/>
                </a:lnTo>
                <a:lnTo>
                  <a:pt x="2892" y="827"/>
                </a:lnTo>
                <a:lnTo>
                  <a:pt x="2909" y="858"/>
                </a:lnTo>
                <a:lnTo>
                  <a:pt x="2897" y="884"/>
                </a:lnTo>
                <a:lnTo>
                  <a:pt x="2898" y="901"/>
                </a:lnTo>
                <a:lnTo>
                  <a:pt x="2917" y="904"/>
                </a:lnTo>
                <a:lnTo>
                  <a:pt x="2940" y="882"/>
                </a:lnTo>
                <a:lnTo>
                  <a:pt x="2949" y="890"/>
                </a:lnTo>
                <a:lnTo>
                  <a:pt x="2951" y="909"/>
                </a:lnTo>
                <a:lnTo>
                  <a:pt x="2954" y="923"/>
                </a:lnTo>
                <a:lnTo>
                  <a:pt x="2965" y="961"/>
                </a:lnTo>
                <a:lnTo>
                  <a:pt x="2966" y="991"/>
                </a:lnTo>
                <a:lnTo>
                  <a:pt x="2971" y="993"/>
                </a:lnTo>
                <a:lnTo>
                  <a:pt x="3041" y="1027"/>
                </a:lnTo>
                <a:lnTo>
                  <a:pt x="3067" y="1029"/>
                </a:lnTo>
                <a:lnTo>
                  <a:pt x="3070" y="1032"/>
                </a:lnTo>
                <a:lnTo>
                  <a:pt x="3070" y="1037"/>
                </a:lnTo>
                <a:lnTo>
                  <a:pt x="3074" y="1070"/>
                </a:lnTo>
                <a:lnTo>
                  <a:pt x="3100" y="1087"/>
                </a:lnTo>
                <a:lnTo>
                  <a:pt x="3113" y="1098"/>
                </a:lnTo>
                <a:lnTo>
                  <a:pt x="3139" y="1132"/>
                </a:lnTo>
                <a:lnTo>
                  <a:pt x="3140" y="1133"/>
                </a:lnTo>
                <a:lnTo>
                  <a:pt x="3129" y="1163"/>
                </a:lnTo>
                <a:lnTo>
                  <a:pt x="3161" y="1179"/>
                </a:lnTo>
                <a:lnTo>
                  <a:pt x="3199" y="1212"/>
                </a:lnTo>
                <a:lnTo>
                  <a:pt x="3190" y="1241"/>
                </a:lnTo>
                <a:lnTo>
                  <a:pt x="3205" y="1263"/>
                </a:lnTo>
                <a:lnTo>
                  <a:pt x="3228" y="1268"/>
                </a:lnTo>
                <a:lnTo>
                  <a:pt x="3231" y="1268"/>
                </a:lnTo>
                <a:lnTo>
                  <a:pt x="3255" y="1246"/>
                </a:lnTo>
                <a:lnTo>
                  <a:pt x="3265" y="1246"/>
                </a:lnTo>
                <a:lnTo>
                  <a:pt x="3268" y="1246"/>
                </a:lnTo>
                <a:lnTo>
                  <a:pt x="3296" y="1268"/>
                </a:lnTo>
                <a:lnTo>
                  <a:pt x="3322" y="1307"/>
                </a:lnTo>
                <a:lnTo>
                  <a:pt x="3347" y="1318"/>
                </a:lnTo>
                <a:lnTo>
                  <a:pt x="3357" y="1331"/>
                </a:lnTo>
                <a:lnTo>
                  <a:pt x="3371" y="1334"/>
                </a:lnTo>
                <a:lnTo>
                  <a:pt x="3385" y="1330"/>
                </a:lnTo>
                <a:lnTo>
                  <a:pt x="3386" y="1329"/>
                </a:lnTo>
                <a:lnTo>
                  <a:pt x="3382" y="1295"/>
                </a:lnTo>
                <a:lnTo>
                  <a:pt x="3387" y="1288"/>
                </a:lnTo>
                <a:lnTo>
                  <a:pt x="3388" y="1287"/>
                </a:lnTo>
                <a:lnTo>
                  <a:pt x="3407" y="1287"/>
                </a:lnTo>
                <a:lnTo>
                  <a:pt x="3412" y="1288"/>
                </a:lnTo>
                <a:lnTo>
                  <a:pt x="3441" y="1304"/>
                </a:lnTo>
                <a:lnTo>
                  <a:pt x="3442" y="1304"/>
                </a:lnTo>
                <a:lnTo>
                  <a:pt x="3495" y="1308"/>
                </a:lnTo>
                <a:lnTo>
                  <a:pt x="3522" y="1300"/>
                </a:lnTo>
                <a:lnTo>
                  <a:pt x="3542" y="1325"/>
                </a:lnTo>
                <a:lnTo>
                  <a:pt x="3565" y="1339"/>
                </a:lnTo>
                <a:lnTo>
                  <a:pt x="3584" y="1340"/>
                </a:lnTo>
                <a:lnTo>
                  <a:pt x="3634" y="1342"/>
                </a:lnTo>
                <a:lnTo>
                  <a:pt x="3650" y="1363"/>
                </a:lnTo>
                <a:lnTo>
                  <a:pt x="3666" y="1367"/>
                </a:lnTo>
                <a:lnTo>
                  <a:pt x="3668" y="1365"/>
                </a:lnTo>
                <a:lnTo>
                  <a:pt x="3683" y="1328"/>
                </a:lnTo>
                <a:lnTo>
                  <a:pt x="3685" y="1325"/>
                </a:lnTo>
                <a:lnTo>
                  <a:pt x="3704" y="1319"/>
                </a:lnTo>
                <a:lnTo>
                  <a:pt x="3708" y="1319"/>
                </a:lnTo>
                <a:lnTo>
                  <a:pt x="3725" y="1333"/>
                </a:lnTo>
                <a:lnTo>
                  <a:pt x="3719" y="1384"/>
                </a:lnTo>
                <a:lnTo>
                  <a:pt x="3730" y="1398"/>
                </a:lnTo>
                <a:lnTo>
                  <a:pt x="3732" y="1397"/>
                </a:lnTo>
                <a:lnTo>
                  <a:pt x="3747" y="1389"/>
                </a:lnTo>
                <a:lnTo>
                  <a:pt x="3742" y="1356"/>
                </a:lnTo>
                <a:lnTo>
                  <a:pt x="3745" y="1353"/>
                </a:lnTo>
                <a:lnTo>
                  <a:pt x="3763" y="1344"/>
                </a:lnTo>
                <a:lnTo>
                  <a:pt x="3785" y="1348"/>
                </a:lnTo>
                <a:lnTo>
                  <a:pt x="3814" y="1356"/>
                </a:lnTo>
                <a:lnTo>
                  <a:pt x="3824" y="1368"/>
                </a:lnTo>
                <a:lnTo>
                  <a:pt x="3830" y="1376"/>
                </a:lnTo>
                <a:lnTo>
                  <a:pt x="3830" y="1376"/>
                </a:lnTo>
                <a:lnTo>
                  <a:pt x="3839" y="1379"/>
                </a:lnTo>
                <a:lnTo>
                  <a:pt x="3870" y="1386"/>
                </a:lnTo>
                <a:lnTo>
                  <a:pt x="3899" y="1376"/>
                </a:lnTo>
                <a:lnTo>
                  <a:pt x="3907" y="1371"/>
                </a:lnTo>
                <a:lnTo>
                  <a:pt x="3886" y="1367"/>
                </a:lnTo>
                <a:lnTo>
                  <a:pt x="3886" y="1366"/>
                </a:lnTo>
                <a:lnTo>
                  <a:pt x="3885" y="1360"/>
                </a:lnTo>
                <a:lnTo>
                  <a:pt x="3915" y="1334"/>
                </a:lnTo>
                <a:lnTo>
                  <a:pt x="3920" y="1337"/>
                </a:lnTo>
                <a:lnTo>
                  <a:pt x="3939" y="1389"/>
                </a:lnTo>
                <a:lnTo>
                  <a:pt x="3961" y="1398"/>
                </a:lnTo>
                <a:lnTo>
                  <a:pt x="3973" y="1394"/>
                </a:lnTo>
                <a:lnTo>
                  <a:pt x="3998" y="1363"/>
                </a:lnTo>
                <a:lnTo>
                  <a:pt x="4002" y="1364"/>
                </a:lnTo>
                <a:lnTo>
                  <a:pt x="4021" y="1376"/>
                </a:lnTo>
                <a:lnTo>
                  <a:pt x="4025" y="1379"/>
                </a:lnTo>
                <a:lnTo>
                  <a:pt x="4034" y="1379"/>
                </a:lnTo>
                <a:lnTo>
                  <a:pt x="4047" y="1379"/>
                </a:lnTo>
                <a:lnTo>
                  <a:pt x="4051" y="1384"/>
                </a:lnTo>
                <a:lnTo>
                  <a:pt x="4071" y="1419"/>
                </a:lnTo>
                <a:lnTo>
                  <a:pt x="4076" y="1458"/>
                </a:lnTo>
                <a:lnTo>
                  <a:pt x="4085" y="1464"/>
                </a:lnTo>
                <a:lnTo>
                  <a:pt x="4118" y="1457"/>
                </a:lnTo>
                <a:lnTo>
                  <a:pt x="4106" y="1426"/>
                </a:lnTo>
                <a:lnTo>
                  <a:pt x="4081" y="1395"/>
                </a:lnTo>
                <a:lnTo>
                  <a:pt x="4081" y="1393"/>
                </a:lnTo>
                <a:lnTo>
                  <a:pt x="4083" y="1391"/>
                </a:lnTo>
                <a:lnTo>
                  <a:pt x="4102" y="1392"/>
                </a:lnTo>
                <a:lnTo>
                  <a:pt x="4105" y="1370"/>
                </a:lnTo>
                <a:lnTo>
                  <a:pt x="4106" y="1370"/>
                </a:lnTo>
                <a:lnTo>
                  <a:pt x="4106" y="1367"/>
                </a:lnTo>
                <a:lnTo>
                  <a:pt x="4139" y="1352"/>
                </a:lnTo>
                <a:lnTo>
                  <a:pt x="4135" y="1340"/>
                </a:lnTo>
                <a:lnTo>
                  <a:pt x="4135" y="1339"/>
                </a:lnTo>
                <a:lnTo>
                  <a:pt x="4142" y="1335"/>
                </a:lnTo>
                <a:lnTo>
                  <a:pt x="4145" y="1337"/>
                </a:lnTo>
                <a:lnTo>
                  <a:pt x="4167" y="1358"/>
                </a:lnTo>
                <a:lnTo>
                  <a:pt x="4170" y="1365"/>
                </a:lnTo>
                <a:lnTo>
                  <a:pt x="4170" y="1365"/>
                </a:lnTo>
                <a:lnTo>
                  <a:pt x="4162" y="1383"/>
                </a:lnTo>
                <a:lnTo>
                  <a:pt x="4143" y="1400"/>
                </a:lnTo>
                <a:lnTo>
                  <a:pt x="4143" y="1406"/>
                </a:lnTo>
                <a:lnTo>
                  <a:pt x="4144" y="1418"/>
                </a:lnTo>
                <a:lnTo>
                  <a:pt x="4148" y="1420"/>
                </a:lnTo>
                <a:lnTo>
                  <a:pt x="4178" y="1417"/>
                </a:lnTo>
                <a:lnTo>
                  <a:pt x="4192" y="1440"/>
                </a:lnTo>
                <a:lnTo>
                  <a:pt x="4218" y="1417"/>
                </a:lnTo>
                <a:lnTo>
                  <a:pt x="4244" y="1430"/>
                </a:lnTo>
                <a:lnTo>
                  <a:pt x="4250" y="1428"/>
                </a:lnTo>
                <a:lnTo>
                  <a:pt x="4264" y="1422"/>
                </a:lnTo>
                <a:lnTo>
                  <a:pt x="4310" y="1427"/>
                </a:lnTo>
                <a:lnTo>
                  <a:pt x="4313" y="1426"/>
                </a:lnTo>
                <a:lnTo>
                  <a:pt x="4330" y="1417"/>
                </a:lnTo>
                <a:lnTo>
                  <a:pt x="4335" y="1388"/>
                </a:lnTo>
                <a:lnTo>
                  <a:pt x="4345" y="1378"/>
                </a:lnTo>
                <a:lnTo>
                  <a:pt x="4354" y="1377"/>
                </a:lnTo>
                <a:lnTo>
                  <a:pt x="4376" y="1388"/>
                </a:lnTo>
                <a:lnTo>
                  <a:pt x="4403" y="1385"/>
                </a:lnTo>
                <a:lnTo>
                  <a:pt x="4402" y="1366"/>
                </a:lnTo>
                <a:lnTo>
                  <a:pt x="4417" y="1355"/>
                </a:lnTo>
                <a:lnTo>
                  <a:pt x="4433" y="1353"/>
                </a:lnTo>
                <a:lnTo>
                  <a:pt x="4442" y="1382"/>
                </a:lnTo>
                <a:lnTo>
                  <a:pt x="4459" y="1373"/>
                </a:lnTo>
                <a:lnTo>
                  <a:pt x="4470" y="1374"/>
                </a:lnTo>
                <a:lnTo>
                  <a:pt x="4471" y="1374"/>
                </a:lnTo>
                <a:lnTo>
                  <a:pt x="4473" y="1405"/>
                </a:lnTo>
                <a:lnTo>
                  <a:pt x="4487" y="1433"/>
                </a:lnTo>
                <a:lnTo>
                  <a:pt x="4513" y="1413"/>
                </a:lnTo>
                <a:lnTo>
                  <a:pt x="4511" y="1400"/>
                </a:lnTo>
                <a:lnTo>
                  <a:pt x="4496" y="1390"/>
                </a:lnTo>
                <a:lnTo>
                  <a:pt x="4508" y="1380"/>
                </a:lnTo>
                <a:lnTo>
                  <a:pt x="4516" y="1377"/>
                </a:lnTo>
                <a:lnTo>
                  <a:pt x="4562" y="1398"/>
                </a:lnTo>
                <a:lnTo>
                  <a:pt x="4570" y="1398"/>
                </a:lnTo>
                <a:lnTo>
                  <a:pt x="4584" y="1393"/>
                </a:lnTo>
                <a:lnTo>
                  <a:pt x="4589" y="1389"/>
                </a:lnTo>
                <a:lnTo>
                  <a:pt x="4575" y="1361"/>
                </a:lnTo>
                <a:lnTo>
                  <a:pt x="4577" y="1359"/>
                </a:lnTo>
                <a:lnTo>
                  <a:pt x="4585" y="1358"/>
                </a:lnTo>
                <a:lnTo>
                  <a:pt x="4600" y="1369"/>
                </a:lnTo>
                <a:lnTo>
                  <a:pt x="4618" y="1359"/>
                </a:lnTo>
                <a:lnTo>
                  <a:pt x="4647" y="1361"/>
                </a:lnTo>
                <a:lnTo>
                  <a:pt x="4652" y="1366"/>
                </a:lnTo>
                <a:lnTo>
                  <a:pt x="4649" y="1368"/>
                </a:lnTo>
                <a:lnTo>
                  <a:pt x="4611" y="1382"/>
                </a:lnTo>
                <a:lnTo>
                  <a:pt x="4637" y="1397"/>
                </a:lnTo>
                <a:lnTo>
                  <a:pt x="4636" y="1419"/>
                </a:lnTo>
                <a:lnTo>
                  <a:pt x="4626" y="1431"/>
                </a:lnTo>
                <a:lnTo>
                  <a:pt x="4631" y="1444"/>
                </a:lnTo>
                <a:lnTo>
                  <a:pt x="4633" y="1444"/>
                </a:lnTo>
                <a:lnTo>
                  <a:pt x="4677" y="1438"/>
                </a:lnTo>
                <a:lnTo>
                  <a:pt x="4678" y="1439"/>
                </a:lnTo>
                <a:lnTo>
                  <a:pt x="4671" y="1455"/>
                </a:lnTo>
                <a:lnTo>
                  <a:pt x="4681" y="1460"/>
                </a:lnTo>
                <a:lnTo>
                  <a:pt x="4708" y="1427"/>
                </a:lnTo>
                <a:lnTo>
                  <a:pt x="4735" y="1438"/>
                </a:lnTo>
                <a:lnTo>
                  <a:pt x="4726" y="1427"/>
                </a:lnTo>
                <a:lnTo>
                  <a:pt x="4724" y="1409"/>
                </a:lnTo>
                <a:lnTo>
                  <a:pt x="4737" y="1407"/>
                </a:lnTo>
                <a:lnTo>
                  <a:pt x="4751" y="1438"/>
                </a:lnTo>
                <a:lnTo>
                  <a:pt x="4765" y="1446"/>
                </a:lnTo>
                <a:lnTo>
                  <a:pt x="4773" y="1459"/>
                </a:lnTo>
                <a:lnTo>
                  <a:pt x="4787" y="1460"/>
                </a:lnTo>
                <a:lnTo>
                  <a:pt x="4791" y="1457"/>
                </a:lnTo>
                <a:lnTo>
                  <a:pt x="4783" y="1445"/>
                </a:lnTo>
                <a:lnTo>
                  <a:pt x="4797" y="1422"/>
                </a:lnTo>
                <a:lnTo>
                  <a:pt x="4790" y="1416"/>
                </a:lnTo>
                <a:lnTo>
                  <a:pt x="4807" y="1406"/>
                </a:lnTo>
                <a:lnTo>
                  <a:pt x="4814" y="1393"/>
                </a:lnTo>
                <a:lnTo>
                  <a:pt x="4816" y="1392"/>
                </a:lnTo>
                <a:lnTo>
                  <a:pt x="4822" y="1393"/>
                </a:lnTo>
                <a:lnTo>
                  <a:pt x="4821" y="1435"/>
                </a:lnTo>
                <a:lnTo>
                  <a:pt x="4811" y="1455"/>
                </a:lnTo>
                <a:lnTo>
                  <a:pt x="4812" y="1457"/>
                </a:lnTo>
                <a:lnTo>
                  <a:pt x="4826" y="1472"/>
                </a:lnTo>
                <a:lnTo>
                  <a:pt x="4858" y="1456"/>
                </a:lnTo>
                <a:lnTo>
                  <a:pt x="4860" y="1457"/>
                </a:lnTo>
                <a:lnTo>
                  <a:pt x="4865" y="1465"/>
                </a:lnTo>
                <a:lnTo>
                  <a:pt x="4869" y="1470"/>
                </a:lnTo>
                <a:lnTo>
                  <a:pt x="4859" y="1477"/>
                </a:lnTo>
                <a:lnTo>
                  <a:pt x="4862" y="1483"/>
                </a:lnTo>
                <a:lnTo>
                  <a:pt x="4890" y="1503"/>
                </a:lnTo>
                <a:lnTo>
                  <a:pt x="4857" y="1532"/>
                </a:lnTo>
                <a:lnTo>
                  <a:pt x="4852" y="1553"/>
                </a:lnTo>
                <a:lnTo>
                  <a:pt x="4856" y="1557"/>
                </a:lnTo>
                <a:lnTo>
                  <a:pt x="4887" y="1565"/>
                </a:lnTo>
                <a:lnTo>
                  <a:pt x="4896" y="1599"/>
                </a:lnTo>
                <a:lnTo>
                  <a:pt x="4907" y="1613"/>
                </a:lnTo>
                <a:lnTo>
                  <a:pt x="4922" y="1605"/>
                </a:lnTo>
                <a:lnTo>
                  <a:pt x="4923" y="1609"/>
                </a:lnTo>
                <a:lnTo>
                  <a:pt x="4929" y="1624"/>
                </a:lnTo>
                <a:lnTo>
                  <a:pt x="4921" y="1642"/>
                </a:lnTo>
                <a:lnTo>
                  <a:pt x="4925" y="1664"/>
                </a:lnTo>
                <a:lnTo>
                  <a:pt x="4946" y="1668"/>
                </a:lnTo>
                <a:lnTo>
                  <a:pt x="4960" y="1691"/>
                </a:lnTo>
                <a:lnTo>
                  <a:pt x="4956" y="1704"/>
                </a:lnTo>
                <a:lnTo>
                  <a:pt x="4935" y="1711"/>
                </a:lnTo>
                <a:lnTo>
                  <a:pt x="4929" y="1713"/>
                </a:lnTo>
                <a:lnTo>
                  <a:pt x="4931" y="1707"/>
                </a:lnTo>
                <a:lnTo>
                  <a:pt x="4914" y="1701"/>
                </a:lnTo>
                <a:lnTo>
                  <a:pt x="4890" y="1700"/>
                </a:lnTo>
                <a:lnTo>
                  <a:pt x="4841" y="1711"/>
                </a:lnTo>
                <a:lnTo>
                  <a:pt x="4835" y="1686"/>
                </a:lnTo>
                <a:lnTo>
                  <a:pt x="4809" y="1709"/>
                </a:lnTo>
                <a:lnTo>
                  <a:pt x="4791" y="1713"/>
                </a:lnTo>
                <a:lnTo>
                  <a:pt x="4784" y="1699"/>
                </a:lnTo>
                <a:lnTo>
                  <a:pt x="4789" y="1677"/>
                </a:lnTo>
                <a:lnTo>
                  <a:pt x="4778" y="1681"/>
                </a:lnTo>
                <a:lnTo>
                  <a:pt x="4774" y="1683"/>
                </a:lnTo>
                <a:lnTo>
                  <a:pt x="4765" y="1688"/>
                </a:lnTo>
                <a:lnTo>
                  <a:pt x="4751" y="1711"/>
                </a:lnTo>
                <a:lnTo>
                  <a:pt x="4740" y="1712"/>
                </a:lnTo>
                <a:lnTo>
                  <a:pt x="4739" y="1723"/>
                </a:lnTo>
                <a:lnTo>
                  <a:pt x="4724" y="1733"/>
                </a:lnTo>
                <a:lnTo>
                  <a:pt x="4728" y="1749"/>
                </a:lnTo>
                <a:lnTo>
                  <a:pt x="4722" y="1758"/>
                </a:lnTo>
                <a:lnTo>
                  <a:pt x="4735" y="1758"/>
                </a:lnTo>
                <a:lnTo>
                  <a:pt x="4732" y="1765"/>
                </a:lnTo>
                <a:lnTo>
                  <a:pt x="4713" y="1772"/>
                </a:lnTo>
                <a:lnTo>
                  <a:pt x="4701" y="1785"/>
                </a:lnTo>
                <a:lnTo>
                  <a:pt x="4685" y="1782"/>
                </a:lnTo>
                <a:lnTo>
                  <a:pt x="4680" y="1801"/>
                </a:lnTo>
                <a:lnTo>
                  <a:pt x="4689" y="1804"/>
                </a:lnTo>
                <a:lnTo>
                  <a:pt x="4692" y="1822"/>
                </a:lnTo>
                <a:lnTo>
                  <a:pt x="4712" y="1822"/>
                </a:lnTo>
                <a:lnTo>
                  <a:pt x="4716" y="1832"/>
                </a:lnTo>
                <a:lnTo>
                  <a:pt x="4696" y="1834"/>
                </a:lnTo>
                <a:lnTo>
                  <a:pt x="4683" y="1848"/>
                </a:lnTo>
                <a:lnTo>
                  <a:pt x="4679" y="1858"/>
                </a:lnTo>
                <a:lnTo>
                  <a:pt x="4687" y="1862"/>
                </a:lnTo>
                <a:lnTo>
                  <a:pt x="4685" y="1865"/>
                </a:lnTo>
                <a:lnTo>
                  <a:pt x="4679" y="1871"/>
                </a:lnTo>
                <a:lnTo>
                  <a:pt x="4675" y="1869"/>
                </a:lnTo>
                <a:lnTo>
                  <a:pt x="4668" y="1855"/>
                </a:lnTo>
                <a:lnTo>
                  <a:pt x="4637" y="1849"/>
                </a:lnTo>
                <a:lnTo>
                  <a:pt x="4642" y="1844"/>
                </a:lnTo>
                <a:lnTo>
                  <a:pt x="4621" y="1852"/>
                </a:lnTo>
                <a:lnTo>
                  <a:pt x="4625" y="1858"/>
                </a:lnTo>
                <a:lnTo>
                  <a:pt x="4616" y="1886"/>
                </a:lnTo>
                <a:lnTo>
                  <a:pt x="4626" y="1888"/>
                </a:lnTo>
                <a:lnTo>
                  <a:pt x="4605" y="1912"/>
                </a:lnTo>
                <a:lnTo>
                  <a:pt x="4614" y="1929"/>
                </a:lnTo>
                <a:lnTo>
                  <a:pt x="4590" y="1932"/>
                </a:lnTo>
                <a:lnTo>
                  <a:pt x="4592" y="1920"/>
                </a:lnTo>
                <a:lnTo>
                  <a:pt x="4584" y="1919"/>
                </a:lnTo>
                <a:lnTo>
                  <a:pt x="4602" y="1882"/>
                </a:lnTo>
                <a:lnTo>
                  <a:pt x="4597" y="1879"/>
                </a:lnTo>
                <a:lnTo>
                  <a:pt x="4579" y="1890"/>
                </a:lnTo>
                <a:lnTo>
                  <a:pt x="4573" y="1884"/>
                </a:lnTo>
                <a:lnTo>
                  <a:pt x="4558" y="1869"/>
                </a:lnTo>
                <a:lnTo>
                  <a:pt x="4561" y="1857"/>
                </a:lnTo>
                <a:lnTo>
                  <a:pt x="4542" y="1873"/>
                </a:lnTo>
                <a:lnTo>
                  <a:pt x="4521" y="1880"/>
                </a:lnTo>
                <a:lnTo>
                  <a:pt x="4520" y="1880"/>
                </a:lnTo>
                <a:lnTo>
                  <a:pt x="4502" y="1897"/>
                </a:lnTo>
                <a:lnTo>
                  <a:pt x="4510" y="1920"/>
                </a:lnTo>
                <a:lnTo>
                  <a:pt x="4527" y="1931"/>
                </a:lnTo>
                <a:lnTo>
                  <a:pt x="4515" y="1941"/>
                </a:lnTo>
                <a:lnTo>
                  <a:pt x="4515" y="1949"/>
                </a:lnTo>
                <a:lnTo>
                  <a:pt x="4499" y="1955"/>
                </a:lnTo>
                <a:lnTo>
                  <a:pt x="4481" y="1949"/>
                </a:lnTo>
                <a:lnTo>
                  <a:pt x="4482" y="1956"/>
                </a:lnTo>
                <a:lnTo>
                  <a:pt x="4475" y="1955"/>
                </a:lnTo>
                <a:lnTo>
                  <a:pt x="4475" y="1955"/>
                </a:lnTo>
                <a:lnTo>
                  <a:pt x="4467" y="1957"/>
                </a:lnTo>
                <a:lnTo>
                  <a:pt x="4470" y="1974"/>
                </a:lnTo>
                <a:lnTo>
                  <a:pt x="4462" y="1979"/>
                </a:lnTo>
                <a:lnTo>
                  <a:pt x="4466" y="1988"/>
                </a:lnTo>
                <a:lnTo>
                  <a:pt x="4457" y="1993"/>
                </a:lnTo>
                <a:lnTo>
                  <a:pt x="4468" y="2002"/>
                </a:lnTo>
                <a:lnTo>
                  <a:pt x="4462" y="2016"/>
                </a:lnTo>
                <a:lnTo>
                  <a:pt x="4468" y="2028"/>
                </a:lnTo>
                <a:lnTo>
                  <a:pt x="4479" y="2029"/>
                </a:lnTo>
                <a:lnTo>
                  <a:pt x="4480" y="2044"/>
                </a:lnTo>
                <a:lnTo>
                  <a:pt x="4455" y="2034"/>
                </a:lnTo>
                <a:lnTo>
                  <a:pt x="4447" y="2073"/>
                </a:lnTo>
                <a:lnTo>
                  <a:pt x="4449" y="2082"/>
                </a:lnTo>
                <a:lnTo>
                  <a:pt x="4466" y="2081"/>
                </a:lnTo>
                <a:lnTo>
                  <a:pt x="4457" y="2131"/>
                </a:lnTo>
                <a:lnTo>
                  <a:pt x="4482" y="2125"/>
                </a:lnTo>
                <a:lnTo>
                  <a:pt x="4477" y="2139"/>
                </a:lnTo>
                <a:lnTo>
                  <a:pt x="4466" y="2139"/>
                </a:lnTo>
                <a:lnTo>
                  <a:pt x="4466" y="2151"/>
                </a:lnTo>
                <a:lnTo>
                  <a:pt x="4447" y="2159"/>
                </a:lnTo>
                <a:lnTo>
                  <a:pt x="4443" y="2171"/>
                </a:lnTo>
                <a:lnTo>
                  <a:pt x="4476" y="2162"/>
                </a:lnTo>
                <a:lnTo>
                  <a:pt x="4475" y="2181"/>
                </a:lnTo>
                <a:lnTo>
                  <a:pt x="4495" y="2168"/>
                </a:lnTo>
                <a:lnTo>
                  <a:pt x="4514" y="2166"/>
                </a:lnTo>
                <a:lnTo>
                  <a:pt x="4500" y="2176"/>
                </a:lnTo>
                <a:lnTo>
                  <a:pt x="4501" y="2188"/>
                </a:lnTo>
                <a:lnTo>
                  <a:pt x="4490" y="2183"/>
                </a:lnTo>
                <a:lnTo>
                  <a:pt x="4488" y="2192"/>
                </a:lnTo>
                <a:lnTo>
                  <a:pt x="4476" y="2197"/>
                </a:lnTo>
                <a:lnTo>
                  <a:pt x="4477" y="2204"/>
                </a:lnTo>
                <a:lnTo>
                  <a:pt x="4478" y="2221"/>
                </a:lnTo>
                <a:lnTo>
                  <a:pt x="4457" y="2237"/>
                </a:lnTo>
                <a:lnTo>
                  <a:pt x="4463" y="2240"/>
                </a:lnTo>
                <a:lnTo>
                  <a:pt x="4444" y="2262"/>
                </a:lnTo>
                <a:lnTo>
                  <a:pt x="4451" y="2266"/>
                </a:lnTo>
                <a:lnTo>
                  <a:pt x="4486" y="2265"/>
                </a:lnTo>
                <a:lnTo>
                  <a:pt x="4478" y="2270"/>
                </a:lnTo>
                <a:lnTo>
                  <a:pt x="4483" y="2298"/>
                </a:lnTo>
                <a:lnTo>
                  <a:pt x="4463" y="2297"/>
                </a:lnTo>
                <a:lnTo>
                  <a:pt x="4462" y="2336"/>
                </a:lnTo>
                <a:lnTo>
                  <a:pt x="4496" y="2343"/>
                </a:lnTo>
                <a:lnTo>
                  <a:pt x="4503" y="2360"/>
                </a:lnTo>
                <a:lnTo>
                  <a:pt x="4527" y="2366"/>
                </a:lnTo>
                <a:lnTo>
                  <a:pt x="4529" y="2368"/>
                </a:lnTo>
                <a:lnTo>
                  <a:pt x="4502" y="2379"/>
                </a:lnTo>
                <a:lnTo>
                  <a:pt x="4495" y="2368"/>
                </a:lnTo>
                <a:lnTo>
                  <a:pt x="4488" y="2377"/>
                </a:lnTo>
                <a:lnTo>
                  <a:pt x="4489" y="2411"/>
                </a:lnTo>
                <a:lnTo>
                  <a:pt x="4481" y="2401"/>
                </a:lnTo>
                <a:lnTo>
                  <a:pt x="4471" y="2408"/>
                </a:lnTo>
                <a:lnTo>
                  <a:pt x="4459" y="2428"/>
                </a:lnTo>
                <a:lnTo>
                  <a:pt x="4464" y="2430"/>
                </a:lnTo>
                <a:lnTo>
                  <a:pt x="4446" y="2450"/>
                </a:lnTo>
                <a:lnTo>
                  <a:pt x="4476" y="2448"/>
                </a:lnTo>
                <a:lnTo>
                  <a:pt x="4479" y="2441"/>
                </a:lnTo>
                <a:lnTo>
                  <a:pt x="4494" y="2446"/>
                </a:lnTo>
                <a:lnTo>
                  <a:pt x="4495" y="2452"/>
                </a:lnTo>
                <a:lnTo>
                  <a:pt x="4479" y="2461"/>
                </a:lnTo>
                <a:lnTo>
                  <a:pt x="4481" y="2471"/>
                </a:lnTo>
                <a:lnTo>
                  <a:pt x="4464" y="2475"/>
                </a:lnTo>
                <a:lnTo>
                  <a:pt x="4468" y="2482"/>
                </a:lnTo>
                <a:lnTo>
                  <a:pt x="4458" y="2490"/>
                </a:lnTo>
                <a:lnTo>
                  <a:pt x="4457" y="2501"/>
                </a:lnTo>
                <a:lnTo>
                  <a:pt x="4366" y="2544"/>
                </a:lnTo>
                <a:lnTo>
                  <a:pt x="4396" y="2539"/>
                </a:lnTo>
                <a:lnTo>
                  <a:pt x="4402" y="2550"/>
                </a:lnTo>
                <a:lnTo>
                  <a:pt x="4407" y="2543"/>
                </a:lnTo>
                <a:lnTo>
                  <a:pt x="4404" y="2538"/>
                </a:lnTo>
                <a:lnTo>
                  <a:pt x="4441" y="2529"/>
                </a:lnTo>
                <a:lnTo>
                  <a:pt x="4440" y="2536"/>
                </a:lnTo>
                <a:lnTo>
                  <a:pt x="4447" y="2529"/>
                </a:lnTo>
                <a:lnTo>
                  <a:pt x="4462" y="2533"/>
                </a:lnTo>
                <a:lnTo>
                  <a:pt x="4462" y="2525"/>
                </a:lnTo>
                <a:lnTo>
                  <a:pt x="4481" y="2512"/>
                </a:lnTo>
                <a:lnTo>
                  <a:pt x="4493" y="2515"/>
                </a:lnTo>
                <a:lnTo>
                  <a:pt x="4488" y="2529"/>
                </a:lnTo>
                <a:lnTo>
                  <a:pt x="4470" y="2526"/>
                </a:lnTo>
                <a:lnTo>
                  <a:pt x="4478" y="2539"/>
                </a:lnTo>
                <a:lnTo>
                  <a:pt x="4463" y="2537"/>
                </a:lnTo>
                <a:lnTo>
                  <a:pt x="4455" y="2541"/>
                </a:lnTo>
                <a:lnTo>
                  <a:pt x="4466" y="2551"/>
                </a:lnTo>
                <a:lnTo>
                  <a:pt x="4466" y="2569"/>
                </a:lnTo>
                <a:lnTo>
                  <a:pt x="4441" y="2565"/>
                </a:lnTo>
                <a:lnTo>
                  <a:pt x="4442" y="2587"/>
                </a:lnTo>
                <a:lnTo>
                  <a:pt x="4450" y="2597"/>
                </a:lnTo>
                <a:lnTo>
                  <a:pt x="4438" y="2599"/>
                </a:lnTo>
                <a:lnTo>
                  <a:pt x="4437" y="2605"/>
                </a:lnTo>
                <a:lnTo>
                  <a:pt x="4441" y="2625"/>
                </a:lnTo>
                <a:lnTo>
                  <a:pt x="4447" y="2623"/>
                </a:lnTo>
                <a:lnTo>
                  <a:pt x="4450" y="2630"/>
                </a:lnTo>
                <a:lnTo>
                  <a:pt x="4439" y="2635"/>
                </a:lnTo>
                <a:lnTo>
                  <a:pt x="4440" y="2627"/>
                </a:lnTo>
                <a:lnTo>
                  <a:pt x="4414" y="2634"/>
                </a:lnTo>
                <a:lnTo>
                  <a:pt x="4410" y="2630"/>
                </a:lnTo>
                <a:lnTo>
                  <a:pt x="4396" y="2631"/>
                </a:lnTo>
                <a:lnTo>
                  <a:pt x="4397" y="2632"/>
                </a:lnTo>
                <a:lnTo>
                  <a:pt x="4409" y="2653"/>
                </a:lnTo>
                <a:lnTo>
                  <a:pt x="4405" y="2664"/>
                </a:lnTo>
                <a:lnTo>
                  <a:pt x="4396" y="2661"/>
                </a:lnTo>
                <a:lnTo>
                  <a:pt x="4399" y="2650"/>
                </a:lnTo>
                <a:lnTo>
                  <a:pt x="4385" y="2658"/>
                </a:lnTo>
                <a:lnTo>
                  <a:pt x="4354" y="2649"/>
                </a:lnTo>
                <a:lnTo>
                  <a:pt x="4369" y="2661"/>
                </a:lnTo>
                <a:lnTo>
                  <a:pt x="4370" y="2692"/>
                </a:lnTo>
                <a:lnTo>
                  <a:pt x="4360" y="2694"/>
                </a:lnTo>
                <a:lnTo>
                  <a:pt x="4361" y="2704"/>
                </a:lnTo>
                <a:lnTo>
                  <a:pt x="4344" y="2698"/>
                </a:lnTo>
                <a:lnTo>
                  <a:pt x="4344" y="2719"/>
                </a:lnTo>
                <a:lnTo>
                  <a:pt x="4342" y="2722"/>
                </a:lnTo>
                <a:lnTo>
                  <a:pt x="4332" y="2718"/>
                </a:lnTo>
                <a:lnTo>
                  <a:pt x="4327" y="2730"/>
                </a:lnTo>
                <a:lnTo>
                  <a:pt x="4342" y="2736"/>
                </a:lnTo>
                <a:lnTo>
                  <a:pt x="4340" y="2744"/>
                </a:lnTo>
                <a:lnTo>
                  <a:pt x="4348" y="2749"/>
                </a:lnTo>
                <a:lnTo>
                  <a:pt x="4323" y="2748"/>
                </a:lnTo>
                <a:lnTo>
                  <a:pt x="4315" y="2741"/>
                </a:lnTo>
                <a:lnTo>
                  <a:pt x="4301" y="2754"/>
                </a:lnTo>
                <a:lnTo>
                  <a:pt x="4282" y="2758"/>
                </a:lnTo>
                <a:lnTo>
                  <a:pt x="4274" y="2754"/>
                </a:lnTo>
                <a:lnTo>
                  <a:pt x="4256" y="2768"/>
                </a:lnTo>
                <a:lnTo>
                  <a:pt x="4266" y="2741"/>
                </a:lnTo>
                <a:lnTo>
                  <a:pt x="4262" y="2744"/>
                </a:lnTo>
                <a:lnTo>
                  <a:pt x="4235" y="2765"/>
                </a:lnTo>
                <a:lnTo>
                  <a:pt x="4231" y="2757"/>
                </a:lnTo>
                <a:lnTo>
                  <a:pt x="4236" y="2752"/>
                </a:lnTo>
                <a:lnTo>
                  <a:pt x="4218" y="2744"/>
                </a:lnTo>
                <a:lnTo>
                  <a:pt x="4231" y="2739"/>
                </a:lnTo>
                <a:lnTo>
                  <a:pt x="4210" y="2739"/>
                </a:lnTo>
                <a:lnTo>
                  <a:pt x="4206" y="2723"/>
                </a:lnTo>
                <a:lnTo>
                  <a:pt x="4235" y="2711"/>
                </a:lnTo>
                <a:lnTo>
                  <a:pt x="4233" y="2705"/>
                </a:lnTo>
                <a:lnTo>
                  <a:pt x="4247" y="2705"/>
                </a:lnTo>
                <a:lnTo>
                  <a:pt x="4229" y="2701"/>
                </a:lnTo>
                <a:lnTo>
                  <a:pt x="4225" y="2709"/>
                </a:lnTo>
                <a:lnTo>
                  <a:pt x="4193" y="2716"/>
                </a:lnTo>
                <a:lnTo>
                  <a:pt x="4199" y="2720"/>
                </a:lnTo>
                <a:lnTo>
                  <a:pt x="4194" y="2733"/>
                </a:lnTo>
                <a:lnTo>
                  <a:pt x="4203" y="2741"/>
                </a:lnTo>
                <a:lnTo>
                  <a:pt x="4197" y="2747"/>
                </a:lnTo>
                <a:lnTo>
                  <a:pt x="4208" y="2747"/>
                </a:lnTo>
                <a:lnTo>
                  <a:pt x="4213" y="2755"/>
                </a:lnTo>
                <a:lnTo>
                  <a:pt x="4205" y="2776"/>
                </a:lnTo>
                <a:lnTo>
                  <a:pt x="4219" y="2772"/>
                </a:lnTo>
                <a:lnTo>
                  <a:pt x="4206" y="2782"/>
                </a:lnTo>
                <a:lnTo>
                  <a:pt x="4218" y="2783"/>
                </a:lnTo>
                <a:lnTo>
                  <a:pt x="4217" y="2790"/>
                </a:lnTo>
                <a:lnTo>
                  <a:pt x="4205" y="2823"/>
                </a:lnTo>
                <a:lnTo>
                  <a:pt x="4219" y="2814"/>
                </a:lnTo>
                <a:lnTo>
                  <a:pt x="4215" y="2827"/>
                </a:lnTo>
                <a:lnTo>
                  <a:pt x="4222" y="2836"/>
                </a:lnTo>
                <a:lnTo>
                  <a:pt x="4204" y="2855"/>
                </a:lnTo>
                <a:lnTo>
                  <a:pt x="4195" y="2853"/>
                </a:lnTo>
                <a:lnTo>
                  <a:pt x="4205" y="2828"/>
                </a:lnTo>
                <a:lnTo>
                  <a:pt x="4171" y="2855"/>
                </a:lnTo>
                <a:lnTo>
                  <a:pt x="4175" y="2841"/>
                </a:lnTo>
                <a:lnTo>
                  <a:pt x="4170" y="2829"/>
                </a:lnTo>
                <a:lnTo>
                  <a:pt x="4172" y="2828"/>
                </a:lnTo>
                <a:lnTo>
                  <a:pt x="4190" y="2831"/>
                </a:lnTo>
                <a:lnTo>
                  <a:pt x="4204" y="2809"/>
                </a:lnTo>
                <a:lnTo>
                  <a:pt x="4163" y="2802"/>
                </a:lnTo>
                <a:lnTo>
                  <a:pt x="4162" y="2795"/>
                </a:lnTo>
                <a:lnTo>
                  <a:pt x="4136" y="2787"/>
                </a:lnTo>
                <a:lnTo>
                  <a:pt x="4148" y="2780"/>
                </a:lnTo>
                <a:lnTo>
                  <a:pt x="4121" y="2783"/>
                </a:lnTo>
                <a:lnTo>
                  <a:pt x="4118" y="2770"/>
                </a:lnTo>
                <a:lnTo>
                  <a:pt x="4094" y="2787"/>
                </a:lnTo>
                <a:lnTo>
                  <a:pt x="4096" y="2792"/>
                </a:lnTo>
                <a:lnTo>
                  <a:pt x="4116" y="2787"/>
                </a:lnTo>
                <a:lnTo>
                  <a:pt x="4129" y="2801"/>
                </a:lnTo>
                <a:lnTo>
                  <a:pt x="4130" y="2814"/>
                </a:lnTo>
                <a:lnTo>
                  <a:pt x="4102" y="2821"/>
                </a:lnTo>
                <a:lnTo>
                  <a:pt x="4106" y="2833"/>
                </a:lnTo>
                <a:lnTo>
                  <a:pt x="4097" y="2839"/>
                </a:lnTo>
                <a:lnTo>
                  <a:pt x="4112" y="2841"/>
                </a:lnTo>
                <a:lnTo>
                  <a:pt x="4119" y="2848"/>
                </a:lnTo>
                <a:lnTo>
                  <a:pt x="4114" y="2857"/>
                </a:lnTo>
                <a:lnTo>
                  <a:pt x="4067" y="2873"/>
                </a:lnTo>
                <a:lnTo>
                  <a:pt x="4087" y="2876"/>
                </a:lnTo>
                <a:lnTo>
                  <a:pt x="4085" y="2882"/>
                </a:lnTo>
                <a:lnTo>
                  <a:pt x="4097" y="2878"/>
                </a:lnTo>
                <a:lnTo>
                  <a:pt x="4097" y="2893"/>
                </a:lnTo>
                <a:lnTo>
                  <a:pt x="4120" y="2888"/>
                </a:lnTo>
                <a:lnTo>
                  <a:pt x="4107" y="2893"/>
                </a:lnTo>
                <a:lnTo>
                  <a:pt x="4106" y="2895"/>
                </a:lnTo>
                <a:lnTo>
                  <a:pt x="4108" y="2927"/>
                </a:lnTo>
                <a:lnTo>
                  <a:pt x="4108" y="2927"/>
                </a:lnTo>
                <a:lnTo>
                  <a:pt x="4100" y="2939"/>
                </a:lnTo>
                <a:lnTo>
                  <a:pt x="4097" y="2943"/>
                </a:lnTo>
                <a:lnTo>
                  <a:pt x="4107" y="2941"/>
                </a:lnTo>
                <a:lnTo>
                  <a:pt x="4102" y="2950"/>
                </a:lnTo>
                <a:lnTo>
                  <a:pt x="4105" y="2950"/>
                </a:lnTo>
                <a:lnTo>
                  <a:pt x="4113" y="2950"/>
                </a:lnTo>
                <a:lnTo>
                  <a:pt x="4111" y="2957"/>
                </a:lnTo>
                <a:lnTo>
                  <a:pt x="4119" y="2958"/>
                </a:lnTo>
                <a:lnTo>
                  <a:pt x="4126" y="2973"/>
                </a:lnTo>
                <a:lnTo>
                  <a:pt x="4137" y="2978"/>
                </a:lnTo>
                <a:lnTo>
                  <a:pt x="4133" y="2946"/>
                </a:lnTo>
                <a:lnTo>
                  <a:pt x="4148" y="2938"/>
                </a:lnTo>
                <a:lnTo>
                  <a:pt x="4150" y="2950"/>
                </a:lnTo>
                <a:lnTo>
                  <a:pt x="4161" y="2957"/>
                </a:lnTo>
                <a:lnTo>
                  <a:pt x="4157" y="2967"/>
                </a:lnTo>
                <a:lnTo>
                  <a:pt x="4180" y="2971"/>
                </a:lnTo>
                <a:lnTo>
                  <a:pt x="4181" y="2974"/>
                </a:lnTo>
                <a:lnTo>
                  <a:pt x="4174" y="2982"/>
                </a:lnTo>
                <a:lnTo>
                  <a:pt x="4190" y="2992"/>
                </a:lnTo>
                <a:lnTo>
                  <a:pt x="4211" y="2992"/>
                </a:lnTo>
                <a:lnTo>
                  <a:pt x="4221" y="3003"/>
                </a:lnTo>
                <a:lnTo>
                  <a:pt x="4218" y="3016"/>
                </a:lnTo>
                <a:lnTo>
                  <a:pt x="4231" y="3011"/>
                </a:lnTo>
                <a:lnTo>
                  <a:pt x="4232" y="3011"/>
                </a:lnTo>
                <a:lnTo>
                  <a:pt x="4243" y="3011"/>
                </a:lnTo>
                <a:lnTo>
                  <a:pt x="4245" y="3016"/>
                </a:lnTo>
                <a:lnTo>
                  <a:pt x="4255" y="3013"/>
                </a:lnTo>
                <a:lnTo>
                  <a:pt x="4243" y="3025"/>
                </a:lnTo>
                <a:lnTo>
                  <a:pt x="4271" y="3024"/>
                </a:lnTo>
                <a:lnTo>
                  <a:pt x="4269" y="3041"/>
                </a:lnTo>
                <a:lnTo>
                  <a:pt x="4258" y="3050"/>
                </a:lnTo>
                <a:lnTo>
                  <a:pt x="4286" y="3047"/>
                </a:lnTo>
                <a:lnTo>
                  <a:pt x="4309" y="3068"/>
                </a:lnTo>
                <a:lnTo>
                  <a:pt x="4281" y="3079"/>
                </a:lnTo>
                <a:lnTo>
                  <a:pt x="4267" y="3093"/>
                </a:lnTo>
                <a:lnTo>
                  <a:pt x="4246" y="3087"/>
                </a:lnTo>
                <a:lnTo>
                  <a:pt x="4225" y="3068"/>
                </a:lnTo>
                <a:lnTo>
                  <a:pt x="4233" y="3060"/>
                </a:lnTo>
                <a:lnTo>
                  <a:pt x="4218" y="3060"/>
                </a:lnTo>
                <a:lnTo>
                  <a:pt x="4218" y="3049"/>
                </a:lnTo>
                <a:lnTo>
                  <a:pt x="4210" y="3050"/>
                </a:lnTo>
                <a:lnTo>
                  <a:pt x="4220" y="3032"/>
                </a:lnTo>
                <a:lnTo>
                  <a:pt x="4187" y="3031"/>
                </a:lnTo>
                <a:lnTo>
                  <a:pt x="4180" y="3039"/>
                </a:lnTo>
                <a:lnTo>
                  <a:pt x="4186" y="3023"/>
                </a:lnTo>
                <a:lnTo>
                  <a:pt x="4169" y="3026"/>
                </a:lnTo>
                <a:lnTo>
                  <a:pt x="4174" y="3016"/>
                </a:lnTo>
                <a:lnTo>
                  <a:pt x="4159" y="3018"/>
                </a:lnTo>
                <a:lnTo>
                  <a:pt x="4155" y="3031"/>
                </a:lnTo>
                <a:lnTo>
                  <a:pt x="4125" y="3038"/>
                </a:lnTo>
                <a:lnTo>
                  <a:pt x="4122" y="3044"/>
                </a:lnTo>
                <a:lnTo>
                  <a:pt x="4084" y="3042"/>
                </a:lnTo>
                <a:lnTo>
                  <a:pt x="4055" y="3062"/>
                </a:lnTo>
                <a:lnTo>
                  <a:pt x="4043" y="3078"/>
                </a:lnTo>
                <a:lnTo>
                  <a:pt x="4035" y="3087"/>
                </a:lnTo>
                <a:lnTo>
                  <a:pt x="4026" y="3080"/>
                </a:lnTo>
                <a:lnTo>
                  <a:pt x="4011" y="3098"/>
                </a:lnTo>
                <a:lnTo>
                  <a:pt x="3998" y="3100"/>
                </a:lnTo>
                <a:lnTo>
                  <a:pt x="4007" y="3090"/>
                </a:lnTo>
                <a:lnTo>
                  <a:pt x="3993" y="3086"/>
                </a:lnTo>
                <a:lnTo>
                  <a:pt x="4016" y="3072"/>
                </a:lnTo>
                <a:lnTo>
                  <a:pt x="4021" y="3049"/>
                </a:lnTo>
                <a:lnTo>
                  <a:pt x="4013" y="3050"/>
                </a:lnTo>
                <a:lnTo>
                  <a:pt x="4010" y="3043"/>
                </a:lnTo>
                <a:lnTo>
                  <a:pt x="3990" y="3045"/>
                </a:lnTo>
                <a:lnTo>
                  <a:pt x="3991" y="3029"/>
                </a:lnTo>
                <a:lnTo>
                  <a:pt x="3982" y="3037"/>
                </a:lnTo>
                <a:lnTo>
                  <a:pt x="3975" y="3034"/>
                </a:lnTo>
                <a:lnTo>
                  <a:pt x="3964" y="3050"/>
                </a:lnTo>
                <a:lnTo>
                  <a:pt x="3973" y="3023"/>
                </a:lnTo>
                <a:lnTo>
                  <a:pt x="3945" y="3041"/>
                </a:lnTo>
                <a:lnTo>
                  <a:pt x="3924" y="3040"/>
                </a:lnTo>
                <a:lnTo>
                  <a:pt x="3912" y="3030"/>
                </a:lnTo>
                <a:lnTo>
                  <a:pt x="3904" y="3035"/>
                </a:lnTo>
                <a:lnTo>
                  <a:pt x="3917" y="3045"/>
                </a:lnTo>
                <a:lnTo>
                  <a:pt x="3909" y="3048"/>
                </a:lnTo>
                <a:lnTo>
                  <a:pt x="3911" y="3059"/>
                </a:lnTo>
                <a:lnTo>
                  <a:pt x="3932" y="3060"/>
                </a:lnTo>
                <a:lnTo>
                  <a:pt x="3916" y="3071"/>
                </a:lnTo>
                <a:lnTo>
                  <a:pt x="3930" y="3074"/>
                </a:lnTo>
                <a:lnTo>
                  <a:pt x="3919" y="3089"/>
                </a:lnTo>
                <a:lnTo>
                  <a:pt x="3932" y="3088"/>
                </a:lnTo>
                <a:lnTo>
                  <a:pt x="3914" y="3108"/>
                </a:lnTo>
                <a:lnTo>
                  <a:pt x="3920" y="3112"/>
                </a:lnTo>
                <a:lnTo>
                  <a:pt x="3914" y="3120"/>
                </a:lnTo>
                <a:lnTo>
                  <a:pt x="3919" y="3123"/>
                </a:lnTo>
                <a:lnTo>
                  <a:pt x="3933" y="3113"/>
                </a:lnTo>
                <a:lnTo>
                  <a:pt x="3925" y="3123"/>
                </a:lnTo>
                <a:lnTo>
                  <a:pt x="3945" y="3124"/>
                </a:lnTo>
                <a:lnTo>
                  <a:pt x="3939" y="3137"/>
                </a:lnTo>
                <a:lnTo>
                  <a:pt x="3932" y="3138"/>
                </a:lnTo>
                <a:lnTo>
                  <a:pt x="3937" y="3145"/>
                </a:lnTo>
                <a:lnTo>
                  <a:pt x="3930" y="3153"/>
                </a:lnTo>
                <a:lnTo>
                  <a:pt x="3969" y="3141"/>
                </a:lnTo>
                <a:lnTo>
                  <a:pt x="3986" y="3149"/>
                </a:lnTo>
                <a:lnTo>
                  <a:pt x="3976" y="3161"/>
                </a:lnTo>
                <a:lnTo>
                  <a:pt x="3962" y="3165"/>
                </a:lnTo>
                <a:lnTo>
                  <a:pt x="3969" y="3172"/>
                </a:lnTo>
                <a:lnTo>
                  <a:pt x="3964" y="3178"/>
                </a:lnTo>
                <a:lnTo>
                  <a:pt x="4006" y="3174"/>
                </a:lnTo>
                <a:lnTo>
                  <a:pt x="3988" y="3187"/>
                </a:lnTo>
                <a:lnTo>
                  <a:pt x="3976" y="3184"/>
                </a:lnTo>
                <a:lnTo>
                  <a:pt x="3961" y="3194"/>
                </a:lnTo>
                <a:lnTo>
                  <a:pt x="3935" y="3194"/>
                </a:lnTo>
                <a:lnTo>
                  <a:pt x="3938" y="3188"/>
                </a:lnTo>
                <a:lnTo>
                  <a:pt x="3926" y="3192"/>
                </a:lnTo>
                <a:lnTo>
                  <a:pt x="3911" y="3183"/>
                </a:lnTo>
                <a:lnTo>
                  <a:pt x="3932" y="3206"/>
                </a:lnTo>
                <a:lnTo>
                  <a:pt x="3928" y="3212"/>
                </a:lnTo>
                <a:lnTo>
                  <a:pt x="3946" y="3223"/>
                </a:lnTo>
                <a:lnTo>
                  <a:pt x="3942" y="3227"/>
                </a:lnTo>
                <a:lnTo>
                  <a:pt x="3960" y="3222"/>
                </a:lnTo>
                <a:lnTo>
                  <a:pt x="3954" y="3235"/>
                </a:lnTo>
                <a:lnTo>
                  <a:pt x="3959" y="3239"/>
                </a:lnTo>
                <a:lnTo>
                  <a:pt x="3951" y="3243"/>
                </a:lnTo>
                <a:lnTo>
                  <a:pt x="3960" y="3247"/>
                </a:lnTo>
                <a:lnTo>
                  <a:pt x="3958" y="3258"/>
                </a:lnTo>
                <a:lnTo>
                  <a:pt x="3972" y="3243"/>
                </a:lnTo>
                <a:lnTo>
                  <a:pt x="3987" y="3240"/>
                </a:lnTo>
                <a:lnTo>
                  <a:pt x="3975" y="3257"/>
                </a:lnTo>
                <a:lnTo>
                  <a:pt x="3986" y="3259"/>
                </a:lnTo>
                <a:lnTo>
                  <a:pt x="3983" y="3275"/>
                </a:lnTo>
                <a:lnTo>
                  <a:pt x="3999" y="3263"/>
                </a:lnTo>
                <a:lnTo>
                  <a:pt x="3991" y="3278"/>
                </a:lnTo>
                <a:lnTo>
                  <a:pt x="3997" y="3285"/>
                </a:lnTo>
                <a:lnTo>
                  <a:pt x="3969" y="3307"/>
                </a:lnTo>
                <a:lnTo>
                  <a:pt x="3969" y="3314"/>
                </a:lnTo>
                <a:lnTo>
                  <a:pt x="3979" y="3306"/>
                </a:lnTo>
                <a:lnTo>
                  <a:pt x="4005" y="3308"/>
                </a:lnTo>
                <a:lnTo>
                  <a:pt x="4006" y="3319"/>
                </a:lnTo>
                <a:lnTo>
                  <a:pt x="4016" y="3319"/>
                </a:lnTo>
                <a:lnTo>
                  <a:pt x="4026" y="3329"/>
                </a:lnTo>
                <a:lnTo>
                  <a:pt x="4034" y="3309"/>
                </a:lnTo>
                <a:lnTo>
                  <a:pt x="4064" y="3300"/>
                </a:lnTo>
                <a:lnTo>
                  <a:pt x="4068" y="3280"/>
                </a:lnTo>
                <a:lnTo>
                  <a:pt x="4097" y="3301"/>
                </a:lnTo>
                <a:lnTo>
                  <a:pt x="4071" y="3305"/>
                </a:lnTo>
                <a:lnTo>
                  <a:pt x="4051" y="3317"/>
                </a:lnTo>
                <a:lnTo>
                  <a:pt x="4037" y="3331"/>
                </a:lnTo>
                <a:lnTo>
                  <a:pt x="4047" y="3329"/>
                </a:lnTo>
                <a:lnTo>
                  <a:pt x="4026" y="3360"/>
                </a:lnTo>
                <a:lnTo>
                  <a:pt x="4033" y="3361"/>
                </a:lnTo>
                <a:lnTo>
                  <a:pt x="4042" y="3385"/>
                </a:lnTo>
                <a:lnTo>
                  <a:pt x="4056" y="3387"/>
                </a:lnTo>
                <a:lnTo>
                  <a:pt x="4063" y="3417"/>
                </a:lnTo>
                <a:lnTo>
                  <a:pt x="4052" y="3403"/>
                </a:lnTo>
                <a:lnTo>
                  <a:pt x="4042" y="3410"/>
                </a:lnTo>
                <a:lnTo>
                  <a:pt x="4033" y="3407"/>
                </a:lnTo>
                <a:lnTo>
                  <a:pt x="4020" y="3386"/>
                </a:lnTo>
                <a:lnTo>
                  <a:pt x="4009" y="3387"/>
                </a:lnTo>
                <a:lnTo>
                  <a:pt x="4011" y="3379"/>
                </a:lnTo>
                <a:lnTo>
                  <a:pt x="3996" y="3383"/>
                </a:lnTo>
                <a:lnTo>
                  <a:pt x="3987" y="3367"/>
                </a:lnTo>
                <a:lnTo>
                  <a:pt x="3976" y="3372"/>
                </a:lnTo>
                <a:lnTo>
                  <a:pt x="3962" y="3369"/>
                </a:lnTo>
                <a:lnTo>
                  <a:pt x="3988" y="3350"/>
                </a:lnTo>
                <a:lnTo>
                  <a:pt x="3989" y="3358"/>
                </a:lnTo>
                <a:lnTo>
                  <a:pt x="4006" y="3349"/>
                </a:lnTo>
                <a:lnTo>
                  <a:pt x="4010" y="3339"/>
                </a:lnTo>
                <a:lnTo>
                  <a:pt x="3989" y="3334"/>
                </a:lnTo>
                <a:lnTo>
                  <a:pt x="3973" y="3337"/>
                </a:lnTo>
                <a:lnTo>
                  <a:pt x="3977" y="3322"/>
                </a:lnTo>
                <a:lnTo>
                  <a:pt x="3962" y="3331"/>
                </a:lnTo>
                <a:lnTo>
                  <a:pt x="3920" y="3336"/>
                </a:lnTo>
                <a:lnTo>
                  <a:pt x="3914" y="3320"/>
                </a:lnTo>
                <a:lnTo>
                  <a:pt x="3904" y="3335"/>
                </a:lnTo>
                <a:lnTo>
                  <a:pt x="3909" y="3348"/>
                </a:lnTo>
                <a:lnTo>
                  <a:pt x="3885" y="3338"/>
                </a:lnTo>
                <a:lnTo>
                  <a:pt x="3884" y="3331"/>
                </a:lnTo>
                <a:lnTo>
                  <a:pt x="3868" y="3331"/>
                </a:lnTo>
                <a:lnTo>
                  <a:pt x="3867" y="3320"/>
                </a:lnTo>
                <a:lnTo>
                  <a:pt x="3861" y="3319"/>
                </a:lnTo>
                <a:lnTo>
                  <a:pt x="3864" y="3323"/>
                </a:lnTo>
                <a:lnTo>
                  <a:pt x="3851" y="3358"/>
                </a:lnTo>
                <a:lnTo>
                  <a:pt x="3831" y="3360"/>
                </a:lnTo>
                <a:lnTo>
                  <a:pt x="3841" y="3340"/>
                </a:lnTo>
                <a:lnTo>
                  <a:pt x="3840" y="3333"/>
                </a:lnTo>
                <a:lnTo>
                  <a:pt x="3828" y="3335"/>
                </a:lnTo>
                <a:lnTo>
                  <a:pt x="3830" y="3323"/>
                </a:lnTo>
                <a:lnTo>
                  <a:pt x="3845" y="3318"/>
                </a:lnTo>
                <a:lnTo>
                  <a:pt x="3847" y="3309"/>
                </a:lnTo>
                <a:lnTo>
                  <a:pt x="3859" y="3308"/>
                </a:lnTo>
                <a:lnTo>
                  <a:pt x="3859" y="3300"/>
                </a:lnTo>
                <a:lnTo>
                  <a:pt x="3865" y="3311"/>
                </a:lnTo>
                <a:lnTo>
                  <a:pt x="3875" y="3305"/>
                </a:lnTo>
                <a:lnTo>
                  <a:pt x="3883" y="3286"/>
                </a:lnTo>
                <a:lnTo>
                  <a:pt x="3879" y="3262"/>
                </a:lnTo>
                <a:lnTo>
                  <a:pt x="3865" y="3289"/>
                </a:lnTo>
                <a:lnTo>
                  <a:pt x="3870" y="3277"/>
                </a:lnTo>
                <a:lnTo>
                  <a:pt x="3830" y="3288"/>
                </a:lnTo>
                <a:lnTo>
                  <a:pt x="3847" y="3272"/>
                </a:lnTo>
                <a:lnTo>
                  <a:pt x="3848" y="3256"/>
                </a:lnTo>
                <a:lnTo>
                  <a:pt x="3822" y="3270"/>
                </a:lnTo>
                <a:lnTo>
                  <a:pt x="3839" y="3247"/>
                </a:lnTo>
                <a:lnTo>
                  <a:pt x="3823" y="3253"/>
                </a:lnTo>
                <a:lnTo>
                  <a:pt x="3826" y="3243"/>
                </a:lnTo>
                <a:lnTo>
                  <a:pt x="3819" y="3237"/>
                </a:lnTo>
                <a:lnTo>
                  <a:pt x="3822" y="3247"/>
                </a:lnTo>
                <a:lnTo>
                  <a:pt x="3804" y="3241"/>
                </a:lnTo>
                <a:lnTo>
                  <a:pt x="3792" y="3251"/>
                </a:lnTo>
                <a:lnTo>
                  <a:pt x="3786" y="3244"/>
                </a:lnTo>
                <a:lnTo>
                  <a:pt x="3796" y="3231"/>
                </a:lnTo>
                <a:lnTo>
                  <a:pt x="3786" y="3224"/>
                </a:lnTo>
                <a:lnTo>
                  <a:pt x="3785" y="3235"/>
                </a:lnTo>
                <a:lnTo>
                  <a:pt x="3767" y="3238"/>
                </a:lnTo>
                <a:lnTo>
                  <a:pt x="3784" y="3266"/>
                </a:lnTo>
                <a:lnTo>
                  <a:pt x="3767" y="3270"/>
                </a:lnTo>
                <a:lnTo>
                  <a:pt x="3755" y="3284"/>
                </a:lnTo>
                <a:lnTo>
                  <a:pt x="3772" y="3282"/>
                </a:lnTo>
                <a:lnTo>
                  <a:pt x="3772" y="3298"/>
                </a:lnTo>
                <a:lnTo>
                  <a:pt x="3763" y="3307"/>
                </a:lnTo>
                <a:lnTo>
                  <a:pt x="3761" y="3301"/>
                </a:lnTo>
                <a:lnTo>
                  <a:pt x="3740" y="3310"/>
                </a:lnTo>
                <a:lnTo>
                  <a:pt x="3749" y="3318"/>
                </a:lnTo>
                <a:lnTo>
                  <a:pt x="3725" y="3338"/>
                </a:lnTo>
                <a:lnTo>
                  <a:pt x="3705" y="3347"/>
                </a:lnTo>
                <a:lnTo>
                  <a:pt x="3687" y="3346"/>
                </a:lnTo>
                <a:lnTo>
                  <a:pt x="3677" y="3360"/>
                </a:lnTo>
                <a:lnTo>
                  <a:pt x="3616" y="3385"/>
                </a:lnTo>
                <a:lnTo>
                  <a:pt x="3587" y="3386"/>
                </a:lnTo>
                <a:lnTo>
                  <a:pt x="3566" y="3421"/>
                </a:lnTo>
                <a:lnTo>
                  <a:pt x="3371" y="3421"/>
                </a:lnTo>
                <a:lnTo>
                  <a:pt x="3334" y="3423"/>
                </a:lnTo>
                <a:lnTo>
                  <a:pt x="3323" y="3437"/>
                </a:lnTo>
                <a:lnTo>
                  <a:pt x="3308" y="3443"/>
                </a:lnTo>
                <a:lnTo>
                  <a:pt x="3307" y="3446"/>
                </a:lnTo>
                <a:lnTo>
                  <a:pt x="3271" y="3449"/>
                </a:lnTo>
                <a:lnTo>
                  <a:pt x="3249" y="3446"/>
                </a:lnTo>
                <a:lnTo>
                  <a:pt x="3233" y="3457"/>
                </a:lnTo>
                <a:lnTo>
                  <a:pt x="3194" y="3459"/>
                </a:lnTo>
                <a:lnTo>
                  <a:pt x="3156" y="3355"/>
                </a:lnTo>
                <a:lnTo>
                  <a:pt x="3137" y="3361"/>
                </a:lnTo>
                <a:lnTo>
                  <a:pt x="3112" y="3325"/>
                </a:lnTo>
                <a:lnTo>
                  <a:pt x="3113" y="3296"/>
                </a:lnTo>
                <a:lnTo>
                  <a:pt x="3107" y="3299"/>
                </a:lnTo>
                <a:lnTo>
                  <a:pt x="3087" y="3301"/>
                </a:lnTo>
                <a:lnTo>
                  <a:pt x="3035" y="3265"/>
                </a:lnTo>
                <a:lnTo>
                  <a:pt x="3035" y="3260"/>
                </a:lnTo>
                <a:lnTo>
                  <a:pt x="3043" y="3259"/>
                </a:lnTo>
                <a:lnTo>
                  <a:pt x="3096" y="3258"/>
                </a:lnTo>
                <a:lnTo>
                  <a:pt x="3103" y="3237"/>
                </a:lnTo>
                <a:lnTo>
                  <a:pt x="3138" y="3221"/>
                </a:lnTo>
                <a:lnTo>
                  <a:pt x="3145" y="3202"/>
                </a:lnTo>
                <a:lnTo>
                  <a:pt x="3169" y="3184"/>
                </a:lnTo>
                <a:lnTo>
                  <a:pt x="3171" y="3148"/>
                </a:lnTo>
                <a:lnTo>
                  <a:pt x="3163" y="3140"/>
                </a:lnTo>
                <a:lnTo>
                  <a:pt x="3168" y="3120"/>
                </a:lnTo>
                <a:lnTo>
                  <a:pt x="3158" y="3110"/>
                </a:lnTo>
                <a:lnTo>
                  <a:pt x="3129" y="3113"/>
                </a:lnTo>
                <a:lnTo>
                  <a:pt x="3098" y="3094"/>
                </a:lnTo>
                <a:lnTo>
                  <a:pt x="3114" y="3047"/>
                </a:lnTo>
                <a:lnTo>
                  <a:pt x="3078" y="3015"/>
                </a:lnTo>
                <a:lnTo>
                  <a:pt x="3066" y="3022"/>
                </a:lnTo>
                <a:lnTo>
                  <a:pt x="3071" y="3029"/>
                </a:lnTo>
                <a:lnTo>
                  <a:pt x="3042" y="3037"/>
                </a:lnTo>
                <a:lnTo>
                  <a:pt x="3020" y="3026"/>
                </a:lnTo>
                <a:lnTo>
                  <a:pt x="2981" y="3024"/>
                </a:lnTo>
                <a:lnTo>
                  <a:pt x="2978" y="3011"/>
                </a:lnTo>
                <a:lnTo>
                  <a:pt x="2956" y="3002"/>
                </a:lnTo>
                <a:lnTo>
                  <a:pt x="2949" y="2992"/>
                </a:lnTo>
                <a:lnTo>
                  <a:pt x="2946" y="2978"/>
                </a:lnTo>
                <a:lnTo>
                  <a:pt x="2956" y="2954"/>
                </a:lnTo>
                <a:lnTo>
                  <a:pt x="2949" y="2929"/>
                </a:lnTo>
                <a:lnTo>
                  <a:pt x="2919" y="2926"/>
                </a:lnTo>
                <a:lnTo>
                  <a:pt x="2901" y="2931"/>
                </a:lnTo>
                <a:lnTo>
                  <a:pt x="2879" y="2928"/>
                </a:lnTo>
                <a:lnTo>
                  <a:pt x="2872" y="2912"/>
                </a:lnTo>
                <a:lnTo>
                  <a:pt x="2846" y="2893"/>
                </a:lnTo>
                <a:lnTo>
                  <a:pt x="2827" y="2908"/>
                </a:lnTo>
                <a:lnTo>
                  <a:pt x="2825" y="2894"/>
                </a:lnTo>
                <a:lnTo>
                  <a:pt x="2799" y="2894"/>
                </a:lnTo>
                <a:lnTo>
                  <a:pt x="2793" y="2909"/>
                </a:lnTo>
                <a:lnTo>
                  <a:pt x="2784" y="2911"/>
                </a:lnTo>
                <a:lnTo>
                  <a:pt x="2772" y="2902"/>
                </a:lnTo>
                <a:lnTo>
                  <a:pt x="2774" y="2884"/>
                </a:lnTo>
                <a:lnTo>
                  <a:pt x="2764" y="2876"/>
                </a:lnTo>
                <a:lnTo>
                  <a:pt x="2754" y="2878"/>
                </a:lnTo>
                <a:lnTo>
                  <a:pt x="2746" y="2897"/>
                </a:lnTo>
                <a:lnTo>
                  <a:pt x="2721" y="2916"/>
                </a:lnTo>
                <a:lnTo>
                  <a:pt x="2725" y="2932"/>
                </a:lnTo>
                <a:lnTo>
                  <a:pt x="2706" y="2950"/>
                </a:lnTo>
                <a:lnTo>
                  <a:pt x="2691" y="2945"/>
                </a:lnTo>
                <a:lnTo>
                  <a:pt x="2670" y="2949"/>
                </a:lnTo>
                <a:lnTo>
                  <a:pt x="2669" y="2958"/>
                </a:lnTo>
                <a:lnTo>
                  <a:pt x="2673" y="2977"/>
                </a:lnTo>
                <a:lnTo>
                  <a:pt x="2651" y="2988"/>
                </a:lnTo>
                <a:lnTo>
                  <a:pt x="2639" y="2956"/>
                </a:lnTo>
                <a:lnTo>
                  <a:pt x="2630" y="2948"/>
                </a:lnTo>
                <a:lnTo>
                  <a:pt x="2609" y="2942"/>
                </a:lnTo>
                <a:lnTo>
                  <a:pt x="2595" y="2953"/>
                </a:lnTo>
                <a:lnTo>
                  <a:pt x="2600" y="2970"/>
                </a:lnTo>
                <a:lnTo>
                  <a:pt x="2591" y="2981"/>
                </a:lnTo>
                <a:lnTo>
                  <a:pt x="2596" y="2996"/>
                </a:lnTo>
                <a:lnTo>
                  <a:pt x="2581" y="2985"/>
                </a:lnTo>
                <a:lnTo>
                  <a:pt x="2568" y="2983"/>
                </a:lnTo>
                <a:lnTo>
                  <a:pt x="2556" y="2968"/>
                </a:lnTo>
                <a:lnTo>
                  <a:pt x="2525" y="2983"/>
                </a:lnTo>
                <a:lnTo>
                  <a:pt x="2528" y="3001"/>
                </a:lnTo>
                <a:lnTo>
                  <a:pt x="2528" y="3012"/>
                </a:lnTo>
                <a:lnTo>
                  <a:pt x="2517" y="3004"/>
                </a:lnTo>
                <a:lnTo>
                  <a:pt x="2498" y="3005"/>
                </a:lnTo>
                <a:lnTo>
                  <a:pt x="2506" y="2994"/>
                </a:lnTo>
                <a:lnTo>
                  <a:pt x="2504" y="2980"/>
                </a:lnTo>
                <a:lnTo>
                  <a:pt x="2483" y="2988"/>
                </a:lnTo>
                <a:lnTo>
                  <a:pt x="2473" y="2975"/>
                </a:lnTo>
                <a:lnTo>
                  <a:pt x="2444" y="2962"/>
                </a:lnTo>
                <a:lnTo>
                  <a:pt x="2441" y="2962"/>
                </a:lnTo>
                <a:lnTo>
                  <a:pt x="2408" y="2987"/>
                </a:lnTo>
                <a:lnTo>
                  <a:pt x="2369" y="2956"/>
                </a:lnTo>
                <a:lnTo>
                  <a:pt x="2348" y="2956"/>
                </a:lnTo>
                <a:lnTo>
                  <a:pt x="2328" y="2959"/>
                </a:lnTo>
                <a:lnTo>
                  <a:pt x="2327" y="2981"/>
                </a:lnTo>
                <a:lnTo>
                  <a:pt x="2312" y="3005"/>
                </a:lnTo>
                <a:lnTo>
                  <a:pt x="2282" y="2987"/>
                </a:lnTo>
                <a:lnTo>
                  <a:pt x="2263" y="2999"/>
                </a:lnTo>
                <a:lnTo>
                  <a:pt x="2261" y="3016"/>
                </a:lnTo>
                <a:lnTo>
                  <a:pt x="2242" y="3045"/>
                </a:lnTo>
                <a:lnTo>
                  <a:pt x="2233" y="3052"/>
                </a:lnTo>
                <a:lnTo>
                  <a:pt x="2196" y="3031"/>
                </a:lnTo>
                <a:lnTo>
                  <a:pt x="2192" y="3032"/>
                </a:lnTo>
                <a:lnTo>
                  <a:pt x="2184" y="3036"/>
                </a:lnTo>
                <a:lnTo>
                  <a:pt x="2179" y="3022"/>
                </a:lnTo>
                <a:lnTo>
                  <a:pt x="2163" y="3019"/>
                </a:lnTo>
                <a:lnTo>
                  <a:pt x="2141" y="3053"/>
                </a:lnTo>
                <a:lnTo>
                  <a:pt x="2129" y="3057"/>
                </a:lnTo>
                <a:lnTo>
                  <a:pt x="2118" y="3076"/>
                </a:lnTo>
                <a:lnTo>
                  <a:pt x="2101" y="3082"/>
                </a:lnTo>
                <a:lnTo>
                  <a:pt x="2093" y="3078"/>
                </a:lnTo>
                <a:lnTo>
                  <a:pt x="2089" y="3077"/>
                </a:lnTo>
                <a:lnTo>
                  <a:pt x="2087" y="3072"/>
                </a:lnTo>
                <a:lnTo>
                  <a:pt x="2073" y="3055"/>
                </a:lnTo>
                <a:lnTo>
                  <a:pt x="2053" y="3051"/>
                </a:lnTo>
                <a:lnTo>
                  <a:pt x="2093" y="3041"/>
                </a:lnTo>
                <a:lnTo>
                  <a:pt x="2084" y="3034"/>
                </a:lnTo>
                <a:lnTo>
                  <a:pt x="2006" y="2963"/>
                </a:lnTo>
                <a:lnTo>
                  <a:pt x="1999" y="2963"/>
                </a:lnTo>
                <a:lnTo>
                  <a:pt x="1975" y="2965"/>
                </a:lnTo>
                <a:lnTo>
                  <a:pt x="1979" y="2980"/>
                </a:lnTo>
                <a:lnTo>
                  <a:pt x="2014" y="2994"/>
                </a:lnTo>
                <a:lnTo>
                  <a:pt x="1993" y="2996"/>
                </a:lnTo>
                <a:lnTo>
                  <a:pt x="1968" y="3007"/>
                </a:lnTo>
                <a:lnTo>
                  <a:pt x="1939" y="3005"/>
                </a:lnTo>
                <a:lnTo>
                  <a:pt x="1927" y="3016"/>
                </a:lnTo>
                <a:lnTo>
                  <a:pt x="1867" y="3035"/>
                </a:lnTo>
                <a:lnTo>
                  <a:pt x="1833" y="3035"/>
                </a:lnTo>
                <a:lnTo>
                  <a:pt x="1833" y="3071"/>
                </a:lnTo>
                <a:lnTo>
                  <a:pt x="1766" y="3069"/>
                </a:lnTo>
                <a:lnTo>
                  <a:pt x="1753" y="3069"/>
                </a:lnTo>
                <a:lnTo>
                  <a:pt x="1639" y="3069"/>
                </a:lnTo>
                <a:lnTo>
                  <a:pt x="1533" y="3069"/>
                </a:lnTo>
                <a:lnTo>
                  <a:pt x="1502" y="3069"/>
                </a:lnTo>
                <a:lnTo>
                  <a:pt x="1494" y="3078"/>
                </a:lnTo>
                <a:lnTo>
                  <a:pt x="1444" y="3082"/>
                </a:lnTo>
                <a:lnTo>
                  <a:pt x="1445" y="3113"/>
                </a:lnTo>
                <a:lnTo>
                  <a:pt x="1422" y="3126"/>
                </a:lnTo>
                <a:lnTo>
                  <a:pt x="1393" y="3115"/>
                </a:lnTo>
                <a:lnTo>
                  <a:pt x="1340" y="3120"/>
                </a:lnTo>
                <a:lnTo>
                  <a:pt x="1351" y="3163"/>
                </a:lnTo>
                <a:lnTo>
                  <a:pt x="1264" y="3159"/>
                </a:lnTo>
                <a:lnTo>
                  <a:pt x="1241" y="3195"/>
                </a:lnTo>
                <a:lnTo>
                  <a:pt x="1201" y="3204"/>
                </a:lnTo>
                <a:lnTo>
                  <a:pt x="1201" y="3189"/>
                </a:lnTo>
                <a:lnTo>
                  <a:pt x="1201" y="3141"/>
                </a:lnTo>
                <a:lnTo>
                  <a:pt x="1201" y="3106"/>
                </a:lnTo>
                <a:lnTo>
                  <a:pt x="1132" y="3103"/>
                </a:lnTo>
                <a:lnTo>
                  <a:pt x="1130" y="3060"/>
                </a:lnTo>
                <a:lnTo>
                  <a:pt x="1129" y="3037"/>
                </a:lnTo>
                <a:lnTo>
                  <a:pt x="1180" y="3037"/>
                </a:lnTo>
                <a:lnTo>
                  <a:pt x="1182" y="3016"/>
                </a:lnTo>
                <a:lnTo>
                  <a:pt x="1163" y="3018"/>
                </a:lnTo>
                <a:lnTo>
                  <a:pt x="1153" y="3012"/>
                </a:lnTo>
                <a:lnTo>
                  <a:pt x="1129" y="3019"/>
                </a:lnTo>
                <a:lnTo>
                  <a:pt x="1129" y="3003"/>
                </a:lnTo>
                <a:lnTo>
                  <a:pt x="1167" y="2996"/>
                </a:lnTo>
                <a:lnTo>
                  <a:pt x="1167" y="2988"/>
                </a:lnTo>
                <a:lnTo>
                  <a:pt x="1182" y="2980"/>
                </a:lnTo>
                <a:lnTo>
                  <a:pt x="1166" y="2976"/>
                </a:lnTo>
                <a:lnTo>
                  <a:pt x="1159" y="2979"/>
                </a:lnTo>
                <a:lnTo>
                  <a:pt x="1159" y="2963"/>
                </a:lnTo>
                <a:lnTo>
                  <a:pt x="1137" y="2963"/>
                </a:lnTo>
                <a:lnTo>
                  <a:pt x="1134" y="2976"/>
                </a:lnTo>
                <a:lnTo>
                  <a:pt x="1119" y="2967"/>
                </a:lnTo>
                <a:lnTo>
                  <a:pt x="1112" y="2973"/>
                </a:lnTo>
                <a:lnTo>
                  <a:pt x="1113" y="2987"/>
                </a:lnTo>
                <a:lnTo>
                  <a:pt x="1084" y="2986"/>
                </a:lnTo>
                <a:lnTo>
                  <a:pt x="1089" y="2975"/>
                </a:lnTo>
                <a:lnTo>
                  <a:pt x="1068" y="2964"/>
                </a:lnTo>
                <a:lnTo>
                  <a:pt x="1033" y="2970"/>
                </a:lnTo>
                <a:lnTo>
                  <a:pt x="1002" y="2971"/>
                </a:lnTo>
                <a:lnTo>
                  <a:pt x="993" y="2897"/>
                </a:lnTo>
                <a:lnTo>
                  <a:pt x="1081" y="2899"/>
                </a:lnTo>
                <a:lnTo>
                  <a:pt x="1082" y="2841"/>
                </a:lnTo>
                <a:lnTo>
                  <a:pt x="1087" y="2826"/>
                </a:lnTo>
                <a:lnTo>
                  <a:pt x="1079" y="2826"/>
                </a:lnTo>
                <a:lnTo>
                  <a:pt x="1080" y="2820"/>
                </a:lnTo>
                <a:lnTo>
                  <a:pt x="1094" y="2820"/>
                </a:lnTo>
                <a:lnTo>
                  <a:pt x="1090" y="2799"/>
                </a:lnTo>
                <a:lnTo>
                  <a:pt x="1077" y="2761"/>
                </a:lnTo>
                <a:lnTo>
                  <a:pt x="1075" y="2757"/>
                </a:lnTo>
                <a:lnTo>
                  <a:pt x="1108" y="2759"/>
                </a:lnTo>
                <a:lnTo>
                  <a:pt x="1120" y="2745"/>
                </a:lnTo>
                <a:lnTo>
                  <a:pt x="1107" y="2728"/>
                </a:lnTo>
                <a:lnTo>
                  <a:pt x="1096" y="2719"/>
                </a:lnTo>
                <a:lnTo>
                  <a:pt x="1079" y="2669"/>
                </a:lnTo>
                <a:lnTo>
                  <a:pt x="1110" y="2666"/>
                </a:lnTo>
                <a:lnTo>
                  <a:pt x="1120" y="2648"/>
                </a:lnTo>
                <a:lnTo>
                  <a:pt x="1107" y="2631"/>
                </a:lnTo>
                <a:lnTo>
                  <a:pt x="1085" y="2623"/>
                </a:lnTo>
                <a:lnTo>
                  <a:pt x="1073" y="2604"/>
                </a:lnTo>
                <a:lnTo>
                  <a:pt x="1034" y="2586"/>
                </a:lnTo>
                <a:lnTo>
                  <a:pt x="980" y="2562"/>
                </a:lnTo>
                <a:lnTo>
                  <a:pt x="985" y="2531"/>
                </a:lnTo>
                <a:lnTo>
                  <a:pt x="979" y="2529"/>
                </a:lnTo>
                <a:lnTo>
                  <a:pt x="986" y="2495"/>
                </a:lnTo>
                <a:lnTo>
                  <a:pt x="979" y="2470"/>
                </a:lnTo>
                <a:lnTo>
                  <a:pt x="969" y="2436"/>
                </a:lnTo>
                <a:lnTo>
                  <a:pt x="899" y="2457"/>
                </a:lnTo>
                <a:lnTo>
                  <a:pt x="897" y="2440"/>
                </a:lnTo>
                <a:lnTo>
                  <a:pt x="867" y="2447"/>
                </a:lnTo>
                <a:lnTo>
                  <a:pt x="867" y="2441"/>
                </a:lnTo>
                <a:lnTo>
                  <a:pt x="847" y="2440"/>
                </a:lnTo>
                <a:lnTo>
                  <a:pt x="848" y="2445"/>
                </a:lnTo>
                <a:lnTo>
                  <a:pt x="773" y="2451"/>
                </a:lnTo>
                <a:lnTo>
                  <a:pt x="773" y="2453"/>
                </a:lnTo>
                <a:lnTo>
                  <a:pt x="781" y="2490"/>
                </a:lnTo>
                <a:lnTo>
                  <a:pt x="774" y="2501"/>
                </a:lnTo>
                <a:lnTo>
                  <a:pt x="776" y="2521"/>
                </a:lnTo>
                <a:lnTo>
                  <a:pt x="758" y="2537"/>
                </a:lnTo>
                <a:lnTo>
                  <a:pt x="759" y="2550"/>
                </a:lnTo>
                <a:lnTo>
                  <a:pt x="709" y="2546"/>
                </a:lnTo>
                <a:lnTo>
                  <a:pt x="703" y="2529"/>
                </a:lnTo>
                <a:lnTo>
                  <a:pt x="691" y="2521"/>
                </a:lnTo>
                <a:lnTo>
                  <a:pt x="681" y="2502"/>
                </a:lnTo>
                <a:lnTo>
                  <a:pt x="683" y="2490"/>
                </a:lnTo>
                <a:lnTo>
                  <a:pt x="669" y="2486"/>
                </a:lnTo>
                <a:lnTo>
                  <a:pt x="575" y="2482"/>
                </a:lnTo>
                <a:lnTo>
                  <a:pt x="557" y="2474"/>
                </a:lnTo>
                <a:lnTo>
                  <a:pt x="555" y="2471"/>
                </a:lnTo>
                <a:lnTo>
                  <a:pt x="547" y="2447"/>
                </a:lnTo>
                <a:lnTo>
                  <a:pt x="533" y="2443"/>
                </a:lnTo>
                <a:lnTo>
                  <a:pt x="528" y="2449"/>
                </a:lnTo>
                <a:lnTo>
                  <a:pt x="533" y="2518"/>
                </a:lnTo>
                <a:lnTo>
                  <a:pt x="517" y="2521"/>
                </a:lnTo>
                <a:lnTo>
                  <a:pt x="511" y="2520"/>
                </a:lnTo>
                <a:lnTo>
                  <a:pt x="502" y="2588"/>
                </a:lnTo>
                <a:lnTo>
                  <a:pt x="473" y="2584"/>
                </a:lnTo>
                <a:lnTo>
                  <a:pt x="474" y="2580"/>
                </a:lnTo>
                <a:lnTo>
                  <a:pt x="455" y="2575"/>
                </a:lnTo>
                <a:lnTo>
                  <a:pt x="449" y="2610"/>
                </a:lnTo>
                <a:lnTo>
                  <a:pt x="419" y="2588"/>
                </a:lnTo>
                <a:lnTo>
                  <a:pt x="415" y="2593"/>
                </a:lnTo>
                <a:lnTo>
                  <a:pt x="395" y="2589"/>
                </a:lnTo>
                <a:lnTo>
                  <a:pt x="380" y="2569"/>
                </a:lnTo>
                <a:lnTo>
                  <a:pt x="336" y="2574"/>
                </a:lnTo>
                <a:lnTo>
                  <a:pt x="318" y="2574"/>
                </a:lnTo>
                <a:lnTo>
                  <a:pt x="304" y="2582"/>
                </a:lnTo>
                <a:lnTo>
                  <a:pt x="299" y="2607"/>
                </a:lnTo>
                <a:lnTo>
                  <a:pt x="260" y="2618"/>
                </a:lnTo>
                <a:lnTo>
                  <a:pt x="253" y="2630"/>
                </a:lnTo>
                <a:lnTo>
                  <a:pt x="244" y="2617"/>
                </a:lnTo>
                <a:lnTo>
                  <a:pt x="232" y="2618"/>
                </a:lnTo>
                <a:lnTo>
                  <a:pt x="238" y="2599"/>
                </a:lnTo>
                <a:lnTo>
                  <a:pt x="252" y="2588"/>
                </a:lnTo>
                <a:lnTo>
                  <a:pt x="221" y="2587"/>
                </a:lnTo>
                <a:lnTo>
                  <a:pt x="232" y="2569"/>
                </a:lnTo>
                <a:lnTo>
                  <a:pt x="205" y="2553"/>
                </a:lnTo>
                <a:lnTo>
                  <a:pt x="231" y="2560"/>
                </a:lnTo>
                <a:lnTo>
                  <a:pt x="235" y="2546"/>
                </a:lnTo>
                <a:lnTo>
                  <a:pt x="200" y="2537"/>
                </a:lnTo>
                <a:lnTo>
                  <a:pt x="211" y="2525"/>
                </a:lnTo>
                <a:lnTo>
                  <a:pt x="219" y="2529"/>
                </a:lnTo>
                <a:lnTo>
                  <a:pt x="227" y="2525"/>
                </a:lnTo>
                <a:lnTo>
                  <a:pt x="226" y="2515"/>
                </a:lnTo>
                <a:lnTo>
                  <a:pt x="227" y="2504"/>
                </a:lnTo>
                <a:lnTo>
                  <a:pt x="218" y="2503"/>
                </a:lnTo>
                <a:lnTo>
                  <a:pt x="210" y="2510"/>
                </a:lnTo>
                <a:lnTo>
                  <a:pt x="204" y="2507"/>
                </a:lnTo>
                <a:lnTo>
                  <a:pt x="204" y="2499"/>
                </a:lnTo>
                <a:lnTo>
                  <a:pt x="217" y="2494"/>
                </a:lnTo>
                <a:lnTo>
                  <a:pt x="215" y="2484"/>
                </a:lnTo>
                <a:lnTo>
                  <a:pt x="193" y="2488"/>
                </a:lnTo>
                <a:lnTo>
                  <a:pt x="195" y="2481"/>
                </a:lnTo>
                <a:lnTo>
                  <a:pt x="217" y="2460"/>
                </a:lnTo>
                <a:lnTo>
                  <a:pt x="189" y="2440"/>
                </a:lnTo>
                <a:lnTo>
                  <a:pt x="217" y="2430"/>
                </a:lnTo>
                <a:lnTo>
                  <a:pt x="202" y="2413"/>
                </a:lnTo>
                <a:lnTo>
                  <a:pt x="184" y="2406"/>
                </a:lnTo>
                <a:lnTo>
                  <a:pt x="198" y="2391"/>
                </a:lnTo>
                <a:lnTo>
                  <a:pt x="186" y="2386"/>
                </a:lnTo>
                <a:lnTo>
                  <a:pt x="191" y="2353"/>
                </a:lnTo>
                <a:lnTo>
                  <a:pt x="170" y="2363"/>
                </a:lnTo>
                <a:lnTo>
                  <a:pt x="179" y="2356"/>
                </a:lnTo>
                <a:lnTo>
                  <a:pt x="174" y="2349"/>
                </a:lnTo>
                <a:lnTo>
                  <a:pt x="167" y="2355"/>
                </a:lnTo>
                <a:lnTo>
                  <a:pt x="160" y="2352"/>
                </a:lnTo>
                <a:lnTo>
                  <a:pt x="161" y="2339"/>
                </a:lnTo>
                <a:lnTo>
                  <a:pt x="153" y="2342"/>
                </a:lnTo>
                <a:lnTo>
                  <a:pt x="140" y="2334"/>
                </a:lnTo>
                <a:lnTo>
                  <a:pt x="131" y="2336"/>
                </a:lnTo>
                <a:lnTo>
                  <a:pt x="132" y="2327"/>
                </a:lnTo>
                <a:lnTo>
                  <a:pt x="136" y="2318"/>
                </a:lnTo>
                <a:lnTo>
                  <a:pt x="117" y="2306"/>
                </a:lnTo>
                <a:lnTo>
                  <a:pt x="118" y="2295"/>
                </a:lnTo>
                <a:lnTo>
                  <a:pt x="127" y="2293"/>
                </a:lnTo>
                <a:lnTo>
                  <a:pt x="130" y="2281"/>
                </a:lnTo>
                <a:lnTo>
                  <a:pt x="106" y="2279"/>
                </a:lnTo>
                <a:lnTo>
                  <a:pt x="120" y="2263"/>
                </a:lnTo>
                <a:lnTo>
                  <a:pt x="93" y="2244"/>
                </a:lnTo>
                <a:lnTo>
                  <a:pt x="95" y="2219"/>
                </a:lnTo>
                <a:lnTo>
                  <a:pt x="77" y="2213"/>
                </a:lnTo>
                <a:lnTo>
                  <a:pt x="92" y="2209"/>
                </a:lnTo>
                <a:lnTo>
                  <a:pt x="96" y="2195"/>
                </a:lnTo>
                <a:lnTo>
                  <a:pt x="69" y="2199"/>
                </a:lnTo>
                <a:lnTo>
                  <a:pt x="75" y="2181"/>
                </a:lnTo>
                <a:lnTo>
                  <a:pt x="57" y="2175"/>
                </a:lnTo>
                <a:lnTo>
                  <a:pt x="57" y="2162"/>
                </a:lnTo>
                <a:lnTo>
                  <a:pt x="66" y="2158"/>
                </a:lnTo>
                <a:lnTo>
                  <a:pt x="52" y="2150"/>
                </a:lnTo>
                <a:lnTo>
                  <a:pt x="38" y="2152"/>
                </a:lnTo>
                <a:lnTo>
                  <a:pt x="49" y="2141"/>
                </a:lnTo>
                <a:lnTo>
                  <a:pt x="44" y="2133"/>
                </a:lnTo>
                <a:lnTo>
                  <a:pt x="62" y="2130"/>
                </a:lnTo>
                <a:lnTo>
                  <a:pt x="62" y="2121"/>
                </a:lnTo>
                <a:lnTo>
                  <a:pt x="47" y="2129"/>
                </a:lnTo>
                <a:lnTo>
                  <a:pt x="32" y="2125"/>
                </a:lnTo>
                <a:lnTo>
                  <a:pt x="46" y="2113"/>
                </a:lnTo>
                <a:lnTo>
                  <a:pt x="33" y="2105"/>
                </a:lnTo>
                <a:lnTo>
                  <a:pt x="37" y="2088"/>
                </a:lnTo>
                <a:lnTo>
                  <a:pt x="23" y="2088"/>
                </a:lnTo>
                <a:lnTo>
                  <a:pt x="14" y="2074"/>
                </a:lnTo>
                <a:lnTo>
                  <a:pt x="0" y="2073"/>
                </a:lnTo>
                <a:lnTo>
                  <a:pt x="10" y="2066"/>
                </a:lnTo>
                <a:lnTo>
                  <a:pt x="5" y="2058"/>
                </a:lnTo>
                <a:lnTo>
                  <a:pt x="5" y="2057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93098" y="2848274"/>
            <a:ext cx="1493303" cy="1449247"/>
          </a:xfrm>
          <a:custGeom>
            <a:avLst/>
            <a:gdLst>
              <a:gd name="T0" fmla="*/ 300 w 3222"/>
              <a:gd name="T1" fmla="*/ 1929 h 3128"/>
              <a:gd name="T2" fmla="*/ 472 w 3222"/>
              <a:gd name="T3" fmla="*/ 1786 h 3128"/>
              <a:gd name="T4" fmla="*/ 358 w 3222"/>
              <a:gd name="T5" fmla="*/ 1502 h 3128"/>
              <a:gd name="T6" fmla="*/ 260 w 3222"/>
              <a:gd name="T7" fmla="*/ 1292 h 3128"/>
              <a:gd name="T8" fmla="*/ 552 w 3222"/>
              <a:gd name="T9" fmla="*/ 1045 h 3128"/>
              <a:gd name="T10" fmla="*/ 291 w 3222"/>
              <a:gd name="T11" fmla="*/ 848 h 3128"/>
              <a:gd name="T12" fmla="*/ 232 w 3222"/>
              <a:gd name="T13" fmla="*/ 732 h 3128"/>
              <a:gd name="T14" fmla="*/ 196 w 3222"/>
              <a:gd name="T15" fmla="*/ 517 h 3128"/>
              <a:gd name="T16" fmla="*/ 221 w 3222"/>
              <a:gd name="T17" fmla="*/ 430 h 3128"/>
              <a:gd name="T18" fmla="*/ 183 w 3222"/>
              <a:gd name="T19" fmla="*/ 228 h 3128"/>
              <a:gd name="T20" fmla="*/ 485 w 3222"/>
              <a:gd name="T21" fmla="*/ 236 h 3128"/>
              <a:gd name="T22" fmla="*/ 596 w 3222"/>
              <a:gd name="T23" fmla="*/ 261 h 3128"/>
              <a:gd name="T24" fmla="*/ 711 w 3222"/>
              <a:gd name="T25" fmla="*/ 274 h 3128"/>
              <a:gd name="T26" fmla="*/ 880 w 3222"/>
              <a:gd name="T27" fmla="*/ 359 h 3128"/>
              <a:gd name="T28" fmla="*/ 884 w 3222"/>
              <a:gd name="T29" fmla="*/ 539 h 3128"/>
              <a:gd name="T30" fmla="*/ 1012 w 3222"/>
              <a:gd name="T31" fmla="*/ 569 h 3128"/>
              <a:gd name="T32" fmla="*/ 1162 w 3222"/>
              <a:gd name="T33" fmla="*/ 630 h 3128"/>
              <a:gd name="T34" fmla="*/ 1191 w 3222"/>
              <a:gd name="T35" fmla="*/ 522 h 3128"/>
              <a:gd name="T36" fmla="*/ 1273 w 3222"/>
              <a:gd name="T37" fmla="*/ 434 h 3128"/>
              <a:gd name="T38" fmla="*/ 1386 w 3222"/>
              <a:gd name="T39" fmla="*/ 408 h 3128"/>
              <a:gd name="T40" fmla="*/ 1559 w 3222"/>
              <a:gd name="T41" fmla="*/ 398 h 3128"/>
              <a:gd name="T42" fmla="*/ 1718 w 3222"/>
              <a:gd name="T43" fmla="*/ 331 h 3128"/>
              <a:gd name="T44" fmla="*/ 1797 w 3222"/>
              <a:gd name="T45" fmla="*/ 256 h 3128"/>
              <a:gd name="T46" fmla="*/ 1979 w 3222"/>
              <a:gd name="T47" fmla="*/ 281 h 3128"/>
              <a:gd name="T48" fmla="*/ 2119 w 3222"/>
              <a:gd name="T49" fmla="*/ 160 h 3128"/>
              <a:gd name="T50" fmla="*/ 2341 w 3222"/>
              <a:gd name="T51" fmla="*/ 152 h 3128"/>
              <a:gd name="T52" fmla="*/ 2591 w 3222"/>
              <a:gd name="T53" fmla="*/ 50 h 3128"/>
              <a:gd name="T54" fmla="*/ 2789 w 3222"/>
              <a:gd name="T55" fmla="*/ 5 h 3128"/>
              <a:gd name="T56" fmla="*/ 3032 w 3222"/>
              <a:gd name="T57" fmla="*/ 229 h 3128"/>
              <a:gd name="T58" fmla="*/ 2915 w 3222"/>
              <a:gd name="T59" fmla="*/ 461 h 3128"/>
              <a:gd name="T60" fmla="*/ 3089 w 3222"/>
              <a:gd name="T61" fmla="*/ 553 h 3128"/>
              <a:gd name="T62" fmla="*/ 3122 w 3222"/>
              <a:gd name="T63" fmla="*/ 858 h 3128"/>
              <a:gd name="T64" fmla="*/ 3134 w 3222"/>
              <a:gd name="T65" fmla="*/ 1215 h 3128"/>
              <a:gd name="T66" fmla="*/ 3014 w 3222"/>
              <a:gd name="T67" fmla="*/ 1430 h 3128"/>
              <a:gd name="T68" fmla="*/ 2958 w 3222"/>
              <a:gd name="T69" fmla="*/ 1591 h 3128"/>
              <a:gd name="T70" fmla="*/ 2625 w 3222"/>
              <a:gd name="T71" fmla="*/ 1412 h 3128"/>
              <a:gd name="T72" fmla="*/ 2461 w 3222"/>
              <a:gd name="T73" fmla="*/ 1309 h 3128"/>
              <a:gd name="T74" fmla="*/ 2113 w 3222"/>
              <a:gd name="T75" fmla="*/ 1447 h 3128"/>
              <a:gd name="T76" fmla="*/ 2184 w 3222"/>
              <a:gd name="T77" fmla="*/ 1709 h 3128"/>
              <a:gd name="T78" fmla="*/ 2255 w 3222"/>
              <a:gd name="T79" fmla="*/ 1953 h 3128"/>
              <a:gd name="T80" fmla="*/ 2243 w 3222"/>
              <a:gd name="T81" fmla="*/ 2212 h 3128"/>
              <a:gd name="T82" fmla="*/ 2231 w 3222"/>
              <a:gd name="T83" fmla="*/ 2430 h 3128"/>
              <a:gd name="T84" fmla="*/ 2239 w 3222"/>
              <a:gd name="T85" fmla="*/ 2676 h 3128"/>
              <a:gd name="T86" fmla="*/ 2050 w 3222"/>
              <a:gd name="T87" fmla="*/ 2584 h 3128"/>
              <a:gd name="T88" fmla="*/ 1848 w 3222"/>
              <a:gd name="T89" fmla="*/ 2538 h 3128"/>
              <a:gd name="T90" fmla="*/ 1543 w 3222"/>
              <a:gd name="T91" fmla="*/ 2365 h 3128"/>
              <a:gd name="T92" fmla="*/ 1423 w 3222"/>
              <a:gd name="T93" fmla="*/ 2499 h 3128"/>
              <a:gd name="T94" fmla="*/ 1319 w 3222"/>
              <a:gd name="T95" fmla="*/ 2248 h 3128"/>
              <a:gd name="T96" fmla="*/ 1201 w 3222"/>
              <a:gd name="T97" fmla="*/ 2541 h 3128"/>
              <a:gd name="T98" fmla="*/ 966 w 3222"/>
              <a:gd name="T99" fmla="*/ 2482 h 3128"/>
              <a:gd name="T100" fmla="*/ 880 w 3222"/>
              <a:gd name="T101" fmla="*/ 2532 h 3128"/>
              <a:gd name="T102" fmla="*/ 869 w 3222"/>
              <a:gd name="T103" fmla="*/ 2673 h 3128"/>
              <a:gd name="T104" fmla="*/ 861 w 3222"/>
              <a:gd name="T105" fmla="*/ 2813 h 3128"/>
              <a:gd name="T106" fmla="*/ 715 w 3222"/>
              <a:gd name="T107" fmla="*/ 3022 h 3128"/>
              <a:gd name="T108" fmla="*/ 596 w 3222"/>
              <a:gd name="T109" fmla="*/ 3115 h 3128"/>
              <a:gd name="T110" fmla="*/ 395 w 3222"/>
              <a:gd name="T111" fmla="*/ 2918 h 3128"/>
              <a:gd name="T112" fmla="*/ 260 w 3222"/>
              <a:gd name="T113" fmla="*/ 2703 h 3128"/>
              <a:gd name="T114" fmla="*/ 334 w 3222"/>
              <a:gd name="T115" fmla="*/ 2498 h 3128"/>
              <a:gd name="T116" fmla="*/ 158 w 3222"/>
              <a:gd name="T117" fmla="*/ 2501 h 3128"/>
              <a:gd name="T118" fmla="*/ 82 w 3222"/>
              <a:gd name="T119" fmla="*/ 213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2" h="3128">
                <a:moveTo>
                  <a:pt x="92" y="2114"/>
                </a:moveTo>
                <a:lnTo>
                  <a:pt x="108" y="2101"/>
                </a:lnTo>
                <a:lnTo>
                  <a:pt x="122" y="2071"/>
                </a:lnTo>
                <a:lnTo>
                  <a:pt x="153" y="2041"/>
                </a:lnTo>
                <a:lnTo>
                  <a:pt x="166" y="2035"/>
                </a:lnTo>
                <a:lnTo>
                  <a:pt x="168" y="2026"/>
                </a:lnTo>
                <a:lnTo>
                  <a:pt x="209" y="2022"/>
                </a:lnTo>
                <a:lnTo>
                  <a:pt x="219" y="2009"/>
                </a:lnTo>
                <a:lnTo>
                  <a:pt x="216" y="1996"/>
                </a:lnTo>
                <a:lnTo>
                  <a:pt x="242" y="1985"/>
                </a:lnTo>
                <a:lnTo>
                  <a:pt x="251" y="1967"/>
                </a:lnTo>
                <a:lnTo>
                  <a:pt x="268" y="1958"/>
                </a:lnTo>
                <a:lnTo>
                  <a:pt x="277" y="1934"/>
                </a:lnTo>
                <a:lnTo>
                  <a:pt x="293" y="1935"/>
                </a:lnTo>
                <a:lnTo>
                  <a:pt x="300" y="1929"/>
                </a:lnTo>
                <a:lnTo>
                  <a:pt x="295" y="1920"/>
                </a:lnTo>
                <a:lnTo>
                  <a:pt x="300" y="1906"/>
                </a:lnTo>
                <a:lnTo>
                  <a:pt x="306" y="1907"/>
                </a:lnTo>
                <a:lnTo>
                  <a:pt x="313" y="1897"/>
                </a:lnTo>
                <a:lnTo>
                  <a:pt x="329" y="1892"/>
                </a:lnTo>
                <a:lnTo>
                  <a:pt x="332" y="1869"/>
                </a:lnTo>
                <a:lnTo>
                  <a:pt x="352" y="1859"/>
                </a:lnTo>
                <a:lnTo>
                  <a:pt x="345" y="1849"/>
                </a:lnTo>
                <a:lnTo>
                  <a:pt x="351" y="1842"/>
                </a:lnTo>
                <a:lnTo>
                  <a:pt x="374" y="1825"/>
                </a:lnTo>
                <a:lnTo>
                  <a:pt x="387" y="1824"/>
                </a:lnTo>
                <a:lnTo>
                  <a:pt x="407" y="1804"/>
                </a:lnTo>
                <a:lnTo>
                  <a:pt x="428" y="1796"/>
                </a:lnTo>
                <a:lnTo>
                  <a:pt x="460" y="1800"/>
                </a:lnTo>
                <a:lnTo>
                  <a:pt x="472" y="1786"/>
                </a:lnTo>
                <a:lnTo>
                  <a:pt x="492" y="1789"/>
                </a:lnTo>
                <a:lnTo>
                  <a:pt x="478" y="1773"/>
                </a:lnTo>
                <a:lnTo>
                  <a:pt x="475" y="1757"/>
                </a:lnTo>
                <a:lnTo>
                  <a:pt x="486" y="1736"/>
                </a:lnTo>
                <a:lnTo>
                  <a:pt x="505" y="1730"/>
                </a:lnTo>
                <a:lnTo>
                  <a:pt x="505" y="1723"/>
                </a:lnTo>
                <a:lnTo>
                  <a:pt x="456" y="1717"/>
                </a:lnTo>
                <a:lnTo>
                  <a:pt x="437" y="1708"/>
                </a:lnTo>
                <a:lnTo>
                  <a:pt x="438" y="1686"/>
                </a:lnTo>
                <a:lnTo>
                  <a:pt x="435" y="1658"/>
                </a:lnTo>
                <a:lnTo>
                  <a:pt x="456" y="1578"/>
                </a:lnTo>
                <a:lnTo>
                  <a:pt x="456" y="1575"/>
                </a:lnTo>
                <a:lnTo>
                  <a:pt x="437" y="1545"/>
                </a:lnTo>
                <a:lnTo>
                  <a:pt x="393" y="1519"/>
                </a:lnTo>
                <a:lnTo>
                  <a:pt x="358" y="1502"/>
                </a:lnTo>
                <a:lnTo>
                  <a:pt x="350" y="1455"/>
                </a:lnTo>
                <a:lnTo>
                  <a:pt x="359" y="1443"/>
                </a:lnTo>
                <a:lnTo>
                  <a:pt x="333" y="1421"/>
                </a:lnTo>
                <a:lnTo>
                  <a:pt x="343" y="1418"/>
                </a:lnTo>
                <a:lnTo>
                  <a:pt x="337" y="1415"/>
                </a:lnTo>
                <a:lnTo>
                  <a:pt x="333" y="1411"/>
                </a:lnTo>
                <a:lnTo>
                  <a:pt x="314" y="1415"/>
                </a:lnTo>
                <a:lnTo>
                  <a:pt x="273" y="1404"/>
                </a:lnTo>
                <a:lnTo>
                  <a:pt x="268" y="1375"/>
                </a:lnTo>
                <a:lnTo>
                  <a:pt x="247" y="1353"/>
                </a:lnTo>
                <a:lnTo>
                  <a:pt x="253" y="1339"/>
                </a:lnTo>
                <a:lnTo>
                  <a:pt x="256" y="1337"/>
                </a:lnTo>
                <a:lnTo>
                  <a:pt x="263" y="1330"/>
                </a:lnTo>
                <a:lnTo>
                  <a:pt x="270" y="1309"/>
                </a:lnTo>
                <a:lnTo>
                  <a:pt x="260" y="1292"/>
                </a:lnTo>
                <a:lnTo>
                  <a:pt x="278" y="1277"/>
                </a:lnTo>
                <a:lnTo>
                  <a:pt x="279" y="1232"/>
                </a:lnTo>
                <a:lnTo>
                  <a:pt x="309" y="1232"/>
                </a:lnTo>
                <a:lnTo>
                  <a:pt x="310" y="1161"/>
                </a:lnTo>
                <a:lnTo>
                  <a:pt x="372" y="1162"/>
                </a:lnTo>
                <a:lnTo>
                  <a:pt x="379" y="1124"/>
                </a:lnTo>
                <a:lnTo>
                  <a:pt x="389" y="1124"/>
                </a:lnTo>
                <a:lnTo>
                  <a:pt x="389" y="1117"/>
                </a:lnTo>
                <a:lnTo>
                  <a:pt x="405" y="1117"/>
                </a:lnTo>
                <a:lnTo>
                  <a:pt x="405" y="1062"/>
                </a:lnTo>
                <a:lnTo>
                  <a:pt x="405" y="1024"/>
                </a:lnTo>
                <a:lnTo>
                  <a:pt x="463" y="1024"/>
                </a:lnTo>
                <a:lnTo>
                  <a:pt x="466" y="1023"/>
                </a:lnTo>
                <a:lnTo>
                  <a:pt x="521" y="1023"/>
                </a:lnTo>
                <a:lnTo>
                  <a:pt x="552" y="1045"/>
                </a:lnTo>
                <a:lnTo>
                  <a:pt x="569" y="1018"/>
                </a:lnTo>
                <a:lnTo>
                  <a:pt x="609" y="1014"/>
                </a:lnTo>
                <a:lnTo>
                  <a:pt x="606" y="1013"/>
                </a:lnTo>
                <a:lnTo>
                  <a:pt x="565" y="989"/>
                </a:lnTo>
                <a:lnTo>
                  <a:pt x="532" y="984"/>
                </a:lnTo>
                <a:lnTo>
                  <a:pt x="517" y="966"/>
                </a:lnTo>
                <a:lnTo>
                  <a:pt x="486" y="966"/>
                </a:lnTo>
                <a:lnTo>
                  <a:pt x="480" y="944"/>
                </a:lnTo>
                <a:lnTo>
                  <a:pt x="439" y="924"/>
                </a:lnTo>
                <a:lnTo>
                  <a:pt x="419" y="910"/>
                </a:lnTo>
                <a:lnTo>
                  <a:pt x="408" y="904"/>
                </a:lnTo>
                <a:lnTo>
                  <a:pt x="404" y="903"/>
                </a:lnTo>
                <a:lnTo>
                  <a:pt x="329" y="861"/>
                </a:lnTo>
                <a:lnTo>
                  <a:pt x="316" y="851"/>
                </a:lnTo>
                <a:lnTo>
                  <a:pt x="291" y="848"/>
                </a:lnTo>
                <a:lnTo>
                  <a:pt x="264" y="858"/>
                </a:lnTo>
                <a:lnTo>
                  <a:pt x="257" y="854"/>
                </a:lnTo>
                <a:lnTo>
                  <a:pt x="239" y="853"/>
                </a:lnTo>
                <a:lnTo>
                  <a:pt x="240" y="847"/>
                </a:lnTo>
                <a:lnTo>
                  <a:pt x="220" y="848"/>
                </a:lnTo>
                <a:lnTo>
                  <a:pt x="181" y="815"/>
                </a:lnTo>
                <a:lnTo>
                  <a:pt x="164" y="817"/>
                </a:lnTo>
                <a:lnTo>
                  <a:pt x="161" y="809"/>
                </a:lnTo>
                <a:lnTo>
                  <a:pt x="132" y="814"/>
                </a:lnTo>
                <a:lnTo>
                  <a:pt x="122" y="799"/>
                </a:lnTo>
                <a:lnTo>
                  <a:pt x="124" y="792"/>
                </a:lnTo>
                <a:lnTo>
                  <a:pt x="143" y="779"/>
                </a:lnTo>
                <a:lnTo>
                  <a:pt x="174" y="788"/>
                </a:lnTo>
                <a:lnTo>
                  <a:pt x="218" y="748"/>
                </a:lnTo>
                <a:lnTo>
                  <a:pt x="232" y="732"/>
                </a:lnTo>
                <a:lnTo>
                  <a:pt x="232" y="722"/>
                </a:lnTo>
                <a:lnTo>
                  <a:pt x="235" y="694"/>
                </a:lnTo>
                <a:lnTo>
                  <a:pt x="238" y="683"/>
                </a:lnTo>
                <a:lnTo>
                  <a:pt x="250" y="676"/>
                </a:lnTo>
                <a:lnTo>
                  <a:pt x="246" y="664"/>
                </a:lnTo>
                <a:lnTo>
                  <a:pt x="227" y="644"/>
                </a:lnTo>
                <a:lnTo>
                  <a:pt x="230" y="631"/>
                </a:lnTo>
                <a:lnTo>
                  <a:pt x="207" y="605"/>
                </a:lnTo>
                <a:lnTo>
                  <a:pt x="209" y="599"/>
                </a:lnTo>
                <a:lnTo>
                  <a:pt x="224" y="599"/>
                </a:lnTo>
                <a:lnTo>
                  <a:pt x="233" y="583"/>
                </a:lnTo>
                <a:lnTo>
                  <a:pt x="219" y="570"/>
                </a:lnTo>
                <a:lnTo>
                  <a:pt x="227" y="552"/>
                </a:lnTo>
                <a:lnTo>
                  <a:pt x="199" y="531"/>
                </a:lnTo>
                <a:lnTo>
                  <a:pt x="196" y="517"/>
                </a:lnTo>
                <a:lnTo>
                  <a:pt x="202" y="509"/>
                </a:lnTo>
                <a:lnTo>
                  <a:pt x="216" y="504"/>
                </a:lnTo>
                <a:lnTo>
                  <a:pt x="208" y="481"/>
                </a:lnTo>
                <a:lnTo>
                  <a:pt x="211" y="470"/>
                </a:lnTo>
                <a:lnTo>
                  <a:pt x="224" y="470"/>
                </a:lnTo>
                <a:lnTo>
                  <a:pt x="240" y="487"/>
                </a:lnTo>
                <a:lnTo>
                  <a:pt x="257" y="487"/>
                </a:lnTo>
                <a:lnTo>
                  <a:pt x="267" y="480"/>
                </a:lnTo>
                <a:lnTo>
                  <a:pt x="267" y="472"/>
                </a:lnTo>
                <a:lnTo>
                  <a:pt x="251" y="462"/>
                </a:lnTo>
                <a:lnTo>
                  <a:pt x="231" y="450"/>
                </a:lnTo>
                <a:lnTo>
                  <a:pt x="216" y="457"/>
                </a:lnTo>
                <a:lnTo>
                  <a:pt x="215" y="447"/>
                </a:lnTo>
                <a:lnTo>
                  <a:pt x="224" y="440"/>
                </a:lnTo>
                <a:lnTo>
                  <a:pt x="221" y="430"/>
                </a:lnTo>
                <a:lnTo>
                  <a:pt x="192" y="421"/>
                </a:lnTo>
                <a:lnTo>
                  <a:pt x="193" y="371"/>
                </a:lnTo>
                <a:lnTo>
                  <a:pt x="199" y="362"/>
                </a:lnTo>
                <a:lnTo>
                  <a:pt x="205" y="347"/>
                </a:lnTo>
                <a:lnTo>
                  <a:pt x="195" y="334"/>
                </a:lnTo>
                <a:lnTo>
                  <a:pt x="185" y="343"/>
                </a:lnTo>
                <a:lnTo>
                  <a:pt x="168" y="343"/>
                </a:lnTo>
                <a:lnTo>
                  <a:pt x="160" y="331"/>
                </a:lnTo>
                <a:lnTo>
                  <a:pt x="173" y="326"/>
                </a:lnTo>
                <a:lnTo>
                  <a:pt x="178" y="307"/>
                </a:lnTo>
                <a:lnTo>
                  <a:pt x="203" y="304"/>
                </a:lnTo>
                <a:lnTo>
                  <a:pt x="205" y="289"/>
                </a:lnTo>
                <a:lnTo>
                  <a:pt x="182" y="292"/>
                </a:lnTo>
                <a:lnTo>
                  <a:pt x="170" y="244"/>
                </a:lnTo>
                <a:lnTo>
                  <a:pt x="183" y="228"/>
                </a:lnTo>
                <a:lnTo>
                  <a:pt x="224" y="237"/>
                </a:lnTo>
                <a:lnTo>
                  <a:pt x="253" y="229"/>
                </a:lnTo>
                <a:lnTo>
                  <a:pt x="270" y="236"/>
                </a:lnTo>
                <a:lnTo>
                  <a:pt x="276" y="231"/>
                </a:lnTo>
                <a:lnTo>
                  <a:pt x="293" y="231"/>
                </a:lnTo>
                <a:lnTo>
                  <a:pt x="303" y="218"/>
                </a:lnTo>
                <a:lnTo>
                  <a:pt x="312" y="218"/>
                </a:lnTo>
                <a:lnTo>
                  <a:pt x="354" y="231"/>
                </a:lnTo>
                <a:lnTo>
                  <a:pt x="364" y="227"/>
                </a:lnTo>
                <a:lnTo>
                  <a:pt x="364" y="227"/>
                </a:lnTo>
                <a:lnTo>
                  <a:pt x="386" y="218"/>
                </a:lnTo>
                <a:lnTo>
                  <a:pt x="396" y="219"/>
                </a:lnTo>
                <a:lnTo>
                  <a:pt x="417" y="243"/>
                </a:lnTo>
                <a:lnTo>
                  <a:pt x="445" y="251"/>
                </a:lnTo>
                <a:lnTo>
                  <a:pt x="485" y="236"/>
                </a:lnTo>
                <a:lnTo>
                  <a:pt x="482" y="249"/>
                </a:lnTo>
                <a:lnTo>
                  <a:pt x="490" y="250"/>
                </a:lnTo>
                <a:lnTo>
                  <a:pt x="495" y="263"/>
                </a:lnTo>
                <a:lnTo>
                  <a:pt x="513" y="277"/>
                </a:lnTo>
                <a:lnTo>
                  <a:pt x="532" y="290"/>
                </a:lnTo>
                <a:lnTo>
                  <a:pt x="526" y="307"/>
                </a:lnTo>
                <a:lnTo>
                  <a:pt x="541" y="317"/>
                </a:lnTo>
                <a:lnTo>
                  <a:pt x="542" y="314"/>
                </a:lnTo>
                <a:lnTo>
                  <a:pt x="551" y="312"/>
                </a:lnTo>
                <a:lnTo>
                  <a:pt x="542" y="268"/>
                </a:lnTo>
                <a:lnTo>
                  <a:pt x="563" y="265"/>
                </a:lnTo>
                <a:lnTo>
                  <a:pt x="562" y="277"/>
                </a:lnTo>
                <a:lnTo>
                  <a:pt x="579" y="280"/>
                </a:lnTo>
                <a:lnTo>
                  <a:pt x="593" y="274"/>
                </a:lnTo>
                <a:lnTo>
                  <a:pt x="596" y="261"/>
                </a:lnTo>
                <a:lnTo>
                  <a:pt x="625" y="271"/>
                </a:lnTo>
                <a:lnTo>
                  <a:pt x="626" y="269"/>
                </a:lnTo>
                <a:lnTo>
                  <a:pt x="629" y="265"/>
                </a:lnTo>
                <a:lnTo>
                  <a:pt x="645" y="262"/>
                </a:lnTo>
                <a:lnTo>
                  <a:pt x="650" y="251"/>
                </a:lnTo>
                <a:lnTo>
                  <a:pt x="638" y="239"/>
                </a:lnTo>
                <a:lnTo>
                  <a:pt x="639" y="233"/>
                </a:lnTo>
                <a:lnTo>
                  <a:pt x="650" y="229"/>
                </a:lnTo>
                <a:lnTo>
                  <a:pt x="663" y="235"/>
                </a:lnTo>
                <a:lnTo>
                  <a:pt x="671" y="246"/>
                </a:lnTo>
                <a:lnTo>
                  <a:pt x="683" y="241"/>
                </a:lnTo>
                <a:lnTo>
                  <a:pt x="683" y="241"/>
                </a:lnTo>
                <a:lnTo>
                  <a:pt x="685" y="243"/>
                </a:lnTo>
                <a:lnTo>
                  <a:pt x="687" y="269"/>
                </a:lnTo>
                <a:lnTo>
                  <a:pt x="711" y="274"/>
                </a:lnTo>
                <a:lnTo>
                  <a:pt x="728" y="262"/>
                </a:lnTo>
                <a:lnTo>
                  <a:pt x="759" y="305"/>
                </a:lnTo>
                <a:lnTo>
                  <a:pt x="793" y="313"/>
                </a:lnTo>
                <a:lnTo>
                  <a:pt x="797" y="315"/>
                </a:lnTo>
                <a:lnTo>
                  <a:pt x="798" y="315"/>
                </a:lnTo>
                <a:lnTo>
                  <a:pt x="798" y="321"/>
                </a:lnTo>
                <a:lnTo>
                  <a:pt x="817" y="323"/>
                </a:lnTo>
                <a:lnTo>
                  <a:pt x="823" y="335"/>
                </a:lnTo>
                <a:lnTo>
                  <a:pt x="843" y="326"/>
                </a:lnTo>
                <a:lnTo>
                  <a:pt x="832" y="345"/>
                </a:lnTo>
                <a:lnTo>
                  <a:pt x="836" y="355"/>
                </a:lnTo>
                <a:lnTo>
                  <a:pt x="852" y="361"/>
                </a:lnTo>
                <a:lnTo>
                  <a:pt x="863" y="351"/>
                </a:lnTo>
                <a:lnTo>
                  <a:pt x="872" y="360"/>
                </a:lnTo>
                <a:lnTo>
                  <a:pt x="880" y="359"/>
                </a:lnTo>
                <a:lnTo>
                  <a:pt x="875" y="368"/>
                </a:lnTo>
                <a:lnTo>
                  <a:pt x="856" y="375"/>
                </a:lnTo>
                <a:lnTo>
                  <a:pt x="850" y="410"/>
                </a:lnTo>
                <a:lnTo>
                  <a:pt x="855" y="416"/>
                </a:lnTo>
                <a:lnTo>
                  <a:pt x="863" y="410"/>
                </a:lnTo>
                <a:lnTo>
                  <a:pt x="869" y="418"/>
                </a:lnTo>
                <a:lnTo>
                  <a:pt x="863" y="435"/>
                </a:lnTo>
                <a:lnTo>
                  <a:pt x="879" y="452"/>
                </a:lnTo>
                <a:lnTo>
                  <a:pt x="879" y="471"/>
                </a:lnTo>
                <a:lnTo>
                  <a:pt x="870" y="483"/>
                </a:lnTo>
                <a:lnTo>
                  <a:pt x="859" y="487"/>
                </a:lnTo>
                <a:lnTo>
                  <a:pt x="869" y="505"/>
                </a:lnTo>
                <a:lnTo>
                  <a:pt x="887" y="513"/>
                </a:lnTo>
                <a:lnTo>
                  <a:pt x="880" y="526"/>
                </a:lnTo>
                <a:lnTo>
                  <a:pt x="884" y="539"/>
                </a:lnTo>
                <a:lnTo>
                  <a:pt x="867" y="560"/>
                </a:lnTo>
                <a:lnTo>
                  <a:pt x="850" y="568"/>
                </a:lnTo>
                <a:lnTo>
                  <a:pt x="868" y="575"/>
                </a:lnTo>
                <a:lnTo>
                  <a:pt x="874" y="568"/>
                </a:lnTo>
                <a:lnTo>
                  <a:pt x="888" y="577"/>
                </a:lnTo>
                <a:lnTo>
                  <a:pt x="905" y="579"/>
                </a:lnTo>
                <a:lnTo>
                  <a:pt x="929" y="571"/>
                </a:lnTo>
                <a:lnTo>
                  <a:pt x="931" y="579"/>
                </a:lnTo>
                <a:lnTo>
                  <a:pt x="943" y="577"/>
                </a:lnTo>
                <a:lnTo>
                  <a:pt x="952" y="564"/>
                </a:lnTo>
                <a:lnTo>
                  <a:pt x="966" y="564"/>
                </a:lnTo>
                <a:lnTo>
                  <a:pt x="980" y="582"/>
                </a:lnTo>
                <a:lnTo>
                  <a:pt x="993" y="584"/>
                </a:lnTo>
                <a:lnTo>
                  <a:pt x="999" y="568"/>
                </a:lnTo>
                <a:lnTo>
                  <a:pt x="1012" y="569"/>
                </a:lnTo>
                <a:lnTo>
                  <a:pt x="1020" y="583"/>
                </a:lnTo>
                <a:lnTo>
                  <a:pt x="1032" y="585"/>
                </a:lnTo>
                <a:lnTo>
                  <a:pt x="1031" y="593"/>
                </a:lnTo>
                <a:lnTo>
                  <a:pt x="1036" y="596"/>
                </a:lnTo>
                <a:lnTo>
                  <a:pt x="1045" y="589"/>
                </a:lnTo>
                <a:lnTo>
                  <a:pt x="1052" y="601"/>
                </a:lnTo>
                <a:lnTo>
                  <a:pt x="1064" y="605"/>
                </a:lnTo>
                <a:lnTo>
                  <a:pt x="1080" y="624"/>
                </a:lnTo>
                <a:lnTo>
                  <a:pt x="1073" y="634"/>
                </a:lnTo>
                <a:lnTo>
                  <a:pt x="1104" y="646"/>
                </a:lnTo>
                <a:lnTo>
                  <a:pt x="1114" y="658"/>
                </a:lnTo>
                <a:lnTo>
                  <a:pt x="1123" y="658"/>
                </a:lnTo>
                <a:lnTo>
                  <a:pt x="1142" y="665"/>
                </a:lnTo>
                <a:lnTo>
                  <a:pt x="1149" y="628"/>
                </a:lnTo>
                <a:lnTo>
                  <a:pt x="1162" y="630"/>
                </a:lnTo>
                <a:lnTo>
                  <a:pt x="1147" y="620"/>
                </a:lnTo>
                <a:lnTo>
                  <a:pt x="1151" y="603"/>
                </a:lnTo>
                <a:lnTo>
                  <a:pt x="1169" y="617"/>
                </a:lnTo>
                <a:lnTo>
                  <a:pt x="1164" y="591"/>
                </a:lnTo>
                <a:lnTo>
                  <a:pt x="1174" y="588"/>
                </a:lnTo>
                <a:lnTo>
                  <a:pt x="1176" y="575"/>
                </a:lnTo>
                <a:lnTo>
                  <a:pt x="1190" y="577"/>
                </a:lnTo>
                <a:lnTo>
                  <a:pt x="1180" y="568"/>
                </a:lnTo>
                <a:lnTo>
                  <a:pt x="1191" y="547"/>
                </a:lnTo>
                <a:lnTo>
                  <a:pt x="1207" y="550"/>
                </a:lnTo>
                <a:lnTo>
                  <a:pt x="1188" y="542"/>
                </a:lnTo>
                <a:lnTo>
                  <a:pt x="1187" y="531"/>
                </a:lnTo>
                <a:lnTo>
                  <a:pt x="1171" y="532"/>
                </a:lnTo>
                <a:lnTo>
                  <a:pt x="1169" y="522"/>
                </a:lnTo>
                <a:lnTo>
                  <a:pt x="1191" y="522"/>
                </a:lnTo>
                <a:lnTo>
                  <a:pt x="1199" y="530"/>
                </a:lnTo>
                <a:lnTo>
                  <a:pt x="1201" y="516"/>
                </a:lnTo>
                <a:lnTo>
                  <a:pt x="1211" y="517"/>
                </a:lnTo>
                <a:lnTo>
                  <a:pt x="1216" y="526"/>
                </a:lnTo>
                <a:lnTo>
                  <a:pt x="1229" y="514"/>
                </a:lnTo>
                <a:lnTo>
                  <a:pt x="1242" y="510"/>
                </a:lnTo>
                <a:lnTo>
                  <a:pt x="1234" y="502"/>
                </a:lnTo>
                <a:lnTo>
                  <a:pt x="1239" y="486"/>
                </a:lnTo>
                <a:lnTo>
                  <a:pt x="1228" y="480"/>
                </a:lnTo>
                <a:lnTo>
                  <a:pt x="1236" y="464"/>
                </a:lnTo>
                <a:lnTo>
                  <a:pt x="1250" y="474"/>
                </a:lnTo>
                <a:lnTo>
                  <a:pt x="1263" y="458"/>
                </a:lnTo>
                <a:lnTo>
                  <a:pt x="1270" y="450"/>
                </a:lnTo>
                <a:lnTo>
                  <a:pt x="1262" y="440"/>
                </a:lnTo>
                <a:lnTo>
                  <a:pt x="1273" y="434"/>
                </a:lnTo>
                <a:lnTo>
                  <a:pt x="1274" y="412"/>
                </a:lnTo>
                <a:lnTo>
                  <a:pt x="1289" y="417"/>
                </a:lnTo>
                <a:lnTo>
                  <a:pt x="1299" y="401"/>
                </a:lnTo>
                <a:lnTo>
                  <a:pt x="1307" y="409"/>
                </a:lnTo>
                <a:lnTo>
                  <a:pt x="1318" y="409"/>
                </a:lnTo>
                <a:lnTo>
                  <a:pt x="1320" y="403"/>
                </a:lnTo>
                <a:lnTo>
                  <a:pt x="1328" y="408"/>
                </a:lnTo>
                <a:lnTo>
                  <a:pt x="1324" y="412"/>
                </a:lnTo>
                <a:lnTo>
                  <a:pt x="1338" y="413"/>
                </a:lnTo>
                <a:lnTo>
                  <a:pt x="1348" y="408"/>
                </a:lnTo>
                <a:lnTo>
                  <a:pt x="1350" y="398"/>
                </a:lnTo>
                <a:lnTo>
                  <a:pt x="1356" y="410"/>
                </a:lnTo>
                <a:lnTo>
                  <a:pt x="1362" y="403"/>
                </a:lnTo>
                <a:lnTo>
                  <a:pt x="1379" y="410"/>
                </a:lnTo>
                <a:lnTo>
                  <a:pt x="1386" y="408"/>
                </a:lnTo>
                <a:lnTo>
                  <a:pt x="1384" y="401"/>
                </a:lnTo>
                <a:lnTo>
                  <a:pt x="1394" y="400"/>
                </a:lnTo>
                <a:lnTo>
                  <a:pt x="1397" y="391"/>
                </a:lnTo>
                <a:lnTo>
                  <a:pt x="1416" y="375"/>
                </a:lnTo>
                <a:lnTo>
                  <a:pt x="1439" y="382"/>
                </a:lnTo>
                <a:lnTo>
                  <a:pt x="1430" y="395"/>
                </a:lnTo>
                <a:lnTo>
                  <a:pt x="1451" y="401"/>
                </a:lnTo>
                <a:lnTo>
                  <a:pt x="1457" y="400"/>
                </a:lnTo>
                <a:lnTo>
                  <a:pt x="1458" y="396"/>
                </a:lnTo>
                <a:lnTo>
                  <a:pt x="1489" y="392"/>
                </a:lnTo>
                <a:lnTo>
                  <a:pt x="1491" y="386"/>
                </a:lnTo>
                <a:lnTo>
                  <a:pt x="1502" y="393"/>
                </a:lnTo>
                <a:lnTo>
                  <a:pt x="1535" y="395"/>
                </a:lnTo>
                <a:lnTo>
                  <a:pt x="1552" y="385"/>
                </a:lnTo>
                <a:lnTo>
                  <a:pt x="1559" y="398"/>
                </a:lnTo>
                <a:lnTo>
                  <a:pt x="1570" y="401"/>
                </a:lnTo>
                <a:lnTo>
                  <a:pt x="1565" y="416"/>
                </a:lnTo>
                <a:lnTo>
                  <a:pt x="1600" y="437"/>
                </a:lnTo>
                <a:lnTo>
                  <a:pt x="1610" y="431"/>
                </a:lnTo>
                <a:lnTo>
                  <a:pt x="1637" y="434"/>
                </a:lnTo>
                <a:lnTo>
                  <a:pt x="1637" y="419"/>
                </a:lnTo>
                <a:lnTo>
                  <a:pt x="1669" y="418"/>
                </a:lnTo>
                <a:lnTo>
                  <a:pt x="1681" y="424"/>
                </a:lnTo>
                <a:lnTo>
                  <a:pt x="1697" y="413"/>
                </a:lnTo>
                <a:lnTo>
                  <a:pt x="1704" y="411"/>
                </a:lnTo>
                <a:lnTo>
                  <a:pt x="1707" y="410"/>
                </a:lnTo>
                <a:lnTo>
                  <a:pt x="1716" y="404"/>
                </a:lnTo>
                <a:lnTo>
                  <a:pt x="1721" y="375"/>
                </a:lnTo>
                <a:lnTo>
                  <a:pt x="1723" y="337"/>
                </a:lnTo>
                <a:lnTo>
                  <a:pt x="1718" y="331"/>
                </a:lnTo>
                <a:lnTo>
                  <a:pt x="1722" y="318"/>
                </a:lnTo>
                <a:lnTo>
                  <a:pt x="1731" y="309"/>
                </a:lnTo>
                <a:lnTo>
                  <a:pt x="1734" y="290"/>
                </a:lnTo>
                <a:lnTo>
                  <a:pt x="1728" y="292"/>
                </a:lnTo>
                <a:lnTo>
                  <a:pt x="1733" y="285"/>
                </a:lnTo>
                <a:lnTo>
                  <a:pt x="1729" y="286"/>
                </a:lnTo>
                <a:lnTo>
                  <a:pt x="1731" y="281"/>
                </a:lnTo>
                <a:lnTo>
                  <a:pt x="1736" y="269"/>
                </a:lnTo>
                <a:lnTo>
                  <a:pt x="1736" y="263"/>
                </a:lnTo>
                <a:lnTo>
                  <a:pt x="1738" y="268"/>
                </a:lnTo>
                <a:lnTo>
                  <a:pt x="1743" y="249"/>
                </a:lnTo>
                <a:lnTo>
                  <a:pt x="1774" y="268"/>
                </a:lnTo>
                <a:lnTo>
                  <a:pt x="1778" y="263"/>
                </a:lnTo>
                <a:lnTo>
                  <a:pt x="1786" y="252"/>
                </a:lnTo>
                <a:lnTo>
                  <a:pt x="1797" y="256"/>
                </a:lnTo>
                <a:lnTo>
                  <a:pt x="1816" y="250"/>
                </a:lnTo>
                <a:lnTo>
                  <a:pt x="1833" y="258"/>
                </a:lnTo>
                <a:lnTo>
                  <a:pt x="1847" y="256"/>
                </a:lnTo>
                <a:lnTo>
                  <a:pt x="1841" y="243"/>
                </a:lnTo>
                <a:lnTo>
                  <a:pt x="1858" y="247"/>
                </a:lnTo>
                <a:lnTo>
                  <a:pt x="1881" y="255"/>
                </a:lnTo>
                <a:lnTo>
                  <a:pt x="1898" y="237"/>
                </a:lnTo>
                <a:lnTo>
                  <a:pt x="1927" y="266"/>
                </a:lnTo>
                <a:lnTo>
                  <a:pt x="1931" y="266"/>
                </a:lnTo>
                <a:lnTo>
                  <a:pt x="1935" y="249"/>
                </a:lnTo>
                <a:lnTo>
                  <a:pt x="1945" y="247"/>
                </a:lnTo>
                <a:lnTo>
                  <a:pt x="1953" y="268"/>
                </a:lnTo>
                <a:lnTo>
                  <a:pt x="1958" y="271"/>
                </a:lnTo>
                <a:lnTo>
                  <a:pt x="1977" y="260"/>
                </a:lnTo>
                <a:lnTo>
                  <a:pt x="1979" y="281"/>
                </a:lnTo>
                <a:lnTo>
                  <a:pt x="1992" y="281"/>
                </a:lnTo>
                <a:lnTo>
                  <a:pt x="1992" y="263"/>
                </a:lnTo>
                <a:lnTo>
                  <a:pt x="2003" y="265"/>
                </a:lnTo>
                <a:lnTo>
                  <a:pt x="1997" y="259"/>
                </a:lnTo>
                <a:lnTo>
                  <a:pt x="2007" y="256"/>
                </a:lnTo>
                <a:lnTo>
                  <a:pt x="2001" y="234"/>
                </a:lnTo>
                <a:lnTo>
                  <a:pt x="1989" y="232"/>
                </a:lnTo>
                <a:lnTo>
                  <a:pt x="1995" y="216"/>
                </a:lnTo>
                <a:lnTo>
                  <a:pt x="2008" y="218"/>
                </a:lnTo>
                <a:lnTo>
                  <a:pt x="2014" y="208"/>
                </a:lnTo>
                <a:lnTo>
                  <a:pt x="2038" y="194"/>
                </a:lnTo>
                <a:lnTo>
                  <a:pt x="2067" y="196"/>
                </a:lnTo>
                <a:lnTo>
                  <a:pt x="2074" y="172"/>
                </a:lnTo>
                <a:lnTo>
                  <a:pt x="2078" y="164"/>
                </a:lnTo>
                <a:lnTo>
                  <a:pt x="2119" y="160"/>
                </a:lnTo>
                <a:lnTo>
                  <a:pt x="2143" y="151"/>
                </a:lnTo>
                <a:lnTo>
                  <a:pt x="2174" y="152"/>
                </a:lnTo>
                <a:lnTo>
                  <a:pt x="2159" y="163"/>
                </a:lnTo>
                <a:lnTo>
                  <a:pt x="2154" y="182"/>
                </a:lnTo>
                <a:lnTo>
                  <a:pt x="2166" y="180"/>
                </a:lnTo>
                <a:lnTo>
                  <a:pt x="2175" y="194"/>
                </a:lnTo>
                <a:lnTo>
                  <a:pt x="2182" y="182"/>
                </a:lnTo>
                <a:lnTo>
                  <a:pt x="2221" y="171"/>
                </a:lnTo>
                <a:lnTo>
                  <a:pt x="2226" y="146"/>
                </a:lnTo>
                <a:lnTo>
                  <a:pt x="2240" y="138"/>
                </a:lnTo>
                <a:lnTo>
                  <a:pt x="2258" y="138"/>
                </a:lnTo>
                <a:lnTo>
                  <a:pt x="2302" y="133"/>
                </a:lnTo>
                <a:lnTo>
                  <a:pt x="2317" y="153"/>
                </a:lnTo>
                <a:lnTo>
                  <a:pt x="2337" y="157"/>
                </a:lnTo>
                <a:lnTo>
                  <a:pt x="2341" y="152"/>
                </a:lnTo>
                <a:lnTo>
                  <a:pt x="2371" y="174"/>
                </a:lnTo>
                <a:lnTo>
                  <a:pt x="2377" y="139"/>
                </a:lnTo>
                <a:lnTo>
                  <a:pt x="2396" y="143"/>
                </a:lnTo>
                <a:lnTo>
                  <a:pt x="2395" y="148"/>
                </a:lnTo>
                <a:lnTo>
                  <a:pt x="2424" y="152"/>
                </a:lnTo>
                <a:lnTo>
                  <a:pt x="2433" y="84"/>
                </a:lnTo>
                <a:lnTo>
                  <a:pt x="2439" y="85"/>
                </a:lnTo>
                <a:lnTo>
                  <a:pt x="2455" y="81"/>
                </a:lnTo>
                <a:lnTo>
                  <a:pt x="2450" y="13"/>
                </a:lnTo>
                <a:lnTo>
                  <a:pt x="2455" y="7"/>
                </a:lnTo>
                <a:lnTo>
                  <a:pt x="2469" y="11"/>
                </a:lnTo>
                <a:lnTo>
                  <a:pt x="2477" y="35"/>
                </a:lnTo>
                <a:lnTo>
                  <a:pt x="2479" y="38"/>
                </a:lnTo>
                <a:lnTo>
                  <a:pt x="2497" y="46"/>
                </a:lnTo>
                <a:lnTo>
                  <a:pt x="2591" y="50"/>
                </a:lnTo>
                <a:lnTo>
                  <a:pt x="2604" y="54"/>
                </a:lnTo>
                <a:lnTo>
                  <a:pt x="2603" y="66"/>
                </a:lnTo>
                <a:lnTo>
                  <a:pt x="2613" y="85"/>
                </a:lnTo>
                <a:lnTo>
                  <a:pt x="2625" y="93"/>
                </a:lnTo>
                <a:lnTo>
                  <a:pt x="2630" y="110"/>
                </a:lnTo>
                <a:lnTo>
                  <a:pt x="2681" y="115"/>
                </a:lnTo>
                <a:lnTo>
                  <a:pt x="2680" y="101"/>
                </a:lnTo>
                <a:lnTo>
                  <a:pt x="2698" y="86"/>
                </a:lnTo>
                <a:lnTo>
                  <a:pt x="2696" y="65"/>
                </a:lnTo>
                <a:lnTo>
                  <a:pt x="2703" y="54"/>
                </a:lnTo>
                <a:lnTo>
                  <a:pt x="2695" y="17"/>
                </a:lnTo>
                <a:lnTo>
                  <a:pt x="2695" y="15"/>
                </a:lnTo>
                <a:lnTo>
                  <a:pt x="2769" y="8"/>
                </a:lnTo>
                <a:lnTo>
                  <a:pt x="2769" y="4"/>
                </a:lnTo>
                <a:lnTo>
                  <a:pt x="2789" y="5"/>
                </a:lnTo>
                <a:lnTo>
                  <a:pt x="2789" y="11"/>
                </a:lnTo>
                <a:lnTo>
                  <a:pt x="2819" y="4"/>
                </a:lnTo>
                <a:lnTo>
                  <a:pt x="2820" y="20"/>
                </a:lnTo>
                <a:lnTo>
                  <a:pt x="2891" y="0"/>
                </a:lnTo>
                <a:lnTo>
                  <a:pt x="2901" y="34"/>
                </a:lnTo>
                <a:lnTo>
                  <a:pt x="2907" y="59"/>
                </a:lnTo>
                <a:lnTo>
                  <a:pt x="2901" y="93"/>
                </a:lnTo>
                <a:lnTo>
                  <a:pt x="2907" y="94"/>
                </a:lnTo>
                <a:lnTo>
                  <a:pt x="2902" y="126"/>
                </a:lnTo>
                <a:lnTo>
                  <a:pt x="2956" y="150"/>
                </a:lnTo>
                <a:lnTo>
                  <a:pt x="2995" y="167"/>
                </a:lnTo>
                <a:lnTo>
                  <a:pt x="3007" y="187"/>
                </a:lnTo>
                <a:lnTo>
                  <a:pt x="3029" y="195"/>
                </a:lnTo>
                <a:lnTo>
                  <a:pt x="3041" y="212"/>
                </a:lnTo>
                <a:lnTo>
                  <a:pt x="3032" y="229"/>
                </a:lnTo>
                <a:lnTo>
                  <a:pt x="3001" y="233"/>
                </a:lnTo>
                <a:lnTo>
                  <a:pt x="3017" y="283"/>
                </a:lnTo>
                <a:lnTo>
                  <a:pt x="3029" y="292"/>
                </a:lnTo>
                <a:lnTo>
                  <a:pt x="3042" y="309"/>
                </a:lnTo>
                <a:lnTo>
                  <a:pt x="3030" y="323"/>
                </a:lnTo>
                <a:lnTo>
                  <a:pt x="2997" y="321"/>
                </a:lnTo>
                <a:lnTo>
                  <a:pt x="2999" y="325"/>
                </a:lnTo>
                <a:lnTo>
                  <a:pt x="3012" y="363"/>
                </a:lnTo>
                <a:lnTo>
                  <a:pt x="3016" y="384"/>
                </a:lnTo>
                <a:lnTo>
                  <a:pt x="3001" y="384"/>
                </a:lnTo>
                <a:lnTo>
                  <a:pt x="3001" y="390"/>
                </a:lnTo>
                <a:lnTo>
                  <a:pt x="3009" y="390"/>
                </a:lnTo>
                <a:lnTo>
                  <a:pt x="3003" y="405"/>
                </a:lnTo>
                <a:lnTo>
                  <a:pt x="3003" y="462"/>
                </a:lnTo>
                <a:lnTo>
                  <a:pt x="2915" y="461"/>
                </a:lnTo>
                <a:lnTo>
                  <a:pt x="2924" y="535"/>
                </a:lnTo>
                <a:lnTo>
                  <a:pt x="2955" y="534"/>
                </a:lnTo>
                <a:lnTo>
                  <a:pt x="2990" y="528"/>
                </a:lnTo>
                <a:lnTo>
                  <a:pt x="3011" y="539"/>
                </a:lnTo>
                <a:lnTo>
                  <a:pt x="3006" y="550"/>
                </a:lnTo>
                <a:lnTo>
                  <a:pt x="3035" y="552"/>
                </a:lnTo>
                <a:lnTo>
                  <a:pt x="3034" y="536"/>
                </a:lnTo>
                <a:lnTo>
                  <a:pt x="3041" y="531"/>
                </a:lnTo>
                <a:lnTo>
                  <a:pt x="3055" y="540"/>
                </a:lnTo>
                <a:lnTo>
                  <a:pt x="3059" y="527"/>
                </a:lnTo>
                <a:lnTo>
                  <a:pt x="3081" y="527"/>
                </a:lnTo>
                <a:lnTo>
                  <a:pt x="3080" y="544"/>
                </a:lnTo>
                <a:lnTo>
                  <a:pt x="3087" y="540"/>
                </a:lnTo>
                <a:lnTo>
                  <a:pt x="3104" y="545"/>
                </a:lnTo>
                <a:lnTo>
                  <a:pt x="3089" y="553"/>
                </a:lnTo>
                <a:lnTo>
                  <a:pt x="3089" y="560"/>
                </a:lnTo>
                <a:lnTo>
                  <a:pt x="3051" y="567"/>
                </a:lnTo>
                <a:lnTo>
                  <a:pt x="3051" y="583"/>
                </a:lnTo>
                <a:lnTo>
                  <a:pt x="3074" y="576"/>
                </a:lnTo>
                <a:lnTo>
                  <a:pt x="3085" y="582"/>
                </a:lnTo>
                <a:lnTo>
                  <a:pt x="3104" y="580"/>
                </a:lnTo>
                <a:lnTo>
                  <a:pt x="3102" y="602"/>
                </a:lnTo>
                <a:lnTo>
                  <a:pt x="3051" y="601"/>
                </a:lnTo>
                <a:lnTo>
                  <a:pt x="3051" y="625"/>
                </a:lnTo>
                <a:lnTo>
                  <a:pt x="3054" y="667"/>
                </a:lnTo>
                <a:lnTo>
                  <a:pt x="3123" y="670"/>
                </a:lnTo>
                <a:lnTo>
                  <a:pt x="3123" y="705"/>
                </a:lnTo>
                <a:lnTo>
                  <a:pt x="3122" y="753"/>
                </a:lnTo>
                <a:lnTo>
                  <a:pt x="3122" y="768"/>
                </a:lnTo>
                <a:lnTo>
                  <a:pt x="3122" y="858"/>
                </a:lnTo>
                <a:lnTo>
                  <a:pt x="3166" y="858"/>
                </a:lnTo>
                <a:lnTo>
                  <a:pt x="3165" y="889"/>
                </a:lnTo>
                <a:lnTo>
                  <a:pt x="3124" y="889"/>
                </a:lnTo>
                <a:lnTo>
                  <a:pt x="3123" y="914"/>
                </a:lnTo>
                <a:lnTo>
                  <a:pt x="3172" y="914"/>
                </a:lnTo>
                <a:lnTo>
                  <a:pt x="3174" y="1059"/>
                </a:lnTo>
                <a:lnTo>
                  <a:pt x="3176" y="1082"/>
                </a:lnTo>
                <a:lnTo>
                  <a:pt x="3195" y="1101"/>
                </a:lnTo>
                <a:lnTo>
                  <a:pt x="3210" y="1145"/>
                </a:lnTo>
                <a:lnTo>
                  <a:pt x="3222" y="1156"/>
                </a:lnTo>
                <a:lnTo>
                  <a:pt x="3199" y="1181"/>
                </a:lnTo>
                <a:lnTo>
                  <a:pt x="3184" y="1184"/>
                </a:lnTo>
                <a:lnTo>
                  <a:pt x="3171" y="1201"/>
                </a:lnTo>
                <a:lnTo>
                  <a:pt x="3145" y="1205"/>
                </a:lnTo>
                <a:lnTo>
                  <a:pt x="3134" y="1215"/>
                </a:lnTo>
                <a:lnTo>
                  <a:pt x="3134" y="1226"/>
                </a:lnTo>
                <a:lnTo>
                  <a:pt x="3118" y="1227"/>
                </a:lnTo>
                <a:lnTo>
                  <a:pt x="3113" y="1238"/>
                </a:lnTo>
                <a:lnTo>
                  <a:pt x="3114" y="1252"/>
                </a:lnTo>
                <a:lnTo>
                  <a:pt x="3097" y="1266"/>
                </a:lnTo>
                <a:lnTo>
                  <a:pt x="3100" y="1273"/>
                </a:lnTo>
                <a:lnTo>
                  <a:pt x="3099" y="1276"/>
                </a:lnTo>
                <a:lnTo>
                  <a:pt x="3091" y="1282"/>
                </a:lnTo>
                <a:lnTo>
                  <a:pt x="3090" y="1284"/>
                </a:lnTo>
                <a:lnTo>
                  <a:pt x="3070" y="1301"/>
                </a:lnTo>
                <a:lnTo>
                  <a:pt x="3061" y="1318"/>
                </a:lnTo>
                <a:lnTo>
                  <a:pt x="3070" y="1332"/>
                </a:lnTo>
                <a:lnTo>
                  <a:pt x="3071" y="1369"/>
                </a:lnTo>
                <a:lnTo>
                  <a:pt x="3037" y="1395"/>
                </a:lnTo>
                <a:lnTo>
                  <a:pt x="3014" y="1430"/>
                </a:lnTo>
                <a:lnTo>
                  <a:pt x="3014" y="1430"/>
                </a:lnTo>
                <a:lnTo>
                  <a:pt x="3017" y="1438"/>
                </a:lnTo>
                <a:lnTo>
                  <a:pt x="2997" y="1465"/>
                </a:lnTo>
                <a:lnTo>
                  <a:pt x="3002" y="1501"/>
                </a:lnTo>
                <a:lnTo>
                  <a:pt x="2997" y="1512"/>
                </a:lnTo>
                <a:lnTo>
                  <a:pt x="3013" y="1525"/>
                </a:lnTo>
                <a:lnTo>
                  <a:pt x="3022" y="1541"/>
                </a:lnTo>
                <a:lnTo>
                  <a:pt x="3049" y="1543"/>
                </a:lnTo>
                <a:lnTo>
                  <a:pt x="3046" y="1561"/>
                </a:lnTo>
                <a:lnTo>
                  <a:pt x="3068" y="1574"/>
                </a:lnTo>
                <a:lnTo>
                  <a:pt x="3075" y="1591"/>
                </a:lnTo>
                <a:lnTo>
                  <a:pt x="3042" y="1577"/>
                </a:lnTo>
                <a:lnTo>
                  <a:pt x="3015" y="1575"/>
                </a:lnTo>
                <a:lnTo>
                  <a:pt x="2976" y="1592"/>
                </a:lnTo>
                <a:lnTo>
                  <a:pt x="2958" y="1591"/>
                </a:lnTo>
                <a:lnTo>
                  <a:pt x="2889" y="1592"/>
                </a:lnTo>
                <a:lnTo>
                  <a:pt x="2866" y="1549"/>
                </a:lnTo>
                <a:lnTo>
                  <a:pt x="2841" y="1522"/>
                </a:lnTo>
                <a:lnTo>
                  <a:pt x="2800" y="1512"/>
                </a:lnTo>
                <a:lnTo>
                  <a:pt x="2767" y="1496"/>
                </a:lnTo>
                <a:lnTo>
                  <a:pt x="2755" y="1485"/>
                </a:lnTo>
                <a:lnTo>
                  <a:pt x="2742" y="1485"/>
                </a:lnTo>
                <a:lnTo>
                  <a:pt x="2721" y="1499"/>
                </a:lnTo>
                <a:lnTo>
                  <a:pt x="2706" y="1494"/>
                </a:lnTo>
                <a:lnTo>
                  <a:pt x="2691" y="1454"/>
                </a:lnTo>
                <a:lnTo>
                  <a:pt x="2716" y="1423"/>
                </a:lnTo>
                <a:lnTo>
                  <a:pt x="2692" y="1407"/>
                </a:lnTo>
                <a:lnTo>
                  <a:pt x="2649" y="1399"/>
                </a:lnTo>
                <a:lnTo>
                  <a:pt x="2639" y="1400"/>
                </a:lnTo>
                <a:lnTo>
                  <a:pt x="2625" y="1412"/>
                </a:lnTo>
                <a:lnTo>
                  <a:pt x="2616" y="1410"/>
                </a:lnTo>
                <a:lnTo>
                  <a:pt x="2620" y="1393"/>
                </a:lnTo>
                <a:lnTo>
                  <a:pt x="2616" y="1356"/>
                </a:lnTo>
                <a:lnTo>
                  <a:pt x="2603" y="1351"/>
                </a:lnTo>
                <a:lnTo>
                  <a:pt x="2593" y="1357"/>
                </a:lnTo>
                <a:lnTo>
                  <a:pt x="2571" y="1346"/>
                </a:lnTo>
                <a:lnTo>
                  <a:pt x="2568" y="1338"/>
                </a:lnTo>
                <a:lnTo>
                  <a:pt x="2539" y="1333"/>
                </a:lnTo>
                <a:lnTo>
                  <a:pt x="2532" y="1320"/>
                </a:lnTo>
                <a:lnTo>
                  <a:pt x="2535" y="1308"/>
                </a:lnTo>
                <a:lnTo>
                  <a:pt x="2530" y="1300"/>
                </a:lnTo>
                <a:lnTo>
                  <a:pt x="2505" y="1306"/>
                </a:lnTo>
                <a:lnTo>
                  <a:pt x="2485" y="1294"/>
                </a:lnTo>
                <a:lnTo>
                  <a:pt x="2472" y="1295"/>
                </a:lnTo>
                <a:lnTo>
                  <a:pt x="2461" y="1309"/>
                </a:lnTo>
                <a:lnTo>
                  <a:pt x="2458" y="1310"/>
                </a:lnTo>
                <a:lnTo>
                  <a:pt x="2453" y="1325"/>
                </a:lnTo>
                <a:lnTo>
                  <a:pt x="2433" y="1338"/>
                </a:lnTo>
                <a:lnTo>
                  <a:pt x="2386" y="1326"/>
                </a:lnTo>
                <a:lnTo>
                  <a:pt x="2348" y="1335"/>
                </a:lnTo>
                <a:lnTo>
                  <a:pt x="2315" y="1333"/>
                </a:lnTo>
                <a:lnTo>
                  <a:pt x="2284" y="1361"/>
                </a:lnTo>
                <a:lnTo>
                  <a:pt x="2285" y="1382"/>
                </a:lnTo>
                <a:lnTo>
                  <a:pt x="2205" y="1416"/>
                </a:lnTo>
                <a:lnTo>
                  <a:pt x="2193" y="1396"/>
                </a:lnTo>
                <a:lnTo>
                  <a:pt x="2159" y="1411"/>
                </a:lnTo>
                <a:lnTo>
                  <a:pt x="2156" y="1419"/>
                </a:lnTo>
                <a:lnTo>
                  <a:pt x="2120" y="1425"/>
                </a:lnTo>
                <a:lnTo>
                  <a:pt x="2104" y="1430"/>
                </a:lnTo>
                <a:lnTo>
                  <a:pt x="2113" y="1447"/>
                </a:lnTo>
                <a:lnTo>
                  <a:pt x="2142" y="1457"/>
                </a:lnTo>
                <a:lnTo>
                  <a:pt x="2160" y="1484"/>
                </a:lnTo>
                <a:lnTo>
                  <a:pt x="2157" y="1494"/>
                </a:lnTo>
                <a:lnTo>
                  <a:pt x="2191" y="1507"/>
                </a:lnTo>
                <a:lnTo>
                  <a:pt x="2208" y="1527"/>
                </a:lnTo>
                <a:lnTo>
                  <a:pt x="2213" y="1552"/>
                </a:lnTo>
                <a:lnTo>
                  <a:pt x="2201" y="1555"/>
                </a:lnTo>
                <a:lnTo>
                  <a:pt x="2191" y="1576"/>
                </a:lnTo>
                <a:lnTo>
                  <a:pt x="2189" y="1607"/>
                </a:lnTo>
                <a:lnTo>
                  <a:pt x="2189" y="1607"/>
                </a:lnTo>
                <a:lnTo>
                  <a:pt x="2196" y="1626"/>
                </a:lnTo>
                <a:lnTo>
                  <a:pt x="2178" y="1646"/>
                </a:lnTo>
                <a:lnTo>
                  <a:pt x="2180" y="1663"/>
                </a:lnTo>
                <a:lnTo>
                  <a:pt x="2174" y="1672"/>
                </a:lnTo>
                <a:lnTo>
                  <a:pt x="2184" y="1709"/>
                </a:lnTo>
                <a:lnTo>
                  <a:pt x="2191" y="1722"/>
                </a:lnTo>
                <a:lnTo>
                  <a:pt x="2203" y="1727"/>
                </a:lnTo>
                <a:lnTo>
                  <a:pt x="2254" y="1717"/>
                </a:lnTo>
                <a:lnTo>
                  <a:pt x="2277" y="1711"/>
                </a:lnTo>
                <a:lnTo>
                  <a:pt x="2328" y="1725"/>
                </a:lnTo>
                <a:lnTo>
                  <a:pt x="2346" y="1750"/>
                </a:lnTo>
                <a:lnTo>
                  <a:pt x="2303" y="1735"/>
                </a:lnTo>
                <a:lnTo>
                  <a:pt x="2279" y="1738"/>
                </a:lnTo>
                <a:lnTo>
                  <a:pt x="2264" y="1761"/>
                </a:lnTo>
                <a:lnTo>
                  <a:pt x="2263" y="1784"/>
                </a:lnTo>
                <a:lnTo>
                  <a:pt x="2251" y="1810"/>
                </a:lnTo>
                <a:lnTo>
                  <a:pt x="2266" y="1891"/>
                </a:lnTo>
                <a:lnTo>
                  <a:pt x="2252" y="1906"/>
                </a:lnTo>
                <a:lnTo>
                  <a:pt x="2259" y="1926"/>
                </a:lnTo>
                <a:lnTo>
                  <a:pt x="2255" y="1953"/>
                </a:lnTo>
                <a:lnTo>
                  <a:pt x="2249" y="1969"/>
                </a:lnTo>
                <a:lnTo>
                  <a:pt x="2236" y="1977"/>
                </a:lnTo>
                <a:lnTo>
                  <a:pt x="2239" y="1989"/>
                </a:lnTo>
                <a:lnTo>
                  <a:pt x="2231" y="1997"/>
                </a:lnTo>
                <a:lnTo>
                  <a:pt x="2229" y="2029"/>
                </a:lnTo>
                <a:lnTo>
                  <a:pt x="2243" y="2045"/>
                </a:lnTo>
                <a:lnTo>
                  <a:pt x="2229" y="2056"/>
                </a:lnTo>
                <a:lnTo>
                  <a:pt x="2223" y="2089"/>
                </a:lnTo>
                <a:lnTo>
                  <a:pt x="2246" y="2109"/>
                </a:lnTo>
                <a:lnTo>
                  <a:pt x="2255" y="2127"/>
                </a:lnTo>
                <a:lnTo>
                  <a:pt x="2255" y="2149"/>
                </a:lnTo>
                <a:lnTo>
                  <a:pt x="2264" y="2158"/>
                </a:lnTo>
                <a:lnTo>
                  <a:pt x="2255" y="2184"/>
                </a:lnTo>
                <a:lnTo>
                  <a:pt x="2239" y="2198"/>
                </a:lnTo>
                <a:lnTo>
                  <a:pt x="2243" y="2212"/>
                </a:lnTo>
                <a:lnTo>
                  <a:pt x="2236" y="2228"/>
                </a:lnTo>
                <a:lnTo>
                  <a:pt x="2239" y="2238"/>
                </a:lnTo>
                <a:lnTo>
                  <a:pt x="2286" y="2261"/>
                </a:lnTo>
                <a:lnTo>
                  <a:pt x="2286" y="2280"/>
                </a:lnTo>
                <a:lnTo>
                  <a:pt x="2266" y="2304"/>
                </a:lnTo>
                <a:lnTo>
                  <a:pt x="2256" y="2308"/>
                </a:lnTo>
                <a:lnTo>
                  <a:pt x="2256" y="2316"/>
                </a:lnTo>
                <a:lnTo>
                  <a:pt x="2242" y="2324"/>
                </a:lnTo>
                <a:lnTo>
                  <a:pt x="2243" y="2330"/>
                </a:lnTo>
                <a:lnTo>
                  <a:pt x="2229" y="2333"/>
                </a:lnTo>
                <a:lnTo>
                  <a:pt x="2230" y="2370"/>
                </a:lnTo>
                <a:lnTo>
                  <a:pt x="2209" y="2373"/>
                </a:lnTo>
                <a:lnTo>
                  <a:pt x="2221" y="2387"/>
                </a:lnTo>
                <a:lnTo>
                  <a:pt x="2221" y="2430"/>
                </a:lnTo>
                <a:lnTo>
                  <a:pt x="2231" y="2430"/>
                </a:lnTo>
                <a:lnTo>
                  <a:pt x="2227" y="2437"/>
                </a:lnTo>
                <a:lnTo>
                  <a:pt x="2243" y="2448"/>
                </a:lnTo>
                <a:lnTo>
                  <a:pt x="2235" y="2459"/>
                </a:lnTo>
                <a:lnTo>
                  <a:pt x="2253" y="2482"/>
                </a:lnTo>
                <a:lnTo>
                  <a:pt x="2240" y="2488"/>
                </a:lnTo>
                <a:lnTo>
                  <a:pt x="2243" y="2502"/>
                </a:lnTo>
                <a:lnTo>
                  <a:pt x="2234" y="2505"/>
                </a:lnTo>
                <a:lnTo>
                  <a:pt x="2229" y="2531"/>
                </a:lnTo>
                <a:lnTo>
                  <a:pt x="2218" y="2536"/>
                </a:lnTo>
                <a:lnTo>
                  <a:pt x="2221" y="2549"/>
                </a:lnTo>
                <a:lnTo>
                  <a:pt x="2208" y="2563"/>
                </a:lnTo>
                <a:lnTo>
                  <a:pt x="2203" y="2588"/>
                </a:lnTo>
                <a:lnTo>
                  <a:pt x="2215" y="2645"/>
                </a:lnTo>
                <a:lnTo>
                  <a:pt x="2234" y="2660"/>
                </a:lnTo>
                <a:lnTo>
                  <a:pt x="2239" y="2676"/>
                </a:lnTo>
                <a:lnTo>
                  <a:pt x="2243" y="2685"/>
                </a:lnTo>
                <a:lnTo>
                  <a:pt x="2218" y="2685"/>
                </a:lnTo>
                <a:lnTo>
                  <a:pt x="2197" y="2697"/>
                </a:lnTo>
                <a:lnTo>
                  <a:pt x="2181" y="2690"/>
                </a:lnTo>
                <a:lnTo>
                  <a:pt x="2142" y="2695"/>
                </a:lnTo>
                <a:lnTo>
                  <a:pt x="2127" y="2690"/>
                </a:lnTo>
                <a:lnTo>
                  <a:pt x="2119" y="2678"/>
                </a:lnTo>
                <a:lnTo>
                  <a:pt x="2102" y="2672"/>
                </a:lnTo>
                <a:lnTo>
                  <a:pt x="2104" y="2656"/>
                </a:lnTo>
                <a:lnTo>
                  <a:pt x="2068" y="2639"/>
                </a:lnTo>
                <a:lnTo>
                  <a:pt x="2069" y="2630"/>
                </a:lnTo>
                <a:lnTo>
                  <a:pt x="2056" y="2619"/>
                </a:lnTo>
                <a:lnTo>
                  <a:pt x="2059" y="2610"/>
                </a:lnTo>
                <a:lnTo>
                  <a:pt x="2046" y="2595"/>
                </a:lnTo>
                <a:lnTo>
                  <a:pt x="2050" y="2584"/>
                </a:lnTo>
                <a:lnTo>
                  <a:pt x="2044" y="2579"/>
                </a:lnTo>
                <a:lnTo>
                  <a:pt x="2051" y="2572"/>
                </a:lnTo>
                <a:lnTo>
                  <a:pt x="2046" y="2555"/>
                </a:lnTo>
                <a:lnTo>
                  <a:pt x="2006" y="2533"/>
                </a:lnTo>
                <a:lnTo>
                  <a:pt x="1996" y="2506"/>
                </a:lnTo>
                <a:lnTo>
                  <a:pt x="1981" y="2496"/>
                </a:lnTo>
                <a:lnTo>
                  <a:pt x="1979" y="2481"/>
                </a:lnTo>
                <a:lnTo>
                  <a:pt x="1967" y="2486"/>
                </a:lnTo>
                <a:lnTo>
                  <a:pt x="1970" y="2500"/>
                </a:lnTo>
                <a:lnTo>
                  <a:pt x="1951" y="2498"/>
                </a:lnTo>
                <a:lnTo>
                  <a:pt x="1932" y="2523"/>
                </a:lnTo>
                <a:lnTo>
                  <a:pt x="1897" y="2528"/>
                </a:lnTo>
                <a:lnTo>
                  <a:pt x="1881" y="2525"/>
                </a:lnTo>
                <a:lnTo>
                  <a:pt x="1869" y="2534"/>
                </a:lnTo>
                <a:lnTo>
                  <a:pt x="1848" y="2538"/>
                </a:lnTo>
                <a:lnTo>
                  <a:pt x="1819" y="2561"/>
                </a:lnTo>
                <a:lnTo>
                  <a:pt x="1803" y="2561"/>
                </a:lnTo>
                <a:lnTo>
                  <a:pt x="1785" y="2569"/>
                </a:lnTo>
                <a:lnTo>
                  <a:pt x="1762" y="2559"/>
                </a:lnTo>
                <a:lnTo>
                  <a:pt x="1751" y="2539"/>
                </a:lnTo>
                <a:lnTo>
                  <a:pt x="1614" y="2560"/>
                </a:lnTo>
                <a:lnTo>
                  <a:pt x="1615" y="2546"/>
                </a:lnTo>
                <a:lnTo>
                  <a:pt x="1585" y="2514"/>
                </a:lnTo>
                <a:lnTo>
                  <a:pt x="1588" y="2489"/>
                </a:lnTo>
                <a:lnTo>
                  <a:pt x="1582" y="2467"/>
                </a:lnTo>
                <a:lnTo>
                  <a:pt x="1591" y="2444"/>
                </a:lnTo>
                <a:lnTo>
                  <a:pt x="1588" y="2426"/>
                </a:lnTo>
                <a:lnTo>
                  <a:pt x="1576" y="2415"/>
                </a:lnTo>
                <a:lnTo>
                  <a:pt x="1570" y="2386"/>
                </a:lnTo>
                <a:lnTo>
                  <a:pt x="1543" y="2365"/>
                </a:lnTo>
                <a:lnTo>
                  <a:pt x="1541" y="2378"/>
                </a:lnTo>
                <a:lnTo>
                  <a:pt x="1532" y="2385"/>
                </a:lnTo>
                <a:lnTo>
                  <a:pt x="1510" y="2391"/>
                </a:lnTo>
                <a:lnTo>
                  <a:pt x="1490" y="2389"/>
                </a:lnTo>
                <a:lnTo>
                  <a:pt x="1499" y="2471"/>
                </a:lnTo>
                <a:lnTo>
                  <a:pt x="1494" y="2501"/>
                </a:lnTo>
                <a:lnTo>
                  <a:pt x="1534" y="2521"/>
                </a:lnTo>
                <a:lnTo>
                  <a:pt x="1520" y="2534"/>
                </a:lnTo>
                <a:lnTo>
                  <a:pt x="1486" y="2530"/>
                </a:lnTo>
                <a:lnTo>
                  <a:pt x="1453" y="2556"/>
                </a:lnTo>
                <a:lnTo>
                  <a:pt x="1446" y="2550"/>
                </a:lnTo>
                <a:lnTo>
                  <a:pt x="1443" y="2533"/>
                </a:lnTo>
                <a:lnTo>
                  <a:pt x="1427" y="2525"/>
                </a:lnTo>
                <a:lnTo>
                  <a:pt x="1421" y="2514"/>
                </a:lnTo>
                <a:lnTo>
                  <a:pt x="1423" y="2499"/>
                </a:lnTo>
                <a:lnTo>
                  <a:pt x="1410" y="2499"/>
                </a:lnTo>
                <a:lnTo>
                  <a:pt x="1397" y="2492"/>
                </a:lnTo>
                <a:lnTo>
                  <a:pt x="1411" y="2465"/>
                </a:lnTo>
                <a:lnTo>
                  <a:pt x="1404" y="2455"/>
                </a:lnTo>
                <a:lnTo>
                  <a:pt x="1409" y="2445"/>
                </a:lnTo>
                <a:lnTo>
                  <a:pt x="1401" y="2426"/>
                </a:lnTo>
                <a:lnTo>
                  <a:pt x="1384" y="2409"/>
                </a:lnTo>
                <a:lnTo>
                  <a:pt x="1373" y="2370"/>
                </a:lnTo>
                <a:lnTo>
                  <a:pt x="1378" y="2346"/>
                </a:lnTo>
                <a:lnTo>
                  <a:pt x="1368" y="2336"/>
                </a:lnTo>
                <a:lnTo>
                  <a:pt x="1369" y="2322"/>
                </a:lnTo>
                <a:lnTo>
                  <a:pt x="1342" y="2291"/>
                </a:lnTo>
                <a:lnTo>
                  <a:pt x="1337" y="2270"/>
                </a:lnTo>
                <a:lnTo>
                  <a:pt x="1329" y="2250"/>
                </a:lnTo>
                <a:lnTo>
                  <a:pt x="1319" y="2248"/>
                </a:lnTo>
                <a:lnTo>
                  <a:pt x="1313" y="2254"/>
                </a:lnTo>
                <a:lnTo>
                  <a:pt x="1306" y="2247"/>
                </a:lnTo>
                <a:lnTo>
                  <a:pt x="1293" y="2275"/>
                </a:lnTo>
                <a:lnTo>
                  <a:pt x="1283" y="2283"/>
                </a:lnTo>
                <a:lnTo>
                  <a:pt x="1287" y="2304"/>
                </a:lnTo>
                <a:lnTo>
                  <a:pt x="1280" y="2311"/>
                </a:lnTo>
                <a:lnTo>
                  <a:pt x="1280" y="2336"/>
                </a:lnTo>
                <a:lnTo>
                  <a:pt x="1248" y="2365"/>
                </a:lnTo>
                <a:lnTo>
                  <a:pt x="1251" y="2376"/>
                </a:lnTo>
                <a:lnTo>
                  <a:pt x="1241" y="2407"/>
                </a:lnTo>
                <a:lnTo>
                  <a:pt x="1255" y="2460"/>
                </a:lnTo>
                <a:lnTo>
                  <a:pt x="1245" y="2481"/>
                </a:lnTo>
                <a:lnTo>
                  <a:pt x="1245" y="2496"/>
                </a:lnTo>
                <a:lnTo>
                  <a:pt x="1213" y="2512"/>
                </a:lnTo>
                <a:lnTo>
                  <a:pt x="1201" y="2541"/>
                </a:lnTo>
                <a:lnTo>
                  <a:pt x="1189" y="2545"/>
                </a:lnTo>
                <a:lnTo>
                  <a:pt x="1176" y="2531"/>
                </a:lnTo>
                <a:lnTo>
                  <a:pt x="1132" y="2534"/>
                </a:lnTo>
                <a:lnTo>
                  <a:pt x="1123" y="2524"/>
                </a:lnTo>
                <a:lnTo>
                  <a:pt x="1104" y="2495"/>
                </a:lnTo>
                <a:lnTo>
                  <a:pt x="1082" y="2489"/>
                </a:lnTo>
                <a:lnTo>
                  <a:pt x="1055" y="2495"/>
                </a:lnTo>
                <a:lnTo>
                  <a:pt x="1056" y="2421"/>
                </a:lnTo>
                <a:lnTo>
                  <a:pt x="1045" y="2426"/>
                </a:lnTo>
                <a:lnTo>
                  <a:pt x="1041" y="2455"/>
                </a:lnTo>
                <a:lnTo>
                  <a:pt x="1024" y="2465"/>
                </a:lnTo>
                <a:lnTo>
                  <a:pt x="1017" y="2483"/>
                </a:lnTo>
                <a:lnTo>
                  <a:pt x="991" y="2480"/>
                </a:lnTo>
                <a:lnTo>
                  <a:pt x="977" y="2489"/>
                </a:lnTo>
                <a:lnTo>
                  <a:pt x="966" y="2482"/>
                </a:lnTo>
                <a:lnTo>
                  <a:pt x="956" y="2488"/>
                </a:lnTo>
                <a:lnTo>
                  <a:pt x="960" y="2502"/>
                </a:lnTo>
                <a:lnTo>
                  <a:pt x="948" y="2494"/>
                </a:lnTo>
                <a:lnTo>
                  <a:pt x="938" y="2500"/>
                </a:lnTo>
                <a:lnTo>
                  <a:pt x="943" y="2506"/>
                </a:lnTo>
                <a:lnTo>
                  <a:pt x="921" y="2526"/>
                </a:lnTo>
                <a:lnTo>
                  <a:pt x="913" y="2520"/>
                </a:lnTo>
                <a:lnTo>
                  <a:pt x="918" y="2512"/>
                </a:lnTo>
                <a:lnTo>
                  <a:pt x="907" y="2511"/>
                </a:lnTo>
                <a:lnTo>
                  <a:pt x="918" y="2500"/>
                </a:lnTo>
                <a:lnTo>
                  <a:pt x="916" y="2494"/>
                </a:lnTo>
                <a:lnTo>
                  <a:pt x="892" y="2500"/>
                </a:lnTo>
                <a:lnTo>
                  <a:pt x="897" y="2509"/>
                </a:lnTo>
                <a:lnTo>
                  <a:pt x="886" y="2514"/>
                </a:lnTo>
                <a:lnTo>
                  <a:pt x="880" y="2532"/>
                </a:lnTo>
                <a:lnTo>
                  <a:pt x="892" y="2532"/>
                </a:lnTo>
                <a:lnTo>
                  <a:pt x="892" y="2550"/>
                </a:lnTo>
                <a:lnTo>
                  <a:pt x="878" y="2548"/>
                </a:lnTo>
                <a:lnTo>
                  <a:pt x="879" y="2559"/>
                </a:lnTo>
                <a:lnTo>
                  <a:pt x="892" y="2562"/>
                </a:lnTo>
                <a:lnTo>
                  <a:pt x="882" y="2572"/>
                </a:lnTo>
                <a:lnTo>
                  <a:pt x="897" y="2580"/>
                </a:lnTo>
                <a:lnTo>
                  <a:pt x="882" y="2600"/>
                </a:lnTo>
                <a:lnTo>
                  <a:pt x="882" y="2619"/>
                </a:lnTo>
                <a:lnTo>
                  <a:pt x="906" y="2632"/>
                </a:lnTo>
                <a:lnTo>
                  <a:pt x="906" y="2640"/>
                </a:lnTo>
                <a:lnTo>
                  <a:pt x="881" y="2644"/>
                </a:lnTo>
                <a:lnTo>
                  <a:pt x="894" y="2655"/>
                </a:lnTo>
                <a:lnTo>
                  <a:pt x="880" y="2676"/>
                </a:lnTo>
                <a:lnTo>
                  <a:pt x="869" y="2673"/>
                </a:lnTo>
                <a:lnTo>
                  <a:pt x="863" y="2676"/>
                </a:lnTo>
                <a:lnTo>
                  <a:pt x="872" y="2683"/>
                </a:lnTo>
                <a:lnTo>
                  <a:pt x="867" y="2698"/>
                </a:lnTo>
                <a:lnTo>
                  <a:pt x="867" y="2713"/>
                </a:lnTo>
                <a:lnTo>
                  <a:pt x="876" y="2727"/>
                </a:lnTo>
                <a:lnTo>
                  <a:pt x="871" y="2735"/>
                </a:lnTo>
                <a:lnTo>
                  <a:pt x="875" y="2740"/>
                </a:lnTo>
                <a:lnTo>
                  <a:pt x="871" y="2746"/>
                </a:lnTo>
                <a:lnTo>
                  <a:pt x="879" y="2750"/>
                </a:lnTo>
                <a:lnTo>
                  <a:pt x="873" y="2760"/>
                </a:lnTo>
                <a:lnTo>
                  <a:pt x="881" y="2769"/>
                </a:lnTo>
                <a:lnTo>
                  <a:pt x="871" y="2786"/>
                </a:lnTo>
                <a:lnTo>
                  <a:pt x="872" y="2800"/>
                </a:lnTo>
                <a:lnTo>
                  <a:pt x="861" y="2802"/>
                </a:lnTo>
                <a:lnTo>
                  <a:pt x="861" y="2813"/>
                </a:lnTo>
                <a:lnTo>
                  <a:pt x="852" y="2821"/>
                </a:lnTo>
                <a:lnTo>
                  <a:pt x="855" y="2836"/>
                </a:lnTo>
                <a:lnTo>
                  <a:pt x="838" y="2841"/>
                </a:lnTo>
                <a:lnTo>
                  <a:pt x="837" y="2863"/>
                </a:lnTo>
                <a:lnTo>
                  <a:pt x="827" y="2875"/>
                </a:lnTo>
                <a:lnTo>
                  <a:pt x="839" y="2913"/>
                </a:lnTo>
                <a:lnTo>
                  <a:pt x="838" y="2932"/>
                </a:lnTo>
                <a:lnTo>
                  <a:pt x="792" y="2993"/>
                </a:lnTo>
                <a:lnTo>
                  <a:pt x="783" y="2996"/>
                </a:lnTo>
                <a:lnTo>
                  <a:pt x="765" y="2984"/>
                </a:lnTo>
                <a:lnTo>
                  <a:pt x="743" y="2987"/>
                </a:lnTo>
                <a:lnTo>
                  <a:pt x="736" y="2987"/>
                </a:lnTo>
                <a:lnTo>
                  <a:pt x="710" y="2989"/>
                </a:lnTo>
                <a:lnTo>
                  <a:pt x="708" y="3014"/>
                </a:lnTo>
                <a:lnTo>
                  <a:pt x="715" y="3022"/>
                </a:lnTo>
                <a:lnTo>
                  <a:pt x="708" y="3060"/>
                </a:lnTo>
                <a:lnTo>
                  <a:pt x="713" y="3064"/>
                </a:lnTo>
                <a:lnTo>
                  <a:pt x="708" y="3066"/>
                </a:lnTo>
                <a:lnTo>
                  <a:pt x="715" y="3073"/>
                </a:lnTo>
                <a:lnTo>
                  <a:pt x="715" y="3092"/>
                </a:lnTo>
                <a:lnTo>
                  <a:pt x="703" y="3110"/>
                </a:lnTo>
                <a:lnTo>
                  <a:pt x="710" y="3116"/>
                </a:lnTo>
                <a:lnTo>
                  <a:pt x="698" y="3127"/>
                </a:lnTo>
                <a:lnTo>
                  <a:pt x="684" y="3128"/>
                </a:lnTo>
                <a:lnTo>
                  <a:pt x="666" y="3107"/>
                </a:lnTo>
                <a:lnTo>
                  <a:pt x="645" y="3109"/>
                </a:lnTo>
                <a:lnTo>
                  <a:pt x="636" y="3119"/>
                </a:lnTo>
                <a:lnTo>
                  <a:pt x="624" y="3106"/>
                </a:lnTo>
                <a:lnTo>
                  <a:pt x="606" y="3107"/>
                </a:lnTo>
                <a:lnTo>
                  <a:pt x="596" y="3115"/>
                </a:lnTo>
                <a:lnTo>
                  <a:pt x="572" y="3104"/>
                </a:lnTo>
                <a:lnTo>
                  <a:pt x="562" y="3097"/>
                </a:lnTo>
                <a:lnTo>
                  <a:pt x="558" y="3070"/>
                </a:lnTo>
                <a:lnTo>
                  <a:pt x="529" y="3064"/>
                </a:lnTo>
                <a:lnTo>
                  <a:pt x="493" y="3047"/>
                </a:lnTo>
                <a:lnTo>
                  <a:pt x="481" y="3027"/>
                </a:lnTo>
                <a:lnTo>
                  <a:pt x="473" y="3025"/>
                </a:lnTo>
                <a:lnTo>
                  <a:pt x="465" y="3006"/>
                </a:lnTo>
                <a:lnTo>
                  <a:pt x="449" y="2996"/>
                </a:lnTo>
                <a:lnTo>
                  <a:pt x="430" y="2998"/>
                </a:lnTo>
                <a:lnTo>
                  <a:pt x="431" y="2964"/>
                </a:lnTo>
                <a:lnTo>
                  <a:pt x="414" y="2952"/>
                </a:lnTo>
                <a:lnTo>
                  <a:pt x="409" y="2935"/>
                </a:lnTo>
                <a:lnTo>
                  <a:pt x="396" y="2935"/>
                </a:lnTo>
                <a:lnTo>
                  <a:pt x="395" y="2918"/>
                </a:lnTo>
                <a:lnTo>
                  <a:pt x="376" y="2899"/>
                </a:lnTo>
                <a:lnTo>
                  <a:pt x="369" y="2880"/>
                </a:lnTo>
                <a:lnTo>
                  <a:pt x="349" y="2882"/>
                </a:lnTo>
                <a:lnTo>
                  <a:pt x="355" y="2872"/>
                </a:lnTo>
                <a:lnTo>
                  <a:pt x="356" y="2864"/>
                </a:lnTo>
                <a:lnTo>
                  <a:pt x="331" y="2872"/>
                </a:lnTo>
                <a:lnTo>
                  <a:pt x="337" y="2853"/>
                </a:lnTo>
                <a:lnTo>
                  <a:pt x="327" y="2846"/>
                </a:lnTo>
                <a:lnTo>
                  <a:pt x="313" y="2856"/>
                </a:lnTo>
                <a:lnTo>
                  <a:pt x="306" y="2854"/>
                </a:lnTo>
                <a:lnTo>
                  <a:pt x="300" y="2802"/>
                </a:lnTo>
                <a:lnTo>
                  <a:pt x="312" y="2794"/>
                </a:lnTo>
                <a:lnTo>
                  <a:pt x="304" y="2784"/>
                </a:lnTo>
                <a:lnTo>
                  <a:pt x="313" y="2775"/>
                </a:lnTo>
                <a:lnTo>
                  <a:pt x="260" y="2703"/>
                </a:lnTo>
                <a:lnTo>
                  <a:pt x="255" y="2693"/>
                </a:lnTo>
                <a:lnTo>
                  <a:pt x="266" y="2669"/>
                </a:lnTo>
                <a:lnTo>
                  <a:pt x="289" y="2659"/>
                </a:lnTo>
                <a:lnTo>
                  <a:pt x="291" y="2634"/>
                </a:lnTo>
                <a:lnTo>
                  <a:pt x="303" y="2633"/>
                </a:lnTo>
                <a:lnTo>
                  <a:pt x="307" y="2625"/>
                </a:lnTo>
                <a:lnTo>
                  <a:pt x="287" y="2614"/>
                </a:lnTo>
                <a:lnTo>
                  <a:pt x="289" y="2604"/>
                </a:lnTo>
                <a:lnTo>
                  <a:pt x="301" y="2597"/>
                </a:lnTo>
                <a:lnTo>
                  <a:pt x="329" y="2594"/>
                </a:lnTo>
                <a:lnTo>
                  <a:pt x="325" y="2567"/>
                </a:lnTo>
                <a:lnTo>
                  <a:pt x="338" y="2559"/>
                </a:lnTo>
                <a:lnTo>
                  <a:pt x="328" y="2526"/>
                </a:lnTo>
                <a:lnTo>
                  <a:pt x="342" y="2510"/>
                </a:lnTo>
                <a:lnTo>
                  <a:pt x="334" y="2498"/>
                </a:lnTo>
                <a:lnTo>
                  <a:pt x="324" y="2500"/>
                </a:lnTo>
                <a:lnTo>
                  <a:pt x="307" y="2490"/>
                </a:lnTo>
                <a:lnTo>
                  <a:pt x="307" y="2480"/>
                </a:lnTo>
                <a:lnTo>
                  <a:pt x="326" y="2469"/>
                </a:lnTo>
                <a:lnTo>
                  <a:pt x="315" y="2450"/>
                </a:lnTo>
                <a:lnTo>
                  <a:pt x="322" y="2440"/>
                </a:lnTo>
                <a:lnTo>
                  <a:pt x="298" y="2436"/>
                </a:lnTo>
                <a:lnTo>
                  <a:pt x="288" y="2442"/>
                </a:lnTo>
                <a:lnTo>
                  <a:pt x="272" y="2412"/>
                </a:lnTo>
                <a:lnTo>
                  <a:pt x="255" y="2412"/>
                </a:lnTo>
                <a:lnTo>
                  <a:pt x="247" y="2432"/>
                </a:lnTo>
                <a:lnTo>
                  <a:pt x="250" y="2459"/>
                </a:lnTo>
                <a:lnTo>
                  <a:pt x="242" y="2467"/>
                </a:lnTo>
                <a:lnTo>
                  <a:pt x="181" y="2486"/>
                </a:lnTo>
                <a:lnTo>
                  <a:pt x="158" y="2501"/>
                </a:lnTo>
                <a:lnTo>
                  <a:pt x="142" y="2497"/>
                </a:lnTo>
                <a:lnTo>
                  <a:pt x="132" y="2501"/>
                </a:lnTo>
                <a:lnTo>
                  <a:pt x="71" y="2470"/>
                </a:lnTo>
                <a:lnTo>
                  <a:pt x="51" y="2468"/>
                </a:lnTo>
                <a:lnTo>
                  <a:pt x="29" y="2452"/>
                </a:lnTo>
                <a:lnTo>
                  <a:pt x="35" y="2431"/>
                </a:lnTo>
                <a:lnTo>
                  <a:pt x="18" y="2407"/>
                </a:lnTo>
                <a:lnTo>
                  <a:pt x="13" y="2345"/>
                </a:lnTo>
                <a:lnTo>
                  <a:pt x="0" y="2320"/>
                </a:lnTo>
                <a:lnTo>
                  <a:pt x="18" y="2291"/>
                </a:lnTo>
                <a:lnTo>
                  <a:pt x="38" y="2272"/>
                </a:lnTo>
                <a:lnTo>
                  <a:pt x="44" y="2240"/>
                </a:lnTo>
                <a:lnTo>
                  <a:pt x="85" y="2177"/>
                </a:lnTo>
                <a:lnTo>
                  <a:pt x="91" y="2162"/>
                </a:lnTo>
                <a:lnTo>
                  <a:pt x="82" y="2137"/>
                </a:lnTo>
                <a:lnTo>
                  <a:pt x="92" y="2114"/>
                </a:lnTo>
                <a:lnTo>
                  <a:pt x="92" y="2114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3973209" y="3655732"/>
            <a:ext cx="2409228" cy="3148922"/>
          </a:xfrm>
          <a:custGeom>
            <a:avLst/>
            <a:gdLst>
              <a:gd name="T0" fmla="*/ 51 w 5195"/>
              <a:gd name="T1" fmla="*/ 3133 h 6794"/>
              <a:gd name="T2" fmla="*/ 174 w 5195"/>
              <a:gd name="T3" fmla="*/ 2818 h 6794"/>
              <a:gd name="T4" fmla="*/ 309 w 5195"/>
              <a:gd name="T5" fmla="*/ 2454 h 6794"/>
              <a:gd name="T6" fmla="*/ 636 w 5195"/>
              <a:gd name="T7" fmla="*/ 2237 h 6794"/>
              <a:gd name="T8" fmla="*/ 753 w 5195"/>
              <a:gd name="T9" fmla="*/ 2064 h 6794"/>
              <a:gd name="T10" fmla="*/ 839 w 5195"/>
              <a:gd name="T11" fmla="*/ 1934 h 6794"/>
              <a:gd name="T12" fmla="*/ 881 w 5195"/>
              <a:gd name="T13" fmla="*/ 1726 h 6794"/>
              <a:gd name="T14" fmla="*/ 948 w 5195"/>
              <a:gd name="T15" fmla="*/ 1611 h 6794"/>
              <a:gd name="T16" fmla="*/ 889 w 5195"/>
              <a:gd name="T17" fmla="*/ 1558 h 6794"/>
              <a:gd name="T18" fmla="*/ 738 w 5195"/>
              <a:gd name="T19" fmla="*/ 1472 h 6794"/>
              <a:gd name="T20" fmla="*/ 531 w 5195"/>
              <a:gd name="T21" fmla="*/ 1323 h 6794"/>
              <a:gd name="T22" fmla="*/ 258 w 5195"/>
              <a:gd name="T23" fmla="*/ 1128 h 6794"/>
              <a:gd name="T24" fmla="*/ 306 w 5195"/>
              <a:gd name="T25" fmla="*/ 911 h 6794"/>
              <a:gd name="T26" fmla="*/ 388 w 5195"/>
              <a:gd name="T27" fmla="*/ 741 h 6794"/>
              <a:gd name="T28" fmla="*/ 456 w 5195"/>
              <a:gd name="T29" fmla="*/ 481 h 6794"/>
              <a:gd name="T30" fmla="*/ 867 w 5195"/>
              <a:gd name="T31" fmla="*/ 426 h 6794"/>
              <a:gd name="T32" fmla="*/ 1074 w 5195"/>
              <a:gd name="T33" fmla="*/ 134 h 6794"/>
              <a:gd name="T34" fmla="*/ 1266 w 5195"/>
              <a:gd name="T35" fmla="*/ 387 h 6794"/>
              <a:gd name="T36" fmla="*/ 1435 w 5195"/>
              <a:gd name="T37" fmla="*/ 482 h 6794"/>
              <a:gd name="T38" fmla="*/ 1510 w 5195"/>
              <a:gd name="T39" fmla="*/ 785 h 6794"/>
              <a:gd name="T40" fmla="*/ 1832 w 5195"/>
              <a:gd name="T41" fmla="*/ 1012 h 6794"/>
              <a:gd name="T42" fmla="*/ 1995 w 5195"/>
              <a:gd name="T43" fmla="*/ 699 h 6794"/>
              <a:gd name="T44" fmla="*/ 2031 w 5195"/>
              <a:gd name="T45" fmla="*/ 466 h 6794"/>
              <a:gd name="T46" fmla="*/ 2111 w 5195"/>
              <a:gd name="T47" fmla="*/ 375 h 6794"/>
              <a:gd name="T48" fmla="*/ 2414 w 5195"/>
              <a:gd name="T49" fmla="*/ 197 h 6794"/>
              <a:gd name="T50" fmla="*/ 2561 w 5195"/>
              <a:gd name="T51" fmla="*/ 410 h 6794"/>
              <a:gd name="T52" fmla="*/ 2885 w 5195"/>
              <a:gd name="T53" fmla="*/ 424 h 6794"/>
              <a:gd name="T54" fmla="*/ 2970 w 5195"/>
              <a:gd name="T55" fmla="*/ 588 h 6794"/>
              <a:gd name="T56" fmla="*/ 3032 w 5195"/>
              <a:gd name="T57" fmla="*/ 925 h 6794"/>
              <a:gd name="T58" fmla="*/ 3167 w 5195"/>
              <a:gd name="T59" fmla="*/ 1234 h 6794"/>
              <a:gd name="T60" fmla="*/ 3368 w 5195"/>
              <a:gd name="T61" fmla="*/ 1345 h 6794"/>
              <a:gd name="T62" fmla="*/ 3720 w 5195"/>
              <a:gd name="T63" fmla="*/ 1472 h 6794"/>
              <a:gd name="T64" fmla="*/ 4071 w 5195"/>
              <a:gd name="T65" fmla="*/ 1951 h 6794"/>
              <a:gd name="T66" fmla="*/ 3939 w 5195"/>
              <a:gd name="T67" fmla="*/ 2242 h 6794"/>
              <a:gd name="T68" fmla="*/ 3642 w 5195"/>
              <a:gd name="T69" fmla="*/ 2635 h 6794"/>
              <a:gd name="T70" fmla="*/ 3586 w 5195"/>
              <a:gd name="T71" fmla="*/ 2695 h 6794"/>
              <a:gd name="T72" fmla="*/ 3569 w 5195"/>
              <a:gd name="T73" fmla="*/ 2797 h 6794"/>
              <a:gd name="T74" fmla="*/ 3256 w 5195"/>
              <a:gd name="T75" fmla="*/ 3148 h 6794"/>
              <a:gd name="T76" fmla="*/ 3437 w 5195"/>
              <a:gd name="T77" fmla="*/ 3374 h 6794"/>
              <a:gd name="T78" fmla="*/ 3490 w 5195"/>
              <a:gd name="T79" fmla="*/ 3799 h 6794"/>
              <a:gd name="T80" fmla="*/ 1331 w 5195"/>
              <a:gd name="T81" fmla="*/ 6622 h 6794"/>
              <a:gd name="T82" fmla="*/ 807 w 5195"/>
              <a:gd name="T83" fmla="*/ 6558 h 6794"/>
              <a:gd name="T84" fmla="*/ 947 w 5195"/>
              <a:gd name="T85" fmla="*/ 6344 h 6794"/>
              <a:gd name="T86" fmla="*/ 998 w 5195"/>
              <a:gd name="T87" fmla="*/ 5675 h 6794"/>
              <a:gd name="T88" fmla="*/ 1483 w 5195"/>
              <a:gd name="T89" fmla="*/ 5203 h 6794"/>
              <a:gd name="T90" fmla="*/ 1823 w 5195"/>
              <a:gd name="T91" fmla="*/ 5036 h 6794"/>
              <a:gd name="T92" fmla="*/ 2375 w 5195"/>
              <a:gd name="T93" fmla="*/ 4061 h 6794"/>
              <a:gd name="T94" fmla="*/ 2291 w 5195"/>
              <a:gd name="T95" fmla="*/ 3850 h 6794"/>
              <a:gd name="T96" fmla="*/ 2257 w 5195"/>
              <a:gd name="T97" fmla="*/ 3899 h 6794"/>
              <a:gd name="T98" fmla="*/ 2238 w 5195"/>
              <a:gd name="T99" fmla="*/ 4201 h 6794"/>
              <a:gd name="T100" fmla="*/ 1829 w 5195"/>
              <a:gd name="T101" fmla="*/ 4460 h 6794"/>
              <a:gd name="T102" fmla="*/ 1269 w 5195"/>
              <a:gd name="T103" fmla="*/ 4666 h 6794"/>
              <a:gd name="T104" fmla="*/ 918 w 5195"/>
              <a:gd name="T105" fmla="*/ 4427 h 6794"/>
              <a:gd name="T106" fmla="*/ 563 w 5195"/>
              <a:gd name="T107" fmla="*/ 4101 h 6794"/>
              <a:gd name="T108" fmla="*/ 408 w 5195"/>
              <a:gd name="T109" fmla="*/ 3700 h 6794"/>
              <a:gd name="T110" fmla="*/ 191 w 5195"/>
              <a:gd name="T111" fmla="*/ 3519 h 6794"/>
              <a:gd name="T112" fmla="*/ 3592 w 5195"/>
              <a:gd name="T113" fmla="*/ 3526 h 6794"/>
              <a:gd name="T114" fmla="*/ 3473 w 5195"/>
              <a:gd name="T115" fmla="*/ 3111 h 6794"/>
              <a:gd name="T116" fmla="*/ 4060 w 5195"/>
              <a:gd name="T117" fmla="*/ 3135 h 6794"/>
              <a:gd name="T118" fmla="*/ 4674 w 5195"/>
              <a:gd name="T119" fmla="*/ 2720 h 6794"/>
              <a:gd name="T120" fmla="*/ 4959 w 5195"/>
              <a:gd name="T121" fmla="*/ 2582 h 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5" h="6794">
                <a:moveTo>
                  <a:pt x="18" y="3417"/>
                </a:moveTo>
                <a:lnTo>
                  <a:pt x="21" y="3407"/>
                </a:lnTo>
                <a:lnTo>
                  <a:pt x="13" y="3404"/>
                </a:lnTo>
                <a:lnTo>
                  <a:pt x="13" y="3383"/>
                </a:lnTo>
                <a:lnTo>
                  <a:pt x="1" y="3371"/>
                </a:lnTo>
                <a:lnTo>
                  <a:pt x="0" y="3359"/>
                </a:lnTo>
                <a:lnTo>
                  <a:pt x="5" y="3348"/>
                </a:lnTo>
                <a:lnTo>
                  <a:pt x="25" y="3336"/>
                </a:lnTo>
                <a:lnTo>
                  <a:pt x="28" y="3336"/>
                </a:lnTo>
                <a:lnTo>
                  <a:pt x="31" y="3336"/>
                </a:lnTo>
                <a:lnTo>
                  <a:pt x="45" y="3320"/>
                </a:lnTo>
                <a:lnTo>
                  <a:pt x="45" y="3265"/>
                </a:lnTo>
                <a:lnTo>
                  <a:pt x="72" y="3245"/>
                </a:lnTo>
                <a:lnTo>
                  <a:pt x="70" y="3233"/>
                </a:lnTo>
                <a:lnTo>
                  <a:pt x="77" y="3228"/>
                </a:lnTo>
                <a:lnTo>
                  <a:pt x="73" y="3213"/>
                </a:lnTo>
                <a:lnTo>
                  <a:pt x="88" y="3203"/>
                </a:lnTo>
                <a:lnTo>
                  <a:pt x="89" y="3195"/>
                </a:lnTo>
                <a:lnTo>
                  <a:pt x="65" y="3169"/>
                </a:lnTo>
                <a:lnTo>
                  <a:pt x="61" y="3162"/>
                </a:lnTo>
                <a:lnTo>
                  <a:pt x="68" y="3160"/>
                </a:lnTo>
                <a:lnTo>
                  <a:pt x="60" y="3157"/>
                </a:lnTo>
                <a:lnTo>
                  <a:pt x="51" y="3133"/>
                </a:lnTo>
                <a:lnTo>
                  <a:pt x="71" y="3131"/>
                </a:lnTo>
                <a:lnTo>
                  <a:pt x="83" y="3141"/>
                </a:lnTo>
                <a:lnTo>
                  <a:pt x="92" y="3139"/>
                </a:lnTo>
                <a:lnTo>
                  <a:pt x="93" y="3136"/>
                </a:lnTo>
                <a:lnTo>
                  <a:pt x="92" y="3118"/>
                </a:lnTo>
                <a:lnTo>
                  <a:pt x="74" y="3090"/>
                </a:lnTo>
                <a:lnTo>
                  <a:pt x="63" y="3086"/>
                </a:lnTo>
                <a:lnTo>
                  <a:pt x="55" y="3058"/>
                </a:lnTo>
                <a:lnTo>
                  <a:pt x="58" y="3046"/>
                </a:lnTo>
                <a:lnTo>
                  <a:pt x="76" y="3049"/>
                </a:lnTo>
                <a:lnTo>
                  <a:pt x="79" y="3035"/>
                </a:lnTo>
                <a:lnTo>
                  <a:pt x="91" y="3019"/>
                </a:lnTo>
                <a:lnTo>
                  <a:pt x="100" y="3015"/>
                </a:lnTo>
                <a:lnTo>
                  <a:pt x="99" y="2976"/>
                </a:lnTo>
                <a:lnTo>
                  <a:pt x="124" y="2924"/>
                </a:lnTo>
                <a:lnTo>
                  <a:pt x="119" y="2898"/>
                </a:lnTo>
                <a:lnTo>
                  <a:pt x="123" y="2871"/>
                </a:lnTo>
                <a:lnTo>
                  <a:pt x="139" y="2864"/>
                </a:lnTo>
                <a:lnTo>
                  <a:pt x="147" y="2848"/>
                </a:lnTo>
                <a:lnTo>
                  <a:pt x="143" y="2841"/>
                </a:lnTo>
                <a:lnTo>
                  <a:pt x="156" y="2838"/>
                </a:lnTo>
                <a:lnTo>
                  <a:pt x="162" y="2824"/>
                </a:lnTo>
                <a:lnTo>
                  <a:pt x="174" y="2818"/>
                </a:lnTo>
                <a:lnTo>
                  <a:pt x="175" y="2803"/>
                </a:lnTo>
                <a:lnTo>
                  <a:pt x="199" y="2794"/>
                </a:lnTo>
                <a:lnTo>
                  <a:pt x="200" y="2774"/>
                </a:lnTo>
                <a:lnTo>
                  <a:pt x="216" y="2762"/>
                </a:lnTo>
                <a:lnTo>
                  <a:pt x="209" y="2751"/>
                </a:lnTo>
                <a:lnTo>
                  <a:pt x="221" y="2725"/>
                </a:lnTo>
                <a:lnTo>
                  <a:pt x="213" y="2716"/>
                </a:lnTo>
                <a:lnTo>
                  <a:pt x="217" y="2660"/>
                </a:lnTo>
                <a:lnTo>
                  <a:pt x="242" y="2642"/>
                </a:lnTo>
                <a:lnTo>
                  <a:pt x="232" y="2638"/>
                </a:lnTo>
                <a:lnTo>
                  <a:pt x="231" y="2628"/>
                </a:lnTo>
                <a:lnTo>
                  <a:pt x="247" y="2618"/>
                </a:lnTo>
                <a:lnTo>
                  <a:pt x="239" y="2610"/>
                </a:lnTo>
                <a:lnTo>
                  <a:pt x="248" y="2602"/>
                </a:lnTo>
                <a:lnTo>
                  <a:pt x="251" y="2588"/>
                </a:lnTo>
                <a:lnTo>
                  <a:pt x="245" y="2552"/>
                </a:lnTo>
                <a:lnTo>
                  <a:pt x="232" y="2537"/>
                </a:lnTo>
                <a:lnTo>
                  <a:pt x="237" y="2522"/>
                </a:lnTo>
                <a:lnTo>
                  <a:pt x="231" y="2503"/>
                </a:lnTo>
                <a:lnTo>
                  <a:pt x="281" y="2490"/>
                </a:lnTo>
                <a:lnTo>
                  <a:pt x="286" y="2478"/>
                </a:lnTo>
                <a:lnTo>
                  <a:pt x="311" y="2461"/>
                </a:lnTo>
                <a:lnTo>
                  <a:pt x="309" y="2454"/>
                </a:lnTo>
                <a:lnTo>
                  <a:pt x="327" y="2444"/>
                </a:lnTo>
                <a:lnTo>
                  <a:pt x="319" y="2418"/>
                </a:lnTo>
                <a:lnTo>
                  <a:pt x="310" y="2416"/>
                </a:lnTo>
                <a:lnTo>
                  <a:pt x="316" y="2406"/>
                </a:lnTo>
                <a:lnTo>
                  <a:pt x="307" y="2392"/>
                </a:lnTo>
                <a:lnTo>
                  <a:pt x="307" y="2363"/>
                </a:lnTo>
                <a:lnTo>
                  <a:pt x="290" y="2322"/>
                </a:lnTo>
                <a:lnTo>
                  <a:pt x="304" y="2298"/>
                </a:lnTo>
                <a:lnTo>
                  <a:pt x="298" y="2282"/>
                </a:lnTo>
                <a:lnTo>
                  <a:pt x="308" y="2265"/>
                </a:lnTo>
                <a:lnTo>
                  <a:pt x="320" y="2267"/>
                </a:lnTo>
                <a:lnTo>
                  <a:pt x="333" y="2251"/>
                </a:lnTo>
                <a:lnTo>
                  <a:pt x="339" y="2216"/>
                </a:lnTo>
                <a:lnTo>
                  <a:pt x="357" y="2205"/>
                </a:lnTo>
                <a:lnTo>
                  <a:pt x="388" y="2221"/>
                </a:lnTo>
                <a:lnTo>
                  <a:pt x="404" y="2238"/>
                </a:lnTo>
                <a:lnTo>
                  <a:pt x="468" y="2235"/>
                </a:lnTo>
                <a:lnTo>
                  <a:pt x="505" y="2252"/>
                </a:lnTo>
                <a:lnTo>
                  <a:pt x="531" y="2240"/>
                </a:lnTo>
                <a:lnTo>
                  <a:pt x="573" y="2254"/>
                </a:lnTo>
                <a:lnTo>
                  <a:pt x="600" y="2238"/>
                </a:lnTo>
                <a:lnTo>
                  <a:pt x="621" y="2246"/>
                </a:lnTo>
                <a:lnTo>
                  <a:pt x="636" y="2237"/>
                </a:lnTo>
                <a:lnTo>
                  <a:pt x="621" y="2218"/>
                </a:lnTo>
                <a:lnTo>
                  <a:pt x="644" y="2202"/>
                </a:lnTo>
                <a:lnTo>
                  <a:pt x="655" y="2204"/>
                </a:lnTo>
                <a:lnTo>
                  <a:pt x="663" y="2195"/>
                </a:lnTo>
                <a:lnTo>
                  <a:pt x="664" y="2187"/>
                </a:lnTo>
                <a:lnTo>
                  <a:pt x="654" y="2180"/>
                </a:lnTo>
                <a:lnTo>
                  <a:pt x="662" y="2160"/>
                </a:lnTo>
                <a:lnTo>
                  <a:pt x="658" y="2154"/>
                </a:lnTo>
                <a:lnTo>
                  <a:pt x="675" y="2143"/>
                </a:lnTo>
                <a:lnTo>
                  <a:pt x="687" y="2153"/>
                </a:lnTo>
                <a:lnTo>
                  <a:pt x="684" y="2148"/>
                </a:lnTo>
                <a:lnTo>
                  <a:pt x="702" y="2143"/>
                </a:lnTo>
                <a:lnTo>
                  <a:pt x="697" y="2130"/>
                </a:lnTo>
                <a:lnTo>
                  <a:pt x="724" y="2134"/>
                </a:lnTo>
                <a:lnTo>
                  <a:pt x="717" y="2123"/>
                </a:lnTo>
                <a:lnTo>
                  <a:pt x="728" y="2116"/>
                </a:lnTo>
                <a:lnTo>
                  <a:pt x="727" y="2106"/>
                </a:lnTo>
                <a:lnTo>
                  <a:pt x="728" y="2105"/>
                </a:lnTo>
                <a:lnTo>
                  <a:pt x="729" y="2103"/>
                </a:lnTo>
                <a:lnTo>
                  <a:pt x="745" y="2085"/>
                </a:lnTo>
                <a:lnTo>
                  <a:pt x="746" y="2077"/>
                </a:lnTo>
                <a:lnTo>
                  <a:pt x="737" y="2073"/>
                </a:lnTo>
                <a:lnTo>
                  <a:pt x="753" y="2064"/>
                </a:lnTo>
                <a:lnTo>
                  <a:pt x="759" y="2051"/>
                </a:lnTo>
                <a:lnTo>
                  <a:pt x="764" y="2050"/>
                </a:lnTo>
                <a:lnTo>
                  <a:pt x="758" y="2065"/>
                </a:lnTo>
                <a:lnTo>
                  <a:pt x="761" y="2070"/>
                </a:lnTo>
                <a:lnTo>
                  <a:pt x="772" y="2075"/>
                </a:lnTo>
                <a:lnTo>
                  <a:pt x="787" y="2068"/>
                </a:lnTo>
                <a:lnTo>
                  <a:pt x="786" y="2089"/>
                </a:lnTo>
                <a:lnTo>
                  <a:pt x="793" y="2092"/>
                </a:lnTo>
                <a:lnTo>
                  <a:pt x="800" y="2086"/>
                </a:lnTo>
                <a:lnTo>
                  <a:pt x="807" y="2042"/>
                </a:lnTo>
                <a:lnTo>
                  <a:pt x="818" y="2028"/>
                </a:lnTo>
                <a:lnTo>
                  <a:pt x="803" y="2011"/>
                </a:lnTo>
                <a:lnTo>
                  <a:pt x="823" y="2002"/>
                </a:lnTo>
                <a:lnTo>
                  <a:pt x="827" y="1979"/>
                </a:lnTo>
                <a:lnTo>
                  <a:pt x="844" y="1962"/>
                </a:lnTo>
                <a:lnTo>
                  <a:pt x="848" y="1947"/>
                </a:lnTo>
                <a:lnTo>
                  <a:pt x="845" y="1944"/>
                </a:lnTo>
                <a:lnTo>
                  <a:pt x="823" y="1956"/>
                </a:lnTo>
                <a:lnTo>
                  <a:pt x="815" y="1951"/>
                </a:lnTo>
                <a:lnTo>
                  <a:pt x="826" y="1942"/>
                </a:lnTo>
                <a:lnTo>
                  <a:pt x="827" y="1930"/>
                </a:lnTo>
                <a:lnTo>
                  <a:pt x="836" y="1937"/>
                </a:lnTo>
                <a:lnTo>
                  <a:pt x="839" y="1934"/>
                </a:lnTo>
                <a:lnTo>
                  <a:pt x="841" y="1928"/>
                </a:lnTo>
                <a:lnTo>
                  <a:pt x="851" y="1930"/>
                </a:lnTo>
                <a:lnTo>
                  <a:pt x="852" y="1928"/>
                </a:lnTo>
                <a:lnTo>
                  <a:pt x="849" y="1914"/>
                </a:lnTo>
                <a:lnTo>
                  <a:pt x="876" y="1908"/>
                </a:lnTo>
                <a:lnTo>
                  <a:pt x="858" y="1867"/>
                </a:lnTo>
                <a:lnTo>
                  <a:pt x="870" y="1870"/>
                </a:lnTo>
                <a:lnTo>
                  <a:pt x="892" y="1848"/>
                </a:lnTo>
                <a:lnTo>
                  <a:pt x="883" y="1842"/>
                </a:lnTo>
                <a:lnTo>
                  <a:pt x="893" y="1832"/>
                </a:lnTo>
                <a:lnTo>
                  <a:pt x="883" y="1830"/>
                </a:lnTo>
                <a:lnTo>
                  <a:pt x="869" y="1829"/>
                </a:lnTo>
                <a:lnTo>
                  <a:pt x="863" y="1815"/>
                </a:lnTo>
                <a:lnTo>
                  <a:pt x="889" y="1810"/>
                </a:lnTo>
                <a:lnTo>
                  <a:pt x="881" y="1802"/>
                </a:lnTo>
                <a:lnTo>
                  <a:pt x="881" y="1777"/>
                </a:lnTo>
                <a:lnTo>
                  <a:pt x="897" y="1791"/>
                </a:lnTo>
                <a:lnTo>
                  <a:pt x="904" y="1779"/>
                </a:lnTo>
                <a:lnTo>
                  <a:pt x="875" y="1763"/>
                </a:lnTo>
                <a:lnTo>
                  <a:pt x="881" y="1750"/>
                </a:lnTo>
                <a:lnTo>
                  <a:pt x="895" y="1748"/>
                </a:lnTo>
                <a:lnTo>
                  <a:pt x="877" y="1731"/>
                </a:lnTo>
                <a:lnTo>
                  <a:pt x="881" y="1726"/>
                </a:lnTo>
                <a:lnTo>
                  <a:pt x="897" y="1732"/>
                </a:lnTo>
                <a:lnTo>
                  <a:pt x="904" y="1723"/>
                </a:lnTo>
                <a:lnTo>
                  <a:pt x="893" y="1703"/>
                </a:lnTo>
                <a:lnTo>
                  <a:pt x="881" y="1708"/>
                </a:lnTo>
                <a:lnTo>
                  <a:pt x="886" y="1692"/>
                </a:lnTo>
                <a:lnTo>
                  <a:pt x="873" y="1689"/>
                </a:lnTo>
                <a:lnTo>
                  <a:pt x="900" y="1681"/>
                </a:lnTo>
                <a:lnTo>
                  <a:pt x="890" y="1669"/>
                </a:lnTo>
                <a:lnTo>
                  <a:pt x="901" y="1671"/>
                </a:lnTo>
                <a:lnTo>
                  <a:pt x="906" y="1681"/>
                </a:lnTo>
                <a:lnTo>
                  <a:pt x="909" y="1667"/>
                </a:lnTo>
                <a:lnTo>
                  <a:pt x="930" y="1671"/>
                </a:lnTo>
                <a:lnTo>
                  <a:pt x="913" y="1657"/>
                </a:lnTo>
                <a:lnTo>
                  <a:pt x="917" y="1652"/>
                </a:lnTo>
                <a:lnTo>
                  <a:pt x="931" y="1660"/>
                </a:lnTo>
                <a:lnTo>
                  <a:pt x="956" y="1649"/>
                </a:lnTo>
                <a:lnTo>
                  <a:pt x="947" y="1642"/>
                </a:lnTo>
                <a:lnTo>
                  <a:pt x="939" y="1649"/>
                </a:lnTo>
                <a:lnTo>
                  <a:pt x="924" y="1644"/>
                </a:lnTo>
                <a:lnTo>
                  <a:pt x="938" y="1630"/>
                </a:lnTo>
                <a:lnTo>
                  <a:pt x="948" y="1630"/>
                </a:lnTo>
                <a:lnTo>
                  <a:pt x="933" y="1608"/>
                </a:lnTo>
                <a:lnTo>
                  <a:pt x="948" y="1611"/>
                </a:lnTo>
                <a:lnTo>
                  <a:pt x="955" y="1603"/>
                </a:lnTo>
                <a:lnTo>
                  <a:pt x="972" y="1603"/>
                </a:lnTo>
                <a:lnTo>
                  <a:pt x="973" y="1590"/>
                </a:lnTo>
                <a:lnTo>
                  <a:pt x="958" y="1596"/>
                </a:lnTo>
                <a:lnTo>
                  <a:pt x="966" y="1581"/>
                </a:lnTo>
                <a:lnTo>
                  <a:pt x="950" y="1586"/>
                </a:lnTo>
                <a:lnTo>
                  <a:pt x="954" y="1566"/>
                </a:lnTo>
                <a:lnTo>
                  <a:pt x="983" y="1578"/>
                </a:lnTo>
                <a:lnTo>
                  <a:pt x="981" y="1562"/>
                </a:lnTo>
                <a:lnTo>
                  <a:pt x="987" y="1557"/>
                </a:lnTo>
                <a:lnTo>
                  <a:pt x="980" y="1542"/>
                </a:lnTo>
                <a:lnTo>
                  <a:pt x="962" y="1551"/>
                </a:lnTo>
                <a:lnTo>
                  <a:pt x="941" y="1556"/>
                </a:lnTo>
                <a:lnTo>
                  <a:pt x="938" y="1539"/>
                </a:lnTo>
                <a:lnTo>
                  <a:pt x="925" y="1538"/>
                </a:lnTo>
                <a:lnTo>
                  <a:pt x="923" y="1533"/>
                </a:lnTo>
                <a:lnTo>
                  <a:pt x="937" y="1521"/>
                </a:lnTo>
                <a:lnTo>
                  <a:pt x="930" y="1514"/>
                </a:lnTo>
                <a:lnTo>
                  <a:pt x="900" y="1524"/>
                </a:lnTo>
                <a:lnTo>
                  <a:pt x="902" y="1532"/>
                </a:lnTo>
                <a:lnTo>
                  <a:pt x="911" y="1535"/>
                </a:lnTo>
                <a:lnTo>
                  <a:pt x="902" y="1556"/>
                </a:lnTo>
                <a:lnTo>
                  <a:pt x="889" y="1558"/>
                </a:lnTo>
                <a:lnTo>
                  <a:pt x="889" y="1542"/>
                </a:lnTo>
                <a:lnTo>
                  <a:pt x="889" y="1539"/>
                </a:lnTo>
                <a:lnTo>
                  <a:pt x="862" y="1546"/>
                </a:lnTo>
                <a:lnTo>
                  <a:pt x="849" y="1525"/>
                </a:lnTo>
                <a:lnTo>
                  <a:pt x="851" y="1505"/>
                </a:lnTo>
                <a:lnTo>
                  <a:pt x="843" y="1504"/>
                </a:lnTo>
                <a:lnTo>
                  <a:pt x="833" y="1514"/>
                </a:lnTo>
                <a:lnTo>
                  <a:pt x="818" y="1495"/>
                </a:lnTo>
                <a:lnTo>
                  <a:pt x="802" y="1515"/>
                </a:lnTo>
                <a:lnTo>
                  <a:pt x="804" y="1532"/>
                </a:lnTo>
                <a:lnTo>
                  <a:pt x="776" y="1532"/>
                </a:lnTo>
                <a:lnTo>
                  <a:pt x="769" y="1522"/>
                </a:lnTo>
                <a:lnTo>
                  <a:pt x="794" y="1519"/>
                </a:lnTo>
                <a:lnTo>
                  <a:pt x="796" y="1512"/>
                </a:lnTo>
                <a:lnTo>
                  <a:pt x="782" y="1501"/>
                </a:lnTo>
                <a:lnTo>
                  <a:pt x="746" y="1509"/>
                </a:lnTo>
                <a:lnTo>
                  <a:pt x="746" y="1496"/>
                </a:lnTo>
                <a:lnTo>
                  <a:pt x="769" y="1493"/>
                </a:lnTo>
                <a:lnTo>
                  <a:pt x="775" y="1483"/>
                </a:lnTo>
                <a:lnTo>
                  <a:pt x="752" y="1482"/>
                </a:lnTo>
                <a:lnTo>
                  <a:pt x="736" y="1490"/>
                </a:lnTo>
                <a:lnTo>
                  <a:pt x="732" y="1487"/>
                </a:lnTo>
                <a:lnTo>
                  <a:pt x="738" y="1472"/>
                </a:lnTo>
                <a:lnTo>
                  <a:pt x="717" y="1446"/>
                </a:lnTo>
                <a:lnTo>
                  <a:pt x="693" y="1475"/>
                </a:lnTo>
                <a:lnTo>
                  <a:pt x="666" y="1468"/>
                </a:lnTo>
                <a:lnTo>
                  <a:pt x="672" y="1450"/>
                </a:lnTo>
                <a:lnTo>
                  <a:pt x="688" y="1446"/>
                </a:lnTo>
                <a:lnTo>
                  <a:pt x="677" y="1430"/>
                </a:lnTo>
                <a:lnTo>
                  <a:pt x="690" y="1425"/>
                </a:lnTo>
                <a:lnTo>
                  <a:pt x="649" y="1426"/>
                </a:lnTo>
                <a:lnTo>
                  <a:pt x="672" y="1399"/>
                </a:lnTo>
                <a:lnTo>
                  <a:pt x="671" y="1398"/>
                </a:lnTo>
                <a:lnTo>
                  <a:pt x="663" y="1377"/>
                </a:lnTo>
                <a:lnTo>
                  <a:pt x="666" y="1351"/>
                </a:lnTo>
                <a:lnTo>
                  <a:pt x="658" y="1347"/>
                </a:lnTo>
                <a:lnTo>
                  <a:pt x="649" y="1362"/>
                </a:lnTo>
                <a:lnTo>
                  <a:pt x="637" y="1361"/>
                </a:lnTo>
                <a:lnTo>
                  <a:pt x="569" y="1379"/>
                </a:lnTo>
                <a:lnTo>
                  <a:pt x="554" y="1377"/>
                </a:lnTo>
                <a:lnTo>
                  <a:pt x="555" y="1367"/>
                </a:lnTo>
                <a:lnTo>
                  <a:pt x="568" y="1363"/>
                </a:lnTo>
                <a:lnTo>
                  <a:pt x="569" y="1319"/>
                </a:lnTo>
                <a:lnTo>
                  <a:pt x="560" y="1315"/>
                </a:lnTo>
                <a:lnTo>
                  <a:pt x="541" y="1323"/>
                </a:lnTo>
                <a:lnTo>
                  <a:pt x="531" y="1323"/>
                </a:lnTo>
                <a:lnTo>
                  <a:pt x="501" y="1289"/>
                </a:lnTo>
                <a:lnTo>
                  <a:pt x="496" y="1291"/>
                </a:lnTo>
                <a:lnTo>
                  <a:pt x="508" y="1267"/>
                </a:lnTo>
                <a:lnTo>
                  <a:pt x="478" y="1273"/>
                </a:lnTo>
                <a:lnTo>
                  <a:pt x="466" y="1245"/>
                </a:lnTo>
                <a:lnTo>
                  <a:pt x="455" y="1240"/>
                </a:lnTo>
                <a:lnTo>
                  <a:pt x="438" y="1218"/>
                </a:lnTo>
                <a:lnTo>
                  <a:pt x="409" y="1214"/>
                </a:lnTo>
                <a:lnTo>
                  <a:pt x="410" y="1204"/>
                </a:lnTo>
                <a:lnTo>
                  <a:pt x="391" y="1191"/>
                </a:lnTo>
                <a:lnTo>
                  <a:pt x="384" y="1201"/>
                </a:lnTo>
                <a:lnTo>
                  <a:pt x="366" y="1197"/>
                </a:lnTo>
                <a:lnTo>
                  <a:pt x="351" y="1221"/>
                </a:lnTo>
                <a:lnTo>
                  <a:pt x="351" y="1239"/>
                </a:lnTo>
                <a:lnTo>
                  <a:pt x="319" y="1242"/>
                </a:lnTo>
                <a:lnTo>
                  <a:pt x="306" y="1230"/>
                </a:lnTo>
                <a:lnTo>
                  <a:pt x="282" y="1220"/>
                </a:lnTo>
                <a:lnTo>
                  <a:pt x="280" y="1183"/>
                </a:lnTo>
                <a:lnTo>
                  <a:pt x="285" y="1178"/>
                </a:lnTo>
                <a:lnTo>
                  <a:pt x="276" y="1172"/>
                </a:lnTo>
                <a:lnTo>
                  <a:pt x="252" y="1146"/>
                </a:lnTo>
                <a:lnTo>
                  <a:pt x="261" y="1138"/>
                </a:lnTo>
                <a:lnTo>
                  <a:pt x="258" y="1128"/>
                </a:lnTo>
                <a:lnTo>
                  <a:pt x="284" y="1109"/>
                </a:lnTo>
                <a:lnTo>
                  <a:pt x="266" y="1082"/>
                </a:lnTo>
                <a:lnTo>
                  <a:pt x="270" y="1071"/>
                </a:lnTo>
                <a:lnTo>
                  <a:pt x="281" y="1077"/>
                </a:lnTo>
                <a:lnTo>
                  <a:pt x="297" y="1066"/>
                </a:lnTo>
                <a:lnTo>
                  <a:pt x="290" y="1057"/>
                </a:lnTo>
                <a:lnTo>
                  <a:pt x="298" y="1047"/>
                </a:lnTo>
                <a:lnTo>
                  <a:pt x="297" y="1035"/>
                </a:lnTo>
                <a:lnTo>
                  <a:pt x="286" y="1026"/>
                </a:lnTo>
                <a:lnTo>
                  <a:pt x="298" y="1026"/>
                </a:lnTo>
                <a:lnTo>
                  <a:pt x="303" y="1010"/>
                </a:lnTo>
                <a:lnTo>
                  <a:pt x="295" y="1010"/>
                </a:lnTo>
                <a:lnTo>
                  <a:pt x="302" y="1000"/>
                </a:lnTo>
                <a:lnTo>
                  <a:pt x="292" y="985"/>
                </a:lnTo>
                <a:lnTo>
                  <a:pt x="291" y="958"/>
                </a:lnTo>
                <a:lnTo>
                  <a:pt x="296" y="948"/>
                </a:lnTo>
                <a:lnTo>
                  <a:pt x="314" y="945"/>
                </a:lnTo>
                <a:lnTo>
                  <a:pt x="316" y="939"/>
                </a:lnTo>
                <a:lnTo>
                  <a:pt x="295" y="939"/>
                </a:lnTo>
                <a:lnTo>
                  <a:pt x="284" y="929"/>
                </a:lnTo>
                <a:lnTo>
                  <a:pt x="299" y="921"/>
                </a:lnTo>
                <a:lnTo>
                  <a:pt x="288" y="918"/>
                </a:lnTo>
                <a:lnTo>
                  <a:pt x="306" y="911"/>
                </a:lnTo>
                <a:lnTo>
                  <a:pt x="307" y="927"/>
                </a:lnTo>
                <a:lnTo>
                  <a:pt x="313" y="921"/>
                </a:lnTo>
                <a:lnTo>
                  <a:pt x="331" y="923"/>
                </a:lnTo>
                <a:lnTo>
                  <a:pt x="323" y="919"/>
                </a:lnTo>
                <a:lnTo>
                  <a:pt x="325" y="911"/>
                </a:lnTo>
                <a:lnTo>
                  <a:pt x="335" y="911"/>
                </a:lnTo>
                <a:lnTo>
                  <a:pt x="339" y="905"/>
                </a:lnTo>
                <a:lnTo>
                  <a:pt x="329" y="906"/>
                </a:lnTo>
                <a:lnTo>
                  <a:pt x="325" y="903"/>
                </a:lnTo>
                <a:lnTo>
                  <a:pt x="333" y="895"/>
                </a:lnTo>
                <a:lnTo>
                  <a:pt x="316" y="880"/>
                </a:lnTo>
                <a:lnTo>
                  <a:pt x="343" y="880"/>
                </a:lnTo>
                <a:lnTo>
                  <a:pt x="341" y="865"/>
                </a:lnTo>
                <a:lnTo>
                  <a:pt x="350" y="862"/>
                </a:lnTo>
                <a:lnTo>
                  <a:pt x="362" y="843"/>
                </a:lnTo>
                <a:lnTo>
                  <a:pt x="370" y="845"/>
                </a:lnTo>
                <a:lnTo>
                  <a:pt x="382" y="831"/>
                </a:lnTo>
                <a:lnTo>
                  <a:pt x="379" y="825"/>
                </a:lnTo>
                <a:lnTo>
                  <a:pt x="408" y="810"/>
                </a:lnTo>
                <a:lnTo>
                  <a:pt x="404" y="783"/>
                </a:lnTo>
                <a:lnTo>
                  <a:pt x="412" y="771"/>
                </a:lnTo>
                <a:lnTo>
                  <a:pt x="406" y="758"/>
                </a:lnTo>
                <a:lnTo>
                  <a:pt x="388" y="741"/>
                </a:lnTo>
                <a:lnTo>
                  <a:pt x="401" y="728"/>
                </a:lnTo>
                <a:lnTo>
                  <a:pt x="393" y="714"/>
                </a:lnTo>
                <a:lnTo>
                  <a:pt x="397" y="708"/>
                </a:lnTo>
                <a:lnTo>
                  <a:pt x="395" y="704"/>
                </a:lnTo>
                <a:lnTo>
                  <a:pt x="430" y="664"/>
                </a:lnTo>
                <a:lnTo>
                  <a:pt x="430" y="656"/>
                </a:lnTo>
                <a:lnTo>
                  <a:pt x="457" y="647"/>
                </a:lnTo>
                <a:lnTo>
                  <a:pt x="450" y="596"/>
                </a:lnTo>
                <a:lnTo>
                  <a:pt x="441" y="594"/>
                </a:lnTo>
                <a:lnTo>
                  <a:pt x="446" y="587"/>
                </a:lnTo>
                <a:lnTo>
                  <a:pt x="461" y="588"/>
                </a:lnTo>
                <a:lnTo>
                  <a:pt x="456" y="581"/>
                </a:lnTo>
                <a:lnTo>
                  <a:pt x="442" y="581"/>
                </a:lnTo>
                <a:lnTo>
                  <a:pt x="455" y="551"/>
                </a:lnTo>
                <a:lnTo>
                  <a:pt x="444" y="546"/>
                </a:lnTo>
                <a:lnTo>
                  <a:pt x="440" y="532"/>
                </a:lnTo>
                <a:lnTo>
                  <a:pt x="446" y="528"/>
                </a:lnTo>
                <a:lnTo>
                  <a:pt x="457" y="536"/>
                </a:lnTo>
                <a:lnTo>
                  <a:pt x="465" y="528"/>
                </a:lnTo>
                <a:lnTo>
                  <a:pt x="449" y="512"/>
                </a:lnTo>
                <a:lnTo>
                  <a:pt x="451" y="494"/>
                </a:lnTo>
                <a:lnTo>
                  <a:pt x="449" y="487"/>
                </a:lnTo>
                <a:lnTo>
                  <a:pt x="456" y="481"/>
                </a:lnTo>
                <a:lnTo>
                  <a:pt x="469" y="492"/>
                </a:lnTo>
                <a:lnTo>
                  <a:pt x="466" y="505"/>
                </a:lnTo>
                <a:lnTo>
                  <a:pt x="493" y="532"/>
                </a:lnTo>
                <a:lnTo>
                  <a:pt x="563" y="552"/>
                </a:lnTo>
                <a:lnTo>
                  <a:pt x="578" y="539"/>
                </a:lnTo>
                <a:lnTo>
                  <a:pt x="586" y="512"/>
                </a:lnTo>
                <a:lnTo>
                  <a:pt x="602" y="496"/>
                </a:lnTo>
                <a:lnTo>
                  <a:pt x="603" y="480"/>
                </a:lnTo>
                <a:lnTo>
                  <a:pt x="641" y="448"/>
                </a:lnTo>
                <a:lnTo>
                  <a:pt x="766" y="421"/>
                </a:lnTo>
                <a:lnTo>
                  <a:pt x="761" y="426"/>
                </a:lnTo>
                <a:lnTo>
                  <a:pt x="766" y="452"/>
                </a:lnTo>
                <a:lnTo>
                  <a:pt x="761" y="458"/>
                </a:lnTo>
                <a:lnTo>
                  <a:pt x="767" y="477"/>
                </a:lnTo>
                <a:lnTo>
                  <a:pt x="784" y="488"/>
                </a:lnTo>
                <a:lnTo>
                  <a:pt x="789" y="483"/>
                </a:lnTo>
                <a:lnTo>
                  <a:pt x="790" y="492"/>
                </a:lnTo>
                <a:lnTo>
                  <a:pt x="803" y="496"/>
                </a:lnTo>
                <a:lnTo>
                  <a:pt x="824" y="485"/>
                </a:lnTo>
                <a:lnTo>
                  <a:pt x="834" y="466"/>
                </a:lnTo>
                <a:lnTo>
                  <a:pt x="856" y="448"/>
                </a:lnTo>
                <a:lnTo>
                  <a:pt x="853" y="435"/>
                </a:lnTo>
                <a:lnTo>
                  <a:pt x="867" y="426"/>
                </a:lnTo>
                <a:lnTo>
                  <a:pt x="888" y="384"/>
                </a:lnTo>
                <a:lnTo>
                  <a:pt x="918" y="359"/>
                </a:lnTo>
                <a:lnTo>
                  <a:pt x="916" y="343"/>
                </a:lnTo>
                <a:lnTo>
                  <a:pt x="930" y="338"/>
                </a:lnTo>
                <a:lnTo>
                  <a:pt x="926" y="329"/>
                </a:lnTo>
                <a:lnTo>
                  <a:pt x="913" y="328"/>
                </a:lnTo>
                <a:lnTo>
                  <a:pt x="917" y="320"/>
                </a:lnTo>
                <a:lnTo>
                  <a:pt x="926" y="305"/>
                </a:lnTo>
                <a:lnTo>
                  <a:pt x="906" y="300"/>
                </a:lnTo>
                <a:lnTo>
                  <a:pt x="910" y="291"/>
                </a:lnTo>
                <a:lnTo>
                  <a:pt x="885" y="294"/>
                </a:lnTo>
                <a:lnTo>
                  <a:pt x="883" y="284"/>
                </a:lnTo>
                <a:lnTo>
                  <a:pt x="886" y="272"/>
                </a:lnTo>
                <a:lnTo>
                  <a:pt x="907" y="275"/>
                </a:lnTo>
                <a:lnTo>
                  <a:pt x="907" y="246"/>
                </a:lnTo>
                <a:lnTo>
                  <a:pt x="920" y="231"/>
                </a:lnTo>
                <a:lnTo>
                  <a:pt x="934" y="229"/>
                </a:lnTo>
                <a:lnTo>
                  <a:pt x="972" y="190"/>
                </a:lnTo>
                <a:lnTo>
                  <a:pt x="1007" y="172"/>
                </a:lnTo>
                <a:lnTo>
                  <a:pt x="1009" y="153"/>
                </a:lnTo>
                <a:lnTo>
                  <a:pt x="1023" y="134"/>
                </a:lnTo>
                <a:lnTo>
                  <a:pt x="1062" y="139"/>
                </a:lnTo>
                <a:lnTo>
                  <a:pt x="1074" y="134"/>
                </a:lnTo>
                <a:lnTo>
                  <a:pt x="1077" y="115"/>
                </a:lnTo>
                <a:lnTo>
                  <a:pt x="1133" y="77"/>
                </a:lnTo>
                <a:lnTo>
                  <a:pt x="1136" y="60"/>
                </a:lnTo>
                <a:lnTo>
                  <a:pt x="1155" y="58"/>
                </a:lnTo>
                <a:lnTo>
                  <a:pt x="1152" y="43"/>
                </a:lnTo>
                <a:lnTo>
                  <a:pt x="1157" y="36"/>
                </a:lnTo>
                <a:lnTo>
                  <a:pt x="1170" y="35"/>
                </a:lnTo>
                <a:lnTo>
                  <a:pt x="1176" y="16"/>
                </a:lnTo>
                <a:lnTo>
                  <a:pt x="1226" y="0"/>
                </a:lnTo>
                <a:lnTo>
                  <a:pt x="1216" y="23"/>
                </a:lnTo>
                <a:lnTo>
                  <a:pt x="1225" y="48"/>
                </a:lnTo>
                <a:lnTo>
                  <a:pt x="1219" y="63"/>
                </a:lnTo>
                <a:lnTo>
                  <a:pt x="1178" y="125"/>
                </a:lnTo>
                <a:lnTo>
                  <a:pt x="1172" y="158"/>
                </a:lnTo>
                <a:lnTo>
                  <a:pt x="1152" y="177"/>
                </a:lnTo>
                <a:lnTo>
                  <a:pt x="1134" y="206"/>
                </a:lnTo>
                <a:lnTo>
                  <a:pt x="1147" y="231"/>
                </a:lnTo>
                <a:lnTo>
                  <a:pt x="1152" y="293"/>
                </a:lnTo>
                <a:lnTo>
                  <a:pt x="1169" y="317"/>
                </a:lnTo>
                <a:lnTo>
                  <a:pt x="1163" y="337"/>
                </a:lnTo>
                <a:lnTo>
                  <a:pt x="1185" y="354"/>
                </a:lnTo>
                <a:lnTo>
                  <a:pt x="1205" y="356"/>
                </a:lnTo>
                <a:lnTo>
                  <a:pt x="1266" y="387"/>
                </a:lnTo>
                <a:lnTo>
                  <a:pt x="1276" y="383"/>
                </a:lnTo>
                <a:lnTo>
                  <a:pt x="1292" y="387"/>
                </a:lnTo>
                <a:lnTo>
                  <a:pt x="1315" y="371"/>
                </a:lnTo>
                <a:lnTo>
                  <a:pt x="1376" y="353"/>
                </a:lnTo>
                <a:lnTo>
                  <a:pt x="1384" y="345"/>
                </a:lnTo>
                <a:lnTo>
                  <a:pt x="1381" y="318"/>
                </a:lnTo>
                <a:lnTo>
                  <a:pt x="1389" y="298"/>
                </a:lnTo>
                <a:lnTo>
                  <a:pt x="1406" y="297"/>
                </a:lnTo>
                <a:lnTo>
                  <a:pt x="1421" y="328"/>
                </a:lnTo>
                <a:lnTo>
                  <a:pt x="1432" y="322"/>
                </a:lnTo>
                <a:lnTo>
                  <a:pt x="1456" y="327"/>
                </a:lnTo>
                <a:lnTo>
                  <a:pt x="1449" y="336"/>
                </a:lnTo>
                <a:lnTo>
                  <a:pt x="1460" y="355"/>
                </a:lnTo>
                <a:lnTo>
                  <a:pt x="1441" y="366"/>
                </a:lnTo>
                <a:lnTo>
                  <a:pt x="1441" y="377"/>
                </a:lnTo>
                <a:lnTo>
                  <a:pt x="1458" y="386"/>
                </a:lnTo>
                <a:lnTo>
                  <a:pt x="1468" y="383"/>
                </a:lnTo>
                <a:lnTo>
                  <a:pt x="1476" y="396"/>
                </a:lnTo>
                <a:lnTo>
                  <a:pt x="1462" y="413"/>
                </a:lnTo>
                <a:lnTo>
                  <a:pt x="1472" y="444"/>
                </a:lnTo>
                <a:lnTo>
                  <a:pt x="1459" y="453"/>
                </a:lnTo>
                <a:lnTo>
                  <a:pt x="1463" y="480"/>
                </a:lnTo>
                <a:lnTo>
                  <a:pt x="1435" y="482"/>
                </a:lnTo>
                <a:lnTo>
                  <a:pt x="1423" y="490"/>
                </a:lnTo>
                <a:lnTo>
                  <a:pt x="1421" y="499"/>
                </a:lnTo>
                <a:lnTo>
                  <a:pt x="1441" y="512"/>
                </a:lnTo>
                <a:lnTo>
                  <a:pt x="1437" y="519"/>
                </a:lnTo>
                <a:lnTo>
                  <a:pt x="1425" y="520"/>
                </a:lnTo>
                <a:lnTo>
                  <a:pt x="1423" y="544"/>
                </a:lnTo>
                <a:lnTo>
                  <a:pt x="1400" y="554"/>
                </a:lnTo>
                <a:lnTo>
                  <a:pt x="1389" y="579"/>
                </a:lnTo>
                <a:lnTo>
                  <a:pt x="1394" y="588"/>
                </a:lnTo>
                <a:lnTo>
                  <a:pt x="1447" y="661"/>
                </a:lnTo>
                <a:lnTo>
                  <a:pt x="1438" y="671"/>
                </a:lnTo>
                <a:lnTo>
                  <a:pt x="1446" y="680"/>
                </a:lnTo>
                <a:lnTo>
                  <a:pt x="1434" y="688"/>
                </a:lnTo>
                <a:lnTo>
                  <a:pt x="1440" y="739"/>
                </a:lnTo>
                <a:lnTo>
                  <a:pt x="1447" y="741"/>
                </a:lnTo>
                <a:lnTo>
                  <a:pt x="1461" y="733"/>
                </a:lnTo>
                <a:lnTo>
                  <a:pt x="1471" y="739"/>
                </a:lnTo>
                <a:lnTo>
                  <a:pt x="1465" y="757"/>
                </a:lnTo>
                <a:lnTo>
                  <a:pt x="1490" y="749"/>
                </a:lnTo>
                <a:lnTo>
                  <a:pt x="1489" y="757"/>
                </a:lnTo>
                <a:lnTo>
                  <a:pt x="1483" y="768"/>
                </a:lnTo>
                <a:lnTo>
                  <a:pt x="1503" y="766"/>
                </a:lnTo>
                <a:lnTo>
                  <a:pt x="1510" y="785"/>
                </a:lnTo>
                <a:lnTo>
                  <a:pt x="1529" y="804"/>
                </a:lnTo>
                <a:lnTo>
                  <a:pt x="1530" y="821"/>
                </a:lnTo>
                <a:lnTo>
                  <a:pt x="1543" y="821"/>
                </a:lnTo>
                <a:lnTo>
                  <a:pt x="1548" y="838"/>
                </a:lnTo>
                <a:lnTo>
                  <a:pt x="1565" y="850"/>
                </a:lnTo>
                <a:lnTo>
                  <a:pt x="1564" y="884"/>
                </a:lnTo>
                <a:lnTo>
                  <a:pt x="1583" y="881"/>
                </a:lnTo>
                <a:lnTo>
                  <a:pt x="1599" y="893"/>
                </a:lnTo>
                <a:lnTo>
                  <a:pt x="1606" y="911"/>
                </a:lnTo>
                <a:lnTo>
                  <a:pt x="1615" y="913"/>
                </a:lnTo>
                <a:lnTo>
                  <a:pt x="1627" y="933"/>
                </a:lnTo>
                <a:lnTo>
                  <a:pt x="1663" y="950"/>
                </a:lnTo>
                <a:lnTo>
                  <a:pt x="1692" y="956"/>
                </a:lnTo>
                <a:lnTo>
                  <a:pt x="1696" y="983"/>
                </a:lnTo>
                <a:lnTo>
                  <a:pt x="1706" y="991"/>
                </a:lnTo>
                <a:lnTo>
                  <a:pt x="1730" y="1000"/>
                </a:lnTo>
                <a:lnTo>
                  <a:pt x="1740" y="992"/>
                </a:lnTo>
                <a:lnTo>
                  <a:pt x="1758" y="991"/>
                </a:lnTo>
                <a:lnTo>
                  <a:pt x="1770" y="1004"/>
                </a:lnTo>
                <a:lnTo>
                  <a:pt x="1779" y="995"/>
                </a:lnTo>
                <a:lnTo>
                  <a:pt x="1800" y="992"/>
                </a:lnTo>
                <a:lnTo>
                  <a:pt x="1818" y="1015"/>
                </a:lnTo>
                <a:lnTo>
                  <a:pt x="1832" y="1012"/>
                </a:lnTo>
                <a:lnTo>
                  <a:pt x="1844" y="1003"/>
                </a:lnTo>
                <a:lnTo>
                  <a:pt x="1837" y="996"/>
                </a:lnTo>
                <a:lnTo>
                  <a:pt x="1849" y="979"/>
                </a:lnTo>
                <a:lnTo>
                  <a:pt x="1849" y="959"/>
                </a:lnTo>
                <a:lnTo>
                  <a:pt x="1842" y="952"/>
                </a:lnTo>
                <a:lnTo>
                  <a:pt x="1847" y="950"/>
                </a:lnTo>
                <a:lnTo>
                  <a:pt x="1842" y="946"/>
                </a:lnTo>
                <a:lnTo>
                  <a:pt x="1849" y="908"/>
                </a:lnTo>
                <a:lnTo>
                  <a:pt x="1842" y="899"/>
                </a:lnTo>
                <a:lnTo>
                  <a:pt x="1844" y="874"/>
                </a:lnTo>
                <a:lnTo>
                  <a:pt x="1870" y="873"/>
                </a:lnTo>
                <a:lnTo>
                  <a:pt x="1877" y="873"/>
                </a:lnTo>
                <a:lnTo>
                  <a:pt x="1899" y="870"/>
                </a:lnTo>
                <a:lnTo>
                  <a:pt x="1916" y="882"/>
                </a:lnTo>
                <a:lnTo>
                  <a:pt x="1926" y="878"/>
                </a:lnTo>
                <a:lnTo>
                  <a:pt x="1972" y="819"/>
                </a:lnTo>
                <a:lnTo>
                  <a:pt x="1973" y="799"/>
                </a:lnTo>
                <a:lnTo>
                  <a:pt x="1961" y="760"/>
                </a:lnTo>
                <a:lnTo>
                  <a:pt x="1971" y="749"/>
                </a:lnTo>
                <a:lnTo>
                  <a:pt x="1972" y="727"/>
                </a:lnTo>
                <a:lnTo>
                  <a:pt x="1989" y="722"/>
                </a:lnTo>
                <a:lnTo>
                  <a:pt x="1986" y="708"/>
                </a:lnTo>
                <a:lnTo>
                  <a:pt x="1995" y="699"/>
                </a:lnTo>
                <a:lnTo>
                  <a:pt x="1995" y="687"/>
                </a:lnTo>
                <a:lnTo>
                  <a:pt x="2006" y="686"/>
                </a:lnTo>
                <a:lnTo>
                  <a:pt x="2004" y="672"/>
                </a:lnTo>
                <a:lnTo>
                  <a:pt x="2015" y="655"/>
                </a:lnTo>
                <a:lnTo>
                  <a:pt x="2007" y="647"/>
                </a:lnTo>
                <a:lnTo>
                  <a:pt x="2013" y="636"/>
                </a:lnTo>
                <a:lnTo>
                  <a:pt x="2005" y="632"/>
                </a:lnTo>
                <a:lnTo>
                  <a:pt x="2009" y="625"/>
                </a:lnTo>
                <a:lnTo>
                  <a:pt x="2005" y="622"/>
                </a:lnTo>
                <a:lnTo>
                  <a:pt x="2010" y="613"/>
                </a:lnTo>
                <a:lnTo>
                  <a:pt x="2001" y="599"/>
                </a:lnTo>
                <a:lnTo>
                  <a:pt x="2001" y="585"/>
                </a:lnTo>
                <a:lnTo>
                  <a:pt x="2006" y="568"/>
                </a:lnTo>
                <a:lnTo>
                  <a:pt x="1997" y="562"/>
                </a:lnTo>
                <a:lnTo>
                  <a:pt x="2003" y="558"/>
                </a:lnTo>
                <a:lnTo>
                  <a:pt x="2014" y="562"/>
                </a:lnTo>
                <a:lnTo>
                  <a:pt x="2028" y="541"/>
                </a:lnTo>
                <a:lnTo>
                  <a:pt x="2015" y="530"/>
                </a:lnTo>
                <a:lnTo>
                  <a:pt x="2040" y="526"/>
                </a:lnTo>
                <a:lnTo>
                  <a:pt x="2040" y="518"/>
                </a:lnTo>
                <a:lnTo>
                  <a:pt x="2016" y="505"/>
                </a:lnTo>
                <a:lnTo>
                  <a:pt x="2016" y="487"/>
                </a:lnTo>
                <a:lnTo>
                  <a:pt x="2031" y="466"/>
                </a:lnTo>
                <a:lnTo>
                  <a:pt x="2016" y="457"/>
                </a:lnTo>
                <a:lnTo>
                  <a:pt x="2026" y="448"/>
                </a:lnTo>
                <a:lnTo>
                  <a:pt x="2013" y="445"/>
                </a:lnTo>
                <a:lnTo>
                  <a:pt x="2012" y="434"/>
                </a:lnTo>
                <a:lnTo>
                  <a:pt x="2026" y="436"/>
                </a:lnTo>
                <a:lnTo>
                  <a:pt x="2026" y="418"/>
                </a:lnTo>
                <a:lnTo>
                  <a:pt x="2014" y="417"/>
                </a:lnTo>
                <a:lnTo>
                  <a:pt x="2020" y="399"/>
                </a:lnTo>
                <a:lnTo>
                  <a:pt x="2031" y="395"/>
                </a:lnTo>
                <a:lnTo>
                  <a:pt x="2026" y="385"/>
                </a:lnTo>
                <a:lnTo>
                  <a:pt x="2050" y="380"/>
                </a:lnTo>
                <a:lnTo>
                  <a:pt x="2052" y="386"/>
                </a:lnTo>
                <a:lnTo>
                  <a:pt x="2041" y="397"/>
                </a:lnTo>
                <a:lnTo>
                  <a:pt x="2052" y="397"/>
                </a:lnTo>
                <a:lnTo>
                  <a:pt x="2046" y="406"/>
                </a:lnTo>
                <a:lnTo>
                  <a:pt x="2055" y="413"/>
                </a:lnTo>
                <a:lnTo>
                  <a:pt x="2077" y="392"/>
                </a:lnTo>
                <a:lnTo>
                  <a:pt x="2072" y="386"/>
                </a:lnTo>
                <a:lnTo>
                  <a:pt x="2082" y="380"/>
                </a:lnTo>
                <a:lnTo>
                  <a:pt x="2093" y="389"/>
                </a:lnTo>
                <a:lnTo>
                  <a:pt x="2090" y="374"/>
                </a:lnTo>
                <a:lnTo>
                  <a:pt x="2100" y="368"/>
                </a:lnTo>
                <a:lnTo>
                  <a:pt x="2111" y="375"/>
                </a:lnTo>
                <a:lnTo>
                  <a:pt x="2125" y="366"/>
                </a:lnTo>
                <a:lnTo>
                  <a:pt x="2151" y="369"/>
                </a:lnTo>
                <a:lnTo>
                  <a:pt x="2158" y="350"/>
                </a:lnTo>
                <a:lnTo>
                  <a:pt x="2175" y="340"/>
                </a:lnTo>
                <a:lnTo>
                  <a:pt x="2179" y="312"/>
                </a:lnTo>
                <a:lnTo>
                  <a:pt x="2190" y="307"/>
                </a:lnTo>
                <a:lnTo>
                  <a:pt x="2189" y="380"/>
                </a:lnTo>
                <a:lnTo>
                  <a:pt x="2216" y="375"/>
                </a:lnTo>
                <a:lnTo>
                  <a:pt x="2238" y="381"/>
                </a:lnTo>
                <a:lnTo>
                  <a:pt x="2257" y="409"/>
                </a:lnTo>
                <a:lnTo>
                  <a:pt x="2266" y="420"/>
                </a:lnTo>
                <a:lnTo>
                  <a:pt x="2310" y="417"/>
                </a:lnTo>
                <a:lnTo>
                  <a:pt x="2323" y="431"/>
                </a:lnTo>
                <a:lnTo>
                  <a:pt x="2335" y="426"/>
                </a:lnTo>
                <a:lnTo>
                  <a:pt x="2347" y="398"/>
                </a:lnTo>
                <a:lnTo>
                  <a:pt x="2379" y="382"/>
                </a:lnTo>
                <a:lnTo>
                  <a:pt x="2379" y="366"/>
                </a:lnTo>
                <a:lnTo>
                  <a:pt x="2389" y="346"/>
                </a:lnTo>
                <a:lnTo>
                  <a:pt x="2375" y="293"/>
                </a:lnTo>
                <a:lnTo>
                  <a:pt x="2385" y="262"/>
                </a:lnTo>
                <a:lnTo>
                  <a:pt x="2382" y="251"/>
                </a:lnTo>
                <a:lnTo>
                  <a:pt x="2414" y="221"/>
                </a:lnTo>
                <a:lnTo>
                  <a:pt x="2414" y="197"/>
                </a:lnTo>
                <a:lnTo>
                  <a:pt x="2421" y="190"/>
                </a:lnTo>
                <a:lnTo>
                  <a:pt x="2417" y="169"/>
                </a:lnTo>
                <a:lnTo>
                  <a:pt x="2427" y="161"/>
                </a:lnTo>
                <a:lnTo>
                  <a:pt x="2440" y="132"/>
                </a:lnTo>
                <a:lnTo>
                  <a:pt x="2447" y="140"/>
                </a:lnTo>
                <a:lnTo>
                  <a:pt x="2453" y="134"/>
                </a:lnTo>
                <a:lnTo>
                  <a:pt x="2463" y="136"/>
                </a:lnTo>
                <a:lnTo>
                  <a:pt x="2471" y="156"/>
                </a:lnTo>
                <a:lnTo>
                  <a:pt x="2476" y="176"/>
                </a:lnTo>
                <a:lnTo>
                  <a:pt x="2503" y="208"/>
                </a:lnTo>
                <a:lnTo>
                  <a:pt x="2502" y="222"/>
                </a:lnTo>
                <a:lnTo>
                  <a:pt x="2512" y="232"/>
                </a:lnTo>
                <a:lnTo>
                  <a:pt x="2507" y="256"/>
                </a:lnTo>
                <a:lnTo>
                  <a:pt x="2518" y="295"/>
                </a:lnTo>
                <a:lnTo>
                  <a:pt x="2535" y="312"/>
                </a:lnTo>
                <a:lnTo>
                  <a:pt x="2543" y="331"/>
                </a:lnTo>
                <a:lnTo>
                  <a:pt x="2538" y="341"/>
                </a:lnTo>
                <a:lnTo>
                  <a:pt x="2545" y="352"/>
                </a:lnTo>
                <a:lnTo>
                  <a:pt x="2531" y="377"/>
                </a:lnTo>
                <a:lnTo>
                  <a:pt x="2544" y="385"/>
                </a:lnTo>
                <a:lnTo>
                  <a:pt x="2557" y="384"/>
                </a:lnTo>
                <a:lnTo>
                  <a:pt x="2555" y="399"/>
                </a:lnTo>
                <a:lnTo>
                  <a:pt x="2561" y="410"/>
                </a:lnTo>
                <a:lnTo>
                  <a:pt x="2577" y="419"/>
                </a:lnTo>
                <a:lnTo>
                  <a:pt x="2580" y="435"/>
                </a:lnTo>
                <a:lnTo>
                  <a:pt x="2587" y="442"/>
                </a:lnTo>
                <a:lnTo>
                  <a:pt x="2619" y="416"/>
                </a:lnTo>
                <a:lnTo>
                  <a:pt x="2654" y="420"/>
                </a:lnTo>
                <a:lnTo>
                  <a:pt x="2668" y="406"/>
                </a:lnTo>
                <a:lnTo>
                  <a:pt x="2628" y="386"/>
                </a:lnTo>
                <a:lnTo>
                  <a:pt x="2633" y="356"/>
                </a:lnTo>
                <a:lnTo>
                  <a:pt x="2624" y="274"/>
                </a:lnTo>
                <a:lnTo>
                  <a:pt x="2644" y="278"/>
                </a:lnTo>
                <a:lnTo>
                  <a:pt x="2666" y="270"/>
                </a:lnTo>
                <a:lnTo>
                  <a:pt x="2675" y="263"/>
                </a:lnTo>
                <a:lnTo>
                  <a:pt x="2677" y="250"/>
                </a:lnTo>
                <a:lnTo>
                  <a:pt x="2704" y="272"/>
                </a:lnTo>
                <a:lnTo>
                  <a:pt x="2710" y="301"/>
                </a:lnTo>
                <a:lnTo>
                  <a:pt x="2722" y="311"/>
                </a:lnTo>
                <a:lnTo>
                  <a:pt x="2725" y="329"/>
                </a:lnTo>
                <a:lnTo>
                  <a:pt x="2716" y="352"/>
                </a:lnTo>
                <a:lnTo>
                  <a:pt x="2722" y="374"/>
                </a:lnTo>
                <a:lnTo>
                  <a:pt x="2719" y="401"/>
                </a:lnTo>
                <a:lnTo>
                  <a:pt x="2749" y="432"/>
                </a:lnTo>
                <a:lnTo>
                  <a:pt x="2748" y="445"/>
                </a:lnTo>
                <a:lnTo>
                  <a:pt x="2885" y="424"/>
                </a:lnTo>
                <a:lnTo>
                  <a:pt x="2896" y="445"/>
                </a:lnTo>
                <a:lnTo>
                  <a:pt x="2919" y="455"/>
                </a:lnTo>
                <a:lnTo>
                  <a:pt x="2936" y="446"/>
                </a:lnTo>
                <a:lnTo>
                  <a:pt x="2953" y="447"/>
                </a:lnTo>
                <a:lnTo>
                  <a:pt x="2982" y="423"/>
                </a:lnTo>
                <a:lnTo>
                  <a:pt x="3003" y="419"/>
                </a:lnTo>
                <a:lnTo>
                  <a:pt x="3015" y="411"/>
                </a:lnTo>
                <a:lnTo>
                  <a:pt x="3031" y="414"/>
                </a:lnTo>
                <a:lnTo>
                  <a:pt x="3006" y="452"/>
                </a:lnTo>
                <a:lnTo>
                  <a:pt x="3016" y="472"/>
                </a:lnTo>
                <a:lnTo>
                  <a:pt x="3002" y="476"/>
                </a:lnTo>
                <a:lnTo>
                  <a:pt x="2998" y="489"/>
                </a:lnTo>
                <a:lnTo>
                  <a:pt x="3003" y="496"/>
                </a:lnTo>
                <a:lnTo>
                  <a:pt x="3020" y="495"/>
                </a:lnTo>
                <a:lnTo>
                  <a:pt x="3011" y="515"/>
                </a:lnTo>
                <a:lnTo>
                  <a:pt x="3016" y="525"/>
                </a:lnTo>
                <a:lnTo>
                  <a:pt x="3011" y="534"/>
                </a:lnTo>
                <a:lnTo>
                  <a:pt x="3022" y="550"/>
                </a:lnTo>
                <a:lnTo>
                  <a:pt x="3016" y="557"/>
                </a:lnTo>
                <a:lnTo>
                  <a:pt x="3008" y="552"/>
                </a:lnTo>
                <a:lnTo>
                  <a:pt x="2993" y="583"/>
                </a:lnTo>
                <a:lnTo>
                  <a:pt x="2982" y="591"/>
                </a:lnTo>
                <a:lnTo>
                  <a:pt x="2970" y="588"/>
                </a:lnTo>
                <a:lnTo>
                  <a:pt x="2974" y="602"/>
                </a:lnTo>
                <a:lnTo>
                  <a:pt x="2962" y="615"/>
                </a:lnTo>
                <a:lnTo>
                  <a:pt x="2978" y="632"/>
                </a:lnTo>
                <a:lnTo>
                  <a:pt x="2973" y="640"/>
                </a:lnTo>
                <a:lnTo>
                  <a:pt x="2980" y="643"/>
                </a:lnTo>
                <a:lnTo>
                  <a:pt x="2982" y="656"/>
                </a:lnTo>
                <a:lnTo>
                  <a:pt x="2973" y="664"/>
                </a:lnTo>
                <a:lnTo>
                  <a:pt x="2998" y="668"/>
                </a:lnTo>
                <a:lnTo>
                  <a:pt x="2994" y="681"/>
                </a:lnTo>
                <a:lnTo>
                  <a:pt x="3003" y="679"/>
                </a:lnTo>
                <a:lnTo>
                  <a:pt x="3007" y="704"/>
                </a:lnTo>
                <a:lnTo>
                  <a:pt x="3020" y="709"/>
                </a:lnTo>
                <a:lnTo>
                  <a:pt x="3027" y="726"/>
                </a:lnTo>
                <a:lnTo>
                  <a:pt x="3041" y="725"/>
                </a:lnTo>
                <a:lnTo>
                  <a:pt x="3037" y="784"/>
                </a:lnTo>
                <a:lnTo>
                  <a:pt x="3045" y="784"/>
                </a:lnTo>
                <a:lnTo>
                  <a:pt x="3038" y="802"/>
                </a:lnTo>
                <a:lnTo>
                  <a:pt x="3030" y="856"/>
                </a:lnTo>
                <a:lnTo>
                  <a:pt x="3019" y="875"/>
                </a:lnTo>
                <a:lnTo>
                  <a:pt x="3025" y="893"/>
                </a:lnTo>
                <a:lnTo>
                  <a:pt x="3033" y="897"/>
                </a:lnTo>
                <a:lnTo>
                  <a:pt x="3019" y="911"/>
                </a:lnTo>
                <a:lnTo>
                  <a:pt x="3032" y="925"/>
                </a:lnTo>
                <a:lnTo>
                  <a:pt x="3025" y="934"/>
                </a:lnTo>
                <a:lnTo>
                  <a:pt x="3036" y="940"/>
                </a:lnTo>
                <a:lnTo>
                  <a:pt x="3029" y="944"/>
                </a:lnTo>
                <a:lnTo>
                  <a:pt x="3029" y="957"/>
                </a:lnTo>
                <a:lnTo>
                  <a:pt x="3039" y="968"/>
                </a:lnTo>
                <a:lnTo>
                  <a:pt x="3028" y="1001"/>
                </a:lnTo>
                <a:lnTo>
                  <a:pt x="3031" y="1015"/>
                </a:lnTo>
                <a:lnTo>
                  <a:pt x="3043" y="1019"/>
                </a:lnTo>
                <a:lnTo>
                  <a:pt x="3037" y="1031"/>
                </a:lnTo>
                <a:lnTo>
                  <a:pt x="3045" y="1033"/>
                </a:lnTo>
                <a:lnTo>
                  <a:pt x="3044" y="1040"/>
                </a:lnTo>
                <a:lnTo>
                  <a:pt x="3043" y="1050"/>
                </a:lnTo>
                <a:lnTo>
                  <a:pt x="3032" y="1063"/>
                </a:lnTo>
                <a:lnTo>
                  <a:pt x="3035" y="1075"/>
                </a:lnTo>
                <a:lnTo>
                  <a:pt x="3066" y="1083"/>
                </a:lnTo>
                <a:lnTo>
                  <a:pt x="3081" y="1099"/>
                </a:lnTo>
                <a:lnTo>
                  <a:pt x="3082" y="1117"/>
                </a:lnTo>
                <a:lnTo>
                  <a:pt x="3119" y="1149"/>
                </a:lnTo>
                <a:lnTo>
                  <a:pt x="3131" y="1178"/>
                </a:lnTo>
                <a:lnTo>
                  <a:pt x="3154" y="1198"/>
                </a:lnTo>
                <a:lnTo>
                  <a:pt x="3160" y="1218"/>
                </a:lnTo>
                <a:lnTo>
                  <a:pt x="3170" y="1225"/>
                </a:lnTo>
                <a:lnTo>
                  <a:pt x="3167" y="1234"/>
                </a:lnTo>
                <a:lnTo>
                  <a:pt x="3172" y="1237"/>
                </a:lnTo>
                <a:lnTo>
                  <a:pt x="3182" y="1244"/>
                </a:lnTo>
                <a:lnTo>
                  <a:pt x="3190" y="1239"/>
                </a:lnTo>
                <a:lnTo>
                  <a:pt x="3202" y="1193"/>
                </a:lnTo>
                <a:lnTo>
                  <a:pt x="3214" y="1185"/>
                </a:lnTo>
                <a:lnTo>
                  <a:pt x="3210" y="1180"/>
                </a:lnTo>
                <a:lnTo>
                  <a:pt x="3224" y="1161"/>
                </a:lnTo>
                <a:lnTo>
                  <a:pt x="3279" y="1159"/>
                </a:lnTo>
                <a:lnTo>
                  <a:pt x="3285" y="1173"/>
                </a:lnTo>
                <a:lnTo>
                  <a:pt x="3275" y="1187"/>
                </a:lnTo>
                <a:lnTo>
                  <a:pt x="3274" y="1203"/>
                </a:lnTo>
                <a:lnTo>
                  <a:pt x="3301" y="1189"/>
                </a:lnTo>
                <a:lnTo>
                  <a:pt x="3308" y="1175"/>
                </a:lnTo>
                <a:lnTo>
                  <a:pt x="3321" y="1177"/>
                </a:lnTo>
                <a:lnTo>
                  <a:pt x="3342" y="1194"/>
                </a:lnTo>
                <a:lnTo>
                  <a:pt x="3327" y="1205"/>
                </a:lnTo>
                <a:lnTo>
                  <a:pt x="3332" y="1252"/>
                </a:lnTo>
                <a:lnTo>
                  <a:pt x="3340" y="1265"/>
                </a:lnTo>
                <a:lnTo>
                  <a:pt x="3342" y="1267"/>
                </a:lnTo>
                <a:lnTo>
                  <a:pt x="3342" y="1277"/>
                </a:lnTo>
                <a:lnTo>
                  <a:pt x="3340" y="1314"/>
                </a:lnTo>
                <a:lnTo>
                  <a:pt x="3357" y="1319"/>
                </a:lnTo>
                <a:lnTo>
                  <a:pt x="3368" y="1345"/>
                </a:lnTo>
                <a:lnTo>
                  <a:pt x="3382" y="1361"/>
                </a:lnTo>
                <a:lnTo>
                  <a:pt x="3409" y="1364"/>
                </a:lnTo>
                <a:lnTo>
                  <a:pt x="3419" y="1378"/>
                </a:lnTo>
                <a:lnTo>
                  <a:pt x="3432" y="1382"/>
                </a:lnTo>
                <a:lnTo>
                  <a:pt x="3441" y="1399"/>
                </a:lnTo>
                <a:lnTo>
                  <a:pt x="3450" y="1402"/>
                </a:lnTo>
                <a:lnTo>
                  <a:pt x="3457" y="1409"/>
                </a:lnTo>
                <a:lnTo>
                  <a:pt x="3458" y="1427"/>
                </a:lnTo>
                <a:lnTo>
                  <a:pt x="3470" y="1442"/>
                </a:lnTo>
                <a:lnTo>
                  <a:pt x="3474" y="1438"/>
                </a:lnTo>
                <a:lnTo>
                  <a:pt x="3490" y="1447"/>
                </a:lnTo>
                <a:lnTo>
                  <a:pt x="3506" y="1442"/>
                </a:lnTo>
                <a:lnTo>
                  <a:pt x="3510" y="1435"/>
                </a:lnTo>
                <a:lnTo>
                  <a:pt x="3522" y="1437"/>
                </a:lnTo>
                <a:lnTo>
                  <a:pt x="3543" y="1453"/>
                </a:lnTo>
                <a:lnTo>
                  <a:pt x="3549" y="1474"/>
                </a:lnTo>
                <a:lnTo>
                  <a:pt x="3571" y="1482"/>
                </a:lnTo>
                <a:lnTo>
                  <a:pt x="3613" y="1462"/>
                </a:lnTo>
                <a:lnTo>
                  <a:pt x="3626" y="1466"/>
                </a:lnTo>
                <a:lnTo>
                  <a:pt x="3643" y="1461"/>
                </a:lnTo>
                <a:lnTo>
                  <a:pt x="3652" y="1474"/>
                </a:lnTo>
                <a:lnTo>
                  <a:pt x="3710" y="1480"/>
                </a:lnTo>
                <a:lnTo>
                  <a:pt x="3720" y="1472"/>
                </a:lnTo>
                <a:lnTo>
                  <a:pt x="3720" y="1473"/>
                </a:lnTo>
                <a:lnTo>
                  <a:pt x="3734" y="1482"/>
                </a:lnTo>
                <a:lnTo>
                  <a:pt x="3739" y="1495"/>
                </a:lnTo>
                <a:lnTo>
                  <a:pt x="3751" y="1493"/>
                </a:lnTo>
                <a:lnTo>
                  <a:pt x="3759" y="1504"/>
                </a:lnTo>
                <a:lnTo>
                  <a:pt x="3786" y="1513"/>
                </a:lnTo>
                <a:lnTo>
                  <a:pt x="3897" y="1454"/>
                </a:lnTo>
                <a:lnTo>
                  <a:pt x="3898" y="1454"/>
                </a:lnTo>
                <a:lnTo>
                  <a:pt x="3929" y="1535"/>
                </a:lnTo>
                <a:lnTo>
                  <a:pt x="3931" y="1564"/>
                </a:lnTo>
                <a:lnTo>
                  <a:pt x="3949" y="1626"/>
                </a:lnTo>
                <a:lnTo>
                  <a:pt x="4033" y="1675"/>
                </a:lnTo>
                <a:lnTo>
                  <a:pt x="4020" y="1708"/>
                </a:lnTo>
                <a:lnTo>
                  <a:pt x="4052" y="1796"/>
                </a:lnTo>
                <a:lnTo>
                  <a:pt x="4072" y="1852"/>
                </a:lnTo>
                <a:lnTo>
                  <a:pt x="4067" y="1882"/>
                </a:lnTo>
                <a:lnTo>
                  <a:pt x="4027" y="1900"/>
                </a:lnTo>
                <a:lnTo>
                  <a:pt x="4013" y="1918"/>
                </a:lnTo>
                <a:lnTo>
                  <a:pt x="4018" y="1943"/>
                </a:lnTo>
                <a:lnTo>
                  <a:pt x="4027" y="1945"/>
                </a:lnTo>
                <a:lnTo>
                  <a:pt x="4034" y="1935"/>
                </a:lnTo>
                <a:lnTo>
                  <a:pt x="4048" y="1933"/>
                </a:lnTo>
                <a:lnTo>
                  <a:pt x="4071" y="1951"/>
                </a:lnTo>
                <a:lnTo>
                  <a:pt x="4062" y="1966"/>
                </a:lnTo>
                <a:lnTo>
                  <a:pt x="4073" y="1977"/>
                </a:lnTo>
                <a:lnTo>
                  <a:pt x="4082" y="2005"/>
                </a:lnTo>
                <a:lnTo>
                  <a:pt x="4073" y="2021"/>
                </a:lnTo>
                <a:lnTo>
                  <a:pt x="4090" y="2026"/>
                </a:lnTo>
                <a:lnTo>
                  <a:pt x="4078" y="2041"/>
                </a:lnTo>
                <a:lnTo>
                  <a:pt x="4089" y="2057"/>
                </a:lnTo>
                <a:lnTo>
                  <a:pt x="4077" y="2076"/>
                </a:lnTo>
                <a:lnTo>
                  <a:pt x="4079" y="2085"/>
                </a:lnTo>
                <a:lnTo>
                  <a:pt x="4071" y="2080"/>
                </a:lnTo>
                <a:lnTo>
                  <a:pt x="4064" y="2087"/>
                </a:lnTo>
                <a:lnTo>
                  <a:pt x="4072" y="2088"/>
                </a:lnTo>
                <a:lnTo>
                  <a:pt x="4067" y="2093"/>
                </a:lnTo>
                <a:lnTo>
                  <a:pt x="4073" y="2098"/>
                </a:lnTo>
                <a:lnTo>
                  <a:pt x="4052" y="2100"/>
                </a:lnTo>
                <a:lnTo>
                  <a:pt x="4053" y="2119"/>
                </a:lnTo>
                <a:lnTo>
                  <a:pt x="4029" y="2156"/>
                </a:lnTo>
                <a:lnTo>
                  <a:pt x="4001" y="2188"/>
                </a:lnTo>
                <a:lnTo>
                  <a:pt x="3988" y="2196"/>
                </a:lnTo>
                <a:lnTo>
                  <a:pt x="3970" y="2227"/>
                </a:lnTo>
                <a:lnTo>
                  <a:pt x="3943" y="2242"/>
                </a:lnTo>
                <a:lnTo>
                  <a:pt x="3948" y="2251"/>
                </a:lnTo>
                <a:lnTo>
                  <a:pt x="3939" y="2242"/>
                </a:lnTo>
                <a:lnTo>
                  <a:pt x="3943" y="2213"/>
                </a:lnTo>
                <a:lnTo>
                  <a:pt x="3915" y="2184"/>
                </a:lnTo>
                <a:lnTo>
                  <a:pt x="3926" y="2177"/>
                </a:lnTo>
                <a:lnTo>
                  <a:pt x="3921" y="2174"/>
                </a:lnTo>
                <a:lnTo>
                  <a:pt x="3909" y="2180"/>
                </a:lnTo>
                <a:lnTo>
                  <a:pt x="3911" y="2200"/>
                </a:lnTo>
                <a:lnTo>
                  <a:pt x="3897" y="2211"/>
                </a:lnTo>
                <a:lnTo>
                  <a:pt x="3904" y="2229"/>
                </a:lnTo>
                <a:lnTo>
                  <a:pt x="3879" y="2213"/>
                </a:lnTo>
                <a:lnTo>
                  <a:pt x="3827" y="2203"/>
                </a:lnTo>
                <a:lnTo>
                  <a:pt x="3804" y="2223"/>
                </a:lnTo>
                <a:lnTo>
                  <a:pt x="3807" y="2237"/>
                </a:lnTo>
                <a:lnTo>
                  <a:pt x="3824" y="2236"/>
                </a:lnTo>
                <a:lnTo>
                  <a:pt x="3820" y="2244"/>
                </a:lnTo>
                <a:lnTo>
                  <a:pt x="3773" y="2257"/>
                </a:lnTo>
                <a:lnTo>
                  <a:pt x="3751" y="2284"/>
                </a:lnTo>
                <a:lnTo>
                  <a:pt x="3746" y="2314"/>
                </a:lnTo>
                <a:lnTo>
                  <a:pt x="3766" y="2325"/>
                </a:lnTo>
                <a:lnTo>
                  <a:pt x="3735" y="2331"/>
                </a:lnTo>
                <a:lnTo>
                  <a:pt x="3709" y="2345"/>
                </a:lnTo>
                <a:lnTo>
                  <a:pt x="3688" y="2397"/>
                </a:lnTo>
                <a:lnTo>
                  <a:pt x="3657" y="2561"/>
                </a:lnTo>
                <a:lnTo>
                  <a:pt x="3642" y="2635"/>
                </a:lnTo>
                <a:lnTo>
                  <a:pt x="3655" y="2720"/>
                </a:lnTo>
                <a:lnTo>
                  <a:pt x="3651" y="2742"/>
                </a:lnTo>
                <a:lnTo>
                  <a:pt x="3657" y="2743"/>
                </a:lnTo>
                <a:lnTo>
                  <a:pt x="3657" y="2774"/>
                </a:lnTo>
                <a:lnTo>
                  <a:pt x="3631" y="2885"/>
                </a:lnTo>
                <a:lnTo>
                  <a:pt x="3615" y="2926"/>
                </a:lnTo>
                <a:lnTo>
                  <a:pt x="3598" y="2923"/>
                </a:lnTo>
                <a:lnTo>
                  <a:pt x="3566" y="2896"/>
                </a:lnTo>
                <a:lnTo>
                  <a:pt x="3566" y="2878"/>
                </a:lnTo>
                <a:lnTo>
                  <a:pt x="3572" y="2877"/>
                </a:lnTo>
                <a:lnTo>
                  <a:pt x="3582" y="2886"/>
                </a:lnTo>
                <a:lnTo>
                  <a:pt x="3583" y="2877"/>
                </a:lnTo>
                <a:lnTo>
                  <a:pt x="3596" y="2871"/>
                </a:lnTo>
                <a:lnTo>
                  <a:pt x="3590" y="2863"/>
                </a:lnTo>
                <a:lnTo>
                  <a:pt x="3593" y="2853"/>
                </a:lnTo>
                <a:lnTo>
                  <a:pt x="3582" y="2843"/>
                </a:lnTo>
                <a:lnTo>
                  <a:pt x="3593" y="2831"/>
                </a:lnTo>
                <a:lnTo>
                  <a:pt x="3622" y="2838"/>
                </a:lnTo>
                <a:lnTo>
                  <a:pt x="3604" y="2816"/>
                </a:lnTo>
                <a:lnTo>
                  <a:pt x="3572" y="2742"/>
                </a:lnTo>
                <a:lnTo>
                  <a:pt x="3576" y="2725"/>
                </a:lnTo>
                <a:lnTo>
                  <a:pt x="3601" y="2701"/>
                </a:lnTo>
                <a:lnTo>
                  <a:pt x="3586" y="2695"/>
                </a:lnTo>
                <a:lnTo>
                  <a:pt x="3591" y="2688"/>
                </a:lnTo>
                <a:lnTo>
                  <a:pt x="3595" y="2694"/>
                </a:lnTo>
                <a:lnTo>
                  <a:pt x="3607" y="2690"/>
                </a:lnTo>
                <a:lnTo>
                  <a:pt x="3601" y="2672"/>
                </a:lnTo>
                <a:lnTo>
                  <a:pt x="3591" y="2678"/>
                </a:lnTo>
                <a:lnTo>
                  <a:pt x="3590" y="2671"/>
                </a:lnTo>
                <a:lnTo>
                  <a:pt x="3530" y="2656"/>
                </a:lnTo>
                <a:lnTo>
                  <a:pt x="3510" y="2653"/>
                </a:lnTo>
                <a:lnTo>
                  <a:pt x="3473" y="2664"/>
                </a:lnTo>
                <a:lnTo>
                  <a:pt x="3468" y="2662"/>
                </a:lnTo>
                <a:lnTo>
                  <a:pt x="3468" y="2672"/>
                </a:lnTo>
                <a:lnTo>
                  <a:pt x="3479" y="2680"/>
                </a:lnTo>
                <a:lnTo>
                  <a:pt x="3459" y="2683"/>
                </a:lnTo>
                <a:lnTo>
                  <a:pt x="3457" y="2715"/>
                </a:lnTo>
                <a:lnTo>
                  <a:pt x="3464" y="2757"/>
                </a:lnTo>
                <a:lnTo>
                  <a:pt x="3485" y="2786"/>
                </a:lnTo>
                <a:lnTo>
                  <a:pt x="3483" y="2797"/>
                </a:lnTo>
                <a:lnTo>
                  <a:pt x="3497" y="2804"/>
                </a:lnTo>
                <a:lnTo>
                  <a:pt x="3535" y="2793"/>
                </a:lnTo>
                <a:lnTo>
                  <a:pt x="3546" y="2785"/>
                </a:lnTo>
                <a:lnTo>
                  <a:pt x="3561" y="2746"/>
                </a:lnTo>
                <a:lnTo>
                  <a:pt x="3568" y="2745"/>
                </a:lnTo>
                <a:lnTo>
                  <a:pt x="3569" y="2797"/>
                </a:lnTo>
                <a:lnTo>
                  <a:pt x="3561" y="2792"/>
                </a:lnTo>
                <a:lnTo>
                  <a:pt x="3564" y="2807"/>
                </a:lnTo>
                <a:lnTo>
                  <a:pt x="3574" y="2817"/>
                </a:lnTo>
                <a:lnTo>
                  <a:pt x="3549" y="2838"/>
                </a:lnTo>
                <a:lnTo>
                  <a:pt x="3550" y="2844"/>
                </a:lnTo>
                <a:lnTo>
                  <a:pt x="3530" y="2854"/>
                </a:lnTo>
                <a:lnTo>
                  <a:pt x="3521" y="2872"/>
                </a:lnTo>
                <a:lnTo>
                  <a:pt x="3543" y="2881"/>
                </a:lnTo>
                <a:lnTo>
                  <a:pt x="3546" y="2891"/>
                </a:lnTo>
                <a:lnTo>
                  <a:pt x="3531" y="2901"/>
                </a:lnTo>
                <a:lnTo>
                  <a:pt x="3480" y="2906"/>
                </a:lnTo>
                <a:lnTo>
                  <a:pt x="3394" y="2933"/>
                </a:lnTo>
                <a:lnTo>
                  <a:pt x="3375" y="2945"/>
                </a:lnTo>
                <a:lnTo>
                  <a:pt x="3298" y="2989"/>
                </a:lnTo>
                <a:lnTo>
                  <a:pt x="3251" y="3033"/>
                </a:lnTo>
                <a:lnTo>
                  <a:pt x="3250" y="3063"/>
                </a:lnTo>
                <a:lnTo>
                  <a:pt x="3264" y="3093"/>
                </a:lnTo>
                <a:lnTo>
                  <a:pt x="3257" y="3102"/>
                </a:lnTo>
                <a:lnTo>
                  <a:pt x="3271" y="3122"/>
                </a:lnTo>
                <a:lnTo>
                  <a:pt x="3275" y="3142"/>
                </a:lnTo>
                <a:lnTo>
                  <a:pt x="3267" y="3145"/>
                </a:lnTo>
                <a:lnTo>
                  <a:pt x="3263" y="3132"/>
                </a:lnTo>
                <a:lnTo>
                  <a:pt x="3256" y="3148"/>
                </a:lnTo>
                <a:lnTo>
                  <a:pt x="3245" y="3136"/>
                </a:lnTo>
                <a:lnTo>
                  <a:pt x="3242" y="3141"/>
                </a:lnTo>
                <a:lnTo>
                  <a:pt x="3232" y="3133"/>
                </a:lnTo>
                <a:lnTo>
                  <a:pt x="3258" y="3160"/>
                </a:lnTo>
                <a:lnTo>
                  <a:pt x="3257" y="3205"/>
                </a:lnTo>
                <a:lnTo>
                  <a:pt x="3250" y="3215"/>
                </a:lnTo>
                <a:lnTo>
                  <a:pt x="3238" y="3200"/>
                </a:lnTo>
                <a:lnTo>
                  <a:pt x="3224" y="3196"/>
                </a:lnTo>
                <a:lnTo>
                  <a:pt x="3199" y="3204"/>
                </a:lnTo>
                <a:lnTo>
                  <a:pt x="3193" y="3217"/>
                </a:lnTo>
                <a:lnTo>
                  <a:pt x="3205" y="3266"/>
                </a:lnTo>
                <a:lnTo>
                  <a:pt x="3235" y="3302"/>
                </a:lnTo>
                <a:lnTo>
                  <a:pt x="3246" y="3303"/>
                </a:lnTo>
                <a:lnTo>
                  <a:pt x="3246" y="3282"/>
                </a:lnTo>
                <a:lnTo>
                  <a:pt x="3232" y="3280"/>
                </a:lnTo>
                <a:lnTo>
                  <a:pt x="3228" y="3273"/>
                </a:lnTo>
                <a:lnTo>
                  <a:pt x="3239" y="3262"/>
                </a:lnTo>
                <a:lnTo>
                  <a:pt x="3260" y="3260"/>
                </a:lnTo>
                <a:lnTo>
                  <a:pt x="3307" y="3305"/>
                </a:lnTo>
                <a:lnTo>
                  <a:pt x="3349" y="3328"/>
                </a:lnTo>
                <a:lnTo>
                  <a:pt x="3399" y="3341"/>
                </a:lnTo>
                <a:lnTo>
                  <a:pt x="3425" y="3356"/>
                </a:lnTo>
                <a:lnTo>
                  <a:pt x="3437" y="3374"/>
                </a:lnTo>
                <a:lnTo>
                  <a:pt x="3463" y="3392"/>
                </a:lnTo>
                <a:lnTo>
                  <a:pt x="3463" y="3403"/>
                </a:lnTo>
                <a:lnTo>
                  <a:pt x="3463" y="3458"/>
                </a:lnTo>
                <a:lnTo>
                  <a:pt x="3495" y="3492"/>
                </a:lnTo>
                <a:lnTo>
                  <a:pt x="3500" y="3520"/>
                </a:lnTo>
                <a:lnTo>
                  <a:pt x="3507" y="3542"/>
                </a:lnTo>
                <a:lnTo>
                  <a:pt x="3499" y="3534"/>
                </a:lnTo>
                <a:lnTo>
                  <a:pt x="3492" y="3544"/>
                </a:lnTo>
                <a:lnTo>
                  <a:pt x="3471" y="3536"/>
                </a:lnTo>
                <a:lnTo>
                  <a:pt x="3471" y="3546"/>
                </a:lnTo>
                <a:lnTo>
                  <a:pt x="3471" y="3551"/>
                </a:lnTo>
                <a:lnTo>
                  <a:pt x="3494" y="3555"/>
                </a:lnTo>
                <a:lnTo>
                  <a:pt x="3547" y="3556"/>
                </a:lnTo>
                <a:lnTo>
                  <a:pt x="3556" y="3587"/>
                </a:lnTo>
                <a:lnTo>
                  <a:pt x="3552" y="3596"/>
                </a:lnTo>
                <a:lnTo>
                  <a:pt x="3543" y="3589"/>
                </a:lnTo>
                <a:lnTo>
                  <a:pt x="3541" y="3598"/>
                </a:lnTo>
                <a:lnTo>
                  <a:pt x="3513" y="3610"/>
                </a:lnTo>
                <a:lnTo>
                  <a:pt x="3517" y="3616"/>
                </a:lnTo>
                <a:lnTo>
                  <a:pt x="3516" y="3625"/>
                </a:lnTo>
                <a:lnTo>
                  <a:pt x="3491" y="3657"/>
                </a:lnTo>
                <a:lnTo>
                  <a:pt x="3479" y="3701"/>
                </a:lnTo>
                <a:lnTo>
                  <a:pt x="3490" y="3799"/>
                </a:lnTo>
                <a:lnTo>
                  <a:pt x="3491" y="3805"/>
                </a:lnTo>
                <a:lnTo>
                  <a:pt x="3455" y="3812"/>
                </a:lnTo>
                <a:lnTo>
                  <a:pt x="3382" y="3858"/>
                </a:lnTo>
                <a:lnTo>
                  <a:pt x="3326" y="3906"/>
                </a:lnTo>
                <a:lnTo>
                  <a:pt x="3240" y="3983"/>
                </a:lnTo>
                <a:lnTo>
                  <a:pt x="3183" y="4055"/>
                </a:lnTo>
                <a:lnTo>
                  <a:pt x="3099" y="4179"/>
                </a:lnTo>
                <a:lnTo>
                  <a:pt x="3032" y="4302"/>
                </a:lnTo>
                <a:lnTo>
                  <a:pt x="2978" y="4421"/>
                </a:lnTo>
                <a:lnTo>
                  <a:pt x="2893" y="4642"/>
                </a:lnTo>
                <a:lnTo>
                  <a:pt x="2876" y="4707"/>
                </a:lnTo>
                <a:lnTo>
                  <a:pt x="2833" y="4883"/>
                </a:lnTo>
                <a:lnTo>
                  <a:pt x="2796" y="5001"/>
                </a:lnTo>
                <a:lnTo>
                  <a:pt x="2714" y="5198"/>
                </a:lnTo>
                <a:lnTo>
                  <a:pt x="2636" y="5329"/>
                </a:lnTo>
                <a:lnTo>
                  <a:pt x="2544" y="5514"/>
                </a:lnTo>
                <a:lnTo>
                  <a:pt x="2493" y="5599"/>
                </a:lnTo>
                <a:lnTo>
                  <a:pt x="2431" y="5682"/>
                </a:lnTo>
                <a:lnTo>
                  <a:pt x="2287" y="5851"/>
                </a:lnTo>
                <a:lnTo>
                  <a:pt x="2180" y="5949"/>
                </a:lnTo>
                <a:lnTo>
                  <a:pt x="1713" y="6317"/>
                </a:lnTo>
                <a:lnTo>
                  <a:pt x="1510" y="6488"/>
                </a:lnTo>
                <a:lnTo>
                  <a:pt x="1331" y="6622"/>
                </a:lnTo>
                <a:lnTo>
                  <a:pt x="1278" y="6657"/>
                </a:lnTo>
                <a:lnTo>
                  <a:pt x="1094" y="6782"/>
                </a:lnTo>
                <a:lnTo>
                  <a:pt x="1070" y="6787"/>
                </a:lnTo>
                <a:lnTo>
                  <a:pt x="1049" y="6794"/>
                </a:lnTo>
                <a:lnTo>
                  <a:pt x="1038" y="6788"/>
                </a:lnTo>
                <a:lnTo>
                  <a:pt x="1012" y="6788"/>
                </a:lnTo>
                <a:lnTo>
                  <a:pt x="1000" y="6781"/>
                </a:lnTo>
                <a:lnTo>
                  <a:pt x="981" y="6769"/>
                </a:lnTo>
                <a:lnTo>
                  <a:pt x="983" y="6755"/>
                </a:lnTo>
                <a:lnTo>
                  <a:pt x="970" y="6722"/>
                </a:lnTo>
                <a:lnTo>
                  <a:pt x="973" y="6700"/>
                </a:lnTo>
                <a:lnTo>
                  <a:pt x="962" y="6690"/>
                </a:lnTo>
                <a:lnTo>
                  <a:pt x="967" y="6686"/>
                </a:lnTo>
                <a:lnTo>
                  <a:pt x="812" y="6677"/>
                </a:lnTo>
                <a:lnTo>
                  <a:pt x="795" y="6676"/>
                </a:lnTo>
                <a:lnTo>
                  <a:pt x="800" y="6673"/>
                </a:lnTo>
                <a:lnTo>
                  <a:pt x="797" y="6657"/>
                </a:lnTo>
                <a:lnTo>
                  <a:pt x="809" y="6649"/>
                </a:lnTo>
                <a:lnTo>
                  <a:pt x="796" y="6636"/>
                </a:lnTo>
                <a:lnTo>
                  <a:pt x="798" y="6623"/>
                </a:lnTo>
                <a:lnTo>
                  <a:pt x="788" y="6601"/>
                </a:lnTo>
                <a:lnTo>
                  <a:pt x="799" y="6591"/>
                </a:lnTo>
                <a:lnTo>
                  <a:pt x="807" y="6558"/>
                </a:lnTo>
                <a:lnTo>
                  <a:pt x="788" y="6536"/>
                </a:lnTo>
                <a:lnTo>
                  <a:pt x="797" y="6511"/>
                </a:lnTo>
                <a:lnTo>
                  <a:pt x="799" y="6532"/>
                </a:lnTo>
                <a:lnTo>
                  <a:pt x="811" y="6539"/>
                </a:lnTo>
                <a:lnTo>
                  <a:pt x="832" y="6506"/>
                </a:lnTo>
                <a:lnTo>
                  <a:pt x="826" y="6479"/>
                </a:lnTo>
                <a:lnTo>
                  <a:pt x="835" y="6458"/>
                </a:lnTo>
                <a:lnTo>
                  <a:pt x="827" y="6422"/>
                </a:lnTo>
                <a:lnTo>
                  <a:pt x="839" y="6373"/>
                </a:lnTo>
                <a:lnTo>
                  <a:pt x="859" y="6402"/>
                </a:lnTo>
                <a:lnTo>
                  <a:pt x="908" y="6412"/>
                </a:lnTo>
                <a:lnTo>
                  <a:pt x="886" y="6415"/>
                </a:lnTo>
                <a:lnTo>
                  <a:pt x="892" y="6438"/>
                </a:lnTo>
                <a:lnTo>
                  <a:pt x="874" y="6430"/>
                </a:lnTo>
                <a:lnTo>
                  <a:pt x="877" y="6443"/>
                </a:lnTo>
                <a:lnTo>
                  <a:pt x="894" y="6458"/>
                </a:lnTo>
                <a:lnTo>
                  <a:pt x="929" y="6462"/>
                </a:lnTo>
                <a:lnTo>
                  <a:pt x="949" y="6452"/>
                </a:lnTo>
                <a:lnTo>
                  <a:pt x="950" y="6440"/>
                </a:lnTo>
                <a:lnTo>
                  <a:pt x="936" y="6416"/>
                </a:lnTo>
                <a:lnTo>
                  <a:pt x="920" y="6426"/>
                </a:lnTo>
                <a:lnTo>
                  <a:pt x="943" y="6383"/>
                </a:lnTo>
                <a:lnTo>
                  <a:pt x="947" y="6344"/>
                </a:lnTo>
                <a:lnTo>
                  <a:pt x="963" y="6326"/>
                </a:lnTo>
                <a:lnTo>
                  <a:pt x="958" y="6346"/>
                </a:lnTo>
                <a:lnTo>
                  <a:pt x="950" y="6349"/>
                </a:lnTo>
                <a:lnTo>
                  <a:pt x="967" y="6357"/>
                </a:lnTo>
                <a:lnTo>
                  <a:pt x="979" y="6321"/>
                </a:lnTo>
                <a:lnTo>
                  <a:pt x="978" y="6318"/>
                </a:lnTo>
                <a:lnTo>
                  <a:pt x="993" y="6220"/>
                </a:lnTo>
                <a:lnTo>
                  <a:pt x="990" y="6171"/>
                </a:lnTo>
                <a:lnTo>
                  <a:pt x="979" y="6137"/>
                </a:lnTo>
                <a:lnTo>
                  <a:pt x="963" y="6095"/>
                </a:lnTo>
                <a:lnTo>
                  <a:pt x="911" y="5871"/>
                </a:lnTo>
                <a:lnTo>
                  <a:pt x="985" y="5674"/>
                </a:lnTo>
                <a:lnTo>
                  <a:pt x="994" y="5668"/>
                </a:lnTo>
                <a:lnTo>
                  <a:pt x="994" y="5658"/>
                </a:lnTo>
                <a:lnTo>
                  <a:pt x="1005" y="5615"/>
                </a:lnTo>
                <a:lnTo>
                  <a:pt x="1023" y="5583"/>
                </a:lnTo>
                <a:lnTo>
                  <a:pt x="1032" y="5583"/>
                </a:lnTo>
                <a:lnTo>
                  <a:pt x="1024" y="5596"/>
                </a:lnTo>
                <a:lnTo>
                  <a:pt x="1033" y="5618"/>
                </a:lnTo>
                <a:lnTo>
                  <a:pt x="1020" y="5600"/>
                </a:lnTo>
                <a:lnTo>
                  <a:pt x="1005" y="5630"/>
                </a:lnTo>
                <a:lnTo>
                  <a:pt x="1001" y="5664"/>
                </a:lnTo>
                <a:lnTo>
                  <a:pt x="998" y="5675"/>
                </a:lnTo>
                <a:lnTo>
                  <a:pt x="1006" y="5680"/>
                </a:lnTo>
                <a:lnTo>
                  <a:pt x="1020" y="5688"/>
                </a:lnTo>
                <a:lnTo>
                  <a:pt x="1031" y="5687"/>
                </a:lnTo>
                <a:lnTo>
                  <a:pt x="1058" y="5664"/>
                </a:lnTo>
                <a:lnTo>
                  <a:pt x="1069" y="5638"/>
                </a:lnTo>
                <a:lnTo>
                  <a:pt x="1086" y="5626"/>
                </a:lnTo>
                <a:lnTo>
                  <a:pt x="1128" y="5581"/>
                </a:lnTo>
                <a:lnTo>
                  <a:pt x="1170" y="5509"/>
                </a:lnTo>
                <a:lnTo>
                  <a:pt x="1195" y="5483"/>
                </a:lnTo>
                <a:lnTo>
                  <a:pt x="1202" y="5488"/>
                </a:lnTo>
                <a:lnTo>
                  <a:pt x="1200" y="5503"/>
                </a:lnTo>
                <a:lnTo>
                  <a:pt x="1190" y="5500"/>
                </a:lnTo>
                <a:lnTo>
                  <a:pt x="1182" y="5531"/>
                </a:lnTo>
                <a:lnTo>
                  <a:pt x="1206" y="5556"/>
                </a:lnTo>
                <a:lnTo>
                  <a:pt x="1275" y="5586"/>
                </a:lnTo>
                <a:lnTo>
                  <a:pt x="1304" y="5586"/>
                </a:lnTo>
                <a:lnTo>
                  <a:pt x="1318" y="5567"/>
                </a:lnTo>
                <a:lnTo>
                  <a:pt x="1351" y="5507"/>
                </a:lnTo>
                <a:lnTo>
                  <a:pt x="1415" y="5451"/>
                </a:lnTo>
                <a:lnTo>
                  <a:pt x="1483" y="5342"/>
                </a:lnTo>
                <a:lnTo>
                  <a:pt x="1496" y="5323"/>
                </a:lnTo>
                <a:lnTo>
                  <a:pt x="1499" y="5299"/>
                </a:lnTo>
                <a:lnTo>
                  <a:pt x="1483" y="5203"/>
                </a:lnTo>
                <a:lnTo>
                  <a:pt x="1489" y="5210"/>
                </a:lnTo>
                <a:lnTo>
                  <a:pt x="1493" y="5193"/>
                </a:lnTo>
                <a:lnTo>
                  <a:pt x="1485" y="5154"/>
                </a:lnTo>
                <a:lnTo>
                  <a:pt x="1502" y="5079"/>
                </a:lnTo>
                <a:lnTo>
                  <a:pt x="1528" y="5015"/>
                </a:lnTo>
                <a:lnTo>
                  <a:pt x="1558" y="4992"/>
                </a:lnTo>
                <a:lnTo>
                  <a:pt x="1588" y="5013"/>
                </a:lnTo>
                <a:lnTo>
                  <a:pt x="1591" y="5024"/>
                </a:lnTo>
                <a:lnTo>
                  <a:pt x="1583" y="5013"/>
                </a:lnTo>
                <a:lnTo>
                  <a:pt x="1577" y="5013"/>
                </a:lnTo>
                <a:lnTo>
                  <a:pt x="1578" y="5019"/>
                </a:lnTo>
                <a:lnTo>
                  <a:pt x="1606" y="5046"/>
                </a:lnTo>
                <a:lnTo>
                  <a:pt x="1635" y="5063"/>
                </a:lnTo>
                <a:lnTo>
                  <a:pt x="1659" y="5066"/>
                </a:lnTo>
                <a:lnTo>
                  <a:pt x="1686" y="5046"/>
                </a:lnTo>
                <a:lnTo>
                  <a:pt x="1717" y="5004"/>
                </a:lnTo>
                <a:lnTo>
                  <a:pt x="1810" y="4919"/>
                </a:lnTo>
                <a:lnTo>
                  <a:pt x="1818" y="4899"/>
                </a:lnTo>
                <a:lnTo>
                  <a:pt x="1821" y="4914"/>
                </a:lnTo>
                <a:lnTo>
                  <a:pt x="1806" y="4930"/>
                </a:lnTo>
                <a:lnTo>
                  <a:pt x="1793" y="4960"/>
                </a:lnTo>
                <a:lnTo>
                  <a:pt x="1794" y="4993"/>
                </a:lnTo>
                <a:lnTo>
                  <a:pt x="1823" y="5036"/>
                </a:lnTo>
                <a:lnTo>
                  <a:pt x="1870" y="5082"/>
                </a:lnTo>
                <a:lnTo>
                  <a:pt x="1918" y="5123"/>
                </a:lnTo>
                <a:lnTo>
                  <a:pt x="1936" y="5128"/>
                </a:lnTo>
                <a:lnTo>
                  <a:pt x="1986" y="5175"/>
                </a:lnTo>
                <a:lnTo>
                  <a:pt x="2054" y="5209"/>
                </a:lnTo>
                <a:lnTo>
                  <a:pt x="2109" y="5218"/>
                </a:lnTo>
                <a:lnTo>
                  <a:pt x="2163" y="5203"/>
                </a:lnTo>
                <a:lnTo>
                  <a:pt x="2225" y="5164"/>
                </a:lnTo>
                <a:lnTo>
                  <a:pt x="2265" y="5122"/>
                </a:lnTo>
                <a:lnTo>
                  <a:pt x="2351" y="4989"/>
                </a:lnTo>
                <a:lnTo>
                  <a:pt x="2379" y="4929"/>
                </a:lnTo>
                <a:lnTo>
                  <a:pt x="2509" y="4699"/>
                </a:lnTo>
                <a:lnTo>
                  <a:pt x="2526" y="4667"/>
                </a:lnTo>
                <a:lnTo>
                  <a:pt x="2544" y="4593"/>
                </a:lnTo>
                <a:lnTo>
                  <a:pt x="2568" y="4521"/>
                </a:lnTo>
                <a:lnTo>
                  <a:pt x="2574" y="4490"/>
                </a:lnTo>
                <a:lnTo>
                  <a:pt x="2561" y="4425"/>
                </a:lnTo>
                <a:lnTo>
                  <a:pt x="2558" y="4417"/>
                </a:lnTo>
                <a:lnTo>
                  <a:pt x="2493" y="4286"/>
                </a:lnTo>
                <a:lnTo>
                  <a:pt x="2408" y="4153"/>
                </a:lnTo>
                <a:lnTo>
                  <a:pt x="2375" y="4114"/>
                </a:lnTo>
                <a:lnTo>
                  <a:pt x="2370" y="4097"/>
                </a:lnTo>
                <a:lnTo>
                  <a:pt x="2375" y="4061"/>
                </a:lnTo>
                <a:lnTo>
                  <a:pt x="2394" y="3998"/>
                </a:lnTo>
                <a:lnTo>
                  <a:pt x="2441" y="3887"/>
                </a:lnTo>
                <a:lnTo>
                  <a:pt x="2495" y="3805"/>
                </a:lnTo>
                <a:lnTo>
                  <a:pt x="2491" y="3792"/>
                </a:lnTo>
                <a:lnTo>
                  <a:pt x="2506" y="3771"/>
                </a:lnTo>
                <a:lnTo>
                  <a:pt x="2498" y="3777"/>
                </a:lnTo>
                <a:lnTo>
                  <a:pt x="2436" y="3792"/>
                </a:lnTo>
                <a:lnTo>
                  <a:pt x="2417" y="3800"/>
                </a:lnTo>
                <a:lnTo>
                  <a:pt x="2410" y="3811"/>
                </a:lnTo>
                <a:lnTo>
                  <a:pt x="2370" y="3800"/>
                </a:lnTo>
                <a:lnTo>
                  <a:pt x="2362" y="3818"/>
                </a:lnTo>
                <a:lnTo>
                  <a:pt x="2336" y="3818"/>
                </a:lnTo>
                <a:lnTo>
                  <a:pt x="2324" y="3827"/>
                </a:lnTo>
                <a:lnTo>
                  <a:pt x="2311" y="3820"/>
                </a:lnTo>
                <a:lnTo>
                  <a:pt x="2285" y="3812"/>
                </a:lnTo>
                <a:lnTo>
                  <a:pt x="2291" y="3824"/>
                </a:lnTo>
                <a:lnTo>
                  <a:pt x="2268" y="3827"/>
                </a:lnTo>
                <a:lnTo>
                  <a:pt x="2275" y="3831"/>
                </a:lnTo>
                <a:lnTo>
                  <a:pt x="2271" y="3835"/>
                </a:lnTo>
                <a:lnTo>
                  <a:pt x="2289" y="3830"/>
                </a:lnTo>
                <a:lnTo>
                  <a:pt x="2283" y="3844"/>
                </a:lnTo>
                <a:lnTo>
                  <a:pt x="2292" y="3841"/>
                </a:lnTo>
                <a:lnTo>
                  <a:pt x="2291" y="3850"/>
                </a:lnTo>
                <a:lnTo>
                  <a:pt x="2310" y="3855"/>
                </a:lnTo>
                <a:lnTo>
                  <a:pt x="2299" y="3874"/>
                </a:lnTo>
                <a:lnTo>
                  <a:pt x="2301" y="3861"/>
                </a:lnTo>
                <a:lnTo>
                  <a:pt x="2292" y="3858"/>
                </a:lnTo>
                <a:lnTo>
                  <a:pt x="2286" y="3863"/>
                </a:lnTo>
                <a:lnTo>
                  <a:pt x="2265" y="3864"/>
                </a:lnTo>
                <a:lnTo>
                  <a:pt x="2243" y="3874"/>
                </a:lnTo>
                <a:lnTo>
                  <a:pt x="2242" y="3881"/>
                </a:lnTo>
                <a:lnTo>
                  <a:pt x="2220" y="3886"/>
                </a:lnTo>
                <a:lnTo>
                  <a:pt x="2230" y="3888"/>
                </a:lnTo>
                <a:lnTo>
                  <a:pt x="2217" y="3899"/>
                </a:lnTo>
                <a:lnTo>
                  <a:pt x="2244" y="3885"/>
                </a:lnTo>
                <a:lnTo>
                  <a:pt x="2239" y="3889"/>
                </a:lnTo>
                <a:lnTo>
                  <a:pt x="2248" y="3893"/>
                </a:lnTo>
                <a:lnTo>
                  <a:pt x="2247" y="3901"/>
                </a:lnTo>
                <a:lnTo>
                  <a:pt x="2256" y="3891"/>
                </a:lnTo>
                <a:lnTo>
                  <a:pt x="2279" y="3895"/>
                </a:lnTo>
                <a:lnTo>
                  <a:pt x="2290" y="3880"/>
                </a:lnTo>
                <a:lnTo>
                  <a:pt x="2304" y="3889"/>
                </a:lnTo>
                <a:lnTo>
                  <a:pt x="2305" y="3900"/>
                </a:lnTo>
                <a:lnTo>
                  <a:pt x="2285" y="3917"/>
                </a:lnTo>
                <a:lnTo>
                  <a:pt x="2272" y="3903"/>
                </a:lnTo>
                <a:lnTo>
                  <a:pt x="2257" y="3899"/>
                </a:lnTo>
                <a:lnTo>
                  <a:pt x="2220" y="3936"/>
                </a:lnTo>
                <a:lnTo>
                  <a:pt x="2203" y="4005"/>
                </a:lnTo>
                <a:lnTo>
                  <a:pt x="2180" y="4009"/>
                </a:lnTo>
                <a:lnTo>
                  <a:pt x="2177" y="4020"/>
                </a:lnTo>
                <a:lnTo>
                  <a:pt x="2195" y="4027"/>
                </a:lnTo>
                <a:lnTo>
                  <a:pt x="2181" y="4041"/>
                </a:lnTo>
                <a:lnTo>
                  <a:pt x="2158" y="4087"/>
                </a:lnTo>
                <a:lnTo>
                  <a:pt x="2160" y="4097"/>
                </a:lnTo>
                <a:lnTo>
                  <a:pt x="2152" y="4096"/>
                </a:lnTo>
                <a:lnTo>
                  <a:pt x="2146" y="4104"/>
                </a:lnTo>
                <a:lnTo>
                  <a:pt x="2174" y="4127"/>
                </a:lnTo>
                <a:lnTo>
                  <a:pt x="2144" y="4110"/>
                </a:lnTo>
                <a:lnTo>
                  <a:pt x="2134" y="4122"/>
                </a:lnTo>
                <a:lnTo>
                  <a:pt x="2134" y="4139"/>
                </a:lnTo>
                <a:lnTo>
                  <a:pt x="2156" y="4163"/>
                </a:lnTo>
                <a:lnTo>
                  <a:pt x="2174" y="4161"/>
                </a:lnTo>
                <a:lnTo>
                  <a:pt x="2194" y="4146"/>
                </a:lnTo>
                <a:lnTo>
                  <a:pt x="2187" y="4162"/>
                </a:lnTo>
                <a:lnTo>
                  <a:pt x="2167" y="4175"/>
                </a:lnTo>
                <a:lnTo>
                  <a:pt x="2195" y="4214"/>
                </a:lnTo>
                <a:lnTo>
                  <a:pt x="2204" y="4201"/>
                </a:lnTo>
                <a:lnTo>
                  <a:pt x="2224" y="4210"/>
                </a:lnTo>
                <a:lnTo>
                  <a:pt x="2238" y="4201"/>
                </a:lnTo>
                <a:lnTo>
                  <a:pt x="2237" y="4191"/>
                </a:lnTo>
                <a:lnTo>
                  <a:pt x="2247" y="4192"/>
                </a:lnTo>
                <a:lnTo>
                  <a:pt x="2243" y="4180"/>
                </a:lnTo>
                <a:lnTo>
                  <a:pt x="2252" y="4175"/>
                </a:lnTo>
                <a:lnTo>
                  <a:pt x="2226" y="4163"/>
                </a:lnTo>
                <a:lnTo>
                  <a:pt x="2255" y="4170"/>
                </a:lnTo>
                <a:lnTo>
                  <a:pt x="2250" y="4192"/>
                </a:lnTo>
                <a:lnTo>
                  <a:pt x="2260" y="4186"/>
                </a:lnTo>
                <a:lnTo>
                  <a:pt x="2279" y="4187"/>
                </a:lnTo>
                <a:lnTo>
                  <a:pt x="2266" y="4183"/>
                </a:lnTo>
                <a:lnTo>
                  <a:pt x="2264" y="4176"/>
                </a:lnTo>
                <a:lnTo>
                  <a:pt x="2318" y="4199"/>
                </a:lnTo>
                <a:lnTo>
                  <a:pt x="2318" y="4224"/>
                </a:lnTo>
                <a:lnTo>
                  <a:pt x="2274" y="4273"/>
                </a:lnTo>
                <a:lnTo>
                  <a:pt x="2192" y="4335"/>
                </a:lnTo>
                <a:lnTo>
                  <a:pt x="2097" y="4361"/>
                </a:lnTo>
                <a:lnTo>
                  <a:pt x="2022" y="4367"/>
                </a:lnTo>
                <a:lnTo>
                  <a:pt x="1955" y="4382"/>
                </a:lnTo>
                <a:lnTo>
                  <a:pt x="1904" y="4400"/>
                </a:lnTo>
                <a:lnTo>
                  <a:pt x="1875" y="4423"/>
                </a:lnTo>
                <a:lnTo>
                  <a:pt x="1867" y="4433"/>
                </a:lnTo>
                <a:lnTo>
                  <a:pt x="1853" y="4438"/>
                </a:lnTo>
                <a:lnTo>
                  <a:pt x="1829" y="4460"/>
                </a:lnTo>
                <a:lnTo>
                  <a:pt x="1820" y="4485"/>
                </a:lnTo>
                <a:lnTo>
                  <a:pt x="1805" y="4595"/>
                </a:lnTo>
                <a:lnTo>
                  <a:pt x="1795" y="4624"/>
                </a:lnTo>
                <a:lnTo>
                  <a:pt x="1779" y="4643"/>
                </a:lnTo>
                <a:lnTo>
                  <a:pt x="1758" y="4653"/>
                </a:lnTo>
                <a:lnTo>
                  <a:pt x="1695" y="4657"/>
                </a:lnTo>
                <a:lnTo>
                  <a:pt x="1664" y="4670"/>
                </a:lnTo>
                <a:lnTo>
                  <a:pt x="1651" y="4680"/>
                </a:lnTo>
                <a:lnTo>
                  <a:pt x="1641" y="4718"/>
                </a:lnTo>
                <a:lnTo>
                  <a:pt x="1637" y="4738"/>
                </a:lnTo>
                <a:lnTo>
                  <a:pt x="1592" y="4709"/>
                </a:lnTo>
                <a:lnTo>
                  <a:pt x="1554" y="4701"/>
                </a:lnTo>
                <a:lnTo>
                  <a:pt x="1521" y="4705"/>
                </a:lnTo>
                <a:lnTo>
                  <a:pt x="1483" y="4719"/>
                </a:lnTo>
                <a:lnTo>
                  <a:pt x="1467" y="4734"/>
                </a:lnTo>
                <a:lnTo>
                  <a:pt x="1466" y="4735"/>
                </a:lnTo>
                <a:lnTo>
                  <a:pt x="1453" y="4734"/>
                </a:lnTo>
                <a:lnTo>
                  <a:pt x="1446" y="4714"/>
                </a:lnTo>
                <a:lnTo>
                  <a:pt x="1388" y="4702"/>
                </a:lnTo>
                <a:lnTo>
                  <a:pt x="1340" y="4678"/>
                </a:lnTo>
                <a:lnTo>
                  <a:pt x="1326" y="4635"/>
                </a:lnTo>
                <a:lnTo>
                  <a:pt x="1286" y="4638"/>
                </a:lnTo>
                <a:lnTo>
                  <a:pt x="1269" y="4666"/>
                </a:lnTo>
                <a:lnTo>
                  <a:pt x="1255" y="4671"/>
                </a:lnTo>
                <a:lnTo>
                  <a:pt x="1239" y="4659"/>
                </a:lnTo>
                <a:lnTo>
                  <a:pt x="1224" y="4637"/>
                </a:lnTo>
                <a:lnTo>
                  <a:pt x="1193" y="4622"/>
                </a:lnTo>
                <a:lnTo>
                  <a:pt x="1170" y="4601"/>
                </a:lnTo>
                <a:lnTo>
                  <a:pt x="1163" y="4600"/>
                </a:lnTo>
                <a:lnTo>
                  <a:pt x="1140" y="4615"/>
                </a:lnTo>
                <a:lnTo>
                  <a:pt x="1128" y="4612"/>
                </a:lnTo>
                <a:lnTo>
                  <a:pt x="1101" y="4574"/>
                </a:lnTo>
                <a:lnTo>
                  <a:pt x="1085" y="4576"/>
                </a:lnTo>
                <a:lnTo>
                  <a:pt x="1066" y="4605"/>
                </a:lnTo>
                <a:lnTo>
                  <a:pt x="1025" y="4584"/>
                </a:lnTo>
                <a:lnTo>
                  <a:pt x="1012" y="4570"/>
                </a:lnTo>
                <a:lnTo>
                  <a:pt x="1011" y="4556"/>
                </a:lnTo>
                <a:lnTo>
                  <a:pt x="998" y="4551"/>
                </a:lnTo>
                <a:lnTo>
                  <a:pt x="994" y="4562"/>
                </a:lnTo>
                <a:lnTo>
                  <a:pt x="983" y="4564"/>
                </a:lnTo>
                <a:lnTo>
                  <a:pt x="964" y="4514"/>
                </a:lnTo>
                <a:lnTo>
                  <a:pt x="935" y="4482"/>
                </a:lnTo>
                <a:lnTo>
                  <a:pt x="936" y="4470"/>
                </a:lnTo>
                <a:lnTo>
                  <a:pt x="923" y="4446"/>
                </a:lnTo>
                <a:lnTo>
                  <a:pt x="925" y="4438"/>
                </a:lnTo>
                <a:lnTo>
                  <a:pt x="918" y="4427"/>
                </a:lnTo>
                <a:lnTo>
                  <a:pt x="924" y="4413"/>
                </a:lnTo>
                <a:lnTo>
                  <a:pt x="910" y="4403"/>
                </a:lnTo>
                <a:lnTo>
                  <a:pt x="893" y="4411"/>
                </a:lnTo>
                <a:lnTo>
                  <a:pt x="850" y="4404"/>
                </a:lnTo>
                <a:lnTo>
                  <a:pt x="826" y="4417"/>
                </a:lnTo>
                <a:lnTo>
                  <a:pt x="816" y="4403"/>
                </a:lnTo>
                <a:lnTo>
                  <a:pt x="806" y="4417"/>
                </a:lnTo>
                <a:lnTo>
                  <a:pt x="772" y="4399"/>
                </a:lnTo>
                <a:lnTo>
                  <a:pt x="776" y="4388"/>
                </a:lnTo>
                <a:lnTo>
                  <a:pt x="748" y="4387"/>
                </a:lnTo>
                <a:lnTo>
                  <a:pt x="729" y="4363"/>
                </a:lnTo>
                <a:lnTo>
                  <a:pt x="700" y="4350"/>
                </a:lnTo>
                <a:lnTo>
                  <a:pt x="690" y="4321"/>
                </a:lnTo>
                <a:lnTo>
                  <a:pt x="673" y="4314"/>
                </a:lnTo>
                <a:lnTo>
                  <a:pt x="643" y="4287"/>
                </a:lnTo>
                <a:lnTo>
                  <a:pt x="646" y="4257"/>
                </a:lnTo>
                <a:lnTo>
                  <a:pt x="637" y="4245"/>
                </a:lnTo>
                <a:lnTo>
                  <a:pt x="584" y="4223"/>
                </a:lnTo>
                <a:lnTo>
                  <a:pt x="587" y="4204"/>
                </a:lnTo>
                <a:lnTo>
                  <a:pt x="606" y="4158"/>
                </a:lnTo>
                <a:lnTo>
                  <a:pt x="587" y="4133"/>
                </a:lnTo>
                <a:lnTo>
                  <a:pt x="586" y="4109"/>
                </a:lnTo>
                <a:lnTo>
                  <a:pt x="563" y="4101"/>
                </a:lnTo>
                <a:lnTo>
                  <a:pt x="564" y="4088"/>
                </a:lnTo>
                <a:lnTo>
                  <a:pt x="579" y="4089"/>
                </a:lnTo>
                <a:lnTo>
                  <a:pt x="588" y="4058"/>
                </a:lnTo>
                <a:lnTo>
                  <a:pt x="562" y="4042"/>
                </a:lnTo>
                <a:lnTo>
                  <a:pt x="562" y="4024"/>
                </a:lnTo>
                <a:lnTo>
                  <a:pt x="545" y="4017"/>
                </a:lnTo>
                <a:lnTo>
                  <a:pt x="524" y="3989"/>
                </a:lnTo>
                <a:lnTo>
                  <a:pt x="525" y="3947"/>
                </a:lnTo>
                <a:lnTo>
                  <a:pt x="507" y="3913"/>
                </a:lnTo>
                <a:lnTo>
                  <a:pt x="493" y="3903"/>
                </a:lnTo>
                <a:lnTo>
                  <a:pt x="491" y="3885"/>
                </a:lnTo>
                <a:lnTo>
                  <a:pt x="473" y="3891"/>
                </a:lnTo>
                <a:lnTo>
                  <a:pt x="459" y="3875"/>
                </a:lnTo>
                <a:lnTo>
                  <a:pt x="476" y="3857"/>
                </a:lnTo>
                <a:lnTo>
                  <a:pt x="456" y="3856"/>
                </a:lnTo>
                <a:lnTo>
                  <a:pt x="456" y="3835"/>
                </a:lnTo>
                <a:lnTo>
                  <a:pt x="436" y="3826"/>
                </a:lnTo>
                <a:lnTo>
                  <a:pt x="447" y="3790"/>
                </a:lnTo>
                <a:lnTo>
                  <a:pt x="415" y="3787"/>
                </a:lnTo>
                <a:lnTo>
                  <a:pt x="430" y="3776"/>
                </a:lnTo>
                <a:lnTo>
                  <a:pt x="430" y="3760"/>
                </a:lnTo>
                <a:lnTo>
                  <a:pt x="397" y="3720"/>
                </a:lnTo>
                <a:lnTo>
                  <a:pt x="408" y="3700"/>
                </a:lnTo>
                <a:lnTo>
                  <a:pt x="405" y="3689"/>
                </a:lnTo>
                <a:lnTo>
                  <a:pt x="419" y="3699"/>
                </a:lnTo>
                <a:lnTo>
                  <a:pt x="432" y="3685"/>
                </a:lnTo>
                <a:lnTo>
                  <a:pt x="396" y="3674"/>
                </a:lnTo>
                <a:lnTo>
                  <a:pt x="394" y="3649"/>
                </a:lnTo>
                <a:lnTo>
                  <a:pt x="378" y="3650"/>
                </a:lnTo>
                <a:lnTo>
                  <a:pt x="372" y="3645"/>
                </a:lnTo>
                <a:lnTo>
                  <a:pt x="358" y="3650"/>
                </a:lnTo>
                <a:lnTo>
                  <a:pt x="351" y="3639"/>
                </a:lnTo>
                <a:lnTo>
                  <a:pt x="327" y="3633"/>
                </a:lnTo>
                <a:lnTo>
                  <a:pt x="313" y="3636"/>
                </a:lnTo>
                <a:lnTo>
                  <a:pt x="311" y="3629"/>
                </a:lnTo>
                <a:lnTo>
                  <a:pt x="283" y="3633"/>
                </a:lnTo>
                <a:lnTo>
                  <a:pt x="265" y="3612"/>
                </a:lnTo>
                <a:lnTo>
                  <a:pt x="244" y="3613"/>
                </a:lnTo>
                <a:lnTo>
                  <a:pt x="230" y="3604"/>
                </a:lnTo>
                <a:lnTo>
                  <a:pt x="228" y="3579"/>
                </a:lnTo>
                <a:lnTo>
                  <a:pt x="211" y="3572"/>
                </a:lnTo>
                <a:lnTo>
                  <a:pt x="221" y="3563"/>
                </a:lnTo>
                <a:lnTo>
                  <a:pt x="206" y="3555"/>
                </a:lnTo>
                <a:lnTo>
                  <a:pt x="194" y="3556"/>
                </a:lnTo>
                <a:lnTo>
                  <a:pt x="196" y="3526"/>
                </a:lnTo>
                <a:lnTo>
                  <a:pt x="191" y="3519"/>
                </a:lnTo>
                <a:lnTo>
                  <a:pt x="198" y="3502"/>
                </a:lnTo>
                <a:lnTo>
                  <a:pt x="190" y="3498"/>
                </a:lnTo>
                <a:lnTo>
                  <a:pt x="172" y="3493"/>
                </a:lnTo>
                <a:lnTo>
                  <a:pt x="170" y="3487"/>
                </a:lnTo>
                <a:lnTo>
                  <a:pt x="160" y="3498"/>
                </a:lnTo>
                <a:lnTo>
                  <a:pt x="121" y="3490"/>
                </a:lnTo>
                <a:lnTo>
                  <a:pt x="110" y="3466"/>
                </a:lnTo>
                <a:lnTo>
                  <a:pt x="86" y="3452"/>
                </a:lnTo>
                <a:lnTo>
                  <a:pt x="80" y="3438"/>
                </a:lnTo>
                <a:lnTo>
                  <a:pt x="44" y="3432"/>
                </a:lnTo>
                <a:lnTo>
                  <a:pt x="18" y="3418"/>
                </a:lnTo>
                <a:lnTo>
                  <a:pt x="18" y="3417"/>
                </a:lnTo>
                <a:close/>
                <a:moveTo>
                  <a:pt x="3522" y="3795"/>
                </a:moveTo>
                <a:lnTo>
                  <a:pt x="3528" y="3759"/>
                </a:lnTo>
                <a:lnTo>
                  <a:pt x="3521" y="3749"/>
                </a:lnTo>
                <a:lnTo>
                  <a:pt x="3500" y="3741"/>
                </a:lnTo>
                <a:lnTo>
                  <a:pt x="3516" y="3739"/>
                </a:lnTo>
                <a:lnTo>
                  <a:pt x="3518" y="3725"/>
                </a:lnTo>
                <a:lnTo>
                  <a:pt x="3556" y="3682"/>
                </a:lnTo>
                <a:lnTo>
                  <a:pt x="3567" y="3650"/>
                </a:lnTo>
                <a:lnTo>
                  <a:pt x="3583" y="3637"/>
                </a:lnTo>
                <a:lnTo>
                  <a:pt x="3601" y="3568"/>
                </a:lnTo>
                <a:lnTo>
                  <a:pt x="3592" y="3526"/>
                </a:lnTo>
                <a:lnTo>
                  <a:pt x="3595" y="3513"/>
                </a:lnTo>
                <a:lnTo>
                  <a:pt x="3573" y="3466"/>
                </a:lnTo>
                <a:lnTo>
                  <a:pt x="3584" y="3452"/>
                </a:lnTo>
                <a:lnTo>
                  <a:pt x="3610" y="3445"/>
                </a:lnTo>
                <a:lnTo>
                  <a:pt x="3633" y="3443"/>
                </a:lnTo>
                <a:lnTo>
                  <a:pt x="3651" y="3420"/>
                </a:lnTo>
                <a:lnTo>
                  <a:pt x="3650" y="3385"/>
                </a:lnTo>
                <a:lnTo>
                  <a:pt x="3638" y="3357"/>
                </a:lnTo>
                <a:lnTo>
                  <a:pt x="3626" y="3341"/>
                </a:lnTo>
                <a:lnTo>
                  <a:pt x="3590" y="3319"/>
                </a:lnTo>
                <a:lnTo>
                  <a:pt x="3584" y="3302"/>
                </a:lnTo>
                <a:lnTo>
                  <a:pt x="3573" y="3294"/>
                </a:lnTo>
                <a:lnTo>
                  <a:pt x="3559" y="3281"/>
                </a:lnTo>
                <a:lnTo>
                  <a:pt x="3537" y="3270"/>
                </a:lnTo>
                <a:lnTo>
                  <a:pt x="3503" y="3239"/>
                </a:lnTo>
                <a:lnTo>
                  <a:pt x="3506" y="3217"/>
                </a:lnTo>
                <a:lnTo>
                  <a:pt x="3496" y="3198"/>
                </a:lnTo>
                <a:lnTo>
                  <a:pt x="3491" y="3199"/>
                </a:lnTo>
                <a:lnTo>
                  <a:pt x="3491" y="3191"/>
                </a:lnTo>
                <a:lnTo>
                  <a:pt x="3522" y="3173"/>
                </a:lnTo>
                <a:lnTo>
                  <a:pt x="3483" y="3127"/>
                </a:lnTo>
                <a:lnTo>
                  <a:pt x="3475" y="3127"/>
                </a:lnTo>
                <a:lnTo>
                  <a:pt x="3473" y="3111"/>
                </a:lnTo>
                <a:lnTo>
                  <a:pt x="3467" y="3110"/>
                </a:lnTo>
                <a:lnTo>
                  <a:pt x="3483" y="3107"/>
                </a:lnTo>
                <a:lnTo>
                  <a:pt x="3499" y="3110"/>
                </a:lnTo>
                <a:lnTo>
                  <a:pt x="3485" y="3126"/>
                </a:lnTo>
                <a:lnTo>
                  <a:pt x="3524" y="3172"/>
                </a:lnTo>
                <a:lnTo>
                  <a:pt x="3558" y="3154"/>
                </a:lnTo>
                <a:lnTo>
                  <a:pt x="3585" y="3149"/>
                </a:lnTo>
                <a:lnTo>
                  <a:pt x="3611" y="3150"/>
                </a:lnTo>
                <a:lnTo>
                  <a:pt x="3668" y="3159"/>
                </a:lnTo>
                <a:lnTo>
                  <a:pt x="3775" y="3215"/>
                </a:lnTo>
                <a:lnTo>
                  <a:pt x="3806" y="3234"/>
                </a:lnTo>
                <a:lnTo>
                  <a:pt x="3848" y="3253"/>
                </a:lnTo>
                <a:lnTo>
                  <a:pt x="3923" y="3257"/>
                </a:lnTo>
                <a:lnTo>
                  <a:pt x="3953" y="3250"/>
                </a:lnTo>
                <a:lnTo>
                  <a:pt x="3991" y="3230"/>
                </a:lnTo>
                <a:lnTo>
                  <a:pt x="4036" y="3196"/>
                </a:lnTo>
                <a:lnTo>
                  <a:pt x="4038" y="3180"/>
                </a:lnTo>
                <a:lnTo>
                  <a:pt x="4027" y="3157"/>
                </a:lnTo>
                <a:lnTo>
                  <a:pt x="4040" y="3161"/>
                </a:lnTo>
                <a:lnTo>
                  <a:pt x="4045" y="3153"/>
                </a:lnTo>
                <a:lnTo>
                  <a:pt x="4067" y="3151"/>
                </a:lnTo>
                <a:lnTo>
                  <a:pt x="4076" y="3135"/>
                </a:lnTo>
                <a:lnTo>
                  <a:pt x="4060" y="3135"/>
                </a:lnTo>
                <a:lnTo>
                  <a:pt x="4062" y="3146"/>
                </a:lnTo>
                <a:lnTo>
                  <a:pt x="4057" y="3148"/>
                </a:lnTo>
                <a:lnTo>
                  <a:pt x="4027" y="3139"/>
                </a:lnTo>
                <a:lnTo>
                  <a:pt x="4033" y="3148"/>
                </a:lnTo>
                <a:lnTo>
                  <a:pt x="4026" y="3155"/>
                </a:lnTo>
                <a:lnTo>
                  <a:pt x="3997" y="3135"/>
                </a:lnTo>
                <a:lnTo>
                  <a:pt x="3939" y="3133"/>
                </a:lnTo>
                <a:lnTo>
                  <a:pt x="3929" y="3122"/>
                </a:lnTo>
                <a:lnTo>
                  <a:pt x="3950" y="3125"/>
                </a:lnTo>
                <a:lnTo>
                  <a:pt x="3979" y="3120"/>
                </a:lnTo>
                <a:lnTo>
                  <a:pt x="4055" y="3100"/>
                </a:lnTo>
                <a:lnTo>
                  <a:pt x="4159" y="3101"/>
                </a:lnTo>
                <a:lnTo>
                  <a:pt x="4208" y="3096"/>
                </a:lnTo>
                <a:lnTo>
                  <a:pt x="4252" y="3090"/>
                </a:lnTo>
                <a:lnTo>
                  <a:pt x="4307" y="3069"/>
                </a:lnTo>
                <a:lnTo>
                  <a:pt x="4441" y="2946"/>
                </a:lnTo>
                <a:lnTo>
                  <a:pt x="4522" y="2846"/>
                </a:lnTo>
                <a:lnTo>
                  <a:pt x="4594" y="2727"/>
                </a:lnTo>
                <a:lnTo>
                  <a:pt x="4632" y="2689"/>
                </a:lnTo>
                <a:lnTo>
                  <a:pt x="4664" y="2670"/>
                </a:lnTo>
                <a:lnTo>
                  <a:pt x="4672" y="2715"/>
                </a:lnTo>
                <a:lnTo>
                  <a:pt x="4678" y="2716"/>
                </a:lnTo>
                <a:lnTo>
                  <a:pt x="4674" y="2720"/>
                </a:lnTo>
                <a:lnTo>
                  <a:pt x="4685" y="2729"/>
                </a:lnTo>
                <a:lnTo>
                  <a:pt x="4672" y="2724"/>
                </a:lnTo>
                <a:lnTo>
                  <a:pt x="4673" y="2728"/>
                </a:lnTo>
                <a:lnTo>
                  <a:pt x="4714" y="2760"/>
                </a:lnTo>
                <a:lnTo>
                  <a:pt x="4730" y="2783"/>
                </a:lnTo>
                <a:lnTo>
                  <a:pt x="4736" y="2793"/>
                </a:lnTo>
                <a:lnTo>
                  <a:pt x="4735" y="2778"/>
                </a:lnTo>
                <a:lnTo>
                  <a:pt x="4700" y="2729"/>
                </a:lnTo>
                <a:lnTo>
                  <a:pt x="4681" y="2680"/>
                </a:lnTo>
                <a:lnTo>
                  <a:pt x="4710" y="2633"/>
                </a:lnTo>
                <a:lnTo>
                  <a:pt x="4712" y="2611"/>
                </a:lnTo>
                <a:lnTo>
                  <a:pt x="4689" y="2644"/>
                </a:lnTo>
                <a:lnTo>
                  <a:pt x="4681" y="2671"/>
                </a:lnTo>
                <a:lnTo>
                  <a:pt x="4679" y="2662"/>
                </a:lnTo>
                <a:lnTo>
                  <a:pt x="4692" y="2613"/>
                </a:lnTo>
                <a:lnTo>
                  <a:pt x="4723" y="2549"/>
                </a:lnTo>
                <a:lnTo>
                  <a:pt x="4749" y="2523"/>
                </a:lnTo>
                <a:lnTo>
                  <a:pt x="4774" y="2509"/>
                </a:lnTo>
                <a:lnTo>
                  <a:pt x="4774" y="2559"/>
                </a:lnTo>
                <a:lnTo>
                  <a:pt x="4786" y="2582"/>
                </a:lnTo>
                <a:lnTo>
                  <a:pt x="4859" y="2615"/>
                </a:lnTo>
                <a:lnTo>
                  <a:pt x="4878" y="2614"/>
                </a:lnTo>
                <a:lnTo>
                  <a:pt x="4959" y="2582"/>
                </a:lnTo>
                <a:lnTo>
                  <a:pt x="5005" y="2547"/>
                </a:lnTo>
                <a:lnTo>
                  <a:pt x="5059" y="2522"/>
                </a:lnTo>
                <a:lnTo>
                  <a:pt x="5108" y="2480"/>
                </a:lnTo>
                <a:lnTo>
                  <a:pt x="5149" y="2509"/>
                </a:lnTo>
                <a:lnTo>
                  <a:pt x="5195" y="2552"/>
                </a:lnTo>
                <a:lnTo>
                  <a:pt x="5138" y="2628"/>
                </a:lnTo>
                <a:lnTo>
                  <a:pt x="5085" y="2686"/>
                </a:lnTo>
                <a:lnTo>
                  <a:pt x="4948" y="2788"/>
                </a:lnTo>
                <a:lnTo>
                  <a:pt x="4800" y="2896"/>
                </a:lnTo>
                <a:lnTo>
                  <a:pt x="4672" y="2985"/>
                </a:lnTo>
                <a:lnTo>
                  <a:pt x="4560" y="3046"/>
                </a:lnTo>
                <a:lnTo>
                  <a:pt x="4377" y="3147"/>
                </a:lnTo>
                <a:lnTo>
                  <a:pt x="4206" y="3227"/>
                </a:lnTo>
                <a:lnTo>
                  <a:pt x="4018" y="3331"/>
                </a:lnTo>
                <a:lnTo>
                  <a:pt x="3892" y="3420"/>
                </a:lnTo>
                <a:lnTo>
                  <a:pt x="3826" y="3476"/>
                </a:lnTo>
                <a:lnTo>
                  <a:pt x="3715" y="3581"/>
                </a:lnTo>
                <a:lnTo>
                  <a:pt x="3535" y="3768"/>
                </a:lnTo>
                <a:lnTo>
                  <a:pt x="3522" y="3795"/>
                </a:lnTo>
                <a:lnTo>
                  <a:pt x="3522" y="3795"/>
                </a:lnTo>
                <a:close/>
              </a:path>
            </a:pathLst>
          </a:custGeom>
          <a:solidFill>
            <a:schemeClr val="bg2"/>
          </a:solidFill>
          <a:ln w="4763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5951450" y="2555885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Nordeste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418972" y="4674622"/>
            <a:ext cx="1082348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Sudeste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81889" y="3328086"/>
            <a:ext cx="15868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chemeClr val="bg1"/>
                </a:solidFill>
              </a:rPr>
              <a:t>Metropolitana de POA</a:t>
            </a:r>
            <a:endParaRPr lang="pt-BR" sz="1500" u="sng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4611373" y="3098349"/>
            <a:ext cx="1056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Oriental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900628" y="1942289"/>
            <a:ext cx="118494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Noroeste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382372" y="2993618"/>
            <a:ext cx="12362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>
                <a:solidFill>
                  <a:srgbClr val="595959"/>
                </a:solidFill>
              </a:rPr>
              <a:t>Centro-</a:t>
            </a:r>
          </a:p>
          <a:p>
            <a:r>
              <a:rPr lang="pt-BR" sz="1500" u="sng" dirty="0" smtClean="0">
                <a:solidFill>
                  <a:srgbClr val="595959"/>
                </a:solidFill>
              </a:rPr>
              <a:t>Ocidental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447764" y="3952920"/>
            <a:ext cx="122341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sz="1500" b="1" u="sng">
                <a:ln w="10541" cmpd="sng">
                  <a:noFill/>
                  <a:prstDash val="solid"/>
                </a:ln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Sudoeste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-36512" y="5661248"/>
            <a:ext cx="4711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FFD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</a:t>
            </a:r>
            <a:endParaRPr lang="pt-BR" sz="2200" b="1" dirty="0">
              <a:solidFill>
                <a:srgbClr val="FFD2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1"/>
          <p:cNvGrpSpPr/>
          <p:nvPr/>
        </p:nvGrpSpPr>
        <p:grpSpPr>
          <a:xfrm>
            <a:off x="7116520" y="4797152"/>
            <a:ext cx="1847968" cy="1832930"/>
            <a:chOff x="176328" y="445510"/>
            <a:chExt cx="1847968" cy="1832930"/>
          </a:xfrm>
        </p:grpSpPr>
        <p:sp>
          <p:nvSpPr>
            <p:cNvPr id="26" name="Elipse 25"/>
            <p:cNvSpPr/>
            <p:nvPr/>
          </p:nvSpPr>
          <p:spPr>
            <a:xfrm>
              <a:off x="251520" y="836712"/>
              <a:ext cx="496800" cy="496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578" y="1495425"/>
              <a:ext cx="298800" cy="298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49520" y="2001395"/>
              <a:ext cx="100800" cy="100800"/>
            </a:xfrm>
            <a:prstGeom prst="ellipse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76328" y="445510"/>
              <a:ext cx="1817572" cy="1832930"/>
            </a:xfrm>
            <a:prstGeom prst="rect">
              <a:avLst/>
            </a:prstGeom>
            <a:noFill/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52066" y="46738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Legenda</a:t>
              </a:r>
              <a:endParaRPr lang="pt-B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6382" y="922179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46382" y="1486942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74957" y="1899196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mil pessoas</a:t>
              </a:r>
              <a:endParaRPr lang="pt-B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7214481" y="1351801"/>
            <a:ext cx="11849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500" u="sng" dirty="0" smtClean="0">
                <a:solidFill>
                  <a:srgbClr val="595959"/>
                </a:solidFill>
              </a:rPr>
              <a:t>Outros Estados</a:t>
            </a:r>
            <a:endParaRPr lang="pt-BR" sz="1500" u="sng" dirty="0">
              <a:solidFill>
                <a:srgbClr val="595959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-20410" y="6011996"/>
            <a:ext cx="4615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  <a:endParaRPr lang="pt-BR" sz="22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-7710" y="6372036"/>
            <a:ext cx="460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taxa: </a:t>
            </a:r>
            <a:r>
              <a:rPr lang="en-US" sz="2200" b="1" dirty="0" err="1" smtClean="0">
                <a:solidFill>
                  <a:srgbClr val="91A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Sudoeste</a:t>
            </a:r>
            <a:endParaRPr lang="pt-BR" sz="2200" b="1" dirty="0">
              <a:solidFill>
                <a:srgbClr val="91A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5638836" y="2564904"/>
            <a:ext cx="277200" cy="277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5843678" y="3649852"/>
            <a:ext cx="248400" cy="248400"/>
          </a:xfrm>
          <a:prstGeom prst="ellipse">
            <a:avLst/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36"/>
          <p:cNvSpPr/>
          <p:nvPr/>
        </p:nvSpPr>
        <p:spPr>
          <a:xfrm rot="14929306" flipH="1">
            <a:off x="5310751" y="2878684"/>
            <a:ext cx="894402" cy="594304"/>
          </a:xfrm>
          <a:prstGeom prst="swooshArrow">
            <a:avLst>
              <a:gd name="adj1" fmla="val 22457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38" name="Forma 37"/>
          <p:cNvSpPr/>
          <p:nvPr/>
        </p:nvSpPr>
        <p:spPr>
          <a:xfrm rot="7568425" flipH="1" flipV="1">
            <a:off x="5520390" y="2939416"/>
            <a:ext cx="905628" cy="648292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Elipse 38"/>
          <p:cNvSpPr/>
          <p:nvPr/>
        </p:nvSpPr>
        <p:spPr>
          <a:xfrm>
            <a:off x="7049644" y="3057416"/>
            <a:ext cx="363600" cy="363600"/>
          </a:xfrm>
          <a:prstGeom prst="ellipse">
            <a:avLst/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orma 40"/>
          <p:cNvSpPr/>
          <p:nvPr/>
        </p:nvSpPr>
        <p:spPr>
          <a:xfrm rot="1322654" flipH="1">
            <a:off x="5586025" y="1895135"/>
            <a:ext cx="1960181" cy="991102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orma 57"/>
          <p:cNvSpPr/>
          <p:nvPr/>
        </p:nvSpPr>
        <p:spPr>
          <a:xfrm rot="1333355" flipV="1">
            <a:off x="5360529" y="2130553"/>
            <a:ext cx="1866042" cy="1105236"/>
          </a:xfrm>
          <a:prstGeom prst="swooshArrow">
            <a:avLst>
              <a:gd name="adj1" fmla="val 14545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44" name="Forma 43"/>
          <p:cNvSpPr/>
          <p:nvPr/>
        </p:nvSpPr>
        <p:spPr>
          <a:xfrm rot="4321100" flipH="1">
            <a:off x="7447123" y="2267416"/>
            <a:ext cx="1897105" cy="1088630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Elipse 58"/>
          <p:cNvSpPr/>
          <p:nvPr/>
        </p:nvSpPr>
        <p:spPr>
          <a:xfrm>
            <a:off x="7596336" y="3037199"/>
            <a:ext cx="1454400" cy="1454400"/>
          </a:xfrm>
          <a:prstGeom prst="ellipse">
            <a:avLst/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73.488</a:t>
            </a:r>
          </a:p>
          <a:p>
            <a:pPr algn="ctr"/>
            <a:r>
              <a:rPr lang="pt-B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(50% SC)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116520" y="1905799"/>
            <a:ext cx="1008112" cy="885600"/>
            <a:chOff x="7116520" y="1905799"/>
            <a:chExt cx="1008112" cy="885600"/>
          </a:xfrm>
        </p:grpSpPr>
        <p:sp>
          <p:nvSpPr>
            <p:cNvPr id="61" name="Elipse 60"/>
            <p:cNvSpPr/>
            <p:nvPr/>
          </p:nvSpPr>
          <p:spPr>
            <a:xfrm>
              <a:off x="7205034" y="1905799"/>
              <a:ext cx="885600" cy="8856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7116520" y="2074453"/>
              <a:ext cx="1008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44.744</a:t>
              </a:r>
            </a:p>
            <a:p>
              <a:pPr algn="ctr"/>
              <a:r>
                <a:rPr lang="pt-B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(30% SC)</a:t>
              </a:r>
            </a:p>
          </p:txBody>
        </p:sp>
      </p:grpSp>
      <p:sp>
        <p:nvSpPr>
          <p:cNvPr id="63" name="Forma 62"/>
          <p:cNvSpPr/>
          <p:nvPr/>
        </p:nvSpPr>
        <p:spPr>
          <a:xfrm rot="8783233">
            <a:off x="6705063" y="2659064"/>
            <a:ext cx="1459911" cy="1123229"/>
          </a:xfrm>
          <a:prstGeom prst="swooshArrow">
            <a:avLst>
              <a:gd name="adj1" fmla="val 14545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64" name="CaixaDeTexto 63"/>
          <p:cNvSpPr txBox="1"/>
          <p:nvPr/>
        </p:nvSpPr>
        <p:spPr>
          <a:xfrm>
            <a:off x="5472935" y="5389983"/>
            <a:ext cx="1920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defRPr b="1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ACAADA"/>
                </a:solidFill>
              </a:rPr>
              <a:t>Saldo: -2.572</a:t>
            </a:r>
          </a:p>
          <a:p>
            <a:r>
              <a:rPr lang="en-US" sz="1600" dirty="0" smtClean="0">
                <a:solidFill>
                  <a:srgbClr val="ACAADA"/>
                </a:solidFill>
              </a:rPr>
              <a:t>Taxa: -0,1</a:t>
            </a:r>
            <a:r>
              <a:rPr lang="pt-BR" sz="1600" dirty="0">
                <a:solidFill>
                  <a:srgbClr val="ACAADA"/>
                </a:solidFill>
              </a:rPr>
              <a:t>%</a:t>
            </a:r>
            <a:endParaRPr lang="en-US" sz="1600" dirty="0" smtClean="0">
              <a:solidFill>
                <a:srgbClr val="ACAADA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3779944" y="4689975"/>
            <a:ext cx="288000" cy="288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6200997" y="4460770"/>
            <a:ext cx="129600" cy="129600"/>
          </a:xfrm>
          <a:prstGeom prst="ellipse">
            <a:avLst/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67" name="Forma 66"/>
          <p:cNvSpPr/>
          <p:nvPr/>
        </p:nvSpPr>
        <p:spPr>
          <a:xfrm rot="11497122" flipH="1" flipV="1">
            <a:off x="3911825" y="4201463"/>
            <a:ext cx="2250297" cy="954934"/>
          </a:xfrm>
          <a:prstGeom prst="swooshArrow">
            <a:avLst>
              <a:gd name="adj1" fmla="val 15242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68" name="Forma 67"/>
          <p:cNvSpPr/>
          <p:nvPr/>
        </p:nvSpPr>
        <p:spPr>
          <a:xfrm rot="20703019" flipH="1">
            <a:off x="3681093" y="4009930"/>
            <a:ext cx="2545274" cy="906304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Elipse 68"/>
          <p:cNvSpPr/>
          <p:nvPr/>
        </p:nvSpPr>
        <p:spPr>
          <a:xfrm>
            <a:off x="5102949" y="3436097"/>
            <a:ext cx="273600" cy="273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5436096" y="3888034"/>
            <a:ext cx="237600" cy="237600"/>
          </a:xfrm>
          <a:prstGeom prst="ellipse">
            <a:avLst/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Forma 70"/>
          <p:cNvSpPr/>
          <p:nvPr/>
        </p:nvSpPr>
        <p:spPr>
          <a:xfrm rot="15038223">
            <a:off x="5051619" y="3478421"/>
            <a:ext cx="516449" cy="696749"/>
          </a:xfrm>
          <a:prstGeom prst="swooshArrow">
            <a:avLst>
              <a:gd name="adj1" fmla="val 22457"/>
              <a:gd name="adj2" fmla="val 24969"/>
            </a:avLst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orma 71"/>
          <p:cNvSpPr/>
          <p:nvPr/>
        </p:nvSpPr>
        <p:spPr>
          <a:xfrm rot="3311388">
            <a:off x="5129663" y="3512112"/>
            <a:ext cx="681060" cy="476359"/>
          </a:xfrm>
          <a:prstGeom prst="swooshArrow">
            <a:avLst>
              <a:gd name="adj1" fmla="val 22453"/>
              <a:gd name="adj2" fmla="val 32468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73" name="Elipse 72"/>
          <p:cNvSpPr/>
          <p:nvPr/>
        </p:nvSpPr>
        <p:spPr>
          <a:xfrm>
            <a:off x="3419872" y="3498347"/>
            <a:ext cx="158400" cy="1584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4" name="Forma 73"/>
          <p:cNvSpPr/>
          <p:nvPr/>
        </p:nvSpPr>
        <p:spPr>
          <a:xfrm rot="10800000" flipH="1">
            <a:off x="3451779" y="3547614"/>
            <a:ext cx="2534621" cy="840934"/>
          </a:xfrm>
          <a:prstGeom prst="swooshArrow">
            <a:avLst>
              <a:gd name="adj1" fmla="val 16881"/>
              <a:gd name="adj2" fmla="val 24969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sp>
        <p:nvSpPr>
          <p:cNvPr id="75" name="Elipse 74"/>
          <p:cNvSpPr/>
          <p:nvPr/>
        </p:nvSpPr>
        <p:spPr>
          <a:xfrm>
            <a:off x="6516216" y="4778114"/>
            <a:ext cx="190800" cy="190800"/>
          </a:xfrm>
          <a:prstGeom prst="ellipse">
            <a:avLst/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5076056" y="5013200"/>
            <a:ext cx="216000" cy="216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7" name="Forma 76"/>
          <p:cNvSpPr/>
          <p:nvPr/>
        </p:nvSpPr>
        <p:spPr>
          <a:xfrm rot="1485194" flipH="1" flipV="1">
            <a:off x="5307980" y="4434968"/>
            <a:ext cx="1153261" cy="1360865"/>
          </a:xfrm>
          <a:prstGeom prst="swooshArrow">
            <a:avLst>
              <a:gd name="adj1" fmla="val 12283"/>
              <a:gd name="adj2" fmla="val 18423"/>
            </a:avLst>
          </a:prstGeom>
          <a:solidFill>
            <a:srgbClr val="CFCEEA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orma 77"/>
          <p:cNvSpPr/>
          <p:nvPr/>
        </p:nvSpPr>
        <p:spPr>
          <a:xfrm rot="369031">
            <a:off x="5183724" y="4584756"/>
            <a:ext cx="1164001" cy="728199"/>
          </a:xfrm>
          <a:prstGeom prst="swooshArrow">
            <a:avLst>
              <a:gd name="adj1" fmla="val 16926"/>
              <a:gd name="adj2" fmla="val 32468"/>
            </a:avLst>
          </a:prstGeom>
          <a:solidFill>
            <a:schemeClr val="bg2">
              <a:lumMod val="75000"/>
            </a:schemeClr>
          </a:solidFill>
          <a:ln w="4763">
            <a:noFill/>
            <a:prstDash val="solid"/>
            <a:round/>
            <a:headEnd/>
            <a:tailEnd/>
          </a:ln>
        </p:spPr>
      </p:sp>
      <p:grpSp>
        <p:nvGrpSpPr>
          <p:cNvPr id="3" name="Grupo 2"/>
          <p:cNvGrpSpPr/>
          <p:nvPr/>
        </p:nvGrpSpPr>
        <p:grpSpPr>
          <a:xfrm>
            <a:off x="5201339" y="1741473"/>
            <a:ext cx="810821" cy="563081"/>
            <a:chOff x="5201339" y="1741473"/>
            <a:chExt cx="810821" cy="563081"/>
          </a:xfrm>
        </p:grpSpPr>
        <p:sp>
          <p:nvSpPr>
            <p:cNvPr id="60" name="Elipse 59"/>
            <p:cNvSpPr/>
            <p:nvPr/>
          </p:nvSpPr>
          <p:spPr>
            <a:xfrm>
              <a:off x="5272131" y="1741473"/>
              <a:ext cx="561600" cy="56308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5201339" y="1876070"/>
              <a:ext cx="8108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28.323</a:t>
              </a: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624260" y="887155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Saldo migratório (em pessoas) e taxa líquida migratória (%) – 2005 - 2010 </a:t>
            </a:r>
            <a:endParaRPr lang="pt-BR" b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142666" y="1198422"/>
            <a:ext cx="2398687" cy="1908812"/>
            <a:chOff x="-108520" y="1232156"/>
            <a:chExt cx="2398687" cy="1908812"/>
          </a:xfrm>
        </p:grpSpPr>
        <p:sp>
          <p:nvSpPr>
            <p:cNvPr id="83" name="Retângulo 82"/>
            <p:cNvSpPr/>
            <p:nvPr/>
          </p:nvSpPr>
          <p:spPr>
            <a:xfrm>
              <a:off x="-108520" y="1232156"/>
              <a:ext cx="239868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1400" b="1" dirty="0" smtClean="0">
                  <a:ln w="10541" cmpd="sng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Taxa líquida migratória por escolaridade (%)</a:t>
              </a:r>
              <a:endParaRPr lang="pt-BR" sz="14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5" y="1648202"/>
              <a:ext cx="2171884" cy="1492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tângulo de cantos arredondados 84"/>
          <p:cNvSpPr/>
          <p:nvPr/>
        </p:nvSpPr>
        <p:spPr>
          <a:xfrm>
            <a:off x="382959" y="4471675"/>
            <a:ext cx="2604865" cy="104555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Essa Mesorregião ganha população nas trocas </a:t>
            </a:r>
            <a:r>
              <a:rPr lang="pt-BR" sz="1500" b="1" dirty="0" err="1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intraestaduais</a:t>
            </a:r>
            <a:r>
              <a:rPr lang="pt-BR" sz="15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perde para outros estados</a:t>
            </a:r>
          </a:p>
        </p:txBody>
      </p:sp>
    </p:spTree>
    <p:extLst>
      <p:ext uri="{BB962C8B-B14F-4D97-AF65-F5344CB8AC3E}">
        <p14:creationId xmlns:p14="http://schemas.microsoft.com/office/powerpoint/2010/main" val="28817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59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5" grpId="0" animBg="1"/>
      <p:bldP spid="76" grpId="0" animBg="1"/>
      <p:bldP spid="85" grpId="0" animBg="1"/>
      <p:bldP spid="8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3" y="2415951"/>
            <a:ext cx="487521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973" y="855002"/>
            <a:ext cx="879685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Expectativa de vida e o problema previdenciário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-5098" y="6607264"/>
            <a:ext cx="4433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IBGE. 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Sefaz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/RS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1784" y="1340768"/>
            <a:ext cx="33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Expectativa de vida ao nascer, por sexo, no RS </a:t>
            </a:r>
            <a:r>
              <a:rPr lang="pt-BR" sz="16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(anos)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5741"/>
            <a:ext cx="4067103" cy="298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de cantos arredondados 21"/>
          <p:cNvSpPr/>
          <p:nvPr/>
        </p:nvSpPr>
        <p:spPr>
          <a:xfrm>
            <a:off x="251520" y="5085184"/>
            <a:ext cx="3600400" cy="115212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expectativa de vida dos gaúchos vem aumentando, com reflexos diretos sobre a previdência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499992" y="1628800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Regime Próprio de Previdência Social (RPPS)</a:t>
            </a:r>
          </a:p>
          <a:p>
            <a:pPr algn="ctr">
              <a:defRPr/>
            </a:pPr>
            <a:r>
              <a:rPr lang="pt-BR" sz="14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(Em R$ milhões deflacionados pelo IGP-DI de 2014)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730653" y="2554284"/>
            <a:ext cx="1348324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Despesas</a:t>
            </a:r>
            <a:endParaRPr lang="pt-BR" b="1" dirty="0"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872582" y="3470868"/>
            <a:ext cx="1348324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Receitas</a:t>
            </a:r>
            <a:endParaRPr lang="pt-BR" b="1" dirty="0">
              <a:solidFill>
                <a:srgbClr val="E46C0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16216" y="4437112"/>
            <a:ext cx="2767612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Déficit previdenciário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2" grpId="0" animBg="1"/>
      <p:bldP spid="24" grpId="0"/>
      <p:bldP spid="25" grpId="0"/>
      <p:bldP spid="2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197143" y="1708417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PIB do 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Variação % trimestral – com ajuste sazonal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448044" y="2435357"/>
            <a:ext cx="2019142" cy="2733418"/>
          </a:xfrm>
          <a:prstGeom prst="rect">
            <a:avLst/>
          </a:prstGeom>
          <a:noFill/>
          <a:ln w="31750" cmpd="sng">
            <a:solidFill>
              <a:srgbClr val="E46C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-1648" y="6611778"/>
            <a:ext cx="4721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IBGE. FEE.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-8748" y="864476"/>
            <a:ext cx="903649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A economia gaúcha passa por processo de estagnação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705539" y="3011533"/>
            <a:ext cx="1444034" cy="3657827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7477468" y="3010343"/>
            <a:ext cx="1444034" cy="3657827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5597184" y="2348880"/>
            <a:ext cx="2409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PIB do RS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versus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BR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(Var. %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acumulada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ano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4677159" y="5885107"/>
            <a:ext cx="14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Efeitos da seca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074909" y="5889147"/>
            <a:ext cx="14448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Recuperação cíclica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330338" y="5889147"/>
            <a:ext cx="1728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rPr>
              <a:t>Retorno à “normalidade”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4716016" y="1340768"/>
            <a:ext cx="4213862" cy="949136"/>
          </a:xfrm>
          <a:prstGeom prst="roundRect">
            <a:avLst/>
          </a:prstGeom>
          <a:gradFill>
            <a:gsLst>
              <a:gs pos="0">
                <a:schemeClr val="bg1"/>
              </a:gs>
              <a:gs pos="3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n w="1905"/>
                <a:solidFill>
                  <a:srgbClr val="004B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disparidade de crescimento dos anos anteriores está relacionada com a questão climática</a:t>
            </a:r>
            <a:endParaRPr lang="pt-BR" b="1" dirty="0">
              <a:ln w="1905"/>
              <a:solidFill>
                <a:srgbClr val="004B8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097416" y="5229200"/>
            <a:ext cx="25465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err="1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Economia</a:t>
            </a:r>
            <a:r>
              <a:rPr lang="en-US" b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estagnada</a:t>
            </a:r>
            <a:endParaRPr lang="pt-BR" b="1" dirty="0" smtClean="0">
              <a:ln w="1905"/>
              <a:solidFill>
                <a:srgbClr val="E46C0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9553"/>
            <a:ext cx="4638330" cy="280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15" y="3092406"/>
            <a:ext cx="4434456" cy="266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2" grpId="0"/>
      <p:bldP spid="36" grpId="0" animBg="1"/>
      <p:bldP spid="37" grpId="0" animBg="1"/>
      <p:bldP spid="38" grpId="0"/>
      <p:bldP spid="39" grpId="0"/>
      <p:bldP spid="40" grpId="0"/>
      <p:bldP spid="41" grpId="0"/>
      <p:bldP spid="43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3" y="2415951"/>
            <a:ext cx="487521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973" y="855002"/>
            <a:ext cx="879685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Expectativa de vida e o problema previdenciário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499992" y="1628800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Regime Próprio de Previdência Social (RPPS)</a:t>
            </a:r>
          </a:p>
          <a:p>
            <a:pPr algn="ctr">
              <a:defRPr/>
            </a:pPr>
            <a:r>
              <a:rPr lang="pt-BR" sz="14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(Em R$ milhões deflacionados pelo IGP-DI de 2014)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5098" y="6607264"/>
            <a:ext cx="5729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IBGE. 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Sefaz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/RS. *Conceito empregado por Darcy F. C. dos Santos.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30653" y="2554284"/>
            <a:ext cx="1348324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Despesas</a:t>
            </a:r>
            <a:endParaRPr lang="pt-BR" b="1" dirty="0"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72582" y="3470868"/>
            <a:ext cx="1348324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Receitas</a:t>
            </a:r>
            <a:endParaRPr lang="pt-BR" b="1" dirty="0">
              <a:solidFill>
                <a:srgbClr val="E46C0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16216" y="4437112"/>
            <a:ext cx="2767612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Déficit previdenciário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3" y="2415951"/>
            <a:ext cx="4875213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547664" y="3789040"/>
            <a:ext cx="278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Contribuição dos servidores 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27486" y="5483685"/>
            <a:ext cx="303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Insuficiência de recursos da previdência*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1520" y="1536697"/>
            <a:ext cx="3600400" cy="20262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Embora a Receita do RPPS tenha aumentado nos últimos anos, o crescimento das Despesas tem sido em um ritmo mais acelerado, aumentando o Déficit em valores reais.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1520" y="4562651"/>
            <a:ext cx="3600400" cy="184206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considerarmos somente a contribuição dos servidores como receita, a Insuficiência de Recursos* com valores aportados pelo Estado é ainda maior.</a:t>
            </a:r>
          </a:p>
        </p:txBody>
      </p:sp>
    </p:spTree>
    <p:extLst>
      <p:ext uri="{BB962C8B-B14F-4D97-AF65-F5344CB8AC3E}">
        <p14:creationId xmlns:p14="http://schemas.microsoft.com/office/powerpoint/2010/main" val="39651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" y="1844824"/>
            <a:ext cx="3704690" cy="484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3" y="2415951"/>
            <a:ext cx="487521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5099" y="6607264"/>
            <a:ext cx="7409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IBGE. 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Sefaz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-RS/RREO_6_bim_2014. *Inflação anual projetada: 5,37%.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499992" y="1628800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Regime Próprio de Previdência Social (RPPS)</a:t>
            </a:r>
          </a:p>
          <a:p>
            <a:pPr algn="ctr">
              <a:defRPr/>
            </a:pPr>
            <a:r>
              <a:rPr lang="pt-BR" sz="14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(Em R$ milhões deflacionados pelo IGP-DI de 2014)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730653" y="2554284"/>
            <a:ext cx="1348324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Despesas</a:t>
            </a:r>
            <a:endParaRPr lang="pt-BR" b="1" dirty="0"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872582" y="3470868"/>
            <a:ext cx="1348324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Receitas</a:t>
            </a:r>
            <a:endParaRPr lang="pt-BR" b="1" dirty="0">
              <a:solidFill>
                <a:srgbClr val="E46C0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16216" y="4437112"/>
            <a:ext cx="2767612" cy="3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Déficit previdenciário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973" y="855002"/>
            <a:ext cx="879685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Expectativa de vida e o problema previdenciário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1405225"/>
            <a:ext cx="3808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Previsão do Déficit previdenciário</a:t>
            </a:r>
          </a:p>
          <a:p>
            <a:pPr algn="ctr">
              <a:defRPr/>
            </a:pPr>
            <a:r>
              <a:rPr lang="pt-BR" sz="140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(Em R$ milhões*)</a:t>
            </a:r>
          </a:p>
        </p:txBody>
      </p:sp>
    </p:spTree>
    <p:extLst>
      <p:ext uri="{BB962C8B-B14F-4D97-AF65-F5344CB8AC3E}">
        <p14:creationId xmlns:p14="http://schemas.microsoft.com/office/powerpoint/2010/main" val="10018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47308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999" y="1628800"/>
            <a:ext cx="46196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9973" y="855002"/>
            <a:ext cx="879685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Estado não cabe nele mesmo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1340768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Resultado Orçamentário</a:t>
            </a:r>
          </a:p>
          <a:p>
            <a:pPr algn="ctr"/>
            <a:r>
              <a:rPr lang="en-US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(R$ </a:t>
            </a:r>
            <a:r>
              <a:rPr lang="en-US" sz="1400" i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milhões</a:t>
            </a:r>
            <a:r>
              <a:rPr lang="en-US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a </a:t>
            </a:r>
            <a:r>
              <a:rPr lang="en-US" sz="1400" i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preços</a:t>
            </a:r>
            <a:r>
              <a:rPr lang="en-US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de 2014) </a:t>
            </a:r>
            <a:endParaRPr lang="pt-BR" sz="1400" i="1" dirty="0" smtClean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5098" y="6607264"/>
            <a:ext cx="4433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 Narrow" pitchFamily="34" charset="0"/>
              </a:rPr>
              <a:t>Fonte: SEFAZ/RS. *Investimentos amplos (investimentos mais inversões financeiras)</a:t>
            </a:r>
            <a:endParaRPr lang="pt-BR" sz="1000" dirty="0">
              <a:latin typeface="Arial Narrow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24128" y="1268760"/>
            <a:ext cx="28803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Despesas 2014 </a:t>
            </a:r>
            <a:r>
              <a:rPr lang="en-US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(% </a:t>
            </a:r>
            <a:r>
              <a:rPr lang="en-US" sz="1400" i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da</a:t>
            </a:r>
            <a:r>
              <a:rPr lang="en-US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RCL) </a:t>
            </a:r>
            <a:endParaRPr lang="pt-BR" sz="1400" i="1" dirty="0" smtClean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4644008" y="5373216"/>
            <a:ext cx="4286503" cy="0"/>
          </a:xfrm>
          <a:prstGeom prst="line">
            <a:avLst/>
          </a:prstGeom>
          <a:ln w="25400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220072" y="5530006"/>
            <a:ext cx="3672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Despesas equivalem a </a:t>
            </a:r>
            <a:r>
              <a:rPr lang="pt-BR" sz="2600" b="1" i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122,5%</a:t>
            </a:r>
            <a:r>
              <a:rPr lang="pt-BR" sz="20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da receita disponível para o Estado</a:t>
            </a:r>
            <a:endParaRPr lang="pt-BR" sz="2000" i="1" dirty="0" smtClean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948264" y="44954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Serviço da dívida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241832" y="4437112"/>
            <a:ext cx="105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11,4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948264" y="3995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Custeio</a:t>
            </a:r>
            <a:endParaRPr lang="pt-BR" b="1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241832" y="39330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29,4</a:t>
            </a:r>
            <a:endParaRPr lang="pt-BR" sz="2400" b="1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930848" y="2592200"/>
            <a:ext cx="109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Pessoal</a:t>
            </a:r>
            <a:endParaRPr lang="pt-BR" b="1" dirty="0"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241832" y="256490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75,5</a:t>
            </a:r>
            <a:endParaRPr lang="pt-BR" sz="2400" b="1" dirty="0"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377792" y="4752440"/>
            <a:ext cx="105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6,2</a:t>
            </a:r>
            <a:endParaRPr lang="pt-BR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948264" y="48424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Investimentos*</a:t>
            </a:r>
            <a:endParaRPr lang="pt-BR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7" grpId="0"/>
      <p:bldP spid="20" grpId="0"/>
      <p:bldP spid="28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73" y="855002"/>
            <a:ext cx="879685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Dificuldade de alavancar investimentos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1332637"/>
            <a:ext cx="1928485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Investimentos amplos</a:t>
            </a:r>
          </a:p>
          <a:p>
            <a:pPr algn="ctr"/>
            <a:r>
              <a:rPr lang="pt-BR" sz="14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(% da Receita Corrente depois das deduções e das transferências a </a:t>
            </a:r>
            <a:r>
              <a:rPr lang="pt-BR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municípios – 2013)</a:t>
            </a:r>
            <a:endParaRPr lang="pt-BR" sz="1400" i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5" y="1280519"/>
            <a:ext cx="3673783" cy="56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"/>
          <p:cNvSpPr/>
          <p:nvPr/>
        </p:nvSpPr>
        <p:spPr>
          <a:xfrm>
            <a:off x="1817041" y="6434154"/>
            <a:ext cx="1577794" cy="206710"/>
          </a:xfrm>
          <a:prstGeom prst="rect">
            <a:avLst/>
          </a:prstGeom>
          <a:noFill/>
          <a:ln w="25400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5"/>
          <p:cNvSpPr>
            <a:spLocks noChangeArrowheads="1"/>
          </p:cNvSpPr>
          <p:nvPr/>
        </p:nvSpPr>
        <p:spPr bwMode="auto">
          <a:xfrm>
            <a:off x="3489660" y="6639163"/>
            <a:ext cx="41423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000" b="1" dirty="0" smtClean="0">
                <a:solidFill>
                  <a:srgbClr val="404040"/>
                </a:solidFill>
              </a:rPr>
              <a:t>*Considera investimentos amplos: investimentos + inversões financeiras.</a:t>
            </a:r>
            <a:endParaRPr lang="pt-BR" altLang="pt-BR" sz="1000" dirty="0">
              <a:solidFill>
                <a:srgbClr val="404040"/>
              </a:solidFill>
            </a:endParaRPr>
          </a:p>
        </p:txBody>
      </p:sp>
      <p:sp>
        <p:nvSpPr>
          <p:cNvPr id="14" name="Retângulo 9"/>
          <p:cNvSpPr/>
          <p:nvPr/>
        </p:nvSpPr>
        <p:spPr>
          <a:xfrm>
            <a:off x="5154777" y="5395224"/>
            <a:ext cx="387186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spc="-150" dirty="0" smtClean="0">
                <a:solidFill>
                  <a:srgbClr val="E46C0A"/>
                </a:solidFill>
                <a:ea typeface="ＭＳ Ｐゴシック" panose="020B0600070205080204" pitchFamily="34" charset="-128"/>
                <a:cs typeface="Arial"/>
              </a:rPr>
              <a:t>Foram esgotas as alternativas de captação de crédito para realização de investimentos</a:t>
            </a:r>
            <a:endParaRPr lang="pt-BR" sz="2400" b="1" spc="-150" dirty="0">
              <a:solidFill>
                <a:srgbClr val="E46C0A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5" name="Retângulo 10"/>
          <p:cNvSpPr/>
          <p:nvPr/>
        </p:nvSpPr>
        <p:spPr>
          <a:xfrm>
            <a:off x="5284363" y="1565544"/>
            <a:ext cx="3550344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Limite para financiamento </a:t>
            </a:r>
          </a:p>
          <a:p>
            <a:pPr algn="ctr"/>
            <a:r>
              <a:rPr lang="pt-BR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(% da Receita Corrente Líquida em relação à Dívida Consolidada Líquida)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3321"/>
            <a:ext cx="4283972" cy="29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4"/>
          <p:cNvSpPr txBox="1"/>
          <p:nvPr/>
        </p:nvSpPr>
        <p:spPr>
          <a:xfrm>
            <a:off x="7524328" y="6608385"/>
            <a:ext cx="1628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STN. TCE-RS.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47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2" grpId="0" animBg="1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882252" y="1139935"/>
            <a:ext cx="223224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u="sng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sz="3000" b="1" u="sng" dirty="0">
              <a:ln w="10541" cmpd="sng">
                <a:noFill/>
                <a:prstDash val="solid"/>
              </a:ln>
              <a:gradFill>
                <a:gsLst>
                  <a:gs pos="0">
                    <a:srgbClr val="255469"/>
                  </a:gs>
                  <a:gs pos="50000">
                    <a:srgbClr val="2F6A85"/>
                  </a:gs>
                  <a:gs pos="99000">
                    <a:srgbClr val="3B86A7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76056" y="1124744"/>
            <a:ext cx="381642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endParaRPr lang="pt-BR" sz="30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6024" y="1855857"/>
            <a:ext cx="5220072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Envelhecimento da população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População Potencialmente </a:t>
            </a: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 - Oferta de mão-de-obra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Taxa de </a:t>
            </a: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Fecundidade</a:t>
            </a:r>
            <a:endParaRPr lang="pt-BR" b="1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4681" y="3217039"/>
            <a:ext cx="52200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esvaziamento das Mesorregiões Noroeste e </a:t>
            </a: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Sudoeste</a:t>
            </a:r>
            <a:endParaRPr lang="pt-BR" b="1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4681" y="4286126"/>
            <a:ext cx="522007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recursos</a:t>
            </a:r>
            <a:endParaRPr lang="pt-BR" sz="2000" b="1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aumento do Déficit da previdência até </a:t>
            </a: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tamanho do Déficit </a:t>
            </a:r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 de alavancar investimentos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436096" y="1885475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da saúde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Lazer</a:t>
            </a:r>
            <a:endParaRPr lang="pt-BR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084168" y="3181619"/>
            <a:ext cx="8640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/>
            <a:r>
              <a:rPr lang="pt-BR" sz="80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80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436096" y="4645586"/>
            <a:ext cx="3384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 com o setor privado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 </a:t>
            </a:r>
            <a:r>
              <a:rPr lang="pt-BR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um novo Rio Grande</a:t>
            </a:r>
            <a:endParaRPr lang="pt-BR" b="1" dirty="0" smtClean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laurawottrich.FEE.001\Desktop\contrac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0"/>
            <a:ext cx="9155360" cy="6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60640" y="2432209"/>
            <a:ext cx="34198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Fundação de Economia e Estatística </a:t>
            </a:r>
            <a:endParaRPr lang="pt-B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Siegfried</a:t>
            </a:r>
            <a:r>
              <a:rPr 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Emanuel </a:t>
            </a:r>
            <a:r>
              <a:rPr lang="pt-B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Heuser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: Igor Alexandre Clemente de Morais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Diretor Técnico: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Martinho Roberto Lazzari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Diretora Administrativa: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Nóra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Angela Gundlach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Kraemer</a:t>
            </a:r>
          </a:p>
          <a:p>
            <a:pPr algn="ctr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Rua Duque de Caxias, 1691</a:t>
            </a:r>
          </a:p>
          <a:p>
            <a:pPr algn="ctr"/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Histórico, Porto Alegre</a:t>
            </a:r>
          </a:p>
          <a:p>
            <a:pPr algn="ctr"/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CEP: 90010-283</a:t>
            </a:r>
          </a:p>
          <a:p>
            <a:pPr algn="ctr"/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(51) 3216.9000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13239" y="620688"/>
            <a:ext cx="3122738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Assessoria Econômica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Bruno Breyer Caldas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Guilherme Stein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Mariana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Bartels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Rodrigo de Sá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Vanessa Neumann Sulzbach</a:t>
            </a:r>
          </a:p>
          <a:p>
            <a:pPr algn="ctr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Estagiária: Luciane Machim Vieira</a:t>
            </a: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-1648" y="6611778"/>
            <a:ext cx="4721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IBGE. FEE.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789390" y="2072278"/>
            <a:ext cx="2406333" cy="2435478"/>
            <a:chOff x="6789390" y="2072278"/>
            <a:chExt cx="2406333" cy="2435478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390" y="2072278"/>
              <a:ext cx="2406333" cy="195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upo 11"/>
            <p:cNvGrpSpPr/>
            <p:nvPr/>
          </p:nvGrpSpPr>
          <p:grpSpPr>
            <a:xfrm>
              <a:off x="6865990" y="2820596"/>
              <a:ext cx="2314522" cy="1687160"/>
              <a:chOff x="5641854" y="3861048"/>
              <a:chExt cx="2314522" cy="168716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6394936" y="3861048"/>
                <a:ext cx="841360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pt-BR" sz="2200" b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rPr>
                  <a:t>9,3%</a:t>
                </a:r>
                <a:endParaRPr lang="pt-BR" sz="22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riângulo isósceles 34"/>
              <p:cNvSpPr/>
              <p:nvPr/>
            </p:nvSpPr>
            <p:spPr>
              <a:xfrm rot="10800000">
                <a:off x="6649565" y="4997410"/>
                <a:ext cx="248070" cy="15841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99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5641854" y="5117321"/>
                <a:ext cx="2314522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2200" b="1" cap="none" spc="0" dirty="0" smtClean="0">
                    <a:ln w="10541" cmpd="sng">
                      <a:noFill/>
                      <a:prstDash val="solid"/>
                    </a:ln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Agropecuária</a:t>
                </a:r>
                <a:endParaRPr lang="pt-BR" sz="2200" b="1" cap="none" spc="0" dirty="0">
                  <a:ln w="10541" cmpd="sng">
                    <a:noFill/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5" name="Retângulo 44"/>
          <p:cNvSpPr/>
          <p:nvPr/>
        </p:nvSpPr>
        <p:spPr>
          <a:xfrm>
            <a:off x="4283968" y="1476073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Participação setorial no PIB</a:t>
            </a:r>
          </a:p>
          <a:p>
            <a:pPr algn="ctr"/>
            <a:r>
              <a:rPr lang="pt-BR" sz="1400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(Média 2008-2012)</a:t>
            </a:r>
            <a:endParaRPr lang="pt-BR" sz="1400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021802" y="5446385"/>
            <a:ext cx="131795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Brasil</a:t>
            </a:r>
            <a:endParaRPr lang="pt-BR" sz="22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>
          <a:xfrm rot="10800000">
            <a:off x="3668039" y="4553832"/>
            <a:ext cx="248070" cy="158418"/>
          </a:xfrm>
          <a:prstGeom prst="triangl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50120" y="4711814"/>
            <a:ext cx="2367915" cy="1957546"/>
            <a:chOff x="2650120" y="4711814"/>
            <a:chExt cx="2367915" cy="1957546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120" y="4711814"/>
              <a:ext cx="2367915" cy="1957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tângulo 49"/>
            <p:cNvSpPr/>
            <p:nvPr/>
          </p:nvSpPr>
          <p:spPr>
            <a:xfrm>
              <a:off x="3324751" y="5429859"/>
              <a:ext cx="1018655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22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67,2%</a:t>
              </a:r>
              <a:endParaRPr lang="pt-BR" sz="22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etângulo 50"/>
          <p:cNvSpPr/>
          <p:nvPr/>
        </p:nvSpPr>
        <p:spPr>
          <a:xfrm>
            <a:off x="564235" y="2636912"/>
            <a:ext cx="19915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Rio Grande do Sul</a:t>
            </a:r>
            <a:endParaRPr lang="pt-BR" sz="22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riângulo isósceles 51"/>
          <p:cNvSpPr/>
          <p:nvPr/>
        </p:nvSpPr>
        <p:spPr>
          <a:xfrm rot="10800000">
            <a:off x="5810036" y="4567480"/>
            <a:ext cx="248070" cy="158418"/>
          </a:xfrm>
          <a:prstGeom prst="triangl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726364" y="4700230"/>
            <a:ext cx="2415064" cy="1955800"/>
            <a:chOff x="4726364" y="4700230"/>
            <a:chExt cx="2415064" cy="1955800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364" y="4700230"/>
              <a:ext cx="2415064" cy="195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Retângulo 55"/>
            <p:cNvSpPr/>
            <p:nvPr/>
          </p:nvSpPr>
          <p:spPr>
            <a:xfrm>
              <a:off x="5444203" y="5431894"/>
              <a:ext cx="1018655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22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27,3%</a:t>
              </a:r>
              <a:endParaRPr lang="pt-BR" sz="22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-3379" y="921494"/>
            <a:ext cx="42786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pt-BR" sz="2200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Rio Grande do Sul é bastante dependente de condições climáticas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627784" y="2066156"/>
            <a:ext cx="2367915" cy="2442964"/>
            <a:chOff x="2627784" y="2066156"/>
            <a:chExt cx="2367915" cy="2442964"/>
          </a:xfrm>
        </p:grpSpPr>
        <p:grpSp>
          <p:nvGrpSpPr>
            <p:cNvPr id="16" name="Grupo 9"/>
            <p:cNvGrpSpPr/>
            <p:nvPr/>
          </p:nvGrpSpPr>
          <p:grpSpPr>
            <a:xfrm>
              <a:off x="2990792" y="2823855"/>
              <a:ext cx="1631077" cy="1685265"/>
              <a:chOff x="1347178" y="3864307"/>
              <a:chExt cx="1631077" cy="1685265"/>
            </a:xfrm>
          </p:grpSpPr>
          <p:sp>
            <p:nvSpPr>
              <p:cNvPr id="18" name="Triângulo isósceles 17"/>
              <p:cNvSpPr/>
              <p:nvPr/>
            </p:nvSpPr>
            <p:spPr>
              <a:xfrm rot="10800000">
                <a:off x="2026381" y="4998774"/>
                <a:ext cx="248070" cy="15841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99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1347178" y="5118685"/>
                <a:ext cx="1631077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2200" b="1" cap="none" spc="0" dirty="0" smtClean="0">
                    <a:ln w="10541" cmpd="sng">
                      <a:noFill/>
                      <a:prstDash val="solid"/>
                    </a:ln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Serviços</a:t>
                </a:r>
                <a:endParaRPr lang="pt-BR" sz="2200" b="1" cap="none" spc="0" dirty="0">
                  <a:ln w="10541" cmpd="sng">
                    <a:noFill/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1613042" y="3864307"/>
                <a:ext cx="1086750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pt-BR" sz="2200" b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rPr>
                  <a:t>63,3%</a:t>
                </a:r>
                <a:endParaRPr lang="pt-BR" sz="22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066156"/>
              <a:ext cx="2367915" cy="195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749224" y="2070378"/>
            <a:ext cx="2415064" cy="2437378"/>
            <a:chOff x="4749224" y="2070378"/>
            <a:chExt cx="2415064" cy="243737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24" y="2070378"/>
              <a:ext cx="2415064" cy="1957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upo 10"/>
            <p:cNvGrpSpPr/>
            <p:nvPr/>
          </p:nvGrpSpPr>
          <p:grpSpPr>
            <a:xfrm>
              <a:off x="5099811" y="2820596"/>
              <a:ext cx="1631077" cy="1687160"/>
              <a:chOff x="3685713" y="3861048"/>
              <a:chExt cx="1631077" cy="16871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3969627" y="3861048"/>
                <a:ext cx="1018655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pt-BR" sz="2200" b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rPr>
                  <a:t>27,4%</a:t>
                </a:r>
                <a:endParaRPr lang="pt-BR" sz="22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riângulo isósceles 23"/>
              <p:cNvSpPr/>
              <p:nvPr/>
            </p:nvSpPr>
            <p:spPr>
              <a:xfrm rot="10800000">
                <a:off x="4364916" y="4997410"/>
                <a:ext cx="248070" cy="15841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99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685713" y="5117321"/>
                <a:ext cx="1631077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2200" b="1" cap="none" spc="0" dirty="0" smtClean="0">
                    <a:ln w="10541" cmpd="sng">
                      <a:noFill/>
                      <a:prstDash val="solid"/>
                    </a:ln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Indústria</a:t>
                </a:r>
                <a:endParaRPr lang="pt-BR" sz="2200" b="1" cap="none" spc="0" dirty="0">
                  <a:ln w="10541" cmpd="sng">
                    <a:noFill/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riângulo isósceles 52"/>
          <p:cNvSpPr/>
          <p:nvPr/>
        </p:nvSpPr>
        <p:spPr>
          <a:xfrm rot="10800000">
            <a:off x="7897034" y="4571248"/>
            <a:ext cx="248070" cy="158418"/>
          </a:xfrm>
          <a:prstGeom prst="triangl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804248" y="4700384"/>
            <a:ext cx="2406333" cy="1957546"/>
            <a:chOff x="6804248" y="4700384"/>
            <a:chExt cx="2406333" cy="1957546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700384"/>
              <a:ext cx="2406333" cy="1957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tângulo 58"/>
            <p:cNvSpPr/>
            <p:nvPr/>
          </p:nvSpPr>
          <p:spPr>
            <a:xfrm>
              <a:off x="7613089" y="5431894"/>
              <a:ext cx="1018655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t-BR" sz="22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5,5%</a:t>
              </a:r>
              <a:endParaRPr lang="pt-BR" sz="22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3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51" grpId="0"/>
      <p:bldP spid="52" grpId="0" animBg="1"/>
      <p:bldP spid="61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de cantos arredondados 52"/>
          <p:cNvSpPr/>
          <p:nvPr/>
        </p:nvSpPr>
        <p:spPr>
          <a:xfrm>
            <a:off x="8682783" y="908720"/>
            <a:ext cx="357233" cy="5917344"/>
          </a:xfrm>
          <a:prstGeom prst="round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Retângulo de cantos arredondados 155"/>
          <p:cNvSpPr/>
          <p:nvPr/>
        </p:nvSpPr>
        <p:spPr>
          <a:xfrm>
            <a:off x="7930334" y="898902"/>
            <a:ext cx="350194" cy="5917344"/>
          </a:xfrm>
          <a:prstGeom prst="round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de cantos arredondados 102"/>
          <p:cNvSpPr/>
          <p:nvPr/>
        </p:nvSpPr>
        <p:spPr>
          <a:xfrm>
            <a:off x="5375936" y="881486"/>
            <a:ext cx="350194" cy="5917344"/>
          </a:xfrm>
          <a:prstGeom prst="round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35"/>
          <p:cNvGrpSpPr/>
          <p:nvPr/>
        </p:nvGrpSpPr>
        <p:grpSpPr>
          <a:xfrm>
            <a:off x="4726882" y="3842945"/>
            <a:ext cx="4180042" cy="82502"/>
            <a:chOff x="3405916" y="4107410"/>
            <a:chExt cx="4180042" cy="82502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3440548" y="4149080"/>
              <a:ext cx="4135113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3405916" y="4116281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2" name="Elipse 111"/>
            <p:cNvSpPr/>
            <p:nvPr/>
          </p:nvSpPr>
          <p:spPr>
            <a:xfrm>
              <a:off x="3767656" y="4110478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3" name="Elipse 112"/>
            <p:cNvSpPr/>
            <p:nvPr/>
          </p:nvSpPr>
          <p:spPr>
            <a:xfrm>
              <a:off x="4186967" y="4113213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4548707" y="4107410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4902418" y="4111947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5264158" y="4114096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5683469" y="4108879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6045209" y="4111028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6369536" y="4107613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6748528" y="4109762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7136787" y="4112497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7512327" y="4110670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93"/>
          <p:cNvGrpSpPr/>
          <p:nvPr/>
        </p:nvGrpSpPr>
        <p:grpSpPr>
          <a:xfrm>
            <a:off x="4647961" y="3195334"/>
            <a:ext cx="4330654" cy="709336"/>
            <a:chOff x="3326995" y="3415063"/>
            <a:chExt cx="4330654" cy="478177"/>
          </a:xfrm>
        </p:grpSpPr>
        <p:sp>
          <p:nvSpPr>
            <p:cNvPr id="39" name="CaixaDeTexto 38"/>
            <p:cNvSpPr txBox="1"/>
            <p:nvPr/>
          </p:nvSpPr>
          <p:spPr>
            <a:xfrm rot="16200000">
              <a:off x="3223699" y="3524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CaixaDeTexto 124"/>
            <p:cNvSpPr txBox="1"/>
            <p:nvPr/>
          </p:nvSpPr>
          <p:spPr>
            <a:xfrm rot="16200000">
              <a:off x="3577205" y="3521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 rot="16200000">
              <a:off x="3983375" y="3528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2005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CaixaDeTexto 126"/>
            <p:cNvSpPr txBox="1"/>
            <p:nvPr/>
          </p:nvSpPr>
          <p:spPr>
            <a:xfrm rot="16200000">
              <a:off x="4355575" y="3521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2006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CaixaDeTexto 127"/>
            <p:cNvSpPr txBox="1"/>
            <p:nvPr/>
          </p:nvSpPr>
          <p:spPr>
            <a:xfrm rot="16200000">
              <a:off x="4709081" y="3518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2007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 rot="16200000">
              <a:off x="5115251" y="3525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2008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 rot="16200000">
              <a:off x="5473199" y="3524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2009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CaixaDeTexto 130"/>
            <p:cNvSpPr txBox="1"/>
            <p:nvPr/>
          </p:nvSpPr>
          <p:spPr>
            <a:xfrm rot="16200000">
              <a:off x="5826705" y="3521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2010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CaixaDeTexto 131"/>
            <p:cNvSpPr txBox="1"/>
            <p:nvPr/>
          </p:nvSpPr>
          <p:spPr>
            <a:xfrm rot="16200000">
              <a:off x="6170087" y="3528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CaixaDeTexto 132"/>
            <p:cNvSpPr txBox="1"/>
            <p:nvPr/>
          </p:nvSpPr>
          <p:spPr>
            <a:xfrm rot="16200000">
              <a:off x="6541693" y="3521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 rot="16200000">
              <a:off x="6947329" y="3518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CaixaDeTexto 134"/>
            <p:cNvSpPr txBox="1"/>
            <p:nvPr/>
          </p:nvSpPr>
          <p:spPr>
            <a:xfrm rot="16200000">
              <a:off x="7292743" y="3525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o 101"/>
          <p:cNvGrpSpPr/>
          <p:nvPr/>
        </p:nvGrpSpPr>
        <p:grpSpPr>
          <a:xfrm>
            <a:off x="4656470" y="3861048"/>
            <a:ext cx="4330654" cy="805547"/>
            <a:chOff x="3346934" y="3919596"/>
            <a:chExt cx="4330654" cy="655742"/>
          </a:xfrm>
        </p:grpSpPr>
        <p:sp>
          <p:nvSpPr>
            <p:cNvPr id="138" name="CaixaDeTexto 137"/>
            <p:cNvSpPr txBox="1"/>
            <p:nvPr/>
          </p:nvSpPr>
          <p:spPr>
            <a:xfrm rot="16200000">
              <a:off x="3154855" y="4117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2002/03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CaixaDeTexto 138"/>
            <p:cNvSpPr txBox="1"/>
            <p:nvPr/>
          </p:nvSpPr>
          <p:spPr>
            <a:xfrm rot="16200000">
              <a:off x="3508361" y="4114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2003/04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CaixaDeTexto 139"/>
            <p:cNvSpPr txBox="1"/>
            <p:nvPr/>
          </p:nvSpPr>
          <p:spPr>
            <a:xfrm rot="16200000">
              <a:off x="3914531" y="4121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2004/05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CaixaDeTexto 140"/>
            <p:cNvSpPr txBox="1"/>
            <p:nvPr/>
          </p:nvSpPr>
          <p:spPr>
            <a:xfrm rot="16200000">
              <a:off x="4286731" y="4114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2005/06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CaixaDeTexto 141"/>
            <p:cNvSpPr txBox="1"/>
            <p:nvPr/>
          </p:nvSpPr>
          <p:spPr>
            <a:xfrm rot="16200000">
              <a:off x="4640237" y="4111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2006/07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CaixaDeTexto 142"/>
            <p:cNvSpPr txBox="1"/>
            <p:nvPr/>
          </p:nvSpPr>
          <p:spPr>
            <a:xfrm rot="16200000">
              <a:off x="5046407" y="4118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2007/08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CaixaDeTexto 143"/>
            <p:cNvSpPr txBox="1"/>
            <p:nvPr/>
          </p:nvSpPr>
          <p:spPr>
            <a:xfrm rot="16200000">
              <a:off x="5404355" y="4117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2008/09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 rot="16200000">
              <a:off x="5757861" y="4114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2009/10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CaixaDeTexto 145"/>
            <p:cNvSpPr txBox="1"/>
            <p:nvPr/>
          </p:nvSpPr>
          <p:spPr>
            <a:xfrm rot="16200000">
              <a:off x="6101243" y="4121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2010/11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CaixaDeTexto 146"/>
            <p:cNvSpPr txBox="1"/>
            <p:nvPr/>
          </p:nvSpPr>
          <p:spPr>
            <a:xfrm rot="16200000">
              <a:off x="6472849" y="4114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2011/12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CaixaDeTexto 147"/>
            <p:cNvSpPr txBox="1"/>
            <p:nvPr/>
          </p:nvSpPr>
          <p:spPr>
            <a:xfrm rot="16200000">
              <a:off x="6878485" y="4111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2012/13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CaixaDeTexto 148"/>
            <p:cNvSpPr txBox="1"/>
            <p:nvPr/>
          </p:nvSpPr>
          <p:spPr>
            <a:xfrm rot="16200000">
              <a:off x="7223899" y="4118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2013/14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4" name="Retângulo 153"/>
          <p:cNvSpPr/>
          <p:nvPr/>
        </p:nvSpPr>
        <p:spPr>
          <a:xfrm>
            <a:off x="2840040" y="2276872"/>
            <a:ext cx="1946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Variação % do PIB do RS</a:t>
            </a:r>
            <a:endParaRPr lang="pt-BR" sz="1600" b="1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tângulo 154"/>
          <p:cNvSpPr/>
          <p:nvPr/>
        </p:nvSpPr>
        <p:spPr>
          <a:xfrm>
            <a:off x="2841611" y="5086925"/>
            <a:ext cx="19464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Produção de grãos  do RS </a:t>
            </a:r>
            <a:r>
              <a:rPr lang="pt-BR" sz="1400" b="1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(milhões de toneladas)</a:t>
            </a:r>
            <a:endParaRPr lang="pt-BR" sz="1400" b="1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-5098" y="6607264"/>
            <a:ext cx="3280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FEE. CONAB. 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467544" y="3212976"/>
            <a:ext cx="3168352" cy="13681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seca de 2005 provocou impactos profundos e permanentes na economia gaúcha</a:t>
            </a:r>
            <a:endParaRPr lang="pt-BR" b="1" dirty="0">
              <a:ln w="10541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-3379" y="921494"/>
            <a:ext cx="42786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pt-BR" sz="2200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Rio Grande do Sul é bastante dependente de condições climáticas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94" y="764704"/>
            <a:ext cx="4648518" cy="30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98" y="4351667"/>
            <a:ext cx="4501556" cy="318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156" grpId="0" animBg="1"/>
      <p:bldP spid="156" grpId="1" animBg="1"/>
      <p:bldP spid="103" grpId="0" animBg="1"/>
      <p:bldP spid="154" grpId="0"/>
      <p:bldP spid="155" grpId="0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 de cantos arredondados 102"/>
          <p:cNvSpPr/>
          <p:nvPr/>
        </p:nvSpPr>
        <p:spPr>
          <a:xfrm>
            <a:off x="5375936" y="881486"/>
            <a:ext cx="350194" cy="5917344"/>
          </a:xfrm>
          <a:prstGeom prst="round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35"/>
          <p:cNvGrpSpPr/>
          <p:nvPr/>
        </p:nvGrpSpPr>
        <p:grpSpPr>
          <a:xfrm>
            <a:off x="4726882" y="3842945"/>
            <a:ext cx="4180042" cy="82502"/>
            <a:chOff x="3405916" y="4107410"/>
            <a:chExt cx="4180042" cy="82502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3440548" y="4149080"/>
              <a:ext cx="4135113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3405916" y="4116281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2" name="Elipse 111"/>
            <p:cNvSpPr/>
            <p:nvPr/>
          </p:nvSpPr>
          <p:spPr>
            <a:xfrm>
              <a:off x="3767656" y="4110478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3" name="Elipse 112"/>
            <p:cNvSpPr/>
            <p:nvPr/>
          </p:nvSpPr>
          <p:spPr>
            <a:xfrm>
              <a:off x="4186967" y="4113213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Elipse 113"/>
            <p:cNvSpPr/>
            <p:nvPr/>
          </p:nvSpPr>
          <p:spPr>
            <a:xfrm>
              <a:off x="4548707" y="4107410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/>
            <p:cNvSpPr/>
            <p:nvPr/>
          </p:nvSpPr>
          <p:spPr>
            <a:xfrm>
              <a:off x="4902418" y="4111947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Elipse 115"/>
            <p:cNvSpPr/>
            <p:nvPr/>
          </p:nvSpPr>
          <p:spPr>
            <a:xfrm>
              <a:off x="5264158" y="4114096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7" name="Elipse 116"/>
            <p:cNvSpPr/>
            <p:nvPr/>
          </p:nvSpPr>
          <p:spPr>
            <a:xfrm>
              <a:off x="5683469" y="4108879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Elipse 117"/>
            <p:cNvSpPr/>
            <p:nvPr/>
          </p:nvSpPr>
          <p:spPr>
            <a:xfrm>
              <a:off x="6045209" y="4111028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Elipse 118"/>
            <p:cNvSpPr/>
            <p:nvPr/>
          </p:nvSpPr>
          <p:spPr>
            <a:xfrm>
              <a:off x="6369536" y="4107613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Elipse 119"/>
            <p:cNvSpPr/>
            <p:nvPr/>
          </p:nvSpPr>
          <p:spPr>
            <a:xfrm>
              <a:off x="6748528" y="4109762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7136787" y="4112497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7512327" y="4110670"/>
              <a:ext cx="73631" cy="736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93"/>
          <p:cNvGrpSpPr/>
          <p:nvPr/>
        </p:nvGrpSpPr>
        <p:grpSpPr>
          <a:xfrm>
            <a:off x="4647961" y="3195334"/>
            <a:ext cx="4330654" cy="709336"/>
            <a:chOff x="3326995" y="3415063"/>
            <a:chExt cx="4330654" cy="478177"/>
          </a:xfrm>
        </p:grpSpPr>
        <p:sp>
          <p:nvSpPr>
            <p:cNvPr id="39" name="CaixaDeTexto 38"/>
            <p:cNvSpPr txBox="1"/>
            <p:nvPr/>
          </p:nvSpPr>
          <p:spPr>
            <a:xfrm rot="16200000">
              <a:off x="3223699" y="3524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CaixaDeTexto 124"/>
            <p:cNvSpPr txBox="1"/>
            <p:nvPr/>
          </p:nvSpPr>
          <p:spPr>
            <a:xfrm rot="16200000">
              <a:off x="3577205" y="3521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 rot="16200000">
              <a:off x="3983375" y="3528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2005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CaixaDeTexto 126"/>
            <p:cNvSpPr txBox="1"/>
            <p:nvPr/>
          </p:nvSpPr>
          <p:spPr>
            <a:xfrm rot="16200000">
              <a:off x="4355575" y="3521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2006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CaixaDeTexto 127"/>
            <p:cNvSpPr txBox="1"/>
            <p:nvPr/>
          </p:nvSpPr>
          <p:spPr>
            <a:xfrm rot="16200000">
              <a:off x="4709081" y="3518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2007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 rot="16200000">
              <a:off x="5115251" y="3525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2008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 rot="16200000">
              <a:off x="5473199" y="3524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2009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CaixaDeTexto 130"/>
            <p:cNvSpPr txBox="1"/>
            <p:nvPr/>
          </p:nvSpPr>
          <p:spPr>
            <a:xfrm rot="16200000">
              <a:off x="5826705" y="3521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2010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CaixaDeTexto 131"/>
            <p:cNvSpPr txBox="1"/>
            <p:nvPr/>
          </p:nvSpPr>
          <p:spPr>
            <a:xfrm rot="16200000">
              <a:off x="6170087" y="3528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2011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CaixaDeTexto 132"/>
            <p:cNvSpPr txBox="1"/>
            <p:nvPr/>
          </p:nvSpPr>
          <p:spPr>
            <a:xfrm rot="16200000">
              <a:off x="6541693" y="3521676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2012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 rot="16200000">
              <a:off x="6947329" y="3518359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CaixaDeTexto 134"/>
            <p:cNvSpPr txBox="1"/>
            <p:nvPr/>
          </p:nvSpPr>
          <p:spPr>
            <a:xfrm rot="16200000">
              <a:off x="7292743" y="3525334"/>
              <a:ext cx="46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o 101"/>
          <p:cNvGrpSpPr/>
          <p:nvPr/>
        </p:nvGrpSpPr>
        <p:grpSpPr>
          <a:xfrm>
            <a:off x="4656470" y="3861048"/>
            <a:ext cx="4330654" cy="805547"/>
            <a:chOff x="3346934" y="3919596"/>
            <a:chExt cx="4330654" cy="655742"/>
          </a:xfrm>
        </p:grpSpPr>
        <p:sp>
          <p:nvSpPr>
            <p:cNvPr id="138" name="CaixaDeTexto 137"/>
            <p:cNvSpPr txBox="1"/>
            <p:nvPr/>
          </p:nvSpPr>
          <p:spPr>
            <a:xfrm rot="16200000">
              <a:off x="3154855" y="4117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2002/03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CaixaDeTexto 138"/>
            <p:cNvSpPr txBox="1"/>
            <p:nvPr/>
          </p:nvSpPr>
          <p:spPr>
            <a:xfrm rot="16200000">
              <a:off x="3508361" y="4114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2003/04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CaixaDeTexto 139"/>
            <p:cNvSpPr txBox="1"/>
            <p:nvPr/>
          </p:nvSpPr>
          <p:spPr>
            <a:xfrm rot="16200000">
              <a:off x="3914531" y="4121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2004/05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CaixaDeTexto 140"/>
            <p:cNvSpPr txBox="1"/>
            <p:nvPr/>
          </p:nvSpPr>
          <p:spPr>
            <a:xfrm rot="16200000">
              <a:off x="4286731" y="4114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2005/06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CaixaDeTexto 141"/>
            <p:cNvSpPr txBox="1"/>
            <p:nvPr/>
          </p:nvSpPr>
          <p:spPr>
            <a:xfrm rot="16200000">
              <a:off x="4640237" y="4111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2006/07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CaixaDeTexto 142"/>
            <p:cNvSpPr txBox="1"/>
            <p:nvPr/>
          </p:nvSpPr>
          <p:spPr>
            <a:xfrm rot="16200000">
              <a:off x="5046407" y="4118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2007/08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CaixaDeTexto 143"/>
            <p:cNvSpPr txBox="1"/>
            <p:nvPr/>
          </p:nvSpPr>
          <p:spPr>
            <a:xfrm rot="16200000">
              <a:off x="5404355" y="4117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2008/09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 rot="16200000">
              <a:off x="5757861" y="4114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2009/10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CaixaDeTexto 145"/>
            <p:cNvSpPr txBox="1"/>
            <p:nvPr/>
          </p:nvSpPr>
          <p:spPr>
            <a:xfrm rot="16200000">
              <a:off x="6101243" y="4121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2010/11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CaixaDeTexto 146"/>
            <p:cNvSpPr txBox="1"/>
            <p:nvPr/>
          </p:nvSpPr>
          <p:spPr>
            <a:xfrm rot="16200000">
              <a:off x="6472849" y="4114992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2011/12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CaixaDeTexto 147"/>
            <p:cNvSpPr txBox="1"/>
            <p:nvPr/>
          </p:nvSpPr>
          <p:spPr>
            <a:xfrm rot="16200000">
              <a:off x="6878485" y="4111675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2012/13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CaixaDeTexto 148"/>
            <p:cNvSpPr txBox="1"/>
            <p:nvPr/>
          </p:nvSpPr>
          <p:spPr>
            <a:xfrm rot="16200000">
              <a:off x="7223899" y="4118650"/>
              <a:ext cx="6457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100" dirty="0" smtClean="0">
                  <a:latin typeface="Arial" pitchFamily="34" charset="0"/>
                  <a:cs typeface="Arial" pitchFamily="34" charset="0"/>
                </a:rPr>
                <a:t>2013/14</a:t>
              </a:r>
              <a:endParaRPr lang="pt-BR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CaixaDeTexto 59"/>
          <p:cNvSpPr txBox="1"/>
          <p:nvPr/>
        </p:nvSpPr>
        <p:spPr>
          <a:xfrm>
            <a:off x="-5098" y="6607264"/>
            <a:ext cx="3280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FEE. CONAB. 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-3379" y="921494"/>
            <a:ext cx="42786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pt-BR" sz="2200" b="1" u="sng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Rio Grande do Sul é bastante dependente de condições climáticas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94" y="764704"/>
            <a:ext cx="4648518" cy="30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98" y="4351667"/>
            <a:ext cx="4501556" cy="318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tângulo 51"/>
          <p:cNvSpPr/>
          <p:nvPr/>
        </p:nvSpPr>
        <p:spPr>
          <a:xfrm>
            <a:off x="158688" y="2492896"/>
            <a:ext cx="412528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Evolução do PIB do RS versus do </a:t>
            </a:r>
            <a:r>
              <a:rPr lang="pt-BR" sz="1600" b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BR</a:t>
            </a:r>
          </a:p>
          <a:p>
            <a:pPr algn="ctr"/>
            <a:r>
              <a:rPr lang="pt-BR" sz="1400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(Nº índice </a:t>
            </a:r>
            <a:r>
              <a:rPr lang="pt-BR" sz="1400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– média em 4 trim.)</a:t>
            </a:r>
            <a:endParaRPr lang="pt-BR" sz="1400" i="1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19"/>
            <a:ext cx="4572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1933724" y="6372036"/>
            <a:ext cx="20622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Outros: 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1,3%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riângulo isósceles 32"/>
          <p:cNvSpPr/>
          <p:nvPr/>
        </p:nvSpPr>
        <p:spPr>
          <a:xfrm rot="16200000" flipV="1">
            <a:off x="2437934" y="5511159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 rot="16200000" flipV="1">
            <a:off x="2449810" y="3303546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1826" y="1437284"/>
            <a:ext cx="375009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i="1" u="sng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Exportações do RS em 2014</a:t>
            </a:r>
            <a:r>
              <a:rPr lang="pt-BR" sz="2000" b="1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US$ 18,7 </a:t>
            </a:r>
            <a:r>
              <a:rPr lang="en-US" b="1" i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bilhões</a:t>
            </a:r>
            <a:endParaRPr lang="pt-BR" b="1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00550" y="2780928"/>
            <a:ext cx="20154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Agricultura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pecuária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silvicultura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exploração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florestal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99792" y="5302949"/>
            <a:ext cx="22314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Indústria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transformação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12762" y="6621102"/>
            <a:ext cx="1700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MDIC/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AliceWeb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-3379" y="891304"/>
            <a:ext cx="883146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RS é também bastante dependente do mercado externo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265770" y="2229247"/>
            <a:ext cx="2172718" cy="2108814"/>
            <a:chOff x="227670" y="2276872"/>
            <a:chExt cx="2172718" cy="2108814"/>
          </a:xfrm>
        </p:grpSpPr>
        <p:sp>
          <p:nvSpPr>
            <p:cNvPr id="40" name="Rosca 39"/>
            <p:cNvSpPr/>
            <p:nvPr/>
          </p:nvSpPr>
          <p:spPr>
            <a:xfrm>
              <a:off x="227670" y="2276872"/>
              <a:ext cx="2172718" cy="2108814"/>
            </a:xfrm>
            <a:prstGeom prst="donut">
              <a:avLst>
                <a:gd name="adj" fmla="val 11504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259632" y="2986378"/>
              <a:ext cx="103545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24,4%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9" y="2449958"/>
              <a:ext cx="1894798" cy="176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upo 49"/>
          <p:cNvGrpSpPr/>
          <p:nvPr/>
        </p:nvGrpSpPr>
        <p:grpSpPr>
          <a:xfrm>
            <a:off x="260604" y="4419825"/>
            <a:ext cx="2187388" cy="2129902"/>
            <a:chOff x="193929" y="4467450"/>
            <a:chExt cx="2187388" cy="2129902"/>
          </a:xfrm>
        </p:grpSpPr>
        <p:sp>
          <p:nvSpPr>
            <p:cNvPr id="51" name="Rosca 50"/>
            <p:cNvSpPr/>
            <p:nvPr/>
          </p:nvSpPr>
          <p:spPr>
            <a:xfrm>
              <a:off x="193929" y="4467450"/>
              <a:ext cx="2172718" cy="2129902"/>
            </a:xfrm>
            <a:prstGeom prst="donut">
              <a:avLst>
                <a:gd name="adj" fmla="val 11504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1241064" y="5102374"/>
              <a:ext cx="114025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74,3%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89" y="4672909"/>
              <a:ext cx="1767596" cy="176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5" name="Triângulo isósceles 154"/>
          <p:cNvSpPr/>
          <p:nvPr/>
        </p:nvSpPr>
        <p:spPr>
          <a:xfrm rot="16200000" flipV="1">
            <a:off x="4526167" y="5518391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Triângulo isósceles 155"/>
          <p:cNvSpPr/>
          <p:nvPr/>
        </p:nvSpPr>
        <p:spPr>
          <a:xfrm rot="16200000" flipV="1">
            <a:off x="4598175" y="3310778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Retângulo 156"/>
          <p:cNvSpPr/>
          <p:nvPr/>
        </p:nvSpPr>
        <p:spPr>
          <a:xfrm>
            <a:off x="4499992" y="1431619"/>
            <a:ext cx="417646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i="1" u="sng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Exportações brasileiras (2014)</a:t>
            </a:r>
            <a:r>
              <a:rPr lang="pt-BR" sz="2000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: </a:t>
            </a:r>
            <a:r>
              <a:rPr lang="pt-BR" b="1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US$ </a:t>
            </a:r>
            <a:r>
              <a:rPr lang="pt-BR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225,1 </a:t>
            </a:r>
            <a:r>
              <a:rPr lang="pt-BR" b="1" i="1" dirty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bilhões </a:t>
            </a:r>
          </a:p>
        </p:txBody>
      </p:sp>
      <p:sp>
        <p:nvSpPr>
          <p:cNvPr id="158" name="Retângulo de cantos arredondados 157"/>
          <p:cNvSpPr/>
          <p:nvPr/>
        </p:nvSpPr>
        <p:spPr>
          <a:xfrm>
            <a:off x="7020272" y="3970021"/>
            <a:ext cx="2057871" cy="106365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en-US" sz="1600" b="1" u="sng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indústria</a:t>
            </a:r>
            <a:r>
              <a:rPr lang="en-US" sz="1600" b="1" u="sng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u="sng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extrativa</a:t>
            </a:r>
            <a:r>
              <a:rPr lang="en-US" sz="1600" b="1" u="sng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responde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16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20,3%</a:t>
            </a:r>
            <a:endParaRPr lang="pt-BR" sz="16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tângulo 158"/>
          <p:cNvSpPr/>
          <p:nvPr/>
        </p:nvSpPr>
        <p:spPr>
          <a:xfrm>
            <a:off x="6830268" y="6373118"/>
            <a:ext cx="20622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Outros: 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2,2%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0" name="Grupo 159"/>
          <p:cNvGrpSpPr/>
          <p:nvPr/>
        </p:nvGrpSpPr>
        <p:grpSpPr>
          <a:xfrm>
            <a:off x="4979663" y="4477905"/>
            <a:ext cx="2172718" cy="2108814"/>
            <a:chOff x="4979663" y="4477905"/>
            <a:chExt cx="2172718" cy="2108814"/>
          </a:xfrm>
        </p:grpSpPr>
        <p:grpSp>
          <p:nvGrpSpPr>
            <p:cNvPr id="161" name="Grupo 3"/>
            <p:cNvGrpSpPr/>
            <p:nvPr/>
          </p:nvGrpSpPr>
          <p:grpSpPr>
            <a:xfrm>
              <a:off x="4979663" y="4477905"/>
              <a:ext cx="2172718" cy="2108814"/>
              <a:chOff x="2843870" y="2092771"/>
              <a:chExt cx="2172718" cy="2108814"/>
            </a:xfrm>
          </p:grpSpPr>
          <p:sp>
            <p:nvSpPr>
              <p:cNvPr id="163" name="Rosca 162"/>
              <p:cNvSpPr/>
              <p:nvPr/>
            </p:nvSpPr>
            <p:spPr>
              <a:xfrm>
                <a:off x="2843870" y="2092771"/>
                <a:ext cx="2172718" cy="2108814"/>
              </a:xfrm>
              <a:prstGeom prst="donut">
                <a:avLst>
                  <a:gd name="adj" fmla="val 11504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4" name="Retângulo 163"/>
              <p:cNvSpPr/>
              <p:nvPr/>
            </p:nvSpPr>
            <p:spPr>
              <a:xfrm>
                <a:off x="3886999" y="2803996"/>
                <a:ext cx="99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000" b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rPr>
                  <a:t>61,6%</a:t>
                </a:r>
                <a:endParaRPr lang="pt-BR" sz="20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454" y="4708454"/>
              <a:ext cx="1698625" cy="169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5" name="Grupo 164"/>
          <p:cNvGrpSpPr/>
          <p:nvPr/>
        </p:nvGrpSpPr>
        <p:grpSpPr>
          <a:xfrm>
            <a:off x="4979440" y="2276872"/>
            <a:ext cx="2172718" cy="2108814"/>
            <a:chOff x="4979440" y="2276872"/>
            <a:chExt cx="2172718" cy="2108814"/>
          </a:xfrm>
        </p:grpSpPr>
        <p:grpSp>
          <p:nvGrpSpPr>
            <p:cNvPr id="166" name="Grupo 3"/>
            <p:cNvGrpSpPr/>
            <p:nvPr/>
          </p:nvGrpSpPr>
          <p:grpSpPr>
            <a:xfrm>
              <a:off x="4979440" y="2276872"/>
              <a:ext cx="2172718" cy="2108814"/>
              <a:chOff x="2843870" y="2092771"/>
              <a:chExt cx="2172718" cy="2108814"/>
            </a:xfrm>
          </p:grpSpPr>
          <p:sp>
            <p:nvSpPr>
              <p:cNvPr id="168" name="Rosca 167"/>
              <p:cNvSpPr/>
              <p:nvPr/>
            </p:nvSpPr>
            <p:spPr>
              <a:xfrm>
                <a:off x="2843870" y="2092771"/>
                <a:ext cx="2172718" cy="2108814"/>
              </a:xfrm>
              <a:prstGeom prst="donut">
                <a:avLst>
                  <a:gd name="adj" fmla="val 11504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9" name="Retângulo 168"/>
              <p:cNvSpPr/>
              <p:nvPr/>
            </p:nvSpPr>
            <p:spPr>
              <a:xfrm>
                <a:off x="3876590" y="2759765"/>
                <a:ext cx="103620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000" b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itchFamily="34" charset="0"/>
                    <a:cs typeface="Arial" pitchFamily="34" charset="0"/>
                  </a:rPr>
                  <a:t>15,9%</a:t>
                </a:r>
                <a:endParaRPr lang="pt-BR" sz="20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516" y="2461875"/>
              <a:ext cx="1820863" cy="169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3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14" grpId="0" animBg="1"/>
      <p:bldP spid="15" grpId="0"/>
      <p:bldP spid="16" grpId="0"/>
      <p:bldP spid="36" grpId="0"/>
      <p:bldP spid="155" grpId="0" animBg="1"/>
      <p:bldP spid="156" grpId="0" animBg="1"/>
      <p:bldP spid="157" grpId="0"/>
      <p:bldP spid="158" grpId="0" animBg="1"/>
      <p:bldP spid="1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1933724" y="6372036"/>
            <a:ext cx="20622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Outros: 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1,3%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riângulo isósceles 32"/>
          <p:cNvSpPr/>
          <p:nvPr/>
        </p:nvSpPr>
        <p:spPr>
          <a:xfrm rot="16200000" flipV="1">
            <a:off x="2437934" y="5511159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 rot="16200000" flipV="1">
            <a:off x="2449810" y="3303546"/>
            <a:ext cx="330182" cy="1935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1826" y="1437284"/>
            <a:ext cx="375009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i="1" u="sng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Exportações do RS em 2014</a:t>
            </a:r>
            <a:r>
              <a:rPr lang="pt-BR" sz="2000" b="1" i="1" cap="none" spc="0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b="1" i="1" dirty="0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US$ 18,7 </a:t>
            </a:r>
            <a:r>
              <a:rPr lang="en-US" b="1" i="1" dirty="0" err="1" smtClean="0">
                <a:ln w="10541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bilhões</a:t>
            </a:r>
            <a:endParaRPr lang="pt-BR" b="1" i="1" cap="none" spc="0" dirty="0">
              <a:ln w="10541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00550" y="2780928"/>
            <a:ext cx="20154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Agricultura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pecuária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silvicultura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exploração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florestal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99792" y="5302949"/>
            <a:ext cx="22314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Indústria</a:t>
            </a:r>
            <a:r>
              <a:rPr lang="en-US" sz="1800" b="1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transformação</a:t>
            </a:r>
            <a:endParaRPr lang="pt-BR" sz="1800" b="1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12762" y="6621102"/>
            <a:ext cx="1700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Fonte: MDIC/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AliceWeb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-3379" y="891304"/>
            <a:ext cx="883146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b="1" u="sng" dirty="0" smtClean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rPr>
              <a:t>O RS é também bastante dependente do mercado externo</a:t>
            </a:r>
            <a:endParaRPr lang="pt-BR" sz="2200" b="1" u="sng" dirty="0">
              <a:ln w="10541" cmpd="sng">
                <a:noFill/>
                <a:prstDash val="solid"/>
              </a:ln>
              <a:solidFill>
                <a:srgbClr val="004B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265770" y="2229247"/>
            <a:ext cx="2172718" cy="2108814"/>
            <a:chOff x="227670" y="2276872"/>
            <a:chExt cx="2172718" cy="2108814"/>
          </a:xfrm>
        </p:grpSpPr>
        <p:sp>
          <p:nvSpPr>
            <p:cNvPr id="40" name="Rosca 39"/>
            <p:cNvSpPr/>
            <p:nvPr/>
          </p:nvSpPr>
          <p:spPr>
            <a:xfrm>
              <a:off x="227670" y="2276872"/>
              <a:ext cx="2172718" cy="2108814"/>
            </a:xfrm>
            <a:prstGeom prst="donut">
              <a:avLst>
                <a:gd name="adj" fmla="val 11504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259632" y="2986378"/>
              <a:ext cx="103545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24,4%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9" y="2449958"/>
              <a:ext cx="1894798" cy="176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upo 49"/>
          <p:cNvGrpSpPr/>
          <p:nvPr/>
        </p:nvGrpSpPr>
        <p:grpSpPr>
          <a:xfrm>
            <a:off x="260604" y="4419825"/>
            <a:ext cx="2187388" cy="2129902"/>
            <a:chOff x="193929" y="4467450"/>
            <a:chExt cx="2187388" cy="2129902"/>
          </a:xfrm>
        </p:grpSpPr>
        <p:sp>
          <p:nvSpPr>
            <p:cNvPr id="51" name="Rosca 50"/>
            <p:cNvSpPr/>
            <p:nvPr/>
          </p:nvSpPr>
          <p:spPr>
            <a:xfrm>
              <a:off x="193929" y="4467450"/>
              <a:ext cx="2172718" cy="2129902"/>
            </a:xfrm>
            <a:prstGeom prst="donut">
              <a:avLst>
                <a:gd name="adj" fmla="val 11504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1241064" y="5102374"/>
              <a:ext cx="114025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000" b="1" dirty="0" smtClean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itchFamily="34" charset="0"/>
                  <a:cs typeface="Arial" pitchFamily="34" charset="0"/>
                </a:rPr>
                <a:t>74,3%</a:t>
              </a:r>
              <a:endParaRPr lang="pt-BR" sz="2000" b="1" dirty="0">
                <a:ln w="10541" cmpd="sng">
                  <a:noFill/>
                  <a:prstDash val="solid"/>
                </a:ln>
                <a:solidFill>
                  <a:srgbClr val="004B8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89" y="4672909"/>
              <a:ext cx="1767596" cy="176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Retângulo 43"/>
          <p:cNvSpPr/>
          <p:nvPr/>
        </p:nvSpPr>
        <p:spPr>
          <a:xfrm>
            <a:off x="4498025" y="1308610"/>
            <a:ext cx="43300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8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Participação das exportações na Receita Líquida de Vendas </a:t>
            </a:r>
          </a:p>
          <a:p>
            <a:pPr algn="ctr"/>
            <a:r>
              <a:rPr lang="pt-BR" sz="1400" i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(2012, Ind. Transformação - %)</a:t>
            </a:r>
            <a:endParaRPr lang="pt-BR" sz="1400" i="1" cap="none" spc="0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o 129"/>
          <p:cNvGrpSpPr/>
          <p:nvPr/>
        </p:nvGrpSpPr>
        <p:grpSpPr>
          <a:xfrm>
            <a:off x="4313784" y="2185227"/>
            <a:ext cx="4440196" cy="4556141"/>
            <a:chOff x="4666209" y="2234455"/>
            <a:chExt cx="4440196" cy="4556141"/>
          </a:xfrm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5481032" y="3780365"/>
              <a:ext cx="796573" cy="669894"/>
            </a:xfrm>
            <a:custGeom>
              <a:avLst/>
              <a:gdLst>
                <a:gd name="T0" fmla="*/ 134 w 2225"/>
                <a:gd name="T1" fmla="*/ 476 h 1870"/>
                <a:gd name="T2" fmla="*/ 263 w 2225"/>
                <a:gd name="T3" fmla="*/ 476 h 1870"/>
                <a:gd name="T4" fmla="*/ 365 w 2225"/>
                <a:gd name="T5" fmla="*/ 484 h 1870"/>
                <a:gd name="T6" fmla="*/ 448 w 2225"/>
                <a:gd name="T7" fmla="*/ 447 h 1870"/>
                <a:gd name="T8" fmla="*/ 554 w 2225"/>
                <a:gd name="T9" fmla="*/ 468 h 1870"/>
                <a:gd name="T10" fmla="*/ 597 w 2225"/>
                <a:gd name="T11" fmla="*/ 353 h 1870"/>
                <a:gd name="T12" fmla="*/ 738 w 2225"/>
                <a:gd name="T13" fmla="*/ 330 h 1870"/>
                <a:gd name="T14" fmla="*/ 853 w 2225"/>
                <a:gd name="T15" fmla="*/ 248 h 1870"/>
                <a:gd name="T16" fmla="*/ 894 w 2225"/>
                <a:gd name="T17" fmla="*/ 145 h 1870"/>
                <a:gd name="T18" fmla="*/ 1007 w 2225"/>
                <a:gd name="T19" fmla="*/ 20 h 1870"/>
                <a:gd name="T20" fmla="*/ 1314 w 2225"/>
                <a:gd name="T21" fmla="*/ 88 h 1870"/>
                <a:gd name="T22" fmla="*/ 1404 w 2225"/>
                <a:gd name="T23" fmla="*/ 138 h 1870"/>
                <a:gd name="T24" fmla="*/ 1465 w 2225"/>
                <a:gd name="T25" fmla="*/ 220 h 1870"/>
                <a:gd name="T26" fmla="*/ 1563 w 2225"/>
                <a:gd name="T27" fmla="*/ 273 h 1870"/>
                <a:gd name="T28" fmla="*/ 1656 w 2225"/>
                <a:gd name="T29" fmla="*/ 273 h 1870"/>
                <a:gd name="T30" fmla="*/ 1669 w 2225"/>
                <a:gd name="T31" fmla="*/ 419 h 1870"/>
                <a:gd name="T32" fmla="*/ 1653 w 2225"/>
                <a:gd name="T33" fmla="*/ 490 h 1870"/>
                <a:gd name="T34" fmla="*/ 1656 w 2225"/>
                <a:gd name="T35" fmla="*/ 575 h 1870"/>
                <a:gd name="T36" fmla="*/ 1652 w 2225"/>
                <a:gd name="T37" fmla="*/ 695 h 1870"/>
                <a:gd name="T38" fmla="*/ 1686 w 2225"/>
                <a:gd name="T39" fmla="*/ 798 h 1870"/>
                <a:gd name="T40" fmla="*/ 1686 w 2225"/>
                <a:gd name="T41" fmla="*/ 914 h 1870"/>
                <a:gd name="T42" fmla="*/ 2010 w 2225"/>
                <a:gd name="T43" fmla="*/ 993 h 1870"/>
                <a:gd name="T44" fmla="*/ 2063 w 2225"/>
                <a:gd name="T45" fmla="*/ 1017 h 1870"/>
                <a:gd name="T46" fmla="*/ 2152 w 2225"/>
                <a:gd name="T47" fmla="*/ 1030 h 1870"/>
                <a:gd name="T48" fmla="*/ 2178 w 2225"/>
                <a:gd name="T49" fmla="*/ 1113 h 1870"/>
                <a:gd name="T50" fmla="*/ 2121 w 2225"/>
                <a:gd name="T51" fmla="*/ 1180 h 1870"/>
                <a:gd name="T52" fmla="*/ 2117 w 2225"/>
                <a:gd name="T53" fmla="*/ 1249 h 1870"/>
                <a:gd name="T54" fmla="*/ 2158 w 2225"/>
                <a:gd name="T55" fmla="*/ 1290 h 1870"/>
                <a:gd name="T56" fmla="*/ 2182 w 2225"/>
                <a:gd name="T57" fmla="*/ 1379 h 1870"/>
                <a:gd name="T58" fmla="*/ 2174 w 2225"/>
                <a:gd name="T59" fmla="*/ 1478 h 1870"/>
                <a:gd name="T60" fmla="*/ 2100 w 2225"/>
                <a:gd name="T61" fmla="*/ 1634 h 1870"/>
                <a:gd name="T62" fmla="*/ 2049 w 2225"/>
                <a:gd name="T63" fmla="*/ 1717 h 1870"/>
                <a:gd name="T64" fmla="*/ 2017 w 2225"/>
                <a:gd name="T65" fmla="*/ 1801 h 1870"/>
                <a:gd name="T66" fmla="*/ 1935 w 2225"/>
                <a:gd name="T67" fmla="*/ 1850 h 1870"/>
                <a:gd name="T68" fmla="*/ 1860 w 2225"/>
                <a:gd name="T69" fmla="*/ 1818 h 1870"/>
                <a:gd name="T70" fmla="*/ 1809 w 2225"/>
                <a:gd name="T71" fmla="*/ 1804 h 1870"/>
                <a:gd name="T72" fmla="*/ 1746 w 2225"/>
                <a:gd name="T73" fmla="*/ 1801 h 1870"/>
                <a:gd name="T74" fmla="*/ 1640 w 2225"/>
                <a:gd name="T75" fmla="*/ 1805 h 1870"/>
                <a:gd name="T76" fmla="*/ 1571 w 2225"/>
                <a:gd name="T77" fmla="*/ 1818 h 1870"/>
                <a:gd name="T78" fmla="*/ 1516 w 2225"/>
                <a:gd name="T79" fmla="*/ 1758 h 1870"/>
                <a:gd name="T80" fmla="*/ 1462 w 2225"/>
                <a:gd name="T81" fmla="*/ 1688 h 1870"/>
                <a:gd name="T82" fmla="*/ 1393 w 2225"/>
                <a:gd name="T83" fmla="*/ 1685 h 1870"/>
                <a:gd name="T84" fmla="*/ 1318 w 2225"/>
                <a:gd name="T85" fmla="*/ 1647 h 1870"/>
                <a:gd name="T86" fmla="*/ 1254 w 2225"/>
                <a:gd name="T87" fmla="*/ 1624 h 1870"/>
                <a:gd name="T88" fmla="*/ 1179 w 2225"/>
                <a:gd name="T89" fmla="*/ 1545 h 1870"/>
                <a:gd name="T90" fmla="*/ 1126 w 2225"/>
                <a:gd name="T91" fmla="*/ 1535 h 1870"/>
                <a:gd name="T92" fmla="*/ 990 w 2225"/>
                <a:gd name="T93" fmla="*/ 1468 h 1870"/>
                <a:gd name="T94" fmla="*/ 867 w 2225"/>
                <a:gd name="T95" fmla="*/ 1477 h 1870"/>
                <a:gd name="T96" fmla="*/ 796 w 2225"/>
                <a:gd name="T97" fmla="*/ 1481 h 1870"/>
                <a:gd name="T98" fmla="*/ 659 w 2225"/>
                <a:gd name="T99" fmla="*/ 1362 h 1870"/>
                <a:gd name="T100" fmla="*/ 606 w 2225"/>
                <a:gd name="T101" fmla="*/ 1320 h 1870"/>
                <a:gd name="T102" fmla="*/ 530 w 2225"/>
                <a:gd name="T103" fmla="*/ 1225 h 1870"/>
                <a:gd name="T104" fmla="*/ 476 w 2225"/>
                <a:gd name="T105" fmla="*/ 1098 h 1870"/>
                <a:gd name="T106" fmla="*/ 482 w 2225"/>
                <a:gd name="T107" fmla="*/ 948 h 1870"/>
                <a:gd name="T108" fmla="*/ 447 w 2225"/>
                <a:gd name="T109" fmla="*/ 811 h 1870"/>
                <a:gd name="T110" fmla="*/ 465 w 2225"/>
                <a:gd name="T111" fmla="*/ 592 h 1870"/>
                <a:gd name="T112" fmla="*/ 379 w 2225"/>
                <a:gd name="T113" fmla="*/ 606 h 1870"/>
                <a:gd name="T114" fmla="*/ 335 w 2225"/>
                <a:gd name="T115" fmla="*/ 592 h 1870"/>
                <a:gd name="T116" fmla="*/ 294 w 2225"/>
                <a:gd name="T117" fmla="*/ 583 h 1870"/>
                <a:gd name="T118" fmla="*/ 223 w 2225"/>
                <a:gd name="T119" fmla="*/ 600 h 1870"/>
                <a:gd name="T120" fmla="*/ 165 w 2225"/>
                <a:gd name="T121" fmla="*/ 608 h 1870"/>
                <a:gd name="T122" fmla="*/ 97 w 2225"/>
                <a:gd name="T123" fmla="*/ 625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5" h="1870">
                  <a:moveTo>
                    <a:pt x="0" y="601"/>
                  </a:moveTo>
                  <a:lnTo>
                    <a:pt x="8" y="596"/>
                  </a:lnTo>
                  <a:lnTo>
                    <a:pt x="8" y="587"/>
                  </a:lnTo>
                  <a:lnTo>
                    <a:pt x="5" y="584"/>
                  </a:lnTo>
                  <a:lnTo>
                    <a:pt x="8" y="583"/>
                  </a:lnTo>
                  <a:lnTo>
                    <a:pt x="12" y="584"/>
                  </a:lnTo>
                  <a:lnTo>
                    <a:pt x="17" y="584"/>
                  </a:lnTo>
                  <a:lnTo>
                    <a:pt x="25" y="584"/>
                  </a:lnTo>
                  <a:lnTo>
                    <a:pt x="31" y="580"/>
                  </a:lnTo>
                  <a:lnTo>
                    <a:pt x="35" y="576"/>
                  </a:lnTo>
                  <a:lnTo>
                    <a:pt x="38" y="570"/>
                  </a:lnTo>
                  <a:lnTo>
                    <a:pt x="58" y="559"/>
                  </a:lnTo>
                  <a:lnTo>
                    <a:pt x="62" y="555"/>
                  </a:lnTo>
                  <a:lnTo>
                    <a:pt x="68" y="558"/>
                  </a:lnTo>
                  <a:lnTo>
                    <a:pt x="70" y="555"/>
                  </a:lnTo>
                  <a:lnTo>
                    <a:pt x="79" y="552"/>
                  </a:lnTo>
                  <a:lnTo>
                    <a:pt x="83" y="546"/>
                  </a:lnTo>
                  <a:lnTo>
                    <a:pt x="96" y="543"/>
                  </a:lnTo>
                  <a:lnTo>
                    <a:pt x="96" y="542"/>
                  </a:lnTo>
                  <a:lnTo>
                    <a:pt x="96" y="538"/>
                  </a:lnTo>
                  <a:lnTo>
                    <a:pt x="97" y="534"/>
                  </a:lnTo>
                  <a:lnTo>
                    <a:pt x="107" y="526"/>
                  </a:lnTo>
                  <a:lnTo>
                    <a:pt x="116" y="518"/>
                  </a:lnTo>
                  <a:lnTo>
                    <a:pt x="120" y="509"/>
                  </a:lnTo>
                  <a:lnTo>
                    <a:pt x="130" y="501"/>
                  </a:lnTo>
                  <a:lnTo>
                    <a:pt x="130" y="485"/>
                  </a:lnTo>
                  <a:lnTo>
                    <a:pt x="128" y="480"/>
                  </a:lnTo>
                  <a:lnTo>
                    <a:pt x="121" y="476"/>
                  </a:lnTo>
                  <a:lnTo>
                    <a:pt x="121" y="473"/>
                  </a:lnTo>
                  <a:lnTo>
                    <a:pt x="124" y="471"/>
                  </a:lnTo>
                  <a:lnTo>
                    <a:pt x="134" y="476"/>
                  </a:lnTo>
                  <a:lnTo>
                    <a:pt x="137" y="476"/>
                  </a:lnTo>
                  <a:lnTo>
                    <a:pt x="141" y="473"/>
                  </a:lnTo>
                  <a:lnTo>
                    <a:pt x="147" y="477"/>
                  </a:lnTo>
                  <a:lnTo>
                    <a:pt x="151" y="473"/>
                  </a:lnTo>
                  <a:lnTo>
                    <a:pt x="154" y="476"/>
                  </a:lnTo>
                  <a:lnTo>
                    <a:pt x="154" y="480"/>
                  </a:lnTo>
                  <a:lnTo>
                    <a:pt x="155" y="480"/>
                  </a:lnTo>
                  <a:lnTo>
                    <a:pt x="162" y="480"/>
                  </a:lnTo>
                  <a:lnTo>
                    <a:pt x="165" y="477"/>
                  </a:lnTo>
                  <a:lnTo>
                    <a:pt x="162" y="471"/>
                  </a:lnTo>
                  <a:lnTo>
                    <a:pt x="169" y="471"/>
                  </a:lnTo>
                  <a:lnTo>
                    <a:pt x="171" y="471"/>
                  </a:lnTo>
                  <a:lnTo>
                    <a:pt x="178" y="477"/>
                  </a:lnTo>
                  <a:lnTo>
                    <a:pt x="179" y="477"/>
                  </a:lnTo>
                  <a:lnTo>
                    <a:pt x="184" y="476"/>
                  </a:lnTo>
                  <a:lnTo>
                    <a:pt x="188" y="476"/>
                  </a:lnTo>
                  <a:lnTo>
                    <a:pt x="199" y="480"/>
                  </a:lnTo>
                  <a:lnTo>
                    <a:pt x="203" y="476"/>
                  </a:lnTo>
                  <a:lnTo>
                    <a:pt x="205" y="476"/>
                  </a:lnTo>
                  <a:lnTo>
                    <a:pt x="212" y="471"/>
                  </a:lnTo>
                  <a:lnTo>
                    <a:pt x="215" y="471"/>
                  </a:lnTo>
                  <a:lnTo>
                    <a:pt x="216" y="471"/>
                  </a:lnTo>
                  <a:lnTo>
                    <a:pt x="223" y="473"/>
                  </a:lnTo>
                  <a:lnTo>
                    <a:pt x="236" y="473"/>
                  </a:lnTo>
                  <a:lnTo>
                    <a:pt x="240" y="471"/>
                  </a:lnTo>
                  <a:lnTo>
                    <a:pt x="240" y="468"/>
                  </a:lnTo>
                  <a:lnTo>
                    <a:pt x="242" y="468"/>
                  </a:lnTo>
                  <a:lnTo>
                    <a:pt x="253" y="468"/>
                  </a:lnTo>
                  <a:lnTo>
                    <a:pt x="257" y="471"/>
                  </a:lnTo>
                  <a:lnTo>
                    <a:pt x="263" y="471"/>
                  </a:lnTo>
                  <a:lnTo>
                    <a:pt x="263" y="476"/>
                  </a:lnTo>
                  <a:lnTo>
                    <a:pt x="267" y="477"/>
                  </a:lnTo>
                  <a:lnTo>
                    <a:pt x="270" y="480"/>
                  </a:lnTo>
                  <a:lnTo>
                    <a:pt x="277" y="484"/>
                  </a:lnTo>
                  <a:lnTo>
                    <a:pt x="278" y="490"/>
                  </a:lnTo>
                  <a:lnTo>
                    <a:pt x="281" y="494"/>
                  </a:lnTo>
                  <a:lnTo>
                    <a:pt x="287" y="497"/>
                  </a:lnTo>
                  <a:lnTo>
                    <a:pt x="291" y="497"/>
                  </a:lnTo>
                  <a:lnTo>
                    <a:pt x="298" y="504"/>
                  </a:lnTo>
                  <a:lnTo>
                    <a:pt x="300" y="504"/>
                  </a:lnTo>
                  <a:lnTo>
                    <a:pt x="302" y="505"/>
                  </a:lnTo>
                  <a:lnTo>
                    <a:pt x="302" y="512"/>
                  </a:lnTo>
                  <a:lnTo>
                    <a:pt x="304" y="512"/>
                  </a:lnTo>
                  <a:lnTo>
                    <a:pt x="308" y="509"/>
                  </a:lnTo>
                  <a:lnTo>
                    <a:pt x="311" y="521"/>
                  </a:lnTo>
                  <a:lnTo>
                    <a:pt x="312" y="521"/>
                  </a:lnTo>
                  <a:lnTo>
                    <a:pt x="315" y="522"/>
                  </a:lnTo>
                  <a:lnTo>
                    <a:pt x="317" y="529"/>
                  </a:lnTo>
                  <a:lnTo>
                    <a:pt x="319" y="529"/>
                  </a:lnTo>
                  <a:lnTo>
                    <a:pt x="324" y="525"/>
                  </a:lnTo>
                  <a:lnTo>
                    <a:pt x="326" y="522"/>
                  </a:lnTo>
                  <a:lnTo>
                    <a:pt x="331" y="522"/>
                  </a:lnTo>
                  <a:lnTo>
                    <a:pt x="332" y="518"/>
                  </a:lnTo>
                  <a:lnTo>
                    <a:pt x="335" y="518"/>
                  </a:lnTo>
                  <a:lnTo>
                    <a:pt x="339" y="521"/>
                  </a:lnTo>
                  <a:lnTo>
                    <a:pt x="341" y="521"/>
                  </a:lnTo>
                  <a:lnTo>
                    <a:pt x="349" y="504"/>
                  </a:lnTo>
                  <a:lnTo>
                    <a:pt x="353" y="501"/>
                  </a:lnTo>
                  <a:lnTo>
                    <a:pt x="356" y="484"/>
                  </a:lnTo>
                  <a:lnTo>
                    <a:pt x="358" y="484"/>
                  </a:lnTo>
                  <a:lnTo>
                    <a:pt x="362" y="484"/>
                  </a:lnTo>
                  <a:lnTo>
                    <a:pt x="365" y="484"/>
                  </a:lnTo>
                  <a:lnTo>
                    <a:pt x="366" y="480"/>
                  </a:lnTo>
                  <a:lnTo>
                    <a:pt x="369" y="477"/>
                  </a:lnTo>
                  <a:lnTo>
                    <a:pt x="375" y="476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90" y="473"/>
                  </a:lnTo>
                  <a:lnTo>
                    <a:pt x="394" y="476"/>
                  </a:lnTo>
                  <a:lnTo>
                    <a:pt x="406" y="484"/>
                  </a:lnTo>
                  <a:lnTo>
                    <a:pt x="407" y="484"/>
                  </a:lnTo>
                  <a:lnTo>
                    <a:pt x="410" y="484"/>
                  </a:lnTo>
                  <a:lnTo>
                    <a:pt x="411" y="485"/>
                  </a:lnTo>
                  <a:lnTo>
                    <a:pt x="411" y="490"/>
                  </a:lnTo>
                  <a:lnTo>
                    <a:pt x="414" y="493"/>
                  </a:lnTo>
                  <a:lnTo>
                    <a:pt x="420" y="490"/>
                  </a:lnTo>
                  <a:lnTo>
                    <a:pt x="423" y="485"/>
                  </a:lnTo>
                  <a:lnTo>
                    <a:pt x="427" y="490"/>
                  </a:lnTo>
                  <a:lnTo>
                    <a:pt x="431" y="488"/>
                  </a:lnTo>
                  <a:lnTo>
                    <a:pt x="432" y="490"/>
                  </a:lnTo>
                  <a:lnTo>
                    <a:pt x="432" y="485"/>
                  </a:lnTo>
                  <a:lnTo>
                    <a:pt x="428" y="476"/>
                  </a:lnTo>
                  <a:lnTo>
                    <a:pt x="427" y="471"/>
                  </a:lnTo>
                  <a:lnTo>
                    <a:pt x="427" y="468"/>
                  </a:lnTo>
                  <a:lnTo>
                    <a:pt x="428" y="459"/>
                  </a:lnTo>
                  <a:lnTo>
                    <a:pt x="428" y="450"/>
                  </a:lnTo>
                  <a:lnTo>
                    <a:pt x="428" y="446"/>
                  </a:lnTo>
                  <a:lnTo>
                    <a:pt x="428" y="443"/>
                  </a:lnTo>
                  <a:lnTo>
                    <a:pt x="428" y="440"/>
                  </a:lnTo>
                  <a:lnTo>
                    <a:pt x="431" y="439"/>
                  </a:lnTo>
                  <a:lnTo>
                    <a:pt x="440" y="443"/>
                  </a:lnTo>
                  <a:lnTo>
                    <a:pt x="447" y="447"/>
                  </a:lnTo>
                  <a:lnTo>
                    <a:pt x="448" y="447"/>
                  </a:lnTo>
                  <a:lnTo>
                    <a:pt x="451" y="446"/>
                  </a:lnTo>
                  <a:lnTo>
                    <a:pt x="451" y="443"/>
                  </a:lnTo>
                  <a:lnTo>
                    <a:pt x="459" y="443"/>
                  </a:lnTo>
                  <a:lnTo>
                    <a:pt x="461" y="439"/>
                  </a:lnTo>
                  <a:lnTo>
                    <a:pt x="476" y="430"/>
                  </a:lnTo>
                  <a:lnTo>
                    <a:pt x="481" y="426"/>
                  </a:lnTo>
                  <a:lnTo>
                    <a:pt x="490" y="422"/>
                  </a:lnTo>
                  <a:lnTo>
                    <a:pt x="493" y="422"/>
                  </a:lnTo>
                  <a:lnTo>
                    <a:pt x="505" y="427"/>
                  </a:lnTo>
                  <a:lnTo>
                    <a:pt x="505" y="430"/>
                  </a:lnTo>
                  <a:lnTo>
                    <a:pt x="505" y="432"/>
                  </a:lnTo>
                  <a:lnTo>
                    <a:pt x="505" y="435"/>
                  </a:lnTo>
                  <a:lnTo>
                    <a:pt x="505" y="439"/>
                  </a:lnTo>
                  <a:lnTo>
                    <a:pt x="510" y="450"/>
                  </a:lnTo>
                  <a:lnTo>
                    <a:pt x="509" y="459"/>
                  </a:lnTo>
                  <a:lnTo>
                    <a:pt x="509" y="460"/>
                  </a:lnTo>
                  <a:lnTo>
                    <a:pt x="515" y="463"/>
                  </a:lnTo>
                  <a:lnTo>
                    <a:pt x="515" y="467"/>
                  </a:lnTo>
                  <a:lnTo>
                    <a:pt x="510" y="473"/>
                  </a:lnTo>
                  <a:lnTo>
                    <a:pt x="510" y="477"/>
                  </a:lnTo>
                  <a:lnTo>
                    <a:pt x="513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6" y="484"/>
                  </a:lnTo>
                  <a:lnTo>
                    <a:pt x="534" y="477"/>
                  </a:lnTo>
                  <a:lnTo>
                    <a:pt x="539" y="477"/>
                  </a:lnTo>
                  <a:lnTo>
                    <a:pt x="543" y="476"/>
                  </a:lnTo>
                  <a:lnTo>
                    <a:pt x="540" y="471"/>
                  </a:lnTo>
                  <a:lnTo>
                    <a:pt x="543" y="468"/>
                  </a:lnTo>
                  <a:lnTo>
                    <a:pt x="544" y="468"/>
                  </a:lnTo>
                  <a:lnTo>
                    <a:pt x="554" y="468"/>
                  </a:lnTo>
                  <a:lnTo>
                    <a:pt x="556" y="467"/>
                  </a:lnTo>
                  <a:lnTo>
                    <a:pt x="556" y="464"/>
                  </a:lnTo>
                  <a:lnTo>
                    <a:pt x="560" y="460"/>
                  </a:lnTo>
                  <a:lnTo>
                    <a:pt x="558" y="454"/>
                  </a:lnTo>
                  <a:lnTo>
                    <a:pt x="560" y="454"/>
                  </a:lnTo>
                  <a:lnTo>
                    <a:pt x="563" y="452"/>
                  </a:lnTo>
                  <a:lnTo>
                    <a:pt x="564" y="450"/>
                  </a:lnTo>
                  <a:lnTo>
                    <a:pt x="568" y="450"/>
                  </a:lnTo>
                  <a:lnTo>
                    <a:pt x="567" y="446"/>
                  </a:lnTo>
                  <a:lnTo>
                    <a:pt x="571" y="440"/>
                  </a:lnTo>
                  <a:lnTo>
                    <a:pt x="571" y="436"/>
                  </a:lnTo>
                  <a:lnTo>
                    <a:pt x="575" y="432"/>
                  </a:lnTo>
                  <a:lnTo>
                    <a:pt x="581" y="432"/>
                  </a:lnTo>
                  <a:lnTo>
                    <a:pt x="585" y="427"/>
                  </a:lnTo>
                  <a:lnTo>
                    <a:pt x="585" y="426"/>
                  </a:lnTo>
                  <a:lnTo>
                    <a:pt x="589" y="423"/>
                  </a:lnTo>
                  <a:lnTo>
                    <a:pt x="589" y="422"/>
                  </a:lnTo>
                  <a:lnTo>
                    <a:pt x="592" y="415"/>
                  </a:lnTo>
                  <a:lnTo>
                    <a:pt x="594" y="410"/>
                  </a:lnTo>
                  <a:lnTo>
                    <a:pt x="597" y="409"/>
                  </a:lnTo>
                  <a:lnTo>
                    <a:pt x="594" y="405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6"/>
                  </a:lnTo>
                  <a:lnTo>
                    <a:pt x="592" y="388"/>
                  </a:lnTo>
                  <a:lnTo>
                    <a:pt x="589" y="385"/>
                  </a:lnTo>
                  <a:lnTo>
                    <a:pt x="589" y="381"/>
                  </a:lnTo>
                  <a:lnTo>
                    <a:pt x="589" y="378"/>
                  </a:lnTo>
                  <a:lnTo>
                    <a:pt x="592" y="377"/>
                  </a:lnTo>
                  <a:lnTo>
                    <a:pt x="597" y="361"/>
                  </a:lnTo>
                  <a:lnTo>
                    <a:pt x="597" y="353"/>
                  </a:lnTo>
                  <a:lnTo>
                    <a:pt x="597" y="351"/>
                  </a:lnTo>
                  <a:lnTo>
                    <a:pt x="601" y="353"/>
                  </a:lnTo>
                  <a:lnTo>
                    <a:pt x="602" y="351"/>
                  </a:lnTo>
                  <a:lnTo>
                    <a:pt x="605" y="347"/>
                  </a:lnTo>
                  <a:lnTo>
                    <a:pt x="612" y="343"/>
                  </a:lnTo>
                  <a:lnTo>
                    <a:pt x="621" y="336"/>
                  </a:lnTo>
                  <a:lnTo>
                    <a:pt x="629" y="334"/>
                  </a:lnTo>
                  <a:lnTo>
                    <a:pt x="633" y="334"/>
                  </a:lnTo>
                  <a:lnTo>
                    <a:pt x="638" y="334"/>
                  </a:lnTo>
                  <a:lnTo>
                    <a:pt x="639" y="336"/>
                  </a:lnTo>
                  <a:lnTo>
                    <a:pt x="646" y="344"/>
                  </a:lnTo>
                  <a:lnTo>
                    <a:pt x="647" y="344"/>
                  </a:lnTo>
                  <a:lnTo>
                    <a:pt x="655" y="343"/>
                  </a:lnTo>
                  <a:lnTo>
                    <a:pt x="663" y="336"/>
                  </a:lnTo>
                  <a:lnTo>
                    <a:pt x="663" y="334"/>
                  </a:lnTo>
                  <a:lnTo>
                    <a:pt x="667" y="334"/>
                  </a:lnTo>
                  <a:lnTo>
                    <a:pt x="670" y="336"/>
                  </a:lnTo>
                  <a:lnTo>
                    <a:pt x="674" y="343"/>
                  </a:lnTo>
                  <a:lnTo>
                    <a:pt x="679" y="340"/>
                  </a:lnTo>
                  <a:lnTo>
                    <a:pt x="684" y="340"/>
                  </a:lnTo>
                  <a:lnTo>
                    <a:pt x="693" y="343"/>
                  </a:lnTo>
                  <a:lnTo>
                    <a:pt x="697" y="343"/>
                  </a:lnTo>
                  <a:lnTo>
                    <a:pt x="700" y="340"/>
                  </a:lnTo>
                  <a:lnTo>
                    <a:pt x="704" y="338"/>
                  </a:lnTo>
                  <a:lnTo>
                    <a:pt x="704" y="334"/>
                  </a:lnTo>
                  <a:lnTo>
                    <a:pt x="705" y="334"/>
                  </a:lnTo>
                  <a:lnTo>
                    <a:pt x="710" y="331"/>
                  </a:lnTo>
                  <a:lnTo>
                    <a:pt x="713" y="330"/>
                  </a:lnTo>
                  <a:lnTo>
                    <a:pt x="717" y="330"/>
                  </a:lnTo>
                  <a:lnTo>
                    <a:pt x="730" y="331"/>
                  </a:lnTo>
                  <a:lnTo>
                    <a:pt x="738" y="330"/>
                  </a:lnTo>
                  <a:lnTo>
                    <a:pt x="742" y="330"/>
                  </a:lnTo>
                  <a:lnTo>
                    <a:pt x="745" y="330"/>
                  </a:lnTo>
                  <a:lnTo>
                    <a:pt x="749" y="327"/>
                  </a:lnTo>
                  <a:lnTo>
                    <a:pt x="758" y="324"/>
                  </a:lnTo>
                  <a:lnTo>
                    <a:pt x="766" y="320"/>
                  </a:lnTo>
                  <a:lnTo>
                    <a:pt x="783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88" y="320"/>
                  </a:lnTo>
                  <a:lnTo>
                    <a:pt x="783" y="331"/>
                  </a:lnTo>
                  <a:lnTo>
                    <a:pt x="783" y="334"/>
                  </a:lnTo>
                  <a:lnTo>
                    <a:pt x="788" y="336"/>
                  </a:lnTo>
                  <a:lnTo>
                    <a:pt x="792" y="336"/>
                  </a:lnTo>
                  <a:lnTo>
                    <a:pt x="803" y="334"/>
                  </a:lnTo>
                  <a:lnTo>
                    <a:pt x="813" y="336"/>
                  </a:lnTo>
                  <a:lnTo>
                    <a:pt x="830" y="324"/>
                  </a:lnTo>
                  <a:lnTo>
                    <a:pt x="840" y="324"/>
                  </a:lnTo>
                  <a:lnTo>
                    <a:pt x="841" y="323"/>
                  </a:lnTo>
                  <a:lnTo>
                    <a:pt x="841" y="319"/>
                  </a:lnTo>
                  <a:lnTo>
                    <a:pt x="840" y="303"/>
                  </a:lnTo>
                  <a:lnTo>
                    <a:pt x="840" y="295"/>
                  </a:lnTo>
                  <a:lnTo>
                    <a:pt x="837" y="289"/>
                  </a:lnTo>
                  <a:lnTo>
                    <a:pt x="837" y="286"/>
                  </a:lnTo>
                  <a:lnTo>
                    <a:pt x="837" y="285"/>
                  </a:lnTo>
                  <a:lnTo>
                    <a:pt x="844" y="278"/>
                  </a:lnTo>
                  <a:lnTo>
                    <a:pt x="846" y="273"/>
                  </a:lnTo>
                  <a:lnTo>
                    <a:pt x="841" y="265"/>
                  </a:lnTo>
                  <a:lnTo>
                    <a:pt x="841" y="254"/>
                  </a:lnTo>
                  <a:lnTo>
                    <a:pt x="846" y="248"/>
                  </a:lnTo>
                  <a:lnTo>
                    <a:pt x="848" y="245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2" y="244"/>
                  </a:lnTo>
                  <a:lnTo>
                    <a:pt x="865" y="244"/>
                  </a:lnTo>
                  <a:lnTo>
                    <a:pt x="878" y="245"/>
                  </a:lnTo>
                  <a:lnTo>
                    <a:pt x="875" y="237"/>
                  </a:lnTo>
                  <a:lnTo>
                    <a:pt x="882" y="228"/>
                  </a:lnTo>
                  <a:lnTo>
                    <a:pt x="879" y="227"/>
                  </a:lnTo>
                  <a:lnTo>
                    <a:pt x="882" y="224"/>
                  </a:lnTo>
                  <a:lnTo>
                    <a:pt x="884" y="220"/>
                  </a:lnTo>
                  <a:lnTo>
                    <a:pt x="884" y="215"/>
                  </a:lnTo>
                  <a:lnTo>
                    <a:pt x="888" y="213"/>
                  </a:lnTo>
                  <a:lnTo>
                    <a:pt x="891" y="203"/>
                  </a:lnTo>
                  <a:lnTo>
                    <a:pt x="894" y="200"/>
                  </a:lnTo>
                  <a:lnTo>
                    <a:pt x="895" y="200"/>
                  </a:lnTo>
                  <a:lnTo>
                    <a:pt x="898" y="203"/>
                  </a:lnTo>
                  <a:lnTo>
                    <a:pt x="898" y="204"/>
                  </a:lnTo>
                  <a:lnTo>
                    <a:pt x="902" y="208"/>
                  </a:lnTo>
                  <a:lnTo>
                    <a:pt x="903" y="208"/>
                  </a:lnTo>
                  <a:lnTo>
                    <a:pt x="911" y="198"/>
                  </a:lnTo>
                  <a:lnTo>
                    <a:pt x="911" y="194"/>
                  </a:lnTo>
                  <a:lnTo>
                    <a:pt x="908" y="194"/>
                  </a:lnTo>
                  <a:lnTo>
                    <a:pt x="903" y="190"/>
                  </a:lnTo>
                  <a:lnTo>
                    <a:pt x="903" y="183"/>
                  </a:lnTo>
                  <a:lnTo>
                    <a:pt x="898" y="177"/>
                  </a:lnTo>
                  <a:lnTo>
                    <a:pt x="895" y="170"/>
                  </a:lnTo>
                  <a:lnTo>
                    <a:pt x="895" y="169"/>
                  </a:lnTo>
                  <a:lnTo>
                    <a:pt x="906" y="160"/>
                  </a:lnTo>
                  <a:lnTo>
                    <a:pt x="906" y="155"/>
                  </a:lnTo>
                  <a:lnTo>
                    <a:pt x="902" y="150"/>
                  </a:lnTo>
                  <a:lnTo>
                    <a:pt x="894" y="149"/>
                  </a:lnTo>
                  <a:lnTo>
                    <a:pt x="894" y="145"/>
                  </a:lnTo>
                  <a:lnTo>
                    <a:pt x="903" y="138"/>
                  </a:lnTo>
                  <a:lnTo>
                    <a:pt x="903" y="119"/>
                  </a:lnTo>
                  <a:lnTo>
                    <a:pt x="908" y="116"/>
                  </a:lnTo>
                  <a:lnTo>
                    <a:pt x="915" y="119"/>
                  </a:lnTo>
                  <a:lnTo>
                    <a:pt x="916" y="116"/>
                  </a:lnTo>
                  <a:lnTo>
                    <a:pt x="920" y="111"/>
                  </a:lnTo>
                  <a:lnTo>
                    <a:pt x="923" y="106"/>
                  </a:lnTo>
                  <a:lnTo>
                    <a:pt x="928" y="106"/>
                  </a:lnTo>
                  <a:lnTo>
                    <a:pt x="929" y="106"/>
                  </a:lnTo>
                  <a:lnTo>
                    <a:pt x="936" y="108"/>
                  </a:lnTo>
                  <a:lnTo>
                    <a:pt x="942" y="111"/>
                  </a:lnTo>
                  <a:lnTo>
                    <a:pt x="953" y="119"/>
                  </a:lnTo>
                  <a:lnTo>
                    <a:pt x="956" y="119"/>
                  </a:lnTo>
                  <a:lnTo>
                    <a:pt x="957" y="116"/>
                  </a:lnTo>
                  <a:lnTo>
                    <a:pt x="961" y="111"/>
                  </a:lnTo>
                  <a:lnTo>
                    <a:pt x="961" y="106"/>
                  </a:lnTo>
                  <a:lnTo>
                    <a:pt x="966" y="99"/>
                  </a:lnTo>
                  <a:lnTo>
                    <a:pt x="974" y="92"/>
                  </a:lnTo>
                  <a:lnTo>
                    <a:pt x="966" y="78"/>
                  </a:lnTo>
                  <a:lnTo>
                    <a:pt x="966" y="75"/>
                  </a:lnTo>
                  <a:lnTo>
                    <a:pt x="973" y="70"/>
                  </a:lnTo>
                  <a:lnTo>
                    <a:pt x="983" y="63"/>
                  </a:lnTo>
                  <a:lnTo>
                    <a:pt x="990" y="53"/>
                  </a:lnTo>
                  <a:lnTo>
                    <a:pt x="991" y="50"/>
                  </a:lnTo>
                  <a:lnTo>
                    <a:pt x="994" y="43"/>
                  </a:lnTo>
                  <a:lnTo>
                    <a:pt x="991" y="41"/>
                  </a:lnTo>
                  <a:lnTo>
                    <a:pt x="991" y="37"/>
                  </a:lnTo>
                  <a:lnTo>
                    <a:pt x="998" y="33"/>
                  </a:lnTo>
                  <a:lnTo>
                    <a:pt x="1000" y="26"/>
                  </a:lnTo>
                  <a:lnTo>
                    <a:pt x="1004" y="24"/>
                  </a:lnTo>
                  <a:lnTo>
                    <a:pt x="1007" y="20"/>
                  </a:lnTo>
                  <a:lnTo>
                    <a:pt x="1004" y="16"/>
                  </a:lnTo>
                  <a:lnTo>
                    <a:pt x="1007" y="0"/>
                  </a:lnTo>
                  <a:lnTo>
                    <a:pt x="1035" y="3"/>
                  </a:lnTo>
                  <a:lnTo>
                    <a:pt x="1045" y="3"/>
                  </a:lnTo>
                  <a:lnTo>
                    <a:pt x="1099" y="3"/>
                  </a:lnTo>
                  <a:lnTo>
                    <a:pt x="1246" y="3"/>
                  </a:lnTo>
                  <a:lnTo>
                    <a:pt x="1250" y="7"/>
                  </a:lnTo>
                  <a:lnTo>
                    <a:pt x="1251" y="7"/>
                  </a:lnTo>
                  <a:lnTo>
                    <a:pt x="1254" y="9"/>
                  </a:lnTo>
                  <a:lnTo>
                    <a:pt x="1256" y="9"/>
                  </a:lnTo>
                  <a:lnTo>
                    <a:pt x="1260" y="16"/>
                  </a:lnTo>
                  <a:lnTo>
                    <a:pt x="1263" y="20"/>
                  </a:lnTo>
                  <a:lnTo>
                    <a:pt x="1271" y="20"/>
                  </a:lnTo>
                  <a:lnTo>
                    <a:pt x="1284" y="26"/>
                  </a:lnTo>
                  <a:lnTo>
                    <a:pt x="1290" y="33"/>
                  </a:lnTo>
                  <a:lnTo>
                    <a:pt x="1295" y="37"/>
                  </a:lnTo>
                  <a:lnTo>
                    <a:pt x="1301" y="41"/>
                  </a:lnTo>
                  <a:lnTo>
                    <a:pt x="1301" y="43"/>
                  </a:lnTo>
                  <a:lnTo>
                    <a:pt x="1305" y="48"/>
                  </a:lnTo>
                  <a:lnTo>
                    <a:pt x="1304" y="50"/>
                  </a:lnTo>
                  <a:lnTo>
                    <a:pt x="1305" y="57"/>
                  </a:lnTo>
                  <a:lnTo>
                    <a:pt x="1308" y="58"/>
                  </a:lnTo>
                  <a:lnTo>
                    <a:pt x="1305" y="63"/>
                  </a:lnTo>
                  <a:lnTo>
                    <a:pt x="1304" y="65"/>
                  </a:lnTo>
                  <a:lnTo>
                    <a:pt x="1304" y="67"/>
                  </a:lnTo>
                  <a:lnTo>
                    <a:pt x="1304" y="70"/>
                  </a:lnTo>
                  <a:lnTo>
                    <a:pt x="1305" y="74"/>
                  </a:lnTo>
                  <a:lnTo>
                    <a:pt x="1309" y="75"/>
                  </a:lnTo>
                  <a:lnTo>
                    <a:pt x="1314" y="84"/>
                  </a:lnTo>
                  <a:lnTo>
                    <a:pt x="1312" y="87"/>
                  </a:lnTo>
                  <a:lnTo>
                    <a:pt x="1314" y="88"/>
                  </a:lnTo>
                  <a:lnTo>
                    <a:pt x="1326" y="95"/>
                  </a:lnTo>
                  <a:lnTo>
                    <a:pt x="1329" y="99"/>
                  </a:lnTo>
                  <a:lnTo>
                    <a:pt x="1331" y="102"/>
                  </a:lnTo>
                  <a:lnTo>
                    <a:pt x="1333" y="99"/>
                  </a:lnTo>
                  <a:lnTo>
                    <a:pt x="1335" y="102"/>
                  </a:lnTo>
                  <a:lnTo>
                    <a:pt x="1338" y="102"/>
                  </a:lnTo>
                  <a:lnTo>
                    <a:pt x="1339" y="104"/>
                  </a:lnTo>
                  <a:lnTo>
                    <a:pt x="1342" y="104"/>
                  </a:lnTo>
                  <a:lnTo>
                    <a:pt x="1343" y="111"/>
                  </a:lnTo>
                  <a:lnTo>
                    <a:pt x="1342" y="115"/>
                  </a:lnTo>
                  <a:lnTo>
                    <a:pt x="1343" y="115"/>
                  </a:lnTo>
                  <a:lnTo>
                    <a:pt x="1343" y="119"/>
                  </a:lnTo>
                  <a:lnTo>
                    <a:pt x="1346" y="123"/>
                  </a:lnTo>
                  <a:lnTo>
                    <a:pt x="1343" y="128"/>
                  </a:lnTo>
                  <a:lnTo>
                    <a:pt x="1349" y="128"/>
                  </a:lnTo>
                  <a:lnTo>
                    <a:pt x="1350" y="132"/>
                  </a:lnTo>
                  <a:lnTo>
                    <a:pt x="1353" y="133"/>
                  </a:lnTo>
                  <a:lnTo>
                    <a:pt x="1353" y="136"/>
                  </a:lnTo>
                  <a:lnTo>
                    <a:pt x="1355" y="136"/>
                  </a:lnTo>
                  <a:lnTo>
                    <a:pt x="1362" y="129"/>
                  </a:lnTo>
                  <a:lnTo>
                    <a:pt x="1366" y="128"/>
                  </a:lnTo>
                  <a:lnTo>
                    <a:pt x="1367" y="123"/>
                  </a:lnTo>
                  <a:lnTo>
                    <a:pt x="1370" y="123"/>
                  </a:lnTo>
                  <a:lnTo>
                    <a:pt x="1372" y="121"/>
                  </a:lnTo>
                  <a:lnTo>
                    <a:pt x="1376" y="125"/>
                  </a:lnTo>
                  <a:lnTo>
                    <a:pt x="1379" y="129"/>
                  </a:lnTo>
                  <a:lnTo>
                    <a:pt x="1383" y="132"/>
                  </a:lnTo>
                  <a:lnTo>
                    <a:pt x="1391" y="133"/>
                  </a:lnTo>
                  <a:lnTo>
                    <a:pt x="1396" y="133"/>
                  </a:lnTo>
                  <a:lnTo>
                    <a:pt x="1400" y="136"/>
                  </a:lnTo>
                  <a:lnTo>
                    <a:pt x="1404" y="138"/>
                  </a:lnTo>
                  <a:lnTo>
                    <a:pt x="1407" y="140"/>
                  </a:lnTo>
                  <a:lnTo>
                    <a:pt x="1407" y="145"/>
                  </a:lnTo>
                  <a:lnTo>
                    <a:pt x="1404" y="149"/>
                  </a:lnTo>
                  <a:lnTo>
                    <a:pt x="1401" y="157"/>
                  </a:lnTo>
                  <a:lnTo>
                    <a:pt x="1404" y="166"/>
                  </a:lnTo>
                  <a:lnTo>
                    <a:pt x="1404" y="173"/>
                  </a:lnTo>
                  <a:lnTo>
                    <a:pt x="1407" y="177"/>
                  </a:lnTo>
                  <a:lnTo>
                    <a:pt x="1408" y="179"/>
                  </a:lnTo>
                  <a:lnTo>
                    <a:pt x="1413" y="179"/>
                  </a:lnTo>
                  <a:lnTo>
                    <a:pt x="1416" y="183"/>
                  </a:lnTo>
                  <a:lnTo>
                    <a:pt x="1413" y="190"/>
                  </a:lnTo>
                  <a:lnTo>
                    <a:pt x="1417" y="194"/>
                  </a:lnTo>
                  <a:lnTo>
                    <a:pt x="1416" y="198"/>
                  </a:lnTo>
                  <a:lnTo>
                    <a:pt x="1411" y="204"/>
                  </a:lnTo>
                  <a:lnTo>
                    <a:pt x="1411" y="207"/>
                  </a:lnTo>
                  <a:lnTo>
                    <a:pt x="1413" y="208"/>
                  </a:lnTo>
                  <a:lnTo>
                    <a:pt x="1428" y="220"/>
                  </a:lnTo>
                  <a:lnTo>
                    <a:pt x="1430" y="220"/>
                  </a:lnTo>
                  <a:lnTo>
                    <a:pt x="1432" y="215"/>
                  </a:lnTo>
                  <a:lnTo>
                    <a:pt x="1425" y="208"/>
                  </a:lnTo>
                  <a:lnTo>
                    <a:pt x="1425" y="204"/>
                  </a:lnTo>
                  <a:lnTo>
                    <a:pt x="1428" y="203"/>
                  </a:lnTo>
                  <a:lnTo>
                    <a:pt x="1432" y="200"/>
                  </a:lnTo>
                  <a:lnTo>
                    <a:pt x="1434" y="198"/>
                  </a:lnTo>
                  <a:lnTo>
                    <a:pt x="1442" y="200"/>
                  </a:lnTo>
                  <a:lnTo>
                    <a:pt x="1447" y="204"/>
                  </a:lnTo>
                  <a:lnTo>
                    <a:pt x="1455" y="204"/>
                  </a:lnTo>
                  <a:lnTo>
                    <a:pt x="1459" y="204"/>
                  </a:lnTo>
                  <a:lnTo>
                    <a:pt x="1462" y="211"/>
                  </a:lnTo>
                  <a:lnTo>
                    <a:pt x="1465" y="215"/>
                  </a:lnTo>
                  <a:lnTo>
                    <a:pt x="1465" y="220"/>
                  </a:lnTo>
                  <a:lnTo>
                    <a:pt x="1458" y="220"/>
                  </a:lnTo>
                  <a:lnTo>
                    <a:pt x="1455" y="222"/>
                  </a:lnTo>
                  <a:lnTo>
                    <a:pt x="1462" y="227"/>
                  </a:lnTo>
                  <a:lnTo>
                    <a:pt x="1466" y="232"/>
                  </a:lnTo>
                  <a:lnTo>
                    <a:pt x="1465" y="237"/>
                  </a:lnTo>
                  <a:lnTo>
                    <a:pt x="1466" y="241"/>
                  </a:lnTo>
                  <a:lnTo>
                    <a:pt x="1471" y="244"/>
                  </a:lnTo>
                  <a:lnTo>
                    <a:pt x="1474" y="245"/>
                  </a:lnTo>
                  <a:lnTo>
                    <a:pt x="1471" y="249"/>
                  </a:lnTo>
                  <a:lnTo>
                    <a:pt x="1471" y="252"/>
                  </a:lnTo>
                  <a:lnTo>
                    <a:pt x="1479" y="273"/>
                  </a:lnTo>
                  <a:lnTo>
                    <a:pt x="1488" y="276"/>
                  </a:lnTo>
                  <a:lnTo>
                    <a:pt x="1496" y="270"/>
                  </a:lnTo>
                  <a:lnTo>
                    <a:pt x="1503" y="270"/>
                  </a:lnTo>
                  <a:lnTo>
                    <a:pt x="1509" y="270"/>
                  </a:lnTo>
                  <a:lnTo>
                    <a:pt x="1513" y="280"/>
                  </a:lnTo>
                  <a:lnTo>
                    <a:pt x="1519" y="282"/>
                  </a:lnTo>
                  <a:lnTo>
                    <a:pt x="1523" y="289"/>
                  </a:lnTo>
                  <a:lnTo>
                    <a:pt x="1523" y="295"/>
                  </a:lnTo>
                  <a:lnTo>
                    <a:pt x="1524" y="297"/>
                  </a:lnTo>
                  <a:lnTo>
                    <a:pt x="1527" y="295"/>
                  </a:lnTo>
                  <a:lnTo>
                    <a:pt x="1540" y="299"/>
                  </a:lnTo>
                  <a:lnTo>
                    <a:pt x="1544" y="297"/>
                  </a:lnTo>
                  <a:lnTo>
                    <a:pt x="1550" y="297"/>
                  </a:lnTo>
                  <a:lnTo>
                    <a:pt x="1550" y="293"/>
                  </a:lnTo>
                  <a:lnTo>
                    <a:pt x="1557" y="293"/>
                  </a:lnTo>
                  <a:lnTo>
                    <a:pt x="1563" y="289"/>
                  </a:lnTo>
                  <a:lnTo>
                    <a:pt x="1563" y="282"/>
                  </a:lnTo>
                  <a:lnTo>
                    <a:pt x="1563" y="280"/>
                  </a:lnTo>
                  <a:lnTo>
                    <a:pt x="1565" y="278"/>
                  </a:lnTo>
                  <a:lnTo>
                    <a:pt x="1563" y="273"/>
                  </a:lnTo>
                  <a:lnTo>
                    <a:pt x="1565" y="269"/>
                  </a:lnTo>
                  <a:lnTo>
                    <a:pt x="1570" y="265"/>
                  </a:lnTo>
                  <a:lnTo>
                    <a:pt x="1570" y="254"/>
                  </a:lnTo>
                  <a:lnTo>
                    <a:pt x="1571" y="249"/>
                  </a:lnTo>
                  <a:lnTo>
                    <a:pt x="1574" y="249"/>
                  </a:lnTo>
                  <a:lnTo>
                    <a:pt x="1581" y="254"/>
                  </a:lnTo>
                  <a:lnTo>
                    <a:pt x="1587" y="254"/>
                  </a:lnTo>
                  <a:lnTo>
                    <a:pt x="1591" y="256"/>
                  </a:lnTo>
                  <a:lnTo>
                    <a:pt x="1595" y="252"/>
                  </a:lnTo>
                  <a:lnTo>
                    <a:pt x="1595" y="249"/>
                  </a:lnTo>
                  <a:lnTo>
                    <a:pt x="1599" y="248"/>
                  </a:lnTo>
                  <a:lnTo>
                    <a:pt x="1599" y="245"/>
                  </a:lnTo>
                  <a:lnTo>
                    <a:pt x="1602" y="244"/>
                  </a:lnTo>
                  <a:lnTo>
                    <a:pt x="1599" y="241"/>
                  </a:lnTo>
                  <a:lnTo>
                    <a:pt x="1602" y="237"/>
                  </a:lnTo>
                  <a:lnTo>
                    <a:pt x="1606" y="237"/>
                  </a:lnTo>
                  <a:lnTo>
                    <a:pt x="1611" y="235"/>
                  </a:lnTo>
                  <a:lnTo>
                    <a:pt x="1612" y="241"/>
                  </a:lnTo>
                  <a:lnTo>
                    <a:pt x="1615" y="244"/>
                  </a:lnTo>
                  <a:lnTo>
                    <a:pt x="1623" y="241"/>
                  </a:lnTo>
                  <a:lnTo>
                    <a:pt x="1631" y="244"/>
                  </a:lnTo>
                  <a:lnTo>
                    <a:pt x="1632" y="245"/>
                  </a:lnTo>
                  <a:lnTo>
                    <a:pt x="1636" y="248"/>
                  </a:lnTo>
                  <a:lnTo>
                    <a:pt x="1639" y="249"/>
                  </a:lnTo>
                  <a:lnTo>
                    <a:pt x="1636" y="256"/>
                  </a:lnTo>
                  <a:lnTo>
                    <a:pt x="1639" y="258"/>
                  </a:lnTo>
                  <a:lnTo>
                    <a:pt x="1645" y="270"/>
                  </a:lnTo>
                  <a:lnTo>
                    <a:pt x="1649" y="270"/>
                  </a:lnTo>
                  <a:lnTo>
                    <a:pt x="1652" y="270"/>
                  </a:lnTo>
                  <a:lnTo>
                    <a:pt x="1653" y="273"/>
                  </a:lnTo>
                  <a:lnTo>
                    <a:pt x="1656" y="273"/>
                  </a:lnTo>
                  <a:lnTo>
                    <a:pt x="1664" y="278"/>
                  </a:lnTo>
                  <a:lnTo>
                    <a:pt x="1666" y="278"/>
                  </a:lnTo>
                  <a:lnTo>
                    <a:pt x="1670" y="278"/>
                  </a:lnTo>
                  <a:lnTo>
                    <a:pt x="1670" y="280"/>
                  </a:lnTo>
                  <a:lnTo>
                    <a:pt x="1670" y="282"/>
                  </a:lnTo>
                  <a:lnTo>
                    <a:pt x="1673" y="285"/>
                  </a:lnTo>
                  <a:lnTo>
                    <a:pt x="1674" y="293"/>
                  </a:lnTo>
                  <a:lnTo>
                    <a:pt x="1681" y="299"/>
                  </a:lnTo>
                  <a:lnTo>
                    <a:pt x="1683" y="306"/>
                  </a:lnTo>
                  <a:lnTo>
                    <a:pt x="1688" y="310"/>
                  </a:lnTo>
                  <a:lnTo>
                    <a:pt x="1681" y="319"/>
                  </a:lnTo>
                  <a:lnTo>
                    <a:pt x="1679" y="320"/>
                  </a:lnTo>
                  <a:lnTo>
                    <a:pt x="1670" y="338"/>
                  </a:lnTo>
                  <a:lnTo>
                    <a:pt x="1669" y="344"/>
                  </a:lnTo>
                  <a:lnTo>
                    <a:pt x="1669" y="351"/>
                  </a:lnTo>
                  <a:lnTo>
                    <a:pt x="1664" y="355"/>
                  </a:lnTo>
                  <a:lnTo>
                    <a:pt x="1664" y="360"/>
                  </a:lnTo>
                  <a:lnTo>
                    <a:pt x="1662" y="360"/>
                  </a:lnTo>
                  <a:lnTo>
                    <a:pt x="1660" y="365"/>
                  </a:lnTo>
                  <a:lnTo>
                    <a:pt x="1660" y="369"/>
                  </a:lnTo>
                  <a:lnTo>
                    <a:pt x="1660" y="374"/>
                  </a:lnTo>
                  <a:lnTo>
                    <a:pt x="1660" y="378"/>
                  </a:lnTo>
                  <a:lnTo>
                    <a:pt x="1664" y="385"/>
                  </a:lnTo>
                  <a:lnTo>
                    <a:pt x="1666" y="388"/>
                  </a:lnTo>
                  <a:lnTo>
                    <a:pt x="1669" y="394"/>
                  </a:lnTo>
                  <a:lnTo>
                    <a:pt x="1670" y="396"/>
                  </a:lnTo>
                  <a:lnTo>
                    <a:pt x="1670" y="401"/>
                  </a:lnTo>
                  <a:lnTo>
                    <a:pt x="1670" y="402"/>
                  </a:lnTo>
                  <a:lnTo>
                    <a:pt x="1669" y="413"/>
                  </a:lnTo>
                  <a:lnTo>
                    <a:pt x="1670" y="418"/>
                  </a:lnTo>
                  <a:lnTo>
                    <a:pt x="1669" y="419"/>
                  </a:lnTo>
                  <a:lnTo>
                    <a:pt x="1666" y="418"/>
                  </a:lnTo>
                  <a:lnTo>
                    <a:pt x="1660" y="415"/>
                  </a:lnTo>
                  <a:lnTo>
                    <a:pt x="1653" y="415"/>
                  </a:lnTo>
                  <a:lnTo>
                    <a:pt x="1649" y="418"/>
                  </a:lnTo>
                  <a:lnTo>
                    <a:pt x="1647" y="422"/>
                  </a:lnTo>
                  <a:lnTo>
                    <a:pt x="1636" y="422"/>
                  </a:lnTo>
                  <a:lnTo>
                    <a:pt x="1636" y="423"/>
                  </a:lnTo>
                  <a:lnTo>
                    <a:pt x="1636" y="427"/>
                  </a:lnTo>
                  <a:lnTo>
                    <a:pt x="1639" y="430"/>
                  </a:lnTo>
                  <a:lnTo>
                    <a:pt x="1643" y="427"/>
                  </a:lnTo>
                  <a:lnTo>
                    <a:pt x="1643" y="430"/>
                  </a:lnTo>
                  <a:lnTo>
                    <a:pt x="1640" y="436"/>
                  </a:lnTo>
                  <a:lnTo>
                    <a:pt x="1643" y="440"/>
                  </a:lnTo>
                  <a:lnTo>
                    <a:pt x="1640" y="443"/>
                  </a:lnTo>
                  <a:lnTo>
                    <a:pt x="1639" y="447"/>
                  </a:lnTo>
                  <a:lnTo>
                    <a:pt x="1639" y="450"/>
                  </a:lnTo>
                  <a:lnTo>
                    <a:pt x="1639" y="456"/>
                  </a:lnTo>
                  <a:lnTo>
                    <a:pt x="1643" y="454"/>
                  </a:lnTo>
                  <a:lnTo>
                    <a:pt x="1643" y="456"/>
                  </a:lnTo>
                  <a:lnTo>
                    <a:pt x="1647" y="459"/>
                  </a:lnTo>
                  <a:lnTo>
                    <a:pt x="1653" y="459"/>
                  </a:lnTo>
                  <a:lnTo>
                    <a:pt x="1657" y="463"/>
                  </a:lnTo>
                  <a:lnTo>
                    <a:pt x="1662" y="464"/>
                  </a:lnTo>
                  <a:lnTo>
                    <a:pt x="1657" y="467"/>
                  </a:lnTo>
                  <a:lnTo>
                    <a:pt x="1662" y="473"/>
                  </a:lnTo>
                  <a:lnTo>
                    <a:pt x="1660" y="476"/>
                  </a:lnTo>
                  <a:lnTo>
                    <a:pt x="1660" y="480"/>
                  </a:lnTo>
                  <a:lnTo>
                    <a:pt x="1657" y="480"/>
                  </a:lnTo>
                  <a:lnTo>
                    <a:pt x="1652" y="485"/>
                  </a:lnTo>
                  <a:lnTo>
                    <a:pt x="1653" y="488"/>
                  </a:lnTo>
                  <a:lnTo>
                    <a:pt x="1653" y="490"/>
                  </a:lnTo>
                  <a:lnTo>
                    <a:pt x="1656" y="493"/>
                  </a:lnTo>
                  <a:lnTo>
                    <a:pt x="1657" y="494"/>
                  </a:lnTo>
                  <a:lnTo>
                    <a:pt x="1670" y="501"/>
                  </a:lnTo>
                  <a:lnTo>
                    <a:pt x="1662" y="504"/>
                  </a:lnTo>
                  <a:lnTo>
                    <a:pt x="1662" y="505"/>
                  </a:lnTo>
                  <a:lnTo>
                    <a:pt x="1669" y="512"/>
                  </a:lnTo>
                  <a:lnTo>
                    <a:pt x="1673" y="509"/>
                  </a:lnTo>
                  <a:lnTo>
                    <a:pt x="1673" y="514"/>
                  </a:lnTo>
                  <a:lnTo>
                    <a:pt x="1674" y="514"/>
                  </a:lnTo>
                  <a:lnTo>
                    <a:pt x="1674" y="522"/>
                  </a:lnTo>
                  <a:lnTo>
                    <a:pt x="1677" y="522"/>
                  </a:lnTo>
                  <a:lnTo>
                    <a:pt x="1677" y="525"/>
                  </a:lnTo>
                  <a:lnTo>
                    <a:pt x="1679" y="525"/>
                  </a:lnTo>
                  <a:lnTo>
                    <a:pt x="1679" y="526"/>
                  </a:lnTo>
                  <a:lnTo>
                    <a:pt x="1677" y="538"/>
                  </a:lnTo>
                  <a:lnTo>
                    <a:pt x="1679" y="542"/>
                  </a:lnTo>
                  <a:lnTo>
                    <a:pt x="1681" y="542"/>
                  </a:lnTo>
                  <a:lnTo>
                    <a:pt x="1683" y="539"/>
                  </a:lnTo>
                  <a:lnTo>
                    <a:pt x="1683" y="542"/>
                  </a:lnTo>
                  <a:lnTo>
                    <a:pt x="1686" y="542"/>
                  </a:lnTo>
                  <a:lnTo>
                    <a:pt x="1683" y="543"/>
                  </a:lnTo>
                  <a:lnTo>
                    <a:pt x="1679" y="552"/>
                  </a:lnTo>
                  <a:lnTo>
                    <a:pt x="1674" y="552"/>
                  </a:lnTo>
                  <a:lnTo>
                    <a:pt x="1677" y="559"/>
                  </a:lnTo>
                  <a:lnTo>
                    <a:pt x="1677" y="563"/>
                  </a:lnTo>
                  <a:lnTo>
                    <a:pt x="1670" y="566"/>
                  </a:lnTo>
                  <a:lnTo>
                    <a:pt x="1669" y="570"/>
                  </a:lnTo>
                  <a:lnTo>
                    <a:pt x="1664" y="570"/>
                  </a:lnTo>
                  <a:lnTo>
                    <a:pt x="1662" y="567"/>
                  </a:lnTo>
                  <a:lnTo>
                    <a:pt x="1653" y="572"/>
                  </a:lnTo>
                  <a:lnTo>
                    <a:pt x="1656" y="575"/>
                  </a:lnTo>
                  <a:lnTo>
                    <a:pt x="1660" y="575"/>
                  </a:lnTo>
                  <a:lnTo>
                    <a:pt x="1669" y="579"/>
                  </a:lnTo>
                  <a:lnTo>
                    <a:pt x="1669" y="584"/>
                  </a:lnTo>
                  <a:lnTo>
                    <a:pt x="1662" y="593"/>
                  </a:lnTo>
                  <a:lnTo>
                    <a:pt x="1666" y="596"/>
                  </a:lnTo>
                  <a:lnTo>
                    <a:pt x="1670" y="597"/>
                  </a:lnTo>
                  <a:lnTo>
                    <a:pt x="1670" y="600"/>
                  </a:lnTo>
                  <a:lnTo>
                    <a:pt x="1669" y="604"/>
                  </a:lnTo>
                  <a:lnTo>
                    <a:pt x="1673" y="606"/>
                  </a:lnTo>
                  <a:lnTo>
                    <a:pt x="1673" y="613"/>
                  </a:lnTo>
                  <a:lnTo>
                    <a:pt x="1674" y="620"/>
                  </a:lnTo>
                  <a:lnTo>
                    <a:pt x="1674" y="621"/>
                  </a:lnTo>
                  <a:lnTo>
                    <a:pt x="1674" y="628"/>
                  </a:lnTo>
                  <a:lnTo>
                    <a:pt x="1670" y="633"/>
                  </a:lnTo>
                  <a:lnTo>
                    <a:pt x="1670" y="641"/>
                  </a:lnTo>
                  <a:lnTo>
                    <a:pt x="1669" y="642"/>
                  </a:lnTo>
                  <a:lnTo>
                    <a:pt x="1670" y="645"/>
                  </a:lnTo>
                  <a:lnTo>
                    <a:pt x="1670" y="647"/>
                  </a:lnTo>
                  <a:lnTo>
                    <a:pt x="1669" y="647"/>
                  </a:lnTo>
                  <a:lnTo>
                    <a:pt x="1666" y="651"/>
                  </a:lnTo>
                  <a:lnTo>
                    <a:pt x="1669" y="654"/>
                  </a:lnTo>
                  <a:lnTo>
                    <a:pt x="1669" y="659"/>
                  </a:lnTo>
                  <a:lnTo>
                    <a:pt x="1664" y="662"/>
                  </a:lnTo>
                  <a:lnTo>
                    <a:pt x="1664" y="664"/>
                  </a:lnTo>
                  <a:lnTo>
                    <a:pt x="1660" y="675"/>
                  </a:lnTo>
                  <a:lnTo>
                    <a:pt x="1653" y="679"/>
                  </a:lnTo>
                  <a:lnTo>
                    <a:pt x="1653" y="682"/>
                  </a:lnTo>
                  <a:lnTo>
                    <a:pt x="1652" y="683"/>
                  </a:lnTo>
                  <a:lnTo>
                    <a:pt x="1653" y="691"/>
                  </a:lnTo>
                  <a:lnTo>
                    <a:pt x="1652" y="691"/>
                  </a:lnTo>
                  <a:lnTo>
                    <a:pt x="1652" y="695"/>
                  </a:lnTo>
                  <a:lnTo>
                    <a:pt x="1649" y="699"/>
                  </a:lnTo>
                  <a:lnTo>
                    <a:pt x="1649" y="703"/>
                  </a:lnTo>
                  <a:lnTo>
                    <a:pt x="1647" y="713"/>
                  </a:lnTo>
                  <a:lnTo>
                    <a:pt x="1647" y="716"/>
                  </a:lnTo>
                  <a:lnTo>
                    <a:pt x="1653" y="716"/>
                  </a:lnTo>
                  <a:lnTo>
                    <a:pt x="1653" y="717"/>
                  </a:lnTo>
                  <a:lnTo>
                    <a:pt x="1660" y="720"/>
                  </a:lnTo>
                  <a:lnTo>
                    <a:pt x="1660" y="722"/>
                  </a:lnTo>
                  <a:lnTo>
                    <a:pt x="1660" y="726"/>
                  </a:lnTo>
                  <a:lnTo>
                    <a:pt x="1662" y="729"/>
                  </a:lnTo>
                  <a:lnTo>
                    <a:pt x="1653" y="732"/>
                  </a:lnTo>
                  <a:lnTo>
                    <a:pt x="1653" y="736"/>
                  </a:lnTo>
                  <a:lnTo>
                    <a:pt x="1653" y="737"/>
                  </a:lnTo>
                  <a:lnTo>
                    <a:pt x="1653" y="744"/>
                  </a:lnTo>
                  <a:lnTo>
                    <a:pt x="1656" y="748"/>
                  </a:lnTo>
                  <a:lnTo>
                    <a:pt x="1660" y="754"/>
                  </a:lnTo>
                  <a:lnTo>
                    <a:pt x="1664" y="761"/>
                  </a:lnTo>
                  <a:lnTo>
                    <a:pt x="1660" y="763"/>
                  </a:lnTo>
                  <a:lnTo>
                    <a:pt x="1662" y="767"/>
                  </a:lnTo>
                  <a:lnTo>
                    <a:pt x="1664" y="767"/>
                  </a:lnTo>
                  <a:lnTo>
                    <a:pt x="1666" y="771"/>
                  </a:lnTo>
                  <a:lnTo>
                    <a:pt x="1670" y="771"/>
                  </a:lnTo>
                  <a:lnTo>
                    <a:pt x="1673" y="771"/>
                  </a:lnTo>
                  <a:lnTo>
                    <a:pt x="1674" y="778"/>
                  </a:lnTo>
                  <a:lnTo>
                    <a:pt x="1677" y="778"/>
                  </a:lnTo>
                  <a:lnTo>
                    <a:pt x="1677" y="787"/>
                  </a:lnTo>
                  <a:lnTo>
                    <a:pt x="1679" y="791"/>
                  </a:lnTo>
                  <a:lnTo>
                    <a:pt x="1681" y="791"/>
                  </a:lnTo>
                  <a:lnTo>
                    <a:pt x="1683" y="794"/>
                  </a:lnTo>
                  <a:lnTo>
                    <a:pt x="1688" y="795"/>
                  </a:lnTo>
                  <a:lnTo>
                    <a:pt x="1686" y="798"/>
                  </a:lnTo>
                  <a:lnTo>
                    <a:pt x="1686" y="799"/>
                  </a:lnTo>
                  <a:lnTo>
                    <a:pt x="1688" y="799"/>
                  </a:lnTo>
                  <a:lnTo>
                    <a:pt x="1690" y="799"/>
                  </a:lnTo>
                  <a:lnTo>
                    <a:pt x="1688" y="811"/>
                  </a:lnTo>
                  <a:lnTo>
                    <a:pt x="1686" y="812"/>
                  </a:lnTo>
                  <a:lnTo>
                    <a:pt x="1688" y="815"/>
                  </a:lnTo>
                  <a:lnTo>
                    <a:pt x="1683" y="823"/>
                  </a:lnTo>
                  <a:lnTo>
                    <a:pt x="1683" y="836"/>
                  </a:lnTo>
                  <a:lnTo>
                    <a:pt x="1688" y="840"/>
                  </a:lnTo>
                  <a:lnTo>
                    <a:pt x="1688" y="845"/>
                  </a:lnTo>
                  <a:lnTo>
                    <a:pt x="1683" y="849"/>
                  </a:lnTo>
                  <a:lnTo>
                    <a:pt x="1686" y="856"/>
                  </a:lnTo>
                  <a:lnTo>
                    <a:pt x="1683" y="857"/>
                  </a:lnTo>
                  <a:lnTo>
                    <a:pt x="1686" y="862"/>
                  </a:lnTo>
                  <a:lnTo>
                    <a:pt x="1681" y="869"/>
                  </a:lnTo>
                  <a:lnTo>
                    <a:pt x="1683" y="870"/>
                  </a:lnTo>
                  <a:lnTo>
                    <a:pt x="1683" y="873"/>
                  </a:lnTo>
                  <a:lnTo>
                    <a:pt x="1683" y="877"/>
                  </a:lnTo>
                  <a:lnTo>
                    <a:pt x="1683" y="881"/>
                  </a:lnTo>
                  <a:lnTo>
                    <a:pt x="1683" y="883"/>
                  </a:lnTo>
                  <a:lnTo>
                    <a:pt x="1681" y="883"/>
                  </a:lnTo>
                  <a:lnTo>
                    <a:pt x="1679" y="886"/>
                  </a:lnTo>
                  <a:lnTo>
                    <a:pt x="1679" y="891"/>
                  </a:lnTo>
                  <a:lnTo>
                    <a:pt x="1683" y="896"/>
                  </a:lnTo>
                  <a:lnTo>
                    <a:pt x="1686" y="896"/>
                  </a:lnTo>
                  <a:lnTo>
                    <a:pt x="1686" y="898"/>
                  </a:lnTo>
                  <a:lnTo>
                    <a:pt x="1681" y="901"/>
                  </a:lnTo>
                  <a:lnTo>
                    <a:pt x="1681" y="903"/>
                  </a:lnTo>
                  <a:lnTo>
                    <a:pt x="1683" y="907"/>
                  </a:lnTo>
                  <a:lnTo>
                    <a:pt x="1683" y="911"/>
                  </a:lnTo>
                  <a:lnTo>
                    <a:pt x="1686" y="914"/>
                  </a:lnTo>
                  <a:lnTo>
                    <a:pt x="1683" y="920"/>
                  </a:lnTo>
                  <a:lnTo>
                    <a:pt x="1686" y="924"/>
                  </a:lnTo>
                  <a:lnTo>
                    <a:pt x="1681" y="924"/>
                  </a:lnTo>
                  <a:lnTo>
                    <a:pt x="1681" y="922"/>
                  </a:lnTo>
                  <a:lnTo>
                    <a:pt x="1679" y="920"/>
                  </a:lnTo>
                  <a:lnTo>
                    <a:pt x="1679" y="918"/>
                  </a:lnTo>
                  <a:lnTo>
                    <a:pt x="1677" y="920"/>
                  </a:lnTo>
                  <a:lnTo>
                    <a:pt x="1674" y="922"/>
                  </a:lnTo>
                  <a:lnTo>
                    <a:pt x="1677" y="927"/>
                  </a:lnTo>
                  <a:lnTo>
                    <a:pt x="1674" y="931"/>
                  </a:lnTo>
                  <a:lnTo>
                    <a:pt x="1674" y="937"/>
                  </a:lnTo>
                  <a:lnTo>
                    <a:pt x="1670" y="939"/>
                  </a:lnTo>
                  <a:lnTo>
                    <a:pt x="1670" y="944"/>
                  </a:lnTo>
                  <a:lnTo>
                    <a:pt x="1670" y="952"/>
                  </a:lnTo>
                  <a:lnTo>
                    <a:pt x="1669" y="952"/>
                  </a:lnTo>
                  <a:lnTo>
                    <a:pt x="1670" y="955"/>
                  </a:lnTo>
                  <a:lnTo>
                    <a:pt x="1670" y="959"/>
                  </a:lnTo>
                  <a:lnTo>
                    <a:pt x="1673" y="959"/>
                  </a:lnTo>
                  <a:lnTo>
                    <a:pt x="1673" y="963"/>
                  </a:lnTo>
                  <a:lnTo>
                    <a:pt x="1670" y="969"/>
                  </a:lnTo>
                  <a:lnTo>
                    <a:pt x="1670" y="973"/>
                  </a:lnTo>
                  <a:lnTo>
                    <a:pt x="1669" y="976"/>
                  </a:lnTo>
                  <a:lnTo>
                    <a:pt x="1669" y="982"/>
                  </a:lnTo>
                  <a:lnTo>
                    <a:pt x="1666" y="982"/>
                  </a:lnTo>
                  <a:lnTo>
                    <a:pt x="1662" y="982"/>
                  </a:lnTo>
                  <a:lnTo>
                    <a:pt x="1662" y="985"/>
                  </a:lnTo>
                  <a:lnTo>
                    <a:pt x="1701" y="986"/>
                  </a:lnTo>
                  <a:lnTo>
                    <a:pt x="1836" y="986"/>
                  </a:lnTo>
                  <a:lnTo>
                    <a:pt x="2008" y="986"/>
                  </a:lnTo>
                  <a:lnTo>
                    <a:pt x="2010" y="986"/>
                  </a:lnTo>
                  <a:lnTo>
                    <a:pt x="2010" y="993"/>
                  </a:lnTo>
                  <a:lnTo>
                    <a:pt x="2012" y="995"/>
                  </a:lnTo>
                  <a:lnTo>
                    <a:pt x="2014" y="995"/>
                  </a:lnTo>
                  <a:lnTo>
                    <a:pt x="2012" y="1003"/>
                  </a:lnTo>
                  <a:lnTo>
                    <a:pt x="2014" y="1003"/>
                  </a:lnTo>
                  <a:lnTo>
                    <a:pt x="2017" y="1002"/>
                  </a:lnTo>
                  <a:lnTo>
                    <a:pt x="2021" y="1003"/>
                  </a:lnTo>
                  <a:lnTo>
                    <a:pt x="2022" y="1006"/>
                  </a:lnTo>
                  <a:lnTo>
                    <a:pt x="2021" y="1013"/>
                  </a:lnTo>
                  <a:lnTo>
                    <a:pt x="2022" y="1013"/>
                  </a:lnTo>
                  <a:lnTo>
                    <a:pt x="2025" y="1013"/>
                  </a:lnTo>
                  <a:lnTo>
                    <a:pt x="2025" y="1014"/>
                  </a:lnTo>
                  <a:lnTo>
                    <a:pt x="2028" y="1017"/>
                  </a:lnTo>
                  <a:lnTo>
                    <a:pt x="2028" y="1019"/>
                  </a:lnTo>
                  <a:lnTo>
                    <a:pt x="2029" y="1021"/>
                  </a:lnTo>
                  <a:lnTo>
                    <a:pt x="2032" y="1021"/>
                  </a:lnTo>
                  <a:lnTo>
                    <a:pt x="2034" y="1021"/>
                  </a:lnTo>
                  <a:lnTo>
                    <a:pt x="2036" y="1021"/>
                  </a:lnTo>
                  <a:lnTo>
                    <a:pt x="2042" y="1026"/>
                  </a:lnTo>
                  <a:lnTo>
                    <a:pt x="2045" y="1023"/>
                  </a:lnTo>
                  <a:lnTo>
                    <a:pt x="2042" y="1023"/>
                  </a:lnTo>
                  <a:lnTo>
                    <a:pt x="2045" y="1017"/>
                  </a:lnTo>
                  <a:lnTo>
                    <a:pt x="2042" y="1014"/>
                  </a:lnTo>
                  <a:lnTo>
                    <a:pt x="2046" y="1017"/>
                  </a:lnTo>
                  <a:lnTo>
                    <a:pt x="2053" y="1010"/>
                  </a:lnTo>
                  <a:lnTo>
                    <a:pt x="2055" y="1010"/>
                  </a:lnTo>
                  <a:lnTo>
                    <a:pt x="2058" y="1007"/>
                  </a:lnTo>
                  <a:lnTo>
                    <a:pt x="2059" y="1010"/>
                  </a:lnTo>
                  <a:lnTo>
                    <a:pt x="2062" y="1010"/>
                  </a:lnTo>
                  <a:lnTo>
                    <a:pt x="2063" y="1010"/>
                  </a:lnTo>
                  <a:lnTo>
                    <a:pt x="2063" y="1013"/>
                  </a:lnTo>
                  <a:lnTo>
                    <a:pt x="2063" y="1017"/>
                  </a:lnTo>
                  <a:lnTo>
                    <a:pt x="2063" y="1019"/>
                  </a:lnTo>
                  <a:lnTo>
                    <a:pt x="2066" y="1021"/>
                  </a:lnTo>
                  <a:lnTo>
                    <a:pt x="2068" y="1021"/>
                  </a:lnTo>
                  <a:lnTo>
                    <a:pt x="2075" y="1021"/>
                  </a:lnTo>
                  <a:lnTo>
                    <a:pt x="2076" y="1021"/>
                  </a:lnTo>
                  <a:lnTo>
                    <a:pt x="2082" y="1023"/>
                  </a:lnTo>
                  <a:lnTo>
                    <a:pt x="2086" y="1026"/>
                  </a:lnTo>
                  <a:lnTo>
                    <a:pt x="2087" y="1026"/>
                  </a:lnTo>
                  <a:lnTo>
                    <a:pt x="2092" y="1027"/>
                  </a:lnTo>
                  <a:lnTo>
                    <a:pt x="2094" y="1023"/>
                  </a:lnTo>
                  <a:lnTo>
                    <a:pt x="2096" y="1023"/>
                  </a:lnTo>
                  <a:lnTo>
                    <a:pt x="2103" y="1021"/>
                  </a:lnTo>
                  <a:lnTo>
                    <a:pt x="2104" y="1023"/>
                  </a:lnTo>
                  <a:lnTo>
                    <a:pt x="2107" y="1026"/>
                  </a:lnTo>
                  <a:lnTo>
                    <a:pt x="2111" y="1023"/>
                  </a:lnTo>
                  <a:lnTo>
                    <a:pt x="2116" y="1026"/>
                  </a:lnTo>
                  <a:lnTo>
                    <a:pt x="2117" y="1023"/>
                  </a:lnTo>
                  <a:lnTo>
                    <a:pt x="2120" y="1026"/>
                  </a:lnTo>
                  <a:lnTo>
                    <a:pt x="2121" y="1026"/>
                  </a:lnTo>
                  <a:lnTo>
                    <a:pt x="2124" y="1026"/>
                  </a:lnTo>
                  <a:lnTo>
                    <a:pt x="2124" y="1023"/>
                  </a:lnTo>
                  <a:lnTo>
                    <a:pt x="2126" y="1021"/>
                  </a:lnTo>
                  <a:lnTo>
                    <a:pt x="2128" y="1023"/>
                  </a:lnTo>
                  <a:lnTo>
                    <a:pt x="2130" y="1031"/>
                  </a:lnTo>
                  <a:lnTo>
                    <a:pt x="2140" y="1030"/>
                  </a:lnTo>
                  <a:lnTo>
                    <a:pt x="2141" y="1027"/>
                  </a:lnTo>
                  <a:lnTo>
                    <a:pt x="2144" y="1031"/>
                  </a:lnTo>
                  <a:lnTo>
                    <a:pt x="2145" y="1031"/>
                  </a:lnTo>
                  <a:lnTo>
                    <a:pt x="2148" y="1027"/>
                  </a:lnTo>
                  <a:lnTo>
                    <a:pt x="2148" y="1030"/>
                  </a:lnTo>
                  <a:lnTo>
                    <a:pt x="2152" y="1030"/>
                  </a:lnTo>
                  <a:lnTo>
                    <a:pt x="2157" y="1030"/>
                  </a:lnTo>
                  <a:lnTo>
                    <a:pt x="2157" y="1027"/>
                  </a:lnTo>
                  <a:lnTo>
                    <a:pt x="2161" y="1030"/>
                  </a:lnTo>
                  <a:lnTo>
                    <a:pt x="2158" y="1036"/>
                  </a:lnTo>
                  <a:lnTo>
                    <a:pt x="2157" y="1034"/>
                  </a:lnTo>
                  <a:lnTo>
                    <a:pt x="2158" y="1038"/>
                  </a:lnTo>
                  <a:lnTo>
                    <a:pt x="2154" y="1038"/>
                  </a:lnTo>
                  <a:lnTo>
                    <a:pt x="2154" y="1040"/>
                  </a:lnTo>
                  <a:lnTo>
                    <a:pt x="2157" y="1043"/>
                  </a:lnTo>
                  <a:lnTo>
                    <a:pt x="2157" y="1044"/>
                  </a:lnTo>
                  <a:lnTo>
                    <a:pt x="2158" y="1048"/>
                  </a:lnTo>
                  <a:lnTo>
                    <a:pt x="2162" y="1048"/>
                  </a:lnTo>
                  <a:lnTo>
                    <a:pt x="2162" y="1051"/>
                  </a:lnTo>
                  <a:lnTo>
                    <a:pt x="2165" y="1051"/>
                  </a:lnTo>
                  <a:lnTo>
                    <a:pt x="2162" y="1053"/>
                  </a:lnTo>
                  <a:lnTo>
                    <a:pt x="2161" y="1055"/>
                  </a:lnTo>
                  <a:lnTo>
                    <a:pt x="2158" y="1055"/>
                  </a:lnTo>
                  <a:lnTo>
                    <a:pt x="2158" y="1060"/>
                  </a:lnTo>
                  <a:lnTo>
                    <a:pt x="2158" y="1067"/>
                  </a:lnTo>
                  <a:lnTo>
                    <a:pt x="2162" y="1072"/>
                  </a:lnTo>
                  <a:lnTo>
                    <a:pt x="2162" y="1077"/>
                  </a:lnTo>
                  <a:lnTo>
                    <a:pt x="2165" y="1081"/>
                  </a:lnTo>
                  <a:lnTo>
                    <a:pt x="2165" y="1085"/>
                  </a:lnTo>
                  <a:lnTo>
                    <a:pt x="2169" y="1089"/>
                  </a:lnTo>
                  <a:lnTo>
                    <a:pt x="2175" y="1092"/>
                  </a:lnTo>
                  <a:lnTo>
                    <a:pt x="2178" y="1098"/>
                  </a:lnTo>
                  <a:lnTo>
                    <a:pt x="2178" y="1102"/>
                  </a:lnTo>
                  <a:lnTo>
                    <a:pt x="2175" y="1105"/>
                  </a:lnTo>
                  <a:lnTo>
                    <a:pt x="2178" y="1105"/>
                  </a:lnTo>
                  <a:lnTo>
                    <a:pt x="2175" y="1106"/>
                  </a:lnTo>
                  <a:lnTo>
                    <a:pt x="2178" y="1113"/>
                  </a:lnTo>
                  <a:lnTo>
                    <a:pt x="2178" y="1118"/>
                  </a:lnTo>
                  <a:lnTo>
                    <a:pt x="2178" y="1119"/>
                  </a:lnTo>
                  <a:lnTo>
                    <a:pt x="2175" y="1125"/>
                  </a:lnTo>
                  <a:lnTo>
                    <a:pt x="2175" y="1126"/>
                  </a:lnTo>
                  <a:lnTo>
                    <a:pt x="2174" y="1129"/>
                  </a:lnTo>
                  <a:lnTo>
                    <a:pt x="2171" y="1129"/>
                  </a:lnTo>
                  <a:lnTo>
                    <a:pt x="2169" y="1130"/>
                  </a:lnTo>
                  <a:lnTo>
                    <a:pt x="2167" y="1133"/>
                  </a:lnTo>
                  <a:lnTo>
                    <a:pt x="2161" y="1133"/>
                  </a:lnTo>
                  <a:lnTo>
                    <a:pt x="2157" y="1143"/>
                  </a:lnTo>
                  <a:lnTo>
                    <a:pt x="2152" y="1146"/>
                  </a:lnTo>
                  <a:lnTo>
                    <a:pt x="2150" y="1147"/>
                  </a:lnTo>
                  <a:lnTo>
                    <a:pt x="2148" y="1150"/>
                  </a:lnTo>
                  <a:lnTo>
                    <a:pt x="2145" y="1152"/>
                  </a:lnTo>
                  <a:lnTo>
                    <a:pt x="2144" y="1150"/>
                  </a:lnTo>
                  <a:lnTo>
                    <a:pt x="2144" y="1152"/>
                  </a:lnTo>
                  <a:lnTo>
                    <a:pt x="2144" y="1154"/>
                  </a:lnTo>
                  <a:lnTo>
                    <a:pt x="2140" y="1159"/>
                  </a:lnTo>
                  <a:lnTo>
                    <a:pt x="2134" y="1164"/>
                  </a:lnTo>
                  <a:lnTo>
                    <a:pt x="2134" y="1167"/>
                  </a:lnTo>
                  <a:lnTo>
                    <a:pt x="2128" y="1169"/>
                  </a:lnTo>
                  <a:lnTo>
                    <a:pt x="2128" y="1171"/>
                  </a:lnTo>
                  <a:lnTo>
                    <a:pt x="2126" y="1171"/>
                  </a:lnTo>
                  <a:lnTo>
                    <a:pt x="2124" y="1173"/>
                  </a:lnTo>
                  <a:lnTo>
                    <a:pt x="2124" y="1171"/>
                  </a:lnTo>
                  <a:lnTo>
                    <a:pt x="2121" y="1173"/>
                  </a:lnTo>
                  <a:lnTo>
                    <a:pt x="2124" y="1176"/>
                  </a:lnTo>
                  <a:lnTo>
                    <a:pt x="2121" y="1176"/>
                  </a:lnTo>
                  <a:lnTo>
                    <a:pt x="2124" y="1178"/>
                  </a:lnTo>
                  <a:lnTo>
                    <a:pt x="2120" y="1178"/>
                  </a:lnTo>
                  <a:lnTo>
                    <a:pt x="2121" y="1180"/>
                  </a:lnTo>
                  <a:lnTo>
                    <a:pt x="2120" y="1180"/>
                  </a:lnTo>
                  <a:lnTo>
                    <a:pt x="2117" y="1180"/>
                  </a:lnTo>
                  <a:lnTo>
                    <a:pt x="2116" y="1183"/>
                  </a:lnTo>
                  <a:lnTo>
                    <a:pt x="2117" y="1184"/>
                  </a:lnTo>
                  <a:lnTo>
                    <a:pt x="2116" y="1187"/>
                  </a:lnTo>
                  <a:lnTo>
                    <a:pt x="2117" y="1191"/>
                  </a:lnTo>
                  <a:lnTo>
                    <a:pt x="2116" y="1193"/>
                  </a:lnTo>
                  <a:lnTo>
                    <a:pt x="2117" y="1193"/>
                  </a:lnTo>
                  <a:lnTo>
                    <a:pt x="2116" y="1197"/>
                  </a:lnTo>
                  <a:lnTo>
                    <a:pt x="2117" y="1200"/>
                  </a:lnTo>
                  <a:lnTo>
                    <a:pt x="2116" y="1200"/>
                  </a:lnTo>
                  <a:lnTo>
                    <a:pt x="2116" y="1204"/>
                  </a:lnTo>
                  <a:lnTo>
                    <a:pt x="2116" y="1205"/>
                  </a:lnTo>
                  <a:lnTo>
                    <a:pt x="2116" y="1212"/>
                  </a:lnTo>
                  <a:lnTo>
                    <a:pt x="2113" y="1212"/>
                  </a:lnTo>
                  <a:lnTo>
                    <a:pt x="2116" y="1214"/>
                  </a:lnTo>
                  <a:lnTo>
                    <a:pt x="2116" y="1218"/>
                  </a:lnTo>
                  <a:lnTo>
                    <a:pt x="2116" y="1221"/>
                  </a:lnTo>
                  <a:lnTo>
                    <a:pt x="2113" y="1222"/>
                  </a:lnTo>
                  <a:lnTo>
                    <a:pt x="2117" y="1225"/>
                  </a:lnTo>
                  <a:lnTo>
                    <a:pt x="2116" y="1227"/>
                  </a:lnTo>
                  <a:lnTo>
                    <a:pt x="2117" y="1234"/>
                  </a:lnTo>
                  <a:lnTo>
                    <a:pt x="2117" y="1238"/>
                  </a:lnTo>
                  <a:lnTo>
                    <a:pt x="2120" y="1238"/>
                  </a:lnTo>
                  <a:lnTo>
                    <a:pt x="2120" y="1241"/>
                  </a:lnTo>
                  <a:lnTo>
                    <a:pt x="2120" y="1242"/>
                  </a:lnTo>
                  <a:lnTo>
                    <a:pt x="2117" y="1242"/>
                  </a:lnTo>
                  <a:lnTo>
                    <a:pt x="2117" y="1245"/>
                  </a:lnTo>
                  <a:lnTo>
                    <a:pt x="2120" y="1245"/>
                  </a:lnTo>
                  <a:lnTo>
                    <a:pt x="2120" y="1246"/>
                  </a:lnTo>
                  <a:lnTo>
                    <a:pt x="2117" y="1249"/>
                  </a:lnTo>
                  <a:lnTo>
                    <a:pt x="2121" y="1249"/>
                  </a:lnTo>
                  <a:lnTo>
                    <a:pt x="2121" y="1251"/>
                  </a:lnTo>
                  <a:lnTo>
                    <a:pt x="2120" y="1251"/>
                  </a:lnTo>
                  <a:lnTo>
                    <a:pt x="2121" y="1253"/>
                  </a:lnTo>
                  <a:lnTo>
                    <a:pt x="2120" y="1255"/>
                  </a:lnTo>
                  <a:lnTo>
                    <a:pt x="2121" y="1258"/>
                  </a:lnTo>
                  <a:lnTo>
                    <a:pt x="2120" y="1258"/>
                  </a:lnTo>
                  <a:lnTo>
                    <a:pt x="2121" y="1262"/>
                  </a:lnTo>
                  <a:lnTo>
                    <a:pt x="2117" y="1263"/>
                  </a:lnTo>
                  <a:lnTo>
                    <a:pt x="2120" y="1262"/>
                  </a:lnTo>
                  <a:lnTo>
                    <a:pt x="2121" y="1263"/>
                  </a:lnTo>
                  <a:lnTo>
                    <a:pt x="2121" y="1266"/>
                  </a:lnTo>
                  <a:lnTo>
                    <a:pt x="2121" y="1270"/>
                  </a:lnTo>
                  <a:lnTo>
                    <a:pt x="2121" y="1268"/>
                  </a:lnTo>
                  <a:lnTo>
                    <a:pt x="2124" y="1268"/>
                  </a:lnTo>
                  <a:lnTo>
                    <a:pt x="2124" y="1270"/>
                  </a:lnTo>
                  <a:lnTo>
                    <a:pt x="2126" y="1270"/>
                  </a:lnTo>
                  <a:lnTo>
                    <a:pt x="2126" y="1272"/>
                  </a:lnTo>
                  <a:lnTo>
                    <a:pt x="2128" y="1275"/>
                  </a:lnTo>
                  <a:lnTo>
                    <a:pt x="2128" y="1276"/>
                  </a:lnTo>
                  <a:lnTo>
                    <a:pt x="2128" y="1279"/>
                  </a:lnTo>
                  <a:lnTo>
                    <a:pt x="2133" y="1280"/>
                  </a:lnTo>
                  <a:lnTo>
                    <a:pt x="2137" y="1283"/>
                  </a:lnTo>
                  <a:lnTo>
                    <a:pt x="2140" y="1280"/>
                  </a:lnTo>
                  <a:lnTo>
                    <a:pt x="2141" y="1283"/>
                  </a:lnTo>
                  <a:lnTo>
                    <a:pt x="2144" y="1280"/>
                  </a:lnTo>
                  <a:lnTo>
                    <a:pt x="2145" y="1283"/>
                  </a:lnTo>
                  <a:lnTo>
                    <a:pt x="2150" y="1280"/>
                  </a:lnTo>
                  <a:lnTo>
                    <a:pt x="2154" y="1287"/>
                  </a:lnTo>
                  <a:lnTo>
                    <a:pt x="2157" y="1287"/>
                  </a:lnTo>
                  <a:lnTo>
                    <a:pt x="2158" y="1290"/>
                  </a:lnTo>
                  <a:lnTo>
                    <a:pt x="2157" y="1294"/>
                  </a:lnTo>
                  <a:lnTo>
                    <a:pt x="2158" y="1299"/>
                  </a:lnTo>
                  <a:lnTo>
                    <a:pt x="2158" y="1300"/>
                  </a:lnTo>
                  <a:lnTo>
                    <a:pt x="2158" y="1303"/>
                  </a:lnTo>
                  <a:lnTo>
                    <a:pt x="2157" y="1303"/>
                  </a:lnTo>
                  <a:lnTo>
                    <a:pt x="2162" y="1307"/>
                  </a:lnTo>
                  <a:lnTo>
                    <a:pt x="2161" y="1309"/>
                  </a:lnTo>
                  <a:lnTo>
                    <a:pt x="2162" y="1311"/>
                  </a:lnTo>
                  <a:lnTo>
                    <a:pt x="2162" y="1313"/>
                  </a:lnTo>
                  <a:lnTo>
                    <a:pt x="2161" y="1313"/>
                  </a:lnTo>
                  <a:lnTo>
                    <a:pt x="2158" y="1313"/>
                  </a:lnTo>
                  <a:lnTo>
                    <a:pt x="2162" y="1316"/>
                  </a:lnTo>
                  <a:lnTo>
                    <a:pt x="2162" y="1317"/>
                  </a:lnTo>
                  <a:lnTo>
                    <a:pt x="2161" y="1321"/>
                  </a:lnTo>
                  <a:lnTo>
                    <a:pt x="2158" y="1326"/>
                  </a:lnTo>
                  <a:lnTo>
                    <a:pt x="2162" y="1326"/>
                  </a:lnTo>
                  <a:lnTo>
                    <a:pt x="2162" y="1330"/>
                  </a:lnTo>
                  <a:lnTo>
                    <a:pt x="2165" y="1333"/>
                  </a:lnTo>
                  <a:lnTo>
                    <a:pt x="2165" y="1334"/>
                  </a:lnTo>
                  <a:lnTo>
                    <a:pt x="2167" y="1334"/>
                  </a:lnTo>
                  <a:lnTo>
                    <a:pt x="2167" y="1337"/>
                  </a:lnTo>
                  <a:lnTo>
                    <a:pt x="2169" y="1337"/>
                  </a:lnTo>
                  <a:lnTo>
                    <a:pt x="2175" y="1341"/>
                  </a:lnTo>
                  <a:lnTo>
                    <a:pt x="2178" y="1348"/>
                  </a:lnTo>
                  <a:lnTo>
                    <a:pt x="2179" y="1348"/>
                  </a:lnTo>
                  <a:lnTo>
                    <a:pt x="2184" y="1354"/>
                  </a:lnTo>
                  <a:lnTo>
                    <a:pt x="2184" y="1367"/>
                  </a:lnTo>
                  <a:lnTo>
                    <a:pt x="2184" y="1371"/>
                  </a:lnTo>
                  <a:lnTo>
                    <a:pt x="2184" y="1374"/>
                  </a:lnTo>
                  <a:lnTo>
                    <a:pt x="2182" y="1375"/>
                  </a:lnTo>
                  <a:lnTo>
                    <a:pt x="2182" y="1379"/>
                  </a:lnTo>
                  <a:lnTo>
                    <a:pt x="2184" y="1386"/>
                  </a:lnTo>
                  <a:lnTo>
                    <a:pt x="2184" y="1388"/>
                  </a:lnTo>
                  <a:lnTo>
                    <a:pt x="2186" y="1392"/>
                  </a:lnTo>
                  <a:lnTo>
                    <a:pt x="2186" y="1395"/>
                  </a:lnTo>
                  <a:lnTo>
                    <a:pt x="2186" y="1396"/>
                  </a:lnTo>
                  <a:lnTo>
                    <a:pt x="2188" y="1396"/>
                  </a:lnTo>
                  <a:lnTo>
                    <a:pt x="2225" y="1427"/>
                  </a:lnTo>
                  <a:lnTo>
                    <a:pt x="2219" y="1429"/>
                  </a:lnTo>
                  <a:lnTo>
                    <a:pt x="2215" y="1433"/>
                  </a:lnTo>
                  <a:lnTo>
                    <a:pt x="2215" y="1436"/>
                  </a:lnTo>
                  <a:lnTo>
                    <a:pt x="2210" y="1440"/>
                  </a:lnTo>
                  <a:lnTo>
                    <a:pt x="2210" y="1444"/>
                  </a:lnTo>
                  <a:lnTo>
                    <a:pt x="2208" y="1444"/>
                  </a:lnTo>
                  <a:lnTo>
                    <a:pt x="2206" y="1446"/>
                  </a:lnTo>
                  <a:lnTo>
                    <a:pt x="2206" y="1450"/>
                  </a:lnTo>
                  <a:lnTo>
                    <a:pt x="2202" y="1454"/>
                  </a:lnTo>
                  <a:lnTo>
                    <a:pt x="2203" y="1466"/>
                  </a:lnTo>
                  <a:lnTo>
                    <a:pt x="2202" y="1470"/>
                  </a:lnTo>
                  <a:lnTo>
                    <a:pt x="2199" y="1473"/>
                  </a:lnTo>
                  <a:lnTo>
                    <a:pt x="2195" y="1474"/>
                  </a:lnTo>
                  <a:lnTo>
                    <a:pt x="2191" y="1473"/>
                  </a:lnTo>
                  <a:lnTo>
                    <a:pt x="2188" y="1470"/>
                  </a:lnTo>
                  <a:lnTo>
                    <a:pt x="2184" y="1473"/>
                  </a:lnTo>
                  <a:lnTo>
                    <a:pt x="2184" y="1470"/>
                  </a:lnTo>
                  <a:lnTo>
                    <a:pt x="2182" y="1473"/>
                  </a:lnTo>
                  <a:lnTo>
                    <a:pt x="2179" y="1473"/>
                  </a:lnTo>
                  <a:lnTo>
                    <a:pt x="2175" y="1473"/>
                  </a:lnTo>
                  <a:lnTo>
                    <a:pt x="2175" y="1474"/>
                  </a:lnTo>
                  <a:lnTo>
                    <a:pt x="2174" y="1474"/>
                  </a:lnTo>
                  <a:lnTo>
                    <a:pt x="2174" y="1477"/>
                  </a:lnTo>
                  <a:lnTo>
                    <a:pt x="2174" y="1478"/>
                  </a:lnTo>
                  <a:lnTo>
                    <a:pt x="2167" y="1481"/>
                  </a:lnTo>
                  <a:lnTo>
                    <a:pt x="2161" y="1490"/>
                  </a:lnTo>
                  <a:lnTo>
                    <a:pt x="2152" y="1491"/>
                  </a:lnTo>
                  <a:lnTo>
                    <a:pt x="2150" y="1494"/>
                  </a:lnTo>
                  <a:lnTo>
                    <a:pt x="2145" y="1498"/>
                  </a:lnTo>
                  <a:lnTo>
                    <a:pt x="2144" y="1499"/>
                  </a:lnTo>
                  <a:lnTo>
                    <a:pt x="2144" y="1504"/>
                  </a:lnTo>
                  <a:lnTo>
                    <a:pt x="2141" y="1511"/>
                  </a:lnTo>
                  <a:lnTo>
                    <a:pt x="2140" y="1511"/>
                  </a:lnTo>
                  <a:lnTo>
                    <a:pt x="2134" y="1512"/>
                  </a:lnTo>
                  <a:lnTo>
                    <a:pt x="2130" y="1518"/>
                  </a:lnTo>
                  <a:lnTo>
                    <a:pt x="2133" y="1522"/>
                  </a:lnTo>
                  <a:lnTo>
                    <a:pt x="2133" y="1526"/>
                  </a:lnTo>
                  <a:lnTo>
                    <a:pt x="2128" y="1532"/>
                  </a:lnTo>
                  <a:lnTo>
                    <a:pt x="2128" y="1540"/>
                  </a:lnTo>
                  <a:lnTo>
                    <a:pt x="2124" y="1552"/>
                  </a:lnTo>
                  <a:lnTo>
                    <a:pt x="2124" y="1556"/>
                  </a:lnTo>
                  <a:lnTo>
                    <a:pt x="2124" y="1557"/>
                  </a:lnTo>
                  <a:lnTo>
                    <a:pt x="2128" y="1569"/>
                  </a:lnTo>
                  <a:lnTo>
                    <a:pt x="2128" y="1577"/>
                  </a:lnTo>
                  <a:lnTo>
                    <a:pt x="2126" y="1589"/>
                  </a:lnTo>
                  <a:lnTo>
                    <a:pt x="2128" y="1603"/>
                  </a:lnTo>
                  <a:lnTo>
                    <a:pt x="2126" y="1610"/>
                  </a:lnTo>
                  <a:lnTo>
                    <a:pt x="2120" y="1615"/>
                  </a:lnTo>
                  <a:lnTo>
                    <a:pt x="2116" y="1628"/>
                  </a:lnTo>
                  <a:lnTo>
                    <a:pt x="2111" y="1628"/>
                  </a:lnTo>
                  <a:lnTo>
                    <a:pt x="2109" y="1634"/>
                  </a:lnTo>
                  <a:lnTo>
                    <a:pt x="2107" y="1631"/>
                  </a:lnTo>
                  <a:lnTo>
                    <a:pt x="2104" y="1631"/>
                  </a:lnTo>
                  <a:lnTo>
                    <a:pt x="2103" y="1631"/>
                  </a:lnTo>
                  <a:lnTo>
                    <a:pt x="2100" y="1634"/>
                  </a:lnTo>
                  <a:lnTo>
                    <a:pt x="2094" y="1631"/>
                  </a:lnTo>
                  <a:lnTo>
                    <a:pt x="2092" y="1634"/>
                  </a:lnTo>
                  <a:lnTo>
                    <a:pt x="2092" y="1635"/>
                  </a:lnTo>
                  <a:lnTo>
                    <a:pt x="2090" y="1638"/>
                  </a:lnTo>
                  <a:lnTo>
                    <a:pt x="2087" y="1642"/>
                  </a:lnTo>
                  <a:lnTo>
                    <a:pt x="2086" y="1644"/>
                  </a:lnTo>
                  <a:lnTo>
                    <a:pt x="2086" y="1651"/>
                  </a:lnTo>
                  <a:lnTo>
                    <a:pt x="2083" y="1651"/>
                  </a:lnTo>
                  <a:lnTo>
                    <a:pt x="2082" y="1652"/>
                  </a:lnTo>
                  <a:lnTo>
                    <a:pt x="2076" y="1652"/>
                  </a:lnTo>
                  <a:lnTo>
                    <a:pt x="2076" y="1656"/>
                  </a:lnTo>
                  <a:lnTo>
                    <a:pt x="2075" y="1661"/>
                  </a:lnTo>
                  <a:lnTo>
                    <a:pt x="2072" y="1661"/>
                  </a:lnTo>
                  <a:lnTo>
                    <a:pt x="2068" y="1668"/>
                  </a:lnTo>
                  <a:lnTo>
                    <a:pt x="2063" y="1668"/>
                  </a:lnTo>
                  <a:lnTo>
                    <a:pt x="2063" y="1672"/>
                  </a:lnTo>
                  <a:lnTo>
                    <a:pt x="2062" y="1673"/>
                  </a:lnTo>
                  <a:lnTo>
                    <a:pt x="2063" y="1676"/>
                  </a:lnTo>
                  <a:lnTo>
                    <a:pt x="2063" y="1678"/>
                  </a:lnTo>
                  <a:lnTo>
                    <a:pt x="2063" y="1680"/>
                  </a:lnTo>
                  <a:lnTo>
                    <a:pt x="2066" y="1682"/>
                  </a:lnTo>
                  <a:lnTo>
                    <a:pt x="2063" y="1688"/>
                  </a:lnTo>
                  <a:lnTo>
                    <a:pt x="2068" y="1689"/>
                  </a:lnTo>
                  <a:lnTo>
                    <a:pt x="2059" y="1700"/>
                  </a:lnTo>
                  <a:lnTo>
                    <a:pt x="2058" y="1700"/>
                  </a:lnTo>
                  <a:lnTo>
                    <a:pt x="2055" y="1700"/>
                  </a:lnTo>
                  <a:lnTo>
                    <a:pt x="2055" y="1705"/>
                  </a:lnTo>
                  <a:lnTo>
                    <a:pt x="2055" y="1706"/>
                  </a:lnTo>
                  <a:lnTo>
                    <a:pt x="2051" y="1713"/>
                  </a:lnTo>
                  <a:lnTo>
                    <a:pt x="2051" y="1717"/>
                  </a:lnTo>
                  <a:lnTo>
                    <a:pt x="2049" y="1717"/>
                  </a:lnTo>
                  <a:lnTo>
                    <a:pt x="2049" y="1726"/>
                  </a:lnTo>
                  <a:lnTo>
                    <a:pt x="2046" y="1726"/>
                  </a:lnTo>
                  <a:lnTo>
                    <a:pt x="2045" y="1731"/>
                  </a:lnTo>
                  <a:lnTo>
                    <a:pt x="2041" y="1731"/>
                  </a:lnTo>
                  <a:lnTo>
                    <a:pt x="2041" y="1734"/>
                  </a:lnTo>
                  <a:lnTo>
                    <a:pt x="2041" y="1738"/>
                  </a:lnTo>
                  <a:lnTo>
                    <a:pt x="2038" y="1740"/>
                  </a:lnTo>
                  <a:lnTo>
                    <a:pt x="2038" y="1738"/>
                  </a:lnTo>
                  <a:lnTo>
                    <a:pt x="2038" y="1740"/>
                  </a:lnTo>
                  <a:lnTo>
                    <a:pt x="2038" y="1743"/>
                  </a:lnTo>
                  <a:lnTo>
                    <a:pt x="2036" y="1747"/>
                  </a:lnTo>
                  <a:lnTo>
                    <a:pt x="2034" y="1747"/>
                  </a:lnTo>
                  <a:lnTo>
                    <a:pt x="2036" y="1751"/>
                  </a:lnTo>
                  <a:lnTo>
                    <a:pt x="2036" y="1754"/>
                  </a:lnTo>
                  <a:lnTo>
                    <a:pt x="2036" y="1755"/>
                  </a:lnTo>
                  <a:lnTo>
                    <a:pt x="2036" y="1758"/>
                  </a:lnTo>
                  <a:lnTo>
                    <a:pt x="2036" y="1762"/>
                  </a:lnTo>
                  <a:lnTo>
                    <a:pt x="2034" y="1762"/>
                  </a:lnTo>
                  <a:lnTo>
                    <a:pt x="2034" y="1764"/>
                  </a:lnTo>
                  <a:lnTo>
                    <a:pt x="2032" y="1764"/>
                  </a:lnTo>
                  <a:lnTo>
                    <a:pt x="2032" y="1771"/>
                  </a:lnTo>
                  <a:lnTo>
                    <a:pt x="2036" y="1775"/>
                  </a:lnTo>
                  <a:lnTo>
                    <a:pt x="2032" y="1777"/>
                  </a:lnTo>
                  <a:lnTo>
                    <a:pt x="2032" y="1779"/>
                  </a:lnTo>
                  <a:lnTo>
                    <a:pt x="2032" y="1785"/>
                  </a:lnTo>
                  <a:lnTo>
                    <a:pt x="2029" y="1789"/>
                  </a:lnTo>
                  <a:lnTo>
                    <a:pt x="2025" y="1789"/>
                  </a:lnTo>
                  <a:lnTo>
                    <a:pt x="2025" y="1792"/>
                  </a:lnTo>
                  <a:lnTo>
                    <a:pt x="2022" y="1792"/>
                  </a:lnTo>
                  <a:lnTo>
                    <a:pt x="2017" y="1798"/>
                  </a:lnTo>
                  <a:lnTo>
                    <a:pt x="2017" y="1801"/>
                  </a:lnTo>
                  <a:lnTo>
                    <a:pt x="2008" y="1804"/>
                  </a:lnTo>
                  <a:lnTo>
                    <a:pt x="2005" y="1801"/>
                  </a:lnTo>
                  <a:lnTo>
                    <a:pt x="2001" y="1804"/>
                  </a:lnTo>
                  <a:lnTo>
                    <a:pt x="2000" y="1805"/>
                  </a:lnTo>
                  <a:lnTo>
                    <a:pt x="2000" y="1804"/>
                  </a:lnTo>
                  <a:lnTo>
                    <a:pt x="1993" y="1805"/>
                  </a:lnTo>
                  <a:lnTo>
                    <a:pt x="1984" y="1812"/>
                  </a:lnTo>
                  <a:lnTo>
                    <a:pt x="1984" y="1818"/>
                  </a:lnTo>
                  <a:lnTo>
                    <a:pt x="1980" y="1818"/>
                  </a:lnTo>
                  <a:lnTo>
                    <a:pt x="1980" y="1820"/>
                  </a:lnTo>
                  <a:lnTo>
                    <a:pt x="1978" y="1820"/>
                  </a:lnTo>
                  <a:lnTo>
                    <a:pt x="1976" y="1822"/>
                  </a:lnTo>
                  <a:lnTo>
                    <a:pt x="1970" y="1826"/>
                  </a:lnTo>
                  <a:lnTo>
                    <a:pt x="1967" y="1826"/>
                  </a:lnTo>
                  <a:lnTo>
                    <a:pt x="1964" y="1829"/>
                  </a:lnTo>
                  <a:lnTo>
                    <a:pt x="1963" y="1829"/>
                  </a:lnTo>
                  <a:lnTo>
                    <a:pt x="1959" y="1826"/>
                  </a:lnTo>
                  <a:lnTo>
                    <a:pt x="1952" y="1829"/>
                  </a:lnTo>
                  <a:lnTo>
                    <a:pt x="1952" y="1830"/>
                  </a:lnTo>
                  <a:lnTo>
                    <a:pt x="1950" y="1833"/>
                  </a:lnTo>
                  <a:lnTo>
                    <a:pt x="1950" y="1835"/>
                  </a:lnTo>
                  <a:lnTo>
                    <a:pt x="1950" y="1837"/>
                  </a:lnTo>
                  <a:lnTo>
                    <a:pt x="1947" y="1835"/>
                  </a:lnTo>
                  <a:lnTo>
                    <a:pt x="1946" y="1839"/>
                  </a:lnTo>
                  <a:lnTo>
                    <a:pt x="1942" y="1839"/>
                  </a:lnTo>
                  <a:lnTo>
                    <a:pt x="1942" y="1842"/>
                  </a:lnTo>
                  <a:lnTo>
                    <a:pt x="1939" y="1842"/>
                  </a:lnTo>
                  <a:lnTo>
                    <a:pt x="1939" y="1843"/>
                  </a:lnTo>
                  <a:lnTo>
                    <a:pt x="1935" y="1846"/>
                  </a:lnTo>
                  <a:lnTo>
                    <a:pt x="1935" y="1847"/>
                  </a:lnTo>
                  <a:lnTo>
                    <a:pt x="1935" y="1850"/>
                  </a:lnTo>
                  <a:lnTo>
                    <a:pt x="1933" y="1852"/>
                  </a:lnTo>
                  <a:lnTo>
                    <a:pt x="1935" y="1854"/>
                  </a:lnTo>
                  <a:lnTo>
                    <a:pt x="1933" y="1854"/>
                  </a:lnTo>
                  <a:lnTo>
                    <a:pt x="1930" y="1856"/>
                  </a:lnTo>
                  <a:lnTo>
                    <a:pt x="1933" y="1856"/>
                  </a:lnTo>
                  <a:lnTo>
                    <a:pt x="1930" y="1856"/>
                  </a:lnTo>
                  <a:lnTo>
                    <a:pt x="1933" y="1859"/>
                  </a:lnTo>
                  <a:lnTo>
                    <a:pt x="1930" y="1861"/>
                  </a:lnTo>
                  <a:lnTo>
                    <a:pt x="1929" y="1861"/>
                  </a:lnTo>
                  <a:lnTo>
                    <a:pt x="1929" y="1863"/>
                  </a:lnTo>
                  <a:lnTo>
                    <a:pt x="1926" y="1863"/>
                  </a:lnTo>
                  <a:lnTo>
                    <a:pt x="1926" y="1866"/>
                  </a:lnTo>
                  <a:lnTo>
                    <a:pt x="1929" y="1867"/>
                  </a:lnTo>
                  <a:lnTo>
                    <a:pt x="1926" y="1870"/>
                  </a:lnTo>
                  <a:lnTo>
                    <a:pt x="1918" y="1866"/>
                  </a:lnTo>
                  <a:lnTo>
                    <a:pt x="1913" y="1867"/>
                  </a:lnTo>
                  <a:lnTo>
                    <a:pt x="1909" y="1866"/>
                  </a:lnTo>
                  <a:lnTo>
                    <a:pt x="1909" y="1859"/>
                  </a:lnTo>
                  <a:lnTo>
                    <a:pt x="1906" y="1859"/>
                  </a:lnTo>
                  <a:lnTo>
                    <a:pt x="1902" y="1856"/>
                  </a:lnTo>
                  <a:lnTo>
                    <a:pt x="1896" y="1854"/>
                  </a:lnTo>
                  <a:lnTo>
                    <a:pt x="1894" y="1850"/>
                  </a:lnTo>
                  <a:lnTo>
                    <a:pt x="1889" y="1847"/>
                  </a:lnTo>
                  <a:lnTo>
                    <a:pt x="1885" y="1847"/>
                  </a:lnTo>
                  <a:lnTo>
                    <a:pt x="1875" y="1843"/>
                  </a:lnTo>
                  <a:lnTo>
                    <a:pt x="1872" y="1839"/>
                  </a:lnTo>
                  <a:lnTo>
                    <a:pt x="1864" y="1833"/>
                  </a:lnTo>
                  <a:lnTo>
                    <a:pt x="1862" y="1829"/>
                  </a:lnTo>
                  <a:lnTo>
                    <a:pt x="1860" y="1825"/>
                  </a:lnTo>
                  <a:lnTo>
                    <a:pt x="1862" y="1820"/>
                  </a:lnTo>
                  <a:lnTo>
                    <a:pt x="1860" y="1818"/>
                  </a:lnTo>
                  <a:lnTo>
                    <a:pt x="1858" y="1818"/>
                  </a:lnTo>
                  <a:lnTo>
                    <a:pt x="1851" y="1822"/>
                  </a:lnTo>
                  <a:lnTo>
                    <a:pt x="1848" y="1822"/>
                  </a:lnTo>
                  <a:lnTo>
                    <a:pt x="1847" y="1818"/>
                  </a:lnTo>
                  <a:lnTo>
                    <a:pt x="1844" y="1818"/>
                  </a:lnTo>
                  <a:lnTo>
                    <a:pt x="1843" y="1818"/>
                  </a:lnTo>
                  <a:lnTo>
                    <a:pt x="1840" y="1818"/>
                  </a:lnTo>
                  <a:lnTo>
                    <a:pt x="1840" y="1820"/>
                  </a:lnTo>
                  <a:lnTo>
                    <a:pt x="1834" y="1822"/>
                  </a:lnTo>
                  <a:lnTo>
                    <a:pt x="1831" y="1813"/>
                  </a:lnTo>
                  <a:lnTo>
                    <a:pt x="1834" y="1813"/>
                  </a:lnTo>
                  <a:lnTo>
                    <a:pt x="1836" y="1816"/>
                  </a:lnTo>
                  <a:lnTo>
                    <a:pt x="1836" y="1813"/>
                  </a:lnTo>
                  <a:lnTo>
                    <a:pt x="1834" y="1812"/>
                  </a:lnTo>
                  <a:lnTo>
                    <a:pt x="1834" y="1808"/>
                  </a:lnTo>
                  <a:lnTo>
                    <a:pt x="1836" y="1805"/>
                  </a:lnTo>
                  <a:lnTo>
                    <a:pt x="1838" y="1808"/>
                  </a:lnTo>
                  <a:lnTo>
                    <a:pt x="1840" y="1805"/>
                  </a:lnTo>
                  <a:lnTo>
                    <a:pt x="1831" y="1801"/>
                  </a:lnTo>
                  <a:lnTo>
                    <a:pt x="1827" y="1804"/>
                  </a:lnTo>
                  <a:lnTo>
                    <a:pt x="1823" y="1801"/>
                  </a:lnTo>
                  <a:lnTo>
                    <a:pt x="1821" y="1801"/>
                  </a:lnTo>
                  <a:lnTo>
                    <a:pt x="1819" y="1801"/>
                  </a:lnTo>
                  <a:lnTo>
                    <a:pt x="1819" y="1804"/>
                  </a:lnTo>
                  <a:lnTo>
                    <a:pt x="1826" y="1805"/>
                  </a:lnTo>
                  <a:lnTo>
                    <a:pt x="1823" y="1808"/>
                  </a:lnTo>
                  <a:lnTo>
                    <a:pt x="1819" y="1809"/>
                  </a:lnTo>
                  <a:lnTo>
                    <a:pt x="1817" y="1809"/>
                  </a:lnTo>
                  <a:lnTo>
                    <a:pt x="1814" y="1805"/>
                  </a:lnTo>
                  <a:lnTo>
                    <a:pt x="1813" y="1805"/>
                  </a:lnTo>
                  <a:lnTo>
                    <a:pt x="1809" y="1804"/>
                  </a:lnTo>
                  <a:lnTo>
                    <a:pt x="1806" y="1804"/>
                  </a:lnTo>
                  <a:lnTo>
                    <a:pt x="1806" y="1808"/>
                  </a:lnTo>
                  <a:lnTo>
                    <a:pt x="1804" y="1812"/>
                  </a:lnTo>
                  <a:lnTo>
                    <a:pt x="1804" y="1813"/>
                  </a:lnTo>
                  <a:lnTo>
                    <a:pt x="1802" y="1816"/>
                  </a:lnTo>
                  <a:lnTo>
                    <a:pt x="1795" y="1812"/>
                  </a:lnTo>
                  <a:lnTo>
                    <a:pt x="1790" y="1816"/>
                  </a:lnTo>
                  <a:lnTo>
                    <a:pt x="1793" y="1809"/>
                  </a:lnTo>
                  <a:lnTo>
                    <a:pt x="1790" y="1809"/>
                  </a:lnTo>
                  <a:lnTo>
                    <a:pt x="1789" y="1812"/>
                  </a:lnTo>
                  <a:lnTo>
                    <a:pt x="1790" y="1813"/>
                  </a:lnTo>
                  <a:lnTo>
                    <a:pt x="1789" y="1816"/>
                  </a:lnTo>
                  <a:lnTo>
                    <a:pt x="1786" y="1813"/>
                  </a:lnTo>
                  <a:lnTo>
                    <a:pt x="1786" y="1812"/>
                  </a:lnTo>
                  <a:lnTo>
                    <a:pt x="1782" y="1809"/>
                  </a:lnTo>
                  <a:lnTo>
                    <a:pt x="1778" y="1809"/>
                  </a:lnTo>
                  <a:lnTo>
                    <a:pt x="1778" y="1808"/>
                  </a:lnTo>
                  <a:lnTo>
                    <a:pt x="1776" y="1812"/>
                  </a:lnTo>
                  <a:lnTo>
                    <a:pt x="1778" y="1813"/>
                  </a:lnTo>
                  <a:lnTo>
                    <a:pt x="1773" y="1818"/>
                  </a:lnTo>
                  <a:lnTo>
                    <a:pt x="1769" y="1813"/>
                  </a:lnTo>
                  <a:lnTo>
                    <a:pt x="1765" y="1816"/>
                  </a:lnTo>
                  <a:lnTo>
                    <a:pt x="1763" y="1813"/>
                  </a:lnTo>
                  <a:lnTo>
                    <a:pt x="1761" y="1812"/>
                  </a:lnTo>
                  <a:lnTo>
                    <a:pt x="1759" y="1809"/>
                  </a:lnTo>
                  <a:lnTo>
                    <a:pt x="1759" y="1805"/>
                  </a:lnTo>
                  <a:lnTo>
                    <a:pt x="1756" y="1805"/>
                  </a:lnTo>
                  <a:lnTo>
                    <a:pt x="1752" y="1805"/>
                  </a:lnTo>
                  <a:lnTo>
                    <a:pt x="1748" y="1808"/>
                  </a:lnTo>
                  <a:lnTo>
                    <a:pt x="1746" y="1805"/>
                  </a:lnTo>
                  <a:lnTo>
                    <a:pt x="1746" y="1801"/>
                  </a:lnTo>
                  <a:lnTo>
                    <a:pt x="1742" y="1798"/>
                  </a:lnTo>
                  <a:lnTo>
                    <a:pt x="1739" y="1798"/>
                  </a:lnTo>
                  <a:lnTo>
                    <a:pt x="1742" y="1805"/>
                  </a:lnTo>
                  <a:lnTo>
                    <a:pt x="1737" y="1808"/>
                  </a:lnTo>
                  <a:lnTo>
                    <a:pt x="1728" y="1808"/>
                  </a:lnTo>
                  <a:lnTo>
                    <a:pt x="1728" y="1812"/>
                  </a:lnTo>
                  <a:lnTo>
                    <a:pt x="1724" y="1812"/>
                  </a:lnTo>
                  <a:lnTo>
                    <a:pt x="1714" y="1812"/>
                  </a:lnTo>
                  <a:lnTo>
                    <a:pt x="1707" y="1813"/>
                  </a:lnTo>
                  <a:lnTo>
                    <a:pt x="1710" y="1818"/>
                  </a:lnTo>
                  <a:lnTo>
                    <a:pt x="1707" y="1818"/>
                  </a:lnTo>
                  <a:lnTo>
                    <a:pt x="1705" y="1818"/>
                  </a:lnTo>
                  <a:lnTo>
                    <a:pt x="1701" y="1820"/>
                  </a:lnTo>
                  <a:lnTo>
                    <a:pt x="1688" y="1825"/>
                  </a:lnTo>
                  <a:lnTo>
                    <a:pt x="1681" y="1820"/>
                  </a:lnTo>
                  <a:lnTo>
                    <a:pt x="1674" y="1820"/>
                  </a:lnTo>
                  <a:lnTo>
                    <a:pt x="1670" y="1818"/>
                  </a:lnTo>
                  <a:lnTo>
                    <a:pt x="1666" y="1816"/>
                  </a:lnTo>
                  <a:lnTo>
                    <a:pt x="1666" y="1813"/>
                  </a:lnTo>
                  <a:lnTo>
                    <a:pt x="1660" y="1812"/>
                  </a:lnTo>
                  <a:lnTo>
                    <a:pt x="1657" y="1812"/>
                  </a:lnTo>
                  <a:lnTo>
                    <a:pt x="1656" y="1812"/>
                  </a:lnTo>
                  <a:lnTo>
                    <a:pt x="1653" y="1809"/>
                  </a:lnTo>
                  <a:lnTo>
                    <a:pt x="1656" y="1804"/>
                  </a:lnTo>
                  <a:lnTo>
                    <a:pt x="1653" y="1801"/>
                  </a:lnTo>
                  <a:lnTo>
                    <a:pt x="1652" y="1804"/>
                  </a:lnTo>
                  <a:lnTo>
                    <a:pt x="1652" y="1805"/>
                  </a:lnTo>
                  <a:lnTo>
                    <a:pt x="1647" y="1805"/>
                  </a:lnTo>
                  <a:lnTo>
                    <a:pt x="1643" y="1809"/>
                  </a:lnTo>
                  <a:lnTo>
                    <a:pt x="1640" y="1809"/>
                  </a:lnTo>
                  <a:lnTo>
                    <a:pt x="1640" y="1805"/>
                  </a:lnTo>
                  <a:lnTo>
                    <a:pt x="1639" y="1805"/>
                  </a:lnTo>
                  <a:lnTo>
                    <a:pt x="1639" y="1809"/>
                  </a:lnTo>
                  <a:lnTo>
                    <a:pt x="1636" y="1809"/>
                  </a:lnTo>
                  <a:lnTo>
                    <a:pt x="1632" y="1808"/>
                  </a:lnTo>
                  <a:lnTo>
                    <a:pt x="1632" y="1812"/>
                  </a:lnTo>
                  <a:lnTo>
                    <a:pt x="1631" y="1812"/>
                  </a:lnTo>
                  <a:lnTo>
                    <a:pt x="1623" y="1809"/>
                  </a:lnTo>
                  <a:lnTo>
                    <a:pt x="1623" y="1808"/>
                  </a:lnTo>
                  <a:lnTo>
                    <a:pt x="1619" y="1809"/>
                  </a:lnTo>
                  <a:lnTo>
                    <a:pt x="1615" y="1805"/>
                  </a:lnTo>
                  <a:lnTo>
                    <a:pt x="1616" y="1808"/>
                  </a:lnTo>
                  <a:lnTo>
                    <a:pt x="1612" y="1809"/>
                  </a:lnTo>
                  <a:lnTo>
                    <a:pt x="1606" y="1813"/>
                  </a:lnTo>
                  <a:lnTo>
                    <a:pt x="1604" y="1812"/>
                  </a:lnTo>
                  <a:lnTo>
                    <a:pt x="1604" y="1813"/>
                  </a:lnTo>
                  <a:lnTo>
                    <a:pt x="1599" y="1813"/>
                  </a:lnTo>
                  <a:lnTo>
                    <a:pt x="1598" y="1812"/>
                  </a:lnTo>
                  <a:lnTo>
                    <a:pt x="1595" y="1813"/>
                  </a:lnTo>
                  <a:lnTo>
                    <a:pt x="1598" y="1816"/>
                  </a:lnTo>
                  <a:lnTo>
                    <a:pt x="1595" y="1818"/>
                  </a:lnTo>
                  <a:lnTo>
                    <a:pt x="1594" y="1818"/>
                  </a:lnTo>
                  <a:lnTo>
                    <a:pt x="1594" y="1812"/>
                  </a:lnTo>
                  <a:lnTo>
                    <a:pt x="1591" y="1812"/>
                  </a:lnTo>
                  <a:lnTo>
                    <a:pt x="1589" y="1816"/>
                  </a:lnTo>
                  <a:lnTo>
                    <a:pt x="1587" y="1818"/>
                  </a:lnTo>
                  <a:lnTo>
                    <a:pt x="1581" y="1816"/>
                  </a:lnTo>
                  <a:lnTo>
                    <a:pt x="1578" y="1813"/>
                  </a:lnTo>
                  <a:lnTo>
                    <a:pt x="1578" y="1818"/>
                  </a:lnTo>
                  <a:lnTo>
                    <a:pt x="1577" y="1818"/>
                  </a:lnTo>
                  <a:lnTo>
                    <a:pt x="1577" y="1816"/>
                  </a:lnTo>
                  <a:lnTo>
                    <a:pt x="1571" y="1818"/>
                  </a:lnTo>
                  <a:lnTo>
                    <a:pt x="1570" y="1822"/>
                  </a:lnTo>
                  <a:lnTo>
                    <a:pt x="1570" y="1818"/>
                  </a:lnTo>
                  <a:lnTo>
                    <a:pt x="1570" y="1816"/>
                  </a:lnTo>
                  <a:lnTo>
                    <a:pt x="1570" y="1813"/>
                  </a:lnTo>
                  <a:lnTo>
                    <a:pt x="1567" y="1813"/>
                  </a:lnTo>
                  <a:lnTo>
                    <a:pt x="1565" y="1818"/>
                  </a:lnTo>
                  <a:lnTo>
                    <a:pt x="1561" y="1816"/>
                  </a:lnTo>
                  <a:lnTo>
                    <a:pt x="1561" y="1809"/>
                  </a:lnTo>
                  <a:lnTo>
                    <a:pt x="1557" y="1805"/>
                  </a:lnTo>
                  <a:lnTo>
                    <a:pt x="1557" y="1798"/>
                  </a:lnTo>
                  <a:lnTo>
                    <a:pt x="1557" y="1792"/>
                  </a:lnTo>
                  <a:lnTo>
                    <a:pt x="1553" y="1784"/>
                  </a:lnTo>
                  <a:lnTo>
                    <a:pt x="1553" y="1781"/>
                  </a:lnTo>
                  <a:lnTo>
                    <a:pt x="1548" y="1784"/>
                  </a:lnTo>
                  <a:lnTo>
                    <a:pt x="1546" y="1784"/>
                  </a:lnTo>
                  <a:lnTo>
                    <a:pt x="1541" y="1781"/>
                  </a:lnTo>
                  <a:lnTo>
                    <a:pt x="1541" y="1779"/>
                  </a:lnTo>
                  <a:lnTo>
                    <a:pt x="1537" y="1775"/>
                  </a:lnTo>
                  <a:lnTo>
                    <a:pt x="1536" y="1777"/>
                  </a:lnTo>
                  <a:lnTo>
                    <a:pt x="1533" y="1775"/>
                  </a:lnTo>
                  <a:lnTo>
                    <a:pt x="1529" y="1775"/>
                  </a:lnTo>
                  <a:lnTo>
                    <a:pt x="1531" y="1771"/>
                  </a:lnTo>
                  <a:lnTo>
                    <a:pt x="1529" y="1768"/>
                  </a:lnTo>
                  <a:lnTo>
                    <a:pt x="1527" y="1768"/>
                  </a:lnTo>
                  <a:lnTo>
                    <a:pt x="1529" y="1764"/>
                  </a:lnTo>
                  <a:lnTo>
                    <a:pt x="1527" y="1762"/>
                  </a:lnTo>
                  <a:lnTo>
                    <a:pt x="1520" y="1760"/>
                  </a:lnTo>
                  <a:lnTo>
                    <a:pt x="1520" y="1762"/>
                  </a:lnTo>
                  <a:lnTo>
                    <a:pt x="1523" y="1762"/>
                  </a:lnTo>
                  <a:lnTo>
                    <a:pt x="1520" y="1764"/>
                  </a:lnTo>
                  <a:lnTo>
                    <a:pt x="1516" y="1758"/>
                  </a:lnTo>
                  <a:lnTo>
                    <a:pt x="1516" y="1750"/>
                  </a:lnTo>
                  <a:lnTo>
                    <a:pt x="1513" y="1750"/>
                  </a:lnTo>
                  <a:lnTo>
                    <a:pt x="1512" y="1750"/>
                  </a:lnTo>
                  <a:lnTo>
                    <a:pt x="1509" y="1751"/>
                  </a:lnTo>
                  <a:lnTo>
                    <a:pt x="1505" y="1746"/>
                  </a:lnTo>
                  <a:lnTo>
                    <a:pt x="1500" y="1746"/>
                  </a:lnTo>
                  <a:lnTo>
                    <a:pt x="1500" y="1736"/>
                  </a:lnTo>
                  <a:lnTo>
                    <a:pt x="1496" y="1738"/>
                  </a:lnTo>
                  <a:lnTo>
                    <a:pt x="1492" y="1736"/>
                  </a:lnTo>
                  <a:lnTo>
                    <a:pt x="1492" y="1734"/>
                  </a:lnTo>
                  <a:lnTo>
                    <a:pt x="1490" y="1734"/>
                  </a:lnTo>
                  <a:lnTo>
                    <a:pt x="1488" y="1730"/>
                  </a:lnTo>
                  <a:lnTo>
                    <a:pt x="1483" y="1726"/>
                  </a:lnTo>
                  <a:lnTo>
                    <a:pt x="1483" y="1723"/>
                  </a:lnTo>
                  <a:lnTo>
                    <a:pt x="1486" y="1719"/>
                  </a:lnTo>
                  <a:lnTo>
                    <a:pt x="1486" y="1713"/>
                  </a:lnTo>
                  <a:lnTo>
                    <a:pt x="1483" y="1710"/>
                  </a:lnTo>
                  <a:lnTo>
                    <a:pt x="1482" y="1700"/>
                  </a:lnTo>
                  <a:lnTo>
                    <a:pt x="1483" y="1696"/>
                  </a:lnTo>
                  <a:lnTo>
                    <a:pt x="1482" y="1693"/>
                  </a:lnTo>
                  <a:lnTo>
                    <a:pt x="1479" y="1692"/>
                  </a:lnTo>
                  <a:lnTo>
                    <a:pt x="1478" y="1692"/>
                  </a:lnTo>
                  <a:lnTo>
                    <a:pt x="1475" y="1696"/>
                  </a:lnTo>
                  <a:lnTo>
                    <a:pt x="1474" y="1696"/>
                  </a:lnTo>
                  <a:lnTo>
                    <a:pt x="1471" y="1692"/>
                  </a:lnTo>
                  <a:lnTo>
                    <a:pt x="1469" y="1689"/>
                  </a:lnTo>
                  <a:lnTo>
                    <a:pt x="1466" y="1688"/>
                  </a:lnTo>
                  <a:lnTo>
                    <a:pt x="1466" y="1680"/>
                  </a:lnTo>
                  <a:lnTo>
                    <a:pt x="1462" y="1680"/>
                  </a:lnTo>
                  <a:lnTo>
                    <a:pt x="1462" y="1685"/>
                  </a:lnTo>
                  <a:lnTo>
                    <a:pt x="1462" y="1688"/>
                  </a:lnTo>
                  <a:lnTo>
                    <a:pt x="1462" y="1689"/>
                  </a:lnTo>
                  <a:lnTo>
                    <a:pt x="1459" y="1693"/>
                  </a:lnTo>
                  <a:lnTo>
                    <a:pt x="1455" y="1692"/>
                  </a:lnTo>
                  <a:lnTo>
                    <a:pt x="1455" y="1682"/>
                  </a:lnTo>
                  <a:lnTo>
                    <a:pt x="1451" y="1678"/>
                  </a:lnTo>
                  <a:lnTo>
                    <a:pt x="1449" y="1678"/>
                  </a:lnTo>
                  <a:lnTo>
                    <a:pt x="1447" y="1682"/>
                  </a:lnTo>
                  <a:lnTo>
                    <a:pt x="1445" y="1680"/>
                  </a:lnTo>
                  <a:lnTo>
                    <a:pt x="1442" y="1680"/>
                  </a:lnTo>
                  <a:lnTo>
                    <a:pt x="1441" y="1689"/>
                  </a:lnTo>
                  <a:lnTo>
                    <a:pt x="1437" y="1689"/>
                  </a:lnTo>
                  <a:lnTo>
                    <a:pt x="1437" y="1692"/>
                  </a:lnTo>
                  <a:lnTo>
                    <a:pt x="1432" y="1689"/>
                  </a:lnTo>
                  <a:lnTo>
                    <a:pt x="1434" y="1693"/>
                  </a:lnTo>
                  <a:lnTo>
                    <a:pt x="1432" y="1693"/>
                  </a:lnTo>
                  <a:lnTo>
                    <a:pt x="1428" y="1689"/>
                  </a:lnTo>
                  <a:lnTo>
                    <a:pt x="1425" y="1692"/>
                  </a:lnTo>
                  <a:lnTo>
                    <a:pt x="1424" y="1688"/>
                  </a:lnTo>
                  <a:lnTo>
                    <a:pt x="1420" y="1688"/>
                  </a:lnTo>
                  <a:lnTo>
                    <a:pt x="1417" y="1692"/>
                  </a:lnTo>
                  <a:lnTo>
                    <a:pt x="1416" y="1688"/>
                  </a:lnTo>
                  <a:lnTo>
                    <a:pt x="1411" y="1692"/>
                  </a:lnTo>
                  <a:lnTo>
                    <a:pt x="1411" y="1689"/>
                  </a:lnTo>
                  <a:lnTo>
                    <a:pt x="1413" y="1689"/>
                  </a:lnTo>
                  <a:lnTo>
                    <a:pt x="1411" y="1688"/>
                  </a:lnTo>
                  <a:lnTo>
                    <a:pt x="1408" y="1689"/>
                  </a:lnTo>
                  <a:lnTo>
                    <a:pt x="1404" y="1688"/>
                  </a:lnTo>
                  <a:lnTo>
                    <a:pt x="1401" y="1689"/>
                  </a:lnTo>
                  <a:lnTo>
                    <a:pt x="1397" y="1685"/>
                  </a:lnTo>
                  <a:lnTo>
                    <a:pt x="1396" y="1688"/>
                  </a:lnTo>
                  <a:lnTo>
                    <a:pt x="1393" y="1685"/>
                  </a:lnTo>
                  <a:lnTo>
                    <a:pt x="1393" y="1680"/>
                  </a:lnTo>
                  <a:lnTo>
                    <a:pt x="1393" y="1678"/>
                  </a:lnTo>
                  <a:lnTo>
                    <a:pt x="1389" y="1685"/>
                  </a:lnTo>
                  <a:lnTo>
                    <a:pt x="1387" y="1680"/>
                  </a:lnTo>
                  <a:lnTo>
                    <a:pt x="1383" y="1676"/>
                  </a:lnTo>
                  <a:lnTo>
                    <a:pt x="1383" y="1669"/>
                  </a:lnTo>
                  <a:lnTo>
                    <a:pt x="1380" y="1668"/>
                  </a:lnTo>
                  <a:lnTo>
                    <a:pt x="1379" y="1668"/>
                  </a:lnTo>
                  <a:lnTo>
                    <a:pt x="1376" y="1672"/>
                  </a:lnTo>
                  <a:lnTo>
                    <a:pt x="1374" y="1669"/>
                  </a:lnTo>
                  <a:lnTo>
                    <a:pt x="1376" y="1665"/>
                  </a:lnTo>
                  <a:lnTo>
                    <a:pt x="1376" y="1664"/>
                  </a:lnTo>
                  <a:lnTo>
                    <a:pt x="1374" y="1664"/>
                  </a:lnTo>
                  <a:lnTo>
                    <a:pt x="1372" y="1668"/>
                  </a:lnTo>
                  <a:lnTo>
                    <a:pt x="1370" y="1668"/>
                  </a:lnTo>
                  <a:lnTo>
                    <a:pt x="1370" y="1661"/>
                  </a:lnTo>
                  <a:lnTo>
                    <a:pt x="1367" y="1661"/>
                  </a:lnTo>
                  <a:lnTo>
                    <a:pt x="1366" y="1664"/>
                  </a:lnTo>
                  <a:lnTo>
                    <a:pt x="1367" y="1668"/>
                  </a:lnTo>
                  <a:lnTo>
                    <a:pt x="1362" y="1669"/>
                  </a:lnTo>
                  <a:lnTo>
                    <a:pt x="1355" y="1664"/>
                  </a:lnTo>
                  <a:lnTo>
                    <a:pt x="1350" y="1665"/>
                  </a:lnTo>
                  <a:lnTo>
                    <a:pt x="1346" y="1665"/>
                  </a:lnTo>
                  <a:lnTo>
                    <a:pt x="1342" y="1664"/>
                  </a:lnTo>
                  <a:lnTo>
                    <a:pt x="1325" y="1655"/>
                  </a:lnTo>
                  <a:lnTo>
                    <a:pt x="1325" y="1651"/>
                  </a:lnTo>
                  <a:lnTo>
                    <a:pt x="1329" y="1648"/>
                  </a:lnTo>
                  <a:lnTo>
                    <a:pt x="1326" y="1647"/>
                  </a:lnTo>
                  <a:lnTo>
                    <a:pt x="1322" y="1648"/>
                  </a:lnTo>
                  <a:lnTo>
                    <a:pt x="1321" y="1648"/>
                  </a:lnTo>
                  <a:lnTo>
                    <a:pt x="1318" y="1647"/>
                  </a:lnTo>
                  <a:lnTo>
                    <a:pt x="1321" y="1642"/>
                  </a:lnTo>
                  <a:lnTo>
                    <a:pt x="1321" y="1639"/>
                  </a:lnTo>
                  <a:lnTo>
                    <a:pt x="1318" y="1639"/>
                  </a:lnTo>
                  <a:lnTo>
                    <a:pt x="1314" y="1639"/>
                  </a:lnTo>
                  <a:lnTo>
                    <a:pt x="1317" y="1634"/>
                  </a:lnTo>
                  <a:lnTo>
                    <a:pt x="1317" y="1631"/>
                  </a:lnTo>
                  <a:lnTo>
                    <a:pt x="1314" y="1631"/>
                  </a:lnTo>
                  <a:lnTo>
                    <a:pt x="1309" y="1634"/>
                  </a:lnTo>
                  <a:lnTo>
                    <a:pt x="1309" y="1635"/>
                  </a:lnTo>
                  <a:lnTo>
                    <a:pt x="1305" y="1639"/>
                  </a:lnTo>
                  <a:lnTo>
                    <a:pt x="1300" y="1639"/>
                  </a:lnTo>
                  <a:lnTo>
                    <a:pt x="1300" y="1644"/>
                  </a:lnTo>
                  <a:lnTo>
                    <a:pt x="1297" y="1642"/>
                  </a:lnTo>
                  <a:lnTo>
                    <a:pt x="1295" y="1644"/>
                  </a:lnTo>
                  <a:lnTo>
                    <a:pt x="1290" y="1642"/>
                  </a:lnTo>
                  <a:lnTo>
                    <a:pt x="1288" y="1647"/>
                  </a:lnTo>
                  <a:lnTo>
                    <a:pt x="1288" y="1648"/>
                  </a:lnTo>
                  <a:lnTo>
                    <a:pt x="1288" y="1651"/>
                  </a:lnTo>
                  <a:lnTo>
                    <a:pt x="1284" y="1647"/>
                  </a:lnTo>
                  <a:lnTo>
                    <a:pt x="1284" y="1642"/>
                  </a:lnTo>
                  <a:lnTo>
                    <a:pt x="1281" y="1642"/>
                  </a:lnTo>
                  <a:lnTo>
                    <a:pt x="1280" y="1648"/>
                  </a:lnTo>
                  <a:lnTo>
                    <a:pt x="1273" y="1647"/>
                  </a:lnTo>
                  <a:lnTo>
                    <a:pt x="1268" y="1639"/>
                  </a:lnTo>
                  <a:lnTo>
                    <a:pt x="1264" y="1631"/>
                  </a:lnTo>
                  <a:lnTo>
                    <a:pt x="1264" y="1628"/>
                  </a:lnTo>
                  <a:lnTo>
                    <a:pt x="1264" y="1624"/>
                  </a:lnTo>
                  <a:lnTo>
                    <a:pt x="1264" y="1622"/>
                  </a:lnTo>
                  <a:lnTo>
                    <a:pt x="1259" y="1620"/>
                  </a:lnTo>
                  <a:lnTo>
                    <a:pt x="1256" y="1622"/>
                  </a:lnTo>
                  <a:lnTo>
                    <a:pt x="1254" y="1624"/>
                  </a:lnTo>
                  <a:lnTo>
                    <a:pt x="1251" y="1624"/>
                  </a:lnTo>
                  <a:lnTo>
                    <a:pt x="1250" y="1622"/>
                  </a:lnTo>
                  <a:lnTo>
                    <a:pt x="1251" y="1618"/>
                  </a:lnTo>
                  <a:lnTo>
                    <a:pt x="1247" y="1614"/>
                  </a:lnTo>
                  <a:lnTo>
                    <a:pt x="1246" y="1614"/>
                  </a:lnTo>
                  <a:lnTo>
                    <a:pt x="1242" y="1606"/>
                  </a:lnTo>
                  <a:lnTo>
                    <a:pt x="1237" y="1603"/>
                  </a:lnTo>
                  <a:lnTo>
                    <a:pt x="1237" y="1597"/>
                  </a:lnTo>
                  <a:lnTo>
                    <a:pt x="1232" y="1594"/>
                  </a:lnTo>
                  <a:lnTo>
                    <a:pt x="1227" y="1590"/>
                  </a:lnTo>
                  <a:lnTo>
                    <a:pt x="1223" y="1590"/>
                  </a:lnTo>
                  <a:lnTo>
                    <a:pt x="1222" y="1593"/>
                  </a:lnTo>
                  <a:lnTo>
                    <a:pt x="1222" y="1594"/>
                  </a:lnTo>
                  <a:lnTo>
                    <a:pt x="1219" y="1597"/>
                  </a:lnTo>
                  <a:lnTo>
                    <a:pt x="1219" y="1593"/>
                  </a:lnTo>
                  <a:lnTo>
                    <a:pt x="1215" y="1593"/>
                  </a:lnTo>
                  <a:lnTo>
                    <a:pt x="1213" y="1597"/>
                  </a:lnTo>
                  <a:lnTo>
                    <a:pt x="1210" y="1597"/>
                  </a:lnTo>
                  <a:lnTo>
                    <a:pt x="1209" y="1594"/>
                  </a:lnTo>
                  <a:lnTo>
                    <a:pt x="1209" y="1593"/>
                  </a:lnTo>
                  <a:lnTo>
                    <a:pt x="1201" y="1590"/>
                  </a:lnTo>
                  <a:lnTo>
                    <a:pt x="1198" y="1586"/>
                  </a:lnTo>
                  <a:lnTo>
                    <a:pt x="1201" y="1580"/>
                  </a:lnTo>
                  <a:lnTo>
                    <a:pt x="1196" y="1580"/>
                  </a:lnTo>
                  <a:lnTo>
                    <a:pt x="1196" y="1573"/>
                  </a:lnTo>
                  <a:lnTo>
                    <a:pt x="1192" y="1570"/>
                  </a:lnTo>
                  <a:lnTo>
                    <a:pt x="1188" y="1557"/>
                  </a:lnTo>
                  <a:lnTo>
                    <a:pt x="1185" y="1553"/>
                  </a:lnTo>
                  <a:lnTo>
                    <a:pt x="1181" y="1553"/>
                  </a:lnTo>
                  <a:lnTo>
                    <a:pt x="1176" y="1552"/>
                  </a:lnTo>
                  <a:lnTo>
                    <a:pt x="1179" y="1545"/>
                  </a:lnTo>
                  <a:lnTo>
                    <a:pt x="1184" y="1543"/>
                  </a:lnTo>
                  <a:lnTo>
                    <a:pt x="1184" y="1540"/>
                  </a:lnTo>
                  <a:lnTo>
                    <a:pt x="1181" y="1539"/>
                  </a:lnTo>
                  <a:lnTo>
                    <a:pt x="1179" y="1539"/>
                  </a:lnTo>
                  <a:lnTo>
                    <a:pt x="1172" y="1539"/>
                  </a:lnTo>
                  <a:lnTo>
                    <a:pt x="1172" y="1536"/>
                  </a:lnTo>
                  <a:lnTo>
                    <a:pt x="1174" y="1535"/>
                  </a:lnTo>
                  <a:lnTo>
                    <a:pt x="1174" y="1531"/>
                  </a:lnTo>
                  <a:lnTo>
                    <a:pt x="1169" y="1531"/>
                  </a:lnTo>
                  <a:lnTo>
                    <a:pt x="1165" y="1531"/>
                  </a:lnTo>
                  <a:lnTo>
                    <a:pt x="1164" y="1531"/>
                  </a:lnTo>
                  <a:lnTo>
                    <a:pt x="1164" y="1526"/>
                  </a:lnTo>
                  <a:lnTo>
                    <a:pt x="1160" y="1528"/>
                  </a:lnTo>
                  <a:lnTo>
                    <a:pt x="1160" y="1526"/>
                  </a:lnTo>
                  <a:lnTo>
                    <a:pt x="1160" y="1523"/>
                  </a:lnTo>
                  <a:lnTo>
                    <a:pt x="1155" y="1523"/>
                  </a:lnTo>
                  <a:lnTo>
                    <a:pt x="1155" y="1518"/>
                  </a:lnTo>
                  <a:lnTo>
                    <a:pt x="1152" y="1518"/>
                  </a:lnTo>
                  <a:lnTo>
                    <a:pt x="1151" y="1519"/>
                  </a:lnTo>
                  <a:lnTo>
                    <a:pt x="1152" y="1523"/>
                  </a:lnTo>
                  <a:lnTo>
                    <a:pt x="1148" y="1526"/>
                  </a:lnTo>
                  <a:lnTo>
                    <a:pt x="1144" y="1522"/>
                  </a:lnTo>
                  <a:lnTo>
                    <a:pt x="1143" y="1519"/>
                  </a:lnTo>
                  <a:lnTo>
                    <a:pt x="1140" y="1522"/>
                  </a:lnTo>
                  <a:lnTo>
                    <a:pt x="1143" y="1526"/>
                  </a:lnTo>
                  <a:lnTo>
                    <a:pt x="1143" y="1528"/>
                  </a:lnTo>
                  <a:lnTo>
                    <a:pt x="1140" y="1531"/>
                  </a:lnTo>
                  <a:lnTo>
                    <a:pt x="1134" y="1531"/>
                  </a:lnTo>
                  <a:lnTo>
                    <a:pt x="1131" y="1532"/>
                  </a:lnTo>
                  <a:lnTo>
                    <a:pt x="1126" y="1532"/>
                  </a:lnTo>
                  <a:lnTo>
                    <a:pt x="1126" y="1535"/>
                  </a:lnTo>
                  <a:lnTo>
                    <a:pt x="1127" y="1535"/>
                  </a:lnTo>
                  <a:lnTo>
                    <a:pt x="1127" y="1536"/>
                  </a:lnTo>
                  <a:lnTo>
                    <a:pt x="1130" y="1539"/>
                  </a:lnTo>
                  <a:lnTo>
                    <a:pt x="1130" y="1540"/>
                  </a:lnTo>
                  <a:lnTo>
                    <a:pt x="1126" y="1540"/>
                  </a:lnTo>
                  <a:lnTo>
                    <a:pt x="1123" y="1539"/>
                  </a:lnTo>
                  <a:lnTo>
                    <a:pt x="1121" y="1539"/>
                  </a:lnTo>
                  <a:lnTo>
                    <a:pt x="1110" y="1539"/>
                  </a:lnTo>
                  <a:lnTo>
                    <a:pt x="1099" y="1535"/>
                  </a:lnTo>
                  <a:lnTo>
                    <a:pt x="1093" y="1531"/>
                  </a:lnTo>
                  <a:lnTo>
                    <a:pt x="1086" y="1532"/>
                  </a:lnTo>
                  <a:lnTo>
                    <a:pt x="1085" y="1531"/>
                  </a:lnTo>
                  <a:lnTo>
                    <a:pt x="1076" y="1523"/>
                  </a:lnTo>
                  <a:lnTo>
                    <a:pt x="1073" y="1515"/>
                  </a:lnTo>
                  <a:lnTo>
                    <a:pt x="1069" y="1512"/>
                  </a:lnTo>
                  <a:lnTo>
                    <a:pt x="1068" y="1515"/>
                  </a:lnTo>
                  <a:lnTo>
                    <a:pt x="1065" y="1512"/>
                  </a:lnTo>
                  <a:lnTo>
                    <a:pt x="1062" y="1511"/>
                  </a:lnTo>
                  <a:lnTo>
                    <a:pt x="1069" y="1511"/>
                  </a:lnTo>
                  <a:lnTo>
                    <a:pt x="1065" y="1507"/>
                  </a:lnTo>
                  <a:lnTo>
                    <a:pt x="1065" y="1499"/>
                  </a:lnTo>
                  <a:lnTo>
                    <a:pt x="1053" y="1499"/>
                  </a:lnTo>
                  <a:lnTo>
                    <a:pt x="1044" y="1499"/>
                  </a:lnTo>
                  <a:lnTo>
                    <a:pt x="1035" y="1494"/>
                  </a:lnTo>
                  <a:lnTo>
                    <a:pt x="1028" y="1481"/>
                  </a:lnTo>
                  <a:lnTo>
                    <a:pt x="1022" y="1478"/>
                  </a:lnTo>
                  <a:lnTo>
                    <a:pt x="1015" y="1477"/>
                  </a:lnTo>
                  <a:lnTo>
                    <a:pt x="1010" y="1474"/>
                  </a:lnTo>
                  <a:lnTo>
                    <a:pt x="1007" y="1470"/>
                  </a:lnTo>
                  <a:lnTo>
                    <a:pt x="995" y="1466"/>
                  </a:lnTo>
                  <a:lnTo>
                    <a:pt x="990" y="1468"/>
                  </a:lnTo>
                  <a:lnTo>
                    <a:pt x="986" y="1464"/>
                  </a:lnTo>
                  <a:lnTo>
                    <a:pt x="970" y="1460"/>
                  </a:lnTo>
                  <a:lnTo>
                    <a:pt x="961" y="1460"/>
                  </a:lnTo>
                  <a:lnTo>
                    <a:pt x="956" y="1454"/>
                  </a:lnTo>
                  <a:lnTo>
                    <a:pt x="953" y="1457"/>
                  </a:lnTo>
                  <a:lnTo>
                    <a:pt x="949" y="1461"/>
                  </a:lnTo>
                  <a:lnTo>
                    <a:pt x="946" y="1464"/>
                  </a:lnTo>
                  <a:lnTo>
                    <a:pt x="945" y="1461"/>
                  </a:lnTo>
                  <a:lnTo>
                    <a:pt x="940" y="1468"/>
                  </a:lnTo>
                  <a:lnTo>
                    <a:pt x="933" y="1466"/>
                  </a:lnTo>
                  <a:lnTo>
                    <a:pt x="928" y="1461"/>
                  </a:lnTo>
                  <a:lnTo>
                    <a:pt x="923" y="1461"/>
                  </a:lnTo>
                  <a:lnTo>
                    <a:pt x="920" y="1464"/>
                  </a:lnTo>
                  <a:lnTo>
                    <a:pt x="920" y="1468"/>
                  </a:lnTo>
                  <a:lnTo>
                    <a:pt x="919" y="1474"/>
                  </a:lnTo>
                  <a:lnTo>
                    <a:pt x="919" y="1478"/>
                  </a:lnTo>
                  <a:lnTo>
                    <a:pt x="919" y="1481"/>
                  </a:lnTo>
                  <a:lnTo>
                    <a:pt x="916" y="1482"/>
                  </a:lnTo>
                  <a:lnTo>
                    <a:pt x="912" y="1482"/>
                  </a:lnTo>
                  <a:lnTo>
                    <a:pt x="906" y="1487"/>
                  </a:lnTo>
                  <a:lnTo>
                    <a:pt x="899" y="1490"/>
                  </a:lnTo>
                  <a:lnTo>
                    <a:pt x="898" y="1487"/>
                  </a:lnTo>
                  <a:lnTo>
                    <a:pt x="888" y="1481"/>
                  </a:lnTo>
                  <a:lnTo>
                    <a:pt x="887" y="1481"/>
                  </a:lnTo>
                  <a:lnTo>
                    <a:pt x="887" y="1482"/>
                  </a:lnTo>
                  <a:lnTo>
                    <a:pt x="884" y="1485"/>
                  </a:lnTo>
                  <a:lnTo>
                    <a:pt x="879" y="1481"/>
                  </a:lnTo>
                  <a:lnTo>
                    <a:pt x="875" y="1485"/>
                  </a:lnTo>
                  <a:lnTo>
                    <a:pt x="874" y="1485"/>
                  </a:lnTo>
                  <a:lnTo>
                    <a:pt x="871" y="1478"/>
                  </a:lnTo>
                  <a:lnTo>
                    <a:pt x="867" y="1477"/>
                  </a:lnTo>
                  <a:lnTo>
                    <a:pt x="865" y="1477"/>
                  </a:lnTo>
                  <a:lnTo>
                    <a:pt x="862" y="1478"/>
                  </a:lnTo>
                  <a:lnTo>
                    <a:pt x="861" y="1478"/>
                  </a:lnTo>
                  <a:lnTo>
                    <a:pt x="858" y="1478"/>
                  </a:lnTo>
                  <a:lnTo>
                    <a:pt x="858" y="1474"/>
                  </a:lnTo>
                  <a:lnTo>
                    <a:pt x="857" y="1474"/>
                  </a:lnTo>
                  <a:lnTo>
                    <a:pt x="854" y="1477"/>
                  </a:lnTo>
                  <a:lnTo>
                    <a:pt x="850" y="1481"/>
                  </a:lnTo>
                  <a:lnTo>
                    <a:pt x="848" y="1481"/>
                  </a:lnTo>
                  <a:lnTo>
                    <a:pt x="848" y="1474"/>
                  </a:lnTo>
                  <a:lnTo>
                    <a:pt x="846" y="1473"/>
                  </a:lnTo>
                  <a:lnTo>
                    <a:pt x="844" y="1473"/>
                  </a:lnTo>
                  <a:lnTo>
                    <a:pt x="841" y="1473"/>
                  </a:lnTo>
                  <a:lnTo>
                    <a:pt x="840" y="1481"/>
                  </a:lnTo>
                  <a:lnTo>
                    <a:pt x="840" y="1482"/>
                  </a:lnTo>
                  <a:lnTo>
                    <a:pt x="837" y="1482"/>
                  </a:lnTo>
                  <a:lnTo>
                    <a:pt x="834" y="1482"/>
                  </a:lnTo>
                  <a:lnTo>
                    <a:pt x="833" y="1482"/>
                  </a:lnTo>
                  <a:lnTo>
                    <a:pt x="830" y="1481"/>
                  </a:lnTo>
                  <a:lnTo>
                    <a:pt x="833" y="1477"/>
                  </a:lnTo>
                  <a:lnTo>
                    <a:pt x="833" y="1468"/>
                  </a:lnTo>
                  <a:lnTo>
                    <a:pt x="829" y="1468"/>
                  </a:lnTo>
                  <a:lnTo>
                    <a:pt x="826" y="1470"/>
                  </a:lnTo>
                  <a:lnTo>
                    <a:pt x="824" y="1470"/>
                  </a:lnTo>
                  <a:lnTo>
                    <a:pt x="820" y="1468"/>
                  </a:lnTo>
                  <a:lnTo>
                    <a:pt x="817" y="1468"/>
                  </a:lnTo>
                  <a:lnTo>
                    <a:pt x="813" y="1464"/>
                  </a:lnTo>
                  <a:lnTo>
                    <a:pt x="807" y="1473"/>
                  </a:lnTo>
                  <a:lnTo>
                    <a:pt x="800" y="1474"/>
                  </a:lnTo>
                  <a:lnTo>
                    <a:pt x="799" y="1478"/>
                  </a:lnTo>
                  <a:lnTo>
                    <a:pt x="796" y="1481"/>
                  </a:lnTo>
                  <a:lnTo>
                    <a:pt x="795" y="1478"/>
                  </a:lnTo>
                  <a:lnTo>
                    <a:pt x="792" y="1477"/>
                  </a:lnTo>
                  <a:lnTo>
                    <a:pt x="795" y="1470"/>
                  </a:lnTo>
                  <a:lnTo>
                    <a:pt x="795" y="1466"/>
                  </a:lnTo>
                  <a:lnTo>
                    <a:pt x="783" y="1466"/>
                  </a:lnTo>
                  <a:lnTo>
                    <a:pt x="776" y="1466"/>
                  </a:lnTo>
                  <a:lnTo>
                    <a:pt x="759" y="1464"/>
                  </a:lnTo>
                  <a:lnTo>
                    <a:pt x="755" y="1460"/>
                  </a:lnTo>
                  <a:lnTo>
                    <a:pt x="754" y="1457"/>
                  </a:lnTo>
                  <a:lnTo>
                    <a:pt x="745" y="1449"/>
                  </a:lnTo>
                  <a:lnTo>
                    <a:pt x="741" y="1441"/>
                  </a:lnTo>
                  <a:lnTo>
                    <a:pt x="737" y="1440"/>
                  </a:lnTo>
                  <a:lnTo>
                    <a:pt x="728" y="1436"/>
                  </a:lnTo>
                  <a:lnTo>
                    <a:pt x="725" y="1429"/>
                  </a:lnTo>
                  <a:lnTo>
                    <a:pt x="725" y="1427"/>
                  </a:lnTo>
                  <a:lnTo>
                    <a:pt x="728" y="1423"/>
                  </a:lnTo>
                  <a:lnTo>
                    <a:pt x="730" y="1412"/>
                  </a:lnTo>
                  <a:lnTo>
                    <a:pt x="730" y="1400"/>
                  </a:lnTo>
                  <a:lnTo>
                    <a:pt x="728" y="1391"/>
                  </a:lnTo>
                  <a:lnTo>
                    <a:pt x="725" y="1388"/>
                  </a:lnTo>
                  <a:lnTo>
                    <a:pt x="721" y="1391"/>
                  </a:lnTo>
                  <a:lnTo>
                    <a:pt x="713" y="1395"/>
                  </a:lnTo>
                  <a:lnTo>
                    <a:pt x="710" y="1395"/>
                  </a:lnTo>
                  <a:lnTo>
                    <a:pt x="705" y="1388"/>
                  </a:lnTo>
                  <a:lnTo>
                    <a:pt x="704" y="1386"/>
                  </a:lnTo>
                  <a:lnTo>
                    <a:pt x="700" y="1386"/>
                  </a:lnTo>
                  <a:lnTo>
                    <a:pt x="691" y="1386"/>
                  </a:lnTo>
                  <a:lnTo>
                    <a:pt x="674" y="1379"/>
                  </a:lnTo>
                  <a:lnTo>
                    <a:pt x="666" y="1378"/>
                  </a:lnTo>
                  <a:lnTo>
                    <a:pt x="660" y="1374"/>
                  </a:lnTo>
                  <a:lnTo>
                    <a:pt x="659" y="1362"/>
                  </a:lnTo>
                  <a:lnTo>
                    <a:pt x="660" y="1357"/>
                  </a:lnTo>
                  <a:lnTo>
                    <a:pt x="666" y="1350"/>
                  </a:lnTo>
                  <a:lnTo>
                    <a:pt x="666" y="1348"/>
                  </a:lnTo>
                  <a:lnTo>
                    <a:pt x="660" y="1342"/>
                  </a:lnTo>
                  <a:lnTo>
                    <a:pt x="659" y="1345"/>
                  </a:lnTo>
                  <a:lnTo>
                    <a:pt x="652" y="1348"/>
                  </a:lnTo>
                  <a:lnTo>
                    <a:pt x="655" y="1354"/>
                  </a:lnTo>
                  <a:lnTo>
                    <a:pt x="655" y="1361"/>
                  </a:lnTo>
                  <a:lnTo>
                    <a:pt x="652" y="1367"/>
                  </a:lnTo>
                  <a:lnTo>
                    <a:pt x="647" y="1367"/>
                  </a:lnTo>
                  <a:lnTo>
                    <a:pt x="646" y="1367"/>
                  </a:lnTo>
                  <a:lnTo>
                    <a:pt x="643" y="1362"/>
                  </a:lnTo>
                  <a:lnTo>
                    <a:pt x="647" y="1352"/>
                  </a:lnTo>
                  <a:lnTo>
                    <a:pt x="646" y="1350"/>
                  </a:lnTo>
                  <a:lnTo>
                    <a:pt x="643" y="1348"/>
                  </a:lnTo>
                  <a:lnTo>
                    <a:pt x="638" y="1342"/>
                  </a:lnTo>
                  <a:lnTo>
                    <a:pt x="633" y="1342"/>
                  </a:lnTo>
                  <a:lnTo>
                    <a:pt x="631" y="1348"/>
                  </a:lnTo>
                  <a:lnTo>
                    <a:pt x="625" y="1357"/>
                  </a:lnTo>
                  <a:lnTo>
                    <a:pt x="622" y="1357"/>
                  </a:lnTo>
                  <a:lnTo>
                    <a:pt x="621" y="1352"/>
                  </a:lnTo>
                  <a:lnTo>
                    <a:pt x="621" y="1348"/>
                  </a:lnTo>
                  <a:lnTo>
                    <a:pt x="625" y="1341"/>
                  </a:lnTo>
                  <a:lnTo>
                    <a:pt x="629" y="1338"/>
                  </a:lnTo>
                  <a:lnTo>
                    <a:pt x="631" y="1334"/>
                  </a:lnTo>
                  <a:lnTo>
                    <a:pt x="629" y="1330"/>
                  </a:lnTo>
                  <a:lnTo>
                    <a:pt x="625" y="1321"/>
                  </a:lnTo>
                  <a:lnTo>
                    <a:pt x="622" y="1320"/>
                  </a:lnTo>
                  <a:lnTo>
                    <a:pt x="618" y="1320"/>
                  </a:lnTo>
                  <a:lnTo>
                    <a:pt x="616" y="1320"/>
                  </a:lnTo>
                  <a:lnTo>
                    <a:pt x="606" y="1320"/>
                  </a:lnTo>
                  <a:lnTo>
                    <a:pt x="597" y="1326"/>
                  </a:lnTo>
                  <a:lnTo>
                    <a:pt x="592" y="1321"/>
                  </a:lnTo>
                  <a:lnTo>
                    <a:pt x="588" y="1316"/>
                  </a:lnTo>
                  <a:lnTo>
                    <a:pt x="585" y="1313"/>
                  </a:lnTo>
                  <a:lnTo>
                    <a:pt x="581" y="1316"/>
                  </a:lnTo>
                  <a:lnTo>
                    <a:pt x="580" y="1321"/>
                  </a:lnTo>
                  <a:lnTo>
                    <a:pt x="577" y="1321"/>
                  </a:lnTo>
                  <a:lnTo>
                    <a:pt x="575" y="1321"/>
                  </a:lnTo>
                  <a:lnTo>
                    <a:pt x="571" y="1313"/>
                  </a:lnTo>
                  <a:lnTo>
                    <a:pt x="568" y="1313"/>
                  </a:lnTo>
                  <a:lnTo>
                    <a:pt x="563" y="1316"/>
                  </a:lnTo>
                  <a:lnTo>
                    <a:pt x="560" y="1316"/>
                  </a:lnTo>
                  <a:lnTo>
                    <a:pt x="560" y="1311"/>
                  </a:lnTo>
                  <a:lnTo>
                    <a:pt x="563" y="1307"/>
                  </a:lnTo>
                  <a:lnTo>
                    <a:pt x="560" y="1304"/>
                  </a:lnTo>
                  <a:lnTo>
                    <a:pt x="558" y="1307"/>
                  </a:lnTo>
                  <a:lnTo>
                    <a:pt x="558" y="1304"/>
                  </a:lnTo>
                  <a:lnTo>
                    <a:pt x="563" y="1299"/>
                  </a:lnTo>
                  <a:lnTo>
                    <a:pt x="567" y="1283"/>
                  </a:lnTo>
                  <a:lnTo>
                    <a:pt x="564" y="1280"/>
                  </a:lnTo>
                  <a:lnTo>
                    <a:pt x="560" y="1279"/>
                  </a:lnTo>
                  <a:lnTo>
                    <a:pt x="551" y="1279"/>
                  </a:lnTo>
                  <a:lnTo>
                    <a:pt x="547" y="1272"/>
                  </a:lnTo>
                  <a:lnTo>
                    <a:pt x="547" y="1270"/>
                  </a:lnTo>
                  <a:lnTo>
                    <a:pt x="551" y="1259"/>
                  </a:lnTo>
                  <a:lnTo>
                    <a:pt x="551" y="1249"/>
                  </a:lnTo>
                  <a:lnTo>
                    <a:pt x="544" y="1229"/>
                  </a:lnTo>
                  <a:lnTo>
                    <a:pt x="544" y="1225"/>
                  </a:lnTo>
                  <a:lnTo>
                    <a:pt x="543" y="1221"/>
                  </a:lnTo>
                  <a:lnTo>
                    <a:pt x="539" y="1221"/>
                  </a:lnTo>
                  <a:lnTo>
                    <a:pt x="530" y="1225"/>
                  </a:lnTo>
                  <a:lnTo>
                    <a:pt x="513" y="1225"/>
                  </a:lnTo>
                  <a:lnTo>
                    <a:pt x="510" y="1227"/>
                  </a:lnTo>
                  <a:lnTo>
                    <a:pt x="515" y="1231"/>
                  </a:lnTo>
                  <a:lnTo>
                    <a:pt x="515" y="1234"/>
                  </a:lnTo>
                  <a:lnTo>
                    <a:pt x="515" y="1236"/>
                  </a:lnTo>
                  <a:lnTo>
                    <a:pt x="510" y="1236"/>
                  </a:lnTo>
                  <a:lnTo>
                    <a:pt x="498" y="1229"/>
                  </a:lnTo>
                  <a:lnTo>
                    <a:pt x="489" y="1222"/>
                  </a:lnTo>
                  <a:lnTo>
                    <a:pt x="486" y="1221"/>
                  </a:lnTo>
                  <a:lnTo>
                    <a:pt x="489" y="1218"/>
                  </a:lnTo>
                  <a:lnTo>
                    <a:pt x="498" y="1210"/>
                  </a:lnTo>
                  <a:lnTo>
                    <a:pt x="502" y="1201"/>
                  </a:lnTo>
                  <a:lnTo>
                    <a:pt x="502" y="1200"/>
                  </a:lnTo>
                  <a:lnTo>
                    <a:pt x="498" y="1191"/>
                  </a:lnTo>
                  <a:lnTo>
                    <a:pt x="498" y="1188"/>
                  </a:lnTo>
                  <a:lnTo>
                    <a:pt x="500" y="1184"/>
                  </a:lnTo>
                  <a:lnTo>
                    <a:pt x="496" y="1180"/>
                  </a:lnTo>
                  <a:lnTo>
                    <a:pt x="496" y="1176"/>
                  </a:lnTo>
                  <a:lnTo>
                    <a:pt x="502" y="1169"/>
                  </a:lnTo>
                  <a:lnTo>
                    <a:pt x="505" y="1163"/>
                  </a:lnTo>
                  <a:lnTo>
                    <a:pt x="502" y="1160"/>
                  </a:lnTo>
                  <a:lnTo>
                    <a:pt x="500" y="1159"/>
                  </a:lnTo>
                  <a:lnTo>
                    <a:pt x="489" y="1159"/>
                  </a:lnTo>
                  <a:lnTo>
                    <a:pt x="476" y="1154"/>
                  </a:lnTo>
                  <a:lnTo>
                    <a:pt x="474" y="1154"/>
                  </a:lnTo>
                  <a:lnTo>
                    <a:pt x="472" y="1150"/>
                  </a:lnTo>
                  <a:lnTo>
                    <a:pt x="468" y="1126"/>
                  </a:lnTo>
                  <a:lnTo>
                    <a:pt x="468" y="1115"/>
                  </a:lnTo>
                  <a:lnTo>
                    <a:pt x="464" y="1105"/>
                  </a:lnTo>
                  <a:lnTo>
                    <a:pt x="465" y="1101"/>
                  </a:lnTo>
                  <a:lnTo>
                    <a:pt x="476" y="1098"/>
                  </a:lnTo>
                  <a:lnTo>
                    <a:pt x="478" y="1096"/>
                  </a:lnTo>
                  <a:lnTo>
                    <a:pt x="476" y="1092"/>
                  </a:lnTo>
                  <a:lnTo>
                    <a:pt x="464" y="1092"/>
                  </a:lnTo>
                  <a:lnTo>
                    <a:pt x="461" y="1089"/>
                  </a:lnTo>
                  <a:lnTo>
                    <a:pt x="457" y="1072"/>
                  </a:lnTo>
                  <a:lnTo>
                    <a:pt x="457" y="1061"/>
                  </a:lnTo>
                  <a:lnTo>
                    <a:pt x="459" y="1060"/>
                  </a:lnTo>
                  <a:lnTo>
                    <a:pt x="468" y="1057"/>
                  </a:lnTo>
                  <a:lnTo>
                    <a:pt x="469" y="1055"/>
                  </a:lnTo>
                  <a:lnTo>
                    <a:pt x="468" y="1051"/>
                  </a:lnTo>
                  <a:lnTo>
                    <a:pt x="465" y="1051"/>
                  </a:lnTo>
                  <a:lnTo>
                    <a:pt x="461" y="1051"/>
                  </a:lnTo>
                  <a:lnTo>
                    <a:pt x="459" y="1051"/>
                  </a:lnTo>
                  <a:lnTo>
                    <a:pt x="455" y="1038"/>
                  </a:lnTo>
                  <a:lnTo>
                    <a:pt x="455" y="1034"/>
                  </a:lnTo>
                  <a:lnTo>
                    <a:pt x="459" y="1030"/>
                  </a:lnTo>
                  <a:lnTo>
                    <a:pt x="465" y="1023"/>
                  </a:lnTo>
                  <a:lnTo>
                    <a:pt x="481" y="1019"/>
                  </a:lnTo>
                  <a:lnTo>
                    <a:pt x="482" y="1014"/>
                  </a:lnTo>
                  <a:lnTo>
                    <a:pt x="481" y="1010"/>
                  </a:lnTo>
                  <a:lnTo>
                    <a:pt x="476" y="1002"/>
                  </a:lnTo>
                  <a:lnTo>
                    <a:pt x="474" y="999"/>
                  </a:lnTo>
                  <a:lnTo>
                    <a:pt x="485" y="990"/>
                  </a:lnTo>
                  <a:lnTo>
                    <a:pt x="490" y="986"/>
                  </a:lnTo>
                  <a:lnTo>
                    <a:pt x="490" y="985"/>
                  </a:lnTo>
                  <a:lnTo>
                    <a:pt x="485" y="978"/>
                  </a:lnTo>
                  <a:lnTo>
                    <a:pt x="482" y="972"/>
                  </a:lnTo>
                  <a:lnTo>
                    <a:pt x="481" y="965"/>
                  </a:lnTo>
                  <a:lnTo>
                    <a:pt x="481" y="963"/>
                  </a:lnTo>
                  <a:lnTo>
                    <a:pt x="486" y="965"/>
                  </a:lnTo>
                  <a:lnTo>
                    <a:pt x="482" y="948"/>
                  </a:lnTo>
                  <a:lnTo>
                    <a:pt x="469" y="931"/>
                  </a:lnTo>
                  <a:lnTo>
                    <a:pt x="464" y="927"/>
                  </a:lnTo>
                  <a:lnTo>
                    <a:pt x="459" y="927"/>
                  </a:lnTo>
                  <a:lnTo>
                    <a:pt x="455" y="924"/>
                  </a:lnTo>
                  <a:lnTo>
                    <a:pt x="455" y="918"/>
                  </a:lnTo>
                  <a:lnTo>
                    <a:pt x="459" y="918"/>
                  </a:lnTo>
                  <a:lnTo>
                    <a:pt x="461" y="911"/>
                  </a:lnTo>
                  <a:lnTo>
                    <a:pt x="459" y="905"/>
                  </a:lnTo>
                  <a:lnTo>
                    <a:pt x="461" y="896"/>
                  </a:lnTo>
                  <a:lnTo>
                    <a:pt x="461" y="890"/>
                  </a:lnTo>
                  <a:lnTo>
                    <a:pt x="459" y="883"/>
                  </a:lnTo>
                  <a:lnTo>
                    <a:pt x="457" y="877"/>
                  </a:lnTo>
                  <a:lnTo>
                    <a:pt x="451" y="874"/>
                  </a:lnTo>
                  <a:lnTo>
                    <a:pt x="444" y="874"/>
                  </a:lnTo>
                  <a:lnTo>
                    <a:pt x="442" y="873"/>
                  </a:lnTo>
                  <a:lnTo>
                    <a:pt x="442" y="870"/>
                  </a:lnTo>
                  <a:lnTo>
                    <a:pt x="440" y="869"/>
                  </a:lnTo>
                  <a:lnTo>
                    <a:pt x="438" y="866"/>
                  </a:lnTo>
                  <a:lnTo>
                    <a:pt x="440" y="864"/>
                  </a:lnTo>
                  <a:lnTo>
                    <a:pt x="440" y="860"/>
                  </a:lnTo>
                  <a:lnTo>
                    <a:pt x="444" y="857"/>
                  </a:lnTo>
                  <a:lnTo>
                    <a:pt x="444" y="856"/>
                  </a:lnTo>
                  <a:lnTo>
                    <a:pt x="444" y="853"/>
                  </a:lnTo>
                  <a:lnTo>
                    <a:pt x="442" y="845"/>
                  </a:lnTo>
                  <a:lnTo>
                    <a:pt x="438" y="838"/>
                  </a:lnTo>
                  <a:lnTo>
                    <a:pt x="440" y="829"/>
                  </a:lnTo>
                  <a:lnTo>
                    <a:pt x="435" y="825"/>
                  </a:lnTo>
                  <a:lnTo>
                    <a:pt x="432" y="821"/>
                  </a:lnTo>
                  <a:lnTo>
                    <a:pt x="435" y="815"/>
                  </a:lnTo>
                  <a:lnTo>
                    <a:pt x="442" y="815"/>
                  </a:lnTo>
                  <a:lnTo>
                    <a:pt x="447" y="811"/>
                  </a:lnTo>
                  <a:lnTo>
                    <a:pt x="451" y="804"/>
                  </a:lnTo>
                  <a:lnTo>
                    <a:pt x="451" y="794"/>
                  </a:lnTo>
                  <a:lnTo>
                    <a:pt x="447" y="785"/>
                  </a:lnTo>
                  <a:lnTo>
                    <a:pt x="451" y="778"/>
                  </a:lnTo>
                  <a:lnTo>
                    <a:pt x="455" y="775"/>
                  </a:lnTo>
                  <a:lnTo>
                    <a:pt x="461" y="767"/>
                  </a:lnTo>
                  <a:lnTo>
                    <a:pt x="468" y="761"/>
                  </a:lnTo>
                  <a:lnTo>
                    <a:pt x="472" y="748"/>
                  </a:lnTo>
                  <a:lnTo>
                    <a:pt x="474" y="746"/>
                  </a:lnTo>
                  <a:lnTo>
                    <a:pt x="476" y="741"/>
                  </a:lnTo>
                  <a:lnTo>
                    <a:pt x="478" y="737"/>
                  </a:lnTo>
                  <a:lnTo>
                    <a:pt x="478" y="736"/>
                  </a:lnTo>
                  <a:lnTo>
                    <a:pt x="478" y="733"/>
                  </a:lnTo>
                  <a:lnTo>
                    <a:pt x="474" y="724"/>
                  </a:lnTo>
                  <a:lnTo>
                    <a:pt x="474" y="717"/>
                  </a:lnTo>
                  <a:lnTo>
                    <a:pt x="476" y="709"/>
                  </a:lnTo>
                  <a:lnTo>
                    <a:pt x="474" y="696"/>
                  </a:lnTo>
                  <a:lnTo>
                    <a:pt x="469" y="692"/>
                  </a:lnTo>
                  <a:lnTo>
                    <a:pt x="468" y="683"/>
                  </a:lnTo>
                  <a:lnTo>
                    <a:pt x="465" y="679"/>
                  </a:lnTo>
                  <a:lnTo>
                    <a:pt x="469" y="664"/>
                  </a:lnTo>
                  <a:lnTo>
                    <a:pt x="468" y="655"/>
                  </a:lnTo>
                  <a:lnTo>
                    <a:pt x="465" y="651"/>
                  </a:lnTo>
                  <a:lnTo>
                    <a:pt x="465" y="645"/>
                  </a:lnTo>
                  <a:lnTo>
                    <a:pt x="465" y="641"/>
                  </a:lnTo>
                  <a:lnTo>
                    <a:pt x="468" y="633"/>
                  </a:lnTo>
                  <a:lnTo>
                    <a:pt x="478" y="621"/>
                  </a:lnTo>
                  <a:lnTo>
                    <a:pt x="481" y="613"/>
                  </a:lnTo>
                  <a:lnTo>
                    <a:pt x="478" y="608"/>
                  </a:lnTo>
                  <a:lnTo>
                    <a:pt x="469" y="601"/>
                  </a:lnTo>
                  <a:lnTo>
                    <a:pt x="465" y="592"/>
                  </a:lnTo>
                  <a:lnTo>
                    <a:pt x="461" y="583"/>
                  </a:lnTo>
                  <a:lnTo>
                    <a:pt x="459" y="575"/>
                  </a:lnTo>
                  <a:lnTo>
                    <a:pt x="455" y="570"/>
                  </a:lnTo>
                  <a:lnTo>
                    <a:pt x="447" y="562"/>
                  </a:lnTo>
                  <a:lnTo>
                    <a:pt x="428" y="555"/>
                  </a:lnTo>
                  <a:lnTo>
                    <a:pt x="428" y="558"/>
                  </a:lnTo>
                  <a:lnTo>
                    <a:pt x="431" y="559"/>
                  </a:lnTo>
                  <a:lnTo>
                    <a:pt x="431" y="562"/>
                  </a:lnTo>
                  <a:lnTo>
                    <a:pt x="428" y="566"/>
                  </a:lnTo>
                  <a:lnTo>
                    <a:pt x="420" y="570"/>
                  </a:lnTo>
                  <a:lnTo>
                    <a:pt x="418" y="570"/>
                  </a:lnTo>
                  <a:lnTo>
                    <a:pt x="416" y="567"/>
                  </a:lnTo>
                  <a:lnTo>
                    <a:pt x="416" y="570"/>
                  </a:lnTo>
                  <a:lnTo>
                    <a:pt x="418" y="575"/>
                  </a:lnTo>
                  <a:lnTo>
                    <a:pt x="411" y="576"/>
                  </a:lnTo>
                  <a:lnTo>
                    <a:pt x="411" y="587"/>
                  </a:lnTo>
                  <a:lnTo>
                    <a:pt x="411" y="592"/>
                  </a:lnTo>
                  <a:lnTo>
                    <a:pt x="411" y="593"/>
                  </a:lnTo>
                  <a:lnTo>
                    <a:pt x="407" y="596"/>
                  </a:lnTo>
                  <a:lnTo>
                    <a:pt x="401" y="592"/>
                  </a:lnTo>
                  <a:lnTo>
                    <a:pt x="399" y="600"/>
                  </a:lnTo>
                  <a:lnTo>
                    <a:pt x="394" y="600"/>
                  </a:lnTo>
                  <a:lnTo>
                    <a:pt x="393" y="601"/>
                  </a:lnTo>
                  <a:lnTo>
                    <a:pt x="393" y="604"/>
                  </a:lnTo>
                  <a:lnTo>
                    <a:pt x="394" y="610"/>
                  </a:lnTo>
                  <a:lnTo>
                    <a:pt x="394" y="613"/>
                  </a:lnTo>
                  <a:lnTo>
                    <a:pt x="393" y="613"/>
                  </a:lnTo>
                  <a:lnTo>
                    <a:pt x="390" y="610"/>
                  </a:lnTo>
                  <a:lnTo>
                    <a:pt x="382" y="613"/>
                  </a:lnTo>
                  <a:lnTo>
                    <a:pt x="382" y="606"/>
                  </a:lnTo>
                  <a:lnTo>
                    <a:pt x="379" y="606"/>
                  </a:lnTo>
                  <a:lnTo>
                    <a:pt x="375" y="608"/>
                  </a:lnTo>
                  <a:lnTo>
                    <a:pt x="373" y="610"/>
                  </a:lnTo>
                  <a:lnTo>
                    <a:pt x="370" y="608"/>
                  </a:lnTo>
                  <a:lnTo>
                    <a:pt x="369" y="600"/>
                  </a:lnTo>
                  <a:lnTo>
                    <a:pt x="366" y="600"/>
                  </a:lnTo>
                  <a:lnTo>
                    <a:pt x="365" y="604"/>
                  </a:lnTo>
                  <a:lnTo>
                    <a:pt x="365" y="601"/>
                  </a:lnTo>
                  <a:lnTo>
                    <a:pt x="362" y="600"/>
                  </a:lnTo>
                  <a:lnTo>
                    <a:pt x="366" y="596"/>
                  </a:lnTo>
                  <a:lnTo>
                    <a:pt x="365" y="596"/>
                  </a:lnTo>
                  <a:lnTo>
                    <a:pt x="362" y="596"/>
                  </a:lnTo>
                  <a:lnTo>
                    <a:pt x="358" y="592"/>
                  </a:lnTo>
                  <a:lnTo>
                    <a:pt x="352" y="597"/>
                  </a:lnTo>
                  <a:lnTo>
                    <a:pt x="352" y="601"/>
                  </a:lnTo>
                  <a:lnTo>
                    <a:pt x="345" y="600"/>
                  </a:lnTo>
                  <a:lnTo>
                    <a:pt x="349" y="593"/>
                  </a:lnTo>
                  <a:lnTo>
                    <a:pt x="345" y="589"/>
                  </a:lnTo>
                  <a:lnTo>
                    <a:pt x="345" y="587"/>
                  </a:lnTo>
                  <a:lnTo>
                    <a:pt x="348" y="587"/>
                  </a:lnTo>
                  <a:lnTo>
                    <a:pt x="352" y="587"/>
                  </a:lnTo>
                  <a:lnTo>
                    <a:pt x="353" y="587"/>
                  </a:lnTo>
                  <a:lnTo>
                    <a:pt x="356" y="584"/>
                  </a:lnTo>
                  <a:lnTo>
                    <a:pt x="353" y="584"/>
                  </a:lnTo>
                  <a:lnTo>
                    <a:pt x="353" y="580"/>
                  </a:lnTo>
                  <a:lnTo>
                    <a:pt x="349" y="583"/>
                  </a:lnTo>
                  <a:lnTo>
                    <a:pt x="348" y="584"/>
                  </a:lnTo>
                  <a:lnTo>
                    <a:pt x="343" y="584"/>
                  </a:lnTo>
                  <a:lnTo>
                    <a:pt x="339" y="584"/>
                  </a:lnTo>
                  <a:lnTo>
                    <a:pt x="336" y="587"/>
                  </a:lnTo>
                  <a:lnTo>
                    <a:pt x="336" y="592"/>
                  </a:lnTo>
                  <a:lnTo>
                    <a:pt x="335" y="592"/>
                  </a:lnTo>
                  <a:lnTo>
                    <a:pt x="331" y="587"/>
                  </a:lnTo>
                  <a:lnTo>
                    <a:pt x="326" y="584"/>
                  </a:lnTo>
                  <a:lnTo>
                    <a:pt x="328" y="580"/>
                  </a:lnTo>
                  <a:lnTo>
                    <a:pt x="328" y="576"/>
                  </a:lnTo>
                  <a:lnTo>
                    <a:pt x="324" y="579"/>
                  </a:lnTo>
                  <a:lnTo>
                    <a:pt x="324" y="580"/>
                  </a:lnTo>
                  <a:lnTo>
                    <a:pt x="326" y="587"/>
                  </a:lnTo>
                  <a:lnTo>
                    <a:pt x="324" y="589"/>
                  </a:lnTo>
                  <a:lnTo>
                    <a:pt x="321" y="593"/>
                  </a:lnTo>
                  <a:lnTo>
                    <a:pt x="319" y="596"/>
                  </a:lnTo>
                  <a:lnTo>
                    <a:pt x="317" y="593"/>
                  </a:lnTo>
                  <a:lnTo>
                    <a:pt x="317" y="596"/>
                  </a:lnTo>
                  <a:lnTo>
                    <a:pt x="315" y="593"/>
                  </a:lnTo>
                  <a:lnTo>
                    <a:pt x="312" y="589"/>
                  </a:lnTo>
                  <a:lnTo>
                    <a:pt x="317" y="587"/>
                  </a:lnTo>
                  <a:lnTo>
                    <a:pt x="317" y="584"/>
                  </a:lnTo>
                  <a:lnTo>
                    <a:pt x="315" y="584"/>
                  </a:lnTo>
                  <a:lnTo>
                    <a:pt x="312" y="583"/>
                  </a:lnTo>
                  <a:lnTo>
                    <a:pt x="311" y="583"/>
                  </a:lnTo>
                  <a:lnTo>
                    <a:pt x="311" y="587"/>
                  </a:lnTo>
                  <a:lnTo>
                    <a:pt x="307" y="587"/>
                  </a:lnTo>
                  <a:lnTo>
                    <a:pt x="307" y="592"/>
                  </a:lnTo>
                  <a:lnTo>
                    <a:pt x="304" y="593"/>
                  </a:lnTo>
                  <a:lnTo>
                    <a:pt x="304" y="596"/>
                  </a:lnTo>
                  <a:lnTo>
                    <a:pt x="298" y="596"/>
                  </a:lnTo>
                  <a:lnTo>
                    <a:pt x="294" y="596"/>
                  </a:lnTo>
                  <a:lnTo>
                    <a:pt x="295" y="592"/>
                  </a:lnTo>
                  <a:lnTo>
                    <a:pt x="295" y="589"/>
                  </a:lnTo>
                  <a:lnTo>
                    <a:pt x="298" y="587"/>
                  </a:lnTo>
                  <a:lnTo>
                    <a:pt x="295" y="584"/>
                  </a:lnTo>
                  <a:lnTo>
                    <a:pt x="294" y="583"/>
                  </a:lnTo>
                  <a:lnTo>
                    <a:pt x="290" y="583"/>
                  </a:lnTo>
                  <a:lnTo>
                    <a:pt x="285" y="584"/>
                  </a:lnTo>
                  <a:lnTo>
                    <a:pt x="285" y="587"/>
                  </a:lnTo>
                  <a:lnTo>
                    <a:pt x="281" y="587"/>
                  </a:lnTo>
                  <a:lnTo>
                    <a:pt x="281" y="583"/>
                  </a:lnTo>
                  <a:lnTo>
                    <a:pt x="278" y="583"/>
                  </a:lnTo>
                  <a:lnTo>
                    <a:pt x="277" y="584"/>
                  </a:lnTo>
                  <a:lnTo>
                    <a:pt x="278" y="587"/>
                  </a:lnTo>
                  <a:lnTo>
                    <a:pt x="277" y="587"/>
                  </a:lnTo>
                  <a:lnTo>
                    <a:pt x="274" y="589"/>
                  </a:lnTo>
                  <a:lnTo>
                    <a:pt x="274" y="587"/>
                  </a:lnTo>
                  <a:lnTo>
                    <a:pt x="273" y="584"/>
                  </a:lnTo>
                  <a:lnTo>
                    <a:pt x="267" y="587"/>
                  </a:lnTo>
                  <a:lnTo>
                    <a:pt x="263" y="589"/>
                  </a:lnTo>
                  <a:lnTo>
                    <a:pt x="261" y="597"/>
                  </a:lnTo>
                  <a:lnTo>
                    <a:pt x="266" y="600"/>
                  </a:lnTo>
                  <a:lnTo>
                    <a:pt x="263" y="600"/>
                  </a:lnTo>
                  <a:lnTo>
                    <a:pt x="259" y="597"/>
                  </a:lnTo>
                  <a:lnTo>
                    <a:pt x="259" y="601"/>
                  </a:lnTo>
                  <a:lnTo>
                    <a:pt x="257" y="600"/>
                  </a:lnTo>
                  <a:lnTo>
                    <a:pt x="254" y="600"/>
                  </a:lnTo>
                  <a:lnTo>
                    <a:pt x="254" y="596"/>
                  </a:lnTo>
                  <a:lnTo>
                    <a:pt x="249" y="601"/>
                  </a:lnTo>
                  <a:lnTo>
                    <a:pt x="246" y="601"/>
                  </a:lnTo>
                  <a:lnTo>
                    <a:pt x="242" y="593"/>
                  </a:lnTo>
                  <a:lnTo>
                    <a:pt x="232" y="593"/>
                  </a:lnTo>
                  <a:lnTo>
                    <a:pt x="227" y="596"/>
                  </a:lnTo>
                  <a:lnTo>
                    <a:pt x="229" y="597"/>
                  </a:lnTo>
                  <a:lnTo>
                    <a:pt x="227" y="597"/>
                  </a:lnTo>
                  <a:lnTo>
                    <a:pt x="225" y="601"/>
                  </a:lnTo>
                  <a:lnTo>
                    <a:pt x="223" y="600"/>
                  </a:lnTo>
                  <a:lnTo>
                    <a:pt x="223" y="596"/>
                  </a:lnTo>
                  <a:lnTo>
                    <a:pt x="223" y="593"/>
                  </a:lnTo>
                  <a:lnTo>
                    <a:pt x="220" y="593"/>
                  </a:lnTo>
                  <a:lnTo>
                    <a:pt x="219" y="593"/>
                  </a:lnTo>
                  <a:lnTo>
                    <a:pt x="219" y="596"/>
                  </a:lnTo>
                  <a:lnTo>
                    <a:pt x="215" y="596"/>
                  </a:lnTo>
                  <a:lnTo>
                    <a:pt x="215" y="593"/>
                  </a:lnTo>
                  <a:lnTo>
                    <a:pt x="212" y="596"/>
                  </a:lnTo>
                  <a:lnTo>
                    <a:pt x="209" y="593"/>
                  </a:lnTo>
                  <a:lnTo>
                    <a:pt x="208" y="596"/>
                  </a:lnTo>
                  <a:lnTo>
                    <a:pt x="205" y="593"/>
                  </a:lnTo>
                  <a:lnTo>
                    <a:pt x="199" y="596"/>
                  </a:lnTo>
                  <a:lnTo>
                    <a:pt x="199" y="600"/>
                  </a:lnTo>
                  <a:lnTo>
                    <a:pt x="192" y="600"/>
                  </a:lnTo>
                  <a:lnTo>
                    <a:pt x="192" y="601"/>
                  </a:lnTo>
                  <a:lnTo>
                    <a:pt x="195" y="606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2" y="606"/>
                  </a:lnTo>
                  <a:lnTo>
                    <a:pt x="188" y="608"/>
                  </a:lnTo>
                  <a:lnTo>
                    <a:pt x="186" y="608"/>
                  </a:lnTo>
                  <a:lnTo>
                    <a:pt x="184" y="606"/>
                  </a:lnTo>
                  <a:lnTo>
                    <a:pt x="178" y="601"/>
                  </a:lnTo>
                  <a:lnTo>
                    <a:pt x="178" y="606"/>
                  </a:lnTo>
                  <a:lnTo>
                    <a:pt x="175" y="604"/>
                  </a:lnTo>
                  <a:lnTo>
                    <a:pt x="175" y="606"/>
                  </a:lnTo>
                  <a:lnTo>
                    <a:pt x="174" y="608"/>
                  </a:lnTo>
                  <a:lnTo>
                    <a:pt x="171" y="608"/>
                  </a:lnTo>
                  <a:lnTo>
                    <a:pt x="167" y="610"/>
                  </a:lnTo>
                  <a:lnTo>
                    <a:pt x="167" y="606"/>
                  </a:lnTo>
                  <a:lnTo>
                    <a:pt x="165" y="608"/>
                  </a:lnTo>
                  <a:lnTo>
                    <a:pt x="165" y="613"/>
                  </a:lnTo>
                  <a:lnTo>
                    <a:pt x="162" y="613"/>
                  </a:lnTo>
                  <a:lnTo>
                    <a:pt x="158" y="610"/>
                  </a:lnTo>
                  <a:lnTo>
                    <a:pt x="155" y="610"/>
                  </a:lnTo>
                  <a:lnTo>
                    <a:pt x="154" y="608"/>
                  </a:lnTo>
                  <a:lnTo>
                    <a:pt x="151" y="610"/>
                  </a:lnTo>
                  <a:lnTo>
                    <a:pt x="143" y="610"/>
                  </a:lnTo>
                  <a:lnTo>
                    <a:pt x="141" y="613"/>
                  </a:lnTo>
                  <a:lnTo>
                    <a:pt x="141" y="616"/>
                  </a:lnTo>
                  <a:lnTo>
                    <a:pt x="141" y="620"/>
                  </a:lnTo>
                  <a:lnTo>
                    <a:pt x="133" y="621"/>
                  </a:lnTo>
                  <a:lnTo>
                    <a:pt x="126" y="620"/>
                  </a:lnTo>
                  <a:lnTo>
                    <a:pt x="126" y="621"/>
                  </a:lnTo>
                  <a:lnTo>
                    <a:pt x="124" y="624"/>
                  </a:lnTo>
                  <a:lnTo>
                    <a:pt x="124" y="625"/>
                  </a:lnTo>
                  <a:lnTo>
                    <a:pt x="121" y="625"/>
                  </a:lnTo>
                  <a:lnTo>
                    <a:pt x="120" y="628"/>
                  </a:lnTo>
                  <a:lnTo>
                    <a:pt x="120" y="630"/>
                  </a:lnTo>
                  <a:lnTo>
                    <a:pt x="124" y="630"/>
                  </a:lnTo>
                  <a:lnTo>
                    <a:pt x="120" y="630"/>
                  </a:lnTo>
                  <a:lnTo>
                    <a:pt x="117" y="628"/>
                  </a:lnTo>
                  <a:lnTo>
                    <a:pt x="120" y="621"/>
                  </a:lnTo>
                  <a:lnTo>
                    <a:pt x="116" y="620"/>
                  </a:lnTo>
                  <a:lnTo>
                    <a:pt x="113" y="621"/>
                  </a:lnTo>
                  <a:lnTo>
                    <a:pt x="109" y="621"/>
                  </a:lnTo>
                  <a:lnTo>
                    <a:pt x="111" y="624"/>
                  </a:lnTo>
                  <a:lnTo>
                    <a:pt x="109" y="624"/>
                  </a:lnTo>
                  <a:lnTo>
                    <a:pt x="104" y="621"/>
                  </a:lnTo>
                  <a:lnTo>
                    <a:pt x="103" y="621"/>
                  </a:lnTo>
                  <a:lnTo>
                    <a:pt x="97" y="621"/>
                  </a:lnTo>
                  <a:lnTo>
                    <a:pt x="97" y="625"/>
                  </a:lnTo>
                  <a:lnTo>
                    <a:pt x="96" y="625"/>
                  </a:lnTo>
                  <a:lnTo>
                    <a:pt x="96" y="624"/>
                  </a:lnTo>
                  <a:lnTo>
                    <a:pt x="92" y="624"/>
                  </a:lnTo>
                  <a:lnTo>
                    <a:pt x="89" y="625"/>
                  </a:lnTo>
                  <a:lnTo>
                    <a:pt x="87" y="625"/>
                  </a:lnTo>
                  <a:lnTo>
                    <a:pt x="80" y="624"/>
                  </a:lnTo>
                  <a:lnTo>
                    <a:pt x="80" y="628"/>
                  </a:lnTo>
                  <a:lnTo>
                    <a:pt x="76" y="625"/>
                  </a:lnTo>
                  <a:lnTo>
                    <a:pt x="75" y="625"/>
                  </a:lnTo>
                  <a:lnTo>
                    <a:pt x="76" y="628"/>
                  </a:lnTo>
                  <a:lnTo>
                    <a:pt x="75" y="630"/>
                  </a:lnTo>
                  <a:lnTo>
                    <a:pt x="72" y="628"/>
                  </a:lnTo>
                  <a:lnTo>
                    <a:pt x="70" y="630"/>
                  </a:lnTo>
                  <a:lnTo>
                    <a:pt x="70" y="633"/>
                  </a:lnTo>
                  <a:lnTo>
                    <a:pt x="68" y="630"/>
                  </a:lnTo>
                  <a:lnTo>
                    <a:pt x="58" y="628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4666209" y="3681599"/>
              <a:ext cx="835221" cy="470214"/>
            </a:xfrm>
            <a:custGeom>
              <a:avLst/>
              <a:gdLst>
                <a:gd name="T0" fmla="*/ 1147 w 2334"/>
                <a:gd name="T1" fmla="*/ 335 h 1316"/>
                <a:gd name="T2" fmla="*/ 2194 w 2334"/>
                <a:gd name="T3" fmla="*/ 845 h 1316"/>
                <a:gd name="T4" fmla="*/ 2320 w 2334"/>
                <a:gd name="T5" fmla="*/ 925 h 1316"/>
                <a:gd name="T6" fmla="*/ 2280 w 2334"/>
                <a:gd name="T7" fmla="*/ 949 h 1316"/>
                <a:gd name="T8" fmla="*/ 2249 w 2334"/>
                <a:gd name="T9" fmla="*/ 977 h 1316"/>
                <a:gd name="T10" fmla="*/ 2228 w 2334"/>
                <a:gd name="T11" fmla="*/ 1002 h 1316"/>
                <a:gd name="T12" fmla="*/ 2211 w 2334"/>
                <a:gd name="T13" fmla="*/ 1022 h 1316"/>
                <a:gd name="T14" fmla="*/ 2177 w 2334"/>
                <a:gd name="T15" fmla="*/ 1036 h 1316"/>
                <a:gd name="T16" fmla="*/ 2123 w 2334"/>
                <a:gd name="T17" fmla="*/ 1045 h 1316"/>
                <a:gd name="T18" fmla="*/ 2088 w 2334"/>
                <a:gd name="T19" fmla="*/ 1065 h 1316"/>
                <a:gd name="T20" fmla="*/ 2041 w 2334"/>
                <a:gd name="T21" fmla="*/ 1101 h 1316"/>
                <a:gd name="T22" fmla="*/ 1979 w 2334"/>
                <a:gd name="T23" fmla="*/ 1172 h 1316"/>
                <a:gd name="T24" fmla="*/ 1945 w 2334"/>
                <a:gd name="T25" fmla="*/ 1152 h 1316"/>
                <a:gd name="T26" fmla="*/ 1895 w 2334"/>
                <a:gd name="T27" fmla="*/ 1155 h 1316"/>
                <a:gd name="T28" fmla="*/ 1863 w 2334"/>
                <a:gd name="T29" fmla="*/ 1183 h 1316"/>
                <a:gd name="T30" fmla="*/ 1830 w 2334"/>
                <a:gd name="T31" fmla="*/ 1227 h 1316"/>
                <a:gd name="T32" fmla="*/ 1788 w 2334"/>
                <a:gd name="T33" fmla="*/ 1268 h 1316"/>
                <a:gd name="T34" fmla="*/ 1725 w 2334"/>
                <a:gd name="T35" fmla="*/ 1304 h 1316"/>
                <a:gd name="T36" fmla="*/ 1659 w 2334"/>
                <a:gd name="T37" fmla="*/ 1275 h 1316"/>
                <a:gd name="T38" fmla="*/ 1642 w 2334"/>
                <a:gd name="T39" fmla="*/ 1268 h 1316"/>
                <a:gd name="T40" fmla="*/ 1618 w 2334"/>
                <a:gd name="T41" fmla="*/ 1271 h 1316"/>
                <a:gd name="T42" fmla="*/ 1581 w 2334"/>
                <a:gd name="T43" fmla="*/ 1271 h 1316"/>
                <a:gd name="T44" fmla="*/ 1544 w 2334"/>
                <a:gd name="T45" fmla="*/ 1258 h 1316"/>
                <a:gd name="T46" fmla="*/ 1499 w 2334"/>
                <a:gd name="T47" fmla="*/ 1250 h 1316"/>
                <a:gd name="T48" fmla="*/ 1469 w 2334"/>
                <a:gd name="T49" fmla="*/ 1251 h 1316"/>
                <a:gd name="T50" fmla="*/ 1437 w 2334"/>
                <a:gd name="T51" fmla="*/ 1251 h 1316"/>
                <a:gd name="T52" fmla="*/ 1395 w 2334"/>
                <a:gd name="T53" fmla="*/ 1250 h 1316"/>
                <a:gd name="T54" fmla="*/ 1345 w 2334"/>
                <a:gd name="T55" fmla="*/ 1256 h 1316"/>
                <a:gd name="T56" fmla="*/ 1304 w 2334"/>
                <a:gd name="T57" fmla="*/ 1246 h 1316"/>
                <a:gd name="T58" fmla="*/ 1259 w 2334"/>
                <a:gd name="T59" fmla="*/ 1258 h 1316"/>
                <a:gd name="T60" fmla="*/ 1230 w 2334"/>
                <a:gd name="T61" fmla="*/ 1267 h 1316"/>
                <a:gd name="T62" fmla="*/ 1204 w 2334"/>
                <a:gd name="T63" fmla="*/ 1281 h 1316"/>
                <a:gd name="T64" fmla="*/ 1146 w 2334"/>
                <a:gd name="T65" fmla="*/ 1288 h 1316"/>
                <a:gd name="T66" fmla="*/ 1100 w 2334"/>
                <a:gd name="T67" fmla="*/ 1251 h 1316"/>
                <a:gd name="T68" fmla="*/ 1093 w 2334"/>
                <a:gd name="T69" fmla="*/ 865 h 1316"/>
                <a:gd name="T70" fmla="*/ 1076 w 2334"/>
                <a:gd name="T71" fmla="*/ 807 h 1316"/>
                <a:gd name="T72" fmla="*/ 1088 w 2334"/>
                <a:gd name="T73" fmla="*/ 790 h 1316"/>
                <a:gd name="T74" fmla="*/ 1105 w 2334"/>
                <a:gd name="T75" fmla="*/ 759 h 1316"/>
                <a:gd name="T76" fmla="*/ 1079 w 2334"/>
                <a:gd name="T77" fmla="*/ 759 h 1316"/>
                <a:gd name="T78" fmla="*/ 1056 w 2334"/>
                <a:gd name="T79" fmla="*/ 782 h 1316"/>
                <a:gd name="T80" fmla="*/ 1030 w 2334"/>
                <a:gd name="T81" fmla="*/ 796 h 1316"/>
                <a:gd name="T82" fmla="*/ 1011 w 2334"/>
                <a:gd name="T83" fmla="*/ 821 h 1316"/>
                <a:gd name="T84" fmla="*/ 972 w 2334"/>
                <a:gd name="T85" fmla="*/ 857 h 1316"/>
                <a:gd name="T86" fmla="*/ 924 w 2334"/>
                <a:gd name="T87" fmla="*/ 884 h 1316"/>
                <a:gd name="T88" fmla="*/ 846 w 2334"/>
                <a:gd name="T89" fmla="*/ 937 h 1316"/>
                <a:gd name="T90" fmla="*/ 578 w 2334"/>
                <a:gd name="T91" fmla="*/ 906 h 1316"/>
                <a:gd name="T92" fmla="*/ 547 w 2334"/>
                <a:gd name="T93" fmla="*/ 853 h 1316"/>
                <a:gd name="T94" fmla="*/ 513 w 2334"/>
                <a:gd name="T95" fmla="*/ 786 h 1316"/>
                <a:gd name="T96" fmla="*/ 481 w 2334"/>
                <a:gd name="T97" fmla="*/ 772 h 1316"/>
                <a:gd name="T98" fmla="*/ 444 w 2334"/>
                <a:gd name="T99" fmla="*/ 768 h 1316"/>
                <a:gd name="T100" fmla="*/ 414 w 2334"/>
                <a:gd name="T101" fmla="*/ 762 h 1316"/>
                <a:gd name="T102" fmla="*/ 247 w 2334"/>
                <a:gd name="T103" fmla="*/ 749 h 1316"/>
                <a:gd name="T104" fmla="*/ 307 w 2334"/>
                <a:gd name="T105" fmla="*/ 688 h 1316"/>
                <a:gd name="T106" fmla="*/ 331 w 2334"/>
                <a:gd name="T107" fmla="*/ 616 h 1316"/>
                <a:gd name="T108" fmla="*/ 277 w 2334"/>
                <a:gd name="T109" fmla="*/ 527 h 1316"/>
                <a:gd name="T110" fmla="*/ 223 w 2334"/>
                <a:gd name="T111" fmla="*/ 491 h 1316"/>
                <a:gd name="T112" fmla="*/ 174 w 2334"/>
                <a:gd name="T113" fmla="*/ 423 h 1316"/>
                <a:gd name="T114" fmla="*/ 129 w 2334"/>
                <a:gd name="T115" fmla="*/ 345 h 1316"/>
                <a:gd name="T116" fmla="*/ 78 w 2334"/>
                <a:gd name="T117" fmla="*/ 274 h 1316"/>
                <a:gd name="T118" fmla="*/ 82 w 2334"/>
                <a:gd name="T119" fmla="*/ 205 h 1316"/>
                <a:gd name="T120" fmla="*/ 20 w 2334"/>
                <a:gd name="T121" fmla="*/ 124 h 1316"/>
                <a:gd name="T122" fmla="*/ 56 w 2334"/>
                <a:gd name="T123" fmla="*/ 72 h 1316"/>
                <a:gd name="T124" fmla="*/ 62 w 2334"/>
                <a:gd name="T125" fmla="*/ 5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4" h="1316">
                  <a:moveTo>
                    <a:pt x="61" y="0"/>
                  </a:moveTo>
                  <a:lnTo>
                    <a:pt x="79" y="10"/>
                  </a:lnTo>
                  <a:lnTo>
                    <a:pt x="211" y="68"/>
                  </a:lnTo>
                  <a:lnTo>
                    <a:pt x="356" y="134"/>
                  </a:lnTo>
                  <a:lnTo>
                    <a:pt x="413" y="162"/>
                  </a:lnTo>
                  <a:lnTo>
                    <a:pt x="423" y="167"/>
                  </a:lnTo>
                  <a:lnTo>
                    <a:pt x="571" y="196"/>
                  </a:lnTo>
                  <a:lnTo>
                    <a:pt x="576" y="199"/>
                  </a:lnTo>
                  <a:lnTo>
                    <a:pt x="622" y="215"/>
                  </a:lnTo>
                  <a:lnTo>
                    <a:pt x="629" y="216"/>
                  </a:lnTo>
                  <a:lnTo>
                    <a:pt x="636" y="216"/>
                  </a:lnTo>
                  <a:lnTo>
                    <a:pt x="767" y="249"/>
                  </a:lnTo>
                  <a:lnTo>
                    <a:pt x="786" y="253"/>
                  </a:lnTo>
                  <a:lnTo>
                    <a:pt x="870" y="273"/>
                  </a:lnTo>
                  <a:lnTo>
                    <a:pt x="967" y="295"/>
                  </a:lnTo>
                  <a:lnTo>
                    <a:pt x="1083" y="319"/>
                  </a:lnTo>
                  <a:lnTo>
                    <a:pt x="1117" y="328"/>
                  </a:lnTo>
                  <a:lnTo>
                    <a:pt x="1147" y="335"/>
                  </a:lnTo>
                  <a:lnTo>
                    <a:pt x="1171" y="349"/>
                  </a:lnTo>
                  <a:lnTo>
                    <a:pt x="1222" y="377"/>
                  </a:lnTo>
                  <a:lnTo>
                    <a:pt x="1341" y="442"/>
                  </a:lnTo>
                  <a:lnTo>
                    <a:pt x="1404" y="478"/>
                  </a:lnTo>
                  <a:lnTo>
                    <a:pt x="1441" y="498"/>
                  </a:lnTo>
                  <a:lnTo>
                    <a:pt x="1523" y="540"/>
                  </a:lnTo>
                  <a:lnTo>
                    <a:pt x="1584" y="571"/>
                  </a:lnTo>
                  <a:lnTo>
                    <a:pt x="1648" y="608"/>
                  </a:lnTo>
                  <a:lnTo>
                    <a:pt x="1659" y="612"/>
                  </a:lnTo>
                  <a:lnTo>
                    <a:pt x="1667" y="616"/>
                  </a:lnTo>
                  <a:lnTo>
                    <a:pt x="1701" y="631"/>
                  </a:lnTo>
                  <a:lnTo>
                    <a:pt x="1839" y="691"/>
                  </a:lnTo>
                  <a:lnTo>
                    <a:pt x="1916" y="725"/>
                  </a:lnTo>
                  <a:lnTo>
                    <a:pt x="2110" y="809"/>
                  </a:lnTo>
                  <a:lnTo>
                    <a:pt x="2161" y="830"/>
                  </a:lnTo>
                  <a:lnTo>
                    <a:pt x="2170" y="837"/>
                  </a:lnTo>
                  <a:lnTo>
                    <a:pt x="2181" y="840"/>
                  </a:lnTo>
                  <a:lnTo>
                    <a:pt x="2194" y="845"/>
                  </a:lnTo>
                  <a:lnTo>
                    <a:pt x="2276" y="879"/>
                  </a:lnTo>
                  <a:lnTo>
                    <a:pt x="2334" y="906"/>
                  </a:lnTo>
                  <a:lnTo>
                    <a:pt x="2331" y="908"/>
                  </a:lnTo>
                  <a:lnTo>
                    <a:pt x="2331" y="912"/>
                  </a:lnTo>
                  <a:lnTo>
                    <a:pt x="2329" y="912"/>
                  </a:lnTo>
                  <a:lnTo>
                    <a:pt x="2331" y="916"/>
                  </a:lnTo>
                  <a:lnTo>
                    <a:pt x="2329" y="916"/>
                  </a:lnTo>
                  <a:lnTo>
                    <a:pt x="2329" y="919"/>
                  </a:lnTo>
                  <a:lnTo>
                    <a:pt x="2331" y="919"/>
                  </a:lnTo>
                  <a:lnTo>
                    <a:pt x="2331" y="920"/>
                  </a:lnTo>
                  <a:lnTo>
                    <a:pt x="2329" y="920"/>
                  </a:lnTo>
                  <a:lnTo>
                    <a:pt x="2327" y="925"/>
                  </a:lnTo>
                  <a:lnTo>
                    <a:pt x="2325" y="923"/>
                  </a:lnTo>
                  <a:lnTo>
                    <a:pt x="2322" y="920"/>
                  </a:lnTo>
                  <a:lnTo>
                    <a:pt x="2322" y="923"/>
                  </a:lnTo>
                  <a:lnTo>
                    <a:pt x="2322" y="920"/>
                  </a:lnTo>
                  <a:lnTo>
                    <a:pt x="2318" y="923"/>
                  </a:lnTo>
                  <a:lnTo>
                    <a:pt x="2320" y="925"/>
                  </a:lnTo>
                  <a:lnTo>
                    <a:pt x="2318" y="929"/>
                  </a:lnTo>
                  <a:lnTo>
                    <a:pt x="2315" y="927"/>
                  </a:lnTo>
                  <a:lnTo>
                    <a:pt x="2315" y="932"/>
                  </a:lnTo>
                  <a:lnTo>
                    <a:pt x="2310" y="932"/>
                  </a:lnTo>
                  <a:lnTo>
                    <a:pt x="2303" y="933"/>
                  </a:lnTo>
                  <a:lnTo>
                    <a:pt x="2301" y="936"/>
                  </a:lnTo>
                  <a:lnTo>
                    <a:pt x="2298" y="936"/>
                  </a:lnTo>
                  <a:lnTo>
                    <a:pt x="2297" y="936"/>
                  </a:lnTo>
                  <a:lnTo>
                    <a:pt x="2297" y="937"/>
                  </a:lnTo>
                  <a:lnTo>
                    <a:pt x="2294" y="940"/>
                  </a:lnTo>
                  <a:lnTo>
                    <a:pt x="2293" y="940"/>
                  </a:lnTo>
                  <a:lnTo>
                    <a:pt x="2290" y="942"/>
                  </a:lnTo>
                  <a:lnTo>
                    <a:pt x="2288" y="942"/>
                  </a:lnTo>
                  <a:lnTo>
                    <a:pt x="2288" y="944"/>
                  </a:lnTo>
                  <a:lnTo>
                    <a:pt x="2286" y="944"/>
                  </a:lnTo>
                  <a:lnTo>
                    <a:pt x="2286" y="949"/>
                  </a:lnTo>
                  <a:lnTo>
                    <a:pt x="2284" y="946"/>
                  </a:lnTo>
                  <a:lnTo>
                    <a:pt x="2280" y="949"/>
                  </a:lnTo>
                  <a:lnTo>
                    <a:pt x="2280" y="952"/>
                  </a:lnTo>
                  <a:lnTo>
                    <a:pt x="2276" y="953"/>
                  </a:lnTo>
                  <a:lnTo>
                    <a:pt x="2276" y="956"/>
                  </a:lnTo>
                  <a:lnTo>
                    <a:pt x="2276" y="957"/>
                  </a:lnTo>
                  <a:lnTo>
                    <a:pt x="2271" y="957"/>
                  </a:lnTo>
                  <a:lnTo>
                    <a:pt x="2269" y="961"/>
                  </a:lnTo>
                  <a:lnTo>
                    <a:pt x="2264" y="961"/>
                  </a:lnTo>
                  <a:lnTo>
                    <a:pt x="2264" y="964"/>
                  </a:lnTo>
                  <a:lnTo>
                    <a:pt x="2264" y="969"/>
                  </a:lnTo>
                  <a:lnTo>
                    <a:pt x="2260" y="970"/>
                  </a:lnTo>
                  <a:lnTo>
                    <a:pt x="2260" y="969"/>
                  </a:lnTo>
                  <a:lnTo>
                    <a:pt x="2256" y="969"/>
                  </a:lnTo>
                  <a:lnTo>
                    <a:pt x="2253" y="969"/>
                  </a:lnTo>
                  <a:lnTo>
                    <a:pt x="2252" y="969"/>
                  </a:lnTo>
                  <a:lnTo>
                    <a:pt x="2253" y="973"/>
                  </a:lnTo>
                  <a:lnTo>
                    <a:pt x="2253" y="974"/>
                  </a:lnTo>
                  <a:lnTo>
                    <a:pt x="2252" y="973"/>
                  </a:lnTo>
                  <a:lnTo>
                    <a:pt x="2249" y="977"/>
                  </a:lnTo>
                  <a:lnTo>
                    <a:pt x="2249" y="974"/>
                  </a:lnTo>
                  <a:lnTo>
                    <a:pt x="2249" y="978"/>
                  </a:lnTo>
                  <a:lnTo>
                    <a:pt x="2247" y="977"/>
                  </a:lnTo>
                  <a:lnTo>
                    <a:pt x="2245" y="978"/>
                  </a:lnTo>
                  <a:lnTo>
                    <a:pt x="2245" y="981"/>
                  </a:lnTo>
                  <a:lnTo>
                    <a:pt x="2245" y="983"/>
                  </a:lnTo>
                  <a:lnTo>
                    <a:pt x="2240" y="983"/>
                  </a:lnTo>
                  <a:lnTo>
                    <a:pt x="2240" y="985"/>
                  </a:lnTo>
                  <a:lnTo>
                    <a:pt x="2240" y="983"/>
                  </a:lnTo>
                  <a:lnTo>
                    <a:pt x="2239" y="985"/>
                  </a:lnTo>
                  <a:lnTo>
                    <a:pt x="2240" y="987"/>
                  </a:lnTo>
                  <a:lnTo>
                    <a:pt x="2240" y="990"/>
                  </a:lnTo>
                  <a:lnTo>
                    <a:pt x="2236" y="987"/>
                  </a:lnTo>
                  <a:lnTo>
                    <a:pt x="2235" y="990"/>
                  </a:lnTo>
                  <a:lnTo>
                    <a:pt x="2235" y="991"/>
                  </a:lnTo>
                  <a:lnTo>
                    <a:pt x="2232" y="991"/>
                  </a:lnTo>
                  <a:lnTo>
                    <a:pt x="2230" y="994"/>
                  </a:lnTo>
                  <a:lnTo>
                    <a:pt x="2228" y="1002"/>
                  </a:lnTo>
                  <a:lnTo>
                    <a:pt x="2226" y="1004"/>
                  </a:lnTo>
                  <a:lnTo>
                    <a:pt x="2226" y="1000"/>
                  </a:lnTo>
                  <a:lnTo>
                    <a:pt x="2223" y="1004"/>
                  </a:lnTo>
                  <a:lnTo>
                    <a:pt x="2222" y="1004"/>
                  </a:lnTo>
                  <a:lnTo>
                    <a:pt x="2222" y="1002"/>
                  </a:lnTo>
                  <a:lnTo>
                    <a:pt x="2219" y="1004"/>
                  </a:lnTo>
                  <a:lnTo>
                    <a:pt x="2222" y="1004"/>
                  </a:lnTo>
                  <a:lnTo>
                    <a:pt x="2219" y="1004"/>
                  </a:lnTo>
                  <a:lnTo>
                    <a:pt x="2215" y="1010"/>
                  </a:lnTo>
                  <a:lnTo>
                    <a:pt x="2215" y="1007"/>
                  </a:lnTo>
                  <a:lnTo>
                    <a:pt x="2215" y="1011"/>
                  </a:lnTo>
                  <a:lnTo>
                    <a:pt x="2213" y="1014"/>
                  </a:lnTo>
                  <a:lnTo>
                    <a:pt x="2218" y="1014"/>
                  </a:lnTo>
                  <a:lnTo>
                    <a:pt x="2215" y="1015"/>
                  </a:lnTo>
                  <a:lnTo>
                    <a:pt x="2213" y="1018"/>
                  </a:lnTo>
                  <a:lnTo>
                    <a:pt x="2213" y="1015"/>
                  </a:lnTo>
                  <a:lnTo>
                    <a:pt x="2211" y="1018"/>
                  </a:lnTo>
                  <a:lnTo>
                    <a:pt x="2211" y="1022"/>
                  </a:lnTo>
                  <a:lnTo>
                    <a:pt x="2209" y="1024"/>
                  </a:lnTo>
                  <a:lnTo>
                    <a:pt x="2209" y="1026"/>
                  </a:lnTo>
                  <a:lnTo>
                    <a:pt x="2206" y="1024"/>
                  </a:lnTo>
                  <a:lnTo>
                    <a:pt x="2206" y="1026"/>
                  </a:lnTo>
                  <a:lnTo>
                    <a:pt x="2204" y="1026"/>
                  </a:lnTo>
                  <a:lnTo>
                    <a:pt x="2202" y="1028"/>
                  </a:lnTo>
                  <a:lnTo>
                    <a:pt x="2199" y="1026"/>
                  </a:lnTo>
                  <a:lnTo>
                    <a:pt x="2199" y="1028"/>
                  </a:lnTo>
                  <a:lnTo>
                    <a:pt x="2198" y="1028"/>
                  </a:lnTo>
                  <a:lnTo>
                    <a:pt x="2195" y="1031"/>
                  </a:lnTo>
                  <a:lnTo>
                    <a:pt x="2198" y="1031"/>
                  </a:lnTo>
                  <a:lnTo>
                    <a:pt x="2189" y="1035"/>
                  </a:lnTo>
                  <a:lnTo>
                    <a:pt x="2187" y="1036"/>
                  </a:lnTo>
                  <a:lnTo>
                    <a:pt x="2185" y="1036"/>
                  </a:lnTo>
                  <a:lnTo>
                    <a:pt x="2185" y="1035"/>
                  </a:lnTo>
                  <a:lnTo>
                    <a:pt x="2182" y="1035"/>
                  </a:lnTo>
                  <a:lnTo>
                    <a:pt x="2181" y="1035"/>
                  </a:lnTo>
                  <a:lnTo>
                    <a:pt x="2177" y="1036"/>
                  </a:lnTo>
                  <a:lnTo>
                    <a:pt x="2172" y="1036"/>
                  </a:lnTo>
                  <a:lnTo>
                    <a:pt x="2170" y="1039"/>
                  </a:lnTo>
                  <a:lnTo>
                    <a:pt x="2170" y="1043"/>
                  </a:lnTo>
                  <a:lnTo>
                    <a:pt x="2172" y="1045"/>
                  </a:lnTo>
                  <a:lnTo>
                    <a:pt x="2170" y="1045"/>
                  </a:lnTo>
                  <a:lnTo>
                    <a:pt x="2168" y="1048"/>
                  </a:lnTo>
                  <a:lnTo>
                    <a:pt x="2165" y="1048"/>
                  </a:lnTo>
                  <a:lnTo>
                    <a:pt x="2161" y="1049"/>
                  </a:lnTo>
                  <a:lnTo>
                    <a:pt x="2160" y="1052"/>
                  </a:lnTo>
                  <a:lnTo>
                    <a:pt x="2155" y="1052"/>
                  </a:lnTo>
                  <a:lnTo>
                    <a:pt x="2150" y="1048"/>
                  </a:lnTo>
                  <a:lnTo>
                    <a:pt x="2144" y="1048"/>
                  </a:lnTo>
                  <a:lnTo>
                    <a:pt x="2141" y="1045"/>
                  </a:lnTo>
                  <a:lnTo>
                    <a:pt x="2137" y="1045"/>
                  </a:lnTo>
                  <a:lnTo>
                    <a:pt x="2136" y="1048"/>
                  </a:lnTo>
                  <a:lnTo>
                    <a:pt x="2129" y="1049"/>
                  </a:lnTo>
                  <a:lnTo>
                    <a:pt x="2127" y="1048"/>
                  </a:lnTo>
                  <a:lnTo>
                    <a:pt x="2123" y="1045"/>
                  </a:lnTo>
                  <a:lnTo>
                    <a:pt x="2120" y="1048"/>
                  </a:lnTo>
                  <a:lnTo>
                    <a:pt x="2119" y="1045"/>
                  </a:lnTo>
                  <a:lnTo>
                    <a:pt x="2119" y="1048"/>
                  </a:lnTo>
                  <a:lnTo>
                    <a:pt x="2114" y="1045"/>
                  </a:lnTo>
                  <a:lnTo>
                    <a:pt x="2112" y="1048"/>
                  </a:lnTo>
                  <a:lnTo>
                    <a:pt x="2110" y="1049"/>
                  </a:lnTo>
                  <a:lnTo>
                    <a:pt x="2114" y="1053"/>
                  </a:lnTo>
                  <a:lnTo>
                    <a:pt x="2112" y="1058"/>
                  </a:lnTo>
                  <a:lnTo>
                    <a:pt x="2114" y="1063"/>
                  </a:lnTo>
                  <a:lnTo>
                    <a:pt x="2114" y="1065"/>
                  </a:lnTo>
                  <a:lnTo>
                    <a:pt x="2112" y="1065"/>
                  </a:lnTo>
                  <a:lnTo>
                    <a:pt x="2110" y="1068"/>
                  </a:lnTo>
                  <a:lnTo>
                    <a:pt x="2106" y="1065"/>
                  </a:lnTo>
                  <a:lnTo>
                    <a:pt x="2102" y="1065"/>
                  </a:lnTo>
                  <a:lnTo>
                    <a:pt x="2102" y="1069"/>
                  </a:lnTo>
                  <a:lnTo>
                    <a:pt x="2097" y="1065"/>
                  </a:lnTo>
                  <a:lnTo>
                    <a:pt x="2092" y="1068"/>
                  </a:lnTo>
                  <a:lnTo>
                    <a:pt x="2088" y="1065"/>
                  </a:lnTo>
                  <a:lnTo>
                    <a:pt x="2086" y="1063"/>
                  </a:lnTo>
                  <a:lnTo>
                    <a:pt x="2083" y="1063"/>
                  </a:lnTo>
                  <a:lnTo>
                    <a:pt x="2079" y="1069"/>
                  </a:lnTo>
                  <a:lnTo>
                    <a:pt x="2082" y="1073"/>
                  </a:lnTo>
                  <a:lnTo>
                    <a:pt x="2082" y="1082"/>
                  </a:lnTo>
                  <a:lnTo>
                    <a:pt x="2079" y="1082"/>
                  </a:lnTo>
                  <a:lnTo>
                    <a:pt x="2078" y="1082"/>
                  </a:lnTo>
                  <a:lnTo>
                    <a:pt x="2075" y="1084"/>
                  </a:lnTo>
                  <a:lnTo>
                    <a:pt x="2075" y="1089"/>
                  </a:lnTo>
                  <a:lnTo>
                    <a:pt x="2073" y="1090"/>
                  </a:lnTo>
                  <a:lnTo>
                    <a:pt x="2065" y="1093"/>
                  </a:lnTo>
                  <a:lnTo>
                    <a:pt x="2062" y="1094"/>
                  </a:lnTo>
                  <a:lnTo>
                    <a:pt x="2058" y="1097"/>
                  </a:lnTo>
                  <a:lnTo>
                    <a:pt x="2054" y="1094"/>
                  </a:lnTo>
                  <a:lnTo>
                    <a:pt x="2049" y="1097"/>
                  </a:lnTo>
                  <a:lnTo>
                    <a:pt x="2049" y="1101"/>
                  </a:lnTo>
                  <a:lnTo>
                    <a:pt x="2044" y="1101"/>
                  </a:lnTo>
                  <a:lnTo>
                    <a:pt x="2041" y="1101"/>
                  </a:lnTo>
                  <a:lnTo>
                    <a:pt x="2037" y="1103"/>
                  </a:lnTo>
                  <a:lnTo>
                    <a:pt x="2030" y="1106"/>
                  </a:lnTo>
                  <a:lnTo>
                    <a:pt x="2028" y="1107"/>
                  </a:lnTo>
                  <a:lnTo>
                    <a:pt x="2021" y="1118"/>
                  </a:lnTo>
                  <a:lnTo>
                    <a:pt x="2020" y="1125"/>
                  </a:lnTo>
                  <a:lnTo>
                    <a:pt x="2013" y="1131"/>
                  </a:lnTo>
                  <a:lnTo>
                    <a:pt x="2011" y="1135"/>
                  </a:lnTo>
                  <a:lnTo>
                    <a:pt x="2004" y="1142"/>
                  </a:lnTo>
                  <a:lnTo>
                    <a:pt x="1998" y="1138"/>
                  </a:lnTo>
                  <a:lnTo>
                    <a:pt x="1990" y="1174"/>
                  </a:lnTo>
                  <a:lnTo>
                    <a:pt x="1987" y="1172"/>
                  </a:lnTo>
                  <a:lnTo>
                    <a:pt x="1986" y="1174"/>
                  </a:lnTo>
                  <a:lnTo>
                    <a:pt x="1983" y="1172"/>
                  </a:lnTo>
                  <a:lnTo>
                    <a:pt x="1983" y="1174"/>
                  </a:lnTo>
                  <a:lnTo>
                    <a:pt x="1980" y="1174"/>
                  </a:lnTo>
                  <a:lnTo>
                    <a:pt x="1980" y="1172"/>
                  </a:lnTo>
                  <a:lnTo>
                    <a:pt x="1979" y="1174"/>
                  </a:lnTo>
                  <a:lnTo>
                    <a:pt x="1979" y="1172"/>
                  </a:lnTo>
                  <a:lnTo>
                    <a:pt x="1976" y="1168"/>
                  </a:lnTo>
                  <a:lnTo>
                    <a:pt x="1974" y="1168"/>
                  </a:lnTo>
                  <a:lnTo>
                    <a:pt x="1972" y="1165"/>
                  </a:lnTo>
                  <a:lnTo>
                    <a:pt x="1970" y="1165"/>
                  </a:lnTo>
                  <a:lnTo>
                    <a:pt x="1967" y="1165"/>
                  </a:lnTo>
                  <a:lnTo>
                    <a:pt x="1967" y="1164"/>
                  </a:lnTo>
                  <a:lnTo>
                    <a:pt x="1963" y="1164"/>
                  </a:lnTo>
                  <a:lnTo>
                    <a:pt x="1963" y="1161"/>
                  </a:lnTo>
                  <a:lnTo>
                    <a:pt x="1962" y="1164"/>
                  </a:lnTo>
                  <a:lnTo>
                    <a:pt x="1962" y="1159"/>
                  </a:lnTo>
                  <a:lnTo>
                    <a:pt x="1957" y="1159"/>
                  </a:lnTo>
                  <a:lnTo>
                    <a:pt x="1957" y="1157"/>
                  </a:lnTo>
                  <a:lnTo>
                    <a:pt x="1955" y="1159"/>
                  </a:lnTo>
                  <a:lnTo>
                    <a:pt x="1955" y="1157"/>
                  </a:lnTo>
                  <a:lnTo>
                    <a:pt x="1953" y="1155"/>
                  </a:lnTo>
                  <a:lnTo>
                    <a:pt x="1949" y="1152"/>
                  </a:lnTo>
                  <a:lnTo>
                    <a:pt x="1946" y="1155"/>
                  </a:lnTo>
                  <a:lnTo>
                    <a:pt x="1945" y="1152"/>
                  </a:lnTo>
                  <a:lnTo>
                    <a:pt x="1942" y="1152"/>
                  </a:lnTo>
                  <a:lnTo>
                    <a:pt x="1940" y="1151"/>
                  </a:lnTo>
                  <a:lnTo>
                    <a:pt x="1936" y="1151"/>
                  </a:lnTo>
                  <a:lnTo>
                    <a:pt x="1932" y="1151"/>
                  </a:lnTo>
                  <a:lnTo>
                    <a:pt x="1929" y="1152"/>
                  </a:lnTo>
                  <a:lnTo>
                    <a:pt x="1929" y="1151"/>
                  </a:lnTo>
                  <a:lnTo>
                    <a:pt x="1925" y="1151"/>
                  </a:lnTo>
                  <a:lnTo>
                    <a:pt x="1922" y="1155"/>
                  </a:lnTo>
                  <a:lnTo>
                    <a:pt x="1921" y="1152"/>
                  </a:lnTo>
                  <a:lnTo>
                    <a:pt x="1918" y="1155"/>
                  </a:lnTo>
                  <a:lnTo>
                    <a:pt x="1914" y="1155"/>
                  </a:lnTo>
                  <a:lnTo>
                    <a:pt x="1914" y="1152"/>
                  </a:lnTo>
                  <a:lnTo>
                    <a:pt x="1914" y="1155"/>
                  </a:lnTo>
                  <a:lnTo>
                    <a:pt x="1909" y="1152"/>
                  </a:lnTo>
                  <a:lnTo>
                    <a:pt x="1904" y="1157"/>
                  </a:lnTo>
                  <a:lnTo>
                    <a:pt x="1899" y="1155"/>
                  </a:lnTo>
                  <a:lnTo>
                    <a:pt x="1895" y="1152"/>
                  </a:lnTo>
                  <a:lnTo>
                    <a:pt x="1895" y="1155"/>
                  </a:lnTo>
                  <a:lnTo>
                    <a:pt x="1892" y="1152"/>
                  </a:lnTo>
                  <a:lnTo>
                    <a:pt x="1892" y="1155"/>
                  </a:lnTo>
                  <a:lnTo>
                    <a:pt x="1891" y="1152"/>
                  </a:lnTo>
                  <a:lnTo>
                    <a:pt x="1888" y="1155"/>
                  </a:lnTo>
                  <a:lnTo>
                    <a:pt x="1887" y="1155"/>
                  </a:lnTo>
                  <a:lnTo>
                    <a:pt x="1887" y="1159"/>
                  </a:lnTo>
                  <a:lnTo>
                    <a:pt x="1884" y="1159"/>
                  </a:lnTo>
                  <a:lnTo>
                    <a:pt x="1880" y="1159"/>
                  </a:lnTo>
                  <a:lnTo>
                    <a:pt x="1875" y="1161"/>
                  </a:lnTo>
                  <a:lnTo>
                    <a:pt x="1875" y="1165"/>
                  </a:lnTo>
                  <a:lnTo>
                    <a:pt x="1874" y="1164"/>
                  </a:lnTo>
                  <a:lnTo>
                    <a:pt x="1871" y="1168"/>
                  </a:lnTo>
                  <a:lnTo>
                    <a:pt x="1870" y="1169"/>
                  </a:lnTo>
                  <a:lnTo>
                    <a:pt x="1867" y="1172"/>
                  </a:lnTo>
                  <a:lnTo>
                    <a:pt x="1864" y="1172"/>
                  </a:lnTo>
                  <a:lnTo>
                    <a:pt x="1863" y="1176"/>
                  </a:lnTo>
                  <a:lnTo>
                    <a:pt x="1863" y="1179"/>
                  </a:lnTo>
                  <a:lnTo>
                    <a:pt x="1863" y="1183"/>
                  </a:lnTo>
                  <a:lnTo>
                    <a:pt x="1864" y="1183"/>
                  </a:lnTo>
                  <a:lnTo>
                    <a:pt x="1867" y="1185"/>
                  </a:lnTo>
                  <a:lnTo>
                    <a:pt x="1864" y="1188"/>
                  </a:lnTo>
                  <a:lnTo>
                    <a:pt x="1864" y="1189"/>
                  </a:lnTo>
                  <a:lnTo>
                    <a:pt x="1863" y="1192"/>
                  </a:lnTo>
                  <a:lnTo>
                    <a:pt x="1864" y="1193"/>
                  </a:lnTo>
                  <a:lnTo>
                    <a:pt x="1863" y="1196"/>
                  </a:lnTo>
                  <a:lnTo>
                    <a:pt x="1858" y="1198"/>
                  </a:lnTo>
                  <a:lnTo>
                    <a:pt x="1856" y="1202"/>
                  </a:lnTo>
                  <a:lnTo>
                    <a:pt x="1851" y="1205"/>
                  </a:lnTo>
                  <a:lnTo>
                    <a:pt x="1851" y="1206"/>
                  </a:lnTo>
                  <a:lnTo>
                    <a:pt x="1847" y="1209"/>
                  </a:lnTo>
                  <a:lnTo>
                    <a:pt x="1843" y="1215"/>
                  </a:lnTo>
                  <a:lnTo>
                    <a:pt x="1841" y="1215"/>
                  </a:lnTo>
                  <a:lnTo>
                    <a:pt x="1839" y="1222"/>
                  </a:lnTo>
                  <a:lnTo>
                    <a:pt x="1834" y="1222"/>
                  </a:lnTo>
                  <a:lnTo>
                    <a:pt x="1833" y="1227"/>
                  </a:lnTo>
                  <a:lnTo>
                    <a:pt x="1830" y="1227"/>
                  </a:lnTo>
                  <a:lnTo>
                    <a:pt x="1833" y="1230"/>
                  </a:lnTo>
                  <a:lnTo>
                    <a:pt x="1830" y="1237"/>
                  </a:lnTo>
                  <a:lnTo>
                    <a:pt x="1826" y="1239"/>
                  </a:lnTo>
                  <a:lnTo>
                    <a:pt x="1824" y="1243"/>
                  </a:lnTo>
                  <a:lnTo>
                    <a:pt x="1824" y="1246"/>
                  </a:lnTo>
                  <a:lnTo>
                    <a:pt x="1824" y="1250"/>
                  </a:lnTo>
                  <a:lnTo>
                    <a:pt x="1822" y="1254"/>
                  </a:lnTo>
                  <a:lnTo>
                    <a:pt x="1817" y="1256"/>
                  </a:lnTo>
                  <a:lnTo>
                    <a:pt x="1816" y="1258"/>
                  </a:lnTo>
                  <a:lnTo>
                    <a:pt x="1812" y="1260"/>
                  </a:lnTo>
                  <a:lnTo>
                    <a:pt x="1809" y="1264"/>
                  </a:lnTo>
                  <a:lnTo>
                    <a:pt x="1806" y="1264"/>
                  </a:lnTo>
                  <a:lnTo>
                    <a:pt x="1805" y="1264"/>
                  </a:lnTo>
                  <a:lnTo>
                    <a:pt x="1798" y="1264"/>
                  </a:lnTo>
                  <a:lnTo>
                    <a:pt x="1796" y="1267"/>
                  </a:lnTo>
                  <a:lnTo>
                    <a:pt x="1793" y="1271"/>
                  </a:lnTo>
                  <a:lnTo>
                    <a:pt x="1792" y="1273"/>
                  </a:lnTo>
                  <a:lnTo>
                    <a:pt x="1788" y="1268"/>
                  </a:lnTo>
                  <a:lnTo>
                    <a:pt x="1785" y="1268"/>
                  </a:lnTo>
                  <a:lnTo>
                    <a:pt x="1775" y="1273"/>
                  </a:lnTo>
                  <a:lnTo>
                    <a:pt x="1772" y="1277"/>
                  </a:lnTo>
                  <a:lnTo>
                    <a:pt x="1775" y="1280"/>
                  </a:lnTo>
                  <a:lnTo>
                    <a:pt x="1772" y="1281"/>
                  </a:lnTo>
                  <a:lnTo>
                    <a:pt x="1771" y="1284"/>
                  </a:lnTo>
                  <a:lnTo>
                    <a:pt x="1771" y="1285"/>
                  </a:lnTo>
                  <a:lnTo>
                    <a:pt x="1768" y="1284"/>
                  </a:lnTo>
                  <a:lnTo>
                    <a:pt x="1766" y="1281"/>
                  </a:lnTo>
                  <a:lnTo>
                    <a:pt x="1764" y="1281"/>
                  </a:lnTo>
                  <a:lnTo>
                    <a:pt x="1759" y="1277"/>
                  </a:lnTo>
                  <a:lnTo>
                    <a:pt x="1755" y="1281"/>
                  </a:lnTo>
                  <a:lnTo>
                    <a:pt x="1742" y="1284"/>
                  </a:lnTo>
                  <a:lnTo>
                    <a:pt x="1735" y="1288"/>
                  </a:lnTo>
                  <a:lnTo>
                    <a:pt x="1735" y="1292"/>
                  </a:lnTo>
                  <a:lnTo>
                    <a:pt x="1731" y="1297"/>
                  </a:lnTo>
                  <a:lnTo>
                    <a:pt x="1725" y="1301"/>
                  </a:lnTo>
                  <a:lnTo>
                    <a:pt x="1725" y="1304"/>
                  </a:lnTo>
                  <a:lnTo>
                    <a:pt x="1704" y="1308"/>
                  </a:lnTo>
                  <a:lnTo>
                    <a:pt x="1669" y="1316"/>
                  </a:lnTo>
                  <a:lnTo>
                    <a:pt x="1672" y="1309"/>
                  </a:lnTo>
                  <a:lnTo>
                    <a:pt x="1667" y="1305"/>
                  </a:lnTo>
                  <a:lnTo>
                    <a:pt x="1669" y="1301"/>
                  </a:lnTo>
                  <a:lnTo>
                    <a:pt x="1665" y="1299"/>
                  </a:lnTo>
                  <a:lnTo>
                    <a:pt x="1663" y="1299"/>
                  </a:lnTo>
                  <a:lnTo>
                    <a:pt x="1660" y="1299"/>
                  </a:lnTo>
                  <a:lnTo>
                    <a:pt x="1659" y="1297"/>
                  </a:lnTo>
                  <a:lnTo>
                    <a:pt x="1656" y="1295"/>
                  </a:lnTo>
                  <a:lnTo>
                    <a:pt x="1656" y="1292"/>
                  </a:lnTo>
                  <a:lnTo>
                    <a:pt x="1655" y="1291"/>
                  </a:lnTo>
                  <a:lnTo>
                    <a:pt x="1656" y="1285"/>
                  </a:lnTo>
                  <a:lnTo>
                    <a:pt x="1655" y="1284"/>
                  </a:lnTo>
                  <a:lnTo>
                    <a:pt x="1656" y="1280"/>
                  </a:lnTo>
                  <a:lnTo>
                    <a:pt x="1659" y="1280"/>
                  </a:lnTo>
                  <a:lnTo>
                    <a:pt x="1659" y="1277"/>
                  </a:lnTo>
                  <a:lnTo>
                    <a:pt x="1659" y="1275"/>
                  </a:lnTo>
                  <a:lnTo>
                    <a:pt x="1660" y="1271"/>
                  </a:lnTo>
                  <a:lnTo>
                    <a:pt x="1659" y="1271"/>
                  </a:lnTo>
                  <a:lnTo>
                    <a:pt x="1656" y="1273"/>
                  </a:lnTo>
                  <a:lnTo>
                    <a:pt x="1655" y="1271"/>
                  </a:lnTo>
                  <a:lnTo>
                    <a:pt x="1656" y="1271"/>
                  </a:lnTo>
                  <a:lnTo>
                    <a:pt x="1656" y="1268"/>
                  </a:lnTo>
                  <a:lnTo>
                    <a:pt x="1652" y="1271"/>
                  </a:lnTo>
                  <a:lnTo>
                    <a:pt x="1651" y="1268"/>
                  </a:lnTo>
                  <a:lnTo>
                    <a:pt x="1651" y="1267"/>
                  </a:lnTo>
                  <a:lnTo>
                    <a:pt x="1648" y="1268"/>
                  </a:lnTo>
                  <a:lnTo>
                    <a:pt x="1648" y="1273"/>
                  </a:lnTo>
                  <a:lnTo>
                    <a:pt x="1648" y="1268"/>
                  </a:lnTo>
                  <a:lnTo>
                    <a:pt x="1643" y="1267"/>
                  </a:lnTo>
                  <a:lnTo>
                    <a:pt x="1646" y="1264"/>
                  </a:lnTo>
                  <a:lnTo>
                    <a:pt x="1643" y="1264"/>
                  </a:lnTo>
                  <a:lnTo>
                    <a:pt x="1643" y="1267"/>
                  </a:lnTo>
                  <a:lnTo>
                    <a:pt x="1639" y="1267"/>
                  </a:lnTo>
                  <a:lnTo>
                    <a:pt x="1642" y="1268"/>
                  </a:lnTo>
                  <a:lnTo>
                    <a:pt x="1639" y="1268"/>
                  </a:lnTo>
                  <a:lnTo>
                    <a:pt x="1636" y="1268"/>
                  </a:lnTo>
                  <a:lnTo>
                    <a:pt x="1635" y="1271"/>
                  </a:lnTo>
                  <a:lnTo>
                    <a:pt x="1632" y="1268"/>
                  </a:lnTo>
                  <a:lnTo>
                    <a:pt x="1635" y="1267"/>
                  </a:lnTo>
                  <a:lnTo>
                    <a:pt x="1632" y="1267"/>
                  </a:lnTo>
                  <a:lnTo>
                    <a:pt x="1631" y="1268"/>
                  </a:lnTo>
                  <a:lnTo>
                    <a:pt x="1628" y="1267"/>
                  </a:lnTo>
                  <a:lnTo>
                    <a:pt x="1631" y="1267"/>
                  </a:lnTo>
                  <a:lnTo>
                    <a:pt x="1628" y="1267"/>
                  </a:lnTo>
                  <a:lnTo>
                    <a:pt x="1624" y="1268"/>
                  </a:lnTo>
                  <a:lnTo>
                    <a:pt x="1624" y="1273"/>
                  </a:lnTo>
                  <a:lnTo>
                    <a:pt x="1622" y="1273"/>
                  </a:lnTo>
                  <a:lnTo>
                    <a:pt x="1619" y="1271"/>
                  </a:lnTo>
                  <a:lnTo>
                    <a:pt x="1618" y="1271"/>
                  </a:lnTo>
                  <a:lnTo>
                    <a:pt x="1615" y="1273"/>
                  </a:lnTo>
                  <a:lnTo>
                    <a:pt x="1618" y="1273"/>
                  </a:lnTo>
                  <a:lnTo>
                    <a:pt x="1618" y="1271"/>
                  </a:lnTo>
                  <a:lnTo>
                    <a:pt x="1619" y="1275"/>
                  </a:lnTo>
                  <a:lnTo>
                    <a:pt x="1618" y="1275"/>
                  </a:lnTo>
                  <a:lnTo>
                    <a:pt x="1615" y="1273"/>
                  </a:lnTo>
                  <a:lnTo>
                    <a:pt x="1615" y="1271"/>
                  </a:lnTo>
                  <a:lnTo>
                    <a:pt x="1614" y="1271"/>
                  </a:lnTo>
                  <a:lnTo>
                    <a:pt x="1609" y="1275"/>
                  </a:lnTo>
                  <a:lnTo>
                    <a:pt x="1605" y="1273"/>
                  </a:lnTo>
                  <a:lnTo>
                    <a:pt x="1601" y="1268"/>
                  </a:lnTo>
                  <a:lnTo>
                    <a:pt x="1597" y="1271"/>
                  </a:lnTo>
                  <a:lnTo>
                    <a:pt x="1597" y="1268"/>
                  </a:lnTo>
                  <a:lnTo>
                    <a:pt x="1594" y="1268"/>
                  </a:lnTo>
                  <a:lnTo>
                    <a:pt x="1597" y="1264"/>
                  </a:lnTo>
                  <a:lnTo>
                    <a:pt x="1593" y="1264"/>
                  </a:lnTo>
                  <a:lnTo>
                    <a:pt x="1590" y="1264"/>
                  </a:lnTo>
                  <a:lnTo>
                    <a:pt x="1585" y="1267"/>
                  </a:lnTo>
                  <a:lnTo>
                    <a:pt x="1584" y="1267"/>
                  </a:lnTo>
                  <a:lnTo>
                    <a:pt x="1585" y="1271"/>
                  </a:lnTo>
                  <a:lnTo>
                    <a:pt x="1581" y="1271"/>
                  </a:lnTo>
                  <a:lnTo>
                    <a:pt x="1581" y="1268"/>
                  </a:lnTo>
                  <a:lnTo>
                    <a:pt x="1578" y="1271"/>
                  </a:lnTo>
                  <a:lnTo>
                    <a:pt x="1577" y="1268"/>
                  </a:lnTo>
                  <a:lnTo>
                    <a:pt x="1574" y="1268"/>
                  </a:lnTo>
                  <a:lnTo>
                    <a:pt x="1577" y="1267"/>
                  </a:lnTo>
                  <a:lnTo>
                    <a:pt x="1577" y="1264"/>
                  </a:lnTo>
                  <a:lnTo>
                    <a:pt x="1573" y="1264"/>
                  </a:lnTo>
                  <a:lnTo>
                    <a:pt x="1573" y="1263"/>
                  </a:lnTo>
                  <a:lnTo>
                    <a:pt x="1570" y="1263"/>
                  </a:lnTo>
                  <a:lnTo>
                    <a:pt x="1568" y="1260"/>
                  </a:lnTo>
                  <a:lnTo>
                    <a:pt x="1566" y="1263"/>
                  </a:lnTo>
                  <a:lnTo>
                    <a:pt x="1564" y="1260"/>
                  </a:lnTo>
                  <a:lnTo>
                    <a:pt x="1560" y="1263"/>
                  </a:lnTo>
                  <a:lnTo>
                    <a:pt x="1557" y="1256"/>
                  </a:lnTo>
                  <a:lnTo>
                    <a:pt x="1556" y="1260"/>
                  </a:lnTo>
                  <a:lnTo>
                    <a:pt x="1553" y="1258"/>
                  </a:lnTo>
                  <a:lnTo>
                    <a:pt x="1549" y="1260"/>
                  </a:lnTo>
                  <a:lnTo>
                    <a:pt x="1544" y="1258"/>
                  </a:lnTo>
                  <a:lnTo>
                    <a:pt x="1543" y="1263"/>
                  </a:lnTo>
                  <a:lnTo>
                    <a:pt x="1540" y="1258"/>
                  </a:lnTo>
                  <a:lnTo>
                    <a:pt x="1536" y="1258"/>
                  </a:lnTo>
                  <a:lnTo>
                    <a:pt x="1536" y="1256"/>
                  </a:lnTo>
                  <a:lnTo>
                    <a:pt x="1535" y="1258"/>
                  </a:lnTo>
                  <a:lnTo>
                    <a:pt x="1532" y="1258"/>
                  </a:lnTo>
                  <a:lnTo>
                    <a:pt x="1535" y="1256"/>
                  </a:lnTo>
                  <a:lnTo>
                    <a:pt x="1532" y="1256"/>
                  </a:lnTo>
                  <a:lnTo>
                    <a:pt x="1532" y="1254"/>
                  </a:lnTo>
                  <a:lnTo>
                    <a:pt x="1527" y="1256"/>
                  </a:lnTo>
                  <a:lnTo>
                    <a:pt x="1523" y="1254"/>
                  </a:lnTo>
                  <a:lnTo>
                    <a:pt x="1520" y="1251"/>
                  </a:lnTo>
                  <a:lnTo>
                    <a:pt x="1516" y="1251"/>
                  </a:lnTo>
                  <a:lnTo>
                    <a:pt x="1512" y="1254"/>
                  </a:lnTo>
                  <a:lnTo>
                    <a:pt x="1510" y="1251"/>
                  </a:lnTo>
                  <a:lnTo>
                    <a:pt x="1506" y="1247"/>
                  </a:lnTo>
                  <a:lnTo>
                    <a:pt x="1503" y="1251"/>
                  </a:lnTo>
                  <a:lnTo>
                    <a:pt x="1499" y="1250"/>
                  </a:lnTo>
                  <a:lnTo>
                    <a:pt x="1502" y="1250"/>
                  </a:lnTo>
                  <a:lnTo>
                    <a:pt x="1502" y="1247"/>
                  </a:lnTo>
                  <a:lnTo>
                    <a:pt x="1495" y="1250"/>
                  </a:lnTo>
                  <a:lnTo>
                    <a:pt x="1494" y="1251"/>
                  </a:lnTo>
                  <a:lnTo>
                    <a:pt x="1495" y="1251"/>
                  </a:lnTo>
                  <a:lnTo>
                    <a:pt x="1494" y="1254"/>
                  </a:lnTo>
                  <a:lnTo>
                    <a:pt x="1491" y="1250"/>
                  </a:lnTo>
                  <a:lnTo>
                    <a:pt x="1489" y="1250"/>
                  </a:lnTo>
                  <a:lnTo>
                    <a:pt x="1489" y="1251"/>
                  </a:lnTo>
                  <a:lnTo>
                    <a:pt x="1486" y="1250"/>
                  </a:lnTo>
                  <a:lnTo>
                    <a:pt x="1485" y="1251"/>
                  </a:lnTo>
                  <a:lnTo>
                    <a:pt x="1478" y="1250"/>
                  </a:lnTo>
                  <a:lnTo>
                    <a:pt x="1478" y="1247"/>
                  </a:lnTo>
                  <a:lnTo>
                    <a:pt x="1477" y="1251"/>
                  </a:lnTo>
                  <a:lnTo>
                    <a:pt x="1474" y="1251"/>
                  </a:lnTo>
                  <a:lnTo>
                    <a:pt x="1474" y="1250"/>
                  </a:lnTo>
                  <a:lnTo>
                    <a:pt x="1472" y="1251"/>
                  </a:lnTo>
                  <a:lnTo>
                    <a:pt x="1469" y="1251"/>
                  </a:lnTo>
                  <a:lnTo>
                    <a:pt x="1472" y="1247"/>
                  </a:lnTo>
                  <a:lnTo>
                    <a:pt x="1467" y="1247"/>
                  </a:lnTo>
                  <a:lnTo>
                    <a:pt x="1467" y="1250"/>
                  </a:lnTo>
                  <a:lnTo>
                    <a:pt x="1462" y="1247"/>
                  </a:lnTo>
                  <a:lnTo>
                    <a:pt x="1461" y="1251"/>
                  </a:lnTo>
                  <a:lnTo>
                    <a:pt x="1461" y="1250"/>
                  </a:lnTo>
                  <a:lnTo>
                    <a:pt x="1458" y="1250"/>
                  </a:lnTo>
                  <a:lnTo>
                    <a:pt x="1457" y="1246"/>
                  </a:lnTo>
                  <a:lnTo>
                    <a:pt x="1454" y="1247"/>
                  </a:lnTo>
                  <a:lnTo>
                    <a:pt x="1457" y="1250"/>
                  </a:lnTo>
                  <a:lnTo>
                    <a:pt x="1454" y="1250"/>
                  </a:lnTo>
                  <a:lnTo>
                    <a:pt x="1452" y="1246"/>
                  </a:lnTo>
                  <a:lnTo>
                    <a:pt x="1450" y="1247"/>
                  </a:lnTo>
                  <a:lnTo>
                    <a:pt x="1448" y="1243"/>
                  </a:lnTo>
                  <a:lnTo>
                    <a:pt x="1445" y="1243"/>
                  </a:lnTo>
                  <a:lnTo>
                    <a:pt x="1444" y="1247"/>
                  </a:lnTo>
                  <a:lnTo>
                    <a:pt x="1437" y="1247"/>
                  </a:lnTo>
                  <a:lnTo>
                    <a:pt x="1437" y="1251"/>
                  </a:lnTo>
                  <a:lnTo>
                    <a:pt x="1436" y="1250"/>
                  </a:lnTo>
                  <a:lnTo>
                    <a:pt x="1436" y="1251"/>
                  </a:lnTo>
                  <a:lnTo>
                    <a:pt x="1433" y="1251"/>
                  </a:lnTo>
                  <a:lnTo>
                    <a:pt x="1431" y="1250"/>
                  </a:lnTo>
                  <a:lnTo>
                    <a:pt x="1428" y="1251"/>
                  </a:lnTo>
                  <a:lnTo>
                    <a:pt x="1428" y="1254"/>
                  </a:lnTo>
                  <a:lnTo>
                    <a:pt x="1427" y="1251"/>
                  </a:lnTo>
                  <a:lnTo>
                    <a:pt x="1423" y="1251"/>
                  </a:lnTo>
                  <a:lnTo>
                    <a:pt x="1423" y="1247"/>
                  </a:lnTo>
                  <a:lnTo>
                    <a:pt x="1420" y="1250"/>
                  </a:lnTo>
                  <a:lnTo>
                    <a:pt x="1416" y="1247"/>
                  </a:lnTo>
                  <a:lnTo>
                    <a:pt x="1409" y="1247"/>
                  </a:lnTo>
                  <a:lnTo>
                    <a:pt x="1409" y="1251"/>
                  </a:lnTo>
                  <a:lnTo>
                    <a:pt x="1407" y="1251"/>
                  </a:lnTo>
                  <a:lnTo>
                    <a:pt x="1404" y="1251"/>
                  </a:lnTo>
                  <a:lnTo>
                    <a:pt x="1404" y="1250"/>
                  </a:lnTo>
                  <a:lnTo>
                    <a:pt x="1395" y="1247"/>
                  </a:lnTo>
                  <a:lnTo>
                    <a:pt x="1395" y="1250"/>
                  </a:lnTo>
                  <a:lnTo>
                    <a:pt x="1395" y="1251"/>
                  </a:lnTo>
                  <a:lnTo>
                    <a:pt x="1390" y="1250"/>
                  </a:lnTo>
                  <a:lnTo>
                    <a:pt x="1386" y="1250"/>
                  </a:lnTo>
                  <a:lnTo>
                    <a:pt x="1386" y="1254"/>
                  </a:lnTo>
                  <a:lnTo>
                    <a:pt x="1383" y="1251"/>
                  </a:lnTo>
                  <a:lnTo>
                    <a:pt x="1379" y="1254"/>
                  </a:lnTo>
                  <a:lnTo>
                    <a:pt x="1370" y="1251"/>
                  </a:lnTo>
                  <a:lnTo>
                    <a:pt x="1369" y="1256"/>
                  </a:lnTo>
                  <a:lnTo>
                    <a:pt x="1366" y="1254"/>
                  </a:lnTo>
                  <a:lnTo>
                    <a:pt x="1362" y="1256"/>
                  </a:lnTo>
                  <a:lnTo>
                    <a:pt x="1361" y="1258"/>
                  </a:lnTo>
                  <a:lnTo>
                    <a:pt x="1358" y="1256"/>
                  </a:lnTo>
                  <a:lnTo>
                    <a:pt x="1353" y="1260"/>
                  </a:lnTo>
                  <a:lnTo>
                    <a:pt x="1351" y="1256"/>
                  </a:lnTo>
                  <a:lnTo>
                    <a:pt x="1346" y="1260"/>
                  </a:lnTo>
                  <a:lnTo>
                    <a:pt x="1345" y="1258"/>
                  </a:lnTo>
                  <a:lnTo>
                    <a:pt x="1346" y="1256"/>
                  </a:lnTo>
                  <a:lnTo>
                    <a:pt x="1345" y="1256"/>
                  </a:lnTo>
                  <a:lnTo>
                    <a:pt x="1342" y="1251"/>
                  </a:lnTo>
                  <a:lnTo>
                    <a:pt x="1341" y="1247"/>
                  </a:lnTo>
                  <a:lnTo>
                    <a:pt x="1338" y="1247"/>
                  </a:lnTo>
                  <a:lnTo>
                    <a:pt x="1338" y="1250"/>
                  </a:lnTo>
                  <a:lnTo>
                    <a:pt x="1337" y="1247"/>
                  </a:lnTo>
                  <a:lnTo>
                    <a:pt x="1337" y="1246"/>
                  </a:lnTo>
                  <a:lnTo>
                    <a:pt x="1332" y="1247"/>
                  </a:lnTo>
                  <a:lnTo>
                    <a:pt x="1329" y="1246"/>
                  </a:lnTo>
                  <a:lnTo>
                    <a:pt x="1328" y="1246"/>
                  </a:lnTo>
                  <a:lnTo>
                    <a:pt x="1328" y="1243"/>
                  </a:lnTo>
                  <a:lnTo>
                    <a:pt x="1324" y="1243"/>
                  </a:lnTo>
                  <a:lnTo>
                    <a:pt x="1324" y="1246"/>
                  </a:lnTo>
                  <a:lnTo>
                    <a:pt x="1317" y="1246"/>
                  </a:lnTo>
                  <a:lnTo>
                    <a:pt x="1315" y="1246"/>
                  </a:lnTo>
                  <a:lnTo>
                    <a:pt x="1311" y="1243"/>
                  </a:lnTo>
                  <a:lnTo>
                    <a:pt x="1308" y="1246"/>
                  </a:lnTo>
                  <a:lnTo>
                    <a:pt x="1307" y="1243"/>
                  </a:lnTo>
                  <a:lnTo>
                    <a:pt x="1304" y="1246"/>
                  </a:lnTo>
                  <a:lnTo>
                    <a:pt x="1303" y="1243"/>
                  </a:lnTo>
                  <a:lnTo>
                    <a:pt x="1295" y="1241"/>
                  </a:lnTo>
                  <a:lnTo>
                    <a:pt x="1291" y="1243"/>
                  </a:lnTo>
                  <a:lnTo>
                    <a:pt x="1288" y="1246"/>
                  </a:lnTo>
                  <a:lnTo>
                    <a:pt x="1287" y="1243"/>
                  </a:lnTo>
                  <a:lnTo>
                    <a:pt x="1284" y="1243"/>
                  </a:lnTo>
                  <a:lnTo>
                    <a:pt x="1279" y="1243"/>
                  </a:lnTo>
                  <a:lnTo>
                    <a:pt x="1279" y="1247"/>
                  </a:lnTo>
                  <a:lnTo>
                    <a:pt x="1276" y="1247"/>
                  </a:lnTo>
                  <a:lnTo>
                    <a:pt x="1274" y="1247"/>
                  </a:lnTo>
                  <a:lnTo>
                    <a:pt x="1271" y="1251"/>
                  </a:lnTo>
                  <a:lnTo>
                    <a:pt x="1270" y="1250"/>
                  </a:lnTo>
                  <a:lnTo>
                    <a:pt x="1267" y="1254"/>
                  </a:lnTo>
                  <a:lnTo>
                    <a:pt x="1266" y="1251"/>
                  </a:lnTo>
                  <a:lnTo>
                    <a:pt x="1263" y="1256"/>
                  </a:lnTo>
                  <a:lnTo>
                    <a:pt x="1263" y="1254"/>
                  </a:lnTo>
                  <a:lnTo>
                    <a:pt x="1262" y="1256"/>
                  </a:lnTo>
                  <a:lnTo>
                    <a:pt x="1259" y="1258"/>
                  </a:lnTo>
                  <a:lnTo>
                    <a:pt x="1254" y="1258"/>
                  </a:lnTo>
                  <a:lnTo>
                    <a:pt x="1254" y="1260"/>
                  </a:lnTo>
                  <a:lnTo>
                    <a:pt x="1253" y="1258"/>
                  </a:lnTo>
                  <a:lnTo>
                    <a:pt x="1253" y="1260"/>
                  </a:lnTo>
                  <a:lnTo>
                    <a:pt x="1249" y="1260"/>
                  </a:lnTo>
                  <a:lnTo>
                    <a:pt x="1250" y="1263"/>
                  </a:lnTo>
                  <a:lnTo>
                    <a:pt x="1249" y="1260"/>
                  </a:lnTo>
                  <a:lnTo>
                    <a:pt x="1246" y="1263"/>
                  </a:lnTo>
                  <a:lnTo>
                    <a:pt x="1245" y="1263"/>
                  </a:lnTo>
                  <a:lnTo>
                    <a:pt x="1245" y="1264"/>
                  </a:lnTo>
                  <a:lnTo>
                    <a:pt x="1242" y="1264"/>
                  </a:lnTo>
                  <a:lnTo>
                    <a:pt x="1239" y="1264"/>
                  </a:lnTo>
                  <a:lnTo>
                    <a:pt x="1238" y="1264"/>
                  </a:lnTo>
                  <a:lnTo>
                    <a:pt x="1238" y="1263"/>
                  </a:lnTo>
                  <a:lnTo>
                    <a:pt x="1235" y="1264"/>
                  </a:lnTo>
                  <a:lnTo>
                    <a:pt x="1235" y="1263"/>
                  </a:lnTo>
                  <a:lnTo>
                    <a:pt x="1233" y="1267"/>
                  </a:lnTo>
                  <a:lnTo>
                    <a:pt x="1230" y="1267"/>
                  </a:lnTo>
                  <a:lnTo>
                    <a:pt x="1233" y="1264"/>
                  </a:lnTo>
                  <a:lnTo>
                    <a:pt x="1229" y="1267"/>
                  </a:lnTo>
                  <a:lnTo>
                    <a:pt x="1229" y="1271"/>
                  </a:lnTo>
                  <a:lnTo>
                    <a:pt x="1229" y="1268"/>
                  </a:lnTo>
                  <a:lnTo>
                    <a:pt x="1226" y="1268"/>
                  </a:lnTo>
                  <a:lnTo>
                    <a:pt x="1226" y="1271"/>
                  </a:lnTo>
                  <a:lnTo>
                    <a:pt x="1225" y="1271"/>
                  </a:lnTo>
                  <a:lnTo>
                    <a:pt x="1222" y="1275"/>
                  </a:lnTo>
                  <a:lnTo>
                    <a:pt x="1221" y="1275"/>
                  </a:lnTo>
                  <a:lnTo>
                    <a:pt x="1218" y="1277"/>
                  </a:lnTo>
                  <a:lnTo>
                    <a:pt x="1213" y="1280"/>
                  </a:lnTo>
                  <a:lnTo>
                    <a:pt x="1213" y="1281"/>
                  </a:lnTo>
                  <a:lnTo>
                    <a:pt x="1212" y="1280"/>
                  </a:lnTo>
                  <a:lnTo>
                    <a:pt x="1212" y="1281"/>
                  </a:lnTo>
                  <a:lnTo>
                    <a:pt x="1209" y="1281"/>
                  </a:lnTo>
                  <a:lnTo>
                    <a:pt x="1208" y="1280"/>
                  </a:lnTo>
                  <a:lnTo>
                    <a:pt x="1208" y="1281"/>
                  </a:lnTo>
                  <a:lnTo>
                    <a:pt x="1204" y="1281"/>
                  </a:lnTo>
                  <a:lnTo>
                    <a:pt x="1204" y="1284"/>
                  </a:lnTo>
                  <a:lnTo>
                    <a:pt x="1201" y="1285"/>
                  </a:lnTo>
                  <a:lnTo>
                    <a:pt x="1196" y="1284"/>
                  </a:lnTo>
                  <a:lnTo>
                    <a:pt x="1192" y="1284"/>
                  </a:lnTo>
                  <a:lnTo>
                    <a:pt x="1191" y="1284"/>
                  </a:lnTo>
                  <a:lnTo>
                    <a:pt x="1188" y="1281"/>
                  </a:lnTo>
                  <a:lnTo>
                    <a:pt x="1181" y="1284"/>
                  </a:lnTo>
                  <a:lnTo>
                    <a:pt x="1180" y="1284"/>
                  </a:lnTo>
                  <a:lnTo>
                    <a:pt x="1177" y="1288"/>
                  </a:lnTo>
                  <a:lnTo>
                    <a:pt x="1175" y="1285"/>
                  </a:lnTo>
                  <a:lnTo>
                    <a:pt x="1172" y="1285"/>
                  </a:lnTo>
                  <a:lnTo>
                    <a:pt x="1171" y="1288"/>
                  </a:lnTo>
                  <a:lnTo>
                    <a:pt x="1164" y="1291"/>
                  </a:lnTo>
                  <a:lnTo>
                    <a:pt x="1160" y="1288"/>
                  </a:lnTo>
                  <a:lnTo>
                    <a:pt x="1155" y="1291"/>
                  </a:lnTo>
                  <a:lnTo>
                    <a:pt x="1154" y="1288"/>
                  </a:lnTo>
                  <a:lnTo>
                    <a:pt x="1151" y="1285"/>
                  </a:lnTo>
                  <a:lnTo>
                    <a:pt x="1146" y="1288"/>
                  </a:lnTo>
                  <a:lnTo>
                    <a:pt x="1143" y="1285"/>
                  </a:lnTo>
                  <a:lnTo>
                    <a:pt x="1143" y="1284"/>
                  </a:lnTo>
                  <a:lnTo>
                    <a:pt x="1141" y="1284"/>
                  </a:lnTo>
                  <a:lnTo>
                    <a:pt x="1137" y="1281"/>
                  </a:lnTo>
                  <a:lnTo>
                    <a:pt x="1134" y="1284"/>
                  </a:lnTo>
                  <a:lnTo>
                    <a:pt x="1134" y="1281"/>
                  </a:lnTo>
                  <a:lnTo>
                    <a:pt x="1130" y="1280"/>
                  </a:lnTo>
                  <a:lnTo>
                    <a:pt x="1127" y="1281"/>
                  </a:lnTo>
                  <a:lnTo>
                    <a:pt x="1126" y="1280"/>
                  </a:lnTo>
                  <a:lnTo>
                    <a:pt x="1123" y="1280"/>
                  </a:lnTo>
                  <a:lnTo>
                    <a:pt x="1126" y="1277"/>
                  </a:lnTo>
                  <a:lnTo>
                    <a:pt x="1122" y="1268"/>
                  </a:lnTo>
                  <a:lnTo>
                    <a:pt x="1114" y="1264"/>
                  </a:lnTo>
                  <a:lnTo>
                    <a:pt x="1113" y="1258"/>
                  </a:lnTo>
                  <a:lnTo>
                    <a:pt x="1109" y="1256"/>
                  </a:lnTo>
                  <a:lnTo>
                    <a:pt x="1106" y="1256"/>
                  </a:lnTo>
                  <a:lnTo>
                    <a:pt x="1105" y="1251"/>
                  </a:lnTo>
                  <a:lnTo>
                    <a:pt x="1100" y="1251"/>
                  </a:lnTo>
                  <a:lnTo>
                    <a:pt x="1100" y="1250"/>
                  </a:lnTo>
                  <a:lnTo>
                    <a:pt x="1096" y="1247"/>
                  </a:lnTo>
                  <a:lnTo>
                    <a:pt x="1068" y="1267"/>
                  </a:lnTo>
                  <a:lnTo>
                    <a:pt x="1065" y="1174"/>
                  </a:lnTo>
                  <a:lnTo>
                    <a:pt x="1065" y="1093"/>
                  </a:lnTo>
                  <a:lnTo>
                    <a:pt x="1065" y="1060"/>
                  </a:lnTo>
                  <a:lnTo>
                    <a:pt x="1065" y="966"/>
                  </a:lnTo>
                  <a:lnTo>
                    <a:pt x="1068" y="929"/>
                  </a:lnTo>
                  <a:lnTo>
                    <a:pt x="1068" y="884"/>
                  </a:lnTo>
                  <a:lnTo>
                    <a:pt x="1068" y="882"/>
                  </a:lnTo>
                  <a:lnTo>
                    <a:pt x="1069" y="875"/>
                  </a:lnTo>
                  <a:lnTo>
                    <a:pt x="1075" y="875"/>
                  </a:lnTo>
                  <a:lnTo>
                    <a:pt x="1076" y="878"/>
                  </a:lnTo>
                  <a:lnTo>
                    <a:pt x="1079" y="871"/>
                  </a:lnTo>
                  <a:lnTo>
                    <a:pt x="1081" y="870"/>
                  </a:lnTo>
                  <a:lnTo>
                    <a:pt x="1088" y="871"/>
                  </a:lnTo>
                  <a:lnTo>
                    <a:pt x="1092" y="870"/>
                  </a:lnTo>
                  <a:lnTo>
                    <a:pt x="1093" y="865"/>
                  </a:lnTo>
                  <a:lnTo>
                    <a:pt x="1093" y="858"/>
                  </a:lnTo>
                  <a:lnTo>
                    <a:pt x="1096" y="858"/>
                  </a:lnTo>
                  <a:lnTo>
                    <a:pt x="1096" y="854"/>
                  </a:lnTo>
                  <a:lnTo>
                    <a:pt x="1097" y="853"/>
                  </a:lnTo>
                  <a:lnTo>
                    <a:pt x="1096" y="850"/>
                  </a:lnTo>
                  <a:lnTo>
                    <a:pt x="1097" y="848"/>
                  </a:lnTo>
                  <a:lnTo>
                    <a:pt x="1096" y="848"/>
                  </a:lnTo>
                  <a:lnTo>
                    <a:pt x="1092" y="837"/>
                  </a:lnTo>
                  <a:lnTo>
                    <a:pt x="1089" y="837"/>
                  </a:lnTo>
                  <a:lnTo>
                    <a:pt x="1089" y="833"/>
                  </a:lnTo>
                  <a:lnTo>
                    <a:pt x="1085" y="833"/>
                  </a:lnTo>
                  <a:lnTo>
                    <a:pt x="1081" y="829"/>
                  </a:lnTo>
                  <a:lnTo>
                    <a:pt x="1083" y="826"/>
                  </a:lnTo>
                  <a:lnTo>
                    <a:pt x="1079" y="824"/>
                  </a:lnTo>
                  <a:lnTo>
                    <a:pt x="1075" y="813"/>
                  </a:lnTo>
                  <a:lnTo>
                    <a:pt x="1076" y="812"/>
                  </a:lnTo>
                  <a:lnTo>
                    <a:pt x="1079" y="807"/>
                  </a:lnTo>
                  <a:lnTo>
                    <a:pt x="1076" y="807"/>
                  </a:lnTo>
                  <a:lnTo>
                    <a:pt x="1079" y="804"/>
                  </a:lnTo>
                  <a:lnTo>
                    <a:pt x="1079" y="800"/>
                  </a:lnTo>
                  <a:lnTo>
                    <a:pt x="1075" y="799"/>
                  </a:lnTo>
                  <a:lnTo>
                    <a:pt x="1075" y="796"/>
                  </a:lnTo>
                  <a:lnTo>
                    <a:pt x="1079" y="795"/>
                  </a:lnTo>
                  <a:lnTo>
                    <a:pt x="1076" y="800"/>
                  </a:lnTo>
                  <a:lnTo>
                    <a:pt x="1079" y="800"/>
                  </a:lnTo>
                  <a:lnTo>
                    <a:pt x="1081" y="799"/>
                  </a:lnTo>
                  <a:lnTo>
                    <a:pt x="1085" y="803"/>
                  </a:lnTo>
                  <a:lnTo>
                    <a:pt x="1088" y="803"/>
                  </a:lnTo>
                  <a:lnTo>
                    <a:pt x="1089" y="800"/>
                  </a:lnTo>
                  <a:lnTo>
                    <a:pt x="1088" y="796"/>
                  </a:lnTo>
                  <a:lnTo>
                    <a:pt x="1083" y="796"/>
                  </a:lnTo>
                  <a:lnTo>
                    <a:pt x="1083" y="795"/>
                  </a:lnTo>
                  <a:lnTo>
                    <a:pt x="1085" y="792"/>
                  </a:lnTo>
                  <a:lnTo>
                    <a:pt x="1083" y="787"/>
                  </a:lnTo>
                  <a:lnTo>
                    <a:pt x="1085" y="787"/>
                  </a:lnTo>
                  <a:lnTo>
                    <a:pt x="1088" y="790"/>
                  </a:lnTo>
                  <a:lnTo>
                    <a:pt x="1092" y="790"/>
                  </a:lnTo>
                  <a:lnTo>
                    <a:pt x="1093" y="790"/>
                  </a:lnTo>
                  <a:lnTo>
                    <a:pt x="1093" y="787"/>
                  </a:lnTo>
                  <a:lnTo>
                    <a:pt x="1092" y="787"/>
                  </a:lnTo>
                  <a:lnTo>
                    <a:pt x="1092" y="782"/>
                  </a:lnTo>
                  <a:lnTo>
                    <a:pt x="1096" y="783"/>
                  </a:lnTo>
                  <a:lnTo>
                    <a:pt x="1096" y="779"/>
                  </a:lnTo>
                  <a:lnTo>
                    <a:pt x="1097" y="779"/>
                  </a:lnTo>
                  <a:lnTo>
                    <a:pt x="1102" y="775"/>
                  </a:lnTo>
                  <a:lnTo>
                    <a:pt x="1105" y="779"/>
                  </a:lnTo>
                  <a:lnTo>
                    <a:pt x="1105" y="776"/>
                  </a:lnTo>
                  <a:lnTo>
                    <a:pt x="1100" y="771"/>
                  </a:lnTo>
                  <a:lnTo>
                    <a:pt x="1097" y="766"/>
                  </a:lnTo>
                  <a:lnTo>
                    <a:pt x="1100" y="763"/>
                  </a:lnTo>
                  <a:lnTo>
                    <a:pt x="1102" y="766"/>
                  </a:lnTo>
                  <a:lnTo>
                    <a:pt x="1105" y="766"/>
                  </a:lnTo>
                  <a:lnTo>
                    <a:pt x="1102" y="759"/>
                  </a:lnTo>
                  <a:lnTo>
                    <a:pt x="1105" y="759"/>
                  </a:lnTo>
                  <a:lnTo>
                    <a:pt x="1106" y="759"/>
                  </a:lnTo>
                  <a:lnTo>
                    <a:pt x="1109" y="754"/>
                  </a:lnTo>
                  <a:lnTo>
                    <a:pt x="1106" y="755"/>
                  </a:lnTo>
                  <a:lnTo>
                    <a:pt x="1105" y="754"/>
                  </a:lnTo>
                  <a:lnTo>
                    <a:pt x="1100" y="755"/>
                  </a:lnTo>
                  <a:lnTo>
                    <a:pt x="1100" y="758"/>
                  </a:lnTo>
                  <a:lnTo>
                    <a:pt x="1097" y="758"/>
                  </a:lnTo>
                  <a:lnTo>
                    <a:pt x="1097" y="755"/>
                  </a:lnTo>
                  <a:lnTo>
                    <a:pt x="1093" y="758"/>
                  </a:lnTo>
                  <a:lnTo>
                    <a:pt x="1093" y="755"/>
                  </a:lnTo>
                  <a:lnTo>
                    <a:pt x="1092" y="754"/>
                  </a:lnTo>
                  <a:lnTo>
                    <a:pt x="1089" y="758"/>
                  </a:lnTo>
                  <a:lnTo>
                    <a:pt x="1088" y="758"/>
                  </a:lnTo>
                  <a:lnTo>
                    <a:pt x="1088" y="755"/>
                  </a:lnTo>
                  <a:lnTo>
                    <a:pt x="1085" y="755"/>
                  </a:lnTo>
                  <a:lnTo>
                    <a:pt x="1083" y="755"/>
                  </a:lnTo>
                  <a:lnTo>
                    <a:pt x="1083" y="758"/>
                  </a:lnTo>
                  <a:lnTo>
                    <a:pt x="1079" y="759"/>
                  </a:lnTo>
                  <a:lnTo>
                    <a:pt x="1076" y="759"/>
                  </a:lnTo>
                  <a:lnTo>
                    <a:pt x="1075" y="763"/>
                  </a:lnTo>
                  <a:lnTo>
                    <a:pt x="1072" y="763"/>
                  </a:lnTo>
                  <a:lnTo>
                    <a:pt x="1069" y="763"/>
                  </a:lnTo>
                  <a:lnTo>
                    <a:pt x="1069" y="768"/>
                  </a:lnTo>
                  <a:lnTo>
                    <a:pt x="1069" y="771"/>
                  </a:lnTo>
                  <a:lnTo>
                    <a:pt x="1068" y="768"/>
                  </a:lnTo>
                  <a:lnTo>
                    <a:pt x="1065" y="771"/>
                  </a:lnTo>
                  <a:lnTo>
                    <a:pt x="1064" y="772"/>
                  </a:lnTo>
                  <a:lnTo>
                    <a:pt x="1064" y="775"/>
                  </a:lnTo>
                  <a:lnTo>
                    <a:pt x="1064" y="776"/>
                  </a:lnTo>
                  <a:lnTo>
                    <a:pt x="1064" y="779"/>
                  </a:lnTo>
                  <a:lnTo>
                    <a:pt x="1059" y="776"/>
                  </a:lnTo>
                  <a:lnTo>
                    <a:pt x="1061" y="779"/>
                  </a:lnTo>
                  <a:lnTo>
                    <a:pt x="1056" y="779"/>
                  </a:lnTo>
                  <a:lnTo>
                    <a:pt x="1056" y="782"/>
                  </a:lnTo>
                  <a:lnTo>
                    <a:pt x="1056" y="783"/>
                  </a:lnTo>
                  <a:lnTo>
                    <a:pt x="1056" y="782"/>
                  </a:lnTo>
                  <a:lnTo>
                    <a:pt x="1055" y="783"/>
                  </a:lnTo>
                  <a:lnTo>
                    <a:pt x="1056" y="783"/>
                  </a:lnTo>
                  <a:lnTo>
                    <a:pt x="1055" y="783"/>
                  </a:lnTo>
                  <a:lnTo>
                    <a:pt x="1055" y="786"/>
                  </a:lnTo>
                  <a:lnTo>
                    <a:pt x="1052" y="783"/>
                  </a:lnTo>
                  <a:lnTo>
                    <a:pt x="1051" y="787"/>
                  </a:lnTo>
                  <a:lnTo>
                    <a:pt x="1048" y="787"/>
                  </a:lnTo>
                  <a:lnTo>
                    <a:pt x="1048" y="790"/>
                  </a:lnTo>
                  <a:lnTo>
                    <a:pt x="1047" y="787"/>
                  </a:lnTo>
                  <a:lnTo>
                    <a:pt x="1042" y="792"/>
                  </a:lnTo>
                  <a:lnTo>
                    <a:pt x="1039" y="792"/>
                  </a:lnTo>
                  <a:lnTo>
                    <a:pt x="1038" y="795"/>
                  </a:lnTo>
                  <a:lnTo>
                    <a:pt x="1035" y="796"/>
                  </a:lnTo>
                  <a:lnTo>
                    <a:pt x="1034" y="796"/>
                  </a:lnTo>
                  <a:lnTo>
                    <a:pt x="1035" y="796"/>
                  </a:lnTo>
                  <a:lnTo>
                    <a:pt x="1035" y="799"/>
                  </a:lnTo>
                  <a:lnTo>
                    <a:pt x="1034" y="800"/>
                  </a:lnTo>
                  <a:lnTo>
                    <a:pt x="1030" y="796"/>
                  </a:lnTo>
                  <a:lnTo>
                    <a:pt x="1027" y="799"/>
                  </a:lnTo>
                  <a:lnTo>
                    <a:pt x="1025" y="800"/>
                  </a:lnTo>
                  <a:lnTo>
                    <a:pt x="1027" y="800"/>
                  </a:lnTo>
                  <a:lnTo>
                    <a:pt x="1025" y="803"/>
                  </a:lnTo>
                  <a:lnTo>
                    <a:pt x="1025" y="804"/>
                  </a:lnTo>
                  <a:lnTo>
                    <a:pt x="1023" y="803"/>
                  </a:lnTo>
                  <a:lnTo>
                    <a:pt x="1025" y="804"/>
                  </a:lnTo>
                  <a:lnTo>
                    <a:pt x="1023" y="804"/>
                  </a:lnTo>
                  <a:lnTo>
                    <a:pt x="1025" y="807"/>
                  </a:lnTo>
                  <a:lnTo>
                    <a:pt x="1025" y="812"/>
                  </a:lnTo>
                  <a:lnTo>
                    <a:pt x="1023" y="812"/>
                  </a:lnTo>
                  <a:lnTo>
                    <a:pt x="1021" y="812"/>
                  </a:lnTo>
                  <a:lnTo>
                    <a:pt x="1021" y="813"/>
                  </a:lnTo>
                  <a:lnTo>
                    <a:pt x="1014" y="816"/>
                  </a:lnTo>
                  <a:lnTo>
                    <a:pt x="1014" y="817"/>
                  </a:lnTo>
                  <a:lnTo>
                    <a:pt x="1015" y="817"/>
                  </a:lnTo>
                  <a:lnTo>
                    <a:pt x="1014" y="820"/>
                  </a:lnTo>
                  <a:lnTo>
                    <a:pt x="1011" y="821"/>
                  </a:lnTo>
                  <a:lnTo>
                    <a:pt x="1010" y="824"/>
                  </a:lnTo>
                  <a:lnTo>
                    <a:pt x="1006" y="824"/>
                  </a:lnTo>
                  <a:lnTo>
                    <a:pt x="1003" y="826"/>
                  </a:lnTo>
                  <a:lnTo>
                    <a:pt x="1001" y="824"/>
                  </a:lnTo>
                  <a:lnTo>
                    <a:pt x="1001" y="826"/>
                  </a:lnTo>
                  <a:lnTo>
                    <a:pt x="998" y="824"/>
                  </a:lnTo>
                  <a:lnTo>
                    <a:pt x="998" y="829"/>
                  </a:lnTo>
                  <a:lnTo>
                    <a:pt x="994" y="830"/>
                  </a:lnTo>
                  <a:lnTo>
                    <a:pt x="994" y="829"/>
                  </a:lnTo>
                  <a:lnTo>
                    <a:pt x="989" y="833"/>
                  </a:lnTo>
                  <a:lnTo>
                    <a:pt x="984" y="837"/>
                  </a:lnTo>
                  <a:lnTo>
                    <a:pt x="984" y="840"/>
                  </a:lnTo>
                  <a:lnTo>
                    <a:pt x="981" y="840"/>
                  </a:lnTo>
                  <a:lnTo>
                    <a:pt x="980" y="848"/>
                  </a:lnTo>
                  <a:lnTo>
                    <a:pt x="977" y="848"/>
                  </a:lnTo>
                  <a:lnTo>
                    <a:pt x="976" y="853"/>
                  </a:lnTo>
                  <a:lnTo>
                    <a:pt x="973" y="853"/>
                  </a:lnTo>
                  <a:lnTo>
                    <a:pt x="972" y="857"/>
                  </a:lnTo>
                  <a:lnTo>
                    <a:pt x="963" y="857"/>
                  </a:lnTo>
                  <a:lnTo>
                    <a:pt x="963" y="858"/>
                  </a:lnTo>
                  <a:lnTo>
                    <a:pt x="963" y="857"/>
                  </a:lnTo>
                  <a:lnTo>
                    <a:pt x="960" y="861"/>
                  </a:lnTo>
                  <a:lnTo>
                    <a:pt x="957" y="858"/>
                  </a:lnTo>
                  <a:lnTo>
                    <a:pt x="957" y="861"/>
                  </a:lnTo>
                  <a:lnTo>
                    <a:pt x="956" y="862"/>
                  </a:lnTo>
                  <a:lnTo>
                    <a:pt x="952" y="874"/>
                  </a:lnTo>
                  <a:lnTo>
                    <a:pt x="949" y="871"/>
                  </a:lnTo>
                  <a:lnTo>
                    <a:pt x="949" y="878"/>
                  </a:lnTo>
                  <a:lnTo>
                    <a:pt x="949" y="879"/>
                  </a:lnTo>
                  <a:lnTo>
                    <a:pt x="949" y="882"/>
                  </a:lnTo>
                  <a:lnTo>
                    <a:pt x="940" y="882"/>
                  </a:lnTo>
                  <a:lnTo>
                    <a:pt x="936" y="879"/>
                  </a:lnTo>
                  <a:lnTo>
                    <a:pt x="935" y="882"/>
                  </a:lnTo>
                  <a:lnTo>
                    <a:pt x="931" y="882"/>
                  </a:lnTo>
                  <a:lnTo>
                    <a:pt x="928" y="884"/>
                  </a:lnTo>
                  <a:lnTo>
                    <a:pt x="924" y="884"/>
                  </a:lnTo>
                  <a:lnTo>
                    <a:pt x="919" y="888"/>
                  </a:lnTo>
                  <a:lnTo>
                    <a:pt x="914" y="894"/>
                  </a:lnTo>
                  <a:lnTo>
                    <a:pt x="902" y="898"/>
                  </a:lnTo>
                  <a:lnTo>
                    <a:pt x="895" y="902"/>
                  </a:lnTo>
                  <a:lnTo>
                    <a:pt x="894" y="903"/>
                  </a:lnTo>
                  <a:lnTo>
                    <a:pt x="891" y="906"/>
                  </a:lnTo>
                  <a:lnTo>
                    <a:pt x="890" y="915"/>
                  </a:lnTo>
                  <a:lnTo>
                    <a:pt x="887" y="916"/>
                  </a:lnTo>
                  <a:lnTo>
                    <a:pt x="885" y="920"/>
                  </a:lnTo>
                  <a:lnTo>
                    <a:pt x="881" y="925"/>
                  </a:lnTo>
                  <a:lnTo>
                    <a:pt x="881" y="932"/>
                  </a:lnTo>
                  <a:lnTo>
                    <a:pt x="874" y="932"/>
                  </a:lnTo>
                  <a:lnTo>
                    <a:pt x="868" y="929"/>
                  </a:lnTo>
                  <a:lnTo>
                    <a:pt x="866" y="929"/>
                  </a:lnTo>
                  <a:lnTo>
                    <a:pt x="866" y="933"/>
                  </a:lnTo>
                  <a:lnTo>
                    <a:pt x="861" y="933"/>
                  </a:lnTo>
                  <a:lnTo>
                    <a:pt x="849" y="937"/>
                  </a:lnTo>
                  <a:lnTo>
                    <a:pt x="846" y="937"/>
                  </a:lnTo>
                  <a:lnTo>
                    <a:pt x="840" y="932"/>
                  </a:lnTo>
                  <a:lnTo>
                    <a:pt x="836" y="933"/>
                  </a:lnTo>
                  <a:lnTo>
                    <a:pt x="836" y="937"/>
                  </a:lnTo>
                  <a:lnTo>
                    <a:pt x="833" y="937"/>
                  </a:lnTo>
                  <a:lnTo>
                    <a:pt x="832" y="936"/>
                  </a:lnTo>
                  <a:lnTo>
                    <a:pt x="827" y="942"/>
                  </a:lnTo>
                  <a:lnTo>
                    <a:pt x="740" y="942"/>
                  </a:lnTo>
                  <a:lnTo>
                    <a:pt x="567" y="942"/>
                  </a:lnTo>
                  <a:lnTo>
                    <a:pt x="567" y="937"/>
                  </a:lnTo>
                  <a:lnTo>
                    <a:pt x="574" y="936"/>
                  </a:lnTo>
                  <a:lnTo>
                    <a:pt x="576" y="932"/>
                  </a:lnTo>
                  <a:lnTo>
                    <a:pt x="576" y="927"/>
                  </a:lnTo>
                  <a:lnTo>
                    <a:pt x="576" y="923"/>
                  </a:lnTo>
                  <a:lnTo>
                    <a:pt x="571" y="920"/>
                  </a:lnTo>
                  <a:lnTo>
                    <a:pt x="570" y="919"/>
                  </a:lnTo>
                  <a:lnTo>
                    <a:pt x="571" y="915"/>
                  </a:lnTo>
                  <a:lnTo>
                    <a:pt x="576" y="912"/>
                  </a:lnTo>
                  <a:lnTo>
                    <a:pt x="578" y="906"/>
                  </a:lnTo>
                  <a:lnTo>
                    <a:pt x="583" y="903"/>
                  </a:lnTo>
                  <a:lnTo>
                    <a:pt x="580" y="902"/>
                  </a:lnTo>
                  <a:lnTo>
                    <a:pt x="576" y="898"/>
                  </a:lnTo>
                  <a:lnTo>
                    <a:pt x="576" y="888"/>
                  </a:lnTo>
                  <a:lnTo>
                    <a:pt x="574" y="886"/>
                  </a:lnTo>
                  <a:lnTo>
                    <a:pt x="574" y="884"/>
                  </a:lnTo>
                  <a:lnTo>
                    <a:pt x="580" y="878"/>
                  </a:lnTo>
                  <a:lnTo>
                    <a:pt x="584" y="875"/>
                  </a:lnTo>
                  <a:lnTo>
                    <a:pt x="576" y="871"/>
                  </a:lnTo>
                  <a:lnTo>
                    <a:pt x="567" y="867"/>
                  </a:lnTo>
                  <a:lnTo>
                    <a:pt x="563" y="867"/>
                  </a:lnTo>
                  <a:lnTo>
                    <a:pt x="559" y="865"/>
                  </a:lnTo>
                  <a:lnTo>
                    <a:pt x="556" y="862"/>
                  </a:lnTo>
                  <a:lnTo>
                    <a:pt x="554" y="865"/>
                  </a:lnTo>
                  <a:lnTo>
                    <a:pt x="550" y="861"/>
                  </a:lnTo>
                  <a:lnTo>
                    <a:pt x="546" y="861"/>
                  </a:lnTo>
                  <a:lnTo>
                    <a:pt x="546" y="858"/>
                  </a:lnTo>
                  <a:lnTo>
                    <a:pt x="547" y="853"/>
                  </a:lnTo>
                  <a:lnTo>
                    <a:pt x="547" y="848"/>
                  </a:lnTo>
                  <a:lnTo>
                    <a:pt x="550" y="841"/>
                  </a:lnTo>
                  <a:lnTo>
                    <a:pt x="550" y="836"/>
                  </a:lnTo>
                  <a:lnTo>
                    <a:pt x="552" y="830"/>
                  </a:lnTo>
                  <a:lnTo>
                    <a:pt x="547" y="824"/>
                  </a:lnTo>
                  <a:lnTo>
                    <a:pt x="550" y="816"/>
                  </a:lnTo>
                  <a:lnTo>
                    <a:pt x="547" y="816"/>
                  </a:lnTo>
                  <a:lnTo>
                    <a:pt x="546" y="816"/>
                  </a:lnTo>
                  <a:lnTo>
                    <a:pt x="539" y="812"/>
                  </a:lnTo>
                  <a:lnTo>
                    <a:pt x="542" y="792"/>
                  </a:lnTo>
                  <a:lnTo>
                    <a:pt x="537" y="790"/>
                  </a:lnTo>
                  <a:lnTo>
                    <a:pt x="530" y="792"/>
                  </a:lnTo>
                  <a:lnTo>
                    <a:pt x="526" y="790"/>
                  </a:lnTo>
                  <a:lnTo>
                    <a:pt x="522" y="792"/>
                  </a:lnTo>
                  <a:lnTo>
                    <a:pt x="520" y="792"/>
                  </a:lnTo>
                  <a:lnTo>
                    <a:pt x="516" y="787"/>
                  </a:lnTo>
                  <a:lnTo>
                    <a:pt x="516" y="786"/>
                  </a:lnTo>
                  <a:lnTo>
                    <a:pt x="513" y="786"/>
                  </a:lnTo>
                  <a:lnTo>
                    <a:pt x="513" y="783"/>
                  </a:lnTo>
                  <a:lnTo>
                    <a:pt x="513" y="779"/>
                  </a:lnTo>
                  <a:lnTo>
                    <a:pt x="512" y="779"/>
                  </a:lnTo>
                  <a:lnTo>
                    <a:pt x="509" y="776"/>
                  </a:lnTo>
                  <a:lnTo>
                    <a:pt x="506" y="776"/>
                  </a:lnTo>
                  <a:lnTo>
                    <a:pt x="505" y="775"/>
                  </a:lnTo>
                  <a:lnTo>
                    <a:pt x="502" y="776"/>
                  </a:lnTo>
                  <a:lnTo>
                    <a:pt x="501" y="776"/>
                  </a:lnTo>
                  <a:lnTo>
                    <a:pt x="498" y="775"/>
                  </a:lnTo>
                  <a:lnTo>
                    <a:pt x="496" y="775"/>
                  </a:lnTo>
                  <a:lnTo>
                    <a:pt x="492" y="771"/>
                  </a:lnTo>
                  <a:lnTo>
                    <a:pt x="489" y="772"/>
                  </a:lnTo>
                  <a:lnTo>
                    <a:pt x="488" y="772"/>
                  </a:lnTo>
                  <a:lnTo>
                    <a:pt x="485" y="772"/>
                  </a:lnTo>
                  <a:lnTo>
                    <a:pt x="484" y="772"/>
                  </a:lnTo>
                  <a:lnTo>
                    <a:pt x="481" y="772"/>
                  </a:lnTo>
                  <a:lnTo>
                    <a:pt x="481" y="771"/>
                  </a:lnTo>
                  <a:lnTo>
                    <a:pt x="481" y="772"/>
                  </a:lnTo>
                  <a:lnTo>
                    <a:pt x="479" y="772"/>
                  </a:lnTo>
                  <a:lnTo>
                    <a:pt x="477" y="775"/>
                  </a:lnTo>
                  <a:lnTo>
                    <a:pt x="471" y="772"/>
                  </a:lnTo>
                  <a:lnTo>
                    <a:pt x="471" y="775"/>
                  </a:lnTo>
                  <a:lnTo>
                    <a:pt x="468" y="772"/>
                  </a:lnTo>
                  <a:lnTo>
                    <a:pt x="467" y="772"/>
                  </a:lnTo>
                  <a:lnTo>
                    <a:pt x="458" y="775"/>
                  </a:lnTo>
                  <a:lnTo>
                    <a:pt x="455" y="775"/>
                  </a:lnTo>
                  <a:lnTo>
                    <a:pt x="454" y="772"/>
                  </a:lnTo>
                  <a:lnTo>
                    <a:pt x="455" y="772"/>
                  </a:lnTo>
                  <a:lnTo>
                    <a:pt x="454" y="772"/>
                  </a:lnTo>
                  <a:lnTo>
                    <a:pt x="454" y="771"/>
                  </a:lnTo>
                  <a:lnTo>
                    <a:pt x="451" y="771"/>
                  </a:lnTo>
                  <a:lnTo>
                    <a:pt x="451" y="768"/>
                  </a:lnTo>
                  <a:lnTo>
                    <a:pt x="451" y="771"/>
                  </a:lnTo>
                  <a:lnTo>
                    <a:pt x="448" y="768"/>
                  </a:lnTo>
                  <a:lnTo>
                    <a:pt x="447" y="768"/>
                  </a:lnTo>
                  <a:lnTo>
                    <a:pt x="444" y="768"/>
                  </a:lnTo>
                  <a:lnTo>
                    <a:pt x="444" y="771"/>
                  </a:lnTo>
                  <a:lnTo>
                    <a:pt x="444" y="766"/>
                  </a:lnTo>
                  <a:lnTo>
                    <a:pt x="443" y="768"/>
                  </a:lnTo>
                  <a:lnTo>
                    <a:pt x="443" y="766"/>
                  </a:lnTo>
                  <a:lnTo>
                    <a:pt x="440" y="766"/>
                  </a:lnTo>
                  <a:lnTo>
                    <a:pt x="438" y="763"/>
                  </a:lnTo>
                  <a:lnTo>
                    <a:pt x="438" y="766"/>
                  </a:lnTo>
                  <a:lnTo>
                    <a:pt x="434" y="763"/>
                  </a:lnTo>
                  <a:lnTo>
                    <a:pt x="430" y="763"/>
                  </a:lnTo>
                  <a:lnTo>
                    <a:pt x="427" y="762"/>
                  </a:lnTo>
                  <a:lnTo>
                    <a:pt x="426" y="763"/>
                  </a:lnTo>
                  <a:lnTo>
                    <a:pt x="426" y="762"/>
                  </a:lnTo>
                  <a:lnTo>
                    <a:pt x="423" y="762"/>
                  </a:lnTo>
                  <a:lnTo>
                    <a:pt x="423" y="759"/>
                  </a:lnTo>
                  <a:lnTo>
                    <a:pt x="421" y="762"/>
                  </a:lnTo>
                  <a:lnTo>
                    <a:pt x="419" y="759"/>
                  </a:lnTo>
                  <a:lnTo>
                    <a:pt x="417" y="762"/>
                  </a:lnTo>
                  <a:lnTo>
                    <a:pt x="414" y="762"/>
                  </a:lnTo>
                  <a:lnTo>
                    <a:pt x="413" y="762"/>
                  </a:lnTo>
                  <a:lnTo>
                    <a:pt x="410" y="759"/>
                  </a:lnTo>
                  <a:lnTo>
                    <a:pt x="410" y="758"/>
                  </a:lnTo>
                  <a:lnTo>
                    <a:pt x="406" y="759"/>
                  </a:lnTo>
                  <a:lnTo>
                    <a:pt x="406" y="758"/>
                  </a:lnTo>
                  <a:lnTo>
                    <a:pt x="404" y="758"/>
                  </a:lnTo>
                  <a:lnTo>
                    <a:pt x="402" y="759"/>
                  </a:lnTo>
                  <a:lnTo>
                    <a:pt x="402" y="758"/>
                  </a:lnTo>
                  <a:lnTo>
                    <a:pt x="400" y="758"/>
                  </a:lnTo>
                  <a:lnTo>
                    <a:pt x="400" y="755"/>
                  </a:lnTo>
                  <a:lnTo>
                    <a:pt x="400" y="758"/>
                  </a:lnTo>
                  <a:lnTo>
                    <a:pt x="395" y="755"/>
                  </a:lnTo>
                  <a:lnTo>
                    <a:pt x="393" y="754"/>
                  </a:lnTo>
                  <a:lnTo>
                    <a:pt x="395" y="751"/>
                  </a:lnTo>
                  <a:lnTo>
                    <a:pt x="395" y="749"/>
                  </a:lnTo>
                  <a:lnTo>
                    <a:pt x="393" y="749"/>
                  </a:lnTo>
                  <a:lnTo>
                    <a:pt x="372" y="749"/>
                  </a:lnTo>
                  <a:lnTo>
                    <a:pt x="247" y="749"/>
                  </a:lnTo>
                  <a:lnTo>
                    <a:pt x="252" y="745"/>
                  </a:lnTo>
                  <a:lnTo>
                    <a:pt x="253" y="737"/>
                  </a:lnTo>
                  <a:lnTo>
                    <a:pt x="253" y="734"/>
                  </a:lnTo>
                  <a:lnTo>
                    <a:pt x="257" y="732"/>
                  </a:lnTo>
                  <a:lnTo>
                    <a:pt x="264" y="730"/>
                  </a:lnTo>
                  <a:lnTo>
                    <a:pt x="266" y="725"/>
                  </a:lnTo>
                  <a:lnTo>
                    <a:pt x="270" y="724"/>
                  </a:lnTo>
                  <a:lnTo>
                    <a:pt x="273" y="717"/>
                  </a:lnTo>
                  <a:lnTo>
                    <a:pt x="281" y="714"/>
                  </a:lnTo>
                  <a:lnTo>
                    <a:pt x="281" y="713"/>
                  </a:lnTo>
                  <a:lnTo>
                    <a:pt x="279" y="708"/>
                  </a:lnTo>
                  <a:lnTo>
                    <a:pt x="277" y="705"/>
                  </a:lnTo>
                  <a:lnTo>
                    <a:pt x="284" y="704"/>
                  </a:lnTo>
                  <a:lnTo>
                    <a:pt x="290" y="693"/>
                  </a:lnTo>
                  <a:lnTo>
                    <a:pt x="297" y="688"/>
                  </a:lnTo>
                  <a:lnTo>
                    <a:pt x="298" y="693"/>
                  </a:lnTo>
                  <a:lnTo>
                    <a:pt x="301" y="693"/>
                  </a:lnTo>
                  <a:lnTo>
                    <a:pt x="307" y="688"/>
                  </a:lnTo>
                  <a:lnTo>
                    <a:pt x="307" y="687"/>
                  </a:lnTo>
                  <a:lnTo>
                    <a:pt x="311" y="684"/>
                  </a:lnTo>
                  <a:lnTo>
                    <a:pt x="314" y="683"/>
                  </a:lnTo>
                  <a:lnTo>
                    <a:pt x="315" y="680"/>
                  </a:lnTo>
                  <a:lnTo>
                    <a:pt x="315" y="679"/>
                  </a:lnTo>
                  <a:lnTo>
                    <a:pt x="310" y="676"/>
                  </a:lnTo>
                  <a:lnTo>
                    <a:pt x="307" y="674"/>
                  </a:lnTo>
                  <a:lnTo>
                    <a:pt x="314" y="670"/>
                  </a:lnTo>
                  <a:lnTo>
                    <a:pt x="322" y="666"/>
                  </a:lnTo>
                  <a:lnTo>
                    <a:pt x="327" y="660"/>
                  </a:lnTo>
                  <a:lnTo>
                    <a:pt x="331" y="650"/>
                  </a:lnTo>
                  <a:lnTo>
                    <a:pt x="331" y="642"/>
                  </a:lnTo>
                  <a:lnTo>
                    <a:pt x="332" y="638"/>
                  </a:lnTo>
                  <a:lnTo>
                    <a:pt x="331" y="633"/>
                  </a:lnTo>
                  <a:lnTo>
                    <a:pt x="331" y="625"/>
                  </a:lnTo>
                  <a:lnTo>
                    <a:pt x="328" y="621"/>
                  </a:lnTo>
                  <a:lnTo>
                    <a:pt x="328" y="618"/>
                  </a:lnTo>
                  <a:lnTo>
                    <a:pt x="331" y="616"/>
                  </a:lnTo>
                  <a:lnTo>
                    <a:pt x="332" y="612"/>
                  </a:lnTo>
                  <a:lnTo>
                    <a:pt x="324" y="609"/>
                  </a:lnTo>
                  <a:lnTo>
                    <a:pt x="318" y="589"/>
                  </a:lnTo>
                  <a:lnTo>
                    <a:pt x="311" y="588"/>
                  </a:lnTo>
                  <a:lnTo>
                    <a:pt x="307" y="588"/>
                  </a:lnTo>
                  <a:lnTo>
                    <a:pt x="307" y="580"/>
                  </a:lnTo>
                  <a:lnTo>
                    <a:pt x="305" y="585"/>
                  </a:lnTo>
                  <a:lnTo>
                    <a:pt x="303" y="588"/>
                  </a:lnTo>
                  <a:lnTo>
                    <a:pt x="298" y="584"/>
                  </a:lnTo>
                  <a:lnTo>
                    <a:pt x="297" y="575"/>
                  </a:lnTo>
                  <a:lnTo>
                    <a:pt x="297" y="571"/>
                  </a:lnTo>
                  <a:lnTo>
                    <a:pt x="294" y="568"/>
                  </a:lnTo>
                  <a:lnTo>
                    <a:pt x="294" y="563"/>
                  </a:lnTo>
                  <a:lnTo>
                    <a:pt x="290" y="563"/>
                  </a:lnTo>
                  <a:lnTo>
                    <a:pt x="286" y="556"/>
                  </a:lnTo>
                  <a:lnTo>
                    <a:pt x="286" y="547"/>
                  </a:lnTo>
                  <a:lnTo>
                    <a:pt x="279" y="540"/>
                  </a:lnTo>
                  <a:lnTo>
                    <a:pt x="277" y="527"/>
                  </a:lnTo>
                  <a:lnTo>
                    <a:pt x="274" y="522"/>
                  </a:lnTo>
                  <a:lnTo>
                    <a:pt x="270" y="519"/>
                  </a:lnTo>
                  <a:lnTo>
                    <a:pt x="266" y="513"/>
                  </a:lnTo>
                  <a:lnTo>
                    <a:pt x="262" y="513"/>
                  </a:lnTo>
                  <a:lnTo>
                    <a:pt x="256" y="510"/>
                  </a:lnTo>
                  <a:lnTo>
                    <a:pt x="252" y="513"/>
                  </a:lnTo>
                  <a:lnTo>
                    <a:pt x="247" y="513"/>
                  </a:lnTo>
                  <a:lnTo>
                    <a:pt x="245" y="510"/>
                  </a:lnTo>
                  <a:lnTo>
                    <a:pt x="243" y="510"/>
                  </a:lnTo>
                  <a:lnTo>
                    <a:pt x="240" y="506"/>
                  </a:lnTo>
                  <a:lnTo>
                    <a:pt x="239" y="506"/>
                  </a:lnTo>
                  <a:lnTo>
                    <a:pt x="235" y="502"/>
                  </a:lnTo>
                  <a:lnTo>
                    <a:pt x="235" y="496"/>
                  </a:lnTo>
                  <a:lnTo>
                    <a:pt x="232" y="493"/>
                  </a:lnTo>
                  <a:lnTo>
                    <a:pt x="230" y="496"/>
                  </a:lnTo>
                  <a:lnTo>
                    <a:pt x="230" y="491"/>
                  </a:lnTo>
                  <a:lnTo>
                    <a:pt x="228" y="489"/>
                  </a:lnTo>
                  <a:lnTo>
                    <a:pt x="223" y="491"/>
                  </a:lnTo>
                  <a:lnTo>
                    <a:pt x="221" y="482"/>
                  </a:lnTo>
                  <a:lnTo>
                    <a:pt x="223" y="481"/>
                  </a:lnTo>
                  <a:lnTo>
                    <a:pt x="226" y="472"/>
                  </a:lnTo>
                  <a:lnTo>
                    <a:pt x="221" y="455"/>
                  </a:lnTo>
                  <a:lnTo>
                    <a:pt x="216" y="444"/>
                  </a:lnTo>
                  <a:lnTo>
                    <a:pt x="211" y="444"/>
                  </a:lnTo>
                  <a:lnTo>
                    <a:pt x="208" y="442"/>
                  </a:lnTo>
                  <a:lnTo>
                    <a:pt x="204" y="442"/>
                  </a:lnTo>
                  <a:lnTo>
                    <a:pt x="198" y="440"/>
                  </a:lnTo>
                  <a:lnTo>
                    <a:pt x="195" y="442"/>
                  </a:lnTo>
                  <a:lnTo>
                    <a:pt x="195" y="440"/>
                  </a:lnTo>
                  <a:lnTo>
                    <a:pt x="191" y="442"/>
                  </a:lnTo>
                  <a:lnTo>
                    <a:pt x="187" y="435"/>
                  </a:lnTo>
                  <a:lnTo>
                    <a:pt x="185" y="427"/>
                  </a:lnTo>
                  <a:lnTo>
                    <a:pt x="182" y="423"/>
                  </a:lnTo>
                  <a:lnTo>
                    <a:pt x="181" y="423"/>
                  </a:lnTo>
                  <a:lnTo>
                    <a:pt x="178" y="423"/>
                  </a:lnTo>
                  <a:lnTo>
                    <a:pt x="174" y="423"/>
                  </a:lnTo>
                  <a:lnTo>
                    <a:pt x="170" y="418"/>
                  </a:lnTo>
                  <a:lnTo>
                    <a:pt x="161" y="416"/>
                  </a:lnTo>
                  <a:lnTo>
                    <a:pt x="158" y="416"/>
                  </a:lnTo>
                  <a:lnTo>
                    <a:pt x="158" y="411"/>
                  </a:lnTo>
                  <a:lnTo>
                    <a:pt x="154" y="411"/>
                  </a:lnTo>
                  <a:lnTo>
                    <a:pt x="150" y="410"/>
                  </a:lnTo>
                  <a:lnTo>
                    <a:pt x="144" y="401"/>
                  </a:lnTo>
                  <a:lnTo>
                    <a:pt x="146" y="390"/>
                  </a:lnTo>
                  <a:lnTo>
                    <a:pt x="141" y="386"/>
                  </a:lnTo>
                  <a:lnTo>
                    <a:pt x="144" y="377"/>
                  </a:lnTo>
                  <a:lnTo>
                    <a:pt x="140" y="370"/>
                  </a:lnTo>
                  <a:lnTo>
                    <a:pt x="137" y="369"/>
                  </a:lnTo>
                  <a:lnTo>
                    <a:pt x="137" y="366"/>
                  </a:lnTo>
                  <a:lnTo>
                    <a:pt x="133" y="365"/>
                  </a:lnTo>
                  <a:lnTo>
                    <a:pt x="131" y="358"/>
                  </a:lnTo>
                  <a:lnTo>
                    <a:pt x="127" y="356"/>
                  </a:lnTo>
                  <a:lnTo>
                    <a:pt x="129" y="349"/>
                  </a:lnTo>
                  <a:lnTo>
                    <a:pt x="129" y="345"/>
                  </a:lnTo>
                  <a:lnTo>
                    <a:pt x="127" y="336"/>
                  </a:lnTo>
                  <a:lnTo>
                    <a:pt x="129" y="331"/>
                  </a:lnTo>
                  <a:lnTo>
                    <a:pt x="127" y="321"/>
                  </a:lnTo>
                  <a:lnTo>
                    <a:pt x="123" y="317"/>
                  </a:lnTo>
                  <a:lnTo>
                    <a:pt x="119" y="311"/>
                  </a:lnTo>
                  <a:lnTo>
                    <a:pt x="114" y="308"/>
                  </a:lnTo>
                  <a:lnTo>
                    <a:pt x="116" y="302"/>
                  </a:lnTo>
                  <a:lnTo>
                    <a:pt x="116" y="295"/>
                  </a:lnTo>
                  <a:lnTo>
                    <a:pt x="109" y="290"/>
                  </a:lnTo>
                  <a:lnTo>
                    <a:pt x="103" y="291"/>
                  </a:lnTo>
                  <a:lnTo>
                    <a:pt x="99" y="291"/>
                  </a:lnTo>
                  <a:lnTo>
                    <a:pt x="96" y="281"/>
                  </a:lnTo>
                  <a:lnTo>
                    <a:pt x="92" y="277"/>
                  </a:lnTo>
                  <a:lnTo>
                    <a:pt x="86" y="277"/>
                  </a:lnTo>
                  <a:lnTo>
                    <a:pt x="83" y="278"/>
                  </a:lnTo>
                  <a:lnTo>
                    <a:pt x="82" y="278"/>
                  </a:lnTo>
                  <a:lnTo>
                    <a:pt x="79" y="277"/>
                  </a:lnTo>
                  <a:lnTo>
                    <a:pt x="78" y="274"/>
                  </a:lnTo>
                  <a:lnTo>
                    <a:pt x="78" y="268"/>
                  </a:lnTo>
                  <a:lnTo>
                    <a:pt x="75" y="263"/>
                  </a:lnTo>
                  <a:lnTo>
                    <a:pt x="69" y="257"/>
                  </a:lnTo>
                  <a:lnTo>
                    <a:pt x="71" y="254"/>
                  </a:lnTo>
                  <a:lnTo>
                    <a:pt x="75" y="254"/>
                  </a:lnTo>
                  <a:lnTo>
                    <a:pt x="71" y="246"/>
                  </a:lnTo>
                  <a:lnTo>
                    <a:pt x="73" y="242"/>
                  </a:lnTo>
                  <a:lnTo>
                    <a:pt x="75" y="242"/>
                  </a:lnTo>
                  <a:lnTo>
                    <a:pt x="79" y="249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2"/>
                  </a:lnTo>
                  <a:lnTo>
                    <a:pt x="96" y="237"/>
                  </a:lnTo>
                  <a:lnTo>
                    <a:pt x="96" y="232"/>
                  </a:lnTo>
                  <a:lnTo>
                    <a:pt x="99" y="220"/>
                  </a:lnTo>
                  <a:lnTo>
                    <a:pt x="96" y="215"/>
                  </a:lnTo>
                  <a:lnTo>
                    <a:pt x="92" y="212"/>
                  </a:lnTo>
                  <a:lnTo>
                    <a:pt x="82" y="205"/>
                  </a:lnTo>
                  <a:lnTo>
                    <a:pt x="79" y="203"/>
                  </a:lnTo>
                  <a:lnTo>
                    <a:pt x="65" y="199"/>
                  </a:lnTo>
                  <a:lnTo>
                    <a:pt x="56" y="199"/>
                  </a:lnTo>
                  <a:lnTo>
                    <a:pt x="54" y="196"/>
                  </a:lnTo>
                  <a:lnTo>
                    <a:pt x="49" y="191"/>
                  </a:lnTo>
                  <a:lnTo>
                    <a:pt x="47" y="184"/>
                  </a:lnTo>
                  <a:lnTo>
                    <a:pt x="41" y="184"/>
                  </a:lnTo>
                  <a:lnTo>
                    <a:pt x="34" y="178"/>
                  </a:lnTo>
                  <a:lnTo>
                    <a:pt x="32" y="169"/>
                  </a:lnTo>
                  <a:lnTo>
                    <a:pt x="25" y="167"/>
                  </a:lnTo>
                  <a:lnTo>
                    <a:pt x="20" y="161"/>
                  </a:lnTo>
                  <a:lnTo>
                    <a:pt x="7" y="147"/>
                  </a:lnTo>
                  <a:lnTo>
                    <a:pt x="3" y="147"/>
                  </a:lnTo>
                  <a:lnTo>
                    <a:pt x="0" y="137"/>
                  </a:lnTo>
                  <a:lnTo>
                    <a:pt x="3" y="137"/>
                  </a:lnTo>
                  <a:lnTo>
                    <a:pt x="7" y="137"/>
                  </a:lnTo>
                  <a:lnTo>
                    <a:pt x="13" y="134"/>
                  </a:lnTo>
                  <a:lnTo>
                    <a:pt x="20" y="124"/>
                  </a:lnTo>
                  <a:lnTo>
                    <a:pt x="20" y="120"/>
                  </a:lnTo>
                  <a:lnTo>
                    <a:pt x="24" y="116"/>
                  </a:lnTo>
                  <a:lnTo>
                    <a:pt x="20" y="111"/>
                  </a:lnTo>
                  <a:lnTo>
                    <a:pt x="20" y="100"/>
                  </a:lnTo>
                  <a:lnTo>
                    <a:pt x="15" y="9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3" y="76"/>
                  </a:lnTo>
                  <a:lnTo>
                    <a:pt x="15" y="80"/>
                  </a:lnTo>
                  <a:lnTo>
                    <a:pt x="17" y="79"/>
                  </a:lnTo>
                  <a:lnTo>
                    <a:pt x="20" y="79"/>
                  </a:lnTo>
                  <a:lnTo>
                    <a:pt x="25" y="85"/>
                  </a:lnTo>
                  <a:lnTo>
                    <a:pt x="38" y="87"/>
                  </a:lnTo>
                  <a:lnTo>
                    <a:pt x="41" y="83"/>
                  </a:lnTo>
                  <a:lnTo>
                    <a:pt x="42" y="76"/>
                  </a:lnTo>
                  <a:lnTo>
                    <a:pt x="51" y="72"/>
                  </a:lnTo>
                  <a:lnTo>
                    <a:pt x="56" y="72"/>
                  </a:lnTo>
                  <a:lnTo>
                    <a:pt x="62" y="75"/>
                  </a:lnTo>
                  <a:lnTo>
                    <a:pt x="71" y="70"/>
                  </a:lnTo>
                  <a:lnTo>
                    <a:pt x="73" y="70"/>
                  </a:lnTo>
                  <a:lnTo>
                    <a:pt x="73" y="72"/>
                  </a:lnTo>
                  <a:lnTo>
                    <a:pt x="73" y="76"/>
                  </a:lnTo>
                  <a:lnTo>
                    <a:pt x="75" y="76"/>
                  </a:lnTo>
                  <a:lnTo>
                    <a:pt x="86" y="70"/>
                  </a:lnTo>
                  <a:lnTo>
                    <a:pt x="92" y="62"/>
                  </a:lnTo>
                  <a:lnTo>
                    <a:pt x="92" y="59"/>
                  </a:lnTo>
                  <a:lnTo>
                    <a:pt x="88" y="51"/>
                  </a:lnTo>
                  <a:lnTo>
                    <a:pt x="88" y="41"/>
                  </a:lnTo>
                  <a:lnTo>
                    <a:pt x="83" y="35"/>
                  </a:lnTo>
                  <a:lnTo>
                    <a:pt x="78" y="31"/>
                  </a:lnTo>
                  <a:lnTo>
                    <a:pt x="75" y="29"/>
                  </a:lnTo>
                  <a:lnTo>
                    <a:pt x="73" y="18"/>
                  </a:lnTo>
                  <a:lnTo>
                    <a:pt x="69" y="14"/>
                  </a:lnTo>
                  <a:lnTo>
                    <a:pt x="66" y="10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4688753" y="2588726"/>
              <a:ext cx="2004315" cy="1407423"/>
            </a:xfrm>
            <a:custGeom>
              <a:avLst/>
              <a:gdLst>
                <a:gd name="T0" fmla="*/ 158 w 5602"/>
                <a:gd name="T1" fmla="*/ 2884 h 3933"/>
                <a:gd name="T2" fmla="*/ 184 w 5602"/>
                <a:gd name="T3" fmla="*/ 2757 h 3933"/>
                <a:gd name="T4" fmla="*/ 253 w 5602"/>
                <a:gd name="T5" fmla="*/ 2596 h 3933"/>
                <a:gd name="T6" fmla="*/ 295 w 5602"/>
                <a:gd name="T7" fmla="*/ 2441 h 3933"/>
                <a:gd name="T8" fmla="*/ 382 w 5602"/>
                <a:gd name="T9" fmla="*/ 2362 h 3933"/>
                <a:gd name="T10" fmla="*/ 482 w 5602"/>
                <a:gd name="T11" fmla="*/ 2293 h 3933"/>
                <a:gd name="T12" fmla="*/ 598 w 5602"/>
                <a:gd name="T13" fmla="*/ 2214 h 3933"/>
                <a:gd name="T14" fmla="*/ 714 w 5602"/>
                <a:gd name="T15" fmla="*/ 2192 h 3933"/>
                <a:gd name="T16" fmla="*/ 817 w 5602"/>
                <a:gd name="T17" fmla="*/ 2161 h 3933"/>
                <a:gd name="T18" fmla="*/ 915 w 5602"/>
                <a:gd name="T19" fmla="*/ 2147 h 3933"/>
                <a:gd name="T20" fmla="*/ 1028 w 5602"/>
                <a:gd name="T21" fmla="*/ 2082 h 3933"/>
                <a:gd name="T22" fmla="*/ 1138 w 5602"/>
                <a:gd name="T23" fmla="*/ 2156 h 3933"/>
                <a:gd name="T24" fmla="*/ 1383 w 5602"/>
                <a:gd name="T25" fmla="*/ 1184 h 3933"/>
                <a:gd name="T26" fmla="*/ 1322 w 5602"/>
                <a:gd name="T27" fmla="*/ 981 h 3933"/>
                <a:gd name="T28" fmla="*/ 1223 w 5602"/>
                <a:gd name="T29" fmla="*/ 836 h 3933"/>
                <a:gd name="T30" fmla="*/ 1292 w 5602"/>
                <a:gd name="T31" fmla="*/ 522 h 3933"/>
                <a:gd name="T32" fmla="*/ 1434 w 5602"/>
                <a:gd name="T33" fmla="*/ 535 h 3933"/>
                <a:gd name="T34" fmla="*/ 1455 w 5602"/>
                <a:gd name="T35" fmla="*/ 406 h 3933"/>
                <a:gd name="T36" fmla="*/ 1259 w 5602"/>
                <a:gd name="T37" fmla="*/ 173 h 3933"/>
                <a:gd name="T38" fmla="*/ 1765 w 5602"/>
                <a:gd name="T39" fmla="*/ 156 h 3933"/>
                <a:gd name="T40" fmla="*/ 1960 w 5602"/>
                <a:gd name="T41" fmla="*/ 70 h 3933"/>
                <a:gd name="T42" fmla="*/ 2420 w 5602"/>
                <a:gd name="T43" fmla="*/ 491 h 3933"/>
                <a:gd name="T44" fmla="*/ 2568 w 5602"/>
                <a:gd name="T45" fmla="*/ 409 h 3933"/>
                <a:gd name="T46" fmla="*/ 2612 w 5602"/>
                <a:gd name="T47" fmla="*/ 518 h 3933"/>
                <a:gd name="T48" fmla="*/ 2732 w 5602"/>
                <a:gd name="T49" fmla="*/ 423 h 3933"/>
                <a:gd name="T50" fmla="*/ 2829 w 5602"/>
                <a:gd name="T51" fmla="*/ 319 h 3933"/>
                <a:gd name="T52" fmla="*/ 2977 w 5602"/>
                <a:gd name="T53" fmla="*/ 235 h 3933"/>
                <a:gd name="T54" fmla="*/ 3059 w 5602"/>
                <a:gd name="T55" fmla="*/ 218 h 3933"/>
                <a:gd name="T56" fmla="*/ 3148 w 5602"/>
                <a:gd name="T57" fmla="*/ 87 h 3933"/>
                <a:gd name="T58" fmla="*/ 3284 w 5602"/>
                <a:gd name="T59" fmla="*/ 37 h 3933"/>
                <a:gd name="T60" fmla="*/ 3479 w 5602"/>
                <a:gd name="T61" fmla="*/ 215 h 3933"/>
                <a:gd name="T62" fmla="*/ 3568 w 5602"/>
                <a:gd name="T63" fmla="*/ 555 h 3933"/>
                <a:gd name="T64" fmla="*/ 3653 w 5602"/>
                <a:gd name="T65" fmla="*/ 811 h 3933"/>
                <a:gd name="T66" fmla="*/ 3643 w 5602"/>
                <a:gd name="T67" fmla="*/ 944 h 3933"/>
                <a:gd name="T68" fmla="*/ 3611 w 5602"/>
                <a:gd name="T69" fmla="*/ 1005 h 3933"/>
                <a:gd name="T70" fmla="*/ 3768 w 5602"/>
                <a:gd name="T71" fmla="*/ 1188 h 3933"/>
                <a:gd name="T72" fmla="*/ 3867 w 5602"/>
                <a:gd name="T73" fmla="*/ 1113 h 3933"/>
                <a:gd name="T74" fmla="*/ 3947 w 5602"/>
                <a:gd name="T75" fmla="*/ 928 h 3933"/>
                <a:gd name="T76" fmla="*/ 4111 w 5602"/>
                <a:gd name="T77" fmla="*/ 959 h 3933"/>
                <a:gd name="T78" fmla="*/ 4212 w 5602"/>
                <a:gd name="T79" fmla="*/ 993 h 3933"/>
                <a:gd name="T80" fmla="*/ 4260 w 5602"/>
                <a:gd name="T81" fmla="*/ 865 h 3933"/>
                <a:gd name="T82" fmla="*/ 4331 w 5602"/>
                <a:gd name="T83" fmla="*/ 691 h 3933"/>
                <a:gd name="T84" fmla="*/ 4769 w 5602"/>
                <a:gd name="T85" fmla="*/ 923 h 3933"/>
                <a:gd name="T86" fmla="*/ 4870 w 5602"/>
                <a:gd name="T87" fmla="*/ 1053 h 3933"/>
                <a:gd name="T88" fmla="*/ 5010 w 5602"/>
                <a:gd name="T89" fmla="*/ 1135 h 3933"/>
                <a:gd name="T90" fmla="*/ 5110 w 5602"/>
                <a:gd name="T91" fmla="*/ 1251 h 3933"/>
                <a:gd name="T92" fmla="*/ 5239 w 5602"/>
                <a:gd name="T93" fmla="*/ 1294 h 3933"/>
                <a:gd name="T94" fmla="*/ 5404 w 5602"/>
                <a:gd name="T95" fmla="*/ 1408 h 3933"/>
                <a:gd name="T96" fmla="*/ 5568 w 5602"/>
                <a:gd name="T97" fmla="*/ 1406 h 3933"/>
                <a:gd name="T98" fmla="*/ 4916 w 5602"/>
                <a:gd name="T99" fmla="*/ 2843 h 3933"/>
                <a:gd name="T100" fmla="*/ 4935 w 5602"/>
                <a:gd name="T101" fmla="*/ 3208 h 3933"/>
                <a:gd name="T102" fmla="*/ 4870 w 5602"/>
                <a:gd name="T103" fmla="*/ 3511 h 3933"/>
                <a:gd name="T104" fmla="*/ 3821 w 5602"/>
                <a:gd name="T105" fmla="*/ 3569 h 3933"/>
                <a:gd name="T106" fmla="*/ 3680 w 5602"/>
                <a:gd name="T107" fmla="*/ 3552 h 3933"/>
                <a:gd name="T108" fmla="*/ 3564 w 5602"/>
                <a:gd name="T109" fmla="*/ 3460 h 3933"/>
                <a:gd name="T110" fmla="*/ 3219 w 5602"/>
                <a:gd name="T111" fmla="*/ 3356 h 3933"/>
                <a:gd name="T112" fmla="*/ 3110 w 5602"/>
                <a:gd name="T113" fmla="*/ 3532 h 3933"/>
                <a:gd name="T114" fmla="*/ 2932 w 5602"/>
                <a:gd name="T115" fmla="*/ 3662 h 3933"/>
                <a:gd name="T116" fmla="*/ 2796 w 5602"/>
                <a:gd name="T117" fmla="*/ 3764 h 3933"/>
                <a:gd name="T118" fmla="*/ 2646 w 5602"/>
                <a:gd name="T119" fmla="*/ 3771 h 3933"/>
                <a:gd name="T120" fmla="*/ 2519 w 5602"/>
                <a:gd name="T121" fmla="*/ 3844 h 3933"/>
                <a:gd name="T122" fmla="*/ 2343 w 5602"/>
                <a:gd name="T123" fmla="*/ 3812 h 3933"/>
                <a:gd name="T124" fmla="*/ 1022 w 5602"/>
                <a:gd name="T125" fmla="*/ 3373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02" h="3933">
                  <a:moveTo>
                    <a:pt x="0" y="3054"/>
                  </a:moveTo>
                  <a:lnTo>
                    <a:pt x="1" y="3051"/>
                  </a:lnTo>
                  <a:lnTo>
                    <a:pt x="8" y="3045"/>
                  </a:lnTo>
                  <a:lnTo>
                    <a:pt x="18" y="3031"/>
                  </a:lnTo>
                  <a:lnTo>
                    <a:pt x="22" y="3023"/>
                  </a:lnTo>
                  <a:lnTo>
                    <a:pt x="22" y="3018"/>
                  </a:lnTo>
                  <a:lnTo>
                    <a:pt x="18" y="3017"/>
                  </a:lnTo>
                  <a:lnTo>
                    <a:pt x="18" y="3010"/>
                  </a:lnTo>
                  <a:lnTo>
                    <a:pt x="18" y="3006"/>
                  </a:lnTo>
                  <a:lnTo>
                    <a:pt x="14" y="2997"/>
                  </a:lnTo>
                  <a:lnTo>
                    <a:pt x="14" y="2996"/>
                  </a:lnTo>
                  <a:lnTo>
                    <a:pt x="18" y="2987"/>
                  </a:lnTo>
                  <a:lnTo>
                    <a:pt x="25" y="2980"/>
                  </a:lnTo>
                  <a:lnTo>
                    <a:pt x="27" y="2973"/>
                  </a:lnTo>
                  <a:lnTo>
                    <a:pt x="27" y="2972"/>
                  </a:lnTo>
                  <a:lnTo>
                    <a:pt x="29" y="2965"/>
                  </a:lnTo>
                  <a:lnTo>
                    <a:pt x="31" y="2965"/>
                  </a:lnTo>
                  <a:lnTo>
                    <a:pt x="34" y="2963"/>
                  </a:lnTo>
                  <a:lnTo>
                    <a:pt x="38" y="2956"/>
                  </a:lnTo>
                  <a:lnTo>
                    <a:pt x="42" y="2955"/>
                  </a:lnTo>
                  <a:lnTo>
                    <a:pt x="48" y="2943"/>
                  </a:lnTo>
                  <a:lnTo>
                    <a:pt x="51" y="2939"/>
                  </a:lnTo>
                  <a:lnTo>
                    <a:pt x="59" y="2934"/>
                  </a:lnTo>
                  <a:lnTo>
                    <a:pt x="62" y="2931"/>
                  </a:lnTo>
                  <a:lnTo>
                    <a:pt x="68" y="2926"/>
                  </a:lnTo>
                  <a:lnTo>
                    <a:pt x="70" y="2926"/>
                  </a:lnTo>
                  <a:lnTo>
                    <a:pt x="76" y="2926"/>
                  </a:lnTo>
                  <a:lnTo>
                    <a:pt x="79" y="2919"/>
                  </a:lnTo>
                  <a:lnTo>
                    <a:pt x="89" y="2911"/>
                  </a:lnTo>
                  <a:lnTo>
                    <a:pt x="96" y="2910"/>
                  </a:lnTo>
                  <a:lnTo>
                    <a:pt x="100" y="2910"/>
                  </a:lnTo>
                  <a:lnTo>
                    <a:pt x="102" y="2907"/>
                  </a:lnTo>
                  <a:lnTo>
                    <a:pt x="109" y="2907"/>
                  </a:lnTo>
                  <a:lnTo>
                    <a:pt x="116" y="2902"/>
                  </a:lnTo>
                  <a:lnTo>
                    <a:pt x="117" y="2902"/>
                  </a:lnTo>
                  <a:lnTo>
                    <a:pt x="121" y="2901"/>
                  </a:lnTo>
                  <a:lnTo>
                    <a:pt x="126" y="2901"/>
                  </a:lnTo>
                  <a:lnTo>
                    <a:pt x="133" y="2898"/>
                  </a:lnTo>
                  <a:lnTo>
                    <a:pt x="133" y="2893"/>
                  </a:lnTo>
                  <a:lnTo>
                    <a:pt x="134" y="2890"/>
                  </a:lnTo>
                  <a:lnTo>
                    <a:pt x="138" y="2888"/>
                  </a:lnTo>
                  <a:lnTo>
                    <a:pt x="141" y="2884"/>
                  </a:lnTo>
                  <a:lnTo>
                    <a:pt x="145" y="2884"/>
                  </a:lnTo>
                  <a:lnTo>
                    <a:pt x="147" y="2885"/>
                  </a:lnTo>
                  <a:lnTo>
                    <a:pt x="150" y="2884"/>
                  </a:lnTo>
                  <a:lnTo>
                    <a:pt x="154" y="2884"/>
                  </a:lnTo>
                  <a:lnTo>
                    <a:pt x="158" y="2884"/>
                  </a:lnTo>
                  <a:lnTo>
                    <a:pt x="165" y="2881"/>
                  </a:lnTo>
                  <a:lnTo>
                    <a:pt x="175" y="2881"/>
                  </a:lnTo>
                  <a:lnTo>
                    <a:pt x="179" y="2880"/>
                  </a:lnTo>
                  <a:lnTo>
                    <a:pt x="179" y="2877"/>
                  </a:lnTo>
                  <a:lnTo>
                    <a:pt x="184" y="2876"/>
                  </a:lnTo>
                  <a:lnTo>
                    <a:pt x="184" y="2877"/>
                  </a:lnTo>
                  <a:lnTo>
                    <a:pt x="186" y="2880"/>
                  </a:lnTo>
                  <a:lnTo>
                    <a:pt x="191" y="2876"/>
                  </a:lnTo>
                  <a:lnTo>
                    <a:pt x="188" y="2873"/>
                  </a:lnTo>
                  <a:lnTo>
                    <a:pt x="191" y="2871"/>
                  </a:lnTo>
                  <a:lnTo>
                    <a:pt x="191" y="2868"/>
                  </a:lnTo>
                  <a:lnTo>
                    <a:pt x="192" y="2868"/>
                  </a:lnTo>
                  <a:lnTo>
                    <a:pt x="195" y="2866"/>
                  </a:lnTo>
                  <a:lnTo>
                    <a:pt x="195" y="2861"/>
                  </a:lnTo>
                  <a:lnTo>
                    <a:pt x="199" y="2860"/>
                  </a:lnTo>
                  <a:lnTo>
                    <a:pt x="201" y="2861"/>
                  </a:lnTo>
                  <a:lnTo>
                    <a:pt x="203" y="2861"/>
                  </a:lnTo>
                  <a:lnTo>
                    <a:pt x="208" y="2856"/>
                  </a:lnTo>
                  <a:lnTo>
                    <a:pt x="209" y="2853"/>
                  </a:lnTo>
                  <a:lnTo>
                    <a:pt x="208" y="2852"/>
                  </a:lnTo>
                  <a:lnTo>
                    <a:pt x="209" y="2849"/>
                  </a:lnTo>
                  <a:lnTo>
                    <a:pt x="212" y="2843"/>
                  </a:lnTo>
                  <a:lnTo>
                    <a:pt x="213" y="2840"/>
                  </a:lnTo>
                  <a:lnTo>
                    <a:pt x="213" y="2839"/>
                  </a:lnTo>
                  <a:lnTo>
                    <a:pt x="216" y="2836"/>
                  </a:lnTo>
                  <a:lnTo>
                    <a:pt x="213" y="2830"/>
                  </a:lnTo>
                  <a:lnTo>
                    <a:pt x="216" y="2827"/>
                  </a:lnTo>
                  <a:lnTo>
                    <a:pt x="218" y="2827"/>
                  </a:lnTo>
                  <a:lnTo>
                    <a:pt x="218" y="2823"/>
                  </a:lnTo>
                  <a:lnTo>
                    <a:pt x="216" y="2819"/>
                  </a:lnTo>
                  <a:lnTo>
                    <a:pt x="212" y="2818"/>
                  </a:lnTo>
                  <a:lnTo>
                    <a:pt x="209" y="2808"/>
                  </a:lnTo>
                  <a:lnTo>
                    <a:pt x="208" y="2806"/>
                  </a:lnTo>
                  <a:lnTo>
                    <a:pt x="205" y="2795"/>
                  </a:lnTo>
                  <a:lnTo>
                    <a:pt x="203" y="2798"/>
                  </a:lnTo>
                  <a:lnTo>
                    <a:pt x="203" y="2794"/>
                  </a:lnTo>
                  <a:lnTo>
                    <a:pt x="201" y="2789"/>
                  </a:lnTo>
                  <a:lnTo>
                    <a:pt x="201" y="2785"/>
                  </a:lnTo>
                  <a:lnTo>
                    <a:pt x="201" y="2782"/>
                  </a:lnTo>
                  <a:lnTo>
                    <a:pt x="201" y="2781"/>
                  </a:lnTo>
                  <a:lnTo>
                    <a:pt x="195" y="2774"/>
                  </a:lnTo>
                  <a:lnTo>
                    <a:pt x="192" y="2774"/>
                  </a:lnTo>
                  <a:lnTo>
                    <a:pt x="191" y="2768"/>
                  </a:lnTo>
                  <a:lnTo>
                    <a:pt x="186" y="2765"/>
                  </a:lnTo>
                  <a:lnTo>
                    <a:pt x="184" y="2764"/>
                  </a:lnTo>
                  <a:lnTo>
                    <a:pt x="184" y="2760"/>
                  </a:lnTo>
                  <a:lnTo>
                    <a:pt x="184" y="2757"/>
                  </a:lnTo>
                  <a:lnTo>
                    <a:pt x="184" y="2748"/>
                  </a:lnTo>
                  <a:lnTo>
                    <a:pt x="174" y="2737"/>
                  </a:lnTo>
                  <a:lnTo>
                    <a:pt x="174" y="2733"/>
                  </a:lnTo>
                  <a:lnTo>
                    <a:pt x="174" y="2724"/>
                  </a:lnTo>
                  <a:lnTo>
                    <a:pt x="179" y="2719"/>
                  </a:lnTo>
                  <a:lnTo>
                    <a:pt x="178" y="2716"/>
                  </a:lnTo>
                  <a:lnTo>
                    <a:pt x="179" y="2714"/>
                  </a:lnTo>
                  <a:lnTo>
                    <a:pt x="178" y="2702"/>
                  </a:lnTo>
                  <a:lnTo>
                    <a:pt x="179" y="2702"/>
                  </a:lnTo>
                  <a:lnTo>
                    <a:pt x="184" y="2696"/>
                  </a:lnTo>
                  <a:lnTo>
                    <a:pt x="184" y="2695"/>
                  </a:lnTo>
                  <a:lnTo>
                    <a:pt x="186" y="2692"/>
                  </a:lnTo>
                  <a:lnTo>
                    <a:pt x="188" y="2692"/>
                  </a:lnTo>
                  <a:lnTo>
                    <a:pt x="192" y="2690"/>
                  </a:lnTo>
                  <a:lnTo>
                    <a:pt x="192" y="2686"/>
                  </a:lnTo>
                  <a:lnTo>
                    <a:pt x="195" y="2678"/>
                  </a:lnTo>
                  <a:lnTo>
                    <a:pt x="195" y="2675"/>
                  </a:lnTo>
                  <a:lnTo>
                    <a:pt x="195" y="2671"/>
                  </a:lnTo>
                  <a:lnTo>
                    <a:pt x="195" y="2669"/>
                  </a:lnTo>
                  <a:lnTo>
                    <a:pt x="196" y="2665"/>
                  </a:lnTo>
                  <a:lnTo>
                    <a:pt x="199" y="2666"/>
                  </a:lnTo>
                  <a:lnTo>
                    <a:pt x="199" y="2662"/>
                  </a:lnTo>
                  <a:lnTo>
                    <a:pt x="199" y="2661"/>
                  </a:lnTo>
                  <a:lnTo>
                    <a:pt x="199" y="2656"/>
                  </a:lnTo>
                  <a:lnTo>
                    <a:pt x="203" y="2652"/>
                  </a:lnTo>
                  <a:lnTo>
                    <a:pt x="203" y="2649"/>
                  </a:lnTo>
                  <a:lnTo>
                    <a:pt x="203" y="2648"/>
                  </a:lnTo>
                  <a:lnTo>
                    <a:pt x="205" y="2645"/>
                  </a:lnTo>
                  <a:lnTo>
                    <a:pt x="208" y="2645"/>
                  </a:lnTo>
                  <a:lnTo>
                    <a:pt x="209" y="2645"/>
                  </a:lnTo>
                  <a:lnTo>
                    <a:pt x="216" y="2642"/>
                  </a:lnTo>
                  <a:lnTo>
                    <a:pt x="216" y="2634"/>
                  </a:lnTo>
                  <a:lnTo>
                    <a:pt x="218" y="2632"/>
                  </a:lnTo>
                  <a:lnTo>
                    <a:pt x="223" y="2632"/>
                  </a:lnTo>
                  <a:lnTo>
                    <a:pt x="223" y="2629"/>
                  </a:lnTo>
                  <a:lnTo>
                    <a:pt x="229" y="2628"/>
                  </a:lnTo>
                  <a:lnTo>
                    <a:pt x="233" y="2621"/>
                  </a:lnTo>
                  <a:lnTo>
                    <a:pt x="236" y="2621"/>
                  </a:lnTo>
                  <a:lnTo>
                    <a:pt x="236" y="2615"/>
                  </a:lnTo>
                  <a:lnTo>
                    <a:pt x="237" y="2615"/>
                  </a:lnTo>
                  <a:lnTo>
                    <a:pt x="240" y="2608"/>
                  </a:lnTo>
                  <a:lnTo>
                    <a:pt x="242" y="2608"/>
                  </a:lnTo>
                  <a:lnTo>
                    <a:pt x="246" y="2607"/>
                  </a:lnTo>
                  <a:lnTo>
                    <a:pt x="246" y="2603"/>
                  </a:lnTo>
                  <a:lnTo>
                    <a:pt x="253" y="2600"/>
                  </a:lnTo>
                  <a:lnTo>
                    <a:pt x="253" y="2598"/>
                  </a:lnTo>
                  <a:lnTo>
                    <a:pt x="253" y="2596"/>
                  </a:lnTo>
                  <a:lnTo>
                    <a:pt x="254" y="2594"/>
                  </a:lnTo>
                  <a:lnTo>
                    <a:pt x="254" y="2591"/>
                  </a:lnTo>
                  <a:lnTo>
                    <a:pt x="257" y="2591"/>
                  </a:lnTo>
                  <a:lnTo>
                    <a:pt x="257" y="2587"/>
                  </a:lnTo>
                  <a:lnTo>
                    <a:pt x="257" y="2584"/>
                  </a:lnTo>
                  <a:lnTo>
                    <a:pt x="257" y="2583"/>
                  </a:lnTo>
                  <a:lnTo>
                    <a:pt x="257" y="2580"/>
                  </a:lnTo>
                  <a:lnTo>
                    <a:pt x="261" y="2579"/>
                  </a:lnTo>
                  <a:lnTo>
                    <a:pt x="263" y="2580"/>
                  </a:lnTo>
                  <a:lnTo>
                    <a:pt x="266" y="2579"/>
                  </a:lnTo>
                  <a:lnTo>
                    <a:pt x="263" y="2574"/>
                  </a:lnTo>
                  <a:lnTo>
                    <a:pt x="263" y="2570"/>
                  </a:lnTo>
                  <a:lnTo>
                    <a:pt x="261" y="2567"/>
                  </a:lnTo>
                  <a:lnTo>
                    <a:pt x="261" y="2563"/>
                  </a:lnTo>
                  <a:lnTo>
                    <a:pt x="263" y="2557"/>
                  </a:lnTo>
                  <a:lnTo>
                    <a:pt x="267" y="2555"/>
                  </a:lnTo>
                  <a:lnTo>
                    <a:pt x="266" y="2550"/>
                  </a:lnTo>
                  <a:lnTo>
                    <a:pt x="267" y="2549"/>
                  </a:lnTo>
                  <a:lnTo>
                    <a:pt x="267" y="2546"/>
                  </a:lnTo>
                  <a:lnTo>
                    <a:pt x="267" y="2540"/>
                  </a:lnTo>
                  <a:lnTo>
                    <a:pt x="266" y="2536"/>
                  </a:lnTo>
                  <a:lnTo>
                    <a:pt x="266" y="2526"/>
                  </a:lnTo>
                  <a:lnTo>
                    <a:pt x="266" y="2525"/>
                  </a:lnTo>
                  <a:lnTo>
                    <a:pt x="267" y="2516"/>
                  </a:lnTo>
                  <a:lnTo>
                    <a:pt x="270" y="2512"/>
                  </a:lnTo>
                  <a:lnTo>
                    <a:pt x="267" y="2509"/>
                  </a:lnTo>
                  <a:lnTo>
                    <a:pt x="271" y="2508"/>
                  </a:lnTo>
                  <a:lnTo>
                    <a:pt x="274" y="2501"/>
                  </a:lnTo>
                  <a:lnTo>
                    <a:pt x="276" y="2499"/>
                  </a:lnTo>
                  <a:lnTo>
                    <a:pt x="276" y="2497"/>
                  </a:lnTo>
                  <a:lnTo>
                    <a:pt x="278" y="2492"/>
                  </a:lnTo>
                  <a:lnTo>
                    <a:pt x="278" y="2488"/>
                  </a:lnTo>
                  <a:lnTo>
                    <a:pt x="283" y="2487"/>
                  </a:lnTo>
                  <a:lnTo>
                    <a:pt x="283" y="2484"/>
                  </a:lnTo>
                  <a:lnTo>
                    <a:pt x="285" y="2478"/>
                  </a:lnTo>
                  <a:lnTo>
                    <a:pt x="285" y="2473"/>
                  </a:lnTo>
                  <a:lnTo>
                    <a:pt x="290" y="2468"/>
                  </a:lnTo>
                  <a:lnTo>
                    <a:pt x="290" y="2467"/>
                  </a:lnTo>
                  <a:lnTo>
                    <a:pt x="291" y="2464"/>
                  </a:lnTo>
                  <a:lnTo>
                    <a:pt x="294" y="2463"/>
                  </a:lnTo>
                  <a:lnTo>
                    <a:pt x="294" y="2460"/>
                  </a:lnTo>
                  <a:lnTo>
                    <a:pt x="295" y="2458"/>
                  </a:lnTo>
                  <a:lnTo>
                    <a:pt x="295" y="2454"/>
                  </a:lnTo>
                  <a:lnTo>
                    <a:pt x="295" y="2451"/>
                  </a:lnTo>
                  <a:lnTo>
                    <a:pt x="294" y="2447"/>
                  </a:lnTo>
                  <a:lnTo>
                    <a:pt x="295" y="2443"/>
                  </a:lnTo>
                  <a:lnTo>
                    <a:pt x="295" y="2441"/>
                  </a:lnTo>
                  <a:lnTo>
                    <a:pt x="295" y="2434"/>
                  </a:lnTo>
                  <a:lnTo>
                    <a:pt x="295" y="2433"/>
                  </a:lnTo>
                  <a:lnTo>
                    <a:pt x="294" y="2433"/>
                  </a:lnTo>
                  <a:lnTo>
                    <a:pt x="295" y="2430"/>
                  </a:lnTo>
                  <a:lnTo>
                    <a:pt x="291" y="2424"/>
                  </a:lnTo>
                  <a:lnTo>
                    <a:pt x="291" y="2422"/>
                  </a:lnTo>
                  <a:lnTo>
                    <a:pt x="290" y="2422"/>
                  </a:lnTo>
                  <a:lnTo>
                    <a:pt x="290" y="2420"/>
                  </a:lnTo>
                  <a:lnTo>
                    <a:pt x="291" y="2417"/>
                  </a:lnTo>
                  <a:lnTo>
                    <a:pt x="294" y="2415"/>
                  </a:lnTo>
                  <a:lnTo>
                    <a:pt x="295" y="2415"/>
                  </a:lnTo>
                  <a:lnTo>
                    <a:pt x="298" y="2410"/>
                  </a:lnTo>
                  <a:lnTo>
                    <a:pt x="302" y="2410"/>
                  </a:lnTo>
                  <a:lnTo>
                    <a:pt x="302" y="2413"/>
                  </a:lnTo>
                  <a:lnTo>
                    <a:pt x="308" y="2410"/>
                  </a:lnTo>
                  <a:lnTo>
                    <a:pt x="311" y="2409"/>
                  </a:lnTo>
                  <a:lnTo>
                    <a:pt x="312" y="2400"/>
                  </a:lnTo>
                  <a:lnTo>
                    <a:pt x="317" y="2402"/>
                  </a:lnTo>
                  <a:lnTo>
                    <a:pt x="321" y="2400"/>
                  </a:lnTo>
                  <a:lnTo>
                    <a:pt x="324" y="2398"/>
                  </a:lnTo>
                  <a:lnTo>
                    <a:pt x="325" y="2396"/>
                  </a:lnTo>
                  <a:lnTo>
                    <a:pt x="328" y="2398"/>
                  </a:lnTo>
                  <a:lnTo>
                    <a:pt x="329" y="2396"/>
                  </a:lnTo>
                  <a:lnTo>
                    <a:pt x="332" y="2392"/>
                  </a:lnTo>
                  <a:lnTo>
                    <a:pt x="336" y="2393"/>
                  </a:lnTo>
                  <a:lnTo>
                    <a:pt x="336" y="2392"/>
                  </a:lnTo>
                  <a:lnTo>
                    <a:pt x="339" y="2389"/>
                  </a:lnTo>
                  <a:lnTo>
                    <a:pt x="336" y="2388"/>
                  </a:lnTo>
                  <a:lnTo>
                    <a:pt x="336" y="2385"/>
                  </a:lnTo>
                  <a:lnTo>
                    <a:pt x="341" y="2385"/>
                  </a:lnTo>
                  <a:lnTo>
                    <a:pt x="341" y="2383"/>
                  </a:lnTo>
                  <a:lnTo>
                    <a:pt x="345" y="2383"/>
                  </a:lnTo>
                  <a:lnTo>
                    <a:pt x="345" y="2381"/>
                  </a:lnTo>
                  <a:lnTo>
                    <a:pt x="352" y="2385"/>
                  </a:lnTo>
                  <a:lnTo>
                    <a:pt x="356" y="2383"/>
                  </a:lnTo>
                  <a:lnTo>
                    <a:pt x="358" y="2383"/>
                  </a:lnTo>
                  <a:lnTo>
                    <a:pt x="362" y="2385"/>
                  </a:lnTo>
                  <a:lnTo>
                    <a:pt x="365" y="2381"/>
                  </a:lnTo>
                  <a:lnTo>
                    <a:pt x="366" y="2381"/>
                  </a:lnTo>
                  <a:lnTo>
                    <a:pt x="366" y="2383"/>
                  </a:lnTo>
                  <a:lnTo>
                    <a:pt x="370" y="2381"/>
                  </a:lnTo>
                  <a:lnTo>
                    <a:pt x="377" y="2376"/>
                  </a:lnTo>
                  <a:lnTo>
                    <a:pt x="377" y="2371"/>
                  </a:lnTo>
                  <a:lnTo>
                    <a:pt x="379" y="2368"/>
                  </a:lnTo>
                  <a:lnTo>
                    <a:pt x="379" y="2366"/>
                  </a:lnTo>
                  <a:lnTo>
                    <a:pt x="377" y="2364"/>
                  </a:lnTo>
                  <a:lnTo>
                    <a:pt x="382" y="2362"/>
                  </a:lnTo>
                  <a:lnTo>
                    <a:pt x="383" y="2359"/>
                  </a:lnTo>
                  <a:lnTo>
                    <a:pt x="387" y="2359"/>
                  </a:lnTo>
                  <a:lnTo>
                    <a:pt x="390" y="2357"/>
                  </a:lnTo>
                  <a:lnTo>
                    <a:pt x="397" y="2351"/>
                  </a:lnTo>
                  <a:lnTo>
                    <a:pt x="399" y="2351"/>
                  </a:lnTo>
                  <a:lnTo>
                    <a:pt x="403" y="2351"/>
                  </a:lnTo>
                  <a:lnTo>
                    <a:pt x="406" y="2344"/>
                  </a:lnTo>
                  <a:lnTo>
                    <a:pt x="410" y="2344"/>
                  </a:lnTo>
                  <a:lnTo>
                    <a:pt x="410" y="2348"/>
                  </a:lnTo>
                  <a:lnTo>
                    <a:pt x="411" y="2348"/>
                  </a:lnTo>
                  <a:lnTo>
                    <a:pt x="414" y="2344"/>
                  </a:lnTo>
                  <a:lnTo>
                    <a:pt x="416" y="2347"/>
                  </a:lnTo>
                  <a:lnTo>
                    <a:pt x="416" y="2348"/>
                  </a:lnTo>
                  <a:lnTo>
                    <a:pt x="418" y="2348"/>
                  </a:lnTo>
                  <a:lnTo>
                    <a:pt x="418" y="2347"/>
                  </a:lnTo>
                  <a:lnTo>
                    <a:pt x="418" y="2342"/>
                  </a:lnTo>
                  <a:lnTo>
                    <a:pt x="424" y="2340"/>
                  </a:lnTo>
                  <a:lnTo>
                    <a:pt x="424" y="2335"/>
                  </a:lnTo>
                  <a:lnTo>
                    <a:pt x="423" y="2334"/>
                  </a:lnTo>
                  <a:lnTo>
                    <a:pt x="423" y="2331"/>
                  </a:lnTo>
                  <a:lnTo>
                    <a:pt x="427" y="2330"/>
                  </a:lnTo>
                  <a:lnTo>
                    <a:pt x="427" y="2334"/>
                  </a:lnTo>
                  <a:lnTo>
                    <a:pt x="428" y="2331"/>
                  </a:lnTo>
                  <a:lnTo>
                    <a:pt x="431" y="2335"/>
                  </a:lnTo>
                  <a:lnTo>
                    <a:pt x="433" y="2335"/>
                  </a:lnTo>
                  <a:lnTo>
                    <a:pt x="433" y="2331"/>
                  </a:lnTo>
                  <a:lnTo>
                    <a:pt x="437" y="2331"/>
                  </a:lnTo>
                  <a:lnTo>
                    <a:pt x="437" y="2327"/>
                  </a:lnTo>
                  <a:lnTo>
                    <a:pt x="435" y="2325"/>
                  </a:lnTo>
                  <a:lnTo>
                    <a:pt x="437" y="2325"/>
                  </a:lnTo>
                  <a:lnTo>
                    <a:pt x="440" y="2327"/>
                  </a:lnTo>
                  <a:lnTo>
                    <a:pt x="444" y="2323"/>
                  </a:lnTo>
                  <a:lnTo>
                    <a:pt x="448" y="2323"/>
                  </a:lnTo>
                  <a:lnTo>
                    <a:pt x="448" y="2317"/>
                  </a:lnTo>
                  <a:lnTo>
                    <a:pt x="448" y="2314"/>
                  </a:lnTo>
                  <a:lnTo>
                    <a:pt x="448" y="2310"/>
                  </a:lnTo>
                  <a:lnTo>
                    <a:pt x="451" y="2308"/>
                  </a:lnTo>
                  <a:lnTo>
                    <a:pt x="452" y="2301"/>
                  </a:lnTo>
                  <a:lnTo>
                    <a:pt x="459" y="2301"/>
                  </a:lnTo>
                  <a:lnTo>
                    <a:pt x="464" y="2297"/>
                  </a:lnTo>
                  <a:lnTo>
                    <a:pt x="468" y="2297"/>
                  </a:lnTo>
                  <a:lnTo>
                    <a:pt x="468" y="2294"/>
                  </a:lnTo>
                  <a:lnTo>
                    <a:pt x="465" y="2293"/>
                  </a:lnTo>
                  <a:lnTo>
                    <a:pt x="468" y="2293"/>
                  </a:lnTo>
                  <a:lnTo>
                    <a:pt x="472" y="2293"/>
                  </a:lnTo>
                  <a:lnTo>
                    <a:pt x="474" y="2290"/>
                  </a:lnTo>
                  <a:lnTo>
                    <a:pt x="482" y="2293"/>
                  </a:lnTo>
                  <a:lnTo>
                    <a:pt x="481" y="2294"/>
                  </a:lnTo>
                  <a:lnTo>
                    <a:pt x="481" y="2299"/>
                  </a:lnTo>
                  <a:lnTo>
                    <a:pt x="485" y="2297"/>
                  </a:lnTo>
                  <a:lnTo>
                    <a:pt x="489" y="2289"/>
                  </a:lnTo>
                  <a:lnTo>
                    <a:pt x="491" y="2293"/>
                  </a:lnTo>
                  <a:lnTo>
                    <a:pt x="495" y="2290"/>
                  </a:lnTo>
                  <a:lnTo>
                    <a:pt x="502" y="2289"/>
                  </a:lnTo>
                  <a:lnTo>
                    <a:pt x="502" y="2284"/>
                  </a:lnTo>
                  <a:lnTo>
                    <a:pt x="503" y="2282"/>
                  </a:lnTo>
                  <a:lnTo>
                    <a:pt x="509" y="2286"/>
                  </a:lnTo>
                  <a:lnTo>
                    <a:pt x="510" y="2284"/>
                  </a:lnTo>
                  <a:lnTo>
                    <a:pt x="509" y="2282"/>
                  </a:lnTo>
                  <a:lnTo>
                    <a:pt x="517" y="2277"/>
                  </a:lnTo>
                  <a:lnTo>
                    <a:pt x="519" y="2277"/>
                  </a:lnTo>
                  <a:lnTo>
                    <a:pt x="519" y="2276"/>
                  </a:lnTo>
                  <a:lnTo>
                    <a:pt x="523" y="2273"/>
                  </a:lnTo>
                  <a:lnTo>
                    <a:pt x="526" y="2272"/>
                  </a:lnTo>
                  <a:lnTo>
                    <a:pt x="530" y="2273"/>
                  </a:lnTo>
                  <a:lnTo>
                    <a:pt x="539" y="2267"/>
                  </a:lnTo>
                  <a:lnTo>
                    <a:pt x="540" y="2263"/>
                  </a:lnTo>
                  <a:lnTo>
                    <a:pt x="544" y="2260"/>
                  </a:lnTo>
                  <a:lnTo>
                    <a:pt x="543" y="2259"/>
                  </a:lnTo>
                  <a:lnTo>
                    <a:pt x="549" y="2252"/>
                  </a:lnTo>
                  <a:lnTo>
                    <a:pt x="556" y="2250"/>
                  </a:lnTo>
                  <a:lnTo>
                    <a:pt x="557" y="2246"/>
                  </a:lnTo>
                  <a:lnTo>
                    <a:pt x="557" y="2241"/>
                  </a:lnTo>
                  <a:lnTo>
                    <a:pt x="564" y="2243"/>
                  </a:lnTo>
                  <a:lnTo>
                    <a:pt x="567" y="2246"/>
                  </a:lnTo>
                  <a:lnTo>
                    <a:pt x="568" y="2248"/>
                  </a:lnTo>
                  <a:lnTo>
                    <a:pt x="568" y="2243"/>
                  </a:lnTo>
                  <a:lnTo>
                    <a:pt x="568" y="2241"/>
                  </a:lnTo>
                  <a:lnTo>
                    <a:pt x="575" y="2241"/>
                  </a:lnTo>
                  <a:lnTo>
                    <a:pt x="577" y="2236"/>
                  </a:lnTo>
                  <a:lnTo>
                    <a:pt x="580" y="2235"/>
                  </a:lnTo>
                  <a:lnTo>
                    <a:pt x="581" y="2236"/>
                  </a:lnTo>
                  <a:lnTo>
                    <a:pt x="588" y="2235"/>
                  </a:lnTo>
                  <a:lnTo>
                    <a:pt x="585" y="2232"/>
                  </a:lnTo>
                  <a:lnTo>
                    <a:pt x="588" y="2231"/>
                  </a:lnTo>
                  <a:lnTo>
                    <a:pt x="585" y="2228"/>
                  </a:lnTo>
                  <a:lnTo>
                    <a:pt x="588" y="2226"/>
                  </a:lnTo>
                  <a:lnTo>
                    <a:pt x="590" y="2226"/>
                  </a:lnTo>
                  <a:lnTo>
                    <a:pt x="592" y="2224"/>
                  </a:lnTo>
                  <a:lnTo>
                    <a:pt x="592" y="2222"/>
                  </a:lnTo>
                  <a:lnTo>
                    <a:pt x="594" y="2222"/>
                  </a:lnTo>
                  <a:lnTo>
                    <a:pt x="594" y="2219"/>
                  </a:lnTo>
                  <a:lnTo>
                    <a:pt x="592" y="2215"/>
                  </a:lnTo>
                  <a:lnTo>
                    <a:pt x="598" y="2214"/>
                  </a:lnTo>
                  <a:lnTo>
                    <a:pt x="598" y="2218"/>
                  </a:lnTo>
                  <a:lnTo>
                    <a:pt x="601" y="2215"/>
                  </a:lnTo>
                  <a:lnTo>
                    <a:pt x="601" y="2211"/>
                  </a:lnTo>
                  <a:lnTo>
                    <a:pt x="602" y="2214"/>
                  </a:lnTo>
                  <a:lnTo>
                    <a:pt x="605" y="2211"/>
                  </a:lnTo>
                  <a:lnTo>
                    <a:pt x="605" y="2209"/>
                  </a:lnTo>
                  <a:lnTo>
                    <a:pt x="606" y="2207"/>
                  </a:lnTo>
                  <a:lnTo>
                    <a:pt x="611" y="2209"/>
                  </a:lnTo>
                  <a:lnTo>
                    <a:pt x="615" y="2205"/>
                  </a:lnTo>
                  <a:lnTo>
                    <a:pt x="621" y="2202"/>
                  </a:lnTo>
                  <a:lnTo>
                    <a:pt x="629" y="2201"/>
                  </a:lnTo>
                  <a:lnTo>
                    <a:pt x="633" y="2198"/>
                  </a:lnTo>
                  <a:lnTo>
                    <a:pt x="638" y="2198"/>
                  </a:lnTo>
                  <a:lnTo>
                    <a:pt x="639" y="2197"/>
                  </a:lnTo>
                  <a:lnTo>
                    <a:pt x="642" y="2201"/>
                  </a:lnTo>
                  <a:lnTo>
                    <a:pt x="642" y="2202"/>
                  </a:lnTo>
                  <a:lnTo>
                    <a:pt x="646" y="2202"/>
                  </a:lnTo>
                  <a:lnTo>
                    <a:pt x="648" y="2201"/>
                  </a:lnTo>
                  <a:lnTo>
                    <a:pt x="648" y="2197"/>
                  </a:lnTo>
                  <a:lnTo>
                    <a:pt x="648" y="2194"/>
                  </a:lnTo>
                  <a:lnTo>
                    <a:pt x="650" y="2192"/>
                  </a:lnTo>
                  <a:lnTo>
                    <a:pt x="652" y="2197"/>
                  </a:lnTo>
                  <a:lnTo>
                    <a:pt x="652" y="2201"/>
                  </a:lnTo>
                  <a:lnTo>
                    <a:pt x="656" y="2201"/>
                  </a:lnTo>
                  <a:lnTo>
                    <a:pt x="660" y="2205"/>
                  </a:lnTo>
                  <a:lnTo>
                    <a:pt x="663" y="2205"/>
                  </a:lnTo>
                  <a:lnTo>
                    <a:pt x="667" y="2202"/>
                  </a:lnTo>
                  <a:lnTo>
                    <a:pt x="673" y="2205"/>
                  </a:lnTo>
                  <a:lnTo>
                    <a:pt x="679" y="2201"/>
                  </a:lnTo>
                  <a:lnTo>
                    <a:pt x="680" y="2205"/>
                  </a:lnTo>
                  <a:lnTo>
                    <a:pt x="689" y="2198"/>
                  </a:lnTo>
                  <a:lnTo>
                    <a:pt x="687" y="2197"/>
                  </a:lnTo>
                  <a:lnTo>
                    <a:pt x="689" y="2194"/>
                  </a:lnTo>
                  <a:lnTo>
                    <a:pt x="691" y="2192"/>
                  </a:lnTo>
                  <a:lnTo>
                    <a:pt x="691" y="2194"/>
                  </a:lnTo>
                  <a:lnTo>
                    <a:pt x="691" y="2197"/>
                  </a:lnTo>
                  <a:lnTo>
                    <a:pt x="689" y="2202"/>
                  </a:lnTo>
                  <a:lnTo>
                    <a:pt x="684" y="2205"/>
                  </a:lnTo>
                  <a:lnTo>
                    <a:pt x="684" y="2207"/>
                  </a:lnTo>
                  <a:lnTo>
                    <a:pt x="689" y="2209"/>
                  </a:lnTo>
                  <a:lnTo>
                    <a:pt x="691" y="2211"/>
                  </a:lnTo>
                  <a:lnTo>
                    <a:pt x="696" y="2211"/>
                  </a:lnTo>
                  <a:lnTo>
                    <a:pt x="701" y="2207"/>
                  </a:lnTo>
                  <a:lnTo>
                    <a:pt x="706" y="2202"/>
                  </a:lnTo>
                  <a:lnTo>
                    <a:pt x="710" y="2194"/>
                  </a:lnTo>
                  <a:lnTo>
                    <a:pt x="714" y="2197"/>
                  </a:lnTo>
                  <a:lnTo>
                    <a:pt x="714" y="2192"/>
                  </a:lnTo>
                  <a:lnTo>
                    <a:pt x="717" y="2190"/>
                  </a:lnTo>
                  <a:lnTo>
                    <a:pt x="721" y="2192"/>
                  </a:lnTo>
                  <a:lnTo>
                    <a:pt x="727" y="2197"/>
                  </a:lnTo>
                  <a:lnTo>
                    <a:pt x="730" y="2197"/>
                  </a:lnTo>
                  <a:lnTo>
                    <a:pt x="730" y="2194"/>
                  </a:lnTo>
                  <a:lnTo>
                    <a:pt x="725" y="2190"/>
                  </a:lnTo>
                  <a:lnTo>
                    <a:pt x="725" y="2183"/>
                  </a:lnTo>
                  <a:lnTo>
                    <a:pt x="730" y="2185"/>
                  </a:lnTo>
                  <a:lnTo>
                    <a:pt x="732" y="2187"/>
                  </a:lnTo>
                  <a:lnTo>
                    <a:pt x="734" y="2185"/>
                  </a:lnTo>
                  <a:lnTo>
                    <a:pt x="734" y="2183"/>
                  </a:lnTo>
                  <a:lnTo>
                    <a:pt x="737" y="2181"/>
                  </a:lnTo>
                  <a:lnTo>
                    <a:pt x="741" y="2181"/>
                  </a:lnTo>
                  <a:lnTo>
                    <a:pt x="745" y="2185"/>
                  </a:lnTo>
                  <a:lnTo>
                    <a:pt x="747" y="2185"/>
                  </a:lnTo>
                  <a:lnTo>
                    <a:pt x="749" y="2187"/>
                  </a:lnTo>
                  <a:lnTo>
                    <a:pt x="749" y="2190"/>
                  </a:lnTo>
                  <a:lnTo>
                    <a:pt x="754" y="2190"/>
                  </a:lnTo>
                  <a:lnTo>
                    <a:pt x="759" y="2181"/>
                  </a:lnTo>
                  <a:lnTo>
                    <a:pt x="763" y="2177"/>
                  </a:lnTo>
                  <a:lnTo>
                    <a:pt x="768" y="2181"/>
                  </a:lnTo>
                  <a:lnTo>
                    <a:pt x="772" y="2178"/>
                  </a:lnTo>
                  <a:lnTo>
                    <a:pt x="775" y="2177"/>
                  </a:lnTo>
                  <a:lnTo>
                    <a:pt x="776" y="2178"/>
                  </a:lnTo>
                  <a:lnTo>
                    <a:pt x="776" y="2183"/>
                  </a:lnTo>
                  <a:lnTo>
                    <a:pt x="779" y="2183"/>
                  </a:lnTo>
                  <a:lnTo>
                    <a:pt x="785" y="2183"/>
                  </a:lnTo>
                  <a:lnTo>
                    <a:pt x="788" y="2185"/>
                  </a:lnTo>
                  <a:lnTo>
                    <a:pt x="788" y="2187"/>
                  </a:lnTo>
                  <a:lnTo>
                    <a:pt x="790" y="2185"/>
                  </a:lnTo>
                  <a:lnTo>
                    <a:pt x="790" y="2181"/>
                  </a:lnTo>
                  <a:lnTo>
                    <a:pt x="785" y="2178"/>
                  </a:lnTo>
                  <a:lnTo>
                    <a:pt x="783" y="2174"/>
                  </a:lnTo>
                  <a:lnTo>
                    <a:pt x="788" y="2174"/>
                  </a:lnTo>
                  <a:lnTo>
                    <a:pt x="792" y="2181"/>
                  </a:lnTo>
                  <a:lnTo>
                    <a:pt x="796" y="2183"/>
                  </a:lnTo>
                  <a:lnTo>
                    <a:pt x="800" y="2178"/>
                  </a:lnTo>
                  <a:lnTo>
                    <a:pt x="803" y="2177"/>
                  </a:lnTo>
                  <a:lnTo>
                    <a:pt x="800" y="2168"/>
                  </a:lnTo>
                  <a:lnTo>
                    <a:pt x="799" y="2164"/>
                  </a:lnTo>
                  <a:lnTo>
                    <a:pt x="800" y="2164"/>
                  </a:lnTo>
                  <a:lnTo>
                    <a:pt x="807" y="2166"/>
                  </a:lnTo>
                  <a:lnTo>
                    <a:pt x="812" y="2164"/>
                  </a:lnTo>
                  <a:lnTo>
                    <a:pt x="813" y="2164"/>
                  </a:lnTo>
                  <a:lnTo>
                    <a:pt x="813" y="2170"/>
                  </a:lnTo>
                  <a:lnTo>
                    <a:pt x="816" y="2170"/>
                  </a:lnTo>
                  <a:lnTo>
                    <a:pt x="817" y="2161"/>
                  </a:lnTo>
                  <a:lnTo>
                    <a:pt x="820" y="2161"/>
                  </a:lnTo>
                  <a:lnTo>
                    <a:pt x="821" y="2164"/>
                  </a:lnTo>
                  <a:lnTo>
                    <a:pt x="820" y="2168"/>
                  </a:lnTo>
                  <a:lnTo>
                    <a:pt x="821" y="2177"/>
                  </a:lnTo>
                  <a:lnTo>
                    <a:pt x="826" y="2173"/>
                  </a:lnTo>
                  <a:lnTo>
                    <a:pt x="826" y="2168"/>
                  </a:lnTo>
                  <a:lnTo>
                    <a:pt x="829" y="2166"/>
                  </a:lnTo>
                  <a:lnTo>
                    <a:pt x="830" y="2166"/>
                  </a:lnTo>
                  <a:lnTo>
                    <a:pt x="833" y="2166"/>
                  </a:lnTo>
                  <a:lnTo>
                    <a:pt x="834" y="2166"/>
                  </a:lnTo>
                  <a:lnTo>
                    <a:pt x="834" y="2170"/>
                  </a:lnTo>
                  <a:lnTo>
                    <a:pt x="838" y="2168"/>
                  </a:lnTo>
                  <a:lnTo>
                    <a:pt x="837" y="2164"/>
                  </a:lnTo>
                  <a:lnTo>
                    <a:pt x="843" y="2164"/>
                  </a:lnTo>
                  <a:lnTo>
                    <a:pt x="850" y="2173"/>
                  </a:lnTo>
                  <a:lnTo>
                    <a:pt x="853" y="2168"/>
                  </a:lnTo>
                  <a:lnTo>
                    <a:pt x="853" y="2164"/>
                  </a:lnTo>
                  <a:lnTo>
                    <a:pt x="854" y="2161"/>
                  </a:lnTo>
                  <a:lnTo>
                    <a:pt x="858" y="2160"/>
                  </a:lnTo>
                  <a:lnTo>
                    <a:pt x="861" y="2161"/>
                  </a:lnTo>
                  <a:lnTo>
                    <a:pt x="858" y="2166"/>
                  </a:lnTo>
                  <a:lnTo>
                    <a:pt x="861" y="2168"/>
                  </a:lnTo>
                  <a:lnTo>
                    <a:pt x="867" y="2164"/>
                  </a:lnTo>
                  <a:lnTo>
                    <a:pt x="867" y="2160"/>
                  </a:lnTo>
                  <a:lnTo>
                    <a:pt x="871" y="2160"/>
                  </a:lnTo>
                  <a:lnTo>
                    <a:pt x="870" y="2166"/>
                  </a:lnTo>
                  <a:lnTo>
                    <a:pt x="874" y="2168"/>
                  </a:lnTo>
                  <a:lnTo>
                    <a:pt x="875" y="2168"/>
                  </a:lnTo>
                  <a:lnTo>
                    <a:pt x="878" y="2164"/>
                  </a:lnTo>
                  <a:lnTo>
                    <a:pt x="882" y="2164"/>
                  </a:lnTo>
                  <a:lnTo>
                    <a:pt x="884" y="2164"/>
                  </a:lnTo>
                  <a:lnTo>
                    <a:pt x="888" y="2164"/>
                  </a:lnTo>
                  <a:lnTo>
                    <a:pt x="891" y="2160"/>
                  </a:lnTo>
                  <a:lnTo>
                    <a:pt x="888" y="2156"/>
                  </a:lnTo>
                  <a:lnTo>
                    <a:pt x="887" y="2153"/>
                  </a:lnTo>
                  <a:lnTo>
                    <a:pt x="887" y="2151"/>
                  </a:lnTo>
                  <a:lnTo>
                    <a:pt x="891" y="2153"/>
                  </a:lnTo>
                  <a:lnTo>
                    <a:pt x="892" y="2156"/>
                  </a:lnTo>
                  <a:lnTo>
                    <a:pt x="895" y="2160"/>
                  </a:lnTo>
                  <a:lnTo>
                    <a:pt x="902" y="2161"/>
                  </a:lnTo>
                  <a:lnTo>
                    <a:pt x="904" y="2164"/>
                  </a:lnTo>
                  <a:lnTo>
                    <a:pt x="906" y="2160"/>
                  </a:lnTo>
                  <a:lnTo>
                    <a:pt x="906" y="2157"/>
                  </a:lnTo>
                  <a:lnTo>
                    <a:pt x="908" y="2156"/>
                  </a:lnTo>
                  <a:lnTo>
                    <a:pt x="911" y="2156"/>
                  </a:lnTo>
                  <a:lnTo>
                    <a:pt x="912" y="2153"/>
                  </a:lnTo>
                  <a:lnTo>
                    <a:pt x="915" y="2147"/>
                  </a:lnTo>
                  <a:lnTo>
                    <a:pt x="919" y="2144"/>
                  </a:lnTo>
                  <a:lnTo>
                    <a:pt x="925" y="2143"/>
                  </a:lnTo>
                  <a:lnTo>
                    <a:pt x="923" y="2136"/>
                  </a:lnTo>
                  <a:lnTo>
                    <a:pt x="925" y="2135"/>
                  </a:lnTo>
                  <a:lnTo>
                    <a:pt x="933" y="2129"/>
                  </a:lnTo>
                  <a:lnTo>
                    <a:pt x="929" y="2123"/>
                  </a:lnTo>
                  <a:lnTo>
                    <a:pt x="928" y="2119"/>
                  </a:lnTo>
                  <a:lnTo>
                    <a:pt x="932" y="2119"/>
                  </a:lnTo>
                  <a:lnTo>
                    <a:pt x="936" y="2120"/>
                  </a:lnTo>
                  <a:lnTo>
                    <a:pt x="940" y="2119"/>
                  </a:lnTo>
                  <a:lnTo>
                    <a:pt x="940" y="2116"/>
                  </a:lnTo>
                  <a:lnTo>
                    <a:pt x="942" y="2115"/>
                  </a:lnTo>
                  <a:lnTo>
                    <a:pt x="940" y="2110"/>
                  </a:lnTo>
                  <a:lnTo>
                    <a:pt x="942" y="2103"/>
                  </a:lnTo>
                  <a:lnTo>
                    <a:pt x="945" y="2102"/>
                  </a:lnTo>
                  <a:lnTo>
                    <a:pt x="946" y="2098"/>
                  </a:lnTo>
                  <a:lnTo>
                    <a:pt x="953" y="2099"/>
                  </a:lnTo>
                  <a:lnTo>
                    <a:pt x="957" y="2094"/>
                  </a:lnTo>
                  <a:lnTo>
                    <a:pt x="960" y="2091"/>
                  </a:lnTo>
                  <a:lnTo>
                    <a:pt x="962" y="2091"/>
                  </a:lnTo>
                  <a:lnTo>
                    <a:pt x="966" y="2091"/>
                  </a:lnTo>
                  <a:lnTo>
                    <a:pt x="973" y="2098"/>
                  </a:lnTo>
                  <a:lnTo>
                    <a:pt x="978" y="2099"/>
                  </a:lnTo>
                  <a:lnTo>
                    <a:pt x="981" y="2099"/>
                  </a:lnTo>
                  <a:lnTo>
                    <a:pt x="983" y="2103"/>
                  </a:lnTo>
                  <a:lnTo>
                    <a:pt x="987" y="2103"/>
                  </a:lnTo>
                  <a:lnTo>
                    <a:pt x="990" y="2099"/>
                  </a:lnTo>
                  <a:lnTo>
                    <a:pt x="990" y="2094"/>
                  </a:lnTo>
                  <a:lnTo>
                    <a:pt x="990" y="2085"/>
                  </a:lnTo>
                  <a:lnTo>
                    <a:pt x="991" y="2086"/>
                  </a:lnTo>
                  <a:lnTo>
                    <a:pt x="994" y="2089"/>
                  </a:lnTo>
                  <a:lnTo>
                    <a:pt x="995" y="2094"/>
                  </a:lnTo>
                  <a:lnTo>
                    <a:pt x="995" y="2081"/>
                  </a:lnTo>
                  <a:lnTo>
                    <a:pt x="1003" y="2081"/>
                  </a:lnTo>
                  <a:lnTo>
                    <a:pt x="1004" y="2081"/>
                  </a:lnTo>
                  <a:lnTo>
                    <a:pt x="1004" y="2085"/>
                  </a:lnTo>
                  <a:lnTo>
                    <a:pt x="1000" y="2094"/>
                  </a:lnTo>
                  <a:lnTo>
                    <a:pt x="1000" y="2098"/>
                  </a:lnTo>
                  <a:lnTo>
                    <a:pt x="1003" y="2099"/>
                  </a:lnTo>
                  <a:lnTo>
                    <a:pt x="1004" y="2102"/>
                  </a:lnTo>
                  <a:lnTo>
                    <a:pt x="1008" y="2099"/>
                  </a:lnTo>
                  <a:lnTo>
                    <a:pt x="1015" y="2098"/>
                  </a:lnTo>
                  <a:lnTo>
                    <a:pt x="1020" y="2095"/>
                  </a:lnTo>
                  <a:lnTo>
                    <a:pt x="1024" y="2094"/>
                  </a:lnTo>
                  <a:lnTo>
                    <a:pt x="1027" y="2091"/>
                  </a:lnTo>
                  <a:lnTo>
                    <a:pt x="1031" y="2086"/>
                  </a:lnTo>
                  <a:lnTo>
                    <a:pt x="1028" y="2082"/>
                  </a:lnTo>
                  <a:lnTo>
                    <a:pt x="1039" y="2085"/>
                  </a:lnTo>
                  <a:lnTo>
                    <a:pt x="1041" y="2091"/>
                  </a:lnTo>
                  <a:lnTo>
                    <a:pt x="1036" y="2099"/>
                  </a:lnTo>
                  <a:lnTo>
                    <a:pt x="1039" y="2102"/>
                  </a:lnTo>
                  <a:lnTo>
                    <a:pt x="1044" y="2102"/>
                  </a:lnTo>
                  <a:lnTo>
                    <a:pt x="1045" y="2094"/>
                  </a:lnTo>
                  <a:lnTo>
                    <a:pt x="1048" y="2091"/>
                  </a:lnTo>
                  <a:lnTo>
                    <a:pt x="1053" y="2095"/>
                  </a:lnTo>
                  <a:lnTo>
                    <a:pt x="1056" y="2095"/>
                  </a:lnTo>
                  <a:lnTo>
                    <a:pt x="1056" y="2091"/>
                  </a:lnTo>
                  <a:lnTo>
                    <a:pt x="1062" y="2091"/>
                  </a:lnTo>
                  <a:lnTo>
                    <a:pt x="1065" y="2089"/>
                  </a:lnTo>
                  <a:lnTo>
                    <a:pt x="1061" y="2085"/>
                  </a:lnTo>
                  <a:lnTo>
                    <a:pt x="1065" y="2082"/>
                  </a:lnTo>
                  <a:lnTo>
                    <a:pt x="1069" y="2085"/>
                  </a:lnTo>
                  <a:lnTo>
                    <a:pt x="1077" y="2085"/>
                  </a:lnTo>
                  <a:lnTo>
                    <a:pt x="1080" y="2082"/>
                  </a:lnTo>
                  <a:lnTo>
                    <a:pt x="1085" y="2085"/>
                  </a:lnTo>
                  <a:lnTo>
                    <a:pt x="1089" y="2094"/>
                  </a:lnTo>
                  <a:lnTo>
                    <a:pt x="1090" y="2098"/>
                  </a:lnTo>
                  <a:lnTo>
                    <a:pt x="1094" y="2099"/>
                  </a:lnTo>
                  <a:lnTo>
                    <a:pt x="1097" y="2095"/>
                  </a:lnTo>
                  <a:lnTo>
                    <a:pt x="1099" y="2094"/>
                  </a:lnTo>
                  <a:lnTo>
                    <a:pt x="1097" y="2089"/>
                  </a:lnTo>
                  <a:lnTo>
                    <a:pt x="1099" y="2086"/>
                  </a:lnTo>
                  <a:lnTo>
                    <a:pt x="1103" y="2091"/>
                  </a:lnTo>
                  <a:lnTo>
                    <a:pt x="1107" y="2094"/>
                  </a:lnTo>
                  <a:lnTo>
                    <a:pt x="1110" y="2095"/>
                  </a:lnTo>
                  <a:lnTo>
                    <a:pt x="1110" y="2103"/>
                  </a:lnTo>
                  <a:lnTo>
                    <a:pt x="1111" y="2115"/>
                  </a:lnTo>
                  <a:lnTo>
                    <a:pt x="1110" y="2116"/>
                  </a:lnTo>
                  <a:lnTo>
                    <a:pt x="1103" y="2119"/>
                  </a:lnTo>
                  <a:lnTo>
                    <a:pt x="1103" y="2123"/>
                  </a:lnTo>
                  <a:lnTo>
                    <a:pt x="1111" y="2129"/>
                  </a:lnTo>
                  <a:lnTo>
                    <a:pt x="1107" y="2135"/>
                  </a:lnTo>
                  <a:lnTo>
                    <a:pt x="1111" y="2135"/>
                  </a:lnTo>
                  <a:lnTo>
                    <a:pt x="1123" y="2129"/>
                  </a:lnTo>
                  <a:lnTo>
                    <a:pt x="1123" y="2132"/>
                  </a:lnTo>
                  <a:lnTo>
                    <a:pt x="1120" y="2135"/>
                  </a:lnTo>
                  <a:lnTo>
                    <a:pt x="1116" y="2136"/>
                  </a:lnTo>
                  <a:lnTo>
                    <a:pt x="1119" y="2140"/>
                  </a:lnTo>
                  <a:lnTo>
                    <a:pt x="1123" y="2143"/>
                  </a:lnTo>
                  <a:lnTo>
                    <a:pt x="1130" y="2143"/>
                  </a:lnTo>
                  <a:lnTo>
                    <a:pt x="1131" y="2144"/>
                  </a:lnTo>
                  <a:lnTo>
                    <a:pt x="1134" y="2143"/>
                  </a:lnTo>
                  <a:lnTo>
                    <a:pt x="1135" y="2144"/>
                  </a:lnTo>
                  <a:lnTo>
                    <a:pt x="1138" y="2156"/>
                  </a:lnTo>
                  <a:lnTo>
                    <a:pt x="1140" y="2157"/>
                  </a:lnTo>
                  <a:lnTo>
                    <a:pt x="1143" y="2157"/>
                  </a:lnTo>
                  <a:lnTo>
                    <a:pt x="1147" y="2156"/>
                  </a:lnTo>
                  <a:lnTo>
                    <a:pt x="1147" y="2151"/>
                  </a:lnTo>
                  <a:lnTo>
                    <a:pt x="1148" y="2149"/>
                  </a:lnTo>
                  <a:lnTo>
                    <a:pt x="1155" y="2147"/>
                  </a:lnTo>
                  <a:lnTo>
                    <a:pt x="1155" y="2144"/>
                  </a:lnTo>
                  <a:lnTo>
                    <a:pt x="1148" y="2140"/>
                  </a:lnTo>
                  <a:lnTo>
                    <a:pt x="1152" y="2132"/>
                  </a:lnTo>
                  <a:lnTo>
                    <a:pt x="1155" y="2129"/>
                  </a:lnTo>
                  <a:lnTo>
                    <a:pt x="1160" y="2132"/>
                  </a:lnTo>
                  <a:lnTo>
                    <a:pt x="1161" y="2135"/>
                  </a:lnTo>
                  <a:lnTo>
                    <a:pt x="1165" y="2132"/>
                  </a:lnTo>
                  <a:lnTo>
                    <a:pt x="1168" y="2129"/>
                  </a:lnTo>
                  <a:lnTo>
                    <a:pt x="1168" y="2127"/>
                  </a:lnTo>
                  <a:lnTo>
                    <a:pt x="1168" y="2125"/>
                  </a:lnTo>
                  <a:lnTo>
                    <a:pt x="1169" y="2132"/>
                  </a:lnTo>
                  <a:lnTo>
                    <a:pt x="1172" y="2135"/>
                  </a:lnTo>
                  <a:lnTo>
                    <a:pt x="1177" y="2135"/>
                  </a:lnTo>
                  <a:lnTo>
                    <a:pt x="1181" y="2135"/>
                  </a:lnTo>
                  <a:lnTo>
                    <a:pt x="1177" y="2139"/>
                  </a:lnTo>
                  <a:lnTo>
                    <a:pt x="1178" y="2144"/>
                  </a:lnTo>
                  <a:lnTo>
                    <a:pt x="1181" y="2144"/>
                  </a:lnTo>
                  <a:lnTo>
                    <a:pt x="1188" y="2147"/>
                  </a:lnTo>
                  <a:lnTo>
                    <a:pt x="1189" y="2149"/>
                  </a:lnTo>
                  <a:lnTo>
                    <a:pt x="1189" y="2153"/>
                  </a:lnTo>
                  <a:lnTo>
                    <a:pt x="1192" y="2153"/>
                  </a:lnTo>
                  <a:lnTo>
                    <a:pt x="1201" y="2149"/>
                  </a:lnTo>
                  <a:lnTo>
                    <a:pt x="1209" y="2144"/>
                  </a:lnTo>
                  <a:lnTo>
                    <a:pt x="1215" y="2136"/>
                  </a:lnTo>
                  <a:lnTo>
                    <a:pt x="1218" y="2125"/>
                  </a:lnTo>
                  <a:lnTo>
                    <a:pt x="1218" y="2112"/>
                  </a:lnTo>
                  <a:lnTo>
                    <a:pt x="1222" y="2108"/>
                  </a:lnTo>
                  <a:lnTo>
                    <a:pt x="1223" y="2108"/>
                  </a:lnTo>
                  <a:lnTo>
                    <a:pt x="1239" y="2020"/>
                  </a:lnTo>
                  <a:lnTo>
                    <a:pt x="1254" y="1937"/>
                  </a:lnTo>
                  <a:lnTo>
                    <a:pt x="1301" y="1669"/>
                  </a:lnTo>
                  <a:lnTo>
                    <a:pt x="1325" y="1531"/>
                  </a:lnTo>
                  <a:lnTo>
                    <a:pt x="1355" y="1352"/>
                  </a:lnTo>
                  <a:lnTo>
                    <a:pt x="1376" y="1232"/>
                  </a:lnTo>
                  <a:lnTo>
                    <a:pt x="1375" y="1221"/>
                  </a:lnTo>
                  <a:lnTo>
                    <a:pt x="1376" y="1217"/>
                  </a:lnTo>
                  <a:lnTo>
                    <a:pt x="1380" y="1212"/>
                  </a:lnTo>
                  <a:lnTo>
                    <a:pt x="1380" y="1208"/>
                  </a:lnTo>
                  <a:lnTo>
                    <a:pt x="1380" y="1195"/>
                  </a:lnTo>
                  <a:lnTo>
                    <a:pt x="1383" y="1188"/>
                  </a:lnTo>
                  <a:lnTo>
                    <a:pt x="1383" y="1184"/>
                  </a:lnTo>
                  <a:lnTo>
                    <a:pt x="1387" y="1183"/>
                  </a:lnTo>
                  <a:lnTo>
                    <a:pt x="1393" y="1180"/>
                  </a:lnTo>
                  <a:lnTo>
                    <a:pt x="1393" y="1176"/>
                  </a:lnTo>
                  <a:lnTo>
                    <a:pt x="1389" y="1167"/>
                  </a:lnTo>
                  <a:lnTo>
                    <a:pt x="1389" y="1154"/>
                  </a:lnTo>
                  <a:lnTo>
                    <a:pt x="1389" y="1152"/>
                  </a:lnTo>
                  <a:lnTo>
                    <a:pt x="1384" y="1143"/>
                  </a:lnTo>
                  <a:lnTo>
                    <a:pt x="1383" y="1135"/>
                  </a:lnTo>
                  <a:lnTo>
                    <a:pt x="1384" y="1129"/>
                  </a:lnTo>
                  <a:lnTo>
                    <a:pt x="1389" y="1121"/>
                  </a:lnTo>
                  <a:lnTo>
                    <a:pt x="1389" y="1111"/>
                  </a:lnTo>
                  <a:lnTo>
                    <a:pt x="1393" y="1106"/>
                  </a:lnTo>
                  <a:lnTo>
                    <a:pt x="1393" y="1102"/>
                  </a:lnTo>
                  <a:lnTo>
                    <a:pt x="1393" y="1096"/>
                  </a:lnTo>
                  <a:lnTo>
                    <a:pt x="1384" y="1085"/>
                  </a:lnTo>
                  <a:lnTo>
                    <a:pt x="1383" y="1084"/>
                  </a:lnTo>
                  <a:lnTo>
                    <a:pt x="1384" y="1075"/>
                  </a:lnTo>
                  <a:lnTo>
                    <a:pt x="1383" y="1072"/>
                  </a:lnTo>
                  <a:lnTo>
                    <a:pt x="1379" y="1071"/>
                  </a:lnTo>
                  <a:lnTo>
                    <a:pt x="1379" y="1068"/>
                  </a:lnTo>
                  <a:lnTo>
                    <a:pt x="1380" y="1068"/>
                  </a:lnTo>
                  <a:lnTo>
                    <a:pt x="1383" y="1064"/>
                  </a:lnTo>
                  <a:lnTo>
                    <a:pt x="1387" y="1064"/>
                  </a:lnTo>
                  <a:lnTo>
                    <a:pt x="1384" y="1060"/>
                  </a:lnTo>
                  <a:lnTo>
                    <a:pt x="1380" y="1057"/>
                  </a:lnTo>
                  <a:lnTo>
                    <a:pt x="1376" y="1060"/>
                  </a:lnTo>
                  <a:lnTo>
                    <a:pt x="1372" y="1053"/>
                  </a:lnTo>
                  <a:lnTo>
                    <a:pt x="1372" y="1048"/>
                  </a:lnTo>
                  <a:lnTo>
                    <a:pt x="1366" y="1043"/>
                  </a:lnTo>
                  <a:lnTo>
                    <a:pt x="1362" y="1040"/>
                  </a:lnTo>
                  <a:lnTo>
                    <a:pt x="1359" y="1038"/>
                  </a:lnTo>
                  <a:lnTo>
                    <a:pt x="1355" y="1038"/>
                  </a:lnTo>
                  <a:lnTo>
                    <a:pt x="1353" y="1036"/>
                  </a:lnTo>
                  <a:lnTo>
                    <a:pt x="1353" y="1034"/>
                  </a:lnTo>
                  <a:lnTo>
                    <a:pt x="1353" y="1023"/>
                  </a:lnTo>
                  <a:lnTo>
                    <a:pt x="1353" y="1019"/>
                  </a:lnTo>
                  <a:lnTo>
                    <a:pt x="1348" y="1014"/>
                  </a:lnTo>
                  <a:lnTo>
                    <a:pt x="1346" y="1014"/>
                  </a:lnTo>
                  <a:lnTo>
                    <a:pt x="1338" y="1009"/>
                  </a:lnTo>
                  <a:lnTo>
                    <a:pt x="1342" y="1002"/>
                  </a:lnTo>
                  <a:lnTo>
                    <a:pt x="1342" y="997"/>
                  </a:lnTo>
                  <a:lnTo>
                    <a:pt x="1338" y="995"/>
                  </a:lnTo>
                  <a:lnTo>
                    <a:pt x="1335" y="995"/>
                  </a:lnTo>
                  <a:lnTo>
                    <a:pt x="1334" y="990"/>
                  </a:lnTo>
                  <a:lnTo>
                    <a:pt x="1325" y="985"/>
                  </a:lnTo>
                  <a:lnTo>
                    <a:pt x="1326" y="982"/>
                  </a:lnTo>
                  <a:lnTo>
                    <a:pt x="1322" y="981"/>
                  </a:lnTo>
                  <a:lnTo>
                    <a:pt x="1325" y="978"/>
                  </a:lnTo>
                  <a:lnTo>
                    <a:pt x="1321" y="978"/>
                  </a:lnTo>
                  <a:lnTo>
                    <a:pt x="1322" y="973"/>
                  </a:lnTo>
                  <a:lnTo>
                    <a:pt x="1322" y="972"/>
                  </a:lnTo>
                  <a:lnTo>
                    <a:pt x="1325" y="969"/>
                  </a:lnTo>
                  <a:lnTo>
                    <a:pt x="1329" y="969"/>
                  </a:lnTo>
                  <a:lnTo>
                    <a:pt x="1326" y="965"/>
                  </a:lnTo>
                  <a:lnTo>
                    <a:pt x="1329" y="964"/>
                  </a:lnTo>
                  <a:lnTo>
                    <a:pt x="1334" y="956"/>
                  </a:lnTo>
                  <a:lnTo>
                    <a:pt x="1335" y="951"/>
                  </a:lnTo>
                  <a:lnTo>
                    <a:pt x="1338" y="947"/>
                  </a:lnTo>
                  <a:lnTo>
                    <a:pt x="1339" y="941"/>
                  </a:lnTo>
                  <a:lnTo>
                    <a:pt x="1338" y="941"/>
                  </a:lnTo>
                  <a:lnTo>
                    <a:pt x="1338" y="937"/>
                  </a:lnTo>
                  <a:lnTo>
                    <a:pt x="1335" y="935"/>
                  </a:lnTo>
                  <a:lnTo>
                    <a:pt x="1334" y="935"/>
                  </a:lnTo>
                  <a:lnTo>
                    <a:pt x="1331" y="931"/>
                  </a:lnTo>
                  <a:lnTo>
                    <a:pt x="1326" y="928"/>
                  </a:lnTo>
                  <a:lnTo>
                    <a:pt x="1329" y="924"/>
                  </a:lnTo>
                  <a:lnTo>
                    <a:pt x="1331" y="918"/>
                  </a:lnTo>
                  <a:lnTo>
                    <a:pt x="1326" y="911"/>
                  </a:lnTo>
                  <a:lnTo>
                    <a:pt x="1325" y="910"/>
                  </a:lnTo>
                  <a:lnTo>
                    <a:pt x="1326" y="901"/>
                  </a:lnTo>
                  <a:lnTo>
                    <a:pt x="1322" y="897"/>
                  </a:lnTo>
                  <a:lnTo>
                    <a:pt x="1318" y="897"/>
                  </a:lnTo>
                  <a:lnTo>
                    <a:pt x="1317" y="897"/>
                  </a:lnTo>
                  <a:lnTo>
                    <a:pt x="1317" y="890"/>
                  </a:lnTo>
                  <a:lnTo>
                    <a:pt x="1308" y="889"/>
                  </a:lnTo>
                  <a:lnTo>
                    <a:pt x="1301" y="886"/>
                  </a:lnTo>
                  <a:lnTo>
                    <a:pt x="1301" y="883"/>
                  </a:lnTo>
                  <a:lnTo>
                    <a:pt x="1292" y="882"/>
                  </a:lnTo>
                  <a:lnTo>
                    <a:pt x="1288" y="879"/>
                  </a:lnTo>
                  <a:lnTo>
                    <a:pt x="1285" y="877"/>
                  </a:lnTo>
                  <a:lnTo>
                    <a:pt x="1284" y="873"/>
                  </a:lnTo>
                  <a:lnTo>
                    <a:pt x="1281" y="873"/>
                  </a:lnTo>
                  <a:lnTo>
                    <a:pt x="1277" y="866"/>
                  </a:lnTo>
                  <a:lnTo>
                    <a:pt x="1273" y="865"/>
                  </a:lnTo>
                  <a:lnTo>
                    <a:pt x="1268" y="865"/>
                  </a:lnTo>
                  <a:lnTo>
                    <a:pt x="1268" y="860"/>
                  </a:lnTo>
                  <a:lnTo>
                    <a:pt x="1263" y="857"/>
                  </a:lnTo>
                  <a:lnTo>
                    <a:pt x="1259" y="857"/>
                  </a:lnTo>
                  <a:lnTo>
                    <a:pt x="1251" y="845"/>
                  </a:lnTo>
                  <a:lnTo>
                    <a:pt x="1247" y="848"/>
                  </a:lnTo>
                  <a:lnTo>
                    <a:pt x="1239" y="845"/>
                  </a:lnTo>
                  <a:lnTo>
                    <a:pt x="1236" y="848"/>
                  </a:lnTo>
                  <a:lnTo>
                    <a:pt x="1227" y="840"/>
                  </a:lnTo>
                  <a:lnTo>
                    <a:pt x="1223" y="836"/>
                  </a:lnTo>
                  <a:lnTo>
                    <a:pt x="1222" y="832"/>
                  </a:lnTo>
                  <a:lnTo>
                    <a:pt x="1219" y="832"/>
                  </a:lnTo>
                  <a:lnTo>
                    <a:pt x="1218" y="828"/>
                  </a:lnTo>
                  <a:lnTo>
                    <a:pt x="1215" y="825"/>
                  </a:lnTo>
                  <a:lnTo>
                    <a:pt x="1209" y="816"/>
                  </a:lnTo>
                  <a:lnTo>
                    <a:pt x="1206" y="815"/>
                  </a:lnTo>
                  <a:lnTo>
                    <a:pt x="1205" y="811"/>
                  </a:lnTo>
                  <a:lnTo>
                    <a:pt x="1188" y="795"/>
                  </a:lnTo>
                  <a:lnTo>
                    <a:pt x="1185" y="794"/>
                  </a:lnTo>
                  <a:lnTo>
                    <a:pt x="1185" y="785"/>
                  </a:lnTo>
                  <a:lnTo>
                    <a:pt x="1188" y="781"/>
                  </a:lnTo>
                  <a:lnTo>
                    <a:pt x="1189" y="774"/>
                  </a:lnTo>
                  <a:lnTo>
                    <a:pt x="1188" y="737"/>
                  </a:lnTo>
                  <a:lnTo>
                    <a:pt x="1188" y="712"/>
                  </a:lnTo>
                  <a:lnTo>
                    <a:pt x="1189" y="651"/>
                  </a:lnTo>
                  <a:lnTo>
                    <a:pt x="1189" y="576"/>
                  </a:lnTo>
                  <a:lnTo>
                    <a:pt x="1189" y="551"/>
                  </a:lnTo>
                  <a:lnTo>
                    <a:pt x="1192" y="551"/>
                  </a:lnTo>
                  <a:lnTo>
                    <a:pt x="1193" y="551"/>
                  </a:lnTo>
                  <a:lnTo>
                    <a:pt x="1196" y="555"/>
                  </a:lnTo>
                  <a:lnTo>
                    <a:pt x="1198" y="558"/>
                  </a:lnTo>
                  <a:lnTo>
                    <a:pt x="1202" y="558"/>
                  </a:lnTo>
                  <a:lnTo>
                    <a:pt x="1205" y="555"/>
                  </a:lnTo>
                  <a:lnTo>
                    <a:pt x="1206" y="551"/>
                  </a:lnTo>
                  <a:lnTo>
                    <a:pt x="1202" y="546"/>
                  </a:lnTo>
                  <a:lnTo>
                    <a:pt x="1210" y="546"/>
                  </a:lnTo>
                  <a:lnTo>
                    <a:pt x="1213" y="551"/>
                  </a:lnTo>
                  <a:lnTo>
                    <a:pt x="1222" y="553"/>
                  </a:lnTo>
                  <a:lnTo>
                    <a:pt x="1226" y="549"/>
                  </a:lnTo>
                  <a:lnTo>
                    <a:pt x="1230" y="542"/>
                  </a:lnTo>
                  <a:lnTo>
                    <a:pt x="1232" y="544"/>
                  </a:lnTo>
                  <a:lnTo>
                    <a:pt x="1236" y="542"/>
                  </a:lnTo>
                  <a:lnTo>
                    <a:pt x="1239" y="546"/>
                  </a:lnTo>
                  <a:lnTo>
                    <a:pt x="1247" y="544"/>
                  </a:lnTo>
                  <a:lnTo>
                    <a:pt x="1251" y="542"/>
                  </a:lnTo>
                  <a:lnTo>
                    <a:pt x="1254" y="542"/>
                  </a:lnTo>
                  <a:lnTo>
                    <a:pt x="1256" y="539"/>
                  </a:lnTo>
                  <a:lnTo>
                    <a:pt x="1260" y="542"/>
                  </a:lnTo>
                  <a:lnTo>
                    <a:pt x="1263" y="542"/>
                  </a:lnTo>
                  <a:lnTo>
                    <a:pt x="1263" y="546"/>
                  </a:lnTo>
                  <a:lnTo>
                    <a:pt x="1268" y="542"/>
                  </a:lnTo>
                  <a:lnTo>
                    <a:pt x="1271" y="538"/>
                  </a:lnTo>
                  <a:lnTo>
                    <a:pt x="1277" y="535"/>
                  </a:lnTo>
                  <a:lnTo>
                    <a:pt x="1281" y="529"/>
                  </a:lnTo>
                  <a:lnTo>
                    <a:pt x="1285" y="534"/>
                  </a:lnTo>
                  <a:lnTo>
                    <a:pt x="1290" y="531"/>
                  </a:lnTo>
                  <a:lnTo>
                    <a:pt x="1292" y="522"/>
                  </a:lnTo>
                  <a:lnTo>
                    <a:pt x="1297" y="521"/>
                  </a:lnTo>
                  <a:lnTo>
                    <a:pt x="1301" y="521"/>
                  </a:lnTo>
                  <a:lnTo>
                    <a:pt x="1301" y="517"/>
                  </a:lnTo>
                  <a:lnTo>
                    <a:pt x="1304" y="514"/>
                  </a:lnTo>
                  <a:lnTo>
                    <a:pt x="1312" y="517"/>
                  </a:lnTo>
                  <a:lnTo>
                    <a:pt x="1314" y="518"/>
                  </a:lnTo>
                  <a:lnTo>
                    <a:pt x="1318" y="525"/>
                  </a:lnTo>
                  <a:lnTo>
                    <a:pt x="1321" y="525"/>
                  </a:lnTo>
                  <a:lnTo>
                    <a:pt x="1322" y="527"/>
                  </a:lnTo>
                  <a:lnTo>
                    <a:pt x="1326" y="527"/>
                  </a:lnTo>
                  <a:lnTo>
                    <a:pt x="1326" y="525"/>
                  </a:lnTo>
                  <a:lnTo>
                    <a:pt x="1331" y="525"/>
                  </a:lnTo>
                  <a:lnTo>
                    <a:pt x="1331" y="518"/>
                  </a:lnTo>
                  <a:lnTo>
                    <a:pt x="1339" y="514"/>
                  </a:lnTo>
                  <a:lnTo>
                    <a:pt x="1339" y="510"/>
                  </a:lnTo>
                  <a:lnTo>
                    <a:pt x="1348" y="510"/>
                  </a:lnTo>
                  <a:lnTo>
                    <a:pt x="1350" y="510"/>
                  </a:lnTo>
                  <a:lnTo>
                    <a:pt x="1350" y="505"/>
                  </a:lnTo>
                  <a:lnTo>
                    <a:pt x="1353" y="501"/>
                  </a:lnTo>
                  <a:lnTo>
                    <a:pt x="1355" y="501"/>
                  </a:lnTo>
                  <a:lnTo>
                    <a:pt x="1358" y="501"/>
                  </a:lnTo>
                  <a:lnTo>
                    <a:pt x="1359" y="497"/>
                  </a:lnTo>
                  <a:lnTo>
                    <a:pt x="1362" y="495"/>
                  </a:lnTo>
                  <a:lnTo>
                    <a:pt x="1367" y="493"/>
                  </a:lnTo>
                  <a:lnTo>
                    <a:pt x="1370" y="493"/>
                  </a:lnTo>
                  <a:lnTo>
                    <a:pt x="1372" y="495"/>
                  </a:lnTo>
                  <a:lnTo>
                    <a:pt x="1375" y="500"/>
                  </a:lnTo>
                  <a:lnTo>
                    <a:pt x="1379" y="500"/>
                  </a:lnTo>
                  <a:lnTo>
                    <a:pt x="1380" y="501"/>
                  </a:lnTo>
                  <a:lnTo>
                    <a:pt x="1380" y="505"/>
                  </a:lnTo>
                  <a:lnTo>
                    <a:pt x="1383" y="508"/>
                  </a:lnTo>
                  <a:lnTo>
                    <a:pt x="1389" y="512"/>
                  </a:lnTo>
                  <a:lnTo>
                    <a:pt x="1389" y="517"/>
                  </a:lnTo>
                  <a:lnTo>
                    <a:pt x="1401" y="529"/>
                  </a:lnTo>
                  <a:lnTo>
                    <a:pt x="1406" y="534"/>
                  </a:lnTo>
                  <a:lnTo>
                    <a:pt x="1408" y="531"/>
                  </a:lnTo>
                  <a:lnTo>
                    <a:pt x="1411" y="529"/>
                  </a:lnTo>
                  <a:lnTo>
                    <a:pt x="1411" y="525"/>
                  </a:lnTo>
                  <a:lnTo>
                    <a:pt x="1417" y="527"/>
                  </a:lnTo>
                  <a:lnTo>
                    <a:pt x="1421" y="525"/>
                  </a:lnTo>
                  <a:lnTo>
                    <a:pt x="1424" y="521"/>
                  </a:lnTo>
                  <a:lnTo>
                    <a:pt x="1428" y="522"/>
                  </a:lnTo>
                  <a:lnTo>
                    <a:pt x="1425" y="525"/>
                  </a:lnTo>
                  <a:lnTo>
                    <a:pt x="1428" y="531"/>
                  </a:lnTo>
                  <a:lnTo>
                    <a:pt x="1425" y="535"/>
                  </a:lnTo>
                  <a:lnTo>
                    <a:pt x="1433" y="535"/>
                  </a:lnTo>
                  <a:lnTo>
                    <a:pt x="1434" y="535"/>
                  </a:lnTo>
                  <a:lnTo>
                    <a:pt x="1438" y="535"/>
                  </a:lnTo>
                  <a:lnTo>
                    <a:pt x="1442" y="534"/>
                  </a:lnTo>
                  <a:lnTo>
                    <a:pt x="1442" y="535"/>
                  </a:lnTo>
                  <a:lnTo>
                    <a:pt x="1451" y="534"/>
                  </a:lnTo>
                  <a:lnTo>
                    <a:pt x="1455" y="535"/>
                  </a:lnTo>
                  <a:lnTo>
                    <a:pt x="1455" y="531"/>
                  </a:lnTo>
                  <a:lnTo>
                    <a:pt x="1455" y="527"/>
                  </a:lnTo>
                  <a:lnTo>
                    <a:pt x="1458" y="525"/>
                  </a:lnTo>
                  <a:lnTo>
                    <a:pt x="1458" y="521"/>
                  </a:lnTo>
                  <a:lnTo>
                    <a:pt x="1462" y="518"/>
                  </a:lnTo>
                  <a:lnTo>
                    <a:pt x="1464" y="521"/>
                  </a:lnTo>
                  <a:lnTo>
                    <a:pt x="1469" y="521"/>
                  </a:lnTo>
                  <a:lnTo>
                    <a:pt x="1474" y="522"/>
                  </a:lnTo>
                  <a:lnTo>
                    <a:pt x="1478" y="522"/>
                  </a:lnTo>
                  <a:lnTo>
                    <a:pt x="1479" y="525"/>
                  </a:lnTo>
                  <a:lnTo>
                    <a:pt x="1482" y="525"/>
                  </a:lnTo>
                  <a:lnTo>
                    <a:pt x="1483" y="521"/>
                  </a:lnTo>
                  <a:lnTo>
                    <a:pt x="1474" y="504"/>
                  </a:lnTo>
                  <a:lnTo>
                    <a:pt x="1466" y="500"/>
                  </a:lnTo>
                  <a:lnTo>
                    <a:pt x="1462" y="497"/>
                  </a:lnTo>
                  <a:lnTo>
                    <a:pt x="1459" y="495"/>
                  </a:lnTo>
                  <a:lnTo>
                    <a:pt x="1459" y="488"/>
                  </a:lnTo>
                  <a:lnTo>
                    <a:pt x="1464" y="484"/>
                  </a:lnTo>
                  <a:lnTo>
                    <a:pt x="1469" y="484"/>
                  </a:lnTo>
                  <a:lnTo>
                    <a:pt x="1471" y="484"/>
                  </a:lnTo>
                  <a:lnTo>
                    <a:pt x="1474" y="477"/>
                  </a:lnTo>
                  <a:lnTo>
                    <a:pt x="1471" y="469"/>
                  </a:lnTo>
                  <a:lnTo>
                    <a:pt x="1469" y="467"/>
                  </a:lnTo>
                  <a:lnTo>
                    <a:pt x="1466" y="463"/>
                  </a:lnTo>
                  <a:lnTo>
                    <a:pt x="1466" y="456"/>
                  </a:lnTo>
                  <a:lnTo>
                    <a:pt x="1471" y="454"/>
                  </a:lnTo>
                  <a:lnTo>
                    <a:pt x="1475" y="454"/>
                  </a:lnTo>
                  <a:lnTo>
                    <a:pt x="1475" y="452"/>
                  </a:lnTo>
                  <a:lnTo>
                    <a:pt x="1478" y="447"/>
                  </a:lnTo>
                  <a:lnTo>
                    <a:pt x="1474" y="443"/>
                  </a:lnTo>
                  <a:lnTo>
                    <a:pt x="1471" y="443"/>
                  </a:lnTo>
                  <a:lnTo>
                    <a:pt x="1464" y="439"/>
                  </a:lnTo>
                  <a:lnTo>
                    <a:pt x="1459" y="439"/>
                  </a:lnTo>
                  <a:lnTo>
                    <a:pt x="1459" y="435"/>
                  </a:lnTo>
                  <a:lnTo>
                    <a:pt x="1459" y="433"/>
                  </a:lnTo>
                  <a:lnTo>
                    <a:pt x="1458" y="428"/>
                  </a:lnTo>
                  <a:lnTo>
                    <a:pt x="1459" y="426"/>
                  </a:lnTo>
                  <a:lnTo>
                    <a:pt x="1466" y="423"/>
                  </a:lnTo>
                  <a:lnTo>
                    <a:pt x="1464" y="419"/>
                  </a:lnTo>
                  <a:lnTo>
                    <a:pt x="1454" y="415"/>
                  </a:lnTo>
                  <a:lnTo>
                    <a:pt x="1449" y="411"/>
                  </a:lnTo>
                  <a:lnTo>
                    <a:pt x="1455" y="406"/>
                  </a:lnTo>
                  <a:lnTo>
                    <a:pt x="1454" y="402"/>
                  </a:lnTo>
                  <a:lnTo>
                    <a:pt x="1451" y="401"/>
                  </a:lnTo>
                  <a:lnTo>
                    <a:pt x="1434" y="385"/>
                  </a:lnTo>
                  <a:lnTo>
                    <a:pt x="1433" y="385"/>
                  </a:lnTo>
                  <a:lnTo>
                    <a:pt x="1428" y="388"/>
                  </a:lnTo>
                  <a:lnTo>
                    <a:pt x="1425" y="384"/>
                  </a:lnTo>
                  <a:lnTo>
                    <a:pt x="1421" y="384"/>
                  </a:lnTo>
                  <a:lnTo>
                    <a:pt x="1421" y="381"/>
                  </a:lnTo>
                  <a:lnTo>
                    <a:pt x="1417" y="377"/>
                  </a:lnTo>
                  <a:lnTo>
                    <a:pt x="1408" y="377"/>
                  </a:lnTo>
                  <a:lnTo>
                    <a:pt x="1404" y="379"/>
                  </a:lnTo>
                  <a:lnTo>
                    <a:pt x="1400" y="377"/>
                  </a:lnTo>
                  <a:lnTo>
                    <a:pt x="1397" y="379"/>
                  </a:lnTo>
                  <a:lnTo>
                    <a:pt x="1387" y="389"/>
                  </a:lnTo>
                  <a:lnTo>
                    <a:pt x="1380" y="388"/>
                  </a:lnTo>
                  <a:lnTo>
                    <a:pt x="1380" y="384"/>
                  </a:lnTo>
                  <a:lnTo>
                    <a:pt x="1380" y="381"/>
                  </a:lnTo>
                  <a:lnTo>
                    <a:pt x="1379" y="379"/>
                  </a:lnTo>
                  <a:lnTo>
                    <a:pt x="1375" y="381"/>
                  </a:lnTo>
                  <a:lnTo>
                    <a:pt x="1363" y="379"/>
                  </a:lnTo>
                  <a:lnTo>
                    <a:pt x="1355" y="381"/>
                  </a:lnTo>
                  <a:lnTo>
                    <a:pt x="1339" y="381"/>
                  </a:lnTo>
                  <a:lnTo>
                    <a:pt x="1334" y="379"/>
                  </a:lnTo>
                  <a:lnTo>
                    <a:pt x="1326" y="372"/>
                  </a:lnTo>
                  <a:lnTo>
                    <a:pt x="1322" y="372"/>
                  </a:lnTo>
                  <a:lnTo>
                    <a:pt x="1321" y="377"/>
                  </a:lnTo>
                  <a:lnTo>
                    <a:pt x="1314" y="377"/>
                  </a:lnTo>
                  <a:lnTo>
                    <a:pt x="1308" y="379"/>
                  </a:lnTo>
                  <a:lnTo>
                    <a:pt x="1304" y="381"/>
                  </a:lnTo>
                  <a:lnTo>
                    <a:pt x="1300" y="379"/>
                  </a:lnTo>
                  <a:lnTo>
                    <a:pt x="1297" y="381"/>
                  </a:lnTo>
                  <a:lnTo>
                    <a:pt x="1295" y="377"/>
                  </a:lnTo>
                  <a:lnTo>
                    <a:pt x="1295" y="370"/>
                  </a:lnTo>
                  <a:lnTo>
                    <a:pt x="1295" y="365"/>
                  </a:lnTo>
                  <a:lnTo>
                    <a:pt x="1288" y="368"/>
                  </a:lnTo>
                  <a:lnTo>
                    <a:pt x="1285" y="368"/>
                  </a:lnTo>
                  <a:lnTo>
                    <a:pt x="1280" y="368"/>
                  </a:lnTo>
                  <a:lnTo>
                    <a:pt x="1271" y="374"/>
                  </a:lnTo>
                  <a:lnTo>
                    <a:pt x="1267" y="377"/>
                  </a:lnTo>
                  <a:lnTo>
                    <a:pt x="1264" y="384"/>
                  </a:lnTo>
                  <a:lnTo>
                    <a:pt x="1263" y="385"/>
                  </a:lnTo>
                  <a:lnTo>
                    <a:pt x="1256" y="384"/>
                  </a:lnTo>
                  <a:lnTo>
                    <a:pt x="1251" y="379"/>
                  </a:lnTo>
                  <a:lnTo>
                    <a:pt x="1251" y="310"/>
                  </a:lnTo>
                  <a:lnTo>
                    <a:pt x="1251" y="220"/>
                  </a:lnTo>
                  <a:lnTo>
                    <a:pt x="1251" y="173"/>
                  </a:lnTo>
                  <a:lnTo>
                    <a:pt x="1259" y="173"/>
                  </a:lnTo>
                  <a:lnTo>
                    <a:pt x="1256" y="174"/>
                  </a:lnTo>
                  <a:lnTo>
                    <a:pt x="1259" y="177"/>
                  </a:lnTo>
                  <a:lnTo>
                    <a:pt x="1267" y="174"/>
                  </a:lnTo>
                  <a:lnTo>
                    <a:pt x="1271" y="177"/>
                  </a:lnTo>
                  <a:lnTo>
                    <a:pt x="1271" y="174"/>
                  </a:lnTo>
                  <a:lnTo>
                    <a:pt x="1273" y="170"/>
                  </a:lnTo>
                  <a:lnTo>
                    <a:pt x="1276" y="170"/>
                  </a:lnTo>
                  <a:lnTo>
                    <a:pt x="1284" y="164"/>
                  </a:lnTo>
                  <a:lnTo>
                    <a:pt x="1288" y="164"/>
                  </a:lnTo>
                  <a:lnTo>
                    <a:pt x="1292" y="164"/>
                  </a:lnTo>
                  <a:lnTo>
                    <a:pt x="1295" y="162"/>
                  </a:lnTo>
                  <a:lnTo>
                    <a:pt x="1297" y="164"/>
                  </a:lnTo>
                  <a:lnTo>
                    <a:pt x="1304" y="164"/>
                  </a:lnTo>
                  <a:lnTo>
                    <a:pt x="1304" y="166"/>
                  </a:lnTo>
                  <a:lnTo>
                    <a:pt x="1308" y="166"/>
                  </a:lnTo>
                  <a:lnTo>
                    <a:pt x="1312" y="166"/>
                  </a:lnTo>
                  <a:lnTo>
                    <a:pt x="1314" y="164"/>
                  </a:lnTo>
                  <a:lnTo>
                    <a:pt x="1318" y="166"/>
                  </a:lnTo>
                  <a:lnTo>
                    <a:pt x="1321" y="162"/>
                  </a:lnTo>
                  <a:lnTo>
                    <a:pt x="1322" y="162"/>
                  </a:lnTo>
                  <a:lnTo>
                    <a:pt x="1329" y="157"/>
                  </a:lnTo>
                  <a:lnTo>
                    <a:pt x="1339" y="153"/>
                  </a:lnTo>
                  <a:lnTo>
                    <a:pt x="1343" y="149"/>
                  </a:lnTo>
                  <a:lnTo>
                    <a:pt x="1363" y="157"/>
                  </a:lnTo>
                  <a:lnTo>
                    <a:pt x="1366" y="156"/>
                  </a:lnTo>
                  <a:lnTo>
                    <a:pt x="1366" y="157"/>
                  </a:lnTo>
                  <a:lnTo>
                    <a:pt x="1367" y="160"/>
                  </a:lnTo>
                  <a:lnTo>
                    <a:pt x="1370" y="156"/>
                  </a:lnTo>
                  <a:lnTo>
                    <a:pt x="1372" y="157"/>
                  </a:lnTo>
                  <a:lnTo>
                    <a:pt x="1375" y="160"/>
                  </a:lnTo>
                  <a:lnTo>
                    <a:pt x="1376" y="157"/>
                  </a:lnTo>
                  <a:lnTo>
                    <a:pt x="1384" y="160"/>
                  </a:lnTo>
                  <a:lnTo>
                    <a:pt x="1396" y="166"/>
                  </a:lnTo>
                  <a:lnTo>
                    <a:pt x="1396" y="170"/>
                  </a:lnTo>
                  <a:lnTo>
                    <a:pt x="1397" y="169"/>
                  </a:lnTo>
                  <a:lnTo>
                    <a:pt x="1462" y="169"/>
                  </a:lnTo>
                  <a:lnTo>
                    <a:pt x="1615" y="169"/>
                  </a:lnTo>
                  <a:lnTo>
                    <a:pt x="1785" y="169"/>
                  </a:lnTo>
                  <a:lnTo>
                    <a:pt x="1786" y="169"/>
                  </a:lnTo>
                  <a:lnTo>
                    <a:pt x="1786" y="164"/>
                  </a:lnTo>
                  <a:lnTo>
                    <a:pt x="1785" y="162"/>
                  </a:lnTo>
                  <a:lnTo>
                    <a:pt x="1778" y="162"/>
                  </a:lnTo>
                  <a:lnTo>
                    <a:pt x="1782" y="156"/>
                  </a:lnTo>
                  <a:lnTo>
                    <a:pt x="1776" y="152"/>
                  </a:lnTo>
                  <a:lnTo>
                    <a:pt x="1772" y="152"/>
                  </a:lnTo>
                  <a:lnTo>
                    <a:pt x="1769" y="153"/>
                  </a:lnTo>
                  <a:lnTo>
                    <a:pt x="1765" y="156"/>
                  </a:lnTo>
                  <a:lnTo>
                    <a:pt x="1761" y="156"/>
                  </a:lnTo>
                  <a:lnTo>
                    <a:pt x="1759" y="146"/>
                  </a:lnTo>
                  <a:lnTo>
                    <a:pt x="1761" y="136"/>
                  </a:lnTo>
                  <a:lnTo>
                    <a:pt x="1759" y="136"/>
                  </a:lnTo>
                  <a:lnTo>
                    <a:pt x="1752" y="136"/>
                  </a:lnTo>
                  <a:lnTo>
                    <a:pt x="1752" y="132"/>
                  </a:lnTo>
                  <a:lnTo>
                    <a:pt x="1752" y="125"/>
                  </a:lnTo>
                  <a:lnTo>
                    <a:pt x="1756" y="121"/>
                  </a:lnTo>
                  <a:lnTo>
                    <a:pt x="1759" y="104"/>
                  </a:lnTo>
                  <a:lnTo>
                    <a:pt x="1761" y="102"/>
                  </a:lnTo>
                  <a:lnTo>
                    <a:pt x="1765" y="98"/>
                  </a:lnTo>
                  <a:lnTo>
                    <a:pt x="1769" y="92"/>
                  </a:lnTo>
                  <a:lnTo>
                    <a:pt x="1773" y="92"/>
                  </a:lnTo>
                  <a:lnTo>
                    <a:pt x="1778" y="87"/>
                  </a:lnTo>
                  <a:lnTo>
                    <a:pt x="1782" y="84"/>
                  </a:lnTo>
                  <a:lnTo>
                    <a:pt x="1786" y="88"/>
                  </a:lnTo>
                  <a:lnTo>
                    <a:pt x="1790" y="87"/>
                  </a:lnTo>
                  <a:lnTo>
                    <a:pt x="1793" y="87"/>
                  </a:lnTo>
                  <a:lnTo>
                    <a:pt x="1797" y="91"/>
                  </a:lnTo>
                  <a:lnTo>
                    <a:pt x="1799" y="99"/>
                  </a:lnTo>
                  <a:lnTo>
                    <a:pt x="1803" y="102"/>
                  </a:lnTo>
                  <a:lnTo>
                    <a:pt x="1806" y="111"/>
                  </a:lnTo>
                  <a:lnTo>
                    <a:pt x="1809" y="112"/>
                  </a:lnTo>
                  <a:lnTo>
                    <a:pt x="1810" y="112"/>
                  </a:lnTo>
                  <a:lnTo>
                    <a:pt x="1814" y="115"/>
                  </a:lnTo>
                  <a:lnTo>
                    <a:pt x="1821" y="112"/>
                  </a:lnTo>
                  <a:lnTo>
                    <a:pt x="1827" y="119"/>
                  </a:lnTo>
                  <a:lnTo>
                    <a:pt x="1834" y="125"/>
                  </a:lnTo>
                  <a:lnTo>
                    <a:pt x="1844" y="136"/>
                  </a:lnTo>
                  <a:lnTo>
                    <a:pt x="1855" y="136"/>
                  </a:lnTo>
                  <a:lnTo>
                    <a:pt x="1857" y="133"/>
                  </a:lnTo>
                  <a:lnTo>
                    <a:pt x="1860" y="129"/>
                  </a:lnTo>
                  <a:lnTo>
                    <a:pt x="1864" y="128"/>
                  </a:lnTo>
                  <a:lnTo>
                    <a:pt x="1867" y="123"/>
                  </a:lnTo>
                  <a:lnTo>
                    <a:pt x="1864" y="115"/>
                  </a:lnTo>
                  <a:lnTo>
                    <a:pt x="1872" y="112"/>
                  </a:lnTo>
                  <a:lnTo>
                    <a:pt x="1881" y="107"/>
                  </a:lnTo>
                  <a:lnTo>
                    <a:pt x="1888" y="98"/>
                  </a:lnTo>
                  <a:lnTo>
                    <a:pt x="1889" y="95"/>
                  </a:lnTo>
                  <a:lnTo>
                    <a:pt x="1894" y="91"/>
                  </a:lnTo>
                  <a:lnTo>
                    <a:pt x="1905" y="70"/>
                  </a:lnTo>
                  <a:lnTo>
                    <a:pt x="1909" y="67"/>
                  </a:lnTo>
                  <a:lnTo>
                    <a:pt x="1915" y="67"/>
                  </a:lnTo>
                  <a:lnTo>
                    <a:pt x="1930" y="74"/>
                  </a:lnTo>
                  <a:lnTo>
                    <a:pt x="1946" y="74"/>
                  </a:lnTo>
                  <a:lnTo>
                    <a:pt x="1956" y="74"/>
                  </a:lnTo>
                  <a:lnTo>
                    <a:pt x="1960" y="70"/>
                  </a:lnTo>
                  <a:lnTo>
                    <a:pt x="1967" y="53"/>
                  </a:lnTo>
                  <a:lnTo>
                    <a:pt x="1976" y="46"/>
                  </a:lnTo>
                  <a:lnTo>
                    <a:pt x="1978" y="34"/>
                  </a:lnTo>
                  <a:lnTo>
                    <a:pt x="1983" y="29"/>
                  </a:lnTo>
                  <a:lnTo>
                    <a:pt x="1987" y="24"/>
                  </a:lnTo>
                  <a:lnTo>
                    <a:pt x="2010" y="13"/>
                  </a:lnTo>
                  <a:lnTo>
                    <a:pt x="2014" y="5"/>
                  </a:lnTo>
                  <a:lnTo>
                    <a:pt x="2017" y="0"/>
                  </a:lnTo>
                  <a:lnTo>
                    <a:pt x="2022" y="0"/>
                  </a:lnTo>
                  <a:lnTo>
                    <a:pt x="2029" y="0"/>
                  </a:lnTo>
                  <a:lnTo>
                    <a:pt x="2036" y="5"/>
                  </a:lnTo>
                  <a:lnTo>
                    <a:pt x="2045" y="13"/>
                  </a:lnTo>
                  <a:lnTo>
                    <a:pt x="2046" y="49"/>
                  </a:lnTo>
                  <a:lnTo>
                    <a:pt x="2049" y="54"/>
                  </a:lnTo>
                  <a:lnTo>
                    <a:pt x="2049" y="71"/>
                  </a:lnTo>
                  <a:lnTo>
                    <a:pt x="2058" y="104"/>
                  </a:lnTo>
                  <a:lnTo>
                    <a:pt x="2062" y="116"/>
                  </a:lnTo>
                  <a:lnTo>
                    <a:pt x="2063" y="121"/>
                  </a:lnTo>
                  <a:lnTo>
                    <a:pt x="2075" y="128"/>
                  </a:lnTo>
                  <a:lnTo>
                    <a:pt x="2079" y="125"/>
                  </a:lnTo>
                  <a:lnTo>
                    <a:pt x="2096" y="128"/>
                  </a:lnTo>
                  <a:lnTo>
                    <a:pt x="2103" y="129"/>
                  </a:lnTo>
                  <a:lnTo>
                    <a:pt x="2109" y="138"/>
                  </a:lnTo>
                  <a:lnTo>
                    <a:pt x="2113" y="146"/>
                  </a:lnTo>
                  <a:lnTo>
                    <a:pt x="2116" y="156"/>
                  </a:lnTo>
                  <a:lnTo>
                    <a:pt x="2121" y="169"/>
                  </a:lnTo>
                  <a:lnTo>
                    <a:pt x="2120" y="177"/>
                  </a:lnTo>
                  <a:lnTo>
                    <a:pt x="2121" y="186"/>
                  </a:lnTo>
                  <a:lnTo>
                    <a:pt x="2124" y="191"/>
                  </a:lnTo>
                  <a:lnTo>
                    <a:pt x="2126" y="198"/>
                  </a:lnTo>
                  <a:lnTo>
                    <a:pt x="2128" y="244"/>
                  </a:lnTo>
                  <a:lnTo>
                    <a:pt x="2128" y="252"/>
                  </a:lnTo>
                  <a:lnTo>
                    <a:pt x="2130" y="263"/>
                  </a:lnTo>
                  <a:lnTo>
                    <a:pt x="2126" y="276"/>
                  </a:lnTo>
                  <a:lnTo>
                    <a:pt x="2124" y="302"/>
                  </a:lnTo>
                  <a:lnTo>
                    <a:pt x="2124" y="331"/>
                  </a:lnTo>
                  <a:lnTo>
                    <a:pt x="2126" y="340"/>
                  </a:lnTo>
                  <a:lnTo>
                    <a:pt x="2124" y="353"/>
                  </a:lnTo>
                  <a:lnTo>
                    <a:pt x="2196" y="331"/>
                  </a:lnTo>
                  <a:lnTo>
                    <a:pt x="2278" y="406"/>
                  </a:lnTo>
                  <a:lnTo>
                    <a:pt x="2369" y="486"/>
                  </a:lnTo>
                  <a:lnTo>
                    <a:pt x="2401" y="477"/>
                  </a:lnTo>
                  <a:lnTo>
                    <a:pt x="2410" y="480"/>
                  </a:lnTo>
                  <a:lnTo>
                    <a:pt x="2411" y="481"/>
                  </a:lnTo>
                  <a:lnTo>
                    <a:pt x="2416" y="486"/>
                  </a:lnTo>
                  <a:lnTo>
                    <a:pt x="2418" y="491"/>
                  </a:lnTo>
                  <a:lnTo>
                    <a:pt x="2420" y="491"/>
                  </a:lnTo>
                  <a:lnTo>
                    <a:pt x="2431" y="488"/>
                  </a:lnTo>
                  <a:lnTo>
                    <a:pt x="2434" y="484"/>
                  </a:lnTo>
                  <a:lnTo>
                    <a:pt x="2435" y="484"/>
                  </a:lnTo>
                  <a:lnTo>
                    <a:pt x="2440" y="486"/>
                  </a:lnTo>
                  <a:lnTo>
                    <a:pt x="2444" y="481"/>
                  </a:lnTo>
                  <a:lnTo>
                    <a:pt x="2444" y="480"/>
                  </a:lnTo>
                  <a:lnTo>
                    <a:pt x="2447" y="473"/>
                  </a:lnTo>
                  <a:lnTo>
                    <a:pt x="2447" y="471"/>
                  </a:lnTo>
                  <a:lnTo>
                    <a:pt x="2451" y="471"/>
                  </a:lnTo>
                  <a:lnTo>
                    <a:pt x="2457" y="469"/>
                  </a:lnTo>
                  <a:lnTo>
                    <a:pt x="2464" y="471"/>
                  </a:lnTo>
                  <a:lnTo>
                    <a:pt x="2468" y="471"/>
                  </a:lnTo>
                  <a:lnTo>
                    <a:pt x="2472" y="469"/>
                  </a:lnTo>
                  <a:lnTo>
                    <a:pt x="2474" y="469"/>
                  </a:lnTo>
                  <a:lnTo>
                    <a:pt x="2476" y="469"/>
                  </a:lnTo>
                  <a:lnTo>
                    <a:pt x="2478" y="469"/>
                  </a:lnTo>
                  <a:lnTo>
                    <a:pt x="2481" y="469"/>
                  </a:lnTo>
                  <a:lnTo>
                    <a:pt x="2481" y="464"/>
                  </a:lnTo>
                  <a:lnTo>
                    <a:pt x="2485" y="460"/>
                  </a:lnTo>
                  <a:lnTo>
                    <a:pt x="2485" y="454"/>
                  </a:lnTo>
                  <a:lnTo>
                    <a:pt x="2489" y="452"/>
                  </a:lnTo>
                  <a:lnTo>
                    <a:pt x="2489" y="446"/>
                  </a:lnTo>
                  <a:lnTo>
                    <a:pt x="2492" y="443"/>
                  </a:lnTo>
                  <a:lnTo>
                    <a:pt x="2498" y="443"/>
                  </a:lnTo>
                  <a:lnTo>
                    <a:pt x="2500" y="446"/>
                  </a:lnTo>
                  <a:lnTo>
                    <a:pt x="2502" y="442"/>
                  </a:lnTo>
                  <a:lnTo>
                    <a:pt x="2506" y="439"/>
                  </a:lnTo>
                  <a:lnTo>
                    <a:pt x="2509" y="433"/>
                  </a:lnTo>
                  <a:lnTo>
                    <a:pt x="2506" y="428"/>
                  </a:lnTo>
                  <a:lnTo>
                    <a:pt x="2513" y="430"/>
                  </a:lnTo>
                  <a:lnTo>
                    <a:pt x="2522" y="426"/>
                  </a:lnTo>
                  <a:lnTo>
                    <a:pt x="2527" y="422"/>
                  </a:lnTo>
                  <a:lnTo>
                    <a:pt x="2530" y="423"/>
                  </a:lnTo>
                  <a:lnTo>
                    <a:pt x="2534" y="422"/>
                  </a:lnTo>
                  <a:lnTo>
                    <a:pt x="2536" y="419"/>
                  </a:lnTo>
                  <a:lnTo>
                    <a:pt x="2539" y="418"/>
                  </a:lnTo>
                  <a:lnTo>
                    <a:pt x="2541" y="419"/>
                  </a:lnTo>
                  <a:lnTo>
                    <a:pt x="2543" y="418"/>
                  </a:lnTo>
                  <a:lnTo>
                    <a:pt x="2546" y="413"/>
                  </a:lnTo>
                  <a:lnTo>
                    <a:pt x="2547" y="413"/>
                  </a:lnTo>
                  <a:lnTo>
                    <a:pt x="2551" y="406"/>
                  </a:lnTo>
                  <a:lnTo>
                    <a:pt x="2556" y="406"/>
                  </a:lnTo>
                  <a:lnTo>
                    <a:pt x="2560" y="406"/>
                  </a:lnTo>
                  <a:lnTo>
                    <a:pt x="2563" y="406"/>
                  </a:lnTo>
                  <a:lnTo>
                    <a:pt x="2564" y="405"/>
                  </a:lnTo>
                  <a:lnTo>
                    <a:pt x="2567" y="406"/>
                  </a:lnTo>
                  <a:lnTo>
                    <a:pt x="2568" y="409"/>
                  </a:lnTo>
                  <a:lnTo>
                    <a:pt x="2571" y="411"/>
                  </a:lnTo>
                  <a:lnTo>
                    <a:pt x="2573" y="406"/>
                  </a:lnTo>
                  <a:lnTo>
                    <a:pt x="2580" y="402"/>
                  </a:lnTo>
                  <a:lnTo>
                    <a:pt x="2588" y="411"/>
                  </a:lnTo>
                  <a:lnTo>
                    <a:pt x="2585" y="405"/>
                  </a:lnTo>
                  <a:lnTo>
                    <a:pt x="2590" y="405"/>
                  </a:lnTo>
                  <a:lnTo>
                    <a:pt x="2592" y="402"/>
                  </a:lnTo>
                  <a:lnTo>
                    <a:pt x="2592" y="405"/>
                  </a:lnTo>
                  <a:lnTo>
                    <a:pt x="2599" y="406"/>
                  </a:lnTo>
                  <a:lnTo>
                    <a:pt x="2601" y="405"/>
                  </a:lnTo>
                  <a:lnTo>
                    <a:pt x="2604" y="411"/>
                  </a:lnTo>
                  <a:lnTo>
                    <a:pt x="2605" y="409"/>
                  </a:lnTo>
                  <a:lnTo>
                    <a:pt x="2609" y="409"/>
                  </a:lnTo>
                  <a:lnTo>
                    <a:pt x="2608" y="411"/>
                  </a:lnTo>
                  <a:lnTo>
                    <a:pt x="2609" y="415"/>
                  </a:lnTo>
                  <a:lnTo>
                    <a:pt x="2614" y="415"/>
                  </a:lnTo>
                  <a:lnTo>
                    <a:pt x="2616" y="419"/>
                  </a:lnTo>
                  <a:lnTo>
                    <a:pt x="2618" y="422"/>
                  </a:lnTo>
                  <a:lnTo>
                    <a:pt x="2616" y="423"/>
                  </a:lnTo>
                  <a:lnTo>
                    <a:pt x="2621" y="428"/>
                  </a:lnTo>
                  <a:lnTo>
                    <a:pt x="2621" y="430"/>
                  </a:lnTo>
                  <a:lnTo>
                    <a:pt x="2625" y="435"/>
                  </a:lnTo>
                  <a:lnTo>
                    <a:pt x="2622" y="442"/>
                  </a:lnTo>
                  <a:lnTo>
                    <a:pt x="2622" y="443"/>
                  </a:lnTo>
                  <a:lnTo>
                    <a:pt x="2629" y="443"/>
                  </a:lnTo>
                  <a:lnTo>
                    <a:pt x="2629" y="446"/>
                  </a:lnTo>
                  <a:lnTo>
                    <a:pt x="2625" y="450"/>
                  </a:lnTo>
                  <a:lnTo>
                    <a:pt x="2626" y="459"/>
                  </a:lnTo>
                  <a:lnTo>
                    <a:pt x="2625" y="459"/>
                  </a:lnTo>
                  <a:lnTo>
                    <a:pt x="2622" y="460"/>
                  </a:lnTo>
                  <a:lnTo>
                    <a:pt x="2621" y="459"/>
                  </a:lnTo>
                  <a:lnTo>
                    <a:pt x="2618" y="460"/>
                  </a:lnTo>
                  <a:lnTo>
                    <a:pt x="2621" y="464"/>
                  </a:lnTo>
                  <a:lnTo>
                    <a:pt x="2618" y="471"/>
                  </a:lnTo>
                  <a:lnTo>
                    <a:pt x="2614" y="471"/>
                  </a:lnTo>
                  <a:lnTo>
                    <a:pt x="2614" y="473"/>
                  </a:lnTo>
                  <a:lnTo>
                    <a:pt x="2612" y="480"/>
                  </a:lnTo>
                  <a:lnTo>
                    <a:pt x="2609" y="480"/>
                  </a:lnTo>
                  <a:lnTo>
                    <a:pt x="2604" y="484"/>
                  </a:lnTo>
                  <a:lnTo>
                    <a:pt x="2604" y="491"/>
                  </a:lnTo>
                  <a:lnTo>
                    <a:pt x="2599" y="497"/>
                  </a:lnTo>
                  <a:lnTo>
                    <a:pt x="2601" y="500"/>
                  </a:lnTo>
                  <a:lnTo>
                    <a:pt x="2604" y="501"/>
                  </a:lnTo>
                  <a:lnTo>
                    <a:pt x="2608" y="512"/>
                  </a:lnTo>
                  <a:lnTo>
                    <a:pt x="2609" y="514"/>
                  </a:lnTo>
                  <a:lnTo>
                    <a:pt x="2609" y="518"/>
                  </a:lnTo>
                  <a:lnTo>
                    <a:pt x="2612" y="518"/>
                  </a:lnTo>
                  <a:lnTo>
                    <a:pt x="2614" y="521"/>
                  </a:lnTo>
                  <a:lnTo>
                    <a:pt x="2618" y="514"/>
                  </a:lnTo>
                  <a:lnTo>
                    <a:pt x="2626" y="514"/>
                  </a:lnTo>
                  <a:lnTo>
                    <a:pt x="2629" y="512"/>
                  </a:lnTo>
                  <a:lnTo>
                    <a:pt x="2631" y="512"/>
                  </a:lnTo>
                  <a:lnTo>
                    <a:pt x="2633" y="510"/>
                  </a:lnTo>
                  <a:lnTo>
                    <a:pt x="2635" y="510"/>
                  </a:lnTo>
                  <a:lnTo>
                    <a:pt x="2642" y="510"/>
                  </a:lnTo>
                  <a:lnTo>
                    <a:pt x="2646" y="508"/>
                  </a:lnTo>
                  <a:lnTo>
                    <a:pt x="2646" y="505"/>
                  </a:lnTo>
                  <a:lnTo>
                    <a:pt x="2650" y="501"/>
                  </a:lnTo>
                  <a:lnTo>
                    <a:pt x="2653" y="495"/>
                  </a:lnTo>
                  <a:lnTo>
                    <a:pt x="2655" y="493"/>
                  </a:lnTo>
                  <a:lnTo>
                    <a:pt x="2655" y="488"/>
                  </a:lnTo>
                  <a:lnTo>
                    <a:pt x="2655" y="486"/>
                  </a:lnTo>
                  <a:lnTo>
                    <a:pt x="2659" y="488"/>
                  </a:lnTo>
                  <a:lnTo>
                    <a:pt x="2662" y="486"/>
                  </a:lnTo>
                  <a:lnTo>
                    <a:pt x="2659" y="481"/>
                  </a:lnTo>
                  <a:lnTo>
                    <a:pt x="2662" y="480"/>
                  </a:lnTo>
                  <a:lnTo>
                    <a:pt x="2659" y="477"/>
                  </a:lnTo>
                  <a:lnTo>
                    <a:pt x="2659" y="476"/>
                  </a:lnTo>
                  <a:lnTo>
                    <a:pt x="2655" y="467"/>
                  </a:lnTo>
                  <a:lnTo>
                    <a:pt x="2659" y="464"/>
                  </a:lnTo>
                  <a:lnTo>
                    <a:pt x="2662" y="459"/>
                  </a:lnTo>
                  <a:lnTo>
                    <a:pt x="2663" y="456"/>
                  </a:lnTo>
                  <a:lnTo>
                    <a:pt x="2666" y="456"/>
                  </a:lnTo>
                  <a:lnTo>
                    <a:pt x="2667" y="452"/>
                  </a:lnTo>
                  <a:lnTo>
                    <a:pt x="2674" y="447"/>
                  </a:lnTo>
                  <a:lnTo>
                    <a:pt x="2672" y="446"/>
                  </a:lnTo>
                  <a:lnTo>
                    <a:pt x="2676" y="442"/>
                  </a:lnTo>
                  <a:lnTo>
                    <a:pt x="2680" y="428"/>
                  </a:lnTo>
                  <a:lnTo>
                    <a:pt x="2683" y="430"/>
                  </a:lnTo>
                  <a:lnTo>
                    <a:pt x="2689" y="426"/>
                  </a:lnTo>
                  <a:lnTo>
                    <a:pt x="2697" y="426"/>
                  </a:lnTo>
                  <a:lnTo>
                    <a:pt x="2700" y="426"/>
                  </a:lnTo>
                  <a:lnTo>
                    <a:pt x="2701" y="428"/>
                  </a:lnTo>
                  <a:lnTo>
                    <a:pt x="2700" y="430"/>
                  </a:lnTo>
                  <a:lnTo>
                    <a:pt x="2701" y="433"/>
                  </a:lnTo>
                  <a:lnTo>
                    <a:pt x="2704" y="430"/>
                  </a:lnTo>
                  <a:lnTo>
                    <a:pt x="2708" y="433"/>
                  </a:lnTo>
                  <a:lnTo>
                    <a:pt x="2715" y="430"/>
                  </a:lnTo>
                  <a:lnTo>
                    <a:pt x="2720" y="430"/>
                  </a:lnTo>
                  <a:lnTo>
                    <a:pt x="2721" y="435"/>
                  </a:lnTo>
                  <a:lnTo>
                    <a:pt x="2720" y="437"/>
                  </a:lnTo>
                  <a:lnTo>
                    <a:pt x="2724" y="437"/>
                  </a:lnTo>
                  <a:lnTo>
                    <a:pt x="2728" y="433"/>
                  </a:lnTo>
                  <a:lnTo>
                    <a:pt x="2732" y="423"/>
                  </a:lnTo>
                  <a:lnTo>
                    <a:pt x="2734" y="413"/>
                  </a:lnTo>
                  <a:lnTo>
                    <a:pt x="2737" y="411"/>
                  </a:lnTo>
                  <a:lnTo>
                    <a:pt x="2738" y="405"/>
                  </a:lnTo>
                  <a:lnTo>
                    <a:pt x="2732" y="402"/>
                  </a:lnTo>
                  <a:lnTo>
                    <a:pt x="2732" y="401"/>
                  </a:lnTo>
                  <a:lnTo>
                    <a:pt x="2732" y="398"/>
                  </a:lnTo>
                  <a:lnTo>
                    <a:pt x="2734" y="396"/>
                  </a:lnTo>
                  <a:lnTo>
                    <a:pt x="2737" y="388"/>
                  </a:lnTo>
                  <a:lnTo>
                    <a:pt x="2737" y="379"/>
                  </a:lnTo>
                  <a:lnTo>
                    <a:pt x="2738" y="372"/>
                  </a:lnTo>
                  <a:lnTo>
                    <a:pt x="2737" y="365"/>
                  </a:lnTo>
                  <a:lnTo>
                    <a:pt x="2741" y="365"/>
                  </a:lnTo>
                  <a:lnTo>
                    <a:pt x="2747" y="364"/>
                  </a:lnTo>
                  <a:lnTo>
                    <a:pt x="2747" y="360"/>
                  </a:lnTo>
                  <a:lnTo>
                    <a:pt x="2754" y="355"/>
                  </a:lnTo>
                  <a:lnTo>
                    <a:pt x="2758" y="360"/>
                  </a:lnTo>
                  <a:lnTo>
                    <a:pt x="2759" y="360"/>
                  </a:lnTo>
                  <a:lnTo>
                    <a:pt x="2762" y="357"/>
                  </a:lnTo>
                  <a:lnTo>
                    <a:pt x="2766" y="361"/>
                  </a:lnTo>
                  <a:lnTo>
                    <a:pt x="2763" y="368"/>
                  </a:lnTo>
                  <a:lnTo>
                    <a:pt x="2766" y="370"/>
                  </a:lnTo>
                  <a:lnTo>
                    <a:pt x="2771" y="368"/>
                  </a:lnTo>
                  <a:lnTo>
                    <a:pt x="2779" y="370"/>
                  </a:lnTo>
                  <a:lnTo>
                    <a:pt x="2779" y="365"/>
                  </a:lnTo>
                  <a:lnTo>
                    <a:pt x="2783" y="364"/>
                  </a:lnTo>
                  <a:lnTo>
                    <a:pt x="2788" y="357"/>
                  </a:lnTo>
                  <a:lnTo>
                    <a:pt x="2795" y="351"/>
                  </a:lnTo>
                  <a:lnTo>
                    <a:pt x="2799" y="344"/>
                  </a:lnTo>
                  <a:lnTo>
                    <a:pt x="2796" y="343"/>
                  </a:lnTo>
                  <a:lnTo>
                    <a:pt x="2795" y="336"/>
                  </a:lnTo>
                  <a:lnTo>
                    <a:pt x="2799" y="331"/>
                  </a:lnTo>
                  <a:lnTo>
                    <a:pt x="2800" y="331"/>
                  </a:lnTo>
                  <a:lnTo>
                    <a:pt x="2803" y="334"/>
                  </a:lnTo>
                  <a:lnTo>
                    <a:pt x="2803" y="336"/>
                  </a:lnTo>
                  <a:lnTo>
                    <a:pt x="2804" y="338"/>
                  </a:lnTo>
                  <a:lnTo>
                    <a:pt x="2809" y="336"/>
                  </a:lnTo>
                  <a:lnTo>
                    <a:pt x="2812" y="331"/>
                  </a:lnTo>
                  <a:lnTo>
                    <a:pt x="2816" y="327"/>
                  </a:lnTo>
                  <a:lnTo>
                    <a:pt x="2813" y="326"/>
                  </a:lnTo>
                  <a:lnTo>
                    <a:pt x="2817" y="326"/>
                  </a:lnTo>
                  <a:lnTo>
                    <a:pt x="2820" y="326"/>
                  </a:lnTo>
                  <a:lnTo>
                    <a:pt x="2820" y="331"/>
                  </a:lnTo>
                  <a:lnTo>
                    <a:pt x="2824" y="331"/>
                  </a:lnTo>
                  <a:lnTo>
                    <a:pt x="2827" y="331"/>
                  </a:lnTo>
                  <a:lnTo>
                    <a:pt x="2827" y="327"/>
                  </a:lnTo>
                  <a:lnTo>
                    <a:pt x="2831" y="321"/>
                  </a:lnTo>
                  <a:lnTo>
                    <a:pt x="2829" y="319"/>
                  </a:lnTo>
                  <a:lnTo>
                    <a:pt x="2841" y="310"/>
                  </a:lnTo>
                  <a:lnTo>
                    <a:pt x="2846" y="303"/>
                  </a:lnTo>
                  <a:lnTo>
                    <a:pt x="2848" y="306"/>
                  </a:lnTo>
                  <a:lnTo>
                    <a:pt x="2853" y="314"/>
                  </a:lnTo>
                  <a:lnTo>
                    <a:pt x="2850" y="316"/>
                  </a:lnTo>
                  <a:lnTo>
                    <a:pt x="2850" y="319"/>
                  </a:lnTo>
                  <a:lnTo>
                    <a:pt x="2854" y="323"/>
                  </a:lnTo>
                  <a:lnTo>
                    <a:pt x="2861" y="331"/>
                  </a:lnTo>
                  <a:lnTo>
                    <a:pt x="2862" y="334"/>
                  </a:lnTo>
                  <a:lnTo>
                    <a:pt x="2865" y="334"/>
                  </a:lnTo>
                  <a:lnTo>
                    <a:pt x="2874" y="330"/>
                  </a:lnTo>
                  <a:lnTo>
                    <a:pt x="2874" y="326"/>
                  </a:lnTo>
                  <a:lnTo>
                    <a:pt x="2875" y="326"/>
                  </a:lnTo>
                  <a:lnTo>
                    <a:pt x="2878" y="319"/>
                  </a:lnTo>
                  <a:lnTo>
                    <a:pt x="2878" y="316"/>
                  </a:lnTo>
                  <a:lnTo>
                    <a:pt x="2878" y="314"/>
                  </a:lnTo>
                  <a:lnTo>
                    <a:pt x="2881" y="312"/>
                  </a:lnTo>
                  <a:lnTo>
                    <a:pt x="2885" y="314"/>
                  </a:lnTo>
                  <a:lnTo>
                    <a:pt x="2887" y="314"/>
                  </a:lnTo>
                  <a:lnTo>
                    <a:pt x="2891" y="312"/>
                  </a:lnTo>
                  <a:lnTo>
                    <a:pt x="2894" y="312"/>
                  </a:lnTo>
                  <a:lnTo>
                    <a:pt x="2898" y="307"/>
                  </a:lnTo>
                  <a:lnTo>
                    <a:pt x="2902" y="302"/>
                  </a:lnTo>
                  <a:lnTo>
                    <a:pt x="2904" y="302"/>
                  </a:lnTo>
                  <a:lnTo>
                    <a:pt x="2908" y="297"/>
                  </a:lnTo>
                  <a:lnTo>
                    <a:pt x="2915" y="297"/>
                  </a:lnTo>
                  <a:lnTo>
                    <a:pt x="2919" y="290"/>
                  </a:lnTo>
                  <a:lnTo>
                    <a:pt x="2916" y="290"/>
                  </a:lnTo>
                  <a:lnTo>
                    <a:pt x="2919" y="286"/>
                  </a:lnTo>
                  <a:lnTo>
                    <a:pt x="2916" y="285"/>
                  </a:lnTo>
                  <a:lnTo>
                    <a:pt x="2920" y="282"/>
                  </a:lnTo>
                  <a:lnTo>
                    <a:pt x="2928" y="272"/>
                  </a:lnTo>
                  <a:lnTo>
                    <a:pt x="2933" y="268"/>
                  </a:lnTo>
                  <a:lnTo>
                    <a:pt x="2933" y="265"/>
                  </a:lnTo>
                  <a:lnTo>
                    <a:pt x="2933" y="263"/>
                  </a:lnTo>
                  <a:lnTo>
                    <a:pt x="2936" y="265"/>
                  </a:lnTo>
                  <a:lnTo>
                    <a:pt x="2943" y="263"/>
                  </a:lnTo>
                  <a:lnTo>
                    <a:pt x="2947" y="258"/>
                  </a:lnTo>
                  <a:lnTo>
                    <a:pt x="2952" y="254"/>
                  </a:lnTo>
                  <a:lnTo>
                    <a:pt x="2957" y="249"/>
                  </a:lnTo>
                  <a:lnTo>
                    <a:pt x="2960" y="252"/>
                  </a:lnTo>
                  <a:lnTo>
                    <a:pt x="2961" y="252"/>
                  </a:lnTo>
                  <a:lnTo>
                    <a:pt x="2969" y="248"/>
                  </a:lnTo>
                  <a:lnTo>
                    <a:pt x="2969" y="245"/>
                  </a:lnTo>
                  <a:lnTo>
                    <a:pt x="2973" y="241"/>
                  </a:lnTo>
                  <a:lnTo>
                    <a:pt x="2973" y="239"/>
                  </a:lnTo>
                  <a:lnTo>
                    <a:pt x="2977" y="235"/>
                  </a:lnTo>
                  <a:lnTo>
                    <a:pt x="2981" y="237"/>
                  </a:lnTo>
                  <a:lnTo>
                    <a:pt x="2983" y="237"/>
                  </a:lnTo>
                  <a:lnTo>
                    <a:pt x="2990" y="237"/>
                  </a:lnTo>
                  <a:lnTo>
                    <a:pt x="2991" y="244"/>
                  </a:lnTo>
                  <a:lnTo>
                    <a:pt x="2987" y="249"/>
                  </a:lnTo>
                  <a:lnTo>
                    <a:pt x="2981" y="256"/>
                  </a:lnTo>
                  <a:lnTo>
                    <a:pt x="2983" y="258"/>
                  </a:lnTo>
                  <a:lnTo>
                    <a:pt x="2981" y="261"/>
                  </a:lnTo>
                  <a:lnTo>
                    <a:pt x="2977" y="269"/>
                  </a:lnTo>
                  <a:lnTo>
                    <a:pt x="2977" y="272"/>
                  </a:lnTo>
                  <a:lnTo>
                    <a:pt x="2974" y="278"/>
                  </a:lnTo>
                  <a:lnTo>
                    <a:pt x="2977" y="280"/>
                  </a:lnTo>
                  <a:lnTo>
                    <a:pt x="2981" y="280"/>
                  </a:lnTo>
                  <a:lnTo>
                    <a:pt x="2987" y="280"/>
                  </a:lnTo>
                  <a:lnTo>
                    <a:pt x="2990" y="282"/>
                  </a:lnTo>
                  <a:lnTo>
                    <a:pt x="2991" y="286"/>
                  </a:lnTo>
                  <a:lnTo>
                    <a:pt x="2994" y="289"/>
                  </a:lnTo>
                  <a:lnTo>
                    <a:pt x="2997" y="286"/>
                  </a:lnTo>
                  <a:lnTo>
                    <a:pt x="2994" y="285"/>
                  </a:lnTo>
                  <a:lnTo>
                    <a:pt x="2994" y="282"/>
                  </a:lnTo>
                  <a:lnTo>
                    <a:pt x="2994" y="280"/>
                  </a:lnTo>
                  <a:lnTo>
                    <a:pt x="2998" y="278"/>
                  </a:lnTo>
                  <a:lnTo>
                    <a:pt x="2998" y="276"/>
                  </a:lnTo>
                  <a:lnTo>
                    <a:pt x="2998" y="273"/>
                  </a:lnTo>
                  <a:lnTo>
                    <a:pt x="2998" y="269"/>
                  </a:lnTo>
                  <a:lnTo>
                    <a:pt x="2998" y="265"/>
                  </a:lnTo>
                  <a:lnTo>
                    <a:pt x="3001" y="263"/>
                  </a:lnTo>
                  <a:lnTo>
                    <a:pt x="3003" y="261"/>
                  </a:lnTo>
                  <a:lnTo>
                    <a:pt x="3003" y="258"/>
                  </a:lnTo>
                  <a:lnTo>
                    <a:pt x="3005" y="256"/>
                  </a:lnTo>
                  <a:lnTo>
                    <a:pt x="3007" y="254"/>
                  </a:lnTo>
                  <a:lnTo>
                    <a:pt x="3014" y="249"/>
                  </a:lnTo>
                  <a:lnTo>
                    <a:pt x="3014" y="248"/>
                  </a:lnTo>
                  <a:lnTo>
                    <a:pt x="3018" y="248"/>
                  </a:lnTo>
                  <a:lnTo>
                    <a:pt x="3019" y="244"/>
                  </a:lnTo>
                  <a:lnTo>
                    <a:pt x="3024" y="241"/>
                  </a:lnTo>
                  <a:lnTo>
                    <a:pt x="3027" y="239"/>
                  </a:lnTo>
                  <a:lnTo>
                    <a:pt x="3031" y="241"/>
                  </a:lnTo>
                  <a:lnTo>
                    <a:pt x="3032" y="241"/>
                  </a:lnTo>
                  <a:lnTo>
                    <a:pt x="3039" y="235"/>
                  </a:lnTo>
                  <a:lnTo>
                    <a:pt x="3041" y="231"/>
                  </a:lnTo>
                  <a:lnTo>
                    <a:pt x="3045" y="224"/>
                  </a:lnTo>
                  <a:lnTo>
                    <a:pt x="3045" y="220"/>
                  </a:lnTo>
                  <a:lnTo>
                    <a:pt x="3048" y="220"/>
                  </a:lnTo>
                  <a:lnTo>
                    <a:pt x="3052" y="220"/>
                  </a:lnTo>
                  <a:lnTo>
                    <a:pt x="3056" y="218"/>
                  </a:lnTo>
                  <a:lnTo>
                    <a:pt x="3059" y="218"/>
                  </a:lnTo>
                  <a:lnTo>
                    <a:pt x="3063" y="218"/>
                  </a:lnTo>
                  <a:lnTo>
                    <a:pt x="3068" y="215"/>
                  </a:lnTo>
                  <a:lnTo>
                    <a:pt x="3068" y="210"/>
                  </a:lnTo>
                  <a:lnTo>
                    <a:pt x="3072" y="204"/>
                  </a:lnTo>
                  <a:lnTo>
                    <a:pt x="3073" y="198"/>
                  </a:lnTo>
                  <a:lnTo>
                    <a:pt x="3077" y="194"/>
                  </a:lnTo>
                  <a:lnTo>
                    <a:pt x="3080" y="186"/>
                  </a:lnTo>
                  <a:lnTo>
                    <a:pt x="3080" y="183"/>
                  </a:lnTo>
                  <a:lnTo>
                    <a:pt x="3082" y="177"/>
                  </a:lnTo>
                  <a:lnTo>
                    <a:pt x="3080" y="177"/>
                  </a:lnTo>
                  <a:lnTo>
                    <a:pt x="3077" y="170"/>
                  </a:lnTo>
                  <a:lnTo>
                    <a:pt x="3080" y="169"/>
                  </a:lnTo>
                  <a:lnTo>
                    <a:pt x="3080" y="166"/>
                  </a:lnTo>
                  <a:lnTo>
                    <a:pt x="3080" y="162"/>
                  </a:lnTo>
                  <a:lnTo>
                    <a:pt x="3077" y="162"/>
                  </a:lnTo>
                  <a:lnTo>
                    <a:pt x="3077" y="160"/>
                  </a:lnTo>
                  <a:lnTo>
                    <a:pt x="3082" y="149"/>
                  </a:lnTo>
                  <a:lnTo>
                    <a:pt x="3082" y="145"/>
                  </a:lnTo>
                  <a:lnTo>
                    <a:pt x="3085" y="142"/>
                  </a:lnTo>
                  <a:lnTo>
                    <a:pt x="3082" y="138"/>
                  </a:lnTo>
                  <a:lnTo>
                    <a:pt x="3085" y="138"/>
                  </a:lnTo>
                  <a:lnTo>
                    <a:pt x="3085" y="132"/>
                  </a:lnTo>
                  <a:lnTo>
                    <a:pt x="3080" y="132"/>
                  </a:lnTo>
                  <a:lnTo>
                    <a:pt x="3080" y="129"/>
                  </a:lnTo>
                  <a:lnTo>
                    <a:pt x="3082" y="119"/>
                  </a:lnTo>
                  <a:lnTo>
                    <a:pt x="3082" y="115"/>
                  </a:lnTo>
                  <a:lnTo>
                    <a:pt x="3082" y="108"/>
                  </a:lnTo>
                  <a:lnTo>
                    <a:pt x="3082" y="104"/>
                  </a:lnTo>
                  <a:lnTo>
                    <a:pt x="3086" y="102"/>
                  </a:lnTo>
                  <a:lnTo>
                    <a:pt x="3089" y="99"/>
                  </a:lnTo>
                  <a:lnTo>
                    <a:pt x="3094" y="98"/>
                  </a:lnTo>
                  <a:lnTo>
                    <a:pt x="3094" y="92"/>
                  </a:lnTo>
                  <a:lnTo>
                    <a:pt x="3097" y="92"/>
                  </a:lnTo>
                  <a:lnTo>
                    <a:pt x="3102" y="88"/>
                  </a:lnTo>
                  <a:lnTo>
                    <a:pt x="3103" y="87"/>
                  </a:lnTo>
                  <a:lnTo>
                    <a:pt x="3106" y="87"/>
                  </a:lnTo>
                  <a:lnTo>
                    <a:pt x="3110" y="82"/>
                  </a:lnTo>
                  <a:lnTo>
                    <a:pt x="3113" y="84"/>
                  </a:lnTo>
                  <a:lnTo>
                    <a:pt x="3114" y="82"/>
                  </a:lnTo>
                  <a:lnTo>
                    <a:pt x="3117" y="84"/>
                  </a:lnTo>
                  <a:lnTo>
                    <a:pt x="3121" y="84"/>
                  </a:lnTo>
                  <a:lnTo>
                    <a:pt x="3126" y="87"/>
                  </a:lnTo>
                  <a:lnTo>
                    <a:pt x="3131" y="82"/>
                  </a:lnTo>
                  <a:lnTo>
                    <a:pt x="3134" y="82"/>
                  </a:lnTo>
                  <a:lnTo>
                    <a:pt x="3135" y="84"/>
                  </a:lnTo>
                  <a:lnTo>
                    <a:pt x="3138" y="87"/>
                  </a:lnTo>
                  <a:lnTo>
                    <a:pt x="3148" y="87"/>
                  </a:lnTo>
                  <a:lnTo>
                    <a:pt x="3151" y="92"/>
                  </a:lnTo>
                  <a:lnTo>
                    <a:pt x="3155" y="91"/>
                  </a:lnTo>
                  <a:lnTo>
                    <a:pt x="3157" y="84"/>
                  </a:lnTo>
                  <a:lnTo>
                    <a:pt x="3167" y="84"/>
                  </a:lnTo>
                  <a:lnTo>
                    <a:pt x="3171" y="87"/>
                  </a:lnTo>
                  <a:lnTo>
                    <a:pt x="3172" y="84"/>
                  </a:lnTo>
                  <a:lnTo>
                    <a:pt x="3175" y="80"/>
                  </a:lnTo>
                  <a:lnTo>
                    <a:pt x="3176" y="80"/>
                  </a:lnTo>
                  <a:lnTo>
                    <a:pt x="3181" y="82"/>
                  </a:lnTo>
                  <a:lnTo>
                    <a:pt x="3184" y="80"/>
                  </a:lnTo>
                  <a:lnTo>
                    <a:pt x="3184" y="78"/>
                  </a:lnTo>
                  <a:lnTo>
                    <a:pt x="3185" y="75"/>
                  </a:lnTo>
                  <a:lnTo>
                    <a:pt x="3188" y="74"/>
                  </a:lnTo>
                  <a:lnTo>
                    <a:pt x="3188" y="71"/>
                  </a:lnTo>
                  <a:lnTo>
                    <a:pt x="3196" y="65"/>
                  </a:lnTo>
                  <a:lnTo>
                    <a:pt x="3198" y="67"/>
                  </a:lnTo>
                  <a:lnTo>
                    <a:pt x="3201" y="70"/>
                  </a:lnTo>
                  <a:lnTo>
                    <a:pt x="3198" y="74"/>
                  </a:lnTo>
                  <a:lnTo>
                    <a:pt x="3205" y="74"/>
                  </a:lnTo>
                  <a:lnTo>
                    <a:pt x="3206" y="75"/>
                  </a:lnTo>
                  <a:lnTo>
                    <a:pt x="3209" y="74"/>
                  </a:lnTo>
                  <a:lnTo>
                    <a:pt x="3209" y="70"/>
                  </a:lnTo>
                  <a:lnTo>
                    <a:pt x="3206" y="61"/>
                  </a:lnTo>
                  <a:lnTo>
                    <a:pt x="3209" y="58"/>
                  </a:lnTo>
                  <a:lnTo>
                    <a:pt x="3210" y="58"/>
                  </a:lnTo>
                  <a:lnTo>
                    <a:pt x="3213" y="58"/>
                  </a:lnTo>
                  <a:lnTo>
                    <a:pt x="3215" y="58"/>
                  </a:lnTo>
                  <a:lnTo>
                    <a:pt x="3219" y="53"/>
                  </a:lnTo>
                  <a:lnTo>
                    <a:pt x="3222" y="53"/>
                  </a:lnTo>
                  <a:lnTo>
                    <a:pt x="3222" y="50"/>
                  </a:lnTo>
                  <a:lnTo>
                    <a:pt x="3222" y="46"/>
                  </a:lnTo>
                  <a:lnTo>
                    <a:pt x="3226" y="46"/>
                  </a:lnTo>
                  <a:lnTo>
                    <a:pt x="3230" y="41"/>
                  </a:lnTo>
                  <a:lnTo>
                    <a:pt x="3233" y="41"/>
                  </a:lnTo>
                  <a:lnTo>
                    <a:pt x="3239" y="40"/>
                  </a:lnTo>
                  <a:lnTo>
                    <a:pt x="3242" y="37"/>
                  </a:lnTo>
                  <a:lnTo>
                    <a:pt x="3247" y="37"/>
                  </a:lnTo>
                  <a:lnTo>
                    <a:pt x="3256" y="41"/>
                  </a:lnTo>
                  <a:lnTo>
                    <a:pt x="3256" y="44"/>
                  </a:lnTo>
                  <a:lnTo>
                    <a:pt x="3263" y="44"/>
                  </a:lnTo>
                  <a:lnTo>
                    <a:pt x="3267" y="40"/>
                  </a:lnTo>
                  <a:lnTo>
                    <a:pt x="3268" y="34"/>
                  </a:lnTo>
                  <a:lnTo>
                    <a:pt x="3271" y="34"/>
                  </a:lnTo>
                  <a:lnTo>
                    <a:pt x="3277" y="40"/>
                  </a:lnTo>
                  <a:lnTo>
                    <a:pt x="3280" y="40"/>
                  </a:lnTo>
                  <a:lnTo>
                    <a:pt x="3283" y="37"/>
                  </a:lnTo>
                  <a:lnTo>
                    <a:pt x="3284" y="37"/>
                  </a:lnTo>
                  <a:lnTo>
                    <a:pt x="3291" y="33"/>
                  </a:lnTo>
                  <a:lnTo>
                    <a:pt x="3292" y="33"/>
                  </a:lnTo>
                  <a:lnTo>
                    <a:pt x="3292" y="29"/>
                  </a:lnTo>
                  <a:lnTo>
                    <a:pt x="3292" y="26"/>
                  </a:lnTo>
                  <a:lnTo>
                    <a:pt x="3295" y="20"/>
                  </a:lnTo>
                  <a:lnTo>
                    <a:pt x="3292" y="20"/>
                  </a:lnTo>
                  <a:lnTo>
                    <a:pt x="3292" y="16"/>
                  </a:lnTo>
                  <a:lnTo>
                    <a:pt x="3301" y="12"/>
                  </a:lnTo>
                  <a:lnTo>
                    <a:pt x="3304" y="16"/>
                  </a:lnTo>
                  <a:lnTo>
                    <a:pt x="3321" y="26"/>
                  </a:lnTo>
                  <a:lnTo>
                    <a:pt x="3329" y="30"/>
                  </a:lnTo>
                  <a:lnTo>
                    <a:pt x="3336" y="29"/>
                  </a:lnTo>
                  <a:lnTo>
                    <a:pt x="3358" y="22"/>
                  </a:lnTo>
                  <a:lnTo>
                    <a:pt x="3366" y="22"/>
                  </a:lnTo>
                  <a:lnTo>
                    <a:pt x="3367" y="24"/>
                  </a:lnTo>
                  <a:lnTo>
                    <a:pt x="3375" y="24"/>
                  </a:lnTo>
                  <a:lnTo>
                    <a:pt x="3375" y="29"/>
                  </a:lnTo>
                  <a:lnTo>
                    <a:pt x="3375" y="34"/>
                  </a:lnTo>
                  <a:lnTo>
                    <a:pt x="3376" y="41"/>
                  </a:lnTo>
                  <a:lnTo>
                    <a:pt x="3380" y="50"/>
                  </a:lnTo>
                  <a:lnTo>
                    <a:pt x="3384" y="54"/>
                  </a:lnTo>
                  <a:lnTo>
                    <a:pt x="3391" y="61"/>
                  </a:lnTo>
                  <a:lnTo>
                    <a:pt x="3396" y="67"/>
                  </a:lnTo>
                  <a:lnTo>
                    <a:pt x="3411" y="75"/>
                  </a:lnTo>
                  <a:lnTo>
                    <a:pt x="3424" y="74"/>
                  </a:lnTo>
                  <a:lnTo>
                    <a:pt x="3434" y="70"/>
                  </a:lnTo>
                  <a:lnTo>
                    <a:pt x="3442" y="71"/>
                  </a:lnTo>
                  <a:lnTo>
                    <a:pt x="3469" y="75"/>
                  </a:lnTo>
                  <a:lnTo>
                    <a:pt x="3474" y="75"/>
                  </a:lnTo>
                  <a:lnTo>
                    <a:pt x="3478" y="82"/>
                  </a:lnTo>
                  <a:lnTo>
                    <a:pt x="3478" y="84"/>
                  </a:lnTo>
                  <a:lnTo>
                    <a:pt x="3499" y="91"/>
                  </a:lnTo>
                  <a:lnTo>
                    <a:pt x="3505" y="95"/>
                  </a:lnTo>
                  <a:lnTo>
                    <a:pt x="3507" y="95"/>
                  </a:lnTo>
                  <a:lnTo>
                    <a:pt x="3512" y="99"/>
                  </a:lnTo>
                  <a:lnTo>
                    <a:pt x="3515" y="111"/>
                  </a:lnTo>
                  <a:lnTo>
                    <a:pt x="3512" y="121"/>
                  </a:lnTo>
                  <a:lnTo>
                    <a:pt x="3503" y="140"/>
                  </a:lnTo>
                  <a:lnTo>
                    <a:pt x="3505" y="174"/>
                  </a:lnTo>
                  <a:lnTo>
                    <a:pt x="3503" y="179"/>
                  </a:lnTo>
                  <a:lnTo>
                    <a:pt x="3495" y="186"/>
                  </a:lnTo>
                  <a:lnTo>
                    <a:pt x="3492" y="187"/>
                  </a:lnTo>
                  <a:lnTo>
                    <a:pt x="3490" y="191"/>
                  </a:lnTo>
                  <a:lnTo>
                    <a:pt x="3482" y="200"/>
                  </a:lnTo>
                  <a:lnTo>
                    <a:pt x="3479" y="210"/>
                  </a:lnTo>
                  <a:lnTo>
                    <a:pt x="3479" y="214"/>
                  </a:lnTo>
                  <a:lnTo>
                    <a:pt x="3479" y="215"/>
                  </a:lnTo>
                  <a:lnTo>
                    <a:pt x="3488" y="220"/>
                  </a:lnTo>
                  <a:lnTo>
                    <a:pt x="3495" y="228"/>
                  </a:lnTo>
                  <a:lnTo>
                    <a:pt x="3496" y="232"/>
                  </a:lnTo>
                  <a:lnTo>
                    <a:pt x="3500" y="235"/>
                  </a:lnTo>
                  <a:lnTo>
                    <a:pt x="3503" y="244"/>
                  </a:lnTo>
                  <a:lnTo>
                    <a:pt x="3507" y="248"/>
                  </a:lnTo>
                  <a:lnTo>
                    <a:pt x="3515" y="252"/>
                  </a:lnTo>
                  <a:lnTo>
                    <a:pt x="3520" y="258"/>
                  </a:lnTo>
                  <a:lnTo>
                    <a:pt x="3529" y="263"/>
                  </a:lnTo>
                  <a:lnTo>
                    <a:pt x="3532" y="263"/>
                  </a:lnTo>
                  <a:lnTo>
                    <a:pt x="3533" y="265"/>
                  </a:lnTo>
                  <a:lnTo>
                    <a:pt x="3537" y="276"/>
                  </a:lnTo>
                  <a:lnTo>
                    <a:pt x="3537" y="278"/>
                  </a:lnTo>
                  <a:lnTo>
                    <a:pt x="3536" y="282"/>
                  </a:lnTo>
                  <a:lnTo>
                    <a:pt x="3537" y="289"/>
                  </a:lnTo>
                  <a:lnTo>
                    <a:pt x="3541" y="290"/>
                  </a:lnTo>
                  <a:lnTo>
                    <a:pt x="3548" y="323"/>
                  </a:lnTo>
                  <a:lnTo>
                    <a:pt x="3558" y="348"/>
                  </a:lnTo>
                  <a:lnTo>
                    <a:pt x="3561" y="365"/>
                  </a:lnTo>
                  <a:lnTo>
                    <a:pt x="3568" y="379"/>
                  </a:lnTo>
                  <a:lnTo>
                    <a:pt x="3570" y="379"/>
                  </a:lnTo>
                  <a:lnTo>
                    <a:pt x="3581" y="379"/>
                  </a:lnTo>
                  <a:lnTo>
                    <a:pt x="3582" y="379"/>
                  </a:lnTo>
                  <a:lnTo>
                    <a:pt x="3585" y="379"/>
                  </a:lnTo>
                  <a:lnTo>
                    <a:pt x="3585" y="381"/>
                  </a:lnTo>
                  <a:lnTo>
                    <a:pt x="3582" y="388"/>
                  </a:lnTo>
                  <a:lnTo>
                    <a:pt x="3582" y="392"/>
                  </a:lnTo>
                  <a:lnTo>
                    <a:pt x="3585" y="394"/>
                  </a:lnTo>
                  <a:lnTo>
                    <a:pt x="3582" y="398"/>
                  </a:lnTo>
                  <a:lnTo>
                    <a:pt x="3585" y="402"/>
                  </a:lnTo>
                  <a:lnTo>
                    <a:pt x="3589" y="409"/>
                  </a:lnTo>
                  <a:lnTo>
                    <a:pt x="3594" y="415"/>
                  </a:lnTo>
                  <a:lnTo>
                    <a:pt x="3594" y="419"/>
                  </a:lnTo>
                  <a:lnTo>
                    <a:pt x="3591" y="428"/>
                  </a:lnTo>
                  <a:lnTo>
                    <a:pt x="3585" y="435"/>
                  </a:lnTo>
                  <a:lnTo>
                    <a:pt x="3581" y="450"/>
                  </a:lnTo>
                  <a:lnTo>
                    <a:pt x="3582" y="459"/>
                  </a:lnTo>
                  <a:lnTo>
                    <a:pt x="3587" y="463"/>
                  </a:lnTo>
                  <a:lnTo>
                    <a:pt x="3589" y="464"/>
                  </a:lnTo>
                  <a:lnTo>
                    <a:pt x="3589" y="477"/>
                  </a:lnTo>
                  <a:lnTo>
                    <a:pt x="3587" y="480"/>
                  </a:lnTo>
                  <a:lnTo>
                    <a:pt x="3577" y="488"/>
                  </a:lnTo>
                  <a:lnTo>
                    <a:pt x="3568" y="501"/>
                  </a:lnTo>
                  <a:lnTo>
                    <a:pt x="3565" y="508"/>
                  </a:lnTo>
                  <a:lnTo>
                    <a:pt x="3564" y="512"/>
                  </a:lnTo>
                  <a:lnTo>
                    <a:pt x="3570" y="542"/>
                  </a:lnTo>
                  <a:lnTo>
                    <a:pt x="3568" y="555"/>
                  </a:lnTo>
                  <a:lnTo>
                    <a:pt x="3565" y="568"/>
                  </a:lnTo>
                  <a:lnTo>
                    <a:pt x="3570" y="575"/>
                  </a:lnTo>
                  <a:lnTo>
                    <a:pt x="3570" y="589"/>
                  </a:lnTo>
                  <a:lnTo>
                    <a:pt x="3574" y="589"/>
                  </a:lnTo>
                  <a:lnTo>
                    <a:pt x="3581" y="585"/>
                  </a:lnTo>
                  <a:lnTo>
                    <a:pt x="3587" y="593"/>
                  </a:lnTo>
                  <a:lnTo>
                    <a:pt x="3589" y="596"/>
                  </a:lnTo>
                  <a:lnTo>
                    <a:pt x="3591" y="604"/>
                  </a:lnTo>
                  <a:lnTo>
                    <a:pt x="3594" y="609"/>
                  </a:lnTo>
                  <a:lnTo>
                    <a:pt x="3591" y="611"/>
                  </a:lnTo>
                  <a:lnTo>
                    <a:pt x="3591" y="613"/>
                  </a:lnTo>
                  <a:lnTo>
                    <a:pt x="3589" y="617"/>
                  </a:lnTo>
                  <a:lnTo>
                    <a:pt x="3587" y="624"/>
                  </a:lnTo>
                  <a:lnTo>
                    <a:pt x="3589" y="630"/>
                  </a:lnTo>
                  <a:lnTo>
                    <a:pt x="3587" y="643"/>
                  </a:lnTo>
                  <a:lnTo>
                    <a:pt x="3591" y="654"/>
                  </a:lnTo>
                  <a:lnTo>
                    <a:pt x="3591" y="665"/>
                  </a:lnTo>
                  <a:lnTo>
                    <a:pt x="3595" y="669"/>
                  </a:lnTo>
                  <a:lnTo>
                    <a:pt x="3599" y="678"/>
                  </a:lnTo>
                  <a:lnTo>
                    <a:pt x="3599" y="686"/>
                  </a:lnTo>
                  <a:lnTo>
                    <a:pt x="3599" y="695"/>
                  </a:lnTo>
                  <a:lnTo>
                    <a:pt x="3599" y="703"/>
                  </a:lnTo>
                  <a:lnTo>
                    <a:pt x="3604" y="709"/>
                  </a:lnTo>
                  <a:lnTo>
                    <a:pt x="3611" y="713"/>
                  </a:lnTo>
                  <a:lnTo>
                    <a:pt x="3616" y="716"/>
                  </a:lnTo>
                  <a:lnTo>
                    <a:pt x="3619" y="720"/>
                  </a:lnTo>
                  <a:lnTo>
                    <a:pt x="3626" y="723"/>
                  </a:lnTo>
                  <a:lnTo>
                    <a:pt x="3632" y="741"/>
                  </a:lnTo>
                  <a:lnTo>
                    <a:pt x="3632" y="744"/>
                  </a:lnTo>
                  <a:lnTo>
                    <a:pt x="3632" y="746"/>
                  </a:lnTo>
                  <a:lnTo>
                    <a:pt x="3632" y="753"/>
                  </a:lnTo>
                  <a:lnTo>
                    <a:pt x="3631" y="753"/>
                  </a:lnTo>
                  <a:lnTo>
                    <a:pt x="3631" y="754"/>
                  </a:lnTo>
                  <a:lnTo>
                    <a:pt x="3632" y="757"/>
                  </a:lnTo>
                  <a:lnTo>
                    <a:pt x="3635" y="761"/>
                  </a:lnTo>
                  <a:lnTo>
                    <a:pt x="3635" y="766"/>
                  </a:lnTo>
                  <a:lnTo>
                    <a:pt x="3640" y="774"/>
                  </a:lnTo>
                  <a:lnTo>
                    <a:pt x="3643" y="778"/>
                  </a:lnTo>
                  <a:lnTo>
                    <a:pt x="3645" y="783"/>
                  </a:lnTo>
                  <a:lnTo>
                    <a:pt x="3649" y="787"/>
                  </a:lnTo>
                  <a:lnTo>
                    <a:pt x="3653" y="787"/>
                  </a:lnTo>
                  <a:lnTo>
                    <a:pt x="3657" y="790"/>
                  </a:lnTo>
                  <a:lnTo>
                    <a:pt x="3657" y="791"/>
                  </a:lnTo>
                  <a:lnTo>
                    <a:pt x="3656" y="795"/>
                  </a:lnTo>
                  <a:lnTo>
                    <a:pt x="3657" y="802"/>
                  </a:lnTo>
                  <a:lnTo>
                    <a:pt x="3653" y="804"/>
                  </a:lnTo>
                  <a:lnTo>
                    <a:pt x="3653" y="811"/>
                  </a:lnTo>
                  <a:lnTo>
                    <a:pt x="3656" y="815"/>
                  </a:lnTo>
                  <a:lnTo>
                    <a:pt x="3660" y="815"/>
                  </a:lnTo>
                  <a:lnTo>
                    <a:pt x="3657" y="819"/>
                  </a:lnTo>
                  <a:lnTo>
                    <a:pt x="3653" y="821"/>
                  </a:lnTo>
                  <a:lnTo>
                    <a:pt x="3653" y="824"/>
                  </a:lnTo>
                  <a:lnTo>
                    <a:pt x="3657" y="829"/>
                  </a:lnTo>
                  <a:lnTo>
                    <a:pt x="3656" y="832"/>
                  </a:lnTo>
                  <a:lnTo>
                    <a:pt x="3657" y="835"/>
                  </a:lnTo>
                  <a:lnTo>
                    <a:pt x="3660" y="836"/>
                  </a:lnTo>
                  <a:lnTo>
                    <a:pt x="3662" y="836"/>
                  </a:lnTo>
                  <a:lnTo>
                    <a:pt x="3664" y="835"/>
                  </a:lnTo>
                  <a:lnTo>
                    <a:pt x="3674" y="840"/>
                  </a:lnTo>
                  <a:lnTo>
                    <a:pt x="3673" y="843"/>
                  </a:lnTo>
                  <a:lnTo>
                    <a:pt x="3673" y="852"/>
                  </a:lnTo>
                  <a:lnTo>
                    <a:pt x="3670" y="853"/>
                  </a:lnTo>
                  <a:lnTo>
                    <a:pt x="3669" y="856"/>
                  </a:lnTo>
                  <a:lnTo>
                    <a:pt x="3670" y="862"/>
                  </a:lnTo>
                  <a:lnTo>
                    <a:pt x="3666" y="865"/>
                  </a:lnTo>
                  <a:lnTo>
                    <a:pt x="3666" y="866"/>
                  </a:lnTo>
                  <a:lnTo>
                    <a:pt x="3664" y="866"/>
                  </a:lnTo>
                  <a:lnTo>
                    <a:pt x="3662" y="873"/>
                  </a:lnTo>
                  <a:lnTo>
                    <a:pt x="3657" y="874"/>
                  </a:lnTo>
                  <a:lnTo>
                    <a:pt x="3656" y="877"/>
                  </a:lnTo>
                  <a:lnTo>
                    <a:pt x="3647" y="882"/>
                  </a:lnTo>
                  <a:lnTo>
                    <a:pt x="3647" y="886"/>
                  </a:lnTo>
                  <a:lnTo>
                    <a:pt x="3649" y="886"/>
                  </a:lnTo>
                  <a:lnTo>
                    <a:pt x="3647" y="890"/>
                  </a:lnTo>
                  <a:lnTo>
                    <a:pt x="3645" y="889"/>
                  </a:lnTo>
                  <a:lnTo>
                    <a:pt x="3643" y="890"/>
                  </a:lnTo>
                  <a:lnTo>
                    <a:pt x="3643" y="894"/>
                  </a:lnTo>
                  <a:lnTo>
                    <a:pt x="3640" y="898"/>
                  </a:lnTo>
                  <a:lnTo>
                    <a:pt x="3639" y="898"/>
                  </a:lnTo>
                  <a:lnTo>
                    <a:pt x="3636" y="901"/>
                  </a:lnTo>
                  <a:lnTo>
                    <a:pt x="3639" y="907"/>
                  </a:lnTo>
                  <a:lnTo>
                    <a:pt x="3636" y="910"/>
                  </a:lnTo>
                  <a:lnTo>
                    <a:pt x="3636" y="911"/>
                  </a:lnTo>
                  <a:lnTo>
                    <a:pt x="3635" y="914"/>
                  </a:lnTo>
                  <a:lnTo>
                    <a:pt x="3636" y="918"/>
                  </a:lnTo>
                  <a:lnTo>
                    <a:pt x="3636" y="923"/>
                  </a:lnTo>
                  <a:lnTo>
                    <a:pt x="3639" y="924"/>
                  </a:lnTo>
                  <a:lnTo>
                    <a:pt x="3643" y="928"/>
                  </a:lnTo>
                  <a:lnTo>
                    <a:pt x="3643" y="932"/>
                  </a:lnTo>
                  <a:lnTo>
                    <a:pt x="3639" y="932"/>
                  </a:lnTo>
                  <a:lnTo>
                    <a:pt x="3639" y="935"/>
                  </a:lnTo>
                  <a:lnTo>
                    <a:pt x="3640" y="937"/>
                  </a:lnTo>
                  <a:lnTo>
                    <a:pt x="3643" y="941"/>
                  </a:lnTo>
                  <a:lnTo>
                    <a:pt x="3643" y="944"/>
                  </a:lnTo>
                  <a:lnTo>
                    <a:pt x="3640" y="947"/>
                  </a:lnTo>
                  <a:lnTo>
                    <a:pt x="3639" y="947"/>
                  </a:lnTo>
                  <a:lnTo>
                    <a:pt x="3636" y="948"/>
                  </a:lnTo>
                  <a:lnTo>
                    <a:pt x="3635" y="948"/>
                  </a:lnTo>
                  <a:lnTo>
                    <a:pt x="3632" y="948"/>
                  </a:lnTo>
                  <a:lnTo>
                    <a:pt x="3631" y="948"/>
                  </a:lnTo>
                  <a:lnTo>
                    <a:pt x="3631" y="952"/>
                  </a:lnTo>
                  <a:lnTo>
                    <a:pt x="3626" y="955"/>
                  </a:lnTo>
                  <a:lnTo>
                    <a:pt x="3623" y="952"/>
                  </a:lnTo>
                  <a:lnTo>
                    <a:pt x="3623" y="955"/>
                  </a:lnTo>
                  <a:lnTo>
                    <a:pt x="3616" y="955"/>
                  </a:lnTo>
                  <a:lnTo>
                    <a:pt x="3616" y="956"/>
                  </a:lnTo>
                  <a:lnTo>
                    <a:pt x="3616" y="961"/>
                  </a:lnTo>
                  <a:lnTo>
                    <a:pt x="3619" y="961"/>
                  </a:lnTo>
                  <a:lnTo>
                    <a:pt x="3622" y="964"/>
                  </a:lnTo>
                  <a:lnTo>
                    <a:pt x="3619" y="965"/>
                  </a:lnTo>
                  <a:lnTo>
                    <a:pt x="3612" y="964"/>
                  </a:lnTo>
                  <a:lnTo>
                    <a:pt x="3611" y="965"/>
                  </a:lnTo>
                  <a:lnTo>
                    <a:pt x="3611" y="968"/>
                  </a:lnTo>
                  <a:lnTo>
                    <a:pt x="3606" y="969"/>
                  </a:lnTo>
                  <a:lnTo>
                    <a:pt x="3604" y="965"/>
                  </a:lnTo>
                  <a:lnTo>
                    <a:pt x="3602" y="964"/>
                  </a:lnTo>
                  <a:lnTo>
                    <a:pt x="3599" y="961"/>
                  </a:lnTo>
                  <a:lnTo>
                    <a:pt x="3599" y="959"/>
                  </a:lnTo>
                  <a:lnTo>
                    <a:pt x="3591" y="959"/>
                  </a:lnTo>
                  <a:lnTo>
                    <a:pt x="3587" y="956"/>
                  </a:lnTo>
                  <a:lnTo>
                    <a:pt x="3587" y="959"/>
                  </a:lnTo>
                  <a:lnTo>
                    <a:pt x="3581" y="955"/>
                  </a:lnTo>
                  <a:lnTo>
                    <a:pt x="3578" y="956"/>
                  </a:lnTo>
                  <a:lnTo>
                    <a:pt x="3578" y="964"/>
                  </a:lnTo>
                  <a:lnTo>
                    <a:pt x="3574" y="965"/>
                  </a:lnTo>
                  <a:lnTo>
                    <a:pt x="3574" y="972"/>
                  </a:lnTo>
                  <a:lnTo>
                    <a:pt x="3577" y="972"/>
                  </a:lnTo>
                  <a:lnTo>
                    <a:pt x="3578" y="978"/>
                  </a:lnTo>
                  <a:lnTo>
                    <a:pt x="3574" y="981"/>
                  </a:lnTo>
                  <a:lnTo>
                    <a:pt x="3574" y="982"/>
                  </a:lnTo>
                  <a:lnTo>
                    <a:pt x="3577" y="989"/>
                  </a:lnTo>
                  <a:lnTo>
                    <a:pt x="3582" y="993"/>
                  </a:lnTo>
                  <a:lnTo>
                    <a:pt x="3587" y="990"/>
                  </a:lnTo>
                  <a:lnTo>
                    <a:pt x="3589" y="995"/>
                  </a:lnTo>
                  <a:lnTo>
                    <a:pt x="3591" y="995"/>
                  </a:lnTo>
                  <a:lnTo>
                    <a:pt x="3594" y="997"/>
                  </a:lnTo>
                  <a:lnTo>
                    <a:pt x="3594" y="995"/>
                  </a:lnTo>
                  <a:lnTo>
                    <a:pt x="3598" y="995"/>
                  </a:lnTo>
                  <a:lnTo>
                    <a:pt x="3599" y="997"/>
                  </a:lnTo>
                  <a:lnTo>
                    <a:pt x="3608" y="999"/>
                  </a:lnTo>
                  <a:lnTo>
                    <a:pt x="3611" y="1005"/>
                  </a:lnTo>
                  <a:lnTo>
                    <a:pt x="3615" y="1006"/>
                  </a:lnTo>
                  <a:lnTo>
                    <a:pt x="3615" y="1009"/>
                  </a:lnTo>
                  <a:lnTo>
                    <a:pt x="3616" y="1010"/>
                  </a:lnTo>
                  <a:lnTo>
                    <a:pt x="3616" y="1013"/>
                  </a:lnTo>
                  <a:lnTo>
                    <a:pt x="3615" y="1014"/>
                  </a:lnTo>
                  <a:lnTo>
                    <a:pt x="3619" y="1017"/>
                  </a:lnTo>
                  <a:lnTo>
                    <a:pt x="3619" y="1019"/>
                  </a:lnTo>
                  <a:lnTo>
                    <a:pt x="3622" y="1019"/>
                  </a:lnTo>
                  <a:lnTo>
                    <a:pt x="3628" y="1027"/>
                  </a:lnTo>
                  <a:lnTo>
                    <a:pt x="3631" y="1031"/>
                  </a:lnTo>
                  <a:lnTo>
                    <a:pt x="3635" y="1031"/>
                  </a:lnTo>
                  <a:lnTo>
                    <a:pt x="3636" y="1036"/>
                  </a:lnTo>
                  <a:lnTo>
                    <a:pt x="3640" y="1040"/>
                  </a:lnTo>
                  <a:lnTo>
                    <a:pt x="3640" y="1043"/>
                  </a:lnTo>
                  <a:lnTo>
                    <a:pt x="3645" y="1040"/>
                  </a:lnTo>
                  <a:lnTo>
                    <a:pt x="3649" y="1044"/>
                  </a:lnTo>
                  <a:lnTo>
                    <a:pt x="3653" y="1051"/>
                  </a:lnTo>
                  <a:lnTo>
                    <a:pt x="3662" y="1051"/>
                  </a:lnTo>
                  <a:lnTo>
                    <a:pt x="3666" y="1053"/>
                  </a:lnTo>
                  <a:lnTo>
                    <a:pt x="3670" y="1053"/>
                  </a:lnTo>
                  <a:lnTo>
                    <a:pt x="3670" y="1060"/>
                  </a:lnTo>
                  <a:lnTo>
                    <a:pt x="3680" y="1063"/>
                  </a:lnTo>
                  <a:lnTo>
                    <a:pt x="3681" y="1064"/>
                  </a:lnTo>
                  <a:lnTo>
                    <a:pt x="3686" y="1068"/>
                  </a:lnTo>
                  <a:lnTo>
                    <a:pt x="3689" y="1068"/>
                  </a:lnTo>
                  <a:lnTo>
                    <a:pt x="3690" y="1071"/>
                  </a:lnTo>
                  <a:lnTo>
                    <a:pt x="3694" y="1071"/>
                  </a:lnTo>
                  <a:lnTo>
                    <a:pt x="3698" y="1079"/>
                  </a:lnTo>
                  <a:lnTo>
                    <a:pt x="3697" y="1084"/>
                  </a:lnTo>
                  <a:lnTo>
                    <a:pt x="3698" y="1085"/>
                  </a:lnTo>
                  <a:lnTo>
                    <a:pt x="3701" y="1088"/>
                  </a:lnTo>
                  <a:lnTo>
                    <a:pt x="3703" y="1089"/>
                  </a:lnTo>
                  <a:lnTo>
                    <a:pt x="3707" y="1092"/>
                  </a:lnTo>
                  <a:lnTo>
                    <a:pt x="3711" y="1092"/>
                  </a:lnTo>
                  <a:lnTo>
                    <a:pt x="3715" y="1092"/>
                  </a:lnTo>
                  <a:lnTo>
                    <a:pt x="3722" y="1098"/>
                  </a:lnTo>
                  <a:lnTo>
                    <a:pt x="3728" y="1105"/>
                  </a:lnTo>
                  <a:lnTo>
                    <a:pt x="3731" y="1109"/>
                  </a:lnTo>
                  <a:lnTo>
                    <a:pt x="3738" y="1125"/>
                  </a:lnTo>
                  <a:lnTo>
                    <a:pt x="3738" y="1130"/>
                  </a:lnTo>
                  <a:lnTo>
                    <a:pt x="3746" y="1139"/>
                  </a:lnTo>
                  <a:lnTo>
                    <a:pt x="3748" y="1146"/>
                  </a:lnTo>
                  <a:lnTo>
                    <a:pt x="3751" y="1156"/>
                  </a:lnTo>
                  <a:lnTo>
                    <a:pt x="3759" y="1167"/>
                  </a:lnTo>
                  <a:lnTo>
                    <a:pt x="3763" y="1174"/>
                  </a:lnTo>
                  <a:lnTo>
                    <a:pt x="3765" y="1183"/>
                  </a:lnTo>
                  <a:lnTo>
                    <a:pt x="3768" y="1188"/>
                  </a:lnTo>
                  <a:lnTo>
                    <a:pt x="3776" y="1191"/>
                  </a:lnTo>
                  <a:lnTo>
                    <a:pt x="3785" y="1191"/>
                  </a:lnTo>
                  <a:lnTo>
                    <a:pt x="3789" y="1191"/>
                  </a:lnTo>
                  <a:lnTo>
                    <a:pt x="3793" y="1188"/>
                  </a:lnTo>
                  <a:lnTo>
                    <a:pt x="3797" y="1184"/>
                  </a:lnTo>
                  <a:lnTo>
                    <a:pt x="3802" y="1183"/>
                  </a:lnTo>
                  <a:lnTo>
                    <a:pt x="3809" y="1184"/>
                  </a:lnTo>
                  <a:lnTo>
                    <a:pt x="3817" y="1187"/>
                  </a:lnTo>
                  <a:lnTo>
                    <a:pt x="3823" y="1193"/>
                  </a:lnTo>
                  <a:lnTo>
                    <a:pt x="3843" y="1200"/>
                  </a:lnTo>
                  <a:lnTo>
                    <a:pt x="3850" y="1201"/>
                  </a:lnTo>
                  <a:lnTo>
                    <a:pt x="3860" y="1205"/>
                  </a:lnTo>
                  <a:lnTo>
                    <a:pt x="3871" y="1214"/>
                  </a:lnTo>
                  <a:lnTo>
                    <a:pt x="3875" y="1221"/>
                  </a:lnTo>
                  <a:lnTo>
                    <a:pt x="3879" y="1232"/>
                  </a:lnTo>
                  <a:lnTo>
                    <a:pt x="3896" y="1246"/>
                  </a:lnTo>
                  <a:lnTo>
                    <a:pt x="3898" y="1249"/>
                  </a:lnTo>
                  <a:lnTo>
                    <a:pt x="3901" y="1249"/>
                  </a:lnTo>
                  <a:lnTo>
                    <a:pt x="3901" y="1241"/>
                  </a:lnTo>
                  <a:lnTo>
                    <a:pt x="3903" y="1238"/>
                  </a:lnTo>
                  <a:lnTo>
                    <a:pt x="3903" y="1234"/>
                  </a:lnTo>
                  <a:lnTo>
                    <a:pt x="3901" y="1232"/>
                  </a:lnTo>
                  <a:lnTo>
                    <a:pt x="3898" y="1227"/>
                  </a:lnTo>
                  <a:lnTo>
                    <a:pt x="3888" y="1222"/>
                  </a:lnTo>
                  <a:lnTo>
                    <a:pt x="3881" y="1210"/>
                  </a:lnTo>
                  <a:lnTo>
                    <a:pt x="3881" y="1204"/>
                  </a:lnTo>
                  <a:lnTo>
                    <a:pt x="3881" y="1201"/>
                  </a:lnTo>
                  <a:lnTo>
                    <a:pt x="3877" y="1200"/>
                  </a:lnTo>
                  <a:lnTo>
                    <a:pt x="3868" y="1200"/>
                  </a:lnTo>
                  <a:lnTo>
                    <a:pt x="3867" y="1193"/>
                  </a:lnTo>
                  <a:lnTo>
                    <a:pt x="3858" y="1191"/>
                  </a:lnTo>
                  <a:lnTo>
                    <a:pt x="3855" y="1191"/>
                  </a:lnTo>
                  <a:lnTo>
                    <a:pt x="3855" y="1188"/>
                  </a:lnTo>
                  <a:lnTo>
                    <a:pt x="3862" y="1180"/>
                  </a:lnTo>
                  <a:lnTo>
                    <a:pt x="3864" y="1178"/>
                  </a:lnTo>
                  <a:lnTo>
                    <a:pt x="3867" y="1174"/>
                  </a:lnTo>
                  <a:lnTo>
                    <a:pt x="3867" y="1169"/>
                  </a:lnTo>
                  <a:lnTo>
                    <a:pt x="3858" y="1160"/>
                  </a:lnTo>
                  <a:lnTo>
                    <a:pt x="3851" y="1159"/>
                  </a:lnTo>
                  <a:lnTo>
                    <a:pt x="3854" y="1154"/>
                  </a:lnTo>
                  <a:lnTo>
                    <a:pt x="3858" y="1150"/>
                  </a:lnTo>
                  <a:lnTo>
                    <a:pt x="3860" y="1139"/>
                  </a:lnTo>
                  <a:lnTo>
                    <a:pt x="3862" y="1133"/>
                  </a:lnTo>
                  <a:lnTo>
                    <a:pt x="3864" y="1125"/>
                  </a:lnTo>
                  <a:lnTo>
                    <a:pt x="3867" y="1122"/>
                  </a:lnTo>
                  <a:lnTo>
                    <a:pt x="3868" y="1121"/>
                  </a:lnTo>
                  <a:lnTo>
                    <a:pt x="3867" y="1113"/>
                  </a:lnTo>
                  <a:lnTo>
                    <a:pt x="3868" y="1109"/>
                  </a:lnTo>
                  <a:lnTo>
                    <a:pt x="3871" y="1105"/>
                  </a:lnTo>
                  <a:lnTo>
                    <a:pt x="3872" y="1102"/>
                  </a:lnTo>
                  <a:lnTo>
                    <a:pt x="3871" y="1098"/>
                  </a:lnTo>
                  <a:lnTo>
                    <a:pt x="3868" y="1096"/>
                  </a:lnTo>
                  <a:lnTo>
                    <a:pt x="3868" y="1094"/>
                  </a:lnTo>
                  <a:lnTo>
                    <a:pt x="3872" y="1092"/>
                  </a:lnTo>
                  <a:lnTo>
                    <a:pt x="3868" y="1088"/>
                  </a:lnTo>
                  <a:lnTo>
                    <a:pt x="3868" y="1085"/>
                  </a:lnTo>
                  <a:lnTo>
                    <a:pt x="3871" y="1084"/>
                  </a:lnTo>
                  <a:lnTo>
                    <a:pt x="3877" y="1084"/>
                  </a:lnTo>
                  <a:lnTo>
                    <a:pt x="3879" y="1079"/>
                  </a:lnTo>
                  <a:lnTo>
                    <a:pt x="3879" y="1071"/>
                  </a:lnTo>
                  <a:lnTo>
                    <a:pt x="3877" y="1067"/>
                  </a:lnTo>
                  <a:lnTo>
                    <a:pt x="3872" y="1063"/>
                  </a:lnTo>
                  <a:lnTo>
                    <a:pt x="3872" y="1060"/>
                  </a:lnTo>
                  <a:lnTo>
                    <a:pt x="3872" y="1055"/>
                  </a:lnTo>
                  <a:lnTo>
                    <a:pt x="3868" y="1055"/>
                  </a:lnTo>
                  <a:lnTo>
                    <a:pt x="3867" y="1053"/>
                  </a:lnTo>
                  <a:lnTo>
                    <a:pt x="3868" y="1044"/>
                  </a:lnTo>
                  <a:lnTo>
                    <a:pt x="3867" y="1038"/>
                  </a:lnTo>
                  <a:lnTo>
                    <a:pt x="3868" y="1036"/>
                  </a:lnTo>
                  <a:lnTo>
                    <a:pt x="3868" y="1030"/>
                  </a:lnTo>
                  <a:lnTo>
                    <a:pt x="3875" y="1026"/>
                  </a:lnTo>
                  <a:lnTo>
                    <a:pt x="3875" y="1014"/>
                  </a:lnTo>
                  <a:lnTo>
                    <a:pt x="3879" y="1010"/>
                  </a:lnTo>
                  <a:lnTo>
                    <a:pt x="3879" y="1009"/>
                  </a:lnTo>
                  <a:lnTo>
                    <a:pt x="3877" y="1006"/>
                  </a:lnTo>
                  <a:lnTo>
                    <a:pt x="3877" y="997"/>
                  </a:lnTo>
                  <a:lnTo>
                    <a:pt x="3877" y="990"/>
                  </a:lnTo>
                  <a:lnTo>
                    <a:pt x="3881" y="981"/>
                  </a:lnTo>
                  <a:lnTo>
                    <a:pt x="3888" y="976"/>
                  </a:lnTo>
                  <a:lnTo>
                    <a:pt x="3898" y="968"/>
                  </a:lnTo>
                  <a:lnTo>
                    <a:pt x="3901" y="964"/>
                  </a:lnTo>
                  <a:lnTo>
                    <a:pt x="3901" y="956"/>
                  </a:lnTo>
                  <a:lnTo>
                    <a:pt x="3905" y="951"/>
                  </a:lnTo>
                  <a:lnTo>
                    <a:pt x="3908" y="948"/>
                  </a:lnTo>
                  <a:lnTo>
                    <a:pt x="3913" y="948"/>
                  </a:lnTo>
                  <a:lnTo>
                    <a:pt x="3916" y="947"/>
                  </a:lnTo>
                  <a:lnTo>
                    <a:pt x="3916" y="944"/>
                  </a:lnTo>
                  <a:lnTo>
                    <a:pt x="3916" y="939"/>
                  </a:lnTo>
                  <a:lnTo>
                    <a:pt x="3922" y="939"/>
                  </a:lnTo>
                  <a:lnTo>
                    <a:pt x="3926" y="935"/>
                  </a:lnTo>
                  <a:lnTo>
                    <a:pt x="3935" y="931"/>
                  </a:lnTo>
                  <a:lnTo>
                    <a:pt x="3937" y="928"/>
                  </a:lnTo>
                  <a:lnTo>
                    <a:pt x="3942" y="927"/>
                  </a:lnTo>
                  <a:lnTo>
                    <a:pt x="3947" y="928"/>
                  </a:lnTo>
                  <a:lnTo>
                    <a:pt x="3957" y="920"/>
                  </a:lnTo>
                  <a:lnTo>
                    <a:pt x="3961" y="920"/>
                  </a:lnTo>
                  <a:lnTo>
                    <a:pt x="3963" y="920"/>
                  </a:lnTo>
                  <a:lnTo>
                    <a:pt x="3978" y="918"/>
                  </a:lnTo>
                  <a:lnTo>
                    <a:pt x="3980" y="915"/>
                  </a:lnTo>
                  <a:lnTo>
                    <a:pt x="3980" y="910"/>
                  </a:lnTo>
                  <a:lnTo>
                    <a:pt x="3983" y="907"/>
                  </a:lnTo>
                  <a:lnTo>
                    <a:pt x="3980" y="903"/>
                  </a:lnTo>
                  <a:lnTo>
                    <a:pt x="3980" y="898"/>
                  </a:lnTo>
                  <a:lnTo>
                    <a:pt x="3983" y="897"/>
                  </a:lnTo>
                  <a:lnTo>
                    <a:pt x="3984" y="897"/>
                  </a:lnTo>
                  <a:lnTo>
                    <a:pt x="3988" y="898"/>
                  </a:lnTo>
                  <a:lnTo>
                    <a:pt x="3995" y="898"/>
                  </a:lnTo>
                  <a:lnTo>
                    <a:pt x="4001" y="901"/>
                  </a:lnTo>
                  <a:lnTo>
                    <a:pt x="4001" y="898"/>
                  </a:lnTo>
                  <a:lnTo>
                    <a:pt x="4004" y="897"/>
                  </a:lnTo>
                  <a:lnTo>
                    <a:pt x="4010" y="894"/>
                  </a:lnTo>
                  <a:lnTo>
                    <a:pt x="4012" y="897"/>
                  </a:lnTo>
                  <a:lnTo>
                    <a:pt x="4015" y="898"/>
                  </a:lnTo>
                  <a:lnTo>
                    <a:pt x="4021" y="897"/>
                  </a:lnTo>
                  <a:lnTo>
                    <a:pt x="4024" y="897"/>
                  </a:lnTo>
                  <a:lnTo>
                    <a:pt x="4032" y="901"/>
                  </a:lnTo>
                  <a:lnTo>
                    <a:pt x="4034" y="910"/>
                  </a:lnTo>
                  <a:lnTo>
                    <a:pt x="4036" y="911"/>
                  </a:lnTo>
                  <a:lnTo>
                    <a:pt x="4041" y="911"/>
                  </a:lnTo>
                  <a:lnTo>
                    <a:pt x="4042" y="911"/>
                  </a:lnTo>
                  <a:lnTo>
                    <a:pt x="4051" y="915"/>
                  </a:lnTo>
                  <a:lnTo>
                    <a:pt x="4059" y="915"/>
                  </a:lnTo>
                  <a:lnTo>
                    <a:pt x="4063" y="915"/>
                  </a:lnTo>
                  <a:lnTo>
                    <a:pt x="4066" y="914"/>
                  </a:lnTo>
                  <a:lnTo>
                    <a:pt x="4069" y="915"/>
                  </a:lnTo>
                  <a:lnTo>
                    <a:pt x="4070" y="915"/>
                  </a:lnTo>
                  <a:lnTo>
                    <a:pt x="4073" y="914"/>
                  </a:lnTo>
                  <a:lnTo>
                    <a:pt x="4077" y="914"/>
                  </a:lnTo>
                  <a:lnTo>
                    <a:pt x="4079" y="923"/>
                  </a:lnTo>
                  <a:lnTo>
                    <a:pt x="4077" y="924"/>
                  </a:lnTo>
                  <a:lnTo>
                    <a:pt x="4077" y="932"/>
                  </a:lnTo>
                  <a:lnTo>
                    <a:pt x="4079" y="932"/>
                  </a:lnTo>
                  <a:lnTo>
                    <a:pt x="4079" y="937"/>
                  </a:lnTo>
                  <a:lnTo>
                    <a:pt x="4087" y="947"/>
                  </a:lnTo>
                  <a:lnTo>
                    <a:pt x="4094" y="941"/>
                  </a:lnTo>
                  <a:lnTo>
                    <a:pt x="4096" y="944"/>
                  </a:lnTo>
                  <a:lnTo>
                    <a:pt x="4099" y="947"/>
                  </a:lnTo>
                  <a:lnTo>
                    <a:pt x="4099" y="951"/>
                  </a:lnTo>
                  <a:lnTo>
                    <a:pt x="4099" y="952"/>
                  </a:lnTo>
                  <a:lnTo>
                    <a:pt x="4100" y="959"/>
                  </a:lnTo>
                  <a:lnTo>
                    <a:pt x="4111" y="959"/>
                  </a:lnTo>
                  <a:lnTo>
                    <a:pt x="4116" y="961"/>
                  </a:lnTo>
                  <a:lnTo>
                    <a:pt x="4116" y="972"/>
                  </a:lnTo>
                  <a:lnTo>
                    <a:pt x="4116" y="973"/>
                  </a:lnTo>
                  <a:lnTo>
                    <a:pt x="4116" y="976"/>
                  </a:lnTo>
                  <a:lnTo>
                    <a:pt x="4117" y="976"/>
                  </a:lnTo>
                  <a:lnTo>
                    <a:pt x="4120" y="978"/>
                  </a:lnTo>
                  <a:lnTo>
                    <a:pt x="4121" y="981"/>
                  </a:lnTo>
                  <a:lnTo>
                    <a:pt x="4124" y="978"/>
                  </a:lnTo>
                  <a:lnTo>
                    <a:pt x="4127" y="982"/>
                  </a:lnTo>
                  <a:lnTo>
                    <a:pt x="4124" y="986"/>
                  </a:lnTo>
                  <a:lnTo>
                    <a:pt x="4121" y="989"/>
                  </a:lnTo>
                  <a:lnTo>
                    <a:pt x="4121" y="990"/>
                  </a:lnTo>
                  <a:lnTo>
                    <a:pt x="4128" y="993"/>
                  </a:lnTo>
                  <a:lnTo>
                    <a:pt x="4127" y="997"/>
                  </a:lnTo>
                  <a:lnTo>
                    <a:pt x="4128" y="999"/>
                  </a:lnTo>
                  <a:lnTo>
                    <a:pt x="4127" y="1005"/>
                  </a:lnTo>
                  <a:lnTo>
                    <a:pt x="4128" y="1009"/>
                  </a:lnTo>
                  <a:lnTo>
                    <a:pt x="4131" y="1010"/>
                  </a:lnTo>
                  <a:lnTo>
                    <a:pt x="4128" y="1014"/>
                  </a:lnTo>
                  <a:lnTo>
                    <a:pt x="4135" y="1013"/>
                  </a:lnTo>
                  <a:lnTo>
                    <a:pt x="4141" y="1017"/>
                  </a:lnTo>
                  <a:lnTo>
                    <a:pt x="4144" y="1014"/>
                  </a:lnTo>
                  <a:lnTo>
                    <a:pt x="4154" y="1019"/>
                  </a:lnTo>
                  <a:lnTo>
                    <a:pt x="4157" y="1019"/>
                  </a:lnTo>
                  <a:lnTo>
                    <a:pt x="4154" y="1023"/>
                  </a:lnTo>
                  <a:lnTo>
                    <a:pt x="4157" y="1026"/>
                  </a:lnTo>
                  <a:lnTo>
                    <a:pt x="4161" y="1022"/>
                  </a:lnTo>
                  <a:lnTo>
                    <a:pt x="4167" y="1019"/>
                  </a:lnTo>
                  <a:lnTo>
                    <a:pt x="4167" y="1017"/>
                  </a:lnTo>
                  <a:lnTo>
                    <a:pt x="4169" y="1017"/>
                  </a:lnTo>
                  <a:lnTo>
                    <a:pt x="4171" y="1014"/>
                  </a:lnTo>
                  <a:lnTo>
                    <a:pt x="4174" y="1014"/>
                  </a:lnTo>
                  <a:lnTo>
                    <a:pt x="4179" y="1017"/>
                  </a:lnTo>
                  <a:lnTo>
                    <a:pt x="4179" y="1010"/>
                  </a:lnTo>
                  <a:lnTo>
                    <a:pt x="4191" y="1014"/>
                  </a:lnTo>
                  <a:lnTo>
                    <a:pt x="4191" y="1017"/>
                  </a:lnTo>
                  <a:lnTo>
                    <a:pt x="4195" y="1017"/>
                  </a:lnTo>
                  <a:lnTo>
                    <a:pt x="4198" y="1019"/>
                  </a:lnTo>
                  <a:lnTo>
                    <a:pt x="4199" y="1019"/>
                  </a:lnTo>
                  <a:lnTo>
                    <a:pt x="4208" y="1010"/>
                  </a:lnTo>
                  <a:lnTo>
                    <a:pt x="4208" y="1009"/>
                  </a:lnTo>
                  <a:lnTo>
                    <a:pt x="4203" y="1006"/>
                  </a:lnTo>
                  <a:lnTo>
                    <a:pt x="4208" y="1002"/>
                  </a:lnTo>
                  <a:lnTo>
                    <a:pt x="4210" y="1002"/>
                  </a:lnTo>
                  <a:lnTo>
                    <a:pt x="4212" y="997"/>
                  </a:lnTo>
                  <a:lnTo>
                    <a:pt x="4210" y="995"/>
                  </a:lnTo>
                  <a:lnTo>
                    <a:pt x="4212" y="993"/>
                  </a:lnTo>
                  <a:lnTo>
                    <a:pt x="4210" y="990"/>
                  </a:lnTo>
                  <a:lnTo>
                    <a:pt x="4212" y="989"/>
                  </a:lnTo>
                  <a:lnTo>
                    <a:pt x="4216" y="985"/>
                  </a:lnTo>
                  <a:lnTo>
                    <a:pt x="4219" y="985"/>
                  </a:lnTo>
                  <a:lnTo>
                    <a:pt x="4223" y="985"/>
                  </a:lnTo>
                  <a:lnTo>
                    <a:pt x="4229" y="985"/>
                  </a:lnTo>
                  <a:lnTo>
                    <a:pt x="4232" y="986"/>
                  </a:lnTo>
                  <a:lnTo>
                    <a:pt x="4233" y="985"/>
                  </a:lnTo>
                  <a:lnTo>
                    <a:pt x="4236" y="982"/>
                  </a:lnTo>
                  <a:lnTo>
                    <a:pt x="4240" y="981"/>
                  </a:lnTo>
                  <a:lnTo>
                    <a:pt x="4247" y="981"/>
                  </a:lnTo>
                  <a:lnTo>
                    <a:pt x="4249" y="976"/>
                  </a:lnTo>
                  <a:lnTo>
                    <a:pt x="4256" y="976"/>
                  </a:lnTo>
                  <a:lnTo>
                    <a:pt x="4257" y="976"/>
                  </a:lnTo>
                  <a:lnTo>
                    <a:pt x="4260" y="973"/>
                  </a:lnTo>
                  <a:lnTo>
                    <a:pt x="4268" y="969"/>
                  </a:lnTo>
                  <a:lnTo>
                    <a:pt x="4270" y="969"/>
                  </a:lnTo>
                  <a:lnTo>
                    <a:pt x="4273" y="965"/>
                  </a:lnTo>
                  <a:lnTo>
                    <a:pt x="4273" y="959"/>
                  </a:lnTo>
                  <a:lnTo>
                    <a:pt x="4270" y="959"/>
                  </a:lnTo>
                  <a:lnTo>
                    <a:pt x="4273" y="952"/>
                  </a:lnTo>
                  <a:lnTo>
                    <a:pt x="4268" y="948"/>
                  </a:lnTo>
                  <a:lnTo>
                    <a:pt x="4268" y="941"/>
                  </a:lnTo>
                  <a:lnTo>
                    <a:pt x="4266" y="941"/>
                  </a:lnTo>
                  <a:lnTo>
                    <a:pt x="4264" y="941"/>
                  </a:lnTo>
                  <a:lnTo>
                    <a:pt x="4260" y="937"/>
                  </a:lnTo>
                  <a:lnTo>
                    <a:pt x="4257" y="935"/>
                  </a:lnTo>
                  <a:lnTo>
                    <a:pt x="4256" y="931"/>
                  </a:lnTo>
                  <a:lnTo>
                    <a:pt x="4251" y="928"/>
                  </a:lnTo>
                  <a:lnTo>
                    <a:pt x="4251" y="924"/>
                  </a:lnTo>
                  <a:lnTo>
                    <a:pt x="4247" y="927"/>
                  </a:lnTo>
                  <a:lnTo>
                    <a:pt x="4244" y="923"/>
                  </a:lnTo>
                  <a:lnTo>
                    <a:pt x="4247" y="920"/>
                  </a:lnTo>
                  <a:lnTo>
                    <a:pt x="4247" y="915"/>
                  </a:lnTo>
                  <a:lnTo>
                    <a:pt x="4243" y="914"/>
                  </a:lnTo>
                  <a:lnTo>
                    <a:pt x="4243" y="911"/>
                  </a:lnTo>
                  <a:lnTo>
                    <a:pt x="4240" y="898"/>
                  </a:lnTo>
                  <a:lnTo>
                    <a:pt x="4244" y="897"/>
                  </a:lnTo>
                  <a:lnTo>
                    <a:pt x="4244" y="894"/>
                  </a:lnTo>
                  <a:lnTo>
                    <a:pt x="4247" y="890"/>
                  </a:lnTo>
                  <a:lnTo>
                    <a:pt x="4247" y="886"/>
                  </a:lnTo>
                  <a:lnTo>
                    <a:pt x="4260" y="877"/>
                  </a:lnTo>
                  <a:lnTo>
                    <a:pt x="4260" y="873"/>
                  </a:lnTo>
                  <a:lnTo>
                    <a:pt x="4257" y="870"/>
                  </a:lnTo>
                  <a:lnTo>
                    <a:pt x="4260" y="869"/>
                  </a:lnTo>
                  <a:lnTo>
                    <a:pt x="4257" y="866"/>
                  </a:lnTo>
                  <a:lnTo>
                    <a:pt x="4260" y="865"/>
                  </a:lnTo>
                  <a:lnTo>
                    <a:pt x="4261" y="857"/>
                  </a:lnTo>
                  <a:lnTo>
                    <a:pt x="4266" y="856"/>
                  </a:lnTo>
                  <a:lnTo>
                    <a:pt x="4266" y="853"/>
                  </a:lnTo>
                  <a:lnTo>
                    <a:pt x="4268" y="849"/>
                  </a:lnTo>
                  <a:lnTo>
                    <a:pt x="4266" y="843"/>
                  </a:lnTo>
                  <a:lnTo>
                    <a:pt x="4266" y="840"/>
                  </a:lnTo>
                  <a:lnTo>
                    <a:pt x="4273" y="840"/>
                  </a:lnTo>
                  <a:lnTo>
                    <a:pt x="4273" y="832"/>
                  </a:lnTo>
                  <a:lnTo>
                    <a:pt x="4274" y="829"/>
                  </a:lnTo>
                  <a:lnTo>
                    <a:pt x="4277" y="828"/>
                  </a:lnTo>
                  <a:lnTo>
                    <a:pt x="4270" y="819"/>
                  </a:lnTo>
                  <a:lnTo>
                    <a:pt x="4273" y="816"/>
                  </a:lnTo>
                  <a:lnTo>
                    <a:pt x="4274" y="808"/>
                  </a:lnTo>
                  <a:lnTo>
                    <a:pt x="4273" y="802"/>
                  </a:lnTo>
                  <a:lnTo>
                    <a:pt x="4274" y="799"/>
                  </a:lnTo>
                  <a:lnTo>
                    <a:pt x="4277" y="802"/>
                  </a:lnTo>
                  <a:lnTo>
                    <a:pt x="4281" y="799"/>
                  </a:lnTo>
                  <a:lnTo>
                    <a:pt x="4283" y="795"/>
                  </a:lnTo>
                  <a:lnTo>
                    <a:pt x="4283" y="791"/>
                  </a:lnTo>
                  <a:lnTo>
                    <a:pt x="4285" y="790"/>
                  </a:lnTo>
                  <a:lnTo>
                    <a:pt x="4290" y="791"/>
                  </a:lnTo>
                  <a:lnTo>
                    <a:pt x="4287" y="787"/>
                  </a:lnTo>
                  <a:lnTo>
                    <a:pt x="4294" y="781"/>
                  </a:lnTo>
                  <a:lnTo>
                    <a:pt x="4297" y="781"/>
                  </a:lnTo>
                  <a:lnTo>
                    <a:pt x="4298" y="777"/>
                  </a:lnTo>
                  <a:lnTo>
                    <a:pt x="4297" y="774"/>
                  </a:lnTo>
                  <a:lnTo>
                    <a:pt x="4297" y="771"/>
                  </a:lnTo>
                  <a:lnTo>
                    <a:pt x="4294" y="770"/>
                  </a:lnTo>
                  <a:lnTo>
                    <a:pt x="4297" y="766"/>
                  </a:lnTo>
                  <a:lnTo>
                    <a:pt x="4298" y="761"/>
                  </a:lnTo>
                  <a:lnTo>
                    <a:pt x="4302" y="753"/>
                  </a:lnTo>
                  <a:lnTo>
                    <a:pt x="4302" y="744"/>
                  </a:lnTo>
                  <a:lnTo>
                    <a:pt x="4311" y="736"/>
                  </a:lnTo>
                  <a:lnTo>
                    <a:pt x="4309" y="733"/>
                  </a:lnTo>
                  <a:lnTo>
                    <a:pt x="4314" y="733"/>
                  </a:lnTo>
                  <a:lnTo>
                    <a:pt x="4318" y="727"/>
                  </a:lnTo>
                  <a:lnTo>
                    <a:pt x="4324" y="725"/>
                  </a:lnTo>
                  <a:lnTo>
                    <a:pt x="4322" y="720"/>
                  </a:lnTo>
                  <a:lnTo>
                    <a:pt x="4324" y="719"/>
                  </a:lnTo>
                  <a:lnTo>
                    <a:pt x="4324" y="716"/>
                  </a:lnTo>
                  <a:lnTo>
                    <a:pt x="4324" y="712"/>
                  </a:lnTo>
                  <a:lnTo>
                    <a:pt x="4328" y="708"/>
                  </a:lnTo>
                  <a:lnTo>
                    <a:pt x="4326" y="705"/>
                  </a:lnTo>
                  <a:lnTo>
                    <a:pt x="4324" y="703"/>
                  </a:lnTo>
                  <a:lnTo>
                    <a:pt x="4324" y="699"/>
                  </a:lnTo>
                  <a:lnTo>
                    <a:pt x="4331" y="692"/>
                  </a:lnTo>
                  <a:lnTo>
                    <a:pt x="4331" y="691"/>
                  </a:lnTo>
                  <a:lnTo>
                    <a:pt x="4341" y="686"/>
                  </a:lnTo>
                  <a:lnTo>
                    <a:pt x="4345" y="684"/>
                  </a:lnTo>
                  <a:lnTo>
                    <a:pt x="4349" y="679"/>
                  </a:lnTo>
                  <a:lnTo>
                    <a:pt x="4352" y="658"/>
                  </a:lnTo>
                  <a:lnTo>
                    <a:pt x="4356" y="647"/>
                  </a:lnTo>
                  <a:lnTo>
                    <a:pt x="4547" y="647"/>
                  </a:lnTo>
                  <a:lnTo>
                    <a:pt x="4622" y="647"/>
                  </a:lnTo>
                  <a:lnTo>
                    <a:pt x="4717" y="647"/>
                  </a:lnTo>
                  <a:lnTo>
                    <a:pt x="4717" y="737"/>
                  </a:lnTo>
                  <a:lnTo>
                    <a:pt x="4717" y="740"/>
                  </a:lnTo>
                  <a:lnTo>
                    <a:pt x="4720" y="744"/>
                  </a:lnTo>
                  <a:lnTo>
                    <a:pt x="4720" y="753"/>
                  </a:lnTo>
                  <a:lnTo>
                    <a:pt x="4721" y="754"/>
                  </a:lnTo>
                  <a:lnTo>
                    <a:pt x="4724" y="754"/>
                  </a:lnTo>
                  <a:lnTo>
                    <a:pt x="4728" y="758"/>
                  </a:lnTo>
                  <a:lnTo>
                    <a:pt x="4725" y="778"/>
                  </a:lnTo>
                  <a:lnTo>
                    <a:pt x="4728" y="781"/>
                  </a:lnTo>
                  <a:lnTo>
                    <a:pt x="4728" y="785"/>
                  </a:lnTo>
                  <a:lnTo>
                    <a:pt x="4721" y="798"/>
                  </a:lnTo>
                  <a:lnTo>
                    <a:pt x="4721" y="808"/>
                  </a:lnTo>
                  <a:lnTo>
                    <a:pt x="4724" y="819"/>
                  </a:lnTo>
                  <a:lnTo>
                    <a:pt x="4725" y="819"/>
                  </a:lnTo>
                  <a:lnTo>
                    <a:pt x="4725" y="824"/>
                  </a:lnTo>
                  <a:lnTo>
                    <a:pt x="4725" y="825"/>
                  </a:lnTo>
                  <a:lnTo>
                    <a:pt x="4724" y="829"/>
                  </a:lnTo>
                  <a:lnTo>
                    <a:pt x="4724" y="845"/>
                  </a:lnTo>
                  <a:lnTo>
                    <a:pt x="4732" y="852"/>
                  </a:lnTo>
                  <a:lnTo>
                    <a:pt x="4741" y="856"/>
                  </a:lnTo>
                  <a:lnTo>
                    <a:pt x="4741" y="857"/>
                  </a:lnTo>
                  <a:lnTo>
                    <a:pt x="4746" y="857"/>
                  </a:lnTo>
                  <a:lnTo>
                    <a:pt x="4746" y="860"/>
                  </a:lnTo>
                  <a:lnTo>
                    <a:pt x="4749" y="857"/>
                  </a:lnTo>
                  <a:lnTo>
                    <a:pt x="4754" y="860"/>
                  </a:lnTo>
                  <a:lnTo>
                    <a:pt x="4758" y="866"/>
                  </a:lnTo>
                  <a:lnTo>
                    <a:pt x="4765" y="869"/>
                  </a:lnTo>
                  <a:lnTo>
                    <a:pt x="4766" y="874"/>
                  </a:lnTo>
                  <a:lnTo>
                    <a:pt x="4769" y="874"/>
                  </a:lnTo>
                  <a:lnTo>
                    <a:pt x="4771" y="877"/>
                  </a:lnTo>
                  <a:lnTo>
                    <a:pt x="4769" y="889"/>
                  </a:lnTo>
                  <a:lnTo>
                    <a:pt x="4771" y="897"/>
                  </a:lnTo>
                  <a:lnTo>
                    <a:pt x="4773" y="898"/>
                  </a:lnTo>
                  <a:lnTo>
                    <a:pt x="4775" y="903"/>
                  </a:lnTo>
                  <a:lnTo>
                    <a:pt x="4775" y="910"/>
                  </a:lnTo>
                  <a:lnTo>
                    <a:pt x="4775" y="911"/>
                  </a:lnTo>
                  <a:lnTo>
                    <a:pt x="4773" y="915"/>
                  </a:lnTo>
                  <a:lnTo>
                    <a:pt x="4769" y="915"/>
                  </a:lnTo>
                  <a:lnTo>
                    <a:pt x="4769" y="923"/>
                  </a:lnTo>
                  <a:lnTo>
                    <a:pt x="4771" y="924"/>
                  </a:lnTo>
                  <a:lnTo>
                    <a:pt x="4771" y="931"/>
                  </a:lnTo>
                  <a:lnTo>
                    <a:pt x="4769" y="932"/>
                  </a:lnTo>
                  <a:lnTo>
                    <a:pt x="4769" y="937"/>
                  </a:lnTo>
                  <a:lnTo>
                    <a:pt x="4773" y="941"/>
                  </a:lnTo>
                  <a:lnTo>
                    <a:pt x="4773" y="944"/>
                  </a:lnTo>
                  <a:lnTo>
                    <a:pt x="4775" y="944"/>
                  </a:lnTo>
                  <a:lnTo>
                    <a:pt x="4778" y="952"/>
                  </a:lnTo>
                  <a:lnTo>
                    <a:pt x="4778" y="955"/>
                  </a:lnTo>
                  <a:lnTo>
                    <a:pt x="4783" y="956"/>
                  </a:lnTo>
                  <a:lnTo>
                    <a:pt x="4790" y="964"/>
                  </a:lnTo>
                  <a:lnTo>
                    <a:pt x="4790" y="965"/>
                  </a:lnTo>
                  <a:lnTo>
                    <a:pt x="4792" y="968"/>
                  </a:lnTo>
                  <a:lnTo>
                    <a:pt x="4795" y="965"/>
                  </a:lnTo>
                  <a:lnTo>
                    <a:pt x="4799" y="968"/>
                  </a:lnTo>
                  <a:lnTo>
                    <a:pt x="4804" y="981"/>
                  </a:lnTo>
                  <a:lnTo>
                    <a:pt x="4810" y="982"/>
                  </a:lnTo>
                  <a:lnTo>
                    <a:pt x="4814" y="982"/>
                  </a:lnTo>
                  <a:lnTo>
                    <a:pt x="4814" y="985"/>
                  </a:lnTo>
                  <a:lnTo>
                    <a:pt x="4819" y="989"/>
                  </a:lnTo>
                  <a:lnTo>
                    <a:pt x="4820" y="989"/>
                  </a:lnTo>
                  <a:lnTo>
                    <a:pt x="4820" y="990"/>
                  </a:lnTo>
                  <a:lnTo>
                    <a:pt x="4823" y="993"/>
                  </a:lnTo>
                  <a:lnTo>
                    <a:pt x="4823" y="995"/>
                  </a:lnTo>
                  <a:lnTo>
                    <a:pt x="4836" y="1005"/>
                  </a:lnTo>
                  <a:lnTo>
                    <a:pt x="4836" y="1006"/>
                  </a:lnTo>
                  <a:lnTo>
                    <a:pt x="4837" y="1006"/>
                  </a:lnTo>
                  <a:lnTo>
                    <a:pt x="4840" y="1005"/>
                  </a:lnTo>
                  <a:lnTo>
                    <a:pt x="4841" y="1006"/>
                  </a:lnTo>
                  <a:lnTo>
                    <a:pt x="4844" y="1005"/>
                  </a:lnTo>
                  <a:lnTo>
                    <a:pt x="4844" y="1009"/>
                  </a:lnTo>
                  <a:lnTo>
                    <a:pt x="4845" y="1013"/>
                  </a:lnTo>
                  <a:lnTo>
                    <a:pt x="4848" y="1013"/>
                  </a:lnTo>
                  <a:lnTo>
                    <a:pt x="4850" y="1017"/>
                  </a:lnTo>
                  <a:lnTo>
                    <a:pt x="4853" y="1017"/>
                  </a:lnTo>
                  <a:lnTo>
                    <a:pt x="4853" y="1014"/>
                  </a:lnTo>
                  <a:lnTo>
                    <a:pt x="4854" y="1014"/>
                  </a:lnTo>
                  <a:lnTo>
                    <a:pt x="4862" y="1022"/>
                  </a:lnTo>
                  <a:lnTo>
                    <a:pt x="4862" y="1023"/>
                  </a:lnTo>
                  <a:lnTo>
                    <a:pt x="4857" y="1026"/>
                  </a:lnTo>
                  <a:lnTo>
                    <a:pt x="4858" y="1030"/>
                  </a:lnTo>
                  <a:lnTo>
                    <a:pt x="4857" y="1036"/>
                  </a:lnTo>
                  <a:lnTo>
                    <a:pt x="4865" y="1043"/>
                  </a:lnTo>
                  <a:lnTo>
                    <a:pt x="4865" y="1047"/>
                  </a:lnTo>
                  <a:lnTo>
                    <a:pt x="4870" y="1048"/>
                  </a:lnTo>
                  <a:lnTo>
                    <a:pt x="4870" y="1051"/>
                  </a:lnTo>
                  <a:lnTo>
                    <a:pt x="4870" y="1053"/>
                  </a:lnTo>
                  <a:lnTo>
                    <a:pt x="4868" y="1055"/>
                  </a:lnTo>
                  <a:lnTo>
                    <a:pt x="4865" y="1060"/>
                  </a:lnTo>
                  <a:lnTo>
                    <a:pt x="4868" y="1063"/>
                  </a:lnTo>
                  <a:lnTo>
                    <a:pt x="4865" y="1068"/>
                  </a:lnTo>
                  <a:lnTo>
                    <a:pt x="4870" y="1072"/>
                  </a:lnTo>
                  <a:lnTo>
                    <a:pt x="4872" y="1072"/>
                  </a:lnTo>
                  <a:lnTo>
                    <a:pt x="4874" y="1072"/>
                  </a:lnTo>
                  <a:lnTo>
                    <a:pt x="4877" y="1072"/>
                  </a:lnTo>
                  <a:lnTo>
                    <a:pt x="4878" y="1075"/>
                  </a:lnTo>
                  <a:lnTo>
                    <a:pt x="4885" y="1081"/>
                  </a:lnTo>
                  <a:lnTo>
                    <a:pt x="4885" y="1089"/>
                  </a:lnTo>
                  <a:lnTo>
                    <a:pt x="4887" y="1092"/>
                  </a:lnTo>
                  <a:lnTo>
                    <a:pt x="4887" y="1094"/>
                  </a:lnTo>
                  <a:lnTo>
                    <a:pt x="4889" y="1096"/>
                  </a:lnTo>
                  <a:lnTo>
                    <a:pt x="4891" y="1094"/>
                  </a:lnTo>
                  <a:lnTo>
                    <a:pt x="4894" y="1101"/>
                  </a:lnTo>
                  <a:lnTo>
                    <a:pt x="4899" y="1102"/>
                  </a:lnTo>
                  <a:lnTo>
                    <a:pt x="4898" y="1106"/>
                  </a:lnTo>
                  <a:lnTo>
                    <a:pt x="4915" y="1105"/>
                  </a:lnTo>
                  <a:lnTo>
                    <a:pt x="4915" y="1102"/>
                  </a:lnTo>
                  <a:lnTo>
                    <a:pt x="4919" y="1102"/>
                  </a:lnTo>
                  <a:lnTo>
                    <a:pt x="4923" y="1111"/>
                  </a:lnTo>
                  <a:lnTo>
                    <a:pt x="4932" y="1113"/>
                  </a:lnTo>
                  <a:lnTo>
                    <a:pt x="4939" y="1125"/>
                  </a:lnTo>
                  <a:lnTo>
                    <a:pt x="4943" y="1126"/>
                  </a:lnTo>
                  <a:lnTo>
                    <a:pt x="4949" y="1135"/>
                  </a:lnTo>
                  <a:lnTo>
                    <a:pt x="4952" y="1133"/>
                  </a:lnTo>
                  <a:lnTo>
                    <a:pt x="4960" y="1122"/>
                  </a:lnTo>
                  <a:lnTo>
                    <a:pt x="4961" y="1121"/>
                  </a:lnTo>
                  <a:lnTo>
                    <a:pt x="4961" y="1113"/>
                  </a:lnTo>
                  <a:lnTo>
                    <a:pt x="4970" y="1111"/>
                  </a:lnTo>
                  <a:lnTo>
                    <a:pt x="4974" y="1106"/>
                  </a:lnTo>
                  <a:lnTo>
                    <a:pt x="4973" y="1105"/>
                  </a:lnTo>
                  <a:lnTo>
                    <a:pt x="4974" y="1101"/>
                  </a:lnTo>
                  <a:lnTo>
                    <a:pt x="4988" y="1092"/>
                  </a:lnTo>
                  <a:lnTo>
                    <a:pt x="4990" y="1092"/>
                  </a:lnTo>
                  <a:lnTo>
                    <a:pt x="4994" y="1094"/>
                  </a:lnTo>
                  <a:lnTo>
                    <a:pt x="4997" y="1098"/>
                  </a:lnTo>
                  <a:lnTo>
                    <a:pt x="4997" y="1101"/>
                  </a:lnTo>
                  <a:lnTo>
                    <a:pt x="4998" y="1106"/>
                  </a:lnTo>
                  <a:lnTo>
                    <a:pt x="5007" y="1109"/>
                  </a:lnTo>
                  <a:lnTo>
                    <a:pt x="5010" y="1111"/>
                  </a:lnTo>
                  <a:lnTo>
                    <a:pt x="5010" y="1116"/>
                  </a:lnTo>
                  <a:lnTo>
                    <a:pt x="5007" y="1122"/>
                  </a:lnTo>
                  <a:lnTo>
                    <a:pt x="5011" y="1126"/>
                  </a:lnTo>
                  <a:lnTo>
                    <a:pt x="5011" y="1133"/>
                  </a:lnTo>
                  <a:lnTo>
                    <a:pt x="5010" y="1135"/>
                  </a:lnTo>
                  <a:lnTo>
                    <a:pt x="5002" y="1154"/>
                  </a:lnTo>
                  <a:lnTo>
                    <a:pt x="5002" y="1160"/>
                  </a:lnTo>
                  <a:lnTo>
                    <a:pt x="5001" y="1163"/>
                  </a:lnTo>
                  <a:lnTo>
                    <a:pt x="5001" y="1167"/>
                  </a:lnTo>
                  <a:lnTo>
                    <a:pt x="5001" y="1171"/>
                  </a:lnTo>
                  <a:lnTo>
                    <a:pt x="5005" y="1176"/>
                  </a:lnTo>
                  <a:lnTo>
                    <a:pt x="5010" y="1176"/>
                  </a:lnTo>
                  <a:lnTo>
                    <a:pt x="5007" y="1178"/>
                  </a:lnTo>
                  <a:lnTo>
                    <a:pt x="5007" y="1183"/>
                  </a:lnTo>
                  <a:lnTo>
                    <a:pt x="5014" y="1184"/>
                  </a:lnTo>
                  <a:lnTo>
                    <a:pt x="5014" y="1191"/>
                  </a:lnTo>
                  <a:lnTo>
                    <a:pt x="5015" y="1191"/>
                  </a:lnTo>
                  <a:lnTo>
                    <a:pt x="5019" y="1188"/>
                  </a:lnTo>
                  <a:lnTo>
                    <a:pt x="5027" y="1191"/>
                  </a:lnTo>
                  <a:lnTo>
                    <a:pt x="5028" y="1193"/>
                  </a:lnTo>
                  <a:lnTo>
                    <a:pt x="5027" y="1197"/>
                  </a:lnTo>
                  <a:lnTo>
                    <a:pt x="5028" y="1200"/>
                  </a:lnTo>
                  <a:lnTo>
                    <a:pt x="5031" y="1197"/>
                  </a:lnTo>
                  <a:lnTo>
                    <a:pt x="5032" y="1201"/>
                  </a:lnTo>
                  <a:lnTo>
                    <a:pt x="5039" y="1197"/>
                  </a:lnTo>
                  <a:lnTo>
                    <a:pt x="5044" y="1197"/>
                  </a:lnTo>
                  <a:lnTo>
                    <a:pt x="5051" y="1200"/>
                  </a:lnTo>
                  <a:lnTo>
                    <a:pt x="5051" y="1201"/>
                  </a:lnTo>
                  <a:lnTo>
                    <a:pt x="5056" y="1204"/>
                  </a:lnTo>
                  <a:lnTo>
                    <a:pt x="5056" y="1205"/>
                  </a:lnTo>
                  <a:lnTo>
                    <a:pt x="5059" y="1205"/>
                  </a:lnTo>
                  <a:lnTo>
                    <a:pt x="5060" y="1212"/>
                  </a:lnTo>
                  <a:lnTo>
                    <a:pt x="5063" y="1214"/>
                  </a:lnTo>
                  <a:lnTo>
                    <a:pt x="5065" y="1218"/>
                  </a:lnTo>
                  <a:lnTo>
                    <a:pt x="5068" y="1218"/>
                  </a:lnTo>
                  <a:lnTo>
                    <a:pt x="5069" y="1218"/>
                  </a:lnTo>
                  <a:lnTo>
                    <a:pt x="5069" y="1222"/>
                  </a:lnTo>
                  <a:lnTo>
                    <a:pt x="5069" y="1225"/>
                  </a:lnTo>
                  <a:lnTo>
                    <a:pt x="5072" y="1225"/>
                  </a:lnTo>
                  <a:lnTo>
                    <a:pt x="5076" y="1222"/>
                  </a:lnTo>
                  <a:lnTo>
                    <a:pt x="5080" y="1225"/>
                  </a:lnTo>
                  <a:lnTo>
                    <a:pt x="5080" y="1222"/>
                  </a:lnTo>
                  <a:lnTo>
                    <a:pt x="5086" y="1225"/>
                  </a:lnTo>
                  <a:lnTo>
                    <a:pt x="5090" y="1222"/>
                  </a:lnTo>
                  <a:lnTo>
                    <a:pt x="5090" y="1234"/>
                  </a:lnTo>
                  <a:lnTo>
                    <a:pt x="5093" y="1238"/>
                  </a:lnTo>
                  <a:lnTo>
                    <a:pt x="5096" y="1242"/>
                  </a:lnTo>
                  <a:lnTo>
                    <a:pt x="5093" y="1246"/>
                  </a:lnTo>
                  <a:lnTo>
                    <a:pt x="5097" y="1246"/>
                  </a:lnTo>
                  <a:lnTo>
                    <a:pt x="5102" y="1253"/>
                  </a:lnTo>
                  <a:lnTo>
                    <a:pt x="5109" y="1249"/>
                  </a:lnTo>
                  <a:lnTo>
                    <a:pt x="5110" y="1251"/>
                  </a:lnTo>
                  <a:lnTo>
                    <a:pt x="5123" y="1249"/>
                  </a:lnTo>
                  <a:lnTo>
                    <a:pt x="5123" y="1246"/>
                  </a:lnTo>
                  <a:lnTo>
                    <a:pt x="5126" y="1245"/>
                  </a:lnTo>
                  <a:lnTo>
                    <a:pt x="5130" y="1249"/>
                  </a:lnTo>
                  <a:lnTo>
                    <a:pt x="5127" y="1251"/>
                  </a:lnTo>
                  <a:lnTo>
                    <a:pt x="5130" y="1255"/>
                  </a:lnTo>
                  <a:lnTo>
                    <a:pt x="5131" y="1253"/>
                  </a:lnTo>
                  <a:lnTo>
                    <a:pt x="5138" y="1258"/>
                  </a:lnTo>
                  <a:lnTo>
                    <a:pt x="5143" y="1258"/>
                  </a:lnTo>
                  <a:lnTo>
                    <a:pt x="5144" y="1258"/>
                  </a:lnTo>
                  <a:lnTo>
                    <a:pt x="5147" y="1263"/>
                  </a:lnTo>
                  <a:lnTo>
                    <a:pt x="5151" y="1263"/>
                  </a:lnTo>
                  <a:lnTo>
                    <a:pt x="5150" y="1272"/>
                  </a:lnTo>
                  <a:lnTo>
                    <a:pt x="5155" y="1268"/>
                  </a:lnTo>
                  <a:lnTo>
                    <a:pt x="5158" y="1272"/>
                  </a:lnTo>
                  <a:lnTo>
                    <a:pt x="5159" y="1275"/>
                  </a:lnTo>
                  <a:lnTo>
                    <a:pt x="5164" y="1272"/>
                  </a:lnTo>
                  <a:lnTo>
                    <a:pt x="5164" y="1276"/>
                  </a:lnTo>
                  <a:lnTo>
                    <a:pt x="5167" y="1280"/>
                  </a:lnTo>
                  <a:lnTo>
                    <a:pt x="5179" y="1276"/>
                  </a:lnTo>
                  <a:lnTo>
                    <a:pt x="5179" y="1279"/>
                  </a:lnTo>
                  <a:lnTo>
                    <a:pt x="5176" y="1283"/>
                  </a:lnTo>
                  <a:lnTo>
                    <a:pt x="5181" y="1286"/>
                  </a:lnTo>
                  <a:lnTo>
                    <a:pt x="5185" y="1279"/>
                  </a:lnTo>
                  <a:lnTo>
                    <a:pt x="5189" y="1279"/>
                  </a:lnTo>
                  <a:lnTo>
                    <a:pt x="5189" y="1283"/>
                  </a:lnTo>
                  <a:lnTo>
                    <a:pt x="5192" y="1286"/>
                  </a:lnTo>
                  <a:lnTo>
                    <a:pt x="5193" y="1286"/>
                  </a:lnTo>
                  <a:lnTo>
                    <a:pt x="5193" y="1290"/>
                  </a:lnTo>
                  <a:lnTo>
                    <a:pt x="5189" y="1292"/>
                  </a:lnTo>
                  <a:lnTo>
                    <a:pt x="5192" y="1296"/>
                  </a:lnTo>
                  <a:lnTo>
                    <a:pt x="5198" y="1292"/>
                  </a:lnTo>
                  <a:lnTo>
                    <a:pt x="5205" y="1299"/>
                  </a:lnTo>
                  <a:lnTo>
                    <a:pt x="5209" y="1296"/>
                  </a:lnTo>
                  <a:lnTo>
                    <a:pt x="5208" y="1292"/>
                  </a:lnTo>
                  <a:lnTo>
                    <a:pt x="5213" y="1294"/>
                  </a:lnTo>
                  <a:lnTo>
                    <a:pt x="5220" y="1299"/>
                  </a:lnTo>
                  <a:lnTo>
                    <a:pt x="5222" y="1292"/>
                  </a:lnTo>
                  <a:lnTo>
                    <a:pt x="5230" y="1292"/>
                  </a:lnTo>
                  <a:lnTo>
                    <a:pt x="5230" y="1294"/>
                  </a:lnTo>
                  <a:lnTo>
                    <a:pt x="5233" y="1294"/>
                  </a:lnTo>
                  <a:lnTo>
                    <a:pt x="5234" y="1290"/>
                  </a:lnTo>
                  <a:lnTo>
                    <a:pt x="5234" y="1287"/>
                  </a:lnTo>
                  <a:lnTo>
                    <a:pt x="5237" y="1287"/>
                  </a:lnTo>
                  <a:lnTo>
                    <a:pt x="5239" y="1290"/>
                  </a:lnTo>
                  <a:lnTo>
                    <a:pt x="5237" y="1292"/>
                  </a:lnTo>
                  <a:lnTo>
                    <a:pt x="5239" y="1294"/>
                  </a:lnTo>
                  <a:lnTo>
                    <a:pt x="5243" y="1296"/>
                  </a:lnTo>
                  <a:lnTo>
                    <a:pt x="5246" y="1296"/>
                  </a:lnTo>
                  <a:lnTo>
                    <a:pt x="5247" y="1294"/>
                  </a:lnTo>
                  <a:lnTo>
                    <a:pt x="5251" y="1292"/>
                  </a:lnTo>
                  <a:lnTo>
                    <a:pt x="5254" y="1296"/>
                  </a:lnTo>
                  <a:lnTo>
                    <a:pt x="5256" y="1296"/>
                  </a:lnTo>
                  <a:lnTo>
                    <a:pt x="5259" y="1294"/>
                  </a:lnTo>
                  <a:lnTo>
                    <a:pt x="5261" y="1299"/>
                  </a:lnTo>
                  <a:lnTo>
                    <a:pt x="5266" y="1294"/>
                  </a:lnTo>
                  <a:lnTo>
                    <a:pt x="5266" y="1296"/>
                  </a:lnTo>
                  <a:lnTo>
                    <a:pt x="5263" y="1304"/>
                  </a:lnTo>
                  <a:lnTo>
                    <a:pt x="5266" y="1307"/>
                  </a:lnTo>
                  <a:lnTo>
                    <a:pt x="5266" y="1309"/>
                  </a:lnTo>
                  <a:lnTo>
                    <a:pt x="5270" y="1309"/>
                  </a:lnTo>
                  <a:lnTo>
                    <a:pt x="5275" y="1309"/>
                  </a:lnTo>
                  <a:lnTo>
                    <a:pt x="5280" y="1317"/>
                  </a:lnTo>
                  <a:lnTo>
                    <a:pt x="5287" y="1311"/>
                  </a:lnTo>
                  <a:lnTo>
                    <a:pt x="5291" y="1316"/>
                  </a:lnTo>
                  <a:lnTo>
                    <a:pt x="5291" y="1317"/>
                  </a:lnTo>
                  <a:lnTo>
                    <a:pt x="5291" y="1320"/>
                  </a:lnTo>
                  <a:lnTo>
                    <a:pt x="5295" y="1321"/>
                  </a:lnTo>
                  <a:lnTo>
                    <a:pt x="5297" y="1324"/>
                  </a:lnTo>
                  <a:lnTo>
                    <a:pt x="5297" y="1326"/>
                  </a:lnTo>
                  <a:lnTo>
                    <a:pt x="5292" y="1330"/>
                  </a:lnTo>
                  <a:lnTo>
                    <a:pt x="5295" y="1337"/>
                  </a:lnTo>
                  <a:lnTo>
                    <a:pt x="5300" y="1341"/>
                  </a:lnTo>
                  <a:lnTo>
                    <a:pt x="5305" y="1357"/>
                  </a:lnTo>
                  <a:lnTo>
                    <a:pt x="5308" y="1358"/>
                  </a:lnTo>
                  <a:lnTo>
                    <a:pt x="5321" y="1357"/>
                  </a:lnTo>
                  <a:lnTo>
                    <a:pt x="5324" y="1361"/>
                  </a:lnTo>
                  <a:lnTo>
                    <a:pt x="5328" y="1365"/>
                  </a:lnTo>
                  <a:lnTo>
                    <a:pt x="5329" y="1371"/>
                  </a:lnTo>
                  <a:lnTo>
                    <a:pt x="5332" y="1374"/>
                  </a:lnTo>
                  <a:lnTo>
                    <a:pt x="5345" y="1375"/>
                  </a:lnTo>
                  <a:lnTo>
                    <a:pt x="5346" y="1375"/>
                  </a:lnTo>
                  <a:lnTo>
                    <a:pt x="5349" y="1378"/>
                  </a:lnTo>
                  <a:lnTo>
                    <a:pt x="5355" y="1382"/>
                  </a:lnTo>
                  <a:lnTo>
                    <a:pt x="5362" y="1391"/>
                  </a:lnTo>
                  <a:lnTo>
                    <a:pt x="5366" y="1392"/>
                  </a:lnTo>
                  <a:lnTo>
                    <a:pt x="5370" y="1392"/>
                  </a:lnTo>
                  <a:lnTo>
                    <a:pt x="5383" y="1392"/>
                  </a:lnTo>
                  <a:lnTo>
                    <a:pt x="5391" y="1388"/>
                  </a:lnTo>
                  <a:lnTo>
                    <a:pt x="5396" y="1388"/>
                  </a:lnTo>
                  <a:lnTo>
                    <a:pt x="5400" y="1392"/>
                  </a:lnTo>
                  <a:lnTo>
                    <a:pt x="5403" y="1395"/>
                  </a:lnTo>
                  <a:lnTo>
                    <a:pt x="5404" y="1402"/>
                  </a:lnTo>
                  <a:lnTo>
                    <a:pt x="5404" y="1408"/>
                  </a:lnTo>
                  <a:lnTo>
                    <a:pt x="5404" y="1410"/>
                  </a:lnTo>
                  <a:lnTo>
                    <a:pt x="5403" y="1416"/>
                  </a:lnTo>
                  <a:lnTo>
                    <a:pt x="5396" y="1423"/>
                  </a:lnTo>
                  <a:lnTo>
                    <a:pt x="5390" y="1432"/>
                  </a:lnTo>
                  <a:lnTo>
                    <a:pt x="5390" y="1440"/>
                  </a:lnTo>
                  <a:lnTo>
                    <a:pt x="5391" y="1442"/>
                  </a:lnTo>
                  <a:lnTo>
                    <a:pt x="5396" y="1442"/>
                  </a:lnTo>
                  <a:lnTo>
                    <a:pt x="5403" y="1444"/>
                  </a:lnTo>
                  <a:lnTo>
                    <a:pt x="5408" y="1446"/>
                  </a:lnTo>
                  <a:lnTo>
                    <a:pt x="5411" y="1450"/>
                  </a:lnTo>
                  <a:lnTo>
                    <a:pt x="5417" y="1456"/>
                  </a:lnTo>
                  <a:lnTo>
                    <a:pt x="5425" y="1456"/>
                  </a:lnTo>
                  <a:lnTo>
                    <a:pt x="5432" y="1453"/>
                  </a:lnTo>
                  <a:lnTo>
                    <a:pt x="5437" y="1453"/>
                  </a:lnTo>
                  <a:lnTo>
                    <a:pt x="5440" y="1456"/>
                  </a:lnTo>
                  <a:lnTo>
                    <a:pt x="5441" y="1453"/>
                  </a:lnTo>
                  <a:lnTo>
                    <a:pt x="5444" y="1444"/>
                  </a:lnTo>
                  <a:lnTo>
                    <a:pt x="5444" y="1442"/>
                  </a:lnTo>
                  <a:lnTo>
                    <a:pt x="5448" y="1442"/>
                  </a:lnTo>
                  <a:lnTo>
                    <a:pt x="5449" y="1444"/>
                  </a:lnTo>
                  <a:lnTo>
                    <a:pt x="5454" y="1442"/>
                  </a:lnTo>
                  <a:lnTo>
                    <a:pt x="5457" y="1437"/>
                  </a:lnTo>
                  <a:lnTo>
                    <a:pt x="5462" y="1436"/>
                  </a:lnTo>
                  <a:lnTo>
                    <a:pt x="5466" y="1432"/>
                  </a:lnTo>
                  <a:lnTo>
                    <a:pt x="5469" y="1432"/>
                  </a:lnTo>
                  <a:lnTo>
                    <a:pt x="5473" y="1432"/>
                  </a:lnTo>
                  <a:lnTo>
                    <a:pt x="5482" y="1442"/>
                  </a:lnTo>
                  <a:lnTo>
                    <a:pt x="5485" y="1440"/>
                  </a:lnTo>
                  <a:lnTo>
                    <a:pt x="5489" y="1437"/>
                  </a:lnTo>
                  <a:lnTo>
                    <a:pt x="5493" y="1436"/>
                  </a:lnTo>
                  <a:lnTo>
                    <a:pt x="5495" y="1437"/>
                  </a:lnTo>
                  <a:lnTo>
                    <a:pt x="5499" y="1442"/>
                  </a:lnTo>
                  <a:lnTo>
                    <a:pt x="5503" y="1442"/>
                  </a:lnTo>
                  <a:lnTo>
                    <a:pt x="5510" y="1437"/>
                  </a:lnTo>
                  <a:lnTo>
                    <a:pt x="5512" y="1433"/>
                  </a:lnTo>
                  <a:lnTo>
                    <a:pt x="5516" y="1432"/>
                  </a:lnTo>
                  <a:lnTo>
                    <a:pt x="5523" y="1433"/>
                  </a:lnTo>
                  <a:lnTo>
                    <a:pt x="5529" y="1433"/>
                  </a:lnTo>
                  <a:lnTo>
                    <a:pt x="5533" y="1432"/>
                  </a:lnTo>
                  <a:lnTo>
                    <a:pt x="5536" y="1425"/>
                  </a:lnTo>
                  <a:lnTo>
                    <a:pt x="5537" y="1425"/>
                  </a:lnTo>
                  <a:lnTo>
                    <a:pt x="5537" y="1420"/>
                  </a:lnTo>
                  <a:lnTo>
                    <a:pt x="5540" y="1419"/>
                  </a:lnTo>
                  <a:lnTo>
                    <a:pt x="5544" y="1416"/>
                  </a:lnTo>
                  <a:lnTo>
                    <a:pt x="5553" y="1415"/>
                  </a:lnTo>
                  <a:lnTo>
                    <a:pt x="5561" y="1403"/>
                  </a:lnTo>
                  <a:lnTo>
                    <a:pt x="5568" y="1406"/>
                  </a:lnTo>
                  <a:lnTo>
                    <a:pt x="5570" y="1403"/>
                  </a:lnTo>
                  <a:lnTo>
                    <a:pt x="5573" y="1402"/>
                  </a:lnTo>
                  <a:lnTo>
                    <a:pt x="5574" y="1399"/>
                  </a:lnTo>
                  <a:lnTo>
                    <a:pt x="5578" y="1399"/>
                  </a:lnTo>
                  <a:lnTo>
                    <a:pt x="5582" y="1399"/>
                  </a:lnTo>
                  <a:lnTo>
                    <a:pt x="5587" y="1399"/>
                  </a:lnTo>
                  <a:lnTo>
                    <a:pt x="5602" y="1395"/>
                  </a:lnTo>
                  <a:lnTo>
                    <a:pt x="5602" y="1396"/>
                  </a:lnTo>
                  <a:lnTo>
                    <a:pt x="5601" y="1402"/>
                  </a:lnTo>
                  <a:lnTo>
                    <a:pt x="5589" y="1419"/>
                  </a:lnTo>
                  <a:lnTo>
                    <a:pt x="5581" y="1433"/>
                  </a:lnTo>
                  <a:lnTo>
                    <a:pt x="5573" y="1442"/>
                  </a:lnTo>
                  <a:lnTo>
                    <a:pt x="5564" y="1449"/>
                  </a:lnTo>
                  <a:lnTo>
                    <a:pt x="5551" y="1457"/>
                  </a:lnTo>
                  <a:lnTo>
                    <a:pt x="5529" y="1468"/>
                  </a:lnTo>
                  <a:lnTo>
                    <a:pt x="5519" y="1470"/>
                  </a:lnTo>
                  <a:lnTo>
                    <a:pt x="5512" y="1474"/>
                  </a:lnTo>
                  <a:lnTo>
                    <a:pt x="5510" y="1477"/>
                  </a:lnTo>
                  <a:lnTo>
                    <a:pt x="5503" y="1491"/>
                  </a:lnTo>
                  <a:lnTo>
                    <a:pt x="5502" y="1495"/>
                  </a:lnTo>
                  <a:lnTo>
                    <a:pt x="5502" y="1502"/>
                  </a:lnTo>
                  <a:lnTo>
                    <a:pt x="5499" y="1507"/>
                  </a:lnTo>
                  <a:lnTo>
                    <a:pt x="5486" y="1524"/>
                  </a:lnTo>
                  <a:lnTo>
                    <a:pt x="5486" y="1526"/>
                  </a:lnTo>
                  <a:lnTo>
                    <a:pt x="5489" y="1528"/>
                  </a:lnTo>
                  <a:lnTo>
                    <a:pt x="5495" y="1531"/>
                  </a:lnTo>
                  <a:lnTo>
                    <a:pt x="5499" y="1532"/>
                  </a:lnTo>
                  <a:lnTo>
                    <a:pt x="5503" y="1532"/>
                  </a:lnTo>
                  <a:lnTo>
                    <a:pt x="5506" y="1535"/>
                  </a:lnTo>
                  <a:lnTo>
                    <a:pt x="5498" y="1553"/>
                  </a:lnTo>
                  <a:lnTo>
                    <a:pt x="5479" y="1593"/>
                  </a:lnTo>
                  <a:lnTo>
                    <a:pt x="5462" y="1627"/>
                  </a:lnTo>
                  <a:lnTo>
                    <a:pt x="5452" y="1655"/>
                  </a:lnTo>
                  <a:lnTo>
                    <a:pt x="5428" y="1706"/>
                  </a:lnTo>
                  <a:lnTo>
                    <a:pt x="5391" y="1788"/>
                  </a:lnTo>
                  <a:lnTo>
                    <a:pt x="5390" y="1791"/>
                  </a:lnTo>
                  <a:lnTo>
                    <a:pt x="5377" y="1821"/>
                  </a:lnTo>
                  <a:lnTo>
                    <a:pt x="5353" y="1874"/>
                  </a:lnTo>
                  <a:lnTo>
                    <a:pt x="5345" y="1896"/>
                  </a:lnTo>
                  <a:lnTo>
                    <a:pt x="5332" y="1925"/>
                  </a:lnTo>
                  <a:lnTo>
                    <a:pt x="5309" y="1973"/>
                  </a:lnTo>
                  <a:lnTo>
                    <a:pt x="5237" y="2132"/>
                  </a:lnTo>
                  <a:lnTo>
                    <a:pt x="5143" y="2338"/>
                  </a:lnTo>
                  <a:lnTo>
                    <a:pt x="5121" y="2389"/>
                  </a:lnTo>
                  <a:lnTo>
                    <a:pt x="5093" y="2450"/>
                  </a:lnTo>
                  <a:lnTo>
                    <a:pt x="5044" y="2562"/>
                  </a:lnTo>
                  <a:lnTo>
                    <a:pt x="4916" y="2843"/>
                  </a:lnTo>
                  <a:lnTo>
                    <a:pt x="4915" y="2847"/>
                  </a:lnTo>
                  <a:lnTo>
                    <a:pt x="4911" y="2849"/>
                  </a:lnTo>
                  <a:lnTo>
                    <a:pt x="4911" y="2852"/>
                  </a:lnTo>
                  <a:lnTo>
                    <a:pt x="4908" y="2852"/>
                  </a:lnTo>
                  <a:lnTo>
                    <a:pt x="4899" y="2852"/>
                  </a:lnTo>
                  <a:lnTo>
                    <a:pt x="4898" y="2853"/>
                  </a:lnTo>
                  <a:lnTo>
                    <a:pt x="4895" y="2864"/>
                  </a:lnTo>
                  <a:lnTo>
                    <a:pt x="4894" y="2868"/>
                  </a:lnTo>
                  <a:lnTo>
                    <a:pt x="4889" y="2876"/>
                  </a:lnTo>
                  <a:lnTo>
                    <a:pt x="4882" y="2877"/>
                  </a:lnTo>
                  <a:lnTo>
                    <a:pt x="4865" y="2893"/>
                  </a:lnTo>
                  <a:lnTo>
                    <a:pt x="4858" y="2902"/>
                  </a:lnTo>
                  <a:lnTo>
                    <a:pt x="4853" y="2910"/>
                  </a:lnTo>
                  <a:lnTo>
                    <a:pt x="4848" y="2918"/>
                  </a:lnTo>
                  <a:lnTo>
                    <a:pt x="4848" y="2946"/>
                  </a:lnTo>
                  <a:lnTo>
                    <a:pt x="4853" y="2952"/>
                  </a:lnTo>
                  <a:lnTo>
                    <a:pt x="4854" y="2963"/>
                  </a:lnTo>
                  <a:lnTo>
                    <a:pt x="4862" y="2987"/>
                  </a:lnTo>
                  <a:lnTo>
                    <a:pt x="4872" y="2997"/>
                  </a:lnTo>
                  <a:lnTo>
                    <a:pt x="4877" y="3000"/>
                  </a:lnTo>
                  <a:lnTo>
                    <a:pt x="4878" y="3006"/>
                  </a:lnTo>
                  <a:lnTo>
                    <a:pt x="4881" y="3006"/>
                  </a:lnTo>
                  <a:lnTo>
                    <a:pt x="4889" y="3009"/>
                  </a:lnTo>
                  <a:lnTo>
                    <a:pt x="4894" y="3013"/>
                  </a:lnTo>
                  <a:lnTo>
                    <a:pt x="4898" y="3017"/>
                  </a:lnTo>
                  <a:lnTo>
                    <a:pt x="4908" y="3035"/>
                  </a:lnTo>
                  <a:lnTo>
                    <a:pt x="4915" y="3042"/>
                  </a:lnTo>
                  <a:lnTo>
                    <a:pt x="4920" y="3045"/>
                  </a:lnTo>
                  <a:lnTo>
                    <a:pt x="4923" y="3045"/>
                  </a:lnTo>
                  <a:lnTo>
                    <a:pt x="4928" y="3054"/>
                  </a:lnTo>
                  <a:lnTo>
                    <a:pt x="4930" y="3058"/>
                  </a:lnTo>
                  <a:lnTo>
                    <a:pt x="4935" y="3059"/>
                  </a:lnTo>
                  <a:lnTo>
                    <a:pt x="4936" y="3068"/>
                  </a:lnTo>
                  <a:lnTo>
                    <a:pt x="4943" y="3075"/>
                  </a:lnTo>
                  <a:lnTo>
                    <a:pt x="4947" y="3092"/>
                  </a:lnTo>
                  <a:lnTo>
                    <a:pt x="4945" y="3105"/>
                  </a:lnTo>
                  <a:lnTo>
                    <a:pt x="4947" y="3116"/>
                  </a:lnTo>
                  <a:lnTo>
                    <a:pt x="4947" y="3120"/>
                  </a:lnTo>
                  <a:lnTo>
                    <a:pt x="4953" y="3129"/>
                  </a:lnTo>
                  <a:lnTo>
                    <a:pt x="4957" y="3133"/>
                  </a:lnTo>
                  <a:lnTo>
                    <a:pt x="4956" y="3134"/>
                  </a:lnTo>
                  <a:lnTo>
                    <a:pt x="4945" y="3146"/>
                  </a:lnTo>
                  <a:lnTo>
                    <a:pt x="4935" y="3167"/>
                  </a:lnTo>
                  <a:lnTo>
                    <a:pt x="4932" y="3178"/>
                  </a:lnTo>
                  <a:lnTo>
                    <a:pt x="4930" y="3188"/>
                  </a:lnTo>
                  <a:lnTo>
                    <a:pt x="4932" y="3197"/>
                  </a:lnTo>
                  <a:lnTo>
                    <a:pt x="4935" y="3208"/>
                  </a:lnTo>
                  <a:lnTo>
                    <a:pt x="4936" y="3212"/>
                  </a:lnTo>
                  <a:lnTo>
                    <a:pt x="4936" y="3219"/>
                  </a:lnTo>
                  <a:lnTo>
                    <a:pt x="4926" y="3229"/>
                  </a:lnTo>
                  <a:lnTo>
                    <a:pt x="4920" y="3238"/>
                  </a:lnTo>
                  <a:lnTo>
                    <a:pt x="4912" y="3246"/>
                  </a:lnTo>
                  <a:lnTo>
                    <a:pt x="4911" y="3249"/>
                  </a:lnTo>
                  <a:lnTo>
                    <a:pt x="4911" y="3257"/>
                  </a:lnTo>
                  <a:lnTo>
                    <a:pt x="4911" y="3262"/>
                  </a:lnTo>
                  <a:lnTo>
                    <a:pt x="4906" y="3269"/>
                  </a:lnTo>
                  <a:lnTo>
                    <a:pt x="4895" y="3279"/>
                  </a:lnTo>
                  <a:lnTo>
                    <a:pt x="4882" y="3286"/>
                  </a:lnTo>
                  <a:lnTo>
                    <a:pt x="4881" y="3290"/>
                  </a:lnTo>
                  <a:lnTo>
                    <a:pt x="4878" y="3290"/>
                  </a:lnTo>
                  <a:lnTo>
                    <a:pt x="4878" y="3294"/>
                  </a:lnTo>
                  <a:lnTo>
                    <a:pt x="4882" y="3298"/>
                  </a:lnTo>
                  <a:lnTo>
                    <a:pt x="4882" y="3313"/>
                  </a:lnTo>
                  <a:lnTo>
                    <a:pt x="4889" y="3324"/>
                  </a:lnTo>
                  <a:lnTo>
                    <a:pt x="4895" y="3332"/>
                  </a:lnTo>
                  <a:lnTo>
                    <a:pt x="4898" y="3341"/>
                  </a:lnTo>
                  <a:lnTo>
                    <a:pt x="4898" y="3345"/>
                  </a:lnTo>
                  <a:lnTo>
                    <a:pt x="4899" y="3352"/>
                  </a:lnTo>
                  <a:lnTo>
                    <a:pt x="4908" y="3366"/>
                  </a:lnTo>
                  <a:lnTo>
                    <a:pt x="4911" y="3371"/>
                  </a:lnTo>
                  <a:lnTo>
                    <a:pt x="4908" y="3378"/>
                  </a:lnTo>
                  <a:lnTo>
                    <a:pt x="4911" y="3385"/>
                  </a:lnTo>
                  <a:lnTo>
                    <a:pt x="4908" y="3389"/>
                  </a:lnTo>
                  <a:lnTo>
                    <a:pt x="4899" y="3393"/>
                  </a:lnTo>
                  <a:lnTo>
                    <a:pt x="4898" y="3399"/>
                  </a:lnTo>
                  <a:lnTo>
                    <a:pt x="4902" y="3412"/>
                  </a:lnTo>
                  <a:lnTo>
                    <a:pt x="4898" y="3419"/>
                  </a:lnTo>
                  <a:lnTo>
                    <a:pt x="4899" y="3431"/>
                  </a:lnTo>
                  <a:lnTo>
                    <a:pt x="4898" y="3436"/>
                  </a:lnTo>
                  <a:lnTo>
                    <a:pt x="4898" y="3440"/>
                  </a:lnTo>
                  <a:lnTo>
                    <a:pt x="4899" y="3443"/>
                  </a:lnTo>
                  <a:lnTo>
                    <a:pt x="4902" y="3448"/>
                  </a:lnTo>
                  <a:lnTo>
                    <a:pt x="4899" y="3451"/>
                  </a:lnTo>
                  <a:lnTo>
                    <a:pt x="4891" y="3455"/>
                  </a:lnTo>
                  <a:lnTo>
                    <a:pt x="4889" y="3460"/>
                  </a:lnTo>
                  <a:lnTo>
                    <a:pt x="4891" y="3464"/>
                  </a:lnTo>
                  <a:lnTo>
                    <a:pt x="4889" y="3468"/>
                  </a:lnTo>
                  <a:lnTo>
                    <a:pt x="4889" y="3472"/>
                  </a:lnTo>
                  <a:lnTo>
                    <a:pt x="4881" y="3482"/>
                  </a:lnTo>
                  <a:lnTo>
                    <a:pt x="4878" y="3487"/>
                  </a:lnTo>
                  <a:lnTo>
                    <a:pt x="4874" y="3494"/>
                  </a:lnTo>
                  <a:lnTo>
                    <a:pt x="4872" y="3496"/>
                  </a:lnTo>
                  <a:lnTo>
                    <a:pt x="4868" y="3505"/>
                  </a:lnTo>
                  <a:lnTo>
                    <a:pt x="4870" y="3511"/>
                  </a:lnTo>
                  <a:lnTo>
                    <a:pt x="4872" y="3515"/>
                  </a:lnTo>
                  <a:lnTo>
                    <a:pt x="4872" y="3519"/>
                  </a:lnTo>
                  <a:lnTo>
                    <a:pt x="4870" y="3528"/>
                  </a:lnTo>
                  <a:lnTo>
                    <a:pt x="4874" y="3532"/>
                  </a:lnTo>
                  <a:lnTo>
                    <a:pt x="4877" y="3536"/>
                  </a:lnTo>
                  <a:lnTo>
                    <a:pt x="4877" y="3540"/>
                  </a:lnTo>
                  <a:lnTo>
                    <a:pt x="4874" y="3543"/>
                  </a:lnTo>
                  <a:lnTo>
                    <a:pt x="4872" y="3550"/>
                  </a:lnTo>
                  <a:lnTo>
                    <a:pt x="4870" y="3554"/>
                  </a:lnTo>
                  <a:lnTo>
                    <a:pt x="4861" y="3573"/>
                  </a:lnTo>
                  <a:lnTo>
                    <a:pt x="4862" y="3576"/>
                  </a:lnTo>
                  <a:lnTo>
                    <a:pt x="4870" y="3577"/>
                  </a:lnTo>
                  <a:lnTo>
                    <a:pt x="4878" y="3573"/>
                  </a:lnTo>
                  <a:lnTo>
                    <a:pt x="4881" y="3573"/>
                  </a:lnTo>
                  <a:lnTo>
                    <a:pt x="4889" y="3571"/>
                  </a:lnTo>
                  <a:lnTo>
                    <a:pt x="4898" y="3576"/>
                  </a:lnTo>
                  <a:lnTo>
                    <a:pt x="4898" y="3577"/>
                  </a:lnTo>
                  <a:lnTo>
                    <a:pt x="4895" y="3580"/>
                  </a:lnTo>
                  <a:lnTo>
                    <a:pt x="4889" y="3584"/>
                  </a:lnTo>
                  <a:lnTo>
                    <a:pt x="4877" y="3597"/>
                  </a:lnTo>
                  <a:lnTo>
                    <a:pt x="4872" y="3601"/>
                  </a:lnTo>
                  <a:lnTo>
                    <a:pt x="4870" y="3601"/>
                  </a:lnTo>
                  <a:lnTo>
                    <a:pt x="4868" y="3601"/>
                  </a:lnTo>
                  <a:lnTo>
                    <a:pt x="4865" y="3601"/>
                  </a:lnTo>
                  <a:lnTo>
                    <a:pt x="4861" y="3602"/>
                  </a:lnTo>
                  <a:lnTo>
                    <a:pt x="4841" y="3605"/>
                  </a:lnTo>
                  <a:lnTo>
                    <a:pt x="4653" y="3605"/>
                  </a:lnTo>
                  <a:lnTo>
                    <a:pt x="4645" y="3605"/>
                  </a:lnTo>
                  <a:lnTo>
                    <a:pt x="4413" y="3605"/>
                  </a:lnTo>
                  <a:lnTo>
                    <a:pt x="4233" y="3602"/>
                  </a:lnTo>
                  <a:lnTo>
                    <a:pt x="4131" y="3602"/>
                  </a:lnTo>
                  <a:lnTo>
                    <a:pt x="4103" y="3602"/>
                  </a:lnTo>
                  <a:lnTo>
                    <a:pt x="4099" y="3602"/>
                  </a:lnTo>
                  <a:lnTo>
                    <a:pt x="3867" y="3602"/>
                  </a:lnTo>
                  <a:lnTo>
                    <a:pt x="3864" y="3602"/>
                  </a:lnTo>
                  <a:lnTo>
                    <a:pt x="3860" y="3602"/>
                  </a:lnTo>
                  <a:lnTo>
                    <a:pt x="3854" y="3590"/>
                  </a:lnTo>
                  <a:lnTo>
                    <a:pt x="3851" y="3588"/>
                  </a:lnTo>
                  <a:lnTo>
                    <a:pt x="3854" y="3581"/>
                  </a:lnTo>
                  <a:lnTo>
                    <a:pt x="3851" y="3580"/>
                  </a:lnTo>
                  <a:lnTo>
                    <a:pt x="3847" y="3577"/>
                  </a:lnTo>
                  <a:lnTo>
                    <a:pt x="3846" y="3576"/>
                  </a:lnTo>
                  <a:lnTo>
                    <a:pt x="3838" y="3573"/>
                  </a:lnTo>
                  <a:lnTo>
                    <a:pt x="3830" y="3576"/>
                  </a:lnTo>
                  <a:lnTo>
                    <a:pt x="3827" y="3573"/>
                  </a:lnTo>
                  <a:lnTo>
                    <a:pt x="3826" y="3567"/>
                  </a:lnTo>
                  <a:lnTo>
                    <a:pt x="3821" y="3569"/>
                  </a:lnTo>
                  <a:lnTo>
                    <a:pt x="3817" y="3569"/>
                  </a:lnTo>
                  <a:lnTo>
                    <a:pt x="3814" y="3573"/>
                  </a:lnTo>
                  <a:lnTo>
                    <a:pt x="3817" y="3576"/>
                  </a:lnTo>
                  <a:lnTo>
                    <a:pt x="3814" y="3577"/>
                  </a:lnTo>
                  <a:lnTo>
                    <a:pt x="3814" y="3580"/>
                  </a:lnTo>
                  <a:lnTo>
                    <a:pt x="3810" y="3581"/>
                  </a:lnTo>
                  <a:lnTo>
                    <a:pt x="3810" y="3584"/>
                  </a:lnTo>
                  <a:lnTo>
                    <a:pt x="3806" y="3588"/>
                  </a:lnTo>
                  <a:lnTo>
                    <a:pt x="3802" y="3586"/>
                  </a:lnTo>
                  <a:lnTo>
                    <a:pt x="3796" y="3586"/>
                  </a:lnTo>
                  <a:lnTo>
                    <a:pt x="3789" y="3581"/>
                  </a:lnTo>
                  <a:lnTo>
                    <a:pt x="3786" y="3581"/>
                  </a:lnTo>
                  <a:lnTo>
                    <a:pt x="3785" y="3586"/>
                  </a:lnTo>
                  <a:lnTo>
                    <a:pt x="3785" y="3597"/>
                  </a:lnTo>
                  <a:lnTo>
                    <a:pt x="3780" y="3601"/>
                  </a:lnTo>
                  <a:lnTo>
                    <a:pt x="3778" y="3605"/>
                  </a:lnTo>
                  <a:lnTo>
                    <a:pt x="3780" y="3610"/>
                  </a:lnTo>
                  <a:lnTo>
                    <a:pt x="3778" y="3612"/>
                  </a:lnTo>
                  <a:lnTo>
                    <a:pt x="3778" y="3614"/>
                  </a:lnTo>
                  <a:lnTo>
                    <a:pt x="3778" y="3621"/>
                  </a:lnTo>
                  <a:lnTo>
                    <a:pt x="3772" y="3625"/>
                  </a:lnTo>
                  <a:lnTo>
                    <a:pt x="3765" y="3625"/>
                  </a:lnTo>
                  <a:lnTo>
                    <a:pt x="3765" y="3629"/>
                  </a:lnTo>
                  <a:lnTo>
                    <a:pt x="3759" y="3629"/>
                  </a:lnTo>
                  <a:lnTo>
                    <a:pt x="3755" y="3631"/>
                  </a:lnTo>
                  <a:lnTo>
                    <a:pt x="3742" y="3627"/>
                  </a:lnTo>
                  <a:lnTo>
                    <a:pt x="3739" y="3629"/>
                  </a:lnTo>
                  <a:lnTo>
                    <a:pt x="3738" y="3627"/>
                  </a:lnTo>
                  <a:lnTo>
                    <a:pt x="3738" y="3621"/>
                  </a:lnTo>
                  <a:lnTo>
                    <a:pt x="3734" y="3614"/>
                  </a:lnTo>
                  <a:lnTo>
                    <a:pt x="3728" y="3612"/>
                  </a:lnTo>
                  <a:lnTo>
                    <a:pt x="3724" y="3602"/>
                  </a:lnTo>
                  <a:lnTo>
                    <a:pt x="3718" y="3602"/>
                  </a:lnTo>
                  <a:lnTo>
                    <a:pt x="3711" y="3602"/>
                  </a:lnTo>
                  <a:lnTo>
                    <a:pt x="3703" y="3608"/>
                  </a:lnTo>
                  <a:lnTo>
                    <a:pt x="3694" y="3605"/>
                  </a:lnTo>
                  <a:lnTo>
                    <a:pt x="3686" y="3584"/>
                  </a:lnTo>
                  <a:lnTo>
                    <a:pt x="3686" y="3581"/>
                  </a:lnTo>
                  <a:lnTo>
                    <a:pt x="3689" y="3577"/>
                  </a:lnTo>
                  <a:lnTo>
                    <a:pt x="3686" y="3576"/>
                  </a:lnTo>
                  <a:lnTo>
                    <a:pt x="3681" y="3573"/>
                  </a:lnTo>
                  <a:lnTo>
                    <a:pt x="3680" y="3569"/>
                  </a:lnTo>
                  <a:lnTo>
                    <a:pt x="3681" y="3564"/>
                  </a:lnTo>
                  <a:lnTo>
                    <a:pt x="3677" y="3559"/>
                  </a:lnTo>
                  <a:lnTo>
                    <a:pt x="3670" y="3554"/>
                  </a:lnTo>
                  <a:lnTo>
                    <a:pt x="3673" y="3552"/>
                  </a:lnTo>
                  <a:lnTo>
                    <a:pt x="3680" y="3552"/>
                  </a:lnTo>
                  <a:lnTo>
                    <a:pt x="3680" y="3547"/>
                  </a:lnTo>
                  <a:lnTo>
                    <a:pt x="3677" y="3543"/>
                  </a:lnTo>
                  <a:lnTo>
                    <a:pt x="3674" y="3536"/>
                  </a:lnTo>
                  <a:lnTo>
                    <a:pt x="3670" y="3536"/>
                  </a:lnTo>
                  <a:lnTo>
                    <a:pt x="3662" y="3536"/>
                  </a:lnTo>
                  <a:lnTo>
                    <a:pt x="3657" y="3532"/>
                  </a:lnTo>
                  <a:lnTo>
                    <a:pt x="3649" y="3530"/>
                  </a:lnTo>
                  <a:lnTo>
                    <a:pt x="3647" y="3532"/>
                  </a:lnTo>
                  <a:lnTo>
                    <a:pt x="3643" y="3535"/>
                  </a:lnTo>
                  <a:lnTo>
                    <a:pt x="3640" y="3536"/>
                  </a:lnTo>
                  <a:lnTo>
                    <a:pt x="3640" y="3540"/>
                  </a:lnTo>
                  <a:lnTo>
                    <a:pt x="3647" y="3547"/>
                  </a:lnTo>
                  <a:lnTo>
                    <a:pt x="3645" y="3552"/>
                  </a:lnTo>
                  <a:lnTo>
                    <a:pt x="3643" y="3552"/>
                  </a:lnTo>
                  <a:lnTo>
                    <a:pt x="3628" y="3540"/>
                  </a:lnTo>
                  <a:lnTo>
                    <a:pt x="3626" y="3539"/>
                  </a:lnTo>
                  <a:lnTo>
                    <a:pt x="3626" y="3536"/>
                  </a:lnTo>
                  <a:lnTo>
                    <a:pt x="3631" y="3530"/>
                  </a:lnTo>
                  <a:lnTo>
                    <a:pt x="3632" y="3526"/>
                  </a:lnTo>
                  <a:lnTo>
                    <a:pt x="3628" y="3522"/>
                  </a:lnTo>
                  <a:lnTo>
                    <a:pt x="3631" y="3515"/>
                  </a:lnTo>
                  <a:lnTo>
                    <a:pt x="3628" y="3511"/>
                  </a:lnTo>
                  <a:lnTo>
                    <a:pt x="3623" y="3511"/>
                  </a:lnTo>
                  <a:lnTo>
                    <a:pt x="3622" y="3509"/>
                  </a:lnTo>
                  <a:lnTo>
                    <a:pt x="3619" y="3505"/>
                  </a:lnTo>
                  <a:lnTo>
                    <a:pt x="3619" y="3498"/>
                  </a:lnTo>
                  <a:lnTo>
                    <a:pt x="3616" y="3489"/>
                  </a:lnTo>
                  <a:lnTo>
                    <a:pt x="3619" y="3481"/>
                  </a:lnTo>
                  <a:lnTo>
                    <a:pt x="3622" y="3477"/>
                  </a:lnTo>
                  <a:lnTo>
                    <a:pt x="3622" y="3472"/>
                  </a:lnTo>
                  <a:lnTo>
                    <a:pt x="3619" y="3470"/>
                  </a:lnTo>
                  <a:lnTo>
                    <a:pt x="3615" y="3468"/>
                  </a:lnTo>
                  <a:lnTo>
                    <a:pt x="3611" y="3465"/>
                  </a:lnTo>
                  <a:lnTo>
                    <a:pt x="3606" y="3465"/>
                  </a:lnTo>
                  <a:lnTo>
                    <a:pt x="3598" y="3464"/>
                  </a:lnTo>
                  <a:lnTo>
                    <a:pt x="3594" y="3461"/>
                  </a:lnTo>
                  <a:lnTo>
                    <a:pt x="3591" y="3457"/>
                  </a:lnTo>
                  <a:lnTo>
                    <a:pt x="3587" y="3453"/>
                  </a:lnTo>
                  <a:lnTo>
                    <a:pt x="3585" y="3455"/>
                  </a:lnTo>
                  <a:lnTo>
                    <a:pt x="3582" y="3455"/>
                  </a:lnTo>
                  <a:lnTo>
                    <a:pt x="3581" y="3460"/>
                  </a:lnTo>
                  <a:lnTo>
                    <a:pt x="3577" y="3461"/>
                  </a:lnTo>
                  <a:lnTo>
                    <a:pt x="3570" y="3468"/>
                  </a:lnTo>
                  <a:lnTo>
                    <a:pt x="3568" y="3468"/>
                  </a:lnTo>
                  <a:lnTo>
                    <a:pt x="3568" y="3465"/>
                  </a:lnTo>
                  <a:lnTo>
                    <a:pt x="3565" y="3464"/>
                  </a:lnTo>
                  <a:lnTo>
                    <a:pt x="3564" y="3460"/>
                  </a:lnTo>
                  <a:lnTo>
                    <a:pt x="3558" y="3460"/>
                  </a:lnTo>
                  <a:lnTo>
                    <a:pt x="3561" y="3455"/>
                  </a:lnTo>
                  <a:lnTo>
                    <a:pt x="3558" y="3451"/>
                  </a:lnTo>
                  <a:lnTo>
                    <a:pt x="3558" y="3447"/>
                  </a:lnTo>
                  <a:lnTo>
                    <a:pt x="3557" y="3447"/>
                  </a:lnTo>
                  <a:lnTo>
                    <a:pt x="3558" y="3443"/>
                  </a:lnTo>
                  <a:lnTo>
                    <a:pt x="3557" y="3436"/>
                  </a:lnTo>
                  <a:lnTo>
                    <a:pt x="3554" y="3436"/>
                  </a:lnTo>
                  <a:lnTo>
                    <a:pt x="3553" y="3434"/>
                  </a:lnTo>
                  <a:lnTo>
                    <a:pt x="3550" y="3434"/>
                  </a:lnTo>
                  <a:lnTo>
                    <a:pt x="3548" y="3431"/>
                  </a:lnTo>
                  <a:lnTo>
                    <a:pt x="3546" y="3434"/>
                  </a:lnTo>
                  <a:lnTo>
                    <a:pt x="3544" y="3431"/>
                  </a:lnTo>
                  <a:lnTo>
                    <a:pt x="3541" y="3427"/>
                  </a:lnTo>
                  <a:lnTo>
                    <a:pt x="3529" y="3420"/>
                  </a:lnTo>
                  <a:lnTo>
                    <a:pt x="3527" y="3419"/>
                  </a:lnTo>
                  <a:lnTo>
                    <a:pt x="3529" y="3416"/>
                  </a:lnTo>
                  <a:lnTo>
                    <a:pt x="3524" y="3407"/>
                  </a:lnTo>
                  <a:lnTo>
                    <a:pt x="3520" y="3406"/>
                  </a:lnTo>
                  <a:lnTo>
                    <a:pt x="3519" y="3402"/>
                  </a:lnTo>
                  <a:lnTo>
                    <a:pt x="3519" y="3399"/>
                  </a:lnTo>
                  <a:lnTo>
                    <a:pt x="3519" y="3397"/>
                  </a:lnTo>
                  <a:lnTo>
                    <a:pt x="3520" y="3395"/>
                  </a:lnTo>
                  <a:lnTo>
                    <a:pt x="3523" y="3390"/>
                  </a:lnTo>
                  <a:lnTo>
                    <a:pt x="3520" y="3389"/>
                  </a:lnTo>
                  <a:lnTo>
                    <a:pt x="3519" y="3382"/>
                  </a:lnTo>
                  <a:lnTo>
                    <a:pt x="3520" y="3380"/>
                  </a:lnTo>
                  <a:lnTo>
                    <a:pt x="3516" y="3375"/>
                  </a:lnTo>
                  <a:lnTo>
                    <a:pt x="3516" y="3373"/>
                  </a:lnTo>
                  <a:lnTo>
                    <a:pt x="3510" y="3369"/>
                  </a:lnTo>
                  <a:lnTo>
                    <a:pt x="3505" y="3365"/>
                  </a:lnTo>
                  <a:lnTo>
                    <a:pt x="3499" y="3358"/>
                  </a:lnTo>
                  <a:lnTo>
                    <a:pt x="3486" y="3352"/>
                  </a:lnTo>
                  <a:lnTo>
                    <a:pt x="3478" y="3352"/>
                  </a:lnTo>
                  <a:lnTo>
                    <a:pt x="3475" y="3348"/>
                  </a:lnTo>
                  <a:lnTo>
                    <a:pt x="3471" y="3341"/>
                  </a:lnTo>
                  <a:lnTo>
                    <a:pt x="3469" y="3341"/>
                  </a:lnTo>
                  <a:lnTo>
                    <a:pt x="3466" y="3339"/>
                  </a:lnTo>
                  <a:lnTo>
                    <a:pt x="3465" y="3339"/>
                  </a:lnTo>
                  <a:lnTo>
                    <a:pt x="3461" y="3335"/>
                  </a:lnTo>
                  <a:lnTo>
                    <a:pt x="3314" y="3335"/>
                  </a:lnTo>
                  <a:lnTo>
                    <a:pt x="3260" y="3335"/>
                  </a:lnTo>
                  <a:lnTo>
                    <a:pt x="3250" y="3335"/>
                  </a:lnTo>
                  <a:lnTo>
                    <a:pt x="3222" y="3332"/>
                  </a:lnTo>
                  <a:lnTo>
                    <a:pt x="3219" y="3348"/>
                  </a:lnTo>
                  <a:lnTo>
                    <a:pt x="3222" y="3352"/>
                  </a:lnTo>
                  <a:lnTo>
                    <a:pt x="3219" y="3356"/>
                  </a:lnTo>
                  <a:lnTo>
                    <a:pt x="3215" y="3358"/>
                  </a:lnTo>
                  <a:lnTo>
                    <a:pt x="3213" y="3365"/>
                  </a:lnTo>
                  <a:lnTo>
                    <a:pt x="3206" y="3369"/>
                  </a:lnTo>
                  <a:lnTo>
                    <a:pt x="3206" y="3373"/>
                  </a:lnTo>
                  <a:lnTo>
                    <a:pt x="3209" y="3375"/>
                  </a:lnTo>
                  <a:lnTo>
                    <a:pt x="3206" y="3382"/>
                  </a:lnTo>
                  <a:lnTo>
                    <a:pt x="3205" y="3385"/>
                  </a:lnTo>
                  <a:lnTo>
                    <a:pt x="3198" y="3395"/>
                  </a:lnTo>
                  <a:lnTo>
                    <a:pt x="3188" y="3402"/>
                  </a:lnTo>
                  <a:lnTo>
                    <a:pt x="3181" y="3407"/>
                  </a:lnTo>
                  <a:lnTo>
                    <a:pt x="3181" y="3410"/>
                  </a:lnTo>
                  <a:lnTo>
                    <a:pt x="3189" y="3424"/>
                  </a:lnTo>
                  <a:lnTo>
                    <a:pt x="3181" y="3431"/>
                  </a:lnTo>
                  <a:lnTo>
                    <a:pt x="3176" y="3438"/>
                  </a:lnTo>
                  <a:lnTo>
                    <a:pt x="3176" y="3443"/>
                  </a:lnTo>
                  <a:lnTo>
                    <a:pt x="3172" y="3448"/>
                  </a:lnTo>
                  <a:lnTo>
                    <a:pt x="3171" y="3451"/>
                  </a:lnTo>
                  <a:lnTo>
                    <a:pt x="3168" y="3451"/>
                  </a:lnTo>
                  <a:lnTo>
                    <a:pt x="3157" y="3443"/>
                  </a:lnTo>
                  <a:lnTo>
                    <a:pt x="3151" y="3440"/>
                  </a:lnTo>
                  <a:lnTo>
                    <a:pt x="3144" y="3438"/>
                  </a:lnTo>
                  <a:lnTo>
                    <a:pt x="3143" y="3438"/>
                  </a:lnTo>
                  <a:lnTo>
                    <a:pt x="3138" y="3438"/>
                  </a:lnTo>
                  <a:lnTo>
                    <a:pt x="3135" y="3443"/>
                  </a:lnTo>
                  <a:lnTo>
                    <a:pt x="3131" y="3448"/>
                  </a:lnTo>
                  <a:lnTo>
                    <a:pt x="3130" y="3451"/>
                  </a:lnTo>
                  <a:lnTo>
                    <a:pt x="3123" y="3448"/>
                  </a:lnTo>
                  <a:lnTo>
                    <a:pt x="3118" y="3451"/>
                  </a:lnTo>
                  <a:lnTo>
                    <a:pt x="3118" y="3470"/>
                  </a:lnTo>
                  <a:lnTo>
                    <a:pt x="3109" y="3477"/>
                  </a:lnTo>
                  <a:lnTo>
                    <a:pt x="3109" y="3481"/>
                  </a:lnTo>
                  <a:lnTo>
                    <a:pt x="3117" y="3482"/>
                  </a:lnTo>
                  <a:lnTo>
                    <a:pt x="3121" y="3487"/>
                  </a:lnTo>
                  <a:lnTo>
                    <a:pt x="3121" y="3492"/>
                  </a:lnTo>
                  <a:lnTo>
                    <a:pt x="3110" y="3501"/>
                  </a:lnTo>
                  <a:lnTo>
                    <a:pt x="3110" y="3502"/>
                  </a:lnTo>
                  <a:lnTo>
                    <a:pt x="3113" y="3509"/>
                  </a:lnTo>
                  <a:lnTo>
                    <a:pt x="3118" y="3515"/>
                  </a:lnTo>
                  <a:lnTo>
                    <a:pt x="3118" y="3522"/>
                  </a:lnTo>
                  <a:lnTo>
                    <a:pt x="3123" y="3526"/>
                  </a:lnTo>
                  <a:lnTo>
                    <a:pt x="3126" y="3526"/>
                  </a:lnTo>
                  <a:lnTo>
                    <a:pt x="3126" y="3530"/>
                  </a:lnTo>
                  <a:lnTo>
                    <a:pt x="3118" y="3540"/>
                  </a:lnTo>
                  <a:lnTo>
                    <a:pt x="3117" y="3540"/>
                  </a:lnTo>
                  <a:lnTo>
                    <a:pt x="3113" y="3536"/>
                  </a:lnTo>
                  <a:lnTo>
                    <a:pt x="3113" y="3535"/>
                  </a:lnTo>
                  <a:lnTo>
                    <a:pt x="3110" y="3532"/>
                  </a:lnTo>
                  <a:lnTo>
                    <a:pt x="3109" y="3532"/>
                  </a:lnTo>
                  <a:lnTo>
                    <a:pt x="3106" y="3535"/>
                  </a:lnTo>
                  <a:lnTo>
                    <a:pt x="3103" y="3545"/>
                  </a:lnTo>
                  <a:lnTo>
                    <a:pt x="3099" y="3547"/>
                  </a:lnTo>
                  <a:lnTo>
                    <a:pt x="3099" y="3552"/>
                  </a:lnTo>
                  <a:lnTo>
                    <a:pt x="3097" y="3556"/>
                  </a:lnTo>
                  <a:lnTo>
                    <a:pt x="3094" y="3559"/>
                  </a:lnTo>
                  <a:lnTo>
                    <a:pt x="3097" y="3560"/>
                  </a:lnTo>
                  <a:lnTo>
                    <a:pt x="3090" y="3569"/>
                  </a:lnTo>
                  <a:lnTo>
                    <a:pt x="3093" y="3577"/>
                  </a:lnTo>
                  <a:lnTo>
                    <a:pt x="3080" y="3576"/>
                  </a:lnTo>
                  <a:lnTo>
                    <a:pt x="3077" y="3576"/>
                  </a:lnTo>
                  <a:lnTo>
                    <a:pt x="3072" y="3580"/>
                  </a:lnTo>
                  <a:lnTo>
                    <a:pt x="3068" y="3580"/>
                  </a:lnTo>
                  <a:lnTo>
                    <a:pt x="3063" y="3577"/>
                  </a:lnTo>
                  <a:lnTo>
                    <a:pt x="3061" y="3580"/>
                  </a:lnTo>
                  <a:lnTo>
                    <a:pt x="3056" y="3586"/>
                  </a:lnTo>
                  <a:lnTo>
                    <a:pt x="3056" y="3597"/>
                  </a:lnTo>
                  <a:lnTo>
                    <a:pt x="3061" y="3605"/>
                  </a:lnTo>
                  <a:lnTo>
                    <a:pt x="3059" y="3610"/>
                  </a:lnTo>
                  <a:lnTo>
                    <a:pt x="3052" y="3617"/>
                  </a:lnTo>
                  <a:lnTo>
                    <a:pt x="3052" y="3618"/>
                  </a:lnTo>
                  <a:lnTo>
                    <a:pt x="3052" y="3621"/>
                  </a:lnTo>
                  <a:lnTo>
                    <a:pt x="3055" y="3627"/>
                  </a:lnTo>
                  <a:lnTo>
                    <a:pt x="3055" y="3635"/>
                  </a:lnTo>
                  <a:lnTo>
                    <a:pt x="3056" y="3651"/>
                  </a:lnTo>
                  <a:lnTo>
                    <a:pt x="3056" y="3655"/>
                  </a:lnTo>
                  <a:lnTo>
                    <a:pt x="3055" y="3656"/>
                  </a:lnTo>
                  <a:lnTo>
                    <a:pt x="3045" y="3656"/>
                  </a:lnTo>
                  <a:lnTo>
                    <a:pt x="3028" y="3668"/>
                  </a:lnTo>
                  <a:lnTo>
                    <a:pt x="3018" y="3666"/>
                  </a:lnTo>
                  <a:lnTo>
                    <a:pt x="3007" y="3668"/>
                  </a:lnTo>
                  <a:lnTo>
                    <a:pt x="3003" y="3668"/>
                  </a:lnTo>
                  <a:lnTo>
                    <a:pt x="2998" y="3666"/>
                  </a:lnTo>
                  <a:lnTo>
                    <a:pt x="2998" y="3663"/>
                  </a:lnTo>
                  <a:lnTo>
                    <a:pt x="3003" y="3652"/>
                  </a:lnTo>
                  <a:lnTo>
                    <a:pt x="3003" y="3648"/>
                  </a:lnTo>
                  <a:lnTo>
                    <a:pt x="3003" y="3646"/>
                  </a:lnTo>
                  <a:lnTo>
                    <a:pt x="2998" y="3646"/>
                  </a:lnTo>
                  <a:lnTo>
                    <a:pt x="2981" y="3652"/>
                  </a:lnTo>
                  <a:lnTo>
                    <a:pt x="2973" y="3656"/>
                  </a:lnTo>
                  <a:lnTo>
                    <a:pt x="2964" y="3659"/>
                  </a:lnTo>
                  <a:lnTo>
                    <a:pt x="2960" y="3662"/>
                  </a:lnTo>
                  <a:lnTo>
                    <a:pt x="2957" y="3662"/>
                  </a:lnTo>
                  <a:lnTo>
                    <a:pt x="2953" y="3662"/>
                  </a:lnTo>
                  <a:lnTo>
                    <a:pt x="2945" y="3663"/>
                  </a:lnTo>
                  <a:lnTo>
                    <a:pt x="2932" y="3662"/>
                  </a:lnTo>
                  <a:lnTo>
                    <a:pt x="2928" y="3662"/>
                  </a:lnTo>
                  <a:lnTo>
                    <a:pt x="2925" y="3663"/>
                  </a:lnTo>
                  <a:lnTo>
                    <a:pt x="2920" y="3666"/>
                  </a:lnTo>
                  <a:lnTo>
                    <a:pt x="2919" y="3666"/>
                  </a:lnTo>
                  <a:lnTo>
                    <a:pt x="2919" y="3670"/>
                  </a:lnTo>
                  <a:lnTo>
                    <a:pt x="2915" y="3672"/>
                  </a:lnTo>
                  <a:lnTo>
                    <a:pt x="2912" y="3675"/>
                  </a:lnTo>
                  <a:lnTo>
                    <a:pt x="2908" y="3675"/>
                  </a:lnTo>
                  <a:lnTo>
                    <a:pt x="2899" y="3672"/>
                  </a:lnTo>
                  <a:lnTo>
                    <a:pt x="2894" y="3672"/>
                  </a:lnTo>
                  <a:lnTo>
                    <a:pt x="2889" y="3675"/>
                  </a:lnTo>
                  <a:lnTo>
                    <a:pt x="2885" y="3668"/>
                  </a:lnTo>
                  <a:lnTo>
                    <a:pt x="2882" y="3666"/>
                  </a:lnTo>
                  <a:lnTo>
                    <a:pt x="2878" y="3666"/>
                  </a:lnTo>
                  <a:lnTo>
                    <a:pt x="2878" y="3668"/>
                  </a:lnTo>
                  <a:lnTo>
                    <a:pt x="2870" y="3675"/>
                  </a:lnTo>
                  <a:lnTo>
                    <a:pt x="2862" y="3676"/>
                  </a:lnTo>
                  <a:lnTo>
                    <a:pt x="2861" y="3676"/>
                  </a:lnTo>
                  <a:lnTo>
                    <a:pt x="2854" y="3668"/>
                  </a:lnTo>
                  <a:lnTo>
                    <a:pt x="2853" y="3666"/>
                  </a:lnTo>
                  <a:lnTo>
                    <a:pt x="2848" y="3666"/>
                  </a:lnTo>
                  <a:lnTo>
                    <a:pt x="2844" y="3666"/>
                  </a:lnTo>
                  <a:lnTo>
                    <a:pt x="2836" y="3668"/>
                  </a:lnTo>
                  <a:lnTo>
                    <a:pt x="2827" y="3675"/>
                  </a:lnTo>
                  <a:lnTo>
                    <a:pt x="2820" y="3679"/>
                  </a:lnTo>
                  <a:lnTo>
                    <a:pt x="2817" y="3683"/>
                  </a:lnTo>
                  <a:lnTo>
                    <a:pt x="2816" y="3685"/>
                  </a:lnTo>
                  <a:lnTo>
                    <a:pt x="2812" y="3683"/>
                  </a:lnTo>
                  <a:lnTo>
                    <a:pt x="2812" y="3685"/>
                  </a:lnTo>
                  <a:lnTo>
                    <a:pt x="2812" y="3693"/>
                  </a:lnTo>
                  <a:lnTo>
                    <a:pt x="2807" y="3709"/>
                  </a:lnTo>
                  <a:lnTo>
                    <a:pt x="2804" y="3710"/>
                  </a:lnTo>
                  <a:lnTo>
                    <a:pt x="2804" y="3713"/>
                  </a:lnTo>
                  <a:lnTo>
                    <a:pt x="2804" y="3717"/>
                  </a:lnTo>
                  <a:lnTo>
                    <a:pt x="2807" y="3720"/>
                  </a:lnTo>
                  <a:lnTo>
                    <a:pt x="2807" y="3728"/>
                  </a:lnTo>
                  <a:lnTo>
                    <a:pt x="2807" y="3730"/>
                  </a:lnTo>
                  <a:lnTo>
                    <a:pt x="2809" y="3734"/>
                  </a:lnTo>
                  <a:lnTo>
                    <a:pt x="2809" y="3737"/>
                  </a:lnTo>
                  <a:lnTo>
                    <a:pt x="2812" y="3741"/>
                  </a:lnTo>
                  <a:lnTo>
                    <a:pt x="2809" y="3742"/>
                  </a:lnTo>
                  <a:lnTo>
                    <a:pt x="2807" y="3747"/>
                  </a:lnTo>
                  <a:lnTo>
                    <a:pt x="2804" y="3754"/>
                  </a:lnTo>
                  <a:lnTo>
                    <a:pt x="2804" y="3755"/>
                  </a:lnTo>
                  <a:lnTo>
                    <a:pt x="2800" y="3758"/>
                  </a:lnTo>
                  <a:lnTo>
                    <a:pt x="2800" y="3759"/>
                  </a:lnTo>
                  <a:lnTo>
                    <a:pt x="2796" y="3764"/>
                  </a:lnTo>
                  <a:lnTo>
                    <a:pt x="2790" y="3764"/>
                  </a:lnTo>
                  <a:lnTo>
                    <a:pt x="2786" y="3768"/>
                  </a:lnTo>
                  <a:lnTo>
                    <a:pt x="2786" y="3772"/>
                  </a:lnTo>
                  <a:lnTo>
                    <a:pt x="2782" y="3778"/>
                  </a:lnTo>
                  <a:lnTo>
                    <a:pt x="2783" y="3782"/>
                  </a:lnTo>
                  <a:lnTo>
                    <a:pt x="2779" y="3782"/>
                  </a:lnTo>
                  <a:lnTo>
                    <a:pt x="2778" y="3784"/>
                  </a:lnTo>
                  <a:lnTo>
                    <a:pt x="2775" y="3786"/>
                  </a:lnTo>
                  <a:lnTo>
                    <a:pt x="2773" y="3786"/>
                  </a:lnTo>
                  <a:lnTo>
                    <a:pt x="2775" y="3792"/>
                  </a:lnTo>
                  <a:lnTo>
                    <a:pt x="2771" y="3796"/>
                  </a:lnTo>
                  <a:lnTo>
                    <a:pt x="2771" y="3799"/>
                  </a:lnTo>
                  <a:lnTo>
                    <a:pt x="2769" y="3800"/>
                  </a:lnTo>
                  <a:lnTo>
                    <a:pt x="2759" y="3800"/>
                  </a:lnTo>
                  <a:lnTo>
                    <a:pt x="2758" y="3800"/>
                  </a:lnTo>
                  <a:lnTo>
                    <a:pt x="2755" y="3803"/>
                  </a:lnTo>
                  <a:lnTo>
                    <a:pt x="2758" y="3808"/>
                  </a:lnTo>
                  <a:lnTo>
                    <a:pt x="2754" y="3809"/>
                  </a:lnTo>
                  <a:lnTo>
                    <a:pt x="2749" y="3809"/>
                  </a:lnTo>
                  <a:lnTo>
                    <a:pt x="2741" y="3816"/>
                  </a:lnTo>
                  <a:lnTo>
                    <a:pt x="2737" y="3812"/>
                  </a:lnTo>
                  <a:lnTo>
                    <a:pt x="2730" y="3809"/>
                  </a:lnTo>
                  <a:lnTo>
                    <a:pt x="2728" y="3809"/>
                  </a:lnTo>
                  <a:lnTo>
                    <a:pt x="2725" y="3809"/>
                  </a:lnTo>
                  <a:lnTo>
                    <a:pt x="2725" y="3805"/>
                  </a:lnTo>
                  <a:lnTo>
                    <a:pt x="2730" y="3799"/>
                  </a:lnTo>
                  <a:lnTo>
                    <a:pt x="2730" y="3795"/>
                  </a:lnTo>
                  <a:lnTo>
                    <a:pt x="2724" y="3792"/>
                  </a:lnTo>
                  <a:lnTo>
                    <a:pt x="2724" y="3791"/>
                  </a:lnTo>
                  <a:lnTo>
                    <a:pt x="2725" y="3782"/>
                  </a:lnTo>
                  <a:lnTo>
                    <a:pt x="2720" y="3771"/>
                  </a:lnTo>
                  <a:lnTo>
                    <a:pt x="2720" y="3767"/>
                  </a:lnTo>
                  <a:lnTo>
                    <a:pt x="2720" y="3764"/>
                  </a:lnTo>
                  <a:lnTo>
                    <a:pt x="2720" y="3762"/>
                  </a:lnTo>
                  <a:lnTo>
                    <a:pt x="2720" y="3759"/>
                  </a:lnTo>
                  <a:lnTo>
                    <a:pt x="2708" y="3754"/>
                  </a:lnTo>
                  <a:lnTo>
                    <a:pt x="2705" y="3754"/>
                  </a:lnTo>
                  <a:lnTo>
                    <a:pt x="2696" y="3758"/>
                  </a:lnTo>
                  <a:lnTo>
                    <a:pt x="2691" y="3762"/>
                  </a:lnTo>
                  <a:lnTo>
                    <a:pt x="2676" y="3771"/>
                  </a:lnTo>
                  <a:lnTo>
                    <a:pt x="2674" y="3775"/>
                  </a:lnTo>
                  <a:lnTo>
                    <a:pt x="2666" y="3775"/>
                  </a:lnTo>
                  <a:lnTo>
                    <a:pt x="2666" y="3778"/>
                  </a:lnTo>
                  <a:lnTo>
                    <a:pt x="2663" y="3779"/>
                  </a:lnTo>
                  <a:lnTo>
                    <a:pt x="2662" y="3779"/>
                  </a:lnTo>
                  <a:lnTo>
                    <a:pt x="2655" y="3775"/>
                  </a:lnTo>
                  <a:lnTo>
                    <a:pt x="2646" y="3771"/>
                  </a:lnTo>
                  <a:lnTo>
                    <a:pt x="2643" y="3772"/>
                  </a:lnTo>
                  <a:lnTo>
                    <a:pt x="2643" y="3775"/>
                  </a:lnTo>
                  <a:lnTo>
                    <a:pt x="2643" y="3778"/>
                  </a:lnTo>
                  <a:lnTo>
                    <a:pt x="2643" y="3782"/>
                  </a:lnTo>
                  <a:lnTo>
                    <a:pt x="2643" y="3791"/>
                  </a:lnTo>
                  <a:lnTo>
                    <a:pt x="2642" y="3800"/>
                  </a:lnTo>
                  <a:lnTo>
                    <a:pt x="2642" y="3803"/>
                  </a:lnTo>
                  <a:lnTo>
                    <a:pt x="2643" y="3808"/>
                  </a:lnTo>
                  <a:lnTo>
                    <a:pt x="2647" y="3817"/>
                  </a:lnTo>
                  <a:lnTo>
                    <a:pt x="2647" y="3822"/>
                  </a:lnTo>
                  <a:lnTo>
                    <a:pt x="2646" y="3820"/>
                  </a:lnTo>
                  <a:lnTo>
                    <a:pt x="2642" y="3822"/>
                  </a:lnTo>
                  <a:lnTo>
                    <a:pt x="2638" y="3817"/>
                  </a:lnTo>
                  <a:lnTo>
                    <a:pt x="2635" y="3822"/>
                  </a:lnTo>
                  <a:lnTo>
                    <a:pt x="2629" y="3825"/>
                  </a:lnTo>
                  <a:lnTo>
                    <a:pt x="2626" y="3822"/>
                  </a:lnTo>
                  <a:lnTo>
                    <a:pt x="2626" y="3817"/>
                  </a:lnTo>
                  <a:lnTo>
                    <a:pt x="2625" y="3816"/>
                  </a:lnTo>
                  <a:lnTo>
                    <a:pt x="2622" y="3816"/>
                  </a:lnTo>
                  <a:lnTo>
                    <a:pt x="2621" y="3816"/>
                  </a:lnTo>
                  <a:lnTo>
                    <a:pt x="2609" y="3808"/>
                  </a:lnTo>
                  <a:lnTo>
                    <a:pt x="2605" y="3805"/>
                  </a:lnTo>
                  <a:lnTo>
                    <a:pt x="2599" y="3805"/>
                  </a:lnTo>
                  <a:lnTo>
                    <a:pt x="2597" y="3805"/>
                  </a:lnTo>
                  <a:lnTo>
                    <a:pt x="2590" y="3808"/>
                  </a:lnTo>
                  <a:lnTo>
                    <a:pt x="2584" y="3809"/>
                  </a:lnTo>
                  <a:lnTo>
                    <a:pt x="2581" y="3812"/>
                  </a:lnTo>
                  <a:lnTo>
                    <a:pt x="2580" y="3816"/>
                  </a:lnTo>
                  <a:lnTo>
                    <a:pt x="2577" y="3816"/>
                  </a:lnTo>
                  <a:lnTo>
                    <a:pt x="2573" y="3816"/>
                  </a:lnTo>
                  <a:lnTo>
                    <a:pt x="2571" y="3816"/>
                  </a:lnTo>
                  <a:lnTo>
                    <a:pt x="2568" y="3833"/>
                  </a:lnTo>
                  <a:lnTo>
                    <a:pt x="2564" y="3836"/>
                  </a:lnTo>
                  <a:lnTo>
                    <a:pt x="2556" y="3853"/>
                  </a:lnTo>
                  <a:lnTo>
                    <a:pt x="2554" y="3853"/>
                  </a:lnTo>
                  <a:lnTo>
                    <a:pt x="2550" y="3850"/>
                  </a:lnTo>
                  <a:lnTo>
                    <a:pt x="2547" y="3850"/>
                  </a:lnTo>
                  <a:lnTo>
                    <a:pt x="2546" y="3854"/>
                  </a:lnTo>
                  <a:lnTo>
                    <a:pt x="2541" y="3854"/>
                  </a:lnTo>
                  <a:lnTo>
                    <a:pt x="2539" y="3857"/>
                  </a:lnTo>
                  <a:lnTo>
                    <a:pt x="2534" y="3861"/>
                  </a:lnTo>
                  <a:lnTo>
                    <a:pt x="2532" y="3861"/>
                  </a:lnTo>
                  <a:lnTo>
                    <a:pt x="2530" y="3854"/>
                  </a:lnTo>
                  <a:lnTo>
                    <a:pt x="2527" y="3853"/>
                  </a:lnTo>
                  <a:lnTo>
                    <a:pt x="2526" y="3853"/>
                  </a:lnTo>
                  <a:lnTo>
                    <a:pt x="2523" y="3841"/>
                  </a:lnTo>
                  <a:lnTo>
                    <a:pt x="2519" y="3844"/>
                  </a:lnTo>
                  <a:lnTo>
                    <a:pt x="2517" y="3844"/>
                  </a:lnTo>
                  <a:lnTo>
                    <a:pt x="2517" y="3837"/>
                  </a:lnTo>
                  <a:lnTo>
                    <a:pt x="2515" y="3836"/>
                  </a:lnTo>
                  <a:lnTo>
                    <a:pt x="2513" y="3836"/>
                  </a:lnTo>
                  <a:lnTo>
                    <a:pt x="2506" y="3829"/>
                  </a:lnTo>
                  <a:lnTo>
                    <a:pt x="2502" y="3829"/>
                  </a:lnTo>
                  <a:lnTo>
                    <a:pt x="2496" y="3826"/>
                  </a:lnTo>
                  <a:lnTo>
                    <a:pt x="2493" y="3822"/>
                  </a:lnTo>
                  <a:lnTo>
                    <a:pt x="2492" y="3816"/>
                  </a:lnTo>
                  <a:lnTo>
                    <a:pt x="2485" y="3812"/>
                  </a:lnTo>
                  <a:lnTo>
                    <a:pt x="2482" y="3809"/>
                  </a:lnTo>
                  <a:lnTo>
                    <a:pt x="2478" y="3808"/>
                  </a:lnTo>
                  <a:lnTo>
                    <a:pt x="2478" y="3803"/>
                  </a:lnTo>
                  <a:lnTo>
                    <a:pt x="2472" y="3803"/>
                  </a:lnTo>
                  <a:lnTo>
                    <a:pt x="2468" y="3800"/>
                  </a:lnTo>
                  <a:lnTo>
                    <a:pt x="2457" y="3800"/>
                  </a:lnTo>
                  <a:lnTo>
                    <a:pt x="2455" y="3800"/>
                  </a:lnTo>
                  <a:lnTo>
                    <a:pt x="2455" y="3803"/>
                  </a:lnTo>
                  <a:lnTo>
                    <a:pt x="2451" y="3805"/>
                  </a:lnTo>
                  <a:lnTo>
                    <a:pt x="2438" y="3805"/>
                  </a:lnTo>
                  <a:lnTo>
                    <a:pt x="2431" y="3803"/>
                  </a:lnTo>
                  <a:lnTo>
                    <a:pt x="2430" y="3803"/>
                  </a:lnTo>
                  <a:lnTo>
                    <a:pt x="2427" y="3803"/>
                  </a:lnTo>
                  <a:lnTo>
                    <a:pt x="2420" y="3808"/>
                  </a:lnTo>
                  <a:lnTo>
                    <a:pt x="2418" y="3808"/>
                  </a:lnTo>
                  <a:lnTo>
                    <a:pt x="2414" y="3812"/>
                  </a:lnTo>
                  <a:lnTo>
                    <a:pt x="2403" y="3808"/>
                  </a:lnTo>
                  <a:lnTo>
                    <a:pt x="2399" y="3808"/>
                  </a:lnTo>
                  <a:lnTo>
                    <a:pt x="2394" y="3809"/>
                  </a:lnTo>
                  <a:lnTo>
                    <a:pt x="2393" y="3809"/>
                  </a:lnTo>
                  <a:lnTo>
                    <a:pt x="2386" y="3803"/>
                  </a:lnTo>
                  <a:lnTo>
                    <a:pt x="2384" y="3803"/>
                  </a:lnTo>
                  <a:lnTo>
                    <a:pt x="2377" y="3803"/>
                  </a:lnTo>
                  <a:lnTo>
                    <a:pt x="2380" y="3809"/>
                  </a:lnTo>
                  <a:lnTo>
                    <a:pt x="2377" y="3812"/>
                  </a:lnTo>
                  <a:lnTo>
                    <a:pt x="2370" y="3812"/>
                  </a:lnTo>
                  <a:lnTo>
                    <a:pt x="2369" y="3812"/>
                  </a:lnTo>
                  <a:lnTo>
                    <a:pt x="2369" y="3808"/>
                  </a:lnTo>
                  <a:lnTo>
                    <a:pt x="2366" y="3805"/>
                  </a:lnTo>
                  <a:lnTo>
                    <a:pt x="2362" y="3809"/>
                  </a:lnTo>
                  <a:lnTo>
                    <a:pt x="2356" y="3805"/>
                  </a:lnTo>
                  <a:lnTo>
                    <a:pt x="2352" y="3808"/>
                  </a:lnTo>
                  <a:lnTo>
                    <a:pt x="2349" y="3808"/>
                  </a:lnTo>
                  <a:lnTo>
                    <a:pt x="2339" y="3803"/>
                  </a:lnTo>
                  <a:lnTo>
                    <a:pt x="2336" y="3805"/>
                  </a:lnTo>
                  <a:lnTo>
                    <a:pt x="2336" y="3808"/>
                  </a:lnTo>
                  <a:lnTo>
                    <a:pt x="2343" y="3812"/>
                  </a:lnTo>
                  <a:lnTo>
                    <a:pt x="2345" y="3817"/>
                  </a:lnTo>
                  <a:lnTo>
                    <a:pt x="2345" y="3833"/>
                  </a:lnTo>
                  <a:lnTo>
                    <a:pt x="2335" y="3841"/>
                  </a:lnTo>
                  <a:lnTo>
                    <a:pt x="2331" y="3850"/>
                  </a:lnTo>
                  <a:lnTo>
                    <a:pt x="2322" y="3858"/>
                  </a:lnTo>
                  <a:lnTo>
                    <a:pt x="2312" y="3866"/>
                  </a:lnTo>
                  <a:lnTo>
                    <a:pt x="2311" y="3870"/>
                  </a:lnTo>
                  <a:lnTo>
                    <a:pt x="2311" y="3874"/>
                  </a:lnTo>
                  <a:lnTo>
                    <a:pt x="2311" y="3875"/>
                  </a:lnTo>
                  <a:lnTo>
                    <a:pt x="2298" y="3878"/>
                  </a:lnTo>
                  <a:lnTo>
                    <a:pt x="2294" y="3884"/>
                  </a:lnTo>
                  <a:lnTo>
                    <a:pt x="2285" y="3887"/>
                  </a:lnTo>
                  <a:lnTo>
                    <a:pt x="2283" y="3890"/>
                  </a:lnTo>
                  <a:lnTo>
                    <a:pt x="2277" y="3887"/>
                  </a:lnTo>
                  <a:lnTo>
                    <a:pt x="2273" y="3891"/>
                  </a:lnTo>
                  <a:lnTo>
                    <a:pt x="2253" y="3902"/>
                  </a:lnTo>
                  <a:lnTo>
                    <a:pt x="2250" y="3908"/>
                  </a:lnTo>
                  <a:lnTo>
                    <a:pt x="2246" y="3912"/>
                  </a:lnTo>
                  <a:lnTo>
                    <a:pt x="2240" y="3916"/>
                  </a:lnTo>
                  <a:lnTo>
                    <a:pt x="2232" y="3916"/>
                  </a:lnTo>
                  <a:lnTo>
                    <a:pt x="2227" y="3916"/>
                  </a:lnTo>
                  <a:lnTo>
                    <a:pt x="2223" y="3915"/>
                  </a:lnTo>
                  <a:lnTo>
                    <a:pt x="2220" y="3916"/>
                  </a:lnTo>
                  <a:lnTo>
                    <a:pt x="2223" y="3919"/>
                  </a:lnTo>
                  <a:lnTo>
                    <a:pt x="2223" y="3928"/>
                  </a:lnTo>
                  <a:lnTo>
                    <a:pt x="2215" y="3933"/>
                  </a:lnTo>
                  <a:lnTo>
                    <a:pt x="2133" y="3899"/>
                  </a:lnTo>
                  <a:lnTo>
                    <a:pt x="2120" y="3894"/>
                  </a:lnTo>
                  <a:lnTo>
                    <a:pt x="2109" y="3891"/>
                  </a:lnTo>
                  <a:lnTo>
                    <a:pt x="2100" y="3884"/>
                  </a:lnTo>
                  <a:lnTo>
                    <a:pt x="2049" y="3863"/>
                  </a:lnTo>
                  <a:lnTo>
                    <a:pt x="1855" y="3779"/>
                  </a:lnTo>
                  <a:lnTo>
                    <a:pt x="1778" y="3745"/>
                  </a:lnTo>
                  <a:lnTo>
                    <a:pt x="1640" y="3685"/>
                  </a:lnTo>
                  <a:lnTo>
                    <a:pt x="1606" y="3670"/>
                  </a:lnTo>
                  <a:lnTo>
                    <a:pt x="1598" y="3666"/>
                  </a:lnTo>
                  <a:lnTo>
                    <a:pt x="1587" y="3662"/>
                  </a:lnTo>
                  <a:lnTo>
                    <a:pt x="1523" y="3625"/>
                  </a:lnTo>
                  <a:lnTo>
                    <a:pt x="1462" y="3594"/>
                  </a:lnTo>
                  <a:lnTo>
                    <a:pt x="1380" y="3552"/>
                  </a:lnTo>
                  <a:lnTo>
                    <a:pt x="1343" y="3532"/>
                  </a:lnTo>
                  <a:lnTo>
                    <a:pt x="1280" y="3496"/>
                  </a:lnTo>
                  <a:lnTo>
                    <a:pt x="1161" y="3431"/>
                  </a:lnTo>
                  <a:lnTo>
                    <a:pt x="1110" y="3403"/>
                  </a:lnTo>
                  <a:lnTo>
                    <a:pt x="1086" y="3389"/>
                  </a:lnTo>
                  <a:lnTo>
                    <a:pt x="1056" y="3382"/>
                  </a:lnTo>
                  <a:lnTo>
                    <a:pt x="1022" y="3373"/>
                  </a:lnTo>
                  <a:lnTo>
                    <a:pt x="906" y="3349"/>
                  </a:lnTo>
                  <a:lnTo>
                    <a:pt x="809" y="3327"/>
                  </a:lnTo>
                  <a:lnTo>
                    <a:pt x="725" y="3307"/>
                  </a:lnTo>
                  <a:lnTo>
                    <a:pt x="706" y="3303"/>
                  </a:lnTo>
                  <a:lnTo>
                    <a:pt x="575" y="3270"/>
                  </a:lnTo>
                  <a:lnTo>
                    <a:pt x="568" y="3270"/>
                  </a:lnTo>
                  <a:lnTo>
                    <a:pt x="561" y="3269"/>
                  </a:lnTo>
                  <a:lnTo>
                    <a:pt x="515" y="3253"/>
                  </a:lnTo>
                  <a:lnTo>
                    <a:pt x="510" y="3250"/>
                  </a:lnTo>
                  <a:lnTo>
                    <a:pt x="362" y="3221"/>
                  </a:lnTo>
                  <a:lnTo>
                    <a:pt x="352" y="3216"/>
                  </a:lnTo>
                  <a:lnTo>
                    <a:pt x="295" y="3188"/>
                  </a:lnTo>
                  <a:lnTo>
                    <a:pt x="150" y="3122"/>
                  </a:lnTo>
                  <a:lnTo>
                    <a:pt x="18" y="3064"/>
                  </a:lnTo>
                  <a:lnTo>
                    <a:pt x="0" y="30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705404" y="2234455"/>
              <a:ext cx="672041" cy="800867"/>
            </a:xfrm>
            <a:custGeom>
              <a:avLst/>
              <a:gdLst>
                <a:gd name="T0" fmla="*/ 46 w 1879"/>
                <a:gd name="T1" fmla="*/ 411 h 2237"/>
                <a:gd name="T2" fmla="*/ 174 w 1879"/>
                <a:gd name="T3" fmla="*/ 375 h 2237"/>
                <a:gd name="T4" fmla="*/ 282 w 1879"/>
                <a:gd name="T5" fmla="*/ 443 h 2237"/>
                <a:gd name="T6" fmla="*/ 357 w 1879"/>
                <a:gd name="T7" fmla="*/ 437 h 2237"/>
                <a:gd name="T8" fmla="*/ 410 w 1879"/>
                <a:gd name="T9" fmla="*/ 462 h 2237"/>
                <a:gd name="T10" fmla="*/ 464 w 1879"/>
                <a:gd name="T11" fmla="*/ 430 h 2237"/>
                <a:gd name="T12" fmla="*/ 558 w 1879"/>
                <a:gd name="T13" fmla="*/ 496 h 2237"/>
                <a:gd name="T14" fmla="*/ 645 w 1879"/>
                <a:gd name="T15" fmla="*/ 513 h 2237"/>
                <a:gd name="T16" fmla="*/ 645 w 1879"/>
                <a:gd name="T17" fmla="*/ 437 h 2237"/>
                <a:gd name="T18" fmla="*/ 723 w 1879"/>
                <a:gd name="T19" fmla="*/ 396 h 2237"/>
                <a:gd name="T20" fmla="*/ 761 w 1879"/>
                <a:gd name="T21" fmla="*/ 358 h 2237"/>
                <a:gd name="T22" fmla="*/ 843 w 1879"/>
                <a:gd name="T23" fmla="*/ 387 h 2237"/>
                <a:gd name="T24" fmla="*/ 897 w 1879"/>
                <a:gd name="T25" fmla="*/ 359 h 2237"/>
                <a:gd name="T26" fmla="*/ 955 w 1879"/>
                <a:gd name="T27" fmla="*/ 351 h 2237"/>
                <a:gd name="T28" fmla="*/ 1013 w 1879"/>
                <a:gd name="T29" fmla="*/ 334 h 2237"/>
                <a:gd name="T30" fmla="*/ 1072 w 1879"/>
                <a:gd name="T31" fmla="*/ 276 h 2237"/>
                <a:gd name="T32" fmla="*/ 1120 w 1879"/>
                <a:gd name="T33" fmla="*/ 242 h 2237"/>
                <a:gd name="T34" fmla="*/ 1212 w 1879"/>
                <a:gd name="T35" fmla="*/ 247 h 2237"/>
                <a:gd name="T36" fmla="*/ 1270 w 1879"/>
                <a:gd name="T37" fmla="*/ 172 h 2237"/>
                <a:gd name="T38" fmla="*/ 1338 w 1879"/>
                <a:gd name="T39" fmla="*/ 99 h 2237"/>
                <a:gd name="T40" fmla="*/ 1324 w 1879"/>
                <a:gd name="T41" fmla="*/ 18 h 2237"/>
                <a:gd name="T42" fmla="*/ 1427 w 1879"/>
                <a:gd name="T43" fmla="*/ 23 h 2237"/>
                <a:gd name="T44" fmla="*/ 1524 w 1879"/>
                <a:gd name="T45" fmla="*/ 61 h 2237"/>
                <a:gd name="T46" fmla="*/ 1518 w 1879"/>
                <a:gd name="T47" fmla="*/ 174 h 2237"/>
                <a:gd name="T48" fmla="*/ 1498 w 1879"/>
                <a:gd name="T49" fmla="*/ 246 h 2237"/>
                <a:gd name="T50" fmla="*/ 1556 w 1879"/>
                <a:gd name="T51" fmla="*/ 267 h 2237"/>
                <a:gd name="T52" fmla="*/ 1624 w 1879"/>
                <a:gd name="T53" fmla="*/ 308 h 2237"/>
                <a:gd name="T54" fmla="*/ 1655 w 1879"/>
                <a:gd name="T55" fmla="*/ 411 h 2237"/>
                <a:gd name="T56" fmla="*/ 1672 w 1879"/>
                <a:gd name="T57" fmla="*/ 441 h 2237"/>
                <a:gd name="T58" fmla="*/ 1634 w 1879"/>
                <a:gd name="T59" fmla="*/ 488 h 2237"/>
                <a:gd name="T60" fmla="*/ 1582 w 1879"/>
                <a:gd name="T61" fmla="*/ 542 h 2237"/>
                <a:gd name="T62" fmla="*/ 1586 w 1879"/>
                <a:gd name="T63" fmla="*/ 619 h 2237"/>
                <a:gd name="T64" fmla="*/ 1556 w 1879"/>
                <a:gd name="T65" fmla="*/ 701 h 2237"/>
                <a:gd name="T66" fmla="*/ 1528 w 1879"/>
                <a:gd name="T67" fmla="*/ 830 h 2237"/>
                <a:gd name="T68" fmla="*/ 1556 w 1879"/>
                <a:gd name="T69" fmla="*/ 942 h 2237"/>
                <a:gd name="T70" fmla="*/ 1610 w 1879"/>
                <a:gd name="T71" fmla="*/ 1012 h 2237"/>
                <a:gd name="T72" fmla="*/ 1606 w 1879"/>
                <a:gd name="T73" fmla="*/ 1099 h 2237"/>
                <a:gd name="T74" fmla="*/ 1634 w 1879"/>
                <a:gd name="T75" fmla="*/ 1152 h 2237"/>
                <a:gd name="T76" fmla="*/ 1709 w 1879"/>
                <a:gd name="T77" fmla="*/ 1203 h 2237"/>
                <a:gd name="T78" fmla="*/ 1754 w 1879"/>
                <a:gd name="T79" fmla="*/ 1261 h 2237"/>
                <a:gd name="T80" fmla="*/ 1843 w 1879"/>
                <a:gd name="T81" fmla="*/ 1287 h 2237"/>
                <a:gd name="T82" fmla="*/ 1487 w 1879"/>
                <a:gd name="T83" fmla="*/ 1696 h 2237"/>
                <a:gd name="T84" fmla="*/ 1432 w 1879"/>
                <a:gd name="T85" fmla="*/ 1804 h 2237"/>
                <a:gd name="T86" fmla="*/ 1410 w 1879"/>
                <a:gd name="T87" fmla="*/ 1916 h 2237"/>
                <a:gd name="T88" fmla="*/ 1369 w 1879"/>
                <a:gd name="T89" fmla="*/ 1983 h 2237"/>
                <a:gd name="T90" fmla="*/ 1286 w 1879"/>
                <a:gd name="T91" fmla="*/ 1993 h 2237"/>
                <a:gd name="T92" fmla="*/ 1232 w 1879"/>
                <a:gd name="T93" fmla="*/ 1902 h 2237"/>
                <a:gd name="T94" fmla="*/ 1122 w 1879"/>
                <a:gd name="T95" fmla="*/ 1908 h 2237"/>
                <a:gd name="T96" fmla="*/ 1027 w 1879"/>
                <a:gd name="T97" fmla="*/ 2032 h 2237"/>
                <a:gd name="T98" fmla="*/ 1026 w 1879"/>
                <a:gd name="T99" fmla="*/ 2157 h 2237"/>
                <a:gd name="T100" fmla="*/ 968 w 1879"/>
                <a:gd name="T101" fmla="*/ 2172 h 2237"/>
                <a:gd name="T102" fmla="*/ 845 w 1879"/>
                <a:gd name="T103" fmla="*/ 2056 h 2237"/>
                <a:gd name="T104" fmla="*/ 750 w 1879"/>
                <a:gd name="T105" fmla="*/ 1983 h 2237"/>
                <a:gd name="T106" fmla="*/ 775 w 1879"/>
                <a:gd name="T107" fmla="*/ 1943 h 2237"/>
                <a:gd name="T108" fmla="*/ 804 w 1879"/>
                <a:gd name="T109" fmla="*/ 1877 h 2237"/>
                <a:gd name="T110" fmla="*/ 816 w 1879"/>
                <a:gd name="T111" fmla="*/ 1790 h 2237"/>
                <a:gd name="T112" fmla="*/ 746 w 1879"/>
                <a:gd name="T113" fmla="*/ 1631 h 2237"/>
                <a:gd name="T114" fmla="*/ 753 w 1879"/>
                <a:gd name="T115" fmla="*/ 1403 h 2237"/>
                <a:gd name="T116" fmla="*/ 654 w 1879"/>
                <a:gd name="T117" fmla="*/ 1216 h 2237"/>
                <a:gd name="T118" fmla="*/ 535 w 1879"/>
                <a:gd name="T119" fmla="*/ 1029 h 2237"/>
                <a:gd name="T120" fmla="*/ 294 w 1879"/>
                <a:gd name="T121" fmla="*/ 929 h 2237"/>
                <a:gd name="T122" fmla="*/ 265 w 1879"/>
                <a:gd name="T123" fmla="*/ 848 h 2237"/>
                <a:gd name="T124" fmla="*/ 187 w 1879"/>
                <a:gd name="T125" fmla="*/ 701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9" h="2237">
                  <a:moveTo>
                    <a:pt x="203" y="583"/>
                  </a:moveTo>
                  <a:lnTo>
                    <a:pt x="203" y="578"/>
                  </a:lnTo>
                  <a:lnTo>
                    <a:pt x="203" y="567"/>
                  </a:lnTo>
                  <a:lnTo>
                    <a:pt x="203" y="559"/>
                  </a:lnTo>
                  <a:lnTo>
                    <a:pt x="195" y="550"/>
                  </a:lnTo>
                  <a:lnTo>
                    <a:pt x="183" y="537"/>
                  </a:lnTo>
                  <a:lnTo>
                    <a:pt x="178" y="532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69" y="513"/>
                  </a:lnTo>
                  <a:lnTo>
                    <a:pt x="157" y="508"/>
                  </a:lnTo>
                  <a:lnTo>
                    <a:pt x="153" y="503"/>
                  </a:lnTo>
                  <a:lnTo>
                    <a:pt x="137" y="495"/>
                  </a:lnTo>
                  <a:lnTo>
                    <a:pt x="132" y="492"/>
                  </a:lnTo>
                  <a:lnTo>
                    <a:pt x="125" y="488"/>
                  </a:lnTo>
                  <a:lnTo>
                    <a:pt x="119" y="486"/>
                  </a:lnTo>
                  <a:lnTo>
                    <a:pt x="111" y="488"/>
                  </a:lnTo>
                  <a:lnTo>
                    <a:pt x="108" y="486"/>
                  </a:lnTo>
                  <a:lnTo>
                    <a:pt x="102" y="478"/>
                  </a:lnTo>
                  <a:lnTo>
                    <a:pt x="95" y="467"/>
                  </a:lnTo>
                  <a:lnTo>
                    <a:pt x="87" y="460"/>
                  </a:lnTo>
                  <a:lnTo>
                    <a:pt x="79" y="454"/>
                  </a:lnTo>
                  <a:lnTo>
                    <a:pt x="78" y="438"/>
                  </a:lnTo>
                  <a:lnTo>
                    <a:pt x="71" y="437"/>
                  </a:lnTo>
                  <a:lnTo>
                    <a:pt x="65" y="433"/>
                  </a:lnTo>
                  <a:lnTo>
                    <a:pt x="61" y="424"/>
                  </a:lnTo>
                  <a:lnTo>
                    <a:pt x="54" y="420"/>
                  </a:lnTo>
                  <a:lnTo>
                    <a:pt x="48" y="416"/>
                  </a:lnTo>
                  <a:lnTo>
                    <a:pt x="48" y="413"/>
                  </a:lnTo>
                  <a:lnTo>
                    <a:pt x="46" y="411"/>
                  </a:lnTo>
                  <a:lnTo>
                    <a:pt x="44" y="402"/>
                  </a:lnTo>
                  <a:lnTo>
                    <a:pt x="37" y="393"/>
                  </a:lnTo>
                  <a:lnTo>
                    <a:pt x="33" y="380"/>
                  </a:lnTo>
                  <a:lnTo>
                    <a:pt x="29" y="376"/>
                  </a:lnTo>
                  <a:lnTo>
                    <a:pt x="21" y="372"/>
                  </a:lnTo>
                  <a:lnTo>
                    <a:pt x="13" y="366"/>
                  </a:lnTo>
                  <a:lnTo>
                    <a:pt x="5" y="359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3" y="322"/>
                  </a:lnTo>
                  <a:lnTo>
                    <a:pt x="41" y="335"/>
                  </a:lnTo>
                  <a:lnTo>
                    <a:pt x="53" y="346"/>
                  </a:lnTo>
                  <a:lnTo>
                    <a:pt x="63" y="370"/>
                  </a:lnTo>
                  <a:lnTo>
                    <a:pt x="74" y="379"/>
                  </a:lnTo>
                  <a:lnTo>
                    <a:pt x="84" y="383"/>
                  </a:lnTo>
                  <a:lnTo>
                    <a:pt x="88" y="379"/>
                  </a:lnTo>
                  <a:lnTo>
                    <a:pt x="95" y="379"/>
                  </a:lnTo>
                  <a:lnTo>
                    <a:pt x="102" y="380"/>
                  </a:lnTo>
                  <a:lnTo>
                    <a:pt x="102" y="379"/>
                  </a:lnTo>
                  <a:lnTo>
                    <a:pt x="116" y="376"/>
                  </a:lnTo>
                  <a:lnTo>
                    <a:pt x="125" y="372"/>
                  </a:lnTo>
                  <a:lnTo>
                    <a:pt x="133" y="372"/>
                  </a:lnTo>
                  <a:lnTo>
                    <a:pt x="137" y="372"/>
                  </a:lnTo>
                  <a:lnTo>
                    <a:pt x="156" y="375"/>
                  </a:lnTo>
                  <a:lnTo>
                    <a:pt x="164" y="372"/>
                  </a:lnTo>
                  <a:lnTo>
                    <a:pt x="169" y="370"/>
                  </a:lnTo>
                  <a:lnTo>
                    <a:pt x="174" y="370"/>
                  </a:lnTo>
                  <a:lnTo>
                    <a:pt x="174" y="375"/>
                  </a:lnTo>
                  <a:lnTo>
                    <a:pt x="177" y="375"/>
                  </a:lnTo>
                  <a:lnTo>
                    <a:pt x="181" y="375"/>
                  </a:lnTo>
                  <a:lnTo>
                    <a:pt x="187" y="376"/>
                  </a:lnTo>
                  <a:lnTo>
                    <a:pt x="191" y="379"/>
                  </a:lnTo>
                  <a:lnTo>
                    <a:pt x="200" y="379"/>
                  </a:lnTo>
                  <a:lnTo>
                    <a:pt x="207" y="375"/>
                  </a:lnTo>
                  <a:lnTo>
                    <a:pt x="208" y="375"/>
                  </a:lnTo>
                  <a:lnTo>
                    <a:pt x="214" y="380"/>
                  </a:lnTo>
                  <a:lnTo>
                    <a:pt x="218" y="380"/>
                  </a:lnTo>
                  <a:lnTo>
                    <a:pt x="224" y="387"/>
                  </a:lnTo>
                  <a:lnTo>
                    <a:pt x="231" y="397"/>
                  </a:lnTo>
                  <a:lnTo>
                    <a:pt x="231" y="402"/>
                  </a:lnTo>
                  <a:lnTo>
                    <a:pt x="228" y="404"/>
                  </a:lnTo>
                  <a:lnTo>
                    <a:pt x="231" y="409"/>
                  </a:lnTo>
                  <a:lnTo>
                    <a:pt x="236" y="416"/>
                  </a:lnTo>
                  <a:lnTo>
                    <a:pt x="245" y="433"/>
                  </a:lnTo>
                  <a:lnTo>
                    <a:pt x="249" y="434"/>
                  </a:lnTo>
                  <a:lnTo>
                    <a:pt x="249" y="437"/>
                  </a:lnTo>
                  <a:lnTo>
                    <a:pt x="261" y="438"/>
                  </a:lnTo>
                  <a:lnTo>
                    <a:pt x="261" y="447"/>
                  </a:lnTo>
                  <a:lnTo>
                    <a:pt x="265" y="450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3" y="458"/>
                  </a:lnTo>
                  <a:lnTo>
                    <a:pt x="273" y="454"/>
                  </a:lnTo>
                  <a:lnTo>
                    <a:pt x="273" y="451"/>
                  </a:lnTo>
                  <a:lnTo>
                    <a:pt x="276" y="454"/>
                  </a:lnTo>
                  <a:lnTo>
                    <a:pt x="277" y="450"/>
                  </a:lnTo>
                  <a:lnTo>
                    <a:pt x="280" y="447"/>
                  </a:lnTo>
                  <a:lnTo>
                    <a:pt x="282" y="443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90" y="438"/>
                  </a:lnTo>
                  <a:lnTo>
                    <a:pt x="293" y="437"/>
                  </a:lnTo>
                  <a:lnTo>
                    <a:pt x="294" y="438"/>
                  </a:lnTo>
                  <a:lnTo>
                    <a:pt x="303" y="434"/>
                  </a:lnTo>
                  <a:lnTo>
                    <a:pt x="306" y="433"/>
                  </a:lnTo>
                  <a:lnTo>
                    <a:pt x="307" y="434"/>
                  </a:lnTo>
                  <a:lnTo>
                    <a:pt x="307" y="433"/>
                  </a:lnTo>
                  <a:lnTo>
                    <a:pt x="310" y="433"/>
                  </a:lnTo>
                  <a:lnTo>
                    <a:pt x="311" y="434"/>
                  </a:lnTo>
                  <a:lnTo>
                    <a:pt x="311" y="437"/>
                  </a:lnTo>
                  <a:lnTo>
                    <a:pt x="319" y="437"/>
                  </a:lnTo>
                  <a:lnTo>
                    <a:pt x="326" y="438"/>
                  </a:lnTo>
                  <a:lnTo>
                    <a:pt x="334" y="437"/>
                  </a:lnTo>
                  <a:lnTo>
                    <a:pt x="338" y="437"/>
                  </a:lnTo>
                  <a:lnTo>
                    <a:pt x="344" y="438"/>
                  </a:lnTo>
                  <a:lnTo>
                    <a:pt x="343" y="441"/>
                  </a:lnTo>
                  <a:lnTo>
                    <a:pt x="344" y="443"/>
                  </a:lnTo>
                  <a:lnTo>
                    <a:pt x="348" y="445"/>
                  </a:lnTo>
                  <a:lnTo>
                    <a:pt x="351" y="447"/>
                  </a:lnTo>
                  <a:lnTo>
                    <a:pt x="352" y="447"/>
                  </a:lnTo>
                  <a:lnTo>
                    <a:pt x="352" y="445"/>
                  </a:lnTo>
                  <a:lnTo>
                    <a:pt x="357" y="445"/>
                  </a:lnTo>
                  <a:lnTo>
                    <a:pt x="361" y="447"/>
                  </a:lnTo>
                  <a:lnTo>
                    <a:pt x="368" y="441"/>
                  </a:lnTo>
                  <a:lnTo>
                    <a:pt x="364" y="441"/>
                  </a:lnTo>
                  <a:lnTo>
                    <a:pt x="361" y="438"/>
                  </a:lnTo>
                  <a:lnTo>
                    <a:pt x="361" y="437"/>
                  </a:lnTo>
                  <a:lnTo>
                    <a:pt x="357" y="437"/>
                  </a:lnTo>
                  <a:lnTo>
                    <a:pt x="355" y="434"/>
                  </a:lnTo>
                  <a:lnTo>
                    <a:pt x="355" y="433"/>
                  </a:lnTo>
                  <a:lnTo>
                    <a:pt x="357" y="430"/>
                  </a:lnTo>
                  <a:lnTo>
                    <a:pt x="357" y="428"/>
                  </a:lnTo>
                  <a:lnTo>
                    <a:pt x="360" y="421"/>
                  </a:lnTo>
                  <a:lnTo>
                    <a:pt x="360" y="420"/>
                  </a:lnTo>
                  <a:lnTo>
                    <a:pt x="360" y="417"/>
                  </a:lnTo>
                  <a:lnTo>
                    <a:pt x="360" y="413"/>
                  </a:lnTo>
                  <a:lnTo>
                    <a:pt x="360" y="411"/>
                  </a:lnTo>
                  <a:lnTo>
                    <a:pt x="364" y="411"/>
                  </a:lnTo>
                  <a:lnTo>
                    <a:pt x="368" y="413"/>
                  </a:lnTo>
                  <a:lnTo>
                    <a:pt x="369" y="416"/>
                  </a:lnTo>
                  <a:lnTo>
                    <a:pt x="374" y="424"/>
                  </a:lnTo>
                  <a:lnTo>
                    <a:pt x="378" y="426"/>
                  </a:lnTo>
                  <a:lnTo>
                    <a:pt x="384" y="433"/>
                  </a:lnTo>
                  <a:lnTo>
                    <a:pt x="389" y="438"/>
                  </a:lnTo>
                  <a:lnTo>
                    <a:pt x="392" y="443"/>
                  </a:lnTo>
                  <a:lnTo>
                    <a:pt x="389" y="447"/>
                  </a:lnTo>
                  <a:lnTo>
                    <a:pt x="392" y="450"/>
                  </a:lnTo>
                  <a:lnTo>
                    <a:pt x="389" y="451"/>
                  </a:lnTo>
                  <a:lnTo>
                    <a:pt x="389" y="454"/>
                  </a:lnTo>
                  <a:lnTo>
                    <a:pt x="393" y="454"/>
                  </a:lnTo>
                  <a:lnTo>
                    <a:pt x="396" y="454"/>
                  </a:lnTo>
                  <a:lnTo>
                    <a:pt x="402" y="451"/>
                  </a:lnTo>
                  <a:lnTo>
                    <a:pt x="402" y="458"/>
                  </a:lnTo>
                  <a:lnTo>
                    <a:pt x="402" y="460"/>
                  </a:lnTo>
                  <a:lnTo>
                    <a:pt x="405" y="460"/>
                  </a:lnTo>
                  <a:lnTo>
                    <a:pt x="406" y="460"/>
                  </a:lnTo>
                  <a:lnTo>
                    <a:pt x="409" y="462"/>
                  </a:lnTo>
                  <a:lnTo>
                    <a:pt x="410" y="462"/>
                  </a:lnTo>
                  <a:lnTo>
                    <a:pt x="415" y="467"/>
                  </a:lnTo>
                  <a:lnTo>
                    <a:pt x="418" y="465"/>
                  </a:lnTo>
                  <a:lnTo>
                    <a:pt x="419" y="469"/>
                  </a:lnTo>
                  <a:lnTo>
                    <a:pt x="419" y="465"/>
                  </a:lnTo>
                  <a:lnTo>
                    <a:pt x="418" y="458"/>
                  </a:lnTo>
                  <a:lnTo>
                    <a:pt x="419" y="458"/>
                  </a:lnTo>
                  <a:lnTo>
                    <a:pt x="422" y="460"/>
                  </a:lnTo>
                  <a:lnTo>
                    <a:pt x="422" y="458"/>
                  </a:lnTo>
                  <a:lnTo>
                    <a:pt x="423" y="458"/>
                  </a:lnTo>
                  <a:lnTo>
                    <a:pt x="427" y="460"/>
                  </a:lnTo>
                  <a:lnTo>
                    <a:pt x="430" y="460"/>
                  </a:lnTo>
                  <a:lnTo>
                    <a:pt x="434" y="462"/>
                  </a:lnTo>
                  <a:lnTo>
                    <a:pt x="439" y="460"/>
                  </a:lnTo>
                  <a:lnTo>
                    <a:pt x="439" y="455"/>
                  </a:lnTo>
                  <a:lnTo>
                    <a:pt x="439" y="454"/>
                  </a:lnTo>
                  <a:lnTo>
                    <a:pt x="446" y="447"/>
                  </a:lnTo>
                  <a:lnTo>
                    <a:pt x="447" y="445"/>
                  </a:lnTo>
                  <a:lnTo>
                    <a:pt x="443" y="441"/>
                  </a:lnTo>
                  <a:lnTo>
                    <a:pt x="446" y="438"/>
                  </a:lnTo>
                  <a:lnTo>
                    <a:pt x="446" y="437"/>
                  </a:lnTo>
                  <a:lnTo>
                    <a:pt x="442" y="437"/>
                  </a:lnTo>
                  <a:lnTo>
                    <a:pt x="439" y="437"/>
                  </a:lnTo>
                  <a:lnTo>
                    <a:pt x="436" y="437"/>
                  </a:lnTo>
                  <a:lnTo>
                    <a:pt x="439" y="433"/>
                  </a:lnTo>
                  <a:lnTo>
                    <a:pt x="434" y="433"/>
                  </a:lnTo>
                  <a:lnTo>
                    <a:pt x="434" y="430"/>
                  </a:lnTo>
                  <a:lnTo>
                    <a:pt x="442" y="424"/>
                  </a:lnTo>
                  <a:lnTo>
                    <a:pt x="446" y="424"/>
                  </a:lnTo>
                  <a:lnTo>
                    <a:pt x="451" y="421"/>
                  </a:lnTo>
                  <a:lnTo>
                    <a:pt x="464" y="430"/>
                  </a:lnTo>
                  <a:lnTo>
                    <a:pt x="471" y="430"/>
                  </a:lnTo>
                  <a:lnTo>
                    <a:pt x="476" y="428"/>
                  </a:lnTo>
                  <a:lnTo>
                    <a:pt x="477" y="428"/>
                  </a:lnTo>
                  <a:lnTo>
                    <a:pt x="477" y="426"/>
                  </a:lnTo>
                  <a:lnTo>
                    <a:pt x="480" y="421"/>
                  </a:lnTo>
                  <a:lnTo>
                    <a:pt x="481" y="424"/>
                  </a:lnTo>
                  <a:lnTo>
                    <a:pt x="484" y="426"/>
                  </a:lnTo>
                  <a:lnTo>
                    <a:pt x="485" y="426"/>
                  </a:lnTo>
                  <a:lnTo>
                    <a:pt x="488" y="430"/>
                  </a:lnTo>
                  <a:lnTo>
                    <a:pt x="497" y="428"/>
                  </a:lnTo>
                  <a:lnTo>
                    <a:pt x="500" y="430"/>
                  </a:lnTo>
                  <a:lnTo>
                    <a:pt x="508" y="433"/>
                  </a:lnTo>
                  <a:lnTo>
                    <a:pt x="512" y="433"/>
                  </a:lnTo>
                  <a:lnTo>
                    <a:pt x="508" y="450"/>
                  </a:lnTo>
                  <a:lnTo>
                    <a:pt x="504" y="454"/>
                  </a:lnTo>
                  <a:lnTo>
                    <a:pt x="504" y="465"/>
                  </a:lnTo>
                  <a:lnTo>
                    <a:pt x="505" y="467"/>
                  </a:lnTo>
                  <a:lnTo>
                    <a:pt x="505" y="469"/>
                  </a:lnTo>
                  <a:lnTo>
                    <a:pt x="512" y="478"/>
                  </a:lnTo>
                  <a:lnTo>
                    <a:pt x="517" y="478"/>
                  </a:lnTo>
                  <a:lnTo>
                    <a:pt x="521" y="478"/>
                  </a:lnTo>
                  <a:lnTo>
                    <a:pt x="525" y="479"/>
                  </a:lnTo>
                  <a:lnTo>
                    <a:pt x="529" y="479"/>
                  </a:lnTo>
                  <a:lnTo>
                    <a:pt x="534" y="479"/>
                  </a:lnTo>
                  <a:lnTo>
                    <a:pt x="538" y="479"/>
                  </a:lnTo>
                  <a:lnTo>
                    <a:pt x="543" y="484"/>
                  </a:lnTo>
                  <a:lnTo>
                    <a:pt x="550" y="488"/>
                  </a:lnTo>
                  <a:lnTo>
                    <a:pt x="550" y="492"/>
                  </a:lnTo>
                  <a:lnTo>
                    <a:pt x="555" y="496"/>
                  </a:lnTo>
                  <a:lnTo>
                    <a:pt x="558" y="496"/>
                  </a:lnTo>
                  <a:lnTo>
                    <a:pt x="559" y="499"/>
                  </a:lnTo>
                  <a:lnTo>
                    <a:pt x="559" y="501"/>
                  </a:lnTo>
                  <a:lnTo>
                    <a:pt x="558" y="503"/>
                  </a:lnTo>
                  <a:lnTo>
                    <a:pt x="558" y="512"/>
                  </a:lnTo>
                  <a:lnTo>
                    <a:pt x="555" y="516"/>
                  </a:lnTo>
                  <a:lnTo>
                    <a:pt x="550" y="516"/>
                  </a:lnTo>
                  <a:lnTo>
                    <a:pt x="555" y="519"/>
                  </a:lnTo>
                  <a:lnTo>
                    <a:pt x="567" y="525"/>
                  </a:lnTo>
                  <a:lnTo>
                    <a:pt x="567" y="532"/>
                  </a:lnTo>
                  <a:lnTo>
                    <a:pt x="572" y="532"/>
                  </a:lnTo>
                  <a:lnTo>
                    <a:pt x="576" y="537"/>
                  </a:lnTo>
                  <a:lnTo>
                    <a:pt x="580" y="542"/>
                  </a:lnTo>
                  <a:lnTo>
                    <a:pt x="583" y="544"/>
                  </a:lnTo>
                  <a:lnTo>
                    <a:pt x="587" y="544"/>
                  </a:lnTo>
                  <a:lnTo>
                    <a:pt x="589" y="544"/>
                  </a:lnTo>
                  <a:lnTo>
                    <a:pt x="591" y="542"/>
                  </a:lnTo>
                  <a:lnTo>
                    <a:pt x="600" y="533"/>
                  </a:lnTo>
                  <a:lnTo>
                    <a:pt x="601" y="529"/>
                  </a:lnTo>
                  <a:lnTo>
                    <a:pt x="601" y="523"/>
                  </a:lnTo>
                  <a:lnTo>
                    <a:pt x="606" y="523"/>
                  </a:lnTo>
                  <a:lnTo>
                    <a:pt x="613" y="519"/>
                  </a:lnTo>
                  <a:lnTo>
                    <a:pt x="617" y="513"/>
                  </a:lnTo>
                  <a:lnTo>
                    <a:pt x="624" y="509"/>
                  </a:lnTo>
                  <a:lnTo>
                    <a:pt x="630" y="501"/>
                  </a:lnTo>
                  <a:lnTo>
                    <a:pt x="634" y="503"/>
                  </a:lnTo>
                  <a:lnTo>
                    <a:pt x="637" y="503"/>
                  </a:lnTo>
                  <a:lnTo>
                    <a:pt x="638" y="503"/>
                  </a:lnTo>
                  <a:lnTo>
                    <a:pt x="641" y="508"/>
                  </a:lnTo>
                  <a:lnTo>
                    <a:pt x="642" y="508"/>
                  </a:lnTo>
                  <a:lnTo>
                    <a:pt x="645" y="513"/>
                  </a:lnTo>
                  <a:lnTo>
                    <a:pt x="647" y="513"/>
                  </a:lnTo>
                  <a:lnTo>
                    <a:pt x="649" y="519"/>
                  </a:lnTo>
                  <a:lnTo>
                    <a:pt x="655" y="523"/>
                  </a:lnTo>
                  <a:lnTo>
                    <a:pt x="658" y="523"/>
                  </a:lnTo>
                  <a:lnTo>
                    <a:pt x="658" y="519"/>
                  </a:lnTo>
                  <a:lnTo>
                    <a:pt x="659" y="519"/>
                  </a:lnTo>
                  <a:lnTo>
                    <a:pt x="659" y="513"/>
                  </a:lnTo>
                  <a:lnTo>
                    <a:pt x="662" y="512"/>
                  </a:lnTo>
                  <a:lnTo>
                    <a:pt x="659" y="508"/>
                  </a:lnTo>
                  <a:lnTo>
                    <a:pt x="662" y="501"/>
                  </a:lnTo>
                  <a:lnTo>
                    <a:pt x="659" y="495"/>
                  </a:lnTo>
                  <a:lnTo>
                    <a:pt x="659" y="488"/>
                  </a:lnTo>
                  <a:lnTo>
                    <a:pt x="658" y="486"/>
                  </a:lnTo>
                  <a:lnTo>
                    <a:pt x="662" y="482"/>
                  </a:lnTo>
                  <a:lnTo>
                    <a:pt x="662" y="479"/>
                  </a:lnTo>
                  <a:lnTo>
                    <a:pt x="658" y="479"/>
                  </a:lnTo>
                  <a:lnTo>
                    <a:pt x="655" y="475"/>
                  </a:lnTo>
                  <a:lnTo>
                    <a:pt x="649" y="471"/>
                  </a:lnTo>
                  <a:lnTo>
                    <a:pt x="649" y="469"/>
                  </a:lnTo>
                  <a:lnTo>
                    <a:pt x="655" y="465"/>
                  </a:lnTo>
                  <a:lnTo>
                    <a:pt x="654" y="465"/>
                  </a:lnTo>
                  <a:lnTo>
                    <a:pt x="654" y="462"/>
                  </a:lnTo>
                  <a:lnTo>
                    <a:pt x="649" y="460"/>
                  </a:lnTo>
                  <a:lnTo>
                    <a:pt x="647" y="455"/>
                  </a:lnTo>
                  <a:lnTo>
                    <a:pt x="647" y="454"/>
                  </a:lnTo>
                  <a:lnTo>
                    <a:pt x="642" y="451"/>
                  </a:lnTo>
                  <a:lnTo>
                    <a:pt x="645" y="443"/>
                  </a:lnTo>
                  <a:lnTo>
                    <a:pt x="645" y="441"/>
                  </a:lnTo>
                  <a:lnTo>
                    <a:pt x="645" y="438"/>
                  </a:lnTo>
                  <a:lnTo>
                    <a:pt x="645" y="437"/>
                  </a:lnTo>
                  <a:lnTo>
                    <a:pt x="651" y="434"/>
                  </a:lnTo>
                  <a:lnTo>
                    <a:pt x="655" y="430"/>
                  </a:lnTo>
                  <a:lnTo>
                    <a:pt x="658" y="424"/>
                  </a:lnTo>
                  <a:lnTo>
                    <a:pt x="651" y="421"/>
                  </a:lnTo>
                  <a:lnTo>
                    <a:pt x="649" y="413"/>
                  </a:lnTo>
                  <a:lnTo>
                    <a:pt x="651" y="413"/>
                  </a:lnTo>
                  <a:lnTo>
                    <a:pt x="655" y="409"/>
                  </a:lnTo>
                  <a:lnTo>
                    <a:pt x="655" y="407"/>
                  </a:lnTo>
                  <a:lnTo>
                    <a:pt x="655" y="404"/>
                  </a:lnTo>
                  <a:lnTo>
                    <a:pt x="659" y="402"/>
                  </a:lnTo>
                  <a:lnTo>
                    <a:pt x="671" y="407"/>
                  </a:lnTo>
                  <a:lnTo>
                    <a:pt x="675" y="404"/>
                  </a:lnTo>
                  <a:lnTo>
                    <a:pt x="679" y="404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8" y="400"/>
                  </a:lnTo>
                  <a:lnTo>
                    <a:pt x="695" y="402"/>
                  </a:lnTo>
                  <a:lnTo>
                    <a:pt x="700" y="402"/>
                  </a:lnTo>
                  <a:lnTo>
                    <a:pt x="703" y="404"/>
                  </a:lnTo>
                  <a:lnTo>
                    <a:pt x="707" y="404"/>
                  </a:lnTo>
                  <a:lnTo>
                    <a:pt x="709" y="409"/>
                  </a:lnTo>
                  <a:lnTo>
                    <a:pt x="709" y="411"/>
                  </a:lnTo>
                  <a:lnTo>
                    <a:pt x="712" y="411"/>
                  </a:lnTo>
                  <a:lnTo>
                    <a:pt x="717" y="411"/>
                  </a:lnTo>
                  <a:lnTo>
                    <a:pt x="716" y="409"/>
                  </a:lnTo>
                  <a:lnTo>
                    <a:pt x="716" y="404"/>
                  </a:lnTo>
                  <a:lnTo>
                    <a:pt x="720" y="402"/>
                  </a:lnTo>
                  <a:lnTo>
                    <a:pt x="723" y="402"/>
                  </a:lnTo>
                  <a:lnTo>
                    <a:pt x="724" y="400"/>
                  </a:lnTo>
                  <a:lnTo>
                    <a:pt x="723" y="396"/>
                  </a:lnTo>
                  <a:lnTo>
                    <a:pt x="723" y="389"/>
                  </a:lnTo>
                  <a:lnTo>
                    <a:pt x="720" y="392"/>
                  </a:lnTo>
                  <a:lnTo>
                    <a:pt x="716" y="389"/>
                  </a:lnTo>
                  <a:lnTo>
                    <a:pt x="717" y="389"/>
                  </a:lnTo>
                  <a:lnTo>
                    <a:pt x="720" y="385"/>
                  </a:lnTo>
                  <a:lnTo>
                    <a:pt x="717" y="380"/>
                  </a:lnTo>
                  <a:lnTo>
                    <a:pt x="723" y="380"/>
                  </a:lnTo>
                  <a:lnTo>
                    <a:pt x="729" y="379"/>
                  </a:lnTo>
                  <a:lnTo>
                    <a:pt x="729" y="376"/>
                  </a:lnTo>
                  <a:lnTo>
                    <a:pt x="724" y="372"/>
                  </a:lnTo>
                  <a:lnTo>
                    <a:pt x="733" y="375"/>
                  </a:lnTo>
                  <a:lnTo>
                    <a:pt x="733" y="372"/>
                  </a:lnTo>
                  <a:lnTo>
                    <a:pt x="736" y="370"/>
                  </a:lnTo>
                  <a:lnTo>
                    <a:pt x="737" y="370"/>
                  </a:lnTo>
                  <a:lnTo>
                    <a:pt x="740" y="372"/>
                  </a:lnTo>
                  <a:lnTo>
                    <a:pt x="741" y="375"/>
                  </a:lnTo>
                  <a:lnTo>
                    <a:pt x="744" y="370"/>
                  </a:lnTo>
                  <a:lnTo>
                    <a:pt x="746" y="370"/>
                  </a:lnTo>
                  <a:lnTo>
                    <a:pt x="748" y="370"/>
                  </a:lnTo>
                  <a:lnTo>
                    <a:pt x="748" y="366"/>
                  </a:lnTo>
                  <a:lnTo>
                    <a:pt x="750" y="366"/>
                  </a:lnTo>
                  <a:lnTo>
                    <a:pt x="748" y="363"/>
                  </a:lnTo>
                  <a:lnTo>
                    <a:pt x="744" y="363"/>
                  </a:lnTo>
                  <a:lnTo>
                    <a:pt x="746" y="359"/>
                  </a:lnTo>
                  <a:lnTo>
                    <a:pt x="748" y="358"/>
                  </a:lnTo>
                  <a:lnTo>
                    <a:pt x="750" y="359"/>
                  </a:lnTo>
                  <a:lnTo>
                    <a:pt x="753" y="359"/>
                  </a:lnTo>
                  <a:lnTo>
                    <a:pt x="753" y="358"/>
                  </a:lnTo>
                  <a:lnTo>
                    <a:pt x="754" y="358"/>
                  </a:lnTo>
                  <a:lnTo>
                    <a:pt x="761" y="358"/>
                  </a:lnTo>
                  <a:lnTo>
                    <a:pt x="761" y="355"/>
                  </a:lnTo>
                  <a:lnTo>
                    <a:pt x="763" y="358"/>
                  </a:lnTo>
                  <a:lnTo>
                    <a:pt x="765" y="358"/>
                  </a:lnTo>
                  <a:lnTo>
                    <a:pt x="767" y="359"/>
                  </a:lnTo>
                  <a:lnTo>
                    <a:pt x="770" y="359"/>
                  </a:lnTo>
                  <a:lnTo>
                    <a:pt x="770" y="358"/>
                  </a:lnTo>
                  <a:lnTo>
                    <a:pt x="775" y="363"/>
                  </a:lnTo>
                  <a:lnTo>
                    <a:pt x="778" y="363"/>
                  </a:lnTo>
                  <a:lnTo>
                    <a:pt x="778" y="362"/>
                  </a:lnTo>
                  <a:lnTo>
                    <a:pt x="782" y="362"/>
                  </a:lnTo>
                  <a:lnTo>
                    <a:pt x="782" y="368"/>
                  </a:lnTo>
                  <a:lnTo>
                    <a:pt x="785" y="368"/>
                  </a:lnTo>
                  <a:lnTo>
                    <a:pt x="790" y="372"/>
                  </a:lnTo>
                  <a:lnTo>
                    <a:pt x="791" y="370"/>
                  </a:lnTo>
                  <a:lnTo>
                    <a:pt x="794" y="370"/>
                  </a:lnTo>
                  <a:lnTo>
                    <a:pt x="794" y="372"/>
                  </a:lnTo>
                  <a:lnTo>
                    <a:pt x="798" y="372"/>
                  </a:lnTo>
                  <a:lnTo>
                    <a:pt x="802" y="370"/>
                  </a:lnTo>
                  <a:lnTo>
                    <a:pt x="804" y="375"/>
                  </a:lnTo>
                  <a:lnTo>
                    <a:pt x="812" y="375"/>
                  </a:lnTo>
                  <a:lnTo>
                    <a:pt x="816" y="379"/>
                  </a:lnTo>
                  <a:lnTo>
                    <a:pt x="819" y="376"/>
                  </a:lnTo>
                  <a:lnTo>
                    <a:pt x="821" y="379"/>
                  </a:lnTo>
                  <a:lnTo>
                    <a:pt x="825" y="380"/>
                  </a:lnTo>
                  <a:lnTo>
                    <a:pt x="832" y="379"/>
                  </a:lnTo>
                  <a:lnTo>
                    <a:pt x="832" y="380"/>
                  </a:lnTo>
                  <a:lnTo>
                    <a:pt x="832" y="385"/>
                  </a:lnTo>
                  <a:lnTo>
                    <a:pt x="839" y="387"/>
                  </a:lnTo>
                  <a:lnTo>
                    <a:pt x="840" y="387"/>
                  </a:lnTo>
                  <a:lnTo>
                    <a:pt x="843" y="387"/>
                  </a:lnTo>
                  <a:lnTo>
                    <a:pt x="848" y="389"/>
                  </a:lnTo>
                  <a:lnTo>
                    <a:pt x="848" y="392"/>
                  </a:lnTo>
                  <a:lnTo>
                    <a:pt x="849" y="389"/>
                  </a:lnTo>
                  <a:lnTo>
                    <a:pt x="852" y="387"/>
                  </a:lnTo>
                  <a:lnTo>
                    <a:pt x="857" y="387"/>
                  </a:lnTo>
                  <a:lnTo>
                    <a:pt x="857" y="385"/>
                  </a:lnTo>
                  <a:lnTo>
                    <a:pt x="857" y="383"/>
                  </a:lnTo>
                  <a:lnTo>
                    <a:pt x="856" y="383"/>
                  </a:lnTo>
                  <a:lnTo>
                    <a:pt x="856" y="379"/>
                  </a:lnTo>
                  <a:lnTo>
                    <a:pt x="860" y="379"/>
                  </a:lnTo>
                  <a:lnTo>
                    <a:pt x="862" y="376"/>
                  </a:lnTo>
                  <a:lnTo>
                    <a:pt x="862" y="375"/>
                  </a:lnTo>
                  <a:lnTo>
                    <a:pt x="864" y="375"/>
                  </a:lnTo>
                  <a:lnTo>
                    <a:pt x="866" y="376"/>
                  </a:lnTo>
                  <a:lnTo>
                    <a:pt x="869" y="376"/>
                  </a:lnTo>
                  <a:lnTo>
                    <a:pt x="870" y="375"/>
                  </a:lnTo>
                  <a:lnTo>
                    <a:pt x="869" y="372"/>
                  </a:lnTo>
                  <a:lnTo>
                    <a:pt x="869" y="368"/>
                  </a:lnTo>
                  <a:lnTo>
                    <a:pt x="869" y="366"/>
                  </a:lnTo>
                  <a:lnTo>
                    <a:pt x="873" y="363"/>
                  </a:lnTo>
                  <a:lnTo>
                    <a:pt x="879" y="368"/>
                  </a:lnTo>
                  <a:lnTo>
                    <a:pt x="881" y="366"/>
                  </a:lnTo>
                  <a:lnTo>
                    <a:pt x="883" y="363"/>
                  </a:lnTo>
                  <a:lnTo>
                    <a:pt x="883" y="366"/>
                  </a:lnTo>
                  <a:lnTo>
                    <a:pt x="883" y="368"/>
                  </a:lnTo>
                  <a:lnTo>
                    <a:pt x="886" y="366"/>
                  </a:lnTo>
                  <a:lnTo>
                    <a:pt x="890" y="366"/>
                  </a:lnTo>
                  <a:lnTo>
                    <a:pt x="893" y="362"/>
                  </a:lnTo>
                  <a:lnTo>
                    <a:pt x="894" y="363"/>
                  </a:lnTo>
                  <a:lnTo>
                    <a:pt x="897" y="359"/>
                  </a:lnTo>
                  <a:lnTo>
                    <a:pt x="898" y="358"/>
                  </a:lnTo>
                  <a:lnTo>
                    <a:pt x="901" y="358"/>
                  </a:lnTo>
                  <a:lnTo>
                    <a:pt x="898" y="359"/>
                  </a:lnTo>
                  <a:lnTo>
                    <a:pt x="898" y="363"/>
                  </a:lnTo>
                  <a:lnTo>
                    <a:pt x="901" y="366"/>
                  </a:lnTo>
                  <a:lnTo>
                    <a:pt x="910" y="375"/>
                  </a:lnTo>
                  <a:lnTo>
                    <a:pt x="911" y="380"/>
                  </a:lnTo>
                  <a:lnTo>
                    <a:pt x="915" y="383"/>
                  </a:lnTo>
                  <a:lnTo>
                    <a:pt x="915" y="380"/>
                  </a:lnTo>
                  <a:lnTo>
                    <a:pt x="915" y="379"/>
                  </a:lnTo>
                  <a:lnTo>
                    <a:pt x="915" y="376"/>
                  </a:lnTo>
                  <a:lnTo>
                    <a:pt x="918" y="368"/>
                  </a:lnTo>
                  <a:lnTo>
                    <a:pt x="918" y="366"/>
                  </a:lnTo>
                  <a:lnTo>
                    <a:pt x="922" y="366"/>
                  </a:lnTo>
                  <a:lnTo>
                    <a:pt x="924" y="363"/>
                  </a:lnTo>
                  <a:lnTo>
                    <a:pt x="928" y="366"/>
                  </a:lnTo>
                  <a:lnTo>
                    <a:pt x="931" y="366"/>
                  </a:lnTo>
                  <a:lnTo>
                    <a:pt x="932" y="366"/>
                  </a:lnTo>
                  <a:lnTo>
                    <a:pt x="935" y="363"/>
                  </a:lnTo>
                  <a:lnTo>
                    <a:pt x="932" y="362"/>
                  </a:lnTo>
                  <a:lnTo>
                    <a:pt x="935" y="359"/>
                  </a:lnTo>
                  <a:lnTo>
                    <a:pt x="937" y="359"/>
                  </a:lnTo>
                  <a:lnTo>
                    <a:pt x="941" y="359"/>
                  </a:lnTo>
                  <a:lnTo>
                    <a:pt x="941" y="362"/>
                  </a:lnTo>
                  <a:lnTo>
                    <a:pt x="945" y="363"/>
                  </a:lnTo>
                  <a:lnTo>
                    <a:pt x="951" y="363"/>
                  </a:lnTo>
                  <a:lnTo>
                    <a:pt x="951" y="362"/>
                  </a:lnTo>
                  <a:lnTo>
                    <a:pt x="952" y="355"/>
                  </a:lnTo>
                  <a:lnTo>
                    <a:pt x="951" y="351"/>
                  </a:lnTo>
                  <a:lnTo>
                    <a:pt x="955" y="351"/>
                  </a:lnTo>
                  <a:lnTo>
                    <a:pt x="955" y="346"/>
                  </a:lnTo>
                  <a:lnTo>
                    <a:pt x="956" y="344"/>
                  </a:lnTo>
                  <a:lnTo>
                    <a:pt x="956" y="342"/>
                  </a:lnTo>
                  <a:lnTo>
                    <a:pt x="961" y="339"/>
                  </a:lnTo>
                  <a:lnTo>
                    <a:pt x="961" y="342"/>
                  </a:lnTo>
                  <a:lnTo>
                    <a:pt x="963" y="342"/>
                  </a:lnTo>
                  <a:lnTo>
                    <a:pt x="968" y="342"/>
                  </a:lnTo>
                  <a:lnTo>
                    <a:pt x="968" y="339"/>
                  </a:lnTo>
                  <a:lnTo>
                    <a:pt x="965" y="338"/>
                  </a:lnTo>
                  <a:lnTo>
                    <a:pt x="965" y="335"/>
                  </a:lnTo>
                  <a:lnTo>
                    <a:pt x="968" y="335"/>
                  </a:lnTo>
                  <a:lnTo>
                    <a:pt x="976" y="334"/>
                  </a:lnTo>
                  <a:lnTo>
                    <a:pt x="978" y="329"/>
                  </a:lnTo>
                  <a:lnTo>
                    <a:pt x="980" y="329"/>
                  </a:lnTo>
                  <a:lnTo>
                    <a:pt x="980" y="331"/>
                  </a:lnTo>
                  <a:lnTo>
                    <a:pt x="978" y="334"/>
                  </a:lnTo>
                  <a:lnTo>
                    <a:pt x="980" y="335"/>
                  </a:lnTo>
                  <a:lnTo>
                    <a:pt x="986" y="334"/>
                  </a:lnTo>
                  <a:lnTo>
                    <a:pt x="990" y="334"/>
                  </a:lnTo>
                  <a:lnTo>
                    <a:pt x="993" y="334"/>
                  </a:lnTo>
                  <a:lnTo>
                    <a:pt x="995" y="334"/>
                  </a:lnTo>
                  <a:lnTo>
                    <a:pt x="997" y="331"/>
                  </a:lnTo>
                  <a:lnTo>
                    <a:pt x="999" y="331"/>
                  </a:lnTo>
                  <a:lnTo>
                    <a:pt x="1002" y="331"/>
                  </a:lnTo>
                  <a:lnTo>
                    <a:pt x="1002" y="334"/>
                  </a:lnTo>
                  <a:lnTo>
                    <a:pt x="1006" y="334"/>
                  </a:lnTo>
                  <a:lnTo>
                    <a:pt x="1006" y="338"/>
                  </a:lnTo>
                  <a:lnTo>
                    <a:pt x="1009" y="338"/>
                  </a:lnTo>
                  <a:lnTo>
                    <a:pt x="1010" y="338"/>
                  </a:lnTo>
                  <a:lnTo>
                    <a:pt x="1013" y="334"/>
                  </a:lnTo>
                  <a:lnTo>
                    <a:pt x="1017" y="331"/>
                  </a:lnTo>
                  <a:lnTo>
                    <a:pt x="1019" y="335"/>
                  </a:lnTo>
                  <a:lnTo>
                    <a:pt x="1023" y="335"/>
                  </a:lnTo>
                  <a:lnTo>
                    <a:pt x="1030" y="334"/>
                  </a:lnTo>
                  <a:lnTo>
                    <a:pt x="1031" y="334"/>
                  </a:lnTo>
                  <a:lnTo>
                    <a:pt x="1034" y="331"/>
                  </a:lnTo>
                  <a:lnTo>
                    <a:pt x="1034" y="329"/>
                  </a:lnTo>
                  <a:lnTo>
                    <a:pt x="1038" y="327"/>
                  </a:lnTo>
                  <a:lnTo>
                    <a:pt x="1043" y="322"/>
                  </a:lnTo>
                  <a:lnTo>
                    <a:pt x="1044" y="322"/>
                  </a:lnTo>
                  <a:lnTo>
                    <a:pt x="1044" y="321"/>
                  </a:lnTo>
                  <a:lnTo>
                    <a:pt x="1047" y="314"/>
                  </a:lnTo>
                  <a:lnTo>
                    <a:pt x="1048" y="312"/>
                  </a:lnTo>
                  <a:lnTo>
                    <a:pt x="1044" y="310"/>
                  </a:lnTo>
                  <a:lnTo>
                    <a:pt x="1044" y="308"/>
                  </a:lnTo>
                  <a:lnTo>
                    <a:pt x="1043" y="304"/>
                  </a:lnTo>
                  <a:lnTo>
                    <a:pt x="1044" y="304"/>
                  </a:lnTo>
                  <a:lnTo>
                    <a:pt x="1047" y="301"/>
                  </a:lnTo>
                  <a:lnTo>
                    <a:pt x="1044" y="295"/>
                  </a:lnTo>
                  <a:lnTo>
                    <a:pt x="1044" y="291"/>
                  </a:lnTo>
                  <a:lnTo>
                    <a:pt x="1047" y="288"/>
                  </a:lnTo>
                  <a:lnTo>
                    <a:pt x="1047" y="286"/>
                  </a:lnTo>
                  <a:lnTo>
                    <a:pt x="1047" y="284"/>
                  </a:lnTo>
                  <a:lnTo>
                    <a:pt x="1055" y="281"/>
                  </a:lnTo>
                  <a:lnTo>
                    <a:pt x="1060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8" y="273"/>
                  </a:lnTo>
                  <a:lnTo>
                    <a:pt x="1071" y="273"/>
                  </a:lnTo>
                  <a:lnTo>
                    <a:pt x="1072" y="276"/>
                  </a:lnTo>
                  <a:lnTo>
                    <a:pt x="1071" y="277"/>
                  </a:lnTo>
                  <a:lnTo>
                    <a:pt x="1075" y="277"/>
                  </a:lnTo>
                  <a:lnTo>
                    <a:pt x="1075" y="276"/>
                  </a:lnTo>
                  <a:lnTo>
                    <a:pt x="1077" y="276"/>
                  </a:lnTo>
                  <a:lnTo>
                    <a:pt x="1081" y="276"/>
                  </a:lnTo>
                  <a:lnTo>
                    <a:pt x="1081" y="277"/>
                  </a:lnTo>
                  <a:lnTo>
                    <a:pt x="1092" y="277"/>
                  </a:lnTo>
                  <a:lnTo>
                    <a:pt x="1098" y="280"/>
                  </a:lnTo>
                  <a:lnTo>
                    <a:pt x="1102" y="280"/>
                  </a:lnTo>
                  <a:lnTo>
                    <a:pt x="1102" y="276"/>
                  </a:lnTo>
                  <a:lnTo>
                    <a:pt x="1109" y="276"/>
                  </a:lnTo>
                  <a:lnTo>
                    <a:pt x="1106" y="271"/>
                  </a:lnTo>
                  <a:lnTo>
                    <a:pt x="1111" y="269"/>
                  </a:lnTo>
                  <a:lnTo>
                    <a:pt x="1111" y="267"/>
                  </a:lnTo>
                  <a:lnTo>
                    <a:pt x="1120" y="267"/>
                  </a:lnTo>
                  <a:lnTo>
                    <a:pt x="1118" y="264"/>
                  </a:lnTo>
                  <a:lnTo>
                    <a:pt x="1122" y="263"/>
                  </a:lnTo>
                  <a:lnTo>
                    <a:pt x="1122" y="260"/>
                  </a:lnTo>
                  <a:lnTo>
                    <a:pt x="1116" y="259"/>
                  </a:lnTo>
                  <a:lnTo>
                    <a:pt x="1116" y="254"/>
                  </a:lnTo>
                  <a:lnTo>
                    <a:pt x="1113" y="254"/>
                  </a:lnTo>
                  <a:lnTo>
                    <a:pt x="1111" y="252"/>
                  </a:lnTo>
                  <a:lnTo>
                    <a:pt x="1109" y="252"/>
                  </a:lnTo>
                  <a:lnTo>
                    <a:pt x="1109" y="250"/>
                  </a:lnTo>
                  <a:lnTo>
                    <a:pt x="1105" y="247"/>
                  </a:lnTo>
                  <a:lnTo>
                    <a:pt x="1106" y="242"/>
                  </a:lnTo>
                  <a:lnTo>
                    <a:pt x="1113" y="242"/>
                  </a:lnTo>
                  <a:lnTo>
                    <a:pt x="1113" y="239"/>
                  </a:lnTo>
                  <a:lnTo>
                    <a:pt x="1116" y="242"/>
                  </a:lnTo>
                  <a:lnTo>
                    <a:pt x="1120" y="242"/>
                  </a:lnTo>
                  <a:lnTo>
                    <a:pt x="1122" y="243"/>
                  </a:lnTo>
                  <a:lnTo>
                    <a:pt x="1125" y="243"/>
                  </a:lnTo>
                  <a:lnTo>
                    <a:pt x="1125" y="239"/>
                  </a:lnTo>
                  <a:lnTo>
                    <a:pt x="1129" y="242"/>
                  </a:lnTo>
                  <a:lnTo>
                    <a:pt x="1130" y="246"/>
                  </a:lnTo>
                  <a:lnTo>
                    <a:pt x="1133" y="242"/>
                  </a:lnTo>
                  <a:lnTo>
                    <a:pt x="1142" y="246"/>
                  </a:lnTo>
                  <a:lnTo>
                    <a:pt x="1142" y="242"/>
                  </a:lnTo>
                  <a:lnTo>
                    <a:pt x="1146" y="247"/>
                  </a:lnTo>
                  <a:lnTo>
                    <a:pt x="1147" y="246"/>
                  </a:lnTo>
                  <a:lnTo>
                    <a:pt x="1150" y="246"/>
                  </a:lnTo>
                  <a:lnTo>
                    <a:pt x="1154" y="250"/>
                  </a:lnTo>
                  <a:lnTo>
                    <a:pt x="1156" y="252"/>
                  </a:lnTo>
                  <a:lnTo>
                    <a:pt x="1159" y="252"/>
                  </a:lnTo>
                  <a:lnTo>
                    <a:pt x="1159" y="254"/>
                  </a:lnTo>
                  <a:lnTo>
                    <a:pt x="1163" y="254"/>
                  </a:lnTo>
                  <a:lnTo>
                    <a:pt x="1163" y="259"/>
                  </a:lnTo>
                  <a:lnTo>
                    <a:pt x="1167" y="254"/>
                  </a:lnTo>
                  <a:lnTo>
                    <a:pt x="1169" y="254"/>
                  </a:lnTo>
                  <a:lnTo>
                    <a:pt x="1169" y="252"/>
                  </a:lnTo>
                  <a:lnTo>
                    <a:pt x="1176" y="250"/>
                  </a:lnTo>
                  <a:lnTo>
                    <a:pt x="1180" y="246"/>
                  </a:lnTo>
                  <a:lnTo>
                    <a:pt x="1184" y="247"/>
                  </a:lnTo>
                  <a:lnTo>
                    <a:pt x="1187" y="247"/>
                  </a:lnTo>
                  <a:lnTo>
                    <a:pt x="1188" y="246"/>
                  </a:lnTo>
                  <a:lnTo>
                    <a:pt x="1195" y="246"/>
                  </a:lnTo>
                  <a:lnTo>
                    <a:pt x="1204" y="246"/>
                  </a:lnTo>
                  <a:lnTo>
                    <a:pt x="1204" y="247"/>
                  </a:lnTo>
                  <a:lnTo>
                    <a:pt x="1208" y="247"/>
                  </a:lnTo>
                  <a:lnTo>
                    <a:pt x="1212" y="247"/>
                  </a:lnTo>
                  <a:lnTo>
                    <a:pt x="1212" y="246"/>
                  </a:lnTo>
                  <a:lnTo>
                    <a:pt x="1214" y="239"/>
                  </a:lnTo>
                  <a:lnTo>
                    <a:pt x="1221" y="239"/>
                  </a:lnTo>
                  <a:lnTo>
                    <a:pt x="1222" y="237"/>
                  </a:lnTo>
                  <a:lnTo>
                    <a:pt x="1225" y="232"/>
                  </a:lnTo>
                  <a:lnTo>
                    <a:pt x="1222" y="226"/>
                  </a:lnTo>
                  <a:lnTo>
                    <a:pt x="1229" y="226"/>
                  </a:lnTo>
                  <a:lnTo>
                    <a:pt x="1232" y="223"/>
                  </a:lnTo>
                  <a:lnTo>
                    <a:pt x="1229" y="222"/>
                  </a:lnTo>
                  <a:lnTo>
                    <a:pt x="1228" y="219"/>
                  </a:lnTo>
                  <a:lnTo>
                    <a:pt x="1232" y="215"/>
                  </a:lnTo>
                  <a:lnTo>
                    <a:pt x="1229" y="213"/>
                  </a:lnTo>
                  <a:lnTo>
                    <a:pt x="1229" y="209"/>
                  </a:lnTo>
                  <a:lnTo>
                    <a:pt x="1225" y="206"/>
                  </a:lnTo>
                  <a:lnTo>
                    <a:pt x="1225" y="202"/>
                  </a:lnTo>
                  <a:lnTo>
                    <a:pt x="1228" y="202"/>
                  </a:lnTo>
                  <a:lnTo>
                    <a:pt x="1232" y="202"/>
                  </a:lnTo>
                  <a:lnTo>
                    <a:pt x="1232" y="201"/>
                  </a:lnTo>
                  <a:lnTo>
                    <a:pt x="1236" y="198"/>
                  </a:lnTo>
                  <a:lnTo>
                    <a:pt x="1238" y="194"/>
                  </a:lnTo>
                  <a:lnTo>
                    <a:pt x="1238" y="188"/>
                  </a:lnTo>
                  <a:lnTo>
                    <a:pt x="1242" y="184"/>
                  </a:lnTo>
                  <a:lnTo>
                    <a:pt x="1249" y="184"/>
                  </a:lnTo>
                  <a:lnTo>
                    <a:pt x="1251" y="185"/>
                  </a:lnTo>
                  <a:lnTo>
                    <a:pt x="1258" y="188"/>
                  </a:lnTo>
                  <a:lnTo>
                    <a:pt x="1263" y="180"/>
                  </a:lnTo>
                  <a:lnTo>
                    <a:pt x="1266" y="180"/>
                  </a:lnTo>
                  <a:lnTo>
                    <a:pt x="1270" y="177"/>
                  </a:lnTo>
                  <a:lnTo>
                    <a:pt x="1268" y="174"/>
                  </a:lnTo>
                  <a:lnTo>
                    <a:pt x="1270" y="172"/>
                  </a:lnTo>
                  <a:lnTo>
                    <a:pt x="1276" y="172"/>
                  </a:lnTo>
                  <a:lnTo>
                    <a:pt x="1276" y="170"/>
                  </a:lnTo>
                  <a:lnTo>
                    <a:pt x="1286" y="168"/>
                  </a:lnTo>
                  <a:lnTo>
                    <a:pt x="1290" y="170"/>
                  </a:lnTo>
                  <a:lnTo>
                    <a:pt x="1292" y="168"/>
                  </a:lnTo>
                  <a:lnTo>
                    <a:pt x="1294" y="164"/>
                  </a:lnTo>
                  <a:lnTo>
                    <a:pt x="1296" y="164"/>
                  </a:lnTo>
                  <a:lnTo>
                    <a:pt x="1299" y="161"/>
                  </a:lnTo>
                  <a:lnTo>
                    <a:pt x="1296" y="161"/>
                  </a:lnTo>
                  <a:lnTo>
                    <a:pt x="1299" y="160"/>
                  </a:lnTo>
                  <a:lnTo>
                    <a:pt x="1296" y="157"/>
                  </a:lnTo>
                  <a:lnTo>
                    <a:pt x="1299" y="155"/>
                  </a:lnTo>
                  <a:lnTo>
                    <a:pt x="1303" y="151"/>
                  </a:lnTo>
                  <a:lnTo>
                    <a:pt x="1307" y="151"/>
                  </a:lnTo>
                  <a:lnTo>
                    <a:pt x="1309" y="148"/>
                  </a:lnTo>
                  <a:lnTo>
                    <a:pt x="1309" y="147"/>
                  </a:lnTo>
                  <a:lnTo>
                    <a:pt x="1313" y="144"/>
                  </a:lnTo>
                  <a:lnTo>
                    <a:pt x="1313" y="143"/>
                  </a:lnTo>
                  <a:lnTo>
                    <a:pt x="1317" y="138"/>
                  </a:lnTo>
                  <a:lnTo>
                    <a:pt x="1320" y="134"/>
                  </a:lnTo>
                  <a:lnTo>
                    <a:pt x="1321" y="131"/>
                  </a:lnTo>
                  <a:lnTo>
                    <a:pt x="1320" y="130"/>
                  </a:lnTo>
                  <a:lnTo>
                    <a:pt x="1320" y="127"/>
                  </a:lnTo>
                  <a:lnTo>
                    <a:pt x="1328" y="126"/>
                  </a:lnTo>
                  <a:lnTo>
                    <a:pt x="1328" y="122"/>
                  </a:lnTo>
                  <a:lnTo>
                    <a:pt x="1333" y="116"/>
                  </a:lnTo>
                  <a:lnTo>
                    <a:pt x="1334" y="114"/>
                  </a:lnTo>
                  <a:lnTo>
                    <a:pt x="1338" y="114"/>
                  </a:lnTo>
                  <a:lnTo>
                    <a:pt x="1341" y="103"/>
                  </a:lnTo>
                  <a:lnTo>
                    <a:pt x="1338" y="99"/>
                  </a:lnTo>
                  <a:lnTo>
                    <a:pt x="1337" y="90"/>
                  </a:lnTo>
                  <a:lnTo>
                    <a:pt x="1333" y="89"/>
                  </a:lnTo>
                  <a:lnTo>
                    <a:pt x="1333" y="85"/>
                  </a:lnTo>
                  <a:lnTo>
                    <a:pt x="1328" y="81"/>
                  </a:lnTo>
                  <a:lnTo>
                    <a:pt x="1326" y="73"/>
                  </a:lnTo>
                  <a:lnTo>
                    <a:pt x="1321" y="72"/>
                  </a:lnTo>
                  <a:lnTo>
                    <a:pt x="1324" y="64"/>
                  </a:lnTo>
                  <a:lnTo>
                    <a:pt x="1321" y="58"/>
                  </a:lnTo>
                  <a:lnTo>
                    <a:pt x="1324" y="54"/>
                  </a:lnTo>
                  <a:lnTo>
                    <a:pt x="1324" y="52"/>
                  </a:lnTo>
                  <a:lnTo>
                    <a:pt x="1321" y="49"/>
                  </a:lnTo>
                  <a:lnTo>
                    <a:pt x="1320" y="54"/>
                  </a:lnTo>
                  <a:lnTo>
                    <a:pt x="1320" y="52"/>
                  </a:lnTo>
                  <a:lnTo>
                    <a:pt x="1317" y="45"/>
                  </a:lnTo>
                  <a:lnTo>
                    <a:pt x="1320" y="41"/>
                  </a:lnTo>
                  <a:lnTo>
                    <a:pt x="1317" y="37"/>
                  </a:lnTo>
                  <a:lnTo>
                    <a:pt x="1311" y="32"/>
                  </a:lnTo>
                  <a:lnTo>
                    <a:pt x="1311" y="28"/>
                  </a:lnTo>
                  <a:lnTo>
                    <a:pt x="1309" y="27"/>
                  </a:lnTo>
                  <a:lnTo>
                    <a:pt x="1307" y="27"/>
                  </a:lnTo>
                  <a:lnTo>
                    <a:pt x="1304" y="27"/>
                  </a:lnTo>
                  <a:lnTo>
                    <a:pt x="1299" y="27"/>
                  </a:lnTo>
                  <a:lnTo>
                    <a:pt x="1294" y="24"/>
                  </a:lnTo>
                  <a:lnTo>
                    <a:pt x="1299" y="18"/>
                  </a:lnTo>
                  <a:lnTo>
                    <a:pt x="1303" y="18"/>
                  </a:lnTo>
                  <a:lnTo>
                    <a:pt x="1307" y="15"/>
                  </a:lnTo>
                  <a:lnTo>
                    <a:pt x="1311" y="14"/>
                  </a:lnTo>
                  <a:lnTo>
                    <a:pt x="1317" y="15"/>
                  </a:lnTo>
                  <a:lnTo>
                    <a:pt x="1320" y="15"/>
                  </a:lnTo>
                  <a:lnTo>
                    <a:pt x="1324" y="18"/>
                  </a:lnTo>
                  <a:lnTo>
                    <a:pt x="1328" y="20"/>
                  </a:lnTo>
                  <a:lnTo>
                    <a:pt x="1333" y="18"/>
                  </a:lnTo>
                  <a:lnTo>
                    <a:pt x="1334" y="20"/>
                  </a:lnTo>
                  <a:lnTo>
                    <a:pt x="1337" y="18"/>
                  </a:lnTo>
                  <a:lnTo>
                    <a:pt x="1338" y="18"/>
                  </a:lnTo>
                  <a:lnTo>
                    <a:pt x="1338" y="23"/>
                  </a:lnTo>
                  <a:lnTo>
                    <a:pt x="1345" y="27"/>
                  </a:lnTo>
                  <a:lnTo>
                    <a:pt x="1354" y="27"/>
                  </a:lnTo>
                  <a:lnTo>
                    <a:pt x="1357" y="24"/>
                  </a:lnTo>
                  <a:lnTo>
                    <a:pt x="1361" y="23"/>
                  </a:lnTo>
                  <a:lnTo>
                    <a:pt x="1369" y="24"/>
                  </a:lnTo>
                  <a:lnTo>
                    <a:pt x="1375" y="24"/>
                  </a:lnTo>
                  <a:lnTo>
                    <a:pt x="1378" y="24"/>
                  </a:lnTo>
                  <a:lnTo>
                    <a:pt x="1379" y="24"/>
                  </a:lnTo>
                  <a:lnTo>
                    <a:pt x="1384" y="24"/>
                  </a:lnTo>
                  <a:lnTo>
                    <a:pt x="1386" y="31"/>
                  </a:lnTo>
                  <a:lnTo>
                    <a:pt x="1388" y="31"/>
                  </a:lnTo>
                  <a:lnTo>
                    <a:pt x="1395" y="27"/>
                  </a:lnTo>
                  <a:lnTo>
                    <a:pt x="1395" y="23"/>
                  </a:lnTo>
                  <a:lnTo>
                    <a:pt x="1395" y="20"/>
                  </a:lnTo>
                  <a:lnTo>
                    <a:pt x="1399" y="23"/>
                  </a:lnTo>
                  <a:lnTo>
                    <a:pt x="1406" y="18"/>
                  </a:lnTo>
                  <a:lnTo>
                    <a:pt x="1410" y="20"/>
                  </a:lnTo>
                  <a:lnTo>
                    <a:pt x="1410" y="23"/>
                  </a:lnTo>
                  <a:lnTo>
                    <a:pt x="1410" y="24"/>
                  </a:lnTo>
                  <a:lnTo>
                    <a:pt x="1415" y="23"/>
                  </a:lnTo>
                  <a:lnTo>
                    <a:pt x="1416" y="23"/>
                  </a:lnTo>
                  <a:lnTo>
                    <a:pt x="1420" y="23"/>
                  </a:lnTo>
                  <a:lnTo>
                    <a:pt x="1423" y="23"/>
                  </a:lnTo>
                  <a:lnTo>
                    <a:pt x="1427" y="23"/>
                  </a:lnTo>
                  <a:lnTo>
                    <a:pt x="1429" y="15"/>
                  </a:lnTo>
                  <a:lnTo>
                    <a:pt x="1437" y="15"/>
                  </a:lnTo>
                  <a:lnTo>
                    <a:pt x="1437" y="14"/>
                  </a:lnTo>
                  <a:lnTo>
                    <a:pt x="1440" y="14"/>
                  </a:lnTo>
                  <a:lnTo>
                    <a:pt x="1442" y="11"/>
                  </a:lnTo>
                  <a:lnTo>
                    <a:pt x="1442" y="7"/>
                  </a:lnTo>
                  <a:lnTo>
                    <a:pt x="1449" y="7"/>
                  </a:lnTo>
                  <a:lnTo>
                    <a:pt x="1453" y="4"/>
                  </a:lnTo>
                  <a:lnTo>
                    <a:pt x="1456" y="3"/>
                  </a:lnTo>
                  <a:lnTo>
                    <a:pt x="1460" y="0"/>
                  </a:lnTo>
                  <a:lnTo>
                    <a:pt x="1464" y="3"/>
                  </a:lnTo>
                  <a:lnTo>
                    <a:pt x="1466" y="7"/>
                  </a:lnTo>
                  <a:lnTo>
                    <a:pt x="1466" y="11"/>
                  </a:lnTo>
                  <a:lnTo>
                    <a:pt x="1473" y="15"/>
                  </a:lnTo>
                  <a:lnTo>
                    <a:pt x="1477" y="14"/>
                  </a:lnTo>
                  <a:lnTo>
                    <a:pt x="1483" y="10"/>
                  </a:lnTo>
                  <a:lnTo>
                    <a:pt x="1485" y="15"/>
                  </a:lnTo>
                  <a:lnTo>
                    <a:pt x="1494" y="27"/>
                  </a:lnTo>
                  <a:lnTo>
                    <a:pt x="1495" y="41"/>
                  </a:lnTo>
                  <a:lnTo>
                    <a:pt x="1495" y="44"/>
                  </a:lnTo>
                  <a:lnTo>
                    <a:pt x="1502" y="44"/>
                  </a:lnTo>
                  <a:lnTo>
                    <a:pt x="1504" y="45"/>
                  </a:lnTo>
                  <a:lnTo>
                    <a:pt x="1507" y="48"/>
                  </a:lnTo>
                  <a:lnTo>
                    <a:pt x="1507" y="49"/>
                  </a:lnTo>
                  <a:lnTo>
                    <a:pt x="1508" y="54"/>
                  </a:lnTo>
                  <a:lnTo>
                    <a:pt x="1511" y="54"/>
                  </a:lnTo>
                  <a:lnTo>
                    <a:pt x="1518" y="58"/>
                  </a:lnTo>
                  <a:lnTo>
                    <a:pt x="1518" y="61"/>
                  </a:lnTo>
                  <a:lnTo>
                    <a:pt x="1519" y="58"/>
                  </a:lnTo>
                  <a:lnTo>
                    <a:pt x="1524" y="61"/>
                  </a:lnTo>
                  <a:lnTo>
                    <a:pt x="1526" y="61"/>
                  </a:lnTo>
                  <a:lnTo>
                    <a:pt x="1528" y="64"/>
                  </a:lnTo>
                  <a:lnTo>
                    <a:pt x="1526" y="65"/>
                  </a:lnTo>
                  <a:lnTo>
                    <a:pt x="1528" y="68"/>
                  </a:lnTo>
                  <a:lnTo>
                    <a:pt x="1524" y="72"/>
                  </a:lnTo>
                  <a:lnTo>
                    <a:pt x="1528" y="73"/>
                  </a:lnTo>
                  <a:lnTo>
                    <a:pt x="1528" y="76"/>
                  </a:lnTo>
                  <a:lnTo>
                    <a:pt x="1526" y="78"/>
                  </a:lnTo>
                  <a:lnTo>
                    <a:pt x="1526" y="81"/>
                  </a:lnTo>
                  <a:lnTo>
                    <a:pt x="1526" y="82"/>
                  </a:lnTo>
                  <a:lnTo>
                    <a:pt x="1526" y="86"/>
                  </a:lnTo>
                  <a:lnTo>
                    <a:pt x="1531" y="95"/>
                  </a:lnTo>
                  <a:lnTo>
                    <a:pt x="1528" y="97"/>
                  </a:lnTo>
                  <a:lnTo>
                    <a:pt x="1531" y="99"/>
                  </a:lnTo>
                  <a:lnTo>
                    <a:pt x="1528" y="103"/>
                  </a:lnTo>
                  <a:lnTo>
                    <a:pt x="1531" y="107"/>
                  </a:lnTo>
                  <a:lnTo>
                    <a:pt x="1528" y="107"/>
                  </a:lnTo>
                  <a:lnTo>
                    <a:pt x="1528" y="112"/>
                  </a:lnTo>
                  <a:lnTo>
                    <a:pt x="1526" y="116"/>
                  </a:lnTo>
                  <a:lnTo>
                    <a:pt x="1524" y="122"/>
                  </a:lnTo>
                  <a:lnTo>
                    <a:pt x="1522" y="143"/>
                  </a:lnTo>
                  <a:lnTo>
                    <a:pt x="1519" y="144"/>
                  </a:lnTo>
                  <a:lnTo>
                    <a:pt x="1518" y="147"/>
                  </a:lnTo>
                  <a:lnTo>
                    <a:pt x="1515" y="151"/>
                  </a:lnTo>
                  <a:lnTo>
                    <a:pt x="1518" y="153"/>
                  </a:lnTo>
                  <a:lnTo>
                    <a:pt x="1515" y="157"/>
                  </a:lnTo>
                  <a:lnTo>
                    <a:pt x="1514" y="160"/>
                  </a:lnTo>
                  <a:lnTo>
                    <a:pt x="1518" y="164"/>
                  </a:lnTo>
                  <a:lnTo>
                    <a:pt x="1518" y="168"/>
                  </a:lnTo>
                  <a:lnTo>
                    <a:pt x="1518" y="174"/>
                  </a:lnTo>
                  <a:lnTo>
                    <a:pt x="1514" y="184"/>
                  </a:lnTo>
                  <a:lnTo>
                    <a:pt x="1518" y="185"/>
                  </a:lnTo>
                  <a:lnTo>
                    <a:pt x="1518" y="188"/>
                  </a:lnTo>
                  <a:lnTo>
                    <a:pt x="1507" y="198"/>
                  </a:lnTo>
                  <a:lnTo>
                    <a:pt x="1502" y="205"/>
                  </a:lnTo>
                  <a:lnTo>
                    <a:pt x="1500" y="206"/>
                  </a:lnTo>
                  <a:lnTo>
                    <a:pt x="1502" y="209"/>
                  </a:lnTo>
                  <a:lnTo>
                    <a:pt x="1502" y="213"/>
                  </a:lnTo>
                  <a:lnTo>
                    <a:pt x="1502" y="218"/>
                  </a:lnTo>
                  <a:lnTo>
                    <a:pt x="1494" y="222"/>
                  </a:lnTo>
                  <a:lnTo>
                    <a:pt x="1491" y="219"/>
                  </a:lnTo>
                  <a:lnTo>
                    <a:pt x="1490" y="222"/>
                  </a:lnTo>
                  <a:lnTo>
                    <a:pt x="1487" y="222"/>
                  </a:lnTo>
                  <a:lnTo>
                    <a:pt x="1483" y="223"/>
                  </a:lnTo>
                  <a:lnTo>
                    <a:pt x="1485" y="230"/>
                  </a:lnTo>
                  <a:lnTo>
                    <a:pt x="1481" y="230"/>
                  </a:lnTo>
                  <a:lnTo>
                    <a:pt x="1483" y="235"/>
                  </a:lnTo>
                  <a:lnTo>
                    <a:pt x="1478" y="235"/>
                  </a:lnTo>
                  <a:lnTo>
                    <a:pt x="1478" y="232"/>
                  </a:lnTo>
                  <a:lnTo>
                    <a:pt x="1477" y="232"/>
                  </a:lnTo>
                  <a:lnTo>
                    <a:pt x="1474" y="235"/>
                  </a:lnTo>
                  <a:lnTo>
                    <a:pt x="1474" y="239"/>
                  </a:lnTo>
                  <a:lnTo>
                    <a:pt x="1477" y="242"/>
                  </a:lnTo>
                  <a:lnTo>
                    <a:pt x="1474" y="250"/>
                  </a:lnTo>
                  <a:lnTo>
                    <a:pt x="1477" y="252"/>
                  </a:lnTo>
                  <a:lnTo>
                    <a:pt x="1483" y="252"/>
                  </a:lnTo>
                  <a:lnTo>
                    <a:pt x="1485" y="252"/>
                  </a:lnTo>
                  <a:lnTo>
                    <a:pt x="1494" y="252"/>
                  </a:lnTo>
                  <a:lnTo>
                    <a:pt x="1491" y="247"/>
                  </a:lnTo>
                  <a:lnTo>
                    <a:pt x="1498" y="246"/>
                  </a:lnTo>
                  <a:lnTo>
                    <a:pt x="1498" y="247"/>
                  </a:lnTo>
                  <a:lnTo>
                    <a:pt x="1498" y="250"/>
                  </a:lnTo>
                  <a:lnTo>
                    <a:pt x="1502" y="247"/>
                  </a:lnTo>
                  <a:lnTo>
                    <a:pt x="1504" y="250"/>
                  </a:lnTo>
                  <a:lnTo>
                    <a:pt x="1504" y="252"/>
                  </a:lnTo>
                  <a:lnTo>
                    <a:pt x="1504" y="254"/>
                  </a:lnTo>
                  <a:lnTo>
                    <a:pt x="1507" y="254"/>
                  </a:lnTo>
                  <a:lnTo>
                    <a:pt x="1514" y="254"/>
                  </a:lnTo>
                  <a:lnTo>
                    <a:pt x="1515" y="256"/>
                  </a:lnTo>
                  <a:lnTo>
                    <a:pt x="1519" y="254"/>
                  </a:lnTo>
                  <a:lnTo>
                    <a:pt x="1522" y="256"/>
                  </a:lnTo>
                  <a:lnTo>
                    <a:pt x="1524" y="254"/>
                  </a:lnTo>
                  <a:lnTo>
                    <a:pt x="1526" y="254"/>
                  </a:lnTo>
                  <a:lnTo>
                    <a:pt x="1528" y="259"/>
                  </a:lnTo>
                  <a:lnTo>
                    <a:pt x="1532" y="260"/>
                  </a:lnTo>
                  <a:lnTo>
                    <a:pt x="1535" y="259"/>
                  </a:lnTo>
                  <a:lnTo>
                    <a:pt x="1535" y="260"/>
                  </a:lnTo>
                  <a:lnTo>
                    <a:pt x="1536" y="260"/>
                  </a:lnTo>
                  <a:lnTo>
                    <a:pt x="1535" y="259"/>
                  </a:lnTo>
                  <a:lnTo>
                    <a:pt x="1536" y="252"/>
                  </a:lnTo>
                  <a:lnTo>
                    <a:pt x="1539" y="252"/>
                  </a:lnTo>
                  <a:lnTo>
                    <a:pt x="1539" y="254"/>
                  </a:lnTo>
                  <a:lnTo>
                    <a:pt x="1545" y="256"/>
                  </a:lnTo>
                  <a:lnTo>
                    <a:pt x="1548" y="254"/>
                  </a:lnTo>
                  <a:lnTo>
                    <a:pt x="1548" y="256"/>
                  </a:lnTo>
                  <a:lnTo>
                    <a:pt x="1552" y="259"/>
                  </a:lnTo>
                  <a:lnTo>
                    <a:pt x="1549" y="260"/>
                  </a:lnTo>
                  <a:lnTo>
                    <a:pt x="1556" y="263"/>
                  </a:lnTo>
                  <a:lnTo>
                    <a:pt x="1553" y="264"/>
                  </a:lnTo>
                  <a:lnTo>
                    <a:pt x="1556" y="267"/>
                  </a:lnTo>
                  <a:lnTo>
                    <a:pt x="1560" y="263"/>
                  </a:lnTo>
                  <a:lnTo>
                    <a:pt x="1565" y="263"/>
                  </a:lnTo>
                  <a:lnTo>
                    <a:pt x="1566" y="259"/>
                  </a:lnTo>
                  <a:lnTo>
                    <a:pt x="1566" y="260"/>
                  </a:lnTo>
                  <a:lnTo>
                    <a:pt x="1572" y="263"/>
                  </a:lnTo>
                  <a:lnTo>
                    <a:pt x="1569" y="267"/>
                  </a:lnTo>
                  <a:lnTo>
                    <a:pt x="1572" y="269"/>
                  </a:lnTo>
                  <a:lnTo>
                    <a:pt x="1573" y="269"/>
                  </a:lnTo>
                  <a:lnTo>
                    <a:pt x="1576" y="269"/>
                  </a:lnTo>
                  <a:lnTo>
                    <a:pt x="1580" y="267"/>
                  </a:lnTo>
                  <a:lnTo>
                    <a:pt x="1582" y="269"/>
                  </a:lnTo>
                  <a:lnTo>
                    <a:pt x="1586" y="271"/>
                  </a:lnTo>
                  <a:lnTo>
                    <a:pt x="1589" y="269"/>
                  </a:lnTo>
                  <a:lnTo>
                    <a:pt x="1589" y="264"/>
                  </a:lnTo>
                  <a:lnTo>
                    <a:pt x="1590" y="264"/>
                  </a:lnTo>
                  <a:lnTo>
                    <a:pt x="1593" y="271"/>
                  </a:lnTo>
                  <a:lnTo>
                    <a:pt x="1597" y="271"/>
                  </a:lnTo>
                  <a:lnTo>
                    <a:pt x="1597" y="273"/>
                  </a:lnTo>
                  <a:lnTo>
                    <a:pt x="1601" y="273"/>
                  </a:lnTo>
                  <a:lnTo>
                    <a:pt x="1606" y="280"/>
                  </a:lnTo>
                  <a:lnTo>
                    <a:pt x="1610" y="280"/>
                  </a:lnTo>
                  <a:lnTo>
                    <a:pt x="1614" y="284"/>
                  </a:lnTo>
                  <a:lnTo>
                    <a:pt x="1616" y="286"/>
                  </a:lnTo>
                  <a:lnTo>
                    <a:pt x="1623" y="293"/>
                  </a:lnTo>
                  <a:lnTo>
                    <a:pt x="1627" y="291"/>
                  </a:lnTo>
                  <a:lnTo>
                    <a:pt x="1631" y="295"/>
                  </a:lnTo>
                  <a:lnTo>
                    <a:pt x="1627" y="297"/>
                  </a:lnTo>
                  <a:lnTo>
                    <a:pt x="1630" y="304"/>
                  </a:lnTo>
                  <a:lnTo>
                    <a:pt x="1630" y="305"/>
                  </a:lnTo>
                  <a:lnTo>
                    <a:pt x="1624" y="308"/>
                  </a:lnTo>
                  <a:lnTo>
                    <a:pt x="1620" y="312"/>
                  </a:lnTo>
                  <a:lnTo>
                    <a:pt x="1620" y="317"/>
                  </a:lnTo>
                  <a:lnTo>
                    <a:pt x="1618" y="317"/>
                  </a:lnTo>
                  <a:lnTo>
                    <a:pt x="1616" y="317"/>
                  </a:lnTo>
                  <a:lnTo>
                    <a:pt x="1614" y="321"/>
                  </a:lnTo>
                  <a:lnTo>
                    <a:pt x="1611" y="322"/>
                  </a:lnTo>
                  <a:lnTo>
                    <a:pt x="1611" y="325"/>
                  </a:lnTo>
                  <a:lnTo>
                    <a:pt x="1611" y="327"/>
                  </a:lnTo>
                  <a:lnTo>
                    <a:pt x="1616" y="327"/>
                  </a:lnTo>
                  <a:lnTo>
                    <a:pt x="1618" y="329"/>
                  </a:lnTo>
                  <a:lnTo>
                    <a:pt x="1610" y="339"/>
                  </a:lnTo>
                  <a:lnTo>
                    <a:pt x="1611" y="342"/>
                  </a:lnTo>
                  <a:lnTo>
                    <a:pt x="1611" y="349"/>
                  </a:lnTo>
                  <a:lnTo>
                    <a:pt x="1614" y="355"/>
                  </a:lnTo>
                  <a:lnTo>
                    <a:pt x="1614" y="358"/>
                  </a:lnTo>
                  <a:lnTo>
                    <a:pt x="1618" y="362"/>
                  </a:lnTo>
                  <a:lnTo>
                    <a:pt x="1620" y="363"/>
                  </a:lnTo>
                  <a:lnTo>
                    <a:pt x="1627" y="368"/>
                  </a:lnTo>
                  <a:lnTo>
                    <a:pt x="1640" y="368"/>
                  </a:lnTo>
                  <a:lnTo>
                    <a:pt x="1648" y="372"/>
                  </a:lnTo>
                  <a:lnTo>
                    <a:pt x="1647" y="379"/>
                  </a:lnTo>
                  <a:lnTo>
                    <a:pt x="1644" y="380"/>
                  </a:lnTo>
                  <a:lnTo>
                    <a:pt x="1638" y="393"/>
                  </a:lnTo>
                  <a:lnTo>
                    <a:pt x="1640" y="393"/>
                  </a:lnTo>
                  <a:lnTo>
                    <a:pt x="1644" y="397"/>
                  </a:lnTo>
                  <a:lnTo>
                    <a:pt x="1648" y="397"/>
                  </a:lnTo>
                  <a:lnTo>
                    <a:pt x="1648" y="400"/>
                  </a:lnTo>
                  <a:lnTo>
                    <a:pt x="1648" y="404"/>
                  </a:lnTo>
                  <a:lnTo>
                    <a:pt x="1655" y="407"/>
                  </a:lnTo>
                  <a:lnTo>
                    <a:pt x="1655" y="411"/>
                  </a:lnTo>
                  <a:lnTo>
                    <a:pt x="1652" y="411"/>
                  </a:lnTo>
                  <a:lnTo>
                    <a:pt x="1651" y="409"/>
                  </a:lnTo>
                  <a:lnTo>
                    <a:pt x="1651" y="411"/>
                  </a:lnTo>
                  <a:lnTo>
                    <a:pt x="1652" y="413"/>
                  </a:lnTo>
                  <a:lnTo>
                    <a:pt x="1657" y="409"/>
                  </a:lnTo>
                  <a:lnTo>
                    <a:pt x="1657" y="413"/>
                  </a:lnTo>
                  <a:lnTo>
                    <a:pt x="1655" y="416"/>
                  </a:lnTo>
                  <a:lnTo>
                    <a:pt x="1657" y="417"/>
                  </a:lnTo>
                  <a:lnTo>
                    <a:pt x="1659" y="416"/>
                  </a:lnTo>
                  <a:lnTo>
                    <a:pt x="1661" y="416"/>
                  </a:lnTo>
                  <a:lnTo>
                    <a:pt x="1659" y="417"/>
                  </a:lnTo>
                  <a:lnTo>
                    <a:pt x="1661" y="420"/>
                  </a:lnTo>
                  <a:lnTo>
                    <a:pt x="1657" y="424"/>
                  </a:lnTo>
                  <a:lnTo>
                    <a:pt x="1657" y="426"/>
                  </a:lnTo>
                  <a:lnTo>
                    <a:pt x="1661" y="426"/>
                  </a:lnTo>
                  <a:lnTo>
                    <a:pt x="1664" y="428"/>
                  </a:lnTo>
                  <a:lnTo>
                    <a:pt x="1665" y="424"/>
                  </a:lnTo>
                  <a:lnTo>
                    <a:pt x="1669" y="424"/>
                  </a:lnTo>
                  <a:lnTo>
                    <a:pt x="1669" y="426"/>
                  </a:lnTo>
                  <a:lnTo>
                    <a:pt x="1676" y="426"/>
                  </a:lnTo>
                  <a:lnTo>
                    <a:pt x="1678" y="430"/>
                  </a:lnTo>
                  <a:lnTo>
                    <a:pt x="1678" y="433"/>
                  </a:lnTo>
                  <a:lnTo>
                    <a:pt x="1681" y="434"/>
                  </a:lnTo>
                  <a:lnTo>
                    <a:pt x="1676" y="437"/>
                  </a:lnTo>
                  <a:lnTo>
                    <a:pt x="1676" y="438"/>
                  </a:lnTo>
                  <a:lnTo>
                    <a:pt x="1676" y="441"/>
                  </a:lnTo>
                  <a:lnTo>
                    <a:pt x="1674" y="441"/>
                  </a:lnTo>
                  <a:lnTo>
                    <a:pt x="1672" y="438"/>
                  </a:lnTo>
                  <a:lnTo>
                    <a:pt x="1669" y="438"/>
                  </a:lnTo>
                  <a:lnTo>
                    <a:pt x="1672" y="441"/>
                  </a:lnTo>
                  <a:lnTo>
                    <a:pt x="1669" y="443"/>
                  </a:lnTo>
                  <a:lnTo>
                    <a:pt x="1664" y="443"/>
                  </a:lnTo>
                  <a:lnTo>
                    <a:pt x="1664" y="451"/>
                  </a:lnTo>
                  <a:lnTo>
                    <a:pt x="1659" y="447"/>
                  </a:lnTo>
                  <a:lnTo>
                    <a:pt x="1661" y="451"/>
                  </a:lnTo>
                  <a:lnTo>
                    <a:pt x="1657" y="451"/>
                  </a:lnTo>
                  <a:lnTo>
                    <a:pt x="1655" y="454"/>
                  </a:lnTo>
                  <a:lnTo>
                    <a:pt x="1655" y="460"/>
                  </a:lnTo>
                  <a:lnTo>
                    <a:pt x="1655" y="462"/>
                  </a:lnTo>
                  <a:lnTo>
                    <a:pt x="1657" y="462"/>
                  </a:lnTo>
                  <a:lnTo>
                    <a:pt x="1657" y="465"/>
                  </a:lnTo>
                  <a:lnTo>
                    <a:pt x="1657" y="469"/>
                  </a:lnTo>
                  <a:lnTo>
                    <a:pt x="1659" y="471"/>
                  </a:lnTo>
                  <a:lnTo>
                    <a:pt x="1659" y="475"/>
                  </a:lnTo>
                  <a:lnTo>
                    <a:pt x="1657" y="474"/>
                  </a:lnTo>
                  <a:lnTo>
                    <a:pt x="1655" y="475"/>
                  </a:lnTo>
                  <a:lnTo>
                    <a:pt x="1652" y="478"/>
                  </a:lnTo>
                  <a:lnTo>
                    <a:pt x="1655" y="479"/>
                  </a:lnTo>
                  <a:lnTo>
                    <a:pt x="1655" y="482"/>
                  </a:lnTo>
                  <a:lnTo>
                    <a:pt x="1652" y="484"/>
                  </a:lnTo>
                  <a:lnTo>
                    <a:pt x="1651" y="479"/>
                  </a:lnTo>
                  <a:lnTo>
                    <a:pt x="1648" y="484"/>
                  </a:lnTo>
                  <a:lnTo>
                    <a:pt x="1644" y="486"/>
                  </a:lnTo>
                  <a:lnTo>
                    <a:pt x="1642" y="486"/>
                  </a:lnTo>
                  <a:lnTo>
                    <a:pt x="1644" y="484"/>
                  </a:lnTo>
                  <a:lnTo>
                    <a:pt x="1644" y="482"/>
                  </a:lnTo>
                  <a:lnTo>
                    <a:pt x="1642" y="482"/>
                  </a:lnTo>
                  <a:lnTo>
                    <a:pt x="1640" y="486"/>
                  </a:lnTo>
                  <a:lnTo>
                    <a:pt x="1638" y="486"/>
                  </a:lnTo>
                  <a:lnTo>
                    <a:pt x="1634" y="488"/>
                  </a:lnTo>
                  <a:lnTo>
                    <a:pt x="1631" y="492"/>
                  </a:lnTo>
                  <a:lnTo>
                    <a:pt x="1627" y="495"/>
                  </a:lnTo>
                  <a:lnTo>
                    <a:pt x="1627" y="496"/>
                  </a:lnTo>
                  <a:lnTo>
                    <a:pt x="1630" y="496"/>
                  </a:lnTo>
                  <a:lnTo>
                    <a:pt x="1630" y="499"/>
                  </a:lnTo>
                  <a:lnTo>
                    <a:pt x="1631" y="501"/>
                  </a:lnTo>
                  <a:lnTo>
                    <a:pt x="1634" y="503"/>
                  </a:lnTo>
                  <a:lnTo>
                    <a:pt x="1631" y="505"/>
                  </a:lnTo>
                  <a:lnTo>
                    <a:pt x="1634" y="509"/>
                  </a:lnTo>
                  <a:lnTo>
                    <a:pt x="1631" y="513"/>
                  </a:lnTo>
                  <a:lnTo>
                    <a:pt x="1627" y="516"/>
                  </a:lnTo>
                  <a:lnTo>
                    <a:pt x="1624" y="513"/>
                  </a:lnTo>
                  <a:lnTo>
                    <a:pt x="1623" y="519"/>
                  </a:lnTo>
                  <a:lnTo>
                    <a:pt x="1620" y="519"/>
                  </a:lnTo>
                  <a:lnTo>
                    <a:pt x="1618" y="520"/>
                  </a:lnTo>
                  <a:lnTo>
                    <a:pt x="1616" y="523"/>
                  </a:lnTo>
                  <a:lnTo>
                    <a:pt x="1614" y="525"/>
                  </a:lnTo>
                  <a:lnTo>
                    <a:pt x="1614" y="527"/>
                  </a:lnTo>
                  <a:lnTo>
                    <a:pt x="1607" y="527"/>
                  </a:lnTo>
                  <a:lnTo>
                    <a:pt x="1606" y="529"/>
                  </a:lnTo>
                  <a:lnTo>
                    <a:pt x="1603" y="536"/>
                  </a:lnTo>
                  <a:lnTo>
                    <a:pt x="1599" y="536"/>
                  </a:lnTo>
                  <a:lnTo>
                    <a:pt x="1601" y="537"/>
                  </a:lnTo>
                  <a:lnTo>
                    <a:pt x="1597" y="537"/>
                  </a:lnTo>
                  <a:lnTo>
                    <a:pt x="1593" y="542"/>
                  </a:lnTo>
                  <a:lnTo>
                    <a:pt x="1590" y="540"/>
                  </a:lnTo>
                  <a:lnTo>
                    <a:pt x="1589" y="542"/>
                  </a:lnTo>
                  <a:lnTo>
                    <a:pt x="1584" y="540"/>
                  </a:lnTo>
                  <a:lnTo>
                    <a:pt x="1584" y="544"/>
                  </a:lnTo>
                  <a:lnTo>
                    <a:pt x="1582" y="542"/>
                  </a:lnTo>
                  <a:lnTo>
                    <a:pt x="1577" y="544"/>
                  </a:lnTo>
                  <a:lnTo>
                    <a:pt x="1573" y="544"/>
                  </a:lnTo>
                  <a:lnTo>
                    <a:pt x="1573" y="549"/>
                  </a:lnTo>
                  <a:lnTo>
                    <a:pt x="1572" y="553"/>
                  </a:lnTo>
                  <a:lnTo>
                    <a:pt x="1569" y="554"/>
                  </a:lnTo>
                  <a:lnTo>
                    <a:pt x="1572" y="554"/>
                  </a:lnTo>
                  <a:lnTo>
                    <a:pt x="1572" y="557"/>
                  </a:lnTo>
                  <a:lnTo>
                    <a:pt x="1566" y="559"/>
                  </a:lnTo>
                  <a:lnTo>
                    <a:pt x="1569" y="561"/>
                  </a:lnTo>
                  <a:lnTo>
                    <a:pt x="1576" y="561"/>
                  </a:lnTo>
                  <a:lnTo>
                    <a:pt x="1576" y="566"/>
                  </a:lnTo>
                  <a:lnTo>
                    <a:pt x="1577" y="570"/>
                  </a:lnTo>
                  <a:lnTo>
                    <a:pt x="1584" y="571"/>
                  </a:lnTo>
                  <a:lnTo>
                    <a:pt x="1589" y="577"/>
                  </a:lnTo>
                  <a:lnTo>
                    <a:pt x="1589" y="583"/>
                  </a:lnTo>
                  <a:lnTo>
                    <a:pt x="1582" y="585"/>
                  </a:lnTo>
                  <a:lnTo>
                    <a:pt x="1582" y="587"/>
                  </a:lnTo>
                  <a:lnTo>
                    <a:pt x="1586" y="587"/>
                  </a:lnTo>
                  <a:lnTo>
                    <a:pt x="1586" y="590"/>
                  </a:lnTo>
                  <a:lnTo>
                    <a:pt x="1584" y="590"/>
                  </a:lnTo>
                  <a:lnTo>
                    <a:pt x="1582" y="590"/>
                  </a:lnTo>
                  <a:lnTo>
                    <a:pt x="1580" y="594"/>
                  </a:lnTo>
                  <a:lnTo>
                    <a:pt x="1577" y="598"/>
                  </a:lnTo>
                  <a:lnTo>
                    <a:pt x="1577" y="600"/>
                  </a:lnTo>
                  <a:lnTo>
                    <a:pt x="1577" y="604"/>
                  </a:lnTo>
                  <a:lnTo>
                    <a:pt x="1580" y="604"/>
                  </a:lnTo>
                  <a:lnTo>
                    <a:pt x="1584" y="602"/>
                  </a:lnTo>
                  <a:lnTo>
                    <a:pt x="1586" y="602"/>
                  </a:lnTo>
                  <a:lnTo>
                    <a:pt x="1584" y="608"/>
                  </a:lnTo>
                  <a:lnTo>
                    <a:pt x="1586" y="619"/>
                  </a:lnTo>
                  <a:lnTo>
                    <a:pt x="1589" y="621"/>
                  </a:lnTo>
                  <a:lnTo>
                    <a:pt x="1589" y="625"/>
                  </a:lnTo>
                  <a:lnTo>
                    <a:pt x="1586" y="628"/>
                  </a:lnTo>
                  <a:lnTo>
                    <a:pt x="1582" y="625"/>
                  </a:lnTo>
                  <a:lnTo>
                    <a:pt x="1580" y="628"/>
                  </a:lnTo>
                  <a:lnTo>
                    <a:pt x="1582" y="635"/>
                  </a:lnTo>
                  <a:lnTo>
                    <a:pt x="1580" y="636"/>
                  </a:lnTo>
                  <a:lnTo>
                    <a:pt x="1577" y="639"/>
                  </a:lnTo>
                  <a:lnTo>
                    <a:pt x="1576" y="641"/>
                  </a:lnTo>
                  <a:lnTo>
                    <a:pt x="1573" y="643"/>
                  </a:lnTo>
                  <a:lnTo>
                    <a:pt x="1572" y="652"/>
                  </a:lnTo>
                  <a:lnTo>
                    <a:pt x="1566" y="652"/>
                  </a:lnTo>
                  <a:lnTo>
                    <a:pt x="1565" y="658"/>
                  </a:lnTo>
                  <a:lnTo>
                    <a:pt x="1565" y="662"/>
                  </a:lnTo>
                  <a:lnTo>
                    <a:pt x="1562" y="665"/>
                  </a:lnTo>
                  <a:lnTo>
                    <a:pt x="1566" y="669"/>
                  </a:lnTo>
                  <a:lnTo>
                    <a:pt x="1562" y="670"/>
                  </a:lnTo>
                  <a:lnTo>
                    <a:pt x="1556" y="670"/>
                  </a:lnTo>
                  <a:lnTo>
                    <a:pt x="1556" y="673"/>
                  </a:lnTo>
                  <a:lnTo>
                    <a:pt x="1553" y="682"/>
                  </a:lnTo>
                  <a:lnTo>
                    <a:pt x="1558" y="693"/>
                  </a:lnTo>
                  <a:lnTo>
                    <a:pt x="1556" y="694"/>
                  </a:lnTo>
                  <a:lnTo>
                    <a:pt x="1552" y="694"/>
                  </a:lnTo>
                  <a:lnTo>
                    <a:pt x="1553" y="694"/>
                  </a:lnTo>
                  <a:lnTo>
                    <a:pt x="1556" y="694"/>
                  </a:lnTo>
                  <a:lnTo>
                    <a:pt x="1556" y="697"/>
                  </a:lnTo>
                  <a:lnTo>
                    <a:pt x="1553" y="697"/>
                  </a:lnTo>
                  <a:lnTo>
                    <a:pt x="1552" y="699"/>
                  </a:lnTo>
                  <a:lnTo>
                    <a:pt x="1552" y="701"/>
                  </a:lnTo>
                  <a:lnTo>
                    <a:pt x="1556" y="701"/>
                  </a:lnTo>
                  <a:lnTo>
                    <a:pt x="1556" y="706"/>
                  </a:lnTo>
                  <a:lnTo>
                    <a:pt x="1553" y="706"/>
                  </a:lnTo>
                  <a:lnTo>
                    <a:pt x="1552" y="703"/>
                  </a:lnTo>
                  <a:lnTo>
                    <a:pt x="1549" y="707"/>
                  </a:lnTo>
                  <a:lnTo>
                    <a:pt x="1545" y="710"/>
                  </a:lnTo>
                  <a:lnTo>
                    <a:pt x="1545" y="714"/>
                  </a:lnTo>
                  <a:lnTo>
                    <a:pt x="1541" y="715"/>
                  </a:lnTo>
                  <a:lnTo>
                    <a:pt x="1541" y="718"/>
                  </a:lnTo>
                  <a:lnTo>
                    <a:pt x="1543" y="724"/>
                  </a:lnTo>
                  <a:lnTo>
                    <a:pt x="1541" y="728"/>
                  </a:lnTo>
                  <a:lnTo>
                    <a:pt x="1539" y="732"/>
                  </a:lnTo>
                  <a:lnTo>
                    <a:pt x="1539" y="737"/>
                  </a:lnTo>
                  <a:lnTo>
                    <a:pt x="1543" y="741"/>
                  </a:lnTo>
                  <a:lnTo>
                    <a:pt x="1541" y="744"/>
                  </a:lnTo>
                  <a:lnTo>
                    <a:pt x="1539" y="755"/>
                  </a:lnTo>
                  <a:lnTo>
                    <a:pt x="1539" y="757"/>
                  </a:lnTo>
                  <a:lnTo>
                    <a:pt x="1532" y="765"/>
                  </a:lnTo>
                  <a:lnTo>
                    <a:pt x="1531" y="772"/>
                  </a:lnTo>
                  <a:lnTo>
                    <a:pt x="1535" y="773"/>
                  </a:lnTo>
                  <a:lnTo>
                    <a:pt x="1535" y="776"/>
                  </a:lnTo>
                  <a:lnTo>
                    <a:pt x="1531" y="781"/>
                  </a:lnTo>
                  <a:lnTo>
                    <a:pt x="1532" y="785"/>
                  </a:lnTo>
                  <a:lnTo>
                    <a:pt x="1531" y="786"/>
                  </a:lnTo>
                  <a:lnTo>
                    <a:pt x="1532" y="790"/>
                  </a:lnTo>
                  <a:lnTo>
                    <a:pt x="1531" y="793"/>
                  </a:lnTo>
                  <a:lnTo>
                    <a:pt x="1531" y="795"/>
                  </a:lnTo>
                  <a:lnTo>
                    <a:pt x="1531" y="806"/>
                  </a:lnTo>
                  <a:lnTo>
                    <a:pt x="1528" y="813"/>
                  </a:lnTo>
                  <a:lnTo>
                    <a:pt x="1531" y="826"/>
                  </a:lnTo>
                  <a:lnTo>
                    <a:pt x="1528" y="830"/>
                  </a:lnTo>
                  <a:lnTo>
                    <a:pt x="1531" y="843"/>
                  </a:lnTo>
                  <a:lnTo>
                    <a:pt x="1531" y="844"/>
                  </a:lnTo>
                  <a:lnTo>
                    <a:pt x="1535" y="851"/>
                  </a:lnTo>
                  <a:lnTo>
                    <a:pt x="1536" y="853"/>
                  </a:lnTo>
                  <a:lnTo>
                    <a:pt x="1535" y="858"/>
                  </a:lnTo>
                  <a:lnTo>
                    <a:pt x="1535" y="860"/>
                  </a:lnTo>
                  <a:lnTo>
                    <a:pt x="1539" y="864"/>
                  </a:lnTo>
                  <a:lnTo>
                    <a:pt x="1539" y="868"/>
                  </a:lnTo>
                  <a:lnTo>
                    <a:pt x="1541" y="871"/>
                  </a:lnTo>
                  <a:lnTo>
                    <a:pt x="1536" y="871"/>
                  </a:lnTo>
                  <a:lnTo>
                    <a:pt x="1536" y="875"/>
                  </a:lnTo>
                  <a:lnTo>
                    <a:pt x="1539" y="875"/>
                  </a:lnTo>
                  <a:lnTo>
                    <a:pt x="1545" y="880"/>
                  </a:lnTo>
                  <a:lnTo>
                    <a:pt x="1549" y="884"/>
                  </a:lnTo>
                  <a:lnTo>
                    <a:pt x="1548" y="888"/>
                  </a:lnTo>
                  <a:lnTo>
                    <a:pt x="1553" y="897"/>
                  </a:lnTo>
                  <a:lnTo>
                    <a:pt x="1552" y="898"/>
                  </a:lnTo>
                  <a:lnTo>
                    <a:pt x="1552" y="902"/>
                  </a:lnTo>
                  <a:lnTo>
                    <a:pt x="1553" y="905"/>
                  </a:lnTo>
                  <a:lnTo>
                    <a:pt x="1553" y="906"/>
                  </a:lnTo>
                  <a:lnTo>
                    <a:pt x="1560" y="911"/>
                  </a:lnTo>
                  <a:lnTo>
                    <a:pt x="1558" y="916"/>
                  </a:lnTo>
                  <a:lnTo>
                    <a:pt x="1560" y="918"/>
                  </a:lnTo>
                  <a:lnTo>
                    <a:pt x="1560" y="921"/>
                  </a:lnTo>
                  <a:lnTo>
                    <a:pt x="1558" y="926"/>
                  </a:lnTo>
                  <a:lnTo>
                    <a:pt x="1562" y="930"/>
                  </a:lnTo>
                  <a:lnTo>
                    <a:pt x="1560" y="930"/>
                  </a:lnTo>
                  <a:lnTo>
                    <a:pt x="1560" y="935"/>
                  </a:lnTo>
                  <a:lnTo>
                    <a:pt x="1556" y="939"/>
                  </a:lnTo>
                  <a:lnTo>
                    <a:pt x="1556" y="942"/>
                  </a:lnTo>
                  <a:lnTo>
                    <a:pt x="1560" y="950"/>
                  </a:lnTo>
                  <a:lnTo>
                    <a:pt x="1565" y="955"/>
                  </a:lnTo>
                  <a:lnTo>
                    <a:pt x="1566" y="950"/>
                  </a:lnTo>
                  <a:lnTo>
                    <a:pt x="1569" y="955"/>
                  </a:lnTo>
                  <a:lnTo>
                    <a:pt x="1573" y="959"/>
                  </a:lnTo>
                  <a:lnTo>
                    <a:pt x="1573" y="960"/>
                  </a:lnTo>
                  <a:lnTo>
                    <a:pt x="1576" y="960"/>
                  </a:lnTo>
                  <a:lnTo>
                    <a:pt x="1577" y="964"/>
                  </a:lnTo>
                  <a:lnTo>
                    <a:pt x="1580" y="963"/>
                  </a:lnTo>
                  <a:lnTo>
                    <a:pt x="1582" y="960"/>
                  </a:lnTo>
                  <a:lnTo>
                    <a:pt x="1582" y="964"/>
                  </a:lnTo>
                  <a:lnTo>
                    <a:pt x="1589" y="967"/>
                  </a:lnTo>
                  <a:lnTo>
                    <a:pt x="1590" y="971"/>
                  </a:lnTo>
                  <a:lnTo>
                    <a:pt x="1594" y="976"/>
                  </a:lnTo>
                  <a:lnTo>
                    <a:pt x="1597" y="976"/>
                  </a:lnTo>
                  <a:lnTo>
                    <a:pt x="1599" y="974"/>
                  </a:lnTo>
                  <a:lnTo>
                    <a:pt x="1606" y="974"/>
                  </a:lnTo>
                  <a:lnTo>
                    <a:pt x="1610" y="974"/>
                  </a:lnTo>
                  <a:lnTo>
                    <a:pt x="1610" y="976"/>
                  </a:lnTo>
                  <a:lnTo>
                    <a:pt x="1614" y="979"/>
                  </a:lnTo>
                  <a:lnTo>
                    <a:pt x="1611" y="983"/>
                  </a:lnTo>
                  <a:lnTo>
                    <a:pt x="1616" y="987"/>
                  </a:lnTo>
                  <a:lnTo>
                    <a:pt x="1616" y="991"/>
                  </a:lnTo>
                  <a:lnTo>
                    <a:pt x="1611" y="993"/>
                  </a:lnTo>
                  <a:lnTo>
                    <a:pt x="1614" y="1001"/>
                  </a:lnTo>
                  <a:lnTo>
                    <a:pt x="1611" y="1001"/>
                  </a:lnTo>
                  <a:lnTo>
                    <a:pt x="1614" y="1004"/>
                  </a:lnTo>
                  <a:lnTo>
                    <a:pt x="1611" y="1008"/>
                  </a:lnTo>
                  <a:lnTo>
                    <a:pt x="1610" y="1010"/>
                  </a:lnTo>
                  <a:lnTo>
                    <a:pt x="1610" y="1012"/>
                  </a:lnTo>
                  <a:lnTo>
                    <a:pt x="1610" y="1014"/>
                  </a:lnTo>
                  <a:lnTo>
                    <a:pt x="1610" y="1017"/>
                  </a:lnTo>
                  <a:lnTo>
                    <a:pt x="1610" y="1021"/>
                  </a:lnTo>
                  <a:lnTo>
                    <a:pt x="1614" y="1025"/>
                  </a:lnTo>
                  <a:lnTo>
                    <a:pt x="1611" y="1028"/>
                  </a:lnTo>
                  <a:lnTo>
                    <a:pt x="1614" y="1029"/>
                  </a:lnTo>
                  <a:lnTo>
                    <a:pt x="1614" y="1032"/>
                  </a:lnTo>
                  <a:lnTo>
                    <a:pt x="1614" y="1037"/>
                  </a:lnTo>
                  <a:lnTo>
                    <a:pt x="1610" y="1038"/>
                  </a:lnTo>
                  <a:lnTo>
                    <a:pt x="1607" y="1045"/>
                  </a:lnTo>
                  <a:lnTo>
                    <a:pt x="1610" y="1053"/>
                  </a:lnTo>
                  <a:lnTo>
                    <a:pt x="1611" y="1053"/>
                  </a:lnTo>
                  <a:lnTo>
                    <a:pt x="1611" y="1055"/>
                  </a:lnTo>
                  <a:lnTo>
                    <a:pt x="1614" y="1058"/>
                  </a:lnTo>
                  <a:lnTo>
                    <a:pt x="1611" y="1059"/>
                  </a:lnTo>
                  <a:lnTo>
                    <a:pt x="1616" y="1059"/>
                  </a:lnTo>
                  <a:lnTo>
                    <a:pt x="1614" y="1062"/>
                  </a:lnTo>
                  <a:lnTo>
                    <a:pt x="1611" y="1062"/>
                  </a:lnTo>
                  <a:lnTo>
                    <a:pt x="1610" y="1063"/>
                  </a:lnTo>
                  <a:lnTo>
                    <a:pt x="1611" y="1063"/>
                  </a:lnTo>
                  <a:lnTo>
                    <a:pt x="1611" y="1066"/>
                  </a:lnTo>
                  <a:lnTo>
                    <a:pt x="1611" y="1068"/>
                  </a:lnTo>
                  <a:lnTo>
                    <a:pt x="1611" y="1075"/>
                  </a:lnTo>
                  <a:lnTo>
                    <a:pt x="1610" y="1075"/>
                  </a:lnTo>
                  <a:lnTo>
                    <a:pt x="1607" y="1076"/>
                  </a:lnTo>
                  <a:lnTo>
                    <a:pt x="1610" y="1079"/>
                  </a:lnTo>
                  <a:lnTo>
                    <a:pt x="1607" y="1086"/>
                  </a:lnTo>
                  <a:lnTo>
                    <a:pt x="1607" y="1092"/>
                  </a:lnTo>
                  <a:lnTo>
                    <a:pt x="1603" y="1095"/>
                  </a:lnTo>
                  <a:lnTo>
                    <a:pt x="1606" y="1099"/>
                  </a:lnTo>
                  <a:lnTo>
                    <a:pt x="1603" y="1100"/>
                  </a:lnTo>
                  <a:lnTo>
                    <a:pt x="1607" y="1107"/>
                  </a:lnTo>
                  <a:lnTo>
                    <a:pt x="1606" y="1113"/>
                  </a:lnTo>
                  <a:lnTo>
                    <a:pt x="1607" y="1117"/>
                  </a:lnTo>
                  <a:lnTo>
                    <a:pt x="1610" y="1117"/>
                  </a:lnTo>
                  <a:lnTo>
                    <a:pt x="1611" y="1117"/>
                  </a:lnTo>
                  <a:lnTo>
                    <a:pt x="1614" y="1117"/>
                  </a:lnTo>
                  <a:lnTo>
                    <a:pt x="1618" y="1116"/>
                  </a:lnTo>
                  <a:lnTo>
                    <a:pt x="1624" y="1116"/>
                  </a:lnTo>
                  <a:lnTo>
                    <a:pt x="1627" y="1120"/>
                  </a:lnTo>
                  <a:lnTo>
                    <a:pt x="1630" y="1121"/>
                  </a:lnTo>
                  <a:lnTo>
                    <a:pt x="1634" y="1117"/>
                  </a:lnTo>
                  <a:lnTo>
                    <a:pt x="1631" y="1113"/>
                  </a:lnTo>
                  <a:lnTo>
                    <a:pt x="1634" y="1111"/>
                  </a:lnTo>
                  <a:lnTo>
                    <a:pt x="1634" y="1113"/>
                  </a:lnTo>
                  <a:lnTo>
                    <a:pt x="1638" y="1120"/>
                  </a:lnTo>
                  <a:lnTo>
                    <a:pt x="1635" y="1126"/>
                  </a:lnTo>
                  <a:lnTo>
                    <a:pt x="1635" y="1128"/>
                  </a:lnTo>
                  <a:lnTo>
                    <a:pt x="1634" y="1130"/>
                  </a:lnTo>
                  <a:lnTo>
                    <a:pt x="1634" y="1128"/>
                  </a:lnTo>
                  <a:lnTo>
                    <a:pt x="1630" y="1130"/>
                  </a:lnTo>
                  <a:lnTo>
                    <a:pt x="1627" y="1134"/>
                  </a:lnTo>
                  <a:lnTo>
                    <a:pt x="1630" y="1137"/>
                  </a:lnTo>
                  <a:lnTo>
                    <a:pt x="1627" y="1137"/>
                  </a:lnTo>
                  <a:lnTo>
                    <a:pt x="1624" y="1141"/>
                  </a:lnTo>
                  <a:lnTo>
                    <a:pt x="1627" y="1144"/>
                  </a:lnTo>
                  <a:lnTo>
                    <a:pt x="1624" y="1145"/>
                  </a:lnTo>
                  <a:lnTo>
                    <a:pt x="1624" y="1148"/>
                  </a:lnTo>
                  <a:lnTo>
                    <a:pt x="1631" y="1148"/>
                  </a:lnTo>
                  <a:lnTo>
                    <a:pt x="1634" y="1152"/>
                  </a:lnTo>
                  <a:lnTo>
                    <a:pt x="1634" y="1154"/>
                  </a:lnTo>
                  <a:lnTo>
                    <a:pt x="1635" y="1152"/>
                  </a:lnTo>
                  <a:lnTo>
                    <a:pt x="1642" y="1154"/>
                  </a:lnTo>
                  <a:lnTo>
                    <a:pt x="1644" y="1157"/>
                  </a:lnTo>
                  <a:lnTo>
                    <a:pt x="1648" y="1161"/>
                  </a:lnTo>
                  <a:lnTo>
                    <a:pt x="1651" y="1158"/>
                  </a:lnTo>
                  <a:lnTo>
                    <a:pt x="1657" y="1158"/>
                  </a:lnTo>
                  <a:lnTo>
                    <a:pt x="1659" y="1157"/>
                  </a:lnTo>
                  <a:lnTo>
                    <a:pt x="1664" y="1154"/>
                  </a:lnTo>
                  <a:lnTo>
                    <a:pt x="1668" y="1158"/>
                  </a:lnTo>
                  <a:lnTo>
                    <a:pt x="1669" y="1157"/>
                  </a:lnTo>
                  <a:lnTo>
                    <a:pt x="1669" y="1158"/>
                  </a:lnTo>
                  <a:lnTo>
                    <a:pt x="1672" y="1158"/>
                  </a:lnTo>
                  <a:lnTo>
                    <a:pt x="1674" y="1161"/>
                  </a:lnTo>
                  <a:lnTo>
                    <a:pt x="1674" y="1162"/>
                  </a:lnTo>
                  <a:lnTo>
                    <a:pt x="1676" y="1165"/>
                  </a:lnTo>
                  <a:lnTo>
                    <a:pt x="1676" y="1169"/>
                  </a:lnTo>
                  <a:lnTo>
                    <a:pt x="1681" y="1174"/>
                  </a:lnTo>
                  <a:lnTo>
                    <a:pt x="1681" y="1178"/>
                  </a:lnTo>
                  <a:lnTo>
                    <a:pt x="1683" y="1178"/>
                  </a:lnTo>
                  <a:lnTo>
                    <a:pt x="1683" y="1175"/>
                  </a:lnTo>
                  <a:lnTo>
                    <a:pt x="1685" y="1174"/>
                  </a:lnTo>
                  <a:lnTo>
                    <a:pt x="1688" y="1175"/>
                  </a:lnTo>
                  <a:lnTo>
                    <a:pt x="1688" y="1184"/>
                  </a:lnTo>
                  <a:lnTo>
                    <a:pt x="1688" y="1186"/>
                  </a:lnTo>
                  <a:lnTo>
                    <a:pt x="1689" y="1191"/>
                  </a:lnTo>
                  <a:lnTo>
                    <a:pt x="1696" y="1192"/>
                  </a:lnTo>
                  <a:lnTo>
                    <a:pt x="1702" y="1192"/>
                  </a:lnTo>
                  <a:lnTo>
                    <a:pt x="1705" y="1202"/>
                  </a:lnTo>
                  <a:lnTo>
                    <a:pt x="1709" y="1203"/>
                  </a:lnTo>
                  <a:lnTo>
                    <a:pt x="1706" y="1210"/>
                  </a:lnTo>
                  <a:lnTo>
                    <a:pt x="1709" y="1215"/>
                  </a:lnTo>
                  <a:lnTo>
                    <a:pt x="1713" y="1215"/>
                  </a:lnTo>
                  <a:lnTo>
                    <a:pt x="1717" y="1212"/>
                  </a:lnTo>
                  <a:lnTo>
                    <a:pt x="1717" y="1215"/>
                  </a:lnTo>
                  <a:lnTo>
                    <a:pt x="1717" y="1219"/>
                  </a:lnTo>
                  <a:lnTo>
                    <a:pt x="1722" y="1223"/>
                  </a:lnTo>
                  <a:lnTo>
                    <a:pt x="1722" y="1225"/>
                  </a:lnTo>
                  <a:lnTo>
                    <a:pt x="1723" y="1225"/>
                  </a:lnTo>
                  <a:lnTo>
                    <a:pt x="1722" y="1229"/>
                  </a:lnTo>
                  <a:lnTo>
                    <a:pt x="1726" y="1229"/>
                  </a:lnTo>
                  <a:lnTo>
                    <a:pt x="1727" y="1229"/>
                  </a:lnTo>
                  <a:lnTo>
                    <a:pt x="1727" y="1232"/>
                  </a:lnTo>
                  <a:lnTo>
                    <a:pt x="1730" y="1229"/>
                  </a:lnTo>
                  <a:lnTo>
                    <a:pt x="1730" y="1225"/>
                  </a:lnTo>
                  <a:lnTo>
                    <a:pt x="1736" y="1225"/>
                  </a:lnTo>
                  <a:lnTo>
                    <a:pt x="1739" y="1227"/>
                  </a:lnTo>
                  <a:lnTo>
                    <a:pt x="1739" y="1229"/>
                  </a:lnTo>
                  <a:lnTo>
                    <a:pt x="1741" y="1237"/>
                  </a:lnTo>
                  <a:lnTo>
                    <a:pt x="1739" y="1240"/>
                  </a:lnTo>
                  <a:lnTo>
                    <a:pt x="1739" y="1244"/>
                  </a:lnTo>
                  <a:lnTo>
                    <a:pt x="1743" y="1244"/>
                  </a:lnTo>
                  <a:lnTo>
                    <a:pt x="1746" y="1242"/>
                  </a:lnTo>
                  <a:lnTo>
                    <a:pt x="1747" y="1242"/>
                  </a:lnTo>
                  <a:lnTo>
                    <a:pt x="1751" y="1246"/>
                  </a:lnTo>
                  <a:lnTo>
                    <a:pt x="1754" y="1249"/>
                  </a:lnTo>
                  <a:lnTo>
                    <a:pt x="1751" y="1251"/>
                  </a:lnTo>
                  <a:lnTo>
                    <a:pt x="1754" y="1253"/>
                  </a:lnTo>
                  <a:lnTo>
                    <a:pt x="1756" y="1260"/>
                  </a:lnTo>
                  <a:lnTo>
                    <a:pt x="1754" y="1261"/>
                  </a:lnTo>
                  <a:lnTo>
                    <a:pt x="1756" y="1261"/>
                  </a:lnTo>
                  <a:lnTo>
                    <a:pt x="1758" y="1264"/>
                  </a:lnTo>
                  <a:lnTo>
                    <a:pt x="1760" y="1266"/>
                  </a:lnTo>
                  <a:lnTo>
                    <a:pt x="1763" y="1268"/>
                  </a:lnTo>
                  <a:lnTo>
                    <a:pt x="1768" y="1268"/>
                  </a:lnTo>
                  <a:lnTo>
                    <a:pt x="1771" y="1273"/>
                  </a:lnTo>
                  <a:lnTo>
                    <a:pt x="1777" y="1274"/>
                  </a:lnTo>
                  <a:lnTo>
                    <a:pt x="1777" y="1273"/>
                  </a:lnTo>
                  <a:lnTo>
                    <a:pt x="1781" y="1273"/>
                  </a:lnTo>
                  <a:lnTo>
                    <a:pt x="1784" y="1273"/>
                  </a:lnTo>
                  <a:lnTo>
                    <a:pt x="1788" y="1277"/>
                  </a:lnTo>
                  <a:lnTo>
                    <a:pt x="1790" y="1278"/>
                  </a:lnTo>
                  <a:lnTo>
                    <a:pt x="1792" y="1278"/>
                  </a:lnTo>
                  <a:lnTo>
                    <a:pt x="1794" y="1281"/>
                  </a:lnTo>
                  <a:lnTo>
                    <a:pt x="1797" y="1281"/>
                  </a:lnTo>
                  <a:lnTo>
                    <a:pt x="1801" y="1281"/>
                  </a:lnTo>
                  <a:lnTo>
                    <a:pt x="1805" y="1283"/>
                  </a:lnTo>
                  <a:lnTo>
                    <a:pt x="1809" y="1281"/>
                  </a:lnTo>
                  <a:lnTo>
                    <a:pt x="1812" y="1283"/>
                  </a:lnTo>
                  <a:lnTo>
                    <a:pt x="1814" y="1281"/>
                  </a:lnTo>
                  <a:lnTo>
                    <a:pt x="1816" y="1285"/>
                  </a:lnTo>
                  <a:lnTo>
                    <a:pt x="1818" y="1287"/>
                  </a:lnTo>
                  <a:lnTo>
                    <a:pt x="1821" y="1287"/>
                  </a:lnTo>
                  <a:lnTo>
                    <a:pt x="1822" y="1285"/>
                  </a:lnTo>
                  <a:lnTo>
                    <a:pt x="1825" y="1285"/>
                  </a:lnTo>
                  <a:lnTo>
                    <a:pt x="1826" y="1290"/>
                  </a:lnTo>
                  <a:lnTo>
                    <a:pt x="1835" y="1287"/>
                  </a:lnTo>
                  <a:lnTo>
                    <a:pt x="1839" y="1290"/>
                  </a:lnTo>
                  <a:lnTo>
                    <a:pt x="1843" y="1290"/>
                  </a:lnTo>
                  <a:lnTo>
                    <a:pt x="1843" y="1287"/>
                  </a:lnTo>
                  <a:lnTo>
                    <a:pt x="1846" y="1290"/>
                  </a:lnTo>
                  <a:lnTo>
                    <a:pt x="1847" y="1294"/>
                  </a:lnTo>
                  <a:lnTo>
                    <a:pt x="1850" y="1295"/>
                  </a:lnTo>
                  <a:lnTo>
                    <a:pt x="1852" y="1294"/>
                  </a:lnTo>
                  <a:lnTo>
                    <a:pt x="1855" y="1294"/>
                  </a:lnTo>
                  <a:lnTo>
                    <a:pt x="1870" y="1291"/>
                  </a:lnTo>
                  <a:lnTo>
                    <a:pt x="1870" y="1295"/>
                  </a:lnTo>
                  <a:lnTo>
                    <a:pt x="1867" y="1298"/>
                  </a:lnTo>
                  <a:lnTo>
                    <a:pt x="1867" y="1300"/>
                  </a:lnTo>
                  <a:lnTo>
                    <a:pt x="1870" y="1302"/>
                  </a:lnTo>
                  <a:lnTo>
                    <a:pt x="1874" y="1304"/>
                  </a:lnTo>
                  <a:lnTo>
                    <a:pt x="1879" y="1311"/>
                  </a:lnTo>
                  <a:lnTo>
                    <a:pt x="1874" y="1314"/>
                  </a:lnTo>
                  <a:lnTo>
                    <a:pt x="1874" y="1315"/>
                  </a:lnTo>
                  <a:lnTo>
                    <a:pt x="1872" y="1318"/>
                  </a:lnTo>
                  <a:lnTo>
                    <a:pt x="1876" y="1319"/>
                  </a:lnTo>
                  <a:lnTo>
                    <a:pt x="1876" y="1635"/>
                  </a:lnTo>
                  <a:lnTo>
                    <a:pt x="1781" y="1635"/>
                  </a:lnTo>
                  <a:lnTo>
                    <a:pt x="1706" y="1635"/>
                  </a:lnTo>
                  <a:lnTo>
                    <a:pt x="1515" y="1635"/>
                  </a:lnTo>
                  <a:lnTo>
                    <a:pt x="1511" y="1646"/>
                  </a:lnTo>
                  <a:lnTo>
                    <a:pt x="1508" y="1667"/>
                  </a:lnTo>
                  <a:lnTo>
                    <a:pt x="1504" y="1672"/>
                  </a:lnTo>
                  <a:lnTo>
                    <a:pt x="1500" y="1674"/>
                  </a:lnTo>
                  <a:lnTo>
                    <a:pt x="1490" y="1679"/>
                  </a:lnTo>
                  <a:lnTo>
                    <a:pt x="1490" y="1680"/>
                  </a:lnTo>
                  <a:lnTo>
                    <a:pt x="1483" y="1687"/>
                  </a:lnTo>
                  <a:lnTo>
                    <a:pt x="1483" y="1691"/>
                  </a:lnTo>
                  <a:lnTo>
                    <a:pt x="1485" y="1693"/>
                  </a:lnTo>
                  <a:lnTo>
                    <a:pt x="1487" y="1696"/>
                  </a:lnTo>
                  <a:lnTo>
                    <a:pt x="1483" y="1700"/>
                  </a:lnTo>
                  <a:lnTo>
                    <a:pt x="1483" y="1704"/>
                  </a:lnTo>
                  <a:lnTo>
                    <a:pt x="1483" y="1707"/>
                  </a:lnTo>
                  <a:lnTo>
                    <a:pt x="1481" y="1708"/>
                  </a:lnTo>
                  <a:lnTo>
                    <a:pt x="1483" y="1713"/>
                  </a:lnTo>
                  <a:lnTo>
                    <a:pt x="1477" y="1715"/>
                  </a:lnTo>
                  <a:lnTo>
                    <a:pt x="1473" y="1721"/>
                  </a:lnTo>
                  <a:lnTo>
                    <a:pt x="1468" y="1721"/>
                  </a:lnTo>
                  <a:lnTo>
                    <a:pt x="1470" y="1724"/>
                  </a:lnTo>
                  <a:lnTo>
                    <a:pt x="1461" y="1732"/>
                  </a:lnTo>
                  <a:lnTo>
                    <a:pt x="1461" y="1741"/>
                  </a:lnTo>
                  <a:lnTo>
                    <a:pt x="1457" y="1749"/>
                  </a:lnTo>
                  <a:lnTo>
                    <a:pt x="1456" y="1754"/>
                  </a:lnTo>
                  <a:lnTo>
                    <a:pt x="1453" y="1758"/>
                  </a:lnTo>
                  <a:lnTo>
                    <a:pt x="1456" y="1759"/>
                  </a:lnTo>
                  <a:lnTo>
                    <a:pt x="1456" y="1762"/>
                  </a:lnTo>
                  <a:lnTo>
                    <a:pt x="1457" y="1765"/>
                  </a:lnTo>
                  <a:lnTo>
                    <a:pt x="1456" y="1769"/>
                  </a:lnTo>
                  <a:lnTo>
                    <a:pt x="1453" y="1769"/>
                  </a:lnTo>
                  <a:lnTo>
                    <a:pt x="1446" y="1775"/>
                  </a:lnTo>
                  <a:lnTo>
                    <a:pt x="1449" y="1779"/>
                  </a:lnTo>
                  <a:lnTo>
                    <a:pt x="1444" y="1778"/>
                  </a:lnTo>
                  <a:lnTo>
                    <a:pt x="1442" y="1779"/>
                  </a:lnTo>
                  <a:lnTo>
                    <a:pt x="1442" y="1783"/>
                  </a:lnTo>
                  <a:lnTo>
                    <a:pt x="1440" y="1787"/>
                  </a:lnTo>
                  <a:lnTo>
                    <a:pt x="1436" y="1790"/>
                  </a:lnTo>
                  <a:lnTo>
                    <a:pt x="1433" y="1787"/>
                  </a:lnTo>
                  <a:lnTo>
                    <a:pt x="1432" y="1790"/>
                  </a:lnTo>
                  <a:lnTo>
                    <a:pt x="1433" y="1796"/>
                  </a:lnTo>
                  <a:lnTo>
                    <a:pt x="1432" y="1804"/>
                  </a:lnTo>
                  <a:lnTo>
                    <a:pt x="1429" y="1807"/>
                  </a:lnTo>
                  <a:lnTo>
                    <a:pt x="1436" y="1816"/>
                  </a:lnTo>
                  <a:lnTo>
                    <a:pt x="1433" y="1817"/>
                  </a:lnTo>
                  <a:lnTo>
                    <a:pt x="1432" y="1820"/>
                  </a:lnTo>
                  <a:lnTo>
                    <a:pt x="1432" y="1828"/>
                  </a:lnTo>
                  <a:lnTo>
                    <a:pt x="1425" y="1828"/>
                  </a:lnTo>
                  <a:lnTo>
                    <a:pt x="1425" y="1831"/>
                  </a:lnTo>
                  <a:lnTo>
                    <a:pt x="1427" y="1837"/>
                  </a:lnTo>
                  <a:lnTo>
                    <a:pt x="1425" y="1841"/>
                  </a:lnTo>
                  <a:lnTo>
                    <a:pt x="1425" y="1844"/>
                  </a:lnTo>
                  <a:lnTo>
                    <a:pt x="1420" y="1845"/>
                  </a:lnTo>
                  <a:lnTo>
                    <a:pt x="1419" y="1853"/>
                  </a:lnTo>
                  <a:lnTo>
                    <a:pt x="1416" y="1854"/>
                  </a:lnTo>
                  <a:lnTo>
                    <a:pt x="1419" y="1857"/>
                  </a:lnTo>
                  <a:lnTo>
                    <a:pt x="1416" y="1858"/>
                  </a:lnTo>
                  <a:lnTo>
                    <a:pt x="1419" y="1861"/>
                  </a:lnTo>
                  <a:lnTo>
                    <a:pt x="1419" y="1865"/>
                  </a:lnTo>
                  <a:lnTo>
                    <a:pt x="1406" y="1874"/>
                  </a:lnTo>
                  <a:lnTo>
                    <a:pt x="1406" y="1878"/>
                  </a:lnTo>
                  <a:lnTo>
                    <a:pt x="1403" y="1882"/>
                  </a:lnTo>
                  <a:lnTo>
                    <a:pt x="1403" y="1885"/>
                  </a:lnTo>
                  <a:lnTo>
                    <a:pt x="1399" y="1886"/>
                  </a:lnTo>
                  <a:lnTo>
                    <a:pt x="1402" y="1899"/>
                  </a:lnTo>
                  <a:lnTo>
                    <a:pt x="1402" y="1902"/>
                  </a:lnTo>
                  <a:lnTo>
                    <a:pt x="1406" y="1903"/>
                  </a:lnTo>
                  <a:lnTo>
                    <a:pt x="1406" y="1908"/>
                  </a:lnTo>
                  <a:lnTo>
                    <a:pt x="1403" y="1911"/>
                  </a:lnTo>
                  <a:lnTo>
                    <a:pt x="1406" y="1915"/>
                  </a:lnTo>
                  <a:lnTo>
                    <a:pt x="1410" y="1912"/>
                  </a:lnTo>
                  <a:lnTo>
                    <a:pt x="1410" y="1916"/>
                  </a:lnTo>
                  <a:lnTo>
                    <a:pt x="1415" y="1919"/>
                  </a:lnTo>
                  <a:lnTo>
                    <a:pt x="1416" y="1923"/>
                  </a:lnTo>
                  <a:lnTo>
                    <a:pt x="1419" y="1925"/>
                  </a:lnTo>
                  <a:lnTo>
                    <a:pt x="1423" y="1929"/>
                  </a:lnTo>
                  <a:lnTo>
                    <a:pt x="1425" y="1929"/>
                  </a:lnTo>
                  <a:lnTo>
                    <a:pt x="1427" y="1929"/>
                  </a:lnTo>
                  <a:lnTo>
                    <a:pt x="1427" y="1936"/>
                  </a:lnTo>
                  <a:lnTo>
                    <a:pt x="1432" y="1940"/>
                  </a:lnTo>
                  <a:lnTo>
                    <a:pt x="1429" y="1947"/>
                  </a:lnTo>
                  <a:lnTo>
                    <a:pt x="1432" y="1947"/>
                  </a:lnTo>
                  <a:lnTo>
                    <a:pt x="1432" y="1953"/>
                  </a:lnTo>
                  <a:lnTo>
                    <a:pt x="1429" y="1957"/>
                  </a:lnTo>
                  <a:lnTo>
                    <a:pt x="1427" y="1957"/>
                  </a:lnTo>
                  <a:lnTo>
                    <a:pt x="1419" y="1961"/>
                  </a:lnTo>
                  <a:lnTo>
                    <a:pt x="1416" y="1964"/>
                  </a:lnTo>
                  <a:lnTo>
                    <a:pt x="1415" y="1964"/>
                  </a:lnTo>
                  <a:lnTo>
                    <a:pt x="1408" y="1964"/>
                  </a:lnTo>
                  <a:lnTo>
                    <a:pt x="1406" y="1969"/>
                  </a:lnTo>
                  <a:lnTo>
                    <a:pt x="1399" y="1969"/>
                  </a:lnTo>
                  <a:lnTo>
                    <a:pt x="1395" y="1970"/>
                  </a:lnTo>
                  <a:lnTo>
                    <a:pt x="1392" y="1973"/>
                  </a:lnTo>
                  <a:lnTo>
                    <a:pt x="1391" y="1974"/>
                  </a:lnTo>
                  <a:lnTo>
                    <a:pt x="1388" y="1973"/>
                  </a:lnTo>
                  <a:lnTo>
                    <a:pt x="1382" y="1973"/>
                  </a:lnTo>
                  <a:lnTo>
                    <a:pt x="1378" y="1973"/>
                  </a:lnTo>
                  <a:lnTo>
                    <a:pt x="1375" y="1973"/>
                  </a:lnTo>
                  <a:lnTo>
                    <a:pt x="1371" y="1977"/>
                  </a:lnTo>
                  <a:lnTo>
                    <a:pt x="1369" y="1978"/>
                  </a:lnTo>
                  <a:lnTo>
                    <a:pt x="1371" y="1981"/>
                  </a:lnTo>
                  <a:lnTo>
                    <a:pt x="1369" y="1983"/>
                  </a:lnTo>
                  <a:lnTo>
                    <a:pt x="1371" y="1985"/>
                  </a:lnTo>
                  <a:lnTo>
                    <a:pt x="1369" y="1990"/>
                  </a:lnTo>
                  <a:lnTo>
                    <a:pt x="1367" y="1990"/>
                  </a:lnTo>
                  <a:lnTo>
                    <a:pt x="1362" y="1994"/>
                  </a:lnTo>
                  <a:lnTo>
                    <a:pt x="1367" y="1997"/>
                  </a:lnTo>
                  <a:lnTo>
                    <a:pt x="1367" y="1998"/>
                  </a:lnTo>
                  <a:lnTo>
                    <a:pt x="1358" y="2007"/>
                  </a:lnTo>
                  <a:lnTo>
                    <a:pt x="1357" y="2007"/>
                  </a:lnTo>
                  <a:lnTo>
                    <a:pt x="1354" y="2005"/>
                  </a:lnTo>
                  <a:lnTo>
                    <a:pt x="1350" y="2005"/>
                  </a:lnTo>
                  <a:lnTo>
                    <a:pt x="1350" y="2002"/>
                  </a:lnTo>
                  <a:lnTo>
                    <a:pt x="1338" y="1998"/>
                  </a:lnTo>
                  <a:lnTo>
                    <a:pt x="1338" y="2005"/>
                  </a:lnTo>
                  <a:lnTo>
                    <a:pt x="1333" y="2002"/>
                  </a:lnTo>
                  <a:lnTo>
                    <a:pt x="1330" y="2002"/>
                  </a:lnTo>
                  <a:lnTo>
                    <a:pt x="1328" y="2005"/>
                  </a:lnTo>
                  <a:lnTo>
                    <a:pt x="1326" y="2005"/>
                  </a:lnTo>
                  <a:lnTo>
                    <a:pt x="1326" y="2007"/>
                  </a:lnTo>
                  <a:lnTo>
                    <a:pt x="1320" y="2010"/>
                  </a:lnTo>
                  <a:lnTo>
                    <a:pt x="1316" y="2014"/>
                  </a:lnTo>
                  <a:lnTo>
                    <a:pt x="1313" y="2011"/>
                  </a:lnTo>
                  <a:lnTo>
                    <a:pt x="1316" y="2007"/>
                  </a:lnTo>
                  <a:lnTo>
                    <a:pt x="1313" y="2007"/>
                  </a:lnTo>
                  <a:lnTo>
                    <a:pt x="1303" y="2002"/>
                  </a:lnTo>
                  <a:lnTo>
                    <a:pt x="1300" y="2005"/>
                  </a:lnTo>
                  <a:lnTo>
                    <a:pt x="1294" y="2001"/>
                  </a:lnTo>
                  <a:lnTo>
                    <a:pt x="1287" y="2002"/>
                  </a:lnTo>
                  <a:lnTo>
                    <a:pt x="1290" y="1998"/>
                  </a:lnTo>
                  <a:lnTo>
                    <a:pt x="1287" y="1997"/>
                  </a:lnTo>
                  <a:lnTo>
                    <a:pt x="1286" y="1993"/>
                  </a:lnTo>
                  <a:lnTo>
                    <a:pt x="1287" y="1987"/>
                  </a:lnTo>
                  <a:lnTo>
                    <a:pt x="1286" y="1985"/>
                  </a:lnTo>
                  <a:lnTo>
                    <a:pt x="1287" y="1981"/>
                  </a:lnTo>
                  <a:lnTo>
                    <a:pt x="1280" y="1978"/>
                  </a:lnTo>
                  <a:lnTo>
                    <a:pt x="1280" y="1977"/>
                  </a:lnTo>
                  <a:lnTo>
                    <a:pt x="1283" y="1974"/>
                  </a:lnTo>
                  <a:lnTo>
                    <a:pt x="1286" y="1970"/>
                  </a:lnTo>
                  <a:lnTo>
                    <a:pt x="1283" y="1966"/>
                  </a:lnTo>
                  <a:lnTo>
                    <a:pt x="1280" y="1969"/>
                  </a:lnTo>
                  <a:lnTo>
                    <a:pt x="1279" y="1966"/>
                  </a:lnTo>
                  <a:lnTo>
                    <a:pt x="1276" y="1964"/>
                  </a:lnTo>
                  <a:lnTo>
                    <a:pt x="1275" y="1964"/>
                  </a:lnTo>
                  <a:lnTo>
                    <a:pt x="1275" y="1961"/>
                  </a:lnTo>
                  <a:lnTo>
                    <a:pt x="1275" y="1960"/>
                  </a:lnTo>
                  <a:lnTo>
                    <a:pt x="1275" y="1949"/>
                  </a:lnTo>
                  <a:lnTo>
                    <a:pt x="1270" y="1947"/>
                  </a:lnTo>
                  <a:lnTo>
                    <a:pt x="1259" y="1947"/>
                  </a:lnTo>
                  <a:lnTo>
                    <a:pt x="1258" y="1940"/>
                  </a:lnTo>
                  <a:lnTo>
                    <a:pt x="1258" y="1939"/>
                  </a:lnTo>
                  <a:lnTo>
                    <a:pt x="1258" y="1935"/>
                  </a:lnTo>
                  <a:lnTo>
                    <a:pt x="1255" y="1932"/>
                  </a:lnTo>
                  <a:lnTo>
                    <a:pt x="1253" y="1929"/>
                  </a:lnTo>
                  <a:lnTo>
                    <a:pt x="1246" y="1935"/>
                  </a:lnTo>
                  <a:lnTo>
                    <a:pt x="1238" y="1925"/>
                  </a:lnTo>
                  <a:lnTo>
                    <a:pt x="1238" y="1920"/>
                  </a:lnTo>
                  <a:lnTo>
                    <a:pt x="1236" y="1920"/>
                  </a:lnTo>
                  <a:lnTo>
                    <a:pt x="1236" y="1912"/>
                  </a:lnTo>
                  <a:lnTo>
                    <a:pt x="1238" y="1911"/>
                  </a:lnTo>
                  <a:lnTo>
                    <a:pt x="1236" y="1902"/>
                  </a:lnTo>
                  <a:lnTo>
                    <a:pt x="1232" y="1902"/>
                  </a:lnTo>
                  <a:lnTo>
                    <a:pt x="1229" y="1903"/>
                  </a:lnTo>
                  <a:lnTo>
                    <a:pt x="1228" y="1903"/>
                  </a:lnTo>
                  <a:lnTo>
                    <a:pt x="1225" y="1902"/>
                  </a:lnTo>
                  <a:lnTo>
                    <a:pt x="1222" y="1903"/>
                  </a:lnTo>
                  <a:lnTo>
                    <a:pt x="1218" y="1903"/>
                  </a:lnTo>
                  <a:lnTo>
                    <a:pt x="1210" y="1903"/>
                  </a:lnTo>
                  <a:lnTo>
                    <a:pt x="1201" y="1899"/>
                  </a:lnTo>
                  <a:lnTo>
                    <a:pt x="1200" y="1899"/>
                  </a:lnTo>
                  <a:lnTo>
                    <a:pt x="1195" y="1899"/>
                  </a:lnTo>
                  <a:lnTo>
                    <a:pt x="1193" y="1898"/>
                  </a:lnTo>
                  <a:lnTo>
                    <a:pt x="1191" y="1889"/>
                  </a:lnTo>
                  <a:lnTo>
                    <a:pt x="1183" y="1885"/>
                  </a:lnTo>
                  <a:lnTo>
                    <a:pt x="1180" y="1885"/>
                  </a:lnTo>
                  <a:lnTo>
                    <a:pt x="1174" y="1886"/>
                  </a:lnTo>
                  <a:lnTo>
                    <a:pt x="1171" y="1885"/>
                  </a:lnTo>
                  <a:lnTo>
                    <a:pt x="1169" y="1882"/>
                  </a:lnTo>
                  <a:lnTo>
                    <a:pt x="1163" y="1885"/>
                  </a:lnTo>
                  <a:lnTo>
                    <a:pt x="1160" y="1886"/>
                  </a:lnTo>
                  <a:lnTo>
                    <a:pt x="1160" y="1889"/>
                  </a:lnTo>
                  <a:lnTo>
                    <a:pt x="1154" y="1886"/>
                  </a:lnTo>
                  <a:lnTo>
                    <a:pt x="1147" y="1886"/>
                  </a:lnTo>
                  <a:lnTo>
                    <a:pt x="1143" y="1885"/>
                  </a:lnTo>
                  <a:lnTo>
                    <a:pt x="1142" y="1885"/>
                  </a:lnTo>
                  <a:lnTo>
                    <a:pt x="1139" y="1886"/>
                  </a:lnTo>
                  <a:lnTo>
                    <a:pt x="1139" y="1891"/>
                  </a:lnTo>
                  <a:lnTo>
                    <a:pt x="1142" y="1895"/>
                  </a:lnTo>
                  <a:lnTo>
                    <a:pt x="1139" y="1898"/>
                  </a:lnTo>
                  <a:lnTo>
                    <a:pt x="1139" y="1903"/>
                  </a:lnTo>
                  <a:lnTo>
                    <a:pt x="1137" y="1906"/>
                  </a:lnTo>
                  <a:lnTo>
                    <a:pt x="1122" y="1908"/>
                  </a:lnTo>
                  <a:lnTo>
                    <a:pt x="1120" y="1908"/>
                  </a:lnTo>
                  <a:lnTo>
                    <a:pt x="1116" y="1908"/>
                  </a:lnTo>
                  <a:lnTo>
                    <a:pt x="1106" y="1916"/>
                  </a:lnTo>
                  <a:lnTo>
                    <a:pt x="1101" y="1915"/>
                  </a:lnTo>
                  <a:lnTo>
                    <a:pt x="1096" y="1916"/>
                  </a:lnTo>
                  <a:lnTo>
                    <a:pt x="1094" y="1919"/>
                  </a:lnTo>
                  <a:lnTo>
                    <a:pt x="1085" y="1923"/>
                  </a:lnTo>
                  <a:lnTo>
                    <a:pt x="1081" y="1927"/>
                  </a:lnTo>
                  <a:lnTo>
                    <a:pt x="1075" y="1927"/>
                  </a:lnTo>
                  <a:lnTo>
                    <a:pt x="1075" y="1932"/>
                  </a:lnTo>
                  <a:lnTo>
                    <a:pt x="1075" y="1935"/>
                  </a:lnTo>
                  <a:lnTo>
                    <a:pt x="1072" y="1936"/>
                  </a:lnTo>
                  <a:lnTo>
                    <a:pt x="1067" y="1936"/>
                  </a:lnTo>
                  <a:lnTo>
                    <a:pt x="1064" y="1939"/>
                  </a:lnTo>
                  <a:lnTo>
                    <a:pt x="1060" y="1944"/>
                  </a:lnTo>
                  <a:lnTo>
                    <a:pt x="1060" y="1952"/>
                  </a:lnTo>
                  <a:lnTo>
                    <a:pt x="1057" y="1956"/>
                  </a:lnTo>
                  <a:lnTo>
                    <a:pt x="1047" y="1964"/>
                  </a:lnTo>
                  <a:lnTo>
                    <a:pt x="1040" y="1969"/>
                  </a:lnTo>
                  <a:lnTo>
                    <a:pt x="1036" y="1978"/>
                  </a:lnTo>
                  <a:lnTo>
                    <a:pt x="1036" y="1985"/>
                  </a:lnTo>
                  <a:lnTo>
                    <a:pt x="1036" y="1994"/>
                  </a:lnTo>
                  <a:lnTo>
                    <a:pt x="1038" y="1997"/>
                  </a:lnTo>
                  <a:lnTo>
                    <a:pt x="1038" y="1998"/>
                  </a:lnTo>
                  <a:lnTo>
                    <a:pt x="1034" y="2002"/>
                  </a:lnTo>
                  <a:lnTo>
                    <a:pt x="1034" y="2014"/>
                  </a:lnTo>
                  <a:lnTo>
                    <a:pt x="1027" y="2018"/>
                  </a:lnTo>
                  <a:lnTo>
                    <a:pt x="1027" y="2024"/>
                  </a:lnTo>
                  <a:lnTo>
                    <a:pt x="1026" y="2026"/>
                  </a:lnTo>
                  <a:lnTo>
                    <a:pt x="1027" y="2032"/>
                  </a:lnTo>
                  <a:lnTo>
                    <a:pt x="1026" y="2041"/>
                  </a:lnTo>
                  <a:lnTo>
                    <a:pt x="1027" y="2043"/>
                  </a:lnTo>
                  <a:lnTo>
                    <a:pt x="1031" y="2043"/>
                  </a:lnTo>
                  <a:lnTo>
                    <a:pt x="1031" y="2048"/>
                  </a:lnTo>
                  <a:lnTo>
                    <a:pt x="1031" y="2051"/>
                  </a:lnTo>
                  <a:lnTo>
                    <a:pt x="1036" y="2055"/>
                  </a:lnTo>
                  <a:lnTo>
                    <a:pt x="1038" y="2059"/>
                  </a:lnTo>
                  <a:lnTo>
                    <a:pt x="1038" y="2067"/>
                  </a:lnTo>
                  <a:lnTo>
                    <a:pt x="1036" y="2072"/>
                  </a:lnTo>
                  <a:lnTo>
                    <a:pt x="1030" y="2072"/>
                  </a:lnTo>
                  <a:lnTo>
                    <a:pt x="1027" y="2073"/>
                  </a:lnTo>
                  <a:lnTo>
                    <a:pt x="1027" y="2076"/>
                  </a:lnTo>
                  <a:lnTo>
                    <a:pt x="1031" y="2080"/>
                  </a:lnTo>
                  <a:lnTo>
                    <a:pt x="1027" y="2082"/>
                  </a:lnTo>
                  <a:lnTo>
                    <a:pt x="1027" y="2084"/>
                  </a:lnTo>
                  <a:lnTo>
                    <a:pt x="1030" y="2086"/>
                  </a:lnTo>
                  <a:lnTo>
                    <a:pt x="1031" y="2090"/>
                  </a:lnTo>
                  <a:lnTo>
                    <a:pt x="1030" y="2093"/>
                  </a:lnTo>
                  <a:lnTo>
                    <a:pt x="1027" y="2097"/>
                  </a:lnTo>
                  <a:lnTo>
                    <a:pt x="1026" y="2101"/>
                  </a:lnTo>
                  <a:lnTo>
                    <a:pt x="1027" y="2109"/>
                  </a:lnTo>
                  <a:lnTo>
                    <a:pt x="1026" y="2110"/>
                  </a:lnTo>
                  <a:lnTo>
                    <a:pt x="1023" y="2113"/>
                  </a:lnTo>
                  <a:lnTo>
                    <a:pt x="1021" y="2121"/>
                  </a:lnTo>
                  <a:lnTo>
                    <a:pt x="1019" y="2127"/>
                  </a:lnTo>
                  <a:lnTo>
                    <a:pt x="1017" y="2138"/>
                  </a:lnTo>
                  <a:lnTo>
                    <a:pt x="1013" y="2142"/>
                  </a:lnTo>
                  <a:lnTo>
                    <a:pt x="1010" y="2147"/>
                  </a:lnTo>
                  <a:lnTo>
                    <a:pt x="1017" y="2148"/>
                  </a:lnTo>
                  <a:lnTo>
                    <a:pt x="1026" y="2157"/>
                  </a:lnTo>
                  <a:lnTo>
                    <a:pt x="1026" y="2162"/>
                  </a:lnTo>
                  <a:lnTo>
                    <a:pt x="1023" y="2166"/>
                  </a:lnTo>
                  <a:lnTo>
                    <a:pt x="1021" y="2168"/>
                  </a:lnTo>
                  <a:lnTo>
                    <a:pt x="1014" y="2176"/>
                  </a:lnTo>
                  <a:lnTo>
                    <a:pt x="1014" y="2179"/>
                  </a:lnTo>
                  <a:lnTo>
                    <a:pt x="1017" y="2179"/>
                  </a:lnTo>
                  <a:lnTo>
                    <a:pt x="1026" y="2181"/>
                  </a:lnTo>
                  <a:lnTo>
                    <a:pt x="1027" y="2188"/>
                  </a:lnTo>
                  <a:lnTo>
                    <a:pt x="1036" y="2188"/>
                  </a:lnTo>
                  <a:lnTo>
                    <a:pt x="1040" y="2189"/>
                  </a:lnTo>
                  <a:lnTo>
                    <a:pt x="1040" y="2192"/>
                  </a:lnTo>
                  <a:lnTo>
                    <a:pt x="1040" y="2198"/>
                  </a:lnTo>
                  <a:lnTo>
                    <a:pt x="1047" y="2210"/>
                  </a:lnTo>
                  <a:lnTo>
                    <a:pt x="1057" y="2215"/>
                  </a:lnTo>
                  <a:lnTo>
                    <a:pt x="1060" y="2220"/>
                  </a:lnTo>
                  <a:lnTo>
                    <a:pt x="1062" y="2222"/>
                  </a:lnTo>
                  <a:lnTo>
                    <a:pt x="1062" y="2226"/>
                  </a:lnTo>
                  <a:lnTo>
                    <a:pt x="1060" y="2229"/>
                  </a:lnTo>
                  <a:lnTo>
                    <a:pt x="1060" y="2237"/>
                  </a:lnTo>
                  <a:lnTo>
                    <a:pt x="1057" y="2237"/>
                  </a:lnTo>
                  <a:lnTo>
                    <a:pt x="1055" y="2234"/>
                  </a:lnTo>
                  <a:lnTo>
                    <a:pt x="1038" y="2220"/>
                  </a:lnTo>
                  <a:lnTo>
                    <a:pt x="1034" y="2209"/>
                  </a:lnTo>
                  <a:lnTo>
                    <a:pt x="1030" y="2202"/>
                  </a:lnTo>
                  <a:lnTo>
                    <a:pt x="1019" y="2193"/>
                  </a:lnTo>
                  <a:lnTo>
                    <a:pt x="1009" y="2189"/>
                  </a:lnTo>
                  <a:lnTo>
                    <a:pt x="1002" y="2188"/>
                  </a:lnTo>
                  <a:lnTo>
                    <a:pt x="982" y="2181"/>
                  </a:lnTo>
                  <a:lnTo>
                    <a:pt x="976" y="2175"/>
                  </a:lnTo>
                  <a:lnTo>
                    <a:pt x="968" y="2172"/>
                  </a:lnTo>
                  <a:lnTo>
                    <a:pt x="961" y="2171"/>
                  </a:lnTo>
                  <a:lnTo>
                    <a:pt x="956" y="2172"/>
                  </a:lnTo>
                  <a:lnTo>
                    <a:pt x="952" y="2176"/>
                  </a:lnTo>
                  <a:lnTo>
                    <a:pt x="948" y="2179"/>
                  </a:lnTo>
                  <a:lnTo>
                    <a:pt x="944" y="2179"/>
                  </a:lnTo>
                  <a:lnTo>
                    <a:pt x="935" y="2179"/>
                  </a:lnTo>
                  <a:lnTo>
                    <a:pt x="927" y="2176"/>
                  </a:lnTo>
                  <a:lnTo>
                    <a:pt x="924" y="2171"/>
                  </a:lnTo>
                  <a:lnTo>
                    <a:pt x="922" y="2162"/>
                  </a:lnTo>
                  <a:lnTo>
                    <a:pt x="918" y="2155"/>
                  </a:lnTo>
                  <a:lnTo>
                    <a:pt x="910" y="2144"/>
                  </a:lnTo>
                  <a:lnTo>
                    <a:pt x="907" y="2134"/>
                  </a:lnTo>
                  <a:lnTo>
                    <a:pt x="905" y="2127"/>
                  </a:lnTo>
                  <a:lnTo>
                    <a:pt x="897" y="2118"/>
                  </a:lnTo>
                  <a:lnTo>
                    <a:pt x="897" y="2113"/>
                  </a:lnTo>
                  <a:lnTo>
                    <a:pt x="890" y="2097"/>
                  </a:lnTo>
                  <a:lnTo>
                    <a:pt x="887" y="2093"/>
                  </a:lnTo>
                  <a:lnTo>
                    <a:pt x="881" y="2086"/>
                  </a:lnTo>
                  <a:lnTo>
                    <a:pt x="874" y="2080"/>
                  </a:lnTo>
                  <a:lnTo>
                    <a:pt x="870" y="2080"/>
                  </a:lnTo>
                  <a:lnTo>
                    <a:pt x="866" y="2080"/>
                  </a:lnTo>
                  <a:lnTo>
                    <a:pt x="862" y="2077"/>
                  </a:lnTo>
                  <a:lnTo>
                    <a:pt x="860" y="2076"/>
                  </a:lnTo>
                  <a:lnTo>
                    <a:pt x="857" y="2073"/>
                  </a:lnTo>
                  <a:lnTo>
                    <a:pt x="856" y="2072"/>
                  </a:lnTo>
                  <a:lnTo>
                    <a:pt x="857" y="2067"/>
                  </a:lnTo>
                  <a:lnTo>
                    <a:pt x="853" y="2059"/>
                  </a:lnTo>
                  <a:lnTo>
                    <a:pt x="849" y="2059"/>
                  </a:lnTo>
                  <a:lnTo>
                    <a:pt x="848" y="2056"/>
                  </a:lnTo>
                  <a:lnTo>
                    <a:pt x="845" y="2056"/>
                  </a:lnTo>
                  <a:lnTo>
                    <a:pt x="840" y="2052"/>
                  </a:lnTo>
                  <a:lnTo>
                    <a:pt x="839" y="2051"/>
                  </a:lnTo>
                  <a:lnTo>
                    <a:pt x="829" y="2048"/>
                  </a:lnTo>
                  <a:lnTo>
                    <a:pt x="829" y="2041"/>
                  </a:lnTo>
                  <a:lnTo>
                    <a:pt x="825" y="2041"/>
                  </a:lnTo>
                  <a:lnTo>
                    <a:pt x="821" y="2039"/>
                  </a:lnTo>
                  <a:lnTo>
                    <a:pt x="812" y="2039"/>
                  </a:lnTo>
                  <a:lnTo>
                    <a:pt x="808" y="2032"/>
                  </a:lnTo>
                  <a:lnTo>
                    <a:pt x="804" y="2028"/>
                  </a:lnTo>
                  <a:lnTo>
                    <a:pt x="799" y="2031"/>
                  </a:lnTo>
                  <a:lnTo>
                    <a:pt x="799" y="2028"/>
                  </a:lnTo>
                  <a:lnTo>
                    <a:pt x="795" y="2024"/>
                  </a:lnTo>
                  <a:lnTo>
                    <a:pt x="794" y="2019"/>
                  </a:lnTo>
                  <a:lnTo>
                    <a:pt x="790" y="2019"/>
                  </a:lnTo>
                  <a:lnTo>
                    <a:pt x="787" y="2015"/>
                  </a:lnTo>
                  <a:lnTo>
                    <a:pt x="781" y="2007"/>
                  </a:lnTo>
                  <a:lnTo>
                    <a:pt x="778" y="2007"/>
                  </a:lnTo>
                  <a:lnTo>
                    <a:pt x="778" y="2005"/>
                  </a:lnTo>
                  <a:lnTo>
                    <a:pt x="774" y="2002"/>
                  </a:lnTo>
                  <a:lnTo>
                    <a:pt x="775" y="2001"/>
                  </a:lnTo>
                  <a:lnTo>
                    <a:pt x="775" y="1998"/>
                  </a:lnTo>
                  <a:lnTo>
                    <a:pt x="774" y="1997"/>
                  </a:lnTo>
                  <a:lnTo>
                    <a:pt x="774" y="1994"/>
                  </a:lnTo>
                  <a:lnTo>
                    <a:pt x="770" y="1993"/>
                  </a:lnTo>
                  <a:lnTo>
                    <a:pt x="767" y="1987"/>
                  </a:lnTo>
                  <a:lnTo>
                    <a:pt x="758" y="1985"/>
                  </a:lnTo>
                  <a:lnTo>
                    <a:pt x="757" y="1983"/>
                  </a:lnTo>
                  <a:lnTo>
                    <a:pt x="753" y="1983"/>
                  </a:lnTo>
                  <a:lnTo>
                    <a:pt x="753" y="1985"/>
                  </a:lnTo>
                  <a:lnTo>
                    <a:pt x="750" y="1983"/>
                  </a:lnTo>
                  <a:lnTo>
                    <a:pt x="748" y="1983"/>
                  </a:lnTo>
                  <a:lnTo>
                    <a:pt x="746" y="1978"/>
                  </a:lnTo>
                  <a:lnTo>
                    <a:pt x="741" y="1981"/>
                  </a:lnTo>
                  <a:lnTo>
                    <a:pt x="736" y="1977"/>
                  </a:lnTo>
                  <a:lnTo>
                    <a:pt x="733" y="1970"/>
                  </a:lnTo>
                  <a:lnTo>
                    <a:pt x="733" y="1969"/>
                  </a:lnTo>
                  <a:lnTo>
                    <a:pt x="737" y="1966"/>
                  </a:lnTo>
                  <a:lnTo>
                    <a:pt x="736" y="1960"/>
                  </a:lnTo>
                  <a:lnTo>
                    <a:pt x="733" y="1960"/>
                  </a:lnTo>
                  <a:lnTo>
                    <a:pt x="733" y="1953"/>
                  </a:lnTo>
                  <a:lnTo>
                    <a:pt x="737" y="1952"/>
                  </a:lnTo>
                  <a:lnTo>
                    <a:pt x="737" y="1944"/>
                  </a:lnTo>
                  <a:lnTo>
                    <a:pt x="740" y="1943"/>
                  </a:lnTo>
                  <a:lnTo>
                    <a:pt x="746" y="1947"/>
                  </a:lnTo>
                  <a:lnTo>
                    <a:pt x="746" y="1944"/>
                  </a:lnTo>
                  <a:lnTo>
                    <a:pt x="750" y="1947"/>
                  </a:lnTo>
                  <a:lnTo>
                    <a:pt x="758" y="1947"/>
                  </a:lnTo>
                  <a:lnTo>
                    <a:pt x="758" y="1949"/>
                  </a:lnTo>
                  <a:lnTo>
                    <a:pt x="761" y="1952"/>
                  </a:lnTo>
                  <a:lnTo>
                    <a:pt x="763" y="1953"/>
                  </a:lnTo>
                  <a:lnTo>
                    <a:pt x="765" y="1957"/>
                  </a:lnTo>
                  <a:lnTo>
                    <a:pt x="770" y="1956"/>
                  </a:lnTo>
                  <a:lnTo>
                    <a:pt x="770" y="1953"/>
                  </a:lnTo>
                  <a:lnTo>
                    <a:pt x="771" y="1952"/>
                  </a:lnTo>
                  <a:lnTo>
                    <a:pt x="778" y="1953"/>
                  </a:lnTo>
                  <a:lnTo>
                    <a:pt x="781" y="1952"/>
                  </a:lnTo>
                  <a:lnTo>
                    <a:pt x="778" y="1949"/>
                  </a:lnTo>
                  <a:lnTo>
                    <a:pt x="775" y="1949"/>
                  </a:lnTo>
                  <a:lnTo>
                    <a:pt x="775" y="1944"/>
                  </a:lnTo>
                  <a:lnTo>
                    <a:pt x="775" y="1943"/>
                  </a:lnTo>
                  <a:lnTo>
                    <a:pt x="782" y="1943"/>
                  </a:lnTo>
                  <a:lnTo>
                    <a:pt x="782" y="1940"/>
                  </a:lnTo>
                  <a:lnTo>
                    <a:pt x="785" y="1943"/>
                  </a:lnTo>
                  <a:lnTo>
                    <a:pt x="790" y="1940"/>
                  </a:lnTo>
                  <a:lnTo>
                    <a:pt x="790" y="1936"/>
                  </a:lnTo>
                  <a:lnTo>
                    <a:pt x="791" y="1936"/>
                  </a:lnTo>
                  <a:lnTo>
                    <a:pt x="794" y="1936"/>
                  </a:lnTo>
                  <a:lnTo>
                    <a:pt x="795" y="1936"/>
                  </a:lnTo>
                  <a:lnTo>
                    <a:pt x="798" y="1935"/>
                  </a:lnTo>
                  <a:lnTo>
                    <a:pt x="799" y="1935"/>
                  </a:lnTo>
                  <a:lnTo>
                    <a:pt x="802" y="1932"/>
                  </a:lnTo>
                  <a:lnTo>
                    <a:pt x="802" y="1929"/>
                  </a:lnTo>
                  <a:lnTo>
                    <a:pt x="799" y="1925"/>
                  </a:lnTo>
                  <a:lnTo>
                    <a:pt x="798" y="1923"/>
                  </a:lnTo>
                  <a:lnTo>
                    <a:pt x="798" y="1920"/>
                  </a:lnTo>
                  <a:lnTo>
                    <a:pt x="802" y="1920"/>
                  </a:lnTo>
                  <a:lnTo>
                    <a:pt x="802" y="1916"/>
                  </a:lnTo>
                  <a:lnTo>
                    <a:pt x="798" y="1912"/>
                  </a:lnTo>
                  <a:lnTo>
                    <a:pt x="795" y="1911"/>
                  </a:lnTo>
                  <a:lnTo>
                    <a:pt x="795" y="1906"/>
                  </a:lnTo>
                  <a:lnTo>
                    <a:pt x="794" y="1902"/>
                  </a:lnTo>
                  <a:lnTo>
                    <a:pt x="795" y="1899"/>
                  </a:lnTo>
                  <a:lnTo>
                    <a:pt x="795" y="1898"/>
                  </a:lnTo>
                  <a:lnTo>
                    <a:pt x="798" y="1895"/>
                  </a:lnTo>
                  <a:lnTo>
                    <a:pt x="795" y="1889"/>
                  </a:lnTo>
                  <a:lnTo>
                    <a:pt x="798" y="1886"/>
                  </a:lnTo>
                  <a:lnTo>
                    <a:pt x="799" y="1886"/>
                  </a:lnTo>
                  <a:lnTo>
                    <a:pt x="802" y="1882"/>
                  </a:lnTo>
                  <a:lnTo>
                    <a:pt x="802" y="1878"/>
                  </a:lnTo>
                  <a:lnTo>
                    <a:pt x="804" y="1877"/>
                  </a:lnTo>
                  <a:lnTo>
                    <a:pt x="806" y="1878"/>
                  </a:lnTo>
                  <a:lnTo>
                    <a:pt x="808" y="1874"/>
                  </a:lnTo>
                  <a:lnTo>
                    <a:pt x="806" y="1874"/>
                  </a:lnTo>
                  <a:lnTo>
                    <a:pt x="806" y="1870"/>
                  </a:lnTo>
                  <a:lnTo>
                    <a:pt x="815" y="1865"/>
                  </a:lnTo>
                  <a:lnTo>
                    <a:pt x="816" y="1862"/>
                  </a:lnTo>
                  <a:lnTo>
                    <a:pt x="821" y="1861"/>
                  </a:lnTo>
                  <a:lnTo>
                    <a:pt x="823" y="1854"/>
                  </a:lnTo>
                  <a:lnTo>
                    <a:pt x="825" y="1854"/>
                  </a:lnTo>
                  <a:lnTo>
                    <a:pt x="825" y="1853"/>
                  </a:lnTo>
                  <a:lnTo>
                    <a:pt x="829" y="1850"/>
                  </a:lnTo>
                  <a:lnTo>
                    <a:pt x="828" y="1844"/>
                  </a:lnTo>
                  <a:lnTo>
                    <a:pt x="829" y="1841"/>
                  </a:lnTo>
                  <a:lnTo>
                    <a:pt x="832" y="1840"/>
                  </a:lnTo>
                  <a:lnTo>
                    <a:pt x="832" y="1831"/>
                  </a:lnTo>
                  <a:lnTo>
                    <a:pt x="833" y="1828"/>
                  </a:lnTo>
                  <a:lnTo>
                    <a:pt x="823" y="1823"/>
                  </a:lnTo>
                  <a:lnTo>
                    <a:pt x="821" y="1824"/>
                  </a:lnTo>
                  <a:lnTo>
                    <a:pt x="819" y="1824"/>
                  </a:lnTo>
                  <a:lnTo>
                    <a:pt x="816" y="1823"/>
                  </a:lnTo>
                  <a:lnTo>
                    <a:pt x="815" y="1820"/>
                  </a:lnTo>
                  <a:lnTo>
                    <a:pt x="816" y="1817"/>
                  </a:lnTo>
                  <a:lnTo>
                    <a:pt x="812" y="1812"/>
                  </a:lnTo>
                  <a:lnTo>
                    <a:pt x="812" y="1809"/>
                  </a:lnTo>
                  <a:lnTo>
                    <a:pt x="816" y="1807"/>
                  </a:lnTo>
                  <a:lnTo>
                    <a:pt x="819" y="1803"/>
                  </a:lnTo>
                  <a:lnTo>
                    <a:pt x="815" y="1803"/>
                  </a:lnTo>
                  <a:lnTo>
                    <a:pt x="812" y="1799"/>
                  </a:lnTo>
                  <a:lnTo>
                    <a:pt x="812" y="1792"/>
                  </a:lnTo>
                  <a:lnTo>
                    <a:pt x="816" y="1790"/>
                  </a:lnTo>
                  <a:lnTo>
                    <a:pt x="815" y="1783"/>
                  </a:lnTo>
                  <a:lnTo>
                    <a:pt x="816" y="1779"/>
                  </a:lnTo>
                  <a:lnTo>
                    <a:pt x="816" y="1778"/>
                  </a:lnTo>
                  <a:lnTo>
                    <a:pt x="812" y="1775"/>
                  </a:lnTo>
                  <a:lnTo>
                    <a:pt x="808" y="1775"/>
                  </a:lnTo>
                  <a:lnTo>
                    <a:pt x="804" y="1771"/>
                  </a:lnTo>
                  <a:lnTo>
                    <a:pt x="802" y="1766"/>
                  </a:lnTo>
                  <a:lnTo>
                    <a:pt x="799" y="1762"/>
                  </a:lnTo>
                  <a:lnTo>
                    <a:pt x="794" y="1754"/>
                  </a:lnTo>
                  <a:lnTo>
                    <a:pt x="794" y="1749"/>
                  </a:lnTo>
                  <a:lnTo>
                    <a:pt x="791" y="1745"/>
                  </a:lnTo>
                  <a:lnTo>
                    <a:pt x="790" y="1742"/>
                  </a:lnTo>
                  <a:lnTo>
                    <a:pt x="790" y="1741"/>
                  </a:lnTo>
                  <a:lnTo>
                    <a:pt x="791" y="1741"/>
                  </a:lnTo>
                  <a:lnTo>
                    <a:pt x="791" y="1734"/>
                  </a:lnTo>
                  <a:lnTo>
                    <a:pt x="791" y="1732"/>
                  </a:lnTo>
                  <a:lnTo>
                    <a:pt x="791" y="1729"/>
                  </a:lnTo>
                  <a:lnTo>
                    <a:pt x="785" y="1711"/>
                  </a:lnTo>
                  <a:lnTo>
                    <a:pt x="778" y="1708"/>
                  </a:lnTo>
                  <a:lnTo>
                    <a:pt x="775" y="1704"/>
                  </a:lnTo>
                  <a:lnTo>
                    <a:pt x="770" y="1701"/>
                  </a:lnTo>
                  <a:lnTo>
                    <a:pt x="763" y="1697"/>
                  </a:lnTo>
                  <a:lnTo>
                    <a:pt x="758" y="1691"/>
                  </a:lnTo>
                  <a:lnTo>
                    <a:pt x="758" y="1683"/>
                  </a:lnTo>
                  <a:lnTo>
                    <a:pt x="758" y="1674"/>
                  </a:lnTo>
                  <a:lnTo>
                    <a:pt x="758" y="1666"/>
                  </a:lnTo>
                  <a:lnTo>
                    <a:pt x="754" y="1657"/>
                  </a:lnTo>
                  <a:lnTo>
                    <a:pt x="750" y="1653"/>
                  </a:lnTo>
                  <a:lnTo>
                    <a:pt x="750" y="1642"/>
                  </a:lnTo>
                  <a:lnTo>
                    <a:pt x="746" y="1631"/>
                  </a:lnTo>
                  <a:lnTo>
                    <a:pt x="748" y="1618"/>
                  </a:lnTo>
                  <a:lnTo>
                    <a:pt x="746" y="1612"/>
                  </a:lnTo>
                  <a:lnTo>
                    <a:pt x="748" y="1605"/>
                  </a:lnTo>
                  <a:lnTo>
                    <a:pt x="750" y="1601"/>
                  </a:lnTo>
                  <a:lnTo>
                    <a:pt x="750" y="1599"/>
                  </a:lnTo>
                  <a:lnTo>
                    <a:pt x="753" y="1597"/>
                  </a:lnTo>
                  <a:lnTo>
                    <a:pt x="750" y="1592"/>
                  </a:lnTo>
                  <a:lnTo>
                    <a:pt x="748" y="1584"/>
                  </a:lnTo>
                  <a:lnTo>
                    <a:pt x="746" y="1581"/>
                  </a:lnTo>
                  <a:lnTo>
                    <a:pt x="740" y="1573"/>
                  </a:lnTo>
                  <a:lnTo>
                    <a:pt x="733" y="1577"/>
                  </a:lnTo>
                  <a:lnTo>
                    <a:pt x="729" y="1577"/>
                  </a:lnTo>
                  <a:lnTo>
                    <a:pt x="729" y="1563"/>
                  </a:lnTo>
                  <a:lnTo>
                    <a:pt x="724" y="1556"/>
                  </a:lnTo>
                  <a:lnTo>
                    <a:pt x="727" y="1543"/>
                  </a:lnTo>
                  <a:lnTo>
                    <a:pt x="729" y="1530"/>
                  </a:lnTo>
                  <a:lnTo>
                    <a:pt x="723" y="1500"/>
                  </a:lnTo>
                  <a:lnTo>
                    <a:pt x="724" y="1496"/>
                  </a:lnTo>
                  <a:lnTo>
                    <a:pt x="727" y="1489"/>
                  </a:lnTo>
                  <a:lnTo>
                    <a:pt x="736" y="1476"/>
                  </a:lnTo>
                  <a:lnTo>
                    <a:pt x="746" y="1468"/>
                  </a:lnTo>
                  <a:lnTo>
                    <a:pt x="748" y="1465"/>
                  </a:lnTo>
                  <a:lnTo>
                    <a:pt x="748" y="1452"/>
                  </a:lnTo>
                  <a:lnTo>
                    <a:pt x="746" y="1451"/>
                  </a:lnTo>
                  <a:lnTo>
                    <a:pt x="741" y="1447"/>
                  </a:lnTo>
                  <a:lnTo>
                    <a:pt x="740" y="1438"/>
                  </a:lnTo>
                  <a:lnTo>
                    <a:pt x="744" y="1423"/>
                  </a:lnTo>
                  <a:lnTo>
                    <a:pt x="750" y="1416"/>
                  </a:lnTo>
                  <a:lnTo>
                    <a:pt x="753" y="1407"/>
                  </a:lnTo>
                  <a:lnTo>
                    <a:pt x="753" y="1403"/>
                  </a:lnTo>
                  <a:lnTo>
                    <a:pt x="748" y="1397"/>
                  </a:lnTo>
                  <a:lnTo>
                    <a:pt x="744" y="1390"/>
                  </a:lnTo>
                  <a:lnTo>
                    <a:pt x="741" y="1386"/>
                  </a:lnTo>
                  <a:lnTo>
                    <a:pt x="744" y="1382"/>
                  </a:lnTo>
                  <a:lnTo>
                    <a:pt x="741" y="1380"/>
                  </a:lnTo>
                  <a:lnTo>
                    <a:pt x="741" y="1376"/>
                  </a:lnTo>
                  <a:lnTo>
                    <a:pt x="744" y="1369"/>
                  </a:lnTo>
                  <a:lnTo>
                    <a:pt x="744" y="1367"/>
                  </a:lnTo>
                  <a:lnTo>
                    <a:pt x="741" y="1367"/>
                  </a:lnTo>
                  <a:lnTo>
                    <a:pt x="740" y="1367"/>
                  </a:lnTo>
                  <a:lnTo>
                    <a:pt x="729" y="1367"/>
                  </a:lnTo>
                  <a:lnTo>
                    <a:pt x="727" y="1367"/>
                  </a:lnTo>
                  <a:lnTo>
                    <a:pt x="720" y="1353"/>
                  </a:lnTo>
                  <a:lnTo>
                    <a:pt x="717" y="1336"/>
                  </a:lnTo>
                  <a:lnTo>
                    <a:pt x="707" y="1311"/>
                  </a:lnTo>
                  <a:lnTo>
                    <a:pt x="700" y="1278"/>
                  </a:lnTo>
                  <a:lnTo>
                    <a:pt x="696" y="1277"/>
                  </a:lnTo>
                  <a:lnTo>
                    <a:pt x="695" y="1270"/>
                  </a:lnTo>
                  <a:lnTo>
                    <a:pt x="696" y="1266"/>
                  </a:lnTo>
                  <a:lnTo>
                    <a:pt x="696" y="1264"/>
                  </a:lnTo>
                  <a:lnTo>
                    <a:pt x="692" y="1253"/>
                  </a:lnTo>
                  <a:lnTo>
                    <a:pt x="691" y="1251"/>
                  </a:lnTo>
                  <a:lnTo>
                    <a:pt x="688" y="1251"/>
                  </a:lnTo>
                  <a:lnTo>
                    <a:pt x="679" y="1246"/>
                  </a:lnTo>
                  <a:lnTo>
                    <a:pt x="674" y="1240"/>
                  </a:lnTo>
                  <a:lnTo>
                    <a:pt x="666" y="1236"/>
                  </a:lnTo>
                  <a:lnTo>
                    <a:pt x="662" y="1232"/>
                  </a:lnTo>
                  <a:lnTo>
                    <a:pt x="659" y="1223"/>
                  </a:lnTo>
                  <a:lnTo>
                    <a:pt x="655" y="1220"/>
                  </a:lnTo>
                  <a:lnTo>
                    <a:pt x="654" y="1216"/>
                  </a:lnTo>
                  <a:lnTo>
                    <a:pt x="647" y="1208"/>
                  </a:lnTo>
                  <a:lnTo>
                    <a:pt x="638" y="1203"/>
                  </a:lnTo>
                  <a:lnTo>
                    <a:pt x="638" y="1202"/>
                  </a:lnTo>
                  <a:lnTo>
                    <a:pt x="638" y="1198"/>
                  </a:lnTo>
                  <a:lnTo>
                    <a:pt x="641" y="1188"/>
                  </a:lnTo>
                  <a:lnTo>
                    <a:pt x="649" y="1179"/>
                  </a:lnTo>
                  <a:lnTo>
                    <a:pt x="651" y="1175"/>
                  </a:lnTo>
                  <a:lnTo>
                    <a:pt x="654" y="1174"/>
                  </a:lnTo>
                  <a:lnTo>
                    <a:pt x="662" y="1167"/>
                  </a:lnTo>
                  <a:lnTo>
                    <a:pt x="664" y="1162"/>
                  </a:lnTo>
                  <a:lnTo>
                    <a:pt x="662" y="1128"/>
                  </a:lnTo>
                  <a:lnTo>
                    <a:pt x="671" y="1109"/>
                  </a:lnTo>
                  <a:lnTo>
                    <a:pt x="674" y="1099"/>
                  </a:lnTo>
                  <a:lnTo>
                    <a:pt x="671" y="1087"/>
                  </a:lnTo>
                  <a:lnTo>
                    <a:pt x="666" y="1083"/>
                  </a:lnTo>
                  <a:lnTo>
                    <a:pt x="664" y="1083"/>
                  </a:lnTo>
                  <a:lnTo>
                    <a:pt x="658" y="1079"/>
                  </a:lnTo>
                  <a:lnTo>
                    <a:pt x="637" y="1072"/>
                  </a:lnTo>
                  <a:lnTo>
                    <a:pt x="637" y="1070"/>
                  </a:lnTo>
                  <a:lnTo>
                    <a:pt x="633" y="1063"/>
                  </a:lnTo>
                  <a:lnTo>
                    <a:pt x="628" y="1063"/>
                  </a:lnTo>
                  <a:lnTo>
                    <a:pt x="601" y="1059"/>
                  </a:lnTo>
                  <a:lnTo>
                    <a:pt x="593" y="1058"/>
                  </a:lnTo>
                  <a:lnTo>
                    <a:pt x="583" y="1062"/>
                  </a:lnTo>
                  <a:lnTo>
                    <a:pt x="570" y="1063"/>
                  </a:lnTo>
                  <a:lnTo>
                    <a:pt x="555" y="1055"/>
                  </a:lnTo>
                  <a:lnTo>
                    <a:pt x="550" y="1049"/>
                  </a:lnTo>
                  <a:lnTo>
                    <a:pt x="543" y="1042"/>
                  </a:lnTo>
                  <a:lnTo>
                    <a:pt x="539" y="1038"/>
                  </a:lnTo>
                  <a:lnTo>
                    <a:pt x="535" y="1029"/>
                  </a:lnTo>
                  <a:lnTo>
                    <a:pt x="534" y="1022"/>
                  </a:lnTo>
                  <a:lnTo>
                    <a:pt x="534" y="1017"/>
                  </a:lnTo>
                  <a:lnTo>
                    <a:pt x="534" y="1012"/>
                  </a:lnTo>
                  <a:lnTo>
                    <a:pt x="526" y="1012"/>
                  </a:lnTo>
                  <a:lnTo>
                    <a:pt x="525" y="1010"/>
                  </a:lnTo>
                  <a:lnTo>
                    <a:pt x="517" y="1010"/>
                  </a:lnTo>
                  <a:lnTo>
                    <a:pt x="495" y="1017"/>
                  </a:lnTo>
                  <a:lnTo>
                    <a:pt x="488" y="1018"/>
                  </a:lnTo>
                  <a:lnTo>
                    <a:pt x="480" y="1014"/>
                  </a:lnTo>
                  <a:lnTo>
                    <a:pt x="463" y="1004"/>
                  </a:lnTo>
                  <a:lnTo>
                    <a:pt x="460" y="1000"/>
                  </a:lnTo>
                  <a:lnTo>
                    <a:pt x="450" y="988"/>
                  </a:lnTo>
                  <a:lnTo>
                    <a:pt x="450" y="987"/>
                  </a:lnTo>
                  <a:lnTo>
                    <a:pt x="451" y="980"/>
                  </a:lnTo>
                  <a:lnTo>
                    <a:pt x="450" y="971"/>
                  </a:lnTo>
                  <a:lnTo>
                    <a:pt x="443" y="950"/>
                  </a:lnTo>
                  <a:lnTo>
                    <a:pt x="443" y="946"/>
                  </a:lnTo>
                  <a:lnTo>
                    <a:pt x="451" y="935"/>
                  </a:lnTo>
                  <a:lnTo>
                    <a:pt x="451" y="929"/>
                  </a:lnTo>
                  <a:lnTo>
                    <a:pt x="447" y="926"/>
                  </a:lnTo>
                  <a:lnTo>
                    <a:pt x="436" y="925"/>
                  </a:lnTo>
                  <a:lnTo>
                    <a:pt x="419" y="926"/>
                  </a:lnTo>
                  <a:lnTo>
                    <a:pt x="389" y="933"/>
                  </a:lnTo>
                  <a:lnTo>
                    <a:pt x="369" y="939"/>
                  </a:lnTo>
                  <a:lnTo>
                    <a:pt x="360" y="942"/>
                  </a:lnTo>
                  <a:lnTo>
                    <a:pt x="347" y="942"/>
                  </a:lnTo>
                  <a:lnTo>
                    <a:pt x="330" y="942"/>
                  </a:lnTo>
                  <a:lnTo>
                    <a:pt x="314" y="935"/>
                  </a:lnTo>
                  <a:lnTo>
                    <a:pt x="303" y="930"/>
                  </a:lnTo>
                  <a:lnTo>
                    <a:pt x="294" y="929"/>
                  </a:lnTo>
                  <a:lnTo>
                    <a:pt x="273" y="921"/>
                  </a:lnTo>
                  <a:lnTo>
                    <a:pt x="268" y="916"/>
                  </a:lnTo>
                  <a:lnTo>
                    <a:pt x="265" y="918"/>
                  </a:lnTo>
                  <a:lnTo>
                    <a:pt x="261" y="913"/>
                  </a:lnTo>
                  <a:lnTo>
                    <a:pt x="258" y="913"/>
                  </a:lnTo>
                  <a:lnTo>
                    <a:pt x="256" y="916"/>
                  </a:lnTo>
                  <a:lnTo>
                    <a:pt x="253" y="916"/>
                  </a:lnTo>
                  <a:lnTo>
                    <a:pt x="252" y="916"/>
                  </a:lnTo>
                  <a:lnTo>
                    <a:pt x="249" y="913"/>
                  </a:lnTo>
                  <a:lnTo>
                    <a:pt x="252" y="911"/>
                  </a:lnTo>
                  <a:lnTo>
                    <a:pt x="248" y="909"/>
                  </a:lnTo>
                  <a:lnTo>
                    <a:pt x="248" y="906"/>
                  </a:lnTo>
                  <a:lnTo>
                    <a:pt x="244" y="906"/>
                  </a:lnTo>
                  <a:lnTo>
                    <a:pt x="241" y="905"/>
                  </a:lnTo>
                  <a:lnTo>
                    <a:pt x="244" y="901"/>
                  </a:lnTo>
                  <a:lnTo>
                    <a:pt x="245" y="894"/>
                  </a:lnTo>
                  <a:lnTo>
                    <a:pt x="245" y="889"/>
                  </a:lnTo>
                  <a:lnTo>
                    <a:pt x="248" y="885"/>
                  </a:lnTo>
                  <a:lnTo>
                    <a:pt x="248" y="881"/>
                  </a:lnTo>
                  <a:lnTo>
                    <a:pt x="248" y="880"/>
                  </a:lnTo>
                  <a:lnTo>
                    <a:pt x="249" y="881"/>
                  </a:lnTo>
                  <a:lnTo>
                    <a:pt x="252" y="881"/>
                  </a:lnTo>
                  <a:lnTo>
                    <a:pt x="252" y="875"/>
                  </a:lnTo>
                  <a:lnTo>
                    <a:pt x="258" y="871"/>
                  </a:lnTo>
                  <a:lnTo>
                    <a:pt x="258" y="867"/>
                  </a:lnTo>
                  <a:lnTo>
                    <a:pt x="262" y="863"/>
                  </a:lnTo>
                  <a:lnTo>
                    <a:pt x="265" y="858"/>
                  </a:lnTo>
                  <a:lnTo>
                    <a:pt x="265" y="853"/>
                  </a:lnTo>
                  <a:lnTo>
                    <a:pt x="262" y="848"/>
                  </a:lnTo>
                  <a:lnTo>
                    <a:pt x="265" y="848"/>
                  </a:lnTo>
                  <a:lnTo>
                    <a:pt x="265" y="844"/>
                  </a:lnTo>
                  <a:lnTo>
                    <a:pt x="261" y="840"/>
                  </a:lnTo>
                  <a:lnTo>
                    <a:pt x="261" y="839"/>
                  </a:lnTo>
                  <a:lnTo>
                    <a:pt x="265" y="834"/>
                  </a:lnTo>
                  <a:lnTo>
                    <a:pt x="268" y="834"/>
                  </a:lnTo>
                  <a:lnTo>
                    <a:pt x="265" y="830"/>
                  </a:lnTo>
                  <a:lnTo>
                    <a:pt x="261" y="827"/>
                  </a:lnTo>
                  <a:lnTo>
                    <a:pt x="261" y="822"/>
                  </a:lnTo>
                  <a:lnTo>
                    <a:pt x="262" y="819"/>
                  </a:lnTo>
                  <a:lnTo>
                    <a:pt x="262" y="817"/>
                  </a:lnTo>
                  <a:lnTo>
                    <a:pt x="258" y="817"/>
                  </a:lnTo>
                  <a:lnTo>
                    <a:pt x="258" y="814"/>
                  </a:lnTo>
                  <a:lnTo>
                    <a:pt x="258" y="813"/>
                  </a:lnTo>
                  <a:lnTo>
                    <a:pt x="256" y="809"/>
                  </a:lnTo>
                  <a:lnTo>
                    <a:pt x="256" y="806"/>
                  </a:lnTo>
                  <a:lnTo>
                    <a:pt x="258" y="805"/>
                  </a:lnTo>
                  <a:lnTo>
                    <a:pt x="256" y="802"/>
                  </a:lnTo>
                  <a:lnTo>
                    <a:pt x="245" y="795"/>
                  </a:lnTo>
                  <a:lnTo>
                    <a:pt x="244" y="790"/>
                  </a:lnTo>
                  <a:lnTo>
                    <a:pt x="239" y="782"/>
                  </a:lnTo>
                  <a:lnTo>
                    <a:pt x="239" y="764"/>
                  </a:lnTo>
                  <a:lnTo>
                    <a:pt x="228" y="759"/>
                  </a:lnTo>
                  <a:lnTo>
                    <a:pt x="227" y="755"/>
                  </a:lnTo>
                  <a:lnTo>
                    <a:pt x="222" y="748"/>
                  </a:lnTo>
                  <a:lnTo>
                    <a:pt x="220" y="741"/>
                  </a:lnTo>
                  <a:lnTo>
                    <a:pt x="208" y="731"/>
                  </a:lnTo>
                  <a:lnTo>
                    <a:pt x="204" y="723"/>
                  </a:lnTo>
                  <a:lnTo>
                    <a:pt x="191" y="711"/>
                  </a:lnTo>
                  <a:lnTo>
                    <a:pt x="186" y="706"/>
                  </a:lnTo>
                  <a:lnTo>
                    <a:pt x="187" y="701"/>
                  </a:lnTo>
                  <a:lnTo>
                    <a:pt x="191" y="693"/>
                  </a:lnTo>
                  <a:lnTo>
                    <a:pt x="194" y="686"/>
                  </a:lnTo>
                  <a:lnTo>
                    <a:pt x="194" y="682"/>
                  </a:lnTo>
                  <a:lnTo>
                    <a:pt x="194" y="669"/>
                  </a:lnTo>
                  <a:lnTo>
                    <a:pt x="194" y="662"/>
                  </a:lnTo>
                  <a:lnTo>
                    <a:pt x="186" y="639"/>
                  </a:lnTo>
                  <a:lnTo>
                    <a:pt x="187" y="616"/>
                  </a:lnTo>
                  <a:lnTo>
                    <a:pt x="181" y="612"/>
                  </a:lnTo>
                  <a:lnTo>
                    <a:pt x="178" y="608"/>
                  </a:lnTo>
                  <a:lnTo>
                    <a:pt x="181" y="602"/>
                  </a:lnTo>
                  <a:lnTo>
                    <a:pt x="186" y="598"/>
                  </a:lnTo>
                  <a:lnTo>
                    <a:pt x="195" y="587"/>
                  </a:lnTo>
                  <a:lnTo>
                    <a:pt x="200" y="581"/>
                  </a:lnTo>
                  <a:lnTo>
                    <a:pt x="203" y="5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6831556" y="2332148"/>
              <a:ext cx="565760" cy="663453"/>
            </a:xfrm>
            <a:custGeom>
              <a:avLst/>
              <a:gdLst>
                <a:gd name="T0" fmla="*/ 300 w 1582"/>
                <a:gd name="T1" fmla="*/ 711 h 1852"/>
                <a:gd name="T2" fmla="*/ 326 w 1582"/>
                <a:gd name="T3" fmla="*/ 694 h 1852"/>
                <a:gd name="T4" fmla="*/ 360 w 1582"/>
                <a:gd name="T5" fmla="*/ 674 h 1852"/>
                <a:gd name="T6" fmla="*/ 379 w 1582"/>
                <a:gd name="T7" fmla="*/ 696 h 1852"/>
                <a:gd name="T8" fmla="*/ 437 w 1582"/>
                <a:gd name="T9" fmla="*/ 711 h 1852"/>
                <a:gd name="T10" fmla="*/ 480 w 1582"/>
                <a:gd name="T11" fmla="*/ 682 h 1852"/>
                <a:gd name="T12" fmla="*/ 512 w 1582"/>
                <a:gd name="T13" fmla="*/ 720 h 1852"/>
                <a:gd name="T14" fmla="*/ 525 w 1582"/>
                <a:gd name="T15" fmla="*/ 732 h 1852"/>
                <a:gd name="T16" fmla="*/ 616 w 1582"/>
                <a:gd name="T17" fmla="*/ 732 h 1852"/>
                <a:gd name="T18" fmla="*/ 662 w 1582"/>
                <a:gd name="T19" fmla="*/ 694 h 1852"/>
                <a:gd name="T20" fmla="*/ 719 w 1582"/>
                <a:gd name="T21" fmla="*/ 648 h 1852"/>
                <a:gd name="T22" fmla="*/ 737 w 1582"/>
                <a:gd name="T23" fmla="*/ 585 h 1852"/>
                <a:gd name="T24" fmla="*/ 790 w 1582"/>
                <a:gd name="T25" fmla="*/ 496 h 1852"/>
                <a:gd name="T26" fmla="*/ 801 w 1582"/>
                <a:gd name="T27" fmla="*/ 430 h 1852"/>
                <a:gd name="T28" fmla="*/ 832 w 1582"/>
                <a:gd name="T29" fmla="*/ 392 h 1852"/>
                <a:gd name="T30" fmla="*/ 914 w 1582"/>
                <a:gd name="T31" fmla="*/ 250 h 1852"/>
                <a:gd name="T32" fmla="*/ 968 w 1582"/>
                <a:gd name="T33" fmla="*/ 187 h 1852"/>
                <a:gd name="T34" fmla="*/ 1033 w 1582"/>
                <a:gd name="T35" fmla="*/ 97 h 1852"/>
                <a:gd name="T36" fmla="*/ 1154 w 1582"/>
                <a:gd name="T37" fmla="*/ 90 h 1852"/>
                <a:gd name="T38" fmla="*/ 1203 w 1582"/>
                <a:gd name="T39" fmla="*/ 213 h 1852"/>
                <a:gd name="T40" fmla="*/ 1217 w 1582"/>
                <a:gd name="T41" fmla="*/ 413 h 1852"/>
                <a:gd name="T42" fmla="*/ 1245 w 1582"/>
                <a:gd name="T43" fmla="*/ 522 h 1852"/>
                <a:gd name="T44" fmla="*/ 1278 w 1582"/>
                <a:gd name="T45" fmla="*/ 604 h 1852"/>
                <a:gd name="T46" fmla="*/ 1300 w 1582"/>
                <a:gd name="T47" fmla="*/ 662 h 1852"/>
                <a:gd name="T48" fmla="*/ 1323 w 1582"/>
                <a:gd name="T49" fmla="*/ 748 h 1852"/>
                <a:gd name="T50" fmla="*/ 1432 w 1582"/>
                <a:gd name="T51" fmla="*/ 768 h 1852"/>
                <a:gd name="T52" fmla="*/ 1543 w 1582"/>
                <a:gd name="T53" fmla="*/ 877 h 1852"/>
                <a:gd name="T54" fmla="*/ 1577 w 1582"/>
                <a:gd name="T55" fmla="*/ 1051 h 1852"/>
                <a:gd name="T56" fmla="*/ 1531 w 1582"/>
                <a:gd name="T57" fmla="*/ 1169 h 1852"/>
                <a:gd name="T58" fmla="*/ 1494 w 1582"/>
                <a:gd name="T59" fmla="*/ 1219 h 1852"/>
                <a:gd name="T60" fmla="*/ 1361 w 1582"/>
                <a:gd name="T61" fmla="*/ 1360 h 1852"/>
                <a:gd name="T62" fmla="*/ 1212 w 1582"/>
                <a:gd name="T63" fmla="*/ 1465 h 1852"/>
                <a:gd name="T64" fmla="*/ 1095 w 1582"/>
                <a:gd name="T65" fmla="*/ 1588 h 1852"/>
                <a:gd name="T66" fmla="*/ 1010 w 1582"/>
                <a:gd name="T67" fmla="*/ 1779 h 1852"/>
                <a:gd name="T68" fmla="*/ 917 w 1582"/>
                <a:gd name="T69" fmla="*/ 1813 h 1852"/>
                <a:gd name="T70" fmla="*/ 876 w 1582"/>
                <a:gd name="T71" fmla="*/ 1841 h 1852"/>
                <a:gd name="T72" fmla="*/ 774 w 1582"/>
                <a:gd name="T73" fmla="*/ 1787 h 1852"/>
                <a:gd name="T74" fmla="*/ 764 w 1582"/>
                <a:gd name="T75" fmla="*/ 1724 h 1852"/>
                <a:gd name="T76" fmla="*/ 749 w 1582"/>
                <a:gd name="T77" fmla="*/ 1666 h 1852"/>
                <a:gd name="T78" fmla="*/ 698 w 1582"/>
                <a:gd name="T79" fmla="*/ 1585 h 1852"/>
                <a:gd name="T80" fmla="*/ 617 w 1582"/>
                <a:gd name="T81" fmla="*/ 1496 h 1852"/>
                <a:gd name="T82" fmla="*/ 562 w 1582"/>
                <a:gd name="T83" fmla="*/ 1373 h 1852"/>
                <a:gd name="T84" fmla="*/ 546 w 1582"/>
                <a:gd name="T85" fmla="*/ 1274 h 1852"/>
                <a:gd name="T86" fmla="*/ 529 w 1582"/>
                <a:gd name="T87" fmla="*/ 1195 h 1852"/>
                <a:gd name="T88" fmla="*/ 459 w 1582"/>
                <a:gd name="T89" fmla="*/ 1107 h 1852"/>
                <a:gd name="T90" fmla="*/ 460 w 1582"/>
                <a:gd name="T91" fmla="*/ 1042 h 1852"/>
                <a:gd name="T92" fmla="*/ 422 w 1582"/>
                <a:gd name="T93" fmla="*/ 1008 h 1852"/>
                <a:gd name="T94" fmla="*/ 377 w 1582"/>
                <a:gd name="T95" fmla="*/ 995 h 1852"/>
                <a:gd name="T96" fmla="*/ 340 w 1582"/>
                <a:gd name="T97" fmla="*/ 984 h 1852"/>
                <a:gd name="T98" fmla="*/ 313 w 1582"/>
                <a:gd name="T99" fmla="*/ 978 h 1852"/>
                <a:gd name="T100" fmla="*/ 278 w 1582"/>
                <a:gd name="T101" fmla="*/ 963 h 1852"/>
                <a:gd name="T102" fmla="*/ 248 w 1582"/>
                <a:gd name="T103" fmla="*/ 942 h 1852"/>
                <a:gd name="T104" fmla="*/ 231 w 1582"/>
                <a:gd name="T105" fmla="*/ 913 h 1852"/>
                <a:gd name="T106" fmla="*/ 194 w 1582"/>
                <a:gd name="T107" fmla="*/ 894 h 1852"/>
                <a:gd name="T108" fmla="*/ 169 w 1582"/>
                <a:gd name="T109" fmla="*/ 881 h 1852"/>
                <a:gd name="T110" fmla="*/ 112 w 1582"/>
                <a:gd name="T111" fmla="*/ 875 h 1852"/>
                <a:gd name="T112" fmla="*/ 41 w 1582"/>
                <a:gd name="T113" fmla="*/ 867 h 1852"/>
                <a:gd name="T114" fmla="*/ 37 w 1582"/>
                <a:gd name="T115" fmla="*/ 807 h 1852"/>
                <a:gd name="T116" fmla="*/ 23 w 1582"/>
                <a:gd name="T117" fmla="*/ 756 h 1852"/>
                <a:gd name="T118" fmla="*/ 24 w 1582"/>
                <a:gd name="T119" fmla="*/ 701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2" h="1852">
                  <a:moveTo>
                    <a:pt x="3" y="653"/>
                  </a:moveTo>
                  <a:lnTo>
                    <a:pt x="27" y="652"/>
                  </a:lnTo>
                  <a:lnTo>
                    <a:pt x="41" y="643"/>
                  </a:lnTo>
                  <a:lnTo>
                    <a:pt x="61" y="649"/>
                  </a:lnTo>
                  <a:lnTo>
                    <a:pt x="58" y="677"/>
                  </a:lnTo>
                  <a:lnTo>
                    <a:pt x="70" y="690"/>
                  </a:lnTo>
                  <a:lnTo>
                    <a:pt x="87" y="686"/>
                  </a:lnTo>
                  <a:lnTo>
                    <a:pt x="140" y="727"/>
                  </a:lnTo>
                  <a:lnTo>
                    <a:pt x="218" y="737"/>
                  </a:lnTo>
                  <a:lnTo>
                    <a:pt x="278" y="720"/>
                  </a:lnTo>
                  <a:lnTo>
                    <a:pt x="282" y="718"/>
                  </a:lnTo>
                  <a:lnTo>
                    <a:pt x="286" y="720"/>
                  </a:lnTo>
                  <a:lnTo>
                    <a:pt x="289" y="715"/>
                  </a:lnTo>
                  <a:lnTo>
                    <a:pt x="293" y="715"/>
                  </a:lnTo>
                  <a:lnTo>
                    <a:pt x="296" y="718"/>
                  </a:lnTo>
                  <a:lnTo>
                    <a:pt x="297" y="715"/>
                  </a:lnTo>
                  <a:lnTo>
                    <a:pt x="297" y="714"/>
                  </a:lnTo>
                  <a:lnTo>
                    <a:pt x="300" y="711"/>
                  </a:lnTo>
                  <a:lnTo>
                    <a:pt x="297" y="706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300" y="698"/>
                  </a:lnTo>
                  <a:lnTo>
                    <a:pt x="300" y="701"/>
                  </a:lnTo>
                  <a:lnTo>
                    <a:pt x="304" y="701"/>
                  </a:lnTo>
                  <a:lnTo>
                    <a:pt x="304" y="706"/>
                  </a:lnTo>
                  <a:lnTo>
                    <a:pt x="309" y="707"/>
                  </a:lnTo>
                  <a:lnTo>
                    <a:pt x="310" y="701"/>
                  </a:lnTo>
                  <a:lnTo>
                    <a:pt x="313" y="703"/>
                  </a:lnTo>
                  <a:lnTo>
                    <a:pt x="313" y="701"/>
                  </a:lnTo>
                  <a:lnTo>
                    <a:pt x="314" y="698"/>
                  </a:lnTo>
                  <a:lnTo>
                    <a:pt x="313" y="696"/>
                  </a:lnTo>
                  <a:lnTo>
                    <a:pt x="314" y="691"/>
                  </a:lnTo>
                  <a:lnTo>
                    <a:pt x="319" y="691"/>
                  </a:lnTo>
                  <a:lnTo>
                    <a:pt x="321" y="694"/>
                  </a:lnTo>
                  <a:lnTo>
                    <a:pt x="323" y="691"/>
                  </a:lnTo>
                  <a:lnTo>
                    <a:pt x="326" y="694"/>
                  </a:lnTo>
                  <a:lnTo>
                    <a:pt x="327" y="694"/>
                  </a:lnTo>
                  <a:lnTo>
                    <a:pt x="334" y="691"/>
                  </a:lnTo>
                  <a:lnTo>
                    <a:pt x="336" y="691"/>
                  </a:lnTo>
                  <a:lnTo>
                    <a:pt x="334" y="687"/>
                  </a:lnTo>
                  <a:lnTo>
                    <a:pt x="331" y="687"/>
                  </a:lnTo>
                  <a:lnTo>
                    <a:pt x="330" y="686"/>
                  </a:lnTo>
                  <a:lnTo>
                    <a:pt x="336" y="683"/>
                  </a:lnTo>
                  <a:lnTo>
                    <a:pt x="338" y="679"/>
                  </a:lnTo>
                  <a:lnTo>
                    <a:pt x="340" y="679"/>
                  </a:lnTo>
                  <a:lnTo>
                    <a:pt x="343" y="677"/>
                  </a:lnTo>
                  <a:lnTo>
                    <a:pt x="344" y="677"/>
                  </a:lnTo>
                  <a:lnTo>
                    <a:pt x="347" y="674"/>
                  </a:lnTo>
                  <a:lnTo>
                    <a:pt x="350" y="673"/>
                  </a:lnTo>
                  <a:lnTo>
                    <a:pt x="351" y="673"/>
                  </a:lnTo>
                  <a:lnTo>
                    <a:pt x="355" y="673"/>
                  </a:lnTo>
                  <a:lnTo>
                    <a:pt x="360" y="673"/>
                  </a:lnTo>
                  <a:lnTo>
                    <a:pt x="362" y="674"/>
                  </a:lnTo>
                  <a:lnTo>
                    <a:pt x="360" y="674"/>
                  </a:lnTo>
                  <a:lnTo>
                    <a:pt x="355" y="677"/>
                  </a:lnTo>
                  <a:lnTo>
                    <a:pt x="360" y="679"/>
                  </a:lnTo>
                  <a:lnTo>
                    <a:pt x="362" y="677"/>
                  </a:lnTo>
                  <a:lnTo>
                    <a:pt x="364" y="682"/>
                  </a:lnTo>
                  <a:lnTo>
                    <a:pt x="367" y="679"/>
                  </a:lnTo>
                  <a:lnTo>
                    <a:pt x="364" y="683"/>
                  </a:lnTo>
                  <a:lnTo>
                    <a:pt x="360" y="686"/>
                  </a:lnTo>
                  <a:lnTo>
                    <a:pt x="362" y="690"/>
                  </a:lnTo>
                  <a:lnTo>
                    <a:pt x="360" y="690"/>
                  </a:lnTo>
                  <a:lnTo>
                    <a:pt x="358" y="691"/>
                  </a:lnTo>
                  <a:lnTo>
                    <a:pt x="358" y="694"/>
                  </a:lnTo>
                  <a:lnTo>
                    <a:pt x="362" y="694"/>
                  </a:lnTo>
                  <a:lnTo>
                    <a:pt x="364" y="691"/>
                  </a:lnTo>
                  <a:lnTo>
                    <a:pt x="371" y="694"/>
                  </a:lnTo>
                  <a:lnTo>
                    <a:pt x="375" y="694"/>
                  </a:lnTo>
                  <a:lnTo>
                    <a:pt x="377" y="698"/>
                  </a:lnTo>
                  <a:lnTo>
                    <a:pt x="379" y="698"/>
                  </a:lnTo>
                  <a:lnTo>
                    <a:pt x="379" y="696"/>
                  </a:lnTo>
                  <a:lnTo>
                    <a:pt x="385" y="696"/>
                  </a:lnTo>
                  <a:lnTo>
                    <a:pt x="385" y="698"/>
                  </a:lnTo>
                  <a:lnTo>
                    <a:pt x="388" y="696"/>
                  </a:lnTo>
                  <a:lnTo>
                    <a:pt x="388" y="703"/>
                  </a:lnTo>
                  <a:lnTo>
                    <a:pt x="394" y="703"/>
                  </a:lnTo>
                  <a:lnTo>
                    <a:pt x="396" y="703"/>
                  </a:lnTo>
                  <a:lnTo>
                    <a:pt x="398" y="706"/>
                  </a:lnTo>
                  <a:lnTo>
                    <a:pt x="401" y="706"/>
                  </a:lnTo>
                  <a:lnTo>
                    <a:pt x="401" y="703"/>
                  </a:lnTo>
                  <a:lnTo>
                    <a:pt x="405" y="703"/>
                  </a:lnTo>
                  <a:lnTo>
                    <a:pt x="409" y="707"/>
                  </a:lnTo>
                  <a:lnTo>
                    <a:pt x="412" y="707"/>
                  </a:lnTo>
                  <a:lnTo>
                    <a:pt x="416" y="707"/>
                  </a:lnTo>
                  <a:lnTo>
                    <a:pt x="420" y="711"/>
                  </a:lnTo>
                  <a:lnTo>
                    <a:pt x="426" y="711"/>
                  </a:lnTo>
                  <a:lnTo>
                    <a:pt x="430" y="710"/>
                  </a:lnTo>
                  <a:lnTo>
                    <a:pt x="433" y="710"/>
                  </a:lnTo>
                  <a:lnTo>
                    <a:pt x="437" y="711"/>
                  </a:lnTo>
                  <a:lnTo>
                    <a:pt x="442" y="710"/>
                  </a:lnTo>
                  <a:lnTo>
                    <a:pt x="446" y="711"/>
                  </a:lnTo>
                  <a:lnTo>
                    <a:pt x="450" y="710"/>
                  </a:lnTo>
                  <a:lnTo>
                    <a:pt x="450" y="707"/>
                  </a:lnTo>
                  <a:lnTo>
                    <a:pt x="447" y="706"/>
                  </a:lnTo>
                  <a:lnTo>
                    <a:pt x="446" y="701"/>
                  </a:lnTo>
                  <a:lnTo>
                    <a:pt x="447" y="701"/>
                  </a:lnTo>
                  <a:lnTo>
                    <a:pt x="456" y="706"/>
                  </a:lnTo>
                  <a:lnTo>
                    <a:pt x="459" y="701"/>
                  </a:lnTo>
                  <a:lnTo>
                    <a:pt x="460" y="701"/>
                  </a:lnTo>
                  <a:lnTo>
                    <a:pt x="463" y="698"/>
                  </a:lnTo>
                  <a:lnTo>
                    <a:pt x="467" y="698"/>
                  </a:lnTo>
                  <a:lnTo>
                    <a:pt x="470" y="694"/>
                  </a:lnTo>
                  <a:lnTo>
                    <a:pt x="474" y="694"/>
                  </a:lnTo>
                  <a:lnTo>
                    <a:pt x="476" y="691"/>
                  </a:lnTo>
                  <a:lnTo>
                    <a:pt x="478" y="690"/>
                  </a:lnTo>
                  <a:lnTo>
                    <a:pt x="480" y="686"/>
                  </a:lnTo>
                  <a:lnTo>
                    <a:pt x="480" y="682"/>
                  </a:lnTo>
                  <a:lnTo>
                    <a:pt x="484" y="679"/>
                  </a:lnTo>
                  <a:lnTo>
                    <a:pt x="488" y="679"/>
                  </a:lnTo>
                  <a:lnTo>
                    <a:pt x="491" y="683"/>
                  </a:lnTo>
                  <a:lnTo>
                    <a:pt x="493" y="682"/>
                  </a:lnTo>
                  <a:lnTo>
                    <a:pt x="495" y="686"/>
                  </a:lnTo>
                  <a:lnTo>
                    <a:pt x="495" y="690"/>
                  </a:lnTo>
                  <a:lnTo>
                    <a:pt x="497" y="691"/>
                  </a:lnTo>
                  <a:lnTo>
                    <a:pt x="501" y="694"/>
                  </a:lnTo>
                  <a:lnTo>
                    <a:pt x="505" y="694"/>
                  </a:lnTo>
                  <a:lnTo>
                    <a:pt x="505" y="698"/>
                  </a:lnTo>
                  <a:lnTo>
                    <a:pt x="512" y="701"/>
                  </a:lnTo>
                  <a:lnTo>
                    <a:pt x="512" y="706"/>
                  </a:lnTo>
                  <a:lnTo>
                    <a:pt x="517" y="707"/>
                  </a:lnTo>
                  <a:lnTo>
                    <a:pt x="521" y="706"/>
                  </a:lnTo>
                  <a:lnTo>
                    <a:pt x="524" y="710"/>
                  </a:lnTo>
                  <a:lnTo>
                    <a:pt x="514" y="715"/>
                  </a:lnTo>
                  <a:lnTo>
                    <a:pt x="512" y="714"/>
                  </a:lnTo>
                  <a:lnTo>
                    <a:pt x="512" y="720"/>
                  </a:lnTo>
                  <a:lnTo>
                    <a:pt x="510" y="723"/>
                  </a:lnTo>
                  <a:lnTo>
                    <a:pt x="505" y="723"/>
                  </a:lnTo>
                  <a:lnTo>
                    <a:pt x="508" y="724"/>
                  </a:lnTo>
                  <a:lnTo>
                    <a:pt x="505" y="728"/>
                  </a:lnTo>
                  <a:lnTo>
                    <a:pt x="504" y="731"/>
                  </a:lnTo>
                  <a:lnTo>
                    <a:pt x="504" y="732"/>
                  </a:lnTo>
                  <a:lnTo>
                    <a:pt x="505" y="735"/>
                  </a:lnTo>
                  <a:lnTo>
                    <a:pt x="508" y="735"/>
                  </a:lnTo>
                  <a:lnTo>
                    <a:pt x="505" y="732"/>
                  </a:lnTo>
                  <a:lnTo>
                    <a:pt x="508" y="732"/>
                  </a:lnTo>
                  <a:lnTo>
                    <a:pt x="510" y="735"/>
                  </a:lnTo>
                  <a:lnTo>
                    <a:pt x="512" y="732"/>
                  </a:lnTo>
                  <a:lnTo>
                    <a:pt x="514" y="731"/>
                  </a:lnTo>
                  <a:lnTo>
                    <a:pt x="517" y="731"/>
                  </a:lnTo>
                  <a:lnTo>
                    <a:pt x="519" y="728"/>
                  </a:lnTo>
                  <a:lnTo>
                    <a:pt x="521" y="728"/>
                  </a:lnTo>
                  <a:lnTo>
                    <a:pt x="524" y="731"/>
                  </a:lnTo>
                  <a:lnTo>
                    <a:pt x="525" y="732"/>
                  </a:lnTo>
                  <a:lnTo>
                    <a:pt x="525" y="731"/>
                  </a:lnTo>
                  <a:lnTo>
                    <a:pt x="528" y="732"/>
                  </a:lnTo>
                  <a:lnTo>
                    <a:pt x="529" y="731"/>
                  </a:lnTo>
                  <a:lnTo>
                    <a:pt x="536" y="731"/>
                  </a:lnTo>
                  <a:lnTo>
                    <a:pt x="541" y="728"/>
                  </a:lnTo>
                  <a:lnTo>
                    <a:pt x="551" y="727"/>
                  </a:lnTo>
                  <a:lnTo>
                    <a:pt x="563" y="727"/>
                  </a:lnTo>
                  <a:lnTo>
                    <a:pt x="570" y="727"/>
                  </a:lnTo>
                  <a:lnTo>
                    <a:pt x="575" y="731"/>
                  </a:lnTo>
                  <a:lnTo>
                    <a:pt x="575" y="732"/>
                  </a:lnTo>
                  <a:lnTo>
                    <a:pt x="579" y="737"/>
                  </a:lnTo>
                  <a:lnTo>
                    <a:pt x="582" y="739"/>
                  </a:lnTo>
                  <a:lnTo>
                    <a:pt x="592" y="739"/>
                  </a:lnTo>
                  <a:lnTo>
                    <a:pt x="600" y="744"/>
                  </a:lnTo>
                  <a:lnTo>
                    <a:pt x="613" y="741"/>
                  </a:lnTo>
                  <a:lnTo>
                    <a:pt x="616" y="735"/>
                  </a:lnTo>
                  <a:lnTo>
                    <a:pt x="613" y="732"/>
                  </a:lnTo>
                  <a:lnTo>
                    <a:pt x="616" y="732"/>
                  </a:lnTo>
                  <a:lnTo>
                    <a:pt x="617" y="735"/>
                  </a:lnTo>
                  <a:lnTo>
                    <a:pt x="617" y="732"/>
                  </a:lnTo>
                  <a:lnTo>
                    <a:pt x="621" y="732"/>
                  </a:lnTo>
                  <a:lnTo>
                    <a:pt x="624" y="735"/>
                  </a:lnTo>
                  <a:lnTo>
                    <a:pt x="626" y="732"/>
                  </a:lnTo>
                  <a:lnTo>
                    <a:pt x="628" y="727"/>
                  </a:lnTo>
                  <a:lnTo>
                    <a:pt x="631" y="724"/>
                  </a:lnTo>
                  <a:lnTo>
                    <a:pt x="631" y="720"/>
                  </a:lnTo>
                  <a:lnTo>
                    <a:pt x="635" y="718"/>
                  </a:lnTo>
                  <a:lnTo>
                    <a:pt x="635" y="711"/>
                  </a:lnTo>
                  <a:lnTo>
                    <a:pt x="641" y="711"/>
                  </a:lnTo>
                  <a:lnTo>
                    <a:pt x="641" y="710"/>
                  </a:lnTo>
                  <a:lnTo>
                    <a:pt x="640" y="706"/>
                  </a:lnTo>
                  <a:lnTo>
                    <a:pt x="645" y="706"/>
                  </a:lnTo>
                  <a:lnTo>
                    <a:pt x="645" y="703"/>
                  </a:lnTo>
                  <a:lnTo>
                    <a:pt x="648" y="703"/>
                  </a:lnTo>
                  <a:lnTo>
                    <a:pt x="658" y="698"/>
                  </a:lnTo>
                  <a:lnTo>
                    <a:pt x="662" y="694"/>
                  </a:lnTo>
                  <a:lnTo>
                    <a:pt x="665" y="696"/>
                  </a:lnTo>
                  <a:lnTo>
                    <a:pt x="665" y="691"/>
                  </a:lnTo>
                  <a:lnTo>
                    <a:pt x="667" y="694"/>
                  </a:lnTo>
                  <a:lnTo>
                    <a:pt x="669" y="691"/>
                  </a:lnTo>
                  <a:lnTo>
                    <a:pt x="675" y="690"/>
                  </a:lnTo>
                  <a:lnTo>
                    <a:pt x="678" y="687"/>
                  </a:lnTo>
                  <a:lnTo>
                    <a:pt x="679" y="687"/>
                  </a:lnTo>
                  <a:lnTo>
                    <a:pt x="684" y="686"/>
                  </a:lnTo>
                  <a:lnTo>
                    <a:pt x="684" y="683"/>
                  </a:lnTo>
                  <a:lnTo>
                    <a:pt x="702" y="670"/>
                  </a:lnTo>
                  <a:lnTo>
                    <a:pt x="703" y="666"/>
                  </a:lnTo>
                  <a:lnTo>
                    <a:pt x="702" y="665"/>
                  </a:lnTo>
                  <a:lnTo>
                    <a:pt x="708" y="657"/>
                  </a:lnTo>
                  <a:lnTo>
                    <a:pt x="708" y="653"/>
                  </a:lnTo>
                  <a:lnTo>
                    <a:pt x="710" y="652"/>
                  </a:lnTo>
                  <a:lnTo>
                    <a:pt x="712" y="649"/>
                  </a:lnTo>
                  <a:lnTo>
                    <a:pt x="716" y="649"/>
                  </a:lnTo>
                  <a:lnTo>
                    <a:pt x="719" y="648"/>
                  </a:lnTo>
                  <a:lnTo>
                    <a:pt x="716" y="645"/>
                  </a:lnTo>
                  <a:lnTo>
                    <a:pt x="719" y="640"/>
                  </a:lnTo>
                  <a:lnTo>
                    <a:pt x="725" y="640"/>
                  </a:lnTo>
                  <a:lnTo>
                    <a:pt x="725" y="633"/>
                  </a:lnTo>
                  <a:lnTo>
                    <a:pt x="732" y="628"/>
                  </a:lnTo>
                  <a:lnTo>
                    <a:pt x="736" y="628"/>
                  </a:lnTo>
                  <a:lnTo>
                    <a:pt x="736" y="624"/>
                  </a:lnTo>
                  <a:lnTo>
                    <a:pt x="733" y="616"/>
                  </a:lnTo>
                  <a:lnTo>
                    <a:pt x="737" y="615"/>
                  </a:lnTo>
                  <a:lnTo>
                    <a:pt x="740" y="615"/>
                  </a:lnTo>
                  <a:lnTo>
                    <a:pt x="740" y="612"/>
                  </a:lnTo>
                  <a:lnTo>
                    <a:pt x="741" y="608"/>
                  </a:lnTo>
                  <a:lnTo>
                    <a:pt x="744" y="608"/>
                  </a:lnTo>
                  <a:lnTo>
                    <a:pt x="741" y="602"/>
                  </a:lnTo>
                  <a:lnTo>
                    <a:pt x="736" y="598"/>
                  </a:lnTo>
                  <a:lnTo>
                    <a:pt x="737" y="594"/>
                  </a:lnTo>
                  <a:lnTo>
                    <a:pt x="733" y="590"/>
                  </a:lnTo>
                  <a:lnTo>
                    <a:pt x="737" y="585"/>
                  </a:lnTo>
                  <a:lnTo>
                    <a:pt x="740" y="583"/>
                  </a:lnTo>
                  <a:lnTo>
                    <a:pt x="741" y="585"/>
                  </a:lnTo>
                  <a:lnTo>
                    <a:pt x="747" y="574"/>
                  </a:lnTo>
                  <a:lnTo>
                    <a:pt x="749" y="570"/>
                  </a:lnTo>
                  <a:lnTo>
                    <a:pt x="753" y="561"/>
                  </a:lnTo>
                  <a:lnTo>
                    <a:pt x="757" y="553"/>
                  </a:lnTo>
                  <a:lnTo>
                    <a:pt x="757" y="550"/>
                  </a:lnTo>
                  <a:lnTo>
                    <a:pt x="760" y="546"/>
                  </a:lnTo>
                  <a:lnTo>
                    <a:pt x="757" y="541"/>
                  </a:lnTo>
                  <a:lnTo>
                    <a:pt x="760" y="537"/>
                  </a:lnTo>
                  <a:lnTo>
                    <a:pt x="766" y="526"/>
                  </a:lnTo>
                  <a:lnTo>
                    <a:pt x="768" y="520"/>
                  </a:lnTo>
                  <a:lnTo>
                    <a:pt x="777" y="508"/>
                  </a:lnTo>
                  <a:lnTo>
                    <a:pt x="781" y="503"/>
                  </a:lnTo>
                  <a:lnTo>
                    <a:pt x="783" y="505"/>
                  </a:lnTo>
                  <a:lnTo>
                    <a:pt x="785" y="505"/>
                  </a:lnTo>
                  <a:lnTo>
                    <a:pt x="790" y="499"/>
                  </a:lnTo>
                  <a:lnTo>
                    <a:pt x="790" y="496"/>
                  </a:lnTo>
                  <a:lnTo>
                    <a:pt x="787" y="496"/>
                  </a:lnTo>
                  <a:lnTo>
                    <a:pt x="785" y="495"/>
                  </a:lnTo>
                  <a:lnTo>
                    <a:pt x="785" y="491"/>
                  </a:lnTo>
                  <a:lnTo>
                    <a:pt x="785" y="488"/>
                  </a:lnTo>
                  <a:lnTo>
                    <a:pt x="787" y="488"/>
                  </a:lnTo>
                  <a:lnTo>
                    <a:pt x="790" y="484"/>
                  </a:lnTo>
                  <a:lnTo>
                    <a:pt x="794" y="475"/>
                  </a:lnTo>
                  <a:lnTo>
                    <a:pt x="794" y="471"/>
                  </a:lnTo>
                  <a:lnTo>
                    <a:pt x="794" y="468"/>
                  </a:lnTo>
                  <a:lnTo>
                    <a:pt x="795" y="462"/>
                  </a:lnTo>
                  <a:lnTo>
                    <a:pt x="798" y="459"/>
                  </a:lnTo>
                  <a:lnTo>
                    <a:pt x="802" y="451"/>
                  </a:lnTo>
                  <a:lnTo>
                    <a:pt x="807" y="442"/>
                  </a:lnTo>
                  <a:lnTo>
                    <a:pt x="801" y="437"/>
                  </a:lnTo>
                  <a:lnTo>
                    <a:pt x="802" y="433"/>
                  </a:lnTo>
                  <a:lnTo>
                    <a:pt x="805" y="430"/>
                  </a:lnTo>
                  <a:lnTo>
                    <a:pt x="802" y="428"/>
                  </a:lnTo>
                  <a:lnTo>
                    <a:pt x="801" y="430"/>
                  </a:lnTo>
                  <a:lnTo>
                    <a:pt x="798" y="428"/>
                  </a:lnTo>
                  <a:lnTo>
                    <a:pt x="801" y="424"/>
                  </a:lnTo>
                  <a:lnTo>
                    <a:pt x="802" y="426"/>
                  </a:lnTo>
                  <a:lnTo>
                    <a:pt x="805" y="424"/>
                  </a:lnTo>
                  <a:lnTo>
                    <a:pt x="802" y="421"/>
                  </a:lnTo>
                  <a:lnTo>
                    <a:pt x="805" y="417"/>
                  </a:lnTo>
                  <a:lnTo>
                    <a:pt x="807" y="413"/>
                  </a:lnTo>
                  <a:lnTo>
                    <a:pt x="811" y="410"/>
                  </a:lnTo>
                  <a:lnTo>
                    <a:pt x="815" y="413"/>
                  </a:lnTo>
                  <a:lnTo>
                    <a:pt x="814" y="401"/>
                  </a:lnTo>
                  <a:lnTo>
                    <a:pt x="818" y="397"/>
                  </a:lnTo>
                  <a:lnTo>
                    <a:pt x="818" y="393"/>
                  </a:lnTo>
                  <a:lnTo>
                    <a:pt x="822" y="392"/>
                  </a:lnTo>
                  <a:lnTo>
                    <a:pt x="826" y="389"/>
                  </a:lnTo>
                  <a:lnTo>
                    <a:pt x="826" y="387"/>
                  </a:lnTo>
                  <a:lnTo>
                    <a:pt x="828" y="385"/>
                  </a:lnTo>
                  <a:lnTo>
                    <a:pt x="831" y="387"/>
                  </a:lnTo>
                  <a:lnTo>
                    <a:pt x="832" y="392"/>
                  </a:lnTo>
                  <a:lnTo>
                    <a:pt x="836" y="389"/>
                  </a:lnTo>
                  <a:lnTo>
                    <a:pt x="839" y="387"/>
                  </a:lnTo>
                  <a:lnTo>
                    <a:pt x="848" y="375"/>
                  </a:lnTo>
                  <a:lnTo>
                    <a:pt x="849" y="372"/>
                  </a:lnTo>
                  <a:lnTo>
                    <a:pt x="849" y="368"/>
                  </a:lnTo>
                  <a:lnTo>
                    <a:pt x="860" y="355"/>
                  </a:lnTo>
                  <a:lnTo>
                    <a:pt x="863" y="348"/>
                  </a:lnTo>
                  <a:lnTo>
                    <a:pt x="876" y="322"/>
                  </a:lnTo>
                  <a:lnTo>
                    <a:pt x="880" y="318"/>
                  </a:lnTo>
                  <a:lnTo>
                    <a:pt x="882" y="310"/>
                  </a:lnTo>
                  <a:lnTo>
                    <a:pt x="884" y="308"/>
                  </a:lnTo>
                  <a:lnTo>
                    <a:pt x="889" y="304"/>
                  </a:lnTo>
                  <a:lnTo>
                    <a:pt x="886" y="301"/>
                  </a:lnTo>
                  <a:lnTo>
                    <a:pt x="893" y="298"/>
                  </a:lnTo>
                  <a:lnTo>
                    <a:pt x="903" y="276"/>
                  </a:lnTo>
                  <a:lnTo>
                    <a:pt x="910" y="269"/>
                  </a:lnTo>
                  <a:lnTo>
                    <a:pt x="913" y="264"/>
                  </a:lnTo>
                  <a:lnTo>
                    <a:pt x="914" y="250"/>
                  </a:lnTo>
                  <a:lnTo>
                    <a:pt x="917" y="247"/>
                  </a:lnTo>
                  <a:lnTo>
                    <a:pt x="918" y="246"/>
                  </a:lnTo>
                  <a:lnTo>
                    <a:pt x="921" y="235"/>
                  </a:lnTo>
                  <a:lnTo>
                    <a:pt x="925" y="230"/>
                  </a:lnTo>
                  <a:lnTo>
                    <a:pt x="934" y="232"/>
                  </a:lnTo>
                  <a:lnTo>
                    <a:pt x="935" y="226"/>
                  </a:lnTo>
                  <a:lnTo>
                    <a:pt x="934" y="218"/>
                  </a:lnTo>
                  <a:lnTo>
                    <a:pt x="935" y="213"/>
                  </a:lnTo>
                  <a:lnTo>
                    <a:pt x="940" y="211"/>
                  </a:lnTo>
                  <a:lnTo>
                    <a:pt x="942" y="209"/>
                  </a:lnTo>
                  <a:lnTo>
                    <a:pt x="947" y="209"/>
                  </a:lnTo>
                  <a:lnTo>
                    <a:pt x="951" y="206"/>
                  </a:lnTo>
                  <a:lnTo>
                    <a:pt x="955" y="201"/>
                  </a:lnTo>
                  <a:lnTo>
                    <a:pt x="955" y="198"/>
                  </a:lnTo>
                  <a:lnTo>
                    <a:pt x="956" y="196"/>
                  </a:lnTo>
                  <a:lnTo>
                    <a:pt x="959" y="194"/>
                  </a:lnTo>
                  <a:lnTo>
                    <a:pt x="965" y="192"/>
                  </a:lnTo>
                  <a:lnTo>
                    <a:pt x="968" y="187"/>
                  </a:lnTo>
                  <a:lnTo>
                    <a:pt x="968" y="185"/>
                  </a:lnTo>
                  <a:lnTo>
                    <a:pt x="975" y="181"/>
                  </a:lnTo>
                  <a:lnTo>
                    <a:pt x="979" y="174"/>
                  </a:lnTo>
                  <a:lnTo>
                    <a:pt x="981" y="168"/>
                  </a:lnTo>
                  <a:lnTo>
                    <a:pt x="981" y="161"/>
                  </a:lnTo>
                  <a:lnTo>
                    <a:pt x="981" y="157"/>
                  </a:lnTo>
                  <a:lnTo>
                    <a:pt x="983" y="153"/>
                  </a:lnTo>
                  <a:lnTo>
                    <a:pt x="989" y="147"/>
                  </a:lnTo>
                  <a:lnTo>
                    <a:pt x="992" y="144"/>
                  </a:lnTo>
                  <a:lnTo>
                    <a:pt x="1002" y="143"/>
                  </a:lnTo>
                  <a:lnTo>
                    <a:pt x="1006" y="140"/>
                  </a:lnTo>
                  <a:lnTo>
                    <a:pt x="1010" y="136"/>
                  </a:lnTo>
                  <a:lnTo>
                    <a:pt x="1017" y="134"/>
                  </a:lnTo>
                  <a:lnTo>
                    <a:pt x="1024" y="129"/>
                  </a:lnTo>
                  <a:lnTo>
                    <a:pt x="1024" y="123"/>
                  </a:lnTo>
                  <a:lnTo>
                    <a:pt x="1024" y="119"/>
                  </a:lnTo>
                  <a:lnTo>
                    <a:pt x="1026" y="114"/>
                  </a:lnTo>
                  <a:lnTo>
                    <a:pt x="1033" y="97"/>
                  </a:lnTo>
                  <a:lnTo>
                    <a:pt x="1037" y="89"/>
                  </a:lnTo>
                  <a:lnTo>
                    <a:pt x="1039" y="80"/>
                  </a:lnTo>
                  <a:lnTo>
                    <a:pt x="1039" y="69"/>
                  </a:lnTo>
                  <a:lnTo>
                    <a:pt x="1041" y="66"/>
                  </a:lnTo>
                  <a:lnTo>
                    <a:pt x="1043" y="58"/>
                  </a:lnTo>
                  <a:lnTo>
                    <a:pt x="1046" y="31"/>
                  </a:lnTo>
                  <a:lnTo>
                    <a:pt x="1051" y="7"/>
                  </a:lnTo>
                  <a:lnTo>
                    <a:pt x="1054" y="4"/>
                  </a:lnTo>
                  <a:lnTo>
                    <a:pt x="1055" y="3"/>
                  </a:lnTo>
                  <a:lnTo>
                    <a:pt x="1064" y="0"/>
                  </a:lnTo>
                  <a:lnTo>
                    <a:pt x="1068" y="4"/>
                  </a:lnTo>
                  <a:lnTo>
                    <a:pt x="1072" y="4"/>
                  </a:lnTo>
                  <a:lnTo>
                    <a:pt x="1084" y="15"/>
                  </a:lnTo>
                  <a:lnTo>
                    <a:pt x="1092" y="22"/>
                  </a:lnTo>
                  <a:lnTo>
                    <a:pt x="1118" y="48"/>
                  </a:lnTo>
                  <a:lnTo>
                    <a:pt x="1149" y="80"/>
                  </a:lnTo>
                  <a:lnTo>
                    <a:pt x="1149" y="82"/>
                  </a:lnTo>
                  <a:lnTo>
                    <a:pt x="1154" y="90"/>
                  </a:lnTo>
                  <a:lnTo>
                    <a:pt x="1157" y="97"/>
                  </a:lnTo>
                  <a:lnTo>
                    <a:pt x="1162" y="103"/>
                  </a:lnTo>
                  <a:lnTo>
                    <a:pt x="1167" y="123"/>
                  </a:lnTo>
                  <a:lnTo>
                    <a:pt x="1167" y="124"/>
                  </a:lnTo>
                  <a:lnTo>
                    <a:pt x="1170" y="127"/>
                  </a:lnTo>
                  <a:lnTo>
                    <a:pt x="1170" y="140"/>
                  </a:lnTo>
                  <a:lnTo>
                    <a:pt x="1171" y="147"/>
                  </a:lnTo>
                  <a:lnTo>
                    <a:pt x="1171" y="155"/>
                  </a:lnTo>
                  <a:lnTo>
                    <a:pt x="1171" y="161"/>
                  </a:lnTo>
                  <a:lnTo>
                    <a:pt x="1174" y="164"/>
                  </a:lnTo>
                  <a:lnTo>
                    <a:pt x="1188" y="172"/>
                  </a:lnTo>
                  <a:lnTo>
                    <a:pt x="1198" y="172"/>
                  </a:lnTo>
                  <a:lnTo>
                    <a:pt x="1203" y="177"/>
                  </a:lnTo>
                  <a:lnTo>
                    <a:pt x="1203" y="178"/>
                  </a:lnTo>
                  <a:lnTo>
                    <a:pt x="1204" y="178"/>
                  </a:lnTo>
                  <a:lnTo>
                    <a:pt x="1204" y="192"/>
                  </a:lnTo>
                  <a:lnTo>
                    <a:pt x="1203" y="198"/>
                  </a:lnTo>
                  <a:lnTo>
                    <a:pt x="1203" y="213"/>
                  </a:lnTo>
                  <a:lnTo>
                    <a:pt x="1203" y="218"/>
                  </a:lnTo>
                  <a:lnTo>
                    <a:pt x="1203" y="222"/>
                  </a:lnTo>
                  <a:lnTo>
                    <a:pt x="1200" y="223"/>
                  </a:lnTo>
                  <a:lnTo>
                    <a:pt x="1203" y="230"/>
                  </a:lnTo>
                  <a:lnTo>
                    <a:pt x="1200" y="235"/>
                  </a:lnTo>
                  <a:lnTo>
                    <a:pt x="1200" y="239"/>
                  </a:lnTo>
                  <a:lnTo>
                    <a:pt x="1200" y="247"/>
                  </a:lnTo>
                  <a:lnTo>
                    <a:pt x="1203" y="263"/>
                  </a:lnTo>
                  <a:lnTo>
                    <a:pt x="1207" y="310"/>
                  </a:lnTo>
                  <a:lnTo>
                    <a:pt x="1203" y="321"/>
                  </a:lnTo>
                  <a:lnTo>
                    <a:pt x="1203" y="318"/>
                  </a:lnTo>
                  <a:lnTo>
                    <a:pt x="1200" y="321"/>
                  </a:lnTo>
                  <a:lnTo>
                    <a:pt x="1200" y="322"/>
                  </a:lnTo>
                  <a:lnTo>
                    <a:pt x="1200" y="342"/>
                  </a:lnTo>
                  <a:lnTo>
                    <a:pt x="1203" y="348"/>
                  </a:lnTo>
                  <a:lnTo>
                    <a:pt x="1221" y="401"/>
                  </a:lnTo>
                  <a:lnTo>
                    <a:pt x="1220" y="409"/>
                  </a:lnTo>
                  <a:lnTo>
                    <a:pt x="1217" y="413"/>
                  </a:lnTo>
                  <a:lnTo>
                    <a:pt x="1217" y="420"/>
                  </a:lnTo>
                  <a:lnTo>
                    <a:pt x="1217" y="424"/>
                  </a:lnTo>
                  <a:lnTo>
                    <a:pt x="1220" y="433"/>
                  </a:lnTo>
                  <a:lnTo>
                    <a:pt x="1225" y="438"/>
                  </a:lnTo>
                  <a:lnTo>
                    <a:pt x="1225" y="442"/>
                  </a:lnTo>
                  <a:lnTo>
                    <a:pt x="1224" y="447"/>
                  </a:lnTo>
                  <a:lnTo>
                    <a:pt x="1224" y="454"/>
                  </a:lnTo>
                  <a:lnTo>
                    <a:pt x="1225" y="458"/>
                  </a:lnTo>
                  <a:lnTo>
                    <a:pt x="1228" y="464"/>
                  </a:lnTo>
                  <a:lnTo>
                    <a:pt x="1232" y="468"/>
                  </a:lnTo>
                  <a:lnTo>
                    <a:pt x="1232" y="478"/>
                  </a:lnTo>
                  <a:lnTo>
                    <a:pt x="1232" y="482"/>
                  </a:lnTo>
                  <a:lnTo>
                    <a:pt x="1234" y="491"/>
                  </a:lnTo>
                  <a:lnTo>
                    <a:pt x="1237" y="495"/>
                  </a:lnTo>
                  <a:lnTo>
                    <a:pt x="1238" y="500"/>
                  </a:lnTo>
                  <a:lnTo>
                    <a:pt x="1245" y="508"/>
                  </a:lnTo>
                  <a:lnTo>
                    <a:pt x="1245" y="516"/>
                  </a:lnTo>
                  <a:lnTo>
                    <a:pt x="1245" y="522"/>
                  </a:lnTo>
                  <a:lnTo>
                    <a:pt x="1246" y="529"/>
                  </a:lnTo>
                  <a:lnTo>
                    <a:pt x="1245" y="533"/>
                  </a:lnTo>
                  <a:lnTo>
                    <a:pt x="1251" y="532"/>
                  </a:lnTo>
                  <a:lnTo>
                    <a:pt x="1256" y="536"/>
                  </a:lnTo>
                  <a:lnTo>
                    <a:pt x="1258" y="536"/>
                  </a:lnTo>
                  <a:lnTo>
                    <a:pt x="1261" y="540"/>
                  </a:lnTo>
                  <a:lnTo>
                    <a:pt x="1258" y="544"/>
                  </a:lnTo>
                  <a:lnTo>
                    <a:pt x="1258" y="549"/>
                  </a:lnTo>
                  <a:lnTo>
                    <a:pt x="1262" y="550"/>
                  </a:lnTo>
                  <a:lnTo>
                    <a:pt x="1265" y="554"/>
                  </a:lnTo>
                  <a:lnTo>
                    <a:pt x="1265" y="571"/>
                  </a:lnTo>
                  <a:lnTo>
                    <a:pt x="1269" y="574"/>
                  </a:lnTo>
                  <a:lnTo>
                    <a:pt x="1275" y="580"/>
                  </a:lnTo>
                  <a:lnTo>
                    <a:pt x="1275" y="585"/>
                  </a:lnTo>
                  <a:lnTo>
                    <a:pt x="1278" y="587"/>
                  </a:lnTo>
                  <a:lnTo>
                    <a:pt x="1278" y="599"/>
                  </a:lnTo>
                  <a:lnTo>
                    <a:pt x="1278" y="602"/>
                  </a:lnTo>
                  <a:lnTo>
                    <a:pt x="1278" y="604"/>
                  </a:lnTo>
                  <a:lnTo>
                    <a:pt x="1279" y="608"/>
                  </a:lnTo>
                  <a:lnTo>
                    <a:pt x="1282" y="621"/>
                  </a:lnTo>
                  <a:lnTo>
                    <a:pt x="1279" y="629"/>
                  </a:lnTo>
                  <a:lnTo>
                    <a:pt x="1275" y="632"/>
                  </a:lnTo>
                  <a:lnTo>
                    <a:pt x="1273" y="636"/>
                  </a:lnTo>
                  <a:lnTo>
                    <a:pt x="1275" y="636"/>
                  </a:lnTo>
                  <a:lnTo>
                    <a:pt x="1275" y="633"/>
                  </a:lnTo>
                  <a:lnTo>
                    <a:pt x="1278" y="633"/>
                  </a:lnTo>
                  <a:lnTo>
                    <a:pt x="1279" y="633"/>
                  </a:lnTo>
                  <a:lnTo>
                    <a:pt x="1286" y="629"/>
                  </a:lnTo>
                  <a:lnTo>
                    <a:pt x="1290" y="629"/>
                  </a:lnTo>
                  <a:lnTo>
                    <a:pt x="1295" y="632"/>
                  </a:lnTo>
                  <a:lnTo>
                    <a:pt x="1296" y="636"/>
                  </a:lnTo>
                  <a:lnTo>
                    <a:pt x="1296" y="640"/>
                  </a:lnTo>
                  <a:lnTo>
                    <a:pt x="1300" y="648"/>
                  </a:lnTo>
                  <a:lnTo>
                    <a:pt x="1303" y="649"/>
                  </a:lnTo>
                  <a:lnTo>
                    <a:pt x="1303" y="656"/>
                  </a:lnTo>
                  <a:lnTo>
                    <a:pt x="1300" y="662"/>
                  </a:lnTo>
                  <a:lnTo>
                    <a:pt x="1303" y="666"/>
                  </a:lnTo>
                  <a:lnTo>
                    <a:pt x="1304" y="670"/>
                  </a:lnTo>
                  <a:lnTo>
                    <a:pt x="1303" y="677"/>
                  </a:lnTo>
                  <a:lnTo>
                    <a:pt x="1307" y="679"/>
                  </a:lnTo>
                  <a:lnTo>
                    <a:pt x="1310" y="683"/>
                  </a:lnTo>
                  <a:lnTo>
                    <a:pt x="1310" y="694"/>
                  </a:lnTo>
                  <a:lnTo>
                    <a:pt x="1311" y="698"/>
                  </a:lnTo>
                  <a:lnTo>
                    <a:pt x="1316" y="706"/>
                  </a:lnTo>
                  <a:lnTo>
                    <a:pt x="1316" y="711"/>
                  </a:lnTo>
                  <a:lnTo>
                    <a:pt x="1316" y="718"/>
                  </a:lnTo>
                  <a:lnTo>
                    <a:pt x="1319" y="718"/>
                  </a:lnTo>
                  <a:lnTo>
                    <a:pt x="1320" y="720"/>
                  </a:lnTo>
                  <a:lnTo>
                    <a:pt x="1324" y="728"/>
                  </a:lnTo>
                  <a:lnTo>
                    <a:pt x="1327" y="732"/>
                  </a:lnTo>
                  <a:lnTo>
                    <a:pt x="1328" y="739"/>
                  </a:lnTo>
                  <a:lnTo>
                    <a:pt x="1328" y="745"/>
                  </a:lnTo>
                  <a:lnTo>
                    <a:pt x="1327" y="748"/>
                  </a:lnTo>
                  <a:lnTo>
                    <a:pt x="1323" y="748"/>
                  </a:lnTo>
                  <a:lnTo>
                    <a:pt x="1323" y="749"/>
                  </a:lnTo>
                  <a:lnTo>
                    <a:pt x="1333" y="745"/>
                  </a:lnTo>
                  <a:lnTo>
                    <a:pt x="1354" y="737"/>
                  </a:lnTo>
                  <a:lnTo>
                    <a:pt x="1361" y="735"/>
                  </a:lnTo>
                  <a:lnTo>
                    <a:pt x="1378" y="728"/>
                  </a:lnTo>
                  <a:lnTo>
                    <a:pt x="1391" y="728"/>
                  </a:lnTo>
                  <a:lnTo>
                    <a:pt x="1399" y="728"/>
                  </a:lnTo>
                  <a:lnTo>
                    <a:pt x="1403" y="731"/>
                  </a:lnTo>
                  <a:lnTo>
                    <a:pt x="1403" y="732"/>
                  </a:lnTo>
                  <a:lnTo>
                    <a:pt x="1406" y="732"/>
                  </a:lnTo>
                  <a:lnTo>
                    <a:pt x="1411" y="737"/>
                  </a:lnTo>
                  <a:lnTo>
                    <a:pt x="1412" y="744"/>
                  </a:lnTo>
                  <a:lnTo>
                    <a:pt x="1420" y="755"/>
                  </a:lnTo>
                  <a:lnTo>
                    <a:pt x="1420" y="756"/>
                  </a:lnTo>
                  <a:lnTo>
                    <a:pt x="1423" y="759"/>
                  </a:lnTo>
                  <a:lnTo>
                    <a:pt x="1426" y="764"/>
                  </a:lnTo>
                  <a:lnTo>
                    <a:pt x="1427" y="764"/>
                  </a:lnTo>
                  <a:lnTo>
                    <a:pt x="1432" y="768"/>
                  </a:lnTo>
                  <a:lnTo>
                    <a:pt x="1435" y="769"/>
                  </a:lnTo>
                  <a:lnTo>
                    <a:pt x="1432" y="773"/>
                  </a:lnTo>
                  <a:lnTo>
                    <a:pt x="1435" y="776"/>
                  </a:lnTo>
                  <a:lnTo>
                    <a:pt x="1435" y="778"/>
                  </a:lnTo>
                  <a:lnTo>
                    <a:pt x="1439" y="785"/>
                  </a:lnTo>
                  <a:lnTo>
                    <a:pt x="1439" y="789"/>
                  </a:lnTo>
                  <a:lnTo>
                    <a:pt x="1444" y="793"/>
                  </a:lnTo>
                  <a:lnTo>
                    <a:pt x="1444" y="803"/>
                  </a:lnTo>
                  <a:lnTo>
                    <a:pt x="1447" y="806"/>
                  </a:lnTo>
                  <a:lnTo>
                    <a:pt x="1449" y="810"/>
                  </a:lnTo>
                  <a:lnTo>
                    <a:pt x="1457" y="831"/>
                  </a:lnTo>
                  <a:lnTo>
                    <a:pt x="1468" y="860"/>
                  </a:lnTo>
                  <a:lnTo>
                    <a:pt x="1490" y="855"/>
                  </a:lnTo>
                  <a:lnTo>
                    <a:pt x="1511" y="864"/>
                  </a:lnTo>
                  <a:lnTo>
                    <a:pt x="1515" y="864"/>
                  </a:lnTo>
                  <a:lnTo>
                    <a:pt x="1526" y="868"/>
                  </a:lnTo>
                  <a:lnTo>
                    <a:pt x="1532" y="871"/>
                  </a:lnTo>
                  <a:lnTo>
                    <a:pt x="1543" y="877"/>
                  </a:lnTo>
                  <a:lnTo>
                    <a:pt x="1569" y="892"/>
                  </a:lnTo>
                  <a:lnTo>
                    <a:pt x="1572" y="894"/>
                  </a:lnTo>
                  <a:lnTo>
                    <a:pt x="1572" y="898"/>
                  </a:lnTo>
                  <a:lnTo>
                    <a:pt x="1569" y="901"/>
                  </a:lnTo>
                  <a:lnTo>
                    <a:pt x="1569" y="902"/>
                  </a:lnTo>
                  <a:lnTo>
                    <a:pt x="1573" y="902"/>
                  </a:lnTo>
                  <a:lnTo>
                    <a:pt x="1576" y="915"/>
                  </a:lnTo>
                  <a:lnTo>
                    <a:pt x="1580" y="946"/>
                  </a:lnTo>
                  <a:lnTo>
                    <a:pt x="1582" y="964"/>
                  </a:lnTo>
                  <a:lnTo>
                    <a:pt x="1582" y="971"/>
                  </a:lnTo>
                  <a:lnTo>
                    <a:pt x="1582" y="976"/>
                  </a:lnTo>
                  <a:lnTo>
                    <a:pt x="1580" y="991"/>
                  </a:lnTo>
                  <a:lnTo>
                    <a:pt x="1582" y="995"/>
                  </a:lnTo>
                  <a:lnTo>
                    <a:pt x="1577" y="1014"/>
                  </a:lnTo>
                  <a:lnTo>
                    <a:pt x="1572" y="1025"/>
                  </a:lnTo>
                  <a:lnTo>
                    <a:pt x="1573" y="1031"/>
                  </a:lnTo>
                  <a:lnTo>
                    <a:pt x="1576" y="1046"/>
                  </a:lnTo>
                  <a:lnTo>
                    <a:pt x="1577" y="1051"/>
                  </a:lnTo>
                  <a:lnTo>
                    <a:pt x="1577" y="1059"/>
                  </a:lnTo>
                  <a:lnTo>
                    <a:pt x="1572" y="1070"/>
                  </a:lnTo>
                  <a:lnTo>
                    <a:pt x="1569" y="1076"/>
                  </a:lnTo>
                  <a:lnTo>
                    <a:pt x="1565" y="1085"/>
                  </a:lnTo>
                  <a:lnTo>
                    <a:pt x="1563" y="1085"/>
                  </a:lnTo>
                  <a:lnTo>
                    <a:pt x="1560" y="1087"/>
                  </a:lnTo>
                  <a:lnTo>
                    <a:pt x="1563" y="1087"/>
                  </a:lnTo>
                  <a:lnTo>
                    <a:pt x="1560" y="1109"/>
                  </a:lnTo>
                  <a:lnTo>
                    <a:pt x="1563" y="1111"/>
                  </a:lnTo>
                  <a:lnTo>
                    <a:pt x="1563" y="1120"/>
                  </a:lnTo>
                  <a:lnTo>
                    <a:pt x="1563" y="1124"/>
                  </a:lnTo>
                  <a:lnTo>
                    <a:pt x="1560" y="1128"/>
                  </a:lnTo>
                  <a:lnTo>
                    <a:pt x="1555" y="1134"/>
                  </a:lnTo>
                  <a:lnTo>
                    <a:pt x="1552" y="1134"/>
                  </a:lnTo>
                  <a:lnTo>
                    <a:pt x="1546" y="1145"/>
                  </a:lnTo>
                  <a:lnTo>
                    <a:pt x="1543" y="1152"/>
                  </a:lnTo>
                  <a:lnTo>
                    <a:pt x="1538" y="1165"/>
                  </a:lnTo>
                  <a:lnTo>
                    <a:pt x="1531" y="1169"/>
                  </a:lnTo>
                  <a:lnTo>
                    <a:pt x="1531" y="1171"/>
                  </a:lnTo>
                  <a:lnTo>
                    <a:pt x="1528" y="1171"/>
                  </a:lnTo>
                  <a:lnTo>
                    <a:pt x="1526" y="1169"/>
                  </a:lnTo>
                  <a:lnTo>
                    <a:pt x="1526" y="1171"/>
                  </a:lnTo>
                  <a:lnTo>
                    <a:pt x="1526" y="1174"/>
                  </a:lnTo>
                  <a:lnTo>
                    <a:pt x="1526" y="1175"/>
                  </a:lnTo>
                  <a:lnTo>
                    <a:pt x="1524" y="1179"/>
                  </a:lnTo>
                  <a:lnTo>
                    <a:pt x="1526" y="1179"/>
                  </a:lnTo>
                  <a:lnTo>
                    <a:pt x="1526" y="1184"/>
                  </a:lnTo>
                  <a:lnTo>
                    <a:pt x="1526" y="1186"/>
                  </a:lnTo>
                  <a:lnTo>
                    <a:pt x="1524" y="1184"/>
                  </a:lnTo>
                  <a:lnTo>
                    <a:pt x="1522" y="1186"/>
                  </a:lnTo>
                  <a:lnTo>
                    <a:pt x="1522" y="1191"/>
                  </a:lnTo>
                  <a:lnTo>
                    <a:pt x="1518" y="1191"/>
                  </a:lnTo>
                  <a:lnTo>
                    <a:pt x="1518" y="1192"/>
                  </a:lnTo>
                  <a:lnTo>
                    <a:pt x="1515" y="1192"/>
                  </a:lnTo>
                  <a:lnTo>
                    <a:pt x="1514" y="1219"/>
                  </a:lnTo>
                  <a:lnTo>
                    <a:pt x="1494" y="1219"/>
                  </a:lnTo>
                  <a:lnTo>
                    <a:pt x="1481" y="1219"/>
                  </a:lnTo>
                  <a:lnTo>
                    <a:pt x="1470" y="1220"/>
                  </a:lnTo>
                  <a:lnTo>
                    <a:pt x="1466" y="1223"/>
                  </a:lnTo>
                  <a:lnTo>
                    <a:pt x="1444" y="1227"/>
                  </a:lnTo>
                  <a:lnTo>
                    <a:pt x="1435" y="1232"/>
                  </a:lnTo>
                  <a:lnTo>
                    <a:pt x="1419" y="1242"/>
                  </a:lnTo>
                  <a:lnTo>
                    <a:pt x="1416" y="1244"/>
                  </a:lnTo>
                  <a:lnTo>
                    <a:pt x="1415" y="1244"/>
                  </a:lnTo>
                  <a:lnTo>
                    <a:pt x="1406" y="1253"/>
                  </a:lnTo>
                  <a:lnTo>
                    <a:pt x="1402" y="1261"/>
                  </a:lnTo>
                  <a:lnTo>
                    <a:pt x="1395" y="1274"/>
                  </a:lnTo>
                  <a:lnTo>
                    <a:pt x="1394" y="1291"/>
                  </a:lnTo>
                  <a:lnTo>
                    <a:pt x="1391" y="1298"/>
                  </a:lnTo>
                  <a:lnTo>
                    <a:pt x="1385" y="1307"/>
                  </a:lnTo>
                  <a:lnTo>
                    <a:pt x="1378" y="1326"/>
                  </a:lnTo>
                  <a:lnTo>
                    <a:pt x="1374" y="1335"/>
                  </a:lnTo>
                  <a:lnTo>
                    <a:pt x="1368" y="1348"/>
                  </a:lnTo>
                  <a:lnTo>
                    <a:pt x="1361" y="1360"/>
                  </a:lnTo>
                  <a:lnTo>
                    <a:pt x="1354" y="1366"/>
                  </a:lnTo>
                  <a:lnTo>
                    <a:pt x="1345" y="1373"/>
                  </a:lnTo>
                  <a:lnTo>
                    <a:pt x="1340" y="1380"/>
                  </a:lnTo>
                  <a:lnTo>
                    <a:pt x="1333" y="1389"/>
                  </a:lnTo>
                  <a:lnTo>
                    <a:pt x="1310" y="1406"/>
                  </a:lnTo>
                  <a:lnTo>
                    <a:pt x="1296" y="1411"/>
                  </a:lnTo>
                  <a:lnTo>
                    <a:pt x="1286" y="1414"/>
                  </a:lnTo>
                  <a:lnTo>
                    <a:pt x="1258" y="1423"/>
                  </a:lnTo>
                  <a:lnTo>
                    <a:pt x="1254" y="1423"/>
                  </a:lnTo>
                  <a:lnTo>
                    <a:pt x="1249" y="1424"/>
                  </a:lnTo>
                  <a:lnTo>
                    <a:pt x="1237" y="1435"/>
                  </a:lnTo>
                  <a:lnTo>
                    <a:pt x="1234" y="1438"/>
                  </a:lnTo>
                  <a:lnTo>
                    <a:pt x="1228" y="1447"/>
                  </a:lnTo>
                  <a:lnTo>
                    <a:pt x="1228" y="1448"/>
                  </a:lnTo>
                  <a:lnTo>
                    <a:pt x="1225" y="1448"/>
                  </a:lnTo>
                  <a:lnTo>
                    <a:pt x="1220" y="1456"/>
                  </a:lnTo>
                  <a:lnTo>
                    <a:pt x="1217" y="1459"/>
                  </a:lnTo>
                  <a:lnTo>
                    <a:pt x="1212" y="1465"/>
                  </a:lnTo>
                  <a:lnTo>
                    <a:pt x="1207" y="1472"/>
                  </a:lnTo>
                  <a:lnTo>
                    <a:pt x="1200" y="1476"/>
                  </a:lnTo>
                  <a:lnTo>
                    <a:pt x="1198" y="1476"/>
                  </a:lnTo>
                  <a:lnTo>
                    <a:pt x="1191" y="1481"/>
                  </a:lnTo>
                  <a:lnTo>
                    <a:pt x="1171" y="1482"/>
                  </a:lnTo>
                  <a:lnTo>
                    <a:pt x="1159" y="1486"/>
                  </a:lnTo>
                  <a:lnTo>
                    <a:pt x="1149" y="1505"/>
                  </a:lnTo>
                  <a:lnTo>
                    <a:pt x="1145" y="1513"/>
                  </a:lnTo>
                  <a:lnTo>
                    <a:pt x="1135" y="1523"/>
                  </a:lnTo>
                  <a:lnTo>
                    <a:pt x="1130" y="1530"/>
                  </a:lnTo>
                  <a:lnTo>
                    <a:pt x="1125" y="1536"/>
                  </a:lnTo>
                  <a:lnTo>
                    <a:pt x="1122" y="1539"/>
                  </a:lnTo>
                  <a:lnTo>
                    <a:pt x="1118" y="1544"/>
                  </a:lnTo>
                  <a:lnTo>
                    <a:pt x="1116" y="1550"/>
                  </a:lnTo>
                  <a:lnTo>
                    <a:pt x="1116" y="1551"/>
                  </a:lnTo>
                  <a:lnTo>
                    <a:pt x="1113" y="1568"/>
                  </a:lnTo>
                  <a:lnTo>
                    <a:pt x="1099" y="1584"/>
                  </a:lnTo>
                  <a:lnTo>
                    <a:pt x="1095" y="1588"/>
                  </a:lnTo>
                  <a:lnTo>
                    <a:pt x="1091" y="1604"/>
                  </a:lnTo>
                  <a:lnTo>
                    <a:pt x="1084" y="1616"/>
                  </a:lnTo>
                  <a:lnTo>
                    <a:pt x="1072" y="1626"/>
                  </a:lnTo>
                  <a:lnTo>
                    <a:pt x="1064" y="1633"/>
                  </a:lnTo>
                  <a:lnTo>
                    <a:pt x="1060" y="1638"/>
                  </a:lnTo>
                  <a:lnTo>
                    <a:pt x="1047" y="1652"/>
                  </a:lnTo>
                  <a:lnTo>
                    <a:pt x="1039" y="1662"/>
                  </a:lnTo>
                  <a:lnTo>
                    <a:pt x="1017" y="1697"/>
                  </a:lnTo>
                  <a:lnTo>
                    <a:pt x="1014" y="1700"/>
                  </a:lnTo>
                  <a:lnTo>
                    <a:pt x="1013" y="1704"/>
                  </a:lnTo>
                  <a:lnTo>
                    <a:pt x="1010" y="1705"/>
                  </a:lnTo>
                  <a:lnTo>
                    <a:pt x="1010" y="1708"/>
                  </a:lnTo>
                  <a:lnTo>
                    <a:pt x="1010" y="1717"/>
                  </a:lnTo>
                  <a:lnTo>
                    <a:pt x="1009" y="1738"/>
                  </a:lnTo>
                  <a:lnTo>
                    <a:pt x="1009" y="1749"/>
                  </a:lnTo>
                  <a:lnTo>
                    <a:pt x="1006" y="1749"/>
                  </a:lnTo>
                  <a:lnTo>
                    <a:pt x="1009" y="1772"/>
                  </a:lnTo>
                  <a:lnTo>
                    <a:pt x="1010" y="1779"/>
                  </a:lnTo>
                  <a:lnTo>
                    <a:pt x="1010" y="1786"/>
                  </a:lnTo>
                  <a:lnTo>
                    <a:pt x="1009" y="1790"/>
                  </a:lnTo>
                  <a:lnTo>
                    <a:pt x="1005" y="1796"/>
                  </a:lnTo>
                  <a:lnTo>
                    <a:pt x="981" y="1820"/>
                  </a:lnTo>
                  <a:lnTo>
                    <a:pt x="972" y="1826"/>
                  </a:lnTo>
                  <a:lnTo>
                    <a:pt x="947" y="1828"/>
                  </a:lnTo>
                  <a:lnTo>
                    <a:pt x="944" y="1826"/>
                  </a:lnTo>
                  <a:lnTo>
                    <a:pt x="935" y="1817"/>
                  </a:lnTo>
                  <a:lnTo>
                    <a:pt x="931" y="1820"/>
                  </a:lnTo>
                  <a:lnTo>
                    <a:pt x="927" y="1828"/>
                  </a:lnTo>
                  <a:lnTo>
                    <a:pt x="927" y="1831"/>
                  </a:lnTo>
                  <a:lnTo>
                    <a:pt x="925" y="1828"/>
                  </a:lnTo>
                  <a:lnTo>
                    <a:pt x="923" y="1828"/>
                  </a:lnTo>
                  <a:lnTo>
                    <a:pt x="923" y="1826"/>
                  </a:lnTo>
                  <a:lnTo>
                    <a:pt x="923" y="1817"/>
                  </a:lnTo>
                  <a:lnTo>
                    <a:pt x="923" y="1816"/>
                  </a:lnTo>
                  <a:lnTo>
                    <a:pt x="918" y="1813"/>
                  </a:lnTo>
                  <a:lnTo>
                    <a:pt x="917" y="1813"/>
                  </a:lnTo>
                  <a:lnTo>
                    <a:pt x="914" y="1816"/>
                  </a:lnTo>
                  <a:lnTo>
                    <a:pt x="917" y="1826"/>
                  </a:lnTo>
                  <a:lnTo>
                    <a:pt x="914" y="1828"/>
                  </a:lnTo>
                  <a:lnTo>
                    <a:pt x="914" y="1831"/>
                  </a:lnTo>
                  <a:lnTo>
                    <a:pt x="907" y="1828"/>
                  </a:lnTo>
                  <a:lnTo>
                    <a:pt x="898" y="1831"/>
                  </a:lnTo>
                  <a:lnTo>
                    <a:pt x="894" y="1833"/>
                  </a:lnTo>
                  <a:lnTo>
                    <a:pt x="890" y="1836"/>
                  </a:lnTo>
                  <a:lnTo>
                    <a:pt x="890" y="1837"/>
                  </a:lnTo>
                  <a:lnTo>
                    <a:pt x="893" y="1840"/>
                  </a:lnTo>
                  <a:lnTo>
                    <a:pt x="897" y="1844"/>
                  </a:lnTo>
                  <a:lnTo>
                    <a:pt x="897" y="1845"/>
                  </a:lnTo>
                  <a:lnTo>
                    <a:pt x="894" y="1850"/>
                  </a:lnTo>
                  <a:lnTo>
                    <a:pt x="889" y="1852"/>
                  </a:lnTo>
                  <a:lnTo>
                    <a:pt x="880" y="1848"/>
                  </a:lnTo>
                  <a:lnTo>
                    <a:pt x="877" y="1848"/>
                  </a:lnTo>
                  <a:lnTo>
                    <a:pt x="876" y="1845"/>
                  </a:lnTo>
                  <a:lnTo>
                    <a:pt x="876" y="1841"/>
                  </a:lnTo>
                  <a:lnTo>
                    <a:pt x="877" y="1836"/>
                  </a:lnTo>
                  <a:lnTo>
                    <a:pt x="873" y="1824"/>
                  </a:lnTo>
                  <a:lnTo>
                    <a:pt x="873" y="1821"/>
                  </a:lnTo>
                  <a:lnTo>
                    <a:pt x="865" y="1821"/>
                  </a:lnTo>
                  <a:lnTo>
                    <a:pt x="860" y="1817"/>
                  </a:lnTo>
                  <a:lnTo>
                    <a:pt x="856" y="1817"/>
                  </a:lnTo>
                  <a:lnTo>
                    <a:pt x="841" y="1817"/>
                  </a:lnTo>
                  <a:lnTo>
                    <a:pt x="836" y="1816"/>
                  </a:lnTo>
                  <a:lnTo>
                    <a:pt x="824" y="1816"/>
                  </a:lnTo>
                  <a:lnTo>
                    <a:pt x="815" y="1811"/>
                  </a:lnTo>
                  <a:lnTo>
                    <a:pt x="807" y="1811"/>
                  </a:lnTo>
                  <a:lnTo>
                    <a:pt x="801" y="1796"/>
                  </a:lnTo>
                  <a:lnTo>
                    <a:pt x="798" y="1794"/>
                  </a:lnTo>
                  <a:lnTo>
                    <a:pt x="790" y="1792"/>
                  </a:lnTo>
                  <a:lnTo>
                    <a:pt x="785" y="1787"/>
                  </a:lnTo>
                  <a:lnTo>
                    <a:pt x="778" y="1792"/>
                  </a:lnTo>
                  <a:lnTo>
                    <a:pt x="777" y="1790"/>
                  </a:lnTo>
                  <a:lnTo>
                    <a:pt x="774" y="1787"/>
                  </a:lnTo>
                  <a:lnTo>
                    <a:pt x="778" y="1783"/>
                  </a:lnTo>
                  <a:lnTo>
                    <a:pt x="781" y="1778"/>
                  </a:lnTo>
                  <a:lnTo>
                    <a:pt x="778" y="1775"/>
                  </a:lnTo>
                  <a:lnTo>
                    <a:pt x="778" y="1763"/>
                  </a:lnTo>
                  <a:lnTo>
                    <a:pt x="773" y="1758"/>
                  </a:lnTo>
                  <a:lnTo>
                    <a:pt x="773" y="1753"/>
                  </a:lnTo>
                  <a:lnTo>
                    <a:pt x="773" y="1751"/>
                  </a:lnTo>
                  <a:lnTo>
                    <a:pt x="774" y="1749"/>
                  </a:lnTo>
                  <a:lnTo>
                    <a:pt x="777" y="1746"/>
                  </a:lnTo>
                  <a:lnTo>
                    <a:pt x="781" y="1746"/>
                  </a:lnTo>
                  <a:lnTo>
                    <a:pt x="783" y="1746"/>
                  </a:lnTo>
                  <a:lnTo>
                    <a:pt x="785" y="1738"/>
                  </a:lnTo>
                  <a:lnTo>
                    <a:pt x="783" y="1734"/>
                  </a:lnTo>
                  <a:lnTo>
                    <a:pt x="778" y="1728"/>
                  </a:lnTo>
                  <a:lnTo>
                    <a:pt x="774" y="1725"/>
                  </a:lnTo>
                  <a:lnTo>
                    <a:pt x="770" y="1721"/>
                  </a:lnTo>
                  <a:lnTo>
                    <a:pt x="768" y="1720"/>
                  </a:lnTo>
                  <a:lnTo>
                    <a:pt x="764" y="1724"/>
                  </a:lnTo>
                  <a:lnTo>
                    <a:pt x="761" y="1724"/>
                  </a:lnTo>
                  <a:lnTo>
                    <a:pt x="756" y="1725"/>
                  </a:lnTo>
                  <a:lnTo>
                    <a:pt x="749" y="1728"/>
                  </a:lnTo>
                  <a:lnTo>
                    <a:pt x="744" y="1728"/>
                  </a:lnTo>
                  <a:lnTo>
                    <a:pt x="740" y="1728"/>
                  </a:lnTo>
                  <a:lnTo>
                    <a:pt x="741" y="1724"/>
                  </a:lnTo>
                  <a:lnTo>
                    <a:pt x="751" y="1712"/>
                  </a:lnTo>
                  <a:lnTo>
                    <a:pt x="747" y="1710"/>
                  </a:lnTo>
                  <a:lnTo>
                    <a:pt x="747" y="1705"/>
                  </a:lnTo>
                  <a:lnTo>
                    <a:pt x="747" y="1701"/>
                  </a:lnTo>
                  <a:lnTo>
                    <a:pt x="753" y="1691"/>
                  </a:lnTo>
                  <a:lnTo>
                    <a:pt x="753" y="1687"/>
                  </a:lnTo>
                  <a:lnTo>
                    <a:pt x="753" y="1684"/>
                  </a:lnTo>
                  <a:lnTo>
                    <a:pt x="753" y="1683"/>
                  </a:lnTo>
                  <a:lnTo>
                    <a:pt x="753" y="1680"/>
                  </a:lnTo>
                  <a:lnTo>
                    <a:pt x="753" y="1674"/>
                  </a:lnTo>
                  <a:lnTo>
                    <a:pt x="751" y="1670"/>
                  </a:lnTo>
                  <a:lnTo>
                    <a:pt x="749" y="1666"/>
                  </a:lnTo>
                  <a:lnTo>
                    <a:pt x="749" y="1663"/>
                  </a:lnTo>
                  <a:lnTo>
                    <a:pt x="749" y="1656"/>
                  </a:lnTo>
                  <a:lnTo>
                    <a:pt x="749" y="1650"/>
                  </a:lnTo>
                  <a:lnTo>
                    <a:pt x="747" y="1639"/>
                  </a:lnTo>
                  <a:lnTo>
                    <a:pt x="741" y="1635"/>
                  </a:lnTo>
                  <a:lnTo>
                    <a:pt x="732" y="1635"/>
                  </a:lnTo>
                  <a:lnTo>
                    <a:pt x="723" y="1638"/>
                  </a:lnTo>
                  <a:lnTo>
                    <a:pt x="716" y="1642"/>
                  </a:lnTo>
                  <a:lnTo>
                    <a:pt x="712" y="1642"/>
                  </a:lnTo>
                  <a:lnTo>
                    <a:pt x="708" y="1639"/>
                  </a:lnTo>
                  <a:lnTo>
                    <a:pt x="699" y="1626"/>
                  </a:lnTo>
                  <a:lnTo>
                    <a:pt x="699" y="1625"/>
                  </a:lnTo>
                  <a:lnTo>
                    <a:pt x="699" y="1621"/>
                  </a:lnTo>
                  <a:lnTo>
                    <a:pt x="695" y="1616"/>
                  </a:lnTo>
                  <a:lnTo>
                    <a:pt x="691" y="1609"/>
                  </a:lnTo>
                  <a:lnTo>
                    <a:pt x="693" y="1604"/>
                  </a:lnTo>
                  <a:lnTo>
                    <a:pt x="689" y="1598"/>
                  </a:lnTo>
                  <a:lnTo>
                    <a:pt x="698" y="1585"/>
                  </a:lnTo>
                  <a:lnTo>
                    <a:pt x="695" y="1584"/>
                  </a:lnTo>
                  <a:lnTo>
                    <a:pt x="691" y="1575"/>
                  </a:lnTo>
                  <a:lnTo>
                    <a:pt x="691" y="1568"/>
                  </a:lnTo>
                  <a:lnTo>
                    <a:pt x="695" y="1560"/>
                  </a:lnTo>
                  <a:lnTo>
                    <a:pt x="695" y="1551"/>
                  </a:lnTo>
                  <a:lnTo>
                    <a:pt x="693" y="1547"/>
                  </a:lnTo>
                  <a:lnTo>
                    <a:pt x="689" y="1543"/>
                  </a:lnTo>
                  <a:lnTo>
                    <a:pt x="684" y="1543"/>
                  </a:lnTo>
                  <a:lnTo>
                    <a:pt x="678" y="1539"/>
                  </a:lnTo>
                  <a:lnTo>
                    <a:pt x="674" y="1534"/>
                  </a:lnTo>
                  <a:lnTo>
                    <a:pt x="671" y="1526"/>
                  </a:lnTo>
                  <a:lnTo>
                    <a:pt x="648" y="1509"/>
                  </a:lnTo>
                  <a:lnTo>
                    <a:pt x="645" y="1505"/>
                  </a:lnTo>
                  <a:lnTo>
                    <a:pt x="644" y="1500"/>
                  </a:lnTo>
                  <a:lnTo>
                    <a:pt x="641" y="1498"/>
                  </a:lnTo>
                  <a:lnTo>
                    <a:pt x="635" y="1496"/>
                  </a:lnTo>
                  <a:lnTo>
                    <a:pt x="626" y="1498"/>
                  </a:lnTo>
                  <a:lnTo>
                    <a:pt x="617" y="1496"/>
                  </a:lnTo>
                  <a:lnTo>
                    <a:pt x="616" y="1493"/>
                  </a:lnTo>
                  <a:lnTo>
                    <a:pt x="607" y="1469"/>
                  </a:lnTo>
                  <a:lnTo>
                    <a:pt x="604" y="1461"/>
                  </a:lnTo>
                  <a:lnTo>
                    <a:pt x="603" y="1451"/>
                  </a:lnTo>
                  <a:lnTo>
                    <a:pt x="603" y="1440"/>
                  </a:lnTo>
                  <a:lnTo>
                    <a:pt x="600" y="1438"/>
                  </a:lnTo>
                  <a:lnTo>
                    <a:pt x="594" y="1434"/>
                  </a:lnTo>
                  <a:lnTo>
                    <a:pt x="590" y="1428"/>
                  </a:lnTo>
                  <a:lnTo>
                    <a:pt x="592" y="1415"/>
                  </a:lnTo>
                  <a:lnTo>
                    <a:pt x="586" y="1414"/>
                  </a:lnTo>
                  <a:lnTo>
                    <a:pt x="583" y="1410"/>
                  </a:lnTo>
                  <a:lnTo>
                    <a:pt x="583" y="1403"/>
                  </a:lnTo>
                  <a:lnTo>
                    <a:pt x="582" y="1401"/>
                  </a:lnTo>
                  <a:lnTo>
                    <a:pt x="579" y="1397"/>
                  </a:lnTo>
                  <a:lnTo>
                    <a:pt x="572" y="1393"/>
                  </a:lnTo>
                  <a:lnTo>
                    <a:pt x="568" y="1386"/>
                  </a:lnTo>
                  <a:lnTo>
                    <a:pt x="563" y="1384"/>
                  </a:lnTo>
                  <a:lnTo>
                    <a:pt x="562" y="1373"/>
                  </a:lnTo>
                  <a:lnTo>
                    <a:pt x="563" y="1366"/>
                  </a:lnTo>
                  <a:lnTo>
                    <a:pt x="566" y="1365"/>
                  </a:lnTo>
                  <a:lnTo>
                    <a:pt x="559" y="1353"/>
                  </a:lnTo>
                  <a:lnTo>
                    <a:pt x="553" y="1349"/>
                  </a:lnTo>
                  <a:lnTo>
                    <a:pt x="551" y="1341"/>
                  </a:lnTo>
                  <a:lnTo>
                    <a:pt x="549" y="1335"/>
                  </a:lnTo>
                  <a:lnTo>
                    <a:pt x="542" y="1331"/>
                  </a:lnTo>
                  <a:lnTo>
                    <a:pt x="541" y="1324"/>
                  </a:lnTo>
                  <a:lnTo>
                    <a:pt x="545" y="1316"/>
                  </a:lnTo>
                  <a:lnTo>
                    <a:pt x="545" y="1315"/>
                  </a:lnTo>
                  <a:lnTo>
                    <a:pt x="545" y="1311"/>
                  </a:lnTo>
                  <a:lnTo>
                    <a:pt x="542" y="1302"/>
                  </a:lnTo>
                  <a:lnTo>
                    <a:pt x="546" y="1291"/>
                  </a:lnTo>
                  <a:lnTo>
                    <a:pt x="545" y="1290"/>
                  </a:lnTo>
                  <a:lnTo>
                    <a:pt x="541" y="1287"/>
                  </a:lnTo>
                  <a:lnTo>
                    <a:pt x="545" y="1281"/>
                  </a:lnTo>
                  <a:lnTo>
                    <a:pt x="542" y="1278"/>
                  </a:lnTo>
                  <a:lnTo>
                    <a:pt x="546" y="1274"/>
                  </a:lnTo>
                  <a:lnTo>
                    <a:pt x="549" y="1273"/>
                  </a:lnTo>
                  <a:lnTo>
                    <a:pt x="549" y="1268"/>
                  </a:lnTo>
                  <a:lnTo>
                    <a:pt x="546" y="1264"/>
                  </a:lnTo>
                  <a:lnTo>
                    <a:pt x="546" y="1259"/>
                  </a:lnTo>
                  <a:lnTo>
                    <a:pt x="549" y="1253"/>
                  </a:lnTo>
                  <a:lnTo>
                    <a:pt x="558" y="1242"/>
                  </a:lnTo>
                  <a:lnTo>
                    <a:pt x="559" y="1229"/>
                  </a:lnTo>
                  <a:lnTo>
                    <a:pt x="562" y="1227"/>
                  </a:lnTo>
                  <a:lnTo>
                    <a:pt x="562" y="1225"/>
                  </a:lnTo>
                  <a:lnTo>
                    <a:pt x="555" y="1220"/>
                  </a:lnTo>
                  <a:lnTo>
                    <a:pt x="551" y="1223"/>
                  </a:lnTo>
                  <a:lnTo>
                    <a:pt x="549" y="1220"/>
                  </a:lnTo>
                  <a:lnTo>
                    <a:pt x="546" y="1215"/>
                  </a:lnTo>
                  <a:lnTo>
                    <a:pt x="545" y="1210"/>
                  </a:lnTo>
                  <a:lnTo>
                    <a:pt x="536" y="1203"/>
                  </a:lnTo>
                  <a:lnTo>
                    <a:pt x="534" y="1196"/>
                  </a:lnTo>
                  <a:lnTo>
                    <a:pt x="532" y="1195"/>
                  </a:lnTo>
                  <a:lnTo>
                    <a:pt x="529" y="1195"/>
                  </a:lnTo>
                  <a:lnTo>
                    <a:pt x="528" y="1192"/>
                  </a:lnTo>
                  <a:lnTo>
                    <a:pt x="514" y="1184"/>
                  </a:lnTo>
                  <a:lnTo>
                    <a:pt x="508" y="1179"/>
                  </a:lnTo>
                  <a:lnTo>
                    <a:pt x="504" y="1171"/>
                  </a:lnTo>
                  <a:lnTo>
                    <a:pt x="500" y="1167"/>
                  </a:lnTo>
                  <a:lnTo>
                    <a:pt x="483" y="1158"/>
                  </a:lnTo>
                  <a:lnTo>
                    <a:pt x="480" y="1157"/>
                  </a:lnTo>
                  <a:lnTo>
                    <a:pt x="466" y="1145"/>
                  </a:lnTo>
                  <a:lnTo>
                    <a:pt x="463" y="1138"/>
                  </a:lnTo>
                  <a:lnTo>
                    <a:pt x="466" y="1137"/>
                  </a:lnTo>
                  <a:lnTo>
                    <a:pt x="466" y="1128"/>
                  </a:lnTo>
                  <a:lnTo>
                    <a:pt x="463" y="1126"/>
                  </a:lnTo>
                  <a:lnTo>
                    <a:pt x="460" y="1124"/>
                  </a:lnTo>
                  <a:lnTo>
                    <a:pt x="459" y="1117"/>
                  </a:lnTo>
                  <a:lnTo>
                    <a:pt x="459" y="1116"/>
                  </a:lnTo>
                  <a:lnTo>
                    <a:pt x="460" y="1113"/>
                  </a:lnTo>
                  <a:lnTo>
                    <a:pt x="460" y="1111"/>
                  </a:lnTo>
                  <a:lnTo>
                    <a:pt x="459" y="1107"/>
                  </a:lnTo>
                  <a:lnTo>
                    <a:pt x="456" y="1107"/>
                  </a:lnTo>
                  <a:lnTo>
                    <a:pt x="456" y="1103"/>
                  </a:lnTo>
                  <a:lnTo>
                    <a:pt x="452" y="1099"/>
                  </a:lnTo>
                  <a:lnTo>
                    <a:pt x="450" y="1096"/>
                  </a:lnTo>
                  <a:lnTo>
                    <a:pt x="450" y="1085"/>
                  </a:lnTo>
                  <a:lnTo>
                    <a:pt x="450" y="1080"/>
                  </a:lnTo>
                  <a:lnTo>
                    <a:pt x="450" y="1076"/>
                  </a:lnTo>
                  <a:lnTo>
                    <a:pt x="454" y="1072"/>
                  </a:lnTo>
                  <a:lnTo>
                    <a:pt x="456" y="1072"/>
                  </a:lnTo>
                  <a:lnTo>
                    <a:pt x="460" y="1075"/>
                  </a:lnTo>
                  <a:lnTo>
                    <a:pt x="466" y="1075"/>
                  </a:lnTo>
                  <a:lnTo>
                    <a:pt x="467" y="1072"/>
                  </a:lnTo>
                  <a:lnTo>
                    <a:pt x="467" y="1070"/>
                  </a:lnTo>
                  <a:lnTo>
                    <a:pt x="470" y="1063"/>
                  </a:lnTo>
                  <a:lnTo>
                    <a:pt x="467" y="1059"/>
                  </a:lnTo>
                  <a:lnTo>
                    <a:pt x="463" y="1055"/>
                  </a:lnTo>
                  <a:lnTo>
                    <a:pt x="460" y="1049"/>
                  </a:lnTo>
                  <a:lnTo>
                    <a:pt x="460" y="1042"/>
                  </a:lnTo>
                  <a:lnTo>
                    <a:pt x="459" y="1042"/>
                  </a:lnTo>
                  <a:lnTo>
                    <a:pt x="456" y="1045"/>
                  </a:lnTo>
                  <a:lnTo>
                    <a:pt x="456" y="1046"/>
                  </a:lnTo>
                  <a:lnTo>
                    <a:pt x="446" y="1045"/>
                  </a:lnTo>
                  <a:lnTo>
                    <a:pt x="429" y="1053"/>
                  </a:lnTo>
                  <a:lnTo>
                    <a:pt x="425" y="1053"/>
                  </a:lnTo>
                  <a:lnTo>
                    <a:pt x="422" y="1049"/>
                  </a:lnTo>
                  <a:lnTo>
                    <a:pt x="422" y="1046"/>
                  </a:lnTo>
                  <a:lnTo>
                    <a:pt x="426" y="1042"/>
                  </a:lnTo>
                  <a:lnTo>
                    <a:pt x="429" y="1036"/>
                  </a:lnTo>
                  <a:lnTo>
                    <a:pt x="426" y="1031"/>
                  </a:lnTo>
                  <a:lnTo>
                    <a:pt x="420" y="1029"/>
                  </a:lnTo>
                  <a:lnTo>
                    <a:pt x="418" y="1029"/>
                  </a:lnTo>
                  <a:lnTo>
                    <a:pt x="418" y="1021"/>
                  </a:lnTo>
                  <a:lnTo>
                    <a:pt x="422" y="1018"/>
                  </a:lnTo>
                  <a:lnTo>
                    <a:pt x="426" y="1017"/>
                  </a:lnTo>
                  <a:lnTo>
                    <a:pt x="425" y="1010"/>
                  </a:lnTo>
                  <a:lnTo>
                    <a:pt x="422" y="1008"/>
                  </a:lnTo>
                  <a:lnTo>
                    <a:pt x="416" y="1008"/>
                  </a:lnTo>
                  <a:lnTo>
                    <a:pt x="416" y="1010"/>
                  </a:lnTo>
                  <a:lnTo>
                    <a:pt x="413" y="1012"/>
                  </a:lnTo>
                  <a:lnTo>
                    <a:pt x="408" y="1005"/>
                  </a:lnTo>
                  <a:lnTo>
                    <a:pt x="394" y="1008"/>
                  </a:lnTo>
                  <a:lnTo>
                    <a:pt x="392" y="1012"/>
                  </a:lnTo>
                  <a:lnTo>
                    <a:pt x="388" y="1012"/>
                  </a:lnTo>
                  <a:lnTo>
                    <a:pt x="385" y="1008"/>
                  </a:lnTo>
                  <a:lnTo>
                    <a:pt x="389" y="1005"/>
                  </a:lnTo>
                  <a:lnTo>
                    <a:pt x="392" y="1004"/>
                  </a:lnTo>
                  <a:lnTo>
                    <a:pt x="389" y="997"/>
                  </a:lnTo>
                  <a:lnTo>
                    <a:pt x="392" y="993"/>
                  </a:lnTo>
                  <a:lnTo>
                    <a:pt x="389" y="988"/>
                  </a:lnTo>
                  <a:lnTo>
                    <a:pt x="385" y="991"/>
                  </a:lnTo>
                  <a:lnTo>
                    <a:pt x="384" y="1000"/>
                  </a:lnTo>
                  <a:lnTo>
                    <a:pt x="379" y="1000"/>
                  </a:lnTo>
                  <a:lnTo>
                    <a:pt x="379" y="997"/>
                  </a:lnTo>
                  <a:lnTo>
                    <a:pt x="377" y="995"/>
                  </a:lnTo>
                  <a:lnTo>
                    <a:pt x="372" y="1000"/>
                  </a:lnTo>
                  <a:lnTo>
                    <a:pt x="371" y="997"/>
                  </a:lnTo>
                  <a:lnTo>
                    <a:pt x="368" y="993"/>
                  </a:lnTo>
                  <a:lnTo>
                    <a:pt x="375" y="987"/>
                  </a:lnTo>
                  <a:lnTo>
                    <a:pt x="375" y="984"/>
                  </a:lnTo>
                  <a:lnTo>
                    <a:pt x="368" y="980"/>
                  </a:lnTo>
                  <a:lnTo>
                    <a:pt x="367" y="983"/>
                  </a:lnTo>
                  <a:lnTo>
                    <a:pt x="368" y="987"/>
                  </a:lnTo>
                  <a:lnTo>
                    <a:pt x="368" y="988"/>
                  </a:lnTo>
                  <a:lnTo>
                    <a:pt x="364" y="993"/>
                  </a:lnTo>
                  <a:lnTo>
                    <a:pt x="364" y="995"/>
                  </a:lnTo>
                  <a:lnTo>
                    <a:pt x="355" y="993"/>
                  </a:lnTo>
                  <a:lnTo>
                    <a:pt x="354" y="988"/>
                  </a:lnTo>
                  <a:lnTo>
                    <a:pt x="351" y="993"/>
                  </a:lnTo>
                  <a:lnTo>
                    <a:pt x="350" y="993"/>
                  </a:lnTo>
                  <a:lnTo>
                    <a:pt x="347" y="991"/>
                  </a:lnTo>
                  <a:lnTo>
                    <a:pt x="344" y="987"/>
                  </a:lnTo>
                  <a:lnTo>
                    <a:pt x="340" y="984"/>
                  </a:lnTo>
                  <a:lnTo>
                    <a:pt x="336" y="984"/>
                  </a:lnTo>
                  <a:lnTo>
                    <a:pt x="334" y="987"/>
                  </a:lnTo>
                  <a:lnTo>
                    <a:pt x="338" y="991"/>
                  </a:lnTo>
                  <a:lnTo>
                    <a:pt x="340" y="993"/>
                  </a:lnTo>
                  <a:lnTo>
                    <a:pt x="338" y="995"/>
                  </a:lnTo>
                  <a:lnTo>
                    <a:pt x="334" y="995"/>
                  </a:lnTo>
                  <a:lnTo>
                    <a:pt x="331" y="993"/>
                  </a:lnTo>
                  <a:lnTo>
                    <a:pt x="326" y="995"/>
                  </a:lnTo>
                  <a:lnTo>
                    <a:pt x="326" y="993"/>
                  </a:lnTo>
                  <a:lnTo>
                    <a:pt x="327" y="991"/>
                  </a:lnTo>
                  <a:lnTo>
                    <a:pt x="327" y="988"/>
                  </a:lnTo>
                  <a:lnTo>
                    <a:pt x="323" y="991"/>
                  </a:lnTo>
                  <a:lnTo>
                    <a:pt x="317" y="988"/>
                  </a:lnTo>
                  <a:lnTo>
                    <a:pt x="314" y="991"/>
                  </a:lnTo>
                  <a:lnTo>
                    <a:pt x="314" y="988"/>
                  </a:lnTo>
                  <a:lnTo>
                    <a:pt x="317" y="980"/>
                  </a:lnTo>
                  <a:lnTo>
                    <a:pt x="317" y="978"/>
                  </a:lnTo>
                  <a:lnTo>
                    <a:pt x="313" y="978"/>
                  </a:lnTo>
                  <a:lnTo>
                    <a:pt x="310" y="973"/>
                  </a:lnTo>
                  <a:lnTo>
                    <a:pt x="304" y="973"/>
                  </a:lnTo>
                  <a:lnTo>
                    <a:pt x="304" y="978"/>
                  </a:lnTo>
                  <a:lnTo>
                    <a:pt x="300" y="980"/>
                  </a:lnTo>
                  <a:lnTo>
                    <a:pt x="297" y="980"/>
                  </a:lnTo>
                  <a:lnTo>
                    <a:pt x="297" y="978"/>
                  </a:lnTo>
                  <a:lnTo>
                    <a:pt x="300" y="976"/>
                  </a:lnTo>
                  <a:lnTo>
                    <a:pt x="300" y="973"/>
                  </a:lnTo>
                  <a:lnTo>
                    <a:pt x="302" y="969"/>
                  </a:lnTo>
                  <a:lnTo>
                    <a:pt x="300" y="969"/>
                  </a:lnTo>
                  <a:lnTo>
                    <a:pt x="296" y="967"/>
                  </a:lnTo>
                  <a:lnTo>
                    <a:pt x="293" y="969"/>
                  </a:lnTo>
                  <a:lnTo>
                    <a:pt x="293" y="964"/>
                  </a:lnTo>
                  <a:lnTo>
                    <a:pt x="289" y="963"/>
                  </a:lnTo>
                  <a:lnTo>
                    <a:pt x="286" y="967"/>
                  </a:lnTo>
                  <a:lnTo>
                    <a:pt x="282" y="964"/>
                  </a:lnTo>
                  <a:lnTo>
                    <a:pt x="278" y="967"/>
                  </a:lnTo>
                  <a:lnTo>
                    <a:pt x="278" y="963"/>
                  </a:lnTo>
                  <a:lnTo>
                    <a:pt x="278" y="956"/>
                  </a:lnTo>
                  <a:lnTo>
                    <a:pt x="276" y="952"/>
                  </a:lnTo>
                  <a:lnTo>
                    <a:pt x="272" y="954"/>
                  </a:lnTo>
                  <a:lnTo>
                    <a:pt x="269" y="954"/>
                  </a:lnTo>
                  <a:lnTo>
                    <a:pt x="272" y="956"/>
                  </a:lnTo>
                  <a:lnTo>
                    <a:pt x="269" y="959"/>
                  </a:lnTo>
                  <a:lnTo>
                    <a:pt x="265" y="956"/>
                  </a:lnTo>
                  <a:lnTo>
                    <a:pt x="261" y="960"/>
                  </a:lnTo>
                  <a:lnTo>
                    <a:pt x="259" y="960"/>
                  </a:lnTo>
                  <a:lnTo>
                    <a:pt x="256" y="959"/>
                  </a:lnTo>
                  <a:lnTo>
                    <a:pt x="252" y="960"/>
                  </a:lnTo>
                  <a:lnTo>
                    <a:pt x="255" y="963"/>
                  </a:lnTo>
                  <a:lnTo>
                    <a:pt x="251" y="963"/>
                  </a:lnTo>
                  <a:lnTo>
                    <a:pt x="251" y="960"/>
                  </a:lnTo>
                  <a:lnTo>
                    <a:pt x="252" y="956"/>
                  </a:lnTo>
                  <a:lnTo>
                    <a:pt x="251" y="954"/>
                  </a:lnTo>
                  <a:lnTo>
                    <a:pt x="252" y="950"/>
                  </a:lnTo>
                  <a:lnTo>
                    <a:pt x="248" y="942"/>
                  </a:lnTo>
                  <a:lnTo>
                    <a:pt x="242" y="942"/>
                  </a:lnTo>
                  <a:lnTo>
                    <a:pt x="242" y="939"/>
                  </a:lnTo>
                  <a:lnTo>
                    <a:pt x="244" y="935"/>
                  </a:lnTo>
                  <a:lnTo>
                    <a:pt x="246" y="930"/>
                  </a:lnTo>
                  <a:lnTo>
                    <a:pt x="246" y="929"/>
                  </a:lnTo>
                  <a:lnTo>
                    <a:pt x="244" y="930"/>
                  </a:lnTo>
                  <a:lnTo>
                    <a:pt x="242" y="933"/>
                  </a:lnTo>
                  <a:lnTo>
                    <a:pt x="239" y="929"/>
                  </a:lnTo>
                  <a:lnTo>
                    <a:pt x="238" y="929"/>
                  </a:lnTo>
                  <a:lnTo>
                    <a:pt x="238" y="926"/>
                  </a:lnTo>
                  <a:lnTo>
                    <a:pt x="239" y="926"/>
                  </a:lnTo>
                  <a:lnTo>
                    <a:pt x="239" y="925"/>
                  </a:lnTo>
                  <a:lnTo>
                    <a:pt x="235" y="919"/>
                  </a:lnTo>
                  <a:lnTo>
                    <a:pt x="238" y="918"/>
                  </a:lnTo>
                  <a:lnTo>
                    <a:pt x="232" y="918"/>
                  </a:lnTo>
                  <a:lnTo>
                    <a:pt x="232" y="913"/>
                  </a:lnTo>
                  <a:lnTo>
                    <a:pt x="231" y="911"/>
                  </a:lnTo>
                  <a:lnTo>
                    <a:pt x="231" y="913"/>
                  </a:lnTo>
                  <a:lnTo>
                    <a:pt x="228" y="911"/>
                  </a:lnTo>
                  <a:lnTo>
                    <a:pt x="224" y="911"/>
                  </a:lnTo>
                  <a:lnTo>
                    <a:pt x="222" y="911"/>
                  </a:lnTo>
                  <a:lnTo>
                    <a:pt x="222" y="906"/>
                  </a:lnTo>
                  <a:lnTo>
                    <a:pt x="220" y="906"/>
                  </a:lnTo>
                  <a:lnTo>
                    <a:pt x="218" y="911"/>
                  </a:lnTo>
                  <a:lnTo>
                    <a:pt x="218" y="918"/>
                  </a:lnTo>
                  <a:lnTo>
                    <a:pt x="215" y="915"/>
                  </a:lnTo>
                  <a:lnTo>
                    <a:pt x="214" y="909"/>
                  </a:lnTo>
                  <a:lnTo>
                    <a:pt x="210" y="906"/>
                  </a:lnTo>
                  <a:lnTo>
                    <a:pt x="205" y="905"/>
                  </a:lnTo>
                  <a:lnTo>
                    <a:pt x="205" y="901"/>
                  </a:lnTo>
                  <a:lnTo>
                    <a:pt x="201" y="901"/>
                  </a:lnTo>
                  <a:lnTo>
                    <a:pt x="198" y="898"/>
                  </a:lnTo>
                  <a:lnTo>
                    <a:pt x="194" y="901"/>
                  </a:lnTo>
                  <a:lnTo>
                    <a:pt x="194" y="898"/>
                  </a:lnTo>
                  <a:lnTo>
                    <a:pt x="193" y="896"/>
                  </a:lnTo>
                  <a:lnTo>
                    <a:pt x="194" y="894"/>
                  </a:lnTo>
                  <a:lnTo>
                    <a:pt x="193" y="892"/>
                  </a:lnTo>
                  <a:lnTo>
                    <a:pt x="194" y="892"/>
                  </a:lnTo>
                  <a:lnTo>
                    <a:pt x="193" y="889"/>
                  </a:lnTo>
                  <a:lnTo>
                    <a:pt x="190" y="892"/>
                  </a:lnTo>
                  <a:lnTo>
                    <a:pt x="186" y="889"/>
                  </a:lnTo>
                  <a:lnTo>
                    <a:pt x="188" y="888"/>
                  </a:lnTo>
                  <a:lnTo>
                    <a:pt x="190" y="885"/>
                  </a:lnTo>
                  <a:lnTo>
                    <a:pt x="186" y="888"/>
                  </a:lnTo>
                  <a:lnTo>
                    <a:pt x="186" y="885"/>
                  </a:lnTo>
                  <a:lnTo>
                    <a:pt x="184" y="885"/>
                  </a:lnTo>
                  <a:lnTo>
                    <a:pt x="181" y="884"/>
                  </a:lnTo>
                  <a:lnTo>
                    <a:pt x="180" y="884"/>
                  </a:lnTo>
                  <a:lnTo>
                    <a:pt x="181" y="881"/>
                  </a:lnTo>
                  <a:lnTo>
                    <a:pt x="177" y="881"/>
                  </a:lnTo>
                  <a:lnTo>
                    <a:pt x="174" y="881"/>
                  </a:lnTo>
                  <a:lnTo>
                    <a:pt x="174" y="879"/>
                  </a:lnTo>
                  <a:lnTo>
                    <a:pt x="173" y="881"/>
                  </a:lnTo>
                  <a:lnTo>
                    <a:pt x="169" y="881"/>
                  </a:lnTo>
                  <a:lnTo>
                    <a:pt x="169" y="879"/>
                  </a:lnTo>
                  <a:lnTo>
                    <a:pt x="166" y="879"/>
                  </a:lnTo>
                  <a:lnTo>
                    <a:pt x="166" y="877"/>
                  </a:lnTo>
                  <a:lnTo>
                    <a:pt x="157" y="872"/>
                  </a:lnTo>
                  <a:lnTo>
                    <a:pt x="156" y="879"/>
                  </a:lnTo>
                  <a:lnTo>
                    <a:pt x="152" y="875"/>
                  </a:lnTo>
                  <a:lnTo>
                    <a:pt x="147" y="875"/>
                  </a:lnTo>
                  <a:lnTo>
                    <a:pt x="145" y="875"/>
                  </a:lnTo>
                  <a:lnTo>
                    <a:pt x="140" y="877"/>
                  </a:lnTo>
                  <a:lnTo>
                    <a:pt x="132" y="875"/>
                  </a:lnTo>
                  <a:lnTo>
                    <a:pt x="130" y="875"/>
                  </a:lnTo>
                  <a:lnTo>
                    <a:pt x="130" y="877"/>
                  </a:lnTo>
                  <a:lnTo>
                    <a:pt x="126" y="875"/>
                  </a:lnTo>
                  <a:lnTo>
                    <a:pt x="126" y="877"/>
                  </a:lnTo>
                  <a:lnTo>
                    <a:pt x="122" y="879"/>
                  </a:lnTo>
                  <a:lnTo>
                    <a:pt x="119" y="877"/>
                  </a:lnTo>
                  <a:lnTo>
                    <a:pt x="116" y="877"/>
                  </a:lnTo>
                  <a:lnTo>
                    <a:pt x="112" y="875"/>
                  </a:lnTo>
                  <a:lnTo>
                    <a:pt x="111" y="872"/>
                  </a:lnTo>
                  <a:lnTo>
                    <a:pt x="108" y="871"/>
                  </a:lnTo>
                  <a:lnTo>
                    <a:pt x="98" y="868"/>
                  </a:lnTo>
                  <a:lnTo>
                    <a:pt x="98" y="867"/>
                  </a:lnTo>
                  <a:lnTo>
                    <a:pt x="94" y="868"/>
                  </a:lnTo>
                  <a:lnTo>
                    <a:pt x="87" y="867"/>
                  </a:lnTo>
                  <a:lnTo>
                    <a:pt x="85" y="868"/>
                  </a:lnTo>
                  <a:lnTo>
                    <a:pt x="81" y="867"/>
                  </a:lnTo>
                  <a:lnTo>
                    <a:pt x="74" y="871"/>
                  </a:lnTo>
                  <a:lnTo>
                    <a:pt x="72" y="871"/>
                  </a:lnTo>
                  <a:lnTo>
                    <a:pt x="65" y="872"/>
                  </a:lnTo>
                  <a:lnTo>
                    <a:pt x="63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71"/>
                  </a:lnTo>
                  <a:lnTo>
                    <a:pt x="50" y="871"/>
                  </a:lnTo>
                  <a:lnTo>
                    <a:pt x="41" y="868"/>
                  </a:lnTo>
                  <a:lnTo>
                    <a:pt x="41" y="867"/>
                  </a:lnTo>
                  <a:lnTo>
                    <a:pt x="40" y="864"/>
                  </a:lnTo>
                  <a:lnTo>
                    <a:pt x="40" y="861"/>
                  </a:lnTo>
                  <a:lnTo>
                    <a:pt x="41" y="860"/>
                  </a:lnTo>
                  <a:lnTo>
                    <a:pt x="40" y="855"/>
                  </a:lnTo>
                  <a:lnTo>
                    <a:pt x="46" y="851"/>
                  </a:lnTo>
                  <a:lnTo>
                    <a:pt x="44" y="851"/>
                  </a:lnTo>
                  <a:lnTo>
                    <a:pt x="44" y="848"/>
                  </a:lnTo>
                  <a:lnTo>
                    <a:pt x="41" y="847"/>
                  </a:lnTo>
                  <a:lnTo>
                    <a:pt x="40" y="844"/>
                  </a:lnTo>
                  <a:lnTo>
                    <a:pt x="40" y="836"/>
                  </a:lnTo>
                  <a:lnTo>
                    <a:pt x="37" y="831"/>
                  </a:lnTo>
                  <a:lnTo>
                    <a:pt x="37" y="830"/>
                  </a:lnTo>
                  <a:lnTo>
                    <a:pt x="37" y="827"/>
                  </a:lnTo>
                  <a:lnTo>
                    <a:pt x="36" y="826"/>
                  </a:lnTo>
                  <a:lnTo>
                    <a:pt x="33" y="814"/>
                  </a:lnTo>
                  <a:lnTo>
                    <a:pt x="36" y="814"/>
                  </a:lnTo>
                  <a:lnTo>
                    <a:pt x="37" y="810"/>
                  </a:lnTo>
                  <a:lnTo>
                    <a:pt x="37" y="807"/>
                  </a:lnTo>
                  <a:lnTo>
                    <a:pt x="40" y="807"/>
                  </a:lnTo>
                  <a:lnTo>
                    <a:pt x="40" y="806"/>
                  </a:lnTo>
                  <a:lnTo>
                    <a:pt x="40" y="803"/>
                  </a:lnTo>
                  <a:lnTo>
                    <a:pt x="37" y="802"/>
                  </a:lnTo>
                  <a:lnTo>
                    <a:pt x="33" y="802"/>
                  </a:lnTo>
                  <a:lnTo>
                    <a:pt x="36" y="797"/>
                  </a:lnTo>
                  <a:lnTo>
                    <a:pt x="31" y="795"/>
                  </a:lnTo>
                  <a:lnTo>
                    <a:pt x="29" y="793"/>
                  </a:lnTo>
                  <a:lnTo>
                    <a:pt x="27" y="790"/>
                  </a:lnTo>
                  <a:lnTo>
                    <a:pt x="24" y="786"/>
                  </a:lnTo>
                  <a:lnTo>
                    <a:pt x="23" y="782"/>
                  </a:lnTo>
                  <a:lnTo>
                    <a:pt x="23" y="778"/>
                  </a:lnTo>
                  <a:lnTo>
                    <a:pt x="20" y="776"/>
                  </a:lnTo>
                  <a:lnTo>
                    <a:pt x="20" y="772"/>
                  </a:lnTo>
                  <a:lnTo>
                    <a:pt x="23" y="772"/>
                  </a:lnTo>
                  <a:lnTo>
                    <a:pt x="20" y="764"/>
                  </a:lnTo>
                  <a:lnTo>
                    <a:pt x="24" y="761"/>
                  </a:lnTo>
                  <a:lnTo>
                    <a:pt x="23" y="756"/>
                  </a:lnTo>
                  <a:lnTo>
                    <a:pt x="24" y="752"/>
                  </a:lnTo>
                  <a:lnTo>
                    <a:pt x="23" y="749"/>
                  </a:lnTo>
                  <a:lnTo>
                    <a:pt x="24" y="749"/>
                  </a:lnTo>
                  <a:lnTo>
                    <a:pt x="24" y="745"/>
                  </a:lnTo>
                  <a:lnTo>
                    <a:pt x="29" y="744"/>
                  </a:lnTo>
                  <a:lnTo>
                    <a:pt x="31" y="741"/>
                  </a:lnTo>
                  <a:lnTo>
                    <a:pt x="31" y="739"/>
                  </a:lnTo>
                  <a:lnTo>
                    <a:pt x="36" y="737"/>
                  </a:lnTo>
                  <a:lnTo>
                    <a:pt x="36" y="735"/>
                  </a:lnTo>
                  <a:lnTo>
                    <a:pt x="37" y="732"/>
                  </a:lnTo>
                  <a:lnTo>
                    <a:pt x="37" y="728"/>
                  </a:lnTo>
                  <a:lnTo>
                    <a:pt x="36" y="728"/>
                  </a:lnTo>
                  <a:lnTo>
                    <a:pt x="33" y="724"/>
                  </a:lnTo>
                  <a:lnTo>
                    <a:pt x="31" y="723"/>
                  </a:lnTo>
                  <a:lnTo>
                    <a:pt x="24" y="715"/>
                  </a:lnTo>
                  <a:lnTo>
                    <a:pt x="23" y="710"/>
                  </a:lnTo>
                  <a:lnTo>
                    <a:pt x="23" y="703"/>
                  </a:lnTo>
                  <a:lnTo>
                    <a:pt x="24" y="701"/>
                  </a:lnTo>
                  <a:lnTo>
                    <a:pt x="23" y="698"/>
                  </a:lnTo>
                  <a:lnTo>
                    <a:pt x="24" y="694"/>
                  </a:lnTo>
                  <a:lnTo>
                    <a:pt x="27" y="694"/>
                  </a:lnTo>
                  <a:lnTo>
                    <a:pt x="24" y="687"/>
                  </a:lnTo>
                  <a:lnTo>
                    <a:pt x="23" y="683"/>
                  </a:lnTo>
                  <a:lnTo>
                    <a:pt x="5" y="665"/>
                  </a:lnTo>
                  <a:lnTo>
                    <a:pt x="3" y="662"/>
                  </a:lnTo>
                  <a:lnTo>
                    <a:pt x="0" y="660"/>
                  </a:lnTo>
                  <a:lnTo>
                    <a:pt x="0" y="656"/>
                  </a:lnTo>
                  <a:lnTo>
                    <a:pt x="3" y="6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7299623" y="3454006"/>
              <a:ext cx="571128" cy="968341"/>
            </a:xfrm>
            <a:custGeom>
              <a:avLst/>
              <a:gdLst>
                <a:gd name="T0" fmla="*/ 38 w 1596"/>
                <a:gd name="T1" fmla="*/ 1847 h 2706"/>
                <a:gd name="T2" fmla="*/ 101 w 1596"/>
                <a:gd name="T3" fmla="*/ 1683 h 2706"/>
                <a:gd name="T4" fmla="*/ 197 w 1596"/>
                <a:gd name="T5" fmla="*/ 1447 h 2706"/>
                <a:gd name="T6" fmla="*/ 303 w 1596"/>
                <a:gd name="T7" fmla="*/ 1236 h 2706"/>
                <a:gd name="T8" fmla="*/ 487 w 1596"/>
                <a:gd name="T9" fmla="*/ 969 h 2706"/>
                <a:gd name="T10" fmla="*/ 436 w 1596"/>
                <a:gd name="T11" fmla="*/ 755 h 2706"/>
                <a:gd name="T12" fmla="*/ 577 w 1596"/>
                <a:gd name="T13" fmla="*/ 518 h 2706"/>
                <a:gd name="T14" fmla="*/ 747 w 1596"/>
                <a:gd name="T15" fmla="*/ 378 h 2706"/>
                <a:gd name="T16" fmla="*/ 781 w 1596"/>
                <a:gd name="T17" fmla="*/ 228 h 2706"/>
                <a:gd name="T18" fmla="*/ 758 w 1596"/>
                <a:gd name="T19" fmla="*/ 88 h 2706"/>
                <a:gd name="T20" fmla="*/ 648 w 1596"/>
                <a:gd name="T21" fmla="*/ 47 h 2706"/>
                <a:gd name="T22" fmla="*/ 888 w 1596"/>
                <a:gd name="T23" fmla="*/ 23 h 2706"/>
                <a:gd name="T24" fmla="*/ 1048 w 1596"/>
                <a:gd name="T25" fmla="*/ 286 h 2706"/>
                <a:gd name="T26" fmla="*/ 1018 w 1596"/>
                <a:gd name="T27" fmla="*/ 545 h 2706"/>
                <a:gd name="T28" fmla="*/ 1027 w 1596"/>
                <a:gd name="T29" fmla="*/ 693 h 2706"/>
                <a:gd name="T30" fmla="*/ 1062 w 1596"/>
                <a:gd name="T31" fmla="*/ 799 h 2706"/>
                <a:gd name="T32" fmla="*/ 1098 w 1596"/>
                <a:gd name="T33" fmla="*/ 837 h 2706"/>
                <a:gd name="T34" fmla="*/ 1143 w 1596"/>
                <a:gd name="T35" fmla="*/ 897 h 2706"/>
                <a:gd name="T36" fmla="*/ 1202 w 1596"/>
                <a:gd name="T37" fmla="*/ 921 h 2706"/>
                <a:gd name="T38" fmla="*/ 1269 w 1596"/>
                <a:gd name="T39" fmla="*/ 897 h 2706"/>
                <a:gd name="T40" fmla="*/ 1338 w 1596"/>
                <a:gd name="T41" fmla="*/ 977 h 2706"/>
                <a:gd name="T42" fmla="*/ 1248 w 1596"/>
                <a:gd name="T43" fmla="*/ 1058 h 2706"/>
                <a:gd name="T44" fmla="*/ 1215 w 1596"/>
                <a:gd name="T45" fmla="*/ 1110 h 2706"/>
                <a:gd name="T46" fmla="*/ 1205 w 1596"/>
                <a:gd name="T47" fmla="*/ 1160 h 2706"/>
                <a:gd name="T48" fmla="*/ 1177 w 1596"/>
                <a:gd name="T49" fmla="*/ 1235 h 2706"/>
                <a:gd name="T50" fmla="*/ 1202 w 1596"/>
                <a:gd name="T51" fmla="*/ 1272 h 2706"/>
                <a:gd name="T52" fmla="*/ 1232 w 1596"/>
                <a:gd name="T53" fmla="*/ 1342 h 2706"/>
                <a:gd name="T54" fmla="*/ 1318 w 1596"/>
                <a:gd name="T55" fmla="*/ 1417 h 2706"/>
                <a:gd name="T56" fmla="*/ 1348 w 1596"/>
                <a:gd name="T57" fmla="*/ 1545 h 2706"/>
                <a:gd name="T58" fmla="*/ 1516 w 1596"/>
                <a:gd name="T59" fmla="*/ 1660 h 2706"/>
                <a:gd name="T60" fmla="*/ 1536 w 1596"/>
                <a:gd name="T61" fmla="*/ 1723 h 2706"/>
                <a:gd name="T62" fmla="*/ 1426 w 1596"/>
                <a:gd name="T63" fmla="*/ 1839 h 2706"/>
                <a:gd name="T64" fmla="*/ 1327 w 1596"/>
                <a:gd name="T65" fmla="*/ 2025 h 2706"/>
                <a:gd name="T66" fmla="*/ 1450 w 1596"/>
                <a:gd name="T67" fmla="*/ 2100 h 2706"/>
                <a:gd name="T68" fmla="*/ 1393 w 1596"/>
                <a:gd name="T69" fmla="*/ 2158 h 2706"/>
                <a:gd name="T70" fmla="*/ 1388 w 1596"/>
                <a:gd name="T71" fmla="*/ 2223 h 2706"/>
                <a:gd name="T72" fmla="*/ 1398 w 1596"/>
                <a:gd name="T73" fmla="*/ 2327 h 2706"/>
                <a:gd name="T74" fmla="*/ 1429 w 1596"/>
                <a:gd name="T75" fmla="*/ 2403 h 2706"/>
                <a:gd name="T76" fmla="*/ 1406 w 1596"/>
                <a:gd name="T77" fmla="*/ 2523 h 2706"/>
                <a:gd name="T78" fmla="*/ 1385 w 1596"/>
                <a:gd name="T79" fmla="*/ 2532 h 2706"/>
                <a:gd name="T80" fmla="*/ 1231 w 1596"/>
                <a:gd name="T81" fmla="*/ 2571 h 2706"/>
                <a:gd name="T82" fmla="*/ 1157 w 1596"/>
                <a:gd name="T83" fmla="*/ 2612 h 2706"/>
                <a:gd name="T84" fmla="*/ 1091 w 1596"/>
                <a:gd name="T85" fmla="*/ 2635 h 2706"/>
                <a:gd name="T86" fmla="*/ 996 w 1596"/>
                <a:gd name="T87" fmla="*/ 2592 h 2706"/>
                <a:gd name="T88" fmla="*/ 977 w 1596"/>
                <a:gd name="T89" fmla="*/ 2666 h 2706"/>
                <a:gd name="T90" fmla="*/ 878 w 1596"/>
                <a:gd name="T91" fmla="*/ 2658 h 2706"/>
                <a:gd name="T92" fmla="*/ 818 w 1596"/>
                <a:gd name="T93" fmla="*/ 2655 h 2706"/>
                <a:gd name="T94" fmla="*/ 784 w 1596"/>
                <a:gd name="T95" fmla="*/ 2618 h 2706"/>
                <a:gd name="T96" fmla="*/ 738 w 1596"/>
                <a:gd name="T97" fmla="*/ 2642 h 2706"/>
                <a:gd name="T98" fmla="*/ 702 w 1596"/>
                <a:gd name="T99" fmla="*/ 2609 h 2706"/>
                <a:gd name="T100" fmla="*/ 685 w 1596"/>
                <a:gd name="T101" fmla="*/ 2594 h 2706"/>
                <a:gd name="T102" fmla="*/ 634 w 1596"/>
                <a:gd name="T103" fmla="*/ 2527 h 2706"/>
                <a:gd name="T104" fmla="*/ 543 w 1596"/>
                <a:gd name="T105" fmla="*/ 2523 h 2706"/>
                <a:gd name="T106" fmla="*/ 468 w 1596"/>
                <a:gd name="T107" fmla="*/ 2534 h 2706"/>
                <a:gd name="T108" fmla="*/ 222 w 1596"/>
                <a:gd name="T109" fmla="*/ 2532 h 2706"/>
                <a:gd name="T110" fmla="*/ 142 w 1596"/>
                <a:gd name="T111" fmla="*/ 2498 h 2706"/>
                <a:gd name="T112" fmla="*/ 158 w 1596"/>
                <a:gd name="T113" fmla="*/ 2431 h 2706"/>
                <a:gd name="T114" fmla="*/ 174 w 1596"/>
                <a:gd name="T115" fmla="*/ 2362 h 2706"/>
                <a:gd name="T116" fmla="*/ 110 w 1596"/>
                <a:gd name="T117" fmla="*/ 2420 h 2706"/>
                <a:gd name="T118" fmla="*/ 81 w 1596"/>
                <a:gd name="T119" fmla="*/ 2493 h 2706"/>
                <a:gd name="T120" fmla="*/ 14 w 1596"/>
                <a:gd name="T121" fmla="*/ 2420 h 2706"/>
                <a:gd name="T122" fmla="*/ 17 w 1596"/>
                <a:gd name="T123" fmla="*/ 2242 h 2706"/>
                <a:gd name="T124" fmla="*/ 17 w 1596"/>
                <a:gd name="T125" fmla="*/ 2092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2706">
                  <a:moveTo>
                    <a:pt x="0" y="2045"/>
                  </a:moveTo>
                  <a:lnTo>
                    <a:pt x="4" y="2037"/>
                  </a:lnTo>
                  <a:lnTo>
                    <a:pt x="4" y="2027"/>
                  </a:lnTo>
                  <a:lnTo>
                    <a:pt x="9" y="2018"/>
                  </a:lnTo>
                  <a:lnTo>
                    <a:pt x="10" y="2013"/>
                  </a:lnTo>
                  <a:lnTo>
                    <a:pt x="10" y="2008"/>
                  </a:lnTo>
                  <a:lnTo>
                    <a:pt x="13" y="2004"/>
                  </a:lnTo>
                  <a:lnTo>
                    <a:pt x="14" y="2001"/>
                  </a:lnTo>
                  <a:lnTo>
                    <a:pt x="18" y="1997"/>
                  </a:lnTo>
                  <a:lnTo>
                    <a:pt x="23" y="1996"/>
                  </a:lnTo>
                  <a:lnTo>
                    <a:pt x="26" y="1983"/>
                  </a:lnTo>
                  <a:lnTo>
                    <a:pt x="27" y="1973"/>
                  </a:lnTo>
                  <a:lnTo>
                    <a:pt x="26" y="1967"/>
                  </a:lnTo>
                  <a:lnTo>
                    <a:pt x="26" y="1963"/>
                  </a:lnTo>
                  <a:lnTo>
                    <a:pt x="23" y="1955"/>
                  </a:lnTo>
                  <a:lnTo>
                    <a:pt x="26" y="1948"/>
                  </a:lnTo>
                  <a:lnTo>
                    <a:pt x="26" y="1943"/>
                  </a:lnTo>
                  <a:lnTo>
                    <a:pt x="30" y="1942"/>
                  </a:lnTo>
                  <a:lnTo>
                    <a:pt x="31" y="1935"/>
                  </a:lnTo>
                  <a:lnTo>
                    <a:pt x="38" y="1931"/>
                  </a:lnTo>
                  <a:lnTo>
                    <a:pt x="38" y="1929"/>
                  </a:lnTo>
                  <a:lnTo>
                    <a:pt x="40" y="1925"/>
                  </a:lnTo>
                  <a:lnTo>
                    <a:pt x="40" y="1915"/>
                  </a:lnTo>
                  <a:lnTo>
                    <a:pt x="38" y="1911"/>
                  </a:lnTo>
                  <a:lnTo>
                    <a:pt x="38" y="1902"/>
                  </a:lnTo>
                  <a:lnTo>
                    <a:pt x="35" y="1897"/>
                  </a:lnTo>
                  <a:lnTo>
                    <a:pt x="38" y="1892"/>
                  </a:lnTo>
                  <a:lnTo>
                    <a:pt x="34" y="1881"/>
                  </a:lnTo>
                  <a:lnTo>
                    <a:pt x="38" y="1875"/>
                  </a:lnTo>
                  <a:lnTo>
                    <a:pt x="44" y="1868"/>
                  </a:lnTo>
                  <a:lnTo>
                    <a:pt x="44" y="1864"/>
                  </a:lnTo>
                  <a:lnTo>
                    <a:pt x="43" y="1860"/>
                  </a:lnTo>
                  <a:lnTo>
                    <a:pt x="38" y="1857"/>
                  </a:lnTo>
                  <a:lnTo>
                    <a:pt x="38" y="1849"/>
                  </a:lnTo>
                  <a:lnTo>
                    <a:pt x="38" y="1847"/>
                  </a:lnTo>
                  <a:lnTo>
                    <a:pt x="40" y="1843"/>
                  </a:lnTo>
                  <a:lnTo>
                    <a:pt x="40" y="1840"/>
                  </a:lnTo>
                  <a:lnTo>
                    <a:pt x="43" y="1839"/>
                  </a:lnTo>
                  <a:lnTo>
                    <a:pt x="47" y="1839"/>
                  </a:lnTo>
                  <a:lnTo>
                    <a:pt x="47" y="1836"/>
                  </a:lnTo>
                  <a:lnTo>
                    <a:pt x="47" y="1832"/>
                  </a:lnTo>
                  <a:lnTo>
                    <a:pt x="52" y="1822"/>
                  </a:lnTo>
                  <a:lnTo>
                    <a:pt x="51" y="1815"/>
                  </a:lnTo>
                  <a:lnTo>
                    <a:pt x="51" y="1810"/>
                  </a:lnTo>
                  <a:lnTo>
                    <a:pt x="48" y="1806"/>
                  </a:lnTo>
                  <a:lnTo>
                    <a:pt x="48" y="1799"/>
                  </a:lnTo>
                  <a:lnTo>
                    <a:pt x="43" y="1795"/>
                  </a:lnTo>
                  <a:lnTo>
                    <a:pt x="43" y="1791"/>
                  </a:lnTo>
                  <a:lnTo>
                    <a:pt x="48" y="1785"/>
                  </a:lnTo>
                  <a:lnTo>
                    <a:pt x="52" y="1778"/>
                  </a:lnTo>
                  <a:lnTo>
                    <a:pt x="55" y="1774"/>
                  </a:lnTo>
                  <a:lnTo>
                    <a:pt x="59" y="1774"/>
                  </a:lnTo>
                  <a:lnTo>
                    <a:pt x="62" y="1774"/>
                  </a:lnTo>
                  <a:lnTo>
                    <a:pt x="64" y="1772"/>
                  </a:lnTo>
                  <a:lnTo>
                    <a:pt x="67" y="1765"/>
                  </a:lnTo>
                  <a:lnTo>
                    <a:pt x="71" y="1759"/>
                  </a:lnTo>
                  <a:lnTo>
                    <a:pt x="68" y="1752"/>
                  </a:lnTo>
                  <a:lnTo>
                    <a:pt x="71" y="1745"/>
                  </a:lnTo>
                  <a:lnTo>
                    <a:pt x="71" y="1740"/>
                  </a:lnTo>
                  <a:lnTo>
                    <a:pt x="76" y="1737"/>
                  </a:lnTo>
                  <a:lnTo>
                    <a:pt x="79" y="1737"/>
                  </a:lnTo>
                  <a:lnTo>
                    <a:pt x="81" y="1735"/>
                  </a:lnTo>
                  <a:lnTo>
                    <a:pt x="79" y="1728"/>
                  </a:lnTo>
                  <a:lnTo>
                    <a:pt x="84" y="1707"/>
                  </a:lnTo>
                  <a:lnTo>
                    <a:pt x="92" y="1703"/>
                  </a:lnTo>
                  <a:lnTo>
                    <a:pt x="93" y="1699"/>
                  </a:lnTo>
                  <a:lnTo>
                    <a:pt x="101" y="1694"/>
                  </a:lnTo>
                  <a:lnTo>
                    <a:pt x="102" y="1692"/>
                  </a:lnTo>
                  <a:lnTo>
                    <a:pt x="101" y="1686"/>
                  </a:lnTo>
                  <a:lnTo>
                    <a:pt x="101" y="1683"/>
                  </a:lnTo>
                  <a:lnTo>
                    <a:pt x="106" y="1669"/>
                  </a:lnTo>
                  <a:lnTo>
                    <a:pt x="109" y="1658"/>
                  </a:lnTo>
                  <a:lnTo>
                    <a:pt x="113" y="1648"/>
                  </a:lnTo>
                  <a:lnTo>
                    <a:pt x="110" y="1632"/>
                  </a:lnTo>
                  <a:lnTo>
                    <a:pt x="109" y="1632"/>
                  </a:lnTo>
                  <a:lnTo>
                    <a:pt x="109" y="1629"/>
                  </a:lnTo>
                  <a:lnTo>
                    <a:pt x="110" y="1619"/>
                  </a:lnTo>
                  <a:lnTo>
                    <a:pt x="116" y="1611"/>
                  </a:lnTo>
                  <a:lnTo>
                    <a:pt x="120" y="1607"/>
                  </a:lnTo>
                  <a:lnTo>
                    <a:pt x="122" y="1600"/>
                  </a:lnTo>
                  <a:lnTo>
                    <a:pt x="126" y="1595"/>
                  </a:lnTo>
                  <a:lnTo>
                    <a:pt x="134" y="1591"/>
                  </a:lnTo>
                  <a:lnTo>
                    <a:pt x="139" y="1587"/>
                  </a:lnTo>
                  <a:lnTo>
                    <a:pt x="142" y="1580"/>
                  </a:lnTo>
                  <a:lnTo>
                    <a:pt x="142" y="1571"/>
                  </a:lnTo>
                  <a:lnTo>
                    <a:pt x="146" y="1566"/>
                  </a:lnTo>
                  <a:lnTo>
                    <a:pt x="146" y="1561"/>
                  </a:lnTo>
                  <a:lnTo>
                    <a:pt x="150" y="1554"/>
                  </a:lnTo>
                  <a:lnTo>
                    <a:pt x="150" y="1546"/>
                  </a:lnTo>
                  <a:lnTo>
                    <a:pt x="156" y="1533"/>
                  </a:lnTo>
                  <a:lnTo>
                    <a:pt x="163" y="1528"/>
                  </a:lnTo>
                  <a:lnTo>
                    <a:pt x="163" y="1525"/>
                  </a:lnTo>
                  <a:lnTo>
                    <a:pt x="163" y="1522"/>
                  </a:lnTo>
                  <a:lnTo>
                    <a:pt x="164" y="1520"/>
                  </a:lnTo>
                  <a:lnTo>
                    <a:pt x="167" y="1513"/>
                  </a:lnTo>
                  <a:lnTo>
                    <a:pt x="168" y="1508"/>
                  </a:lnTo>
                  <a:lnTo>
                    <a:pt x="171" y="1496"/>
                  </a:lnTo>
                  <a:lnTo>
                    <a:pt x="184" y="1482"/>
                  </a:lnTo>
                  <a:lnTo>
                    <a:pt x="184" y="1478"/>
                  </a:lnTo>
                  <a:lnTo>
                    <a:pt x="187" y="1475"/>
                  </a:lnTo>
                  <a:lnTo>
                    <a:pt x="187" y="1470"/>
                  </a:lnTo>
                  <a:lnTo>
                    <a:pt x="191" y="1463"/>
                  </a:lnTo>
                  <a:lnTo>
                    <a:pt x="191" y="1454"/>
                  </a:lnTo>
                  <a:lnTo>
                    <a:pt x="195" y="1451"/>
                  </a:lnTo>
                  <a:lnTo>
                    <a:pt x="197" y="1447"/>
                  </a:lnTo>
                  <a:lnTo>
                    <a:pt x="200" y="1443"/>
                  </a:lnTo>
                  <a:lnTo>
                    <a:pt x="200" y="1437"/>
                  </a:lnTo>
                  <a:lnTo>
                    <a:pt x="201" y="1433"/>
                  </a:lnTo>
                  <a:lnTo>
                    <a:pt x="205" y="1429"/>
                  </a:lnTo>
                  <a:lnTo>
                    <a:pt x="204" y="1421"/>
                  </a:lnTo>
                  <a:lnTo>
                    <a:pt x="200" y="1416"/>
                  </a:lnTo>
                  <a:lnTo>
                    <a:pt x="200" y="1413"/>
                  </a:lnTo>
                  <a:lnTo>
                    <a:pt x="201" y="1413"/>
                  </a:lnTo>
                  <a:lnTo>
                    <a:pt x="201" y="1409"/>
                  </a:lnTo>
                  <a:lnTo>
                    <a:pt x="201" y="1405"/>
                  </a:lnTo>
                  <a:lnTo>
                    <a:pt x="205" y="1389"/>
                  </a:lnTo>
                  <a:lnTo>
                    <a:pt x="214" y="1380"/>
                  </a:lnTo>
                  <a:lnTo>
                    <a:pt x="216" y="1372"/>
                  </a:lnTo>
                  <a:lnTo>
                    <a:pt x="216" y="1371"/>
                  </a:lnTo>
                  <a:lnTo>
                    <a:pt x="216" y="1362"/>
                  </a:lnTo>
                  <a:lnTo>
                    <a:pt x="216" y="1359"/>
                  </a:lnTo>
                  <a:lnTo>
                    <a:pt x="218" y="1351"/>
                  </a:lnTo>
                  <a:lnTo>
                    <a:pt x="218" y="1348"/>
                  </a:lnTo>
                  <a:lnTo>
                    <a:pt x="222" y="1344"/>
                  </a:lnTo>
                  <a:lnTo>
                    <a:pt x="228" y="1339"/>
                  </a:lnTo>
                  <a:lnTo>
                    <a:pt x="233" y="1338"/>
                  </a:lnTo>
                  <a:lnTo>
                    <a:pt x="236" y="1325"/>
                  </a:lnTo>
                  <a:lnTo>
                    <a:pt x="245" y="1325"/>
                  </a:lnTo>
                  <a:lnTo>
                    <a:pt x="253" y="1314"/>
                  </a:lnTo>
                  <a:lnTo>
                    <a:pt x="263" y="1306"/>
                  </a:lnTo>
                  <a:lnTo>
                    <a:pt x="263" y="1304"/>
                  </a:lnTo>
                  <a:lnTo>
                    <a:pt x="263" y="1300"/>
                  </a:lnTo>
                  <a:lnTo>
                    <a:pt x="266" y="1297"/>
                  </a:lnTo>
                  <a:lnTo>
                    <a:pt x="274" y="1284"/>
                  </a:lnTo>
                  <a:lnTo>
                    <a:pt x="279" y="1276"/>
                  </a:lnTo>
                  <a:lnTo>
                    <a:pt x="280" y="1269"/>
                  </a:lnTo>
                  <a:lnTo>
                    <a:pt x="280" y="1265"/>
                  </a:lnTo>
                  <a:lnTo>
                    <a:pt x="283" y="1259"/>
                  </a:lnTo>
                  <a:lnTo>
                    <a:pt x="300" y="1243"/>
                  </a:lnTo>
                  <a:lnTo>
                    <a:pt x="303" y="1236"/>
                  </a:lnTo>
                  <a:lnTo>
                    <a:pt x="307" y="1228"/>
                  </a:lnTo>
                  <a:lnTo>
                    <a:pt x="311" y="1223"/>
                  </a:lnTo>
                  <a:lnTo>
                    <a:pt x="315" y="1218"/>
                  </a:lnTo>
                  <a:lnTo>
                    <a:pt x="320" y="1215"/>
                  </a:lnTo>
                  <a:lnTo>
                    <a:pt x="334" y="1202"/>
                  </a:lnTo>
                  <a:lnTo>
                    <a:pt x="348" y="1198"/>
                  </a:lnTo>
                  <a:lnTo>
                    <a:pt x="357" y="1198"/>
                  </a:lnTo>
                  <a:lnTo>
                    <a:pt x="362" y="1197"/>
                  </a:lnTo>
                  <a:lnTo>
                    <a:pt x="365" y="1192"/>
                  </a:lnTo>
                  <a:lnTo>
                    <a:pt x="371" y="1182"/>
                  </a:lnTo>
                  <a:lnTo>
                    <a:pt x="379" y="1170"/>
                  </a:lnTo>
                  <a:lnTo>
                    <a:pt x="395" y="1149"/>
                  </a:lnTo>
                  <a:lnTo>
                    <a:pt x="399" y="1143"/>
                  </a:lnTo>
                  <a:lnTo>
                    <a:pt x="402" y="1134"/>
                  </a:lnTo>
                  <a:lnTo>
                    <a:pt x="406" y="1130"/>
                  </a:lnTo>
                  <a:lnTo>
                    <a:pt x="407" y="1123"/>
                  </a:lnTo>
                  <a:lnTo>
                    <a:pt x="420" y="1112"/>
                  </a:lnTo>
                  <a:lnTo>
                    <a:pt x="424" y="1106"/>
                  </a:lnTo>
                  <a:lnTo>
                    <a:pt x="424" y="1102"/>
                  </a:lnTo>
                  <a:lnTo>
                    <a:pt x="427" y="1082"/>
                  </a:lnTo>
                  <a:lnTo>
                    <a:pt x="429" y="1078"/>
                  </a:lnTo>
                  <a:lnTo>
                    <a:pt x="431" y="1072"/>
                  </a:lnTo>
                  <a:lnTo>
                    <a:pt x="440" y="1058"/>
                  </a:lnTo>
                  <a:lnTo>
                    <a:pt x="441" y="1058"/>
                  </a:lnTo>
                  <a:lnTo>
                    <a:pt x="450" y="1054"/>
                  </a:lnTo>
                  <a:lnTo>
                    <a:pt x="457" y="1050"/>
                  </a:lnTo>
                  <a:lnTo>
                    <a:pt x="461" y="1045"/>
                  </a:lnTo>
                  <a:lnTo>
                    <a:pt x="465" y="1035"/>
                  </a:lnTo>
                  <a:lnTo>
                    <a:pt x="468" y="1028"/>
                  </a:lnTo>
                  <a:lnTo>
                    <a:pt x="470" y="1011"/>
                  </a:lnTo>
                  <a:lnTo>
                    <a:pt x="477" y="999"/>
                  </a:lnTo>
                  <a:lnTo>
                    <a:pt x="481" y="990"/>
                  </a:lnTo>
                  <a:lnTo>
                    <a:pt x="482" y="986"/>
                  </a:lnTo>
                  <a:lnTo>
                    <a:pt x="485" y="979"/>
                  </a:lnTo>
                  <a:lnTo>
                    <a:pt x="487" y="969"/>
                  </a:lnTo>
                  <a:lnTo>
                    <a:pt x="485" y="962"/>
                  </a:lnTo>
                  <a:lnTo>
                    <a:pt x="487" y="958"/>
                  </a:lnTo>
                  <a:lnTo>
                    <a:pt x="487" y="951"/>
                  </a:lnTo>
                  <a:lnTo>
                    <a:pt x="489" y="949"/>
                  </a:lnTo>
                  <a:lnTo>
                    <a:pt x="489" y="946"/>
                  </a:lnTo>
                  <a:lnTo>
                    <a:pt x="494" y="945"/>
                  </a:lnTo>
                  <a:lnTo>
                    <a:pt x="495" y="941"/>
                  </a:lnTo>
                  <a:lnTo>
                    <a:pt x="495" y="929"/>
                  </a:lnTo>
                  <a:lnTo>
                    <a:pt x="495" y="925"/>
                  </a:lnTo>
                  <a:lnTo>
                    <a:pt x="494" y="915"/>
                  </a:lnTo>
                  <a:lnTo>
                    <a:pt x="498" y="908"/>
                  </a:lnTo>
                  <a:lnTo>
                    <a:pt x="498" y="900"/>
                  </a:lnTo>
                  <a:lnTo>
                    <a:pt x="499" y="891"/>
                  </a:lnTo>
                  <a:lnTo>
                    <a:pt x="498" y="876"/>
                  </a:lnTo>
                  <a:lnTo>
                    <a:pt x="498" y="874"/>
                  </a:lnTo>
                  <a:lnTo>
                    <a:pt x="498" y="867"/>
                  </a:lnTo>
                  <a:lnTo>
                    <a:pt x="499" y="866"/>
                  </a:lnTo>
                  <a:lnTo>
                    <a:pt x="502" y="861"/>
                  </a:lnTo>
                  <a:lnTo>
                    <a:pt x="502" y="859"/>
                  </a:lnTo>
                  <a:lnTo>
                    <a:pt x="499" y="854"/>
                  </a:lnTo>
                  <a:lnTo>
                    <a:pt x="495" y="853"/>
                  </a:lnTo>
                  <a:lnTo>
                    <a:pt x="487" y="850"/>
                  </a:lnTo>
                  <a:lnTo>
                    <a:pt x="481" y="846"/>
                  </a:lnTo>
                  <a:lnTo>
                    <a:pt x="474" y="837"/>
                  </a:lnTo>
                  <a:lnTo>
                    <a:pt x="468" y="833"/>
                  </a:lnTo>
                  <a:lnTo>
                    <a:pt x="457" y="825"/>
                  </a:lnTo>
                  <a:lnTo>
                    <a:pt x="448" y="820"/>
                  </a:lnTo>
                  <a:lnTo>
                    <a:pt x="444" y="816"/>
                  </a:lnTo>
                  <a:lnTo>
                    <a:pt x="441" y="812"/>
                  </a:lnTo>
                  <a:lnTo>
                    <a:pt x="436" y="796"/>
                  </a:lnTo>
                  <a:lnTo>
                    <a:pt x="436" y="795"/>
                  </a:lnTo>
                  <a:lnTo>
                    <a:pt x="429" y="781"/>
                  </a:lnTo>
                  <a:lnTo>
                    <a:pt x="429" y="775"/>
                  </a:lnTo>
                  <a:lnTo>
                    <a:pt x="431" y="758"/>
                  </a:lnTo>
                  <a:lnTo>
                    <a:pt x="436" y="755"/>
                  </a:lnTo>
                  <a:lnTo>
                    <a:pt x="440" y="747"/>
                  </a:lnTo>
                  <a:lnTo>
                    <a:pt x="448" y="737"/>
                  </a:lnTo>
                  <a:lnTo>
                    <a:pt x="461" y="723"/>
                  </a:lnTo>
                  <a:lnTo>
                    <a:pt x="465" y="719"/>
                  </a:lnTo>
                  <a:lnTo>
                    <a:pt x="465" y="717"/>
                  </a:lnTo>
                  <a:lnTo>
                    <a:pt x="470" y="710"/>
                  </a:lnTo>
                  <a:lnTo>
                    <a:pt x="477" y="702"/>
                  </a:lnTo>
                  <a:lnTo>
                    <a:pt x="482" y="693"/>
                  </a:lnTo>
                  <a:lnTo>
                    <a:pt x="485" y="685"/>
                  </a:lnTo>
                  <a:lnTo>
                    <a:pt x="491" y="675"/>
                  </a:lnTo>
                  <a:lnTo>
                    <a:pt x="494" y="668"/>
                  </a:lnTo>
                  <a:lnTo>
                    <a:pt x="491" y="659"/>
                  </a:lnTo>
                  <a:lnTo>
                    <a:pt x="489" y="639"/>
                  </a:lnTo>
                  <a:lnTo>
                    <a:pt x="489" y="621"/>
                  </a:lnTo>
                  <a:lnTo>
                    <a:pt x="489" y="618"/>
                  </a:lnTo>
                  <a:lnTo>
                    <a:pt x="489" y="610"/>
                  </a:lnTo>
                  <a:lnTo>
                    <a:pt x="489" y="605"/>
                  </a:lnTo>
                  <a:lnTo>
                    <a:pt x="485" y="590"/>
                  </a:lnTo>
                  <a:lnTo>
                    <a:pt x="482" y="589"/>
                  </a:lnTo>
                  <a:lnTo>
                    <a:pt x="482" y="584"/>
                  </a:lnTo>
                  <a:lnTo>
                    <a:pt x="482" y="577"/>
                  </a:lnTo>
                  <a:lnTo>
                    <a:pt x="485" y="573"/>
                  </a:lnTo>
                  <a:lnTo>
                    <a:pt x="491" y="567"/>
                  </a:lnTo>
                  <a:lnTo>
                    <a:pt x="494" y="563"/>
                  </a:lnTo>
                  <a:lnTo>
                    <a:pt x="495" y="563"/>
                  </a:lnTo>
                  <a:lnTo>
                    <a:pt x="502" y="560"/>
                  </a:lnTo>
                  <a:lnTo>
                    <a:pt x="515" y="553"/>
                  </a:lnTo>
                  <a:lnTo>
                    <a:pt x="523" y="545"/>
                  </a:lnTo>
                  <a:lnTo>
                    <a:pt x="536" y="536"/>
                  </a:lnTo>
                  <a:lnTo>
                    <a:pt x="540" y="532"/>
                  </a:lnTo>
                  <a:lnTo>
                    <a:pt x="545" y="526"/>
                  </a:lnTo>
                  <a:lnTo>
                    <a:pt x="560" y="526"/>
                  </a:lnTo>
                  <a:lnTo>
                    <a:pt x="569" y="522"/>
                  </a:lnTo>
                  <a:lnTo>
                    <a:pt x="573" y="519"/>
                  </a:lnTo>
                  <a:lnTo>
                    <a:pt x="577" y="518"/>
                  </a:lnTo>
                  <a:lnTo>
                    <a:pt x="590" y="515"/>
                  </a:lnTo>
                  <a:lnTo>
                    <a:pt x="598" y="515"/>
                  </a:lnTo>
                  <a:lnTo>
                    <a:pt x="601" y="515"/>
                  </a:lnTo>
                  <a:lnTo>
                    <a:pt x="605" y="515"/>
                  </a:lnTo>
                  <a:lnTo>
                    <a:pt x="610" y="515"/>
                  </a:lnTo>
                  <a:lnTo>
                    <a:pt x="620" y="511"/>
                  </a:lnTo>
                  <a:lnTo>
                    <a:pt x="622" y="511"/>
                  </a:lnTo>
                  <a:lnTo>
                    <a:pt x="627" y="506"/>
                  </a:lnTo>
                  <a:lnTo>
                    <a:pt x="634" y="495"/>
                  </a:lnTo>
                  <a:lnTo>
                    <a:pt x="651" y="491"/>
                  </a:lnTo>
                  <a:lnTo>
                    <a:pt x="656" y="487"/>
                  </a:lnTo>
                  <a:lnTo>
                    <a:pt x="659" y="482"/>
                  </a:lnTo>
                  <a:lnTo>
                    <a:pt x="661" y="478"/>
                  </a:lnTo>
                  <a:lnTo>
                    <a:pt x="661" y="470"/>
                  </a:lnTo>
                  <a:lnTo>
                    <a:pt x="656" y="457"/>
                  </a:lnTo>
                  <a:lnTo>
                    <a:pt x="656" y="453"/>
                  </a:lnTo>
                  <a:lnTo>
                    <a:pt x="659" y="446"/>
                  </a:lnTo>
                  <a:lnTo>
                    <a:pt x="663" y="441"/>
                  </a:lnTo>
                  <a:lnTo>
                    <a:pt x="663" y="436"/>
                  </a:lnTo>
                  <a:lnTo>
                    <a:pt x="668" y="429"/>
                  </a:lnTo>
                  <a:lnTo>
                    <a:pt x="669" y="427"/>
                  </a:lnTo>
                  <a:lnTo>
                    <a:pt x="673" y="419"/>
                  </a:lnTo>
                  <a:lnTo>
                    <a:pt x="689" y="406"/>
                  </a:lnTo>
                  <a:lnTo>
                    <a:pt x="693" y="403"/>
                  </a:lnTo>
                  <a:lnTo>
                    <a:pt x="700" y="398"/>
                  </a:lnTo>
                  <a:lnTo>
                    <a:pt x="702" y="392"/>
                  </a:lnTo>
                  <a:lnTo>
                    <a:pt x="706" y="386"/>
                  </a:lnTo>
                  <a:lnTo>
                    <a:pt x="709" y="383"/>
                  </a:lnTo>
                  <a:lnTo>
                    <a:pt x="726" y="383"/>
                  </a:lnTo>
                  <a:lnTo>
                    <a:pt x="731" y="386"/>
                  </a:lnTo>
                  <a:lnTo>
                    <a:pt x="741" y="392"/>
                  </a:lnTo>
                  <a:lnTo>
                    <a:pt x="745" y="395"/>
                  </a:lnTo>
                  <a:lnTo>
                    <a:pt x="747" y="392"/>
                  </a:lnTo>
                  <a:lnTo>
                    <a:pt x="750" y="383"/>
                  </a:lnTo>
                  <a:lnTo>
                    <a:pt x="747" y="378"/>
                  </a:lnTo>
                  <a:lnTo>
                    <a:pt x="745" y="375"/>
                  </a:lnTo>
                  <a:lnTo>
                    <a:pt x="741" y="374"/>
                  </a:lnTo>
                  <a:lnTo>
                    <a:pt x="737" y="371"/>
                  </a:lnTo>
                  <a:lnTo>
                    <a:pt x="734" y="366"/>
                  </a:lnTo>
                  <a:lnTo>
                    <a:pt x="734" y="365"/>
                  </a:lnTo>
                  <a:lnTo>
                    <a:pt x="737" y="362"/>
                  </a:lnTo>
                  <a:lnTo>
                    <a:pt x="734" y="358"/>
                  </a:lnTo>
                  <a:lnTo>
                    <a:pt x="731" y="348"/>
                  </a:lnTo>
                  <a:lnTo>
                    <a:pt x="730" y="341"/>
                  </a:lnTo>
                  <a:lnTo>
                    <a:pt x="730" y="334"/>
                  </a:lnTo>
                  <a:lnTo>
                    <a:pt x="730" y="328"/>
                  </a:lnTo>
                  <a:lnTo>
                    <a:pt x="734" y="324"/>
                  </a:lnTo>
                  <a:lnTo>
                    <a:pt x="738" y="320"/>
                  </a:lnTo>
                  <a:lnTo>
                    <a:pt x="743" y="317"/>
                  </a:lnTo>
                  <a:lnTo>
                    <a:pt x="751" y="320"/>
                  </a:lnTo>
                  <a:lnTo>
                    <a:pt x="762" y="316"/>
                  </a:lnTo>
                  <a:lnTo>
                    <a:pt x="771" y="308"/>
                  </a:lnTo>
                  <a:lnTo>
                    <a:pt x="775" y="304"/>
                  </a:lnTo>
                  <a:lnTo>
                    <a:pt x="777" y="299"/>
                  </a:lnTo>
                  <a:lnTo>
                    <a:pt x="777" y="294"/>
                  </a:lnTo>
                  <a:lnTo>
                    <a:pt x="771" y="286"/>
                  </a:lnTo>
                  <a:lnTo>
                    <a:pt x="762" y="283"/>
                  </a:lnTo>
                  <a:lnTo>
                    <a:pt x="760" y="282"/>
                  </a:lnTo>
                  <a:lnTo>
                    <a:pt x="760" y="276"/>
                  </a:lnTo>
                  <a:lnTo>
                    <a:pt x="762" y="272"/>
                  </a:lnTo>
                  <a:lnTo>
                    <a:pt x="767" y="266"/>
                  </a:lnTo>
                  <a:lnTo>
                    <a:pt x="771" y="262"/>
                  </a:lnTo>
                  <a:lnTo>
                    <a:pt x="775" y="259"/>
                  </a:lnTo>
                  <a:lnTo>
                    <a:pt x="788" y="258"/>
                  </a:lnTo>
                  <a:lnTo>
                    <a:pt x="795" y="253"/>
                  </a:lnTo>
                  <a:lnTo>
                    <a:pt x="795" y="246"/>
                  </a:lnTo>
                  <a:lnTo>
                    <a:pt x="795" y="245"/>
                  </a:lnTo>
                  <a:lnTo>
                    <a:pt x="789" y="238"/>
                  </a:lnTo>
                  <a:lnTo>
                    <a:pt x="789" y="236"/>
                  </a:lnTo>
                  <a:lnTo>
                    <a:pt x="781" y="228"/>
                  </a:lnTo>
                  <a:lnTo>
                    <a:pt x="777" y="221"/>
                  </a:lnTo>
                  <a:lnTo>
                    <a:pt x="775" y="218"/>
                  </a:lnTo>
                  <a:lnTo>
                    <a:pt x="775" y="217"/>
                  </a:lnTo>
                  <a:lnTo>
                    <a:pt x="772" y="201"/>
                  </a:lnTo>
                  <a:lnTo>
                    <a:pt x="772" y="200"/>
                  </a:lnTo>
                  <a:lnTo>
                    <a:pt x="772" y="191"/>
                  </a:lnTo>
                  <a:lnTo>
                    <a:pt x="775" y="187"/>
                  </a:lnTo>
                  <a:lnTo>
                    <a:pt x="777" y="183"/>
                  </a:lnTo>
                  <a:lnTo>
                    <a:pt x="781" y="180"/>
                  </a:lnTo>
                  <a:lnTo>
                    <a:pt x="796" y="183"/>
                  </a:lnTo>
                  <a:lnTo>
                    <a:pt x="803" y="180"/>
                  </a:lnTo>
                  <a:lnTo>
                    <a:pt x="805" y="180"/>
                  </a:lnTo>
                  <a:lnTo>
                    <a:pt x="808" y="178"/>
                  </a:lnTo>
                  <a:lnTo>
                    <a:pt x="812" y="176"/>
                  </a:lnTo>
                  <a:lnTo>
                    <a:pt x="816" y="170"/>
                  </a:lnTo>
                  <a:lnTo>
                    <a:pt x="822" y="156"/>
                  </a:lnTo>
                  <a:lnTo>
                    <a:pt x="825" y="152"/>
                  </a:lnTo>
                  <a:lnTo>
                    <a:pt x="825" y="146"/>
                  </a:lnTo>
                  <a:lnTo>
                    <a:pt x="825" y="142"/>
                  </a:lnTo>
                  <a:lnTo>
                    <a:pt x="812" y="133"/>
                  </a:lnTo>
                  <a:lnTo>
                    <a:pt x="808" y="130"/>
                  </a:lnTo>
                  <a:lnTo>
                    <a:pt x="805" y="129"/>
                  </a:lnTo>
                  <a:lnTo>
                    <a:pt x="801" y="125"/>
                  </a:lnTo>
                  <a:lnTo>
                    <a:pt x="795" y="125"/>
                  </a:lnTo>
                  <a:lnTo>
                    <a:pt x="784" y="122"/>
                  </a:lnTo>
                  <a:lnTo>
                    <a:pt x="779" y="120"/>
                  </a:lnTo>
                  <a:lnTo>
                    <a:pt x="775" y="118"/>
                  </a:lnTo>
                  <a:lnTo>
                    <a:pt x="772" y="116"/>
                  </a:lnTo>
                  <a:lnTo>
                    <a:pt x="767" y="106"/>
                  </a:lnTo>
                  <a:lnTo>
                    <a:pt x="764" y="105"/>
                  </a:lnTo>
                  <a:lnTo>
                    <a:pt x="764" y="106"/>
                  </a:lnTo>
                  <a:lnTo>
                    <a:pt x="764" y="102"/>
                  </a:lnTo>
                  <a:lnTo>
                    <a:pt x="760" y="96"/>
                  </a:lnTo>
                  <a:lnTo>
                    <a:pt x="758" y="92"/>
                  </a:lnTo>
                  <a:lnTo>
                    <a:pt x="758" y="88"/>
                  </a:lnTo>
                  <a:lnTo>
                    <a:pt x="758" y="85"/>
                  </a:lnTo>
                  <a:lnTo>
                    <a:pt x="754" y="81"/>
                  </a:lnTo>
                  <a:lnTo>
                    <a:pt x="751" y="79"/>
                  </a:lnTo>
                  <a:lnTo>
                    <a:pt x="750" y="75"/>
                  </a:lnTo>
                  <a:lnTo>
                    <a:pt x="745" y="72"/>
                  </a:lnTo>
                  <a:lnTo>
                    <a:pt x="743" y="72"/>
                  </a:lnTo>
                  <a:lnTo>
                    <a:pt x="741" y="77"/>
                  </a:lnTo>
                  <a:lnTo>
                    <a:pt x="734" y="75"/>
                  </a:lnTo>
                  <a:lnTo>
                    <a:pt x="727" y="77"/>
                  </a:lnTo>
                  <a:lnTo>
                    <a:pt x="726" y="77"/>
                  </a:lnTo>
                  <a:lnTo>
                    <a:pt x="723" y="79"/>
                  </a:lnTo>
                  <a:lnTo>
                    <a:pt x="719" y="79"/>
                  </a:lnTo>
                  <a:lnTo>
                    <a:pt x="717" y="81"/>
                  </a:lnTo>
                  <a:lnTo>
                    <a:pt x="710" y="84"/>
                  </a:lnTo>
                  <a:lnTo>
                    <a:pt x="706" y="84"/>
                  </a:lnTo>
                  <a:lnTo>
                    <a:pt x="692" y="81"/>
                  </a:lnTo>
                  <a:lnTo>
                    <a:pt x="680" y="81"/>
                  </a:lnTo>
                  <a:lnTo>
                    <a:pt x="676" y="81"/>
                  </a:lnTo>
                  <a:lnTo>
                    <a:pt x="668" y="79"/>
                  </a:lnTo>
                  <a:lnTo>
                    <a:pt x="663" y="71"/>
                  </a:lnTo>
                  <a:lnTo>
                    <a:pt x="661" y="71"/>
                  </a:lnTo>
                  <a:lnTo>
                    <a:pt x="652" y="68"/>
                  </a:lnTo>
                  <a:lnTo>
                    <a:pt x="639" y="68"/>
                  </a:lnTo>
                  <a:lnTo>
                    <a:pt x="639" y="67"/>
                  </a:lnTo>
                  <a:lnTo>
                    <a:pt x="635" y="67"/>
                  </a:lnTo>
                  <a:lnTo>
                    <a:pt x="631" y="64"/>
                  </a:lnTo>
                  <a:lnTo>
                    <a:pt x="629" y="62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34" y="60"/>
                  </a:lnTo>
                  <a:lnTo>
                    <a:pt x="635" y="58"/>
                  </a:lnTo>
                  <a:lnTo>
                    <a:pt x="642" y="60"/>
                  </a:lnTo>
                  <a:lnTo>
                    <a:pt x="644" y="58"/>
                  </a:lnTo>
                  <a:lnTo>
                    <a:pt x="646" y="48"/>
                  </a:lnTo>
                  <a:lnTo>
                    <a:pt x="648" y="47"/>
                  </a:lnTo>
                  <a:lnTo>
                    <a:pt x="652" y="44"/>
                  </a:lnTo>
                  <a:lnTo>
                    <a:pt x="661" y="47"/>
                  </a:lnTo>
                  <a:lnTo>
                    <a:pt x="665" y="48"/>
                  </a:lnTo>
                  <a:lnTo>
                    <a:pt x="668" y="53"/>
                  </a:lnTo>
                  <a:lnTo>
                    <a:pt x="673" y="55"/>
                  </a:lnTo>
                  <a:lnTo>
                    <a:pt x="676" y="53"/>
                  </a:lnTo>
                  <a:lnTo>
                    <a:pt x="683" y="47"/>
                  </a:lnTo>
                  <a:lnTo>
                    <a:pt x="687" y="36"/>
                  </a:lnTo>
                  <a:lnTo>
                    <a:pt x="687" y="30"/>
                  </a:lnTo>
                  <a:lnTo>
                    <a:pt x="689" y="23"/>
                  </a:lnTo>
                  <a:lnTo>
                    <a:pt x="689" y="19"/>
                  </a:lnTo>
                  <a:lnTo>
                    <a:pt x="696" y="10"/>
                  </a:lnTo>
                  <a:lnTo>
                    <a:pt x="702" y="6"/>
                  </a:lnTo>
                  <a:lnTo>
                    <a:pt x="713" y="9"/>
                  </a:lnTo>
                  <a:lnTo>
                    <a:pt x="719" y="4"/>
                  </a:lnTo>
                  <a:lnTo>
                    <a:pt x="751" y="0"/>
                  </a:lnTo>
                  <a:lnTo>
                    <a:pt x="755" y="2"/>
                  </a:lnTo>
                  <a:lnTo>
                    <a:pt x="767" y="10"/>
                  </a:lnTo>
                  <a:lnTo>
                    <a:pt x="775" y="10"/>
                  </a:lnTo>
                  <a:lnTo>
                    <a:pt x="781" y="14"/>
                  </a:lnTo>
                  <a:lnTo>
                    <a:pt x="789" y="19"/>
                  </a:lnTo>
                  <a:lnTo>
                    <a:pt x="795" y="21"/>
                  </a:lnTo>
                  <a:lnTo>
                    <a:pt x="796" y="21"/>
                  </a:lnTo>
                  <a:lnTo>
                    <a:pt x="801" y="26"/>
                  </a:lnTo>
                  <a:lnTo>
                    <a:pt x="808" y="27"/>
                  </a:lnTo>
                  <a:lnTo>
                    <a:pt x="812" y="30"/>
                  </a:lnTo>
                  <a:lnTo>
                    <a:pt x="833" y="31"/>
                  </a:lnTo>
                  <a:lnTo>
                    <a:pt x="842" y="34"/>
                  </a:lnTo>
                  <a:lnTo>
                    <a:pt x="853" y="31"/>
                  </a:lnTo>
                  <a:lnTo>
                    <a:pt x="863" y="21"/>
                  </a:lnTo>
                  <a:lnTo>
                    <a:pt x="866" y="21"/>
                  </a:lnTo>
                  <a:lnTo>
                    <a:pt x="870" y="21"/>
                  </a:lnTo>
                  <a:lnTo>
                    <a:pt x="880" y="23"/>
                  </a:lnTo>
                  <a:lnTo>
                    <a:pt x="887" y="23"/>
                  </a:lnTo>
                  <a:lnTo>
                    <a:pt x="888" y="23"/>
                  </a:lnTo>
                  <a:lnTo>
                    <a:pt x="904" y="30"/>
                  </a:lnTo>
                  <a:lnTo>
                    <a:pt x="907" y="34"/>
                  </a:lnTo>
                  <a:lnTo>
                    <a:pt x="908" y="40"/>
                  </a:lnTo>
                  <a:lnTo>
                    <a:pt x="908" y="43"/>
                  </a:lnTo>
                  <a:lnTo>
                    <a:pt x="908" y="44"/>
                  </a:lnTo>
                  <a:lnTo>
                    <a:pt x="908" y="55"/>
                  </a:lnTo>
                  <a:lnTo>
                    <a:pt x="917" y="67"/>
                  </a:lnTo>
                  <a:lnTo>
                    <a:pt x="921" y="71"/>
                  </a:lnTo>
                  <a:lnTo>
                    <a:pt x="932" y="71"/>
                  </a:lnTo>
                  <a:lnTo>
                    <a:pt x="941" y="68"/>
                  </a:lnTo>
                  <a:lnTo>
                    <a:pt x="949" y="68"/>
                  </a:lnTo>
                  <a:lnTo>
                    <a:pt x="966" y="79"/>
                  </a:lnTo>
                  <a:lnTo>
                    <a:pt x="973" y="81"/>
                  </a:lnTo>
                  <a:lnTo>
                    <a:pt x="987" y="94"/>
                  </a:lnTo>
                  <a:lnTo>
                    <a:pt x="1000" y="98"/>
                  </a:lnTo>
                  <a:lnTo>
                    <a:pt x="1004" y="96"/>
                  </a:lnTo>
                  <a:lnTo>
                    <a:pt x="1007" y="96"/>
                  </a:lnTo>
                  <a:lnTo>
                    <a:pt x="1027" y="116"/>
                  </a:lnTo>
                  <a:lnTo>
                    <a:pt x="1031" y="129"/>
                  </a:lnTo>
                  <a:lnTo>
                    <a:pt x="1031" y="139"/>
                  </a:lnTo>
                  <a:lnTo>
                    <a:pt x="1033" y="147"/>
                  </a:lnTo>
                  <a:lnTo>
                    <a:pt x="1033" y="152"/>
                  </a:lnTo>
                  <a:lnTo>
                    <a:pt x="1033" y="160"/>
                  </a:lnTo>
                  <a:lnTo>
                    <a:pt x="1028" y="176"/>
                  </a:lnTo>
                  <a:lnTo>
                    <a:pt x="1027" y="183"/>
                  </a:lnTo>
                  <a:lnTo>
                    <a:pt x="1031" y="191"/>
                  </a:lnTo>
                  <a:lnTo>
                    <a:pt x="1035" y="195"/>
                  </a:lnTo>
                  <a:lnTo>
                    <a:pt x="1044" y="214"/>
                  </a:lnTo>
                  <a:lnTo>
                    <a:pt x="1045" y="225"/>
                  </a:lnTo>
                  <a:lnTo>
                    <a:pt x="1048" y="228"/>
                  </a:lnTo>
                  <a:lnTo>
                    <a:pt x="1048" y="249"/>
                  </a:lnTo>
                  <a:lnTo>
                    <a:pt x="1041" y="267"/>
                  </a:lnTo>
                  <a:lnTo>
                    <a:pt x="1045" y="275"/>
                  </a:lnTo>
                  <a:lnTo>
                    <a:pt x="1048" y="283"/>
                  </a:lnTo>
                  <a:lnTo>
                    <a:pt x="1048" y="286"/>
                  </a:lnTo>
                  <a:lnTo>
                    <a:pt x="1048" y="292"/>
                  </a:lnTo>
                  <a:lnTo>
                    <a:pt x="1045" y="300"/>
                  </a:lnTo>
                  <a:lnTo>
                    <a:pt x="1048" y="308"/>
                  </a:lnTo>
                  <a:lnTo>
                    <a:pt x="1052" y="328"/>
                  </a:lnTo>
                  <a:lnTo>
                    <a:pt x="1057" y="340"/>
                  </a:lnTo>
                  <a:lnTo>
                    <a:pt x="1061" y="345"/>
                  </a:lnTo>
                  <a:lnTo>
                    <a:pt x="1062" y="352"/>
                  </a:lnTo>
                  <a:lnTo>
                    <a:pt x="1062" y="358"/>
                  </a:lnTo>
                  <a:lnTo>
                    <a:pt x="1062" y="362"/>
                  </a:lnTo>
                  <a:lnTo>
                    <a:pt x="1054" y="379"/>
                  </a:lnTo>
                  <a:lnTo>
                    <a:pt x="1054" y="382"/>
                  </a:lnTo>
                  <a:lnTo>
                    <a:pt x="1052" y="392"/>
                  </a:lnTo>
                  <a:lnTo>
                    <a:pt x="1050" y="402"/>
                  </a:lnTo>
                  <a:lnTo>
                    <a:pt x="1048" y="410"/>
                  </a:lnTo>
                  <a:lnTo>
                    <a:pt x="1045" y="412"/>
                  </a:lnTo>
                  <a:lnTo>
                    <a:pt x="1052" y="429"/>
                  </a:lnTo>
                  <a:lnTo>
                    <a:pt x="1050" y="433"/>
                  </a:lnTo>
                  <a:lnTo>
                    <a:pt x="1048" y="433"/>
                  </a:lnTo>
                  <a:lnTo>
                    <a:pt x="1040" y="446"/>
                  </a:lnTo>
                  <a:lnTo>
                    <a:pt x="1040" y="451"/>
                  </a:lnTo>
                  <a:lnTo>
                    <a:pt x="1037" y="453"/>
                  </a:lnTo>
                  <a:lnTo>
                    <a:pt x="1037" y="461"/>
                  </a:lnTo>
                  <a:lnTo>
                    <a:pt x="1037" y="468"/>
                  </a:lnTo>
                  <a:lnTo>
                    <a:pt x="1037" y="470"/>
                  </a:lnTo>
                  <a:lnTo>
                    <a:pt x="1033" y="477"/>
                  </a:lnTo>
                  <a:lnTo>
                    <a:pt x="1027" y="490"/>
                  </a:lnTo>
                  <a:lnTo>
                    <a:pt x="1028" y="495"/>
                  </a:lnTo>
                  <a:lnTo>
                    <a:pt x="1027" y="498"/>
                  </a:lnTo>
                  <a:lnTo>
                    <a:pt x="1027" y="502"/>
                  </a:lnTo>
                  <a:lnTo>
                    <a:pt x="1027" y="518"/>
                  </a:lnTo>
                  <a:lnTo>
                    <a:pt x="1020" y="528"/>
                  </a:lnTo>
                  <a:lnTo>
                    <a:pt x="1016" y="540"/>
                  </a:lnTo>
                  <a:lnTo>
                    <a:pt x="1016" y="543"/>
                  </a:lnTo>
                  <a:lnTo>
                    <a:pt x="1018" y="543"/>
                  </a:lnTo>
                  <a:lnTo>
                    <a:pt x="1018" y="545"/>
                  </a:lnTo>
                  <a:lnTo>
                    <a:pt x="1023" y="556"/>
                  </a:lnTo>
                  <a:lnTo>
                    <a:pt x="1024" y="563"/>
                  </a:lnTo>
                  <a:lnTo>
                    <a:pt x="1023" y="567"/>
                  </a:lnTo>
                  <a:lnTo>
                    <a:pt x="1016" y="580"/>
                  </a:lnTo>
                  <a:lnTo>
                    <a:pt x="1016" y="589"/>
                  </a:lnTo>
                  <a:lnTo>
                    <a:pt x="1013" y="593"/>
                  </a:lnTo>
                  <a:lnTo>
                    <a:pt x="1011" y="598"/>
                  </a:lnTo>
                  <a:lnTo>
                    <a:pt x="1011" y="601"/>
                  </a:lnTo>
                  <a:lnTo>
                    <a:pt x="1009" y="605"/>
                  </a:lnTo>
                  <a:lnTo>
                    <a:pt x="1000" y="614"/>
                  </a:lnTo>
                  <a:lnTo>
                    <a:pt x="996" y="615"/>
                  </a:lnTo>
                  <a:lnTo>
                    <a:pt x="987" y="627"/>
                  </a:lnTo>
                  <a:lnTo>
                    <a:pt x="986" y="635"/>
                  </a:lnTo>
                  <a:lnTo>
                    <a:pt x="979" y="644"/>
                  </a:lnTo>
                  <a:lnTo>
                    <a:pt x="975" y="646"/>
                  </a:lnTo>
                  <a:lnTo>
                    <a:pt x="970" y="644"/>
                  </a:lnTo>
                  <a:lnTo>
                    <a:pt x="965" y="642"/>
                  </a:lnTo>
                  <a:lnTo>
                    <a:pt x="959" y="642"/>
                  </a:lnTo>
                  <a:lnTo>
                    <a:pt x="958" y="644"/>
                  </a:lnTo>
                  <a:lnTo>
                    <a:pt x="946" y="651"/>
                  </a:lnTo>
                  <a:lnTo>
                    <a:pt x="946" y="652"/>
                  </a:lnTo>
                  <a:lnTo>
                    <a:pt x="946" y="659"/>
                  </a:lnTo>
                  <a:lnTo>
                    <a:pt x="946" y="663"/>
                  </a:lnTo>
                  <a:lnTo>
                    <a:pt x="951" y="668"/>
                  </a:lnTo>
                  <a:lnTo>
                    <a:pt x="965" y="675"/>
                  </a:lnTo>
                  <a:lnTo>
                    <a:pt x="970" y="680"/>
                  </a:lnTo>
                  <a:lnTo>
                    <a:pt x="977" y="696"/>
                  </a:lnTo>
                  <a:lnTo>
                    <a:pt x="979" y="696"/>
                  </a:lnTo>
                  <a:lnTo>
                    <a:pt x="982" y="696"/>
                  </a:lnTo>
                  <a:lnTo>
                    <a:pt x="986" y="696"/>
                  </a:lnTo>
                  <a:lnTo>
                    <a:pt x="992" y="685"/>
                  </a:lnTo>
                  <a:lnTo>
                    <a:pt x="996" y="683"/>
                  </a:lnTo>
                  <a:lnTo>
                    <a:pt x="1011" y="683"/>
                  </a:lnTo>
                  <a:lnTo>
                    <a:pt x="1013" y="685"/>
                  </a:lnTo>
                  <a:lnTo>
                    <a:pt x="1027" y="693"/>
                  </a:lnTo>
                  <a:lnTo>
                    <a:pt x="1031" y="702"/>
                  </a:lnTo>
                  <a:lnTo>
                    <a:pt x="1033" y="706"/>
                  </a:lnTo>
                  <a:lnTo>
                    <a:pt x="1031" y="717"/>
                  </a:lnTo>
                  <a:lnTo>
                    <a:pt x="1023" y="721"/>
                  </a:lnTo>
                  <a:lnTo>
                    <a:pt x="1023" y="723"/>
                  </a:lnTo>
                  <a:lnTo>
                    <a:pt x="1004" y="730"/>
                  </a:lnTo>
                  <a:lnTo>
                    <a:pt x="1000" y="733"/>
                  </a:lnTo>
                  <a:lnTo>
                    <a:pt x="996" y="741"/>
                  </a:lnTo>
                  <a:lnTo>
                    <a:pt x="1004" y="743"/>
                  </a:lnTo>
                  <a:lnTo>
                    <a:pt x="1009" y="741"/>
                  </a:lnTo>
                  <a:lnTo>
                    <a:pt x="1016" y="738"/>
                  </a:lnTo>
                  <a:lnTo>
                    <a:pt x="1020" y="738"/>
                  </a:lnTo>
                  <a:lnTo>
                    <a:pt x="1024" y="738"/>
                  </a:lnTo>
                  <a:lnTo>
                    <a:pt x="1024" y="743"/>
                  </a:lnTo>
                  <a:lnTo>
                    <a:pt x="1027" y="754"/>
                  </a:lnTo>
                  <a:lnTo>
                    <a:pt x="1031" y="758"/>
                  </a:lnTo>
                  <a:lnTo>
                    <a:pt x="1031" y="768"/>
                  </a:lnTo>
                  <a:lnTo>
                    <a:pt x="1033" y="771"/>
                  </a:lnTo>
                  <a:lnTo>
                    <a:pt x="1035" y="771"/>
                  </a:lnTo>
                  <a:lnTo>
                    <a:pt x="1037" y="767"/>
                  </a:lnTo>
                  <a:lnTo>
                    <a:pt x="1045" y="767"/>
                  </a:lnTo>
                  <a:lnTo>
                    <a:pt x="1048" y="768"/>
                  </a:lnTo>
                  <a:lnTo>
                    <a:pt x="1050" y="771"/>
                  </a:lnTo>
                  <a:lnTo>
                    <a:pt x="1050" y="772"/>
                  </a:lnTo>
                  <a:lnTo>
                    <a:pt x="1048" y="775"/>
                  </a:lnTo>
                  <a:lnTo>
                    <a:pt x="1045" y="777"/>
                  </a:lnTo>
                  <a:lnTo>
                    <a:pt x="1045" y="779"/>
                  </a:lnTo>
                  <a:lnTo>
                    <a:pt x="1048" y="779"/>
                  </a:lnTo>
                  <a:lnTo>
                    <a:pt x="1050" y="779"/>
                  </a:lnTo>
                  <a:lnTo>
                    <a:pt x="1054" y="781"/>
                  </a:lnTo>
                  <a:lnTo>
                    <a:pt x="1057" y="781"/>
                  </a:lnTo>
                  <a:lnTo>
                    <a:pt x="1058" y="784"/>
                  </a:lnTo>
                  <a:lnTo>
                    <a:pt x="1057" y="788"/>
                  </a:lnTo>
                  <a:lnTo>
                    <a:pt x="1062" y="792"/>
                  </a:lnTo>
                  <a:lnTo>
                    <a:pt x="1062" y="799"/>
                  </a:lnTo>
                  <a:lnTo>
                    <a:pt x="1061" y="803"/>
                  </a:lnTo>
                  <a:lnTo>
                    <a:pt x="1061" y="805"/>
                  </a:lnTo>
                  <a:lnTo>
                    <a:pt x="1062" y="809"/>
                  </a:lnTo>
                  <a:lnTo>
                    <a:pt x="1067" y="812"/>
                  </a:lnTo>
                  <a:lnTo>
                    <a:pt x="1071" y="808"/>
                  </a:lnTo>
                  <a:lnTo>
                    <a:pt x="1071" y="805"/>
                  </a:lnTo>
                  <a:lnTo>
                    <a:pt x="1067" y="805"/>
                  </a:lnTo>
                  <a:lnTo>
                    <a:pt x="1065" y="801"/>
                  </a:lnTo>
                  <a:lnTo>
                    <a:pt x="1065" y="799"/>
                  </a:lnTo>
                  <a:lnTo>
                    <a:pt x="1069" y="799"/>
                  </a:lnTo>
                  <a:lnTo>
                    <a:pt x="1071" y="799"/>
                  </a:lnTo>
                  <a:lnTo>
                    <a:pt x="1074" y="803"/>
                  </a:lnTo>
                  <a:lnTo>
                    <a:pt x="1078" y="805"/>
                  </a:lnTo>
                  <a:lnTo>
                    <a:pt x="1082" y="809"/>
                  </a:lnTo>
                  <a:lnTo>
                    <a:pt x="1085" y="812"/>
                  </a:lnTo>
                  <a:lnTo>
                    <a:pt x="1082" y="813"/>
                  </a:lnTo>
                  <a:lnTo>
                    <a:pt x="1081" y="813"/>
                  </a:lnTo>
                  <a:lnTo>
                    <a:pt x="1076" y="813"/>
                  </a:lnTo>
                  <a:lnTo>
                    <a:pt x="1078" y="816"/>
                  </a:lnTo>
                  <a:lnTo>
                    <a:pt x="1078" y="818"/>
                  </a:lnTo>
                  <a:lnTo>
                    <a:pt x="1078" y="820"/>
                  </a:lnTo>
                  <a:lnTo>
                    <a:pt x="1089" y="822"/>
                  </a:lnTo>
                  <a:lnTo>
                    <a:pt x="1089" y="826"/>
                  </a:lnTo>
                  <a:lnTo>
                    <a:pt x="1086" y="826"/>
                  </a:lnTo>
                  <a:lnTo>
                    <a:pt x="1085" y="825"/>
                  </a:lnTo>
                  <a:lnTo>
                    <a:pt x="1085" y="826"/>
                  </a:lnTo>
                  <a:lnTo>
                    <a:pt x="1086" y="829"/>
                  </a:lnTo>
                  <a:lnTo>
                    <a:pt x="1085" y="830"/>
                  </a:lnTo>
                  <a:lnTo>
                    <a:pt x="1085" y="835"/>
                  </a:lnTo>
                  <a:lnTo>
                    <a:pt x="1086" y="835"/>
                  </a:lnTo>
                  <a:lnTo>
                    <a:pt x="1089" y="837"/>
                  </a:lnTo>
                  <a:lnTo>
                    <a:pt x="1091" y="835"/>
                  </a:lnTo>
                  <a:lnTo>
                    <a:pt x="1095" y="837"/>
                  </a:lnTo>
                  <a:lnTo>
                    <a:pt x="1098" y="835"/>
                  </a:lnTo>
                  <a:lnTo>
                    <a:pt x="1098" y="837"/>
                  </a:lnTo>
                  <a:lnTo>
                    <a:pt x="1098" y="839"/>
                  </a:lnTo>
                  <a:lnTo>
                    <a:pt x="1102" y="839"/>
                  </a:lnTo>
                  <a:lnTo>
                    <a:pt x="1102" y="842"/>
                  </a:lnTo>
                  <a:lnTo>
                    <a:pt x="1099" y="846"/>
                  </a:lnTo>
                  <a:lnTo>
                    <a:pt x="1102" y="844"/>
                  </a:lnTo>
                  <a:lnTo>
                    <a:pt x="1103" y="844"/>
                  </a:lnTo>
                  <a:lnTo>
                    <a:pt x="1106" y="844"/>
                  </a:lnTo>
                  <a:lnTo>
                    <a:pt x="1103" y="846"/>
                  </a:lnTo>
                  <a:lnTo>
                    <a:pt x="1106" y="853"/>
                  </a:lnTo>
                  <a:lnTo>
                    <a:pt x="1108" y="857"/>
                  </a:lnTo>
                  <a:lnTo>
                    <a:pt x="1106" y="859"/>
                  </a:lnTo>
                  <a:lnTo>
                    <a:pt x="1110" y="859"/>
                  </a:lnTo>
                  <a:lnTo>
                    <a:pt x="1106" y="861"/>
                  </a:lnTo>
                  <a:lnTo>
                    <a:pt x="1106" y="863"/>
                  </a:lnTo>
                  <a:lnTo>
                    <a:pt x="1108" y="863"/>
                  </a:lnTo>
                  <a:lnTo>
                    <a:pt x="1110" y="863"/>
                  </a:lnTo>
                  <a:lnTo>
                    <a:pt x="1110" y="866"/>
                  </a:lnTo>
                  <a:lnTo>
                    <a:pt x="1112" y="867"/>
                  </a:lnTo>
                  <a:lnTo>
                    <a:pt x="1115" y="870"/>
                  </a:lnTo>
                  <a:lnTo>
                    <a:pt x="1119" y="870"/>
                  </a:lnTo>
                  <a:lnTo>
                    <a:pt x="1119" y="871"/>
                  </a:lnTo>
                  <a:lnTo>
                    <a:pt x="1120" y="871"/>
                  </a:lnTo>
                  <a:lnTo>
                    <a:pt x="1120" y="874"/>
                  </a:lnTo>
                  <a:lnTo>
                    <a:pt x="1125" y="871"/>
                  </a:lnTo>
                  <a:lnTo>
                    <a:pt x="1125" y="876"/>
                  </a:lnTo>
                  <a:lnTo>
                    <a:pt x="1127" y="876"/>
                  </a:lnTo>
                  <a:lnTo>
                    <a:pt x="1127" y="878"/>
                  </a:lnTo>
                  <a:lnTo>
                    <a:pt x="1127" y="880"/>
                  </a:lnTo>
                  <a:lnTo>
                    <a:pt x="1132" y="884"/>
                  </a:lnTo>
                  <a:lnTo>
                    <a:pt x="1134" y="887"/>
                  </a:lnTo>
                  <a:lnTo>
                    <a:pt x="1134" y="888"/>
                  </a:lnTo>
                  <a:lnTo>
                    <a:pt x="1139" y="888"/>
                  </a:lnTo>
                  <a:lnTo>
                    <a:pt x="1139" y="895"/>
                  </a:lnTo>
                  <a:lnTo>
                    <a:pt x="1139" y="900"/>
                  </a:lnTo>
                  <a:lnTo>
                    <a:pt x="1143" y="897"/>
                  </a:lnTo>
                  <a:lnTo>
                    <a:pt x="1144" y="897"/>
                  </a:lnTo>
                  <a:lnTo>
                    <a:pt x="1147" y="904"/>
                  </a:lnTo>
                  <a:lnTo>
                    <a:pt x="1149" y="902"/>
                  </a:lnTo>
                  <a:lnTo>
                    <a:pt x="1147" y="908"/>
                  </a:lnTo>
                  <a:lnTo>
                    <a:pt x="1149" y="911"/>
                  </a:lnTo>
                  <a:lnTo>
                    <a:pt x="1151" y="908"/>
                  </a:lnTo>
                  <a:lnTo>
                    <a:pt x="1151" y="911"/>
                  </a:lnTo>
                  <a:lnTo>
                    <a:pt x="1151" y="912"/>
                  </a:lnTo>
                  <a:lnTo>
                    <a:pt x="1149" y="912"/>
                  </a:lnTo>
                  <a:lnTo>
                    <a:pt x="1153" y="917"/>
                  </a:lnTo>
                  <a:lnTo>
                    <a:pt x="1149" y="919"/>
                  </a:lnTo>
                  <a:lnTo>
                    <a:pt x="1157" y="919"/>
                  </a:lnTo>
                  <a:lnTo>
                    <a:pt x="1164" y="925"/>
                  </a:lnTo>
                  <a:lnTo>
                    <a:pt x="1164" y="932"/>
                  </a:lnTo>
                  <a:lnTo>
                    <a:pt x="1168" y="934"/>
                  </a:lnTo>
                  <a:lnTo>
                    <a:pt x="1166" y="936"/>
                  </a:lnTo>
                  <a:lnTo>
                    <a:pt x="1170" y="938"/>
                  </a:lnTo>
                  <a:lnTo>
                    <a:pt x="1170" y="941"/>
                  </a:lnTo>
                  <a:lnTo>
                    <a:pt x="1177" y="941"/>
                  </a:lnTo>
                  <a:lnTo>
                    <a:pt x="1177" y="942"/>
                  </a:lnTo>
                  <a:lnTo>
                    <a:pt x="1178" y="942"/>
                  </a:lnTo>
                  <a:lnTo>
                    <a:pt x="1181" y="942"/>
                  </a:lnTo>
                  <a:lnTo>
                    <a:pt x="1183" y="942"/>
                  </a:lnTo>
                  <a:lnTo>
                    <a:pt x="1183" y="945"/>
                  </a:lnTo>
                  <a:lnTo>
                    <a:pt x="1185" y="945"/>
                  </a:lnTo>
                  <a:lnTo>
                    <a:pt x="1188" y="938"/>
                  </a:lnTo>
                  <a:lnTo>
                    <a:pt x="1190" y="941"/>
                  </a:lnTo>
                  <a:lnTo>
                    <a:pt x="1190" y="938"/>
                  </a:lnTo>
                  <a:lnTo>
                    <a:pt x="1197" y="936"/>
                  </a:lnTo>
                  <a:lnTo>
                    <a:pt x="1194" y="934"/>
                  </a:lnTo>
                  <a:lnTo>
                    <a:pt x="1198" y="932"/>
                  </a:lnTo>
                  <a:lnTo>
                    <a:pt x="1198" y="928"/>
                  </a:lnTo>
                  <a:lnTo>
                    <a:pt x="1198" y="925"/>
                  </a:lnTo>
                  <a:lnTo>
                    <a:pt x="1201" y="925"/>
                  </a:lnTo>
                  <a:lnTo>
                    <a:pt x="1202" y="921"/>
                  </a:lnTo>
                  <a:lnTo>
                    <a:pt x="1207" y="921"/>
                  </a:lnTo>
                  <a:lnTo>
                    <a:pt x="1209" y="921"/>
                  </a:lnTo>
                  <a:lnTo>
                    <a:pt x="1209" y="919"/>
                  </a:lnTo>
                  <a:lnTo>
                    <a:pt x="1209" y="917"/>
                  </a:lnTo>
                  <a:lnTo>
                    <a:pt x="1211" y="917"/>
                  </a:lnTo>
                  <a:lnTo>
                    <a:pt x="1214" y="919"/>
                  </a:lnTo>
                  <a:lnTo>
                    <a:pt x="1215" y="919"/>
                  </a:lnTo>
                  <a:lnTo>
                    <a:pt x="1218" y="915"/>
                  </a:lnTo>
                  <a:lnTo>
                    <a:pt x="1219" y="915"/>
                  </a:lnTo>
                  <a:lnTo>
                    <a:pt x="1219" y="911"/>
                  </a:lnTo>
                  <a:lnTo>
                    <a:pt x="1224" y="908"/>
                  </a:lnTo>
                  <a:lnTo>
                    <a:pt x="1224" y="911"/>
                  </a:lnTo>
                  <a:lnTo>
                    <a:pt x="1226" y="912"/>
                  </a:lnTo>
                  <a:lnTo>
                    <a:pt x="1228" y="911"/>
                  </a:lnTo>
                  <a:lnTo>
                    <a:pt x="1231" y="908"/>
                  </a:lnTo>
                  <a:lnTo>
                    <a:pt x="1232" y="912"/>
                  </a:lnTo>
                  <a:lnTo>
                    <a:pt x="1235" y="912"/>
                  </a:lnTo>
                  <a:lnTo>
                    <a:pt x="1235" y="911"/>
                  </a:lnTo>
                  <a:lnTo>
                    <a:pt x="1236" y="911"/>
                  </a:lnTo>
                  <a:lnTo>
                    <a:pt x="1243" y="908"/>
                  </a:lnTo>
                  <a:lnTo>
                    <a:pt x="1246" y="907"/>
                  </a:lnTo>
                  <a:lnTo>
                    <a:pt x="1248" y="908"/>
                  </a:lnTo>
                  <a:lnTo>
                    <a:pt x="1250" y="908"/>
                  </a:lnTo>
                  <a:lnTo>
                    <a:pt x="1250" y="907"/>
                  </a:lnTo>
                  <a:lnTo>
                    <a:pt x="1252" y="908"/>
                  </a:lnTo>
                  <a:lnTo>
                    <a:pt x="1252" y="907"/>
                  </a:lnTo>
                  <a:lnTo>
                    <a:pt x="1255" y="904"/>
                  </a:lnTo>
                  <a:lnTo>
                    <a:pt x="1256" y="902"/>
                  </a:lnTo>
                  <a:lnTo>
                    <a:pt x="1256" y="904"/>
                  </a:lnTo>
                  <a:lnTo>
                    <a:pt x="1259" y="904"/>
                  </a:lnTo>
                  <a:lnTo>
                    <a:pt x="1260" y="897"/>
                  </a:lnTo>
                  <a:lnTo>
                    <a:pt x="1263" y="900"/>
                  </a:lnTo>
                  <a:lnTo>
                    <a:pt x="1265" y="897"/>
                  </a:lnTo>
                  <a:lnTo>
                    <a:pt x="1267" y="897"/>
                  </a:lnTo>
                  <a:lnTo>
                    <a:pt x="1269" y="897"/>
                  </a:lnTo>
                  <a:lnTo>
                    <a:pt x="1272" y="895"/>
                  </a:lnTo>
                  <a:lnTo>
                    <a:pt x="1273" y="895"/>
                  </a:lnTo>
                  <a:lnTo>
                    <a:pt x="1276" y="893"/>
                  </a:lnTo>
                  <a:lnTo>
                    <a:pt x="1280" y="895"/>
                  </a:lnTo>
                  <a:lnTo>
                    <a:pt x="1282" y="895"/>
                  </a:lnTo>
                  <a:lnTo>
                    <a:pt x="1286" y="895"/>
                  </a:lnTo>
                  <a:lnTo>
                    <a:pt x="1289" y="891"/>
                  </a:lnTo>
                  <a:lnTo>
                    <a:pt x="1290" y="891"/>
                  </a:lnTo>
                  <a:lnTo>
                    <a:pt x="1294" y="893"/>
                  </a:lnTo>
                  <a:lnTo>
                    <a:pt x="1297" y="893"/>
                  </a:lnTo>
                  <a:lnTo>
                    <a:pt x="1301" y="888"/>
                  </a:lnTo>
                  <a:lnTo>
                    <a:pt x="1308" y="888"/>
                  </a:lnTo>
                  <a:lnTo>
                    <a:pt x="1313" y="891"/>
                  </a:lnTo>
                  <a:lnTo>
                    <a:pt x="1313" y="893"/>
                  </a:lnTo>
                  <a:lnTo>
                    <a:pt x="1317" y="893"/>
                  </a:lnTo>
                  <a:lnTo>
                    <a:pt x="1318" y="895"/>
                  </a:lnTo>
                  <a:lnTo>
                    <a:pt x="1323" y="897"/>
                  </a:lnTo>
                  <a:lnTo>
                    <a:pt x="1323" y="900"/>
                  </a:lnTo>
                  <a:lnTo>
                    <a:pt x="1323" y="904"/>
                  </a:lnTo>
                  <a:lnTo>
                    <a:pt x="1327" y="907"/>
                  </a:lnTo>
                  <a:lnTo>
                    <a:pt x="1335" y="911"/>
                  </a:lnTo>
                  <a:lnTo>
                    <a:pt x="1344" y="917"/>
                  </a:lnTo>
                  <a:lnTo>
                    <a:pt x="1347" y="921"/>
                  </a:lnTo>
                  <a:lnTo>
                    <a:pt x="1347" y="924"/>
                  </a:lnTo>
                  <a:lnTo>
                    <a:pt x="1348" y="925"/>
                  </a:lnTo>
                  <a:lnTo>
                    <a:pt x="1348" y="928"/>
                  </a:lnTo>
                  <a:lnTo>
                    <a:pt x="1348" y="936"/>
                  </a:lnTo>
                  <a:lnTo>
                    <a:pt x="1348" y="941"/>
                  </a:lnTo>
                  <a:lnTo>
                    <a:pt x="1352" y="945"/>
                  </a:lnTo>
                  <a:lnTo>
                    <a:pt x="1352" y="949"/>
                  </a:lnTo>
                  <a:lnTo>
                    <a:pt x="1351" y="951"/>
                  </a:lnTo>
                  <a:lnTo>
                    <a:pt x="1347" y="951"/>
                  </a:lnTo>
                  <a:lnTo>
                    <a:pt x="1344" y="955"/>
                  </a:lnTo>
                  <a:lnTo>
                    <a:pt x="1344" y="960"/>
                  </a:lnTo>
                  <a:lnTo>
                    <a:pt x="1338" y="977"/>
                  </a:lnTo>
                  <a:lnTo>
                    <a:pt x="1338" y="979"/>
                  </a:lnTo>
                  <a:lnTo>
                    <a:pt x="1338" y="982"/>
                  </a:lnTo>
                  <a:lnTo>
                    <a:pt x="1342" y="983"/>
                  </a:lnTo>
                  <a:lnTo>
                    <a:pt x="1347" y="987"/>
                  </a:lnTo>
                  <a:lnTo>
                    <a:pt x="1344" y="990"/>
                  </a:lnTo>
                  <a:lnTo>
                    <a:pt x="1340" y="994"/>
                  </a:lnTo>
                  <a:lnTo>
                    <a:pt x="1338" y="1000"/>
                  </a:lnTo>
                  <a:lnTo>
                    <a:pt x="1340" y="1011"/>
                  </a:lnTo>
                  <a:lnTo>
                    <a:pt x="1335" y="1018"/>
                  </a:lnTo>
                  <a:lnTo>
                    <a:pt x="1331" y="1023"/>
                  </a:lnTo>
                  <a:lnTo>
                    <a:pt x="1327" y="1027"/>
                  </a:lnTo>
                  <a:lnTo>
                    <a:pt x="1323" y="1028"/>
                  </a:lnTo>
                  <a:lnTo>
                    <a:pt x="1317" y="1028"/>
                  </a:lnTo>
                  <a:lnTo>
                    <a:pt x="1313" y="1031"/>
                  </a:lnTo>
                  <a:lnTo>
                    <a:pt x="1308" y="1031"/>
                  </a:lnTo>
                  <a:lnTo>
                    <a:pt x="1299" y="1027"/>
                  </a:lnTo>
                  <a:lnTo>
                    <a:pt x="1290" y="1031"/>
                  </a:lnTo>
                  <a:lnTo>
                    <a:pt x="1286" y="1033"/>
                  </a:lnTo>
                  <a:lnTo>
                    <a:pt x="1282" y="1035"/>
                  </a:lnTo>
                  <a:lnTo>
                    <a:pt x="1276" y="1037"/>
                  </a:lnTo>
                  <a:lnTo>
                    <a:pt x="1273" y="1041"/>
                  </a:lnTo>
                  <a:lnTo>
                    <a:pt x="1272" y="1044"/>
                  </a:lnTo>
                  <a:lnTo>
                    <a:pt x="1269" y="1048"/>
                  </a:lnTo>
                  <a:lnTo>
                    <a:pt x="1267" y="1045"/>
                  </a:lnTo>
                  <a:lnTo>
                    <a:pt x="1265" y="1045"/>
                  </a:lnTo>
                  <a:lnTo>
                    <a:pt x="1263" y="1045"/>
                  </a:lnTo>
                  <a:lnTo>
                    <a:pt x="1259" y="1045"/>
                  </a:lnTo>
                  <a:lnTo>
                    <a:pt x="1252" y="1044"/>
                  </a:lnTo>
                  <a:lnTo>
                    <a:pt x="1252" y="1045"/>
                  </a:lnTo>
                  <a:lnTo>
                    <a:pt x="1252" y="1048"/>
                  </a:lnTo>
                  <a:lnTo>
                    <a:pt x="1250" y="1048"/>
                  </a:lnTo>
                  <a:lnTo>
                    <a:pt x="1252" y="1052"/>
                  </a:lnTo>
                  <a:lnTo>
                    <a:pt x="1248" y="1054"/>
                  </a:lnTo>
                  <a:lnTo>
                    <a:pt x="1246" y="1052"/>
                  </a:lnTo>
                  <a:lnTo>
                    <a:pt x="1248" y="1058"/>
                  </a:lnTo>
                  <a:lnTo>
                    <a:pt x="1248" y="1061"/>
                  </a:lnTo>
                  <a:lnTo>
                    <a:pt x="1248" y="1062"/>
                  </a:lnTo>
                  <a:lnTo>
                    <a:pt x="1246" y="1067"/>
                  </a:lnTo>
                  <a:lnTo>
                    <a:pt x="1248" y="1069"/>
                  </a:lnTo>
                  <a:lnTo>
                    <a:pt x="1241" y="1076"/>
                  </a:lnTo>
                  <a:lnTo>
                    <a:pt x="1239" y="1078"/>
                  </a:lnTo>
                  <a:lnTo>
                    <a:pt x="1236" y="1074"/>
                  </a:lnTo>
                  <a:lnTo>
                    <a:pt x="1235" y="1076"/>
                  </a:lnTo>
                  <a:lnTo>
                    <a:pt x="1235" y="1078"/>
                  </a:lnTo>
                  <a:lnTo>
                    <a:pt x="1231" y="1078"/>
                  </a:lnTo>
                  <a:lnTo>
                    <a:pt x="1231" y="1082"/>
                  </a:lnTo>
                  <a:lnTo>
                    <a:pt x="1232" y="1086"/>
                  </a:lnTo>
                  <a:lnTo>
                    <a:pt x="1231" y="1086"/>
                  </a:lnTo>
                  <a:lnTo>
                    <a:pt x="1232" y="1089"/>
                  </a:lnTo>
                  <a:lnTo>
                    <a:pt x="1231" y="1091"/>
                  </a:lnTo>
                  <a:lnTo>
                    <a:pt x="1232" y="1093"/>
                  </a:lnTo>
                  <a:lnTo>
                    <a:pt x="1231" y="1095"/>
                  </a:lnTo>
                  <a:lnTo>
                    <a:pt x="1232" y="1098"/>
                  </a:lnTo>
                  <a:lnTo>
                    <a:pt x="1231" y="1098"/>
                  </a:lnTo>
                  <a:lnTo>
                    <a:pt x="1231" y="1099"/>
                  </a:lnTo>
                  <a:lnTo>
                    <a:pt x="1228" y="1102"/>
                  </a:lnTo>
                  <a:lnTo>
                    <a:pt x="1228" y="1103"/>
                  </a:lnTo>
                  <a:lnTo>
                    <a:pt x="1226" y="1106"/>
                  </a:lnTo>
                  <a:lnTo>
                    <a:pt x="1224" y="1103"/>
                  </a:lnTo>
                  <a:lnTo>
                    <a:pt x="1224" y="1106"/>
                  </a:lnTo>
                  <a:lnTo>
                    <a:pt x="1222" y="1106"/>
                  </a:lnTo>
                  <a:lnTo>
                    <a:pt x="1224" y="1108"/>
                  </a:lnTo>
                  <a:lnTo>
                    <a:pt x="1222" y="1108"/>
                  </a:lnTo>
                  <a:lnTo>
                    <a:pt x="1222" y="1110"/>
                  </a:lnTo>
                  <a:lnTo>
                    <a:pt x="1219" y="1108"/>
                  </a:lnTo>
                  <a:lnTo>
                    <a:pt x="1219" y="1110"/>
                  </a:lnTo>
                  <a:lnTo>
                    <a:pt x="1218" y="1110"/>
                  </a:lnTo>
                  <a:lnTo>
                    <a:pt x="1218" y="1108"/>
                  </a:lnTo>
                  <a:lnTo>
                    <a:pt x="1218" y="1112"/>
                  </a:lnTo>
                  <a:lnTo>
                    <a:pt x="1215" y="1110"/>
                  </a:lnTo>
                  <a:lnTo>
                    <a:pt x="1215" y="1112"/>
                  </a:lnTo>
                  <a:lnTo>
                    <a:pt x="1215" y="1115"/>
                  </a:lnTo>
                  <a:lnTo>
                    <a:pt x="1215" y="1116"/>
                  </a:lnTo>
                  <a:lnTo>
                    <a:pt x="1214" y="1116"/>
                  </a:lnTo>
                  <a:lnTo>
                    <a:pt x="1211" y="1115"/>
                  </a:lnTo>
                  <a:lnTo>
                    <a:pt x="1211" y="1116"/>
                  </a:lnTo>
                  <a:lnTo>
                    <a:pt x="1209" y="1116"/>
                  </a:lnTo>
                  <a:lnTo>
                    <a:pt x="1211" y="1116"/>
                  </a:lnTo>
                  <a:lnTo>
                    <a:pt x="1211" y="1119"/>
                  </a:lnTo>
                  <a:lnTo>
                    <a:pt x="1214" y="1116"/>
                  </a:lnTo>
                  <a:lnTo>
                    <a:pt x="1215" y="1119"/>
                  </a:lnTo>
                  <a:lnTo>
                    <a:pt x="1215" y="1120"/>
                  </a:lnTo>
                  <a:lnTo>
                    <a:pt x="1214" y="1120"/>
                  </a:lnTo>
                  <a:lnTo>
                    <a:pt x="1215" y="1123"/>
                  </a:lnTo>
                  <a:lnTo>
                    <a:pt x="1214" y="1123"/>
                  </a:lnTo>
                  <a:lnTo>
                    <a:pt x="1214" y="1125"/>
                  </a:lnTo>
                  <a:lnTo>
                    <a:pt x="1211" y="1125"/>
                  </a:lnTo>
                  <a:lnTo>
                    <a:pt x="1211" y="1127"/>
                  </a:lnTo>
                  <a:lnTo>
                    <a:pt x="1209" y="1130"/>
                  </a:lnTo>
                  <a:lnTo>
                    <a:pt x="1211" y="1132"/>
                  </a:lnTo>
                  <a:lnTo>
                    <a:pt x="1209" y="1134"/>
                  </a:lnTo>
                  <a:lnTo>
                    <a:pt x="1214" y="1136"/>
                  </a:lnTo>
                  <a:lnTo>
                    <a:pt x="1215" y="1136"/>
                  </a:lnTo>
                  <a:lnTo>
                    <a:pt x="1214" y="1139"/>
                  </a:lnTo>
                  <a:lnTo>
                    <a:pt x="1218" y="1139"/>
                  </a:lnTo>
                  <a:lnTo>
                    <a:pt x="1215" y="1140"/>
                  </a:lnTo>
                  <a:lnTo>
                    <a:pt x="1218" y="1143"/>
                  </a:lnTo>
                  <a:lnTo>
                    <a:pt x="1219" y="1147"/>
                  </a:lnTo>
                  <a:lnTo>
                    <a:pt x="1218" y="1149"/>
                  </a:lnTo>
                  <a:lnTo>
                    <a:pt x="1215" y="1149"/>
                  </a:lnTo>
                  <a:lnTo>
                    <a:pt x="1211" y="1153"/>
                  </a:lnTo>
                  <a:lnTo>
                    <a:pt x="1211" y="1160"/>
                  </a:lnTo>
                  <a:lnTo>
                    <a:pt x="1209" y="1160"/>
                  </a:lnTo>
                  <a:lnTo>
                    <a:pt x="1207" y="1160"/>
                  </a:lnTo>
                  <a:lnTo>
                    <a:pt x="1205" y="1160"/>
                  </a:lnTo>
                  <a:lnTo>
                    <a:pt x="1207" y="1166"/>
                  </a:lnTo>
                  <a:lnTo>
                    <a:pt x="1209" y="1168"/>
                  </a:lnTo>
                  <a:lnTo>
                    <a:pt x="1209" y="1173"/>
                  </a:lnTo>
                  <a:lnTo>
                    <a:pt x="1211" y="1173"/>
                  </a:lnTo>
                  <a:lnTo>
                    <a:pt x="1211" y="1174"/>
                  </a:lnTo>
                  <a:lnTo>
                    <a:pt x="1214" y="1174"/>
                  </a:lnTo>
                  <a:lnTo>
                    <a:pt x="1215" y="1181"/>
                  </a:lnTo>
                  <a:lnTo>
                    <a:pt x="1214" y="1182"/>
                  </a:lnTo>
                  <a:lnTo>
                    <a:pt x="1214" y="1190"/>
                  </a:lnTo>
                  <a:lnTo>
                    <a:pt x="1211" y="1192"/>
                  </a:lnTo>
                  <a:lnTo>
                    <a:pt x="1214" y="1194"/>
                  </a:lnTo>
                  <a:lnTo>
                    <a:pt x="1211" y="1197"/>
                  </a:lnTo>
                  <a:lnTo>
                    <a:pt x="1209" y="1197"/>
                  </a:lnTo>
                  <a:lnTo>
                    <a:pt x="1209" y="1198"/>
                  </a:lnTo>
                  <a:lnTo>
                    <a:pt x="1211" y="1201"/>
                  </a:lnTo>
                  <a:lnTo>
                    <a:pt x="1209" y="1202"/>
                  </a:lnTo>
                  <a:lnTo>
                    <a:pt x="1202" y="1202"/>
                  </a:lnTo>
                  <a:lnTo>
                    <a:pt x="1198" y="1207"/>
                  </a:lnTo>
                  <a:lnTo>
                    <a:pt x="1197" y="1209"/>
                  </a:lnTo>
                  <a:lnTo>
                    <a:pt x="1194" y="1207"/>
                  </a:lnTo>
                  <a:lnTo>
                    <a:pt x="1192" y="1207"/>
                  </a:lnTo>
                  <a:lnTo>
                    <a:pt x="1190" y="1207"/>
                  </a:lnTo>
                  <a:lnTo>
                    <a:pt x="1185" y="1209"/>
                  </a:lnTo>
                  <a:lnTo>
                    <a:pt x="1188" y="1214"/>
                  </a:lnTo>
                  <a:lnTo>
                    <a:pt x="1188" y="1215"/>
                  </a:lnTo>
                  <a:lnTo>
                    <a:pt x="1190" y="1218"/>
                  </a:lnTo>
                  <a:lnTo>
                    <a:pt x="1192" y="1218"/>
                  </a:lnTo>
                  <a:lnTo>
                    <a:pt x="1194" y="1222"/>
                  </a:lnTo>
                  <a:lnTo>
                    <a:pt x="1190" y="1223"/>
                  </a:lnTo>
                  <a:lnTo>
                    <a:pt x="1190" y="1226"/>
                  </a:lnTo>
                  <a:lnTo>
                    <a:pt x="1185" y="1228"/>
                  </a:lnTo>
                  <a:lnTo>
                    <a:pt x="1185" y="1231"/>
                  </a:lnTo>
                  <a:lnTo>
                    <a:pt x="1181" y="1232"/>
                  </a:lnTo>
                  <a:lnTo>
                    <a:pt x="1178" y="1232"/>
                  </a:lnTo>
                  <a:lnTo>
                    <a:pt x="1177" y="1235"/>
                  </a:lnTo>
                  <a:lnTo>
                    <a:pt x="1178" y="1239"/>
                  </a:lnTo>
                  <a:lnTo>
                    <a:pt x="1178" y="1242"/>
                  </a:lnTo>
                  <a:lnTo>
                    <a:pt x="1177" y="1243"/>
                  </a:lnTo>
                  <a:lnTo>
                    <a:pt x="1177" y="1246"/>
                  </a:lnTo>
                  <a:lnTo>
                    <a:pt x="1173" y="1246"/>
                  </a:lnTo>
                  <a:lnTo>
                    <a:pt x="1173" y="1243"/>
                  </a:lnTo>
                  <a:lnTo>
                    <a:pt x="1173" y="1246"/>
                  </a:lnTo>
                  <a:lnTo>
                    <a:pt x="1170" y="1250"/>
                  </a:lnTo>
                  <a:lnTo>
                    <a:pt x="1170" y="1252"/>
                  </a:lnTo>
                  <a:lnTo>
                    <a:pt x="1164" y="1252"/>
                  </a:lnTo>
                  <a:lnTo>
                    <a:pt x="1161" y="1255"/>
                  </a:lnTo>
                  <a:lnTo>
                    <a:pt x="1166" y="1256"/>
                  </a:lnTo>
                  <a:lnTo>
                    <a:pt x="1168" y="1255"/>
                  </a:lnTo>
                  <a:lnTo>
                    <a:pt x="1168" y="1256"/>
                  </a:lnTo>
                  <a:lnTo>
                    <a:pt x="1170" y="1256"/>
                  </a:lnTo>
                  <a:lnTo>
                    <a:pt x="1170" y="1259"/>
                  </a:lnTo>
                  <a:lnTo>
                    <a:pt x="1166" y="1260"/>
                  </a:lnTo>
                  <a:lnTo>
                    <a:pt x="1166" y="1263"/>
                  </a:lnTo>
                  <a:lnTo>
                    <a:pt x="1166" y="1265"/>
                  </a:lnTo>
                  <a:lnTo>
                    <a:pt x="1164" y="1265"/>
                  </a:lnTo>
                  <a:lnTo>
                    <a:pt x="1166" y="1267"/>
                  </a:lnTo>
                  <a:lnTo>
                    <a:pt x="1161" y="1267"/>
                  </a:lnTo>
                  <a:lnTo>
                    <a:pt x="1161" y="1269"/>
                  </a:lnTo>
                  <a:lnTo>
                    <a:pt x="1168" y="1273"/>
                  </a:lnTo>
                  <a:lnTo>
                    <a:pt x="1168" y="1272"/>
                  </a:lnTo>
                  <a:lnTo>
                    <a:pt x="1173" y="1272"/>
                  </a:lnTo>
                  <a:lnTo>
                    <a:pt x="1177" y="1273"/>
                  </a:lnTo>
                  <a:lnTo>
                    <a:pt x="1181" y="1272"/>
                  </a:lnTo>
                  <a:lnTo>
                    <a:pt x="1178" y="1276"/>
                  </a:lnTo>
                  <a:lnTo>
                    <a:pt x="1181" y="1276"/>
                  </a:lnTo>
                  <a:lnTo>
                    <a:pt x="1183" y="1276"/>
                  </a:lnTo>
                  <a:lnTo>
                    <a:pt x="1183" y="1273"/>
                  </a:lnTo>
                  <a:lnTo>
                    <a:pt x="1188" y="1273"/>
                  </a:lnTo>
                  <a:lnTo>
                    <a:pt x="1192" y="1276"/>
                  </a:lnTo>
                  <a:lnTo>
                    <a:pt x="1202" y="1272"/>
                  </a:lnTo>
                  <a:lnTo>
                    <a:pt x="1209" y="1272"/>
                  </a:lnTo>
                  <a:lnTo>
                    <a:pt x="1211" y="1276"/>
                  </a:lnTo>
                  <a:lnTo>
                    <a:pt x="1209" y="1277"/>
                  </a:lnTo>
                  <a:lnTo>
                    <a:pt x="1207" y="1277"/>
                  </a:lnTo>
                  <a:lnTo>
                    <a:pt x="1205" y="1277"/>
                  </a:lnTo>
                  <a:lnTo>
                    <a:pt x="1207" y="1280"/>
                  </a:lnTo>
                  <a:lnTo>
                    <a:pt x="1205" y="1280"/>
                  </a:lnTo>
                  <a:lnTo>
                    <a:pt x="1207" y="1281"/>
                  </a:lnTo>
                  <a:lnTo>
                    <a:pt x="1205" y="1284"/>
                  </a:lnTo>
                  <a:lnTo>
                    <a:pt x="1207" y="1289"/>
                  </a:lnTo>
                  <a:lnTo>
                    <a:pt x="1205" y="1289"/>
                  </a:lnTo>
                  <a:lnTo>
                    <a:pt x="1207" y="1293"/>
                  </a:lnTo>
                  <a:lnTo>
                    <a:pt x="1209" y="1293"/>
                  </a:lnTo>
                  <a:lnTo>
                    <a:pt x="1214" y="1293"/>
                  </a:lnTo>
                  <a:lnTo>
                    <a:pt x="1215" y="1290"/>
                  </a:lnTo>
                  <a:lnTo>
                    <a:pt x="1218" y="1289"/>
                  </a:lnTo>
                  <a:lnTo>
                    <a:pt x="1218" y="1290"/>
                  </a:lnTo>
                  <a:lnTo>
                    <a:pt x="1218" y="1294"/>
                  </a:lnTo>
                  <a:lnTo>
                    <a:pt x="1219" y="1294"/>
                  </a:lnTo>
                  <a:lnTo>
                    <a:pt x="1228" y="1297"/>
                  </a:lnTo>
                  <a:lnTo>
                    <a:pt x="1231" y="1300"/>
                  </a:lnTo>
                  <a:lnTo>
                    <a:pt x="1232" y="1304"/>
                  </a:lnTo>
                  <a:lnTo>
                    <a:pt x="1231" y="1310"/>
                  </a:lnTo>
                  <a:lnTo>
                    <a:pt x="1231" y="1313"/>
                  </a:lnTo>
                  <a:lnTo>
                    <a:pt x="1235" y="1314"/>
                  </a:lnTo>
                  <a:lnTo>
                    <a:pt x="1239" y="1313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39" y="1322"/>
                  </a:lnTo>
                  <a:lnTo>
                    <a:pt x="1236" y="1327"/>
                  </a:lnTo>
                  <a:lnTo>
                    <a:pt x="1241" y="1334"/>
                  </a:lnTo>
                  <a:lnTo>
                    <a:pt x="1239" y="1335"/>
                  </a:lnTo>
                  <a:lnTo>
                    <a:pt x="1236" y="1338"/>
                  </a:lnTo>
                  <a:lnTo>
                    <a:pt x="1236" y="1339"/>
                  </a:lnTo>
                  <a:lnTo>
                    <a:pt x="1232" y="1342"/>
                  </a:lnTo>
                  <a:lnTo>
                    <a:pt x="1232" y="1344"/>
                  </a:lnTo>
                  <a:lnTo>
                    <a:pt x="1232" y="1347"/>
                  </a:lnTo>
                  <a:lnTo>
                    <a:pt x="1235" y="1351"/>
                  </a:lnTo>
                  <a:lnTo>
                    <a:pt x="1241" y="1348"/>
                  </a:lnTo>
                  <a:lnTo>
                    <a:pt x="1243" y="1348"/>
                  </a:lnTo>
                  <a:lnTo>
                    <a:pt x="1243" y="1352"/>
                  </a:lnTo>
                  <a:lnTo>
                    <a:pt x="1248" y="1359"/>
                  </a:lnTo>
                  <a:lnTo>
                    <a:pt x="1252" y="1364"/>
                  </a:lnTo>
                  <a:lnTo>
                    <a:pt x="1255" y="1366"/>
                  </a:lnTo>
                  <a:lnTo>
                    <a:pt x="1256" y="1368"/>
                  </a:lnTo>
                  <a:lnTo>
                    <a:pt x="1260" y="1375"/>
                  </a:lnTo>
                  <a:lnTo>
                    <a:pt x="1259" y="1380"/>
                  </a:lnTo>
                  <a:lnTo>
                    <a:pt x="1259" y="1383"/>
                  </a:lnTo>
                  <a:lnTo>
                    <a:pt x="1265" y="1385"/>
                  </a:lnTo>
                  <a:lnTo>
                    <a:pt x="1265" y="1383"/>
                  </a:lnTo>
                  <a:lnTo>
                    <a:pt x="1267" y="1380"/>
                  </a:lnTo>
                  <a:lnTo>
                    <a:pt x="1272" y="1379"/>
                  </a:lnTo>
                  <a:lnTo>
                    <a:pt x="1280" y="1379"/>
                  </a:lnTo>
                  <a:lnTo>
                    <a:pt x="1286" y="1376"/>
                  </a:lnTo>
                  <a:lnTo>
                    <a:pt x="1289" y="1376"/>
                  </a:lnTo>
                  <a:lnTo>
                    <a:pt x="1293" y="1380"/>
                  </a:lnTo>
                  <a:lnTo>
                    <a:pt x="1299" y="1383"/>
                  </a:lnTo>
                  <a:lnTo>
                    <a:pt x="1297" y="1385"/>
                  </a:lnTo>
                  <a:lnTo>
                    <a:pt x="1294" y="1389"/>
                  </a:lnTo>
                  <a:lnTo>
                    <a:pt x="1294" y="1393"/>
                  </a:lnTo>
                  <a:lnTo>
                    <a:pt x="1297" y="1396"/>
                  </a:lnTo>
                  <a:lnTo>
                    <a:pt x="1301" y="1400"/>
                  </a:lnTo>
                  <a:lnTo>
                    <a:pt x="1306" y="1400"/>
                  </a:lnTo>
                  <a:lnTo>
                    <a:pt x="1310" y="1402"/>
                  </a:lnTo>
                  <a:lnTo>
                    <a:pt x="1313" y="1406"/>
                  </a:lnTo>
                  <a:lnTo>
                    <a:pt x="1318" y="1405"/>
                  </a:lnTo>
                  <a:lnTo>
                    <a:pt x="1323" y="1406"/>
                  </a:lnTo>
                  <a:lnTo>
                    <a:pt x="1323" y="1410"/>
                  </a:lnTo>
                  <a:lnTo>
                    <a:pt x="1318" y="1416"/>
                  </a:lnTo>
                  <a:lnTo>
                    <a:pt x="1318" y="1417"/>
                  </a:lnTo>
                  <a:lnTo>
                    <a:pt x="1323" y="1424"/>
                  </a:lnTo>
                  <a:lnTo>
                    <a:pt x="1323" y="1426"/>
                  </a:lnTo>
                  <a:lnTo>
                    <a:pt x="1330" y="1429"/>
                  </a:lnTo>
                  <a:lnTo>
                    <a:pt x="1330" y="1430"/>
                  </a:lnTo>
                  <a:lnTo>
                    <a:pt x="1317" y="1438"/>
                  </a:lnTo>
                  <a:lnTo>
                    <a:pt x="1313" y="1441"/>
                  </a:lnTo>
                  <a:lnTo>
                    <a:pt x="1313" y="1447"/>
                  </a:lnTo>
                  <a:lnTo>
                    <a:pt x="1308" y="1454"/>
                  </a:lnTo>
                  <a:lnTo>
                    <a:pt x="1308" y="1463"/>
                  </a:lnTo>
                  <a:lnTo>
                    <a:pt x="1306" y="1467"/>
                  </a:lnTo>
                  <a:lnTo>
                    <a:pt x="1293" y="1475"/>
                  </a:lnTo>
                  <a:lnTo>
                    <a:pt x="1294" y="1484"/>
                  </a:lnTo>
                  <a:lnTo>
                    <a:pt x="1294" y="1488"/>
                  </a:lnTo>
                  <a:lnTo>
                    <a:pt x="1297" y="1491"/>
                  </a:lnTo>
                  <a:lnTo>
                    <a:pt x="1297" y="1492"/>
                  </a:lnTo>
                  <a:lnTo>
                    <a:pt x="1301" y="1492"/>
                  </a:lnTo>
                  <a:lnTo>
                    <a:pt x="1313" y="1492"/>
                  </a:lnTo>
                  <a:lnTo>
                    <a:pt x="1318" y="1496"/>
                  </a:lnTo>
                  <a:lnTo>
                    <a:pt x="1321" y="1501"/>
                  </a:lnTo>
                  <a:lnTo>
                    <a:pt x="1318" y="1504"/>
                  </a:lnTo>
                  <a:lnTo>
                    <a:pt x="1317" y="1509"/>
                  </a:lnTo>
                  <a:lnTo>
                    <a:pt x="1317" y="1512"/>
                  </a:lnTo>
                  <a:lnTo>
                    <a:pt x="1323" y="1513"/>
                  </a:lnTo>
                  <a:lnTo>
                    <a:pt x="1330" y="1513"/>
                  </a:lnTo>
                  <a:lnTo>
                    <a:pt x="1338" y="1509"/>
                  </a:lnTo>
                  <a:lnTo>
                    <a:pt x="1340" y="1513"/>
                  </a:lnTo>
                  <a:lnTo>
                    <a:pt x="1344" y="1518"/>
                  </a:lnTo>
                  <a:lnTo>
                    <a:pt x="1342" y="1525"/>
                  </a:lnTo>
                  <a:lnTo>
                    <a:pt x="1344" y="1525"/>
                  </a:lnTo>
                  <a:lnTo>
                    <a:pt x="1348" y="1529"/>
                  </a:lnTo>
                  <a:lnTo>
                    <a:pt x="1344" y="1532"/>
                  </a:lnTo>
                  <a:lnTo>
                    <a:pt x="1344" y="1533"/>
                  </a:lnTo>
                  <a:lnTo>
                    <a:pt x="1351" y="1536"/>
                  </a:lnTo>
                  <a:lnTo>
                    <a:pt x="1351" y="1542"/>
                  </a:lnTo>
                  <a:lnTo>
                    <a:pt x="1348" y="1545"/>
                  </a:lnTo>
                  <a:lnTo>
                    <a:pt x="1348" y="1550"/>
                  </a:lnTo>
                  <a:lnTo>
                    <a:pt x="1352" y="1554"/>
                  </a:lnTo>
                  <a:lnTo>
                    <a:pt x="1348" y="1559"/>
                  </a:lnTo>
                  <a:lnTo>
                    <a:pt x="1351" y="1567"/>
                  </a:lnTo>
                  <a:lnTo>
                    <a:pt x="1348" y="1571"/>
                  </a:lnTo>
                  <a:lnTo>
                    <a:pt x="1355" y="1580"/>
                  </a:lnTo>
                  <a:lnTo>
                    <a:pt x="1355" y="1591"/>
                  </a:lnTo>
                  <a:lnTo>
                    <a:pt x="1358" y="1594"/>
                  </a:lnTo>
                  <a:lnTo>
                    <a:pt x="1359" y="1600"/>
                  </a:lnTo>
                  <a:lnTo>
                    <a:pt x="1366" y="1603"/>
                  </a:lnTo>
                  <a:lnTo>
                    <a:pt x="1368" y="1603"/>
                  </a:lnTo>
                  <a:lnTo>
                    <a:pt x="1379" y="1615"/>
                  </a:lnTo>
                  <a:lnTo>
                    <a:pt x="1383" y="1629"/>
                  </a:lnTo>
                  <a:lnTo>
                    <a:pt x="1389" y="1632"/>
                  </a:lnTo>
                  <a:lnTo>
                    <a:pt x="1396" y="1636"/>
                  </a:lnTo>
                  <a:lnTo>
                    <a:pt x="1400" y="1632"/>
                  </a:lnTo>
                  <a:lnTo>
                    <a:pt x="1405" y="1634"/>
                  </a:lnTo>
                  <a:lnTo>
                    <a:pt x="1413" y="1634"/>
                  </a:lnTo>
                  <a:lnTo>
                    <a:pt x="1424" y="1632"/>
                  </a:lnTo>
                  <a:lnTo>
                    <a:pt x="1433" y="1629"/>
                  </a:lnTo>
                  <a:lnTo>
                    <a:pt x="1437" y="1632"/>
                  </a:lnTo>
                  <a:lnTo>
                    <a:pt x="1439" y="1634"/>
                  </a:lnTo>
                  <a:lnTo>
                    <a:pt x="1441" y="1636"/>
                  </a:lnTo>
                  <a:lnTo>
                    <a:pt x="1447" y="1645"/>
                  </a:lnTo>
                  <a:lnTo>
                    <a:pt x="1456" y="1644"/>
                  </a:lnTo>
                  <a:lnTo>
                    <a:pt x="1468" y="1645"/>
                  </a:lnTo>
                  <a:lnTo>
                    <a:pt x="1484" y="1634"/>
                  </a:lnTo>
                  <a:lnTo>
                    <a:pt x="1488" y="1632"/>
                  </a:lnTo>
                  <a:lnTo>
                    <a:pt x="1491" y="1632"/>
                  </a:lnTo>
                  <a:lnTo>
                    <a:pt x="1492" y="1634"/>
                  </a:lnTo>
                  <a:lnTo>
                    <a:pt x="1495" y="1653"/>
                  </a:lnTo>
                  <a:lnTo>
                    <a:pt x="1499" y="1660"/>
                  </a:lnTo>
                  <a:lnTo>
                    <a:pt x="1501" y="1658"/>
                  </a:lnTo>
                  <a:lnTo>
                    <a:pt x="1508" y="1656"/>
                  </a:lnTo>
                  <a:lnTo>
                    <a:pt x="1516" y="1660"/>
                  </a:lnTo>
                  <a:lnTo>
                    <a:pt x="1522" y="1658"/>
                  </a:lnTo>
                  <a:lnTo>
                    <a:pt x="1538" y="1653"/>
                  </a:lnTo>
                  <a:lnTo>
                    <a:pt x="1550" y="1660"/>
                  </a:lnTo>
                  <a:lnTo>
                    <a:pt x="1566" y="1662"/>
                  </a:lnTo>
                  <a:lnTo>
                    <a:pt x="1580" y="1653"/>
                  </a:lnTo>
                  <a:lnTo>
                    <a:pt x="1586" y="1649"/>
                  </a:lnTo>
                  <a:lnTo>
                    <a:pt x="1587" y="1644"/>
                  </a:lnTo>
                  <a:lnTo>
                    <a:pt x="1586" y="1636"/>
                  </a:lnTo>
                  <a:lnTo>
                    <a:pt x="1583" y="1632"/>
                  </a:lnTo>
                  <a:lnTo>
                    <a:pt x="1587" y="1625"/>
                  </a:lnTo>
                  <a:lnTo>
                    <a:pt x="1590" y="1629"/>
                  </a:lnTo>
                  <a:lnTo>
                    <a:pt x="1596" y="1629"/>
                  </a:lnTo>
                  <a:lnTo>
                    <a:pt x="1596" y="1634"/>
                  </a:lnTo>
                  <a:lnTo>
                    <a:pt x="1594" y="1636"/>
                  </a:lnTo>
                  <a:lnTo>
                    <a:pt x="1596" y="1645"/>
                  </a:lnTo>
                  <a:lnTo>
                    <a:pt x="1596" y="1653"/>
                  </a:lnTo>
                  <a:lnTo>
                    <a:pt x="1596" y="1660"/>
                  </a:lnTo>
                  <a:lnTo>
                    <a:pt x="1596" y="1662"/>
                  </a:lnTo>
                  <a:lnTo>
                    <a:pt x="1594" y="1665"/>
                  </a:lnTo>
                  <a:lnTo>
                    <a:pt x="1591" y="1669"/>
                  </a:lnTo>
                  <a:lnTo>
                    <a:pt x="1587" y="1679"/>
                  </a:lnTo>
                  <a:lnTo>
                    <a:pt x="1583" y="1687"/>
                  </a:lnTo>
                  <a:lnTo>
                    <a:pt x="1579" y="1690"/>
                  </a:lnTo>
                  <a:lnTo>
                    <a:pt x="1566" y="1690"/>
                  </a:lnTo>
                  <a:lnTo>
                    <a:pt x="1562" y="1692"/>
                  </a:lnTo>
                  <a:lnTo>
                    <a:pt x="1557" y="1694"/>
                  </a:lnTo>
                  <a:lnTo>
                    <a:pt x="1555" y="1694"/>
                  </a:lnTo>
                  <a:lnTo>
                    <a:pt x="1555" y="1697"/>
                  </a:lnTo>
                  <a:lnTo>
                    <a:pt x="1555" y="1699"/>
                  </a:lnTo>
                  <a:lnTo>
                    <a:pt x="1553" y="1703"/>
                  </a:lnTo>
                  <a:lnTo>
                    <a:pt x="1557" y="1710"/>
                  </a:lnTo>
                  <a:lnTo>
                    <a:pt x="1555" y="1718"/>
                  </a:lnTo>
                  <a:lnTo>
                    <a:pt x="1553" y="1718"/>
                  </a:lnTo>
                  <a:lnTo>
                    <a:pt x="1542" y="1718"/>
                  </a:lnTo>
                  <a:lnTo>
                    <a:pt x="1536" y="1723"/>
                  </a:lnTo>
                  <a:lnTo>
                    <a:pt x="1532" y="1727"/>
                  </a:lnTo>
                  <a:lnTo>
                    <a:pt x="1529" y="1731"/>
                  </a:lnTo>
                  <a:lnTo>
                    <a:pt x="1516" y="1740"/>
                  </a:lnTo>
                  <a:lnTo>
                    <a:pt x="1512" y="1741"/>
                  </a:lnTo>
                  <a:lnTo>
                    <a:pt x="1509" y="1748"/>
                  </a:lnTo>
                  <a:lnTo>
                    <a:pt x="1505" y="1748"/>
                  </a:lnTo>
                  <a:lnTo>
                    <a:pt x="1501" y="1750"/>
                  </a:lnTo>
                  <a:lnTo>
                    <a:pt x="1495" y="1750"/>
                  </a:lnTo>
                  <a:lnTo>
                    <a:pt x="1492" y="1752"/>
                  </a:lnTo>
                  <a:lnTo>
                    <a:pt x="1491" y="1761"/>
                  </a:lnTo>
                  <a:lnTo>
                    <a:pt x="1482" y="1764"/>
                  </a:lnTo>
                  <a:lnTo>
                    <a:pt x="1482" y="1769"/>
                  </a:lnTo>
                  <a:lnTo>
                    <a:pt x="1480" y="1772"/>
                  </a:lnTo>
                  <a:lnTo>
                    <a:pt x="1475" y="1774"/>
                  </a:lnTo>
                  <a:lnTo>
                    <a:pt x="1468" y="1772"/>
                  </a:lnTo>
                  <a:lnTo>
                    <a:pt x="1463" y="1778"/>
                  </a:lnTo>
                  <a:lnTo>
                    <a:pt x="1456" y="1778"/>
                  </a:lnTo>
                  <a:lnTo>
                    <a:pt x="1450" y="1781"/>
                  </a:lnTo>
                  <a:lnTo>
                    <a:pt x="1447" y="1778"/>
                  </a:lnTo>
                  <a:lnTo>
                    <a:pt x="1441" y="1781"/>
                  </a:lnTo>
                  <a:lnTo>
                    <a:pt x="1441" y="1782"/>
                  </a:lnTo>
                  <a:lnTo>
                    <a:pt x="1437" y="1785"/>
                  </a:lnTo>
                  <a:lnTo>
                    <a:pt x="1433" y="1786"/>
                  </a:lnTo>
                  <a:lnTo>
                    <a:pt x="1433" y="1789"/>
                  </a:lnTo>
                  <a:lnTo>
                    <a:pt x="1434" y="1791"/>
                  </a:lnTo>
                  <a:lnTo>
                    <a:pt x="1439" y="1798"/>
                  </a:lnTo>
                  <a:lnTo>
                    <a:pt x="1441" y="1799"/>
                  </a:lnTo>
                  <a:lnTo>
                    <a:pt x="1441" y="1802"/>
                  </a:lnTo>
                  <a:lnTo>
                    <a:pt x="1439" y="1810"/>
                  </a:lnTo>
                  <a:lnTo>
                    <a:pt x="1433" y="1815"/>
                  </a:lnTo>
                  <a:lnTo>
                    <a:pt x="1420" y="1823"/>
                  </a:lnTo>
                  <a:lnTo>
                    <a:pt x="1422" y="1823"/>
                  </a:lnTo>
                  <a:lnTo>
                    <a:pt x="1429" y="1826"/>
                  </a:lnTo>
                  <a:lnTo>
                    <a:pt x="1429" y="1834"/>
                  </a:lnTo>
                  <a:lnTo>
                    <a:pt x="1426" y="1839"/>
                  </a:lnTo>
                  <a:lnTo>
                    <a:pt x="1422" y="1840"/>
                  </a:lnTo>
                  <a:lnTo>
                    <a:pt x="1413" y="1844"/>
                  </a:lnTo>
                  <a:lnTo>
                    <a:pt x="1410" y="1847"/>
                  </a:lnTo>
                  <a:lnTo>
                    <a:pt x="1409" y="1851"/>
                  </a:lnTo>
                  <a:lnTo>
                    <a:pt x="1406" y="1857"/>
                  </a:lnTo>
                  <a:lnTo>
                    <a:pt x="1406" y="1860"/>
                  </a:lnTo>
                  <a:lnTo>
                    <a:pt x="1410" y="1868"/>
                  </a:lnTo>
                  <a:lnTo>
                    <a:pt x="1410" y="1871"/>
                  </a:lnTo>
                  <a:lnTo>
                    <a:pt x="1400" y="1877"/>
                  </a:lnTo>
                  <a:lnTo>
                    <a:pt x="1396" y="1884"/>
                  </a:lnTo>
                  <a:lnTo>
                    <a:pt x="1385" y="1890"/>
                  </a:lnTo>
                  <a:lnTo>
                    <a:pt x="1383" y="1892"/>
                  </a:lnTo>
                  <a:lnTo>
                    <a:pt x="1381" y="1897"/>
                  </a:lnTo>
                  <a:lnTo>
                    <a:pt x="1375" y="1901"/>
                  </a:lnTo>
                  <a:lnTo>
                    <a:pt x="1372" y="1901"/>
                  </a:lnTo>
                  <a:lnTo>
                    <a:pt x="1372" y="1907"/>
                  </a:lnTo>
                  <a:lnTo>
                    <a:pt x="1366" y="1914"/>
                  </a:lnTo>
                  <a:lnTo>
                    <a:pt x="1359" y="1931"/>
                  </a:lnTo>
                  <a:lnTo>
                    <a:pt x="1358" y="1952"/>
                  </a:lnTo>
                  <a:lnTo>
                    <a:pt x="1351" y="1963"/>
                  </a:lnTo>
                  <a:lnTo>
                    <a:pt x="1347" y="1969"/>
                  </a:lnTo>
                  <a:lnTo>
                    <a:pt x="1342" y="1969"/>
                  </a:lnTo>
                  <a:lnTo>
                    <a:pt x="1317" y="1983"/>
                  </a:lnTo>
                  <a:lnTo>
                    <a:pt x="1308" y="1984"/>
                  </a:lnTo>
                  <a:lnTo>
                    <a:pt x="1310" y="1989"/>
                  </a:lnTo>
                  <a:lnTo>
                    <a:pt x="1308" y="1996"/>
                  </a:lnTo>
                  <a:lnTo>
                    <a:pt x="1306" y="1996"/>
                  </a:lnTo>
                  <a:lnTo>
                    <a:pt x="1306" y="2000"/>
                  </a:lnTo>
                  <a:lnTo>
                    <a:pt x="1308" y="2001"/>
                  </a:lnTo>
                  <a:lnTo>
                    <a:pt x="1308" y="2006"/>
                  </a:lnTo>
                  <a:lnTo>
                    <a:pt x="1310" y="2014"/>
                  </a:lnTo>
                  <a:lnTo>
                    <a:pt x="1314" y="2021"/>
                  </a:lnTo>
                  <a:lnTo>
                    <a:pt x="1321" y="2023"/>
                  </a:lnTo>
                  <a:lnTo>
                    <a:pt x="1323" y="2023"/>
                  </a:lnTo>
                  <a:lnTo>
                    <a:pt x="1327" y="2025"/>
                  </a:lnTo>
                  <a:lnTo>
                    <a:pt x="1327" y="2034"/>
                  </a:lnTo>
                  <a:lnTo>
                    <a:pt x="1327" y="2037"/>
                  </a:lnTo>
                  <a:lnTo>
                    <a:pt x="1334" y="2041"/>
                  </a:lnTo>
                  <a:lnTo>
                    <a:pt x="1334" y="2042"/>
                  </a:lnTo>
                  <a:lnTo>
                    <a:pt x="1334" y="2054"/>
                  </a:lnTo>
                  <a:lnTo>
                    <a:pt x="1335" y="2059"/>
                  </a:lnTo>
                  <a:lnTo>
                    <a:pt x="1338" y="2062"/>
                  </a:lnTo>
                  <a:lnTo>
                    <a:pt x="1340" y="2064"/>
                  </a:lnTo>
                  <a:lnTo>
                    <a:pt x="1347" y="2066"/>
                  </a:lnTo>
                  <a:lnTo>
                    <a:pt x="1348" y="2071"/>
                  </a:lnTo>
                  <a:lnTo>
                    <a:pt x="1351" y="2071"/>
                  </a:lnTo>
                  <a:lnTo>
                    <a:pt x="1355" y="2071"/>
                  </a:lnTo>
                  <a:lnTo>
                    <a:pt x="1359" y="2071"/>
                  </a:lnTo>
                  <a:lnTo>
                    <a:pt x="1366" y="2072"/>
                  </a:lnTo>
                  <a:lnTo>
                    <a:pt x="1368" y="2076"/>
                  </a:lnTo>
                  <a:lnTo>
                    <a:pt x="1371" y="2079"/>
                  </a:lnTo>
                  <a:lnTo>
                    <a:pt x="1372" y="2079"/>
                  </a:lnTo>
                  <a:lnTo>
                    <a:pt x="1376" y="2076"/>
                  </a:lnTo>
                  <a:lnTo>
                    <a:pt x="1379" y="2076"/>
                  </a:lnTo>
                  <a:lnTo>
                    <a:pt x="1385" y="2076"/>
                  </a:lnTo>
                  <a:lnTo>
                    <a:pt x="1389" y="2079"/>
                  </a:lnTo>
                  <a:lnTo>
                    <a:pt x="1400" y="2076"/>
                  </a:lnTo>
                  <a:lnTo>
                    <a:pt x="1409" y="2081"/>
                  </a:lnTo>
                  <a:lnTo>
                    <a:pt x="1416" y="2083"/>
                  </a:lnTo>
                  <a:lnTo>
                    <a:pt x="1417" y="2083"/>
                  </a:lnTo>
                  <a:lnTo>
                    <a:pt x="1422" y="2085"/>
                  </a:lnTo>
                  <a:lnTo>
                    <a:pt x="1426" y="2085"/>
                  </a:lnTo>
                  <a:lnTo>
                    <a:pt x="1430" y="2090"/>
                  </a:lnTo>
                  <a:lnTo>
                    <a:pt x="1430" y="2092"/>
                  </a:lnTo>
                  <a:lnTo>
                    <a:pt x="1433" y="2096"/>
                  </a:lnTo>
                  <a:lnTo>
                    <a:pt x="1437" y="2099"/>
                  </a:lnTo>
                  <a:lnTo>
                    <a:pt x="1441" y="2100"/>
                  </a:lnTo>
                  <a:lnTo>
                    <a:pt x="1443" y="2099"/>
                  </a:lnTo>
                  <a:lnTo>
                    <a:pt x="1447" y="2096"/>
                  </a:lnTo>
                  <a:lnTo>
                    <a:pt x="1450" y="2100"/>
                  </a:lnTo>
                  <a:lnTo>
                    <a:pt x="1456" y="2100"/>
                  </a:lnTo>
                  <a:lnTo>
                    <a:pt x="1460" y="2099"/>
                  </a:lnTo>
                  <a:lnTo>
                    <a:pt x="1463" y="2100"/>
                  </a:lnTo>
                  <a:lnTo>
                    <a:pt x="1468" y="2103"/>
                  </a:lnTo>
                  <a:lnTo>
                    <a:pt x="1471" y="2103"/>
                  </a:lnTo>
                  <a:lnTo>
                    <a:pt x="1474" y="2105"/>
                  </a:lnTo>
                  <a:lnTo>
                    <a:pt x="1474" y="2109"/>
                  </a:lnTo>
                  <a:lnTo>
                    <a:pt x="1474" y="2112"/>
                  </a:lnTo>
                  <a:lnTo>
                    <a:pt x="1458" y="2113"/>
                  </a:lnTo>
                  <a:lnTo>
                    <a:pt x="1451" y="2116"/>
                  </a:lnTo>
                  <a:lnTo>
                    <a:pt x="1446" y="2113"/>
                  </a:lnTo>
                  <a:lnTo>
                    <a:pt x="1441" y="2116"/>
                  </a:lnTo>
                  <a:lnTo>
                    <a:pt x="1430" y="2112"/>
                  </a:lnTo>
                  <a:lnTo>
                    <a:pt x="1420" y="2105"/>
                  </a:lnTo>
                  <a:lnTo>
                    <a:pt x="1417" y="2105"/>
                  </a:lnTo>
                  <a:lnTo>
                    <a:pt x="1416" y="2105"/>
                  </a:lnTo>
                  <a:lnTo>
                    <a:pt x="1413" y="2105"/>
                  </a:lnTo>
                  <a:lnTo>
                    <a:pt x="1409" y="2107"/>
                  </a:lnTo>
                  <a:lnTo>
                    <a:pt x="1405" y="2105"/>
                  </a:lnTo>
                  <a:lnTo>
                    <a:pt x="1400" y="2107"/>
                  </a:lnTo>
                  <a:lnTo>
                    <a:pt x="1400" y="2112"/>
                  </a:lnTo>
                  <a:lnTo>
                    <a:pt x="1402" y="2116"/>
                  </a:lnTo>
                  <a:lnTo>
                    <a:pt x="1405" y="2117"/>
                  </a:lnTo>
                  <a:lnTo>
                    <a:pt x="1406" y="2124"/>
                  </a:lnTo>
                  <a:lnTo>
                    <a:pt x="1406" y="2129"/>
                  </a:lnTo>
                  <a:lnTo>
                    <a:pt x="1402" y="2130"/>
                  </a:lnTo>
                  <a:lnTo>
                    <a:pt x="1396" y="2141"/>
                  </a:lnTo>
                  <a:lnTo>
                    <a:pt x="1385" y="2146"/>
                  </a:lnTo>
                  <a:lnTo>
                    <a:pt x="1381" y="2148"/>
                  </a:lnTo>
                  <a:lnTo>
                    <a:pt x="1383" y="2150"/>
                  </a:lnTo>
                  <a:lnTo>
                    <a:pt x="1389" y="2148"/>
                  </a:lnTo>
                  <a:lnTo>
                    <a:pt x="1393" y="2153"/>
                  </a:lnTo>
                  <a:lnTo>
                    <a:pt x="1398" y="2154"/>
                  </a:lnTo>
                  <a:lnTo>
                    <a:pt x="1398" y="2157"/>
                  </a:lnTo>
                  <a:lnTo>
                    <a:pt x="1393" y="2158"/>
                  </a:lnTo>
                  <a:lnTo>
                    <a:pt x="1393" y="2161"/>
                  </a:lnTo>
                  <a:lnTo>
                    <a:pt x="1396" y="2163"/>
                  </a:lnTo>
                  <a:lnTo>
                    <a:pt x="1393" y="2167"/>
                  </a:lnTo>
                  <a:lnTo>
                    <a:pt x="1389" y="2170"/>
                  </a:lnTo>
                  <a:lnTo>
                    <a:pt x="1389" y="2171"/>
                  </a:lnTo>
                  <a:lnTo>
                    <a:pt x="1389" y="2174"/>
                  </a:lnTo>
                  <a:lnTo>
                    <a:pt x="1388" y="2175"/>
                  </a:lnTo>
                  <a:lnTo>
                    <a:pt x="1383" y="2174"/>
                  </a:lnTo>
                  <a:lnTo>
                    <a:pt x="1381" y="2175"/>
                  </a:lnTo>
                  <a:lnTo>
                    <a:pt x="1383" y="2180"/>
                  </a:lnTo>
                  <a:lnTo>
                    <a:pt x="1381" y="2184"/>
                  </a:lnTo>
                  <a:lnTo>
                    <a:pt x="1385" y="2191"/>
                  </a:lnTo>
                  <a:lnTo>
                    <a:pt x="1389" y="2188"/>
                  </a:lnTo>
                  <a:lnTo>
                    <a:pt x="1392" y="2191"/>
                  </a:lnTo>
                  <a:lnTo>
                    <a:pt x="1396" y="2195"/>
                  </a:lnTo>
                  <a:lnTo>
                    <a:pt x="1400" y="2195"/>
                  </a:lnTo>
                  <a:lnTo>
                    <a:pt x="1409" y="2191"/>
                  </a:lnTo>
                  <a:lnTo>
                    <a:pt x="1416" y="2192"/>
                  </a:lnTo>
                  <a:lnTo>
                    <a:pt x="1420" y="2195"/>
                  </a:lnTo>
                  <a:lnTo>
                    <a:pt x="1424" y="2196"/>
                  </a:lnTo>
                  <a:lnTo>
                    <a:pt x="1433" y="2195"/>
                  </a:lnTo>
                  <a:lnTo>
                    <a:pt x="1437" y="2191"/>
                  </a:lnTo>
                  <a:lnTo>
                    <a:pt x="1441" y="2191"/>
                  </a:lnTo>
                  <a:lnTo>
                    <a:pt x="1443" y="2191"/>
                  </a:lnTo>
                  <a:lnTo>
                    <a:pt x="1446" y="2195"/>
                  </a:lnTo>
                  <a:lnTo>
                    <a:pt x="1446" y="2199"/>
                  </a:lnTo>
                  <a:lnTo>
                    <a:pt x="1439" y="2206"/>
                  </a:lnTo>
                  <a:lnTo>
                    <a:pt x="1433" y="2206"/>
                  </a:lnTo>
                  <a:lnTo>
                    <a:pt x="1422" y="2211"/>
                  </a:lnTo>
                  <a:lnTo>
                    <a:pt x="1409" y="2212"/>
                  </a:lnTo>
                  <a:lnTo>
                    <a:pt x="1405" y="2212"/>
                  </a:lnTo>
                  <a:lnTo>
                    <a:pt x="1396" y="2215"/>
                  </a:lnTo>
                  <a:lnTo>
                    <a:pt x="1393" y="2219"/>
                  </a:lnTo>
                  <a:lnTo>
                    <a:pt x="1392" y="2221"/>
                  </a:lnTo>
                  <a:lnTo>
                    <a:pt x="1388" y="2223"/>
                  </a:lnTo>
                  <a:lnTo>
                    <a:pt x="1381" y="2229"/>
                  </a:lnTo>
                  <a:lnTo>
                    <a:pt x="1381" y="2233"/>
                  </a:lnTo>
                  <a:lnTo>
                    <a:pt x="1379" y="2233"/>
                  </a:lnTo>
                  <a:lnTo>
                    <a:pt x="1375" y="2236"/>
                  </a:lnTo>
                  <a:lnTo>
                    <a:pt x="1375" y="2240"/>
                  </a:lnTo>
                  <a:lnTo>
                    <a:pt x="1379" y="2245"/>
                  </a:lnTo>
                  <a:lnTo>
                    <a:pt x="1379" y="2246"/>
                  </a:lnTo>
                  <a:lnTo>
                    <a:pt x="1381" y="2249"/>
                  </a:lnTo>
                  <a:lnTo>
                    <a:pt x="1376" y="2250"/>
                  </a:lnTo>
                  <a:lnTo>
                    <a:pt x="1379" y="2254"/>
                  </a:lnTo>
                  <a:lnTo>
                    <a:pt x="1379" y="2257"/>
                  </a:lnTo>
                  <a:lnTo>
                    <a:pt x="1383" y="2260"/>
                  </a:lnTo>
                  <a:lnTo>
                    <a:pt x="1385" y="2264"/>
                  </a:lnTo>
                  <a:lnTo>
                    <a:pt x="1383" y="2269"/>
                  </a:lnTo>
                  <a:lnTo>
                    <a:pt x="1383" y="2273"/>
                  </a:lnTo>
                  <a:lnTo>
                    <a:pt x="1381" y="2279"/>
                  </a:lnTo>
                  <a:lnTo>
                    <a:pt x="1381" y="2281"/>
                  </a:lnTo>
                  <a:lnTo>
                    <a:pt x="1376" y="2283"/>
                  </a:lnTo>
                  <a:lnTo>
                    <a:pt x="1379" y="2286"/>
                  </a:lnTo>
                  <a:lnTo>
                    <a:pt x="1379" y="2287"/>
                  </a:lnTo>
                  <a:lnTo>
                    <a:pt x="1379" y="2290"/>
                  </a:lnTo>
                  <a:lnTo>
                    <a:pt x="1376" y="2291"/>
                  </a:lnTo>
                  <a:lnTo>
                    <a:pt x="1383" y="2294"/>
                  </a:lnTo>
                  <a:lnTo>
                    <a:pt x="1383" y="2298"/>
                  </a:lnTo>
                  <a:lnTo>
                    <a:pt x="1385" y="2300"/>
                  </a:lnTo>
                  <a:lnTo>
                    <a:pt x="1383" y="2307"/>
                  </a:lnTo>
                  <a:lnTo>
                    <a:pt x="1379" y="2308"/>
                  </a:lnTo>
                  <a:lnTo>
                    <a:pt x="1381" y="2308"/>
                  </a:lnTo>
                  <a:lnTo>
                    <a:pt x="1385" y="2315"/>
                  </a:lnTo>
                  <a:lnTo>
                    <a:pt x="1383" y="2318"/>
                  </a:lnTo>
                  <a:lnTo>
                    <a:pt x="1381" y="2322"/>
                  </a:lnTo>
                  <a:lnTo>
                    <a:pt x="1388" y="2324"/>
                  </a:lnTo>
                  <a:lnTo>
                    <a:pt x="1389" y="2324"/>
                  </a:lnTo>
                  <a:lnTo>
                    <a:pt x="1396" y="2327"/>
                  </a:lnTo>
                  <a:lnTo>
                    <a:pt x="1398" y="2327"/>
                  </a:lnTo>
                  <a:lnTo>
                    <a:pt x="1398" y="2328"/>
                  </a:lnTo>
                  <a:lnTo>
                    <a:pt x="1389" y="2331"/>
                  </a:lnTo>
                  <a:lnTo>
                    <a:pt x="1389" y="2332"/>
                  </a:lnTo>
                  <a:lnTo>
                    <a:pt x="1389" y="2335"/>
                  </a:lnTo>
                  <a:lnTo>
                    <a:pt x="1388" y="2336"/>
                  </a:lnTo>
                  <a:lnTo>
                    <a:pt x="1389" y="2339"/>
                  </a:lnTo>
                  <a:lnTo>
                    <a:pt x="1392" y="2336"/>
                  </a:lnTo>
                  <a:lnTo>
                    <a:pt x="1393" y="2341"/>
                  </a:lnTo>
                  <a:lnTo>
                    <a:pt x="1398" y="2344"/>
                  </a:lnTo>
                  <a:lnTo>
                    <a:pt x="1400" y="2344"/>
                  </a:lnTo>
                  <a:lnTo>
                    <a:pt x="1406" y="2348"/>
                  </a:lnTo>
                  <a:lnTo>
                    <a:pt x="1409" y="2352"/>
                  </a:lnTo>
                  <a:lnTo>
                    <a:pt x="1406" y="2353"/>
                  </a:lnTo>
                  <a:lnTo>
                    <a:pt x="1406" y="2358"/>
                  </a:lnTo>
                  <a:lnTo>
                    <a:pt x="1405" y="2361"/>
                  </a:lnTo>
                  <a:lnTo>
                    <a:pt x="1405" y="2362"/>
                  </a:lnTo>
                  <a:lnTo>
                    <a:pt x="1406" y="2365"/>
                  </a:lnTo>
                  <a:lnTo>
                    <a:pt x="1409" y="2362"/>
                  </a:lnTo>
                  <a:lnTo>
                    <a:pt x="1410" y="2362"/>
                  </a:lnTo>
                  <a:lnTo>
                    <a:pt x="1413" y="2362"/>
                  </a:lnTo>
                  <a:lnTo>
                    <a:pt x="1416" y="2362"/>
                  </a:lnTo>
                  <a:lnTo>
                    <a:pt x="1420" y="2366"/>
                  </a:lnTo>
                  <a:lnTo>
                    <a:pt x="1422" y="2372"/>
                  </a:lnTo>
                  <a:lnTo>
                    <a:pt x="1422" y="2373"/>
                  </a:lnTo>
                  <a:lnTo>
                    <a:pt x="1420" y="2378"/>
                  </a:lnTo>
                  <a:lnTo>
                    <a:pt x="1420" y="2389"/>
                  </a:lnTo>
                  <a:lnTo>
                    <a:pt x="1429" y="2390"/>
                  </a:lnTo>
                  <a:lnTo>
                    <a:pt x="1443" y="2385"/>
                  </a:lnTo>
                  <a:lnTo>
                    <a:pt x="1450" y="2382"/>
                  </a:lnTo>
                  <a:lnTo>
                    <a:pt x="1451" y="2386"/>
                  </a:lnTo>
                  <a:lnTo>
                    <a:pt x="1450" y="2390"/>
                  </a:lnTo>
                  <a:lnTo>
                    <a:pt x="1451" y="2394"/>
                  </a:lnTo>
                  <a:lnTo>
                    <a:pt x="1450" y="2402"/>
                  </a:lnTo>
                  <a:lnTo>
                    <a:pt x="1437" y="2402"/>
                  </a:lnTo>
                  <a:lnTo>
                    <a:pt x="1429" y="2403"/>
                  </a:lnTo>
                  <a:lnTo>
                    <a:pt x="1422" y="2406"/>
                  </a:lnTo>
                  <a:lnTo>
                    <a:pt x="1420" y="2406"/>
                  </a:lnTo>
                  <a:lnTo>
                    <a:pt x="1417" y="2407"/>
                  </a:lnTo>
                  <a:lnTo>
                    <a:pt x="1416" y="2414"/>
                  </a:lnTo>
                  <a:lnTo>
                    <a:pt x="1413" y="2416"/>
                  </a:lnTo>
                  <a:lnTo>
                    <a:pt x="1410" y="2419"/>
                  </a:lnTo>
                  <a:lnTo>
                    <a:pt x="1413" y="2423"/>
                  </a:lnTo>
                  <a:lnTo>
                    <a:pt x="1409" y="2434"/>
                  </a:lnTo>
                  <a:lnTo>
                    <a:pt x="1413" y="2435"/>
                  </a:lnTo>
                  <a:lnTo>
                    <a:pt x="1413" y="2438"/>
                  </a:lnTo>
                  <a:lnTo>
                    <a:pt x="1416" y="2438"/>
                  </a:lnTo>
                  <a:lnTo>
                    <a:pt x="1417" y="2438"/>
                  </a:lnTo>
                  <a:lnTo>
                    <a:pt x="1420" y="2443"/>
                  </a:lnTo>
                  <a:lnTo>
                    <a:pt x="1416" y="2447"/>
                  </a:lnTo>
                  <a:lnTo>
                    <a:pt x="1410" y="2448"/>
                  </a:lnTo>
                  <a:lnTo>
                    <a:pt x="1406" y="2455"/>
                  </a:lnTo>
                  <a:lnTo>
                    <a:pt x="1409" y="2455"/>
                  </a:lnTo>
                  <a:lnTo>
                    <a:pt x="1409" y="2457"/>
                  </a:lnTo>
                  <a:lnTo>
                    <a:pt x="1413" y="2460"/>
                  </a:lnTo>
                  <a:lnTo>
                    <a:pt x="1416" y="2461"/>
                  </a:lnTo>
                  <a:lnTo>
                    <a:pt x="1416" y="2469"/>
                  </a:lnTo>
                  <a:lnTo>
                    <a:pt x="1410" y="2472"/>
                  </a:lnTo>
                  <a:lnTo>
                    <a:pt x="1413" y="2477"/>
                  </a:lnTo>
                  <a:lnTo>
                    <a:pt x="1413" y="2481"/>
                  </a:lnTo>
                  <a:lnTo>
                    <a:pt x="1410" y="2482"/>
                  </a:lnTo>
                  <a:lnTo>
                    <a:pt x="1410" y="2488"/>
                  </a:lnTo>
                  <a:lnTo>
                    <a:pt x="1410" y="2492"/>
                  </a:lnTo>
                  <a:lnTo>
                    <a:pt x="1413" y="2493"/>
                  </a:lnTo>
                  <a:lnTo>
                    <a:pt x="1416" y="2496"/>
                  </a:lnTo>
                  <a:lnTo>
                    <a:pt x="1417" y="2501"/>
                  </a:lnTo>
                  <a:lnTo>
                    <a:pt x="1413" y="2505"/>
                  </a:lnTo>
                  <a:lnTo>
                    <a:pt x="1406" y="2509"/>
                  </a:lnTo>
                  <a:lnTo>
                    <a:pt x="1410" y="2515"/>
                  </a:lnTo>
                  <a:lnTo>
                    <a:pt x="1409" y="2519"/>
                  </a:lnTo>
                  <a:lnTo>
                    <a:pt x="1406" y="2523"/>
                  </a:lnTo>
                  <a:lnTo>
                    <a:pt x="1406" y="2527"/>
                  </a:lnTo>
                  <a:lnTo>
                    <a:pt x="1405" y="2539"/>
                  </a:lnTo>
                  <a:lnTo>
                    <a:pt x="1410" y="2536"/>
                  </a:lnTo>
                  <a:lnTo>
                    <a:pt x="1413" y="2532"/>
                  </a:lnTo>
                  <a:lnTo>
                    <a:pt x="1416" y="2532"/>
                  </a:lnTo>
                  <a:lnTo>
                    <a:pt x="1430" y="2534"/>
                  </a:lnTo>
                  <a:lnTo>
                    <a:pt x="1437" y="2530"/>
                  </a:lnTo>
                  <a:lnTo>
                    <a:pt x="1441" y="2530"/>
                  </a:lnTo>
                  <a:lnTo>
                    <a:pt x="1456" y="2523"/>
                  </a:lnTo>
                  <a:lnTo>
                    <a:pt x="1460" y="2526"/>
                  </a:lnTo>
                  <a:lnTo>
                    <a:pt x="1464" y="2527"/>
                  </a:lnTo>
                  <a:lnTo>
                    <a:pt x="1463" y="2530"/>
                  </a:lnTo>
                  <a:lnTo>
                    <a:pt x="1454" y="2534"/>
                  </a:lnTo>
                  <a:lnTo>
                    <a:pt x="1450" y="2532"/>
                  </a:lnTo>
                  <a:lnTo>
                    <a:pt x="1443" y="2534"/>
                  </a:lnTo>
                  <a:lnTo>
                    <a:pt x="1443" y="2536"/>
                  </a:lnTo>
                  <a:lnTo>
                    <a:pt x="1441" y="2539"/>
                  </a:lnTo>
                  <a:lnTo>
                    <a:pt x="1439" y="2540"/>
                  </a:lnTo>
                  <a:lnTo>
                    <a:pt x="1430" y="2540"/>
                  </a:lnTo>
                  <a:lnTo>
                    <a:pt x="1424" y="2543"/>
                  </a:lnTo>
                  <a:lnTo>
                    <a:pt x="1424" y="2540"/>
                  </a:lnTo>
                  <a:lnTo>
                    <a:pt x="1413" y="2546"/>
                  </a:lnTo>
                  <a:lnTo>
                    <a:pt x="1410" y="2543"/>
                  </a:lnTo>
                  <a:lnTo>
                    <a:pt x="1409" y="2546"/>
                  </a:lnTo>
                  <a:lnTo>
                    <a:pt x="1402" y="2547"/>
                  </a:lnTo>
                  <a:lnTo>
                    <a:pt x="1393" y="2547"/>
                  </a:lnTo>
                  <a:lnTo>
                    <a:pt x="1393" y="2550"/>
                  </a:lnTo>
                  <a:lnTo>
                    <a:pt x="1385" y="2551"/>
                  </a:lnTo>
                  <a:lnTo>
                    <a:pt x="1381" y="2550"/>
                  </a:lnTo>
                  <a:lnTo>
                    <a:pt x="1383" y="2546"/>
                  </a:lnTo>
                  <a:lnTo>
                    <a:pt x="1381" y="2543"/>
                  </a:lnTo>
                  <a:lnTo>
                    <a:pt x="1383" y="2540"/>
                  </a:lnTo>
                  <a:lnTo>
                    <a:pt x="1383" y="2536"/>
                  </a:lnTo>
                  <a:lnTo>
                    <a:pt x="1383" y="2534"/>
                  </a:lnTo>
                  <a:lnTo>
                    <a:pt x="1385" y="2532"/>
                  </a:lnTo>
                  <a:lnTo>
                    <a:pt x="1385" y="2526"/>
                  </a:lnTo>
                  <a:lnTo>
                    <a:pt x="1385" y="2523"/>
                  </a:lnTo>
                  <a:lnTo>
                    <a:pt x="1383" y="2522"/>
                  </a:lnTo>
                  <a:lnTo>
                    <a:pt x="1385" y="2519"/>
                  </a:lnTo>
                  <a:lnTo>
                    <a:pt x="1383" y="2518"/>
                  </a:lnTo>
                  <a:lnTo>
                    <a:pt x="1385" y="2515"/>
                  </a:lnTo>
                  <a:lnTo>
                    <a:pt x="1383" y="2515"/>
                  </a:lnTo>
                  <a:lnTo>
                    <a:pt x="1385" y="2510"/>
                  </a:lnTo>
                  <a:lnTo>
                    <a:pt x="1381" y="2509"/>
                  </a:lnTo>
                  <a:lnTo>
                    <a:pt x="1381" y="2505"/>
                  </a:lnTo>
                  <a:lnTo>
                    <a:pt x="1381" y="2506"/>
                  </a:lnTo>
                  <a:lnTo>
                    <a:pt x="1379" y="2505"/>
                  </a:lnTo>
                  <a:lnTo>
                    <a:pt x="1375" y="2506"/>
                  </a:lnTo>
                  <a:lnTo>
                    <a:pt x="1372" y="2505"/>
                  </a:lnTo>
                  <a:lnTo>
                    <a:pt x="1371" y="2505"/>
                  </a:lnTo>
                  <a:lnTo>
                    <a:pt x="1371" y="2502"/>
                  </a:lnTo>
                  <a:lnTo>
                    <a:pt x="1371" y="2498"/>
                  </a:lnTo>
                  <a:lnTo>
                    <a:pt x="1368" y="2496"/>
                  </a:lnTo>
                  <a:lnTo>
                    <a:pt x="1364" y="2532"/>
                  </a:lnTo>
                  <a:lnTo>
                    <a:pt x="1362" y="2532"/>
                  </a:lnTo>
                  <a:lnTo>
                    <a:pt x="1359" y="2534"/>
                  </a:lnTo>
                  <a:lnTo>
                    <a:pt x="1358" y="2536"/>
                  </a:lnTo>
                  <a:lnTo>
                    <a:pt x="1358" y="2546"/>
                  </a:lnTo>
                  <a:lnTo>
                    <a:pt x="1348" y="2546"/>
                  </a:lnTo>
                  <a:lnTo>
                    <a:pt x="1299" y="2546"/>
                  </a:lnTo>
                  <a:lnTo>
                    <a:pt x="1263" y="2543"/>
                  </a:lnTo>
                  <a:lnTo>
                    <a:pt x="1241" y="2556"/>
                  </a:lnTo>
                  <a:lnTo>
                    <a:pt x="1239" y="2556"/>
                  </a:lnTo>
                  <a:lnTo>
                    <a:pt x="1241" y="2559"/>
                  </a:lnTo>
                  <a:lnTo>
                    <a:pt x="1236" y="2560"/>
                  </a:lnTo>
                  <a:lnTo>
                    <a:pt x="1236" y="2564"/>
                  </a:lnTo>
                  <a:lnTo>
                    <a:pt x="1235" y="2564"/>
                  </a:lnTo>
                  <a:lnTo>
                    <a:pt x="1232" y="2568"/>
                  </a:lnTo>
                  <a:lnTo>
                    <a:pt x="1232" y="2571"/>
                  </a:lnTo>
                  <a:lnTo>
                    <a:pt x="1231" y="2571"/>
                  </a:lnTo>
                  <a:lnTo>
                    <a:pt x="1231" y="2573"/>
                  </a:lnTo>
                  <a:lnTo>
                    <a:pt x="1231" y="2576"/>
                  </a:lnTo>
                  <a:lnTo>
                    <a:pt x="1224" y="2577"/>
                  </a:lnTo>
                  <a:lnTo>
                    <a:pt x="1224" y="2576"/>
                  </a:lnTo>
                  <a:lnTo>
                    <a:pt x="1224" y="2573"/>
                  </a:lnTo>
                  <a:lnTo>
                    <a:pt x="1222" y="2576"/>
                  </a:lnTo>
                  <a:lnTo>
                    <a:pt x="1222" y="2573"/>
                  </a:lnTo>
                  <a:lnTo>
                    <a:pt x="1222" y="2571"/>
                  </a:lnTo>
                  <a:lnTo>
                    <a:pt x="1218" y="2571"/>
                  </a:lnTo>
                  <a:lnTo>
                    <a:pt x="1215" y="2576"/>
                  </a:lnTo>
                  <a:lnTo>
                    <a:pt x="1211" y="2577"/>
                  </a:lnTo>
                  <a:lnTo>
                    <a:pt x="1207" y="2581"/>
                  </a:lnTo>
                  <a:lnTo>
                    <a:pt x="1207" y="2584"/>
                  </a:lnTo>
                  <a:lnTo>
                    <a:pt x="1201" y="2585"/>
                  </a:lnTo>
                  <a:lnTo>
                    <a:pt x="1198" y="2590"/>
                  </a:lnTo>
                  <a:lnTo>
                    <a:pt x="1194" y="2590"/>
                  </a:lnTo>
                  <a:lnTo>
                    <a:pt x="1190" y="2594"/>
                  </a:lnTo>
                  <a:lnTo>
                    <a:pt x="1190" y="2597"/>
                  </a:lnTo>
                  <a:lnTo>
                    <a:pt x="1188" y="2597"/>
                  </a:lnTo>
                  <a:lnTo>
                    <a:pt x="1188" y="2594"/>
                  </a:lnTo>
                  <a:lnTo>
                    <a:pt x="1185" y="2594"/>
                  </a:lnTo>
                  <a:lnTo>
                    <a:pt x="1183" y="2594"/>
                  </a:lnTo>
                  <a:lnTo>
                    <a:pt x="1181" y="2594"/>
                  </a:lnTo>
                  <a:lnTo>
                    <a:pt x="1181" y="2597"/>
                  </a:lnTo>
                  <a:lnTo>
                    <a:pt x="1181" y="2601"/>
                  </a:lnTo>
                  <a:lnTo>
                    <a:pt x="1177" y="2601"/>
                  </a:lnTo>
                  <a:lnTo>
                    <a:pt x="1173" y="2604"/>
                  </a:lnTo>
                  <a:lnTo>
                    <a:pt x="1170" y="2604"/>
                  </a:lnTo>
                  <a:lnTo>
                    <a:pt x="1168" y="2605"/>
                  </a:lnTo>
                  <a:lnTo>
                    <a:pt x="1164" y="2608"/>
                  </a:lnTo>
                  <a:lnTo>
                    <a:pt x="1161" y="2605"/>
                  </a:lnTo>
                  <a:lnTo>
                    <a:pt x="1161" y="2608"/>
                  </a:lnTo>
                  <a:lnTo>
                    <a:pt x="1157" y="2608"/>
                  </a:lnTo>
                  <a:lnTo>
                    <a:pt x="1157" y="2609"/>
                  </a:lnTo>
                  <a:lnTo>
                    <a:pt x="1157" y="2612"/>
                  </a:lnTo>
                  <a:lnTo>
                    <a:pt x="1156" y="2614"/>
                  </a:lnTo>
                  <a:lnTo>
                    <a:pt x="1156" y="2612"/>
                  </a:lnTo>
                  <a:lnTo>
                    <a:pt x="1153" y="2609"/>
                  </a:lnTo>
                  <a:lnTo>
                    <a:pt x="1151" y="2612"/>
                  </a:lnTo>
                  <a:lnTo>
                    <a:pt x="1151" y="2614"/>
                  </a:lnTo>
                  <a:lnTo>
                    <a:pt x="1149" y="2614"/>
                  </a:lnTo>
                  <a:lnTo>
                    <a:pt x="1149" y="2609"/>
                  </a:lnTo>
                  <a:lnTo>
                    <a:pt x="1147" y="2612"/>
                  </a:lnTo>
                  <a:lnTo>
                    <a:pt x="1143" y="2612"/>
                  </a:lnTo>
                  <a:lnTo>
                    <a:pt x="1139" y="2617"/>
                  </a:lnTo>
                  <a:lnTo>
                    <a:pt x="1140" y="2617"/>
                  </a:lnTo>
                  <a:lnTo>
                    <a:pt x="1140" y="2621"/>
                  </a:lnTo>
                  <a:lnTo>
                    <a:pt x="1136" y="2622"/>
                  </a:lnTo>
                  <a:lnTo>
                    <a:pt x="1132" y="2621"/>
                  </a:lnTo>
                  <a:lnTo>
                    <a:pt x="1130" y="2622"/>
                  </a:lnTo>
                  <a:lnTo>
                    <a:pt x="1125" y="2621"/>
                  </a:lnTo>
                  <a:lnTo>
                    <a:pt x="1127" y="2618"/>
                  </a:lnTo>
                  <a:lnTo>
                    <a:pt x="1125" y="2617"/>
                  </a:lnTo>
                  <a:lnTo>
                    <a:pt x="1120" y="2618"/>
                  </a:lnTo>
                  <a:lnTo>
                    <a:pt x="1116" y="2617"/>
                  </a:lnTo>
                  <a:lnTo>
                    <a:pt x="1115" y="2618"/>
                  </a:lnTo>
                  <a:lnTo>
                    <a:pt x="1112" y="2618"/>
                  </a:lnTo>
                  <a:lnTo>
                    <a:pt x="1110" y="2618"/>
                  </a:lnTo>
                  <a:lnTo>
                    <a:pt x="1110" y="2621"/>
                  </a:lnTo>
                  <a:lnTo>
                    <a:pt x="1103" y="2622"/>
                  </a:lnTo>
                  <a:lnTo>
                    <a:pt x="1106" y="2629"/>
                  </a:lnTo>
                  <a:lnTo>
                    <a:pt x="1103" y="2631"/>
                  </a:lnTo>
                  <a:lnTo>
                    <a:pt x="1099" y="2631"/>
                  </a:lnTo>
                  <a:lnTo>
                    <a:pt x="1099" y="2635"/>
                  </a:lnTo>
                  <a:lnTo>
                    <a:pt x="1098" y="2635"/>
                  </a:lnTo>
                  <a:lnTo>
                    <a:pt x="1095" y="2639"/>
                  </a:lnTo>
                  <a:lnTo>
                    <a:pt x="1091" y="2639"/>
                  </a:lnTo>
                  <a:lnTo>
                    <a:pt x="1093" y="2638"/>
                  </a:lnTo>
                  <a:lnTo>
                    <a:pt x="1091" y="2638"/>
                  </a:lnTo>
                  <a:lnTo>
                    <a:pt x="1091" y="2635"/>
                  </a:lnTo>
                  <a:lnTo>
                    <a:pt x="1085" y="2635"/>
                  </a:lnTo>
                  <a:lnTo>
                    <a:pt x="1082" y="2638"/>
                  </a:lnTo>
                  <a:lnTo>
                    <a:pt x="1076" y="2635"/>
                  </a:lnTo>
                  <a:lnTo>
                    <a:pt x="1071" y="2635"/>
                  </a:lnTo>
                  <a:lnTo>
                    <a:pt x="1067" y="2631"/>
                  </a:lnTo>
                  <a:lnTo>
                    <a:pt x="1065" y="2629"/>
                  </a:lnTo>
                  <a:lnTo>
                    <a:pt x="1062" y="2633"/>
                  </a:lnTo>
                  <a:lnTo>
                    <a:pt x="1061" y="2633"/>
                  </a:lnTo>
                  <a:lnTo>
                    <a:pt x="1058" y="2635"/>
                  </a:lnTo>
                  <a:lnTo>
                    <a:pt x="1058" y="2639"/>
                  </a:lnTo>
                  <a:lnTo>
                    <a:pt x="1052" y="2642"/>
                  </a:lnTo>
                  <a:lnTo>
                    <a:pt x="1050" y="2648"/>
                  </a:lnTo>
                  <a:lnTo>
                    <a:pt x="1048" y="2648"/>
                  </a:lnTo>
                  <a:lnTo>
                    <a:pt x="1045" y="2646"/>
                  </a:lnTo>
                  <a:lnTo>
                    <a:pt x="1045" y="2642"/>
                  </a:lnTo>
                  <a:lnTo>
                    <a:pt x="1040" y="2635"/>
                  </a:lnTo>
                  <a:lnTo>
                    <a:pt x="1041" y="2633"/>
                  </a:lnTo>
                  <a:lnTo>
                    <a:pt x="1048" y="2631"/>
                  </a:lnTo>
                  <a:lnTo>
                    <a:pt x="1045" y="2629"/>
                  </a:lnTo>
                  <a:lnTo>
                    <a:pt x="1041" y="2626"/>
                  </a:lnTo>
                  <a:lnTo>
                    <a:pt x="1037" y="2629"/>
                  </a:lnTo>
                  <a:lnTo>
                    <a:pt x="1028" y="2626"/>
                  </a:lnTo>
                  <a:lnTo>
                    <a:pt x="1028" y="2622"/>
                  </a:lnTo>
                  <a:lnTo>
                    <a:pt x="1033" y="2614"/>
                  </a:lnTo>
                  <a:lnTo>
                    <a:pt x="1028" y="2614"/>
                  </a:lnTo>
                  <a:lnTo>
                    <a:pt x="1024" y="2617"/>
                  </a:lnTo>
                  <a:lnTo>
                    <a:pt x="1023" y="2617"/>
                  </a:lnTo>
                  <a:lnTo>
                    <a:pt x="1018" y="2614"/>
                  </a:lnTo>
                  <a:lnTo>
                    <a:pt x="1016" y="2614"/>
                  </a:lnTo>
                  <a:lnTo>
                    <a:pt x="1011" y="2617"/>
                  </a:lnTo>
                  <a:lnTo>
                    <a:pt x="1004" y="2614"/>
                  </a:lnTo>
                  <a:lnTo>
                    <a:pt x="1003" y="2604"/>
                  </a:lnTo>
                  <a:lnTo>
                    <a:pt x="1004" y="2594"/>
                  </a:lnTo>
                  <a:lnTo>
                    <a:pt x="1003" y="2592"/>
                  </a:lnTo>
                  <a:lnTo>
                    <a:pt x="996" y="2592"/>
                  </a:lnTo>
                  <a:lnTo>
                    <a:pt x="987" y="2588"/>
                  </a:lnTo>
                  <a:lnTo>
                    <a:pt x="986" y="2590"/>
                  </a:lnTo>
                  <a:lnTo>
                    <a:pt x="983" y="2588"/>
                  </a:lnTo>
                  <a:lnTo>
                    <a:pt x="982" y="2592"/>
                  </a:lnTo>
                  <a:lnTo>
                    <a:pt x="979" y="2594"/>
                  </a:lnTo>
                  <a:lnTo>
                    <a:pt x="979" y="2597"/>
                  </a:lnTo>
                  <a:lnTo>
                    <a:pt x="977" y="2597"/>
                  </a:lnTo>
                  <a:lnTo>
                    <a:pt x="979" y="2600"/>
                  </a:lnTo>
                  <a:lnTo>
                    <a:pt x="979" y="2601"/>
                  </a:lnTo>
                  <a:lnTo>
                    <a:pt x="979" y="2604"/>
                  </a:lnTo>
                  <a:lnTo>
                    <a:pt x="977" y="2604"/>
                  </a:lnTo>
                  <a:lnTo>
                    <a:pt x="977" y="2605"/>
                  </a:lnTo>
                  <a:lnTo>
                    <a:pt x="975" y="2608"/>
                  </a:lnTo>
                  <a:lnTo>
                    <a:pt x="970" y="2609"/>
                  </a:lnTo>
                  <a:lnTo>
                    <a:pt x="977" y="2612"/>
                  </a:lnTo>
                  <a:lnTo>
                    <a:pt x="975" y="2617"/>
                  </a:lnTo>
                  <a:lnTo>
                    <a:pt x="973" y="2618"/>
                  </a:lnTo>
                  <a:lnTo>
                    <a:pt x="975" y="2618"/>
                  </a:lnTo>
                  <a:lnTo>
                    <a:pt x="973" y="2621"/>
                  </a:lnTo>
                  <a:lnTo>
                    <a:pt x="975" y="2622"/>
                  </a:lnTo>
                  <a:lnTo>
                    <a:pt x="973" y="2622"/>
                  </a:lnTo>
                  <a:lnTo>
                    <a:pt x="973" y="2625"/>
                  </a:lnTo>
                  <a:lnTo>
                    <a:pt x="977" y="2626"/>
                  </a:lnTo>
                  <a:lnTo>
                    <a:pt x="977" y="2629"/>
                  </a:lnTo>
                  <a:lnTo>
                    <a:pt x="975" y="2631"/>
                  </a:lnTo>
                  <a:lnTo>
                    <a:pt x="979" y="2633"/>
                  </a:lnTo>
                  <a:lnTo>
                    <a:pt x="979" y="2635"/>
                  </a:lnTo>
                  <a:lnTo>
                    <a:pt x="982" y="2639"/>
                  </a:lnTo>
                  <a:lnTo>
                    <a:pt x="977" y="2643"/>
                  </a:lnTo>
                  <a:lnTo>
                    <a:pt x="975" y="2643"/>
                  </a:lnTo>
                  <a:lnTo>
                    <a:pt x="975" y="2650"/>
                  </a:lnTo>
                  <a:lnTo>
                    <a:pt x="975" y="2652"/>
                  </a:lnTo>
                  <a:lnTo>
                    <a:pt x="977" y="2658"/>
                  </a:lnTo>
                  <a:lnTo>
                    <a:pt x="975" y="2659"/>
                  </a:lnTo>
                  <a:lnTo>
                    <a:pt x="977" y="2666"/>
                  </a:lnTo>
                  <a:lnTo>
                    <a:pt x="977" y="2670"/>
                  </a:lnTo>
                  <a:lnTo>
                    <a:pt x="982" y="2674"/>
                  </a:lnTo>
                  <a:lnTo>
                    <a:pt x="986" y="2674"/>
                  </a:lnTo>
                  <a:lnTo>
                    <a:pt x="986" y="2680"/>
                  </a:lnTo>
                  <a:lnTo>
                    <a:pt x="983" y="2683"/>
                  </a:lnTo>
                  <a:lnTo>
                    <a:pt x="982" y="2683"/>
                  </a:lnTo>
                  <a:lnTo>
                    <a:pt x="979" y="2687"/>
                  </a:lnTo>
                  <a:lnTo>
                    <a:pt x="977" y="2689"/>
                  </a:lnTo>
                  <a:lnTo>
                    <a:pt x="975" y="2693"/>
                  </a:lnTo>
                  <a:lnTo>
                    <a:pt x="973" y="2696"/>
                  </a:lnTo>
                  <a:lnTo>
                    <a:pt x="970" y="2700"/>
                  </a:lnTo>
                  <a:lnTo>
                    <a:pt x="969" y="2706"/>
                  </a:lnTo>
                  <a:lnTo>
                    <a:pt x="929" y="2663"/>
                  </a:lnTo>
                  <a:lnTo>
                    <a:pt x="929" y="2662"/>
                  </a:lnTo>
                  <a:lnTo>
                    <a:pt x="924" y="2658"/>
                  </a:lnTo>
                  <a:lnTo>
                    <a:pt x="917" y="2659"/>
                  </a:lnTo>
                  <a:lnTo>
                    <a:pt x="911" y="2658"/>
                  </a:lnTo>
                  <a:lnTo>
                    <a:pt x="908" y="2659"/>
                  </a:lnTo>
                  <a:lnTo>
                    <a:pt x="904" y="2659"/>
                  </a:lnTo>
                  <a:lnTo>
                    <a:pt x="901" y="2658"/>
                  </a:lnTo>
                  <a:lnTo>
                    <a:pt x="901" y="2655"/>
                  </a:lnTo>
                  <a:lnTo>
                    <a:pt x="900" y="2658"/>
                  </a:lnTo>
                  <a:lnTo>
                    <a:pt x="897" y="2658"/>
                  </a:lnTo>
                  <a:lnTo>
                    <a:pt x="897" y="2652"/>
                  </a:lnTo>
                  <a:lnTo>
                    <a:pt x="895" y="2650"/>
                  </a:lnTo>
                  <a:lnTo>
                    <a:pt x="893" y="2650"/>
                  </a:lnTo>
                  <a:lnTo>
                    <a:pt x="893" y="2652"/>
                  </a:lnTo>
                  <a:lnTo>
                    <a:pt x="893" y="2650"/>
                  </a:lnTo>
                  <a:lnTo>
                    <a:pt x="891" y="2650"/>
                  </a:lnTo>
                  <a:lnTo>
                    <a:pt x="888" y="2650"/>
                  </a:lnTo>
                  <a:lnTo>
                    <a:pt x="887" y="2648"/>
                  </a:lnTo>
                  <a:lnTo>
                    <a:pt x="884" y="2655"/>
                  </a:lnTo>
                  <a:lnTo>
                    <a:pt x="883" y="2655"/>
                  </a:lnTo>
                  <a:lnTo>
                    <a:pt x="880" y="2655"/>
                  </a:lnTo>
                  <a:lnTo>
                    <a:pt x="878" y="2658"/>
                  </a:lnTo>
                  <a:lnTo>
                    <a:pt x="876" y="2655"/>
                  </a:lnTo>
                  <a:lnTo>
                    <a:pt x="876" y="2652"/>
                  </a:lnTo>
                  <a:lnTo>
                    <a:pt x="874" y="2650"/>
                  </a:lnTo>
                  <a:lnTo>
                    <a:pt x="871" y="2643"/>
                  </a:lnTo>
                  <a:lnTo>
                    <a:pt x="867" y="2643"/>
                  </a:lnTo>
                  <a:lnTo>
                    <a:pt x="861" y="2646"/>
                  </a:lnTo>
                  <a:lnTo>
                    <a:pt x="859" y="2642"/>
                  </a:lnTo>
                  <a:lnTo>
                    <a:pt x="857" y="2643"/>
                  </a:lnTo>
                  <a:lnTo>
                    <a:pt x="857" y="2642"/>
                  </a:lnTo>
                  <a:lnTo>
                    <a:pt x="859" y="2639"/>
                  </a:lnTo>
                  <a:lnTo>
                    <a:pt x="857" y="2638"/>
                  </a:lnTo>
                  <a:lnTo>
                    <a:pt x="850" y="2638"/>
                  </a:lnTo>
                  <a:lnTo>
                    <a:pt x="850" y="2635"/>
                  </a:lnTo>
                  <a:lnTo>
                    <a:pt x="850" y="2633"/>
                  </a:lnTo>
                  <a:lnTo>
                    <a:pt x="850" y="2631"/>
                  </a:lnTo>
                  <a:lnTo>
                    <a:pt x="849" y="2633"/>
                  </a:lnTo>
                  <a:lnTo>
                    <a:pt x="849" y="2631"/>
                  </a:lnTo>
                  <a:lnTo>
                    <a:pt x="843" y="2633"/>
                  </a:lnTo>
                  <a:lnTo>
                    <a:pt x="843" y="2631"/>
                  </a:lnTo>
                  <a:lnTo>
                    <a:pt x="842" y="2633"/>
                  </a:lnTo>
                  <a:lnTo>
                    <a:pt x="843" y="2642"/>
                  </a:lnTo>
                  <a:lnTo>
                    <a:pt x="842" y="2642"/>
                  </a:lnTo>
                  <a:lnTo>
                    <a:pt x="842" y="2643"/>
                  </a:lnTo>
                  <a:lnTo>
                    <a:pt x="842" y="2646"/>
                  </a:lnTo>
                  <a:lnTo>
                    <a:pt x="842" y="2648"/>
                  </a:lnTo>
                  <a:lnTo>
                    <a:pt x="837" y="2648"/>
                  </a:lnTo>
                  <a:lnTo>
                    <a:pt x="835" y="2650"/>
                  </a:lnTo>
                  <a:lnTo>
                    <a:pt x="833" y="2648"/>
                  </a:lnTo>
                  <a:lnTo>
                    <a:pt x="830" y="2650"/>
                  </a:lnTo>
                  <a:lnTo>
                    <a:pt x="829" y="2648"/>
                  </a:lnTo>
                  <a:lnTo>
                    <a:pt x="829" y="2650"/>
                  </a:lnTo>
                  <a:lnTo>
                    <a:pt x="822" y="2652"/>
                  </a:lnTo>
                  <a:lnTo>
                    <a:pt x="820" y="2655"/>
                  </a:lnTo>
                  <a:lnTo>
                    <a:pt x="818" y="2652"/>
                  </a:lnTo>
                  <a:lnTo>
                    <a:pt x="818" y="2655"/>
                  </a:lnTo>
                  <a:lnTo>
                    <a:pt x="816" y="2652"/>
                  </a:lnTo>
                  <a:lnTo>
                    <a:pt x="813" y="2655"/>
                  </a:lnTo>
                  <a:lnTo>
                    <a:pt x="813" y="2652"/>
                  </a:lnTo>
                  <a:lnTo>
                    <a:pt x="818" y="2646"/>
                  </a:lnTo>
                  <a:lnTo>
                    <a:pt x="818" y="2635"/>
                  </a:lnTo>
                  <a:lnTo>
                    <a:pt x="816" y="2635"/>
                  </a:lnTo>
                  <a:lnTo>
                    <a:pt x="813" y="2633"/>
                  </a:lnTo>
                  <a:lnTo>
                    <a:pt x="813" y="2631"/>
                  </a:lnTo>
                  <a:lnTo>
                    <a:pt x="816" y="2629"/>
                  </a:lnTo>
                  <a:lnTo>
                    <a:pt x="818" y="2626"/>
                  </a:lnTo>
                  <a:lnTo>
                    <a:pt x="816" y="2622"/>
                  </a:lnTo>
                  <a:lnTo>
                    <a:pt x="816" y="2621"/>
                  </a:lnTo>
                  <a:lnTo>
                    <a:pt x="816" y="2618"/>
                  </a:lnTo>
                  <a:lnTo>
                    <a:pt x="816" y="2617"/>
                  </a:lnTo>
                  <a:lnTo>
                    <a:pt x="816" y="2614"/>
                  </a:lnTo>
                  <a:lnTo>
                    <a:pt x="818" y="2612"/>
                  </a:lnTo>
                  <a:lnTo>
                    <a:pt x="818" y="2608"/>
                  </a:lnTo>
                  <a:lnTo>
                    <a:pt x="820" y="2605"/>
                  </a:lnTo>
                  <a:lnTo>
                    <a:pt x="820" y="2604"/>
                  </a:lnTo>
                  <a:lnTo>
                    <a:pt x="818" y="2605"/>
                  </a:lnTo>
                  <a:lnTo>
                    <a:pt x="816" y="2605"/>
                  </a:lnTo>
                  <a:lnTo>
                    <a:pt x="812" y="2604"/>
                  </a:lnTo>
                  <a:lnTo>
                    <a:pt x="809" y="2605"/>
                  </a:lnTo>
                  <a:lnTo>
                    <a:pt x="808" y="2605"/>
                  </a:lnTo>
                  <a:lnTo>
                    <a:pt x="805" y="2608"/>
                  </a:lnTo>
                  <a:lnTo>
                    <a:pt x="805" y="2609"/>
                  </a:lnTo>
                  <a:lnTo>
                    <a:pt x="801" y="2612"/>
                  </a:lnTo>
                  <a:lnTo>
                    <a:pt x="799" y="2609"/>
                  </a:lnTo>
                  <a:lnTo>
                    <a:pt x="796" y="2612"/>
                  </a:lnTo>
                  <a:lnTo>
                    <a:pt x="795" y="2609"/>
                  </a:lnTo>
                  <a:lnTo>
                    <a:pt x="792" y="2614"/>
                  </a:lnTo>
                  <a:lnTo>
                    <a:pt x="789" y="2614"/>
                  </a:lnTo>
                  <a:lnTo>
                    <a:pt x="789" y="2617"/>
                  </a:lnTo>
                  <a:lnTo>
                    <a:pt x="788" y="2618"/>
                  </a:lnTo>
                  <a:lnTo>
                    <a:pt x="784" y="2618"/>
                  </a:lnTo>
                  <a:lnTo>
                    <a:pt x="784" y="2621"/>
                  </a:lnTo>
                  <a:lnTo>
                    <a:pt x="781" y="2621"/>
                  </a:lnTo>
                  <a:lnTo>
                    <a:pt x="779" y="2622"/>
                  </a:lnTo>
                  <a:lnTo>
                    <a:pt x="779" y="2618"/>
                  </a:lnTo>
                  <a:lnTo>
                    <a:pt x="779" y="2621"/>
                  </a:lnTo>
                  <a:lnTo>
                    <a:pt x="777" y="2621"/>
                  </a:lnTo>
                  <a:lnTo>
                    <a:pt x="775" y="2621"/>
                  </a:lnTo>
                  <a:lnTo>
                    <a:pt x="775" y="2625"/>
                  </a:lnTo>
                  <a:lnTo>
                    <a:pt x="775" y="2626"/>
                  </a:lnTo>
                  <a:lnTo>
                    <a:pt x="768" y="2629"/>
                  </a:lnTo>
                  <a:lnTo>
                    <a:pt x="771" y="2629"/>
                  </a:lnTo>
                  <a:lnTo>
                    <a:pt x="768" y="2629"/>
                  </a:lnTo>
                  <a:lnTo>
                    <a:pt x="771" y="2629"/>
                  </a:lnTo>
                  <a:lnTo>
                    <a:pt x="771" y="2631"/>
                  </a:lnTo>
                  <a:lnTo>
                    <a:pt x="768" y="2631"/>
                  </a:lnTo>
                  <a:lnTo>
                    <a:pt x="767" y="2631"/>
                  </a:lnTo>
                  <a:lnTo>
                    <a:pt x="767" y="2629"/>
                  </a:lnTo>
                  <a:lnTo>
                    <a:pt x="764" y="2629"/>
                  </a:lnTo>
                  <a:lnTo>
                    <a:pt x="762" y="2629"/>
                  </a:lnTo>
                  <a:lnTo>
                    <a:pt x="758" y="2629"/>
                  </a:lnTo>
                  <a:lnTo>
                    <a:pt x="760" y="2631"/>
                  </a:lnTo>
                  <a:lnTo>
                    <a:pt x="758" y="2633"/>
                  </a:lnTo>
                  <a:lnTo>
                    <a:pt x="760" y="2635"/>
                  </a:lnTo>
                  <a:lnTo>
                    <a:pt x="758" y="2635"/>
                  </a:lnTo>
                  <a:lnTo>
                    <a:pt x="755" y="2633"/>
                  </a:lnTo>
                  <a:lnTo>
                    <a:pt x="754" y="2633"/>
                  </a:lnTo>
                  <a:lnTo>
                    <a:pt x="751" y="2635"/>
                  </a:lnTo>
                  <a:lnTo>
                    <a:pt x="750" y="2635"/>
                  </a:lnTo>
                  <a:lnTo>
                    <a:pt x="750" y="2638"/>
                  </a:lnTo>
                  <a:lnTo>
                    <a:pt x="747" y="2638"/>
                  </a:lnTo>
                  <a:lnTo>
                    <a:pt x="745" y="2642"/>
                  </a:lnTo>
                  <a:lnTo>
                    <a:pt x="745" y="2639"/>
                  </a:lnTo>
                  <a:lnTo>
                    <a:pt x="743" y="2642"/>
                  </a:lnTo>
                  <a:lnTo>
                    <a:pt x="741" y="2642"/>
                  </a:lnTo>
                  <a:lnTo>
                    <a:pt x="738" y="2642"/>
                  </a:lnTo>
                  <a:lnTo>
                    <a:pt x="734" y="2643"/>
                  </a:lnTo>
                  <a:lnTo>
                    <a:pt x="731" y="2642"/>
                  </a:lnTo>
                  <a:lnTo>
                    <a:pt x="730" y="2643"/>
                  </a:lnTo>
                  <a:lnTo>
                    <a:pt x="730" y="2646"/>
                  </a:lnTo>
                  <a:lnTo>
                    <a:pt x="730" y="2648"/>
                  </a:lnTo>
                  <a:lnTo>
                    <a:pt x="727" y="2650"/>
                  </a:lnTo>
                  <a:lnTo>
                    <a:pt x="726" y="2646"/>
                  </a:lnTo>
                  <a:lnTo>
                    <a:pt x="721" y="2646"/>
                  </a:lnTo>
                  <a:lnTo>
                    <a:pt x="721" y="2639"/>
                  </a:lnTo>
                  <a:lnTo>
                    <a:pt x="723" y="2639"/>
                  </a:lnTo>
                  <a:lnTo>
                    <a:pt x="721" y="2638"/>
                  </a:lnTo>
                  <a:lnTo>
                    <a:pt x="721" y="2635"/>
                  </a:lnTo>
                  <a:lnTo>
                    <a:pt x="723" y="2635"/>
                  </a:lnTo>
                  <a:lnTo>
                    <a:pt x="719" y="2633"/>
                  </a:lnTo>
                  <a:lnTo>
                    <a:pt x="719" y="2631"/>
                  </a:lnTo>
                  <a:lnTo>
                    <a:pt x="717" y="2631"/>
                  </a:lnTo>
                  <a:lnTo>
                    <a:pt x="717" y="2626"/>
                  </a:lnTo>
                  <a:lnTo>
                    <a:pt x="717" y="2625"/>
                  </a:lnTo>
                  <a:lnTo>
                    <a:pt x="717" y="2622"/>
                  </a:lnTo>
                  <a:lnTo>
                    <a:pt x="717" y="2621"/>
                  </a:lnTo>
                  <a:lnTo>
                    <a:pt x="714" y="2618"/>
                  </a:lnTo>
                  <a:lnTo>
                    <a:pt x="717" y="2617"/>
                  </a:lnTo>
                  <a:lnTo>
                    <a:pt x="717" y="2612"/>
                  </a:lnTo>
                  <a:lnTo>
                    <a:pt x="717" y="2609"/>
                  </a:lnTo>
                  <a:lnTo>
                    <a:pt x="717" y="2608"/>
                  </a:lnTo>
                  <a:lnTo>
                    <a:pt x="719" y="2608"/>
                  </a:lnTo>
                  <a:lnTo>
                    <a:pt x="717" y="2601"/>
                  </a:lnTo>
                  <a:lnTo>
                    <a:pt x="717" y="2600"/>
                  </a:lnTo>
                  <a:lnTo>
                    <a:pt x="714" y="2597"/>
                  </a:lnTo>
                  <a:lnTo>
                    <a:pt x="714" y="2601"/>
                  </a:lnTo>
                  <a:lnTo>
                    <a:pt x="713" y="2601"/>
                  </a:lnTo>
                  <a:lnTo>
                    <a:pt x="710" y="2600"/>
                  </a:lnTo>
                  <a:lnTo>
                    <a:pt x="706" y="2597"/>
                  </a:lnTo>
                  <a:lnTo>
                    <a:pt x="702" y="2601"/>
                  </a:lnTo>
                  <a:lnTo>
                    <a:pt x="702" y="2609"/>
                  </a:lnTo>
                  <a:lnTo>
                    <a:pt x="700" y="2614"/>
                  </a:lnTo>
                  <a:lnTo>
                    <a:pt x="700" y="2617"/>
                  </a:lnTo>
                  <a:lnTo>
                    <a:pt x="696" y="2618"/>
                  </a:lnTo>
                  <a:lnTo>
                    <a:pt x="692" y="2621"/>
                  </a:lnTo>
                  <a:lnTo>
                    <a:pt x="692" y="2626"/>
                  </a:lnTo>
                  <a:lnTo>
                    <a:pt x="693" y="2629"/>
                  </a:lnTo>
                  <a:lnTo>
                    <a:pt x="692" y="2631"/>
                  </a:lnTo>
                  <a:lnTo>
                    <a:pt x="692" y="2638"/>
                  </a:lnTo>
                  <a:lnTo>
                    <a:pt x="689" y="2643"/>
                  </a:lnTo>
                  <a:lnTo>
                    <a:pt x="692" y="2646"/>
                  </a:lnTo>
                  <a:lnTo>
                    <a:pt x="692" y="2652"/>
                  </a:lnTo>
                  <a:lnTo>
                    <a:pt x="687" y="2658"/>
                  </a:lnTo>
                  <a:lnTo>
                    <a:pt x="685" y="2658"/>
                  </a:lnTo>
                  <a:lnTo>
                    <a:pt x="683" y="2658"/>
                  </a:lnTo>
                  <a:lnTo>
                    <a:pt x="676" y="2650"/>
                  </a:lnTo>
                  <a:lnTo>
                    <a:pt x="678" y="2646"/>
                  </a:lnTo>
                  <a:lnTo>
                    <a:pt x="680" y="2639"/>
                  </a:lnTo>
                  <a:lnTo>
                    <a:pt x="680" y="2638"/>
                  </a:lnTo>
                  <a:lnTo>
                    <a:pt x="678" y="2635"/>
                  </a:lnTo>
                  <a:lnTo>
                    <a:pt x="676" y="2631"/>
                  </a:lnTo>
                  <a:lnTo>
                    <a:pt x="678" y="2631"/>
                  </a:lnTo>
                  <a:lnTo>
                    <a:pt x="683" y="2626"/>
                  </a:lnTo>
                  <a:lnTo>
                    <a:pt x="683" y="2622"/>
                  </a:lnTo>
                  <a:lnTo>
                    <a:pt x="683" y="2617"/>
                  </a:lnTo>
                  <a:lnTo>
                    <a:pt x="685" y="2617"/>
                  </a:lnTo>
                  <a:lnTo>
                    <a:pt x="683" y="2614"/>
                  </a:lnTo>
                  <a:lnTo>
                    <a:pt x="685" y="2612"/>
                  </a:lnTo>
                  <a:lnTo>
                    <a:pt x="680" y="2609"/>
                  </a:lnTo>
                  <a:lnTo>
                    <a:pt x="680" y="2605"/>
                  </a:lnTo>
                  <a:lnTo>
                    <a:pt x="678" y="2604"/>
                  </a:lnTo>
                  <a:lnTo>
                    <a:pt x="680" y="2604"/>
                  </a:lnTo>
                  <a:lnTo>
                    <a:pt x="680" y="2601"/>
                  </a:lnTo>
                  <a:lnTo>
                    <a:pt x="683" y="2601"/>
                  </a:lnTo>
                  <a:lnTo>
                    <a:pt x="683" y="2597"/>
                  </a:lnTo>
                  <a:lnTo>
                    <a:pt x="685" y="2594"/>
                  </a:lnTo>
                  <a:lnTo>
                    <a:pt x="683" y="2588"/>
                  </a:lnTo>
                  <a:lnTo>
                    <a:pt x="678" y="2588"/>
                  </a:lnTo>
                  <a:lnTo>
                    <a:pt x="680" y="2585"/>
                  </a:lnTo>
                  <a:lnTo>
                    <a:pt x="678" y="2581"/>
                  </a:lnTo>
                  <a:lnTo>
                    <a:pt x="678" y="2580"/>
                  </a:lnTo>
                  <a:lnTo>
                    <a:pt x="676" y="2580"/>
                  </a:lnTo>
                  <a:lnTo>
                    <a:pt x="676" y="2576"/>
                  </a:lnTo>
                  <a:lnTo>
                    <a:pt x="676" y="2573"/>
                  </a:lnTo>
                  <a:lnTo>
                    <a:pt x="673" y="2573"/>
                  </a:lnTo>
                  <a:lnTo>
                    <a:pt x="672" y="2571"/>
                  </a:lnTo>
                  <a:lnTo>
                    <a:pt x="668" y="2571"/>
                  </a:lnTo>
                  <a:lnTo>
                    <a:pt x="665" y="2564"/>
                  </a:lnTo>
                  <a:lnTo>
                    <a:pt x="665" y="2560"/>
                  </a:lnTo>
                  <a:lnTo>
                    <a:pt x="665" y="2559"/>
                  </a:lnTo>
                  <a:lnTo>
                    <a:pt x="661" y="2559"/>
                  </a:lnTo>
                  <a:lnTo>
                    <a:pt x="659" y="2559"/>
                  </a:lnTo>
                  <a:lnTo>
                    <a:pt x="659" y="2556"/>
                  </a:lnTo>
                  <a:lnTo>
                    <a:pt x="656" y="2554"/>
                  </a:lnTo>
                  <a:lnTo>
                    <a:pt x="655" y="2556"/>
                  </a:lnTo>
                  <a:lnTo>
                    <a:pt x="652" y="2551"/>
                  </a:lnTo>
                  <a:lnTo>
                    <a:pt x="651" y="2551"/>
                  </a:lnTo>
                  <a:lnTo>
                    <a:pt x="651" y="2556"/>
                  </a:lnTo>
                  <a:lnTo>
                    <a:pt x="648" y="2556"/>
                  </a:lnTo>
                  <a:lnTo>
                    <a:pt x="648" y="2554"/>
                  </a:lnTo>
                  <a:lnTo>
                    <a:pt x="644" y="2554"/>
                  </a:lnTo>
                  <a:lnTo>
                    <a:pt x="644" y="2556"/>
                  </a:lnTo>
                  <a:lnTo>
                    <a:pt x="642" y="2554"/>
                  </a:lnTo>
                  <a:lnTo>
                    <a:pt x="639" y="2556"/>
                  </a:lnTo>
                  <a:lnTo>
                    <a:pt x="638" y="2551"/>
                  </a:lnTo>
                  <a:lnTo>
                    <a:pt x="635" y="2551"/>
                  </a:lnTo>
                  <a:lnTo>
                    <a:pt x="635" y="2546"/>
                  </a:lnTo>
                  <a:lnTo>
                    <a:pt x="635" y="2540"/>
                  </a:lnTo>
                  <a:lnTo>
                    <a:pt x="634" y="2536"/>
                  </a:lnTo>
                  <a:lnTo>
                    <a:pt x="635" y="2532"/>
                  </a:lnTo>
                  <a:lnTo>
                    <a:pt x="634" y="2527"/>
                  </a:lnTo>
                  <a:lnTo>
                    <a:pt x="631" y="2527"/>
                  </a:lnTo>
                  <a:lnTo>
                    <a:pt x="629" y="2523"/>
                  </a:lnTo>
                  <a:lnTo>
                    <a:pt x="627" y="2523"/>
                  </a:lnTo>
                  <a:lnTo>
                    <a:pt x="625" y="2522"/>
                  </a:lnTo>
                  <a:lnTo>
                    <a:pt x="618" y="2515"/>
                  </a:lnTo>
                  <a:lnTo>
                    <a:pt x="618" y="2518"/>
                  </a:lnTo>
                  <a:lnTo>
                    <a:pt x="615" y="2518"/>
                  </a:lnTo>
                  <a:lnTo>
                    <a:pt x="615" y="2513"/>
                  </a:lnTo>
                  <a:lnTo>
                    <a:pt x="614" y="2513"/>
                  </a:lnTo>
                  <a:lnTo>
                    <a:pt x="611" y="2510"/>
                  </a:lnTo>
                  <a:lnTo>
                    <a:pt x="610" y="2510"/>
                  </a:lnTo>
                  <a:lnTo>
                    <a:pt x="610" y="2509"/>
                  </a:lnTo>
                  <a:lnTo>
                    <a:pt x="607" y="2506"/>
                  </a:lnTo>
                  <a:lnTo>
                    <a:pt x="607" y="2505"/>
                  </a:lnTo>
                  <a:lnTo>
                    <a:pt x="605" y="2505"/>
                  </a:lnTo>
                  <a:lnTo>
                    <a:pt x="603" y="2502"/>
                  </a:lnTo>
                  <a:lnTo>
                    <a:pt x="603" y="2505"/>
                  </a:lnTo>
                  <a:lnTo>
                    <a:pt x="601" y="2505"/>
                  </a:lnTo>
                  <a:lnTo>
                    <a:pt x="598" y="2502"/>
                  </a:lnTo>
                  <a:lnTo>
                    <a:pt x="601" y="2498"/>
                  </a:lnTo>
                  <a:lnTo>
                    <a:pt x="598" y="2496"/>
                  </a:lnTo>
                  <a:lnTo>
                    <a:pt x="598" y="2492"/>
                  </a:lnTo>
                  <a:lnTo>
                    <a:pt x="597" y="2492"/>
                  </a:lnTo>
                  <a:lnTo>
                    <a:pt x="594" y="2492"/>
                  </a:lnTo>
                  <a:lnTo>
                    <a:pt x="593" y="2489"/>
                  </a:lnTo>
                  <a:lnTo>
                    <a:pt x="590" y="2492"/>
                  </a:lnTo>
                  <a:lnTo>
                    <a:pt x="593" y="2493"/>
                  </a:lnTo>
                  <a:lnTo>
                    <a:pt x="590" y="2493"/>
                  </a:lnTo>
                  <a:lnTo>
                    <a:pt x="588" y="2496"/>
                  </a:lnTo>
                  <a:lnTo>
                    <a:pt x="557" y="2540"/>
                  </a:lnTo>
                  <a:lnTo>
                    <a:pt x="556" y="2536"/>
                  </a:lnTo>
                  <a:lnTo>
                    <a:pt x="549" y="2532"/>
                  </a:lnTo>
                  <a:lnTo>
                    <a:pt x="547" y="2527"/>
                  </a:lnTo>
                  <a:lnTo>
                    <a:pt x="545" y="2526"/>
                  </a:lnTo>
                  <a:lnTo>
                    <a:pt x="543" y="2523"/>
                  </a:lnTo>
                  <a:lnTo>
                    <a:pt x="540" y="2523"/>
                  </a:lnTo>
                  <a:lnTo>
                    <a:pt x="536" y="2526"/>
                  </a:lnTo>
                  <a:lnTo>
                    <a:pt x="535" y="2526"/>
                  </a:lnTo>
                  <a:lnTo>
                    <a:pt x="535" y="2523"/>
                  </a:lnTo>
                  <a:lnTo>
                    <a:pt x="526" y="2523"/>
                  </a:lnTo>
                  <a:lnTo>
                    <a:pt x="523" y="2519"/>
                  </a:lnTo>
                  <a:lnTo>
                    <a:pt x="523" y="2518"/>
                  </a:lnTo>
                  <a:lnTo>
                    <a:pt x="526" y="2518"/>
                  </a:lnTo>
                  <a:lnTo>
                    <a:pt x="523" y="2515"/>
                  </a:lnTo>
                  <a:lnTo>
                    <a:pt x="528" y="2510"/>
                  </a:lnTo>
                  <a:lnTo>
                    <a:pt x="528" y="2509"/>
                  </a:lnTo>
                  <a:lnTo>
                    <a:pt x="528" y="2506"/>
                  </a:lnTo>
                  <a:lnTo>
                    <a:pt x="530" y="2505"/>
                  </a:lnTo>
                  <a:lnTo>
                    <a:pt x="523" y="2505"/>
                  </a:lnTo>
                  <a:lnTo>
                    <a:pt x="519" y="2501"/>
                  </a:lnTo>
                  <a:lnTo>
                    <a:pt x="518" y="2501"/>
                  </a:lnTo>
                  <a:lnTo>
                    <a:pt x="514" y="2485"/>
                  </a:lnTo>
                  <a:lnTo>
                    <a:pt x="506" y="2489"/>
                  </a:lnTo>
                  <a:lnTo>
                    <a:pt x="504" y="2496"/>
                  </a:lnTo>
                  <a:lnTo>
                    <a:pt x="502" y="2496"/>
                  </a:lnTo>
                  <a:lnTo>
                    <a:pt x="498" y="2501"/>
                  </a:lnTo>
                  <a:lnTo>
                    <a:pt x="491" y="2505"/>
                  </a:lnTo>
                  <a:lnTo>
                    <a:pt x="489" y="2506"/>
                  </a:lnTo>
                  <a:lnTo>
                    <a:pt x="489" y="2510"/>
                  </a:lnTo>
                  <a:lnTo>
                    <a:pt x="485" y="2513"/>
                  </a:lnTo>
                  <a:lnTo>
                    <a:pt x="482" y="2515"/>
                  </a:lnTo>
                  <a:lnTo>
                    <a:pt x="481" y="2513"/>
                  </a:lnTo>
                  <a:lnTo>
                    <a:pt x="478" y="2515"/>
                  </a:lnTo>
                  <a:lnTo>
                    <a:pt x="477" y="2518"/>
                  </a:lnTo>
                  <a:lnTo>
                    <a:pt x="477" y="2519"/>
                  </a:lnTo>
                  <a:lnTo>
                    <a:pt x="472" y="2522"/>
                  </a:lnTo>
                  <a:lnTo>
                    <a:pt x="472" y="2527"/>
                  </a:lnTo>
                  <a:lnTo>
                    <a:pt x="470" y="2532"/>
                  </a:lnTo>
                  <a:lnTo>
                    <a:pt x="470" y="2534"/>
                  </a:lnTo>
                  <a:lnTo>
                    <a:pt x="468" y="2534"/>
                  </a:lnTo>
                  <a:lnTo>
                    <a:pt x="465" y="2536"/>
                  </a:lnTo>
                  <a:lnTo>
                    <a:pt x="461" y="2546"/>
                  </a:lnTo>
                  <a:lnTo>
                    <a:pt x="461" y="2547"/>
                  </a:lnTo>
                  <a:lnTo>
                    <a:pt x="464" y="2547"/>
                  </a:lnTo>
                  <a:lnTo>
                    <a:pt x="464" y="2551"/>
                  </a:lnTo>
                  <a:lnTo>
                    <a:pt x="461" y="2551"/>
                  </a:lnTo>
                  <a:lnTo>
                    <a:pt x="456" y="2563"/>
                  </a:lnTo>
                  <a:lnTo>
                    <a:pt x="448" y="2571"/>
                  </a:lnTo>
                  <a:lnTo>
                    <a:pt x="444" y="2576"/>
                  </a:lnTo>
                  <a:lnTo>
                    <a:pt x="437" y="2588"/>
                  </a:lnTo>
                  <a:lnTo>
                    <a:pt x="437" y="2590"/>
                  </a:lnTo>
                  <a:lnTo>
                    <a:pt x="441" y="2592"/>
                  </a:lnTo>
                  <a:lnTo>
                    <a:pt x="441" y="2597"/>
                  </a:lnTo>
                  <a:lnTo>
                    <a:pt x="440" y="2601"/>
                  </a:lnTo>
                  <a:lnTo>
                    <a:pt x="437" y="2605"/>
                  </a:lnTo>
                  <a:lnTo>
                    <a:pt x="441" y="2612"/>
                  </a:lnTo>
                  <a:lnTo>
                    <a:pt x="440" y="2617"/>
                  </a:lnTo>
                  <a:lnTo>
                    <a:pt x="441" y="2621"/>
                  </a:lnTo>
                  <a:lnTo>
                    <a:pt x="440" y="2625"/>
                  </a:lnTo>
                  <a:lnTo>
                    <a:pt x="441" y="2631"/>
                  </a:lnTo>
                  <a:lnTo>
                    <a:pt x="441" y="2633"/>
                  </a:lnTo>
                  <a:lnTo>
                    <a:pt x="441" y="2638"/>
                  </a:lnTo>
                  <a:lnTo>
                    <a:pt x="433" y="2643"/>
                  </a:lnTo>
                  <a:lnTo>
                    <a:pt x="403" y="2626"/>
                  </a:lnTo>
                  <a:lnTo>
                    <a:pt x="358" y="2601"/>
                  </a:lnTo>
                  <a:lnTo>
                    <a:pt x="263" y="2546"/>
                  </a:lnTo>
                  <a:lnTo>
                    <a:pt x="262" y="2543"/>
                  </a:lnTo>
                  <a:lnTo>
                    <a:pt x="259" y="2543"/>
                  </a:lnTo>
                  <a:lnTo>
                    <a:pt x="253" y="2540"/>
                  </a:lnTo>
                  <a:lnTo>
                    <a:pt x="249" y="2540"/>
                  </a:lnTo>
                  <a:lnTo>
                    <a:pt x="241" y="2534"/>
                  </a:lnTo>
                  <a:lnTo>
                    <a:pt x="238" y="2536"/>
                  </a:lnTo>
                  <a:lnTo>
                    <a:pt x="233" y="2532"/>
                  </a:lnTo>
                  <a:lnTo>
                    <a:pt x="229" y="2530"/>
                  </a:lnTo>
                  <a:lnTo>
                    <a:pt x="222" y="2532"/>
                  </a:lnTo>
                  <a:lnTo>
                    <a:pt x="221" y="2532"/>
                  </a:lnTo>
                  <a:lnTo>
                    <a:pt x="218" y="2527"/>
                  </a:lnTo>
                  <a:lnTo>
                    <a:pt x="212" y="2527"/>
                  </a:lnTo>
                  <a:lnTo>
                    <a:pt x="209" y="2523"/>
                  </a:lnTo>
                  <a:lnTo>
                    <a:pt x="201" y="2523"/>
                  </a:lnTo>
                  <a:lnTo>
                    <a:pt x="200" y="2526"/>
                  </a:lnTo>
                  <a:lnTo>
                    <a:pt x="195" y="2523"/>
                  </a:lnTo>
                  <a:lnTo>
                    <a:pt x="187" y="2522"/>
                  </a:lnTo>
                  <a:lnTo>
                    <a:pt x="184" y="2519"/>
                  </a:lnTo>
                  <a:lnTo>
                    <a:pt x="180" y="2522"/>
                  </a:lnTo>
                  <a:lnTo>
                    <a:pt x="178" y="2519"/>
                  </a:lnTo>
                  <a:lnTo>
                    <a:pt x="175" y="2519"/>
                  </a:lnTo>
                  <a:lnTo>
                    <a:pt x="175" y="2522"/>
                  </a:lnTo>
                  <a:lnTo>
                    <a:pt x="171" y="2519"/>
                  </a:lnTo>
                  <a:lnTo>
                    <a:pt x="171" y="2518"/>
                  </a:lnTo>
                  <a:lnTo>
                    <a:pt x="168" y="2518"/>
                  </a:lnTo>
                  <a:lnTo>
                    <a:pt x="167" y="2513"/>
                  </a:lnTo>
                  <a:lnTo>
                    <a:pt x="167" y="2515"/>
                  </a:lnTo>
                  <a:lnTo>
                    <a:pt x="163" y="2513"/>
                  </a:lnTo>
                  <a:lnTo>
                    <a:pt x="163" y="2509"/>
                  </a:lnTo>
                  <a:lnTo>
                    <a:pt x="160" y="2509"/>
                  </a:lnTo>
                  <a:lnTo>
                    <a:pt x="160" y="2506"/>
                  </a:lnTo>
                  <a:lnTo>
                    <a:pt x="158" y="2509"/>
                  </a:lnTo>
                  <a:lnTo>
                    <a:pt x="158" y="2506"/>
                  </a:lnTo>
                  <a:lnTo>
                    <a:pt x="154" y="2506"/>
                  </a:lnTo>
                  <a:lnTo>
                    <a:pt x="154" y="2505"/>
                  </a:lnTo>
                  <a:lnTo>
                    <a:pt x="150" y="2505"/>
                  </a:lnTo>
                  <a:lnTo>
                    <a:pt x="151" y="2505"/>
                  </a:lnTo>
                  <a:lnTo>
                    <a:pt x="147" y="2502"/>
                  </a:lnTo>
                  <a:lnTo>
                    <a:pt x="147" y="2505"/>
                  </a:lnTo>
                  <a:lnTo>
                    <a:pt x="146" y="2502"/>
                  </a:lnTo>
                  <a:lnTo>
                    <a:pt x="143" y="2502"/>
                  </a:lnTo>
                  <a:lnTo>
                    <a:pt x="143" y="2501"/>
                  </a:lnTo>
                  <a:lnTo>
                    <a:pt x="142" y="2502"/>
                  </a:lnTo>
                  <a:lnTo>
                    <a:pt x="142" y="2498"/>
                  </a:lnTo>
                  <a:lnTo>
                    <a:pt x="139" y="2498"/>
                  </a:lnTo>
                  <a:lnTo>
                    <a:pt x="139" y="2496"/>
                  </a:lnTo>
                  <a:lnTo>
                    <a:pt x="137" y="2496"/>
                  </a:lnTo>
                  <a:lnTo>
                    <a:pt x="137" y="2492"/>
                  </a:lnTo>
                  <a:lnTo>
                    <a:pt x="134" y="2489"/>
                  </a:lnTo>
                  <a:lnTo>
                    <a:pt x="137" y="2485"/>
                  </a:lnTo>
                  <a:lnTo>
                    <a:pt x="139" y="2482"/>
                  </a:lnTo>
                  <a:lnTo>
                    <a:pt x="137" y="2478"/>
                  </a:lnTo>
                  <a:lnTo>
                    <a:pt x="142" y="2474"/>
                  </a:lnTo>
                  <a:lnTo>
                    <a:pt x="139" y="2472"/>
                  </a:lnTo>
                  <a:lnTo>
                    <a:pt x="142" y="2469"/>
                  </a:lnTo>
                  <a:lnTo>
                    <a:pt x="139" y="2469"/>
                  </a:lnTo>
                  <a:lnTo>
                    <a:pt x="143" y="2468"/>
                  </a:lnTo>
                  <a:lnTo>
                    <a:pt x="143" y="2461"/>
                  </a:lnTo>
                  <a:lnTo>
                    <a:pt x="139" y="2460"/>
                  </a:lnTo>
                  <a:lnTo>
                    <a:pt x="142" y="2457"/>
                  </a:lnTo>
                  <a:lnTo>
                    <a:pt x="142" y="2455"/>
                  </a:lnTo>
                  <a:lnTo>
                    <a:pt x="139" y="2451"/>
                  </a:lnTo>
                  <a:lnTo>
                    <a:pt x="142" y="2448"/>
                  </a:lnTo>
                  <a:lnTo>
                    <a:pt x="142" y="2451"/>
                  </a:lnTo>
                  <a:lnTo>
                    <a:pt x="142" y="2452"/>
                  </a:lnTo>
                  <a:lnTo>
                    <a:pt x="142" y="2451"/>
                  </a:lnTo>
                  <a:lnTo>
                    <a:pt x="143" y="2451"/>
                  </a:lnTo>
                  <a:lnTo>
                    <a:pt x="146" y="2452"/>
                  </a:lnTo>
                  <a:lnTo>
                    <a:pt x="146" y="2448"/>
                  </a:lnTo>
                  <a:lnTo>
                    <a:pt x="147" y="2451"/>
                  </a:lnTo>
                  <a:lnTo>
                    <a:pt x="150" y="2451"/>
                  </a:lnTo>
                  <a:lnTo>
                    <a:pt x="147" y="2448"/>
                  </a:lnTo>
                  <a:lnTo>
                    <a:pt x="150" y="2444"/>
                  </a:lnTo>
                  <a:lnTo>
                    <a:pt x="150" y="2443"/>
                  </a:lnTo>
                  <a:lnTo>
                    <a:pt x="151" y="2438"/>
                  </a:lnTo>
                  <a:lnTo>
                    <a:pt x="151" y="2435"/>
                  </a:lnTo>
                  <a:lnTo>
                    <a:pt x="154" y="2431"/>
                  </a:lnTo>
                  <a:lnTo>
                    <a:pt x="156" y="2434"/>
                  </a:lnTo>
                  <a:lnTo>
                    <a:pt x="158" y="2431"/>
                  </a:lnTo>
                  <a:lnTo>
                    <a:pt x="156" y="2423"/>
                  </a:lnTo>
                  <a:lnTo>
                    <a:pt x="158" y="2416"/>
                  </a:lnTo>
                  <a:lnTo>
                    <a:pt x="160" y="2416"/>
                  </a:lnTo>
                  <a:lnTo>
                    <a:pt x="160" y="2419"/>
                  </a:lnTo>
                  <a:lnTo>
                    <a:pt x="163" y="2419"/>
                  </a:lnTo>
                  <a:lnTo>
                    <a:pt x="168" y="2414"/>
                  </a:lnTo>
                  <a:lnTo>
                    <a:pt x="168" y="2411"/>
                  </a:lnTo>
                  <a:lnTo>
                    <a:pt x="174" y="2411"/>
                  </a:lnTo>
                  <a:lnTo>
                    <a:pt x="171" y="2410"/>
                  </a:lnTo>
                  <a:lnTo>
                    <a:pt x="168" y="2407"/>
                  </a:lnTo>
                  <a:lnTo>
                    <a:pt x="168" y="2410"/>
                  </a:lnTo>
                  <a:lnTo>
                    <a:pt x="167" y="2411"/>
                  </a:lnTo>
                  <a:lnTo>
                    <a:pt x="167" y="2407"/>
                  </a:lnTo>
                  <a:lnTo>
                    <a:pt x="163" y="2406"/>
                  </a:lnTo>
                  <a:lnTo>
                    <a:pt x="160" y="2402"/>
                  </a:lnTo>
                  <a:lnTo>
                    <a:pt x="164" y="2397"/>
                  </a:lnTo>
                  <a:lnTo>
                    <a:pt x="164" y="2386"/>
                  </a:lnTo>
                  <a:lnTo>
                    <a:pt x="167" y="2386"/>
                  </a:lnTo>
                  <a:lnTo>
                    <a:pt x="168" y="2385"/>
                  </a:lnTo>
                  <a:lnTo>
                    <a:pt x="168" y="2380"/>
                  </a:lnTo>
                  <a:lnTo>
                    <a:pt x="171" y="2378"/>
                  </a:lnTo>
                  <a:lnTo>
                    <a:pt x="175" y="2376"/>
                  </a:lnTo>
                  <a:lnTo>
                    <a:pt x="178" y="2373"/>
                  </a:lnTo>
                  <a:lnTo>
                    <a:pt x="178" y="2372"/>
                  </a:lnTo>
                  <a:lnTo>
                    <a:pt x="183" y="2372"/>
                  </a:lnTo>
                  <a:lnTo>
                    <a:pt x="183" y="2369"/>
                  </a:lnTo>
                  <a:lnTo>
                    <a:pt x="184" y="2369"/>
                  </a:lnTo>
                  <a:lnTo>
                    <a:pt x="184" y="2362"/>
                  </a:lnTo>
                  <a:lnTo>
                    <a:pt x="188" y="2356"/>
                  </a:lnTo>
                  <a:lnTo>
                    <a:pt x="180" y="2361"/>
                  </a:lnTo>
                  <a:lnTo>
                    <a:pt x="180" y="2365"/>
                  </a:lnTo>
                  <a:lnTo>
                    <a:pt x="178" y="2366"/>
                  </a:lnTo>
                  <a:lnTo>
                    <a:pt x="175" y="2366"/>
                  </a:lnTo>
                  <a:lnTo>
                    <a:pt x="174" y="2365"/>
                  </a:lnTo>
                  <a:lnTo>
                    <a:pt x="174" y="2362"/>
                  </a:lnTo>
                  <a:lnTo>
                    <a:pt x="171" y="2362"/>
                  </a:lnTo>
                  <a:lnTo>
                    <a:pt x="171" y="2365"/>
                  </a:lnTo>
                  <a:lnTo>
                    <a:pt x="175" y="2366"/>
                  </a:lnTo>
                  <a:lnTo>
                    <a:pt x="175" y="2369"/>
                  </a:lnTo>
                  <a:lnTo>
                    <a:pt x="171" y="2369"/>
                  </a:lnTo>
                  <a:lnTo>
                    <a:pt x="167" y="2372"/>
                  </a:lnTo>
                  <a:lnTo>
                    <a:pt x="164" y="2372"/>
                  </a:lnTo>
                  <a:lnTo>
                    <a:pt x="168" y="2373"/>
                  </a:lnTo>
                  <a:lnTo>
                    <a:pt x="163" y="2373"/>
                  </a:lnTo>
                  <a:lnTo>
                    <a:pt x="160" y="2378"/>
                  </a:lnTo>
                  <a:lnTo>
                    <a:pt x="154" y="2378"/>
                  </a:lnTo>
                  <a:lnTo>
                    <a:pt x="151" y="2385"/>
                  </a:lnTo>
                  <a:lnTo>
                    <a:pt x="150" y="2385"/>
                  </a:lnTo>
                  <a:lnTo>
                    <a:pt x="143" y="2385"/>
                  </a:lnTo>
                  <a:lnTo>
                    <a:pt x="143" y="2386"/>
                  </a:lnTo>
                  <a:lnTo>
                    <a:pt x="134" y="2390"/>
                  </a:lnTo>
                  <a:lnTo>
                    <a:pt x="133" y="2393"/>
                  </a:lnTo>
                  <a:lnTo>
                    <a:pt x="133" y="2394"/>
                  </a:lnTo>
                  <a:lnTo>
                    <a:pt x="134" y="2397"/>
                  </a:lnTo>
                  <a:lnTo>
                    <a:pt x="134" y="2399"/>
                  </a:lnTo>
                  <a:lnTo>
                    <a:pt x="130" y="2397"/>
                  </a:lnTo>
                  <a:lnTo>
                    <a:pt x="129" y="2397"/>
                  </a:lnTo>
                  <a:lnTo>
                    <a:pt x="130" y="2402"/>
                  </a:lnTo>
                  <a:lnTo>
                    <a:pt x="129" y="2403"/>
                  </a:lnTo>
                  <a:lnTo>
                    <a:pt x="125" y="2402"/>
                  </a:lnTo>
                  <a:lnTo>
                    <a:pt x="125" y="2403"/>
                  </a:lnTo>
                  <a:lnTo>
                    <a:pt x="125" y="2406"/>
                  </a:lnTo>
                  <a:lnTo>
                    <a:pt x="120" y="2406"/>
                  </a:lnTo>
                  <a:lnTo>
                    <a:pt x="117" y="2406"/>
                  </a:lnTo>
                  <a:lnTo>
                    <a:pt x="120" y="2407"/>
                  </a:lnTo>
                  <a:lnTo>
                    <a:pt x="117" y="2410"/>
                  </a:lnTo>
                  <a:lnTo>
                    <a:pt x="117" y="2414"/>
                  </a:lnTo>
                  <a:lnTo>
                    <a:pt x="117" y="2416"/>
                  </a:lnTo>
                  <a:lnTo>
                    <a:pt x="113" y="2416"/>
                  </a:lnTo>
                  <a:lnTo>
                    <a:pt x="110" y="2420"/>
                  </a:lnTo>
                  <a:lnTo>
                    <a:pt x="109" y="2424"/>
                  </a:lnTo>
                  <a:lnTo>
                    <a:pt x="110" y="2424"/>
                  </a:lnTo>
                  <a:lnTo>
                    <a:pt x="109" y="2427"/>
                  </a:lnTo>
                  <a:lnTo>
                    <a:pt x="105" y="2430"/>
                  </a:lnTo>
                  <a:lnTo>
                    <a:pt x="102" y="2431"/>
                  </a:lnTo>
                  <a:lnTo>
                    <a:pt x="105" y="2438"/>
                  </a:lnTo>
                  <a:lnTo>
                    <a:pt x="102" y="2440"/>
                  </a:lnTo>
                  <a:lnTo>
                    <a:pt x="98" y="2438"/>
                  </a:lnTo>
                  <a:lnTo>
                    <a:pt x="93" y="2443"/>
                  </a:lnTo>
                  <a:lnTo>
                    <a:pt x="96" y="2443"/>
                  </a:lnTo>
                  <a:lnTo>
                    <a:pt x="96" y="2440"/>
                  </a:lnTo>
                  <a:lnTo>
                    <a:pt x="98" y="2440"/>
                  </a:lnTo>
                  <a:lnTo>
                    <a:pt x="98" y="2443"/>
                  </a:lnTo>
                  <a:lnTo>
                    <a:pt x="96" y="2444"/>
                  </a:lnTo>
                  <a:lnTo>
                    <a:pt x="98" y="2447"/>
                  </a:lnTo>
                  <a:lnTo>
                    <a:pt x="96" y="2448"/>
                  </a:lnTo>
                  <a:lnTo>
                    <a:pt x="98" y="2452"/>
                  </a:lnTo>
                  <a:lnTo>
                    <a:pt x="96" y="2455"/>
                  </a:lnTo>
                  <a:lnTo>
                    <a:pt x="93" y="2455"/>
                  </a:lnTo>
                  <a:lnTo>
                    <a:pt x="88" y="2455"/>
                  </a:lnTo>
                  <a:lnTo>
                    <a:pt x="88" y="2457"/>
                  </a:lnTo>
                  <a:lnTo>
                    <a:pt x="84" y="2460"/>
                  </a:lnTo>
                  <a:lnTo>
                    <a:pt x="84" y="2461"/>
                  </a:lnTo>
                  <a:lnTo>
                    <a:pt x="85" y="2464"/>
                  </a:lnTo>
                  <a:lnTo>
                    <a:pt x="88" y="2465"/>
                  </a:lnTo>
                  <a:lnTo>
                    <a:pt x="85" y="2468"/>
                  </a:lnTo>
                  <a:lnTo>
                    <a:pt x="81" y="2469"/>
                  </a:lnTo>
                  <a:lnTo>
                    <a:pt x="81" y="2472"/>
                  </a:lnTo>
                  <a:lnTo>
                    <a:pt x="81" y="2474"/>
                  </a:lnTo>
                  <a:lnTo>
                    <a:pt x="85" y="2474"/>
                  </a:lnTo>
                  <a:lnTo>
                    <a:pt x="84" y="2477"/>
                  </a:lnTo>
                  <a:lnTo>
                    <a:pt x="84" y="2481"/>
                  </a:lnTo>
                  <a:lnTo>
                    <a:pt x="81" y="2481"/>
                  </a:lnTo>
                  <a:lnTo>
                    <a:pt x="79" y="2485"/>
                  </a:lnTo>
                  <a:lnTo>
                    <a:pt x="81" y="2493"/>
                  </a:lnTo>
                  <a:lnTo>
                    <a:pt x="79" y="2493"/>
                  </a:lnTo>
                  <a:lnTo>
                    <a:pt x="76" y="2496"/>
                  </a:lnTo>
                  <a:lnTo>
                    <a:pt x="79" y="2498"/>
                  </a:lnTo>
                  <a:lnTo>
                    <a:pt x="76" y="2502"/>
                  </a:lnTo>
                  <a:lnTo>
                    <a:pt x="72" y="2509"/>
                  </a:lnTo>
                  <a:lnTo>
                    <a:pt x="72" y="2505"/>
                  </a:lnTo>
                  <a:lnTo>
                    <a:pt x="71" y="2501"/>
                  </a:lnTo>
                  <a:lnTo>
                    <a:pt x="67" y="2502"/>
                  </a:lnTo>
                  <a:lnTo>
                    <a:pt x="55" y="2502"/>
                  </a:lnTo>
                  <a:lnTo>
                    <a:pt x="44" y="2498"/>
                  </a:lnTo>
                  <a:lnTo>
                    <a:pt x="44" y="2496"/>
                  </a:lnTo>
                  <a:lnTo>
                    <a:pt x="51" y="2492"/>
                  </a:lnTo>
                  <a:lnTo>
                    <a:pt x="51" y="2489"/>
                  </a:lnTo>
                  <a:lnTo>
                    <a:pt x="48" y="2489"/>
                  </a:lnTo>
                  <a:lnTo>
                    <a:pt x="43" y="2489"/>
                  </a:lnTo>
                  <a:lnTo>
                    <a:pt x="40" y="2496"/>
                  </a:lnTo>
                  <a:lnTo>
                    <a:pt x="38" y="2496"/>
                  </a:lnTo>
                  <a:lnTo>
                    <a:pt x="35" y="2493"/>
                  </a:lnTo>
                  <a:lnTo>
                    <a:pt x="35" y="2489"/>
                  </a:lnTo>
                  <a:lnTo>
                    <a:pt x="40" y="2481"/>
                  </a:lnTo>
                  <a:lnTo>
                    <a:pt x="34" y="2481"/>
                  </a:lnTo>
                  <a:lnTo>
                    <a:pt x="35" y="2477"/>
                  </a:lnTo>
                  <a:lnTo>
                    <a:pt x="35" y="2468"/>
                  </a:lnTo>
                  <a:lnTo>
                    <a:pt x="31" y="2464"/>
                  </a:lnTo>
                  <a:lnTo>
                    <a:pt x="34" y="2457"/>
                  </a:lnTo>
                  <a:lnTo>
                    <a:pt x="30" y="2457"/>
                  </a:lnTo>
                  <a:lnTo>
                    <a:pt x="27" y="2448"/>
                  </a:lnTo>
                  <a:lnTo>
                    <a:pt x="30" y="2444"/>
                  </a:lnTo>
                  <a:lnTo>
                    <a:pt x="30" y="2440"/>
                  </a:lnTo>
                  <a:lnTo>
                    <a:pt x="27" y="2438"/>
                  </a:lnTo>
                  <a:lnTo>
                    <a:pt x="13" y="2440"/>
                  </a:lnTo>
                  <a:lnTo>
                    <a:pt x="13" y="2431"/>
                  </a:lnTo>
                  <a:lnTo>
                    <a:pt x="10" y="2427"/>
                  </a:lnTo>
                  <a:lnTo>
                    <a:pt x="13" y="2423"/>
                  </a:lnTo>
                  <a:lnTo>
                    <a:pt x="14" y="2420"/>
                  </a:lnTo>
                  <a:lnTo>
                    <a:pt x="21" y="2423"/>
                  </a:lnTo>
                  <a:lnTo>
                    <a:pt x="23" y="2423"/>
                  </a:lnTo>
                  <a:lnTo>
                    <a:pt x="23" y="2419"/>
                  </a:lnTo>
                  <a:lnTo>
                    <a:pt x="17" y="2414"/>
                  </a:lnTo>
                  <a:lnTo>
                    <a:pt x="18" y="2407"/>
                  </a:lnTo>
                  <a:lnTo>
                    <a:pt x="23" y="2403"/>
                  </a:lnTo>
                  <a:lnTo>
                    <a:pt x="26" y="2393"/>
                  </a:lnTo>
                  <a:lnTo>
                    <a:pt x="30" y="2386"/>
                  </a:lnTo>
                  <a:lnTo>
                    <a:pt x="27" y="2378"/>
                  </a:lnTo>
                  <a:lnTo>
                    <a:pt x="31" y="2376"/>
                  </a:lnTo>
                  <a:lnTo>
                    <a:pt x="35" y="2378"/>
                  </a:lnTo>
                  <a:lnTo>
                    <a:pt x="35" y="2376"/>
                  </a:lnTo>
                  <a:lnTo>
                    <a:pt x="38" y="2366"/>
                  </a:lnTo>
                  <a:lnTo>
                    <a:pt x="34" y="2365"/>
                  </a:lnTo>
                  <a:lnTo>
                    <a:pt x="35" y="2353"/>
                  </a:lnTo>
                  <a:lnTo>
                    <a:pt x="34" y="2348"/>
                  </a:lnTo>
                  <a:lnTo>
                    <a:pt x="30" y="2341"/>
                  </a:lnTo>
                  <a:lnTo>
                    <a:pt x="31" y="2335"/>
                  </a:lnTo>
                  <a:lnTo>
                    <a:pt x="30" y="2332"/>
                  </a:lnTo>
                  <a:lnTo>
                    <a:pt x="30" y="2327"/>
                  </a:lnTo>
                  <a:lnTo>
                    <a:pt x="30" y="2324"/>
                  </a:lnTo>
                  <a:lnTo>
                    <a:pt x="34" y="2320"/>
                  </a:lnTo>
                  <a:lnTo>
                    <a:pt x="34" y="2315"/>
                  </a:lnTo>
                  <a:lnTo>
                    <a:pt x="30" y="2308"/>
                  </a:lnTo>
                  <a:lnTo>
                    <a:pt x="30" y="2300"/>
                  </a:lnTo>
                  <a:lnTo>
                    <a:pt x="27" y="2298"/>
                  </a:lnTo>
                  <a:lnTo>
                    <a:pt x="18" y="2300"/>
                  </a:lnTo>
                  <a:lnTo>
                    <a:pt x="17" y="2294"/>
                  </a:lnTo>
                  <a:lnTo>
                    <a:pt x="18" y="2290"/>
                  </a:lnTo>
                  <a:lnTo>
                    <a:pt x="18" y="2279"/>
                  </a:lnTo>
                  <a:lnTo>
                    <a:pt x="21" y="2274"/>
                  </a:lnTo>
                  <a:lnTo>
                    <a:pt x="21" y="2269"/>
                  </a:lnTo>
                  <a:lnTo>
                    <a:pt x="23" y="2254"/>
                  </a:lnTo>
                  <a:lnTo>
                    <a:pt x="23" y="2249"/>
                  </a:lnTo>
                  <a:lnTo>
                    <a:pt x="17" y="2242"/>
                  </a:lnTo>
                  <a:lnTo>
                    <a:pt x="17" y="2240"/>
                  </a:lnTo>
                  <a:lnTo>
                    <a:pt x="18" y="2233"/>
                  </a:lnTo>
                  <a:lnTo>
                    <a:pt x="18" y="2232"/>
                  </a:lnTo>
                  <a:lnTo>
                    <a:pt x="17" y="2229"/>
                  </a:lnTo>
                  <a:lnTo>
                    <a:pt x="18" y="2225"/>
                  </a:lnTo>
                  <a:lnTo>
                    <a:pt x="27" y="2216"/>
                  </a:lnTo>
                  <a:lnTo>
                    <a:pt x="27" y="2211"/>
                  </a:lnTo>
                  <a:lnTo>
                    <a:pt x="23" y="2204"/>
                  </a:lnTo>
                  <a:lnTo>
                    <a:pt x="26" y="2199"/>
                  </a:lnTo>
                  <a:lnTo>
                    <a:pt x="31" y="2196"/>
                  </a:lnTo>
                  <a:lnTo>
                    <a:pt x="31" y="2191"/>
                  </a:lnTo>
                  <a:lnTo>
                    <a:pt x="26" y="2184"/>
                  </a:lnTo>
                  <a:lnTo>
                    <a:pt x="18" y="2184"/>
                  </a:lnTo>
                  <a:lnTo>
                    <a:pt x="17" y="2182"/>
                  </a:lnTo>
                  <a:lnTo>
                    <a:pt x="17" y="2171"/>
                  </a:lnTo>
                  <a:lnTo>
                    <a:pt x="14" y="2167"/>
                  </a:lnTo>
                  <a:lnTo>
                    <a:pt x="13" y="2163"/>
                  </a:lnTo>
                  <a:lnTo>
                    <a:pt x="10" y="2153"/>
                  </a:lnTo>
                  <a:lnTo>
                    <a:pt x="9" y="2148"/>
                  </a:lnTo>
                  <a:lnTo>
                    <a:pt x="6" y="2143"/>
                  </a:lnTo>
                  <a:lnTo>
                    <a:pt x="6" y="2141"/>
                  </a:lnTo>
                  <a:lnTo>
                    <a:pt x="14" y="2133"/>
                  </a:lnTo>
                  <a:lnTo>
                    <a:pt x="17" y="2130"/>
                  </a:lnTo>
                  <a:lnTo>
                    <a:pt x="21" y="2129"/>
                  </a:lnTo>
                  <a:lnTo>
                    <a:pt x="23" y="2124"/>
                  </a:lnTo>
                  <a:lnTo>
                    <a:pt x="26" y="2122"/>
                  </a:lnTo>
                  <a:lnTo>
                    <a:pt x="26" y="2113"/>
                  </a:lnTo>
                  <a:lnTo>
                    <a:pt x="23" y="2107"/>
                  </a:lnTo>
                  <a:lnTo>
                    <a:pt x="26" y="2103"/>
                  </a:lnTo>
                  <a:lnTo>
                    <a:pt x="26" y="2100"/>
                  </a:lnTo>
                  <a:lnTo>
                    <a:pt x="26" y="2096"/>
                  </a:lnTo>
                  <a:lnTo>
                    <a:pt x="26" y="2095"/>
                  </a:lnTo>
                  <a:lnTo>
                    <a:pt x="23" y="2092"/>
                  </a:lnTo>
                  <a:lnTo>
                    <a:pt x="21" y="2092"/>
                  </a:lnTo>
                  <a:lnTo>
                    <a:pt x="17" y="2092"/>
                  </a:lnTo>
                  <a:lnTo>
                    <a:pt x="9" y="2090"/>
                  </a:lnTo>
                  <a:lnTo>
                    <a:pt x="6" y="2090"/>
                  </a:lnTo>
                  <a:lnTo>
                    <a:pt x="0" y="2076"/>
                  </a:lnTo>
                  <a:lnTo>
                    <a:pt x="1" y="2068"/>
                  </a:lnTo>
                  <a:lnTo>
                    <a:pt x="0" y="2064"/>
                  </a:lnTo>
                  <a:lnTo>
                    <a:pt x="0" y="2055"/>
                  </a:lnTo>
                  <a:lnTo>
                    <a:pt x="0" y="2051"/>
                  </a:lnTo>
                  <a:lnTo>
                    <a:pt x="0" y="20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6066116" y="3708438"/>
              <a:ext cx="1292552" cy="1248537"/>
            </a:xfrm>
            <a:custGeom>
              <a:avLst/>
              <a:gdLst>
                <a:gd name="T0" fmla="*/ 248 w 3610"/>
                <a:gd name="T1" fmla="*/ 472 h 3489"/>
                <a:gd name="T2" fmla="*/ 1040 w 3610"/>
                <a:gd name="T3" fmla="*/ 325 h 3489"/>
                <a:gd name="T4" fmla="*/ 1105 w 3610"/>
                <a:gd name="T5" fmla="*/ 4 h 3489"/>
                <a:gd name="T6" fmla="*/ 1251 w 3610"/>
                <a:gd name="T7" fmla="*/ 355 h 3489"/>
                <a:gd name="T8" fmla="*/ 1436 w 3610"/>
                <a:gd name="T9" fmla="*/ 545 h 3489"/>
                <a:gd name="T10" fmla="*/ 2099 w 3610"/>
                <a:gd name="T11" fmla="*/ 703 h 3489"/>
                <a:gd name="T12" fmla="*/ 3526 w 3610"/>
                <a:gd name="T13" fmla="*/ 1018 h 3489"/>
                <a:gd name="T14" fmla="*/ 3485 w 3610"/>
                <a:gd name="T15" fmla="*/ 1221 h 3489"/>
                <a:gd name="T16" fmla="*/ 3456 w 3610"/>
                <a:gd name="T17" fmla="*/ 1438 h 3489"/>
                <a:gd name="T18" fmla="*/ 3482 w 3610"/>
                <a:gd name="T19" fmla="*/ 1668 h 3489"/>
                <a:gd name="T20" fmla="*/ 3522 w 3610"/>
                <a:gd name="T21" fmla="*/ 1808 h 3489"/>
                <a:gd name="T22" fmla="*/ 3437 w 3610"/>
                <a:gd name="T23" fmla="*/ 2039 h 3489"/>
                <a:gd name="T24" fmla="*/ 3366 w 3610"/>
                <a:gd name="T25" fmla="*/ 2288 h 3489"/>
                <a:gd name="T26" fmla="*/ 3262 w 3610"/>
                <a:gd name="T27" fmla="*/ 2488 h 3489"/>
                <a:gd name="T28" fmla="*/ 3133 w 3610"/>
                <a:gd name="T29" fmla="*/ 2666 h 3489"/>
                <a:gd name="T30" fmla="*/ 2965 w 3610"/>
                <a:gd name="T31" fmla="*/ 2802 h 3489"/>
                <a:gd name="T32" fmla="*/ 2847 w 3610"/>
                <a:gd name="T33" fmla="*/ 2916 h 3489"/>
                <a:gd name="T34" fmla="*/ 2839 w 3610"/>
                <a:gd name="T35" fmla="*/ 3001 h 3489"/>
                <a:gd name="T36" fmla="*/ 2782 w 3610"/>
                <a:gd name="T37" fmla="*/ 3072 h 3489"/>
                <a:gd name="T38" fmla="*/ 2727 w 3610"/>
                <a:gd name="T39" fmla="*/ 3116 h 3489"/>
                <a:gd name="T40" fmla="*/ 2703 w 3610"/>
                <a:gd name="T41" fmla="*/ 3179 h 3489"/>
                <a:gd name="T42" fmla="*/ 2666 w 3610"/>
                <a:gd name="T43" fmla="*/ 3264 h 3489"/>
                <a:gd name="T44" fmla="*/ 2656 w 3610"/>
                <a:gd name="T45" fmla="*/ 3339 h 3489"/>
                <a:gd name="T46" fmla="*/ 2690 w 3610"/>
                <a:gd name="T47" fmla="*/ 3448 h 3489"/>
                <a:gd name="T48" fmla="*/ 2567 w 3610"/>
                <a:gd name="T49" fmla="*/ 3483 h 3489"/>
                <a:gd name="T50" fmla="*/ 2471 w 3610"/>
                <a:gd name="T51" fmla="*/ 3459 h 3489"/>
                <a:gd name="T52" fmla="*/ 2460 w 3610"/>
                <a:gd name="T53" fmla="*/ 3377 h 3489"/>
                <a:gd name="T54" fmla="*/ 2417 w 3610"/>
                <a:gd name="T55" fmla="*/ 3302 h 3489"/>
                <a:gd name="T56" fmla="*/ 2325 w 3610"/>
                <a:gd name="T57" fmla="*/ 3363 h 3489"/>
                <a:gd name="T58" fmla="*/ 2239 w 3610"/>
                <a:gd name="T59" fmla="*/ 3309 h 3489"/>
                <a:gd name="T60" fmla="*/ 2110 w 3610"/>
                <a:gd name="T61" fmla="*/ 3349 h 3489"/>
                <a:gd name="T62" fmla="*/ 2037 w 3610"/>
                <a:gd name="T63" fmla="*/ 3353 h 3489"/>
                <a:gd name="T64" fmla="*/ 1986 w 3610"/>
                <a:gd name="T65" fmla="*/ 3322 h 3489"/>
                <a:gd name="T66" fmla="*/ 1914 w 3610"/>
                <a:gd name="T67" fmla="*/ 3278 h 3489"/>
                <a:gd name="T68" fmla="*/ 1833 w 3610"/>
                <a:gd name="T69" fmla="*/ 3246 h 3489"/>
                <a:gd name="T70" fmla="*/ 1763 w 3610"/>
                <a:gd name="T71" fmla="*/ 3206 h 3489"/>
                <a:gd name="T72" fmla="*/ 1680 w 3610"/>
                <a:gd name="T73" fmla="*/ 3240 h 3489"/>
                <a:gd name="T74" fmla="*/ 1590 w 3610"/>
                <a:gd name="T75" fmla="*/ 3257 h 3489"/>
                <a:gd name="T76" fmla="*/ 1522 w 3610"/>
                <a:gd name="T77" fmla="*/ 3295 h 3489"/>
                <a:gd name="T78" fmla="*/ 1429 w 3610"/>
                <a:gd name="T79" fmla="*/ 3401 h 3489"/>
                <a:gd name="T80" fmla="*/ 1324 w 3610"/>
                <a:gd name="T81" fmla="*/ 3444 h 3489"/>
                <a:gd name="T82" fmla="*/ 1245 w 3610"/>
                <a:gd name="T83" fmla="*/ 3345 h 3489"/>
                <a:gd name="T84" fmla="*/ 1061 w 3610"/>
                <a:gd name="T85" fmla="*/ 3256 h 3489"/>
                <a:gd name="T86" fmla="*/ 1007 w 3610"/>
                <a:gd name="T87" fmla="*/ 3140 h 3489"/>
                <a:gd name="T88" fmla="*/ 1040 w 3610"/>
                <a:gd name="T89" fmla="*/ 2952 h 3489"/>
                <a:gd name="T90" fmla="*/ 402 w 3610"/>
                <a:gd name="T91" fmla="*/ 2329 h 3489"/>
                <a:gd name="T92" fmla="*/ 374 w 3610"/>
                <a:gd name="T93" fmla="*/ 2252 h 3489"/>
                <a:gd name="T94" fmla="*/ 382 w 3610"/>
                <a:gd name="T95" fmla="*/ 2151 h 3489"/>
                <a:gd name="T96" fmla="*/ 348 w 3610"/>
                <a:gd name="T97" fmla="*/ 2095 h 3489"/>
                <a:gd name="T98" fmla="*/ 299 w 3610"/>
                <a:gd name="T99" fmla="*/ 2052 h 3489"/>
                <a:gd name="T100" fmla="*/ 398 w 3610"/>
                <a:gd name="T101" fmla="*/ 1966 h 3489"/>
                <a:gd name="T102" fmla="*/ 450 w 3610"/>
                <a:gd name="T103" fmla="*/ 1853 h 3489"/>
                <a:gd name="T104" fmla="*/ 543 w 3610"/>
                <a:gd name="T105" fmla="*/ 1675 h 3489"/>
                <a:gd name="T106" fmla="*/ 525 w 3610"/>
                <a:gd name="T107" fmla="*/ 1523 h 3489"/>
                <a:gd name="T108" fmla="*/ 485 w 3610"/>
                <a:gd name="T109" fmla="*/ 1453 h 3489"/>
                <a:gd name="T110" fmla="*/ 492 w 3610"/>
                <a:gd name="T111" fmla="*/ 1371 h 3489"/>
                <a:gd name="T112" fmla="*/ 521 w 3610"/>
                <a:gd name="T113" fmla="*/ 1245 h 3489"/>
                <a:gd name="T114" fmla="*/ 426 w 3610"/>
                <a:gd name="T115" fmla="*/ 1212 h 3489"/>
                <a:gd name="T116" fmla="*/ 34 w 3610"/>
                <a:gd name="T117" fmla="*/ 1157 h 3489"/>
                <a:gd name="T118" fmla="*/ 52 w 3610"/>
                <a:gd name="T119" fmla="*/ 1013 h 3489"/>
                <a:gd name="T120" fmla="*/ 28 w 3610"/>
                <a:gd name="T121" fmla="*/ 864 h 3489"/>
                <a:gd name="T122" fmla="*/ 41 w 3610"/>
                <a:gd name="T123" fmla="*/ 724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0" h="3489">
                  <a:moveTo>
                    <a:pt x="0" y="629"/>
                  </a:moveTo>
                  <a:lnTo>
                    <a:pt x="0" y="625"/>
                  </a:lnTo>
                  <a:lnTo>
                    <a:pt x="0" y="624"/>
                  </a:lnTo>
                  <a:lnTo>
                    <a:pt x="11" y="624"/>
                  </a:lnTo>
                  <a:lnTo>
                    <a:pt x="13" y="620"/>
                  </a:lnTo>
                  <a:lnTo>
                    <a:pt x="17" y="617"/>
                  </a:lnTo>
                  <a:lnTo>
                    <a:pt x="24" y="617"/>
                  </a:lnTo>
                  <a:lnTo>
                    <a:pt x="30" y="620"/>
                  </a:lnTo>
                  <a:lnTo>
                    <a:pt x="33" y="621"/>
                  </a:lnTo>
                  <a:lnTo>
                    <a:pt x="34" y="620"/>
                  </a:lnTo>
                  <a:lnTo>
                    <a:pt x="33" y="615"/>
                  </a:lnTo>
                  <a:lnTo>
                    <a:pt x="34" y="604"/>
                  </a:lnTo>
                  <a:lnTo>
                    <a:pt x="34" y="603"/>
                  </a:lnTo>
                  <a:lnTo>
                    <a:pt x="34" y="598"/>
                  </a:lnTo>
                  <a:lnTo>
                    <a:pt x="33" y="596"/>
                  </a:lnTo>
                  <a:lnTo>
                    <a:pt x="30" y="590"/>
                  </a:lnTo>
                  <a:lnTo>
                    <a:pt x="28" y="587"/>
                  </a:lnTo>
                  <a:lnTo>
                    <a:pt x="24" y="580"/>
                  </a:lnTo>
                  <a:lnTo>
                    <a:pt x="24" y="576"/>
                  </a:lnTo>
                  <a:lnTo>
                    <a:pt x="24" y="571"/>
                  </a:lnTo>
                  <a:lnTo>
                    <a:pt x="24" y="567"/>
                  </a:lnTo>
                  <a:lnTo>
                    <a:pt x="26" y="562"/>
                  </a:lnTo>
                  <a:lnTo>
                    <a:pt x="28" y="562"/>
                  </a:lnTo>
                  <a:lnTo>
                    <a:pt x="28" y="557"/>
                  </a:lnTo>
                  <a:lnTo>
                    <a:pt x="33" y="553"/>
                  </a:lnTo>
                  <a:lnTo>
                    <a:pt x="33" y="546"/>
                  </a:lnTo>
                  <a:lnTo>
                    <a:pt x="34" y="540"/>
                  </a:lnTo>
                  <a:lnTo>
                    <a:pt x="43" y="522"/>
                  </a:lnTo>
                  <a:lnTo>
                    <a:pt x="45" y="521"/>
                  </a:lnTo>
                  <a:lnTo>
                    <a:pt x="52" y="512"/>
                  </a:lnTo>
                  <a:lnTo>
                    <a:pt x="47" y="508"/>
                  </a:lnTo>
                  <a:lnTo>
                    <a:pt x="45" y="501"/>
                  </a:lnTo>
                  <a:lnTo>
                    <a:pt x="38" y="495"/>
                  </a:lnTo>
                  <a:lnTo>
                    <a:pt x="37" y="487"/>
                  </a:lnTo>
                  <a:lnTo>
                    <a:pt x="34" y="484"/>
                  </a:lnTo>
                  <a:lnTo>
                    <a:pt x="34" y="482"/>
                  </a:lnTo>
                  <a:lnTo>
                    <a:pt x="34" y="480"/>
                  </a:lnTo>
                  <a:lnTo>
                    <a:pt x="30" y="480"/>
                  </a:lnTo>
                  <a:lnTo>
                    <a:pt x="28" y="480"/>
                  </a:lnTo>
                  <a:lnTo>
                    <a:pt x="20" y="475"/>
                  </a:lnTo>
                  <a:lnTo>
                    <a:pt x="17" y="475"/>
                  </a:lnTo>
                  <a:lnTo>
                    <a:pt x="16" y="472"/>
                  </a:lnTo>
                  <a:lnTo>
                    <a:pt x="248" y="472"/>
                  </a:lnTo>
                  <a:lnTo>
                    <a:pt x="252" y="472"/>
                  </a:lnTo>
                  <a:lnTo>
                    <a:pt x="280" y="472"/>
                  </a:lnTo>
                  <a:lnTo>
                    <a:pt x="382" y="472"/>
                  </a:lnTo>
                  <a:lnTo>
                    <a:pt x="562" y="475"/>
                  </a:lnTo>
                  <a:lnTo>
                    <a:pt x="794" y="475"/>
                  </a:lnTo>
                  <a:lnTo>
                    <a:pt x="802" y="475"/>
                  </a:lnTo>
                  <a:lnTo>
                    <a:pt x="990" y="475"/>
                  </a:lnTo>
                  <a:lnTo>
                    <a:pt x="1010" y="472"/>
                  </a:lnTo>
                  <a:lnTo>
                    <a:pt x="1014" y="471"/>
                  </a:lnTo>
                  <a:lnTo>
                    <a:pt x="1017" y="471"/>
                  </a:lnTo>
                  <a:lnTo>
                    <a:pt x="1019" y="471"/>
                  </a:lnTo>
                  <a:lnTo>
                    <a:pt x="1021" y="471"/>
                  </a:lnTo>
                  <a:lnTo>
                    <a:pt x="1026" y="467"/>
                  </a:lnTo>
                  <a:lnTo>
                    <a:pt x="1038" y="454"/>
                  </a:lnTo>
                  <a:lnTo>
                    <a:pt x="1044" y="450"/>
                  </a:lnTo>
                  <a:lnTo>
                    <a:pt x="1047" y="447"/>
                  </a:lnTo>
                  <a:lnTo>
                    <a:pt x="1047" y="446"/>
                  </a:lnTo>
                  <a:lnTo>
                    <a:pt x="1038" y="441"/>
                  </a:lnTo>
                  <a:lnTo>
                    <a:pt x="1030" y="443"/>
                  </a:lnTo>
                  <a:lnTo>
                    <a:pt x="1027" y="443"/>
                  </a:lnTo>
                  <a:lnTo>
                    <a:pt x="1019" y="447"/>
                  </a:lnTo>
                  <a:lnTo>
                    <a:pt x="1011" y="446"/>
                  </a:lnTo>
                  <a:lnTo>
                    <a:pt x="1010" y="443"/>
                  </a:lnTo>
                  <a:lnTo>
                    <a:pt x="1019" y="424"/>
                  </a:lnTo>
                  <a:lnTo>
                    <a:pt x="1021" y="420"/>
                  </a:lnTo>
                  <a:lnTo>
                    <a:pt x="1023" y="413"/>
                  </a:lnTo>
                  <a:lnTo>
                    <a:pt x="1026" y="410"/>
                  </a:lnTo>
                  <a:lnTo>
                    <a:pt x="1026" y="406"/>
                  </a:lnTo>
                  <a:lnTo>
                    <a:pt x="1023" y="402"/>
                  </a:lnTo>
                  <a:lnTo>
                    <a:pt x="1019" y="398"/>
                  </a:lnTo>
                  <a:lnTo>
                    <a:pt x="1021" y="389"/>
                  </a:lnTo>
                  <a:lnTo>
                    <a:pt x="1021" y="385"/>
                  </a:lnTo>
                  <a:lnTo>
                    <a:pt x="1019" y="381"/>
                  </a:lnTo>
                  <a:lnTo>
                    <a:pt x="1017" y="375"/>
                  </a:lnTo>
                  <a:lnTo>
                    <a:pt x="1021" y="366"/>
                  </a:lnTo>
                  <a:lnTo>
                    <a:pt x="1023" y="364"/>
                  </a:lnTo>
                  <a:lnTo>
                    <a:pt x="1027" y="357"/>
                  </a:lnTo>
                  <a:lnTo>
                    <a:pt x="1030" y="352"/>
                  </a:lnTo>
                  <a:lnTo>
                    <a:pt x="1038" y="342"/>
                  </a:lnTo>
                  <a:lnTo>
                    <a:pt x="1038" y="338"/>
                  </a:lnTo>
                  <a:lnTo>
                    <a:pt x="1040" y="334"/>
                  </a:lnTo>
                  <a:lnTo>
                    <a:pt x="1038" y="330"/>
                  </a:lnTo>
                  <a:lnTo>
                    <a:pt x="1040" y="325"/>
                  </a:lnTo>
                  <a:lnTo>
                    <a:pt x="1048" y="321"/>
                  </a:lnTo>
                  <a:lnTo>
                    <a:pt x="1051" y="318"/>
                  </a:lnTo>
                  <a:lnTo>
                    <a:pt x="1048" y="313"/>
                  </a:lnTo>
                  <a:lnTo>
                    <a:pt x="1047" y="310"/>
                  </a:lnTo>
                  <a:lnTo>
                    <a:pt x="1047" y="306"/>
                  </a:lnTo>
                  <a:lnTo>
                    <a:pt x="1048" y="301"/>
                  </a:lnTo>
                  <a:lnTo>
                    <a:pt x="1047" y="289"/>
                  </a:lnTo>
                  <a:lnTo>
                    <a:pt x="1051" y="282"/>
                  </a:lnTo>
                  <a:lnTo>
                    <a:pt x="1047" y="269"/>
                  </a:lnTo>
                  <a:lnTo>
                    <a:pt x="1048" y="263"/>
                  </a:lnTo>
                  <a:lnTo>
                    <a:pt x="1057" y="259"/>
                  </a:lnTo>
                  <a:lnTo>
                    <a:pt x="1060" y="255"/>
                  </a:lnTo>
                  <a:lnTo>
                    <a:pt x="1057" y="248"/>
                  </a:lnTo>
                  <a:lnTo>
                    <a:pt x="1060" y="241"/>
                  </a:lnTo>
                  <a:lnTo>
                    <a:pt x="1057" y="236"/>
                  </a:lnTo>
                  <a:lnTo>
                    <a:pt x="1048" y="222"/>
                  </a:lnTo>
                  <a:lnTo>
                    <a:pt x="1047" y="215"/>
                  </a:lnTo>
                  <a:lnTo>
                    <a:pt x="1047" y="211"/>
                  </a:lnTo>
                  <a:lnTo>
                    <a:pt x="1044" y="202"/>
                  </a:lnTo>
                  <a:lnTo>
                    <a:pt x="1038" y="194"/>
                  </a:lnTo>
                  <a:lnTo>
                    <a:pt x="1031" y="183"/>
                  </a:lnTo>
                  <a:lnTo>
                    <a:pt x="1031" y="168"/>
                  </a:lnTo>
                  <a:lnTo>
                    <a:pt x="1027" y="164"/>
                  </a:lnTo>
                  <a:lnTo>
                    <a:pt x="1027" y="160"/>
                  </a:lnTo>
                  <a:lnTo>
                    <a:pt x="1030" y="160"/>
                  </a:lnTo>
                  <a:lnTo>
                    <a:pt x="1031" y="156"/>
                  </a:lnTo>
                  <a:lnTo>
                    <a:pt x="1044" y="149"/>
                  </a:lnTo>
                  <a:lnTo>
                    <a:pt x="1055" y="139"/>
                  </a:lnTo>
                  <a:lnTo>
                    <a:pt x="1060" y="132"/>
                  </a:lnTo>
                  <a:lnTo>
                    <a:pt x="1060" y="127"/>
                  </a:lnTo>
                  <a:lnTo>
                    <a:pt x="1060" y="119"/>
                  </a:lnTo>
                  <a:lnTo>
                    <a:pt x="1061" y="116"/>
                  </a:lnTo>
                  <a:lnTo>
                    <a:pt x="1069" y="108"/>
                  </a:lnTo>
                  <a:lnTo>
                    <a:pt x="1075" y="99"/>
                  </a:lnTo>
                  <a:lnTo>
                    <a:pt x="1085" y="89"/>
                  </a:lnTo>
                  <a:lnTo>
                    <a:pt x="1085" y="82"/>
                  </a:lnTo>
                  <a:lnTo>
                    <a:pt x="1084" y="78"/>
                  </a:lnTo>
                  <a:lnTo>
                    <a:pt x="1081" y="67"/>
                  </a:lnTo>
                  <a:lnTo>
                    <a:pt x="1079" y="58"/>
                  </a:lnTo>
                  <a:lnTo>
                    <a:pt x="1081" y="48"/>
                  </a:lnTo>
                  <a:lnTo>
                    <a:pt x="1084" y="37"/>
                  </a:lnTo>
                  <a:lnTo>
                    <a:pt x="1094" y="16"/>
                  </a:lnTo>
                  <a:lnTo>
                    <a:pt x="1105" y="4"/>
                  </a:lnTo>
                  <a:lnTo>
                    <a:pt x="1106" y="3"/>
                  </a:lnTo>
                  <a:lnTo>
                    <a:pt x="1106" y="0"/>
                  </a:lnTo>
                  <a:lnTo>
                    <a:pt x="1110" y="3"/>
                  </a:lnTo>
                  <a:lnTo>
                    <a:pt x="1129" y="13"/>
                  </a:lnTo>
                  <a:lnTo>
                    <a:pt x="1130" y="17"/>
                  </a:lnTo>
                  <a:lnTo>
                    <a:pt x="1139" y="35"/>
                  </a:lnTo>
                  <a:lnTo>
                    <a:pt x="1150" y="45"/>
                  </a:lnTo>
                  <a:lnTo>
                    <a:pt x="1159" y="61"/>
                  </a:lnTo>
                  <a:lnTo>
                    <a:pt x="1167" y="82"/>
                  </a:lnTo>
                  <a:lnTo>
                    <a:pt x="1167" y="85"/>
                  </a:lnTo>
                  <a:lnTo>
                    <a:pt x="1168" y="99"/>
                  </a:lnTo>
                  <a:lnTo>
                    <a:pt x="1171" y="102"/>
                  </a:lnTo>
                  <a:lnTo>
                    <a:pt x="1176" y="102"/>
                  </a:lnTo>
                  <a:lnTo>
                    <a:pt x="1180" y="103"/>
                  </a:lnTo>
                  <a:lnTo>
                    <a:pt x="1181" y="108"/>
                  </a:lnTo>
                  <a:lnTo>
                    <a:pt x="1187" y="136"/>
                  </a:lnTo>
                  <a:lnTo>
                    <a:pt x="1188" y="149"/>
                  </a:lnTo>
                  <a:lnTo>
                    <a:pt x="1200" y="168"/>
                  </a:lnTo>
                  <a:lnTo>
                    <a:pt x="1201" y="174"/>
                  </a:lnTo>
                  <a:lnTo>
                    <a:pt x="1204" y="198"/>
                  </a:lnTo>
                  <a:lnTo>
                    <a:pt x="1204" y="205"/>
                  </a:lnTo>
                  <a:lnTo>
                    <a:pt x="1212" y="214"/>
                  </a:lnTo>
                  <a:lnTo>
                    <a:pt x="1221" y="231"/>
                  </a:lnTo>
                  <a:lnTo>
                    <a:pt x="1235" y="243"/>
                  </a:lnTo>
                  <a:lnTo>
                    <a:pt x="1238" y="260"/>
                  </a:lnTo>
                  <a:lnTo>
                    <a:pt x="1239" y="265"/>
                  </a:lnTo>
                  <a:lnTo>
                    <a:pt x="1242" y="267"/>
                  </a:lnTo>
                  <a:lnTo>
                    <a:pt x="1251" y="269"/>
                  </a:lnTo>
                  <a:lnTo>
                    <a:pt x="1255" y="272"/>
                  </a:lnTo>
                  <a:lnTo>
                    <a:pt x="1262" y="282"/>
                  </a:lnTo>
                  <a:lnTo>
                    <a:pt x="1262" y="286"/>
                  </a:lnTo>
                  <a:lnTo>
                    <a:pt x="1262" y="289"/>
                  </a:lnTo>
                  <a:lnTo>
                    <a:pt x="1258" y="299"/>
                  </a:lnTo>
                  <a:lnTo>
                    <a:pt x="1255" y="310"/>
                  </a:lnTo>
                  <a:lnTo>
                    <a:pt x="1251" y="317"/>
                  </a:lnTo>
                  <a:lnTo>
                    <a:pt x="1251" y="318"/>
                  </a:lnTo>
                  <a:lnTo>
                    <a:pt x="1251" y="323"/>
                  </a:lnTo>
                  <a:lnTo>
                    <a:pt x="1255" y="331"/>
                  </a:lnTo>
                  <a:lnTo>
                    <a:pt x="1255" y="334"/>
                  </a:lnTo>
                  <a:lnTo>
                    <a:pt x="1255" y="335"/>
                  </a:lnTo>
                  <a:lnTo>
                    <a:pt x="1249" y="347"/>
                  </a:lnTo>
                  <a:lnTo>
                    <a:pt x="1249" y="348"/>
                  </a:lnTo>
                  <a:lnTo>
                    <a:pt x="1251" y="355"/>
                  </a:lnTo>
                  <a:lnTo>
                    <a:pt x="1259" y="366"/>
                  </a:lnTo>
                  <a:lnTo>
                    <a:pt x="1259" y="371"/>
                  </a:lnTo>
                  <a:lnTo>
                    <a:pt x="1258" y="375"/>
                  </a:lnTo>
                  <a:lnTo>
                    <a:pt x="1258" y="376"/>
                  </a:lnTo>
                  <a:lnTo>
                    <a:pt x="1263" y="381"/>
                  </a:lnTo>
                  <a:lnTo>
                    <a:pt x="1266" y="383"/>
                  </a:lnTo>
                  <a:lnTo>
                    <a:pt x="1263" y="389"/>
                  </a:lnTo>
                  <a:lnTo>
                    <a:pt x="1259" y="393"/>
                  </a:lnTo>
                  <a:lnTo>
                    <a:pt x="1262" y="400"/>
                  </a:lnTo>
                  <a:lnTo>
                    <a:pt x="1262" y="402"/>
                  </a:lnTo>
                  <a:lnTo>
                    <a:pt x="1266" y="405"/>
                  </a:lnTo>
                  <a:lnTo>
                    <a:pt x="1270" y="406"/>
                  </a:lnTo>
                  <a:lnTo>
                    <a:pt x="1267" y="422"/>
                  </a:lnTo>
                  <a:lnTo>
                    <a:pt x="1270" y="424"/>
                  </a:lnTo>
                  <a:lnTo>
                    <a:pt x="1275" y="430"/>
                  </a:lnTo>
                  <a:lnTo>
                    <a:pt x="1279" y="443"/>
                  </a:lnTo>
                  <a:lnTo>
                    <a:pt x="1276" y="454"/>
                  </a:lnTo>
                  <a:lnTo>
                    <a:pt x="1279" y="460"/>
                  </a:lnTo>
                  <a:lnTo>
                    <a:pt x="1287" y="460"/>
                  </a:lnTo>
                  <a:lnTo>
                    <a:pt x="1299" y="456"/>
                  </a:lnTo>
                  <a:lnTo>
                    <a:pt x="1313" y="464"/>
                  </a:lnTo>
                  <a:lnTo>
                    <a:pt x="1320" y="468"/>
                  </a:lnTo>
                  <a:lnTo>
                    <a:pt x="1324" y="468"/>
                  </a:lnTo>
                  <a:lnTo>
                    <a:pt x="1330" y="468"/>
                  </a:lnTo>
                  <a:lnTo>
                    <a:pt x="1334" y="472"/>
                  </a:lnTo>
                  <a:lnTo>
                    <a:pt x="1334" y="482"/>
                  </a:lnTo>
                  <a:lnTo>
                    <a:pt x="1333" y="491"/>
                  </a:lnTo>
                  <a:lnTo>
                    <a:pt x="1334" y="492"/>
                  </a:lnTo>
                  <a:lnTo>
                    <a:pt x="1338" y="495"/>
                  </a:lnTo>
                  <a:lnTo>
                    <a:pt x="1345" y="501"/>
                  </a:lnTo>
                  <a:lnTo>
                    <a:pt x="1357" y="501"/>
                  </a:lnTo>
                  <a:lnTo>
                    <a:pt x="1366" y="504"/>
                  </a:lnTo>
                  <a:lnTo>
                    <a:pt x="1369" y="509"/>
                  </a:lnTo>
                  <a:lnTo>
                    <a:pt x="1371" y="512"/>
                  </a:lnTo>
                  <a:lnTo>
                    <a:pt x="1375" y="512"/>
                  </a:lnTo>
                  <a:lnTo>
                    <a:pt x="1386" y="509"/>
                  </a:lnTo>
                  <a:lnTo>
                    <a:pt x="1388" y="508"/>
                  </a:lnTo>
                  <a:lnTo>
                    <a:pt x="1392" y="509"/>
                  </a:lnTo>
                  <a:lnTo>
                    <a:pt x="1399" y="512"/>
                  </a:lnTo>
                  <a:lnTo>
                    <a:pt x="1403" y="513"/>
                  </a:lnTo>
                  <a:lnTo>
                    <a:pt x="1405" y="516"/>
                  </a:lnTo>
                  <a:lnTo>
                    <a:pt x="1423" y="538"/>
                  </a:lnTo>
                  <a:lnTo>
                    <a:pt x="1436" y="545"/>
                  </a:lnTo>
                  <a:lnTo>
                    <a:pt x="1437" y="550"/>
                  </a:lnTo>
                  <a:lnTo>
                    <a:pt x="1441" y="557"/>
                  </a:lnTo>
                  <a:lnTo>
                    <a:pt x="1446" y="559"/>
                  </a:lnTo>
                  <a:lnTo>
                    <a:pt x="1446" y="566"/>
                  </a:lnTo>
                  <a:lnTo>
                    <a:pt x="1450" y="567"/>
                  </a:lnTo>
                  <a:lnTo>
                    <a:pt x="1453" y="571"/>
                  </a:lnTo>
                  <a:lnTo>
                    <a:pt x="1453" y="576"/>
                  </a:lnTo>
                  <a:lnTo>
                    <a:pt x="1446" y="584"/>
                  </a:lnTo>
                  <a:lnTo>
                    <a:pt x="1449" y="591"/>
                  </a:lnTo>
                  <a:lnTo>
                    <a:pt x="1446" y="596"/>
                  </a:lnTo>
                  <a:lnTo>
                    <a:pt x="1446" y="598"/>
                  </a:lnTo>
                  <a:lnTo>
                    <a:pt x="1449" y="600"/>
                  </a:lnTo>
                  <a:lnTo>
                    <a:pt x="1453" y="604"/>
                  </a:lnTo>
                  <a:lnTo>
                    <a:pt x="1454" y="608"/>
                  </a:lnTo>
                  <a:lnTo>
                    <a:pt x="1458" y="611"/>
                  </a:lnTo>
                  <a:lnTo>
                    <a:pt x="1463" y="612"/>
                  </a:lnTo>
                  <a:lnTo>
                    <a:pt x="1468" y="615"/>
                  </a:lnTo>
                  <a:lnTo>
                    <a:pt x="1481" y="612"/>
                  </a:lnTo>
                  <a:lnTo>
                    <a:pt x="1485" y="615"/>
                  </a:lnTo>
                  <a:lnTo>
                    <a:pt x="1504" y="617"/>
                  </a:lnTo>
                  <a:lnTo>
                    <a:pt x="1507" y="617"/>
                  </a:lnTo>
                  <a:lnTo>
                    <a:pt x="1511" y="615"/>
                  </a:lnTo>
                  <a:lnTo>
                    <a:pt x="1515" y="617"/>
                  </a:lnTo>
                  <a:lnTo>
                    <a:pt x="1523" y="620"/>
                  </a:lnTo>
                  <a:lnTo>
                    <a:pt x="1528" y="625"/>
                  </a:lnTo>
                  <a:lnTo>
                    <a:pt x="1535" y="642"/>
                  </a:lnTo>
                  <a:lnTo>
                    <a:pt x="1536" y="642"/>
                  </a:lnTo>
                  <a:lnTo>
                    <a:pt x="1536" y="648"/>
                  </a:lnTo>
                  <a:lnTo>
                    <a:pt x="1536" y="658"/>
                  </a:lnTo>
                  <a:lnTo>
                    <a:pt x="1539" y="662"/>
                  </a:lnTo>
                  <a:lnTo>
                    <a:pt x="1539" y="666"/>
                  </a:lnTo>
                  <a:lnTo>
                    <a:pt x="1540" y="670"/>
                  </a:lnTo>
                  <a:lnTo>
                    <a:pt x="1543" y="670"/>
                  </a:lnTo>
                  <a:lnTo>
                    <a:pt x="1549" y="669"/>
                  </a:lnTo>
                  <a:lnTo>
                    <a:pt x="1556" y="665"/>
                  </a:lnTo>
                  <a:lnTo>
                    <a:pt x="1556" y="662"/>
                  </a:lnTo>
                  <a:lnTo>
                    <a:pt x="1557" y="662"/>
                  </a:lnTo>
                  <a:lnTo>
                    <a:pt x="1562" y="662"/>
                  </a:lnTo>
                  <a:lnTo>
                    <a:pt x="1570" y="661"/>
                  </a:lnTo>
                  <a:lnTo>
                    <a:pt x="1696" y="670"/>
                  </a:lnTo>
                  <a:lnTo>
                    <a:pt x="1731" y="673"/>
                  </a:lnTo>
                  <a:lnTo>
                    <a:pt x="1847" y="683"/>
                  </a:lnTo>
                  <a:lnTo>
                    <a:pt x="2099" y="703"/>
                  </a:lnTo>
                  <a:lnTo>
                    <a:pt x="2183" y="711"/>
                  </a:lnTo>
                  <a:lnTo>
                    <a:pt x="2222" y="714"/>
                  </a:lnTo>
                  <a:lnTo>
                    <a:pt x="2381" y="727"/>
                  </a:lnTo>
                  <a:lnTo>
                    <a:pt x="2546" y="740"/>
                  </a:lnTo>
                  <a:lnTo>
                    <a:pt x="2690" y="750"/>
                  </a:lnTo>
                  <a:lnTo>
                    <a:pt x="2835" y="761"/>
                  </a:lnTo>
                  <a:lnTo>
                    <a:pt x="2852" y="761"/>
                  </a:lnTo>
                  <a:lnTo>
                    <a:pt x="2968" y="769"/>
                  </a:lnTo>
                  <a:lnTo>
                    <a:pt x="3219" y="786"/>
                  </a:lnTo>
                  <a:lnTo>
                    <a:pt x="3267" y="791"/>
                  </a:lnTo>
                  <a:lnTo>
                    <a:pt x="3345" y="795"/>
                  </a:lnTo>
                  <a:lnTo>
                    <a:pt x="3415" y="799"/>
                  </a:lnTo>
                  <a:lnTo>
                    <a:pt x="3610" y="812"/>
                  </a:lnTo>
                  <a:lnTo>
                    <a:pt x="3610" y="815"/>
                  </a:lnTo>
                  <a:lnTo>
                    <a:pt x="3610" y="818"/>
                  </a:lnTo>
                  <a:lnTo>
                    <a:pt x="3603" y="823"/>
                  </a:lnTo>
                  <a:lnTo>
                    <a:pt x="3597" y="836"/>
                  </a:lnTo>
                  <a:lnTo>
                    <a:pt x="3597" y="844"/>
                  </a:lnTo>
                  <a:lnTo>
                    <a:pt x="3593" y="851"/>
                  </a:lnTo>
                  <a:lnTo>
                    <a:pt x="3593" y="856"/>
                  </a:lnTo>
                  <a:lnTo>
                    <a:pt x="3589" y="861"/>
                  </a:lnTo>
                  <a:lnTo>
                    <a:pt x="3589" y="870"/>
                  </a:lnTo>
                  <a:lnTo>
                    <a:pt x="3586" y="877"/>
                  </a:lnTo>
                  <a:lnTo>
                    <a:pt x="3581" y="881"/>
                  </a:lnTo>
                  <a:lnTo>
                    <a:pt x="3573" y="885"/>
                  </a:lnTo>
                  <a:lnTo>
                    <a:pt x="3569" y="890"/>
                  </a:lnTo>
                  <a:lnTo>
                    <a:pt x="3567" y="897"/>
                  </a:lnTo>
                  <a:lnTo>
                    <a:pt x="3563" y="901"/>
                  </a:lnTo>
                  <a:lnTo>
                    <a:pt x="3557" y="909"/>
                  </a:lnTo>
                  <a:lnTo>
                    <a:pt x="3556" y="919"/>
                  </a:lnTo>
                  <a:lnTo>
                    <a:pt x="3556" y="922"/>
                  </a:lnTo>
                  <a:lnTo>
                    <a:pt x="3557" y="922"/>
                  </a:lnTo>
                  <a:lnTo>
                    <a:pt x="3560" y="938"/>
                  </a:lnTo>
                  <a:lnTo>
                    <a:pt x="3556" y="948"/>
                  </a:lnTo>
                  <a:lnTo>
                    <a:pt x="3553" y="959"/>
                  </a:lnTo>
                  <a:lnTo>
                    <a:pt x="3548" y="973"/>
                  </a:lnTo>
                  <a:lnTo>
                    <a:pt x="3548" y="976"/>
                  </a:lnTo>
                  <a:lnTo>
                    <a:pt x="3549" y="982"/>
                  </a:lnTo>
                  <a:lnTo>
                    <a:pt x="3548" y="984"/>
                  </a:lnTo>
                  <a:lnTo>
                    <a:pt x="3540" y="989"/>
                  </a:lnTo>
                  <a:lnTo>
                    <a:pt x="3539" y="993"/>
                  </a:lnTo>
                  <a:lnTo>
                    <a:pt x="3531" y="997"/>
                  </a:lnTo>
                  <a:lnTo>
                    <a:pt x="3526" y="1018"/>
                  </a:lnTo>
                  <a:lnTo>
                    <a:pt x="3528" y="1025"/>
                  </a:lnTo>
                  <a:lnTo>
                    <a:pt x="3526" y="1027"/>
                  </a:lnTo>
                  <a:lnTo>
                    <a:pt x="3523" y="1027"/>
                  </a:lnTo>
                  <a:lnTo>
                    <a:pt x="3518" y="1030"/>
                  </a:lnTo>
                  <a:lnTo>
                    <a:pt x="3518" y="1035"/>
                  </a:lnTo>
                  <a:lnTo>
                    <a:pt x="3515" y="1042"/>
                  </a:lnTo>
                  <a:lnTo>
                    <a:pt x="3518" y="1049"/>
                  </a:lnTo>
                  <a:lnTo>
                    <a:pt x="3514" y="1055"/>
                  </a:lnTo>
                  <a:lnTo>
                    <a:pt x="3511" y="1062"/>
                  </a:lnTo>
                  <a:lnTo>
                    <a:pt x="3509" y="1064"/>
                  </a:lnTo>
                  <a:lnTo>
                    <a:pt x="3506" y="1064"/>
                  </a:lnTo>
                  <a:lnTo>
                    <a:pt x="3502" y="1064"/>
                  </a:lnTo>
                  <a:lnTo>
                    <a:pt x="3499" y="1068"/>
                  </a:lnTo>
                  <a:lnTo>
                    <a:pt x="3495" y="1075"/>
                  </a:lnTo>
                  <a:lnTo>
                    <a:pt x="3490" y="1081"/>
                  </a:lnTo>
                  <a:lnTo>
                    <a:pt x="3490" y="1085"/>
                  </a:lnTo>
                  <a:lnTo>
                    <a:pt x="3495" y="1089"/>
                  </a:lnTo>
                  <a:lnTo>
                    <a:pt x="3495" y="1096"/>
                  </a:lnTo>
                  <a:lnTo>
                    <a:pt x="3498" y="1100"/>
                  </a:lnTo>
                  <a:lnTo>
                    <a:pt x="3498" y="1105"/>
                  </a:lnTo>
                  <a:lnTo>
                    <a:pt x="3499" y="1112"/>
                  </a:lnTo>
                  <a:lnTo>
                    <a:pt x="3494" y="1122"/>
                  </a:lnTo>
                  <a:lnTo>
                    <a:pt x="3494" y="1126"/>
                  </a:lnTo>
                  <a:lnTo>
                    <a:pt x="3494" y="1129"/>
                  </a:lnTo>
                  <a:lnTo>
                    <a:pt x="3490" y="1129"/>
                  </a:lnTo>
                  <a:lnTo>
                    <a:pt x="3487" y="1130"/>
                  </a:lnTo>
                  <a:lnTo>
                    <a:pt x="3487" y="1133"/>
                  </a:lnTo>
                  <a:lnTo>
                    <a:pt x="3485" y="1137"/>
                  </a:lnTo>
                  <a:lnTo>
                    <a:pt x="3485" y="1139"/>
                  </a:lnTo>
                  <a:lnTo>
                    <a:pt x="3485" y="1147"/>
                  </a:lnTo>
                  <a:lnTo>
                    <a:pt x="3490" y="1150"/>
                  </a:lnTo>
                  <a:lnTo>
                    <a:pt x="3491" y="1154"/>
                  </a:lnTo>
                  <a:lnTo>
                    <a:pt x="3491" y="1158"/>
                  </a:lnTo>
                  <a:lnTo>
                    <a:pt x="3485" y="1165"/>
                  </a:lnTo>
                  <a:lnTo>
                    <a:pt x="3481" y="1171"/>
                  </a:lnTo>
                  <a:lnTo>
                    <a:pt x="3485" y="1182"/>
                  </a:lnTo>
                  <a:lnTo>
                    <a:pt x="3482" y="1187"/>
                  </a:lnTo>
                  <a:lnTo>
                    <a:pt x="3485" y="1192"/>
                  </a:lnTo>
                  <a:lnTo>
                    <a:pt x="3485" y="1201"/>
                  </a:lnTo>
                  <a:lnTo>
                    <a:pt x="3487" y="1205"/>
                  </a:lnTo>
                  <a:lnTo>
                    <a:pt x="3487" y="1215"/>
                  </a:lnTo>
                  <a:lnTo>
                    <a:pt x="3485" y="1219"/>
                  </a:lnTo>
                  <a:lnTo>
                    <a:pt x="3485" y="1221"/>
                  </a:lnTo>
                  <a:lnTo>
                    <a:pt x="3478" y="1225"/>
                  </a:lnTo>
                  <a:lnTo>
                    <a:pt x="3477" y="1232"/>
                  </a:lnTo>
                  <a:lnTo>
                    <a:pt x="3473" y="1233"/>
                  </a:lnTo>
                  <a:lnTo>
                    <a:pt x="3473" y="1238"/>
                  </a:lnTo>
                  <a:lnTo>
                    <a:pt x="3470" y="1245"/>
                  </a:lnTo>
                  <a:lnTo>
                    <a:pt x="3473" y="1253"/>
                  </a:lnTo>
                  <a:lnTo>
                    <a:pt x="3473" y="1257"/>
                  </a:lnTo>
                  <a:lnTo>
                    <a:pt x="3474" y="1263"/>
                  </a:lnTo>
                  <a:lnTo>
                    <a:pt x="3473" y="1273"/>
                  </a:lnTo>
                  <a:lnTo>
                    <a:pt x="3470" y="1286"/>
                  </a:lnTo>
                  <a:lnTo>
                    <a:pt x="3465" y="1287"/>
                  </a:lnTo>
                  <a:lnTo>
                    <a:pt x="3461" y="1291"/>
                  </a:lnTo>
                  <a:lnTo>
                    <a:pt x="3460" y="1294"/>
                  </a:lnTo>
                  <a:lnTo>
                    <a:pt x="3457" y="1298"/>
                  </a:lnTo>
                  <a:lnTo>
                    <a:pt x="3457" y="1303"/>
                  </a:lnTo>
                  <a:lnTo>
                    <a:pt x="3456" y="1308"/>
                  </a:lnTo>
                  <a:lnTo>
                    <a:pt x="3451" y="1317"/>
                  </a:lnTo>
                  <a:lnTo>
                    <a:pt x="3451" y="1327"/>
                  </a:lnTo>
                  <a:lnTo>
                    <a:pt x="3447" y="1335"/>
                  </a:lnTo>
                  <a:lnTo>
                    <a:pt x="3447" y="1341"/>
                  </a:lnTo>
                  <a:lnTo>
                    <a:pt x="3447" y="1345"/>
                  </a:lnTo>
                  <a:lnTo>
                    <a:pt x="3447" y="1354"/>
                  </a:lnTo>
                  <a:lnTo>
                    <a:pt x="3448" y="1358"/>
                  </a:lnTo>
                  <a:lnTo>
                    <a:pt x="3447" y="1366"/>
                  </a:lnTo>
                  <a:lnTo>
                    <a:pt x="3453" y="1380"/>
                  </a:lnTo>
                  <a:lnTo>
                    <a:pt x="3456" y="1380"/>
                  </a:lnTo>
                  <a:lnTo>
                    <a:pt x="3464" y="1382"/>
                  </a:lnTo>
                  <a:lnTo>
                    <a:pt x="3468" y="1382"/>
                  </a:lnTo>
                  <a:lnTo>
                    <a:pt x="3470" y="1382"/>
                  </a:lnTo>
                  <a:lnTo>
                    <a:pt x="3473" y="1385"/>
                  </a:lnTo>
                  <a:lnTo>
                    <a:pt x="3473" y="1386"/>
                  </a:lnTo>
                  <a:lnTo>
                    <a:pt x="3473" y="1390"/>
                  </a:lnTo>
                  <a:lnTo>
                    <a:pt x="3473" y="1393"/>
                  </a:lnTo>
                  <a:lnTo>
                    <a:pt x="3470" y="1397"/>
                  </a:lnTo>
                  <a:lnTo>
                    <a:pt x="3473" y="1403"/>
                  </a:lnTo>
                  <a:lnTo>
                    <a:pt x="3473" y="1412"/>
                  </a:lnTo>
                  <a:lnTo>
                    <a:pt x="3470" y="1414"/>
                  </a:lnTo>
                  <a:lnTo>
                    <a:pt x="3468" y="1419"/>
                  </a:lnTo>
                  <a:lnTo>
                    <a:pt x="3464" y="1420"/>
                  </a:lnTo>
                  <a:lnTo>
                    <a:pt x="3461" y="1423"/>
                  </a:lnTo>
                  <a:lnTo>
                    <a:pt x="3453" y="1431"/>
                  </a:lnTo>
                  <a:lnTo>
                    <a:pt x="3453" y="1433"/>
                  </a:lnTo>
                  <a:lnTo>
                    <a:pt x="3456" y="1438"/>
                  </a:lnTo>
                  <a:lnTo>
                    <a:pt x="3457" y="1443"/>
                  </a:lnTo>
                  <a:lnTo>
                    <a:pt x="3460" y="1453"/>
                  </a:lnTo>
                  <a:lnTo>
                    <a:pt x="3461" y="1457"/>
                  </a:lnTo>
                  <a:lnTo>
                    <a:pt x="3464" y="1461"/>
                  </a:lnTo>
                  <a:lnTo>
                    <a:pt x="3464" y="1472"/>
                  </a:lnTo>
                  <a:lnTo>
                    <a:pt x="3465" y="1474"/>
                  </a:lnTo>
                  <a:lnTo>
                    <a:pt x="3473" y="1474"/>
                  </a:lnTo>
                  <a:lnTo>
                    <a:pt x="3478" y="1481"/>
                  </a:lnTo>
                  <a:lnTo>
                    <a:pt x="3478" y="1486"/>
                  </a:lnTo>
                  <a:lnTo>
                    <a:pt x="3473" y="1489"/>
                  </a:lnTo>
                  <a:lnTo>
                    <a:pt x="3470" y="1494"/>
                  </a:lnTo>
                  <a:lnTo>
                    <a:pt x="3474" y="1501"/>
                  </a:lnTo>
                  <a:lnTo>
                    <a:pt x="3474" y="1506"/>
                  </a:lnTo>
                  <a:lnTo>
                    <a:pt x="3465" y="1515"/>
                  </a:lnTo>
                  <a:lnTo>
                    <a:pt x="3464" y="1519"/>
                  </a:lnTo>
                  <a:lnTo>
                    <a:pt x="3465" y="1522"/>
                  </a:lnTo>
                  <a:lnTo>
                    <a:pt x="3465" y="1523"/>
                  </a:lnTo>
                  <a:lnTo>
                    <a:pt x="3464" y="1530"/>
                  </a:lnTo>
                  <a:lnTo>
                    <a:pt x="3464" y="1532"/>
                  </a:lnTo>
                  <a:lnTo>
                    <a:pt x="3470" y="1539"/>
                  </a:lnTo>
                  <a:lnTo>
                    <a:pt x="3470" y="1544"/>
                  </a:lnTo>
                  <a:lnTo>
                    <a:pt x="3468" y="1559"/>
                  </a:lnTo>
                  <a:lnTo>
                    <a:pt x="3468" y="1564"/>
                  </a:lnTo>
                  <a:lnTo>
                    <a:pt x="3465" y="1569"/>
                  </a:lnTo>
                  <a:lnTo>
                    <a:pt x="3465" y="1580"/>
                  </a:lnTo>
                  <a:lnTo>
                    <a:pt x="3464" y="1584"/>
                  </a:lnTo>
                  <a:lnTo>
                    <a:pt x="3465" y="1590"/>
                  </a:lnTo>
                  <a:lnTo>
                    <a:pt x="3474" y="1588"/>
                  </a:lnTo>
                  <a:lnTo>
                    <a:pt x="3477" y="1590"/>
                  </a:lnTo>
                  <a:lnTo>
                    <a:pt x="3477" y="1598"/>
                  </a:lnTo>
                  <a:lnTo>
                    <a:pt x="3481" y="1605"/>
                  </a:lnTo>
                  <a:lnTo>
                    <a:pt x="3481" y="1610"/>
                  </a:lnTo>
                  <a:lnTo>
                    <a:pt x="3477" y="1614"/>
                  </a:lnTo>
                  <a:lnTo>
                    <a:pt x="3477" y="1617"/>
                  </a:lnTo>
                  <a:lnTo>
                    <a:pt x="3477" y="1622"/>
                  </a:lnTo>
                  <a:lnTo>
                    <a:pt x="3478" y="1625"/>
                  </a:lnTo>
                  <a:lnTo>
                    <a:pt x="3477" y="1631"/>
                  </a:lnTo>
                  <a:lnTo>
                    <a:pt x="3481" y="1638"/>
                  </a:lnTo>
                  <a:lnTo>
                    <a:pt x="3482" y="1643"/>
                  </a:lnTo>
                  <a:lnTo>
                    <a:pt x="3481" y="1655"/>
                  </a:lnTo>
                  <a:lnTo>
                    <a:pt x="3485" y="1656"/>
                  </a:lnTo>
                  <a:lnTo>
                    <a:pt x="3482" y="1666"/>
                  </a:lnTo>
                  <a:lnTo>
                    <a:pt x="3482" y="1668"/>
                  </a:lnTo>
                  <a:lnTo>
                    <a:pt x="3478" y="1666"/>
                  </a:lnTo>
                  <a:lnTo>
                    <a:pt x="3474" y="1668"/>
                  </a:lnTo>
                  <a:lnTo>
                    <a:pt x="3477" y="1676"/>
                  </a:lnTo>
                  <a:lnTo>
                    <a:pt x="3473" y="1683"/>
                  </a:lnTo>
                  <a:lnTo>
                    <a:pt x="3470" y="1693"/>
                  </a:lnTo>
                  <a:lnTo>
                    <a:pt x="3465" y="1697"/>
                  </a:lnTo>
                  <a:lnTo>
                    <a:pt x="3464" y="1704"/>
                  </a:lnTo>
                  <a:lnTo>
                    <a:pt x="3470" y="1709"/>
                  </a:lnTo>
                  <a:lnTo>
                    <a:pt x="3470" y="1713"/>
                  </a:lnTo>
                  <a:lnTo>
                    <a:pt x="3468" y="1713"/>
                  </a:lnTo>
                  <a:lnTo>
                    <a:pt x="3461" y="1710"/>
                  </a:lnTo>
                  <a:lnTo>
                    <a:pt x="3460" y="1713"/>
                  </a:lnTo>
                  <a:lnTo>
                    <a:pt x="3457" y="1717"/>
                  </a:lnTo>
                  <a:lnTo>
                    <a:pt x="3460" y="1721"/>
                  </a:lnTo>
                  <a:lnTo>
                    <a:pt x="3460" y="1730"/>
                  </a:lnTo>
                  <a:lnTo>
                    <a:pt x="3474" y="1728"/>
                  </a:lnTo>
                  <a:lnTo>
                    <a:pt x="3477" y="1730"/>
                  </a:lnTo>
                  <a:lnTo>
                    <a:pt x="3477" y="1734"/>
                  </a:lnTo>
                  <a:lnTo>
                    <a:pt x="3474" y="1738"/>
                  </a:lnTo>
                  <a:lnTo>
                    <a:pt x="3477" y="1747"/>
                  </a:lnTo>
                  <a:lnTo>
                    <a:pt x="3481" y="1747"/>
                  </a:lnTo>
                  <a:lnTo>
                    <a:pt x="3478" y="1754"/>
                  </a:lnTo>
                  <a:lnTo>
                    <a:pt x="3482" y="1758"/>
                  </a:lnTo>
                  <a:lnTo>
                    <a:pt x="3482" y="1767"/>
                  </a:lnTo>
                  <a:lnTo>
                    <a:pt x="3481" y="1771"/>
                  </a:lnTo>
                  <a:lnTo>
                    <a:pt x="3487" y="1771"/>
                  </a:lnTo>
                  <a:lnTo>
                    <a:pt x="3482" y="1779"/>
                  </a:lnTo>
                  <a:lnTo>
                    <a:pt x="3482" y="1783"/>
                  </a:lnTo>
                  <a:lnTo>
                    <a:pt x="3485" y="1786"/>
                  </a:lnTo>
                  <a:lnTo>
                    <a:pt x="3487" y="1786"/>
                  </a:lnTo>
                  <a:lnTo>
                    <a:pt x="3490" y="1779"/>
                  </a:lnTo>
                  <a:lnTo>
                    <a:pt x="3495" y="1779"/>
                  </a:lnTo>
                  <a:lnTo>
                    <a:pt x="3498" y="1779"/>
                  </a:lnTo>
                  <a:lnTo>
                    <a:pt x="3498" y="1782"/>
                  </a:lnTo>
                  <a:lnTo>
                    <a:pt x="3491" y="1786"/>
                  </a:lnTo>
                  <a:lnTo>
                    <a:pt x="3491" y="1788"/>
                  </a:lnTo>
                  <a:lnTo>
                    <a:pt x="3502" y="1792"/>
                  </a:lnTo>
                  <a:lnTo>
                    <a:pt x="3514" y="1792"/>
                  </a:lnTo>
                  <a:lnTo>
                    <a:pt x="3518" y="1791"/>
                  </a:lnTo>
                  <a:lnTo>
                    <a:pt x="3519" y="1795"/>
                  </a:lnTo>
                  <a:lnTo>
                    <a:pt x="3519" y="1799"/>
                  </a:lnTo>
                  <a:lnTo>
                    <a:pt x="3522" y="1803"/>
                  </a:lnTo>
                  <a:lnTo>
                    <a:pt x="3522" y="1808"/>
                  </a:lnTo>
                  <a:lnTo>
                    <a:pt x="3519" y="1812"/>
                  </a:lnTo>
                  <a:lnTo>
                    <a:pt x="3518" y="1817"/>
                  </a:lnTo>
                  <a:lnTo>
                    <a:pt x="3515" y="1824"/>
                  </a:lnTo>
                  <a:lnTo>
                    <a:pt x="3515" y="1837"/>
                  </a:lnTo>
                  <a:lnTo>
                    <a:pt x="3509" y="1840"/>
                  </a:lnTo>
                  <a:lnTo>
                    <a:pt x="3505" y="1846"/>
                  </a:lnTo>
                  <a:lnTo>
                    <a:pt x="3502" y="1846"/>
                  </a:lnTo>
                  <a:lnTo>
                    <a:pt x="3498" y="1844"/>
                  </a:lnTo>
                  <a:lnTo>
                    <a:pt x="3494" y="1846"/>
                  </a:lnTo>
                  <a:lnTo>
                    <a:pt x="3495" y="1853"/>
                  </a:lnTo>
                  <a:lnTo>
                    <a:pt x="3499" y="1854"/>
                  </a:lnTo>
                  <a:lnTo>
                    <a:pt x="3499" y="1857"/>
                  </a:lnTo>
                  <a:lnTo>
                    <a:pt x="3498" y="1861"/>
                  </a:lnTo>
                  <a:lnTo>
                    <a:pt x="3490" y="1863"/>
                  </a:lnTo>
                  <a:lnTo>
                    <a:pt x="3487" y="1866"/>
                  </a:lnTo>
                  <a:lnTo>
                    <a:pt x="3491" y="1874"/>
                  </a:lnTo>
                  <a:lnTo>
                    <a:pt x="3494" y="1875"/>
                  </a:lnTo>
                  <a:lnTo>
                    <a:pt x="3494" y="1880"/>
                  </a:lnTo>
                  <a:lnTo>
                    <a:pt x="3491" y="1891"/>
                  </a:lnTo>
                  <a:lnTo>
                    <a:pt x="3494" y="1899"/>
                  </a:lnTo>
                  <a:lnTo>
                    <a:pt x="3491" y="1904"/>
                  </a:lnTo>
                  <a:lnTo>
                    <a:pt x="3490" y="1908"/>
                  </a:lnTo>
                  <a:lnTo>
                    <a:pt x="3491" y="1908"/>
                  </a:lnTo>
                  <a:lnTo>
                    <a:pt x="3495" y="1912"/>
                  </a:lnTo>
                  <a:lnTo>
                    <a:pt x="3495" y="1916"/>
                  </a:lnTo>
                  <a:lnTo>
                    <a:pt x="3495" y="1925"/>
                  </a:lnTo>
                  <a:lnTo>
                    <a:pt x="3491" y="1932"/>
                  </a:lnTo>
                  <a:lnTo>
                    <a:pt x="3490" y="1933"/>
                  </a:lnTo>
                  <a:lnTo>
                    <a:pt x="3490" y="1945"/>
                  </a:lnTo>
                  <a:lnTo>
                    <a:pt x="3487" y="1948"/>
                  </a:lnTo>
                  <a:lnTo>
                    <a:pt x="3482" y="1953"/>
                  </a:lnTo>
                  <a:lnTo>
                    <a:pt x="3478" y="1957"/>
                  </a:lnTo>
                  <a:lnTo>
                    <a:pt x="3477" y="1962"/>
                  </a:lnTo>
                  <a:lnTo>
                    <a:pt x="3470" y="1966"/>
                  </a:lnTo>
                  <a:lnTo>
                    <a:pt x="3470" y="1974"/>
                  </a:lnTo>
                  <a:lnTo>
                    <a:pt x="3473" y="1983"/>
                  </a:lnTo>
                  <a:lnTo>
                    <a:pt x="3470" y="1987"/>
                  </a:lnTo>
                  <a:lnTo>
                    <a:pt x="3465" y="1990"/>
                  </a:lnTo>
                  <a:lnTo>
                    <a:pt x="3461" y="1998"/>
                  </a:lnTo>
                  <a:lnTo>
                    <a:pt x="3456" y="2006"/>
                  </a:lnTo>
                  <a:lnTo>
                    <a:pt x="3447" y="2010"/>
                  </a:lnTo>
                  <a:lnTo>
                    <a:pt x="3440" y="2018"/>
                  </a:lnTo>
                  <a:lnTo>
                    <a:pt x="3437" y="2039"/>
                  </a:lnTo>
                  <a:lnTo>
                    <a:pt x="3433" y="2045"/>
                  </a:lnTo>
                  <a:lnTo>
                    <a:pt x="3432" y="2056"/>
                  </a:lnTo>
                  <a:lnTo>
                    <a:pt x="3427" y="2069"/>
                  </a:lnTo>
                  <a:lnTo>
                    <a:pt x="3420" y="2078"/>
                  </a:lnTo>
                  <a:lnTo>
                    <a:pt x="3416" y="2076"/>
                  </a:lnTo>
                  <a:lnTo>
                    <a:pt x="3412" y="2078"/>
                  </a:lnTo>
                  <a:lnTo>
                    <a:pt x="3410" y="2078"/>
                  </a:lnTo>
                  <a:lnTo>
                    <a:pt x="3407" y="2080"/>
                  </a:lnTo>
                  <a:lnTo>
                    <a:pt x="3406" y="2085"/>
                  </a:lnTo>
                  <a:lnTo>
                    <a:pt x="3412" y="2093"/>
                  </a:lnTo>
                  <a:lnTo>
                    <a:pt x="3410" y="2103"/>
                  </a:lnTo>
                  <a:lnTo>
                    <a:pt x="3412" y="2107"/>
                  </a:lnTo>
                  <a:lnTo>
                    <a:pt x="3410" y="2114"/>
                  </a:lnTo>
                  <a:lnTo>
                    <a:pt x="3415" y="2123"/>
                  </a:lnTo>
                  <a:lnTo>
                    <a:pt x="3415" y="2126"/>
                  </a:lnTo>
                  <a:lnTo>
                    <a:pt x="3415" y="2131"/>
                  </a:lnTo>
                  <a:lnTo>
                    <a:pt x="3415" y="2134"/>
                  </a:lnTo>
                  <a:lnTo>
                    <a:pt x="3415" y="2138"/>
                  </a:lnTo>
                  <a:lnTo>
                    <a:pt x="3415" y="2147"/>
                  </a:lnTo>
                  <a:lnTo>
                    <a:pt x="3415" y="2151"/>
                  </a:lnTo>
                  <a:lnTo>
                    <a:pt x="3407" y="2157"/>
                  </a:lnTo>
                  <a:lnTo>
                    <a:pt x="3407" y="2164"/>
                  </a:lnTo>
                  <a:lnTo>
                    <a:pt x="3412" y="2170"/>
                  </a:lnTo>
                  <a:lnTo>
                    <a:pt x="3412" y="2179"/>
                  </a:lnTo>
                  <a:lnTo>
                    <a:pt x="3419" y="2194"/>
                  </a:lnTo>
                  <a:lnTo>
                    <a:pt x="3416" y="2201"/>
                  </a:lnTo>
                  <a:lnTo>
                    <a:pt x="3415" y="2205"/>
                  </a:lnTo>
                  <a:lnTo>
                    <a:pt x="3406" y="2211"/>
                  </a:lnTo>
                  <a:lnTo>
                    <a:pt x="3399" y="2211"/>
                  </a:lnTo>
                  <a:lnTo>
                    <a:pt x="3395" y="2206"/>
                  </a:lnTo>
                  <a:lnTo>
                    <a:pt x="3393" y="2206"/>
                  </a:lnTo>
                  <a:lnTo>
                    <a:pt x="3391" y="2206"/>
                  </a:lnTo>
                  <a:lnTo>
                    <a:pt x="3391" y="2211"/>
                  </a:lnTo>
                  <a:lnTo>
                    <a:pt x="3393" y="2219"/>
                  </a:lnTo>
                  <a:lnTo>
                    <a:pt x="3393" y="2226"/>
                  </a:lnTo>
                  <a:lnTo>
                    <a:pt x="3388" y="2230"/>
                  </a:lnTo>
                  <a:lnTo>
                    <a:pt x="3383" y="2239"/>
                  </a:lnTo>
                  <a:lnTo>
                    <a:pt x="3378" y="2252"/>
                  </a:lnTo>
                  <a:lnTo>
                    <a:pt x="3374" y="2264"/>
                  </a:lnTo>
                  <a:lnTo>
                    <a:pt x="3371" y="2269"/>
                  </a:lnTo>
                  <a:lnTo>
                    <a:pt x="3374" y="2280"/>
                  </a:lnTo>
                  <a:lnTo>
                    <a:pt x="3371" y="2286"/>
                  </a:lnTo>
                  <a:lnTo>
                    <a:pt x="3366" y="2288"/>
                  </a:lnTo>
                  <a:lnTo>
                    <a:pt x="3369" y="2297"/>
                  </a:lnTo>
                  <a:lnTo>
                    <a:pt x="3369" y="2300"/>
                  </a:lnTo>
                  <a:lnTo>
                    <a:pt x="3366" y="2304"/>
                  </a:lnTo>
                  <a:lnTo>
                    <a:pt x="3365" y="2308"/>
                  </a:lnTo>
                  <a:lnTo>
                    <a:pt x="3369" y="2314"/>
                  </a:lnTo>
                  <a:lnTo>
                    <a:pt x="3369" y="2318"/>
                  </a:lnTo>
                  <a:lnTo>
                    <a:pt x="3374" y="2322"/>
                  </a:lnTo>
                  <a:lnTo>
                    <a:pt x="3375" y="2327"/>
                  </a:lnTo>
                  <a:lnTo>
                    <a:pt x="3374" y="2334"/>
                  </a:lnTo>
                  <a:lnTo>
                    <a:pt x="3375" y="2342"/>
                  </a:lnTo>
                  <a:lnTo>
                    <a:pt x="3365" y="2359"/>
                  </a:lnTo>
                  <a:lnTo>
                    <a:pt x="3366" y="2370"/>
                  </a:lnTo>
                  <a:lnTo>
                    <a:pt x="3358" y="2387"/>
                  </a:lnTo>
                  <a:lnTo>
                    <a:pt x="3357" y="2387"/>
                  </a:lnTo>
                  <a:lnTo>
                    <a:pt x="3354" y="2392"/>
                  </a:lnTo>
                  <a:lnTo>
                    <a:pt x="3357" y="2397"/>
                  </a:lnTo>
                  <a:lnTo>
                    <a:pt x="3357" y="2400"/>
                  </a:lnTo>
                  <a:lnTo>
                    <a:pt x="3354" y="2404"/>
                  </a:lnTo>
                  <a:lnTo>
                    <a:pt x="3352" y="2407"/>
                  </a:lnTo>
                  <a:lnTo>
                    <a:pt x="3349" y="2411"/>
                  </a:lnTo>
                  <a:lnTo>
                    <a:pt x="3348" y="2413"/>
                  </a:lnTo>
                  <a:lnTo>
                    <a:pt x="3348" y="2420"/>
                  </a:lnTo>
                  <a:lnTo>
                    <a:pt x="3352" y="2426"/>
                  </a:lnTo>
                  <a:lnTo>
                    <a:pt x="3349" y="2430"/>
                  </a:lnTo>
                  <a:lnTo>
                    <a:pt x="3344" y="2434"/>
                  </a:lnTo>
                  <a:lnTo>
                    <a:pt x="3337" y="2445"/>
                  </a:lnTo>
                  <a:lnTo>
                    <a:pt x="3337" y="2451"/>
                  </a:lnTo>
                  <a:lnTo>
                    <a:pt x="3337" y="2455"/>
                  </a:lnTo>
                  <a:lnTo>
                    <a:pt x="3335" y="2462"/>
                  </a:lnTo>
                  <a:lnTo>
                    <a:pt x="3340" y="2467"/>
                  </a:lnTo>
                  <a:lnTo>
                    <a:pt x="3340" y="2469"/>
                  </a:lnTo>
                  <a:lnTo>
                    <a:pt x="3337" y="2469"/>
                  </a:lnTo>
                  <a:lnTo>
                    <a:pt x="3324" y="2478"/>
                  </a:lnTo>
                  <a:lnTo>
                    <a:pt x="3321" y="2478"/>
                  </a:lnTo>
                  <a:lnTo>
                    <a:pt x="3317" y="2484"/>
                  </a:lnTo>
                  <a:lnTo>
                    <a:pt x="3317" y="2491"/>
                  </a:lnTo>
                  <a:lnTo>
                    <a:pt x="3303" y="2499"/>
                  </a:lnTo>
                  <a:lnTo>
                    <a:pt x="3287" y="2508"/>
                  </a:lnTo>
                  <a:lnTo>
                    <a:pt x="3279" y="2509"/>
                  </a:lnTo>
                  <a:lnTo>
                    <a:pt x="3272" y="2508"/>
                  </a:lnTo>
                  <a:lnTo>
                    <a:pt x="3270" y="2503"/>
                  </a:lnTo>
                  <a:lnTo>
                    <a:pt x="3267" y="2492"/>
                  </a:lnTo>
                  <a:lnTo>
                    <a:pt x="3262" y="2488"/>
                  </a:lnTo>
                  <a:lnTo>
                    <a:pt x="3258" y="2488"/>
                  </a:lnTo>
                  <a:lnTo>
                    <a:pt x="3255" y="2492"/>
                  </a:lnTo>
                  <a:lnTo>
                    <a:pt x="3250" y="2496"/>
                  </a:lnTo>
                  <a:lnTo>
                    <a:pt x="3245" y="2500"/>
                  </a:lnTo>
                  <a:lnTo>
                    <a:pt x="3238" y="2496"/>
                  </a:lnTo>
                  <a:lnTo>
                    <a:pt x="3229" y="2499"/>
                  </a:lnTo>
                  <a:lnTo>
                    <a:pt x="3225" y="2508"/>
                  </a:lnTo>
                  <a:lnTo>
                    <a:pt x="3221" y="2508"/>
                  </a:lnTo>
                  <a:lnTo>
                    <a:pt x="3219" y="2512"/>
                  </a:lnTo>
                  <a:lnTo>
                    <a:pt x="3214" y="2516"/>
                  </a:lnTo>
                  <a:lnTo>
                    <a:pt x="3201" y="2515"/>
                  </a:lnTo>
                  <a:lnTo>
                    <a:pt x="3200" y="2516"/>
                  </a:lnTo>
                  <a:lnTo>
                    <a:pt x="3195" y="2520"/>
                  </a:lnTo>
                  <a:lnTo>
                    <a:pt x="3191" y="2532"/>
                  </a:lnTo>
                  <a:lnTo>
                    <a:pt x="3183" y="2533"/>
                  </a:lnTo>
                  <a:lnTo>
                    <a:pt x="3176" y="2549"/>
                  </a:lnTo>
                  <a:lnTo>
                    <a:pt x="3174" y="2550"/>
                  </a:lnTo>
                  <a:lnTo>
                    <a:pt x="3166" y="2550"/>
                  </a:lnTo>
                  <a:lnTo>
                    <a:pt x="3159" y="2554"/>
                  </a:lnTo>
                  <a:lnTo>
                    <a:pt x="3159" y="2563"/>
                  </a:lnTo>
                  <a:lnTo>
                    <a:pt x="3154" y="2570"/>
                  </a:lnTo>
                  <a:lnTo>
                    <a:pt x="3154" y="2577"/>
                  </a:lnTo>
                  <a:lnTo>
                    <a:pt x="3156" y="2581"/>
                  </a:lnTo>
                  <a:lnTo>
                    <a:pt x="3161" y="2583"/>
                  </a:lnTo>
                  <a:lnTo>
                    <a:pt x="3161" y="2585"/>
                  </a:lnTo>
                  <a:lnTo>
                    <a:pt x="3154" y="2590"/>
                  </a:lnTo>
                  <a:lnTo>
                    <a:pt x="3150" y="2591"/>
                  </a:lnTo>
                  <a:lnTo>
                    <a:pt x="3147" y="2598"/>
                  </a:lnTo>
                  <a:lnTo>
                    <a:pt x="3147" y="2608"/>
                  </a:lnTo>
                  <a:lnTo>
                    <a:pt x="3151" y="2612"/>
                  </a:lnTo>
                  <a:lnTo>
                    <a:pt x="3151" y="2616"/>
                  </a:lnTo>
                  <a:lnTo>
                    <a:pt x="3143" y="2631"/>
                  </a:lnTo>
                  <a:lnTo>
                    <a:pt x="3143" y="2632"/>
                  </a:lnTo>
                  <a:lnTo>
                    <a:pt x="3146" y="2636"/>
                  </a:lnTo>
                  <a:lnTo>
                    <a:pt x="3146" y="2639"/>
                  </a:lnTo>
                  <a:lnTo>
                    <a:pt x="3142" y="2645"/>
                  </a:lnTo>
                  <a:lnTo>
                    <a:pt x="3143" y="2652"/>
                  </a:lnTo>
                  <a:lnTo>
                    <a:pt x="3143" y="2653"/>
                  </a:lnTo>
                  <a:lnTo>
                    <a:pt x="3143" y="2656"/>
                  </a:lnTo>
                  <a:lnTo>
                    <a:pt x="3142" y="2657"/>
                  </a:lnTo>
                  <a:lnTo>
                    <a:pt x="3134" y="2660"/>
                  </a:lnTo>
                  <a:lnTo>
                    <a:pt x="3133" y="2665"/>
                  </a:lnTo>
                  <a:lnTo>
                    <a:pt x="3133" y="2666"/>
                  </a:lnTo>
                  <a:lnTo>
                    <a:pt x="3134" y="2673"/>
                  </a:lnTo>
                  <a:lnTo>
                    <a:pt x="3134" y="2677"/>
                  </a:lnTo>
                  <a:lnTo>
                    <a:pt x="3130" y="2677"/>
                  </a:lnTo>
                  <a:lnTo>
                    <a:pt x="3126" y="2677"/>
                  </a:lnTo>
                  <a:lnTo>
                    <a:pt x="3125" y="2670"/>
                  </a:lnTo>
                  <a:lnTo>
                    <a:pt x="3120" y="2670"/>
                  </a:lnTo>
                  <a:lnTo>
                    <a:pt x="3120" y="2673"/>
                  </a:lnTo>
                  <a:lnTo>
                    <a:pt x="3118" y="2673"/>
                  </a:lnTo>
                  <a:lnTo>
                    <a:pt x="3120" y="2679"/>
                  </a:lnTo>
                  <a:lnTo>
                    <a:pt x="3126" y="2697"/>
                  </a:lnTo>
                  <a:lnTo>
                    <a:pt x="3126" y="2701"/>
                  </a:lnTo>
                  <a:lnTo>
                    <a:pt x="3125" y="2707"/>
                  </a:lnTo>
                  <a:lnTo>
                    <a:pt x="3122" y="2710"/>
                  </a:lnTo>
                  <a:lnTo>
                    <a:pt x="3112" y="2728"/>
                  </a:lnTo>
                  <a:lnTo>
                    <a:pt x="3112" y="2732"/>
                  </a:lnTo>
                  <a:lnTo>
                    <a:pt x="3102" y="2737"/>
                  </a:lnTo>
                  <a:lnTo>
                    <a:pt x="3096" y="2748"/>
                  </a:lnTo>
                  <a:lnTo>
                    <a:pt x="3093" y="2752"/>
                  </a:lnTo>
                  <a:lnTo>
                    <a:pt x="3088" y="2759"/>
                  </a:lnTo>
                  <a:lnTo>
                    <a:pt x="3085" y="2765"/>
                  </a:lnTo>
                  <a:lnTo>
                    <a:pt x="3084" y="2768"/>
                  </a:lnTo>
                  <a:lnTo>
                    <a:pt x="3077" y="2761"/>
                  </a:lnTo>
                  <a:lnTo>
                    <a:pt x="3064" y="2761"/>
                  </a:lnTo>
                  <a:lnTo>
                    <a:pt x="3062" y="2765"/>
                  </a:lnTo>
                  <a:lnTo>
                    <a:pt x="3062" y="2769"/>
                  </a:lnTo>
                  <a:lnTo>
                    <a:pt x="3062" y="2772"/>
                  </a:lnTo>
                  <a:lnTo>
                    <a:pt x="3058" y="2769"/>
                  </a:lnTo>
                  <a:lnTo>
                    <a:pt x="3054" y="2772"/>
                  </a:lnTo>
                  <a:lnTo>
                    <a:pt x="3050" y="2782"/>
                  </a:lnTo>
                  <a:lnTo>
                    <a:pt x="3044" y="2785"/>
                  </a:lnTo>
                  <a:lnTo>
                    <a:pt x="3030" y="2786"/>
                  </a:lnTo>
                  <a:lnTo>
                    <a:pt x="3023" y="2785"/>
                  </a:lnTo>
                  <a:lnTo>
                    <a:pt x="3019" y="2785"/>
                  </a:lnTo>
                  <a:lnTo>
                    <a:pt x="3017" y="2786"/>
                  </a:lnTo>
                  <a:lnTo>
                    <a:pt x="3014" y="2785"/>
                  </a:lnTo>
                  <a:lnTo>
                    <a:pt x="3009" y="2789"/>
                  </a:lnTo>
                  <a:lnTo>
                    <a:pt x="2986" y="2785"/>
                  </a:lnTo>
                  <a:lnTo>
                    <a:pt x="2982" y="2786"/>
                  </a:lnTo>
                  <a:lnTo>
                    <a:pt x="2973" y="2786"/>
                  </a:lnTo>
                  <a:lnTo>
                    <a:pt x="2968" y="2786"/>
                  </a:lnTo>
                  <a:lnTo>
                    <a:pt x="2969" y="2793"/>
                  </a:lnTo>
                  <a:lnTo>
                    <a:pt x="2968" y="2802"/>
                  </a:lnTo>
                  <a:lnTo>
                    <a:pt x="2965" y="2802"/>
                  </a:lnTo>
                  <a:lnTo>
                    <a:pt x="2965" y="2806"/>
                  </a:lnTo>
                  <a:lnTo>
                    <a:pt x="2956" y="2813"/>
                  </a:lnTo>
                  <a:lnTo>
                    <a:pt x="2956" y="2819"/>
                  </a:lnTo>
                  <a:lnTo>
                    <a:pt x="2955" y="2822"/>
                  </a:lnTo>
                  <a:lnTo>
                    <a:pt x="2951" y="2826"/>
                  </a:lnTo>
                  <a:lnTo>
                    <a:pt x="2948" y="2831"/>
                  </a:lnTo>
                  <a:lnTo>
                    <a:pt x="2946" y="2836"/>
                  </a:lnTo>
                  <a:lnTo>
                    <a:pt x="2946" y="2838"/>
                  </a:lnTo>
                  <a:lnTo>
                    <a:pt x="2944" y="2844"/>
                  </a:lnTo>
                  <a:lnTo>
                    <a:pt x="2944" y="2847"/>
                  </a:lnTo>
                  <a:lnTo>
                    <a:pt x="2938" y="2851"/>
                  </a:lnTo>
                  <a:lnTo>
                    <a:pt x="2935" y="2848"/>
                  </a:lnTo>
                  <a:lnTo>
                    <a:pt x="2932" y="2851"/>
                  </a:lnTo>
                  <a:lnTo>
                    <a:pt x="2931" y="2854"/>
                  </a:lnTo>
                  <a:lnTo>
                    <a:pt x="2928" y="2855"/>
                  </a:lnTo>
                  <a:lnTo>
                    <a:pt x="2922" y="2854"/>
                  </a:lnTo>
                  <a:lnTo>
                    <a:pt x="2910" y="2860"/>
                  </a:lnTo>
                  <a:lnTo>
                    <a:pt x="2903" y="2864"/>
                  </a:lnTo>
                  <a:lnTo>
                    <a:pt x="2898" y="2864"/>
                  </a:lnTo>
                  <a:lnTo>
                    <a:pt x="2894" y="2867"/>
                  </a:lnTo>
                  <a:lnTo>
                    <a:pt x="2893" y="2868"/>
                  </a:lnTo>
                  <a:lnTo>
                    <a:pt x="2890" y="2868"/>
                  </a:lnTo>
                  <a:lnTo>
                    <a:pt x="2886" y="2867"/>
                  </a:lnTo>
                  <a:lnTo>
                    <a:pt x="2881" y="2868"/>
                  </a:lnTo>
                  <a:lnTo>
                    <a:pt x="2881" y="2875"/>
                  </a:lnTo>
                  <a:lnTo>
                    <a:pt x="2874" y="2877"/>
                  </a:lnTo>
                  <a:lnTo>
                    <a:pt x="2877" y="2881"/>
                  </a:lnTo>
                  <a:lnTo>
                    <a:pt x="2874" y="2885"/>
                  </a:lnTo>
                  <a:lnTo>
                    <a:pt x="2874" y="2896"/>
                  </a:lnTo>
                  <a:lnTo>
                    <a:pt x="2873" y="2896"/>
                  </a:lnTo>
                  <a:lnTo>
                    <a:pt x="2869" y="2896"/>
                  </a:lnTo>
                  <a:lnTo>
                    <a:pt x="2869" y="2898"/>
                  </a:lnTo>
                  <a:lnTo>
                    <a:pt x="2874" y="2908"/>
                  </a:lnTo>
                  <a:lnTo>
                    <a:pt x="2874" y="2909"/>
                  </a:lnTo>
                  <a:lnTo>
                    <a:pt x="2873" y="2909"/>
                  </a:lnTo>
                  <a:lnTo>
                    <a:pt x="2870" y="2909"/>
                  </a:lnTo>
                  <a:lnTo>
                    <a:pt x="2866" y="2905"/>
                  </a:lnTo>
                  <a:lnTo>
                    <a:pt x="2864" y="2905"/>
                  </a:lnTo>
                  <a:lnTo>
                    <a:pt x="2862" y="2909"/>
                  </a:lnTo>
                  <a:lnTo>
                    <a:pt x="2862" y="2912"/>
                  </a:lnTo>
                  <a:lnTo>
                    <a:pt x="2856" y="2912"/>
                  </a:lnTo>
                  <a:lnTo>
                    <a:pt x="2852" y="2916"/>
                  </a:lnTo>
                  <a:lnTo>
                    <a:pt x="2847" y="2916"/>
                  </a:lnTo>
                  <a:lnTo>
                    <a:pt x="2843" y="2916"/>
                  </a:lnTo>
                  <a:lnTo>
                    <a:pt x="2843" y="2913"/>
                  </a:lnTo>
                  <a:lnTo>
                    <a:pt x="2840" y="2913"/>
                  </a:lnTo>
                  <a:lnTo>
                    <a:pt x="2835" y="2918"/>
                  </a:lnTo>
                  <a:lnTo>
                    <a:pt x="2835" y="2922"/>
                  </a:lnTo>
                  <a:lnTo>
                    <a:pt x="2832" y="2922"/>
                  </a:lnTo>
                  <a:lnTo>
                    <a:pt x="2830" y="2926"/>
                  </a:lnTo>
                  <a:lnTo>
                    <a:pt x="2832" y="2929"/>
                  </a:lnTo>
                  <a:lnTo>
                    <a:pt x="2832" y="2930"/>
                  </a:lnTo>
                  <a:lnTo>
                    <a:pt x="2832" y="2935"/>
                  </a:lnTo>
                  <a:lnTo>
                    <a:pt x="2830" y="2937"/>
                  </a:lnTo>
                  <a:lnTo>
                    <a:pt x="2830" y="2939"/>
                  </a:lnTo>
                  <a:lnTo>
                    <a:pt x="2830" y="2943"/>
                  </a:lnTo>
                  <a:lnTo>
                    <a:pt x="2835" y="2947"/>
                  </a:lnTo>
                  <a:lnTo>
                    <a:pt x="2830" y="2950"/>
                  </a:lnTo>
                  <a:lnTo>
                    <a:pt x="2830" y="2952"/>
                  </a:lnTo>
                  <a:lnTo>
                    <a:pt x="2835" y="2956"/>
                  </a:lnTo>
                  <a:lnTo>
                    <a:pt x="2843" y="2956"/>
                  </a:lnTo>
                  <a:lnTo>
                    <a:pt x="2845" y="2956"/>
                  </a:lnTo>
                  <a:lnTo>
                    <a:pt x="2845" y="2959"/>
                  </a:lnTo>
                  <a:lnTo>
                    <a:pt x="2845" y="2963"/>
                  </a:lnTo>
                  <a:lnTo>
                    <a:pt x="2847" y="2966"/>
                  </a:lnTo>
                  <a:lnTo>
                    <a:pt x="2853" y="2970"/>
                  </a:lnTo>
                  <a:lnTo>
                    <a:pt x="2852" y="2971"/>
                  </a:lnTo>
                  <a:lnTo>
                    <a:pt x="2852" y="2974"/>
                  </a:lnTo>
                  <a:lnTo>
                    <a:pt x="2853" y="2971"/>
                  </a:lnTo>
                  <a:lnTo>
                    <a:pt x="2857" y="2974"/>
                  </a:lnTo>
                  <a:lnTo>
                    <a:pt x="2853" y="2976"/>
                  </a:lnTo>
                  <a:lnTo>
                    <a:pt x="2856" y="2978"/>
                  </a:lnTo>
                  <a:lnTo>
                    <a:pt x="2856" y="2980"/>
                  </a:lnTo>
                  <a:lnTo>
                    <a:pt x="2856" y="2983"/>
                  </a:lnTo>
                  <a:lnTo>
                    <a:pt x="2853" y="2987"/>
                  </a:lnTo>
                  <a:lnTo>
                    <a:pt x="2852" y="2987"/>
                  </a:lnTo>
                  <a:lnTo>
                    <a:pt x="2847" y="2987"/>
                  </a:lnTo>
                  <a:lnTo>
                    <a:pt x="2847" y="2991"/>
                  </a:lnTo>
                  <a:lnTo>
                    <a:pt x="2849" y="2991"/>
                  </a:lnTo>
                  <a:lnTo>
                    <a:pt x="2849" y="2993"/>
                  </a:lnTo>
                  <a:lnTo>
                    <a:pt x="2849" y="2997"/>
                  </a:lnTo>
                  <a:lnTo>
                    <a:pt x="2847" y="3000"/>
                  </a:lnTo>
                  <a:lnTo>
                    <a:pt x="2847" y="3004"/>
                  </a:lnTo>
                  <a:lnTo>
                    <a:pt x="2843" y="3001"/>
                  </a:lnTo>
                  <a:lnTo>
                    <a:pt x="2843" y="3005"/>
                  </a:lnTo>
                  <a:lnTo>
                    <a:pt x="2839" y="3001"/>
                  </a:lnTo>
                  <a:lnTo>
                    <a:pt x="2836" y="3001"/>
                  </a:lnTo>
                  <a:lnTo>
                    <a:pt x="2836" y="3005"/>
                  </a:lnTo>
                  <a:lnTo>
                    <a:pt x="2839" y="3008"/>
                  </a:lnTo>
                  <a:lnTo>
                    <a:pt x="2835" y="3008"/>
                  </a:lnTo>
                  <a:lnTo>
                    <a:pt x="2836" y="3012"/>
                  </a:lnTo>
                  <a:lnTo>
                    <a:pt x="2835" y="3014"/>
                  </a:lnTo>
                  <a:lnTo>
                    <a:pt x="2830" y="3014"/>
                  </a:lnTo>
                  <a:lnTo>
                    <a:pt x="2826" y="3010"/>
                  </a:lnTo>
                  <a:lnTo>
                    <a:pt x="2823" y="3010"/>
                  </a:lnTo>
                  <a:lnTo>
                    <a:pt x="2826" y="3018"/>
                  </a:lnTo>
                  <a:lnTo>
                    <a:pt x="2819" y="3014"/>
                  </a:lnTo>
                  <a:lnTo>
                    <a:pt x="2816" y="3014"/>
                  </a:lnTo>
                  <a:lnTo>
                    <a:pt x="2815" y="3014"/>
                  </a:lnTo>
                  <a:lnTo>
                    <a:pt x="2816" y="3018"/>
                  </a:lnTo>
                  <a:lnTo>
                    <a:pt x="2815" y="3021"/>
                  </a:lnTo>
                  <a:lnTo>
                    <a:pt x="2815" y="3024"/>
                  </a:lnTo>
                  <a:lnTo>
                    <a:pt x="2819" y="3024"/>
                  </a:lnTo>
                  <a:lnTo>
                    <a:pt x="2821" y="3032"/>
                  </a:lnTo>
                  <a:lnTo>
                    <a:pt x="2819" y="3034"/>
                  </a:lnTo>
                  <a:lnTo>
                    <a:pt x="2816" y="3029"/>
                  </a:lnTo>
                  <a:lnTo>
                    <a:pt x="2815" y="3028"/>
                  </a:lnTo>
                  <a:lnTo>
                    <a:pt x="2812" y="3029"/>
                  </a:lnTo>
                  <a:lnTo>
                    <a:pt x="2811" y="3032"/>
                  </a:lnTo>
                  <a:lnTo>
                    <a:pt x="2815" y="3038"/>
                  </a:lnTo>
                  <a:lnTo>
                    <a:pt x="2812" y="3036"/>
                  </a:lnTo>
                  <a:lnTo>
                    <a:pt x="2808" y="3038"/>
                  </a:lnTo>
                  <a:lnTo>
                    <a:pt x="2804" y="3041"/>
                  </a:lnTo>
                  <a:lnTo>
                    <a:pt x="2804" y="3042"/>
                  </a:lnTo>
                  <a:lnTo>
                    <a:pt x="2808" y="3042"/>
                  </a:lnTo>
                  <a:lnTo>
                    <a:pt x="2806" y="3045"/>
                  </a:lnTo>
                  <a:lnTo>
                    <a:pt x="2806" y="3053"/>
                  </a:lnTo>
                  <a:lnTo>
                    <a:pt x="2802" y="3053"/>
                  </a:lnTo>
                  <a:lnTo>
                    <a:pt x="2799" y="3058"/>
                  </a:lnTo>
                  <a:lnTo>
                    <a:pt x="2799" y="3059"/>
                  </a:lnTo>
                  <a:lnTo>
                    <a:pt x="2799" y="3063"/>
                  </a:lnTo>
                  <a:lnTo>
                    <a:pt x="2798" y="3063"/>
                  </a:lnTo>
                  <a:lnTo>
                    <a:pt x="2795" y="3066"/>
                  </a:lnTo>
                  <a:lnTo>
                    <a:pt x="2794" y="3063"/>
                  </a:lnTo>
                  <a:lnTo>
                    <a:pt x="2787" y="3070"/>
                  </a:lnTo>
                  <a:lnTo>
                    <a:pt x="2785" y="3070"/>
                  </a:lnTo>
                  <a:lnTo>
                    <a:pt x="2785" y="3075"/>
                  </a:lnTo>
                  <a:lnTo>
                    <a:pt x="2782" y="3075"/>
                  </a:lnTo>
                  <a:lnTo>
                    <a:pt x="2782" y="3072"/>
                  </a:lnTo>
                  <a:lnTo>
                    <a:pt x="2781" y="3072"/>
                  </a:lnTo>
                  <a:lnTo>
                    <a:pt x="2778" y="3075"/>
                  </a:lnTo>
                  <a:lnTo>
                    <a:pt x="2777" y="3072"/>
                  </a:lnTo>
                  <a:lnTo>
                    <a:pt x="2774" y="3077"/>
                  </a:lnTo>
                  <a:lnTo>
                    <a:pt x="2770" y="3077"/>
                  </a:lnTo>
                  <a:lnTo>
                    <a:pt x="2765" y="3079"/>
                  </a:lnTo>
                  <a:lnTo>
                    <a:pt x="2768" y="3079"/>
                  </a:lnTo>
                  <a:lnTo>
                    <a:pt x="2765" y="3082"/>
                  </a:lnTo>
                  <a:lnTo>
                    <a:pt x="2761" y="3083"/>
                  </a:lnTo>
                  <a:lnTo>
                    <a:pt x="2761" y="3087"/>
                  </a:lnTo>
                  <a:lnTo>
                    <a:pt x="2758" y="3087"/>
                  </a:lnTo>
                  <a:lnTo>
                    <a:pt x="2757" y="3090"/>
                  </a:lnTo>
                  <a:lnTo>
                    <a:pt x="2754" y="3090"/>
                  </a:lnTo>
                  <a:lnTo>
                    <a:pt x="2754" y="3086"/>
                  </a:lnTo>
                  <a:lnTo>
                    <a:pt x="2753" y="3086"/>
                  </a:lnTo>
                  <a:lnTo>
                    <a:pt x="2753" y="3087"/>
                  </a:lnTo>
                  <a:lnTo>
                    <a:pt x="2750" y="3087"/>
                  </a:lnTo>
                  <a:lnTo>
                    <a:pt x="2754" y="3092"/>
                  </a:lnTo>
                  <a:lnTo>
                    <a:pt x="2753" y="3096"/>
                  </a:lnTo>
                  <a:lnTo>
                    <a:pt x="2754" y="3096"/>
                  </a:lnTo>
                  <a:lnTo>
                    <a:pt x="2754" y="3099"/>
                  </a:lnTo>
                  <a:lnTo>
                    <a:pt x="2746" y="3099"/>
                  </a:lnTo>
                  <a:lnTo>
                    <a:pt x="2748" y="3099"/>
                  </a:lnTo>
                  <a:lnTo>
                    <a:pt x="2750" y="3103"/>
                  </a:lnTo>
                  <a:lnTo>
                    <a:pt x="2748" y="3103"/>
                  </a:lnTo>
                  <a:lnTo>
                    <a:pt x="2748" y="3100"/>
                  </a:lnTo>
                  <a:lnTo>
                    <a:pt x="2746" y="3100"/>
                  </a:lnTo>
                  <a:lnTo>
                    <a:pt x="2746" y="3103"/>
                  </a:lnTo>
                  <a:lnTo>
                    <a:pt x="2746" y="3104"/>
                  </a:lnTo>
                  <a:lnTo>
                    <a:pt x="2744" y="3103"/>
                  </a:lnTo>
                  <a:lnTo>
                    <a:pt x="2744" y="3104"/>
                  </a:lnTo>
                  <a:lnTo>
                    <a:pt x="2741" y="3107"/>
                  </a:lnTo>
                  <a:lnTo>
                    <a:pt x="2740" y="3104"/>
                  </a:lnTo>
                  <a:lnTo>
                    <a:pt x="2736" y="3104"/>
                  </a:lnTo>
                  <a:lnTo>
                    <a:pt x="2733" y="3104"/>
                  </a:lnTo>
                  <a:lnTo>
                    <a:pt x="2731" y="3103"/>
                  </a:lnTo>
                  <a:lnTo>
                    <a:pt x="2729" y="3104"/>
                  </a:lnTo>
                  <a:lnTo>
                    <a:pt x="2729" y="3103"/>
                  </a:lnTo>
                  <a:lnTo>
                    <a:pt x="2727" y="3104"/>
                  </a:lnTo>
                  <a:lnTo>
                    <a:pt x="2727" y="3109"/>
                  </a:lnTo>
                  <a:lnTo>
                    <a:pt x="2729" y="3111"/>
                  </a:lnTo>
                  <a:lnTo>
                    <a:pt x="2727" y="3111"/>
                  </a:lnTo>
                  <a:lnTo>
                    <a:pt x="2727" y="3116"/>
                  </a:lnTo>
                  <a:lnTo>
                    <a:pt x="2724" y="3117"/>
                  </a:lnTo>
                  <a:lnTo>
                    <a:pt x="2723" y="3117"/>
                  </a:lnTo>
                  <a:lnTo>
                    <a:pt x="2723" y="3120"/>
                  </a:lnTo>
                  <a:lnTo>
                    <a:pt x="2720" y="3120"/>
                  </a:lnTo>
                  <a:lnTo>
                    <a:pt x="2720" y="3124"/>
                  </a:lnTo>
                  <a:lnTo>
                    <a:pt x="2720" y="3126"/>
                  </a:lnTo>
                  <a:lnTo>
                    <a:pt x="2720" y="3128"/>
                  </a:lnTo>
                  <a:lnTo>
                    <a:pt x="2720" y="3130"/>
                  </a:lnTo>
                  <a:lnTo>
                    <a:pt x="2719" y="3133"/>
                  </a:lnTo>
                  <a:lnTo>
                    <a:pt x="2719" y="3135"/>
                  </a:lnTo>
                  <a:lnTo>
                    <a:pt x="2716" y="3140"/>
                  </a:lnTo>
                  <a:lnTo>
                    <a:pt x="2716" y="3137"/>
                  </a:lnTo>
                  <a:lnTo>
                    <a:pt x="2714" y="3137"/>
                  </a:lnTo>
                  <a:lnTo>
                    <a:pt x="2714" y="3145"/>
                  </a:lnTo>
                  <a:lnTo>
                    <a:pt x="2716" y="3148"/>
                  </a:lnTo>
                  <a:lnTo>
                    <a:pt x="2714" y="3150"/>
                  </a:lnTo>
                  <a:lnTo>
                    <a:pt x="2714" y="3152"/>
                  </a:lnTo>
                  <a:lnTo>
                    <a:pt x="2714" y="3154"/>
                  </a:lnTo>
                  <a:lnTo>
                    <a:pt x="2712" y="3154"/>
                  </a:lnTo>
                  <a:lnTo>
                    <a:pt x="2714" y="3157"/>
                  </a:lnTo>
                  <a:lnTo>
                    <a:pt x="2712" y="3157"/>
                  </a:lnTo>
                  <a:lnTo>
                    <a:pt x="2712" y="3158"/>
                  </a:lnTo>
                  <a:lnTo>
                    <a:pt x="2709" y="3158"/>
                  </a:lnTo>
                  <a:lnTo>
                    <a:pt x="2712" y="3162"/>
                  </a:lnTo>
                  <a:lnTo>
                    <a:pt x="2709" y="3162"/>
                  </a:lnTo>
                  <a:lnTo>
                    <a:pt x="2709" y="3165"/>
                  </a:lnTo>
                  <a:lnTo>
                    <a:pt x="2712" y="3165"/>
                  </a:lnTo>
                  <a:lnTo>
                    <a:pt x="2712" y="3167"/>
                  </a:lnTo>
                  <a:lnTo>
                    <a:pt x="2712" y="3169"/>
                  </a:lnTo>
                  <a:lnTo>
                    <a:pt x="2712" y="3167"/>
                  </a:lnTo>
                  <a:lnTo>
                    <a:pt x="2714" y="3169"/>
                  </a:lnTo>
                  <a:lnTo>
                    <a:pt x="2714" y="3171"/>
                  </a:lnTo>
                  <a:lnTo>
                    <a:pt x="2712" y="3174"/>
                  </a:lnTo>
                  <a:lnTo>
                    <a:pt x="2709" y="3174"/>
                  </a:lnTo>
                  <a:lnTo>
                    <a:pt x="2709" y="3175"/>
                  </a:lnTo>
                  <a:lnTo>
                    <a:pt x="2709" y="3174"/>
                  </a:lnTo>
                  <a:lnTo>
                    <a:pt x="2709" y="3178"/>
                  </a:lnTo>
                  <a:lnTo>
                    <a:pt x="2707" y="3175"/>
                  </a:lnTo>
                  <a:lnTo>
                    <a:pt x="2705" y="3175"/>
                  </a:lnTo>
                  <a:lnTo>
                    <a:pt x="2707" y="3178"/>
                  </a:lnTo>
                  <a:lnTo>
                    <a:pt x="2703" y="3178"/>
                  </a:lnTo>
                  <a:lnTo>
                    <a:pt x="2705" y="3179"/>
                  </a:lnTo>
                  <a:lnTo>
                    <a:pt x="2703" y="3179"/>
                  </a:lnTo>
                  <a:lnTo>
                    <a:pt x="2703" y="3182"/>
                  </a:lnTo>
                  <a:lnTo>
                    <a:pt x="2700" y="3182"/>
                  </a:lnTo>
                  <a:lnTo>
                    <a:pt x="2699" y="3182"/>
                  </a:lnTo>
                  <a:lnTo>
                    <a:pt x="2700" y="3184"/>
                  </a:lnTo>
                  <a:lnTo>
                    <a:pt x="2699" y="3184"/>
                  </a:lnTo>
                  <a:lnTo>
                    <a:pt x="2696" y="3184"/>
                  </a:lnTo>
                  <a:lnTo>
                    <a:pt x="2695" y="3186"/>
                  </a:lnTo>
                  <a:lnTo>
                    <a:pt x="2695" y="3188"/>
                  </a:lnTo>
                  <a:lnTo>
                    <a:pt x="2695" y="3191"/>
                  </a:lnTo>
                  <a:lnTo>
                    <a:pt x="2692" y="3198"/>
                  </a:lnTo>
                  <a:lnTo>
                    <a:pt x="2690" y="3198"/>
                  </a:lnTo>
                  <a:lnTo>
                    <a:pt x="2690" y="3199"/>
                  </a:lnTo>
                  <a:lnTo>
                    <a:pt x="2688" y="3202"/>
                  </a:lnTo>
                  <a:lnTo>
                    <a:pt x="2686" y="3206"/>
                  </a:lnTo>
                  <a:lnTo>
                    <a:pt x="2683" y="3203"/>
                  </a:lnTo>
                  <a:lnTo>
                    <a:pt x="2682" y="3206"/>
                  </a:lnTo>
                  <a:lnTo>
                    <a:pt x="2682" y="3210"/>
                  </a:lnTo>
                  <a:lnTo>
                    <a:pt x="2679" y="3216"/>
                  </a:lnTo>
                  <a:lnTo>
                    <a:pt x="2679" y="3219"/>
                  </a:lnTo>
                  <a:lnTo>
                    <a:pt x="2679" y="3220"/>
                  </a:lnTo>
                  <a:lnTo>
                    <a:pt x="2678" y="3220"/>
                  </a:lnTo>
                  <a:lnTo>
                    <a:pt x="2678" y="3227"/>
                  </a:lnTo>
                  <a:lnTo>
                    <a:pt x="2675" y="3229"/>
                  </a:lnTo>
                  <a:lnTo>
                    <a:pt x="2673" y="3233"/>
                  </a:lnTo>
                  <a:lnTo>
                    <a:pt x="2669" y="3233"/>
                  </a:lnTo>
                  <a:lnTo>
                    <a:pt x="2671" y="3240"/>
                  </a:lnTo>
                  <a:lnTo>
                    <a:pt x="2666" y="3242"/>
                  </a:lnTo>
                  <a:lnTo>
                    <a:pt x="2666" y="3244"/>
                  </a:lnTo>
                  <a:lnTo>
                    <a:pt x="2662" y="3246"/>
                  </a:lnTo>
                  <a:lnTo>
                    <a:pt x="2662" y="3249"/>
                  </a:lnTo>
                  <a:lnTo>
                    <a:pt x="2662" y="3251"/>
                  </a:lnTo>
                  <a:lnTo>
                    <a:pt x="2665" y="3249"/>
                  </a:lnTo>
                  <a:lnTo>
                    <a:pt x="2665" y="3251"/>
                  </a:lnTo>
                  <a:lnTo>
                    <a:pt x="2666" y="3251"/>
                  </a:lnTo>
                  <a:lnTo>
                    <a:pt x="2665" y="3253"/>
                  </a:lnTo>
                  <a:lnTo>
                    <a:pt x="2665" y="3256"/>
                  </a:lnTo>
                  <a:lnTo>
                    <a:pt x="2662" y="3256"/>
                  </a:lnTo>
                  <a:lnTo>
                    <a:pt x="2666" y="3257"/>
                  </a:lnTo>
                  <a:lnTo>
                    <a:pt x="2669" y="3260"/>
                  </a:lnTo>
                  <a:lnTo>
                    <a:pt x="2666" y="3261"/>
                  </a:lnTo>
                  <a:lnTo>
                    <a:pt x="2669" y="3261"/>
                  </a:lnTo>
                  <a:lnTo>
                    <a:pt x="2669" y="3264"/>
                  </a:lnTo>
                  <a:lnTo>
                    <a:pt x="2666" y="3264"/>
                  </a:lnTo>
                  <a:lnTo>
                    <a:pt x="2666" y="3266"/>
                  </a:lnTo>
                  <a:lnTo>
                    <a:pt x="2666" y="3268"/>
                  </a:lnTo>
                  <a:lnTo>
                    <a:pt x="2671" y="3268"/>
                  </a:lnTo>
                  <a:lnTo>
                    <a:pt x="2669" y="3270"/>
                  </a:lnTo>
                  <a:lnTo>
                    <a:pt x="2666" y="3270"/>
                  </a:lnTo>
                  <a:lnTo>
                    <a:pt x="2669" y="3270"/>
                  </a:lnTo>
                  <a:lnTo>
                    <a:pt x="2669" y="3274"/>
                  </a:lnTo>
                  <a:lnTo>
                    <a:pt x="2666" y="3277"/>
                  </a:lnTo>
                  <a:lnTo>
                    <a:pt x="2666" y="3274"/>
                  </a:lnTo>
                  <a:lnTo>
                    <a:pt x="2666" y="3277"/>
                  </a:lnTo>
                  <a:lnTo>
                    <a:pt x="2665" y="3278"/>
                  </a:lnTo>
                  <a:lnTo>
                    <a:pt x="2666" y="3278"/>
                  </a:lnTo>
                  <a:lnTo>
                    <a:pt x="2666" y="3281"/>
                  </a:lnTo>
                  <a:lnTo>
                    <a:pt x="2665" y="3281"/>
                  </a:lnTo>
                  <a:lnTo>
                    <a:pt x="2665" y="3283"/>
                  </a:lnTo>
                  <a:lnTo>
                    <a:pt x="2662" y="3283"/>
                  </a:lnTo>
                  <a:lnTo>
                    <a:pt x="2662" y="3285"/>
                  </a:lnTo>
                  <a:lnTo>
                    <a:pt x="2661" y="3287"/>
                  </a:lnTo>
                  <a:lnTo>
                    <a:pt x="2658" y="3290"/>
                  </a:lnTo>
                  <a:lnTo>
                    <a:pt x="2661" y="3291"/>
                  </a:lnTo>
                  <a:lnTo>
                    <a:pt x="2658" y="3294"/>
                  </a:lnTo>
                  <a:lnTo>
                    <a:pt x="2661" y="3294"/>
                  </a:lnTo>
                  <a:lnTo>
                    <a:pt x="2661" y="3298"/>
                  </a:lnTo>
                  <a:lnTo>
                    <a:pt x="2661" y="3300"/>
                  </a:lnTo>
                  <a:lnTo>
                    <a:pt x="2661" y="3302"/>
                  </a:lnTo>
                  <a:lnTo>
                    <a:pt x="2661" y="3300"/>
                  </a:lnTo>
                  <a:lnTo>
                    <a:pt x="2658" y="3305"/>
                  </a:lnTo>
                  <a:lnTo>
                    <a:pt x="2658" y="3307"/>
                  </a:lnTo>
                  <a:lnTo>
                    <a:pt x="2656" y="3311"/>
                  </a:lnTo>
                  <a:lnTo>
                    <a:pt x="2656" y="3314"/>
                  </a:lnTo>
                  <a:lnTo>
                    <a:pt x="2656" y="3318"/>
                  </a:lnTo>
                  <a:lnTo>
                    <a:pt x="2656" y="3315"/>
                  </a:lnTo>
                  <a:lnTo>
                    <a:pt x="2656" y="3318"/>
                  </a:lnTo>
                  <a:lnTo>
                    <a:pt x="2654" y="3322"/>
                  </a:lnTo>
                  <a:lnTo>
                    <a:pt x="2654" y="3324"/>
                  </a:lnTo>
                  <a:lnTo>
                    <a:pt x="2656" y="3324"/>
                  </a:lnTo>
                  <a:lnTo>
                    <a:pt x="2654" y="3324"/>
                  </a:lnTo>
                  <a:lnTo>
                    <a:pt x="2654" y="3328"/>
                  </a:lnTo>
                  <a:lnTo>
                    <a:pt x="2656" y="3331"/>
                  </a:lnTo>
                  <a:lnTo>
                    <a:pt x="2654" y="3332"/>
                  </a:lnTo>
                  <a:lnTo>
                    <a:pt x="2656" y="3335"/>
                  </a:lnTo>
                  <a:lnTo>
                    <a:pt x="2656" y="3336"/>
                  </a:lnTo>
                  <a:lnTo>
                    <a:pt x="2656" y="3339"/>
                  </a:lnTo>
                  <a:lnTo>
                    <a:pt x="2656" y="3341"/>
                  </a:lnTo>
                  <a:lnTo>
                    <a:pt x="2656" y="3343"/>
                  </a:lnTo>
                  <a:lnTo>
                    <a:pt x="2656" y="3345"/>
                  </a:lnTo>
                  <a:lnTo>
                    <a:pt x="2654" y="3348"/>
                  </a:lnTo>
                  <a:lnTo>
                    <a:pt x="2654" y="3349"/>
                  </a:lnTo>
                  <a:lnTo>
                    <a:pt x="2651" y="3352"/>
                  </a:lnTo>
                  <a:lnTo>
                    <a:pt x="2654" y="3352"/>
                  </a:lnTo>
                  <a:lnTo>
                    <a:pt x="2651" y="3353"/>
                  </a:lnTo>
                  <a:lnTo>
                    <a:pt x="2651" y="3358"/>
                  </a:lnTo>
                  <a:lnTo>
                    <a:pt x="2654" y="3363"/>
                  </a:lnTo>
                  <a:lnTo>
                    <a:pt x="2654" y="3367"/>
                  </a:lnTo>
                  <a:lnTo>
                    <a:pt x="2656" y="3367"/>
                  </a:lnTo>
                  <a:lnTo>
                    <a:pt x="2654" y="3369"/>
                  </a:lnTo>
                  <a:lnTo>
                    <a:pt x="2656" y="3372"/>
                  </a:lnTo>
                  <a:lnTo>
                    <a:pt x="2656" y="3373"/>
                  </a:lnTo>
                  <a:lnTo>
                    <a:pt x="2654" y="3376"/>
                  </a:lnTo>
                  <a:lnTo>
                    <a:pt x="2656" y="3376"/>
                  </a:lnTo>
                  <a:lnTo>
                    <a:pt x="2656" y="3377"/>
                  </a:lnTo>
                  <a:lnTo>
                    <a:pt x="2658" y="3380"/>
                  </a:lnTo>
                  <a:lnTo>
                    <a:pt x="2656" y="3382"/>
                  </a:lnTo>
                  <a:lnTo>
                    <a:pt x="2662" y="3386"/>
                  </a:lnTo>
                  <a:lnTo>
                    <a:pt x="2662" y="3384"/>
                  </a:lnTo>
                  <a:lnTo>
                    <a:pt x="2665" y="3386"/>
                  </a:lnTo>
                  <a:lnTo>
                    <a:pt x="2669" y="3389"/>
                  </a:lnTo>
                  <a:lnTo>
                    <a:pt x="2669" y="3390"/>
                  </a:lnTo>
                  <a:lnTo>
                    <a:pt x="2671" y="3393"/>
                  </a:lnTo>
                  <a:lnTo>
                    <a:pt x="2673" y="3394"/>
                  </a:lnTo>
                  <a:lnTo>
                    <a:pt x="2675" y="3394"/>
                  </a:lnTo>
                  <a:lnTo>
                    <a:pt x="2678" y="3399"/>
                  </a:lnTo>
                  <a:lnTo>
                    <a:pt x="2679" y="3399"/>
                  </a:lnTo>
                  <a:lnTo>
                    <a:pt x="2678" y="3401"/>
                  </a:lnTo>
                  <a:lnTo>
                    <a:pt x="2682" y="3406"/>
                  </a:lnTo>
                  <a:lnTo>
                    <a:pt x="2679" y="3407"/>
                  </a:lnTo>
                  <a:lnTo>
                    <a:pt x="2682" y="3411"/>
                  </a:lnTo>
                  <a:lnTo>
                    <a:pt x="2686" y="3415"/>
                  </a:lnTo>
                  <a:lnTo>
                    <a:pt x="2686" y="3418"/>
                  </a:lnTo>
                  <a:lnTo>
                    <a:pt x="2688" y="3423"/>
                  </a:lnTo>
                  <a:lnTo>
                    <a:pt x="2686" y="3434"/>
                  </a:lnTo>
                  <a:lnTo>
                    <a:pt x="2688" y="3435"/>
                  </a:lnTo>
                  <a:lnTo>
                    <a:pt x="2690" y="3438"/>
                  </a:lnTo>
                  <a:lnTo>
                    <a:pt x="2690" y="3440"/>
                  </a:lnTo>
                  <a:lnTo>
                    <a:pt x="2692" y="3442"/>
                  </a:lnTo>
                  <a:lnTo>
                    <a:pt x="2690" y="3448"/>
                  </a:lnTo>
                  <a:lnTo>
                    <a:pt x="2700" y="3455"/>
                  </a:lnTo>
                  <a:lnTo>
                    <a:pt x="2705" y="3464"/>
                  </a:lnTo>
                  <a:lnTo>
                    <a:pt x="2707" y="3465"/>
                  </a:lnTo>
                  <a:lnTo>
                    <a:pt x="2709" y="3469"/>
                  </a:lnTo>
                  <a:lnTo>
                    <a:pt x="2709" y="3489"/>
                  </a:lnTo>
                  <a:lnTo>
                    <a:pt x="2678" y="3489"/>
                  </a:lnTo>
                  <a:lnTo>
                    <a:pt x="2671" y="3488"/>
                  </a:lnTo>
                  <a:lnTo>
                    <a:pt x="2669" y="3483"/>
                  </a:lnTo>
                  <a:lnTo>
                    <a:pt x="2666" y="3483"/>
                  </a:lnTo>
                  <a:lnTo>
                    <a:pt x="2662" y="3481"/>
                  </a:lnTo>
                  <a:lnTo>
                    <a:pt x="2658" y="3479"/>
                  </a:lnTo>
                  <a:lnTo>
                    <a:pt x="2656" y="3479"/>
                  </a:lnTo>
                  <a:lnTo>
                    <a:pt x="2649" y="3476"/>
                  </a:lnTo>
                  <a:lnTo>
                    <a:pt x="2637" y="3473"/>
                  </a:lnTo>
                  <a:lnTo>
                    <a:pt x="2628" y="3476"/>
                  </a:lnTo>
                  <a:lnTo>
                    <a:pt x="2625" y="3479"/>
                  </a:lnTo>
                  <a:lnTo>
                    <a:pt x="2624" y="3479"/>
                  </a:lnTo>
                  <a:lnTo>
                    <a:pt x="2617" y="3476"/>
                  </a:lnTo>
                  <a:lnTo>
                    <a:pt x="2611" y="3479"/>
                  </a:lnTo>
                  <a:lnTo>
                    <a:pt x="2604" y="3473"/>
                  </a:lnTo>
                  <a:lnTo>
                    <a:pt x="2603" y="3473"/>
                  </a:lnTo>
                  <a:lnTo>
                    <a:pt x="2603" y="3472"/>
                  </a:lnTo>
                  <a:lnTo>
                    <a:pt x="2600" y="3473"/>
                  </a:lnTo>
                  <a:lnTo>
                    <a:pt x="2597" y="3469"/>
                  </a:lnTo>
                  <a:lnTo>
                    <a:pt x="2597" y="3472"/>
                  </a:lnTo>
                  <a:lnTo>
                    <a:pt x="2596" y="3472"/>
                  </a:lnTo>
                  <a:lnTo>
                    <a:pt x="2596" y="3469"/>
                  </a:lnTo>
                  <a:lnTo>
                    <a:pt x="2593" y="3472"/>
                  </a:lnTo>
                  <a:lnTo>
                    <a:pt x="2593" y="3469"/>
                  </a:lnTo>
                  <a:lnTo>
                    <a:pt x="2591" y="3472"/>
                  </a:lnTo>
                  <a:lnTo>
                    <a:pt x="2591" y="3473"/>
                  </a:lnTo>
                  <a:lnTo>
                    <a:pt x="2589" y="3472"/>
                  </a:lnTo>
                  <a:lnTo>
                    <a:pt x="2589" y="3473"/>
                  </a:lnTo>
                  <a:lnTo>
                    <a:pt x="2587" y="3473"/>
                  </a:lnTo>
                  <a:lnTo>
                    <a:pt x="2587" y="3481"/>
                  </a:lnTo>
                  <a:lnTo>
                    <a:pt x="2584" y="3483"/>
                  </a:lnTo>
                  <a:lnTo>
                    <a:pt x="2583" y="3488"/>
                  </a:lnTo>
                  <a:lnTo>
                    <a:pt x="2580" y="3488"/>
                  </a:lnTo>
                  <a:lnTo>
                    <a:pt x="2579" y="3489"/>
                  </a:lnTo>
                  <a:lnTo>
                    <a:pt x="2574" y="3488"/>
                  </a:lnTo>
                  <a:lnTo>
                    <a:pt x="2572" y="3485"/>
                  </a:lnTo>
                  <a:lnTo>
                    <a:pt x="2570" y="3485"/>
                  </a:lnTo>
                  <a:lnTo>
                    <a:pt x="2567" y="3483"/>
                  </a:lnTo>
                  <a:lnTo>
                    <a:pt x="2563" y="3483"/>
                  </a:lnTo>
                  <a:lnTo>
                    <a:pt x="2559" y="3481"/>
                  </a:lnTo>
                  <a:lnTo>
                    <a:pt x="2555" y="3481"/>
                  </a:lnTo>
                  <a:lnTo>
                    <a:pt x="2555" y="3476"/>
                  </a:lnTo>
                  <a:lnTo>
                    <a:pt x="2553" y="3476"/>
                  </a:lnTo>
                  <a:lnTo>
                    <a:pt x="2550" y="3479"/>
                  </a:lnTo>
                  <a:lnTo>
                    <a:pt x="2546" y="3479"/>
                  </a:lnTo>
                  <a:lnTo>
                    <a:pt x="2546" y="3476"/>
                  </a:lnTo>
                  <a:lnTo>
                    <a:pt x="2539" y="3473"/>
                  </a:lnTo>
                  <a:lnTo>
                    <a:pt x="2538" y="3469"/>
                  </a:lnTo>
                  <a:lnTo>
                    <a:pt x="2538" y="3468"/>
                  </a:lnTo>
                  <a:lnTo>
                    <a:pt x="2533" y="3468"/>
                  </a:lnTo>
                  <a:lnTo>
                    <a:pt x="2533" y="3469"/>
                  </a:lnTo>
                  <a:lnTo>
                    <a:pt x="2531" y="3468"/>
                  </a:lnTo>
                  <a:lnTo>
                    <a:pt x="2522" y="3468"/>
                  </a:lnTo>
                  <a:lnTo>
                    <a:pt x="2522" y="3469"/>
                  </a:lnTo>
                  <a:lnTo>
                    <a:pt x="2518" y="3472"/>
                  </a:lnTo>
                  <a:lnTo>
                    <a:pt x="2516" y="3473"/>
                  </a:lnTo>
                  <a:lnTo>
                    <a:pt x="2514" y="3476"/>
                  </a:lnTo>
                  <a:lnTo>
                    <a:pt x="2512" y="3481"/>
                  </a:lnTo>
                  <a:lnTo>
                    <a:pt x="2509" y="3476"/>
                  </a:lnTo>
                  <a:lnTo>
                    <a:pt x="2505" y="3476"/>
                  </a:lnTo>
                  <a:lnTo>
                    <a:pt x="2505" y="3473"/>
                  </a:lnTo>
                  <a:lnTo>
                    <a:pt x="2504" y="3473"/>
                  </a:lnTo>
                  <a:lnTo>
                    <a:pt x="2501" y="3476"/>
                  </a:lnTo>
                  <a:lnTo>
                    <a:pt x="2499" y="3473"/>
                  </a:lnTo>
                  <a:lnTo>
                    <a:pt x="2497" y="3473"/>
                  </a:lnTo>
                  <a:lnTo>
                    <a:pt x="2487" y="3476"/>
                  </a:lnTo>
                  <a:lnTo>
                    <a:pt x="2484" y="3473"/>
                  </a:lnTo>
                  <a:lnTo>
                    <a:pt x="2481" y="3472"/>
                  </a:lnTo>
                  <a:lnTo>
                    <a:pt x="2481" y="3469"/>
                  </a:lnTo>
                  <a:lnTo>
                    <a:pt x="2480" y="3469"/>
                  </a:lnTo>
                  <a:lnTo>
                    <a:pt x="2481" y="3468"/>
                  </a:lnTo>
                  <a:lnTo>
                    <a:pt x="2480" y="3468"/>
                  </a:lnTo>
                  <a:lnTo>
                    <a:pt x="2477" y="3468"/>
                  </a:lnTo>
                  <a:lnTo>
                    <a:pt x="2477" y="3465"/>
                  </a:lnTo>
                  <a:lnTo>
                    <a:pt x="2475" y="3465"/>
                  </a:lnTo>
                  <a:lnTo>
                    <a:pt x="2475" y="3464"/>
                  </a:lnTo>
                  <a:lnTo>
                    <a:pt x="2475" y="3461"/>
                  </a:lnTo>
                  <a:lnTo>
                    <a:pt x="2473" y="3461"/>
                  </a:lnTo>
                  <a:lnTo>
                    <a:pt x="2471" y="3464"/>
                  </a:lnTo>
                  <a:lnTo>
                    <a:pt x="2471" y="3461"/>
                  </a:lnTo>
                  <a:lnTo>
                    <a:pt x="2471" y="3459"/>
                  </a:lnTo>
                  <a:lnTo>
                    <a:pt x="2468" y="3457"/>
                  </a:lnTo>
                  <a:lnTo>
                    <a:pt x="2467" y="3457"/>
                  </a:lnTo>
                  <a:lnTo>
                    <a:pt x="2467" y="3455"/>
                  </a:lnTo>
                  <a:lnTo>
                    <a:pt x="2464" y="3455"/>
                  </a:lnTo>
                  <a:lnTo>
                    <a:pt x="2464" y="3452"/>
                  </a:lnTo>
                  <a:lnTo>
                    <a:pt x="2463" y="3455"/>
                  </a:lnTo>
                  <a:lnTo>
                    <a:pt x="2463" y="3452"/>
                  </a:lnTo>
                  <a:lnTo>
                    <a:pt x="2460" y="3451"/>
                  </a:lnTo>
                  <a:lnTo>
                    <a:pt x="2456" y="3452"/>
                  </a:lnTo>
                  <a:lnTo>
                    <a:pt x="2456" y="3448"/>
                  </a:lnTo>
                  <a:lnTo>
                    <a:pt x="2454" y="3448"/>
                  </a:lnTo>
                  <a:lnTo>
                    <a:pt x="2456" y="3451"/>
                  </a:lnTo>
                  <a:lnTo>
                    <a:pt x="2454" y="3451"/>
                  </a:lnTo>
                  <a:lnTo>
                    <a:pt x="2451" y="3447"/>
                  </a:lnTo>
                  <a:lnTo>
                    <a:pt x="2447" y="3447"/>
                  </a:lnTo>
                  <a:lnTo>
                    <a:pt x="2446" y="3447"/>
                  </a:lnTo>
                  <a:lnTo>
                    <a:pt x="2446" y="3448"/>
                  </a:lnTo>
                  <a:lnTo>
                    <a:pt x="2443" y="3448"/>
                  </a:lnTo>
                  <a:lnTo>
                    <a:pt x="2439" y="3448"/>
                  </a:lnTo>
                  <a:lnTo>
                    <a:pt x="2437" y="3447"/>
                  </a:lnTo>
                  <a:lnTo>
                    <a:pt x="2434" y="3448"/>
                  </a:lnTo>
                  <a:lnTo>
                    <a:pt x="2433" y="3448"/>
                  </a:lnTo>
                  <a:lnTo>
                    <a:pt x="2433" y="3451"/>
                  </a:lnTo>
                  <a:lnTo>
                    <a:pt x="2430" y="3448"/>
                  </a:lnTo>
                  <a:lnTo>
                    <a:pt x="2433" y="3444"/>
                  </a:lnTo>
                  <a:lnTo>
                    <a:pt x="2430" y="3444"/>
                  </a:lnTo>
                  <a:lnTo>
                    <a:pt x="2433" y="3442"/>
                  </a:lnTo>
                  <a:lnTo>
                    <a:pt x="2430" y="3438"/>
                  </a:lnTo>
                  <a:lnTo>
                    <a:pt x="2430" y="3435"/>
                  </a:lnTo>
                  <a:lnTo>
                    <a:pt x="2430" y="3434"/>
                  </a:lnTo>
                  <a:lnTo>
                    <a:pt x="2433" y="3430"/>
                  </a:lnTo>
                  <a:lnTo>
                    <a:pt x="2434" y="3427"/>
                  </a:lnTo>
                  <a:lnTo>
                    <a:pt x="2434" y="3423"/>
                  </a:lnTo>
                  <a:lnTo>
                    <a:pt x="2443" y="3411"/>
                  </a:lnTo>
                  <a:lnTo>
                    <a:pt x="2446" y="3407"/>
                  </a:lnTo>
                  <a:lnTo>
                    <a:pt x="2447" y="3403"/>
                  </a:lnTo>
                  <a:lnTo>
                    <a:pt x="2447" y="3401"/>
                  </a:lnTo>
                  <a:lnTo>
                    <a:pt x="2451" y="3393"/>
                  </a:lnTo>
                  <a:lnTo>
                    <a:pt x="2454" y="3390"/>
                  </a:lnTo>
                  <a:lnTo>
                    <a:pt x="2454" y="3389"/>
                  </a:lnTo>
                  <a:lnTo>
                    <a:pt x="2458" y="3386"/>
                  </a:lnTo>
                  <a:lnTo>
                    <a:pt x="2460" y="3384"/>
                  </a:lnTo>
                  <a:lnTo>
                    <a:pt x="2460" y="3377"/>
                  </a:lnTo>
                  <a:lnTo>
                    <a:pt x="2464" y="3376"/>
                  </a:lnTo>
                  <a:lnTo>
                    <a:pt x="2475" y="3372"/>
                  </a:lnTo>
                  <a:lnTo>
                    <a:pt x="2477" y="3369"/>
                  </a:lnTo>
                  <a:lnTo>
                    <a:pt x="2480" y="3369"/>
                  </a:lnTo>
                  <a:lnTo>
                    <a:pt x="2484" y="3369"/>
                  </a:lnTo>
                  <a:lnTo>
                    <a:pt x="2487" y="3369"/>
                  </a:lnTo>
                  <a:lnTo>
                    <a:pt x="2492" y="3369"/>
                  </a:lnTo>
                  <a:lnTo>
                    <a:pt x="2495" y="3369"/>
                  </a:lnTo>
                  <a:lnTo>
                    <a:pt x="2499" y="3365"/>
                  </a:lnTo>
                  <a:lnTo>
                    <a:pt x="2504" y="3367"/>
                  </a:lnTo>
                  <a:lnTo>
                    <a:pt x="2508" y="3365"/>
                  </a:lnTo>
                  <a:lnTo>
                    <a:pt x="2509" y="3365"/>
                  </a:lnTo>
                  <a:lnTo>
                    <a:pt x="2516" y="3232"/>
                  </a:lnTo>
                  <a:lnTo>
                    <a:pt x="2512" y="3229"/>
                  </a:lnTo>
                  <a:lnTo>
                    <a:pt x="2512" y="3225"/>
                  </a:lnTo>
                  <a:lnTo>
                    <a:pt x="2508" y="3223"/>
                  </a:lnTo>
                  <a:lnTo>
                    <a:pt x="2499" y="3225"/>
                  </a:lnTo>
                  <a:lnTo>
                    <a:pt x="2495" y="3229"/>
                  </a:lnTo>
                  <a:lnTo>
                    <a:pt x="2492" y="3229"/>
                  </a:lnTo>
                  <a:lnTo>
                    <a:pt x="2491" y="3229"/>
                  </a:lnTo>
                  <a:lnTo>
                    <a:pt x="2491" y="3233"/>
                  </a:lnTo>
                  <a:lnTo>
                    <a:pt x="2488" y="3236"/>
                  </a:lnTo>
                  <a:lnTo>
                    <a:pt x="2484" y="3242"/>
                  </a:lnTo>
                  <a:lnTo>
                    <a:pt x="2477" y="3242"/>
                  </a:lnTo>
                  <a:lnTo>
                    <a:pt x="2473" y="3244"/>
                  </a:lnTo>
                  <a:lnTo>
                    <a:pt x="2471" y="3251"/>
                  </a:lnTo>
                  <a:lnTo>
                    <a:pt x="2468" y="3253"/>
                  </a:lnTo>
                  <a:lnTo>
                    <a:pt x="2467" y="3260"/>
                  </a:lnTo>
                  <a:lnTo>
                    <a:pt x="2468" y="3266"/>
                  </a:lnTo>
                  <a:lnTo>
                    <a:pt x="2456" y="3270"/>
                  </a:lnTo>
                  <a:lnTo>
                    <a:pt x="2454" y="3273"/>
                  </a:lnTo>
                  <a:lnTo>
                    <a:pt x="2451" y="3277"/>
                  </a:lnTo>
                  <a:lnTo>
                    <a:pt x="2443" y="3285"/>
                  </a:lnTo>
                  <a:lnTo>
                    <a:pt x="2441" y="3287"/>
                  </a:lnTo>
                  <a:lnTo>
                    <a:pt x="2439" y="3290"/>
                  </a:lnTo>
                  <a:lnTo>
                    <a:pt x="2437" y="3291"/>
                  </a:lnTo>
                  <a:lnTo>
                    <a:pt x="2433" y="3295"/>
                  </a:lnTo>
                  <a:lnTo>
                    <a:pt x="2430" y="3298"/>
                  </a:lnTo>
                  <a:lnTo>
                    <a:pt x="2423" y="3300"/>
                  </a:lnTo>
                  <a:lnTo>
                    <a:pt x="2423" y="3302"/>
                  </a:lnTo>
                  <a:lnTo>
                    <a:pt x="2422" y="3302"/>
                  </a:lnTo>
                  <a:lnTo>
                    <a:pt x="2419" y="3305"/>
                  </a:lnTo>
                  <a:lnTo>
                    <a:pt x="2417" y="3302"/>
                  </a:lnTo>
                  <a:lnTo>
                    <a:pt x="2415" y="3302"/>
                  </a:lnTo>
                  <a:lnTo>
                    <a:pt x="2406" y="3305"/>
                  </a:lnTo>
                  <a:lnTo>
                    <a:pt x="2405" y="3309"/>
                  </a:lnTo>
                  <a:lnTo>
                    <a:pt x="2402" y="3314"/>
                  </a:lnTo>
                  <a:lnTo>
                    <a:pt x="2400" y="3314"/>
                  </a:lnTo>
                  <a:lnTo>
                    <a:pt x="2400" y="3315"/>
                  </a:lnTo>
                  <a:lnTo>
                    <a:pt x="2398" y="3314"/>
                  </a:lnTo>
                  <a:lnTo>
                    <a:pt x="2398" y="3318"/>
                  </a:lnTo>
                  <a:lnTo>
                    <a:pt x="2398" y="3319"/>
                  </a:lnTo>
                  <a:lnTo>
                    <a:pt x="2398" y="3322"/>
                  </a:lnTo>
                  <a:lnTo>
                    <a:pt x="2400" y="3322"/>
                  </a:lnTo>
                  <a:lnTo>
                    <a:pt x="2400" y="3324"/>
                  </a:lnTo>
                  <a:lnTo>
                    <a:pt x="2398" y="3328"/>
                  </a:lnTo>
                  <a:lnTo>
                    <a:pt x="2398" y="3332"/>
                  </a:lnTo>
                  <a:lnTo>
                    <a:pt x="2398" y="3335"/>
                  </a:lnTo>
                  <a:lnTo>
                    <a:pt x="2392" y="3341"/>
                  </a:lnTo>
                  <a:lnTo>
                    <a:pt x="2392" y="3343"/>
                  </a:lnTo>
                  <a:lnTo>
                    <a:pt x="2389" y="3348"/>
                  </a:lnTo>
                  <a:lnTo>
                    <a:pt x="2392" y="3349"/>
                  </a:lnTo>
                  <a:lnTo>
                    <a:pt x="2389" y="3352"/>
                  </a:lnTo>
                  <a:lnTo>
                    <a:pt x="2385" y="3349"/>
                  </a:lnTo>
                  <a:lnTo>
                    <a:pt x="2381" y="3349"/>
                  </a:lnTo>
                  <a:lnTo>
                    <a:pt x="2379" y="3352"/>
                  </a:lnTo>
                  <a:lnTo>
                    <a:pt x="2379" y="3349"/>
                  </a:lnTo>
                  <a:lnTo>
                    <a:pt x="2379" y="3352"/>
                  </a:lnTo>
                  <a:lnTo>
                    <a:pt x="2376" y="3349"/>
                  </a:lnTo>
                  <a:lnTo>
                    <a:pt x="2372" y="3352"/>
                  </a:lnTo>
                  <a:lnTo>
                    <a:pt x="2369" y="3348"/>
                  </a:lnTo>
                  <a:lnTo>
                    <a:pt x="2368" y="3349"/>
                  </a:lnTo>
                  <a:lnTo>
                    <a:pt x="2365" y="3348"/>
                  </a:lnTo>
                  <a:lnTo>
                    <a:pt x="2361" y="3348"/>
                  </a:lnTo>
                  <a:lnTo>
                    <a:pt x="2359" y="3345"/>
                  </a:lnTo>
                  <a:lnTo>
                    <a:pt x="2355" y="3348"/>
                  </a:lnTo>
                  <a:lnTo>
                    <a:pt x="2352" y="3349"/>
                  </a:lnTo>
                  <a:lnTo>
                    <a:pt x="2351" y="3349"/>
                  </a:lnTo>
                  <a:lnTo>
                    <a:pt x="2348" y="3352"/>
                  </a:lnTo>
                  <a:lnTo>
                    <a:pt x="2344" y="3352"/>
                  </a:lnTo>
                  <a:lnTo>
                    <a:pt x="2342" y="3353"/>
                  </a:lnTo>
                  <a:lnTo>
                    <a:pt x="2338" y="3353"/>
                  </a:lnTo>
                  <a:lnTo>
                    <a:pt x="2335" y="3358"/>
                  </a:lnTo>
                  <a:lnTo>
                    <a:pt x="2331" y="3360"/>
                  </a:lnTo>
                  <a:lnTo>
                    <a:pt x="2330" y="3363"/>
                  </a:lnTo>
                  <a:lnTo>
                    <a:pt x="2325" y="3363"/>
                  </a:lnTo>
                  <a:lnTo>
                    <a:pt x="2323" y="3363"/>
                  </a:lnTo>
                  <a:lnTo>
                    <a:pt x="2321" y="3365"/>
                  </a:lnTo>
                  <a:lnTo>
                    <a:pt x="2318" y="3365"/>
                  </a:lnTo>
                  <a:lnTo>
                    <a:pt x="2314" y="3365"/>
                  </a:lnTo>
                  <a:lnTo>
                    <a:pt x="2311" y="3365"/>
                  </a:lnTo>
                  <a:lnTo>
                    <a:pt x="2310" y="3365"/>
                  </a:lnTo>
                  <a:lnTo>
                    <a:pt x="2306" y="3363"/>
                  </a:lnTo>
                  <a:lnTo>
                    <a:pt x="2303" y="3363"/>
                  </a:lnTo>
                  <a:lnTo>
                    <a:pt x="2303" y="3360"/>
                  </a:lnTo>
                  <a:lnTo>
                    <a:pt x="2303" y="3363"/>
                  </a:lnTo>
                  <a:lnTo>
                    <a:pt x="2297" y="3358"/>
                  </a:lnTo>
                  <a:lnTo>
                    <a:pt x="2293" y="3356"/>
                  </a:lnTo>
                  <a:lnTo>
                    <a:pt x="2294" y="3353"/>
                  </a:lnTo>
                  <a:lnTo>
                    <a:pt x="2297" y="3348"/>
                  </a:lnTo>
                  <a:lnTo>
                    <a:pt x="2294" y="3348"/>
                  </a:lnTo>
                  <a:lnTo>
                    <a:pt x="2294" y="3345"/>
                  </a:lnTo>
                  <a:lnTo>
                    <a:pt x="2293" y="3345"/>
                  </a:lnTo>
                  <a:lnTo>
                    <a:pt x="2294" y="3343"/>
                  </a:lnTo>
                  <a:lnTo>
                    <a:pt x="2293" y="3341"/>
                  </a:lnTo>
                  <a:lnTo>
                    <a:pt x="2293" y="3336"/>
                  </a:lnTo>
                  <a:lnTo>
                    <a:pt x="2294" y="3339"/>
                  </a:lnTo>
                  <a:lnTo>
                    <a:pt x="2294" y="3336"/>
                  </a:lnTo>
                  <a:lnTo>
                    <a:pt x="2294" y="3335"/>
                  </a:lnTo>
                  <a:lnTo>
                    <a:pt x="2289" y="3332"/>
                  </a:lnTo>
                  <a:lnTo>
                    <a:pt x="2286" y="3331"/>
                  </a:lnTo>
                  <a:lnTo>
                    <a:pt x="2284" y="3328"/>
                  </a:lnTo>
                  <a:lnTo>
                    <a:pt x="2284" y="3326"/>
                  </a:lnTo>
                  <a:lnTo>
                    <a:pt x="2282" y="3324"/>
                  </a:lnTo>
                  <a:lnTo>
                    <a:pt x="2280" y="3326"/>
                  </a:lnTo>
                  <a:lnTo>
                    <a:pt x="2277" y="3324"/>
                  </a:lnTo>
                  <a:lnTo>
                    <a:pt x="2267" y="3322"/>
                  </a:lnTo>
                  <a:lnTo>
                    <a:pt x="2265" y="3318"/>
                  </a:lnTo>
                  <a:lnTo>
                    <a:pt x="2265" y="3315"/>
                  </a:lnTo>
                  <a:lnTo>
                    <a:pt x="2263" y="3315"/>
                  </a:lnTo>
                  <a:lnTo>
                    <a:pt x="2265" y="3311"/>
                  </a:lnTo>
                  <a:lnTo>
                    <a:pt x="2263" y="3311"/>
                  </a:lnTo>
                  <a:lnTo>
                    <a:pt x="2263" y="3309"/>
                  </a:lnTo>
                  <a:lnTo>
                    <a:pt x="2260" y="3309"/>
                  </a:lnTo>
                  <a:lnTo>
                    <a:pt x="2256" y="3307"/>
                  </a:lnTo>
                  <a:lnTo>
                    <a:pt x="2249" y="3307"/>
                  </a:lnTo>
                  <a:lnTo>
                    <a:pt x="2248" y="3305"/>
                  </a:lnTo>
                  <a:lnTo>
                    <a:pt x="2245" y="3305"/>
                  </a:lnTo>
                  <a:lnTo>
                    <a:pt x="2239" y="3309"/>
                  </a:lnTo>
                  <a:lnTo>
                    <a:pt x="2236" y="3305"/>
                  </a:lnTo>
                  <a:lnTo>
                    <a:pt x="2235" y="3307"/>
                  </a:lnTo>
                  <a:lnTo>
                    <a:pt x="2235" y="3305"/>
                  </a:lnTo>
                  <a:lnTo>
                    <a:pt x="2231" y="3302"/>
                  </a:lnTo>
                  <a:lnTo>
                    <a:pt x="2228" y="3305"/>
                  </a:lnTo>
                  <a:lnTo>
                    <a:pt x="2219" y="3309"/>
                  </a:lnTo>
                  <a:lnTo>
                    <a:pt x="2214" y="3311"/>
                  </a:lnTo>
                  <a:lnTo>
                    <a:pt x="2209" y="3309"/>
                  </a:lnTo>
                  <a:lnTo>
                    <a:pt x="2207" y="3311"/>
                  </a:lnTo>
                  <a:lnTo>
                    <a:pt x="2202" y="3314"/>
                  </a:lnTo>
                  <a:lnTo>
                    <a:pt x="2200" y="3314"/>
                  </a:lnTo>
                  <a:lnTo>
                    <a:pt x="2200" y="3315"/>
                  </a:lnTo>
                  <a:lnTo>
                    <a:pt x="2195" y="3314"/>
                  </a:lnTo>
                  <a:lnTo>
                    <a:pt x="2194" y="3311"/>
                  </a:lnTo>
                  <a:lnTo>
                    <a:pt x="2194" y="3315"/>
                  </a:lnTo>
                  <a:lnTo>
                    <a:pt x="2190" y="3318"/>
                  </a:lnTo>
                  <a:lnTo>
                    <a:pt x="2187" y="3318"/>
                  </a:lnTo>
                  <a:lnTo>
                    <a:pt x="2185" y="3318"/>
                  </a:lnTo>
                  <a:lnTo>
                    <a:pt x="2178" y="3319"/>
                  </a:lnTo>
                  <a:lnTo>
                    <a:pt x="2177" y="3324"/>
                  </a:lnTo>
                  <a:lnTo>
                    <a:pt x="2177" y="3326"/>
                  </a:lnTo>
                  <a:lnTo>
                    <a:pt x="2174" y="3331"/>
                  </a:lnTo>
                  <a:lnTo>
                    <a:pt x="2177" y="3331"/>
                  </a:lnTo>
                  <a:lnTo>
                    <a:pt x="2174" y="3332"/>
                  </a:lnTo>
                  <a:lnTo>
                    <a:pt x="2174" y="3335"/>
                  </a:lnTo>
                  <a:lnTo>
                    <a:pt x="2173" y="3335"/>
                  </a:lnTo>
                  <a:lnTo>
                    <a:pt x="2168" y="3335"/>
                  </a:lnTo>
                  <a:lnTo>
                    <a:pt x="2164" y="3339"/>
                  </a:lnTo>
                  <a:lnTo>
                    <a:pt x="2161" y="3339"/>
                  </a:lnTo>
                  <a:lnTo>
                    <a:pt x="2157" y="3343"/>
                  </a:lnTo>
                  <a:lnTo>
                    <a:pt x="2156" y="3343"/>
                  </a:lnTo>
                  <a:lnTo>
                    <a:pt x="2156" y="3345"/>
                  </a:lnTo>
                  <a:lnTo>
                    <a:pt x="2156" y="3348"/>
                  </a:lnTo>
                  <a:lnTo>
                    <a:pt x="2149" y="3349"/>
                  </a:lnTo>
                  <a:lnTo>
                    <a:pt x="2147" y="3349"/>
                  </a:lnTo>
                  <a:lnTo>
                    <a:pt x="2142" y="3352"/>
                  </a:lnTo>
                  <a:lnTo>
                    <a:pt x="2136" y="3349"/>
                  </a:lnTo>
                  <a:lnTo>
                    <a:pt x="2132" y="3352"/>
                  </a:lnTo>
                  <a:lnTo>
                    <a:pt x="2129" y="3348"/>
                  </a:lnTo>
                  <a:lnTo>
                    <a:pt x="2127" y="3348"/>
                  </a:lnTo>
                  <a:lnTo>
                    <a:pt x="2116" y="3348"/>
                  </a:lnTo>
                  <a:lnTo>
                    <a:pt x="2115" y="3349"/>
                  </a:lnTo>
                  <a:lnTo>
                    <a:pt x="2110" y="3349"/>
                  </a:lnTo>
                  <a:lnTo>
                    <a:pt x="2110" y="3352"/>
                  </a:lnTo>
                  <a:lnTo>
                    <a:pt x="2108" y="3349"/>
                  </a:lnTo>
                  <a:lnTo>
                    <a:pt x="2106" y="3353"/>
                  </a:lnTo>
                  <a:lnTo>
                    <a:pt x="2103" y="3352"/>
                  </a:lnTo>
                  <a:lnTo>
                    <a:pt x="2102" y="3356"/>
                  </a:lnTo>
                  <a:lnTo>
                    <a:pt x="2102" y="3358"/>
                  </a:lnTo>
                  <a:lnTo>
                    <a:pt x="2099" y="3356"/>
                  </a:lnTo>
                  <a:lnTo>
                    <a:pt x="2095" y="3353"/>
                  </a:lnTo>
                  <a:lnTo>
                    <a:pt x="2095" y="3356"/>
                  </a:lnTo>
                  <a:lnTo>
                    <a:pt x="2093" y="3353"/>
                  </a:lnTo>
                  <a:lnTo>
                    <a:pt x="2093" y="3356"/>
                  </a:lnTo>
                  <a:lnTo>
                    <a:pt x="2091" y="3356"/>
                  </a:lnTo>
                  <a:lnTo>
                    <a:pt x="2091" y="3358"/>
                  </a:lnTo>
                  <a:lnTo>
                    <a:pt x="2091" y="3356"/>
                  </a:lnTo>
                  <a:lnTo>
                    <a:pt x="2089" y="3358"/>
                  </a:lnTo>
                  <a:lnTo>
                    <a:pt x="2084" y="3358"/>
                  </a:lnTo>
                  <a:lnTo>
                    <a:pt x="2084" y="3356"/>
                  </a:lnTo>
                  <a:lnTo>
                    <a:pt x="2084" y="3358"/>
                  </a:lnTo>
                  <a:lnTo>
                    <a:pt x="2082" y="3358"/>
                  </a:lnTo>
                  <a:lnTo>
                    <a:pt x="2079" y="3358"/>
                  </a:lnTo>
                  <a:lnTo>
                    <a:pt x="2078" y="3358"/>
                  </a:lnTo>
                  <a:lnTo>
                    <a:pt x="2075" y="3356"/>
                  </a:lnTo>
                  <a:lnTo>
                    <a:pt x="2074" y="3353"/>
                  </a:lnTo>
                  <a:lnTo>
                    <a:pt x="2074" y="3356"/>
                  </a:lnTo>
                  <a:lnTo>
                    <a:pt x="2071" y="3353"/>
                  </a:lnTo>
                  <a:lnTo>
                    <a:pt x="2069" y="3356"/>
                  </a:lnTo>
                  <a:lnTo>
                    <a:pt x="2067" y="3353"/>
                  </a:lnTo>
                  <a:lnTo>
                    <a:pt x="2067" y="3356"/>
                  </a:lnTo>
                  <a:lnTo>
                    <a:pt x="2065" y="3353"/>
                  </a:lnTo>
                  <a:lnTo>
                    <a:pt x="2062" y="3358"/>
                  </a:lnTo>
                  <a:lnTo>
                    <a:pt x="2058" y="3363"/>
                  </a:lnTo>
                  <a:lnTo>
                    <a:pt x="2054" y="3360"/>
                  </a:lnTo>
                  <a:lnTo>
                    <a:pt x="2054" y="3358"/>
                  </a:lnTo>
                  <a:lnTo>
                    <a:pt x="2050" y="3358"/>
                  </a:lnTo>
                  <a:lnTo>
                    <a:pt x="2048" y="3358"/>
                  </a:lnTo>
                  <a:lnTo>
                    <a:pt x="2045" y="3356"/>
                  </a:lnTo>
                  <a:lnTo>
                    <a:pt x="2045" y="3358"/>
                  </a:lnTo>
                  <a:lnTo>
                    <a:pt x="2044" y="3358"/>
                  </a:lnTo>
                  <a:lnTo>
                    <a:pt x="2045" y="3356"/>
                  </a:lnTo>
                  <a:lnTo>
                    <a:pt x="2044" y="3356"/>
                  </a:lnTo>
                  <a:lnTo>
                    <a:pt x="2044" y="3353"/>
                  </a:lnTo>
                  <a:lnTo>
                    <a:pt x="2041" y="3352"/>
                  </a:lnTo>
                  <a:lnTo>
                    <a:pt x="2037" y="3353"/>
                  </a:lnTo>
                  <a:lnTo>
                    <a:pt x="2037" y="3352"/>
                  </a:lnTo>
                  <a:lnTo>
                    <a:pt x="2036" y="3352"/>
                  </a:lnTo>
                  <a:lnTo>
                    <a:pt x="2036" y="3349"/>
                  </a:lnTo>
                  <a:lnTo>
                    <a:pt x="2028" y="3349"/>
                  </a:lnTo>
                  <a:lnTo>
                    <a:pt x="2028" y="3348"/>
                  </a:lnTo>
                  <a:lnTo>
                    <a:pt x="2031" y="3349"/>
                  </a:lnTo>
                  <a:lnTo>
                    <a:pt x="2031" y="3348"/>
                  </a:lnTo>
                  <a:lnTo>
                    <a:pt x="2026" y="3345"/>
                  </a:lnTo>
                  <a:lnTo>
                    <a:pt x="2026" y="3343"/>
                  </a:lnTo>
                  <a:lnTo>
                    <a:pt x="2024" y="3343"/>
                  </a:lnTo>
                  <a:lnTo>
                    <a:pt x="2024" y="3345"/>
                  </a:lnTo>
                  <a:lnTo>
                    <a:pt x="2021" y="3343"/>
                  </a:lnTo>
                  <a:lnTo>
                    <a:pt x="2021" y="3345"/>
                  </a:lnTo>
                  <a:lnTo>
                    <a:pt x="2020" y="3343"/>
                  </a:lnTo>
                  <a:lnTo>
                    <a:pt x="2021" y="3341"/>
                  </a:lnTo>
                  <a:lnTo>
                    <a:pt x="2020" y="3343"/>
                  </a:lnTo>
                  <a:lnTo>
                    <a:pt x="2020" y="3339"/>
                  </a:lnTo>
                  <a:lnTo>
                    <a:pt x="2017" y="3339"/>
                  </a:lnTo>
                  <a:lnTo>
                    <a:pt x="2017" y="3336"/>
                  </a:lnTo>
                  <a:lnTo>
                    <a:pt x="2016" y="3336"/>
                  </a:lnTo>
                  <a:lnTo>
                    <a:pt x="2013" y="3335"/>
                  </a:lnTo>
                  <a:lnTo>
                    <a:pt x="2016" y="3332"/>
                  </a:lnTo>
                  <a:lnTo>
                    <a:pt x="2013" y="3331"/>
                  </a:lnTo>
                  <a:lnTo>
                    <a:pt x="2013" y="3332"/>
                  </a:lnTo>
                  <a:lnTo>
                    <a:pt x="2011" y="3332"/>
                  </a:lnTo>
                  <a:lnTo>
                    <a:pt x="2009" y="3332"/>
                  </a:lnTo>
                  <a:lnTo>
                    <a:pt x="2009" y="3331"/>
                  </a:lnTo>
                  <a:lnTo>
                    <a:pt x="2007" y="3332"/>
                  </a:lnTo>
                  <a:lnTo>
                    <a:pt x="2009" y="3331"/>
                  </a:lnTo>
                  <a:lnTo>
                    <a:pt x="2004" y="3328"/>
                  </a:lnTo>
                  <a:lnTo>
                    <a:pt x="2007" y="3326"/>
                  </a:lnTo>
                  <a:lnTo>
                    <a:pt x="2004" y="3326"/>
                  </a:lnTo>
                  <a:lnTo>
                    <a:pt x="1999" y="3328"/>
                  </a:lnTo>
                  <a:lnTo>
                    <a:pt x="1996" y="3326"/>
                  </a:lnTo>
                  <a:lnTo>
                    <a:pt x="1994" y="3328"/>
                  </a:lnTo>
                  <a:lnTo>
                    <a:pt x="1996" y="3328"/>
                  </a:lnTo>
                  <a:lnTo>
                    <a:pt x="1996" y="3331"/>
                  </a:lnTo>
                  <a:lnTo>
                    <a:pt x="1992" y="3328"/>
                  </a:lnTo>
                  <a:lnTo>
                    <a:pt x="1992" y="3326"/>
                  </a:lnTo>
                  <a:lnTo>
                    <a:pt x="1992" y="3328"/>
                  </a:lnTo>
                  <a:lnTo>
                    <a:pt x="1987" y="3328"/>
                  </a:lnTo>
                  <a:lnTo>
                    <a:pt x="1987" y="3322"/>
                  </a:lnTo>
                  <a:lnTo>
                    <a:pt x="1986" y="3322"/>
                  </a:lnTo>
                  <a:lnTo>
                    <a:pt x="1982" y="3319"/>
                  </a:lnTo>
                  <a:lnTo>
                    <a:pt x="1979" y="3318"/>
                  </a:lnTo>
                  <a:lnTo>
                    <a:pt x="1978" y="3319"/>
                  </a:lnTo>
                  <a:lnTo>
                    <a:pt x="1975" y="3319"/>
                  </a:lnTo>
                  <a:lnTo>
                    <a:pt x="1975" y="3318"/>
                  </a:lnTo>
                  <a:lnTo>
                    <a:pt x="1970" y="3315"/>
                  </a:lnTo>
                  <a:lnTo>
                    <a:pt x="1966" y="3318"/>
                  </a:lnTo>
                  <a:lnTo>
                    <a:pt x="1963" y="3315"/>
                  </a:lnTo>
                  <a:lnTo>
                    <a:pt x="1962" y="3315"/>
                  </a:lnTo>
                  <a:lnTo>
                    <a:pt x="1958" y="3315"/>
                  </a:lnTo>
                  <a:lnTo>
                    <a:pt x="1955" y="3315"/>
                  </a:lnTo>
                  <a:lnTo>
                    <a:pt x="1955" y="3314"/>
                  </a:lnTo>
                  <a:lnTo>
                    <a:pt x="1953" y="3314"/>
                  </a:lnTo>
                  <a:lnTo>
                    <a:pt x="1953" y="3311"/>
                  </a:lnTo>
                  <a:lnTo>
                    <a:pt x="1949" y="3307"/>
                  </a:lnTo>
                  <a:lnTo>
                    <a:pt x="1946" y="3305"/>
                  </a:lnTo>
                  <a:lnTo>
                    <a:pt x="1945" y="3307"/>
                  </a:lnTo>
                  <a:lnTo>
                    <a:pt x="1942" y="3307"/>
                  </a:lnTo>
                  <a:lnTo>
                    <a:pt x="1941" y="3309"/>
                  </a:lnTo>
                  <a:lnTo>
                    <a:pt x="1941" y="3307"/>
                  </a:lnTo>
                  <a:lnTo>
                    <a:pt x="1938" y="3309"/>
                  </a:lnTo>
                  <a:lnTo>
                    <a:pt x="1938" y="3307"/>
                  </a:lnTo>
                  <a:lnTo>
                    <a:pt x="1936" y="3307"/>
                  </a:lnTo>
                  <a:lnTo>
                    <a:pt x="1934" y="3307"/>
                  </a:lnTo>
                  <a:lnTo>
                    <a:pt x="1934" y="3302"/>
                  </a:lnTo>
                  <a:lnTo>
                    <a:pt x="1929" y="3302"/>
                  </a:lnTo>
                  <a:lnTo>
                    <a:pt x="1928" y="3300"/>
                  </a:lnTo>
                  <a:lnTo>
                    <a:pt x="1928" y="3298"/>
                  </a:lnTo>
                  <a:lnTo>
                    <a:pt x="1924" y="3295"/>
                  </a:lnTo>
                  <a:lnTo>
                    <a:pt x="1925" y="3295"/>
                  </a:lnTo>
                  <a:lnTo>
                    <a:pt x="1921" y="3291"/>
                  </a:lnTo>
                  <a:lnTo>
                    <a:pt x="1921" y="3294"/>
                  </a:lnTo>
                  <a:lnTo>
                    <a:pt x="1920" y="3291"/>
                  </a:lnTo>
                  <a:lnTo>
                    <a:pt x="1917" y="3291"/>
                  </a:lnTo>
                  <a:lnTo>
                    <a:pt x="1917" y="3287"/>
                  </a:lnTo>
                  <a:lnTo>
                    <a:pt x="1917" y="3285"/>
                  </a:lnTo>
                  <a:lnTo>
                    <a:pt x="1914" y="3285"/>
                  </a:lnTo>
                  <a:lnTo>
                    <a:pt x="1914" y="3287"/>
                  </a:lnTo>
                  <a:lnTo>
                    <a:pt x="1912" y="3285"/>
                  </a:lnTo>
                  <a:lnTo>
                    <a:pt x="1912" y="3281"/>
                  </a:lnTo>
                  <a:lnTo>
                    <a:pt x="1914" y="3281"/>
                  </a:lnTo>
                  <a:lnTo>
                    <a:pt x="1912" y="3278"/>
                  </a:lnTo>
                  <a:lnTo>
                    <a:pt x="1914" y="3278"/>
                  </a:lnTo>
                  <a:lnTo>
                    <a:pt x="1912" y="3277"/>
                  </a:lnTo>
                  <a:lnTo>
                    <a:pt x="1914" y="3273"/>
                  </a:lnTo>
                  <a:lnTo>
                    <a:pt x="1912" y="3273"/>
                  </a:lnTo>
                  <a:lnTo>
                    <a:pt x="1914" y="3270"/>
                  </a:lnTo>
                  <a:lnTo>
                    <a:pt x="1910" y="3273"/>
                  </a:lnTo>
                  <a:lnTo>
                    <a:pt x="1908" y="3270"/>
                  </a:lnTo>
                  <a:lnTo>
                    <a:pt x="1904" y="3266"/>
                  </a:lnTo>
                  <a:lnTo>
                    <a:pt x="1904" y="3270"/>
                  </a:lnTo>
                  <a:lnTo>
                    <a:pt x="1901" y="3268"/>
                  </a:lnTo>
                  <a:lnTo>
                    <a:pt x="1897" y="3264"/>
                  </a:lnTo>
                  <a:lnTo>
                    <a:pt x="1895" y="3260"/>
                  </a:lnTo>
                  <a:lnTo>
                    <a:pt x="1895" y="3261"/>
                  </a:lnTo>
                  <a:lnTo>
                    <a:pt x="1895" y="3264"/>
                  </a:lnTo>
                  <a:lnTo>
                    <a:pt x="1895" y="3266"/>
                  </a:lnTo>
                  <a:lnTo>
                    <a:pt x="1891" y="3264"/>
                  </a:lnTo>
                  <a:lnTo>
                    <a:pt x="1891" y="3261"/>
                  </a:lnTo>
                  <a:lnTo>
                    <a:pt x="1891" y="3260"/>
                  </a:lnTo>
                  <a:lnTo>
                    <a:pt x="1887" y="3264"/>
                  </a:lnTo>
                  <a:lnTo>
                    <a:pt x="1884" y="3260"/>
                  </a:lnTo>
                  <a:lnTo>
                    <a:pt x="1883" y="3264"/>
                  </a:lnTo>
                  <a:lnTo>
                    <a:pt x="1880" y="3260"/>
                  </a:lnTo>
                  <a:lnTo>
                    <a:pt x="1876" y="3264"/>
                  </a:lnTo>
                  <a:lnTo>
                    <a:pt x="1874" y="3260"/>
                  </a:lnTo>
                  <a:lnTo>
                    <a:pt x="1870" y="3264"/>
                  </a:lnTo>
                  <a:lnTo>
                    <a:pt x="1867" y="3260"/>
                  </a:lnTo>
                  <a:lnTo>
                    <a:pt x="1866" y="3260"/>
                  </a:lnTo>
                  <a:lnTo>
                    <a:pt x="1863" y="3257"/>
                  </a:lnTo>
                  <a:lnTo>
                    <a:pt x="1862" y="3257"/>
                  </a:lnTo>
                  <a:lnTo>
                    <a:pt x="1859" y="3256"/>
                  </a:lnTo>
                  <a:lnTo>
                    <a:pt x="1856" y="3256"/>
                  </a:lnTo>
                  <a:lnTo>
                    <a:pt x="1854" y="3257"/>
                  </a:lnTo>
                  <a:lnTo>
                    <a:pt x="1852" y="3253"/>
                  </a:lnTo>
                  <a:lnTo>
                    <a:pt x="1850" y="3256"/>
                  </a:lnTo>
                  <a:lnTo>
                    <a:pt x="1850" y="3257"/>
                  </a:lnTo>
                  <a:lnTo>
                    <a:pt x="1843" y="3251"/>
                  </a:lnTo>
                  <a:lnTo>
                    <a:pt x="1846" y="3246"/>
                  </a:lnTo>
                  <a:lnTo>
                    <a:pt x="1843" y="3246"/>
                  </a:lnTo>
                  <a:lnTo>
                    <a:pt x="1839" y="3246"/>
                  </a:lnTo>
                  <a:lnTo>
                    <a:pt x="1837" y="3249"/>
                  </a:lnTo>
                  <a:lnTo>
                    <a:pt x="1835" y="3246"/>
                  </a:lnTo>
                  <a:lnTo>
                    <a:pt x="1837" y="3244"/>
                  </a:lnTo>
                  <a:lnTo>
                    <a:pt x="1835" y="3244"/>
                  </a:lnTo>
                  <a:lnTo>
                    <a:pt x="1833" y="3246"/>
                  </a:lnTo>
                  <a:lnTo>
                    <a:pt x="1830" y="3244"/>
                  </a:lnTo>
                  <a:lnTo>
                    <a:pt x="1829" y="3240"/>
                  </a:lnTo>
                  <a:lnTo>
                    <a:pt x="1826" y="3242"/>
                  </a:lnTo>
                  <a:lnTo>
                    <a:pt x="1822" y="3236"/>
                  </a:lnTo>
                  <a:lnTo>
                    <a:pt x="1821" y="3237"/>
                  </a:lnTo>
                  <a:lnTo>
                    <a:pt x="1822" y="3240"/>
                  </a:lnTo>
                  <a:lnTo>
                    <a:pt x="1818" y="3242"/>
                  </a:lnTo>
                  <a:lnTo>
                    <a:pt x="1816" y="3240"/>
                  </a:lnTo>
                  <a:lnTo>
                    <a:pt x="1818" y="3237"/>
                  </a:lnTo>
                  <a:lnTo>
                    <a:pt x="1813" y="3240"/>
                  </a:lnTo>
                  <a:lnTo>
                    <a:pt x="1813" y="3237"/>
                  </a:lnTo>
                  <a:lnTo>
                    <a:pt x="1816" y="3237"/>
                  </a:lnTo>
                  <a:lnTo>
                    <a:pt x="1818" y="3236"/>
                  </a:lnTo>
                  <a:lnTo>
                    <a:pt x="1809" y="3236"/>
                  </a:lnTo>
                  <a:lnTo>
                    <a:pt x="1805" y="3233"/>
                  </a:lnTo>
                  <a:lnTo>
                    <a:pt x="1805" y="3236"/>
                  </a:lnTo>
                  <a:lnTo>
                    <a:pt x="1805" y="3237"/>
                  </a:lnTo>
                  <a:lnTo>
                    <a:pt x="1801" y="3240"/>
                  </a:lnTo>
                  <a:lnTo>
                    <a:pt x="1796" y="3233"/>
                  </a:lnTo>
                  <a:lnTo>
                    <a:pt x="1798" y="3232"/>
                  </a:lnTo>
                  <a:lnTo>
                    <a:pt x="1794" y="3232"/>
                  </a:lnTo>
                  <a:lnTo>
                    <a:pt x="1792" y="3232"/>
                  </a:lnTo>
                  <a:lnTo>
                    <a:pt x="1789" y="3232"/>
                  </a:lnTo>
                  <a:lnTo>
                    <a:pt x="1788" y="3229"/>
                  </a:lnTo>
                  <a:lnTo>
                    <a:pt x="1785" y="3233"/>
                  </a:lnTo>
                  <a:lnTo>
                    <a:pt x="1785" y="3227"/>
                  </a:lnTo>
                  <a:lnTo>
                    <a:pt x="1784" y="3227"/>
                  </a:lnTo>
                  <a:lnTo>
                    <a:pt x="1781" y="3229"/>
                  </a:lnTo>
                  <a:lnTo>
                    <a:pt x="1781" y="3225"/>
                  </a:lnTo>
                  <a:lnTo>
                    <a:pt x="1779" y="3227"/>
                  </a:lnTo>
                  <a:lnTo>
                    <a:pt x="1779" y="3220"/>
                  </a:lnTo>
                  <a:lnTo>
                    <a:pt x="1779" y="3219"/>
                  </a:lnTo>
                  <a:lnTo>
                    <a:pt x="1777" y="3220"/>
                  </a:lnTo>
                  <a:lnTo>
                    <a:pt x="1777" y="3216"/>
                  </a:lnTo>
                  <a:lnTo>
                    <a:pt x="1781" y="3216"/>
                  </a:lnTo>
                  <a:lnTo>
                    <a:pt x="1777" y="3212"/>
                  </a:lnTo>
                  <a:lnTo>
                    <a:pt x="1772" y="3210"/>
                  </a:lnTo>
                  <a:lnTo>
                    <a:pt x="1768" y="3206"/>
                  </a:lnTo>
                  <a:lnTo>
                    <a:pt x="1767" y="3206"/>
                  </a:lnTo>
                  <a:lnTo>
                    <a:pt x="1768" y="3210"/>
                  </a:lnTo>
                  <a:lnTo>
                    <a:pt x="1767" y="3210"/>
                  </a:lnTo>
                  <a:lnTo>
                    <a:pt x="1764" y="3206"/>
                  </a:lnTo>
                  <a:lnTo>
                    <a:pt x="1763" y="3206"/>
                  </a:lnTo>
                  <a:lnTo>
                    <a:pt x="1760" y="3206"/>
                  </a:lnTo>
                  <a:lnTo>
                    <a:pt x="1755" y="3208"/>
                  </a:lnTo>
                  <a:lnTo>
                    <a:pt x="1750" y="3206"/>
                  </a:lnTo>
                  <a:lnTo>
                    <a:pt x="1747" y="3203"/>
                  </a:lnTo>
                  <a:lnTo>
                    <a:pt x="1744" y="3206"/>
                  </a:lnTo>
                  <a:lnTo>
                    <a:pt x="1743" y="3206"/>
                  </a:lnTo>
                  <a:lnTo>
                    <a:pt x="1740" y="3208"/>
                  </a:lnTo>
                  <a:lnTo>
                    <a:pt x="1738" y="3208"/>
                  </a:lnTo>
                  <a:lnTo>
                    <a:pt x="1738" y="3210"/>
                  </a:lnTo>
                  <a:lnTo>
                    <a:pt x="1738" y="3212"/>
                  </a:lnTo>
                  <a:lnTo>
                    <a:pt x="1736" y="3210"/>
                  </a:lnTo>
                  <a:lnTo>
                    <a:pt x="1734" y="3210"/>
                  </a:lnTo>
                  <a:lnTo>
                    <a:pt x="1730" y="3212"/>
                  </a:lnTo>
                  <a:lnTo>
                    <a:pt x="1727" y="3210"/>
                  </a:lnTo>
                  <a:lnTo>
                    <a:pt x="1726" y="3212"/>
                  </a:lnTo>
                  <a:lnTo>
                    <a:pt x="1723" y="3210"/>
                  </a:lnTo>
                  <a:lnTo>
                    <a:pt x="1723" y="3219"/>
                  </a:lnTo>
                  <a:lnTo>
                    <a:pt x="1719" y="3216"/>
                  </a:lnTo>
                  <a:lnTo>
                    <a:pt x="1717" y="3219"/>
                  </a:lnTo>
                  <a:lnTo>
                    <a:pt x="1714" y="3219"/>
                  </a:lnTo>
                  <a:lnTo>
                    <a:pt x="1717" y="3223"/>
                  </a:lnTo>
                  <a:lnTo>
                    <a:pt x="1713" y="3220"/>
                  </a:lnTo>
                  <a:lnTo>
                    <a:pt x="1713" y="3223"/>
                  </a:lnTo>
                  <a:lnTo>
                    <a:pt x="1709" y="3223"/>
                  </a:lnTo>
                  <a:lnTo>
                    <a:pt x="1706" y="3220"/>
                  </a:lnTo>
                  <a:lnTo>
                    <a:pt x="1702" y="3220"/>
                  </a:lnTo>
                  <a:lnTo>
                    <a:pt x="1702" y="3225"/>
                  </a:lnTo>
                  <a:lnTo>
                    <a:pt x="1700" y="3223"/>
                  </a:lnTo>
                  <a:lnTo>
                    <a:pt x="1700" y="3225"/>
                  </a:lnTo>
                  <a:lnTo>
                    <a:pt x="1702" y="3229"/>
                  </a:lnTo>
                  <a:lnTo>
                    <a:pt x="1697" y="3227"/>
                  </a:lnTo>
                  <a:lnTo>
                    <a:pt x="1696" y="3229"/>
                  </a:lnTo>
                  <a:lnTo>
                    <a:pt x="1697" y="3229"/>
                  </a:lnTo>
                  <a:lnTo>
                    <a:pt x="1693" y="3229"/>
                  </a:lnTo>
                  <a:lnTo>
                    <a:pt x="1692" y="3229"/>
                  </a:lnTo>
                  <a:lnTo>
                    <a:pt x="1692" y="3232"/>
                  </a:lnTo>
                  <a:lnTo>
                    <a:pt x="1693" y="3233"/>
                  </a:lnTo>
                  <a:lnTo>
                    <a:pt x="1692" y="3237"/>
                  </a:lnTo>
                  <a:lnTo>
                    <a:pt x="1689" y="3237"/>
                  </a:lnTo>
                  <a:lnTo>
                    <a:pt x="1686" y="3240"/>
                  </a:lnTo>
                  <a:lnTo>
                    <a:pt x="1685" y="3237"/>
                  </a:lnTo>
                  <a:lnTo>
                    <a:pt x="1682" y="3237"/>
                  </a:lnTo>
                  <a:lnTo>
                    <a:pt x="1680" y="3240"/>
                  </a:lnTo>
                  <a:lnTo>
                    <a:pt x="1680" y="3242"/>
                  </a:lnTo>
                  <a:lnTo>
                    <a:pt x="1676" y="3242"/>
                  </a:lnTo>
                  <a:lnTo>
                    <a:pt x="1676" y="3244"/>
                  </a:lnTo>
                  <a:lnTo>
                    <a:pt x="1672" y="3240"/>
                  </a:lnTo>
                  <a:lnTo>
                    <a:pt x="1672" y="3237"/>
                  </a:lnTo>
                  <a:lnTo>
                    <a:pt x="1673" y="3240"/>
                  </a:lnTo>
                  <a:lnTo>
                    <a:pt x="1673" y="3237"/>
                  </a:lnTo>
                  <a:lnTo>
                    <a:pt x="1669" y="3236"/>
                  </a:lnTo>
                  <a:lnTo>
                    <a:pt x="1669" y="3237"/>
                  </a:lnTo>
                  <a:lnTo>
                    <a:pt x="1668" y="3237"/>
                  </a:lnTo>
                  <a:lnTo>
                    <a:pt x="1668" y="3240"/>
                  </a:lnTo>
                  <a:lnTo>
                    <a:pt x="1661" y="3242"/>
                  </a:lnTo>
                  <a:lnTo>
                    <a:pt x="1661" y="3244"/>
                  </a:lnTo>
                  <a:lnTo>
                    <a:pt x="1659" y="3249"/>
                  </a:lnTo>
                  <a:lnTo>
                    <a:pt x="1655" y="3249"/>
                  </a:lnTo>
                  <a:lnTo>
                    <a:pt x="1652" y="3253"/>
                  </a:lnTo>
                  <a:lnTo>
                    <a:pt x="1651" y="3251"/>
                  </a:lnTo>
                  <a:lnTo>
                    <a:pt x="1647" y="3253"/>
                  </a:lnTo>
                  <a:lnTo>
                    <a:pt x="1642" y="3257"/>
                  </a:lnTo>
                  <a:lnTo>
                    <a:pt x="1639" y="3256"/>
                  </a:lnTo>
                  <a:lnTo>
                    <a:pt x="1639" y="3251"/>
                  </a:lnTo>
                  <a:lnTo>
                    <a:pt x="1635" y="3253"/>
                  </a:lnTo>
                  <a:lnTo>
                    <a:pt x="1635" y="3249"/>
                  </a:lnTo>
                  <a:lnTo>
                    <a:pt x="1634" y="3249"/>
                  </a:lnTo>
                  <a:lnTo>
                    <a:pt x="1634" y="3251"/>
                  </a:lnTo>
                  <a:lnTo>
                    <a:pt x="1627" y="3246"/>
                  </a:lnTo>
                  <a:lnTo>
                    <a:pt x="1624" y="3246"/>
                  </a:lnTo>
                  <a:lnTo>
                    <a:pt x="1624" y="3242"/>
                  </a:lnTo>
                  <a:lnTo>
                    <a:pt x="1622" y="3246"/>
                  </a:lnTo>
                  <a:lnTo>
                    <a:pt x="1620" y="3244"/>
                  </a:lnTo>
                  <a:lnTo>
                    <a:pt x="1622" y="3249"/>
                  </a:lnTo>
                  <a:lnTo>
                    <a:pt x="1620" y="3249"/>
                  </a:lnTo>
                  <a:lnTo>
                    <a:pt x="1620" y="3251"/>
                  </a:lnTo>
                  <a:lnTo>
                    <a:pt x="1618" y="3251"/>
                  </a:lnTo>
                  <a:lnTo>
                    <a:pt x="1615" y="3253"/>
                  </a:lnTo>
                  <a:lnTo>
                    <a:pt x="1614" y="3251"/>
                  </a:lnTo>
                  <a:lnTo>
                    <a:pt x="1607" y="3256"/>
                  </a:lnTo>
                  <a:lnTo>
                    <a:pt x="1601" y="3253"/>
                  </a:lnTo>
                  <a:lnTo>
                    <a:pt x="1598" y="3253"/>
                  </a:lnTo>
                  <a:lnTo>
                    <a:pt x="1601" y="3257"/>
                  </a:lnTo>
                  <a:lnTo>
                    <a:pt x="1597" y="3257"/>
                  </a:lnTo>
                  <a:lnTo>
                    <a:pt x="1594" y="3257"/>
                  </a:lnTo>
                  <a:lnTo>
                    <a:pt x="1590" y="3257"/>
                  </a:lnTo>
                  <a:lnTo>
                    <a:pt x="1589" y="3257"/>
                  </a:lnTo>
                  <a:lnTo>
                    <a:pt x="1589" y="3256"/>
                  </a:lnTo>
                  <a:lnTo>
                    <a:pt x="1584" y="3256"/>
                  </a:lnTo>
                  <a:lnTo>
                    <a:pt x="1584" y="3257"/>
                  </a:lnTo>
                  <a:lnTo>
                    <a:pt x="1580" y="3256"/>
                  </a:lnTo>
                  <a:lnTo>
                    <a:pt x="1577" y="3253"/>
                  </a:lnTo>
                  <a:lnTo>
                    <a:pt x="1577" y="3256"/>
                  </a:lnTo>
                  <a:lnTo>
                    <a:pt x="1580" y="3257"/>
                  </a:lnTo>
                  <a:lnTo>
                    <a:pt x="1577" y="3260"/>
                  </a:lnTo>
                  <a:lnTo>
                    <a:pt x="1574" y="3256"/>
                  </a:lnTo>
                  <a:lnTo>
                    <a:pt x="1573" y="3256"/>
                  </a:lnTo>
                  <a:lnTo>
                    <a:pt x="1574" y="3257"/>
                  </a:lnTo>
                  <a:lnTo>
                    <a:pt x="1573" y="3260"/>
                  </a:lnTo>
                  <a:lnTo>
                    <a:pt x="1569" y="3257"/>
                  </a:lnTo>
                  <a:lnTo>
                    <a:pt x="1569" y="3256"/>
                  </a:lnTo>
                  <a:lnTo>
                    <a:pt x="1566" y="3253"/>
                  </a:lnTo>
                  <a:lnTo>
                    <a:pt x="1562" y="3256"/>
                  </a:lnTo>
                  <a:lnTo>
                    <a:pt x="1565" y="3253"/>
                  </a:lnTo>
                  <a:lnTo>
                    <a:pt x="1556" y="3253"/>
                  </a:lnTo>
                  <a:lnTo>
                    <a:pt x="1553" y="3251"/>
                  </a:lnTo>
                  <a:lnTo>
                    <a:pt x="1549" y="3251"/>
                  </a:lnTo>
                  <a:lnTo>
                    <a:pt x="1549" y="3256"/>
                  </a:lnTo>
                  <a:lnTo>
                    <a:pt x="1548" y="3256"/>
                  </a:lnTo>
                  <a:lnTo>
                    <a:pt x="1543" y="3256"/>
                  </a:lnTo>
                  <a:lnTo>
                    <a:pt x="1543" y="3260"/>
                  </a:lnTo>
                  <a:lnTo>
                    <a:pt x="1539" y="3261"/>
                  </a:lnTo>
                  <a:lnTo>
                    <a:pt x="1540" y="3264"/>
                  </a:lnTo>
                  <a:lnTo>
                    <a:pt x="1540" y="3266"/>
                  </a:lnTo>
                  <a:lnTo>
                    <a:pt x="1535" y="3270"/>
                  </a:lnTo>
                  <a:lnTo>
                    <a:pt x="1532" y="3273"/>
                  </a:lnTo>
                  <a:lnTo>
                    <a:pt x="1535" y="3277"/>
                  </a:lnTo>
                  <a:lnTo>
                    <a:pt x="1532" y="3277"/>
                  </a:lnTo>
                  <a:lnTo>
                    <a:pt x="1528" y="3274"/>
                  </a:lnTo>
                  <a:lnTo>
                    <a:pt x="1519" y="3277"/>
                  </a:lnTo>
                  <a:lnTo>
                    <a:pt x="1519" y="3283"/>
                  </a:lnTo>
                  <a:lnTo>
                    <a:pt x="1515" y="3285"/>
                  </a:lnTo>
                  <a:lnTo>
                    <a:pt x="1519" y="3287"/>
                  </a:lnTo>
                  <a:lnTo>
                    <a:pt x="1522" y="3287"/>
                  </a:lnTo>
                  <a:lnTo>
                    <a:pt x="1523" y="3290"/>
                  </a:lnTo>
                  <a:lnTo>
                    <a:pt x="1522" y="3291"/>
                  </a:lnTo>
                  <a:lnTo>
                    <a:pt x="1519" y="3291"/>
                  </a:lnTo>
                  <a:lnTo>
                    <a:pt x="1516" y="3294"/>
                  </a:lnTo>
                  <a:lnTo>
                    <a:pt x="1522" y="3295"/>
                  </a:lnTo>
                  <a:lnTo>
                    <a:pt x="1522" y="3298"/>
                  </a:lnTo>
                  <a:lnTo>
                    <a:pt x="1519" y="3300"/>
                  </a:lnTo>
                  <a:lnTo>
                    <a:pt x="1515" y="3300"/>
                  </a:lnTo>
                  <a:lnTo>
                    <a:pt x="1512" y="3302"/>
                  </a:lnTo>
                  <a:lnTo>
                    <a:pt x="1515" y="3307"/>
                  </a:lnTo>
                  <a:lnTo>
                    <a:pt x="1512" y="3309"/>
                  </a:lnTo>
                  <a:lnTo>
                    <a:pt x="1511" y="3307"/>
                  </a:lnTo>
                  <a:lnTo>
                    <a:pt x="1508" y="3311"/>
                  </a:lnTo>
                  <a:lnTo>
                    <a:pt x="1511" y="3314"/>
                  </a:lnTo>
                  <a:lnTo>
                    <a:pt x="1508" y="3318"/>
                  </a:lnTo>
                  <a:lnTo>
                    <a:pt x="1507" y="3318"/>
                  </a:lnTo>
                  <a:lnTo>
                    <a:pt x="1504" y="3324"/>
                  </a:lnTo>
                  <a:lnTo>
                    <a:pt x="1499" y="3326"/>
                  </a:lnTo>
                  <a:lnTo>
                    <a:pt x="1495" y="3324"/>
                  </a:lnTo>
                  <a:lnTo>
                    <a:pt x="1491" y="3326"/>
                  </a:lnTo>
                  <a:lnTo>
                    <a:pt x="1485" y="3328"/>
                  </a:lnTo>
                  <a:lnTo>
                    <a:pt x="1481" y="3335"/>
                  </a:lnTo>
                  <a:lnTo>
                    <a:pt x="1477" y="3335"/>
                  </a:lnTo>
                  <a:lnTo>
                    <a:pt x="1474" y="3339"/>
                  </a:lnTo>
                  <a:lnTo>
                    <a:pt x="1473" y="3339"/>
                  </a:lnTo>
                  <a:lnTo>
                    <a:pt x="1474" y="3343"/>
                  </a:lnTo>
                  <a:lnTo>
                    <a:pt x="1473" y="3345"/>
                  </a:lnTo>
                  <a:lnTo>
                    <a:pt x="1473" y="3348"/>
                  </a:lnTo>
                  <a:lnTo>
                    <a:pt x="1474" y="3349"/>
                  </a:lnTo>
                  <a:lnTo>
                    <a:pt x="1478" y="3348"/>
                  </a:lnTo>
                  <a:lnTo>
                    <a:pt x="1478" y="3349"/>
                  </a:lnTo>
                  <a:lnTo>
                    <a:pt x="1473" y="3358"/>
                  </a:lnTo>
                  <a:lnTo>
                    <a:pt x="1470" y="3365"/>
                  </a:lnTo>
                  <a:lnTo>
                    <a:pt x="1465" y="3369"/>
                  </a:lnTo>
                  <a:lnTo>
                    <a:pt x="1463" y="3369"/>
                  </a:lnTo>
                  <a:lnTo>
                    <a:pt x="1461" y="3369"/>
                  </a:lnTo>
                  <a:lnTo>
                    <a:pt x="1458" y="3373"/>
                  </a:lnTo>
                  <a:lnTo>
                    <a:pt x="1458" y="3376"/>
                  </a:lnTo>
                  <a:lnTo>
                    <a:pt x="1454" y="3376"/>
                  </a:lnTo>
                  <a:lnTo>
                    <a:pt x="1453" y="3389"/>
                  </a:lnTo>
                  <a:lnTo>
                    <a:pt x="1450" y="3389"/>
                  </a:lnTo>
                  <a:lnTo>
                    <a:pt x="1449" y="3386"/>
                  </a:lnTo>
                  <a:lnTo>
                    <a:pt x="1446" y="3389"/>
                  </a:lnTo>
                  <a:lnTo>
                    <a:pt x="1441" y="3389"/>
                  </a:lnTo>
                  <a:lnTo>
                    <a:pt x="1440" y="3393"/>
                  </a:lnTo>
                  <a:lnTo>
                    <a:pt x="1436" y="3394"/>
                  </a:lnTo>
                  <a:lnTo>
                    <a:pt x="1436" y="3401"/>
                  </a:lnTo>
                  <a:lnTo>
                    <a:pt x="1429" y="3401"/>
                  </a:lnTo>
                  <a:lnTo>
                    <a:pt x="1429" y="3403"/>
                  </a:lnTo>
                  <a:lnTo>
                    <a:pt x="1420" y="3399"/>
                  </a:lnTo>
                  <a:lnTo>
                    <a:pt x="1416" y="3403"/>
                  </a:lnTo>
                  <a:lnTo>
                    <a:pt x="1410" y="3403"/>
                  </a:lnTo>
                  <a:lnTo>
                    <a:pt x="1403" y="3406"/>
                  </a:lnTo>
                  <a:lnTo>
                    <a:pt x="1396" y="3406"/>
                  </a:lnTo>
                  <a:lnTo>
                    <a:pt x="1395" y="3406"/>
                  </a:lnTo>
                  <a:lnTo>
                    <a:pt x="1395" y="3407"/>
                  </a:lnTo>
                  <a:lnTo>
                    <a:pt x="1392" y="3406"/>
                  </a:lnTo>
                  <a:lnTo>
                    <a:pt x="1388" y="3410"/>
                  </a:lnTo>
                  <a:lnTo>
                    <a:pt x="1386" y="3407"/>
                  </a:lnTo>
                  <a:lnTo>
                    <a:pt x="1388" y="3411"/>
                  </a:lnTo>
                  <a:lnTo>
                    <a:pt x="1392" y="3411"/>
                  </a:lnTo>
                  <a:lnTo>
                    <a:pt x="1392" y="3414"/>
                  </a:lnTo>
                  <a:lnTo>
                    <a:pt x="1386" y="3414"/>
                  </a:lnTo>
                  <a:lnTo>
                    <a:pt x="1382" y="3415"/>
                  </a:lnTo>
                  <a:lnTo>
                    <a:pt x="1375" y="3414"/>
                  </a:lnTo>
                  <a:lnTo>
                    <a:pt x="1375" y="3418"/>
                  </a:lnTo>
                  <a:lnTo>
                    <a:pt x="1374" y="3415"/>
                  </a:lnTo>
                  <a:lnTo>
                    <a:pt x="1375" y="3414"/>
                  </a:lnTo>
                  <a:lnTo>
                    <a:pt x="1374" y="3414"/>
                  </a:lnTo>
                  <a:lnTo>
                    <a:pt x="1371" y="3415"/>
                  </a:lnTo>
                  <a:lnTo>
                    <a:pt x="1369" y="3414"/>
                  </a:lnTo>
                  <a:lnTo>
                    <a:pt x="1366" y="3415"/>
                  </a:lnTo>
                  <a:lnTo>
                    <a:pt x="1362" y="3418"/>
                  </a:lnTo>
                  <a:lnTo>
                    <a:pt x="1362" y="3421"/>
                  </a:lnTo>
                  <a:lnTo>
                    <a:pt x="1358" y="3421"/>
                  </a:lnTo>
                  <a:lnTo>
                    <a:pt x="1358" y="3423"/>
                  </a:lnTo>
                  <a:lnTo>
                    <a:pt x="1357" y="3421"/>
                  </a:lnTo>
                  <a:lnTo>
                    <a:pt x="1354" y="3423"/>
                  </a:lnTo>
                  <a:lnTo>
                    <a:pt x="1351" y="3421"/>
                  </a:lnTo>
                  <a:lnTo>
                    <a:pt x="1350" y="3418"/>
                  </a:lnTo>
                  <a:lnTo>
                    <a:pt x="1347" y="3418"/>
                  </a:lnTo>
                  <a:lnTo>
                    <a:pt x="1342" y="3425"/>
                  </a:lnTo>
                  <a:lnTo>
                    <a:pt x="1338" y="3423"/>
                  </a:lnTo>
                  <a:lnTo>
                    <a:pt x="1338" y="3425"/>
                  </a:lnTo>
                  <a:lnTo>
                    <a:pt x="1337" y="3427"/>
                  </a:lnTo>
                  <a:lnTo>
                    <a:pt x="1337" y="3430"/>
                  </a:lnTo>
                  <a:lnTo>
                    <a:pt x="1333" y="3427"/>
                  </a:lnTo>
                  <a:lnTo>
                    <a:pt x="1328" y="3434"/>
                  </a:lnTo>
                  <a:lnTo>
                    <a:pt x="1324" y="3434"/>
                  </a:lnTo>
                  <a:lnTo>
                    <a:pt x="1325" y="3440"/>
                  </a:lnTo>
                  <a:lnTo>
                    <a:pt x="1324" y="3444"/>
                  </a:lnTo>
                  <a:lnTo>
                    <a:pt x="1320" y="3442"/>
                  </a:lnTo>
                  <a:lnTo>
                    <a:pt x="1316" y="3435"/>
                  </a:lnTo>
                  <a:lnTo>
                    <a:pt x="1316" y="3430"/>
                  </a:lnTo>
                  <a:lnTo>
                    <a:pt x="1304" y="3431"/>
                  </a:lnTo>
                  <a:lnTo>
                    <a:pt x="1296" y="3427"/>
                  </a:lnTo>
                  <a:lnTo>
                    <a:pt x="1299" y="3423"/>
                  </a:lnTo>
                  <a:lnTo>
                    <a:pt x="1292" y="3418"/>
                  </a:lnTo>
                  <a:lnTo>
                    <a:pt x="1289" y="3415"/>
                  </a:lnTo>
                  <a:lnTo>
                    <a:pt x="1284" y="3415"/>
                  </a:lnTo>
                  <a:lnTo>
                    <a:pt x="1283" y="3410"/>
                  </a:lnTo>
                  <a:lnTo>
                    <a:pt x="1275" y="3411"/>
                  </a:lnTo>
                  <a:lnTo>
                    <a:pt x="1275" y="3410"/>
                  </a:lnTo>
                  <a:lnTo>
                    <a:pt x="1272" y="3403"/>
                  </a:lnTo>
                  <a:lnTo>
                    <a:pt x="1275" y="3403"/>
                  </a:lnTo>
                  <a:lnTo>
                    <a:pt x="1276" y="3401"/>
                  </a:lnTo>
                  <a:lnTo>
                    <a:pt x="1272" y="3399"/>
                  </a:lnTo>
                  <a:lnTo>
                    <a:pt x="1270" y="3394"/>
                  </a:lnTo>
                  <a:lnTo>
                    <a:pt x="1272" y="3394"/>
                  </a:lnTo>
                  <a:lnTo>
                    <a:pt x="1270" y="3393"/>
                  </a:lnTo>
                  <a:lnTo>
                    <a:pt x="1267" y="3389"/>
                  </a:lnTo>
                  <a:lnTo>
                    <a:pt x="1263" y="3384"/>
                  </a:lnTo>
                  <a:lnTo>
                    <a:pt x="1262" y="3384"/>
                  </a:lnTo>
                  <a:lnTo>
                    <a:pt x="1262" y="3386"/>
                  </a:lnTo>
                  <a:lnTo>
                    <a:pt x="1255" y="3389"/>
                  </a:lnTo>
                  <a:lnTo>
                    <a:pt x="1255" y="3386"/>
                  </a:lnTo>
                  <a:lnTo>
                    <a:pt x="1253" y="3386"/>
                  </a:lnTo>
                  <a:lnTo>
                    <a:pt x="1253" y="3384"/>
                  </a:lnTo>
                  <a:lnTo>
                    <a:pt x="1249" y="3382"/>
                  </a:lnTo>
                  <a:lnTo>
                    <a:pt x="1251" y="3380"/>
                  </a:lnTo>
                  <a:lnTo>
                    <a:pt x="1251" y="3376"/>
                  </a:lnTo>
                  <a:lnTo>
                    <a:pt x="1251" y="3373"/>
                  </a:lnTo>
                  <a:lnTo>
                    <a:pt x="1253" y="3372"/>
                  </a:lnTo>
                  <a:lnTo>
                    <a:pt x="1255" y="3369"/>
                  </a:lnTo>
                  <a:lnTo>
                    <a:pt x="1253" y="3369"/>
                  </a:lnTo>
                  <a:lnTo>
                    <a:pt x="1253" y="3367"/>
                  </a:lnTo>
                  <a:lnTo>
                    <a:pt x="1251" y="3365"/>
                  </a:lnTo>
                  <a:lnTo>
                    <a:pt x="1251" y="3363"/>
                  </a:lnTo>
                  <a:lnTo>
                    <a:pt x="1251" y="3360"/>
                  </a:lnTo>
                  <a:lnTo>
                    <a:pt x="1251" y="3358"/>
                  </a:lnTo>
                  <a:lnTo>
                    <a:pt x="1249" y="3358"/>
                  </a:lnTo>
                  <a:lnTo>
                    <a:pt x="1249" y="3353"/>
                  </a:lnTo>
                  <a:lnTo>
                    <a:pt x="1246" y="3353"/>
                  </a:lnTo>
                  <a:lnTo>
                    <a:pt x="1245" y="3345"/>
                  </a:lnTo>
                  <a:lnTo>
                    <a:pt x="1245" y="3341"/>
                  </a:lnTo>
                  <a:lnTo>
                    <a:pt x="1245" y="3336"/>
                  </a:lnTo>
                  <a:lnTo>
                    <a:pt x="1239" y="3335"/>
                  </a:lnTo>
                  <a:lnTo>
                    <a:pt x="1239" y="3326"/>
                  </a:lnTo>
                  <a:lnTo>
                    <a:pt x="1235" y="3322"/>
                  </a:lnTo>
                  <a:lnTo>
                    <a:pt x="1231" y="3324"/>
                  </a:lnTo>
                  <a:lnTo>
                    <a:pt x="1226" y="3332"/>
                  </a:lnTo>
                  <a:lnTo>
                    <a:pt x="1187" y="3295"/>
                  </a:lnTo>
                  <a:lnTo>
                    <a:pt x="1156" y="3315"/>
                  </a:lnTo>
                  <a:lnTo>
                    <a:pt x="1150" y="3318"/>
                  </a:lnTo>
                  <a:lnTo>
                    <a:pt x="1150" y="3314"/>
                  </a:lnTo>
                  <a:lnTo>
                    <a:pt x="1147" y="3315"/>
                  </a:lnTo>
                  <a:lnTo>
                    <a:pt x="1146" y="3314"/>
                  </a:lnTo>
                  <a:lnTo>
                    <a:pt x="1143" y="3314"/>
                  </a:lnTo>
                  <a:lnTo>
                    <a:pt x="1142" y="3311"/>
                  </a:lnTo>
                  <a:lnTo>
                    <a:pt x="1139" y="3311"/>
                  </a:lnTo>
                  <a:lnTo>
                    <a:pt x="1135" y="3309"/>
                  </a:lnTo>
                  <a:lnTo>
                    <a:pt x="1135" y="3300"/>
                  </a:lnTo>
                  <a:lnTo>
                    <a:pt x="1130" y="3295"/>
                  </a:lnTo>
                  <a:lnTo>
                    <a:pt x="1126" y="3295"/>
                  </a:lnTo>
                  <a:lnTo>
                    <a:pt x="1122" y="3300"/>
                  </a:lnTo>
                  <a:lnTo>
                    <a:pt x="1110" y="3295"/>
                  </a:lnTo>
                  <a:lnTo>
                    <a:pt x="1110" y="3285"/>
                  </a:lnTo>
                  <a:lnTo>
                    <a:pt x="1109" y="3283"/>
                  </a:lnTo>
                  <a:lnTo>
                    <a:pt x="1105" y="3285"/>
                  </a:lnTo>
                  <a:lnTo>
                    <a:pt x="1102" y="3283"/>
                  </a:lnTo>
                  <a:lnTo>
                    <a:pt x="1101" y="3281"/>
                  </a:lnTo>
                  <a:lnTo>
                    <a:pt x="1102" y="3274"/>
                  </a:lnTo>
                  <a:lnTo>
                    <a:pt x="1092" y="3277"/>
                  </a:lnTo>
                  <a:lnTo>
                    <a:pt x="1085" y="3274"/>
                  </a:lnTo>
                  <a:lnTo>
                    <a:pt x="1088" y="3270"/>
                  </a:lnTo>
                  <a:lnTo>
                    <a:pt x="1085" y="3266"/>
                  </a:lnTo>
                  <a:lnTo>
                    <a:pt x="1079" y="3266"/>
                  </a:lnTo>
                  <a:lnTo>
                    <a:pt x="1077" y="3266"/>
                  </a:lnTo>
                  <a:lnTo>
                    <a:pt x="1077" y="3264"/>
                  </a:lnTo>
                  <a:lnTo>
                    <a:pt x="1075" y="3264"/>
                  </a:lnTo>
                  <a:lnTo>
                    <a:pt x="1072" y="3264"/>
                  </a:lnTo>
                  <a:lnTo>
                    <a:pt x="1072" y="3266"/>
                  </a:lnTo>
                  <a:lnTo>
                    <a:pt x="1068" y="3264"/>
                  </a:lnTo>
                  <a:lnTo>
                    <a:pt x="1068" y="3261"/>
                  </a:lnTo>
                  <a:lnTo>
                    <a:pt x="1065" y="3261"/>
                  </a:lnTo>
                  <a:lnTo>
                    <a:pt x="1065" y="3257"/>
                  </a:lnTo>
                  <a:lnTo>
                    <a:pt x="1061" y="3256"/>
                  </a:lnTo>
                  <a:lnTo>
                    <a:pt x="1061" y="3246"/>
                  </a:lnTo>
                  <a:lnTo>
                    <a:pt x="1057" y="3249"/>
                  </a:lnTo>
                  <a:lnTo>
                    <a:pt x="1055" y="3246"/>
                  </a:lnTo>
                  <a:lnTo>
                    <a:pt x="1055" y="3244"/>
                  </a:lnTo>
                  <a:lnTo>
                    <a:pt x="1057" y="3242"/>
                  </a:lnTo>
                  <a:lnTo>
                    <a:pt x="1052" y="3240"/>
                  </a:lnTo>
                  <a:lnTo>
                    <a:pt x="1052" y="3237"/>
                  </a:lnTo>
                  <a:lnTo>
                    <a:pt x="1048" y="3236"/>
                  </a:lnTo>
                  <a:lnTo>
                    <a:pt x="1047" y="3233"/>
                  </a:lnTo>
                  <a:lnTo>
                    <a:pt x="1048" y="3232"/>
                  </a:lnTo>
                  <a:lnTo>
                    <a:pt x="1043" y="3227"/>
                  </a:lnTo>
                  <a:lnTo>
                    <a:pt x="1043" y="3225"/>
                  </a:lnTo>
                  <a:lnTo>
                    <a:pt x="1040" y="3225"/>
                  </a:lnTo>
                  <a:lnTo>
                    <a:pt x="1036" y="3219"/>
                  </a:lnTo>
                  <a:lnTo>
                    <a:pt x="1034" y="3219"/>
                  </a:lnTo>
                  <a:lnTo>
                    <a:pt x="1034" y="3215"/>
                  </a:lnTo>
                  <a:lnTo>
                    <a:pt x="1031" y="3215"/>
                  </a:lnTo>
                  <a:lnTo>
                    <a:pt x="1026" y="3210"/>
                  </a:lnTo>
                  <a:lnTo>
                    <a:pt x="1023" y="3193"/>
                  </a:lnTo>
                  <a:lnTo>
                    <a:pt x="1027" y="3186"/>
                  </a:lnTo>
                  <a:lnTo>
                    <a:pt x="1026" y="3184"/>
                  </a:lnTo>
                  <a:lnTo>
                    <a:pt x="1023" y="3184"/>
                  </a:lnTo>
                  <a:lnTo>
                    <a:pt x="1017" y="3186"/>
                  </a:lnTo>
                  <a:lnTo>
                    <a:pt x="1014" y="3186"/>
                  </a:lnTo>
                  <a:lnTo>
                    <a:pt x="1014" y="3184"/>
                  </a:lnTo>
                  <a:lnTo>
                    <a:pt x="1014" y="3178"/>
                  </a:lnTo>
                  <a:lnTo>
                    <a:pt x="1011" y="3178"/>
                  </a:lnTo>
                  <a:lnTo>
                    <a:pt x="1011" y="3175"/>
                  </a:lnTo>
                  <a:lnTo>
                    <a:pt x="1011" y="3174"/>
                  </a:lnTo>
                  <a:lnTo>
                    <a:pt x="1011" y="3169"/>
                  </a:lnTo>
                  <a:lnTo>
                    <a:pt x="1017" y="3165"/>
                  </a:lnTo>
                  <a:lnTo>
                    <a:pt x="1011" y="3165"/>
                  </a:lnTo>
                  <a:lnTo>
                    <a:pt x="1011" y="3162"/>
                  </a:lnTo>
                  <a:lnTo>
                    <a:pt x="1011" y="3161"/>
                  </a:lnTo>
                  <a:lnTo>
                    <a:pt x="1017" y="3161"/>
                  </a:lnTo>
                  <a:lnTo>
                    <a:pt x="1017" y="3158"/>
                  </a:lnTo>
                  <a:lnTo>
                    <a:pt x="1011" y="3158"/>
                  </a:lnTo>
                  <a:lnTo>
                    <a:pt x="1011" y="3152"/>
                  </a:lnTo>
                  <a:lnTo>
                    <a:pt x="1014" y="3150"/>
                  </a:lnTo>
                  <a:lnTo>
                    <a:pt x="1017" y="3145"/>
                  </a:lnTo>
                  <a:lnTo>
                    <a:pt x="1011" y="3145"/>
                  </a:lnTo>
                  <a:lnTo>
                    <a:pt x="1007" y="3141"/>
                  </a:lnTo>
                  <a:lnTo>
                    <a:pt x="1007" y="3140"/>
                  </a:lnTo>
                  <a:lnTo>
                    <a:pt x="1006" y="3140"/>
                  </a:lnTo>
                  <a:lnTo>
                    <a:pt x="1003" y="3140"/>
                  </a:lnTo>
                  <a:lnTo>
                    <a:pt x="1003" y="3135"/>
                  </a:lnTo>
                  <a:lnTo>
                    <a:pt x="1006" y="3130"/>
                  </a:lnTo>
                  <a:lnTo>
                    <a:pt x="1003" y="3128"/>
                  </a:lnTo>
                  <a:lnTo>
                    <a:pt x="1002" y="3130"/>
                  </a:lnTo>
                  <a:lnTo>
                    <a:pt x="999" y="3128"/>
                  </a:lnTo>
                  <a:lnTo>
                    <a:pt x="1002" y="3124"/>
                  </a:lnTo>
                  <a:lnTo>
                    <a:pt x="999" y="3121"/>
                  </a:lnTo>
                  <a:lnTo>
                    <a:pt x="1002" y="3120"/>
                  </a:lnTo>
                  <a:lnTo>
                    <a:pt x="1003" y="3116"/>
                  </a:lnTo>
                  <a:lnTo>
                    <a:pt x="1002" y="3116"/>
                  </a:lnTo>
                  <a:lnTo>
                    <a:pt x="1003" y="3107"/>
                  </a:lnTo>
                  <a:lnTo>
                    <a:pt x="1002" y="3107"/>
                  </a:lnTo>
                  <a:lnTo>
                    <a:pt x="1003" y="3104"/>
                  </a:lnTo>
                  <a:lnTo>
                    <a:pt x="1002" y="3103"/>
                  </a:lnTo>
                  <a:lnTo>
                    <a:pt x="1003" y="3100"/>
                  </a:lnTo>
                  <a:lnTo>
                    <a:pt x="1002" y="3100"/>
                  </a:lnTo>
                  <a:lnTo>
                    <a:pt x="1003" y="3099"/>
                  </a:lnTo>
                  <a:lnTo>
                    <a:pt x="999" y="3092"/>
                  </a:lnTo>
                  <a:lnTo>
                    <a:pt x="999" y="3090"/>
                  </a:lnTo>
                  <a:lnTo>
                    <a:pt x="999" y="3082"/>
                  </a:lnTo>
                  <a:lnTo>
                    <a:pt x="1003" y="3082"/>
                  </a:lnTo>
                  <a:lnTo>
                    <a:pt x="1003" y="3079"/>
                  </a:lnTo>
                  <a:lnTo>
                    <a:pt x="1003" y="3077"/>
                  </a:lnTo>
                  <a:lnTo>
                    <a:pt x="1002" y="3070"/>
                  </a:lnTo>
                  <a:lnTo>
                    <a:pt x="999" y="3066"/>
                  </a:lnTo>
                  <a:lnTo>
                    <a:pt x="1002" y="3058"/>
                  </a:lnTo>
                  <a:lnTo>
                    <a:pt x="1002" y="3053"/>
                  </a:lnTo>
                  <a:lnTo>
                    <a:pt x="1003" y="3041"/>
                  </a:lnTo>
                  <a:lnTo>
                    <a:pt x="1003" y="3036"/>
                  </a:lnTo>
                  <a:lnTo>
                    <a:pt x="1011" y="3017"/>
                  </a:lnTo>
                  <a:lnTo>
                    <a:pt x="1014" y="3014"/>
                  </a:lnTo>
                  <a:lnTo>
                    <a:pt x="1017" y="3010"/>
                  </a:lnTo>
                  <a:lnTo>
                    <a:pt x="1026" y="3005"/>
                  </a:lnTo>
                  <a:lnTo>
                    <a:pt x="1027" y="3000"/>
                  </a:lnTo>
                  <a:lnTo>
                    <a:pt x="1036" y="2995"/>
                  </a:lnTo>
                  <a:lnTo>
                    <a:pt x="1040" y="2991"/>
                  </a:lnTo>
                  <a:lnTo>
                    <a:pt x="1044" y="2983"/>
                  </a:lnTo>
                  <a:lnTo>
                    <a:pt x="1044" y="2978"/>
                  </a:lnTo>
                  <a:lnTo>
                    <a:pt x="1040" y="2971"/>
                  </a:lnTo>
                  <a:lnTo>
                    <a:pt x="1036" y="2963"/>
                  </a:lnTo>
                  <a:lnTo>
                    <a:pt x="1040" y="2952"/>
                  </a:lnTo>
                  <a:lnTo>
                    <a:pt x="1040" y="2950"/>
                  </a:lnTo>
                  <a:lnTo>
                    <a:pt x="1043" y="2947"/>
                  </a:lnTo>
                  <a:lnTo>
                    <a:pt x="1044" y="2950"/>
                  </a:lnTo>
                  <a:lnTo>
                    <a:pt x="1047" y="2947"/>
                  </a:lnTo>
                  <a:lnTo>
                    <a:pt x="1052" y="2943"/>
                  </a:lnTo>
                  <a:lnTo>
                    <a:pt x="1051" y="2942"/>
                  </a:lnTo>
                  <a:lnTo>
                    <a:pt x="1052" y="2930"/>
                  </a:lnTo>
                  <a:lnTo>
                    <a:pt x="1052" y="2925"/>
                  </a:lnTo>
                  <a:lnTo>
                    <a:pt x="1048" y="2918"/>
                  </a:lnTo>
                  <a:lnTo>
                    <a:pt x="1048" y="2909"/>
                  </a:lnTo>
                  <a:lnTo>
                    <a:pt x="1043" y="2912"/>
                  </a:lnTo>
                  <a:lnTo>
                    <a:pt x="1040" y="2912"/>
                  </a:lnTo>
                  <a:lnTo>
                    <a:pt x="1038" y="2912"/>
                  </a:lnTo>
                  <a:lnTo>
                    <a:pt x="1034" y="2912"/>
                  </a:lnTo>
                  <a:lnTo>
                    <a:pt x="1027" y="2908"/>
                  </a:lnTo>
                  <a:lnTo>
                    <a:pt x="1026" y="2921"/>
                  </a:lnTo>
                  <a:lnTo>
                    <a:pt x="1021" y="2925"/>
                  </a:lnTo>
                  <a:lnTo>
                    <a:pt x="1011" y="2929"/>
                  </a:lnTo>
                  <a:lnTo>
                    <a:pt x="901" y="2922"/>
                  </a:lnTo>
                  <a:lnTo>
                    <a:pt x="683" y="2913"/>
                  </a:lnTo>
                  <a:lnTo>
                    <a:pt x="463" y="2909"/>
                  </a:lnTo>
                  <a:lnTo>
                    <a:pt x="451" y="2785"/>
                  </a:lnTo>
                  <a:lnTo>
                    <a:pt x="440" y="2652"/>
                  </a:lnTo>
                  <a:lnTo>
                    <a:pt x="338" y="2532"/>
                  </a:lnTo>
                  <a:lnTo>
                    <a:pt x="357" y="2529"/>
                  </a:lnTo>
                  <a:lnTo>
                    <a:pt x="439" y="2529"/>
                  </a:lnTo>
                  <a:lnTo>
                    <a:pt x="430" y="2372"/>
                  </a:lnTo>
                  <a:lnTo>
                    <a:pt x="423" y="2375"/>
                  </a:lnTo>
                  <a:lnTo>
                    <a:pt x="415" y="2370"/>
                  </a:lnTo>
                  <a:lnTo>
                    <a:pt x="413" y="2359"/>
                  </a:lnTo>
                  <a:lnTo>
                    <a:pt x="410" y="2355"/>
                  </a:lnTo>
                  <a:lnTo>
                    <a:pt x="413" y="2355"/>
                  </a:lnTo>
                  <a:lnTo>
                    <a:pt x="410" y="2351"/>
                  </a:lnTo>
                  <a:lnTo>
                    <a:pt x="410" y="2346"/>
                  </a:lnTo>
                  <a:lnTo>
                    <a:pt x="409" y="2345"/>
                  </a:lnTo>
                  <a:lnTo>
                    <a:pt x="410" y="2345"/>
                  </a:lnTo>
                  <a:lnTo>
                    <a:pt x="409" y="2342"/>
                  </a:lnTo>
                  <a:lnTo>
                    <a:pt x="409" y="2338"/>
                  </a:lnTo>
                  <a:lnTo>
                    <a:pt x="406" y="2335"/>
                  </a:lnTo>
                  <a:lnTo>
                    <a:pt x="406" y="2331"/>
                  </a:lnTo>
                  <a:lnTo>
                    <a:pt x="400" y="2329"/>
                  </a:lnTo>
                  <a:lnTo>
                    <a:pt x="400" y="2327"/>
                  </a:lnTo>
                  <a:lnTo>
                    <a:pt x="402" y="2329"/>
                  </a:lnTo>
                  <a:lnTo>
                    <a:pt x="402" y="2325"/>
                  </a:lnTo>
                  <a:lnTo>
                    <a:pt x="396" y="2321"/>
                  </a:lnTo>
                  <a:lnTo>
                    <a:pt x="398" y="2318"/>
                  </a:lnTo>
                  <a:lnTo>
                    <a:pt x="396" y="2318"/>
                  </a:lnTo>
                  <a:lnTo>
                    <a:pt x="396" y="2314"/>
                  </a:lnTo>
                  <a:lnTo>
                    <a:pt x="393" y="2312"/>
                  </a:lnTo>
                  <a:lnTo>
                    <a:pt x="392" y="2312"/>
                  </a:lnTo>
                  <a:lnTo>
                    <a:pt x="389" y="2312"/>
                  </a:lnTo>
                  <a:lnTo>
                    <a:pt x="392" y="2310"/>
                  </a:lnTo>
                  <a:lnTo>
                    <a:pt x="392" y="2308"/>
                  </a:lnTo>
                  <a:lnTo>
                    <a:pt x="389" y="2308"/>
                  </a:lnTo>
                  <a:lnTo>
                    <a:pt x="389" y="2305"/>
                  </a:lnTo>
                  <a:lnTo>
                    <a:pt x="386" y="2305"/>
                  </a:lnTo>
                  <a:lnTo>
                    <a:pt x="389" y="2304"/>
                  </a:lnTo>
                  <a:lnTo>
                    <a:pt x="389" y="2301"/>
                  </a:lnTo>
                  <a:lnTo>
                    <a:pt x="389" y="2297"/>
                  </a:lnTo>
                  <a:lnTo>
                    <a:pt x="389" y="2295"/>
                  </a:lnTo>
                  <a:lnTo>
                    <a:pt x="392" y="2297"/>
                  </a:lnTo>
                  <a:lnTo>
                    <a:pt x="392" y="2295"/>
                  </a:lnTo>
                  <a:lnTo>
                    <a:pt x="392" y="2293"/>
                  </a:lnTo>
                  <a:lnTo>
                    <a:pt x="392" y="2288"/>
                  </a:lnTo>
                  <a:lnTo>
                    <a:pt x="389" y="2291"/>
                  </a:lnTo>
                  <a:lnTo>
                    <a:pt x="389" y="2288"/>
                  </a:lnTo>
                  <a:lnTo>
                    <a:pt x="386" y="2291"/>
                  </a:lnTo>
                  <a:lnTo>
                    <a:pt x="386" y="2288"/>
                  </a:lnTo>
                  <a:lnTo>
                    <a:pt x="386" y="2286"/>
                  </a:lnTo>
                  <a:lnTo>
                    <a:pt x="385" y="2288"/>
                  </a:lnTo>
                  <a:lnTo>
                    <a:pt x="385" y="2286"/>
                  </a:lnTo>
                  <a:lnTo>
                    <a:pt x="385" y="2284"/>
                  </a:lnTo>
                  <a:lnTo>
                    <a:pt x="382" y="2286"/>
                  </a:lnTo>
                  <a:lnTo>
                    <a:pt x="381" y="2284"/>
                  </a:lnTo>
                  <a:lnTo>
                    <a:pt x="382" y="2281"/>
                  </a:lnTo>
                  <a:lnTo>
                    <a:pt x="378" y="2280"/>
                  </a:lnTo>
                  <a:lnTo>
                    <a:pt x="376" y="2276"/>
                  </a:lnTo>
                  <a:lnTo>
                    <a:pt x="374" y="2273"/>
                  </a:lnTo>
                  <a:lnTo>
                    <a:pt x="374" y="2271"/>
                  </a:lnTo>
                  <a:lnTo>
                    <a:pt x="372" y="2269"/>
                  </a:lnTo>
                  <a:lnTo>
                    <a:pt x="372" y="2264"/>
                  </a:lnTo>
                  <a:lnTo>
                    <a:pt x="369" y="2263"/>
                  </a:lnTo>
                  <a:lnTo>
                    <a:pt x="372" y="2260"/>
                  </a:lnTo>
                  <a:lnTo>
                    <a:pt x="369" y="2256"/>
                  </a:lnTo>
                  <a:lnTo>
                    <a:pt x="369" y="2254"/>
                  </a:lnTo>
                  <a:lnTo>
                    <a:pt x="374" y="2252"/>
                  </a:lnTo>
                  <a:lnTo>
                    <a:pt x="374" y="2250"/>
                  </a:lnTo>
                  <a:lnTo>
                    <a:pt x="369" y="2247"/>
                  </a:lnTo>
                  <a:lnTo>
                    <a:pt x="369" y="2243"/>
                  </a:lnTo>
                  <a:lnTo>
                    <a:pt x="368" y="2242"/>
                  </a:lnTo>
                  <a:lnTo>
                    <a:pt x="368" y="2237"/>
                  </a:lnTo>
                  <a:lnTo>
                    <a:pt x="368" y="2233"/>
                  </a:lnTo>
                  <a:lnTo>
                    <a:pt x="364" y="2233"/>
                  </a:lnTo>
                  <a:lnTo>
                    <a:pt x="361" y="2233"/>
                  </a:lnTo>
                  <a:lnTo>
                    <a:pt x="361" y="2230"/>
                  </a:lnTo>
                  <a:lnTo>
                    <a:pt x="361" y="2226"/>
                  </a:lnTo>
                  <a:lnTo>
                    <a:pt x="364" y="2223"/>
                  </a:lnTo>
                  <a:lnTo>
                    <a:pt x="365" y="2222"/>
                  </a:lnTo>
                  <a:lnTo>
                    <a:pt x="365" y="2219"/>
                  </a:lnTo>
                  <a:lnTo>
                    <a:pt x="364" y="2215"/>
                  </a:lnTo>
                  <a:lnTo>
                    <a:pt x="368" y="2213"/>
                  </a:lnTo>
                  <a:lnTo>
                    <a:pt x="364" y="2209"/>
                  </a:lnTo>
                  <a:lnTo>
                    <a:pt x="368" y="2206"/>
                  </a:lnTo>
                  <a:lnTo>
                    <a:pt x="365" y="2205"/>
                  </a:lnTo>
                  <a:lnTo>
                    <a:pt x="365" y="2202"/>
                  </a:lnTo>
                  <a:lnTo>
                    <a:pt x="368" y="2201"/>
                  </a:lnTo>
                  <a:lnTo>
                    <a:pt x="369" y="2201"/>
                  </a:lnTo>
                  <a:lnTo>
                    <a:pt x="374" y="2198"/>
                  </a:lnTo>
                  <a:lnTo>
                    <a:pt x="381" y="2192"/>
                  </a:lnTo>
                  <a:lnTo>
                    <a:pt x="381" y="2189"/>
                  </a:lnTo>
                  <a:lnTo>
                    <a:pt x="382" y="2185"/>
                  </a:lnTo>
                  <a:lnTo>
                    <a:pt x="386" y="2181"/>
                  </a:lnTo>
                  <a:lnTo>
                    <a:pt x="386" y="2179"/>
                  </a:lnTo>
                  <a:lnTo>
                    <a:pt x="389" y="2175"/>
                  </a:lnTo>
                  <a:lnTo>
                    <a:pt x="389" y="2170"/>
                  </a:lnTo>
                  <a:lnTo>
                    <a:pt x="392" y="2168"/>
                  </a:lnTo>
                  <a:lnTo>
                    <a:pt x="392" y="2170"/>
                  </a:lnTo>
                  <a:lnTo>
                    <a:pt x="392" y="2168"/>
                  </a:lnTo>
                  <a:lnTo>
                    <a:pt x="396" y="2168"/>
                  </a:lnTo>
                  <a:lnTo>
                    <a:pt x="396" y="2165"/>
                  </a:lnTo>
                  <a:lnTo>
                    <a:pt x="393" y="2164"/>
                  </a:lnTo>
                  <a:lnTo>
                    <a:pt x="385" y="2164"/>
                  </a:lnTo>
                  <a:lnTo>
                    <a:pt x="381" y="2157"/>
                  </a:lnTo>
                  <a:lnTo>
                    <a:pt x="382" y="2160"/>
                  </a:lnTo>
                  <a:lnTo>
                    <a:pt x="385" y="2155"/>
                  </a:lnTo>
                  <a:lnTo>
                    <a:pt x="386" y="2155"/>
                  </a:lnTo>
                  <a:lnTo>
                    <a:pt x="385" y="2153"/>
                  </a:lnTo>
                  <a:lnTo>
                    <a:pt x="385" y="2151"/>
                  </a:lnTo>
                  <a:lnTo>
                    <a:pt x="382" y="2151"/>
                  </a:lnTo>
                  <a:lnTo>
                    <a:pt x="381" y="2151"/>
                  </a:lnTo>
                  <a:lnTo>
                    <a:pt x="376" y="2148"/>
                  </a:lnTo>
                  <a:lnTo>
                    <a:pt x="374" y="2148"/>
                  </a:lnTo>
                  <a:lnTo>
                    <a:pt x="376" y="2151"/>
                  </a:lnTo>
                  <a:lnTo>
                    <a:pt x="374" y="2151"/>
                  </a:lnTo>
                  <a:lnTo>
                    <a:pt x="374" y="2140"/>
                  </a:lnTo>
                  <a:lnTo>
                    <a:pt x="372" y="2136"/>
                  </a:lnTo>
                  <a:lnTo>
                    <a:pt x="374" y="2134"/>
                  </a:lnTo>
                  <a:lnTo>
                    <a:pt x="374" y="2131"/>
                  </a:lnTo>
                  <a:lnTo>
                    <a:pt x="372" y="2131"/>
                  </a:lnTo>
                  <a:lnTo>
                    <a:pt x="369" y="2131"/>
                  </a:lnTo>
                  <a:lnTo>
                    <a:pt x="368" y="2134"/>
                  </a:lnTo>
                  <a:lnTo>
                    <a:pt x="368" y="2136"/>
                  </a:lnTo>
                  <a:lnTo>
                    <a:pt x="365" y="2134"/>
                  </a:lnTo>
                  <a:lnTo>
                    <a:pt x="368" y="2131"/>
                  </a:lnTo>
                  <a:lnTo>
                    <a:pt x="369" y="2130"/>
                  </a:lnTo>
                  <a:lnTo>
                    <a:pt x="369" y="2126"/>
                  </a:lnTo>
                  <a:lnTo>
                    <a:pt x="372" y="2123"/>
                  </a:lnTo>
                  <a:lnTo>
                    <a:pt x="368" y="2123"/>
                  </a:lnTo>
                  <a:lnTo>
                    <a:pt x="365" y="2123"/>
                  </a:lnTo>
                  <a:lnTo>
                    <a:pt x="364" y="2123"/>
                  </a:lnTo>
                  <a:lnTo>
                    <a:pt x="361" y="2123"/>
                  </a:lnTo>
                  <a:lnTo>
                    <a:pt x="368" y="2117"/>
                  </a:lnTo>
                  <a:lnTo>
                    <a:pt x="368" y="2114"/>
                  </a:lnTo>
                  <a:lnTo>
                    <a:pt x="364" y="2117"/>
                  </a:lnTo>
                  <a:lnTo>
                    <a:pt x="361" y="2114"/>
                  </a:lnTo>
                  <a:lnTo>
                    <a:pt x="361" y="2112"/>
                  </a:lnTo>
                  <a:lnTo>
                    <a:pt x="364" y="2112"/>
                  </a:lnTo>
                  <a:lnTo>
                    <a:pt x="368" y="2112"/>
                  </a:lnTo>
                  <a:lnTo>
                    <a:pt x="369" y="2110"/>
                  </a:lnTo>
                  <a:lnTo>
                    <a:pt x="365" y="2107"/>
                  </a:lnTo>
                  <a:lnTo>
                    <a:pt x="365" y="2106"/>
                  </a:lnTo>
                  <a:lnTo>
                    <a:pt x="368" y="2106"/>
                  </a:lnTo>
                  <a:lnTo>
                    <a:pt x="369" y="2106"/>
                  </a:lnTo>
                  <a:lnTo>
                    <a:pt x="368" y="2103"/>
                  </a:lnTo>
                  <a:lnTo>
                    <a:pt x="361" y="2103"/>
                  </a:lnTo>
                  <a:lnTo>
                    <a:pt x="359" y="2102"/>
                  </a:lnTo>
                  <a:lnTo>
                    <a:pt x="357" y="2103"/>
                  </a:lnTo>
                  <a:lnTo>
                    <a:pt x="355" y="2102"/>
                  </a:lnTo>
                  <a:lnTo>
                    <a:pt x="348" y="2102"/>
                  </a:lnTo>
                  <a:lnTo>
                    <a:pt x="352" y="2097"/>
                  </a:lnTo>
                  <a:lnTo>
                    <a:pt x="351" y="2095"/>
                  </a:lnTo>
                  <a:lnTo>
                    <a:pt x="348" y="2095"/>
                  </a:lnTo>
                  <a:lnTo>
                    <a:pt x="344" y="2095"/>
                  </a:lnTo>
                  <a:lnTo>
                    <a:pt x="344" y="2099"/>
                  </a:lnTo>
                  <a:lnTo>
                    <a:pt x="342" y="2099"/>
                  </a:lnTo>
                  <a:lnTo>
                    <a:pt x="340" y="2095"/>
                  </a:lnTo>
                  <a:lnTo>
                    <a:pt x="335" y="2095"/>
                  </a:lnTo>
                  <a:lnTo>
                    <a:pt x="338" y="2090"/>
                  </a:lnTo>
                  <a:lnTo>
                    <a:pt x="334" y="2090"/>
                  </a:lnTo>
                  <a:lnTo>
                    <a:pt x="335" y="2089"/>
                  </a:lnTo>
                  <a:lnTo>
                    <a:pt x="331" y="2089"/>
                  </a:lnTo>
                  <a:lnTo>
                    <a:pt x="328" y="2086"/>
                  </a:lnTo>
                  <a:lnTo>
                    <a:pt x="327" y="2089"/>
                  </a:lnTo>
                  <a:lnTo>
                    <a:pt x="324" y="2089"/>
                  </a:lnTo>
                  <a:lnTo>
                    <a:pt x="324" y="2085"/>
                  </a:lnTo>
                  <a:lnTo>
                    <a:pt x="323" y="2086"/>
                  </a:lnTo>
                  <a:lnTo>
                    <a:pt x="323" y="2085"/>
                  </a:lnTo>
                  <a:lnTo>
                    <a:pt x="323" y="2082"/>
                  </a:lnTo>
                  <a:lnTo>
                    <a:pt x="318" y="2078"/>
                  </a:lnTo>
                  <a:lnTo>
                    <a:pt x="316" y="2082"/>
                  </a:lnTo>
                  <a:lnTo>
                    <a:pt x="314" y="2082"/>
                  </a:lnTo>
                  <a:lnTo>
                    <a:pt x="311" y="2085"/>
                  </a:lnTo>
                  <a:lnTo>
                    <a:pt x="310" y="2085"/>
                  </a:lnTo>
                  <a:lnTo>
                    <a:pt x="310" y="2082"/>
                  </a:lnTo>
                  <a:lnTo>
                    <a:pt x="310" y="2085"/>
                  </a:lnTo>
                  <a:lnTo>
                    <a:pt x="306" y="2082"/>
                  </a:lnTo>
                  <a:lnTo>
                    <a:pt x="301" y="2078"/>
                  </a:lnTo>
                  <a:lnTo>
                    <a:pt x="299" y="2072"/>
                  </a:lnTo>
                  <a:lnTo>
                    <a:pt x="297" y="2073"/>
                  </a:lnTo>
                  <a:lnTo>
                    <a:pt x="297" y="2078"/>
                  </a:lnTo>
                  <a:lnTo>
                    <a:pt x="293" y="2073"/>
                  </a:lnTo>
                  <a:lnTo>
                    <a:pt x="293" y="2069"/>
                  </a:lnTo>
                  <a:lnTo>
                    <a:pt x="290" y="2068"/>
                  </a:lnTo>
                  <a:lnTo>
                    <a:pt x="290" y="2065"/>
                  </a:lnTo>
                  <a:lnTo>
                    <a:pt x="293" y="2065"/>
                  </a:lnTo>
                  <a:lnTo>
                    <a:pt x="293" y="2063"/>
                  </a:lnTo>
                  <a:lnTo>
                    <a:pt x="294" y="2063"/>
                  </a:lnTo>
                  <a:lnTo>
                    <a:pt x="297" y="2061"/>
                  </a:lnTo>
                  <a:lnTo>
                    <a:pt x="294" y="2058"/>
                  </a:lnTo>
                  <a:lnTo>
                    <a:pt x="297" y="2058"/>
                  </a:lnTo>
                  <a:lnTo>
                    <a:pt x="294" y="2058"/>
                  </a:lnTo>
                  <a:lnTo>
                    <a:pt x="297" y="2056"/>
                  </a:lnTo>
                  <a:lnTo>
                    <a:pt x="299" y="2056"/>
                  </a:lnTo>
                  <a:lnTo>
                    <a:pt x="297" y="2054"/>
                  </a:lnTo>
                  <a:lnTo>
                    <a:pt x="299" y="2052"/>
                  </a:lnTo>
                  <a:lnTo>
                    <a:pt x="299" y="2049"/>
                  </a:lnTo>
                  <a:lnTo>
                    <a:pt x="299" y="2048"/>
                  </a:lnTo>
                  <a:lnTo>
                    <a:pt x="303" y="2045"/>
                  </a:lnTo>
                  <a:lnTo>
                    <a:pt x="303" y="2044"/>
                  </a:lnTo>
                  <a:lnTo>
                    <a:pt x="306" y="2044"/>
                  </a:lnTo>
                  <a:lnTo>
                    <a:pt x="306" y="2041"/>
                  </a:lnTo>
                  <a:lnTo>
                    <a:pt x="310" y="2041"/>
                  </a:lnTo>
                  <a:lnTo>
                    <a:pt x="311" y="2037"/>
                  </a:lnTo>
                  <a:lnTo>
                    <a:pt x="314" y="2039"/>
                  </a:lnTo>
                  <a:lnTo>
                    <a:pt x="314" y="2037"/>
                  </a:lnTo>
                  <a:lnTo>
                    <a:pt x="314" y="2035"/>
                  </a:lnTo>
                  <a:lnTo>
                    <a:pt x="316" y="2032"/>
                  </a:lnTo>
                  <a:lnTo>
                    <a:pt x="316" y="2031"/>
                  </a:lnTo>
                  <a:lnTo>
                    <a:pt x="323" y="2028"/>
                  </a:lnTo>
                  <a:lnTo>
                    <a:pt x="327" y="2031"/>
                  </a:lnTo>
                  <a:lnTo>
                    <a:pt x="328" y="2031"/>
                  </a:lnTo>
                  <a:lnTo>
                    <a:pt x="331" y="2028"/>
                  </a:lnTo>
                  <a:lnTo>
                    <a:pt x="334" y="2028"/>
                  </a:lnTo>
                  <a:lnTo>
                    <a:pt x="340" y="2024"/>
                  </a:lnTo>
                  <a:lnTo>
                    <a:pt x="342" y="2022"/>
                  </a:lnTo>
                  <a:lnTo>
                    <a:pt x="344" y="2022"/>
                  </a:lnTo>
                  <a:lnTo>
                    <a:pt x="344" y="2020"/>
                  </a:lnTo>
                  <a:lnTo>
                    <a:pt x="348" y="2020"/>
                  </a:lnTo>
                  <a:lnTo>
                    <a:pt x="348" y="2014"/>
                  </a:lnTo>
                  <a:lnTo>
                    <a:pt x="357" y="2007"/>
                  </a:lnTo>
                  <a:lnTo>
                    <a:pt x="364" y="2006"/>
                  </a:lnTo>
                  <a:lnTo>
                    <a:pt x="364" y="2007"/>
                  </a:lnTo>
                  <a:lnTo>
                    <a:pt x="365" y="2006"/>
                  </a:lnTo>
                  <a:lnTo>
                    <a:pt x="369" y="2003"/>
                  </a:lnTo>
                  <a:lnTo>
                    <a:pt x="372" y="2006"/>
                  </a:lnTo>
                  <a:lnTo>
                    <a:pt x="381" y="2003"/>
                  </a:lnTo>
                  <a:lnTo>
                    <a:pt x="381" y="2000"/>
                  </a:lnTo>
                  <a:lnTo>
                    <a:pt x="386" y="1994"/>
                  </a:lnTo>
                  <a:lnTo>
                    <a:pt x="389" y="1994"/>
                  </a:lnTo>
                  <a:lnTo>
                    <a:pt x="389" y="1991"/>
                  </a:lnTo>
                  <a:lnTo>
                    <a:pt x="393" y="1991"/>
                  </a:lnTo>
                  <a:lnTo>
                    <a:pt x="396" y="1987"/>
                  </a:lnTo>
                  <a:lnTo>
                    <a:pt x="396" y="1981"/>
                  </a:lnTo>
                  <a:lnTo>
                    <a:pt x="396" y="1979"/>
                  </a:lnTo>
                  <a:lnTo>
                    <a:pt x="400" y="1977"/>
                  </a:lnTo>
                  <a:lnTo>
                    <a:pt x="396" y="1973"/>
                  </a:lnTo>
                  <a:lnTo>
                    <a:pt x="396" y="1966"/>
                  </a:lnTo>
                  <a:lnTo>
                    <a:pt x="398" y="1966"/>
                  </a:lnTo>
                  <a:lnTo>
                    <a:pt x="398" y="1964"/>
                  </a:lnTo>
                  <a:lnTo>
                    <a:pt x="400" y="1964"/>
                  </a:lnTo>
                  <a:lnTo>
                    <a:pt x="400" y="1960"/>
                  </a:lnTo>
                  <a:lnTo>
                    <a:pt x="400" y="1957"/>
                  </a:lnTo>
                  <a:lnTo>
                    <a:pt x="400" y="1956"/>
                  </a:lnTo>
                  <a:lnTo>
                    <a:pt x="400" y="1953"/>
                  </a:lnTo>
                  <a:lnTo>
                    <a:pt x="398" y="1949"/>
                  </a:lnTo>
                  <a:lnTo>
                    <a:pt x="400" y="1949"/>
                  </a:lnTo>
                  <a:lnTo>
                    <a:pt x="402" y="1945"/>
                  </a:lnTo>
                  <a:lnTo>
                    <a:pt x="402" y="1942"/>
                  </a:lnTo>
                  <a:lnTo>
                    <a:pt x="402" y="1940"/>
                  </a:lnTo>
                  <a:lnTo>
                    <a:pt x="402" y="1942"/>
                  </a:lnTo>
                  <a:lnTo>
                    <a:pt x="405" y="1940"/>
                  </a:lnTo>
                  <a:lnTo>
                    <a:pt x="405" y="1936"/>
                  </a:lnTo>
                  <a:lnTo>
                    <a:pt x="405" y="1933"/>
                  </a:lnTo>
                  <a:lnTo>
                    <a:pt x="409" y="1933"/>
                  </a:lnTo>
                  <a:lnTo>
                    <a:pt x="410" y="1928"/>
                  </a:lnTo>
                  <a:lnTo>
                    <a:pt x="413" y="1928"/>
                  </a:lnTo>
                  <a:lnTo>
                    <a:pt x="413" y="1919"/>
                  </a:lnTo>
                  <a:lnTo>
                    <a:pt x="415" y="1919"/>
                  </a:lnTo>
                  <a:lnTo>
                    <a:pt x="415" y="1915"/>
                  </a:lnTo>
                  <a:lnTo>
                    <a:pt x="419" y="1908"/>
                  </a:lnTo>
                  <a:lnTo>
                    <a:pt x="419" y="1907"/>
                  </a:lnTo>
                  <a:lnTo>
                    <a:pt x="419" y="1902"/>
                  </a:lnTo>
                  <a:lnTo>
                    <a:pt x="422" y="1902"/>
                  </a:lnTo>
                  <a:lnTo>
                    <a:pt x="423" y="1902"/>
                  </a:lnTo>
                  <a:lnTo>
                    <a:pt x="432" y="1891"/>
                  </a:lnTo>
                  <a:lnTo>
                    <a:pt x="427" y="1890"/>
                  </a:lnTo>
                  <a:lnTo>
                    <a:pt x="430" y="1884"/>
                  </a:lnTo>
                  <a:lnTo>
                    <a:pt x="427" y="1882"/>
                  </a:lnTo>
                  <a:lnTo>
                    <a:pt x="427" y="1880"/>
                  </a:lnTo>
                  <a:lnTo>
                    <a:pt x="427" y="1878"/>
                  </a:lnTo>
                  <a:lnTo>
                    <a:pt x="426" y="1875"/>
                  </a:lnTo>
                  <a:lnTo>
                    <a:pt x="427" y="1874"/>
                  </a:lnTo>
                  <a:lnTo>
                    <a:pt x="427" y="1870"/>
                  </a:lnTo>
                  <a:lnTo>
                    <a:pt x="432" y="1870"/>
                  </a:lnTo>
                  <a:lnTo>
                    <a:pt x="436" y="1863"/>
                  </a:lnTo>
                  <a:lnTo>
                    <a:pt x="439" y="1863"/>
                  </a:lnTo>
                  <a:lnTo>
                    <a:pt x="440" y="1858"/>
                  </a:lnTo>
                  <a:lnTo>
                    <a:pt x="440" y="1854"/>
                  </a:lnTo>
                  <a:lnTo>
                    <a:pt x="446" y="1854"/>
                  </a:lnTo>
                  <a:lnTo>
                    <a:pt x="447" y="1853"/>
                  </a:lnTo>
                  <a:lnTo>
                    <a:pt x="450" y="1853"/>
                  </a:lnTo>
                  <a:lnTo>
                    <a:pt x="450" y="1846"/>
                  </a:lnTo>
                  <a:lnTo>
                    <a:pt x="451" y="1844"/>
                  </a:lnTo>
                  <a:lnTo>
                    <a:pt x="454" y="1840"/>
                  </a:lnTo>
                  <a:lnTo>
                    <a:pt x="456" y="1837"/>
                  </a:lnTo>
                  <a:lnTo>
                    <a:pt x="456" y="1836"/>
                  </a:lnTo>
                  <a:lnTo>
                    <a:pt x="458" y="1833"/>
                  </a:lnTo>
                  <a:lnTo>
                    <a:pt x="464" y="1836"/>
                  </a:lnTo>
                  <a:lnTo>
                    <a:pt x="467" y="1833"/>
                  </a:lnTo>
                  <a:lnTo>
                    <a:pt x="468" y="1833"/>
                  </a:lnTo>
                  <a:lnTo>
                    <a:pt x="471" y="1833"/>
                  </a:lnTo>
                  <a:lnTo>
                    <a:pt x="473" y="1836"/>
                  </a:lnTo>
                  <a:lnTo>
                    <a:pt x="475" y="1830"/>
                  </a:lnTo>
                  <a:lnTo>
                    <a:pt x="480" y="1830"/>
                  </a:lnTo>
                  <a:lnTo>
                    <a:pt x="484" y="1817"/>
                  </a:lnTo>
                  <a:lnTo>
                    <a:pt x="490" y="1812"/>
                  </a:lnTo>
                  <a:lnTo>
                    <a:pt x="492" y="1805"/>
                  </a:lnTo>
                  <a:lnTo>
                    <a:pt x="490" y="1791"/>
                  </a:lnTo>
                  <a:lnTo>
                    <a:pt x="492" y="1779"/>
                  </a:lnTo>
                  <a:lnTo>
                    <a:pt x="492" y="1771"/>
                  </a:lnTo>
                  <a:lnTo>
                    <a:pt x="488" y="1759"/>
                  </a:lnTo>
                  <a:lnTo>
                    <a:pt x="488" y="1758"/>
                  </a:lnTo>
                  <a:lnTo>
                    <a:pt x="488" y="1754"/>
                  </a:lnTo>
                  <a:lnTo>
                    <a:pt x="492" y="1742"/>
                  </a:lnTo>
                  <a:lnTo>
                    <a:pt x="492" y="1734"/>
                  </a:lnTo>
                  <a:lnTo>
                    <a:pt x="497" y="1728"/>
                  </a:lnTo>
                  <a:lnTo>
                    <a:pt x="497" y="1724"/>
                  </a:lnTo>
                  <a:lnTo>
                    <a:pt x="494" y="1720"/>
                  </a:lnTo>
                  <a:lnTo>
                    <a:pt x="498" y="1714"/>
                  </a:lnTo>
                  <a:lnTo>
                    <a:pt x="504" y="1713"/>
                  </a:lnTo>
                  <a:lnTo>
                    <a:pt x="505" y="1713"/>
                  </a:lnTo>
                  <a:lnTo>
                    <a:pt x="508" y="1706"/>
                  </a:lnTo>
                  <a:lnTo>
                    <a:pt x="508" y="1701"/>
                  </a:lnTo>
                  <a:lnTo>
                    <a:pt x="509" y="1700"/>
                  </a:lnTo>
                  <a:lnTo>
                    <a:pt x="514" y="1696"/>
                  </a:lnTo>
                  <a:lnTo>
                    <a:pt x="516" y="1693"/>
                  </a:lnTo>
                  <a:lnTo>
                    <a:pt x="525" y="1692"/>
                  </a:lnTo>
                  <a:lnTo>
                    <a:pt x="531" y="1683"/>
                  </a:lnTo>
                  <a:lnTo>
                    <a:pt x="538" y="1680"/>
                  </a:lnTo>
                  <a:lnTo>
                    <a:pt x="538" y="1679"/>
                  </a:lnTo>
                  <a:lnTo>
                    <a:pt x="538" y="1676"/>
                  </a:lnTo>
                  <a:lnTo>
                    <a:pt x="539" y="1676"/>
                  </a:lnTo>
                  <a:lnTo>
                    <a:pt x="539" y="1675"/>
                  </a:lnTo>
                  <a:lnTo>
                    <a:pt x="543" y="1675"/>
                  </a:lnTo>
                  <a:lnTo>
                    <a:pt x="546" y="1675"/>
                  </a:lnTo>
                  <a:lnTo>
                    <a:pt x="548" y="1672"/>
                  </a:lnTo>
                  <a:lnTo>
                    <a:pt x="548" y="1675"/>
                  </a:lnTo>
                  <a:lnTo>
                    <a:pt x="552" y="1672"/>
                  </a:lnTo>
                  <a:lnTo>
                    <a:pt x="555" y="1675"/>
                  </a:lnTo>
                  <a:lnTo>
                    <a:pt x="559" y="1676"/>
                  </a:lnTo>
                  <a:lnTo>
                    <a:pt x="563" y="1675"/>
                  </a:lnTo>
                  <a:lnTo>
                    <a:pt x="566" y="1672"/>
                  </a:lnTo>
                  <a:lnTo>
                    <a:pt x="567" y="1668"/>
                  </a:lnTo>
                  <a:lnTo>
                    <a:pt x="566" y="1656"/>
                  </a:lnTo>
                  <a:lnTo>
                    <a:pt x="570" y="1652"/>
                  </a:lnTo>
                  <a:lnTo>
                    <a:pt x="570" y="1648"/>
                  </a:lnTo>
                  <a:lnTo>
                    <a:pt x="572" y="1646"/>
                  </a:lnTo>
                  <a:lnTo>
                    <a:pt x="574" y="1646"/>
                  </a:lnTo>
                  <a:lnTo>
                    <a:pt x="574" y="1642"/>
                  </a:lnTo>
                  <a:lnTo>
                    <a:pt x="579" y="1638"/>
                  </a:lnTo>
                  <a:lnTo>
                    <a:pt x="579" y="1635"/>
                  </a:lnTo>
                  <a:lnTo>
                    <a:pt x="583" y="1631"/>
                  </a:lnTo>
                  <a:lnTo>
                    <a:pt x="589" y="1629"/>
                  </a:lnTo>
                  <a:lnTo>
                    <a:pt x="552" y="1598"/>
                  </a:lnTo>
                  <a:lnTo>
                    <a:pt x="550" y="1598"/>
                  </a:lnTo>
                  <a:lnTo>
                    <a:pt x="550" y="1597"/>
                  </a:lnTo>
                  <a:lnTo>
                    <a:pt x="550" y="1594"/>
                  </a:lnTo>
                  <a:lnTo>
                    <a:pt x="548" y="1590"/>
                  </a:lnTo>
                  <a:lnTo>
                    <a:pt x="548" y="1588"/>
                  </a:lnTo>
                  <a:lnTo>
                    <a:pt x="546" y="1581"/>
                  </a:lnTo>
                  <a:lnTo>
                    <a:pt x="546" y="1577"/>
                  </a:lnTo>
                  <a:lnTo>
                    <a:pt x="548" y="1576"/>
                  </a:lnTo>
                  <a:lnTo>
                    <a:pt x="548" y="1573"/>
                  </a:lnTo>
                  <a:lnTo>
                    <a:pt x="548" y="1569"/>
                  </a:lnTo>
                  <a:lnTo>
                    <a:pt x="548" y="1556"/>
                  </a:lnTo>
                  <a:lnTo>
                    <a:pt x="543" y="1550"/>
                  </a:lnTo>
                  <a:lnTo>
                    <a:pt x="542" y="1550"/>
                  </a:lnTo>
                  <a:lnTo>
                    <a:pt x="539" y="1543"/>
                  </a:lnTo>
                  <a:lnTo>
                    <a:pt x="533" y="1539"/>
                  </a:lnTo>
                  <a:lnTo>
                    <a:pt x="531" y="1539"/>
                  </a:lnTo>
                  <a:lnTo>
                    <a:pt x="531" y="1536"/>
                  </a:lnTo>
                  <a:lnTo>
                    <a:pt x="529" y="1536"/>
                  </a:lnTo>
                  <a:lnTo>
                    <a:pt x="529" y="1535"/>
                  </a:lnTo>
                  <a:lnTo>
                    <a:pt x="526" y="1532"/>
                  </a:lnTo>
                  <a:lnTo>
                    <a:pt x="526" y="1528"/>
                  </a:lnTo>
                  <a:lnTo>
                    <a:pt x="522" y="1528"/>
                  </a:lnTo>
                  <a:lnTo>
                    <a:pt x="525" y="1523"/>
                  </a:lnTo>
                  <a:lnTo>
                    <a:pt x="526" y="1519"/>
                  </a:lnTo>
                  <a:lnTo>
                    <a:pt x="526" y="1518"/>
                  </a:lnTo>
                  <a:lnTo>
                    <a:pt x="522" y="1515"/>
                  </a:lnTo>
                  <a:lnTo>
                    <a:pt x="525" y="1515"/>
                  </a:lnTo>
                  <a:lnTo>
                    <a:pt x="526" y="1515"/>
                  </a:lnTo>
                  <a:lnTo>
                    <a:pt x="526" y="1513"/>
                  </a:lnTo>
                  <a:lnTo>
                    <a:pt x="525" y="1511"/>
                  </a:lnTo>
                  <a:lnTo>
                    <a:pt x="526" y="1509"/>
                  </a:lnTo>
                  <a:lnTo>
                    <a:pt x="521" y="1505"/>
                  </a:lnTo>
                  <a:lnTo>
                    <a:pt x="522" y="1505"/>
                  </a:lnTo>
                  <a:lnTo>
                    <a:pt x="522" y="1502"/>
                  </a:lnTo>
                  <a:lnTo>
                    <a:pt x="522" y="1501"/>
                  </a:lnTo>
                  <a:lnTo>
                    <a:pt x="521" y="1496"/>
                  </a:lnTo>
                  <a:lnTo>
                    <a:pt x="522" y="1492"/>
                  </a:lnTo>
                  <a:lnTo>
                    <a:pt x="521" y="1489"/>
                  </a:lnTo>
                  <a:lnTo>
                    <a:pt x="518" y="1489"/>
                  </a:lnTo>
                  <a:lnTo>
                    <a:pt x="514" y="1482"/>
                  </a:lnTo>
                  <a:lnTo>
                    <a:pt x="509" y="1485"/>
                  </a:lnTo>
                  <a:lnTo>
                    <a:pt x="508" y="1482"/>
                  </a:lnTo>
                  <a:lnTo>
                    <a:pt x="505" y="1485"/>
                  </a:lnTo>
                  <a:lnTo>
                    <a:pt x="504" y="1482"/>
                  </a:lnTo>
                  <a:lnTo>
                    <a:pt x="501" y="1485"/>
                  </a:lnTo>
                  <a:lnTo>
                    <a:pt x="497" y="1482"/>
                  </a:lnTo>
                  <a:lnTo>
                    <a:pt x="492" y="1481"/>
                  </a:lnTo>
                  <a:lnTo>
                    <a:pt x="492" y="1478"/>
                  </a:lnTo>
                  <a:lnTo>
                    <a:pt x="492" y="1477"/>
                  </a:lnTo>
                  <a:lnTo>
                    <a:pt x="490" y="1474"/>
                  </a:lnTo>
                  <a:lnTo>
                    <a:pt x="490" y="1472"/>
                  </a:lnTo>
                  <a:lnTo>
                    <a:pt x="488" y="1472"/>
                  </a:lnTo>
                  <a:lnTo>
                    <a:pt x="488" y="1470"/>
                  </a:lnTo>
                  <a:lnTo>
                    <a:pt x="485" y="1470"/>
                  </a:lnTo>
                  <a:lnTo>
                    <a:pt x="485" y="1472"/>
                  </a:lnTo>
                  <a:lnTo>
                    <a:pt x="485" y="1468"/>
                  </a:lnTo>
                  <a:lnTo>
                    <a:pt x="485" y="1465"/>
                  </a:lnTo>
                  <a:lnTo>
                    <a:pt x="484" y="1464"/>
                  </a:lnTo>
                  <a:lnTo>
                    <a:pt x="481" y="1465"/>
                  </a:lnTo>
                  <a:lnTo>
                    <a:pt x="485" y="1464"/>
                  </a:lnTo>
                  <a:lnTo>
                    <a:pt x="484" y="1460"/>
                  </a:lnTo>
                  <a:lnTo>
                    <a:pt x="485" y="1460"/>
                  </a:lnTo>
                  <a:lnTo>
                    <a:pt x="484" y="1457"/>
                  </a:lnTo>
                  <a:lnTo>
                    <a:pt x="485" y="1455"/>
                  </a:lnTo>
                  <a:lnTo>
                    <a:pt x="484" y="1453"/>
                  </a:lnTo>
                  <a:lnTo>
                    <a:pt x="485" y="1453"/>
                  </a:lnTo>
                  <a:lnTo>
                    <a:pt x="485" y="1451"/>
                  </a:lnTo>
                  <a:lnTo>
                    <a:pt x="481" y="1451"/>
                  </a:lnTo>
                  <a:lnTo>
                    <a:pt x="484" y="1448"/>
                  </a:lnTo>
                  <a:lnTo>
                    <a:pt x="484" y="1447"/>
                  </a:lnTo>
                  <a:lnTo>
                    <a:pt x="481" y="1447"/>
                  </a:lnTo>
                  <a:lnTo>
                    <a:pt x="481" y="1444"/>
                  </a:lnTo>
                  <a:lnTo>
                    <a:pt x="484" y="1444"/>
                  </a:lnTo>
                  <a:lnTo>
                    <a:pt x="484" y="1443"/>
                  </a:lnTo>
                  <a:lnTo>
                    <a:pt x="484" y="1440"/>
                  </a:lnTo>
                  <a:lnTo>
                    <a:pt x="481" y="1440"/>
                  </a:lnTo>
                  <a:lnTo>
                    <a:pt x="481" y="1436"/>
                  </a:lnTo>
                  <a:lnTo>
                    <a:pt x="480" y="1429"/>
                  </a:lnTo>
                  <a:lnTo>
                    <a:pt x="481" y="1427"/>
                  </a:lnTo>
                  <a:lnTo>
                    <a:pt x="477" y="1424"/>
                  </a:lnTo>
                  <a:lnTo>
                    <a:pt x="480" y="1423"/>
                  </a:lnTo>
                  <a:lnTo>
                    <a:pt x="480" y="1420"/>
                  </a:lnTo>
                  <a:lnTo>
                    <a:pt x="480" y="1416"/>
                  </a:lnTo>
                  <a:lnTo>
                    <a:pt x="477" y="1414"/>
                  </a:lnTo>
                  <a:lnTo>
                    <a:pt x="480" y="1414"/>
                  </a:lnTo>
                  <a:lnTo>
                    <a:pt x="480" y="1407"/>
                  </a:lnTo>
                  <a:lnTo>
                    <a:pt x="480" y="1406"/>
                  </a:lnTo>
                  <a:lnTo>
                    <a:pt x="480" y="1402"/>
                  </a:lnTo>
                  <a:lnTo>
                    <a:pt x="481" y="1402"/>
                  </a:lnTo>
                  <a:lnTo>
                    <a:pt x="480" y="1399"/>
                  </a:lnTo>
                  <a:lnTo>
                    <a:pt x="481" y="1395"/>
                  </a:lnTo>
                  <a:lnTo>
                    <a:pt x="480" y="1395"/>
                  </a:lnTo>
                  <a:lnTo>
                    <a:pt x="481" y="1393"/>
                  </a:lnTo>
                  <a:lnTo>
                    <a:pt x="480" y="1389"/>
                  </a:lnTo>
                  <a:lnTo>
                    <a:pt x="481" y="1386"/>
                  </a:lnTo>
                  <a:lnTo>
                    <a:pt x="480" y="1385"/>
                  </a:lnTo>
                  <a:lnTo>
                    <a:pt x="481" y="1382"/>
                  </a:lnTo>
                  <a:lnTo>
                    <a:pt x="484" y="1382"/>
                  </a:lnTo>
                  <a:lnTo>
                    <a:pt x="485" y="1382"/>
                  </a:lnTo>
                  <a:lnTo>
                    <a:pt x="484" y="1380"/>
                  </a:lnTo>
                  <a:lnTo>
                    <a:pt x="488" y="1380"/>
                  </a:lnTo>
                  <a:lnTo>
                    <a:pt x="485" y="1378"/>
                  </a:lnTo>
                  <a:lnTo>
                    <a:pt x="488" y="1378"/>
                  </a:lnTo>
                  <a:lnTo>
                    <a:pt x="485" y="1375"/>
                  </a:lnTo>
                  <a:lnTo>
                    <a:pt x="488" y="1373"/>
                  </a:lnTo>
                  <a:lnTo>
                    <a:pt x="488" y="1375"/>
                  </a:lnTo>
                  <a:lnTo>
                    <a:pt x="490" y="1373"/>
                  </a:lnTo>
                  <a:lnTo>
                    <a:pt x="492" y="1373"/>
                  </a:lnTo>
                  <a:lnTo>
                    <a:pt x="492" y="1371"/>
                  </a:lnTo>
                  <a:lnTo>
                    <a:pt x="498" y="1369"/>
                  </a:lnTo>
                  <a:lnTo>
                    <a:pt x="498" y="1366"/>
                  </a:lnTo>
                  <a:lnTo>
                    <a:pt x="504" y="1361"/>
                  </a:lnTo>
                  <a:lnTo>
                    <a:pt x="508" y="1356"/>
                  </a:lnTo>
                  <a:lnTo>
                    <a:pt x="508" y="1354"/>
                  </a:lnTo>
                  <a:lnTo>
                    <a:pt x="508" y="1352"/>
                  </a:lnTo>
                  <a:lnTo>
                    <a:pt x="509" y="1354"/>
                  </a:lnTo>
                  <a:lnTo>
                    <a:pt x="512" y="1352"/>
                  </a:lnTo>
                  <a:lnTo>
                    <a:pt x="514" y="1349"/>
                  </a:lnTo>
                  <a:lnTo>
                    <a:pt x="516" y="1348"/>
                  </a:lnTo>
                  <a:lnTo>
                    <a:pt x="521" y="1345"/>
                  </a:lnTo>
                  <a:lnTo>
                    <a:pt x="525" y="1335"/>
                  </a:lnTo>
                  <a:lnTo>
                    <a:pt x="531" y="1335"/>
                  </a:lnTo>
                  <a:lnTo>
                    <a:pt x="533" y="1332"/>
                  </a:lnTo>
                  <a:lnTo>
                    <a:pt x="535" y="1331"/>
                  </a:lnTo>
                  <a:lnTo>
                    <a:pt x="538" y="1331"/>
                  </a:lnTo>
                  <a:lnTo>
                    <a:pt x="539" y="1328"/>
                  </a:lnTo>
                  <a:lnTo>
                    <a:pt x="539" y="1327"/>
                  </a:lnTo>
                  <a:lnTo>
                    <a:pt x="542" y="1321"/>
                  </a:lnTo>
                  <a:lnTo>
                    <a:pt x="542" y="1320"/>
                  </a:lnTo>
                  <a:lnTo>
                    <a:pt x="542" y="1315"/>
                  </a:lnTo>
                  <a:lnTo>
                    <a:pt x="539" y="1308"/>
                  </a:lnTo>
                  <a:lnTo>
                    <a:pt x="542" y="1307"/>
                  </a:lnTo>
                  <a:lnTo>
                    <a:pt x="539" y="1307"/>
                  </a:lnTo>
                  <a:lnTo>
                    <a:pt x="542" y="1304"/>
                  </a:lnTo>
                  <a:lnTo>
                    <a:pt x="542" y="1300"/>
                  </a:lnTo>
                  <a:lnTo>
                    <a:pt x="539" y="1294"/>
                  </a:lnTo>
                  <a:lnTo>
                    <a:pt x="533" y="1291"/>
                  </a:lnTo>
                  <a:lnTo>
                    <a:pt x="529" y="1287"/>
                  </a:lnTo>
                  <a:lnTo>
                    <a:pt x="529" y="1283"/>
                  </a:lnTo>
                  <a:lnTo>
                    <a:pt x="526" y="1279"/>
                  </a:lnTo>
                  <a:lnTo>
                    <a:pt x="526" y="1274"/>
                  </a:lnTo>
                  <a:lnTo>
                    <a:pt x="522" y="1269"/>
                  </a:lnTo>
                  <a:lnTo>
                    <a:pt x="522" y="1262"/>
                  </a:lnTo>
                  <a:lnTo>
                    <a:pt x="522" y="1257"/>
                  </a:lnTo>
                  <a:lnTo>
                    <a:pt x="525" y="1257"/>
                  </a:lnTo>
                  <a:lnTo>
                    <a:pt x="526" y="1255"/>
                  </a:lnTo>
                  <a:lnTo>
                    <a:pt x="529" y="1253"/>
                  </a:lnTo>
                  <a:lnTo>
                    <a:pt x="526" y="1253"/>
                  </a:lnTo>
                  <a:lnTo>
                    <a:pt x="526" y="1250"/>
                  </a:lnTo>
                  <a:lnTo>
                    <a:pt x="522" y="1250"/>
                  </a:lnTo>
                  <a:lnTo>
                    <a:pt x="521" y="1246"/>
                  </a:lnTo>
                  <a:lnTo>
                    <a:pt x="521" y="1245"/>
                  </a:lnTo>
                  <a:lnTo>
                    <a:pt x="518" y="1242"/>
                  </a:lnTo>
                  <a:lnTo>
                    <a:pt x="518" y="1240"/>
                  </a:lnTo>
                  <a:lnTo>
                    <a:pt x="522" y="1240"/>
                  </a:lnTo>
                  <a:lnTo>
                    <a:pt x="521" y="1236"/>
                  </a:lnTo>
                  <a:lnTo>
                    <a:pt x="522" y="1238"/>
                  </a:lnTo>
                  <a:lnTo>
                    <a:pt x="525" y="1232"/>
                  </a:lnTo>
                  <a:lnTo>
                    <a:pt x="521" y="1229"/>
                  </a:lnTo>
                  <a:lnTo>
                    <a:pt x="521" y="1232"/>
                  </a:lnTo>
                  <a:lnTo>
                    <a:pt x="516" y="1232"/>
                  </a:lnTo>
                  <a:lnTo>
                    <a:pt x="512" y="1232"/>
                  </a:lnTo>
                  <a:lnTo>
                    <a:pt x="512" y="1229"/>
                  </a:lnTo>
                  <a:lnTo>
                    <a:pt x="509" y="1233"/>
                  </a:lnTo>
                  <a:lnTo>
                    <a:pt x="508" y="1233"/>
                  </a:lnTo>
                  <a:lnTo>
                    <a:pt x="505" y="1229"/>
                  </a:lnTo>
                  <a:lnTo>
                    <a:pt x="504" y="1232"/>
                  </a:lnTo>
                  <a:lnTo>
                    <a:pt x="494" y="1233"/>
                  </a:lnTo>
                  <a:lnTo>
                    <a:pt x="492" y="1225"/>
                  </a:lnTo>
                  <a:lnTo>
                    <a:pt x="490" y="1223"/>
                  </a:lnTo>
                  <a:lnTo>
                    <a:pt x="488" y="1225"/>
                  </a:lnTo>
                  <a:lnTo>
                    <a:pt x="488" y="1228"/>
                  </a:lnTo>
                  <a:lnTo>
                    <a:pt x="485" y="1228"/>
                  </a:lnTo>
                  <a:lnTo>
                    <a:pt x="484" y="1228"/>
                  </a:lnTo>
                  <a:lnTo>
                    <a:pt x="481" y="1225"/>
                  </a:lnTo>
                  <a:lnTo>
                    <a:pt x="480" y="1228"/>
                  </a:lnTo>
                  <a:lnTo>
                    <a:pt x="475" y="1225"/>
                  </a:lnTo>
                  <a:lnTo>
                    <a:pt x="471" y="1228"/>
                  </a:lnTo>
                  <a:lnTo>
                    <a:pt x="468" y="1225"/>
                  </a:lnTo>
                  <a:lnTo>
                    <a:pt x="467" y="1223"/>
                  </a:lnTo>
                  <a:lnTo>
                    <a:pt x="460" y="1225"/>
                  </a:lnTo>
                  <a:lnTo>
                    <a:pt x="458" y="1225"/>
                  </a:lnTo>
                  <a:lnTo>
                    <a:pt x="456" y="1229"/>
                  </a:lnTo>
                  <a:lnTo>
                    <a:pt x="451" y="1228"/>
                  </a:lnTo>
                  <a:lnTo>
                    <a:pt x="450" y="1228"/>
                  </a:lnTo>
                  <a:lnTo>
                    <a:pt x="446" y="1225"/>
                  </a:lnTo>
                  <a:lnTo>
                    <a:pt x="440" y="1223"/>
                  </a:lnTo>
                  <a:lnTo>
                    <a:pt x="439" y="1223"/>
                  </a:lnTo>
                  <a:lnTo>
                    <a:pt x="432" y="1223"/>
                  </a:lnTo>
                  <a:lnTo>
                    <a:pt x="430" y="1223"/>
                  </a:lnTo>
                  <a:lnTo>
                    <a:pt x="427" y="1221"/>
                  </a:lnTo>
                  <a:lnTo>
                    <a:pt x="427" y="1219"/>
                  </a:lnTo>
                  <a:lnTo>
                    <a:pt x="427" y="1215"/>
                  </a:lnTo>
                  <a:lnTo>
                    <a:pt x="427" y="1212"/>
                  </a:lnTo>
                  <a:lnTo>
                    <a:pt x="426" y="1212"/>
                  </a:lnTo>
                  <a:lnTo>
                    <a:pt x="423" y="1212"/>
                  </a:lnTo>
                  <a:lnTo>
                    <a:pt x="422" y="1209"/>
                  </a:lnTo>
                  <a:lnTo>
                    <a:pt x="419" y="1212"/>
                  </a:lnTo>
                  <a:lnTo>
                    <a:pt x="417" y="1212"/>
                  </a:lnTo>
                  <a:lnTo>
                    <a:pt x="410" y="1219"/>
                  </a:lnTo>
                  <a:lnTo>
                    <a:pt x="406" y="1216"/>
                  </a:lnTo>
                  <a:lnTo>
                    <a:pt x="409" y="1219"/>
                  </a:lnTo>
                  <a:lnTo>
                    <a:pt x="406" y="1225"/>
                  </a:lnTo>
                  <a:lnTo>
                    <a:pt x="409" y="1225"/>
                  </a:lnTo>
                  <a:lnTo>
                    <a:pt x="406" y="1228"/>
                  </a:lnTo>
                  <a:lnTo>
                    <a:pt x="400" y="1223"/>
                  </a:lnTo>
                  <a:lnTo>
                    <a:pt x="398" y="1223"/>
                  </a:lnTo>
                  <a:lnTo>
                    <a:pt x="396" y="1223"/>
                  </a:lnTo>
                  <a:lnTo>
                    <a:pt x="393" y="1223"/>
                  </a:lnTo>
                  <a:lnTo>
                    <a:pt x="392" y="1221"/>
                  </a:lnTo>
                  <a:lnTo>
                    <a:pt x="392" y="1219"/>
                  </a:lnTo>
                  <a:lnTo>
                    <a:pt x="389" y="1216"/>
                  </a:lnTo>
                  <a:lnTo>
                    <a:pt x="389" y="1215"/>
                  </a:lnTo>
                  <a:lnTo>
                    <a:pt x="386" y="1215"/>
                  </a:lnTo>
                  <a:lnTo>
                    <a:pt x="385" y="1215"/>
                  </a:lnTo>
                  <a:lnTo>
                    <a:pt x="386" y="1208"/>
                  </a:lnTo>
                  <a:lnTo>
                    <a:pt x="385" y="1205"/>
                  </a:lnTo>
                  <a:lnTo>
                    <a:pt x="381" y="1204"/>
                  </a:lnTo>
                  <a:lnTo>
                    <a:pt x="378" y="1205"/>
                  </a:lnTo>
                  <a:lnTo>
                    <a:pt x="376" y="1205"/>
                  </a:lnTo>
                  <a:lnTo>
                    <a:pt x="378" y="1197"/>
                  </a:lnTo>
                  <a:lnTo>
                    <a:pt x="376" y="1197"/>
                  </a:lnTo>
                  <a:lnTo>
                    <a:pt x="374" y="1195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200" y="1188"/>
                  </a:lnTo>
                  <a:lnTo>
                    <a:pt x="65" y="1188"/>
                  </a:lnTo>
                  <a:lnTo>
                    <a:pt x="26" y="1187"/>
                  </a:lnTo>
                  <a:lnTo>
                    <a:pt x="26" y="1184"/>
                  </a:lnTo>
                  <a:lnTo>
                    <a:pt x="30" y="1184"/>
                  </a:lnTo>
                  <a:lnTo>
                    <a:pt x="33" y="1184"/>
                  </a:lnTo>
                  <a:lnTo>
                    <a:pt x="33" y="1178"/>
                  </a:lnTo>
                  <a:lnTo>
                    <a:pt x="34" y="1175"/>
                  </a:lnTo>
                  <a:lnTo>
                    <a:pt x="34" y="1171"/>
                  </a:lnTo>
                  <a:lnTo>
                    <a:pt x="37" y="1165"/>
                  </a:lnTo>
                  <a:lnTo>
                    <a:pt x="37" y="1161"/>
                  </a:lnTo>
                  <a:lnTo>
                    <a:pt x="34" y="1161"/>
                  </a:lnTo>
                  <a:lnTo>
                    <a:pt x="34" y="1157"/>
                  </a:lnTo>
                  <a:lnTo>
                    <a:pt x="33" y="1154"/>
                  </a:lnTo>
                  <a:lnTo>
                    <a:pt x="34" y="1154"/>
                  </a:lnTo>
                  <a:lnTo>
                    <a:pt x="34" y="1146"/>
                  </a:lnTo>
                  <a:lnTo>
                    <a:pt x="34" y="1141"/>
                  </a:lnTo>
                  <a:lnTo>
                    <a:pt x="38" y="1139"/>
                  </a:lnTo>
                  <a:lnTo>
                    <a:pt x="38" y="1133"/>
                  </a:lnTo>
                  <a:lnTo>
                    <a:pt x="41" y="1129"/>
                  </a:lnTo>
                  <a:lnTo>
                    <a:pt x="38" y="1124"/>
                  </a:lnTo>
                  <a:lnTo>
                    <a:pt x="41" y="1122"/>
                  </a:lnTo>
                  <a:lnTo>
                    <a:pt x="43" y="1120"/>
                  </a:lnTo>
                  <a:lnTo>
                    <a:pt x="43" y="1122"/>
                  </a:lnTo>
                  <a:lnTo>
                    <a:pt x="45" y="1124"/>
                  </a:lnTo>
                  <a:lnTo>
                    <a:pt x="45" y="1126"/>
                  </a:lnTo>
                  <a:lnTo>
                    <a:pt x="50" y="1126"/>
                  </a:lnTo>
                  <a:lnTo>
                    <a:pt x="47" y="1122"/>
                  </a:lnTo>
                  <a:lnTo>
                    <a:pt x="50" y="1116"/>
                  </a:lnTo>
                  <a:lnTo>
                    <a:pt x="47" y="1113"/>
                  </a:lnTo>
                  <a:lnTo>
                    <a:pt x="47" y="1109"/>
                  </a:lnTo>
                  <a:lnTo>
                    <a:pt x="45" y="1105"/>
                  </a:lnTo>
                  <a:lnTo>
                    <a:pt x="45" y="1103"/>
                  </a:lnTo>
                  <a:lnTo>
                    <a:pt x="50" y="1100"/>
                  </a:lnTo>
                  <a:lnTo>
                    <a:pt x="50" y="1098"/>
                  </a:lnTo>
                  <a:lnTo>
                    <a:pt x="47" y="1098"/>
                  </a:lnTo>
                  <a:lnTo>
                    <a:pt x="43" y="1093"/>
                  </a:lnTo>
                  <a:lnTo>
                    <a:pt x="43" y="1088"/>
                  </a:lnTo>
                  <a:lnTo>
                    <a:pt x="45" y="1085"/>
                  </a:lnTo>
                  <a:lnTo>
                    <a:pt x="47" y="1085"/>
                  </a:lnTo>
                  <a:lnTo>
                    <a:pt x="47" y="1083"/>
                  </a:lnTo>
                  <a:lnTo>
                    <a:pt x="47" y="1079"/>
                  </a:lnTo>
                  <a:lnTo>
                    <a:pt x="47" y="1075"/>
                  </a:lnTo>
                  <a:lnTo>
                    <a:pt x="47" y="1072"/>
                  </a:lnTo>
                  <a:lnTo>
                    <a:pt x="45" y="1071"/>
                  </a:lnTo>
                  <a:lnTo>
                    <a:pt x="50" y="1064"/>
                  </a:lnTo>
                  <a:lnTo>
                    <a:pt x="47" y="1059"/>
                  </a:lnTo>
                  <a:lnTo>
                    <a:pt x="50" y="1058"/>
                  </a:lnTo>
                  <a:lnTo>
                    <a:pt x="47" y="1051"/>
                  </a:lnTo>
                  <a:lnTo>
                    <a:pt x="52" y="1047"/>
                  </a:lnTo>
                  <a:lnTo>
                    <a:pt x="52" y="1042"/>
                  </a:lnTo>
                  <a:lnTo>
                    <a:pt x="47" y="1038"/>
                  </a:lnTo>
                  <a:lnTo>
                    <a:pt x="47" y="1025"/>
                  </a:lnTo>
                  <a:lnTo>
                    <a:pt x="52" y="1017"/>
                  </a:lnTo>
                  <a:lnTo>
                    <a:pt x="50" y="1014"/>
                  </a:lnTo>
                  <a:lnTo>
                    <a:pt x="52" y="1013"/>
                  </a:lnTo>
                  <a:lnTo>
                    <a:pt x="54" y="1001"/>
                  </a:lnTo>
                  <a:lnTo>
                    <a:pt x="52" y="1001"/>
                  </a:lnTo>
                  <a:lnTo>
                    <a:pt x="50" y="1001"/>
                  </a:lnTo>
                  <a:lnTo>
                    <a:pt x="50" y="1000"/>
                  </a:lnTo>
                  <a:lnTo>
                    <a:pt x="52" y="997"/>
                  </a:lnTo>
                  <a:lnTo>
                    <a:pt x="47" y="996"/>
                  </a:lnTo>
                  <a:lnTo>
                    <a:pt x="45" y="993"/>
                  </a:lnTo>
                  <a:lnTo>
                    <a:pt x="43" y="993"/>
                  </a:lnTo>
                  <a:lnTo>
                    <a:pt x="41" y="989"/>
                  </a:lnTo>
                  <a:lnTo>
                    <a:pt x="41" y="980"/>
                  </a:lnTo>
                  <a:lnTo>
                    <a:pt x="38" y="980"/>
                  </a:lnTo>
                  <a:lnTo>
                    <a:pt x="37" y="973"/>
                  </a:lnTo>
                  <a:lnTo>
                    <a:pt x="34" y="973"/>
                  </a:lnTo>
                  <a:lnTo>
                    <a:pt x="30" y="973"/>
                  </a:lnTo>
                  <a:lnTo>
                    <a:pt x="28" y="969"/>
                  </a:lnTo>
                  <a:lnTo>
                    <a:pt x="26" y="969"/>
                  </a:lnTo>
                  <a:lnTo>
                    <a:pt x="24" y="965"/>
                  </a:lnTo>
                  <a:lnTo>
                    <a:pt x="28" y="963"/>
                  </a:lnTo>
                  <a:lnTo>
                    <a:pt x="24" y="956"/>
                  </a:lnTo>
                  <a:lnTo>
                    <a:pt x="20" y="950"/>
                  </a:lnTo>
                  <a:lnTo>
                    <a:pt x="17" y="946"/>
                  </a:lnTo>
                  <a:lnTo>
                    <a:pt x="17" y="939"/>
                  </a:lnTo>
                  <a:lnTo>
                    <a:pt x="17" y="938"/>
                  </a:lnTo>
                  <a:lnTo>
                    <a:pt x="17" y="934"/>
                  </a:lnTo>
                  <a:lnTo>
                    <a:pt x="26" y="931"/>
                  </a:lnTo>
                  <a:lnTo>
                    <a:pt x="24" y="928"/>
                  </a:lnTo>
                  <a:lnTo>
                    <a:pt x="24" y="924"/>
                  </a:lnTo>
                  <a:lnTo>
                    <a:pt x="24" y="922"/>
                  </a:lnTo>
                  <a:lnTo>
                    <a:pt x="17" y="919"/>
                  </a:lnTo>
                  <a:lnTo>
                    <a:pt x="17" y="918"/>
                  </a:lnTo>
                  <a:lnTo>
                    <a:pt x="11" y="918"/>
                  </a:lnTo>
                  <a:lnTo>
                    <a:pt x="11" y="915"/>
                  </a:lnTo>
                  <a:lnTo>
                    <a:pt x="13" y="905"/>
                  </a:lnTo>
                  <a:lnTo>
                    <a:pt x="13" y="901"/>
                  </a:lnTo>
                  <a:lnTo>
                    <a:pt x="16" y="897"/>
                  </a:lnTo>
                  <a:lnTo>
                    <a:pt x="16" y="893"/>
                  </a:lnTo>
                  <a:lnTo>
                    <a:pt x="17" y="893"/>
                  </a:lnTo>
                  <a:lnTo>
                    <a:pt x="16" y="885"/>
                  </a:lnTo>
                  <a:lnTo>
                    <a:pt x="17" y="884"/>
                  </a:lnTo>
                  <a:lnTo>
                    <a:pt x="17" y="881"/>
                  </a:lnTo>
                  <a:lnTo>
                    <a:pt x="24" y="877"/>
                  </a:lnTo>
                  <a:lnTo>
                    <a:pt x="28" y="866"/>
                  </a:lnTo>
                  <a:lnTo>
                    <a:pt x="28" y="864"/>
                  </a:lnTo>
                  <a:lnTo>
                    <a:pt x="33" y="861"/>
                  </a:lnTo>
                  <a:lnTo>
                    <a:pt x="33" y="856"/>
                  </a:lnTo>
                  <a:lnTo>
                    <a:pt x="30" y="853"/>
                  </a:lnTo>
                  <a:lnTo>
                    <a:pt x="33" y="849"/>
                  </a:lnTo>
                  <a:lnTo>
                    <a:pt x="34" y="849"/>
                  </a:lnTo>
                  <a:lnTo>
                    <a:pt x="34" y="847"/>
                  </a:lnTo>
                  <a:lnTo>
                    <a:pt x="33" y="844"/>
                  </a:lnTo>
                  <a:lnTo>
                    <a:pt x="34" y="843"/>
                  </a:lnTo>
                  <a:lnTo>
                    <a:pt x="34" y="835"/>
                  </a:lnTo>
                  <a:lnTo>
                    <a:pt x="38" y="830"/>
                  </a:lnTo>
                  <a:lnTo>
                    <a:pt x="38" y="823"/>
                  </a:lnTo>
                  <a:lnTo>
                    <a:pt x="38" y="822"/>
                  </a:lnTo>
                  <a:lnTo>
                    <a:pt x="37" y="815"/>
                  </a:lnTo>
                  <a:lnTo>
                    <a:pt x="37" y="808"/>
                  </a:lnTo>
                  <a:lnTo>
                    <a:pt x="33" y="806"/>
                  </a:lnTo>
                  <a:lnTo>
                    <a:pt x="34" y="802"/>
                  </a:lnTo>
                  <a:lnTo>
                    <a:pt x="34" y="799"/>
                  </a:lnTo>
                  <a:lnTo>
                    <a:pt x="30" y="798"/>
                  </a:lnTo>
                  <a:lnTo>
                    <a:pt x="26" y="795"/>
                  </a:lnTo>
                  <a:lnTo>
                    <a:pt x="33" y="786"/>
                  </a:lnTo>
                  <a:lnTo>
                    <a:pt x="33" y="781"/>
                  </a:lnTo>
                  <a:lnTo>
                    <a:pt x="24" y="777"/>
                  </a:lnTo>
                  <a:lnTo>
                    <a:pt x="20" y="777"/>
                  </a:lnTo>
                  <a:lnTo>
                    <a:pt x="17" y="774"/>
                  </a:lnTo>
                  <a:lnTo>
                    <a:pt x="26" y="769"/>
                  </a:lnTo>
                  <a:lnTo>
                    <a:pt x="28" y="772"/>
                  </a:lnTo>
                  <a:lnTo>
                    <a:pt x="33" y="772"/>
                  </a:lnTo>
                  <a:lnTo>
                    <a:pt x="34" y="768"/>
                  </a:lnTo>
                  <a:lnTo>
                    <a:pt x="41" y="765"/>
                  </a:lnTo>
                  <a:lnTo>
                    <a:pt x="41" y="761"/>
                  </a:lnTo>
                  <a:lnTo>
                    <a:pt x="38" y="754"/>
                  </a:lnTo>
                  <a:lnTo>
                    <a:pt x="43" y="754"/>
                  </a:lnTo>
                  <a:lnTo>
                    <a:pt x="47" y="745"/>
                  </a:lnTo>
                  <a:lnTo>
                    <a:pt x="50" y="744"/>
                  </a:lnTo>
                  <a:lnTo>
                    <a:pt x="47" y="744"/>
                  </a:lnTo>
                  <a:lnTo>
                    <a:pt x="47" y="741"/>
                  </a:lnTo>
                  <a:lnTo>
                    <a:pt x="45" y="744"/>
                  </a:lnTo>
                  <a:lnTo>
                    <a:pt x="43" y="744"/>
                  </a:lnTo>
                  <a:lnTo>
                    <a:pt x="41" y="740"/>
                  </a:lnTo>
                  <a:lnTo>
                    <a:pt x="43" y="728"/>
                  </a:lnTo>
                  <a:lnTo>
                    <a:pt x="43" y="727"/>
                  </a:lnTo>
                  <a:lnTo>
                    <a:pt x="41" y="727"/>
                  </a:lnTo>
                  <a:lnTo>
                    <a:pt x="41" y="724"/>
                  </a:lnTo>
                  <a:lnTo>
                    <a:pt x="38" y="724"/>
                  </a:lnTo>
                  <a:lnTo>
                    <a:pt x="38" y="716"/>
                  </a:lnTo>
                  <a:lnTo>
                    <a:pt x="37" y="716"/>
                  </a:lnTo>
                  <a:lnTo>
                    <a:pt x="37" y="711"/>
                  </a:lnTo>
                  <a:lnTo>
                    <a:pt x="33" y="714"/>
                  </a:lnTo>
                  <a:lnTo>
                    <a:pt x="26" y="707"/>
                  </a:lnTo>
                  <a:lnTo>
                    <a:pt x="26" y="706"/>
                  </a:lnTo>
                  <a:lnTo>
                    <a:pt x="34" y="703"/>
                  </a:lnTo>
                  <a:lnTo>
                    <a:pt x="21" y="696"/>
                  </a:lnTo>
                  <a:lnTo>
                    <a:pt x="20" y="695"/>
                  </a:lnTo>
                  <a:lnTo>
                    <a:pt x="17" y="692"/>
                  </a:lnTo>
                  <a:lnTo>
                    <a:pt x="17" y="690"/>
                  </a:lnTo>
                  <a:lnTo>
                    <a:pt x="16" y="687"/>
                  </a:lnTo>
                  <a:lnTo>
                    <a:pt x="21" y="682"/>
                  </a:lnTo>
                  <a:lnTo>
                    <a:pt x="24" y="682"/>
                  </a:lnTo>
                  <a:lnTo>
                    <a:pt x="24" y="678"/>
                  </a:lnTo>
                  <a:lnTo>
                    <a:pt x="26" y="675"/>
                  </a:lnTo>
                  <a:lnTo>
                    <a:pt x="21" y="669"/>
                  </a:lnTo>
                  <a:lnTo>
                    <a:pt x="26" y="666"/>
                  </a:lnTo>
                  <a:lnTo>
                    <a:pt x="21" y="665"/>
                  </a:lnTo>
                  <a:lnTo>
                    <a:pt x="17" y="661"/>
                  </a:lnTo>
                  <a:lnTo>
                    <a:pt x="11" y="661"/>
                  </a:lnTo>
                  <a:lnTo>
                    <a:pt x="7" y="658"/>
                  </a:lnTo>
                  <a:lnTo>
                    <a:pt x="7" y="656"/>
                  </a:lnTo>
                  <a:lnTo>
                    <a:pt x="3" y="658"/>
                  </a:lnTo>
                  <a:lnTo>
                    <a:pt x="3" y="652"/>
                  </a:lnTo>
                  <a:lnTo>
                    <a:pt x="3" y="649"/>
                  </a:lnTo>
                  <a:lnTo>
                    <a:pt x="4" y="645"/>
                  </a:lnTo>
                  <a:lnTo>
                    <a:pt x="7" y="642"/>
                  </a:lnTo>
                  <a:lnTo>
                    <a:pt x="4" y="638"/>
                  </a:lnTo>
                  <a:lnTo>
                    <a:pt x="7" y="632"/>
                  </a:lnTo>
                  <a:lnTo>
                    <a:pt x="7" y="629"/>
                  </a:lnTo>
                  <a:lnTo>
                    <a:pt x="3" y="632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7015133" y="4297815"/>
              <a:ext cx="832000" cy="828780"/>
            </a:xfrm>
            <a:custGeom>
              <a:avLst/>
              <a:gdLst>
                <a:gd name="T0" fmla="*/ 15 w 2325"/>
                <a:gd name="T1" fmla="*/ 1596 h 2318"/>
                <a:gd name="T2" fmla="*/ 58 w 2325"/>
                <a:gd name="T3" fmla="*/ 1512 h 2318"/>
                <a:gd name="T4" fmla="*/ 102 w 2325"/>
                <a:gd name="T5" fmla="*/ 1450 h 2318"/>
                <a:gd name="T6" fmla="*/ 164 w 2325"/>
                <a:gd name="T7" fmla="*/ 1375 h 2318"/>
                <a:gd name="T8" fmla="*/ 179 w 2325"/>
                <a:gd name="T9" fmla="*/ 1291 h 2318"/>
                <a:gd name="T10" fmla="*/ 295 w 2325"/>
                <a:gd name="T11" fmla="*/ 1190 h 2318"/>
                <a:gd name="T12" fmla="*/ 479 w 2325"/>
                <a:gd name="T13" fmla="*/ 1031 h 2318"/>
                <a:gd name="T14" fmla="*/ 616 w 2325"/>
                <a:gd name="T15" fmla="*/ 846 h 2318"/>
                <a:gd name="T16" fmla="*/ 727 w 2325"/>
                <a:gd name="T17" fmla="*/ 606 h 2318"/>
                <a:gd name="T18" fmla="*/ 819 w 2325"/>
                <a:gd name="T19" fmla="*/ 320 h 2318"/>
                <a:gd name="T20" fmla="*/ 877 w 2325"/>
                <a:gd name="T21" fmla="*/ 118 h 2318"/>
                <a:gd name="T22" fmla="*/ 929 w 2325"/>
                <a:gd name="T23" fmla="*/ 37 h 2318"/>
                <a:gd name="T24" fmla="*/ 959 w 2325"/>
                <a:gd name="T25" fmla="*/ 63 h 2318"/>
                <a:gd name="T26" fmla="*/ 947 w 2325"/>
                <a:gd name="T27" fmla="*/ 149 h 2318"/>
                <a:gd name="T28" fmla="*/ 1237 w 2325"/>
                <a:gd name="T29" fmla="*/ 256 h 2318"/>
                <a:gd name="T30" fmla="*/ 1331 w 2325"/>
                <a:gd name="T31" fmla="*/ 167 h 2318"/>
                <a:gd name="T32" fmla="*/ 1438 w 2325"/>
                <a:gd name="T33" fmla="*/ 198 h 2318"/>
                <a:gd name="T34" fmla="*/ 1472 w 2325"/>
                <a:gd name="T35" fmla="*/ 294 h 2318"/>
                <a:gd name="T36" fmla="*/ 1526 w 2325"/>
                <a:gd name="T37" fmla="*/ 287 h 2318"/>
                <a:gd name="T38" fmla="*/ 1601 w 2325"/>
                <a:gd name="T39" fmla="*/ 253 h 2318"/>
                <a:gd name="T40" fmla="*/ 1646 w 2325"/>
                <a:gd name="T41" fmla="*/ 277 h 2318"/>
                <a:gd name="T42" fmla="*/ 1778 w 2325"/>
                <a:gd name="T43" fmla="*/ 318 h 2318"/>
                <a:gd name="T44" fmla="*/ 1824 w 2325"/>
                <a:gd name="T45" fmla="*/ 258 h 2318"/>
                <a:gd name="T46" fmla="*/ 1932 w 2325"/>
                <a:gd name="T47" fmla="*/ 266 h 2318"/>
                <a:gd name="T48" fmla="*/ 2027 w 2325"/>
                <a:gd name="T49" fmla="*/ 217 h 2318"/>
                <a:gd name="T50" fmla="*/ 2205 w 2325"/>
                <a:gd name="T51" fmla="*/ 190 h 2318"/>
                <a:gd name="T52" fmla="*/ 2201 w 2325"/>
                <a:gd name="T53" fmla="*/ 258 h 2318"/>
                <a:gd name="T54" fmla="*/ 2230 w 2325"/>
                <a:gd name="T55" fmla="*/ 352 h 2318"/>
                <a:gd name="T56" fmla="*/ 2226 w 2325"/>
                <a:gd name="T57" fmla="*/ 515 h 2318"/>
                <a:gd name="T58" fmla="*/ 2318 w 2325"/>
                <a:gd name="T59" fmla="*/ 638 h 2318"/>
                <a:gd name="T60" fmla="*/ 2300 w 2325"/>
                <a:gd name="T61" fmla="*/ 734 h 2318"/>
                <a:gd name="T62" fmla="*/ 2230 w 2325"/>
                <a:gd name="T63" fmla="*/ 829 h 2318"/>
                <a:gd name="T64" fmla="*/ 2126 w 2325"/>
                <a:gd name="T65" fmla="*/ 795 h 2318"/>
                <a:gd name="T66" fmla="*/ 2011 w 2325"/>
                <a:gd name="T67" fmla="*/ 894 h 2318"/>
                <a:gd name="T68" fmla="*/ 2039 w 2325"/>
                <a:gd name="T69" fmla="*/ 1136 h 2318"/>
                <a:gd name="T70" fmla="*/ 1899 w 2325"/>
                <a:gd name="T71" fmla="*/ 1184 h 2318"/>
                <a:gd name="T72" fmla="*/ 1861 w 2325"/>
                <a:gd name="T73" fmla="*/ 1139 h 2318"/>
                <a:gd name="T74" fmla="*/ 1848 w 2325"/>
                <a:gd name="T75" fmla="*/ 1014 h 2318"/>
                <a:gd name="T76" fmla="*/ 1575 w 2325"/>
                <a:gd name="T77" fmla="*/ 1194 h 2318"/>
                <a:gd name="T78" fmla="*/ 1874 w 2325"/>
                <a:gd name="T79" fmla="*/ 1259 h 2318"/>
                <a:gd name="T80" fmla="*/ 1863 w 2325"/>
                <a:gd name="T81" fmla="*/ 1371 h 2318"/>
                <a:gd name="T82" fmla="*/ 1908 w 2325"/>
                <a:gd name="T83" fmla="*/ 1426 h 2318"/>
                <a:gd name="T84" fmla="*/ 1936 w 2325"/>
                <a:gd name="T85" fmla="*/ 1504 h 2318"/>
                <a:gd name="T86" fmla="*/ 1895 w 2325"/>
                <a:gd name="T87" fmla="*/ 1533 h 2318"/>
                <a:gd name="T88" fmla="*/ 1848 w 2325"/>
                <a:gd name="T89" fmla="*/ 1591 h 2318"/>
                <a:gd name="T90" fmla="*/ 1809 w 2325"/>
                <a:gd name="T91" fmla="*/ 1648 h 2318"/>
                <a:gd name="T92" fmla="*/ 1874 w 2325"/>
                <a:gd name="T93" fmla="*/ 1753 h 2318"/>
                <a:gd name="T94" fmla="*/ 1889 w 2325"/>
                <a:gd name="T95" fmla="*/ 1847 h 2318"/>
                <a:gd name="T96" fmla="*/ 1809 w 2325"/>
                <a:gd name="T97" fmla="*/ 1904 h 2318"/>
                <a:gd name="T98" fmla="*/ 1742 w 2325"/>
                <a:gd name="T99" fmla="*/ 1963 h 2318"/>
                <a:gd name="T100" fmla="*/ 1649 w 2325"/>
                <a:gd name="T101" fmla="*/ 1966 h 2318"/>
                <a:gd name="T102" fmla="*/ 1496 w 2325"/>
                <a:gd name="T103" fmla="*/ 1945 h 2318"/>
                <a:gd name="T104" fmla="*/ 1311 w 2325"/>
                <a:gd name="T105" fmla="*/ 1962 h 2318"/>
                <a:gd name="T106" fmla="*/ 1174 w 2325"/>
                <a:gd name="T107" fmla="*/ 2004 h 2318"/>
                <a:gd name="T108" fmla="*/ 939 w 2325"/>
                <a:gd name="T109" fmla="*/ 2054 h 2318"/>
                <a:gd name="T110" fmla="*/ 755 w 2325"/>
                <a:gd name="T111" fmla="*/ 2289 h 2318"/>
                <a:gd name="T112" fmla="*/ 640 w 2325"/>
                <a:gd name="T113" fmla="*/ 2240 h 2318"/>
                <a:gd name="T114" fmla="*/ 520 w 2325"/>
                <a:gd name="T115" fmla="*/ 2199 h 2318"/>
                <a:gd name="T116" fmla="*/ 416 w 2325"/>
                <a:gd name="T117" fmla="*/ 2149 h 2318"/>
                <a:gd name="T118" fmla="*/ 339 w 2325"/>
                <a:gd name="T119" fmla="*/ 2107 h 2318"/>
                <a:gd name="T120" fmla="*/ 194 w 2325"/>
                <a:gd name="T121" fmla="*/ 2054 h 2318"/>
                <a:gd name="T122" fmla="*/ 86 w 2325"/>
                <a:gd name="T123" fmla="*/ 1929 h 2318"/>
                <a:gd name="T124" fmla="*/ 11 w 2325"/>
                <a:gd name="T125" fmla="*/ 1740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5" h="2318">
                  <a:moveTo>
                    <a:pt x="5" y="1668"/>
                  </a:moveTo>
                  <a:lnTo>
                    <a:pt x="5" y="1665"/>
                  </a:lnTo>
                  <a:lnTo>
                    <a:pt x="7" y="1661"/>
                  </a:lnTo>
                  <a:lnTo>
                    <a:pt x="7" y="1659"/>
                  </a:lnTo>
                  <a:lnTo>
                    <a:pt x="10" y="1654"/>
                  </a:lnTo>
                  <a:lnTo>
                    <a:pt x="10" y="1656"/>
                  </a:lnTo>
                  <a:lnTo>
                    <a:pt x="10" y="1654"/>
                  </a:lnTo>
                  <a:lnTo>
                    <a:pt x="10" y="1652"/>
                  </a:lnTo>
                  <a:lnTo>
                    <a:pt x="10" y="1648"/>
                  </a:lnTo>
                  <a:lnTo>
                    <a:pt x="7" y="1648"/>
                  </a:lnTo>
                  <a:lnTo>
                    <a:pt x="10" y="1645"/>
                  </a:lnTo>
                  <a:lnTo>
                    <a:pt x="7" y="1644"/>
                  </a:lnTo>
                  <a:lnTo>
                    <a:pt x="10" y="1641"/>
                  </a:lnTo>
                  <a:lnTo>
                    <a:pt x="11" y="1639"/>
                  </a:lnTo>
                  <a:lnTo>
                    <a:pt x="11" y="1637"/>
                  </a:lnTo>
                  <a:lnTo>
                    <a:pt x="14" y="1637"/>
                  </a:lnTo>
                  <a:lnTo>
                    <a:pt x="14" y="1635"/>
                  </a:lnTo>
                  <a:lnTo>
                    <a:pt x="15" y="1635"/>
                  </a:lnTo>
                  <a:lnTo>
                    <a:pt x="15" y="1632"/>
                  </a:lnTo>
                  <a:lnTo>
                    <a:pt x="14" y="1632"/>
                  </a:lnTo>
                  <a:lnTo>
                    <a:pt x="15" y="1631"/>
                  </a:lnTo>
                  <a:lnTo>
                    <a:pt x="15" y="1628"/>
                  </a:lnTo>
                  <a:lnTo>
                    <a:pt x="15" y="1631"/>
                  </a:lnTo>
                  <a:lnTo>
                    <a:pt x="18" y="1628"/>
                  </a:lnTo>
                  <a:lnTo>
                    <a:pt x="18" y="1624"/>
                  </a:lnTo>
                  <a:lnTo>
                    <a:pt x="15" y="1624"/>
                  </a:lnTo>
                  <a:lnTo>
                    <a:pt x="18" y="1624"/>
                  </a:lnTo>
                  <a:lnTo>
                    <a:pt x="20" y="1622"/>
                  </a:lnTo>
                  <a:lnTo>
                    <a:pt x="15" y="1622"/>
                  </a:lnTo>
                  <a:lnTo>
                    <a:pt x="15" y="1620"/>
                  </a:lnTo>
                  <a:lnTo>
                    <a:pt x="15" y="1618"/>
                  </a:lnTo>
                  <a:lnTo>
                    <a:pt x="18" y="1618"/>
                  </a:lnTo>
                  <a:lnTo>
                    <a:pt x="18" y="1615"/>
                  </a:lnTo>
                  <a:lnTo>
                    <a:pt x="15" y="1615"/>
                  </a:lnTo>
                  <a:lnTo>
                    <a:pt x="18" y="1614"/>
                  </a:lnTo>
                  <a:lnTo>
                    <a:pt x="15" y="1611"/>
                  </a:lnTo>
                  <a:lnTo>
                    <a:pt x="11" y="1610"/>
                  </a:lnTo>
                  <a:lnTo>
                    <a:pt x="14" y="1610"/>
                  </a:lnTo>
                  <a:lnTo>
                    <a:pt x="14" y="1607"/>
                  </a:lnTo>
                  <a:lnTo>
                    <a:pt x="15" y="1605"/>
                  </a:lnTo>
                  <a:lnTo>
                    <a:pt x="14" y="1605"/>
                  </a:lnTo>
                  <a:lnTo>
                    <a:pt x="14" y="1603"/>
                  </a:lnTo>
                  <a:lnTo>
                    <a:pt x="11" y="1605"/>
                  </a:lnTo>
                  <a:lnTo>
                    <a:pt x="11" y="1603"/>
                  </a:lnTo>
                  <a:lnTo>
                    <a:pt x="11" y="1600"/>
                  </a:lnTo>
                  <a:lnTo>
                    <a:pt x="15" y="1598"/>
                  </a:lnTo>
                  <a:lnTo>
                    <a:pt x="15" y="1596"/>
                  </a:lnTo>
                  <a:lnTo>
                    <a:pt x="20" y="1594"/>
                  </a:lnTo>
                  <a:lnTo>
                    <a:pt x="18" y="1587"/>
                  </a:lnTo>
                  <a:lnTo>
                    <a:pt x="22" y="1587"/>
                  </a:lnTo>
                  <a:lnTo>
                    <a:pt x="24" y="1583"/>
                  </a:lnTo>
                  <a:lnTo>
                    <a:pt x="27" y="1581"/>
                  </a:lnTo>
                  <a:lnTo>
                    <a:pt x="27" y="1574"/>
                  </a:lnTo>
                  <a:lnTo>
                    <a:pt x="28" y="1574"/>
                  </a:lnTo>
                  <a:lnTo>
                    <a:pt x="28" y="1573"/>
                  </a:lnTo>
                  <a:lnTo>
                    <a:pt x="28" y="1570"/>
                  </a:lnTo>
                  <a:lnTo>
                    <a:pt x="31" y="1564"/>
                  </a:lnTo>
                  <a:lnTo>
                    <a:pt x="31" y="1560"/>
                  </a:lnTo>
                  <a:lnTo>
                    <a:pt x="32" y="1557"/>
                  </a:lnTo>
                  <a:lnTo>
                    <a:pt x="35" y="1560"/>
                  </a:lnTo>
                  <a:lnTo>
                    <a:pt x="37" y="1556"/>
                  </a:lnTo>
                  <a:lnTo>
                    <a:pt x="39" y="1553"/>
                  </a:lnTo>
                  <a:lnTo>
                    <a:pt x="39" y="1552"/>
                  </a:lnTo>
                  <a:lnTo>
                    <a:pt x="41" y="1552"/>
                  </a:lnTo>
                  <a:lnTo>
                    <a:pt x="44" y="1545"/>
                  </a:lnTo>
                  <a:lnTo>
                    <a:pt x="44" y="1542"/>
                  </a:lnTo>
                  <a:lnTo>
                    <a:pt x="44" y="1540"/>
                  </a:lnTo>
                  <a:lnTo>
                    <a:pt x="45" y="1538"/>
                  </a:lnTo>
                  <a:lnTo>
                    <a:pt x="48" y="1538"/>
                  </a:lnTo>
                  <a:lnTo>
                    <a:pt x="49" y="1538"/>
                  </a:lnTo>
                  <a:lnTo>
                    <a:pt x="48" y="1536"/>
                  </a:lnTo>
                  <a:lnTo>
                    <a:pt x="49" y="1536"/>
                  </a:lnTo>
                  <a:lnTo>
                    <a:pt x="52" y="1536"/>
                  </a:lnTo>
                  <a:lnTo>
                    <a:pt x="52" y="1533"/>
                  </a:lnTo>
                  <a:lnTo>
                    <a:pt x="54" y="1533"/>
                  </a:lnTo>
                  <a:lnTo>
                    <a:pt x="52" y="1532"/>
                  </a:lnTo>
                  <a:lnTo>
                    <a:pt x="56" y="1532"/>
                  </a:lnTo>
                  <a:lnTo>
                    <a:pt x="54" y="1529"/>
                  </a:lnTo>
                  <a:lnTo>
                    <a:pt x="56" y="1529"/>
                  </a:lnTo>
                  <a:lnTo>
                    <a:pt x="58" y="1532"/>
                  </a:lnTo>
                  <a:lnTo>
                    <a:pt x="58" y="1528"/>
                  </a:lnTo>
                  <a:lnTo>
                    <a:pt x="58" y="1529"/>
                  </a:lnTo>
                  <a:lnTo>
                    <a:pt x="58" y="1528"/>
                  </a:lnTo>
                  <a:lnTo>
                    <a:pt x="61" y="1528"/>
                  </a:lnTo>
                  <a:lnTo>
                    <a:pt x="63" y="1525"/>
                  </a:lnTo>
                  <a:lnTo>
                    <a:pt x="63" y="1523"/>
                  </a:lnTo>
                  <a:lnTo>
                    <a:pt x="61" y="1521"/>
                  </a:lnTo>
                  <a:lnTo>
                    <a:pt x="61" y="1523"/>
                  </a:lnTo>
                  <a:lnTo>
                    <a:pt x="61" y="1521"/>
                  </a:lnTo>
                  <a:lnTo>
                    <a:pt x="61" y="1519"/>
                  </a:lnTo>
                  <a:lnTo>
                    <a:pt x="58" y="1519"/>
                  </a:lnTo>
                  <a:lnTo>
                    <a:pt x="58" y="1516"/>
                  </a:lnTo>
                  <a:lnTo>
                    <a:pt x="61" y="1516"/>
                  </a:lnTo>
                  <a:lnTo>
                    <a:pt x="58" y="1512"/>
                  </a:lnTo>
                  <a:lnTo>
                    <a:pt x="61" y="1512"/>
                  </a:lnTo>
                  <a:lnTo>
                    <a:pt x="61" y="1511"/>
                  </a:lnTo>
                  <a:lnTo>
                    <a:pt x="63" y="1511"/>
                  </a:lnTo>
                  <a:lnTo>
                    <a:pt x="61" y="1508"/>
                  </a:lnTo>
                  <a:lnTo>
                    <a:pt x="63" y="1508"/>
                  </a:lnTo>
                  <a:lnTo>
                    <a:pt x="63" y="1506"/>
                  </a:lnTo>
                  <a:lnTo>
                    <a:pt x="63" y="1504"/>
                  </a:lnTo>
                  <a:lnTo>
                    <a:pt x="65" y="1502"/>
                  </a:lnTo>
                  <a:lnTo>
                    <a:pt x="63" y="1499"/>
                  </a:lnTo>
                  <a:lnTo>
                    <a:pt x="63" y="1491"/>
                  </a:lnTo>
                  <a:lnTo>
                    <a:pt x="65" y="1491"/>
                  </a:lnTo>
                  <a:lnTo>
                    <a:pt x="65" y="1494"/>
                  </a:lnTo>
                  <a:lnTo>
                    <a:pt x="68" y="1489"/>
                  </a:lnTo>
                  <a:lnTo>
                    <a:pt x="68" y="1487"/>
                  </a:lnTo>
                  <a:lnTo>
                    <a:pt x="69" y="1484"/>
                  </a:lnTo>
                  <a:lnTo>
                    <a:pt x="69" y="1482"/>
                  </a:lnTo>
                  <a:lnTo>
                    <a:pt x="69" y="1480"/>
                  </a:lnTo>
                  <a:lnTo>
                    <a:pt x="69" y="1478"/>
                  </a:lnTo>
                  <a:lnTo>
                    <a:pt x="69" y="1474"/>
                  </a:lnTo>
                  <a:lnTo>
                    <a:pt x="72" y="1474"/>
                  </a:lnTo>
                  <a:lnTo>
                    <a:pt x="72" y="1471"/>
                  </a:lnTo>
                  <a:lnTo>
                    <a:pt x="73" y="1471"/>
                  </a:lnTo>
                  <a:lnTo>
                    <a:pt x="76" y="1470"/>
                  </a:lnTo>
                  <a:lnTo>
                    <a:pt x="76" y="1465"/>
                  </a:lnTo>
                  <a:lnTo>
                    <a:pt x="78" y="1465"/>
                  </a:lnTo>
                  <a:lnTo>
                    <a:pt x="76" y="1463"/>
                  </a:lnTo>
                  <a:lnTo>
                    <a:pt x="76" y="1458"/>
                  </a:lnTo>
                  <a:lnTo>
                    <a:pt x="78" y="1457"/>
                  </a:lnTo>
                  <a:lnTo>
                    <a:pt x="78" y="1458"/>
                  </a:lnTo>
                  <a:lnTo>
                    <a:pt x="80" y="1457"/>
                  </a:lnTo>
                  <a:lnTo>
                    <a:pt x="82" y="1458"/>
                  </a:lnTo>
                  <a:lnTo>
                    <a:pt x="85" y="1458"/>
                  </a:lnTo>
                  <a:lnTo>
                    <a:pt x="89" y="1458"/>
                  </a:lnTo>
                  <a:lnTo>
                    <a:pt x="90" y="1461"/>
                  </a:lnTo>
                  <a:lnTo>
                    <a:pt x="93" y="1458"/>
                  </a:lnTo>
                  <a:lnTo>
                    <a:pt x="93" y="1457"/>
                  </a:lnTo>
                  <a:lnTo>
                    <a:pt x="95" y="1458"/>
                  </a:lnTo>
                  <a:lnTo>
                    <a:pt x="95" y="1457"/>
                  </a:lnTo>
                  <a:lnTo>
                    <a:pt x="95" y="1454"/>
                  </a:lnTo>
                  <a:lnTo>
                    <a:pt x="97" y="1454"/>
                  </a:lnTo>
                  <a:lnTo>
                    <a:pt x="97" y="1457"/>
                  </a:lnTo>
                  <a:lnTo>
                    <a:pt x="99" y="1457"/>
                  </a:lnTo>
                  <a:lnTo>
                    <a:pt x="97" y="1453"/>
                  </a:lnTo>
                  <a:lnTo>
                    <a:pt x="95" y="1453"/>
                  </a:lnTo>
                  <a:lnTo>
                    <a:pt x="103" y="1453"/>
                  </a:lnTo>
                  <a:lnTo>
                    <a:pt x="103" y="1450"/>
                  </a:lnTo>
                  <a:lnTo>
                    <a:pt x="102" y="1450"/>
                  </a:lnTo>
                  <a:lnTo>
                    <a:pt x="103" y="1446"/>
                  </a:lnTo>
                  <a:lnTo>
                    <a:pt x="99" y="1441"/>
                  </a:lnTo>
                  <a:lnTo>
                    <a:pt x="102" y="1441"/>
                  </a:lnTo>
                  <a:lnTo>
                    <a:pt x="102" y="1440"/>
                  </a:lnTo>
                  <a:lnTo>
                    <a:pt x="103" y="1440"/>
                  </a:lnTo>
                  <a:lnTo>
                    <a:pt x="103" y="1444"/>
                  </a:lnTo>
                  <a:lnTo>
                    <a:pt x="106" y="1444"/>
                  </a:lnTo>
                  <a:lnTo>
                    <a:pt x="107" y="1441"/>
                  </a:lnTo>
                  <a:lnTo>
                    <a:pt x="110" y="1441"/>
                  </a:lnTo>
                  <a:lnTo>
                    <a:pt x="110" y="1437"/>
                  </a:lnTo>
                  <a:lnTo>
                    <a:pt x="114" y="1436"/>
                  </a:lnTo>
                  <a:lnTo>
                    <a:pt x="117" y="1433"/>
                  </a:lnTo>
                  <a:lnTo>
                    <a:pt x="114" y="1433"/>
                  </a:lnTo>
                  <a:lnTo>
                    <a:pt x="119" y="1431"/>
                  </a:lnTo>
                  <a:lnTo>
                    <a:pt x="123" y="1431"/>
                  </a:lnTo>
                  <a:lnTo>
                    <a:pt x="126" y="1426"/>
                  </a:lnTo>
                  <a:lnTo>
                    <a:pt x="127" y="1429"/>
                  </a:lnTo>
                  <a:lnTo>
                    <a:pt x="130" y="1426"/>
                  </a:lnTo>
                  <a:lnTo>
                    <a:pt x="131" y="1426"/>
                  </a:lnTo>
                  <a:lnTo>
                    <a:pt x="131" y="1429"/>
                  </a:lnTo>
                  <a:lnTo>
                    <a:pt x="134" y="1429"/>
                  </a:lnTo>
                  <a:lnTo>
                    <a:pt x="134" y="1424"/>
                  </a:lnTo>
                  <a:lnTo>
                    <a:pt x="136" y="1424"/>
                  </a:lnTo>
                  <a:lnTo>
                    <a:pt x="143" y="1417"/>
                  </a:lnTo>
                  <a:lnTo>
                    <a:pt x="144" y="1420"/>
                  </a:lnTo>
                  <a:lnTo>
                    <a:pt x="147" y="1417"/>
                  </a:lnTo>
                  <a:lnTo>
                    <a:pt x="148" y="1417"/>
                  </a:lnTo>
                  <a:lnTo>
                    <a:pt x="148" y="1413"/>
                  </a:lnTo>
                  <a:lnTo>
                    <a:pt x="148" y="1412"/>
                  </a:lnTo>
                  <a:lnTo>
                    <a:pt x="151" y="1407"/>
                  </a:lnTo>
                  <a:lnTo>
                    <a:pt x="155" y="1407"/>
                  </a:lnTo>
                  <a:lnTo>
                    <a:pt x="155" y="1399"/>
                  </a:lnTo>
                  <a:lnTo>
                    <a:pt x="157" y="1396"/>
                  </a:lnTo>
                  <a:lnTo>
                    <a:pt x="153" y="1396"/>
                  </a:lnTo>
                  <a:lnTo>
                    <a:pt x="153" y="1395"/>
                  </a:lnTo>
                  <a:lnTo>
                    <a:pt x="157" y="1392"/>
                  </a:lnTo>
                  <a:lnTo>
                    <a:pt x="161" y="1390"/>
                  </a:lnTo>
                  <a:lnTo>
                    <a:pt x="164" y="1392"/>
                  </a:lnTo>
                  <a:lnTo>
                    <a:pt x="160" y="1386"/>
                  </a:lnTo>
                  <a:lnTo>
                    <a:pt x="161" y="1383"/>
                  </a:lnTo>
                  <a:lnTo>
                    <a:pt x="164" y="1382"/>
                  </a:lnTo>
                  <a:lnTo>
                    <a:pt x="165" y="1383"/>
                  </a:lnTo>
                  <a:lnTo>
                    <a:pt x="168" y="1388"/>
                  </a:lnTo>
                  <a:lnTo>
                    <a:pt x="170" y="1386"/>
                  </a:lnTo>
                  <a:lnTo>
                    <a:pt x="168" y="1378"/>
                  </a:lnTo>
                  <a:lnTo>
                    <a:pt x="164" y="1378"/>
                  </a:lnTo>
                  <a:lnTo>
                    <a:pt x="164" y="1375"/>
                  </a:lnTo>
                  <a:lnTo>
                    <a:pt x="165" y="1372"/>
                  </a:lnTo>
                  <a:lnTo>
                    <a:pt x="164" y="1368"/>
                  </a:lnTo>
                  <a:lnTo>
                    <a:pt x="165" y="1368"/>
                  </a:lnTo>
                  <a:lnTo>
                    <a:pt x="168" y="1368"/>
                  </a:lnTo>
                  <a:lnTo>
                    <a:pt x="175" y="1372"/>
                  </a:lnTo>
                  <a:lnTo>
                    <a:pt x="172" y="1364"/>
                  </a:lnTo>
                  <a:lnTo>
                    <a:pt x="175" y="1364"/>
                  </a:lnTo>
                  <a:lnTo>
                    <a:pt x="179" y="1368"/>
                  </a:lnTo>
                  <a:lnTo>
                    <a:pt x="184" y="1368"/>
                  </a:lnTo>
                  <a:lnTo>
                    <a:pt x="185" y="1366"/>
                  </a:lnTo>
                  <a:lnTo>
                    <a:pt x="184" y="1362"/>
                  </a:lnTo>
                  <a:lnTo>
                    <a:pt x="188" y="1362"/>
                  </a:lnTo>
                  <a:lnTo>
                    <a:pt x="185" y="1359"/>
                  </a:lnTo>
                  <a:lnTo>
                    <a:pt x="185" y="1355"/>
                  </a:lnTo>
                  <a:lnTo>
                    <a:pt x="188" y="1355"/>
                  </a:lnTo>
                  <a:lnTo>
                    <a:pt x="192" y="1359"/>
                  </a:lnTo>
                  <a:lnTo>
                    <a:pt x="192" y="1355"/>
                  </a:lnTo>
                  <a:lnTo>
                    <a:pt x="196" y="1358"/>
                  </a:lnTo>
                  <a:lnTo>
                    <a:pt x="196" y="1354"/>
                  </a:lnTo>
                  <a:lnTo>
                    <a:pt x="198" y="1351"/>
                  </a:lnTo>
                  <a:lnTo>
                    <a:pt x="198" y="1347"/>
                  </a:lnTo>
                  <a:lnTo>
                    <a:pt x="198" y="1345"/>
                  </a:lnTo>
                  <a:lnTo>
                    <a:pt x="196" y="1345"/>
                  </a:lnTo>
                  <a:lnTo>
                    <a:pt x="196" y="1341"/>
                  </a:lnTo>
                  <a:lnTo>
                    <a:pt x="201" y="1341"/>
                  </a:lnTo>
                  <a:lnTo>
                    <a:pt x="202" y="1341"/>
                  </a:lnTo>
                  <a:lnTo>
                    <a:pt x="205" y="1337"/>
                  </a:lnTo>
                  <a:lnTo>
                    <a:pt x="205" y="1334"/>
                  </a:lnTo>
                  <a:lnTo>
                    <a:pt x="205" y="1332"/>
                  </a:lnTo>
                  <a:lnTo>
                    <a:pt x="202" y="1330"/>
                  </a:lnTo>
                  <a:lnTo>
                    <a:pt x="206" y="1328"/>
                  </a:lnTo>
                  <a:lnTo>
                    <a:pt x="202" y="1325"/>
                  </a:lnTo>
                  <a:lnTo>
                    <a:pt x="201" y="1328"/>
                  </a:lnTo>
                  <a:lnTo>
                    <a:pt x="201" y="1325"/>
                  </a:lnTo>
                  <a:lnTo>
                    <a:pt x="202" y="1324"/>
                  </a:lnTo>
                  <a:lnTo>
                    <a:pt x="196" y="1320"/>
                  </a:lnTo>
                  <a:lnTo>
                    <a:pt x="194" y="1317"/>
                  </a:lnTo>
                  <a:lnTo>
                    <a:pt x="194" y="1313"/>
                  </a:lnTo>
                  <a:lnTo>
                    <a:pt x="194" y="1310"/>
                  </a:lnTo>
                  <a:lnTo>
                    <a:pt x="192" y="1310"/>
                  </a:lnTo>
                  <a:lnTo>
                    <a:pt x="184" y="1310"/>
                  </a:lnTo>
                  <a:lnTo>
                    <a:pt x="179" y="1306"/>
                  </a:lnTo>
                  <a:lnTo>
                    <a:pt x="179" y="1304"/>
                  </a:lnTo>
                  <a:lnTo>
                    <a:pt x="184" y="1301"/>
                  </a:lnTo>
                  <a:lnTo>
                    <a:pt x="179" y="1297"/>
                  </a:lnTo>
                  <a:lnTo>
                    <a:pt x="179" y="1293"/>
                  </a:lnTo>
                  <a:lnTo>
                    <a:pt x="179" y="1291"/>
                  </a:lnTo>
                  <a:lnTo>
                    <a:pt x="181" y="1289"/>
                  </a:lnTo>
                  <a:lnTo>
                    <a:pt x="181" y="1284"/>
                  </a:lnTo>
                  <a:lnTo>
                    <a:pt x="181" y="1283"/>
                  </a:lnTo>
                  <a:lnTo>
                    <a:pt x="179" y="1280"/>
                  </a:lnTo>
                  <a:lnTo>
                    <a:pt x="181" y="1276"/>
                  </a:lnTo>
                  <a:lnTo>
                    <a:pt x="184" y="1276"/>
                  </a:lnTo>
                  <a:lnTo>
                    <a:pt x="184" y="1272"/>
                  </a:lnTo>
                  <a:lnTo>
                    <a:pt x="189" y="1267"/>
                  </a:lnTo>
                  <a:lnTo>
                    <a:pt x="192" y="1267"/>
                  </a:lnTo>
                  <a:lnTo>
                    <a:pt x="192" y="1270"/>
                  </a:lnTo>
                  <a:lnTo>
                    <a:pt x="196" y="1270"/>
                  </a:lnTo>
                  <a:lnTo>
                    <a:pt x="201" y="1270"/>
                  </a:lnTo>
                  <a:lnTo>
                    <a:pt x="205" y="1266"/>
                  </a:lnTo>
                  <a:lnTo>
                    <a:pt x="211" y="1266"/>
                  </a:lnTo>
                  <a:lnTo>
                    <a:pt x="211" y="1263"/>
                  </a:lnTo>
                  <a:lnTo>
                    <a:pt x="213" y="1259"/>
                  </a:lnTo>
                  <a:lnTo>
                    <a:pt x="215" y="1259"/>
                  </a:lnTo>
                  <a:lnTo>
                    <a:pt x="219" y="1263"/>
                  </a:lnTo>
                  <a:lnTo>
                    <a:pt x="222" y="1263"/>
                  </a:lnTo>
                  <a:lnTo>
                    <a:pt x="223" y="1263"/>
                  </a:lnTo>
                  <a:lnTo>
                    <a:pt x="223" y="1262"/>
                  </a:lnTo>
                  <a:lnTo>
                    <a:pt x="218" y="1252"/>
                  </a:lnTo>
                  <a:lnTo>
                    <a:pt x="218" y="1250"/>
                  </a:lnTo>
                  <a:lnTo>
                    <a:pt x="222" y="1250"/>
                  </a:lnTo>
                  <a:lnTo>
                    <a:pt x="223" y="1250"/>
                  </a:lnTo>
                  <a:lnTo>
                    <a:pt x="223" y="1239"/>
                  </a:lnTo>
                  <a:lnTo>
                    <a:pt x="226" y="1235"/>
                  </a:lnTo>
                  <a:lnTo>
                    <a:pt x="223" y="1231"/>
                  </a:lnTo>
                  <a:lnTo>
                    <a:pt x="230" y="1229"/>
                  </a:lnTo>
                  <a:lnTo>
                    <a:pt x="230" y="1222"/>
                  </a:lnTo>
                  <a:lnTo>
                    <a:pt x="235" y="1221"/>
                  </a:lnTo>
                  <a:lnTo>
                    <a:pt x="239" y="1222"/>
                  </a:lnTo>
                  <a:lnTo>
                    <a:pt x="242" y="1222"/>
                  </a:lnTo>
                  <a:lnTo>
                    <a:pt x="243" y="1221"/>
                  </a:lnTo>
                  <a:lnTo>
                    <a:pt x="247" y="1218"/>
                  </a:lnTo>
                  <a:lnTo>
                    <a:pt x="252" y="1218"/>
                  </a:lnTo>
                  <a:lnTo>
                    <a:pt x="259" y="1214"/>
                  </a:lnTo>
                  <a:lnTo>
                    <a:pt x="271" y="1208"/>
                  </a:lnTo>
                  <a:lnTo>
                    <a:pt x="277" y="1209"/>
                  </a:lnTo>
                  <a:lnTo>
                    <a:pt x="280" y="1208"/>
                  </a:lnTo>
                  <a:lnTo>
                    <a:pt x="281" y="1205"/>
                  </a:lnTo>
                  <a:lnTo>
                    <a:pt x="284" y="1202"/>
                  </a:lnTo>
                  <a:lnTo>
                    <a:pt x="287" y="1205"/>
                  </a:lnTo>
                  <a:lnTo>
                    <a:pt x="293" y="1201"/>
                  </a:lnTo>
                  <a:lnTo>
                    <a:pt x="293" y="1198"/>
                  </a:lnTo>
                  <a:lnTo>
                    <a:pt x="295" y="1192"/>
                  </a:lnTo>
                  <a:lnTo>
                    <a:pt x="295" y="1190"/>
                  </a:lnTo>
                  <a:lnTo>
                    <a:pt x="297" y="1185"/>
                  </a:lnTo>
                  <a:lnTo>
                    <a:pt x="300" y="1180"/>
                  </a:lnTo>
                  <a:lnTo>
                    <a:pt x="304" y="1176"/>
                  </a:lnTo>
                  <a:lnTo>
                    <a:pt x="305" y="1173"/>
                  </a:lnTo>
                  <a:lnTo>
                    <a:pt x="305" y="1167"/>
                  </a:lnTo>
                  <a:lnTo>
                    <a:pt x="314" y="1160"/>
                  </a:lnTo>
                  <a:lnTo>
                    <a:pt x="314" y="1156"/>
                  </a:lnTo>
                  <a:lnTo>
                    <a:pt x="317" y="1156"/>
                  </a:lnTo>
                  <a:lnTo>
                    <a:pt x="318" y="1147"/>
                  </a:lnTo>
                  <a:lnTo>
                    <a:pt x="317" y="1140"/>
                  </a:lnTo>
                  <a:lnTo>
                    <a:pt x="322" y="1140"/>
                  </a:lnTo>
                  <a:lnTo>
                    <a:pt x="331" y="1140"/>
                  </a:lnTo>
                  <a:lnTo>
                    <a:pt x="335" y="1139"/>
                  </a:lnTo>
                  <a:lnTo>
                    <a:pt x="358" y="1143"/>
                  </a:lnTo>
                  <a:lnTo>
                    <a:pt x="363" y="1139"/>
                  </a:lnTo>
                  <a:lnTo>
                    <a:pt x="366" y="1140"/>
                  </a:lnTo>
                  <a:lnTo>
                    <a:pt x="368" y="1139"/>
                  </a:lnTo>
                  <a:lnTo>
                    <a:pt x="372" y="1139"/>
                  </a:lnTo>
                  <a:lnTo>
                    <a:pt x="379" y="1140"/>
                  </a:lnTo>
                  <a:lnTo>
                    <a:pt x="393" y="1139"/>
                  </a:lnTo>
                  <a:lnTo>
                    <a:pt x="399" y="1136"/>
                  </a:lnTo>
                  <a:lnTo>
                    <a:pt x="403" y="1126"/>
                  </a:lnTo>
                  <a:lnTo>
                    <a:pt x="407" y="1123"/>
                  </a:lnTo>
                  <a:lnTo>
                    <a:pt x="411" y="1126"/>
                  </a:lnTo>
                  <a:lnTo>
                    <a:pt x="411" y="1123"/>
                  </a:lnTo>
                  <a:lnTo>
                    <a:pt x="411" y="1119"/>
                  </a:lnTo>
                  <a:lnTo>
                    <a:pt x="413" y="1115"/>
                  </a:lnTo>
                  <a:lnTo>
                    <a:pt x="426" y="1115"/>
                  </a:lnTo>
                  <a:lnTo>
                    <a:pt x="433" y="1122"/>
                  </a:lnTo>
                  <a:lnTo>
                    <a:pt x="434" y="1119"/>
                  </a:lnTo>
                  <a:lnTo>
                    <a:pt x="437" y="1113"/>
                  </a:lnTo>
                  <a:lnTo>
                    <a:pt x="442" y="1106"/>
                  </a:lnTo>
                  <a:lnTo>
                    <a:pt x="445" y="1102"/>
                  </a:lnTo>
                  <a:lnTo>
                    <a:pt x="451" y="1091"/>
                  </a:lnTo>
                  <a:lnTo>
                    <a:pt x="461" y="1086"/>
                  </a:lnTo>
                  <a:lnTo>
                    <a:pt x="461" y="1082"/>
                  </a:lnTo>
                  <a:lnTo>
                    <a:pt x="471" y="1064"/>
                  </a:lnTo>
                  <a:lnTo>
                    <a:pt x="474" y="1061"/>
                  </a:lnTo>
                  <a:lnTo>
                    <a:pt x="475" y="1055"/>
                  </a:lnTo>
                  <a:lnTo>
                    <a:pt x="475" y="1051"/>
                  </a:lnTo>
                  <a:lnTo>
                    <a:pt x="469" y="1033"/>
                  </a:lnTo>
                  <a:lnTo>
                    <a:pt x="467" y="1027"/>
                  </a:lnTo>
                  <a:lnTo>
                    <a:pt x="469" y="1027"/>
                  </a:lnTo>
                  <a:lnTo>
                    <a:pt x="469" y="1024"/>
                  </a:lnTo>
                  <a:lnTo>
                    <a:pt x="474" y="1024"/>
                  </a:lnTo>
                  <a:lnTo>
                    <a:pt x="475" y="1031"/>
                  </a:lnTo>
                  <a:lnTo>
                    <a:pt x="479" y="1031"/>
                  </a:lnTo>
                  <a:lnTo>
                    <a:pt x="483" y="1031"/>
                  </a:lnTo>
                  <a:lnTo>
                    <a:pt x="483" y="1027"/>
                  </a:lnTo>
                  <a:lnTo>
                    <a:pt x="482" y="1020"/>
                  </a:lnTo>
                  <a:lnTo>
                    <a:pt x="482" y="1019"/>
                  </a:lnTo>
                  <a:lnTo>
                    <a:pt x="483" y="1014"/>
                  </a:lnTo>
                  <a:lnTo>
                    <a:pt x="491" y="1011"/>
                  </a:lnTo>
                  <a:lnTo>
                    <a:pt x="492" y="1010"/>
                  </a:lnTo>
                  <a:lnTo>
                    <a:pt x="492" y="1007"/>
                  </a:lnTo>
                  <a:lnTo>
                    <a:pt x="492" y="1006"/>
                  </a:lnTo>
                  <a:lnTo>
                    <a:pt x="491" y="999"/>
                  </a:lnTo>
                  <a:lnTo>
                    <a:pt x="495" y="993"/>
                  </a:lnTo>
                  <a:lnTo>
                    <a:pt x="495" y="990"/>
                  </a:lnTo>
                  <a:lnTo>
                    <a:pt x="492" y="986"/>
                  </a:lnTo>
                  <a:lnTo>
                    <a:pt x="492" y="985"/>
                  </a:lnTo>
                  <a:lnTo>
                    <a:pt x="500" y="970"/>
                  </a:lnTo>
                  <a:lnTo>
                    <a:pt x="500" y="966"/>
                  </a:lnTo>
                  <a:lnTo>
                    <a:pt x="496" y="962"/>
                  </a:lnTo>
                  <a:lnTo>
                    <a:pt x="496" y="952"/>
                  </a:lnTo>
                  <a:lnTo>
                    <a:pt x="499" y="945"/>
                  </a:lnTo>
                  <a:lnTo>
                    <a:pt x="503" y="944"/>
                  </a:lnTo>
                  <a:lnTo>
                    <a:pt x="510" y="939"/>
                  </a:lnTo>
                  <a:lnTo>
                    <a:pt x="510" y="937"/>
                  </a:lnTo>
                  <a:lnTo>
                    <a:pt x="505" y="935"/>
                  </a:lnTo>
                  <a:lnTo>
                    <a:pt x="503" y="931"/>
                  </a:lnTo>
                  <a:lnTo>
                    <a:pt x="503" y="924"/>
                  </a:lnTo>
                  <a:lnTo>
                    <a:pt x="508" y="917"/>
                  </a:lnTo>
                  <a:lnTo>
                    <a:pt x="508" y="908"/>
                  </a:lnTo>
                  <a:lnTo>
                    <a:pt x="515" y="904"/>
                  </a:lnTo>
                  <a:lnTo>
                    <a:pt x="523" y="904"/>
                  </a:lnTo>
                  <a:lnTo>
                    <a:pt x="525" y="903"/>
                  </a:lnTo>
                  <a:lnTo>
                    <a:pt x="532" y="887"/>
                  </a:lnTo>
                  <a:lnTo>
                    <a:pt x="540" y="886"/>
                  </a:lnTo>
                  <a:lnTo>
                    <a:pt x="544" y="874"/>
                  </a:lnTo>
                  <a:lnTo>
                    <a:pt x="549" y="870"/>
                  </a:lnTo>
                  <a:lnTo>
                    <a:pt x="550" y="869"/>
                  </a:lnTo>
                  <a:lnTo>
                    <a:pt x="563" y="870"/>
                  </a:lnTo>
                  <a:lnTo>
                    <a:pt x="568" y="866"/>
                  </a:lnTo>
                  <a:lnTo>
                    <a:pt x="570" y="862"/>
                  </a:lnTo>
                  <a:lnTo>
                    <a:pt x="574" y="862"/>
                  </a:lnTo>
                  <a:lnTo>
                    <a:pt x="578" y="853"/>
                  </a:lnTo>
                  <a:lnTo>
                    <a:pt x="587" y="850"/>
                  </a:lnTo>
                  <a:lnTo>
                    <a:pt x="594" y="854"/>
                  </a:lnTo>
                  <a:lnTo>
                    <a:pt x="599" y="850"/>
                  </a:lnTo>
                  <a:lnTo>
                    <a:pt x="604" y="846"/>
                  </a:lnTo>
                  <a:lnTo>
                    <a:pt x="607" y="842"/>
                  </a:lnTo>
                  <a:lnTo>
                    <a:pt x="611" y="842"/>
                  </a:lnTo>
                  <a:lnTo>
                    <a:pt x="616" y="846"/>
                  </a:lnTo>
                  <a:lnTo>
                    <a:pt x="619" y="857"/>
                  </a:lnTo>
                  <a:lnTo>
                    <a:pt x="621" y="862"/>
                  </a:lnTo>
                  <a:lnTo>
                    <a:pt x="628" y="863"/>
                  </a:lnTo>
                  <a:lnTo>
                    <a:pt x="636" y="862"/>
                  </a:lnTo>
                  <a:lnTo>
                    <a:pt x="652" y="853"/>
                  </a:lnTo>
                  <a:lnTo>
                    <a:pt x="666" y="845"/>
                  </a:lnTo>
                  <a:lnTo>
                    <a:pt x="666" y="838"/>
                  </a:lnTo>
                  <a:lnTo>
                    <a:pt x="670" y="832"/>
                  </a:lnTo>
                  <a:lnTo>
                    <a:pt x="673" y="832"/>
                  </a:lnTo>
                  <a:lnTo>
                    <a:pt x="686" y="823"/>
                  </a:lnTo>
                  <a:lnTo>
                    <a:pt x="689" y="823"/>
                  </a:lnTo>
                  <a:lnTo>
                    <a:pt x="689" y="821"/>
                  </a:lnTo>
                  <a:lnTo>
                    <a:pt x="684" y="816"/>
                  </a:lnTo>
                  <a:lnTo>
                    <a:pt x="686" y="809"/>
                  </a:lnTo>
                  <a:lnTo>
                    <a:pt x="686" y="805"/>
                  </a:lnTo>
                  <a:lnTo>
                    <a:pt x="686" y="799"/>
                  </a:lnTo>
                  <a:lnTo>
                    <a:pt x="693" y="788"/>
                  </a:lnTo>
                  <a:lnTo>
                    <a:pt x="698" y="784"/>
                  </a:lnTo>
                  <a:lnTo>
                    <a:pt x="701" y="780"/>
                  </a:lnTo>
                  <a:lnTo>
                    <a:pt x="697" y="774"/>
                  </a:lnTo>
                  <a:lnTo>
                    <a:pt x="697" y="767"/>
                  </a:lnTo>
                  <a:lnTo>
                    <a:pt x="698" y="765"/>
                  </a:lnTo>
                  <a:lnTo>
                    <a:pt x="701" y="761"/>
                  </a:lnTo>
                  <a:lnTo>
                    <a:pt x="703" y="758"/>
                  </a:lnTo>
                  <a:lnTo>
                    <a:pt x="706" y="754"/>
                  </a:lnTo>
                  <a:lnTo>
                    <a:pt x="706" y="751"/>
                  </a:lnTo>
                  <a:lnTo>
                    <a:pt x="703" y="746"/>
                  </a:lnTo>
                  <a:lnTo>
                    <a:pt x="706" y="741"/>
                  </a:lnTo>
                  <a:lnTo>
                    <a:pt x="707" y="741"/>
                  </a:lnTo>
                  <a:lnTo>
                    <a:pt x="715" y="724"/>
                  </a:lnTo>
                  <a:lnTo>
                    <a:pt x="714" y="713"/>
                  </a:lnTo>
                  <a:lnTo>
                    <a:pt x="724" y="696"/>
                  </a:lnTo>
                  <a:lnTo>
                    <a:pt x="723" y="688"/>
                  </a:lnTo>
                  <a:lnTo>
                    <a:pt x="724" y="681"/>
                  </a:lnTo>
                  <a:lnTo>
                    <a:pt x="723" y="676"/>
                  </a:lnTo>
                  <a:lnTo>
                    <a:pt x="718" y="672"/>
                  </a:lnTo>
                  <a:lnTo>
                    <a:pt x="718" y="668"/>
                  </a:lnTo>
                  <a:lnTo>
                    <a:pt x="714" y="662"/>
                  </a:lnTo>
                  <a:lnTo>
                    <a:pt x="715" y="658"/>
                  </a:lnTo>
                  <a:lnTo>
                    <a:pt x="718" y="654"/>
                  </a:lnTo>
                  <a:lnTo>
                    <a:pt x="718" y="651"/>
                  </a:lnTo>
                  <a:lnTo>
                    <a:pt x="715" y="642"/>
                  </a:lnTo>
                  <a:lnTo>
                    <a:pt x="720" y="640"/>
                  </a:lnTo>
                  <a:lnTo>
                    <a:pt x="723" y="634"/>
                  </a:lnTo>
                  <a:lnTo>
                    <a:pt x="720" y="623"/>
                  </a:lnTo>
                  <a:lnTo>
                    <a:pt x="723" y="618"/>
                  </a:lnTo>
                  <a:lnTo>
                    <a:pt x="727" y="606"/>
                  </a:lnTo>
                  <a:lnTo>
                    <a:pt x="732" y="593"/>
                  </a:lnTo>
                  <a:lnTo>
                    <a:pt x="737" y="584"/>
                  </a:lnTo>
                  <a:lnTo>
                    <a:pt x="742" y="580"/>
                  </a:lnTo>
                  <a:lnTo>
                    <a:pt x="742" y="573"/>
                  </a:lnTo>
                  <a:lnTo>
                    <a:pt x="740" y="565"/>
                  </a:lnTo>
                  <a:lnTo>
                    <a:pt x="740" y="560"/>
                  </a:lnTo>
                  <a:lnTo>
                    <a:pt x="742" y="560"/>
                  </a:lnTo>
                  <a:lnTo>
                    <a:pt x="744" y="560"/>
                  </a:lnTo>
                  <a:lnTo>
                    <a:pt x="748" y="565"/>
                  </a:lnTo>
                  <a:lnTo>
                    <a:pt x="755" y="565"/>
                  </a:lnTo>
                  <a:lnTo>
                    <a:pt x="764" y="559"/>
                  </a:lnTo>
                  <a:lnTo>
                    <a:pt x="765" y="555"/>
                  </a:lnTo>
                  <a:lnTo>
                    <a:pt x="768" y="548"/>
                  </a:lnTo>
                  <a:lnTo>
                    <a:pt x="761" y="533"/>
                  </a:lnTo>
                  <a:lnTo>
                    <a:pt x="761" y="524"/>
                  </a:lnTo>
                  <a:lnTo>
                    <a:pt x="756" y="518"/>
                  </a:lnTo>
                  <a:lnTo>
                    <a:pt x="756" y="511"/>
                  </a:lnTo>
                  <a:lnTo>
                    <a:pt x="764" y="505"/>
                  </a:lnTo>
                  <a:lnTo>
                    <a:pt x="764" y="501"/>
                  </a:lnTo>
                  <a:lnTo>
                    <a:pt x="764" y="492"/>
                  </a:lnTo>
                  <a:lnTo>
                    <a:pt x="764" y="488"/>
                  </a:lnTo>
                  <a:lnTo>
                    <a:pt x="764" y="485"/>
                  </a:lnTo>
                  <a:lnTo>
                    <a:pt x="764" y="480"/>
                  </a:lnTo>
                  <a:lnTo>
                    <a:pt x="764" y="477"/>
                  </a:lnTo>
                  <a:lnTo>
                    <a:pt x="759" y="468"/>
                  </a:lnTo>
                  <a:lnTo>
                    <a:pt x="761" y="461"/>
                  </a:lnTo>
                  <a:lnTo>
                    <a:pt x="759" y="457"/>
                  </a:lnTo>
                  <a:lnTo>
                    <a:pt x="761" y="447"/>
                  </a:lnTo>
                  <a:lnTo>
                    <a:pt x="755" y="439"/>
                  </a:lnTo>
                  <a:lnTo>
                    <a:pt x="756" y="434"/>
                  </a:lnTo>
                  <a:lnTo>
                    <a:pt x="759" y="432"/>
                  </a:lnTo>
                  <a:lnTo>
                    <a:pt x="761" y="432"/>
                  </a:lnTo>
                  <a:lnTo>
                    <a:pt x="765" y="430"/>
                  </a:lnTo>
                  <a:lnTo>
                    <a:pt x="769" y="432"/>
                  </a:lnTo>
                  <a:lnTo>
                    <a:pt x="776" y="423"/>
                  </a:lnTo>
                  <a:lnTo>
                    <a:pt x="781" y="410"/>
                  </a:lnTo>
                  <a:lnTo>
                    <a:pt x="782" y="399"/>
                  </a:lnTo>
                  <a:lnTo>
                    <a:pt x="786" y="393"/>
                  </a:lnTo>
                  <a:lnTo>
                    <a:pt x="789" y="372"/>
                  </a:lnTo>
                  <a:lnTo>
                    <a:pt x="796" y="364"/>
                  </a:lnTo>
                  <a:lnTo>
                    <a:pt x="805" y="360"/>
                  </a:lnTo>
                  <a:lnTo>
                    <a:pt x="810" y="352"/>
                  </a:lnTo>
                  <a:lnTo>
                    <a:pt x="814" y="344"/>
                  </a:lnTo>
                  <a:lnTo>
                    <a:pt x="819" y="341"/>
                  </a:lnTo>
                  <a:lnTo>
                    <a:pt x="822" y="337"/>
                  </a:lnTo>
                  <a:lnTo>
                    <a:pt x="819" y="328"/>
                  </a:lnTo>
                  <a:lnTo>
                    <a:pt x="819" y="320"/>
                  </a:lnTo>
                  <a:lnTo>
                    <a:pt x="826" y="316"/>
                  </a:lnTo>
                  <a:lnTo>
                    <a:pt x="827" y="311"/>
                  </a:lnTo>
                  <a:lnTo>
                    <a:pt x="831" y="307"/>
                  </a:lnTo>
                  <a:lnTo>
                    <a:pt x="836" y="302"/>
                  </a:lnTo>
                  <a:lnTo>
                    <a:pt x="839" y="299"/>
                  </a:lnTo>
                  <a:lnTo>
                    <a:pt x="839" y="287"/>
                  </a:lnTo>
                  <a:lnTo>
                    <a:pt x="840" y="286"/>
                  </a:lnTo>
                  <a:lnTo>
                    <a:pt x="844" y="279"/>
                  </a:lnTo>
                  <a:lnTo>
                    <a:pt x="844" y="270"/>
                  </a:lnTo>
                  <a:lnTo>
                    <a:pt x="844" y="266"/>
                  </a:lnTo>
                  <a:lnTo>
                    <a:pt x="840" y="262"/>
                  </a:lnTo>
                  <a:lnTo>
                    <a:pt x="839" y="262"/>
                  </a:lnTo>
                  <a:lnTo>
                    <a:pt x="840" y="258"/>
                  </a:lnTo>
                  <a:lnTo>
                    <a:pt x="843" y="253"/>
                  </a:lnTo>
                  <a:lnTo>
                    <a:pt x="840" y="245"/>
                  </a:lnTo>
                  <a:lnTo>
                    <a:pt x="843" y="234"/>
                  </a:lnTo>
                  <a:lnTo>
                    <a:pt x="843" y="229"/>
                  </a:lnTo>
                  <a:lnTo>
                    <a:pt x="840" y="228"/>
                  </a:lnTo>
                  <a:lnTo>
                    <a:pt x="836" y="220"/>
                  </a:lnTo>
                  <a:lnTo>
                    <a:pt x="839" y="217"/>
                  </a:lnTo>
                  <a:lnTo>
                    <a:pt x="847" y="215"/>
                  </a:lnTo>
                  <a:lnTo>
                    <a:pt x="848" y="211"/>
                  </a:lnTo>
                  <a:lnTo>
                    <a:pt x="848" y="208"/>
                  </a:lnTo>
                  <a:lnTo>
                    <a:pt x="844" y="207"/>
                  </a:lnTo>
                  <a:lnTo>
                    <a:pt x="843" y="200"/>
                  </a:lnTo>
                  <a:lnTo>
                    <a:pt x="847" y="198"/>
                  </a:lnTo>
                  <a:lnTo>
                    <a:pt x="851" y="200"/>
                  </a:lnTo>
                  <a:lnTo>
                    <a:pt x="854" y="200"/>
                  </a:lnTo>
                  <a:lnTo>
                    <a:pt x="858" y="194"/>
                  </a:lnTo>
                  <a:lnTo>
                    <a:pt x="864" y="191"/>
                  </a:lnTo>
                  <a:lnTo>
                    <a:pt x="864" y="178"/>
                  </a:lnTo>
                  <a:lnTo>
                    <a:pt x="867" y="171"/>
                  </a:lnTo>
                  <a:lnTo>
                    <a:pt x="868" y="166"/>
                  </a:lnTo>
                  <a:lnTo>
                    <a:pt x="871" y="162"/>
                  </a:lnTo>
                  <a:lnTo>
                    <a:pt x="871" y="157"/>
                  </a:lnTo>
                  <a:lnTo>
                    <a:pt x="868" y="153"/>
                  </a:lnTo>
                  <a:lnTo>
                    <a:pt x="872" y="146"/>
                  </a:lnTo>
                  <a:lnTo>
                    <a:pt x="875" y="142"/>
                  </a:lnTo>
                  <a:lnTo>
                    <a:pt x="872" y="140"/>
                  </a:lnTo>
                  <a:lnTo>
                    <a:pt x="875" y="137"/>
                  </a:lnTo>
                  <a:lnTo>
                    <a:pt x="877" y="137"/>
                  </a:lnTo>
                  <a:lnTo>
                    <a:pt x="875" y="129"/>
                  </a:lnTo>
                  <a:lnTo>
                    <a:pt x="877" y="125"/>
                  </a:lnTo>
                  <a:lnTo>
                    <a:pt x="880" y="125"/>
                  </a:lnTo>
                  <a:lnTo>
                    <a:pt x="880" y="121"/>
                  </a:lnTo>
                  <a:lnTo>
                    <a:pt x="881" y="118"/>
                  </a:lnTo>
                  <a:lnTo>
                    <a:pt x="877" y="118"/>
                  </a:lnTo>
                  <a:lnTo>
                    <a:pt x="877" y="116"/>
                  </a:lnTo>
                  <a:lnTo>
                    <a:pt x="877" y="113"/>
                  </a:lnTo>
                  <a:lnTo>
                    <a:pt x="881" y="112"/>
                  </a:lnTo>
                  <a:lnTo>
                    <a:pt x="884" y="109"/>
                  </a:lnTo>
                  <a:lnTo>
                    <a:pt x="881" y="108"/>
                  </a:lnTo>
                  <a:lnTo>
                    <a:pt x="880" y="105"/>
                  </a:lnTo>
                  <a:lnTo>
                    <a:pt x="880" y="104"/>
                  </a:lnTo>
                  <a:lnTo>
                    <a:pt x="884" y="101"/>
                  </a:lnTo>
                  <a:lnTo>
                    <a:pt x="884" y="99"/>
                  </a:lnTo>
                  <a:lnTo>
                    <a:pt x="889" y="99"/>
                  </a:lnTo>
                  <a:lnTo>
                    <a:pt x="892" y="99"/>
                  </a:lnTo>
                  <a:lnTo>
                    <a:pt x="894" y="96"/>
                  </a:lnTo>
                  <a:lnTo>
                    <a:pt x="892" y="92"/>
                  </a:lnTo>
                  <a:lnTo>
                    <a:pt x="894" y="91"/>
                  </a:lnTo>
                  <a:lnTo>
                    <a:pt x="892" y="88"/>
                  </a:lnTo>
                  <a:lnTo>
                    <a:pt x="894" y="87"/>
                  </a:lnTo>
                  <a:lnTo>
                    <a:pt x="894" y="84"/>
                  </a:lnTo>
                  <a:lnTo>
                    <a:pt x="892" y="84"/>
                  </a:lnTo>
                  <a:lnTo>
                    <a:pt x="892" y="87"/>
                  </a:lnTo>
                  <a:lnTo>
                    <a:pt x="889" y="87"/>
                  </a:lnTo>
                  <a:lnTo>
                    <a:pt x="894" y="82"/>
                  </a:lnTo>
                  <a:lnTo>
                    <a:pt x="898" y="84"/>
                  </a:lnTo>
                  <a:lnTo>
                    <a:pt x="901" y="82"/>
                  </a:lnTo>
                  <a:lnTo>
                    <a:pt x="898" y="75"/>
                  </a:lnTo>
                  <a:lnTo>
                    <a:pt x="901" y="74"/>
                  </a:lnTo>
                  <a:lnTo>
                    <a:pt x="905" y="71"/>
                  </a:lnTo>
                  <a:lnTo>
                    <a:pt x="906" y="68"/>
                  </a:lnTo>
                  <a:lnTo>
                    <a:pt x="905" y="68"/>
                  </a:lnTo>
                  <a:lnTo>
                    <a:pt x="906" y="64"/>
                  </a:lnTo>
                  <a:lnTo>
                    <a:pt x="909" y="60"/>
                  </a:lnTo>
                  <a:lnTo>
                    <a:pt x="913" y="60"/>
                  </a:lnTo>
                  <a:lnTo>
                    <a:pt x="913" y="58"/>
                  </a:lnTo>
                  <a:lnTo>
                    <a:pt x="913" y="54"/>
                  </a:lnTo>
                  <a:lnTo>
                    <a:pt x="916" y="51"/>
                  </a:lnTo>
                  <a:lnTo>
                    <a:pt x="913" y="50"/>
                  </a:lnTo>
                  <a:lnTo>
                    <a:pt x="916" y="50"/>
                  </a:lnTo>
                  <a:lnTo>
                    <a:pt x="921" y="50"/>
                  </a:lnTo>
                  <a:lnTo>
                    <a:pt x="921" y="47"/>
                  </a:lnTo>
                  <a:lnTo>
                    <a:pt x="921" y="46"/>
                  </a:lnTo>
                  <a:lnTo>
                    <a:pt x="925" y="47"/>
                  </a:lnTo>
                  <a:lnTo>
                    <a:pt x="926" y="46"/>
                  </a:lnTo>
                  <a:lnTo>
                    <a:pt x="925" y="41"/>
                  </a:lnTo>
                  <a:lnTo>
                    <a:pt x="926" y="41"/>
                  </a:lnTo>
                  <a:lnTo>
                    <a:pt x="930" y="43"/>
                  </a:lnTo>
                  <a:lnTo>
                    <a:pt x="930" y="41"/>
                  </a:lnTo>
                  <a:lnTo>
                    <a:pt x="929" y="38"/>
                  </a:lnTo>
                  <a:lnTo>
                    <a:pt x="929" y="37"/>
                  </a:lnTo>
                  <a:lnTo>
                    <a:pt x="930" y="34"/>
                  </a:lnTo>
                  <a:lnTo>
                    <a:pt x="939" y="30"/>
                  </a:lnTo>
                  <a:lnTo>
                    <a:pt x="939" y="29"/>
                  </a:lnTo>
                  <a:lnTo>
                    <a:pt x="946" y="29"/>
                  </a:lnTo>
                  <a:lnTo>
                    <a:pt x="947" y="29"/>
                  </a:lnTo>
                  <a:lnTo>
                    <a:pt x="950" y="22"/>
                  </a:lnTo>
                  <a:lnTo>
                    <a:pt x="956" y="22"/>
                  </a:lnTo>
                  <a:lnTo>
                    <a:pt x="959" y="17"/>
                  </a:lnTo>
                  <a:lnTo>
                    <a:pt x="964" y="17"/>
                  </a:lnTo>
                  <a:lnTo>
                    <a:pt x="960" y="16"/>
                  </a:lnTo>
                  <a:lnTo>
                    <a:pt x="963" y="16"/>
                  </a:lnTo>
                  <a:lnTo>
                    <a:pt x="967" y="13"/>
                  </a:lnTo>
                  <a:lnTo>
                    <a:pt x="971" y="13"/>
                  </a:lnTo>
                  <a:lnTo>
                    <a:pt x="971" y="10"/>
                  </a:lnTo>
                  <a:lnTo>
                    <a:pt x="967" y="9"/>
                  </a:lnTo>
                  <a:lnTo>
                    <a:pt x="967" y="6"/>
                  </a:lnTo>
                  <a:lnTo>
                    <a:pt x="970" y="6"/>
                  </a:lnTo>
                  <a:lnTo>
                    <a:pt x="970" y="9"/>
                  </a:lnTo>
                  <a:lnTo>
                    <a:pt x="971" y="10"/>
                  </a:lnTo>
                  <a:lnTo>
                    <a:pt x="974" y="10"/>
                  </a:lnTo>
                  <a:lnTo>
                    <a:pt x="976" y="9"/>
                  </a:lnTo>
                  <a:lnTo>
                    <a:pt x="976" y="5"/>
                  </a:lnTo>
                  <a:lnTo>
                    <a:pt x="984" y="0"/>
                  </a:lnTo>
                  <a:lnTo>
                    <a:pt x="980" y="6"/>
                  </a:lnTo>
                  <a:lnTo>
                    <a:pt x="980" y="13"/>
                  </a:lnTo>
                  <a:lnTo>
                    <a:pt x="979" y="13"/>
                  </a:lnTo>
                  <a:lnTo>
                    <a:pt x="979" y="16"/>
                  </a:lnTo>
                  <a:lnTo>
                    <a:pt x="974" y="16"/>
                  </a:lnTo>
                  <a:lnTo>
                    <a:pt x="974" y="17"/>
                  </a:lnTo>
                  <a:lnTo>
                    <a:pt x="971" y="20"/>
                  </a:lnTo>
                  <a:lnTo>
                    <a:pt x="967" y="22"/>
                  </a:lnTo>
                  <a:lnTo>
                    <a:pt x="964" y="24"/>
                  </a:lnTo>
                  <a:lnTo>
                    <a:pt x="964" y="29"/>
                  </a:lnTo>
                  <a:lnTo>
                    <a:pt x="963" y="30"/>
                  </a:lnTo>
                  <a:lnTo>
                    <a:pt x="960" y="30"/>
                  </a:lnTo>
                  <a:lnTo>
                    <a:pt x="960" y="41"/>
                  </a:lnTo>
                  <a:lnTo>
                    <a:pt x="956" y="46"/>
                  </a:lnTo>
                  <a:lnTo>
                    <a:pt x="959" y="50"/>
                  </a:lnTo>
                  <a:lnTo>
                    <a:pt x="963" y="51"/>
                  </a:lnTo>
                  <a:lnTo>
                    <a:pt x="963" y="55"/>
                  </a:lnTo>
                  <a:lnTo>
                    <a:pt x="964" y="54"/>
                  </a:lnTo>
                  <a:lnTo>
                    <a:pt x="964" y="51"/>
                  </a:lnTo>
                  <a:lnTo>
                    <a:pt x="967" y="54"/>
                  </a:lnTo>
                  <a:lnTo>
                    <a:pt x="970" y="55"/>
                  </a:lnTo>
                  <a:lnTo>
                    <a:pt x="964" y="55"/>
                  </a:lnTo>
                  <a:lnTo>
                    <a:pt x="964" y="58"/>
                  </a:lnTo>
                  <a:lnTo>
                    <a:pt x="959" y="63"/>
                  </a:lnTo>
                  <a:lnTo>
                    <a:pt x="956" y="63"/>
                  </a:lnTo>
                  <a:lnTo>
                    <a:pt x="956" y="60"/>
                  </a:lnTo>
                  <a:lnTo>
                    <a:pt x="954" y="60"/>
                  </a:lnTo>
                  <a:lnTo>
                    <a:pt x="952" y="67"/>
                  </a:lnTo>
                  <a:lnTo>
                    <a:pt x="954" y="75"/>
                  </a:lnTo>
                  <a:lnTo>
                    <a:pt x="952" y="78"/>
                  </a:lnTo>
                  <a:lnTo>
                    <a:pt x="950" y="75"/>
                  </a:lnTo>
                  <a:lnTo>
                    <a:pt x="947" y="79"/>
                  </a:lnTo>
                  <a:lnTo>
                    <a:pt x="947" y="82"/>
                  </a:lnTo>
                  <a:lnTo>
                    <a:pt x="946" y="87"/>
                  </a:lnTo>
                  <a:lnTo>
                    <a:pt x="946" y="88"/>
                  </a:lnTo>
                  <a:lnTo>
                    <a:pt x="943" y="92"/>
                  </a:lnTo>
                  <a:lnTo>
                    <a:pt x="946" y="95"/>
                  </a:lnTo>
                  <a:lnTo>
                    <a:pt x="943" y="95"/>
                  </a:lnTo>
                  <a:lnTo>
                    <a:pt x="942" y="92"/>
                  </a:lnTo>
                  <a:lnTo>
                    <a:pt x="942" y="96"/>
                  </a:lnTo>
                  <a:lnTo>
                    <a:pt x="939" y="95"/>
                  </a:lnTo>
                  <a:lnTo>
                    <a:pt x="938" y="95"/>
                  </a:lnTo>
                  <a:lnTo>
                    <a:pt x="938" y="96"/>
                  </a:lnTo>
                  <a:lnTo>
                    <a:pt x="938" y="95"/>
                  </a:lnTo>
                  <a:lnTo>
                    <a:pt x="938" y="92"/>
                  </a:lnTo>
                  <a:lnTo>
                    <a:pt x="935" y="95"/>
                  </a:lnTo>
                  <a:lnTo>
                    <a:pt x="938" y="99"/>
                  </a:lnTo>
                  <a:lnTo>
                    <a:pt x="938" y="101"/>
                  </a:lnTo>
                  <a:lnTo>
                    <a:pt x="935" y="104"/>
                  </a:lnTo>
                  <a:lnTo>
                    <a:pt x="939" y="105"/>
                  </a:lnTo>
                  <a:lnTo>
                    <a:pt x="939" y="112"/>
                  </a:lnTo>
                  <a:lnTo>
                    <a:pt x="935" y="113"/>
                  </a:lnTo>
                  <a:lnTo>
                    <a:pt x="938" y="113"/>
                  </a:lnTo>
                  <a:lnTo>
                    <a:pt x="935" y="116"/>
                  </a:lnTo>
                  <a:lnTo>
                    <a:pt x="938" y="118"/>
                  </a:lnTo>
                  <a:lnTo>
                    <a:pt x="933" y="122"/>
                  </a:lnTo>
                  <a:lnTo>
                    <a:pt x="935" y="126"/>
                  </a:lnTo>
                  <a:lnTo>
                    <a:pt x="933" y="129"/>
                  </a:lnTo>
                  <a:lnTo>
                    <a:pt x="930" y="133"/>
                  </a:lnTo>
                  <a:lnTo>
                    <a:pt x="933" y="136"/>
                  </a:lnTo>
                  <a:lnTo>
                    <a:pt x="933" y="140"/>
                  </a:lnTo>
                  <a:lnTo>
                    <a:pt x="935" y="140"/>
                  </a:lnTo>
                  <a:lnTo>
                    <a:pt x="935" y="142"/>
                  </a:lnTo>
                  <a:lnTo>
                    <a:pt x="938" y="142"/>
                  </a:lnTo>
                  <a:lnTo>
                    <a:pt x="938" y="146"/>
                  </a:lnTo>
                  <a:lnTo>
                    <a:pt x="939" y="145"/>
                  </a:lnTo>
                  <a:lnTo>
                    <a:pt x="939" y="146"/>
                  </a:lnTo>
                  <a:lnTo>
                    <a:pt x="942" y="146"/>
                  </a:lnTo>
                  <a:lnTo>
                    <a:pt x="943" y="149"/>
                  </a:lnTo>
                  <a:lnTo>
                    <a:pt x="943" y="146"/>
                  </a:lnTo>
                  <a:lnTo>
                    <a:pt x="947" y="149"/>
                  </a:lnTo>
                  <a:lnTo>
                    <a:pt x="946" y="149"/>
                  </a:lnTo>
                  <a:lnTo>
                    <a:pt x="950" y="149"/>
                  </a:lnTo>
                  <a:lnTo>
                    <a:pt x="950" y="150"/>
                  </a:lnTo>
                  <a:lnTo>
                    <a:pt x="954" y="150"/>
                  </a:lnTo>
                  <a:lnTo>
                    <a:pt x="954" y="153"/>
                  </a:lnTo>
                  <a:lnTo>
                    <a:pt x="956" y="150"/>
                  </a:lnTo>
                  <a:lnTo>
                    <a:pt x="956" y="153"/>
                  </a:lnTo>
                  <a:lnTo>
                    <a:pt x="959" y="153"/>
                  </a:lnTo>
                  <a:lnTo>
                    <a:pt x="959" y="157"/>
                  </a:lnTo>
                  <a:lnTo>
                    <a:pt x="963" y="159"/>
                  </a:lnTo>
                  <a:lnTo>
                    <a:pt x="963" y="157"/>
                  </a:lnTo>
                  <a:lnTo>
                    <a:pt x="964" y="162"/>
                  </a:lnTo>
                  <a:lnTo>
                    <a:pt x="967" y="162"/>
                  </a:lnTo>
                  <a:lnTo>
                    <a:pt x="967" y="163"/>
                  </a:lnTo>
                  <a:lnTo>
                    <a:pt x="971" y="166"/>
                  </a:lnTo>
                  <a:lnTo>
                    <a:pt x="971" y="163"/>
                  </a:lnTo>
                  <a:lnTo>
                    <a:pt x="974" y="163"/>
                  </a:lnTo>
                  <a:lnTo>
                    <a:pt x="976" y="166"/>
                  </a:lnTo>
                  <a:lnTo>
                    <a:pt x="980" y="163"/>
                  </a:lnTo>
                  <a:lnTo>
                    <a:pt x="983" y="166"/>
                  </a:lnTo>
                  <a:lnTo>
                    <a:pt x="991" y="167"/>
                  </a:lnTo>
                  <a:lnTo>
                    <a:pt x="996" y="170"/>
                  </a:lnTo>
                  <a:lnTo>
                    <a:pt x="997" y="167"/>
                  </a:lnTo>
                  <a:lnTo>
                    <a:pt x="1005" y="167"/>
                  </a:lnTo>
                  <a:lnTo>
                    <a:pt x="1008" y="171"/>
                  </a:lnTo>
                  <a:lnTo>
                    <a:pt x="1014" y="171"/>
                  </a:lnTo>
                  <a:lnTo>
                    <a:pt x="1017" y="176"/>
                  </a:lnTo>
                  <a:lnTo>
                    <a:pt x="1018" y="176"/>
                  </a:lnTo>
                  <a:lnTo>
                    <a:pt x="1025" y="174"/>
                  </a:lnTo>
                  <a:lnTo>
                    <a:pt x="1029" y="176"/>
                  </a:lnTo>
                  <a:lnTo>
                    <a:pt x="1034" y="180"/>
                  </a:lnTo>
                  <a:lnTo>
                    <a:pt x="1037" y="178"/>
                  </a:lnTo>
                  <a:lnTo>
                    <a:pt x="1045" y="184"/>
                  </a:lnTo>
                  <a:lnTo>
                    <a:pt x="1049" y="184"/>
                  </a:lnTo>
                  <a:lnTo>
                    <a:pt x="1055" y="187"/>
                  </a:lnTo>
                  <a:lnTo>
                    <a:pt x="1058" y="187"/>
                  </a:lnTo>
                  <a:lnTo>
                    <a:pt x="1059" y="190"/>
                  </a:lnTo>
                  <a:lnTo>
                    <a:pt x="1154" y="245"/>
                  </a:lnTo>
                  <a:lnTo>
                    <a:pt x="1199" y="270"/>
                  </a:lnTo>
                  <a:lnTo>
                    <a:pt x="1229" y="287"/>
                  </a:lnTo>
                  <a:lnTo>
                    <a:pt x="1237" y="282"/>
                  </a:lnTo>
                  <a:lnTo>
                    <a:pt x="1237" y="277"/>
                  </a:lnTo>
                  <a:lnTo>
                    <a:pt x="1237" y="275"/>
                  </a:lnTo>
                  <a:lnTo>
                    <a:pt x="1236" y="269"/>
                  </a:lnTo>
                  <a:lnTo>
                    <a:pt x="1237" y="265"/>
                  </a:lnTo>
                  <a:lnTo>
                    <a:pt x="1236" y="261"/>
                  </a:lnTo>
                  <a:lnTo>
                    <a:pt x="1237" y="256"/>
                  </a:lnTo>
                  <a:lnTo>
                    <a:pt x="1233" y="249"/>
                  </a:lnTo>
                  <a:lnTo>
                    <a:pt x="1236" y="245"/>
                  </a:lnTo>
                  <a:lnTo>
                    <a:pt x="1237" y="241"/>
                  </a:lnTo>
                  <a:lnTo>
                    <a:pt x="1237" y="236"/>
                  </a:lnTo>
                  <a:lnTo>
                    <a:pt x="1233" y="234"/>
                  </a:lnTo>
                  <a:lnTo>
                    <a:pt x="1233" y="232"/>
                  </a:lnTo>
                  <a:lnTo>
                    <a:pt x="1240" y="220"/>
                  </a:lnTo>
                  <a:lnTo>
                    <a:pt x="1244" y="215"/>
                  </a:lnTo>
                  <a:lnTo>
                    <a:pt x="1252" y="207"/>
                  </a:lnTo>
                  <a:lnTo>
                    <a:pt x="1257" y="195"/>
                  </a:lnTo>
                  <a:lnTo>
                    <a:pt x="1260" y="195"/>
                  </a:lnTo>
                  <a:lnTo>
                    <a:pt x="1260" y="191"/>
                  </a:lnTo>
                  <a:lnTo>
                    <a:pt x="1257" y="191"/>
                  </a:lnTo>
                  <a:lnTo>
                    <a:pt x="1257" y="190"/>
                  </a:lnTo>
                  <a:lnTo>
                    <a:pt x="1261" y="180"/>
                  </a:lnTo>
                  <a:lnTo>
                    <a:pt x="1264" y="178"/>
                  </a:lnTo>
                  <a:lnTo>
                    <a:pt x="1266" y="178"/>
                  </a:lnTo>
                  <a:lnTo>
                    <a:pt x="1266" y="176"/>
                  </a:lnTo>
                  <a:lnTo>
                    <a:pt x="1268" y="171"/>
                  </a:lnTo>
                  <a:lnTo>
                    <a:pt x="1268" y="166"/>
                  </a:lnTo>
                  <a:lnTo>
                    <a:pt x="1273" y="163"/>
                  </a:lnTo>
                  <a:lnTo>
                    <a:pt x="1273" y="162"/>
                  </a:lnTo>
                  <a:lnTo>
                    <a:pt x="1274" y="159"/>
                  </a:lnTo>
                  <a:lnTo>
                    <a:pt x="1277" y="157"/>
                  </a:lnTo>
                  <a:lnTo>
                    <a:pt x="1278" y="159"/>
                  </a:lnTo>
                  <a:lnTo>
                    <a:pt x="1281" y="157"/>
                  </a:lnTo>
                  <a:lnTo>
                    <a:pt x="1285" y="154"/>
                  </a:lnTo>
                  <a:lnTo>
                    <a:pt x="1285" y="150"/>
                  </a:lnTo>
                  <a:lnTo>
                    <a:pt x="1287" y="149"/>
                  </a:lnTo>
                  <a:lnTo>
                    <a:pt x="1294" y="145"/>
                  </a:lnTo>
                  <a:lnTo>
                    <a:pt x="1298" y="140"/>
                  </a:lnTo>
                  <a:lnTo>
                    <a:pt x="1300" y="140"/>
                  </a:lnTo>
                  <a:lnTo>
                    <a:pt x="1302" y="133"/>
                  </a:lnTo>
                  <a:lnTo>
                    <a:pt x="1310" y="129"/>
                  </a:lnTo>
                  <a:lnTo>
                    <a:pt x="1314" y="145"/>
                  </a:lnTo>
                  <a:lnTo>
                    <a:pt x="1315" y="145"/>
                  </a:lnTo>
                  <a:lnTo>
                    <a:pt x="1319" y="149"/>
                  </a:lnTo>
                  <a:lnTo>
                    <a:pt x="1326" y="149"/>
                  </a:lnTo>
                  <a:lnTo>
                    <a:pt x="1324" y="150"/>
                  </a:lnTo>
                  <a:lnTo>
                    <a:pt x="1324" y="153"/>
                  </a:lnTo>
                  <a:lnTo>
                    <a:pt x="1324" y="154"/>
                  </a:lnTo>
                  <a:lnTo>
                    <a:pt x="1319" y="159"/>
                  </a:lnTo>
                  <a:lnTo>
                    <a:pt x="1322" y="162"/>
                  </a:lnTo>
                  <a:lnTo>
                    <a:pt x="1319" y="162"/>
                  </a:lnTo>
                  <a:lnTo>
                    <a:pt x="1319" y="163"/>
                  </a:lnTo>
                  <a:lnTo>
                    <a:pt x="1322" y="167"/>
                  </a:lnTo>
                  <a:lnTo>
                    <a:pt x="1331" y="167"/>
                  </a:lnTo>
                  <a:lnTo>
                    <a:pt x="1331" y="170"/>
                  </a:lnTo>
                  <a:lnTo>
                    <a:pt x="1332" y="170"/>
                  </a:lnTo>
                  <a:lnTo>
                    <a:pt x="1336" y="167"/>
                  </a:lnTo>
                  <a:lnTo>
                    <a:pt x="1339" y="167"/>
                  </a:lnTo>
                  <a:lnTo>
                    <a:pt x="1341" y="170"/>
                  </a:lnTo>
                  <a:lnTo>
                    <a:pt x="1343" y="171"/>
                  </a:lnTo>
                  <a:lnTo>
                    <a:pt x="1345" y="176"/>
                  </a:lnTo>
                  <a:lnTo>
                    <a:pt x="1352" y="180"/>
                  </a:lnTo>
                  <a:lnTo>
                    <a:pt x="1353" y="184"/>
                  </a:lnTo>
                  <a:lnTo>
                    <a:pt x="1384" y="140"/>
                  </a:lnTo>
                  <a:lnTo>
                    <a:pt x="1386" y="137"/>
                  </a:lnTo>
                  <a:lnTo>
                    <a:pt x="1389" y="137"/>
                  </a:lnTo>
                  <a:lnTo>
                    <a:pt x="1386" y="136"/>
                  </a:lnTo>
                  <a:lnTo>
                    <a:pt x="1389" y="133"/>
                  </a:lnTo>
                  <a:lnTo>
                    <a:pt x="1390" y="136"/>
                  </a:lnTo>
                  <a:lnTo>
                    <a:pt x="1393" y="136"/>
                  </a:lnTo>
                  <a:lnTo>
                    <a:pt x="1394" y="136"/>
                  </a:lnTo>
                  <a:lnTo>
                    <a:pt x="1394" y="140"/>
                  </a:lnTo>
                  <a:lnTo>
                    <a:pt x="1397" y="142"/>
                  </a:lnTo>
                  <a:lnTo>
                    <a:pt x="1394" y="146"/>
                  </a:lnTo>
                  <a:lnTo>
                    <a:pt x="1397" y="149"/>
                  </a:lnTo>
                  <a:lnTo>
                    <a:pt x="1399" y="149"/>
                  </a:lnTo>
                  <a:lnTo>
                    <a:pt x="1399" y="146"/>
                  </a:lnTo>
                  <a:lnTo>
                    <a:pt x="1401" y="149"/>
                  </a:lnTo>
                  <a:lnTo>
                    <a:pt x="1403" y="149"/>
                  </a:lnTo>
                  <a:lnTo>
                    <a:pt x="1403" y="150"/>
                  </a:lnTo>
                  <a:lnTo>
                    <a:pt x="1406" y="153"/>
                  </a:lnTo>
                  <a:lnTo>
                    <a:pt x="1406" y="154"/>
                  </a:lnTo>
                  <a:lnTo>
                    <a:pt x="1407" y="154"/>
                  </a:lnTo>
                  <a:lnTo>
                    <a:pt x="1410" y="157"/>
                  </a:lnTo>
                  <a:lnTo>
                    <a:pt x="1411" y="157"/>
                  </a:lnTo>
                  <a:lnTo>
                    <a:pt x="1411" y="162"/>
                  </a:lnTo>
                  <a:lnTo>
                    <a:pt x="1414" y="162"/>
                  </a:lnTo>
                  <a:lnTo>
                    <a:pt x="1414" y="159"/>
                  </a:lnTo>
                  <a:lnTo>
                    <a:pt x="1421" y="166"/>
                  </a:lnTo>
                  <a:lnTo>
                    <a:pt x="1423" y="167"/>
                  </a:lnTo>
                  <a:lnTo>
                    <a:pt x="1425" y="167"/>
                  </a:lnTo>
                  <a:lnTo>
                    <a:pt x="1427" y="171"/>
                  </a:lnTo>
                  <a:lnTo>
                    <a:pt x="1430" y="171"/>
                  </a:lnTo>
                  <a:lnTo>
                    <a:pt x="1431" y="176"/>
                  </a:lnTo>
                  <a:lnTo>
                    <a:pt x="1430" y="180"/>
                  </a:lnTo>
                  <a:lnTo>
                    <a:pt x="1431" y="184"/>
                  </a:lnTo>
                  <a:lnTo>
                    <a:pt x="1431" y="190"/>
                  </a:lnTo>
                  <a:lnTo>
                    <a:pt x="1431" y="195"/>
                  </a:lnTo>
                  <a:lnTo>
                    <a:pt x="1434" y="195"/>
                  </a:lnTo>
                  <a:lnTo>
                    <a:pt x="1435" y="200"/>
                  </a:lnTo>
                  <a:lnTo>
                    <a:pt x="1438" y="198"/>
                  </a:lnTo>
                  <a:lnTo>
                    <a:pt x="1440" y="200"/>
                  </a:lnTo>
                  <a:lnTo>
                    <a:pt x="1440" y="198"/>
                  </a:lnTo>
                  <a:lnTo>
                    <a:pt x="1444" y="198"/>
                  </a:lnTo>
                  <a:lnTo>
                    <a:pt x="1444" y="200"/>
                  </a:lnTo>
                  <a:lnTo>
                    <a:pt x="1447" y="200"/>
                  </a:lnTo>
                  <a:lnTo>
                    <a:pt x="1447" y="195"/>
                  </a:lnTo>
                  <a:lnTo>
                    <a:pt x="1448" y="195"/>
                  </a:lnTo>
                  <a:lnTo>
                    <a:pt x="1451" y="200"/>
                  </a:lnTo>
                  <a:lnTo>
                    <a:pt x="1452" y="198"/>
                  </a:lnTo>
                  <a:lnTo>
                    <a:pt x="1455" y="200"/>
                  </a:lnTo>
                  <a:lnTo>
                    <a:pt x="1455" y="203"/>
                  </a:lnTo>
                  <a:lnTo>
                    <a:pt x="1457" y="203"/>
                  </a:lnTo>
                  <a:lnTo>
                    <a:pt x="1461" y="203"/>
                  </a:lnTo>
                  <a:lnTo>
                    <a:pt x="1461" y="204"/>
                  </a:lnTo>
                  <a:lnTo>
                    <a:pt x="1461" y="208"/>
                  </a:lnTo>
                  <a:lnTo>
                    <a:pt x="1464" y="215"/>
                  </a:lnTo>
                  <a:lnTo>
                    <a:pt x="1468" y="215"/>
                  </a:lnTo>
                  <a:lnTo>
                    <a:pt x="1469" y="217"/>
                  </a:lnTo>
                  <a:lnTo>
                    <a:pt x="1472" y="217"/>
                  </a:lnTo>
                  <a:lnTo>
                    <a:pt x="1472" y="220"/>
                  </a:lnTo>
                  <a:lnTo>
                    <a:pt x="1472" y="224"/>
                  </a:lnTo>
                  <a:lnTo>
                    <a:pt x="1474" y="224"/>
                  </a:lnTo>
                  <a:lnTo>
                    <a:pt x="1474" y="225"/>
                  </a:lnTo>
                  <a:lnTo>
                    <a:pt x="1476" y="229"/>
                  </a:lnTo>
                  <a:lnTo>
                    <a:pt x="1474" y="232"/>
                  </a:lnTo>
                  <a:lnTo>
                    <a:pt x="1479" y="232"/>
                  </a:lnTo>
                  <a:lnTo>
                    <a:pt x="1481" y="238"/>
                  </a:lnTo>
                  <a:lnTo>
                    <a:pt x="1479" y="241"/>
                  </a:lnTo>
                  <a:lnTo>
                    <a:pt x="1479" y="245"/>
                  </a:lnTo>
                  <a:lnTo>
                    <a:pt x="1476" y="245"/>
                  </a:lnTo>
                  <a:lnTo>
                    <a:pt x="1476" y="248"/>
                  </a:lnTo>
                  <a:lnTo>
                    <a:pt x="1474" y="248"/>
                  </a:lnTo>
                  <a:lnTo>
                    <a:pt x="1476" y="249"/>
                  </a:lnTo>
                  <a:lnTo>
                    <a:pt x="1476" y="253"/>
                  </a:lnTo>
                  <a:lnTo>
                    <a:pt x="1481" y="256"/>
                  </a:lnTo>
                  <a:lnTo>
                    <a:pt x="1479" y="258"/>
                  </a:lnTo>
                  <a:lnTo>
                    <a:pt x="1481" y="261"/>
                  </a:lnTo>
                  <a:lnTo>
                    <a:pt x="1479" y="261"/>
                  </a:lnTo>
                  <a:lnTo>
                    <a:pt x="1479" y="266"/>
                  </a:lnTo>
                  <a:lnTo>
                    <a:pt x="1479" y="270"/>
                  </a:lnTo>
                  <a:lnTo>
                    <a:pt x="1474" y="275"/>
                  </a:lnTo>
                  <a:lnTo>
                    <a:pt x="1472" y="275"/>
                  </a:lnTo>
                  <a:lnTo>
                    <a:pt x="1474" y="279"/>
                  </a:lnTo>
                  <a:lnTo>
                    <a:pt x="1476" y="282"/>
                  </a:lnTo>
                  <a:lnTo>
                    <a:pt x="1476" y="283"/>
                  </a:lnTo>
                  <a:lnTo>
                    <a:pt x="1474" y="290"/>
                  </a:lnTo>
                  <a:lnTo>
                    <a:pt x="1472" y="294"/>
                  </a:lnTo>
                  <a:lnTo>
                    <a:pt x="1479" y="302"/>
                  </a:lnTo>
                  <a:lnTo>
                    <a:pt x="1481" y="302"/>
                  </a:lnTo>
                  <a:lnTo>
                    <a:pt x="1483" y="302"/>
                  </a:lnTo>
                  <a:lnTo>
                    <a:pt x="1488" y="296"/>
                  </a:lnTo>
                  <a:lnTo>
                    <a:pt x="1488" y="290"/>
                  </a:lnTo>
                  <a:lnTo>
                    <a:pt x="1485" y="287"/>
                  </a:lnTo>
                  <a:lnTo>
                    <a:pt x="1488" y="282"/>
                  </a:lnTo>
                  <a:lnTo>
                    <a:pt x="1488" y="275"/>
                  </a:lnTo>
                  <a:lnTo>
                    <a:pt x="1489" y="273"/>
                  </a:lnTo>
                  <a:lnTo>
                    <a:pt x="1488" y="270"/>
                  </a:lnTo>
                  <a:lnTo>
                    <a:pt x="1488" y="265"/>
                  </a:lnTo>
                  <a:lnTo>
                    <a:pt x="1492" y="262"/>
                  </a:lnTo>
                  <a:lnTo>
                    <a:pt x="1496" y="261"/>
                  </a:lnTo>
                  <a:lnTo>
                    <a:pt x="1496" y="258"/>
                  </a:lnTo>
                  <a:lnTo>
                    <a:pt x="1498" y="253"/>
                  </a:lnTo>
                  <a:lnTo>
                    <a:pt x="1498" y="245"/>
                  </a:lnTo>
                  <a:lnTo>
                    <a:pt x="1502" y="241"/>
                  </a:lnTo>
                  <a:lnTo>
                    <a:pt x="1506" y="244"/>
                  </a:lnTo>
                  <a:lnTo>
                    <a:pt x="1509" y="245"/>
                  </a:lnTo>
                  <a:lnTo>
                    <a:pt x="1510" y="245"/>
                  </a:lnTo>
                  <a:lnTo>
                    <a:pt x="1510" y="241"/>
                  </a:lnTo>
                  <a:lnTo>
                    <a:pt x="1513" y="244"/>
                  </a:lnTo>
                  <a:lnTo>
                    <a:pt x="1513" y="245"/>
                  </a:lnTo>
                  <a:lnTo>
                    <a:pt x="1515" y="252"/>
                  </a:lnTo>
                  <a:lnTo>
                    <a:pt x="1513" y="252"/>
                  </a:lnTo>
                  <a:lnTo>
                    <a:pt x="1513" y="253"/>
                  </a:lnTo>
                  <a:lnTo>
                    <a:pt x="1513" y="256"/>
                  </a:lnTo>
                  <a:lnTo>
                    <a:pt x="1513" y="261"/>
                  </a:lnTo>
                  <a:lnTo>
                    <a:pt x="1510" y="262"/>
                  </a:lnTo>
                  <a:lnTo>
                    <a:pt x="1513" y="265"/>
                  </a:lnTo>
                  <a:lnTo>
                    <a:pt x="1513" y="266"/>
                  </a:lnTo>
                  <a:lnTo>
                    <a:pt x="1513" y="269"/>
                  </a:lnTo>
                  <a:lnTo>
                    <a:pt x="1513" y="270"/>
                  </a:lnTo>
                  <a:lnTo>
                    <a:pt x="1513" y="275"/>
                  </a:lnTo>
                  <a:lnTo>
                    <a:pt x="1515" y="275"/>
                  </a:lnTo>
                  <a:lnTo>
                    <a:pt x="1515" y="277"/>
                  </a:lnTo>
                  <a:lnTo>
                    <a:pt x="1519" y="279"/>
                  </a:lnTo>
                  <a:lnTo>
                    <a:pt x="1517" y="279"/>
                  </a:lnTo>
                  <a:lnTo>
                    <a:pt x="1517" y="282"/>
                  </a:lnTo>
                  <a:lnTo>
                    <a:pt x="1519" y="283"/>
                  </a:lnTo>
                  <a:lnTo>
                    <a:pt x="1517" y="283"/>
                  </a:lnTo>
                  <a:lnTo>
                    <a:pt x="1517" y="290"/>
                  </a:lnTo>
                  <a:lnTo>
                    <a:pt x="1522" y="290"/>
                  </a:lnTo>
                  <a:lnTo>
                    <a:pt x="1523" y="294"/>
                  </a:lnTo>
                  <a:lnTo>
                    <a:pt x="1526" y="292"/>
                  </a:lnTo>
                  <a:lnTo>
                    <a:pt x="1526" y="290"/>
                  </a:lnTo>
                  <a:lnTo>
                    <a:pt x="1526" y="287"/>
                  </a:lnTo>
                  <a:lnTo>
                    <a:pt x="1527" y="286"/>
                  </a:lnTo>
                  <a:lnTo>
                    <a:pt x="1530" y="287"/>
                  </a:lnTo>
                  <a:lnTo>
                    <a:pt x="1534" y="286"/>
                  </a:lnTo>
                  <a:lnTo>
                    <a:pt x="1537" y="286"/>
                  </a:lnTo>
                  <a:lnTo>
                    <a:pt x="1539" y="286"/>
                  </a:lnTo>
                  <a:lnTo>
                    <a:pt x="1541" y="283"/>
                  </a:lnTo>
                  <a:lnTo>
                    <a:pt x="1541" y="286"/>
                  </a:lnTo>
                  <a:lnTo>
                    <a:pt x="1543" y="282"/>
                  </a:lnTo>
                  <a:lnTo>
                    <a:pt x="1546" y="282"/>
                  </a:lnTo>
                  <a:lnTo>
                    <a:pt x="1546" y="279"/>
                  </a:lnTo>
                  <a:lnTo>
                    <a:pt x="1547" y="279"/>
                  </a:lnTo>
                  <a:lnTo>
                    <a:pt x="1550" y="277"/>
                  </a:lnTo>
                  <a:lnTo>
                    <a:pt x="1551" y="277"/>
                  </a:lnTo>
                  <a:lnTo>
                    <a:pt x="1554" y="279"/>
                  </a:lnTo>
                  <a:lnTo>
                    <a:pt x="1556" y="279"/>
                  </a:lnTo>
                  <a:lnTo>
                    <a:pt x="1554" y="277"/>
                  </a:lnTo>
                  <a:lnTo>
                    <a:pt x="1556" y="275"/>
                  </a:lnTo>
                  <a:lnTo>
                    <a:pt x="1554" y="273"/>
                  </a:lnTo>
                  <a:lnTo>
                    <a:pt x="1558" y="273"/>
                  </a:lnTo>
                  <a:lnTo>
                    <a:pt x="1560" y="273"/>
                  </a:lnTo>
                  <a:lnTo>
                    <a:pt x="1563" y="273"/>
                  </a:lnTo>
                  <a:lnTo>
                    <a:pt x="1563" y="275"/>
                  </a:lnTo>
                  <a:lnTo>
                    <a:pt x="1564" y="275"/>
                  </a:lnTo>
                  <a:lnTo>
                    <a:pt x="1567" y="275"/>
                  </a:lnTo>
                  <a:lnTo>
                    <a:pt x="1567" y="273"/>
                  </a:lnTo>
                  <a:lnTo>
                    <a:pt x="1564" y="273"/>
                  </a:lnTo>
                  <a:lnTo>
                    <a:pt x="1567" y="273"/>
                  </a:lnTo>
                  <a:lnTo>
                    <a:pt x="1564" y="273"/>
                  </a:lnTo>
                  <a:lnTo>
                    <a:pt x="1571" y="270"/>
                  </a:lnTo>
                  <a:lnTo>
                    <a:pt x="1571" y="269"/>
                  </a:lnTo>
                  <a:lnTo>
                    <a:pt x="1571" y="265"/>
                  </a:lnTo>
                  <a:lnTo>
                    <a:pt x="1573" y="265"/>
                  </a:lnTo>
                  <a:lnTo>
                    <a:pt x="1575" y="265"/>
                  </a:lnTo>
                  <a:lnTo>
                    <a:pt x="1575" y="262"/>
                  </a:lnTo>
                  <a:lnTo>
                    <a:pt x="1575" y="266"/>
                  </a:lnTo>
                  <a:lnTo>
                    <a:pt x="1577" y="265"/>
                  </a:lnTo>
                  <a:lnTo>
                    <a:pt x="1580" y="265"/>
                  </a:lnTo>
                  <a:lnTo>
                    <a:pt x="1580" y="262"/>
                  </a:lnTo>
                  <a:lnTo>
                    <a:pt x="1584" y="262"/>
                  </a:lnTo>
                  <a:lnTo>
                    <a:pt x="1585" y="261"/>
                  </a:lnTo>
                  <a:lnTo>
                    <a:pt x="1585" y="258"/>
                  </a:lnTo>
                  <a:lnTo>
                    <a:pt x="1588" y="258"/>
                  </a:lnTo>
                  <a:lnTo>
                    <a:pt x="1591" y="253"/>
                  </a:lnTo>
                  <a:lnTo>
                    <a:pt x="1592" y="256"/>
                  </a:lnTo>
                  <a:lnTo>
                    <a:pt x="1595" y="253"/>
                  </a:lnTo>
                  <a:lnTo>
                    <a:pt x="1597" y="256"/>
                  </a:lnTo>
                  <a:lnTo>
                    <a:pt x="1601" y="253"/>
                  </a:lnTo>
                  <a:lnTo>
                    <a:pt x="1601" y="252"/>
                  </a:lnTo>
                  <a:lnTo>
                    <a:pt x="1604" y="249"/>
                  </a:lnTo>
                  <a:lnTo>
                    <a:pt x="1605" y="249"/>
                  </a:lnTo>
                  <a:lnTo>
                    <a:pt x="1608" y="248"/>
                  </a:lnTo>
                  <a:lnTo>
                    <a:pt x="1612" y="249"/>
                  </a:lnTo>
                  <a:lnTo>
                    <a:pt x="1614" y="249"/>
                  </a:lnTo>
                  <a:lnTo>
                    <a:pt x="1616" y="248"/>
                  </a:lnTo>
                  <a:lnTo>
                    <a:pt x="1616" y="249"/>
                  </a:lnTo>
                  <a:lnTo>
                    <a:pt x="1614" y="252"/>
                  </a:lnTo>
                  <a:lnTo>
                    <a:pt x="1614" y="256"/>
                  </a:lnTo>
                  <a:lnTo>
                    <a:pt x="1612" y="258"/>
                  </a:lnTo>
                  <a:lnTo>
                    <a:pt x="1612" y="261"/>
                  </a:lnTo>
                  <a:lnTo>
                    <a:pt x="1612" y="262"/>
                  </a:lnTo>
                  <a:lnTo>
                    <a:pt x="1612" y="265"/>
                  </a:lnTo>
                  <a:lnTo>
                    <a:pt x="1612" y="266"/>
                  </a:lnTo>
                  <a:lnTo>
                    <a:pt x="1614" y="270"/>
                  </a:lnTo>
                  <a:lnTo>
                    <a:pt x="1612" y="273"/>
                  </a:lnTo>
                  <a:lnTo>
                    <a:pt x="1609" y="275"/>
                  </a:lnTo>
                  <a:lnTo>
                    <a:pt x="1609" y="277"/>
                  </a:lnTo>
                  <a:lnTo>
                    <a:pt x="1612" y="279"/>
                  </a:lnTo>
                  <a:lnTo>
                    <a:pt x="1614" y="279"/>
                  </a:lnTo>
                  <a:lnTo>
                    <a:pt x="1614" y="290"/>
                  </a:lnTo>
                  <a:lnTo>
                    <a:pt x="1609" y="296"/>
                  </a:lnTo>
                  <a:lnTo>
                    <a:pt x="1609" y="299"/>
                  </a:lnTo>
                  <a:lnTo>
                    <a:pt x="1612" y="296"/>
                  </a:lnTo>
                  <a:lnTo>
                    <a:pt x="1614" y="299"/>
                  </a:lnTo>
                  <a:lnTo>
                    <a:pt x="1614" y="296"/>
                  </a:lnTo>
                  <a:lnTo>
                    <a:pt x="1616" y="299"/>
                  </a:lnTo>
                  <a:lnTo>
                    <a:pt x="1618" y="296"/>
                  </a:lnTo>
                  <a:lnTo>
                    <a:pt x="1625" y="294"/>
                  </a:lnTo>
                  <a:lnTo>
                    <a:pt x="1625" y="292"/>
                  </a:lnTo>
                  <a:lnTo>
                    <a:pt x="1626" y="294"/>
                  </a:lnTo>
                  <a:lnTo>
                    <a:pt x="1629" y="292"/>
                  </a:lnTo>
                  <a:lnTo>
                    <a:pt x="1631" y="294"/>
                  </a:lnTo>
                  <a:lnTo>
                    <a:pt x="1633" y="292"/>
                  </a:lnTo>
                  <a:lnTo>
                    <a:pt x="1638" y="292"/>
                  </a:lnTo>
                  <a:lnTo>
                    <a:pt x="1638" y="290"/>
                  </a:lnTo>
                  <a:lnTo>
                    <a:pt x="1638" y="287"/>
                  </a:lnTo>
                  <a:lnTo>
                    <a:pt x="1638" y="286"/>
                  </a:lnTo>
                  <a:lnTo>
                    <a:pt x="1639" y="286"/>
                  </a:lnTo>
                  <a:lnTo>
                    <a:pt x="1638" y="277"/>
                  </a:lnTo>
                  <a:lnTo>
                    <a:pt x="1639" y="275"/>
                  </a:lnTo>
                  <a:lnTo>
                    <a:pt x="1639" y="277"/>
                  </a:lnTo>
                  <a:lnTo>
                    <a:pt x="1645" y="275"/>
                  </a:lnTo>
                  <a:lnTo>
                    <a:pt x="1645" y="277"/>
                  </a:lnTo>
                  <a:lnTo>
                    <a:pt x="1646" y="275"/>
                  </a:lnTo>
                  <a:lnTo>
                    <a:pt x="1646" y="277"/>
                  </a:lnTo>
                  <a:lnTo>
                    <a:pt x="1646" y="279"/>
                  </a:lnTo>
                  <a:lnTo>
                    <a:pt x="1646" y="282"/>
                  </a:lnTo>
                  <a:lnTo>
                    <a:pt x="1653" y="282"/>
                  </a:lnTo>
                  <a:lnTo>
                    <a:pt x="1655" y="283"/>
                  </a:lnTo>
                  <a:lnTo>
                    <a:pt x="1653" y="286"/>
                  </a:lnTo>
                  <a:lnTo>
                    <a:pt x="1653" y="287"/>
                  </a:lnTo>
                  <a:lnTo>
                    <a:pt x="1655" y="286"/>
                  </a:lnTo>
                  <a:lnTo>
                    <a:pt x="1657" y="290"/>
                  </a:lnTo>
                  <a:lnTo>
                    <a:pt x="1663" y="287"/>
                  </a:lnTo>
                  <a:lnTo>
                    <a:pt x="1667" y="287"/>
                  </a:lnTo>
                  <a:lnTo>
                    <a:pt x="1670" y="294"/>
                  </a:lnTo>
                  <a:lnTo>
                    <a:pt x="1672" y="296"/>
                  </a:lnTo>
                  <a:lnTo>
                    <a:pt x="1672" y="299"/>
                  </a:lnTo>
                  <a:lnTo>
                    <a:pt x="1674" y="302"/>
                  </a:lnTo>
                  <a:lnTo>
                    <a:pt x="1676" y="299"/>
                  </a:lnTo>
                  <a:lnTo>
                    <a:pt x="1679" y="299"/>
                  </a:lnTo>
                  <a:lnTo>
                    <a:pt x="1680" y="299"/>
                  </a:lnTo>
                  <a:lnTo>
                    <a:pt x="1683" y="292"/>
                  </a:lnTo>
                  <a:lnTo>
                    <a:pt x="1684" y="294"/>
                  </a:lnTo>
                  <a:lnTo>
                    <a:pt x="1687" y="294"/>
                  </a:lnTo>
                  <a:lnTo>
                    <a:pt x="1689" y="294"/>
                  </a:lnTo>
                  <a:lnTo>
                    <a:pt x="1689" y="296"/>
                  </a:lnTo>
                  <a:lnTo>
                    <a:pt x="1689" y="294"/>
                  </a:lnTo>
                  <a:lnTo>
                    <a:pt x="1691" y="294"/>
                  </a:lnTo>
                  <a:lnTo>
                    <a:pt x="1693" y="296"/>
                  </a:lnTo>
                  <a:lnTo>
                    <a:pt x="1693" y="302"/>
                  </a:lnTo>
                  <a:lnTo>
                    <a:pt x="1696" y="302"/>
                  </a:lnTo>
                  <a:lnTo>
                    <a:pt x="1697" y="299"/>
                  </a:lnTo>
                  <a:lnTo>
                    <a:pt x="1697" y="302"/>
                  </a:lnTo>
                  <a:lnTo>
                    <a:pt x="1700" y="303"/>
                  </a:lnTo>
                  <a:lnTo>
                    <a:pt x="1704" y="303"/>
                  </a:lnTo>
                  <a:lnTo>
                    <a:pt x="1707" y="302"/>
                  </a:lnTo>
                  <a:lnTo>
                    <a:pt x="1713" y="303"/>
                  </a:lnTo>
                  <a:lnTo>
                    <a:pt x="1720" y="302"/>
                  </a:lnTo>
                  <a:lnTo>
                    <a:pt x="1725" y="306"/>
                  </a:lnTo>
                  <a:lnTo>
                    <a:pt x="1725" y="307"/>
                  </a:lnTo>
                  <a:lnTo>
                    <a:pt x="1765" y="350"/>
                  </a:lnTo>
                  <a:lnTo>
                    <a:pt x="1766" y="344"/>
                  </a:lnTo>
                  <a:lnTo>
                    <a:pt x="1769" y="340"/>
                  </a:lnTo>
                  <a:lnTo>
                    <a:pt x="1771" y="337"/>
                  </a:lnTo>
                  <a:lnTo>
                    <a:pt x="1773" y="333"/>
                  </a:lnTo>
                  <a:lnTo>
                    <a:pt x="1775" y="331"/>
                  </a:lnTo>
                  <a:lnTo>
                    <a:pt x="1778" y="327"/>
                  </a:lnTo>
                  <a:lnTo>
                    <a:pt x="1779" y="327"/>
                  </a:lnTo>
                  <a:lnTo>
                    <a:pt x="1782" y="324"/>
                  </a:lnTo>
                  <a:lnTo>
                    <a:pt x="1782" y="318"/>
                  </a:lnTo>
                  <a:lnTo>
                    <a:pt x="1778" y="318"/>
                  </a:lnTo>
                  <a:lnTo>
                    <a:pt x="1773" y="314"/>
                  </a:lnTo>
                  <a:lnTo>
                    <a:pt x="1773" y="310"/>
                  </a:lnTo>
                  <a:lnTo>
                    <a:pt x="1771" y="303"/>
                  </a:lnTo>
                  <a:lnTo>
                    <a:pt x="1773" y="302"/>
                  </a:lnTo>
                  <a:lnTo>
                    <a:pt x="1771" y="296"/>
                  </a:lnTo>
                  <a:lnTo>
                    <a:pt x="1771" y="294"/>
                  </a:lnTo>
                  <a:lnTo>
                    <a:pt x="1771" y="287"/>
                  </a:lnTo>
                  <a:lnTo>
                    <a:pt x="1773" y="287"/>
                  </a:lnTo>
                  <a:lnTo>
                    <a:pt x="1778" y="283"/>
                  </a:lnTo>
                  <a:lnTo>
                    <a:pt x="1775" y="279"/>
                  </a:lnTo>
                  <a:lnTo>
                    <a:pt x="1775" y="277"/>
                  </a:lnTo>
                  <a:lnTo>
                    <a:pt x="1771" y="275"/>
                  </a:lnTo>
                  <a:lnTo>
                    <a:pt x="1773" y="273"/>
                  </a:lnTo>
                  <a:lnTo>
                    <a:pt x="1773" y="270"/>
                  </a:lnTo>
                  <a:lnTo>
                    <a:pt x="1769" y="269"/>
                  </a:lnTo>
                  <a:lnTo>
                    <a:pt x="1769" y="266"/>
                  </a:lnTo>
                  <a:lnTo>
                    <a:pt x="1771" y="266"/>
                  </a:lnTo>
                  <a:lnTo>
                    <a:pt x="1769" y="265"/>
                  </a:lnTo>
                  <a:lnTo>
                    <a:pt x="1771" y="262"/>
                  </a:lnTo>
                  <a:lnTo>
                    <a:pt x="1769" y="262"/>
                  </a:lnTo>
                  <a:lnTo>
                    <a:pt x="1771" y="261"/>
                  </a:lnTo>
                  <a:lnTo>
                    <a:pt x="1773" y="256"/>
                  </a:lnTo>
                  <a:lnTo>
                    <a:pt x="1766" y="253"/>
                  </a:lnTo>
                  <a:lnTo>
                    <a:pt x="1771" y="252"/>
                  </a:lnTo>
                  <a:lnTo>
                    <a:pt x="1773" y="249"/>
                  </a:lnTo>
                  <a:lnTo>
                    <a:pt x="1773" y="248"/>
                  </a:lnTo>
                  <a:lnTo>
                    <a:pt x="1775" y="248"/>
                  </a:lnTo>
                  <a:lnTo>
                    <a:pt x="1775" y="245"/>
                  </a:lnTo>
                  <a:lnTo>
                    <a:pt x="1775" y="244"/>
                  </a:lnTo>
                  <a:lnTo>
                    <a:pt x="1773" y="241"/>
                  </a:lnTo>
                  <a:lnTo>
                    <a:pt x="1775" y="241"/>
                  </a:lnTo>
                  <a:lnTo>
                    <a:pt x="1775" y="238"/>
                  </a:lnTo>
                  <a:lnTo>
                    <a:pt x="1778" y="236"/>
                  </a:lnTo>
                  <a:lnTo>
                    <a:pt x="1779" y="232"/>
                  </a:lnTo>
                  <a:lnTo>
                    <a:pt x="1782" y="234"/>
                  </a:lnTo>
                  <a:lnTo>
                    <a:pt x="1783" y="232"/>
                  </a:lnTo>
                  <a:lnTo>
                    <a:pt x="1792" y="236"/>
                  </a:lnTo>
                  <a:lnTo>
                    <a:pt x="1799" y="236"/>
                  </a:lnTo>
                  <a:lnTo>
                    <a:pt x="1800" y="238"/>
                  </a:lnTo>
                  <a:lnTo>
                    <a:pt x="1799" y="248"/>
                  </a:lnTo>
                  <a:lnTo>
                    <a:pt x="1800" y="258"/>
                  </a:lnTo>
                  <a:lnTo>
                    <a:pt x="1807" y="261"/>
                  </a:lnTo>
                  <a:lnTo>
                    <a:pt x="1812" y="258"/>
                  </a:lnTo>
                  <a:lnTo>
                    <a:pt x="1814" y="258"/>
                  </a:lnTo>
                  <a:lnTo>
                    <a:pt x="1819" y="261"/>
                  </a:lnTo>
                  <a:lnTo>
                    <a:pt x="1820" y="261"/>
                  </a:lnTo>
                  <a:lnTo>
                    <a:pt x="1824" y="258"/>
                  </a:lnTo>
                  <a:lnTo>
                    <a:pt x="1829" y="258"/>
                  </a:lnTo>
                  <a:lnTo>
                    <a:pt x="1824" y="266"/>
                  </a:lnTo>
                  <a:lnTo>
                    <a:pt x="1824" y="270"/>
                  </a:lnTo>
                  <a:lnTo>
                    <a:pt x="1833" y="273"/>
                  </a:lnTo>
                  <a:lnTo>
                    <a:pt x="1837" y="270"/>
                  </a:lnTo>
                  <a:lnTo>
                    <a:pt x="1841" y="273"/>
                  </a:lnTo>
                  <a:lnTo>
                    <a:pt x="1844" y="275"/>
                  </a:lnTo>
                  <a:lnTo>
                    <a:pt x="1837" y="277"/>
                  </a:lnTo>
                  <a:lnTo>
                    <a:pt x="1836" y="279"/>
                  </a:lnTo>
                  <a:lnTo>
                    <a:pt x="1841" y="286"/>
                  </a:lnTo>
                  <a:lnTo>
                    <a:pt x="1841" y="290"/>
                  </a:lnTo>
                  <a:lnTo>
                    <a:pt x="1844" y="292"/>
                  </a:lnTo>
                  <a:lnTo>
                    <a:pt x="1846" y="292"/>
                  </a:lnTo>
                  <a:lnTo>
                    <a:pt x="1848" y="286"/>
                  </a:lnTo>
                  <a:lnTo>
                    <a:pt x="1854" y="283"/>
                  </a:lnTo>
                  <a:lnTo>
                    <a:pt x="1854" y="279"/>
                  </a:lnTo>
                  <a:lnTo>
                    <a:pt x="1857" y="277"/>
                  </a:lnTo>
                  <a:lnTo>
                    <a:pt x="1858" y="277"/>
                  </a:lnTo>
                  <a:lnTo>
                    <a:pt x="1861" y="273"/>
                  </a:lnTo>
                  <a:lnTo>
                    <a:pt x="1863" y="275"/>
                  </a:lnTo>
                  <a:lnTo>
                    <a:pt x="1867" y="279"/>
                  </a:lnTo>
                  <a:lnTo>
                    <a:pt x="1872" y="279"/>
                  </a:lnTo>
                  <a:lnTo>
                    <a:pt x="1878" y="282"/>
                  </a:lnTo>
                  <a:lnTo>
                    <a:pt x="1881" y="279"/>
                  </a:lnTo>
                  <a:lnTo>
                    <a:pt x="1887" y="279"/>
                  </a:lnTo>
                  <a:lnTo>
                    <a:pt x="1887" y="282"/>
                  </a:lnTo>
                  <a:lnTo>
                    <a:pt x="1889" y="282"/>
                  </a:lnTo>
                  <a:lnTo>
                    <a:pt x="1887" y="283"/>
                  </a:lnTo>
                  <a:lnTo>
                    <a:pt x="1891" y="283"/>
                  </a:lnTo>
                  <a:lnTo>
                    <a:pt x="1894" y="279"/>
                  </a:lnTo>
                  <a:lnTo>
                    <a:pt x="1895" y="279"/>
                  </a:lnTo>
                  <a:lnTo>
                    <a:pt x="1895" y="275"/>
                  </a:lnTo>
                  <a:lnTo>
                    <a:pt x="1899" y="275"/>
                  </a:lnTo>
                  <a:lnTo>
                    <a:pt x="1902" y="273"/>
                  </a:lnTo>
                  <a:lnTo>
                    <a:pt x="1899" y="266"/>
                  </a:lnTo>
                  <a:lnTo>
                    <a:pt x="1906" y="265"/>
                  </a:lnTo>
                  <a:lnTo>
                    <a:pt x="1906" y="262"/>
                  </a:lnTo>
                  <a:lnTo>
                    <a:pt x="1908" y="262"/>
                  </a:lnTo>
                  <a:lnTo>
                    <a:pt x="1911" y="262"/>
                  </a:lnTo>
                  <a:lnTo>
                    <a:pt x="1912" y="261"/>
                  </a:lnTo>
                  <a:lnTo>
                    <a:pt x="1916" y="262"/>
                  </a:lnTo>
                  <a:lnTo>
                    <a:pt x="1921" y="261"/>
                  </a:lnTo>
                  <a:lnTo>
                    <a:pt x="1923" y="262"/>
                  </a:lnTo>
                  <a:lnTo>
                    <a:pt x="1921" y="265"/>
                  </a:lnTo>
                  <a:lnTo>
                    <a:pt x="1926" y="266"/>
                  </a:lnTo>
                  <a:lnTo>
                    <a:pt x="1928" y="265"/>
                  </a:lnTo>
                  <a:lnTo>
                    <a:pt x="1932" y="266"/>
                  </a:lnTo>
                  <a:lnTo>
                    <a:pt x="1936" y="265"/>
                  </a:lnTo>
                  <a:lnTo>
                    <a:pt x="1936" y="261"/>
                  </a:lnTo>
                  <a:lnTo>
                    <a:pt x="1935" y="261"/>
                  </a:lnTo>
                  <a:lnTo>
                    <a:pt x="1939" y="256"/>
                  </a:lnTo>
                  <a:lnTo>
                    <a:pt x="1943" y="256"/>
                  </a:lnTo>
                  <a:lnTo>
                    <a:pt x="1945" y="253"/>
                  </a:lnTo>
                  <a:lnTo>
                    <a:pt x="1945" y="258"/>
                  </a:lnTo>
                  <a:lnTo>
                    <a:pt x="1947" y="258"/>
                  </a:lnTo>
                  <a:lnTo>
                    <a:pt x="1947" y="256"/>
                  </a:lnTo>
                  <a:lnTo>
                    <a:pt x="1949" y="253"/>
                  </a:lnTo>
                  <a:lnTo>
                    <a:pt x="1952" y="256"/>
                  </a:lnTo>
                  <a:lnTo>
                    <a:pt x="1952" y="258"/>
                  </a:lnTo>
                  <a:lnTo>
                    <a:pt x="1953" y="256"/>
                  </a:lnTo>
                  <a:lnTo>
                    <a:pt x="1953" y="253"/>
                  </a:lnTo>
                  <a:lnTo>
                    <a:pt x="1953" y="252"/>
                  </a:lnTo>
                  <a:lnTo>
                    <a:pt x="1957" y="252"/>
                  </a:lnTo>
                  <a:lnTo>
                    <a:pt x="1957" y="249"/>
                  </a:lnTo>
                  <a:lnTo>
                    <a:pt x="1960" y="252"/>
                  </a:lnTo>
                  <a:lnTo>
                    <a:pt x="1964" y="249"/>
                  </a:lnTo>
                  <a:lnTo>
                    <a:pt x="1966" y="248"/>
                  </a:lnTo>
                  <a:lnTo>
                    <a:pt x="1969" y="248"/>
                  </a:lnTo>
                  <a:lnTo>
                    <a:pt x="1973" y="245"/>
                  </a:lnTo>
                  <a:lnTo>
                    <a:pt x="1977" y="245"/>
                  </a:lnTo>
                  <a:lnTo>
                    <a:pt x="1977" y="241"/>
                  </a:lnTo>
                  <a:lnTo>
                    <a:pt x="1977" y="238"/>
                  </a:lnTo>
                  <a:lnTo>
                    <a:pt x="1979" y="238"/>
                  </a:lnTo>
                  <a:lnTo>
                    <a:pt x="1981" y="238"/>
                  </a:lnTo>
                  <a:lnTo>
                    <a:pt x="1984" y="238"/>
                  </a:lnTo>
                  <a:lnTo>
                    <a:pt x="1984" y="241"/>
                  </a:lnTo>
                  <a:lnTo>
                    <a:pt x="1986" y="241"/>
                  </a:lnTo>
                  <a:lnTo>
                    <a:pt x="1986" y="238"/>
                  </a:lnTo>
                  <a:lnTo>
                    <a:pt x="1990" y="234"/>
                  </a:lnTo>
                  <a:lnTo>
                    <a:pt x="1994" y="234"/>
                  </a:lnTo>
                  <a:lnTo>
                    <a:pt x="1997" y="229"/>
                  </a:lnTo>
                  <a:lnTo>
                    <a:pt x="2003" y="228"/>
                  </a:lnTo>
                  <a:lnTo>
                    <a:pt x="2003" y="225"/>
                  </a:lnTo>
                  <a:lnTo>
                    <a:pt x="2007" y="221"/>
                  </a:lnTo>
                  <a:lnTo>
                    <a:pt x="2011" y="220"/>
                  </a:lnTo>
                  <a:lnTo>
                    <a:pt x="2014" y="215"/>
                  </a:lnTo>
                  <a:lnTo>
                    <a:pt x="2018" y="215"/>
                  </a:lnTo>
                  <a:lnTo>
                    <a:pt x="2018" y="217"/>
                  </a:lnTo>
                  <a:lnTo>
                    <a:pt x="2018" y="220"/>
                  </a:lnTo>
                  <a:lnTo>
                    <a:pt x="2020" y="217"/>
                  </a:lnTo>
                  <a:lnTo>
                    <a:pt x="2020" y="220"/>
                  </a:lnTo>
                  <a:lnTo>
                    <a:pt x="2020" y="221"/>
                  </a:lnTo>
                  <a:lnTo>
                    <a:pt x="2027" y="220"/>
                  </a:lnTo>
                  <a:lnTo>
                    <a:pt x="2027" y="217"/>
                  </a:lnTo>
                  <a:lnTo>
                    <a:pt x="2027" y="215"/>
                  </a:lnTo>
                  <a:lnTo>
                    <a:pt x="2028" y="215"/>
                  </a:lnTo>
                  <a:lnTo>
                    <a:pt x="2028" y="212"/>
                  </a:lnTo>
                  <a:lnTo>
                    <a:pt x="2031" y="208"/>
                  </a:lnTo>
                  <a:lnTo>
                    <a:pt x="2032" y="208"/>
                  </a:lnTo>
                  <a:lnTo>
                    <a:pt x="2032" y="204"/>
                  </a:lnTo>
                  <a:lnTo>
                    <a:pt x="2037" y="203"/>
                  </a:lnTo>
                  <a:lnTo>
                    <a:pt x="2035" y="200"/>
                  </a:lnTo>
                  <a:lnTo>
                    <a:pt x="2037" y="200"/>
                  </a:lnTo>
                  <a:lnTo>
                    <a:pt x="2059" y="187"/>
                  </a:lnTo>
                  <a:lnTo>
                    <a:pt x="2095" y="190"/>
                  </a:lnTo>
                  <a:lnTo>
                    <a:pt x="2144" y="190"/>
                  </a:lnTo>
                  <a:lnTo>
                    <a:pt x="2154" y="190"/>
                  </a:lnTo>
                  <a:lnTo>
                    <a:pt x="2154" y="180"/>
                  </a:lnTo>
                  <a:lnTo>
                    <a:pt x="2155" y="178"/>
                  </a:lnTo>
                  <a:lnTo>
                    <a:pt x="2158" y="176"/>
                  </a:lnTo>
                  <a:lnTo>
                    <a:pt x="2160" y="176"/>
                  </a:lnTo>
                  <a:lnTo>
                    <a:pt x="2164" y="140"/>
                  </a:lnTo>
                  <a:lnTo>
                    <a:pt x="2167" y="142"/>
                  </a:lnTo>
                  <a:lnTo>
                    <a:pt x="2167" y="146"/>
                  </a:lnTo>
                  <a:lnTo>
                    <a:pt x="2167" y="149"/>
                  </a:lnTo>
                  <a:lnTo>
                    <a:pt x="2168" y="149"/>
                  </a:lnTo>
                  <a:lnTo>
                    <a:pt x="2171" y="150"/>
                  </a:lnTo>
                  <a:lnTo>
                    <a:pt x="2175" y="149"/>
                  </a:lnTo>
                  <a:lnTo>
                    <a:pt x="2177" y="150"/>
                  </a:lnTo>
                  <a:lnTo>
                    <a:pt x="2177" y="149"/>
                  </a:lnTo>
                  <a:lnTo>
                    <a:pt x="2177" y="153"/>
                  </a:lnTo>
                  <a:lnTo>
                    <a:pt x="2181" y="154"/>
                  </a:lnTo>
                  <a:lnTo>
                    <a:pt x="2179" y="159"/>
                  </a:lnTo>
                  <a:lnTo>
                    <a:pt x="2181" y="159"/>
                  </a:lnTo>
                  <a:lnTo>
                    <a:pt x="2179" y="162"/>
                  </a:lnTo>
                  <a:lnTo>
                    <a:pt x="2181" y="163"/>
                  </a:lnTo>
                  <a:lnTo>
                    <a:pt x="2179" y="166"/>
                  </a:lnTo>
                  <a:lnTo>
                    <a:pt x="2181" y="167"/>
                  </a:lnTo>
                  <a:lnTo>
                    <a:pt x="2181" y="170"/>
                  </a:lnTo>
                  <a:lnTo>
                    <a:pt x="2181" y="176"/>
                  </a:lnTo>
                  <a:lnTo>
                    <a:pt x="2179" y="178"/>
                  </a:lnTo>
                  <a:lnTo>
                    <a:pt x="2179" y="180"/>
                  </a:lnTo>
                  <a:lnTo>
                    <a:pt x="2179" y="184"/>
                  </a:lnTo>
                  <a:lnTo>
                    <a:pt x="2177" y="187"/>
                  </a:lnTo>
                  <a:lnTo>
                    <a:pt x="2179" y="190"/>
                  </a:lnTo>
                  <a:lnTo>
                    <a:pt x="2177" y="194"/>
                  </a:lnTo>
                  <a:lnTo>
                    <a:pt x="2181" y="195"/>
                  </a:lnTo>
                  <a:lnTo>
                    <a:pt x="2189" y="194"/>
                  </a:lnTo>
                  <a:lnTo>
                    <a:pt x="2189" y="191"/>
                  </a:lnTo>
                  <a:lnTo>
                    <a:pt x="2198" y="191"/>
                  </a:lnTo>
                  <a:lnTo>
                    <a:pt x="2205" y="190"/>
                  </a:lnTo>
                  <a:lnTo>
                    <a:pt x="2206" y="187"/>
                  </a:lnTo>
                  <a:lnTo>
                    <a:pt x="2209" y="190"/>
                  </a:lnTo>
                  <a:lnTo>
                    <a:pt x="2220" y="184"/>
                  </a:lnTo>
                  <a:lnTo>
                    <a:pt x="2220" y="187"/>
                  </a:lnTo>
                  <a:lnTo>
                    <a:pt x="2226" y="184"/>
                  </a:lnTo>
                  <a:lnTo>
                    <a:pt x="2235" y="184"/>
                  </a:lnTo>
                  <a:lnTo>
                    <a:pt x="2237" y="183"/>
                  </a:lnTo>
                  <a:lnTo>
                    <a:pt x="2239" y="180"/>
                  </a:lnTo>
                  <a:lnTo>
                    <a:pt x="2239" y="178"/>
                  </a:lnTo>
                  <a:lnTo>
                    <a:pt x="2246" y="176"/>
                  </a:lnTo>
                  <a:lnTo>
                    <a:pt x="2250" y="178"/>
                  </a:lnTo>
                  <a:lnTo>
                    <a:pt x="2259" y="174"/>
                  </a:lnTo>
                  <a:lnTo>
                    <a:pt x="2260" y="171"/>
                  </a:lnTo>
                  <a:lnTo>
                    <a:pt x="2260" y="176"/>
                  </a:lnTo>
                  <a:lnTo>
                    <a:pt x="2256" y="184"/>
                  </a:lnTo>
                  <a:lnTo>
                    <a:pt x="2252" y="187"/>
                  </a:lnTo>
                  <a:lnTo>
                    <a:pt x="2247" y="191"/>
                  </a:lnTo>
                  <a:lnTo>
                    <a:pt x="2243" y="191"/>
                  </a:lnTo>
                  <a:lnTo>
                    <a:pt x="2242" y="194"/>
                  </a:lnTo>
                  <a:lnTo>
                    <a:pt x="2235" y="195"/>
                  </a:lnTo>
                  <a:lnTo>
                    <a:pt x="2233" y="198"/>
                  </a:lnTo>
                  <a:lnTo>
                    <a:pt x="2230" y="198"/>
                  </a:lnTo>
                  <a:lnTo>
                    <a:pt x="2229" y="200"/>
                  </a:lnTo>
                  <a:lnTo>
                    <a:pt x="2226" y="200"/>
                  </a:lnTo>
                  <a:lnTo>
                    <a:pt x="2222" y="198"/>
                  </a:lnTo>
                  <a:lnTo>
                    <a:pt x="2220" y="198"/>
                  </a:lnTo>
                  <a:lnTo>
                    <a:pt x="2218" y="198"/>
                  </a:lnTo>
                  <a:lnTo>
                    <a:pt x="2216" y="200"/>
                  </a:lnTo>
                  <a:lnTo>
                    <a:pt x="2209" y="203"/>
                  </a:lnTo>
                  <a:lnTo>
                    <a:pt x="2209" y="207"/>
                  </a:lnTo>
                  <a:lnTo>
                    <a:pt x="2206" y="208"/>
                  </a:lnTo>
                  <a:lnTo>
                    <a:pt x="2206" y="211"/>
                  </a:lnTo>
                  <a:lnTo>
                    <a:pt x="2206" y="212"/>
                  </a:lnTo>
                  <a:lnTo>
                    <a:pt x="2205" y="215"/>
                  </a:lnTo>
                  <a:lnTo>
                    <a:pt x="2202" y="220"/>
                  </a:lnTo>
                  <a:lnTo>
                    <a:pt x="2201" y="224"/>
                  </a:lnTo>
                  <a:lnTo>
                    <a:pt x="2194" y="229"/>
                  </a:lnTo>
                  <a:lnTo>
                    <a:pt x="2196" y="234"/>
                  </a:lnTo>
                  <a:lnTo>
                    <a:pt x="2198" y="238"/>
                  </a:lnTo>
                  <a:lnTo>
                    <a:pt x="2201" y="238"/>
                  </a:lnTo>
                  <a:lnTo>
                    <a:pt x="2202" y="241"/>
                  </a:lnTo>
                  <a:lnTo>
                    <a:pt x="2202" y="248"/>
                  </a:lnTo>
                  <a:lnTo>
                    <a:pt x="2198" y="249"/>
                  </a:lnTo>
                  <a:lnTo>
                    <a:pt x="2201" y="253"/>
                  </a:lnTo>
                  <a:lnTo>
                    <a:pt x="2196" y="256"/>
                  </a:lnTo>
                  <a:lnTo>
                    <a:pt x="2198" y="258"/>
                  </a:lnTo>
                  <a:lnTo>
                    <a:pt x="2201" y="258"/>
                  </a:lnTo>
                  <a:lnTo>
                    <a:pt x="2201" y="262"/>
                  </a:lnTo>
                  <a:lnTo>
                    <a:pt x="2201" y="265"/>
                  </a:lnTo>
                  <a:lnTo>
                    <a:pt x="2196" y="266"/>
                  </a:lnTo>
                  <a:lnTo>
                    <a:pt x="2196" y="270"/>
                  </a:lnTo>
                  <a:lnTo>
                    <a:pt x="2194" y="277"/>
                  </a:lnTo>
                  <a:lnTo>
                    <a:pt x="2192" y="279"/>
                  </a:lnTo>
                  <a:lnTo>
                    <a:pt x="2192" y="282"/>
                  </a:lnTo>
                  <a:lnTo>
                    <a:pt x="2201" y="282"/>
                  </a:lnTo>
                  <a:lnTo>
                    <a:pt x="2201" y="286"/>
                  </a:lnTo>
                  <a:lnTo>
                    <a:pt x="2201" y="290"/>
                  </a:lnTo>
                  <a:lnTo>
                    <a:pt x="2196" y="296"/>
                  </a:lnTo>
                  <a:lnTo>
                    <a:pt x="2202" y="302"/>
                  </a:lnTo>
                  <a:lnTo>
                    <a:pt x="2205" y="302"/>
                  </a:lnTo>
                  <a:lnTo>
                    <a:pt x="2205" y="306"/>
                  </a:lnTo>
                  <a:lnTo>
                    <a:pt x="2206" y="311"/>
                  </a:lnTo>
                  <a:lnTo>
                    <a:pt x="2209" y="311"/>
                  </a:lnTo>
                  <a:lnTo>
                    <a:pt x="2212" y="311"/>
                  </a:lnTo>
                  <a:lnTo>
                    <a:pt x="2220" y="307"/>
                  </a:lnTo>
                  <a:lnTo>
                    <a:pt x="2226" y="302"/>
                  </a:lnTo>
                  <a:lnTo>
                    <a:pt x="2230" y="303"/>
                  </a:lnTo>
                  <a:lnTo>
                    <a:pt x="2242" y="302"/>
                  </a:lnTo>
                  <a:lnTo>
                    <a:pt x="2254" y="292"/>
                  </a:lnTo>
                  <a:lnTo>
                    <a:pt x="2256" y="290"/>
                  </a:lnTo>
                  <a:lnTo>
                    <a:pt x="2260" y="290"/>
                  </a:lnTo>
                  <a:lnTo>
                    <a:pt x="2264" y="287"/>
                  </a:lnTo>
                  <a:lnTo>
                    <a:pt x="2276" y="283"/>
                  </a:lnTo>
                  <a:lnTo>
                    <a:pt x="2280" y="286"/>
                  </a:lnTo>
                  <a:lnTo>
                    <a:pt x="2283" y="287"/>
                  </a:lnTo>
                  <a:lnTo>
                    <a:pt x="2283" y="290"/>
                  </a:lnTo>
                  <a:lnTo>
                    <a:pt x="2280" y="299"/>
                  </a:lnTo>
                  <a:lnTo>
                    <a:pt x="2270" y="306"/>
                  </a:lnTo>
                  <a:lnTo>
                    <a:pt x="2264" y="307"/>
                  </a:lnTo>
                  <a:lnTo>
                    <a:pt x="2260" y="316"/>
                  </a:lnTo>
                  <a:lnTo>
                    <a:pt x="2256" y="318"/>
                  </a:lnTo>
                  <a:lnTo>
                    <a:pt x="2254" y="320"/>
                  </a:lnTo>
                  <a:lnTo>
                    <a:pt x="2247" y="323"/>
                  </a:lnTo>
                  <a:lnTo>
                    <a:pt x="2242" y="324"/>
                  </a:lnTo>
                  <a:lnTo>
                    <a:pt x="2235" y="327"/>
                  </a:lnTo>
                  <a:lnTo>
                    <a:pt x="2229" y="328"/>
                  </a:lnTo>
                  <a:lnTo>
                    <a:pt x="2226" y="333"/>
                  </a:lnTo>
                  <a:lnTo>
                    <a:pt x="2220" y="337"/>
                  </a:lnTo>
                  <a:lnTo>
                    <a:pt x="2220" y="340"/>
                  </a:lnTo>
                  <a:lnTo>
                    <a:pt x="2220" y="341"/>
                  </a:lnTo>
                  <a:lnTo>
                    <a:pt x="2225" y="340"/>
                  </a:lnTo>
                  <a:lnTo>
                    <a:pt x="2226" y="344"/>
                  </a:lnTo>
                  <a:lnTo>
                    <a:pt x="2230" y="350"/>
                  </a:lnTo>
                  <a:lnTo>
                    <a:pt x="2230" y="352"/>
                  </a:lnTo>
                  <a:lnTo>
                    <a:pt x="2225" y="354"/>
                  </a:lnTo>
                  <a:lnTo>
                    <a:pt x="2225" y="357"/>
                  </a:lnTo>
                  <a:lnTo>
                    <a:pt x="2226" y="357"/>
                  </a:lnTo>
                  <a:lnTo>
                    <a:pt x="2226" y="361"/>
                  </a:lnTo>
                  <a:lnTo>
                    <a:pt x="2225" y="365"/>
                  </a:lnTo>
                  <a:lnTo>
                    <a:pt x="2220" y="369"/>
                  </a:lnTo>
                  <a:lnTo>
                    <a:pt x="2222" y="374"/>
                  </a:lnTo>
                  <a:lnTo>
                    <a:pt x="2220" y="378"/>
                  </a:lnTo>
                  <a:lnTo>
                    <a:pt x="2222" y="382"/>
                  </a:lnTo>
                  <a:lnTo>
                    <a:pt x="2225" y="385"/>
                  </a:lnTo>
                  <a:lnTo>
                    <a:pt x="2226" y="382"/>
                  </a:lnTo>
                  <a:lnTo>
                    <a:pt x="2229" y="385"/>
                  </a:lnTo>
                  <a:lnTo>
                    <a:pt x="2237" y="382"/>
                  </a:lnTo>
                  <a:lnTo>
                    <a:pt x="2243" y="389"/>
                  </a:lnTo>
                  <a:lnTo>
                    <a:pt x="2246" y="391"/>
                  </a:lnTo>
                  <a:lnTo>
                    <a:pt x="2237" y="399"/>
                  </a:lnTo>
                  <a:lnTo>
                    <a:pt x="2229" y="403"/>
                  </a:lnTo>
                  <a:lnTo>
                    <a:pt x="2226" y="408"/>
                  </a:lnTo>
                  <a:lnTo>
                    <a:pt x="2225" y="408"/>
                  </a:lnTo>
                  <a:lnTo>
                    <a:pt x="2220" y="412"/>
                  </a:lnTo>
                  <a:lnTo>
                    <a:pt x="2216" y="422"/>
                  </a:lnTo>
                  <a:lnTo>
                    <a:pt x="2213" y="423"/>
                  </a:lnTo>
                  <a:lnTo>
                    <a:pt x="2216" y="426"/>
                  </a:lnTo>
                  <a:lnTo>
                    <a:pt x="2220" y="427"/>
                  </a:lnTo>
                  <a:lnTo>
                    <a:pt x="2222" y="430"/>
                  </a:lnTo>
                  <a:lnTo>
                    <a:pt x="2222" y="432"/>
                  </a:lnTo>
                  <a:lnTo>
                    <a:pt x="2220" y="432"/>
                  </a:lnTo>
                  <a:lnTo>
                    <a:pt x="2212" y="439"/>
                  </a:lnTo>
                  <a:lnTo>
                    <a:pt x="2212" y="440"/>
                  </a:lnTo>
                  <a:lnTo>
                    <a:pt x="2216" y="443"/>
                  </a:lnTo>
                  <a:lnTo>
                    <a:pt x="2222" y="440"/>
                  </a:lnTo>
                  <a:lnTo>
                    <a:pt x="2226" y="449"/>
                  </a:lnTo>
                  <a:lnTo>
                    <a:pt x="2225" y="451"/>
                  </a:lnTo>
                  <a:lnTo>
                    <a:pt x="2209" y="456"/>
                  </a:lnTo>
                  <a:lnTo>
                    <a:pt x="2206" y="457"/>
                  </a:lnTo>
                  <a:lnTo>
                    <a:pt x="2213" y="461"/>
                  </a:lnTo>
                  <a:lnTo>
                    <a:pt x="2212" y="466"/>
                  </a:lnTo>
                  <a:lnTo>
                    <a:pt x="2212" y="468"/>
                  </a:lnTo>
                  <a:lnTo>
                    <a:pt x="2218" y="468"/>
                  </a:lnTo>
                  <a:lnTo>
                    <a:pt x="2222" y="473"/>
                  </a:lnTo>
                  <a:lnTo>
                    <a:pt x="2222" y="475"/>
                  </a:lnTo>
                  <a:lnTo>
                    <a:pt x="2222" y="477"/>
                  </a:lnTo>
                  <a:lnTo>
                    <a:pt x="2213" y="492"/>
                  </a:lnTo>
                  <a:lnTo>
                    <a:pt x="2213" y="501"/>
                  </a:lnTo>
                  <a:lnTo>
                    <a:pt x="2212" y="507"/>
                  </a:lnTo>
                  <a:lnTo>
                    <a:pt x="2222" y="514"/>
                  </a:lnTo>
                  <a:lnTo>
                    <a:pt x="2226" y="515"/>
                  </a:lnTo>
                  <a:lnTo>
                    <a:pt x="2229" y="518"/>
                  </a:lnTo>
                  <a:lnTo>
                    <a:pt x="2226" y="524"/>
                  </a:lnTo>
                  <a:lnTo>
                    <a:pt x="2230" y="529"/>
                  </a:lnTo>
                  <a:lnTo>
                    <a:pt x="2229" y="531"/>
                  </a:lnTo>
                  <a:lnTo>
                    <a:pt x="2225" y="539"/>
                  </a:lnTo>
                  <a:lnTo>
                    <a:pt x="2218" y="543"/>
                  </a:lnTo>
                  <a:lnTo>
                    <a:pt x="2220" y="543"/>
                  </a:lnTo>
                  <a:lnTo>
                    <a:pt x="2222" y="543"/>
                  </a:lnTo>
                  <a:lnTo>
                    <a:pt x="2225" y="548"/>
                  </a:lnTo>
                  <a:lnTo>
                    <a:pt x="2220" y="555"/>
                  </a:lnTo>
                  <a:lnTo>
                    <a:pt x="2218" y="555"/>
                  </a:lnTo>
                  <a:lnTo>
                    <a:pt x="2216" y="552"/>
                  </a:lnTo>
                  <a:lnTo>
                    <a:pt x="2212" y="556"/>
                  </a:lnTo>
                  <a:lnTo>
                    <a:pt x="2216" y="559"/>
                  </a:lnTo>
                  <a:lnTo>
                    <a:pt x="2222" y="559"/>
                  </a:lnTo>
                  <a:lnTo>
                    <a:pt x="2229" y="563"/>
                  </a:lnTo>
                  <a:lnTo>
                    <a:pt x="2233" y="563"/>
                  </a:lnTo>
                  <a:lnTo>
                    <a:pt x="2233" y="565"/>
                  </a:lnTo>
                  <a:lnTo>
                    <a:pt x="2233" y="572"/>
                  </a:lnTo>
                  <a:lnTo>
                    <a:pt x="2237" y="573"/>
                  </a:lnTo>
                  <a:lnTo>
                    <a:pt x="2247" y="576"/>
                  </a:lnTo>
                  <a:lnTo>
                    <a:pt x="2254" y="573"/>
                  </a:lnTo>
                  <a:lnTo>
                    <a:pt x="2259" y="576"/>
                  </a:lnTo>
                  <a:lnTo>
                    <a:pt x="2260" y="580"/>
                  </a:lnTo>
                  <a:lnTo>
                    <a:pt x="2259" y="587"/>
                  </a:lnTo>
                  <a:lnTo>
                    <a:pt x="2264" y="587"/>
                  </a:lnTo>
                  <a:lnTo>
                    <a:pt x="2264" y="591"/>
                  </a:lnTo>
                  <a:lnTo>
                    <a:pt x="2267" y="591"/>
                  </a:lnTo>
                  <a:lnTo>
                    <a:pt x="2271" y="589"/>
                  </a:lnTo>
                  <a:lnTo>
                    <a:pt x="2276" y="587"/>
                  </a:lnTo>
                  <a:lnTo>
                    <a:pt x="2280" y="591"/>
                  </a:lnTo>
                  <a:lnTo>
                    <a:pt x="2276" y="600"/>
                  </a:lnTo>
                  <a:lnTo>
                    <a:pt x="2283" y="604"/>
                  </a:lnTo>
                  <a:lnTo>
                    <a:pt x="2287" y="604"/>
                  </a:lnTo>
                  <a:lnTo>
                    <a:pt x="2288" y="608"/>
                  </a:lnTo>
                  <a:lnTo>
                    <a:pt x="2288" y="610"/>
                  </a:lnTo>
                  <a:lnTo>
                    <a:pt x="2291" y="610"/>
                  </a:lnTo>
                  <a:lnTo>
                    <a:pt x="2293" y="608"/>
                  </a:lnTo>
                  <a:lnTo>
                    <a:pt x="2297" y="608"/>
                  </a:lnTo>
                  <a:lnTo>
                    <a:pt x="2300" y="610"/>
                  </a:lnTo>
                  <a:lnTo>
                    <a:pt x="2297" y="614"/>
                  </a:lnTo>
                  <a:lnTo>
                    <a:pt x="2304" y="614"/>
                  </a:lnTo>
                  <a:lnTo>
                    <a:pt x="2308" y="617"/>
                  </a:lnTo>
                  <a:lnTo>
                    <a:pt x="2310" y="630"/>
                  </a:lnTo>
                  <a:lnTo>
                    <a:pt x="2312" y="631"/>
                  </a:lnTo>
                  <a:lnTo>
                    <a:pt x="2314" y="635"/>
                  </a:lnTo>
                  <a:lnTo>
                    <a:pt x="2318" y="638"/>
                  </a:lnTo>
                  <a:lnTo>
                    <a:pt x="2322" y="638"/>
                  </a:lnTo>
                  <a:lnTo>
                    <a:pt x="2325" y="640"/>
                  </a:lnTo>
                  <a:lnTo>
                    <a:pt x="2322" y="645"/>
                  </a:lnTo>
                  <a:lnTo>
                    <a:pt x="2322" y="647"/>
                  </a:lnTo>
                  <a:lnTo>
                    <a:pt x="2321" y="649"/>
                  </a:lnTo>
                  <a:lnTo>
                    <a:pt x="2318" y="651"/>
                  </a:lnTo>
                  <a:lnTo>
                    <a:pt x="2318" y="658"/>
                  </a:lnTo>
                  <a:lnTo>
                    <a:pt x="2317" y="659"/>
                  </a:lnTo>
                  <a:lnTo>
                    <a:pt x="2312" y="659"/>
                  </a:lnTo>
                  <a:lnTo>
                    <a:pt x="2308" y="664"/>
                  </a:lnTo>
                  <a:lnTo>
                    <a:pt x="2305" y="664"/>
                  </a:lnTo>
                  <a:lnTo>
                    <a:pt x="2304" y="666"/>
                  </a:lnTo>
                  <a:lnTo>
                    <a:pt x="2297" y="664"/>
                  </a:lnTo>
                  <a:lnTo>
                    <a:pt x="2293" y="658"/>
                  </a:lnTo>
                  <a:lnTo>
                    <a:pt x="2291" y="659"/>
                  </a:lnTo>
                  <a:lnTo>
                    <a:pt x="2291" y="662"/>
                  </a:lnTo>
                  <a:lnTo>
                    <a:pt x="2293" y="662"/>
                  </a:lnTo>
                  <a:lnTo>
                    <a:pt x="2293" y="664"/>
                  </a:lnTo>
                  <a:lnTo>
                    <a:pt x="2295" y="666"/>
                  </a:lnTo>
                  <a:lnTo>
                    <a:pt x="2295" y="671"/>
                  </a:lnTo>
                  <a:lnTo>
                    <a:pt x="2293" y="672"/>
                  </a:lnTo>
                  <a:lnTo>
                    <a:pt x="2291" y="676"/>
                  </a:lnTo>
                  <a:lnTo>
                    <a:pt x="2293" y="679"/>
                  </a:lnTo>
                  <a:lnTo>
                    <a:pt x="2297" y="683"/>
                  </a:lnTo>
                  <a:lnTo>
                    <a:pt x="2297" y="685"/>
                  </a:lnTo>
                  <a:lnTo>
                    <a:pt x="2297" y="688"/>
                  </a:lnTo>
                  <a:lnTo>
                    <a:pt x="2295" y="689"/>
                  </a:lnTo>
                  <a:lnTo>
                    <a:pt x="2297" y="689"/>
                  </a:lnTo>
                  <a:lnTo>
                    <a:pt x="2295" y="692"/>
                  </a:lnTo>
                  <a:lnTo>
                    <a:pt x="2297" y="693"/>
                  </a:lnTo>
                  <a:lnTo>
                    <a:pt x="2301" y="699"/>
                  </a:lnTo>
                  <a:lnTo>
                    <a:pt x="2304" y="700"/>
                  </a:lnTo>
                  <a:lnTo>
                    <a:pt x="2301" y="703"/>
                  </a:lnTo>
                  <a:lnTo>
                    <a:pt x="2297" y="700"/>
                  </a:lnTo>
                  <a:lnTo>
                    <a:pt x="2300" y="705"/>
                  </a:lnTo>
                  <a:lnTo>
                    <a:pt x="2297" y="705"/>
                  </a:lnTo>
                  <a:lnTo>
                    <a:pt x="2300" y="707"/>
                  </a:lnTo>
                  <a:lnTo>
                    <a:pt x="2300" y="709"/>
                  </a:lnTo>
                  <a:lnTo>
                    <a:pt x="2297" y="709"/>
                  </a:lnTo>
                  <a:lnTo>
                    <a:pt x="2300" y="709"/>
                  </a:lnTo>
                  <a:lnTo>
                    <a:pt x="2301" y="712"/>
                  </a:lnTo>
                  <a:lnTo>
                    <a:pt x="2300" y="717"/>
                  </a:lnTo>
                  <a:lnTo>
                    <a:pt x="2295" y="720"/>
                  </a:lnTo>
                  <a:lnTo>
                    <a:pt x="2301" y="726"/>
                  </a:lnTo>
                  <a:lnTo>
                    <a:pt x="2301" y="729"/>
                  </a:lnTo>
                  <a:lnTo>
                    <a:pt x="2297" y="733"/>
                  </a:lnTo>
                  <a:lnTo>
                    <a:pt x="2300" y="734"/>
                  </a:lnTo>
                  <a:lnTo>
                    <a:pt x="2300" y="739"/>
                  </a:lnTo>
                  <a:lnTo>
                    <a:pt x="2295" y="741"/>
                  </a:lnTo>
                  <a:lnTo>
                    <a:pt x="2293" y="741"/>
                  </a:lnTo>
                  <a:lnTo>
                    <a:pt x="2293" y="739"/>
                  </a:lnTo>
                  <a:lnTo>
                    <a:pt x="2293" y="741"/>
                  </a:lnTo>
                  <a:lnTo>
                    <a:pt x="2288" y="741"/>
                  </a:lnTo>
                  <a:lnTo>
                    <a:pt x="2288" y="743"/>
                  </a:lnTo>
                  <a:lnTo>
                    <a:pt x="2288" y="746"/>
                  </a:lnTo>
                  <a:lnTo>
                    <a:pt x="2287" y="747"/>
                  </a:lnTo>
                  <a:lnTo>
                    <a:pt x="2288" y="750"/>
                  </a:lnTo>
                  <a:lnTo>
                    <a:pt x="2293" y="754"/>
                  </a:lnTo>
                  <a:lnTo>
                    <a:pt x="2295" y="754"/>
                  </a:lnTo>
                  <a:lnTo>
                    <a:pt x="2295" y="757"/>
                  </a:lnTo>
                  <a:lnTo>
                    <a:pt x="2295" y="763"/>
                  </a:lnTo>
                  <a:lnTo>
                    <a:pt x="2293" y="763"/>
                  </a:lnTo>
                  <a:lnTo>
                    <a:pt x="2293" y="767"/>
                  </a:lnTo>
                  <a:lnTo>
                    <a:pt x="2293" y="774"/>
                  </a:lnTo>
                  <a:lnTo>
                    <a:pt x="2293" y="775"/>
                  </a:lnTo>
                  <a:lnTo>
                    <a:pt x="2293" y="778"/>
                  </a:lnTo>
                  <a:lnTo>
                    <a:pt x="2293" y="784"/>
                  </a:lnTo>
                  <a:lnTo>
                    <a:pt x="2291" y="787"/>
                  </a:lnTo>
                  <a:lnTo>
                    <a:pt x="2288" y="788"/>
                  </a:lnTo>
                  <a:lnTo>
                    <a:pt x="2288" y="791"/>
                  </a:lnTo>
                  <a:lnTo>
                    <a:pt x="2284" y="792"/>
                  </a:lnTo>
                  <a:lnTo>
                    <a:pt x="2280" y="795"/>
                  </a:lnTo>
                  <a:lnTo>
                    <a:pt x="2280" y="797"/>
                  </a:lnTo>
                  <a:lnTo>
                    <a:pt x="2283" y="797"/>
                  </a:lnTo>
                  <a:lnTo>
                    <a:pt x="2287" y="804"/>
                  </a:lnTo>
                  <a:lnTo>
                    <a:pt x="2284" y="809"/>
                  </a:lnTo>
                  <a:lnTo>
                    <a:pt x="2283" y="809"/>
                  </a:lnTo>
                  <a:lnTo>
                    <a:pt x="2280" y="815"/>
                  </a:lnTo>
                  <a:lnTo>
                    <a:pt x="2276" y="821"/>
                  </a:lnTo>
                  <a:lnTo>
                    <a:pt x="2271" y="819"/>
                  </a:lnTo>
                  <a:lnTo>
                    <a:pt x="2270" y="828"/>
                  </a:lnTo>
                  <a:lnTo>
                    <a:pt x="2267" y="829"/>
                  </a:lnTo>
                  <a:lnTo>
                    <a:pt x="2263" y="829"/>
                  </a:lnTo>
                  <a:lnTo>
                    <a:pt x="2260" y="829"/>
                  </a:lnTo>
                  <a:lnTo>
                    <a:pt x="2259" y="825"/>
                  </a:lnTo>
                  <a:lnTo>
                    <a:pt x="2254" y="825"/>
                  </a:lnTo>
                  <a:lnTo>
                    <a:pt x="2252" y="828"/>
                  </a:lnTo>
                  <a:lnTo>
                    <a:pt x="2250" y="828"/>
                  </a:lnTo>
                  <a:lnTo>
                    <a:pt x="2246" y="823"/>
                  </a:lnTo>
                  <a:lnTo>
                    <a:pt x="2246" y="821"/>
                  </a:lnTo>
                  <a:lnTo>
                    <a:pt x="2243" y="821"/>
                  </a:lnTo>
                  <a:lnTo>
                    <a:pt x="2246" y="828"/>
                  </a:lnTo>
                  <a:lnTo>
                    <a:pt x="2239" y="833"/>
                  </a:lnTo>
                  <a:lnTo>
                    <a:pt x="2230" y="829"/>
                  </a:lnTo>
                  <a:lnTo>
                    <a:pt x="2229" y="829"/>
                  </a:lnTo>
                  <a:lnTo>
                    <a:pt x="2229" y="832"/>
                  </a:lnTo>
                  <a:lnTo>
                    <a:pt x="2225" y="832"/>
                  </a:lnTo>
                  <a:lnTo>
                    <a:pt x="2222" y="825"/>
                  </a:lnTo>
                  <a:lnTo>
                    <a:pt x="2218" y="825"/>
                  </a:lnTo>
                  <a:lnTo>
                    <a:pt x="2213" y="828"/>
                  </a:lnTo>
                  <a:lnTo>
                    <a:pt x="2205" y="828"/>
                  </a:lnTo>
                  <a:lnTo>
                    <a:pt x="2202" y="825"/>
                  </a:lnTo>
                  <a:lnTo>
                    <a:pt x="2202" y="821"/>
                  </a:lnTo>
                  <a:lnTo>
                    <a:pt x="2198" y="821"/>
                  </a:lnTo>
                  <a:lnTo>
                    <a:pt x="2196" y="819"/>
                  </a:lnTo>
                  <a:lnTo>
                    <a:pt x="2194" y="819"/>
                  </a:lnTo>
                  <a:lnTo>
                    <a:pt x="2196" y="815"/>
                  </a:lnTo>
                  <a:lnTo>
                    <a:pt x="2196" y="812"/>
                  </a:lnTo>
                  <a:lnTo>
                    <a:pt x="2198" y="809"/>
                  </a:lnTo>
                  <a:lnTo>
                    <a:pt x="2201" y="804"/>
                  </a:lnTo>
                  <a:lnTo>
                    <a:pt x="2196" y="804"/>
                  </a:lnTo>
                  <a:lnTo>
                    <a:pt x="2194" y="801"/>
                  </a:lnTo>
                  <a:lnTo>
                    <a:pt x="2194" y="797"/>
                  </a:lnTo>
                  <a:lnTo>
                    <a:pt x="2194" y="791"/>
                  </a:lnTo>
                  <a:lnTo>
                    <a:pt x="2189" y="791"/>
                  </a:lnTo>
                  <a:lnTo>
                    <a:pt x="2189" y="787"/>
                  </a:lnTo>
                  <a:lnTo>
                    <a:pt x="2184" y="784"/>
                  </a:lnTo>
                  <a:lnTo>
                    <a:pt x="2181" y="784"/>
                  </a:lnTo>
                  <a:lnTo>
                    <a:pt x="2179" y="782"/>
                  </a:lnTo>
                  <a:lnTo>
                    <a:pt x="2177" y="782"/>
                  </a:lnTo>
                  <a:lnTo>
                    <a:pt x="2168" y="774"/>
                  </a:lnTo>
                  <a:lnTo>
                    <a:pt x="2160" y="770"/>
                  </a:lnTo>
                  <a:lnTo>
                    <a:pt x="2155" y="763"/>
                  </a:lnTo>
                  <a:lnTo>
                    <a:pt x="2148" y="763"/>
                  </a:lnTo>
                  <a:lnTo>
                    <a:pt x="2147" y="757"/>
                  </a:lnTo>
                  <a:lnTo>
                    <a:pt x="2147" y="754"/>
                  </a:lnTo>
                  <a:lnTo>
                    <a:pt x="2140" y="757"/>
                  </a:lnTo>
                  <a:lnTo>
                    <a:pt x="2136" y="754"/>
                  </a:lnTo>
                  <a:lnTo>
                    <a:pt x="2134" y="758"/>
                  </a:lnTo>
                  <a:lnTo>
                    <a:pt x="2136" y="763"/>
                  </a:lnTo>
                  <a:lnTo>
                    <a:pt x="2134" y="765"/>
                  </a:lnTo>
                  <a:lnTo>
                    <a:pt x="2131" y="767"/>
                  </a:lnTo>
                  <a:lnTo>
                    <a:pt x="2126" y="770"/>
                  </a:lnTo>
                  <a:lnTo>
                    <a:pt x="2123" y="770"/>
                  </a:lnTo>
                  <a:lnTo>
                    <a:pt x="2123" y="775"/>
                  </a:lnTo>
                  <a:lnTo>
                    <a:pt x="2117" y="780"/>
                  </a:lnTo>
                  <a:lnTo>
                    <a:pt x="2117" y="784"/>
                  </a:lnTo>
                  <a:lnTo>
                    <a:pt x="2119" y="788"/>
                  </a:lnTo>
                  <a:lnTo>
                    <a:pt x="2119" y="791"/>
                  </a:lnTo>
                  <a:lnTo>
                    <a:pt x="2119" y="792"/>
                  </a:lnTo>
                  <a:lnTo>
                    <a:pt x="2126" y="795"/>
                  </a:lnTo>
                  <a:lnTo>
                    <a:pt x="2127" y="795"/>
                  </a:lnTo>
                  <a:lnTo>
                    <a:pt x="2131" y="801"/>
                  </a:lnTo>
                  <a:lnTo>
                    <a:pt x="2127" y="812"/>
                  </a:lnTo>
                  <a:lnTo>
                    <a:pt x="2126" y="816"/>
                  </a:lnTo>
                  <a:lnTo>
                    <a:pt x="2123" y="828"/>
                  </a:lnTo>
                  <a:lnTo>
                    <a:pt x="2126" y="832"/>
                  </a:lnTo>
                  <a:lnTo>
                    <a:pt x="2126" y="836"/>
                  </a:lnTo>
                  <a:lnTo>
                    <a:pt x="2127" y="838"/>
                  </a:lnTo>
                  <a:lnTo>
                    <a:pt x="2131" y="840"/>
                  </a:lnTo>
                  <a:lnTo>
                    <a:pt x="2131" y="842"/>
                  </a:lnTo>
                  <a:lnTo>
                    <a:pt x="2131" y="845"/>
                  </a:lnTo>
                  <a:lnTo>
                    <a:pt x="2130" y="846"/>
                  </a:lnTo>
                  <a:lnTo>
                    <a:pt x="2127" y="853"/>
                  </a:lnTo>
                  <a:lnTo>
                    <a:pt x="2131" y="854"/>
                  </a:lnTo>
                  <a:lnTo>
                    <a:pt x="2131" y="857"/>
                  </a:lnTo>
                  <a:lnTo>
                    <a:pt x="2134" y="859"/>
                  </a:lnTo>
                  <a:lnTo>
                    <a:pt x="2136" y="869"/>
                  </a:lnTo>
                  <a:lnTo>
                    <a:pt x="2134" y="870"/>
                  </a:lnTo>
                  <a:lnTo>
                    <a:pt x="2130" y="869"/>
                  </a:lnTo>
                  <a:lnTo>
                    <a:pt x="2127" y="869"/>
                  </a:lnTo>
                  <a:lnTo>
                    <a:pt x="2123" y="873"/>
                  </a:lnTo>
                  <a:lnTo>
                    <a:pt x="2121" y="873"/>
                  </a:lnTo>
                  <a:lnTo>
                    <a:pt x="2119" y="874"/>
                  </a:lnTo>
                  <a:lnTo>
                    <a:pt x="2114" y="879"/>
                  </a:lnTo>
                  <a:lnTo>
                    <a:pt x="2110" y="877"/>
                  </a:lnTo>
                  <a:lnTo>
                    <a:pt x="2106" y="879"/>
                  </a:lnTo>
                  <a:lnTo>
                    <a:pt x="2104" y="879"/>
                  </a:lnTo>
                  <a:lnTo>
                    <a:pt x="2097" y="881"/>
                  </a:lnTo>
                  <a:lnTo>
                    <a:pt x="2093" y="879"/>
                  </a:lnTo>
                  <a:lnTo>
                    <a:pt x="2089" y="877"/>
                  </a:lnTo>
                  <a:lnTo>
                    <a:pt x="2080" y="870"/>
                  </a:lnTo>
                  <a:lnTo>
                    <a:pt x="2073" y="869"/>
                  </a:lnTo>
                  <a:lnTo>
                    <a:pt x="2065" y="863"/>
                  </a:lnTo>
                  <a:lnTo>
                    <a:pt x="2056" y="862"/>
                  </a:lnTo>
                  <a:lnTo>
                    <a:pt x="2048" y="857"/>
                  </a:lnTo>
                  <a:lnTo>
                    <a:pt x="2035" y="854"/>
                  </a:lnTo>
                  <a:lnTo>
                    <a:pt x="2024" y="853"/>
                  </a:lnTo>
                  <a:lnTo>
                    <a:pt x="2022" y="857"/>
                  </a:lnTo>
                  <a:lnTo>
                    <a:pt x="2005" y="869"/>
                  </a:lnTo>
                  <a:lnTo>
                    <a:pt x="2003" y="870"/>
                  </a:lnTo>
                  <a:lnTo>
                    <a:pt x="2003" y="874"/>
                  </a:lnTo>
                  <a:lnTo>
                    <a:pt x="2007" y="879"/>
                  </a:lnTo>
                  <a:lnTo>
                    <a:pt x="2011" y="881"/>
                  </a:lnTo>
                  <a:lnTo>
                    <a:pt x="2011" y="886"/>
                  </a:lnTo>
                  <a:lnTo>
                    <a:pt x="2015" y="887"/>
                  </a:lnTo>
                  <a:lnTo>
                    <a:pt x="2014" y="890"/>
                  </a:lnTo>
                  <a:lnTo>
                    <a:pt x="2011" y="894"/>
                  </a:lnTo>
                  <a:lnTo>
                    <a:pt x="2007" y="903"/>
                  </a:lnTo>
                  <a:lnTo>
                    <a:pt x="2005" y="908"/>
                  </a:lnTo>
                  <a:lnTo>
                    <a:pt x="1998" y="917"/>
                  </a:lnTo>
                  <a:lnTo>
                    <a:pt x="2001" y="924"/>
                  </a:lnTo>
                  <a:lnTo>
                    <a:pt x="1998" y="927"/>
                  </a:lnTo>
                  <a:lnTo>
                    <a:pt x="2003" y="935"/>
                  </a:lnTo>
                  <a:lnTo>
                    <a:pt x="2007" y="931"/>
                  </a:lnTo>
                  <a:lnTo>
                    <a:pt x="2010" y="928"/>
                  </a:lnTo>
                  <a:lnTo>
                    <a:pt x="2011" y="928"/>
                  </a:lnTo>
                  <a:lnTo>
                    <a:pt x="2014" y="928"/>
                  </a:lnTo>
                  <a:lnTo>
                    <a:pt x="2014" y="944"/>
                  </a:lnTo>
                  <a:lnTo>
                    <a:pt x="2020" y="944"/>
                  </a:lnTo>
                  <a:lnTo>
                    <a:pt x="2031" y="956"/>
                  </a:lnTo>
                  <a:lnTo>
                    <a:pt x="2028" y="965"/>
                  </a:lnTo>
                  <a:lnTo>
                    <a:pt x="2024" y="965"/>
                  </a:lnTo>
                  <a:lnTo>
                    <a:pt x="2020" y="969"/>
                  </a:lnTo>
                  <a:lnTo>
                    <a:pt x="2027" y="970"/>
                  </a:lnTo>
                  <a:lnTo>
                    <a:pt x="2027" y="973"/>
                  </a:lnTo>
                  <a:lnTo>
                    <a:pt x="2022" y="978"/>
                  </a:lnTo>
                  <a:lnTo>
                    <a:pt x="2015" y="980"/>
                  </a:lnTo>
                  <a:lnTo>
                    <a:pt x="2011" y="982"/>
                  </a:lnTo>
                  <a:lnTo>
                    <a:pt x="2007" y="986"/>
                  </a:lnTo>
                  <a:lnTo>
                    <a:pt x="2001" y="994"/>
                  </a:lnTo>
                  <a:lnTo>
                    <a:pt x="2001" y="1007"/>
                  </a:lnTo>
                  <a:lnTo>
                    <a:pt x="1997" y="1020"/>
                  </a:lnTo>
                  <a:lnTo>
                    <a:pt x="1997" y="1031"/>
                  </a:lnTo>
                  <a:lnTo>
                    <a:pt x="1997" y="1036"/>
                  </a:lnTo>
                  <a:lnTo>
                    <a:pt x="2005" y="1043"/>
                  </a:lnTo>
                  <a:lnTo>
                    <a:pt x="2011" y="1044"/>
                  </a:lnTo>
                  <a:lnTo>
                    <a:pt x="2015" y="1048"/>
                  </a:lnTo>
                  <a:lnTo>
                    <a:pt x="2018" y="1048"/>
                  </a:lnTo>
                  <a:lnTo>
                    <a:pt x="2018" y="1051"/>
                  </a:lnTo>
                  <a:lnTo>
                    <a:pt x="2027" y="1052"/>
                  </a:lnTo>
                  <a:lnTo>
                    <a:pt x="2027" y="1055"/>
                  </a:lnTo>
                  <a:lnTo>
                    <a:pt x="2024" y="1060"/>
                  </a:lnTo>
                  <a:lnTo>
                    <a:pt x="2027" y="1064"/>
                  </a:lnTo>
                  <a:lnTo>
                    <a:pt x="2024" y="1074"/>
                  </a:lnTo>
                  <a:lnTo>
                    <a:pt x="2028" y="1082"/>
                  </a:lnTo>
                  <a:lnTo>
                    <a:pt x="2035" y="1089"/>
                  </a:lnTo>
                  <a:lnTo>
                    <a:pt x="2035" y="1096"/>
                  </a:lnTo>
                  <a:lnTo>
                    <a:pt x="2039" y="1106"/>
                  </a:lnTo>
                  <a:lnTo>
                    <a:pt x="2035" y="1115"/>
                  </a:lnTo>
                  <a:lnTo>
                    <a:pt x="2037" y="1118"/>
                  </a:lnTo>
                  <a:lnTo>
                    <a:pt x="2035" y="1119"/>
                  </a:lnTo>
                  <a:lnTo>
                    <a:pt x="2042" y="1130"/>
                  </a:lnTo>
                  <a:lnTo>
                    <a:pt x="2042" y="1135"/>
                  </a:lnTo>
                  <a:lnTo>
                    <a:pt x="2039" y="1136"/>
                  </a:lnTo>
                  <a:lnTo>
                    <a:pt x="2039" y="1139"/>
                  </a:lnTo>
                  <a:lnTo>
                    <a:pt x="2035" y="1139"/>
                  </a:lnTo>
                  <a:lnTo>
                    <a:pt x="1993" y="1150"/>
                  </a:lnTo>
                  <a:lnTo>
                    <a:pt x="1962" y="1156"/>
                  </a:lnTo>
                  <a:lnTo>
                    <a:pt x="1953" y="1163"/>
                  </a:lnTo>
                  <a:lnTo>
                    <a:pt x="1952" y="1164"/>
                  </a:lnTo>
                  <a:lnTo>
                    <a:pt x="1949" y="1163"/>
                  </a:lnTo>
                  <a:lnTo>
                    <a:pt x="1947" y="1164"/>
                  </a:lnTo>
                  <a:lnTo>
                    <a:pt x="1945" y="1163"/>
                  </a:lnTo>
                  <a:lnTo>
                    <a:pt x="1940" y="1159"/>
                  </a:lnTo>
                  <a:lnTo>
                    <a:pt x="1936" y="1160"/>
                  </a:lnTo>
                  <a:lnTo>
                    <a:pt x="1939" y="1156"/>
                  </a:lnTo>
                  <a:lnTo>
                    <a:pt x="1936" y="1154"/>
                  </a:lnTo>
                  <a:lnTo>
                    <a:pt x="1935" y="1154"/>
                  </a:lnTo>
                  <a:lnTo>
                    <a:pt x="1936" y="1154"/>
                  </a:lnTo>
                  <a:lnTo>
                    <a:pt x="1935" y="1156"/>
                  </a:lnTo>
                  <a:lnTo>
                    <a:pt x="1932" y="1156"/>
                  </a:lnTo>
                  <a:lnTo>
                    <a:pt x="1932" y="1159"/>
                  </a:lnTo>
                  <a:lnTo>
                    <a:pt x="1930" y="1159"/>
                  </a:lnTo>
                  <a:lnTo>
                    <a:pt x="1930" y="1160"/>
                  </a:lnTo>
                  <a:lnTo>
                    <a:pt x="1928" y="1159"/>
                  </a:lnTo>
                  <a:lnTo>
                    <a:pt x="1926" y="1163"/>
                  </a:lnTo>
                  <a:lnTo>
                    <a:pt x="1928" y="1163"/>
                  </a:lnTo>
                  <a:lnTo>
                    <a:pt x="1926" y="1163"/>
                  </a:lnTo>
                  <a:lnTo>
                    <a:pt x="1926" y="1164"/>
                  </a:lnTo>
                  <a:lnTo>
                    <a:pt x="1928" y="1164"/>
                  </a:lnTo>
                  <a:lnTo>
                    <a:pt x="1926" y="1164"/>
                  </a:lnTo>
                  <a:lnTo>
                    <a:pt x="1928" y="1167"/>
                  </a:lnTo>
                  <a:lnTo>
                    <a:pt x="1926" y="1167"/>
                  </a:lnTo>
                  <a:lnTo>
                    <a:pt x="1928" y="1167"/>
                  </a:lnTo>
                  <a:lnTo>
                    <a:pt x="1926" y="1168"/>
                  </a:lnTo>
                  <a:lnTo>
                    <a:pt x="1923" y="1168"/>
                  </a:lnTo>
                  <a:lnTo>
                    <a:pt x="1921" y="1167"/>
                  </a:lnTo>
                  <a:lnTo>
                    <a:pt x="1921" y="1168"/>
                  </a:lnTo>
                  <a:lnTo>
                    <a:pt x="1921" y="1171"/>
                  </a:lnTo>
                  <a:lnTo>
                    <a:pt x="1919" y="1171"/>
                  </a:lnTo>
                  <a:lnTo>
                    <a:pt x="1916" y="1171"/>
                  </a:lnTo>
                  <a:lnTo>
                    <a:pt x="1916" y="1173"/>
                  </a:lnTo>
                  <a:lnTo>
                    <a:pt x="1915" y="1173"/>
                  </a:lnTo>
                  <a:lnTo>
                    <a:pt x="1915" y="1176"/>
                  </a:lnTo>
                  <a:lnTo>
                    <a:pt x="1912" y="1177"/>
                  </a:lnTo>
                  <a:lnTo>
                    <a:pt x="1911" y="1180"/>
                  </a:lnTo>
                  <a:lnTo>
                    <a:pt x="1911" y="1181"/>
                  </a:lnTo>
                  <a:lnTo>
                    <a:pt x="1908" y="1181"/>
                  </a:lnTo>
                  <a:lnTo>
                    <a:pt x="1906" y="1181"/>
                  </a:lnTo>
                  <a:lnTo>
                    <a:pt x="1904" y="1181"/>
                  </a:lnTo>
                  <a:lnTo>
                    <a:pt x="1899" y="1184"/>
                  </a:lnTo>
                  <a:lnTo>
                    <a:pt x="1898" y="1181"/>
                  </a:lnTo>
                  <a:lnTo>
                    <a:pt x="1891" y="1181"/>
                  </a:lnTo>
                  <a:lnTo>
                    <a:pt x="1891" y="1180"/>
                  </a:lnTo>
                  <a:lnTo>
                    <a:pt x="1891" y="1181"/>
                  </a:lnTo>
                  <a:lnTo>
                    <a:pt x="1889" y="1180"/>
                  </a:lnTo>
                  <a:lnTo>
                    <a:pt x="1889" y="1181"/>
                  </a:lnTo>
                  <a:lnTo>
                    <a:pt x="1887" y="1181"/>
                  </a:lnTo>
                  <a:lnTo>
                    <a:pt x="1885" y="1181"/>
                  </a:lnTo>
                  <a:lnTo>
                    <a:pt x="1885" y="1184"/>
                  </a:lnTo>
                  <a:lnTo>
                    <a:pt x="1885" y="1181"/>
                  </a:lnTo>
                  <a:lnTo>
                    <a:pt x="1885" y="1185"/>
                  </a:lnTo>
                  <a:lnTo>
                    <a:pt x="1881" y="1188"/>
                  </a:lnTo>
                  <a:lnTo>
                    <a:pt x="1882" y="1188"/>
                  </a:lnTo>
                  <a:lnTo>
                    <a:pt x="1878" y="1188"/>
                  </a:lnTo>
                  <a:lnTo>
                    <a:pt x="1878" y="1185"/>
                  </a:lnTo>
                  <a:lnTo>
                    <a:pt x="1877" y="1185"/>
                  </a:lnTo>
                  <a:lnTo>
                    <a:pt x="1874" y="1181"/>
                  </a:lnTo>
                  <a:lnTo>
                    <a:pt x="1872" y="1184"/>
                  </a:lnTo>
                  <a:lnTo>
                    <a:pt x="1872" y="1181"/>
                  </a:lnTo>
                  <a:lnTo>
                    <a:pt x="1870" y="1181"/>
                  </a:lnTo>
                  <a:lnTo>
                    <a:pt x="1870" y="1180"/>
                  </a:lnTo>
                  <a:lnTo>
                    <a:pt x="1865" y="1180"/>
                  </a:lnTo>
                  <a:lnTo>
                    <a:pt x="1865" y="1177"/>
                  </a:lnTo>
                  <a:lnTo>
                    <a:pt x="1863" y="1177"/>
                  </a:lnTo>
                  <a:lnTo>
                    <a:pt x="1863" y="1176"/>
                  </a:lnTo>
                  <a:lnTo>
                    <a:pt x="1861" y="1176"/>
                  </a:lnTo>
                  <a:lnTo>
                    <a:pt x="1861" y="1173"/>
                  </a:lnTo>
                  <a:lnTo>
                    <a:pt x="1861" y="1171"/>
                  </a:lnTo>
                  <a:lnTo>
                    <a:pt x="1861" y="1167"/>
                  </a:lnTo>
                  <a:lnTo>
                    <a:pt x="1861" y="1164"/>
                  </a:lnTo>
                  <a:lnTo>
                    <a:pt x="1861" y="1163"/>
                  </a:lnTo>
                  <a:lnTo>
                    <a:pt x="1863" y="1163"/>
                  </a:lnTo>
                  <a:lnTo>
                    <a:pt x="1863" y="1160"/>
                  </a:lnTo>
                  <a:lnTo>
                    <a:pt x="1863" y="1159"/>
                  </a:lnTo>
                  <a:lnTo>
                    <a:pt x="1861" y="1156"/>
                  </a:lnTo>
                  <a:lnTo>
                    <a:pt x="1865" y="1156"/>
                  </a:lnTo>
                  <a:lnTo>
                    <a:pt x="1865" y="1154"/>
                  </a:lnTo>
                  <a:lnTo>
                    <a:pt x="1865" y="1151"/>
                  </a:lnTo>
                  <a:lnTo>
                    <a:pt x="1863" y="1151"/>
                  </a:lnTo>
                  <a:lnTo>
                    <a:pt x="1863" y="1150"/>
                  </a:lnTo>
                  <a:lnTo>
                    <a:pt x="1865" y="1147"/>
                  </a:lnTo>
                  <a:lnTo>
                    <a:pt x="1861" y="1147"/>
                  </a:lnTo>
                  <a:lnTo>
                    <a:pt x="1863" y="1144"/>
                  </a:lnTo>
                  <a:lnTo>
                    <a:pt x="1861" y="1143"/>
                  </a:lnTo>
                  <a:lnTo>
                    <a:pt x="1861" y="1139"/>
                  </a:lnTo>
                  <a:lnTo>
                    <a:pt x="1858" y="1139"/>
                  </a:lnTo>
                  <a:lnTo>
                    <a:pt x="1861" y="1139"/>
                  </a:lnTo>
                  <a:lnTo>
                    <a:pt x="1863" y="1135"/>
                  </a:lnTo>
                  <a:lnTo>
                    <a:pt x="1863" y="1132"/>
                  </a:lnTo>
                  <a:lnTo>
                    <a:pt x="1861" y="1132"/>
                  </a:lnTo>
                  <a:lnTo>
                    <a:pt x="1863" y="1130"/>
                  </a:lnTo>
                  <a:lnTo>
                    <a:pt x="1863" y="1127"/>
                  </a:lnTo>
                  <a:lnTo>
                    <a:pt x="1863" y="1126"/>
                  </a:lnTo>
                  <a:lnTo>
                    <a:pt x="1863" y="1123"/>
                  </a:lnTo>
                  <a:lnTo>
                    <a:pt x="1863" y="1122"/>
                  </a:lnTo>
                  <a:lnTo>
                    <a:pt x="1865" y="1119"/>
                  </a:lnTo>
                  <a:lnTo>
                    <a:pt x="1867" y="1119"/>
                  </a:lnTo>
                  <a:lnTo>
                    <a:pt x="1867" y="1115"/>
                  </a:lnTo>
                  <a:lnTo>
                    <a:pt x="1870" y="1115"/>
                  </a:lnTo>
                  <a:lnTo>
                    <a:pt x="1870" y="1113"/>
                  </a:lnTo>
                  <a:lnTo>
                    <a:pt x="1872" y="1110"/>
                  </a:lnTo>
                  <a:lnTo>
                    <a:pt x="1874" y="1105"/>
                  </a:lnTo>
                  <a:lnTo>
                    <a:pt x="1877" y="1105"/>
                  </a:lnTo>
                  <a:lnTo>
                    <a:pt x="1877" y="1102"/>
                  </a:lnTo>
                  <a:lnTo>
                    <a:pt x="1877" y="1101"/>
                  </a:lnTo>
                  <a:lnTo>
                    <a:pt x="1878" y="1098"/>
                  </a:lnTo>
                  <a:lnTo>
                    <a:pt x="1878" y="1096"/>
                  </a:lnTo>
                  <a:lnTo>
                    <a:pt x="1878" y="1098"/>
                  </a:lnTo>
                  <a:lnTo>
                    <a:pt x="1878" y="1093"/>
                  </a:lnTo>
                  <a:lnTo>
                    <a:pt x="1881" y="1093"/>
                  </a:lnTo>
                  <a:lnTo>
                    <a:pt x="1881" y="1091"/>
                  </a:lnTo>
                  <a:lnTo>
                    <a:pt x="1878" y="1089"/>
                  </a:lnTo>
                  <a:lnTo>
                    <a:pt x="1878" y="1085"/>
                  </a:lnTo>
                  <a:lnTo>
                    <a:pt x="1881" y="1081"/>
                  </a:lnTo>
                  <a:lnTo>
                    <a:pt x="1881" y="1077"/>
                  </a:lnTo>
                  <a:lnTo>
                    <a:pt x="1878" y="1074"/>
                  </a:lnTo>
                  <a:lnTo>
                    <a:pt x="1877" y="1074"/>
                  </a:lnTo>
                  <a:lnTo>
                    <a:pt x="1874" y="1072"/>
                  </a:lnTo>
                  <a:lnTo>
                    <a:pt x="1877" y="1069"/>
                  </a:lnTo>
                  <a:lnTo>
                    <a:pt x="1877" y="1065"/>
                  </a:lnTo>
                  <a:lnTo>
                    <a:pt x="1877" y="1061"/>
                  </a:lnTo>
                  <a:lnTo>
                    <a:pt x="1874" y="1057"/>
                  </a:lnTo>
                  <a:lnTo>
                    <a:pt x="1878" y="1047"/>
                  </a:lnTo>
                  <a:lnTo>
                    <a:pt x="1881" y="1044"/>
                  </a:lnTo>
                  <a:lnTo>
                    <a:pt x="1878" y="1043"/>
                  </a:lnTo>
                  <a:lnTo>
                    <a:pt x="1877" y="1043"/>
                  </a:lnTo>
                  <a:lnTo>
                    <a:pt x="1870" y="1040"/>
                  </a:lnTo>
                  <a:lnTo>
                    <a:pt x="1861" y="1040"/>
                  </a:lnTo>
                  <a:lnTo>
                    <a:pt x="1858" y="1038"/>
                  </a:lnTo>
                  <a:lnTo>
                    <a:pt x="1858" y="1036"/>
                  </a:lnTo>
                  <a:lnTo>
                    <a:pt x="1857" y="1036"/>
                  </a:lnTo>
                  <a:lnTo>
                    <a:pt x="1853" y="1028"/>
                  </a:lnTo>
                  <a:lnTo>
                    <a:pt x="1848" y="1028"/>
                  </a:lnTo>
                  <a:lnTo>
                    <a:pt x="1848" y="1014"/>
                  </a:lnTo>
                  <a:lnTo>
                    <a:pt x="1823" y="1014"/>
                  </a:lnTo>
                  <a:lnTo>
                    <a:pt x="1800" y="1014"/>
                  </a:lnTo>
                  <a:lnTo>
                    <a:pt x="1771" y="1014"/>
                  </a:lnTo>
                  <a:lnTo>
                    <a:pt x="1734" y="1014"/>
                  </a:lnTo>
                  <a:lnTo>
                    <a:pt x="1653" y="1014"/>
                  </a:lnTo>
                  <a:lnTo>
                    <a:pt x="1646" y="1014"/>
                  </a:lnTo>
                  <a:lnTo>
                    <a:pt x="1599" y="1014"/>
                  </a:lnTo>
                  <a:lnTo>
                    <a:pt x="1599" y="1019"/>
                  </a:lnTo>
                  <a:lnTo>
                    <a:pt x="1599" y="1052"/>
                  </a:lnTo>
                  <a:lnTo>
                    <a:pt x="1595" y="1052"/>
                  </a:lnTo>
                  <a:lnTo>
                    <a:pt x="1591" y="1060"/>
                  </a:lnTo>
                  <a:lnTo>
                    <a:pt x="1588" y="1065"/>
                  </a:lnTo>
                  <a:lnTo>
                    <a:pt x="1585" y="1074"/>
                  </a:lnTo>
                  <a:lnTo>
                    <a:pt x="1585" y="1081"/>
                  </a:lnTo>
                  <a:lnTo>
                    <a:pt x="1591" y="1082"/>
                  </a:lnTo>
                  <a:lnTo>
                    <a:pt x="1595" y="1081"/>
                  </a:lnTo>
                  <a:lnTo>
                    <a:pt x="1597" y="1085"/>
                  </a:lnTo>
                  <a:lnTo>
                    <a:pt x="1599" y="1093"/>
                  </a:lnTo>
                  <a:lnTo>
                    <a:pt x="1597" y="1098"/>
                  </a:lnTo>
                  <a:lnTo>
                    <a:pt x="1595" y="1098"/>
                  </a:lnTo>
                  <a:lnTo>
                    <a:pt x="1588" y="1106"/>
                  </a:lnTo>
                  <a:lnTo>
                    <a:pt x="1585" y="1110"/>
                  </a:lnTo>
                  <a:lnTo>
                    <a:pt x="1577" y="1113"/>
                  </a:lnTo>
                  <a:lnTo>
                    <a:pt x="1573" y="1119"/>
                  </a:lnTo>
                  <a:lnTo>
                    <a:pt x="1573" y="1122"/>
                  </a:lnTo>
                  <a:lnTo>
                    <a:pt x="1573" y="1126"/>
                  </a:lnTo>
                  <a:lnTo>
                    <a:pt x="1575" y="1136"/>
                  </a:lnTo>
                  <a:lnTo>
                    <a:pt x="1577" y="1139"/>
                  </a:lnTo>
                  <a:lnTo>
                    <a:pt x="1575" y="1140"/>
                  </a:lnTo>
                  <a:lnTo>
                    <a:pt x="1575" y="1143"/>
                  </a:lnTo>
                  <a:lnTo>
                    <a:pt x="1575" y="1147"/>
                  </a:lnTo>
                  <a:lnTo>
                    <a:pt x="1577" y="1147"/>
                  </a:lnTo>
                  <a:lnTo>
                    <a:pt x="1577" y="1151"/>
                  </a:lnTo>
                  <a:lnTo>
                    <a:pt x="1575" y="1151"/>
                  </a:lnTo>
                  <a:lnTo>
                    <a:pt x="1575" y="1154"/>
                  </a:lnTo>
                  <a:lnTo>
                    <a:pt x="1577" y="1156"/>
                  </a:lnTo>
                  <a:lnTo>
                    <a:pt x="1580" y="1154"/>
                  </a:lnTo>
                  <a:lnTo>
                    <a:pt x="1584" y="1156"/>
                  </a:lnTo>
                  <a:lnTo>
                    <a:pt x="1584" y="1159"/>
                  </a:lnTo>
                  <a:lnTo>
                    <a:pt x="1584" y="1163"/>
                  </a:lnTo>
                  <a:lnTo>
                    <a:pt x="1580" y="1167"/>
                  </a:lnTo>
                  <a:lnTo>
                    <a:pt x="1581" y="1168"/>
                  </a:lnTo>
                  <a:lnTo>
                    <a:pt x="1580" y="1176"/>
                  </a:lnTo>
                  <a:lnTo>
                    <a:pt x="1577" y="1180"/>
                  </a:lnTo>
                  <a:lnTo>
                    <a:pt x="1577" y="1185"/>
                  </a:lnTo>
                  <a:lnTo>
                    <a:pt x="1575" y="1192"/>
                  </a:lnTo>
                  <a:lnTo>
                    <a:pt x="1575" y="1194"/>
                  </a:lnTo>
                  <a:lnTo>
                    <a:pt x="1635" y="1194"/>
                  </a:lnTo>
                  <a:lnTo>
                    <a:pt x="1653" y="1194"/>
                  </a:lnTo>
                  <a:lnTo>
                    <a:pt x="1657" y="1194"/>
                  </a:lnTo>
                  <a:lnTo>
                    <a:pt x="1683" y="1194"/>
                  </a:lnTo>
                  <a:lnTo>
                    <a:pt x="1721" y="1194"/>
                  </a:lnTo>
                  <a:lnTo>
                    <a:pt x="1765" y="1192"/>
                  </a:lnTo>
                  <a:lnTo>
                    <a:pt x="1783" y="1192"/>
                  </a:lnTo>
                  <a:lnTo>
                    <a:pt x="1882" y="1192"/>
                  </a:lnTo>
                  <a:lnTo>
                    <a:pt x="1882" y="1194"/>
                  </a:lnTo>
                  <a:lnTo>
                    <a:pt x="1882" y="1197"/>
                  </a:lnTo>
                  <a:lnTo>
                    <a:pt x="1881" y="1198"/>
                  </a:lnTo>
                  <a:lnTo>
                    <a:pt x="1882" y="1201"/>
                  </a:lnTo>
                  <a:lnTo>
                    <a:pt x="1882" y="1202"/>
                  </a:lnTo>
                  <a:lnTo>
                    <a:pt x="1881" y="1202"/>
                  </a:lnTo>
                  <a:lnTo>
                    <a:pt x="1881" y="1205"/>
                  </a:lnTo>
                  <a:lnTo>
                    <a:pt x="1878" y="1208"/>
                  </a:lnTo>
                  <a:lnTo>
                    <a:pt x="1878" y="1205"/>
                  </a:lnTo>
                  <a:lnTo>
                    <a:pt x="1877" y="1205"/>
                  </a:lnTo>
                  <a:lnTo>
                    <a:pt x="1877" y="1208"/>
                  </a:lnTo>
                  <a:lnTo>
                    <a:pt x="1874" y="1205"/>
                  </a:lnTo>
                  <a:lnTo>
                    <a:pt x="1874" y="1208"/>
                  </a:lnTo>
                  <a:lnTo>
                    <a:pt x="1874" y="1209"/>
                  </a:lnTo>
                  <a:lnTo>
                    <a:pt x="1874" y="1212"/>
                  </a:lnTo>
                  <a:lnTo>
                    <a:pt x="1872" y="1214"/>
                  </a:lnTo>
                  <a:lnTo>
                    <a:pt x="1874" y="1217"/>
                  </a:lnTo>
                  <a:lnTo>
                    <a:pt x="1872" y="1217"/>
                  </a:lnTo>
                  <a:lnTo>
                    <a:pt x="1872" y="1218"/>
                  </a:lnTo>
                  <a:lnTo>
                    <a:pt x="1867" y="1221"/>
                  </a:lnTo>
                  <a:lnTo>
                    <a:pt x="1870" y="1222"/>
                  </a:lnTo>
                  <a:lnTo>
                    <a:pt x="1870" y="1225"/>
                  </a:lnTo>
                  <a:lnTo>
                    <a:pt x="1872" y="1225"/>
                  </a:lnTo>
                  <a:lnTo>
                    <a:pt x="1870" y="1226"/>
                  </a:lnTo>
                  <a:lnTo>
                    <a:pt x="1872" y="1229"/>
                  </a:lnTo>
                  <a:lnTo>
                    <a:pt x="1870" y="1231"/>
                  </a:lnTo>
                  <a:lnTo>
                    <a:pt x="1872" y="1231"/>
                  </a:lnTo>
                  <a:lnTo>
                    <a:pt x="1874" y="1234"/>
                  </a:lnTo>
                  <a:lnTo>
                    <a:pt x="1874" y="1235"/>
                  </a:lnTo>
                  <a:lnTo>
                    <a:pt x="1872" y="1238"/>
                  </a:lnTo>
                  <a:lnTo>
                    <a:pt x="1874" y="1238"/>
                  </a:lnTo>
                  <a:lnTo>
                    <a:pt x="1877" y="1242"/>
                  </a:lnTo>
                  <a:lnTo>
                    <a:pt x="1874" y="1242"/>
                  </a:lnTo>
                  <a:lnTo>
                    <a:pt x="1877" y="1243"/>
                  </a:lnTo>
                  <a:lnTo>
                    <a:pt x="1878" y="1246"/>
                  </a:lnTo>
                  <a:lnTo>
                    <a:pt x="1877" y="1246"/>
                  </a:lnTo>
                  <a:lnTo>
                    <a:pt x="1878" y="1252"/>
                  </a:lnTo>
                  <a:lnTo>
                    <a:pt x="1877" y="1259"/>
                  </a:lnTo>
                  <a:lnTo>
                    <a:pt x="1874" y="1259"/>
                  </a:lnTo>
                  <a:lnTo>
                    <a:pt x="1874" y="1262"/>
                  </a:lnTo>
                  <a:lnTo>
                    <a:pt x="1870" y="1263"/>
                  </a:lnTo>
                  <a:lnTo>
                    <a:pt x="1867" y="1267"/>
                  </a:lnTo>
                  <a:lnTo>
                    <a:pt x="1870" y="1270"/>
                  </a:lnTo>
                  <a:lnTo>
                    <a:pt x="1867" y="1272"/>
                  </a:lnTo>
                  <a:lnTo>
                    <a:pt x="1867" y="1276"/>
                  </a:lnTo>
                  <a:lnTo>
                    <a:pt x="1865" y="1279"/>
                  </a:lnTo>
                  <a:lnTo>
                    <a:pt x="1863" y="1284"/>
                  </a:lnTo>
                  <a:lnTo>
                    <a:pt x="1861" y="1284"/>
                  </a:lnTo>
                  <a:lnTo>
                    <a:pt x="1858" y="1289"/>
                  </a:lnTo>
                  <a:lnTo>
                    <a:pt x="1853" y="1300"/>
                  </a:lnTo>
                  <a:lnTo>
                    <a:pt x="1848" y="1301"/>
                  </a:lnTo>
                  <a:lnTo>
                    <a:pt x="1846" y="1304"/>
                  </a:lnTo>
                  <a:lnTo>
                    <a:pt x="1844" y="1306"/>
                  </a:lnTo>
                  <a:lnTo>
                    <a:pt x="1846" y="1314"/>
                  </a:lnTo>
                  <a:lnTo>
                    <a:pt x="1844" y="1321"/>
                  </a:lnTo>
                  <a:lnTo>
                    <a:pt x="1840" y="1324"/>
                  </a:lnTo>
                  <a:lnTo>
                    <a:pt x="1837" y="1328"/>
                  </a:lnTo>
                  <a:lnTo>
                    <a:pt x="1836" y="1330"/>
                  </a:lnTo>
                  <a:lnTo>
                    <a:pt x="1836" y="1337"/>
                  </a:lnTo>
                  <a:lnTo>
                    <a:pt x="1836" y="1341"/>
                  </a:lnTo>
                  <a:lnTo>
                    <a:pt x="1836" y="1342"/>
                  </a:lnTo>
                  <a:lnTo>
                    <a:pt x="1837" y="1345"/>
                  </a:lnTo>
                  <a:lnTo>
                    <a:pt x="1840" y="1349"/>
                  </a:lnTo>
                  <a:lnTo>
                    <a:pt x="1840" y="1354"/>
                  </a:lnTo>
                  <a:lnTo>
                    <a:pt x="1844" y="1354"/>
                  </a:lnTo>
                  <a:lnTo>
                    <a:pt x="1841" y="1355"/>
                  </a:lnTo>
                  <a:lnTo>
                    <a:pt x="1844" y="1358"/>
                  </a:lnTo>
                  <a:lnTo>
                    <a:pt x="1844" y="1355"/>
                  </a:lnTo>
                  <a:lnTo>
                    <a:pt x="1846" y="1358"/>
                  </a:lnTo>
                  <a:lnTo>
                    <a:pt x="1848" y="1355"/>
                  </a:lnTo>
                  <a:lnTo>
                    <a:pt x="1850" y="1358"/>
                  </a:lnTo>
                  <a:lnTo>
                    <a:pt x="1848" y="1359"/>
                  </a:lnTo>
                  <a:lnTo>
                    <a:pt x="1850" y="1359"/>
                  </a:lnTo>
                  <a:lnTo>
                    <a:pt x="1848" y="1362"/>
                  </a:lnTo>
                  <a:lnTo>
                    <a:pt x="1850" y="1362"/>
                  </a:lnTo>
                  <a:lnTo>
                    <a:pt x="1848" y="1364"/>
                  </a:lnTo>
                  <a:lnTo>
                    <a:pt x="1853" y="1364"/>
                  </a:lnTo>
                  <a:lnTo>
                    <a:pt x="1854" y="1364"/>
                  </a:lnTo>
                  <a:lnTo>
                    <a:pt x="1854" y="1366"/>
                  </a:lnTo>
                  <a:lnTo>
                    <a:pt x="1857" y="1368"/>
                  </a:lnTo>
                  <a:lnTo>
                    <a:pt x="1857" y="1366"/>
                  </a:lnTo>
                  <a:lnTo>
                    <a:pt x="1861" y="1366"/>
                  </a:lnTo>
                  <a:lnTo>
                    <a:pt x="1861" y="1371"/>
                  </a:lnTo>
                  <a:lnTo>
                    <a:pt x="1861" y="1372"/>
                  </a:lnTo>
                  <a:lnTo>
                    <a:pt x="1863" y="1372"/>
                  </a:lnTo>
                  <a:lnTo>
                    <a:pt x="1863" y="1371"/>
                  </a:lnTo>
                  <a:lnTo>
                    <a:pt x="1867" y="1368"/>
                  </a:lnTo>
                  <a:lnTo>
                    <a:pt x="1867" y="1371"/>
                  </a:lnTo>
                  <a:lnTo>
                    <a:pt x="1872" y="1371"/>
                  </a:lnTo>
                  <a:lnTo>
                    <a:pt x="1872" y="1372"/>
                  </a:lnTo>
                  <a:lnTo>
                    <a:pt x="1874" y="1372"/>
                  </a:lnTo>
                  <a:lnTo>
                    <a:pt x="1872" y="1372"/>
                  </a:lnTo>
                  <a:lnTo>
                    <a:pt x="1874" y="1375"/>
                  </a:lnTo>
                  <a:lnTo>
                    <a:pt x="1872" y="1378"/>
                  </a:lnTo>
                  <a:lnTo>
                    <a:pt x="1874" y="1379"/>
                  </a:lnTo>
                  <a:lnTo>
                    <a:pt x="1878" y="1375"/>
                  </a:lnTo>
                  <a:lnTo>
                    <a:pt x="1878" y="1372"/>
                  </a:lnTo>
                  <a:lnTo>
                    <a:pt x="1881" y="1375"/>
                  </a:lnTo>
                  <a:lnTo>
                    <a:pt x="1878" y="1379"/>
                  </a:lnTo>
                  <a:lnTo>
                    <a:pt x="1881" y="1378"/>
                  </a:lnTo>
                  <a:lnTo>
                    <a:pt x="1882" y="1382"/>
                  </a:lnTo>
                  <a:lnTo>
                    <a:pt x="1882" y="1383"/>
                  </a:lnTo>
                  <a:lnTo>
                    <a:pt x="1885" y="1382"/>
                  </a:lnTo>
                  <a:lnTo>
                    <a:pt x="1887" y="1382"/>
                  </a:lnTo>
                  <a:lnTo>
                    <a:pt x="1887" y="1386"/>
                  </a:lnTo>
                  <a:lnTo>
                    <a:pt x="1889" y="1383"/>
                  </a:lnTo>
                  <a:lnTo>
                    <a:pt x="1889" y="1386"/>
                  </a:lnTo>
                  <a:lnTo>
                    <a:pt x="1889" y="1388"/>
                  </a:lnTo>
                  <a:lnTo>
                    <a:pt x="1891" y="1388"/>
                  </a:lnTo>
                  <a:lnTo>
                    <a:pt x="1891" y="1392"/>
                  </a:lnTo>
                  <a:lnTo>
                    <a:pt x="1894" y="1395"/>
                  </a:lnTo>
                  <a:lnTo>
                    <a:pt x="1895" y="1392"/>
                  </a:lnTo>
                  <a:lnTo>
                    <a:pt x="1898" y="1390"/>
                  </a:lnTo>
                  <a:lnTo>
                    <a:pt x="1899" y="1395"/>
                  </a:lnTo>
                  <a:lnTo>
                    <a:pt x="1898" y="1395"/>
                  </a:lnTo>
                  <a:lnTo>
                    <a:pt x="1899" y="1395"/>
                  </a:lnTo>
                  <a:lnTo>
                    <a:pt x="1902" y="1396"/>
                  </a:lnTo>
                  <a:lnTo>
                    <a:pt x="1898" y="1399"/>
                  </a:lnTo>
                  <a:lnTo>
                    <a:pt x="1899" y="1400"/>
                  </a:lnTo>
                  <a:lnTo>
                    <a:pt x="1902" y="1399"/>
                  </a:lnTo>
                  <a:lnTo>
                    <a:pt x="1902" y="1405"/>
                  </a:lnTo>
                  <a:lnTo>
                    <a:pt x="1899" y="1407"/>
                  </a:lnTo>
                  <a:lnTo>
                    <a:pt x="1902" y="1407"/>
                  </a:lnTo>
                  <a:lnTo>
                    <a:pt x="1904" y="1407"/>
                  </a:lnTo>
                  <a:lnTo>
                    <a:pt x="1908" y="1409"/>
                  </a:lnTo>
                  <a:lnTo>
                    <a:pt x="1908" y="1413"/>
                  </a:lnTo>
                  <a:lnTo>
                    <a:pt x="1908" y="1416"/>
                  </a:lnTo>
                  <a:lnTo>
                    <a:pt x="1906" y="1416"/>
                  </a:lnTo>
                  <a:lnTo>
                    <a:pt x="1908" y="1417"/>
                  </a:lnTo>
                  <a:lnTo>
                    <a:pt x="1906" y="1420"/>
                  </a:lnTo>
                  <a:lnTo>
                    <a:pt x="1904" y="1424"/>
                  </a:lnTo>
                  <a:lnTo>
                    <a:pt x="1906" y="1426"/>
                  </a:lnTo>
                  <a:lnTo>
                    <a:pt x="1908" y="1426"/>
                  </a:lnTo>
                  <a:lnTo>
                    <a:pt x="1906" y="1426"/>
                  </a:lnTo>
                  <a:lnTo>
                    <a:pt x="1906" y="1431"/>
                  </a:lnTo>
                  <a:lnTo>
                    <a:pt x="1911" y="1431"/>
                  </a:lnTo>
                  <a:lnTo>
                    <a:pt x="1911" y="1433"/>
                  </a:lnTo>
                  <a:lnTo>
                    <a:pt x="1911" y="1436"/>
                  </a:lnTo>
                  <a:lnTo>
                    <a:pt x="1911" y="1437"/>
                  </a:lnTo>
                  <a:lnTo>
                    <a:pt x="1911" y="1440"/>
                  </a:lnTo>
                  <a:lnTo>
                    <a:pt x="1911" y="1441"/>
                  </a:lnTo>
                  <a:lnTo>
                    <a:pt x="1915" y="1444"/>
                  </a:lnTo>
                  <a:lnTo>
                    <a:pt x="1912" y="1446"/>
                  </a:lnTo>
                  <a:lnTo>
                    <a:pt x="1912" y="1448"/>
                  </a:lnTo>
                  <a:lnTo>
                    <a:pt x="1919" y="1446"/>
                  </a:lnTo>
                  <a:lnTo>
                    <a:pt x="1915" y="1450"/>
                  </a:lnTo>
                  <a:lnTo>
                    <a:pt x="1916" y="1457"/>
                  </a:lnTo>
                  <a:lnTo>
                    <a:pt x="1916" y="1458"/>
                  </a:lnTo>
                  <a:lnTo>
                    <a:pt x="1912" y="1458"/>
                  </a:lnTo>
                  <a:lnTo>
                    <a:pt x="1915" y="1463"/>
                  </a:lnTo>
                  <a:lnTo>
                    <a:pt x="1916" y="1463"/>
                  </a:lnTo>
                  <a:lnTo>
                    <a:pt x="1916" y="1465"/>
                  </a:lnTo>
                  <a:lnTo>
                    <a:pt x="1919" y="1465"/>
                  </a:lnTo>
                  <a:lnTo>
                    <a:pt x="1916" y="1467"/>
                  </a:lnTo>
                  <a:lnTo>
                    <a:pt x="1915" y="1467"/>
                  </a:lnTo>
                  <a:lnTo>
                    <a:pt x="1916" y="1470"/>
                  </a:lnTo>
                  <a:lnTo>
                    <a:pt x="1919" y="1470"/>
                  </a:lnTo>
                  <a:lnTo>
                    <a:pt x="1916" y="1474"/>
                  </a:lnTo>
                  <a:lnTo>
                    <a:pt x="1921" y="1471"/>
                  </a:lnTo>
                  <a:lnTo>
                    <a:pt x="1923" y="1471"/>
                  </a:lnTo>
                  <a:lnTo>
                    <a:pt x="1926" y="1475"/>
                  </a:lnTo>
                  <a:lnTo>
                    <a:pt x="1928" y="1475"/>
                  </a:lnTo>
                  <a:lnTo>
                    <a:pt x="1930" y="1478"/>
                  </a:lnTo>
                  <a:lnTo>
                    <a:pt x="1923" y="1480"/>
                  </a:lnTo>
                  <a:lnTo>
                    <a:pt x="1926" y="1482"/>
                  </a:lnTo>
                  <a:lnTo>
                    <a:pt x="1926" y="1484"/>
                  </a:lnTo>
                  <a:lnTo>
                    <a:pt x="1928" y="1482"/>
                  </a:lnTo>
                  <a:lnTo>
                    <a:pt x="1930" y="1484"/>
                  </a:lnTo>
                  <a:lnTo>
                    <a:pt x="1928" y="1487"/>
                  </a:lnTo>
                  <a:lnTo>
                    <a:pt x="1932" y="1489"/>
                  </a:lnTo>
                  <a:lnTo>
                    <a:pt x="1930" y="1491"/>
                  </a:lnTo>
                  <a:lnTo>
                    <a:pt x="1932" y="1494"/>
                  </a:lnTo>
                  <a:lnTo>
                    <a:pt x="1935" y="1491"/>
                  </a:lnTo>
                  <a:lnTo>
                    <a:pt x="1935" y="1494"/>
                  </a:lnTo>
                  <a:lnTo>
                    <a:pt x="1939" y="1495"/>
                  </a:lnTo>
                  <a:lnTo>
                    <a:pt x="1940" y="1498"/>
                  </a:lnTo>
                  <a:lnTo>
                    <a:pt x="1939" y="1499"/>
                  </a:lnTo>
                  <a:lnTo>
                    <a:pt x="1932" y="1502"/>
                  </a:lnTo>
                  <a:lnTo>
                    <a:pt x="1936" y="1502"/>
                  </a:lnTo>
                  <a:lnTo>
                    <a:pt x="1936" y="1504"/>
                  </a:lnTo>
                  <a:lnTo>
                    <a:pt x="1935" y="1504"/>
                  </a:lnTo>
                  <a:lnTo>
                    <a:pt x="1935" y="1506"/>
                  </a:lnTo>
                  <a:lnTo>
                    <a:pt x="1939" y="1504"/>
                  </a:lnTo>
                  <a:lnTo>
                    <a:pt x="1939" y="1506"/>
                  </a:lnTo>
                  <a:lnTo>
                    <a:pt x="1935" y="1508"/>
                  </a:lnTo>
                  <a:lnTo>
                    <a:pt x="1936" y="1511"/>
                  </a:lnTo>
                  <a:lnTo>
                    <a:pt x="1935" y="1511"/>
                  </a:lnTo>
                  <a:lnTo>
                    <a:pt x="1932" y="1511"/>
                  </a:lnTo>
                  <a:lnTo>
                    <a:pt x="1935" y="1512"/>
                  </a:lnTo>
                  <a:lnTo>
                    <a:pt x="1932" y="1512"/>
                  </a:lnTo>
                  <a:lnTo>
                    <a:pt x="1932" y="1515"/>
                  </a:lnTo>
                  <a:lnTo>
                    <a:pt x="1930" y="1512"/>
                  </a:lnTo>
                  <a:lnTo>
                    <a:pt x="1930" y="1515"/>
                  </a:lnTo>
                  <a:lnTo>
                    <a:pt x="1930" y="1512"/>
                  </a:lnTo>
                  <a:lnTo>
                    <a:pt x="1928" y="1515"/>
                  </a:lnTo>
                  <a:lnTo>
                    <a:pt x="1928" y="1516"/>
                  </a:lnTo>
                  <a:lnTo>
                    <a:pt x="1926" y="1516"/>
                  </a:lnTo>
                  <a:lnTo>
                    <a:pt x="1928" y="1519"/>
                  </a:lnTo>
                  <a:lnTo>
                    <a:pt x="1923" y="1516"/>
                  </a:lnTo>
                  <a:lnTo>
                    <a:pt x="1923" y="1515"/>
                  </a:lnTo>
                  <a:lnTo>
                    <a:pt x="1921" y="1515"/>
                  </a:lnTo>
                  <a:lnTo>
                    <a:pt x="1921" y="1521"/>
                  </a:lnTo>
                  <a:lnTo>
                    <a:pt x="1923" y="1521"/>
                  </a:lnTo>
                  <a:lnTo>
                    <a:pt x="1921" y="1523"/>
                  </a:lnTo>
                  <a:lnTo>
                    <a:pt x="1921" y="1521"/>
                  </a:lnTo>
                  <a:lnTo>
                    <a:pt x="1919" y="1523"/>
                  </a:lnTo>
                  <a:lnTo>
                    <a:pt x="1916" y="1523"/>
                  </a:lnTo>
                  <a:lnTo>
                    <a:pt x="1916" y="1525"/>
                  </a:lnTo>
                  <a:lnTo>
                    <a:pt x="1919" y="1525"/>
                  </a:lnTo>
                  <a:lnTo>
                    <a:pt x="1916" y="1528"/>
                  </a:lnTo>
                  <a:lnTo>
                    <a:pt x="1915" y="1525"/>
                  </a:lnTo>
                  <a:lnTo>
                    <a:pt x="1912" y="1528"/>
                  </a:lnTo>
                  <a:lnTo>
                    <a:pt x="1915" y="1529"/>
                  </a:lnTo>
                  <a:lnTo>
                    <a:pt x="1908" y="1528"/>
                  </a:lnTo>
                  <a:lnTo>
                    <a:pt x="1908" y="1529"/>
                  </a:lnTo>
                  <a:lnTo>
                    <a:pt x="1906" y="1529"/>
                  </a:lnTo>
                  <a:lnTo>
                    <a:pt x="1906" y="1532"/>
                  </a:lnTo>
                  <a:lnTo>
                    <a:pt x="1908" y="1532"/>
                  </a:lnTo>
                  <a:lnTo>
                    <a:pt x="1906" y="1532"/>
                  </a:lnTo>
                  <a:lnTo>
                    <a:pt x="1904" y="1529"/>
                  </a:lnTo>
                  <a:lnTo>
                    <a:pt x="1902" y="1532"/>
                  </a:lnTo>
                  <a:lnTo>
                    <a:pt x="1902" y="1529"/>
                  </a:lnTo>
                  <a:lnTo>
                    <a:pt x="1902" y="1536"/>
                  </a:lnTo>
                  <a:lnTo>
                    <a:pt x="1899" y="1536"/>
                  </a:lnTo>
                  <a:lnTo>
                    <a:pt x="1898" y="1533"/>
                  </a:lnTo>
                  <a:lnTo>
                    <a:pt x="1898" y="1536"/>
                  </a:lnTo>
                  <a:lnTo>
                    <a:pt x="1895" y="1533"/>
                  </a:lnTo>
                  <a:lnTo>
                    <a:pt x="1895" y="1540"/>
                  </a:lnTo>
                  <a:lnTo>
                    <a:pt x="1894" y="1536"/>
                  </a:lnTo>
                  <a:lnTo>
                    <a:pt x="1891" y="1540"/>
                  </a:lnTo>
                  <a:lnTo>
                    <a:pt x="1894" y="1542"/>
                  </a:lnTo>
                  <a:lnTo>
                    <a:pt x="1891" y="1542"/>
                  </a:lnTo>
                  <a:lnTo>
                    <a:pt x="1891" y="1545"/>
                  </a:lnTo>
                  <a:lnTo>
                    <a:pt x="1889" y="1547"/>
                  </a:lnTo>
                  <a:lnTo>
                    <a:pt x="1891" y="1552"/>
                  </a:lnTo>
                  <a:lnTo>
                    <a:pt x="1887" y="1549"/>
                  </a:lnTo>
                  <a:lnTo>
                    <a:pt x="1882" y="1552"/>
                  </a:lnTo>
                  <a:lnTo>
                    <a:pt x="1885" y="1553"/>
                  </a:lnTo>
                  <a:lnTo>
                    <a:pt x="1882" y="1556"/>
                  </a:lnTo>
                  <a:lnTo>
                    <a:pt x="1881" y="1552"/>
                  </a:lnTo>
                  <a:lnTo>
                    <a:pt x="1877" y="1553"/>
                  </a:lnTo>
                  <a:lnTo>
                    <a:pt x="1877" y="1552"/>
                  </a:lnTo>
                  <a:lnTo>
                    <a:pt x="1874" y="1553"/>
                  </a:lnTo>
                  <a:lnTo>
                    <a:pt x="1877" y="1556"/>
                  </a:lnTo>
                  <a:lnTo>
                    <a:pt x="1874" y="1557"/>
                  </a:lnTo>
                  <a:lnTo>
                    <a:pt x="1867" y="1557"/>
                  </a:lnTo>
                  <a:lnTo>
                    <a:pt x="1870" y="1560"/>
                  </a:lnTo>
                  <a:lnTo>
                    <a:pt x="1867" y="1562"/>
                  </a:lnTo>
                  <a:lnTo>
                    <a:pt x="1872" y="1564"/>
                  </a:lnTo>
                  <a:lnTo>
                    <a:pt x="1870" y="1564"/>
                  </a:lnTo>
                  <a:lnTo>
                    <a:pt x="1867" y="1564"/>
                  </a:lnTo>
                  <a:lnTo>
                    <a:pt x="1865" y="1564"/>
                  </a:lnTo>
                  <a:lnTo>
                    <a:pt x="1867" y="1566"/>
                  </a:lnTo>
                  <a:lnTo>
                    <a:pt x="1870" y="1569"/>
                  </a:lnTo>
                  <a:lnTo>
                    <a:pt x="1870" y="1570"/>
                  </a:lnTo>
                  <a:lnTo>
                    <a:pt x="1867" y="1570"/>
                  </a:lnTo>
                  <a:lnTo>
                    <a:pt x="1867" y="1569"/>
                  </a:lnTo>
                  <a:lnTo>
                    <a:pt x="1865" y="1570"/>
                  </a:lnTo>
                  <a:lnTo>
                    <a:pt x="1865" y="1573"/>
                  </a:lnTo>
                  <a:lnTo>
                    <a:pt x="1865" y="1574"/>
                  </a:lnTo>
                  <a:lnTo>
                    <a:pt x="1861" y="1574"/>
                  </a:lnTo>
                  <a:lnTo>
                    <a:pt x="1858" y="1574"/>
                  </a:lnTo>
                  <a:lnTo>
                    <a:pt x="1857" y="1577"/>
                  </a:lnTo>
                  <a:lnTo>
                    <a:pt x="1858" y="1581"/>
                  </a:lnTo>
                  <a:lnTo>
                    <a:pt x="1857" y="1581"/>
                  </a:lnTo>
                  <a:lnTo>
                    <a:pt x="1858" y="1583"/>
                  </a:lnTo>
                  <a:lnTo>
                    <a:pt x="1857" y="1586"/>
                  </a:lnTo>
                  <a:lnTo>
                    <a:pt x="1854" y="1583"/>
                  </a:lnTo>
                  <a:lnTo>
                    <a:pt x="1850" y="1583"/>
                  </a:lnTo>
                  <a:lnTo>
                    <a:pt x="1850" y="1586"/>
                  </a:lnTo>
                  <a:lnTo>
                    <a:pt x="1850" y="1587"/>
                  </a:lnTo>
                  <a:lnTo>
                    <a:pt x="1846" y="1587"/>
                  </a:lnTo>
                  <a:lnTo>
                    <a:pt x="1848" y="1590"/>
                  </a:lnTo>
                  <a:lnTo>
                    <a:pt x="1848" y="1591"/>
                  </a:lnTo>
                  <a:lnTo>
                    <a:pt x="1841" y="1594"/>
                  </a:lnTo>
                  <a:lnTo>
                    <a:pt x="1841" y="1596"/>
                  </a:lnTo>
                  <a:lnTo>
                    <a:pt x="1844" y="1596"/>
                  </a:lnTo>
                  <a:lnTo>
                    <a:pt x="1846" y="1598"/>
                  </a:lnTo>
                  <a:lnTo>
                    <a:pt x="1846" y="1600"/>
                  </a:lnTo>
                  <a:lnTo>
                    <a:pt x="1844" y="1603"/>
                  </a:lnTo>
                  <a:lnTo>
                    <a:pt x="1846" y="1607"/>
                  </a:lnTo>
                  <a:lnTo>
                    <a:pt x="1846" y="1610"/>
                  </a:lnTo>
                  <a:lnTo>
                    <a:pt x="1841" y="1607"/>
                  </a:lnTo>
                  <a:lnTo>
                    <a:pt x="1840" y="1610"/>
                  </a:lnTo>
                  <a:lnTo>
                    <a:pt x="1837" y="1610"/>
                  </a:lnTo>
                  <a:lnTo>
                    <a:pt x="1837" y="1611"/>
                  </a:lnTo>
                  <a:lnTo>
                    <a:pt x="1836" y="1611"/>
                  </a:lnTo>
                  <a:lnTo>
                    <a:pt x="1840" y="1615"/>
                  </a:lnTo>
                  <a:lnTo>
                    <a:pt x="1837" y="1618"/>
                  </a:lnTo>
                  <a:lnTo>
                    <a:pt x="1837" y="1615"/>
                  </a:lnTo>
                  <a:lnTo>
                    <a:pt x="1833" y="1615"/>
                  </a:lnTo>
                  <a:lnTo>
                    <a:pt x="1836" y="1618"/>
                  </a:lnTo>
                  <a:lnTo>
                    <a:pt x="1833" y="1620"/>
                  </a:lnTo>
                  <a:lnTo>
                    <a:pt x="1831" y="1615"/>
                  </a:lnTo>
                  <a:lnTo>
                    <a:pt x="1824" y="1618"/>
                  </a:lnTo>
                  <a:lnTo>
                    <a:pt x="1824" y="1615"/>
                  </a:lnTo>
                  <a:lnTo>
                    <a:pt x="1823" y="1615"/>
                  </a:lnTo>
                  <a:lnTo>
                    <a:pt x="1823" y="1614"/>
                  </a:lnTo>
                  <a:lnTo>
                    <a:pt x="1819" y="1611"/>
                  </a:lnTo>
                  <a:lnTo>
                    <a:pt x="1819" y="1610"/>
                  </a:lnTo>
                  <a:lnTo>
                    <a:pt x="1819" y="1614"/>
                  </a:lnTo>
                  <a:lnTo>
                    <a:pt x="1820" y="1614"/>
                  </a:lnTo>
                  <a:lnTo>
                    <a:pt x="1814" y="1618"/>
                  </a:lnTo>
                  <a:lnTo>
                    <a:pt x="1816" y="1620"/>
                  </a:lnTo>
                  <a:lnTo>
                    <a:pt x="1816" y="1627"/>
                  </a:lnTo>
                  <a:lnTo>
                    <a:pt x="1814" y="1628"/>
                  </a:lnTo>
                  <a:lnTo>
                    <a:pt x="1812" y="1627"/>
                  </a:lnTo>
                  <a:lnTo>
                    <a:pt x="1812" y="1628"/>
                  </a:lnTo>
                  <a:lnTo>
                    <a:pt x="1812" y="1631"/>
                  </a:lnTo>
                  <a:lnTo>
                    <a:pt x="1809" y="1631"/>
                  </a:lnTo>
                  <a:lnTo>
                    <a:pt x="1812" y="1632"/>
                  </a:lnTo>
                  <a:lnTo>
                    <a:pt x="1812" y="1635"/>
                  </a:lnTo>
                  <a:lnTo>
                    <a:pt x="1814" y="1635"/>
                  </a:lnTo>
                  <a:lnTo>
                    <a:pt x="1814" y="1637"/>
                  </a:lnTo>
                  <a:lnTo>
                    <a:pt x="1809" y="1637"/>
                  </a:lnTo>
                  <a:lnTo>
                    <a:pt x="1812" y="1639"/>
                  </a:lnTo>
                  <a:lnTo>
                    <a:pt x="1812" y="1641"/>
                  </a:lnTo>
                  <a:lnTo>
                    <a:pt x="1814" y="1641"/>
                  </a:lnTo>
                  <a:lnTo>
                    <a:pt x="1814" y="1644"/>
                  </a:lnTo>
                  <a:lnTo>
                    <a:pt x="1814" y="1648"/>
                  </a:lnTo>
                  <a:lnTo>
                    <a:pt x="1809" y="1648"/>
                  </a:lnTo>
                  <a:lnTo>
                    <a:pt x="1807" y="1652"/>
                  </a:lnTo>
                  <a:lnTo>
                    <a:pt x="1809" y="1652"/>
                  </a:lnTo>
                  <a:lnTo>
                    <a:pt x="1816" y="1654"/>
                  </a:lnTo>
                  <a:lnTo>
                    <a:pt x="1819" y="1659"/>
                  </a:lnTo>
                  <a:lnTo>
                    <a:pt x="1820" y="1661"/>
                  </a:lnTo>
                  <a:lnTo>
                    <a:pt x="1820" y="1665"/>
                  </a:lnTo>
                  <a:lnTo>
                    <a:pt x="1820" y="1672"/>
                  </a:lnTo>
                  <a:lnTo>
                    <a:pt x="1820" y="1673"/>
                  </a:lnTo>
                  <a:lnTo>
                    <a:pt x="1823" y="1673"/>
                  </a:lnTo>
                  <a:lnTo>
                    <a:pt x="1824" y="1676"/>
                  </a:lnTo>
                  <a:lnTo>
                    <a:pt x="1829" y="1669"/>
                  </a:lnTo>
                  <a:lnTo>
                    <a:pt x="1831" y="1678"/>
                  </a:lnTo>
                  <a:lnTo>
                    <a:pt x="1833" y="1678"/>
                  </a:lnTo>
                  <a:lnTo>
                    <a:pt x="1836" y="1678"/>
                  </a:lnTo>
                  <a:lnTo>
                    <a:pt x="1837" y="1676"/>
                  </a:lnTo>
                  <a:lnTo>
                    <a:pt x="1848" y="1673"/>
                  </a:lnTo>
                  <a:lnTo>
                    <a:pt x="1853" y="1672"/>
                  </a:lnTo>
                  <a:lnTo>
                    <a:pt x="1857" y="1672"/>
                  </a:lnTo>
                  <a:lnTo>
                    <a:pt x="1861" y="1673"/>
                  </a:lnTo>
                  <a:lnTo>
                    <a:pt x="1867" y="1676"/>
                  </a:lnTo>
                  <a:lnTo>
                    <a:pt x="1874" y="1673"/>
                  </a:lnTo>
                  <a:lnTo>
                    <a:pt x="1878" y="1676"/>
                  </a:lnTo>
                  <a:lnTo>
                    <a:pt x="1881" y="1680"/>
                  </a:lnTo>
                  <a:lnTo>
                    <a:pt x="1882" y="1685"/>
                  </a:lnTo>
                  <a:lnTo>
                    <a:pt x="1889" y="1690"/>
                  </a:lnTo>
                  <a:lnTo>
                    <a:pt x="1894" y="1697"/>
                  </a:lnTo>
                  <a:lnTo>
                    <a:pt x="1895" y="1702"/>
                  </a:lnTo>
                  <a:lnTo>
                    <a:pt x="1895" y="1706"/>
                  </a:lnTo>
                  <a:lnTo>
                    <a:pt x="1895" y="1712"/>
                  </a:lnTo>
                  <a:lnTo>
                    <a:pt x="1891" y="1712"/>
                  </a:lnTo>
                  <a:lnTo>
                    <a:pt x="1891" y="1717"/>
                  </a:lnTo>
                  <a:lnTo>
                    <a:pt x="1891" y="1719"/>
                  </a:lnTo>
                  <a:lnTo>
                    <a:pt x="1894" y="1719"/>
                  </a:lnTo>
                  <a:lnTo>
                    <a:pt x="1894" y="1721"/>
                  </a:lnTo>
                  <a:lnTo>
                    <a:pt x="1894" y="1723"/>
                  </a:lnTo>
                  <a:lnTo>
                    <a:pt x="1889" y="1727"/>
                  </a:lnTo>
                  <a:lnTo>
                    <a:pt x="1885" y="1727"/>
                  </a:lnTo>
                  <a:lnTo>
                    <a:pt x="1885" y="1730"/>
                  </a:lnTo>
                  <a:lnTo>
                    <a:pt x="1882" y="1730"/>
                  </a:lnTo>
                  <a:lnTo>
                    <a:pt x="1881" y="1731"/>
                  </a:lnTo>
                  <a:lnTo>
                    <a:pt x="1881" y="1736"/>
                  </a:lnTo>
                  <a:lnTo>
                    <a:pt x="1878" y="1740"/>
                  </a:lnTo>
                  <a:lnTo>
                    <a:pt x="1874" y="1744"/>
                  </a:lnTo>
                  <a:lnTo>
                    <a:pt x="1872" y="1747"/>
                  </a:lnTo>
                  <a:lnTo>
                    <a:pt x="1872" y="1748"/>
                  </a:lnTo>
                  <a:lnTo>
                    <a:pt x="1874" y="1751"/>
                  </a:lnTo>
                  <a:lnTo>
                    <a:pt x="1874" y="1753"/>
                  </a:lnTo>
                  <a:lnTo>
                    <a:pt x="1872" y="1755"/>
                  </a:lnTo>
                  <a:lnTo>
                    <a:pt x="1872" y="1757"/>
                  </a:lnTo>
                  <a:lnTo>
                    <a:pt x="1867" y="1760"/>
                  </a:lnTo>
                  <a:lnTo>
                    <a:pt x="1867" y="1761"/>
                  </a:lnTo>
                  <a:lnTo>
                    <a:pt x="1870" y="1764"/>
                  </a:lnTo>
                  <a:lnTo>
                    <a:pt x="1867" y="1765"/>
                  </a:lnTo>
                  <a:lnTo>
                    <a:pt x="1865" y="1765"/>
                  </a:lnTo>
                  <a:lnTo>
                    <a:pt x="1870" y="1768"/>
                  </a:lnTo>
                  <a:lnTo>
                    <a:pt x="1867" y="1768"/>
                  </a:lnTo>
                  <a:lnTo>
                    <a:pt x="1865" y="1769"/>
                  </a:lnTo>
                  <a:lnTo>
                    <a:pt x="1863" y="1772"/>
                  </a:lnTo>
                  <a:lnTo>
                    <a:pt x="1861" y="1775"/>
                  </a:lnTo>
                  <a:lnTo>
                    <a:pt x="1863" y="1777"/>
                  </a:lnTo>
                  <a:lnTo>
                    <a:pt x="1865" y="1781"/>
                  </a:lnTo>
                  <a:lnTo>
                    <a:pt x="1865" y="1784"/>
                  </a:lnTo>
                  <a:lnTo>
                    <a:pt x="1865" y="1785"/>
                  </a:lnTo>
                  <a:lnTo>
                    <a:pt x="1867" y="1788"/>
                  </a:lnTo>
                  <a:lnTo>
                    <a:pt x="1865" y="1792"/>
                  </a:lnTo>
                  <a:lnTo>
                    <a:pt x="1867" y="1794"/>
                  </a:lnTo>
                  <a:lnTo>
                    <a:pt x="1865" y="1794"/>
                  </a:lnTo>
                  <a:lnTo>
                    <a:pt x="1867" y="1796"/>
                  </a:lnTo>
                  <a:lnTo>
                    <a:pt x="1870" y="1796"/>
                  </a:lnTo>
                  <a:lnTo>
                    <a:pt x="1872" y="1798"/>
                  </a:lnTo>
                  <a:lnTo>
                    <a:pt x="1870" y="1801"/>
                  </a:lnTo>
                  <a:lnTo>
                    <a:pt x="1872" y="1801"/>
                  </a:lnTo>
                  <a:lnTo>
                    <a:pt x="1870" y="1802"/>
                  </a:lnTo>
                  <a:lnTo>
                    <a:pt x="1872" y="1805"/>
                  </a:lnTo>
                  <a:lnTo>
                    <a:pt x="1870" y="1805"/>
                  </a:lnTo>
                  <a:lnTo>
                    <a:pt x="1872" y="1806"/>
                  </a:lnTo>
                  <a:lnTo>
                    <a:pt x="1872" y="1809"/>
                  </a:lnTo>
                  <a:lnTo>
                    <a:pt x="1874" y="1809"/>
                  </a:lnTo>
                  <a:lnTo>
                    <a:pt x="1874" y="1813"/>
                  </a:lnTo>
                  <a:lnTo>
                    <a:pt x="1881" y="1818"/>
                  </a:lnTo>
                  <a:lnTo>
                    <a:pt x="1881" y="1822"/>
                  </a:lnTo>
                  <a:lnTo>
                    <a:pt x="1878" y="1822"/>
                  </a:lnTo>
                  <a:lnTo>
                    <a:pt x="1878" y="1823"/>
                  </a:lnTo>
                  <a:lnTo>
                    <a:pt x="1878" y="1827"/>
                  </a:lnTo>
                  <a:lnTo>
                    <a:pt x="1881" y="1827"/>
                  </a:lnTo>
                  <a:lnTo>
                    <a:pt x="1881" y="1830"/>
                  </a:lnTo>
                  <a:lnTo>
                    <a:pt x="1885" y="1833"/>
                  </a:lnTo>
                  <a:lnTo>
                    <a:pt x="1887" y="1835"/>
                  </a:lnTo>
                  <a:lnTo>
                    <a:pt x="1885" y="1837"/>
                  </a:lnTo>
                  <a:lnTo>
                    <a:pt x="1887" y="1839"/>
                  </a:lnTo>
                  <a:lnTo>
                    <a:pt x="1885" y="1839"/>
                  </a:lnTo>
                  <a:lnTo>
                    <a:pt x="1887" y="1839"/>
                  </a:lnTo>
                  <a:lnTo>
                    <a:pt x="1889" y="1843"/>
                  </a:lnTo>
                  <a:lnTo>
                    <a:pt x="1889" y="1847"/>
                  </a:lnTo>
                  <a:lnTo>
                    <a:pt x="1887" y="1850"/>
                  </a:lnTo>
                  <a:lnTo>
                    <a:pt x="1885" y="1850"/>
                  </a:lnTo>
                  <a:lnTo>
                    <a:pt x="1882" y="1850"/>
                  </a:lnTo>
                  <a:lnTo>
                    <a:pt x="1885" y="1854"/>
                  </a:lnTo>
                  <a:lnTo>
                    <a:pt x="1881" y="1852"/>
                  </a:lnTo>
                  <a:lnTo>
                    <a:pt x="1878" y="1852"/>
                  </a:lnTo>
                  <a:lnTo>
                    <a:pt x="1872" y="1856"/>
                  </a:lnTo>
                  <a:lnTo>
                    <a:pt x="1870" y="1859"/>
                  </a:lnTo>
                  <a:lnTo>
                    <a:pt x="1865" y="1856"/>
                  </a:lnTo>
                  <a:lnTo>
                    <a:pt x="1865" y="1860"/>
                  </a:lnTo>
                  <a:lnTo>
                    <a:pt x="1867" y="1860"/>
                  </a:lnTo>
                  <a:lnTo>
                    <a:pt x="1867" y="1863"/>
                  </a:lnTo>
                  <a:lnTo>
                    <a:pt x="1863" y="1864"/>
                  </a:lnTo>
                  <a:lnTo>
                    <a:pt x="1863" y="1867"/>
                  </a:lnTo>
                  <a:lnTo>
                    <a:pt x="1858" y="1867"/>
                  </a:lnTo>
                  <a:lnTo>
                    <a:pt x="1857" y="1868"/>
                  </a:lnTo>
                  <a:lnTo>
                    <a:pt x="1854" y="1867"/>
                  </a:lnTo>
                  <a:lnTo>
                    <a:pt x="1854" y="1871"/>
                  </a:lnTo>
                  <a:lnTo>
                    <a:pt x="1850" y="1873"/>
                  </a:lnTo>
                  <a:lnTo>
                    <a:pt x="1854" y="1873"/>
                  </a:lnTo>
                  <a:lnTo>
                    <a:pt x="1854" y="1876"/>
                  </a:lnTo>
                  <a:lnTo>
                    <a:pt x="1850" y="1876"/>
                  </a:lnTo>
                  <a:lnTo>
                    <a:pt x="1848" y="1877"/>
                  </a:lnTo>
                  <a:lnTo>
                    <a:pt x="1848" y="1876"/>
                  </a:lnTo>
                  <a:lnTo>
                    <a:pt x="1844" y="1876"/>
                  </a:lnTo>
                  <a:lnTo>
                    <a:pt x="1841" y="1880"/>
                  </a:lnTo>
                  <a:lnTo>
                    <a:pt x="1844" y="1881"/>
                  </a:lnTo>
                  <a:lnTo>
                    <a:pt x="1844" y="1884"/>
                  </a:lnTo>
                  <a:lnTo>
                    <a:pt x="1841" y="1884"/>
                  </a:lnTo>
                  <a:lnTo>
                    <a:pt x="1840" y="1881"/>
                  </a:lnTo>
                  <a:lnTo>
                    <a:pt x="1837" y="1881"/>
                  </a:lnTo>
                  <a:lnTo>
                    <a:pt x="1833" y="1887"/>
                  </a:lnTo>
                  <a:lnTo>
                    <a:pt x="1831" y="1887"/>
                  </a:lnTo>
                  <a:lnTo>
                    <a:pt x="1831" y="1888"/>
                  </a:lnTo>
                  <a:lnTo>
                    <a:pt x="1827" y="1887"/>
                  </a:lnTo>
                  <a:lnTo>
                    <a:pt x="1827" y="1888"/>
                  </a:lnTo>
                  <a:lnTo>
                    <a:pt x="1824" y="1891"/>
                  </a:lnTo>
                  <a:lnTo>
                    <a:pt x="1827" y="1893"/>
                  </a:lnTo>
                  <a:lnTo>
                    <a:pt x="1824" y="1893"/>
                  </a:lnTo>
                  <a:lnTo>
                    <a:pt x="1823" y="1895"/>
                  </a:lnTo>
                  <a:lnTo>
                    <a:pt x="1820" y="1893"/>
                  </a:lnTo>
                  <a:lnTo>
                    <a:pt x="1816" y="1895"/>
                  </a:lnTo>
                  <a:lnTo>
                    <a:pt x="1816" y="1900"/>
                  </a:lnTo>
                  <a:lnTo>
                    <a:pt x="1812" y="1901"/>
                  </a:lnTo>
                  <a:lnTo>
                    <a:pt x="1812" y="1904"/>
                  </a:lnTo>
                  <a:lnTo>
                    <a:pt x="1812" y="1905"/>
                  </a:lnTo>
                  <a:lnTo>
                    <a:pt x="1809" y="1904"/>
                  </a:lnTo>
                  <a:lnTo>
                    <a:pt x="1809" y="1901"/>
                  </a:lnTo>
                  <a:lnTo>
                    <a:pt x="1809" y="1895"/>
                  </a:lnTo>
                  <a:lnTo>
                    <a:pt x="1809" y="1893"/>
                  </a:lnTo>
                  <a:lnTo>
                    <a:pt x="1807" y="1893"/>
                  </a:lnTo>
                  <a:lnTo>
                    <a:pt x="1803" y="1897"/>
                  </a:lnTo>
                  <a:lnTo>
                    <a:pt x="1800" y="1897"/>
                  </a:lnTo>
                  <a:lnTo>
                    <a:pt x="1799" y="1901"/>
                  </a:lnTo>
                  <a:lnTo>
                    <a:pt x="1796" y="1904"/>
                  </a:lnTo>
                  <a:lnTo>
                    <a:pt x="1792" y="1904"/>
                  </a:lnTo>
                  <a:lnTo>
                    <a:pt x="1796" y="1905"/>
                  </a:lnTo>
                  <a:lnTo>
                    <a:pt x="1795" y="1905"/>
                  </a:lnTo>
                  <a:lnTo>
                    <a:pt x="1792" y="1905"/>
                  </a:lnTo>
                  <a:lnTo>
                    <a:pt x="1788" y="1910"/>
                  </a:lnTo>
                  <a:lnTo>
                    <a:pt x="1788" y="1912"/>
                  </a:lnTo>
                  <a:lnTo>
                    <a:pt x="1788" y="1914"/>
                  </a:lnTo>
                  <a:lnTo>
                    <a:pt x="1788" y="1917"/>
                  </a:lnTo>
                  <a:lnTo>
                    <a:pt x="1786" y="1914"/>
                  </a:lnTo>
                  <a:lnTo>
                    <a:pt x="1786" y="1912"/>
                  </a:lnTo>
                  <a:lnTo>
                    <a:pt x="1782" y="1914"/>
                  </a:lnTo>
                  <a:lnTo>
                    <a:pt x="1783" y="1918"/>
                  </a:lnTo>
                  <a:lnTo>
                    <a:pt x="1779" y="1921"/>
                  </a:lnTo>
                  <a:lnTo>
                    <a:pt x="1778" y="1922"/>
                  </a:lnTo>
                  <a:lnTo>
                    <a:pt x="1779" y="1925"/>
                  </a:lnTo>
                  <a:lnTo>
                    <a:pt x="1782" y="1929"/>
                  </a:lnTo>
                  <a:lnTo>
                    <a:pt x="1786" y="1931"/>
                  </a:lnTo>
                  <a:lnTo>
                    <a:pt x="1782" y="1935"/>
                  </a:lnTo>
                  <a:lnTo>
                    <a:pt x="1782" y="1938"/>
                  </a:lnTo>
                  <a:lnTo>
                    <a:pt x="1779" y="1938"/>
                  </a:lnTo>
                  <a:lnTo>
                    <a:pt x="1775" y="1939"/>
                  </a:lnTo>
                  <a:lnTo>
                    <a:pt x="1775" y="1938"/>
                  </a:lnTo>
                  <a:lnTo>
                    <a:pt x="1773" y="1935"/>
                  </a:lnTo>
                  <a:lnTo>
                    <a:pt x="1771" y="1935"/>
                  </a:lnTo>
                  <a:lnTo>
                    <a:pt x="1766" y="1946"/>
                  </a:lnTo>
                  <a:lnTo>
                    <a:pt x="1765" y="1946"/>
                  </a:lnTo>
                  <a:lnTo>
                    <a:pt x="1762" y="1946"/>
                  </a:lnTo>
                  <a:lnTo>
                    <a:pt x="1762" y="1949"/>
                  </a:lnTo>
                  <a:lnTo>
                    <a:pt x="1758" y="1953"/>
                  </a:lnTo>
                  <a:lnTo>
                    <a:pt x="1755" y="1953"/>
                  </a:lnTo>
                  <a:lnTo>
                    <a:pt x="1754" y="1953"/>
                  </a:lnTo>
                  <a:lnTo>
                    <a:pt x="1754" y="1949"/>
                  </a:lnTo>
                  <a:lnTo>
                    <a:pt x="1745" y="1949"/>
                  </a:lnTo>
                  <a:lnTo>
                    <a:pt x="1747" y="1953"/>
                  </a:lnTo>
                  <a:lnTo>
                    <a:pt x="1745" y="1953"/>
                  </a:lnTo>
                  <a:lnTo>
                    <a:pt x="1742" y="1955"/>
                  </a:lnTo>
                  <a:lnTo>
                    <a:pt x="1741" y="1959"/>
                  </a:lnTo>
                  <a:lnTo>
                    <a:pt x="1742" y="1962"/>
                  </a:lnTo>
                  <a:lnTo>
                    <a:pt x="1742" y="1963"/>
                  </a:lnTo>
                  <a:lnTo>
                    <a:pt x="1738" y="1963"/>
                  </a:lnTo>
                  <a:lnTo>
                    <a:pt x="1737" y="1966"/>
                  </a:lnTo>
                  <a:lnTo>
                    <a:pt x="1732" y="1967"/>
                  </a:lnTo>
                  <a:lnTo>
                    <a:pt x="1730" y="1966"/>
                  </a:lnTo>
                  <a:lnTo>
                    <a:pt x="1728" y="1966"/>
                  </a:lnTo>
                  <a:lnTo>
                    <a:pt x="1725" y="1963"/>
                  </a:lnTo>
                  <a:lnTo>
                    <a:pt x="1728" y="1962"/>
                  </a:lnTo>
                  <a:lnTo>
                    <a:pt x="1725" y="1962"/>
                  </a:lnTo>
                  <a:lnTo>
                    <a:pt x="1724" y="1959"/>
                  </a:lnTo>
                  <a:lnTo>
                    <a:pt x="1721" y="1962"/>
                  </a:lnTo>
                  <a:lnTo>
                    <a:pt x="1717" y="1963"/>
                  </a:lnTo>
                  <a:lnTo>
                    <a:pt x="1717" y="1967"/>
                  </a:lnTo>
                  <a:lnTo>
                    <a:pt x="1715" y="1972"/>
                  </a:lnTo>
                  <a:lnTo>
                    <a:pt x="1717" y="1975"/>
                  </a:lnTo>
                  <a:lnTo>
                    <a:pt x="1717" y="1976"/>
                  </a:lnTo>
                  <a:lnTo>
                    <a:pt x="1715" y="1976"/>
                  </a:lnTo>
                  <a:lnTo>
                    <a:pt x="1711" y="1975"/>
                  </a:lnTo>
                  <a:lnTo>
                    <a:pt x="1708" y="1972"/>
                  </a:lnTo>
                  <a:lnTo>
                    <a:pt x="1707" y="1975"/>
                  </a:lnTo>
                  <a:lnTo>
                    <a:pt x="1707" y="1976"/>
                  </a:lnTo>
                  <a:lnTo>
                    <a:pt x="1704" y="1979"/>
                  </a:lnTo>
                  <a:lnTo>
                    <a:pt x="1707" y="1980"/>
                  </a:lnTo>
                  <a:lnTo>
                    <a:pt x="1707" y="1983"/>
                  </a:lnTo>
                  <a:lnTo>
                    <a:pt x="1704" y="1984"/>
                  </a:lnTo>
                  <a:lnTo>
                    <a:pt x="1703" y="1984"/>
                  </a:lnTo>
                  <a:lnTo>
                    <a:pt x="1700" y="1983"/>
                  </a:lnTo>
                  <a:lnTo>
                    <a:pt x="1697" y="1984"/>
                  </a:lnTo>
                  <a:lnTo>
                    <a:pt x="1689" y="1980"/>
                  </a:lnTo>
                  <a:lnTo>
                    <a:pt x="1687" y="1983"/>
                  </a:lnTo>
                  <a:lnTo>
                    <a:pt x="1684" y="1989"/>
                  </a:lnTo>
                  <a:lnTo>
                    <a:pt x="1683" y="1989"/>
                  </a:lnTo>
                  <a:lnTo>
                    <a:pt x="1679" y="1992"/>
                  </a:lnTo>
                  <a:lnTo>
                    <a:pt x="1676" y="1993"/>
                  </a:lnTo>
                  <a:lnTo>
                    <a:pt x="1674" y="1992"/>
                  </a:lnTo>
                  <a:lnTo>
                    <a:pt x="1674" y="1984"/>
                  </a:lnTo>
                  <a:lnTo>
                    <a:pt x="1672" y="1984"/>
                  </a:lnTo>
                  <a:lnTo>
                    <a:pt x="1670" y="1984"/>
                  </a:lnTo>
                  <a:lnTo>
                    <a:pt x="1670" y="1980"/>
                  </a:lnTo>
                  <a:lnTo>
                    <a:pt x="1670" y="1976"/>
                  </a:lnTo>
                  <a:lnTo>
                    <a:pt x="1670" y="1975"/>
                  </a:lnTo>
                  <a:lnTo>
                    <a:pt x="1663" y="1979"/>
                  </a:lnTo>
                  <a:lnTo>
                    <a:pt x="1662" y="1979"/>
                  </a:lnTo>
                  <a:lnTo>
                    <a:pt x="1659" y="1976"/>
                  </a:lnTo>
                  <a:lnTo>
                    <a:pt x="1659" y="1975"/>
                  </a:lnTo>
                  <a:lnTo>
                    <a:pt x="1655" y="1972"/>
                  </a:lnTo>
                  <a:lnTo>
                    <a:pt x="1650" y="1970"/>
                  </a:lnTo>
                  <a:lnTo>
                    <a:pt x="1649" y="1966"/>
                  </a:lnTo>
                  <a:lnTo>
                    <a:pt x="1646" y="1963"/>
                  </a:lnTo>
                  <a:lnTo>
                    <a:pt x="1645" y="1963"/>
                  </a:lnTo>
                  <a:lnTo>
                    <a:pt x="1642" y="1967"/>
                  </a:lnTo>
                  <a:lnTo>
                    <a:pt x="1639" y="1970"/>
                  </a:lnTo>
                  <a:lnTo>
                    <a:pt x="1635" y="1970"/>
                  </a:lnTo>
                  <a:lnTo>
                    <a:pt x="1633" y="1970"/>
                  </a:lnTo>
                  <a:lnTo>
                    <a:pt x="1626" y="1967"/>
                  </a:lnTo>
                  <a:lnTo>
                    <a:pt x="1622" y="1966"/>
                  </a:lnTo>
                  <a:lnTo>
                    <a:pt x="1616" y="1963"/>
                  </a:lnTo>
                  <a:lnTo>
                    <a:pt x="1616" y="1959"/>
                  </a:lnTo>
                  <a:lnTo>
                    <a:pt x="1612" y="1955"/>
                  </a:lnTo>
                  <a:lnTo>
                    <a:pt x="1612" y="1951"/>
                  </a:lnTo>
                  <a:lnTo>
                    <a:pt x="1608" y="1951"/>
                  </a:lnTo>
                  <a:lnTo>
                    <a:pt x="1601" y="1949"/>
                  </a:lnTo>
                  <a:lnTo>
                    <a:pt x="1592" y="1949"/>
                  </a:lnTo>
                  <a:lnTo>
                    <a:pt x="1591" y="1946"/>
                  </a:lnTo>
                  <a:lnTo>
                    <a:pt x="1591" y="1942"/>
                  </a:lnTo>
                  <a:lnTo>
                    <a:pt x="1581" y="1942"/>
                  </a:lnTo>
                  <a:lnTo>
                    <a:pt x="1580" y="1938"/>
                  </a:lnTo>
                  <a:lnTo>
                    <a:pt x="1577" y="1938"/>
                  </a:lnTo>
                  <a:lnTo>
                    <a:pt x="1575" y="1938"/>
                  </a:lnTo>
                  <a:lnTo>
                    <a:pt x="1571" y="1942"/>
                  </a:lnTo>
                  <a:lnTo>
                    <a:pt x="1563" y="1949"/>
                  </a:lnTo>
                  <a:lnTo>
                    <a:pt x="1563" y="1951"/>
                  </a:lnTo>
                  <a:lnTo>
                    <a:pt x="1567" y="1953"/>
                  </a:lnTo>
                  <a:lnTo>
                    <a:pt x="1567" y="1955"/>
                  </a:lnTo>
                  <a:lnTo>
                    <a:pt x="1564" y="1955"/>
                  </a:lnTo>
                  <a:lnTo>
                    <a:pt x="1560" y="1955"/>
                  </a:lnTo>
                  <a:lnTo>
                    <a:pt x="1558" y="1951"/>
                  </a:lnTo>
                  <a:lnTo>
                    <a:pt x="1556" y="1951"/>
                  </a:lnTo>
                  <a:lnTo>
                    <a:pt x="1554" y="1951"/>
                  </a:lnTo>
                  <a:lnTo>
                    <a:pt x="1551" y="1949"/>
                  </a:lnTo>
                  <a:lnTo>
                    <a:pt x="1547" y="1951"/>
                  </a:lnTo>
                  <a:lnTo>
                    <a:pt x="1537" y="1951"/>
                  </a:lnTo>
                  <a:lnTo>
                    <a:pt x="1534" y="1951"/>
                  </a:lnTo>
                  <a:lnTo>
                    <a:pt x="1534" y="1946"/>
                  </a:lnTo>
                  <a:lnTo>
                    <a:pt x="1533" y="1946"/>
                  </a:lnTo>
                  <a:lnTo>
                    <a:pt x="1530" y="1946"/>
                  </a:lnTo>
                  <a:lnTo>
                    <a:pt x="1526" y="1949"/>
                  </a:lnTo>
                  <a:lnTo>
                    <a:pt x="1522" y="1946"/>
                  </a:lnTo>
                  <a:lnTo>
                    <a:pt x="1510" y="1953"/>
                  </a:lnTo>
                  <a:lnTo>
                    <a:pt x="1509" y="1951"/>
                  </a:lnTo>
                  <a:lnTo>
                    <a:pt x="1510" y="1946"/>
                  </a:lnTo>
                  <a:lnTo>
                    <a:pt x="1509" y="1945"/>
                  </a:lnTo>
                  <a:lnTo>
                    <a:pt x="1506" y="1945"/>
                  </a:lnTo>
                  <a:lnTo>
                    <a:pt x="1500" y="1949"/>
                  </a:lnTo>
                  <a:lnTo>
                    <a:pt x="1496" y="1945"/>
                  </a:lnTo>
                  <a:lnTo>
                    <a:pt x="1489" y="1945"/>
                  </a:lnTo>
                  <a:lnTo>
                    <a:pt x="1488" y="1942"/>
                  </a:lnTo>
                  <a:lnTo>
                    <a:pt x="1488" y="1938"/>
                  </a:lnTo>
                  <a:lnTo>
                    <a:pt x="1485" y="1935"/>
                  </a:lnTo>
                  <a:lnTo>
                    <a:pt x="1479" y="1935"/>
                  </a:lnTo>
                  <a:lnTo>
                    <a:pt x="1476" y="1938"/>
                  </a:lnTo>
                  <a:lnTo>
                    <a:pt x="1474" y="1938"/>
                  </a:lnTo>
                  <a:lnTo>
                    <a:pt x="1461" y="1935"/>
                  </a:lnTo>
                  <a:lnTo>
                    <a:pt x="1459" y="1938"/>
                  </a:lnTo>
                  <a:lnTo>
                    <a:pt x="1459" y="1939"/>
                  </a:lnTo>
                  <a:lnTo>
                    <a:pt x="1459" y="1942"/>
                  </a:lnTo>
                  <a:lnTo>
                    <a:pt x="1455" y="1942"/>
                  </a:lnTo>
                  <a:lnTo>
                    <a:pt x="1451" y="1942"/>
                  </a:lnTo>
                  <a:lnTo>
                    <a:pt x="1447" y="1942"/>
                  </a:lnTo>
                  <a:lnTo>
                    <a:pt x="1442" y="1945"/>
                  </a:lnTo>
                  <a:lnTo>
                    <a:pt x="1438" y="1942"/>
                  </a:lnTo>
                  <a:lnTo>
                    <a:pt x="1431" y="1945"/>
                  </a:lnTo>
                  <a:lnTo>
                    <a:pt x="1425" y="1942"/>
                  </a:lnTo>
                  <a:lnTo>
                    <a:pt x="1418" y="1946"/>
                  </a:lnTo>
                  <a:lnTo>
                    <a:pt x="1414" y="1945"/>
                  </a:lnTo>
                  <a:lnTo>
                    <a:pt x="1410" y="1946"/>
                  </a:lnTo>
                  <a:lnTo>
                    <a:pt x="1406" y="1953"/>
                  </a:lnTo>
                  <a:lnTo>
                    <a:pt x="1401" y="1953"/>
                  </a:lnTo>
                  <a:lnTo>
                    <a:pt x="1399" y="1942"/>
                  </a:lnTo>
                  <a:lnTo>
                    <a:pt x="1397" y="1939"/>
                  </a:lnTo>
                  <a:lnTo>
                    <a:pt x="1386" y="1938"/>
                  </a:lnTo>
                  <a:lnTo>
                    <a:pt x="1384" y="1934"/>
                  </a:lnTo>
                  <a:lnTo>
                    <a:pt x="1376" y="1934"/>
                  </a:lnTo>
                  <a:lnTo>
                    <a:pt x="1373" y="1929"/>
                  </a:lnTo>
                  <a:lnTo>
                    <a:pt x="1368" y="1929"/>
                  </a:lnTo>
                  <a:lnTo>
                    <a:pt x="1360" y="1935"/>
                  </a:lnTo>
                  <a:lnTo>
                    <a:pt x="1356" y="1938"/>
                  </a:lnTo>
                  <a:lnTo>
                    <a:pt x="1353" y="1939"/>
                  </a:lnTo>
                  <a:lnTo>
                    <a:pt x="1352" y="1939"/>
                  </a:lnTo>
                  <a:lnTo>
                    <a:pt x="1352" y="1946"/>
                  </a:lnTo>
                  <a:lnTo>
                    <a:pt x="1349" y="1946"/>
                  </a:lnTo>
                  <a:lnTo>
                    <a:pt x="1348" y="1951"/>
                  </a:lnTo>
                  <a:lnTo>
                    <a:pt x="1345" y="1951"/>
                  </a:lnTo>
                  <a:lnTo>
                    <a:pt x="1339" y="1949"/>
                  </a:lnTo>
                  <a:lnTo>
                    <a:pt x="1332" y="1953"/>
                  </a:lnTo>
                  <a:lnTo>
                    <a:pt x="1332" y="1958"/>
                  </a:lnTo>
                  <a:lnTo>
                    <a:pt x="1331" y="1962"/>
                  </a:lnTo>
                  <a:lnTo>
                    <a:pt x="1322" y="1966"/>
                  </a:lnTo>
                  <a:lnTo>
                    <a:pt x="1322" y="1963"/>
                  </a:lnTo>
                  <a:lnTo>
                    <a:pt x="1318" y="1963"/>
                  </a:lnTo>
                  <a:lnTo>
                    <a:pt x="1315" y="1962"/>
                  </a:lnTo>
                  <a:lnTo>
                    <a:pt x="1311" y="1962"/>
                  </a:lnTo>
                  <a:lnTo>
                    <a:pt x="1311" y="1959"/>
                  </a:lnTo>
                  <a:lnTo>
                    <a:pt x="1314" y="1958"/>
                  </a:lnTo>
                  <a:lnTo>
                    <a:pt x="1314" y="1955"/>
                  </a:lnTo>
                  <a:lnTo>
                    <a:pt x="1307" y="1955"/>
                  </a:lnTo>
                  <a:lnTo>
                    <a:pt x="1298" y="1962"/>
                  </a:lnTo>
                  <a:lnTo>
                    <a:pt x="1295" y="1963"/>
                  </a:lnTo>
                  <a:lnTo>
                    <a:pt x="1287" y="1966"/>
                  </a:lnTo>
                  <a:lnTo>
                    <a:pt x="1281" y="1963"/>
                  </a:lnTo>
                  <a:lnTo>
                    <a:pt x="1278" y="1966"/>
                  </a:lnTo>
                  <a:lnTo>
                    <a:pt x="1278" y="1967"/>
                  </a:lnTo>
                  <a:lnTo>
                    <a:pt x="1285" y="1972"/>
                  </a:lnTo>
                  <a:lnTo>
                    <a:pt x="1285" y="1975"/>
                  </a:lnTo>
                  <a:lnTo>
                    <a:pt x="1285" y="1976"/>
                  </a:lnTo>
                  <a:lnTo>
                    <a:pt x="1283" y="1979"/>
                  </a:lnTo>
                  <a:lnTo>
                    <a:pt x="1278" y="1980"/>
                  </a:lnTo>
                  <a:lnTo>
                    <a:pt x="1274" y="1984"/>
                  </a:lnTo>
                  <a:lnTo>
                    <a:pt x="1270" y="1993"/>
                  </a:lnTo>
                  <a:lnTo>
                    <a:pt x="1268" y="2000"/>
                  </a:lnTo>
                  <a:lnTo>
                    <a:pt x="1261" y="2003"/>
                  </a:lnTo>
                  <a:lnTo>
                    <a:pt x="1260" y="2003"/>
                  </a:lnTo>
                  <a:lnTo>
                    <a:pt x="1257" y="2004"/>
                  </a:lnTo>
                  <a:lnTo>
                    <a:pt x="1256" y="2007"/>
                  </a:lnTo>
                  <a:lnTo>
                    <a:pt x="1253" y="2013"/>
                  </a:lnTo>
                  <a:lnTo>
                    <a:pt x="1252" y="2016"/>
                  </a:lnTo>
                  <a:lnTo>
                    <a:pt x="1244" y="2013"/>
                  </a:lnTo>
                  <a:lnTo>
                    <a:pt x="1242" y="2013"/>
                  </a:lnTo>
                  <a:lnTo>
                    <a:pt x="1237" y="2024"/>
                  </a:lnTo>
                  <a:lnTo>
                    <a:pt x="1232" y="2030"/>
                  </a:lnTo>
                  <a:lnTo>
                    <a:pt x="1229" y="2037"/>
                  </a:lnTo>
                  <a:lnTo>
                    <a:pt x="1227" y="2038"/>
                  </a:lnTo>
                  <a:lnTo>
                    <a:pt x="1220" y="2041"/>
                  </a:lnTo>
                  <a:lnTo>
                    <a:pt x="1216" y="2038"/>
                  </a:lnTo>
                  <a:lnTo>
                    <a:pt x="1215" y="2038"/>
                  </a:lnTo>
                  <a:lnTo>
                    <a:pt x="1211" y="2028"/>
                  </a:lnTo>
                  <a:lnTo>
                    <a:pt x="1195" y="2013"/>
                  </a:lnTo>
                  <a:lnTo>
                    <a:pt x="1192" y="2007"/>
                  </a:lnTo>
                  <a:lnTo>
                    <a:pt x="1192" y="2003"/>
                  </a:lnTo>
                  <a:lnTo>
                    <a:pt x="1192" y="1996"/>
                  </a:lnTo>
                  <a:lnTo>
                    <a:pt x="1192" y="1993"/>
                  </a:lnTo>
                  <a:lnTo>
                    <a:pt x="1191" y="1992"/>
                  </a:lnTo>
                  <a:lnTo>
                    <a:pt x="1188" y="1992"/>
                  </a:lnTo>
                  <a:lnTo>
                    <a:pt x="1182" y="1989"/>
                  </a:lnTo>
                  <a:lnTo>
                    <a:pt x="1178" y="1992"/>
                  </a:lnTo>
                  <a:lnTo>
                    <a:pt x="1175" y="1992"/>
                  </a:lnTo>
                  <a:lnTo>
                    <a:pt x="1174" y="1993"/>
                  </a:lnTo>
                  <a:lnTo>
                    <a:pt x="1175" y="2003"/>
                  </a:lnTo>
                  <a:lnTo>
                    <a:pt x="1174" y="2004"/>
                  </a:lnTo>
                  <a:lnTo>
                    <a:pt x="1174" y="2007"/>
                  </a:lnTo>
                  <a:lnTo>
                    <a:pt x="1171" y="2007"/>
                  </a:lnTo>
                  <a:lnTo>
                    <a:pt x="1169" y="2009"/>
                  </a:lnTo>
                  <a:lnTo>
                    <a:pt x="1165" y="2007"/>
                  </a:lnTo>
                  <a:lnTo>
                    <a:pt x="1148" y="2009"/>
                  </a:lnTo>
                  <a:lnTo>
                    <a:pt x="1141" y="2011"/>
                  </a:lnTo>
                  <a:lnTo>
                    <a:pt x="1141" y="2013"/>
                  </a:lnTo>
                  <a:lnTo>
                    <a:pt x="1140" y="2016"/>
                  </a:lnTo>
                  <a:lnTo>
                    <a:pt x="1145" y="2021"/>
                  </a:lnTo>
                  <a:lnTo>
                    <a:pt x="1144" y="2025"/>
                  </a:lnTo>
                  <a:lnTo>
                    <a:pt x="1141" y="2025"/>
                  </a:lnTo>
                  <a:lnTo>
                    <a:pt x="1134" y="2021"/>
                  </a:lnTo>
                  <a:lnTo>
                    <a:pt x="1133" y="2021"/>
                  </a:lnTo>
                  <a:lnTo>
                    <a:pt x="1128" y="2021"/>
                  </a:lnTo>
                  <a:lnTo>
                    <a:pt x="1124" y="2024"/>
                  </a:lnTo>
                  <a:lnTo>
                    <a:pt x="1117" y="2028"/>
                  </a:lnTo>
                  <a:lnTo>
                    <a:pt x="1113" y="2030"/>
                  </a:lnTo>
                  <a:lnTo>
                    <a:pt x="1111" y="2030"/>
                  </a:lnTo>
                  <a:lnTo>
                    <a:pt x="1107" y="2028"/>
                  </a:lnTo>
                  <a:lnTo>
                    <a:pt x="1103" y="2030"/>
                  </a:lnTo>
                  <a:lnTo>
                    <a:pt x="1100" y="2034"/>
                  </a:lnTo>
                  <a:lnTo>
                    <a:pt x="1099" y="2038"/>
                  </a:lnTo>
                  <a:lnTo>
                    <a:pt x="1096" y="2038"/>
                  </a:lnTo>
                  <a:lnTo>
                    <a:pt x="1095" y="2038"/>
                  </a:lnTo>
                  <a:lnTo>
                    <a:pt x="1087" y="2037"/>
                  </a:lnTo>
                  <a:lnTo>
                    <a:pt x="1082" y="2037"/>
                  </a:lnTo>
                  <a:lnTo>
                    <a:pt x="1076" y="2033"/>
                  </a:lnTo>
                  <a:lnTo>
                    <a:pt x="1072" y="2033"/>
                  </a:lnTo>
                  <a:lnTo>
                    <a:pt x="1070" y="2030"/>
                  </a:lnTo>
                  <a:lnTo>
                    <a:pt x="1068" y="2028"/>
                  </a:lnTo>
                  <a:lnTo>
                    <a:pt x="1066" y="2028"/>
                  </a:lnTo>
                  <a:lnTo>
                    <a:pt x="1059" y="2033"/>
                  </a:lnTo>
                  <a:lnTo>
                    <a:pt x="1051" y="2033"/>
                  </a:lnTo>
                  <a:lnTo>
                    <a:pt x="1038" y="2030"/>
                  </a:lnTo>
                  <a:lnTo>
                    <a:pt x="1037" y="2025"/>
                  </a:lnTo>
                  <a:lnTo>
                    <a:pt x="1025" y="2025"/>
                  </a:lnTo>
                  <a:lnTo>
                    <a:pt x="1021" y="2025"/>
                  </a:lnTo>
                  <a:lnTo>
                    <a:pt x="1018" y="2028"/>
                  </a:lnTo>
                  <a:lnTo>
                    <a:pt x="1014" y="2038"/>
                  </a:lnTo>
                  <a:lnTo>
                    <a:pt x="1010" y="2042"/>
                  </a:lnTo>
                  <a:lnTo>
                    <a:pt x="1004" y="2050"/>
                  </a:lnTo>
                  <a:lnTo>
                    <a:pt x="979" y="2045"/>
                  </a:lnTo>
                  <a:lnTo>
                    <a:pt x="967" y="2051"/>
                  </a:lnTo>
                  <a:lnTo>
                    <a:pt x="960" y="2051"/>
                  </a:lnTo>
                  <a:lnTo>
                    <a:pt x="950" y="2050"/>
                  </a:lnTo>
                  <a:lnTo>
                    <a:pt x="943" y="2051"/>
                  </a:lnTo>
                  <a:lnTo>
                    <a:pt x="939" y="2054"/>
                  </a:lnTo>
                  <a:lnTo>
                    <a:pt x="938" y="2055"/>
                  </a:lnTo>
                  <a:lnTo>
                    <a:pt x="933" y="2058"/>
                  </a:lnTo>
                  <a:lnTo>
                    <a:pt x="929" y="2062"/>
                  </a:lnTo>
                  <a:lnTo>
                    <a:pt x="918" y="2078"/>
                  </a:lnTo>
                  <a:lnTo>
                    <a:pt x="912" y="2095"/>
                  </a:lnTo>
                  <a:lnTo>
                    <a:pt x="909" y="2096"/>
                  </a:lnTo>
                  <a:lnTo>
                    <a:pt x="905" y="2096"/>
                  </a:lnTo>
                  <a:lnTo>
                    <a:pt x="898" y="2099"/>
                  </a:lnTo>
                  <a:lnTo>
                    <a:pt x="897" y="2100"/>
                  </a:lnTo>
                  <a:lnTo>
                    <a:pt x="897" y="2103"/>
                  </a:lnTo>
                  <a:lnTo>
                    <a:pt x="889" y="2120"/>
                  </a:lnTo>
                  <a:lnTo>
                    <a:pt x="884" y="2129"/>
                  </a:lnTo>
                  <a:lnTo>
                    <a:pt x="881" y="2129"/>
                  </a:lnTo>
                  <a:lnTo>
                    <a:pt x="872" y="2133"/>
                  </a:lnTo>
                  <a:lnTo>
                    <a:pt x="868" y="2136"/>
                  </a:lnTo>
                  <a:lnTo>
                    <a:pt x="868" y="2140"/>
                  </a:lnTo>
                  <a:lnTo>
                    <a:pt x="872" y="2150"/>
                  </a:lnTo>
                  <a:lnTo>
                    <a:pt x="871" y="2157"/>
                  </a:lnTo>
                  <a:lnTo>
                    <a:pt x="872" y="2158"/>
                  </a:lnTo>
                  <a:lnTo>
                    <a:pt x="872" y="2167"/>
                  </a:lnTo>
                  <a:lnTo>
                    <a:pt x="864" y="2181"/>
                  </a:lnTo>
                  <a:lnTo>
                    <a:pt x="860" y="2190"/>
                  </a:lnTo>
                  <a:lnTo>
                    <a:pt x="858" y="2190"/>
                  </a:lnTo>
                  <a:lnTo>
                    <a:pt x="858" y="2191"/>
                  </a:lnTo>
                  <a:lnTo>
                    <a:pt x="848" y="2195"/>
                  </a:lnTo>
                  <a:lnTo>
                    <a:pt x="844" y="2199"/>
                  </a:lnTo>
                  <a:lnTo>
                    <a:pt x="826" y="2199"/>
                  </a:lnTo>
                  <a:lnTo>
                    <a:pt x="822" y="2199"/>
                  </a:lnTo>
                  <a:lnTo>
                    <a:pt x="817" y="2199"/>
                  </a:lnTo>
                  <a:lnTo>
                    <a:pt x="814" y="2202"/>
                  </a:lnTo>
                  <a:lnTo>
                    <a:pt x="817" y="2208"/>
                  </a:lnTo>
                  <a:lnTo>
                    <a:pt x="814" y="2212"/>
                  </a:lnTo>
                  <a:lnTo>
                    <a:pt x="797" y="2216"/>
                  </a:lnTo>
                  <a:lnTo>
                    <a:pt x="796" y="2221"/>
                  </a:lnTo>
                  <a:lnTo>
                    <a:pt x="796" y="2225"/>
                  </a:lnTo>
                  <a:lnTo>
                    <a:pt x="796" y="2228"/>
                  </a:lnTo>
                  <a:lnTo>
                    <a:pt x="793" y="2232"/>
                  </a:lnTo>
                  <a:lnTo>
                    <a:pt x="786" y="2240"/>
                  </a:lnTo>
                  <a:lnTo>
                    <a:pt x="781" y="2240"/>
                  </a:lnTo>
                  <a:lnTo>
                    <a:pt x="772" y="2249"/>
                  </a:lnTo>
                  <a:lnTo>
                    <a:pt x="768" y="2256"/>
                  </a:lnTo>
                  <a:lnTo>
                    <a:pt x="768" y="2257"/>
                  </a:lnTo>
                  <a:lnTo>
                    <a:pt x="765" y="2262"/>
                  </a:lnTo>
                  <a:lnTo>
                    <a:pt x="765" y="2269"/>
                  </a:lnTo>
                  <a:lnTo>
                    <a:pt x="761" y="2274"/>
                  </a:lnTo>
                  <a:lnTo>
                    <a:pt x="759" y="2284"/>
                  </a:lnTo>
                  <a:lnTo>
                    <a:pt x="755" y="2289"/>
                  </a:lnTo>
                  <a:lnTo>
                    <a:pt x="755" y="2290"/>
                  </a:lnTo>
                  <a:lnTo>
                    <a:pt x="752" y="2294"/>
                  </a:lnTo>
                  <a:lnTo>
                    <a:pt x="755" y="2297"/>
                  </a:lnTo>
                  <a:lnTo>
                    <a:pt x="765" y="2305"/>
                  </a:lnTo>
                  <a:lnTo>
                    <a:pt x="769" y="2311"/>
                  </a:lnTo>
                  <a:lnTo>
                    <a:pt x="769" y="2314"/>
                  </a:lnTo>
                  <a:lnTo>
                    <a:pt x="765" y="2318"/>
                  </a:lnTo>
                  <a:lnTo>
                    <a:pt x="764" y="2318"/>
                  </a:lnTo>
                  <a:lnTo>
                    <a:pt x="744" y="2311"/>
                  </a:lnTo>
                  <a:lnTo>
                    <a:pt x="732" y="2307"/>
                  </a:lnTo>
                  <a:lnTo>
                    <a:pt x="732" y="2305"/>
                  </a:lnTo>
                  <a:lnTo>
                    <a:pt x="731" y="2303"/>
                  </a:lnTo>
                  <a:lnTo>
                    <a:pt x="728" y="2301"/>
                  </a:lnTo>
                  <a:lnTo>
                    <a:pt x="724" y="2297"/>
                  </a:lnTo>
                  <a:lnTo>
                    <a:pt x="718" y="2297"/>
                  </a:lnTo>
                  <a:lnTo>
                    <a:pt x="718" y="2290"/>
                  </a:lnTo>
                  <a:lnTo>
                    <a:pt x="711" y="2290"/>
                  </a:lnTo>
                  <a:lnTo>
                    <a:pt x="714" y="2289"/>
                  </a:lnTo>
                  <a:lnTo>
                    <a:pt x="711" y="2286"/>
                  </a:lnTo>
                  <a:lnTo>
                    <a:pt x="710" y="2289"/>
                  </a:lnTo>
                  <a:lnTo>
                    <a:pt x="703" y="2286"/>
                  </a:lnTo>
                  <a:lnTo>
                    <a:pt x="707" y="2284"/>
                  </a:lnTo>
                  <a:lnTo>
                    <a:pt x="707" y="2281"/>
                  </a:lnTo>
                  <a:lnTo>
                    <a:pt x="706" y="2279"/>
                  </a:lnTo>
                  <a:lnTo>
                    <a:pt x="703" y="2273"/>
                  </a:lnTo>
                  <a:lnTo>
                    <a:pt x="701" y="2273"/>
                  </a:lnTo>
                  <a:lnTo>
                    <a:pt x="701" y="2269"/>
                  </a:lnTo>
                  <a:lnTo>
                    <a:pt x="697" y="2264"/>
                  </a:lnTo>
                  <a:lnTo>
                    <a:pt x="694" y="2262"/>
                  </a:lnTo>
                  <a:lnTo>
                    <a:pt x="693" y="2264"/>
                  </a:lnTo>
                  <a:lnTo>
                    <a:pt x="693" y="2262"/>
                  </a:lnTo>
                  <a:lnTo>
                    <a:pt x="686" y="2257"/>
                  </a:lnTo>
                  <a:lnTo>
                    <a:pt x="686" y="2256"/>
                  </a:lnTo>
                  <a:lnTo>
                    <a:pt x="684" y="2256"/>
                  </a:lnTo>
                  <a:lnTo>
                    <a:pt x="679" y="2256"/>
                  </a:lnTo>
                  <a:lnTo>
                    <a:pt x="677" y="2253"/>
                  </a:lnTo>
                  <a:lnTo>
                    <a:pt x="673" y="2253"/>
                  </a:lnTo>
                  <a:lnTo>
                    <a:pt x="669" y="2249"/>
                  </a:lnTo>
                  <a:lnTo>
                    <a:pt x="660" y="2249"/>
                  </a:lnTo>
                  <a:lnTo>
                    <a:pt x="656" y="2248"/>
                  </a:lnTo>
                  <a:lnTo>
                    <a:pt x="653" y="2243"/>
                  </a:lnTo>
                  <a:lnTo>
                    <a:pt x="649" y="2243"/>
                  </a:lnTo>
                  <a:lnTo>
                    <a:pt x="649" y="2240"/>
                  </a:lnTo>
                  <a:lnTo>
                    <a:pt x="648" y="2243"/>
                  </a:lnTo>
                  <a:lnTo>
                    <a:pt x="645" y="2240"/>
                  </a:lnTo>
                  <a:lnTo>
                    <a:pt x="643" y="2240"/>
                  </a:lnTo>
                  <a:lnTo>
                    <a:pt x="640" y="2240"/>
                  </a:lnTo>
                  <a:lnTo>
                    <a:pt x="640" y="2243"/>
                  </a:lnTo>
                  <a:lnTo>
                    <a:pt x="636" y="2243"/>
                  </a:lnTo>
                  <a:lnTo>
                    <a:pt x="635" y="2245"/>
                  </a:lnTo>
                  <a:lnTo>
                    <a:pt x="632" y="2243"/>
                  </a:lnTo>
                  <a:lnTo>
                    <a:pt x="626" y="2240"/>
                  </a:lnTo>
                  <a:lnTo>
                    <a:pt x="626" y="2236"/>
                  </a:lnTo>
                  <a:lnTo>
                    <a:pt x="624" y="2239"/>
                  </a:lnTo>
                  <a:lnTo>
                    <a:pt x="621" y="2236"/>
                  </a:lnTo>
                  <a:lnTo>
                    <a:pt x="619" y="2235"/>
                  </a:lnTo>
                  <a:lnTo>
                    <a:pt x="616" y="2235"/>
                  </a:lnTo>
                  <a:lnTo>
                    <a:pt x="616" y="2228"/>
                  </a:lnTo>
                  <a:lnTo>
                    <a:pt x="608" y="2228"/>
                  </a:lnTo>
                  <a:lnTo>
                    <a:pt x="604" y="2225"/>
                  </a:lnTo>
                  <a:lnTo>
                    <a:pt x="598" y="2228"/>
                  </a:lnTo>
                  <a:lnTo>
                    <a:pt x="598" y="2225"/>
                  </a:lnTo>
                  <a:lnTo>
                    <a:pt x="595" y="2223"/>
                  </a:lnTo>
                  <a:lnTo>
                    <a:pt x="595" y="2221"/>
                  </a:lnTo>
                  <a:lnTo>
                    <a:pt x="595" y="2219"/>
                  </a:lnTo>
                  <a:lnTo>
                    <a:pt x="590" y="2219"/>
                  </a:lnTo>
                  <a:lnTo>
                    <a:pt x="587" y="2216"/>
                  </a:lnTo>
                  <a:lnTo>
                    <a:pt x="585" y="2216"/>
                  </a:lnTo>
                  <a:lnTo>
                    <a:pt x="585" y="2215"/>
                  </a:lnTo>
                  <a:lnTo>
                    <a:pt x="583" y="2215"/>
                  </a:lnTo>
                  <a:lnTo>
                    <a:pt x="585" y="2212"/>
                  </a:lnTo>
                  <a:lnTo>
                    <a:pt x="583" y="2212"/>
                  </a:lnTo>
                  <a:lnTo>
                    <a:pt x="581" y="2211"/>
                  </a:lnTo>
                  <a:lnTo>
                    <a:pt x="578" y="2211"/>
                  </a:lnTo>
                  <a:lnTo>
                    <a:pt x="574" y="2211"/>
                  </a:lnTo>
                  <a:lnTo>
                    <a:pt x="573" y="2208"/>
                  </a:lnTo>
                  <a:lnTo>
                    <a:pt x="570" y="2208"/>
                  </a:lnTo>
                  <a:lnTo>
                    <a:pt x="568" y="2211"/>
                  </a:lnTo>
                  <a:lnTo>
                    <a:pt x="563" y="2206"/>
                  </a:lnTo>
                  <a:lnTo>
                    <a:pt x="561" y="2208"/>
                  </a:lnTo>
                  <a:lnTo>
                    <a:pt x="557" y="2208"/>
                  </a:lnTo>
                  <a:lnTo>
                    <a:pt x="554" y="2206"/>
                  </a:lnTo>
                  <a:lnTo>
                    <a:pt x="554" y="2204"/>
                  </a:lnTo>
                  <a:lnTo>
                    <a:pt x="553" y="2204"/>
                  </a:lnTo>
                  <a:lnTo>
                    <a:pt x="546" y="2202"/>
                  </a:lnTo>
                  <a:lnTo>
                    <a:pt x="541" y="2202"/>
                  </a:lnTo>
                  <a:lnTo>
                    <a:pt x="540" y="2202"/>
                  </a:lnTo>
                  <a:lnTo>
                    <a:pt x="537" y="2199"/>
                  </a:lnTo>
                  <a:lnTo>
                    <a:pt x="532" y="2199"/>
                  </a:lnTo>
                  <a:lnTo>
                    <a:pt x="532" y="2198"/>
                  </a:lnTo>
                  <a:lnTo>
                    <a:pt x="527" y="2198"/>
                  </a:lnTo>
                  <a:lnTo>
                    <a:pt x="525" y="2199"/>
                  </a:lnTo>
                  <a:lnTo>
                    <a:pt x="520" y="2202"/>
                  </a:lnTo>
                  <a:lnTo>
                    <a:pt x="520" y="2199"/>
                  </a:lnTo>
                  <a:lnTo>
                    <a:pt x="516" y="2199"/>
                  </a:lnTo>
                  <a:lnTo>
                    <a:pt x="512" y="2198"/>
                  </a:lnTo>
                  <a:lnTo>
                    <a:pt x="510" y="2198"/>
                  </a:lnTo>
                  <a:lnTo>
                    <a:pt x="505" y="2199"/>
                  </a:lnTo>
                  <a:lnTo>
                    <a:pt x="495" y="2194"/>
                  </a:lnTo>
                  <a:lnTo>
                    <a:pt x="492" y="2195"/>
                  </a:lnTo>
                  <a:lnTo>
                    <a:pt x="488" y="2191"/>
                  </a:lnTo>
                  <a:lnTo>
                    <a:pt x="491" y="2191"/>
                  </a:lnTo>
                  <a:lnTo>
                    <a:pt x="488" y="2190"/>
                  </a:lnTo>
                  <a:lnTo>
                    <a:pt x="486" y="2191"/>
                  </a:lnTo>
                  <a:lnTo>
                    <a:pt x="483" y="2191"/>
                  </a:lnTo>
                  <a:lnTo>
                    <a:pt x="482" y="2187"/>
                  </a:lnTo>
                  <a:lnTo>
                    <a:pt x="479" y="2190"/>
                  </a:lnTo>
                  <a:lnTo>
                    <a:pt x="479" y="2187"/>
                  </a:lnTo>
                  <a:lnTo>
                    <a:pt x="478" y="2187"/>
                  </a:lnTo>
                  <a:lnTo>
                    <a:pt x="478" y="2185"/>
                  </a:lnTo>
                  <a:lnTo>
                    <a:pt x="479" y="2185"/>
                  </a:lnTo>
                  <a:lnTo>
                    <a:pt x="478" y="2185"/>
                  </a:lnTo>
                  <a:lnTo>
                    <a:pt x="474" y="2185"/>
                  </a:lnTo>
                  <a:lnTo>
                    <a:pt x="469" y="2181"/>
                  </a:lnTo>
                  <a:lnTo>
                    <a:pt x="467" y="2182"/>
                  </a:lnTo>
                  <a:lnTo>
                    <a:pt x="462" y="2181"/>
                  </a:lnTo>
                  <a:lnTo>
                    <a:pt x="465" y="2181"/>
                  </a:lnTo>
                  <a:lnTo>
                    <a:pt x="461" y="2178"/>
                  </a:lnTo>
                  <a:lnTo>
                    <a:pt x="462" y="2178"/>
                  </a:lnTo>
                  <a:lnTo>
                    <a:pt x="454" y="2174"/>
                  </a:lnTo>
                  <a:lnTo>
                    <a:pt x="447" y="2174"/>
                  </a:lnTo>
                  <a:lnTo>
                    <a:pt x="447" y="2173"/>
                  </a:lnTo>
                  <a:lnTo>
                    <a:pt x="450" y="2170"/>
                  </a:lnTo>
                  <a:lnTo>
                    <a:pt x="447" y="2170"/>
                  </a:lnTo>
                  <a:lnTo>
                    <a:pt x="445" y="2170"/>
                  </a:lnTo>
                  <a:lnTo>
                    <a:pt x="445" y="2173"/>
                  </a:lnTo>
                  <a:lnTo>
                    <a:pt x="442" y="2173"/>
                  </a:lnTo>
                  <a:lnTo>
                    <a:pt x="438" y="2167"/>
                  </a:lnTo>
                  <a:lnTo>
                    <a:pt x="438" y="2165"/>
                  </a:lnTo>
                  <a:lnTo>
                    <a:pt x="437" y="2165"/>
                  </a:lnTo>
                  <a:lnTo>
                    <a:pt x="434" y="2161"/>
                  </a:lnTo>
                  <a:lnTo>
                    <a:pt x="433" y="2161"/>
                  </a:lnTo>
                  <a:lnTo>
                    <a:pt x="433" y="2158"/>
                  </a:lnTo>
                  <a:lnTo>
                    <a:pt x="430" y="2154"/>
                  </a:lnTo>
                  <a:lnTo>
                    <a:pt x="426" y="2154"/>
                  </a:lnTo>
                  <a:lnTo>
                    <a:pt x="424" y="2150"/>
                  </a:lnTo>
                  <a:lnTo>
                    <a:pt x="421" y="2150"/>
                  </a:lnTo>
                  <a:lnTo>
                    <a:pt x="421" y="2149"/>
                  </a:lnTo>
                  <a:lnTo>
                    <a:pt x="417" y="2149"/>
                  </a:lnTo>
                  <a:lnTo>
                    <a:pt x="416" y="2146"/>
                  </a:lnTo>
                  <a:lnTo>
                    <a:pt x="416" y="2149"/>
                  </a:lnTo>
                  <a:lnTo>
                    <a:pt x="413" y="2149"/>
                  </a:lnTo>
                  <a:lnTo>
                    <a:pt x="411" y="2149"/>
                  </a:lnTo>
                  <a:lnTo>
                    <a:pt x="409" y="2146"/>
                  </a:lnTo>
                  <a:lnTo>
                    <a:pt x="407" y="2144"/>
                  </a:lnTo>
                  <a:lnTo>
                    <a:pt x="409" y="2149"/>
                  </a:lnTo>
                  <a:lnTo>
                    <a:pt x="407" y="2149"/>
                  </a:lnTo>
                  <a:lnTo>
                    <a:pt x="404" y="2149"/>
                  </a:lnTo>
                  <a:lnTo>
                    <a:pt x="403" y="2146"/>
                  </a:lnTo>
                  <a:lnTo>
                    <a:pt x="399" y="2146"/>
                  </a:lnTo>
                  <a:lnTo>
                    <a:pt x="399" y="2144"/>
                  </a:lnTo>
                  <a:lnTo>
                    <a:pt x="396" y="2146"/>
                  </a:lnTo>
                  <a:lnTo>
                    <a:pt x="393" y="2149"/>
                  </a:lnTo>
                  <a:lnTo>
                    <a:pt x="392" y="2150"/>
                  </a:lnTo>
                  <a:lnTo>
                    <a:pt x="392" y="2149"/>
                  </a:lnTo>
                  <a:lnTo>
                    <a:pt x="393" y="2146"/>
                  </a:lnTo>
                  <a:lnTo>
                    <a:pt x="392" y="2144"/>
                  </a:lnTo>
                  <a:lnTo>
                    <a:pt x="389" y="2144"/>
                  </a:lnTo>
                  <a:lnTo>
                    <a:pt x="384" y="2141"/>
                  </a:lnTo>
                  <a:lnTo>
                    <a:pt x="384" y="2144"/>
                  </a:lnTo>
                  <a:lnTo>
                    <a:pt x="384" y="2141"/>
                  </a:lnTo>
                  <a:lnTo>
                    <a:pt x="383" y="2140"/>
                  </a:lnTo>
                  <a:lnTo>
                    <a:pt x="380" y="2140"/>
                  </a:lnTo>
                  <a:lnTo>
                    <a:pt x="379" y="2137"/>
                  </a:lnTo>
                  <a:lnTo>
                    <a:pt x="376" y="2140"/>
                  </a:lnTo>
                  <a:lnTo>
                    <a:pt x="372" y="2140"/>
                  </a:lnTo>
                  <a:lnTo>
                    <a:pt x="370" y="2137"/>
                  </a:lnTo>
                  <a:lnTo>
                    <a:pt x="368" y="2137"/>
                  </a:lnTo>
                  <a:lnTo>
                    <a:pt x="368" y="2136"/>
                  </a:lnTo>
                  <a:lnTo>
                    <a:pt x="370" y="2136"/>
                  </a:lnTo>
                  <a:lnTo>
                    <a:pt x="368" y="2136"/>
                  </a:lnTo>
                  <a:lnTo>
                    <a:pt x="363" y="2132"/>
                  </a:lnTo>
                  <a:lnTo>
                    <a:pt x="366" y="2132"/>
                  </a:lnTo>
                  <a:lnTo>
                    <a:pt x="363" y="2129"/>
                  </a:lnTo>
                  <a:lnTo>
                    <a:pt x="363" y="2124"/>
                  </a:lnTo>
                  <a:lnTo>
                    <a:pt x="362" y="2123"/>
                  </a:lnTo>
                  <a:lnTo>
                    <a:pt x="362" y="2124"/>
                  </a:lnTo>
                  <a:lnTo>
                    <a:pt x="358" y="2123"/>
                  </a:lnTo>
                  <a:lnTo>
                    <a:pt x="355" y="2123"/>
                  </a:lnTo>
                  <a:lnTo>
                    <a:pt x="353" y="2120"/>
                  </a:lnTo>
                  <a:lnTo>
                    <a:pt x="351" y="2120"/>
                  </a:lnTo>
                  <a:lnTo>
                    <a:pt x="349" y="2119"/>
                  </a:lnTo>
                  <a:lnTo>
                    <a:pt x="346" y="2116"/>
                  </a:lnTo>
                  <a:lnTo>
                    <a:pt x="345" y="2116"/>
                  </a:lnTo>
                  <a:lnTo>
                    <a:pt x="345" y="2112"/>
                  </a:lnTo>
                  <a:lnTo>
                    <a:pt x="342" y="2109"/>
                  </a:lnTo>
                  <a:lnTo>
                    <a:pt x="342" y="2107"/>
                  </a:lnTo>
                  <a:lnTo>
                    <a:pt x="339" y="2107"/>
                  </a:lnTo>
                  <a:lnTo>
                    <a:pt x="339" y="2105"/>
                  </a:lnTo>
                  <a:lnTo>
                    <a:pt x="338" y="2105"/>
                  </a:lnTo>
                  <a:lnTo>
                    <a:pt x="334" y="2107"/>
                  </a:lnTo>
                  <a:lnTo>
                    <a:pt x="334" y="2105"/>
                  </a:lnTo>
                  <a:lnTo>
                    <a:pt x="331" y="2107"/>
                  </a:lnTo>
                  <a:lnTo>
                    <a:pt x="331" y="2105"/>
                  </a:lnTo>
                  <a:lnTo>
                    <a:pt x="327" y="2103"/>
                  </a:lnTo>
                  <a:lnTo>
                    <a:pt x="318" y="2103"/>
                  </a:lnTo>
                  <a:lnTo>
                    <a:pt x="314" y="2099"/>
                  </a:lnTo>
                  <a:lnTo>
                    <a:pt x="314" y="2100"/>
                  </a:lnTo>
                  <a:lnTo>
                    <a:pt x="310" y="2099"/>
                  </a:lnTo>
                  <a:lnTo>
                    <a:pt x="304" y="2099"/>
                  </a:lnTo>
                  <a:lnTo>
                    <a:pt x="304" y="2103"/>
                  </a:lnTo>
                  <a:lnTo>
                    <a:pt x="300" y="2103"/>
                  </a:lnTo>
                  <a:lnTo>
                    <a:pt x="295" y="2100"/>
                  </a:lnTo>
                  <a:lnTo>
                    <a:pt x="291" y="2099"/>
                  </a:lnTo>
                  <a:lnTo>
                    <a:pt x="291" y="2096"/>
                  </a:lnTo>
                  <a:lnTo>
                    <a:pt x="288" y="2096"/>
                  </a:lnTo>
                  <a:lnTo>
                    <a:pt x="288" y="2095"/>
                  </a:lnTo>
                  <a:lnTo>
                    <a:pt x="284" y="2095"/>
                  </a:lnTo>
                  <a:lnTo>
                    <a:pt x="287" y="2095"/>
                  </a:lnTo>
                  <a:lnTo>
                    <a:pt x="287" y="2091"/>
                  </a:lnTo>
                  <a:lnTo>
                    <a:pt x="280" y="2091"/>
                  </a:lnTo>
                  <a:lnTo>
                    <a:pt x="281" y="2088"/>
                  </a:lnTo>
                  <a:lnTo>
                    <a:pt x="277" y="2088"/>
                  </a:lnTo>
                  <a:lnTo>
                    <a:pt x="277" y="2086"/>
                  </a:lnTo>
                  <a:lnTo>
                    <a:pt x="271" y="2079"/>
                  </a:lnTo>
                  <a:lnTo>
                    <a:pt x="271" y="2078"/>
                  </a:lnTo>
                  <a:lnTo>
                    <a:pt x="267" y="2075"/>
                  </a:lnTo>
                  <a:lnTo>
                    <a:pt x="267" y="2074"/>
                  </a:lnTo>
                  <a:lnTo>
                    <a:pt x="267" y="2071"/>
                  </a:lnTo>
                  <a:lnTo>
                    <a:pt x="263" y="2069"/>
                  </a:lnTo>
                  <a:lnTo>
                    <a:pt x="263" y="2066"/>
                  </a:lnTo>
                  <a:lnTo>
                    <a:pt x="256" y="2054"/>
                  </a:lnTo>
                  <a:lnTo>
                    <a:pt x="247" y="2054"/>
                  </a:lnTo>
                  <a:lnTo>
                    <a:pt x="239" y="2050"/>
                  </a:lnTo>
                  <a:lnTo>
                    <a:pt x="233" y="2047"/>
                  </a:lnTo>
                  <a:lnTo>
                    <a:pt x="233" y="2045"/>
                  </a:lnTo>
                  <a:lnTo>
                    <a:pt x="227" y="2042"/>
                  </a:lnTo>
                  <a:lnTo>
                    <a:pt x="222" y="2042"/>
                  </a:lnTo>
                  <a:lnTo>
                    <a:pt x="222" y="2045"/>
                  </a:lnTo>
                  <a:lnTo>
                    <a:pt x="218" y="2047"/>
                  </a:lnTo>
                  <a:lnTo>
                    <a:pt x="211" y="2051"/>
                  </a:lnTo>
                  <a:lnTo>
                    <a:pt x="209" y="2054"/>
                  </a:lnTo>
                  <a:lnTo>
                    <a:pt x="201" y="2054"/>
                  </a:lnTo>
                  <a:lnTo>
                    <a:pt x="196" y="2055"/>
                  </a:lnTo>
                  <a:lnTo>
                    <a:pt x="194" y="2054"/>
                  </a:lnTo>
                  <a:lnTo>
                    <a:pt x="184" y="2051"/>
                  </a:lnTo>
                  <a:lnTo>
                    <a:pt x="181" y="2051"/>
                  </a:lnTo>
                  <a:lnTo>
                    <a:pt x="170" y="2055"/>
                  </a:lnTo>
                  <a:lnTo>
                    <a:pt x="165" y="2054"/>
                  </a:lnTo>
                  <a:lnTo>
                    <a:pt x="160" y="2054"/>
                  </a:lnTo>
                  <a:lnTo>
                    <a:pt x="155" y="2051"/>
                  </a:lnTo>
                  <a:lnTo>
                    <a:pt x="148" y="2051"/>
                  </a:lnTo>
                  <a:lnTo>
                    <a:pt x="140" y="2047"/>
                  </a:lnTo>
                  <a:lnTo>
                    <a:pt x="136" y="2050"/>
                  </a:lnTo>
                  <a:lnTo>
                    <a:pt x="131" y="2047"/>
                  </a:lnTo>
                  <a:lnTo>
                    <a:pt x="130" y="2047"/>
                  </a:lnTo>
                  <a:lnTo>
                    <a:pt x="130" y="2045"/>
                  </a:lnTo>
                  <a:lnTo>
                    <a:pt x="121" y="2041"/>
                  </a:lnTo>
                  <a:lnTo>
                    <a:pt x="107" y="2038"/>
                  </a:lnTo>
                  <a:lnTo>
                    <a:pt x="107" y="2033"/>
                  </a:lnTo>
                  <a:lnTo>
                    <a:pt x="106" y="2030"/>
                  </a:lnTo>
                  <a:lnTo>
                    <a:pt x="99" y="2030"/>
                  </a:lnTo>
                  <a:lnTo>
                    <a:pt x="102" y="2025"/>
                  </a:lnTo>
                  <a:lnTo>
                    <a:pt x="99" y="2021"/>
                  </a:lnTo>
                  <a:lnTo>
                    <a:pt x="95" y="2017"/>
                  </a:lnTo>
                  <a:lnTo>
                    <a:pt x="95" y="2013"/>
                  </a:lnTo>
                  <a:lnTo>
                    <a:pt x="93" y="2009"/>
                  </a:lnTo>
                  <a:lnTo>
                    <a:pt x="93" y="2007"/>
                  </a:lnTo>
                  <a:lnTo>
                    <a:pt x="99" y="1997"/>
                  </a:lnTo>
                  <a:lnTo>
                    <a:pt x="107" y="1996"/>
                  </a:lnTo>
                  <a:lnTo>
                    <a:pt x="110" y="1989"/>
                  </a:lnTo>
                  <a:lnTo>
                    <a:pt x="112" y="1984"/>
                  </a:lnTo>
                  <a:lnTo>
                    <a:pt x="119" y="1980"/>
                  </a:lnTo>
                  <a:lnTo>
                    <a:pt x="121" y="1972"/>
                  </a:lnTo>
                  <a:lnTo>
                    <a:pt x="121" y="1970"/>
                  </a:lnTo>
                  <a:lnTo>
                    <a:pt x="123" y="1967"/>
                  </a:lnTo>
                  <a:lnTo>
                    <a:pt x="126" y="1967"/>
                  </a:lnTo>
                  <a:lnTo>
                    <a:pt x="131" y="1967"/>
                  </a:lnTo>
                  <a:lnTo>
                    <a:pt x="144" y="1966"/>
                  </a:lnTo>
                  <a:lnTo>
                    <a:pt x="148" y="1958"/>
                  </a:lnTo>
                  <a:lnTo>
                    <a:pt x="155" y="1951"/>
                  </a:lnTo>
                  <a:lnTo>
                    <a:pt x="157" y="1945"/>
                  </a:lnTo>
                  <a:lnTo>
                    <a:pt x="155" y="1942"/>
                  </a:lnTo>
                  <a:lnTo>
                    <a:pt x="155" y="1939"/>
                  </a:lnTo>
                  <a:lnTo>
                    <a:pt x="148" y="1935"/>
                  </a:lnTo>
                  <a:lnTo>
                    <a:pt x="144" y="1934"/>
                  </a:lnTo>
                  <a:lnTo>
                    <a:pt x="138" y="1931"/>
                  </a:lnTo>
                  <a:lnTo>
                    <a:pt x="136" y="1931"/>
                  </a:lnTo>
                  <a:lnTo>
                    <a:pt x="121" y="1931"/>
                  </a:lnTo>
                  <a:lnTo>
                    <a:pt x="106" y="1926"/>
                  </a:lnTo>
                  <a:lnTo>
                    <a:pt x="97" y="1926"/>
                  </a:lnTo>
                  <a:lnTo>
                    <a:pt x="86" y="1929"/>
                  </a:lnTo>
                  <a:lnTo>
                    <a:pt x="76" y="1935"/>
                  </a:lnTo>
                  <a:lnTo>
                    <a:pt x="73" y="1945"/>
                  </a:lnTo>
                  <a:lnTo>
                    <a:pt x="72" y="1945"/>
                  </a:lnTo>
                  <a:lnTo>
                    <a:pt x="68" y="1942"/>
                  </a:lnTo>
                  <a:lnTo>
                    <a:pt x="58" y="1942"/>
                  </a:lnTo>
                  <a:lnTo>
                    <a:pt x="48" y="1931"/>
                  </a:lnTo>
                  <a:lnTo>
                    <a:pt x="48" y="1918"/>
                  </a:lnTo>
                  <a:lnTo>
                    <a:pt x="45" y="1910"/>
                  </a:lnTo>
                  <a:lnTo>
                    <a:pt x="45" y="1901"/>
                  </a:lnTo>
                  <a:lnTo>
                    <a:pt x="39" y="1881"/>
                  </a:lnTo>
                  <a:lnTo>
                    <a:pt x="39" y="1876"/>
                  </a:lnTo>
                  <a:lnTo>
                    <a:pt x="37" y="1863"/>
                  </a:lnTo>
                  <a:lnTo>
                    <a:pt x="35" y="1856"/>
                  </a:lnTo>
                  <a:lnTo>
                    <a:pt x="37" y="1852"/>
                  </a:lnTo>
                  <a:lnTo>
                    <a:pt x="41" y="1850"/>
                  </a:lnTo>
                  <a:lnTo>
                    <a:pt x="44" y="1847"/>
                  </a:lnTo>
                  <a:lnTo>
                    <a:pt x="52" y="1847"/>
                  </a:lnTo>
                  <a:lnTo>
                    <a:pt x="54" y="1847"/>
                  </a:lnTo>
                  <a:lnTo>
                    <a:pt x="56" y="1846"/>
                  </a:lnTo>
                  <a:lnTo>
                    <a:pt x="58" y="1843"/>
                  </a:lnTo>
                  <a:lnTo>
                    <a:pt x="58" y="1823"/>
                  </a:lnTo>
                  <a:lnTo>
                    <a:pt x="56" y="1819"/>
                  </a:lnTo>
                  <a:lnTo>
                    <a:pt x="54" y="1818"/>
                  </a:lnTo>
                  <a:lnTo>
                    <a:pt x="49" y="1809"/>
                  </a:lnTo>
                  <a:lnTo>
                    <a:pt x="39" y="1802"/>
                  </a:lnTo>
                  <a:lnTo>
                    <a:pt x="41" y="1796"/>
                  </a:lnTo>
                  <a:lnTo>
                    <a:pt x="39" y="1794"/>
                  </a:lnTo>
                  <a:lnTo>
                    <a:pt x="39" y="1792"/>
                  </a:lnTo>
                  <a:lnTo>
                    <a:pt x="37" y="1789"/>
                  </a:lnTo>
                  <a:lnTo>
                    <a:pt x="35" y="1788"/>
                  </a:lnTo>
                  <a:lnTo>
                    <a:pt x="37" y="1777"/>
                  </a:lnTo>
                  <a:lnTo>
                    <a:pt x="35" y="1772"/>
                  </a:lnTo>
                  <a:lnTo>
                    <a:pt x="35" y="1769"/>
                  </a:lnTo>
                  <a:lnTo>
                    <a:pt x="31" y="1765"/>
                  </a:lnTo>
                  <a:lnTo>
                    <a:pt x="28" y="1761"/>
                  </a:lnTo>
                  <a:lnTo>
                    <a:pt x="31" y="1760"/>
                  </a:lnTo>
                  <a:lnTo>
                    <a:pt x="27" y="1755"/>
                  </a:lnTo>
                  <a:lnTo>
                    <a:pt x="28" y="1753"/>
                  </a:lnTo>
                  <a:lnTo>
                    <a:pt x="27" y="1753"/>
                  </a:lnTo>
                  <a:lnTo>
                    <a:pt x="24" y="1748"/>
                  </a:lnTo>
                  <a:lnTo>
                    <a:pt x="22" y="1748"/>
                  </a:lnTo>
                  <a:lnTo>
                    <a:pt x="20" y="1747"/>
                  </a:lnTo>
                  <a:lnTo>
                    <a:pt x="18" y="1744"/>
                  </a:lnTo>
                  <a:lnTo>
                    <a:pt x="18" y="1743"/>
                  </a:lnTo>
                  <a:lnTo>
                    <a:pt x="14" y="1740"/>
                  </a:lnTo>
                  <a:lnTo>
                    <a:pt x="11" y="1738"/>
                  </a:lnTo>
                  <a:lnTo>
                    <a:pt x="11" y="1740"/>
                  </a:lnTo>
                  <a:lnTo>
                    <a:pt x="5" y="1736"/>
                  </a:lnTo>
                  <a:lnTo>
                    <a:pt x="7" y="1734"/>
                  </a:lnTo>
                  <a:lnTo>
                    <a:pt x="5" y="1731"/>
                  </a:lnTo>
                  <a:lnTo>
                    <a:pt x="5" y="1730"/>
                  </a:lnTo>
                  <a:lnTo>
                    <a:pt x="3" y="1730"/>
                  </a:lnTo>
                  <a:lnTo>
                    <a:pt x="5" y="1727"/>
                  </a:lnTo>
                  <a:lnTo>
                    <a:pt x="5" y="1726"/>
                  </a:lnTo>
                  <a:lnTo>
                    <a:pt x="3" y="1723"/>
                  </a:lnTo>
                  <a:lnTo>
                    <a:pt x="5" y="1721"/>
                  </a:lnTo>
                  <a:lnTo>
                    <a:pt x="3" y="1721"/>
                  </a:lnTo>
                  <a:lnTo>
                    <a:pt x="3" y="1717"/>
                  </a:lnTo>
                  <a:lnTo>
                    <a:pt x="0" y="1712"/>
                  </a:lnTo>
                  <a:lnTo>
                    <a:pt x="0" y="1707"/>
                  </a:lnTo>
                  <a:lnTo>
                    <a:pt x="3" y="1706"/>
                  </a:lnTo>
                  <a:lnTo>
                    <a:pt x="0" y="1706"/>
                  </a:lnTo>
                  <a:lnTo>
                    <a:pt x="3" y="1703"/>
                  </a:lnTo>
                  <a:lnTo>
                    <a:pt x="3" y="1702"/>
                  </a:lnTo>
                  <a:lnTo>
                    <a:pt x="5" y="1699"/>
                  </a:lnTo>
                  <a:lnTo>
                    <a:pt x="5" y="1697"/>
                  </a:lnTo>
                  <a:lnTo>
                    <a:pt x="5" y="1695"/>
                  </a:lnTo>
                  <a:lnTo>
                    <a:pt x="5" y="1693"/>
                  </a:lnTo>
                  <a:lnTo>
                    <a:pt x="5" y="1690"/>
                  </a:lnTo>
                  <a:lnTo>
                    <a:pt x="5" y="1689"/>
                  </a:lnTo>
                  <a:lnTo>
                    <a:pt x="3" y="1686"/>
                  </a:lnTo>
                  <a:lnTo>
                    <a:pt x="5" y="1685"/>
                  </a:lnTo>
                  <a:lnTo>
                    <a:pt x="3" y="1682"/>
                  </a:lnTo>
                  <a:lnTo>
                    <a:pt x="3" y="1678"/>
                  </a:lnTo>
                  <a:lnTo>
                    <a:pt x="5" y="1678"/>
                  </a:lnTo>
                  <a:lnTo>
                    <a:pt x="3" y="1678"/>
                  </a:lnTo>
                  <a:lnTo>
                    <a:pt x="3" y="1676"/>
                  </a:lnTo>
                  <a:lnTo>
                    <a:pt x="5" y="1672"/>
                  </a:lnTo>
                  <a:lnTo>
                    <a:pt x="5" y="1669"/>
                  </a:lnTo>
                  <a:lnTo>
                    <a:pt x="5" y="1672"/>
                  </a:lnTo>
                  <a:lnTo>
                    <a:pt x="5" y="16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6459035" y="4854988"/>
              <a:ext cx="820191" cy="805161"/>
            </a:xfrm>
            <a:custGeom>
              <a:avLst/>
              <a:gdLst>
                <a:gd name="T0" fmla="*/ 135 w 2292"/>
                <a:gd name="T1" fmla="*/ 173 h 2252"/>
                <a:gd name="T2" fmla="*/ 155 w 2292"/>
                <a:gd name="T3" fmla="*/ 160 h 2252"/>
                <a:gd name="T4" fmla="*/ 220 w 2292"/>
                <a:gd name="T5" fmla="*/ 227 h 2252"/>
                <a:gd name="T6" fmla="*/ 292 w 2292"/>
                <a:gd name="T7" fmla="*/ 208 h 2252"/>
                <a:gd name="T8" fmla="*/ 378 w 2292"/>
                <a:gd name="T9" fmla="*/ 140 h 2252"/>
                <a:gd name="T10" fmla="*/ 436 w 2292"/>
                <a:gd name="T11" fmla="*/ 70 h 2252"/>
                <a:gd name="T12" fmla="*/ 502 w 2292"/>
                <a:gd name="T13" fmla="*/ 50 h 2252"/>
                <a:gd name="T14" fmla="*/ 576 w 2292"/>
                <a:gd name="T15" fmla="*/ 34 h 2252"/>
                <a:gd name="T16" fmla="*/ 631 w 2292"/>
                <a:gd name="T17" fmla="*/ 7 h 2252"/>
                <a:gd name="T18" fmla="*/ 693 w 2292"/>
                <a:gd name="T19" fmla="*/ 29 h 2252"/>
                <a:gd name="T20" fmla="*/ 756 w 2292"/>
                <a:gd name="T21" fmla="*/ 50 h 2252"/>
                <a:gd name="T22" fmla="*/ 818 w 2292"/>
                <a:gd name="T23" fmla="*/ 78 h 2252"/>
                <a:gd name="T24" fmla="*/ 870 w 2292"/>
                <a:gd name="T25" fmla="*/ 115 h 2252"/>
                <a:gd name="T26" fmla="*/ 924 w 2292"/>
                <a:gd name="T27" fmla="*/ 140 h 2252"/>
                <a:gd name="T28" fmla="*/ 975 w 2292"/>
                <a:gd name="T29" fmla="*/ 150 h 2252"/>
                <a:gd name="T30" fmla="*/ 1053 w 2292"/>
                <a:gd name="T31" fmla="*/ 146 h 2252"/>
                <a:gd name="T32" fmla="*/ 1143 w 2292"/>
                <a:gd name="T33" fmla="*/ 106 h 2252"/>
                <a:gd name="T34" fmla="*/ 1207 w 2292"/>
                <a:gd name="T35" fmla="*/ 157 h 2252"/>
                <a:gd name="T36" fmla="*/ 1293 w 2292"/>
                <a:gd name="T37" fmla="*/ 145 h 2252"/>
                <a:gd name="T38" fmla="*/ 1372 w 2292"/>
                <a:gd name="T39" fmla="*/ 50 h 2252"/>
                <a:gd name="T40" fmla="*/ 1351 w 2292"/>
                <a:gd name="T41" fmla="*/ 200 h 2252"/>
                <a:gd name="T42" fmla="*/ 1371 w 2292"/>
                <a:gd name="T43" fmla="*/ 254 h 2252"/>
                <a:gd name="T44" fmla="*/ 1442 w 2292"/>
                <a:gd name="T45" fmla="*/ 265 h 2252"/>
                <a:gd name="T46" fmla="*/ 1508 w 2292"/>
                <a:gd name="T47" fmla="*/ 270 h 2252"/>
                <a:gd name="T48" fmla="*/ 1631 w 2292"/>
                <a:gd name="T49" fmla="*/ 378 h 2252"/>
                <a:gd name="T50" fmla="*/ 1662 w 2292"/>
                <a:gd name="T51" fmla="*/ 481 h 2252"/>
                <a:gd name="T52" fmla="*/ 1826 w 2292"/>
                <a:gd name="T53" fmla="*/ 522 h 2252"/>
                <a:gd name="T54" fmla="*/ 1906 w 2292"/>
                <a:gd name="T55" fmla="*/ 563 h 2252"/>
                <a:gd name="T56" fmla="*/ 1962 w 2292"/>
                <a:gd name="T57" fmla="*/ 592 h 2252"/>
                <a:gd name="T58" fmla="*/ 2029 w 2292"/>
                <a:gd name="T59" fmla="*/ 628 h 2252"/>
                <a:gd name="T60" fmla="*/ 2118 w 2292"/>
                <a:gd name="T61" fmla="*/ 649 h 2252"/>
                <a:gd name="T62" fmla="*/ 2200 w 2292"/>
                <a:gd name="T63" fmla="*/ 683 h 2252"/>
                <a:gd name="T64" fmla="*/ 2287 w 2292"/>
                <a:gd name="T65" fmla="*/ 748 h 2252"/>
                <a:gd name="T66" fmla="*/ 2266 w 2292"/>
                <a:gd name="T67" fmla="*/ 924 h 2252"/>
                <a:gd name="T68" fmla="*/ 2088 w 2292"/>
                <a:gd name="T69" fmla="*/ 1126 h 2252"/>
                <a:gd name="T70" fmla="*/ 1989 w 2292"/>
                <a:gd name="T71" fmla="*/ 1316 h 2252"/>
                <a:gd name="T72" fmla="*/ 1908 w 2292"/>
                <a:gd name="T73" fmla="*/ 1498 h 2252"/>
                <a:gd name="T74" fmla="*/ 1698 w 2292"/>
                <a:gd name="T75" fmla="*/ 1705 h 2252"/>
                <a:gd name="T76" fmla="*/ 1508 w 2292"/>
                <a:gd name="T77" fmla="*/ 1842 h 2252"/>
                <a:gd name="T78" fmla="*/ 1317 w 2292"/>
                <a:gd name="T79" fmla="*/ 2069 h 2252"/>
                <a:gd name="T80" fmla="*/ 1184 w 2292"/>
                <a:gd name="T81" fmla="*/ 2207 h 2252"/>
                <a:gd name="T82" fmla="*/ 1077 w 2292"/>
                <a:gd name="T83" fmla="*/ 2185 h 2252"/>
                <a:gd name="T84" fmla="*/ 986 w 2292"/>
                <a:gd name="T85" fmla="*/ 2224 h 2252"/>
                <a:gd name="T86" fmla="*/ 883 w 2292"/>
                <a:gd name="T87" fmla="*/ 2219 h 2252"/>
                <a:gd name="T88" fmla="*/ 850 w 2292"/>
                <a:gd name="T89" fmla="*/ 2112 h 2252"/>
                <a:gd name="T90" fmla="*/ 833 w 2292"/>
                <a:gd name="T91" fmla="*/ 1992 h 2252"/>
                <a:gd name="T92" fmla="*/ 799 w 2292"/>
                <a:gd name="T93" fmla="*/ 1884 h 2252"/>
                <a:gd name="T94" fmla="*/ 784 w 2292"/>
                <a:gd name="T95" fmla="*/ 1767 h 2252"/>
                <a:gd name="T96" fmla="*/ 692 w 2292"/>
                <a:gd name="T97" fmla="*/ 1668 h 2252"/>
                <a:gd name="T98" fmla="*/ 604 w 2292"/>
                <a:gd name="T99" fmla="*/ 1655 h 2252"/>
                <a:gd name="T100" fmla="*/ 546 w 2292"/>
                <a:gd name="T101" fmla="*/ 1606 h 2252"/>
                <a:gd name="T102" fmla="*/ 497 w 2292"/>
                <a:gd name="T103" fmla="*/ 1648 h 2252"/>
                <a:gd name="T104" fmla="*/ 439 w 2292"/>
                <a:gd name="T105" fmla="*/ 1661 h 2252"/>
                <a:gd name="T106" fmla="*/ 372 w 2292"/>
                <a:gd name="T107" fmla="*/ 1655 h 2252"/>
                <a:gd name="T108" fmla="*/ 303 w 2292"/>
                <a:gd name="T109" fmla="*/ 1647 h 2252"/>
                <a:gd name="T110" fmla="*/ 245 w 2292"/>
                <a:gd name="T111" fmla="*/ 1644 h 2252"/>
                <a:gd name="T112" fmla="*/ 176 w 2292"/>
                <a:gd name="T113" fmla="*/ 1607 h 2252"/>
                <a:gd name="T114" fmla="*/ 77 w 2292"/>
                <a:gd name="T115" fmla="*/ 1614 h 2252"/>
                <a:gd name="T116" fmla="*/ 71 w 2292"/>
                <a:gd name="T117" fmla="*/ 1495 h 2252"/>
                <a:gd name="T118" fmla="*/ 97 w 2292"/>
                <a:gd name="T119" fmla="*/ 1296 h 2252"/>
                <a:gd name="T120" fmla="*/ 92 w 2292"/>
                <a:gd name="T121" fmla="*/ 1169 h 2252"/>
                <a:gd name="T122" fmla="*/ 14 w 2292"/>
                <a:gd name="T123" fmla="*/ 1006 h 2252"/>
                <a:gd name="T124" fmla="*/ 97 w 2292"/>
                <a:gd name="T125" fmla="*/ 92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2" h="2252">
                  <a:moveTo>
                    <a:pt x="43" y="778"/>
                  </a:moveTo>
                  <a:lnTo>
                    <a:pt x="91" y="679"/>
                  </a:lnTo>
                  <a:lnTo>
                    <a:pt x="122" y="608"/>
                  </a:lnTo>
                  <a:lnTo>
                    <a:pt x="146" y="608"/>
                  </a:lnTo>
                  <a:lnTo>
                    <a:pt x="150" y="601"/>
                  </a:lnTo>
                  <a:lnTo>
                    <a:pt x="149" y="601"/>
                  </a:lnTo>
                  <a:lnTo>
                    <a:pt x="150" y="597"/>
                  </a:lnTo>
                  <a:lnTo>
                    <a:pt x="146" y="593"/>
                  </a:lnTo>
                  <a:lnTo>
                    <a:pt x="143" y="592"/>
                  </a:lnTo>
                  <a:lnTo>
                    <a:pt x="142" y="592"/>
                  </a:lnTo>
                  <a:lnTo>
                    <a:pt x="142" y="566"/>
                  </a:lnTo>
                  <a:lnTo>
                    <a:pt x="126" y="566"/>
                  </a:lnTo>
                  <a:lnTo>
                    <a:pt x="193" y="351"/>
                  </a:lnTo>
                  <a:lnTo>
                    <a:pt x="225" y="348"/>
                  </a:lnTo>
                  <a:lnTo>
                    <a:pt x="225" y="347"/>
                  </a:lnTo>
                  <a:lnTo>
                    <a:pt x="221" y="344"/>
                  </a:lnTo>
                  <a:lnTo>
                    <a:pt x="220" y="343"/>
                  </a:lnTo>
                  <a:lnTo>
                    <a:pt x="220" y="340"/>
                  </a:lnTo>
                  <a:lnTo>
                    <a:pt x="220" y="338"/>
                  </a:lnTo>
                  <a:lnTo>
                    <a:pt x="217" y="336"/>
                  </a:lnTo>
                  <a:lnTo>
                    <a:pt x="215" y="338"/>
                  </a:lnTo>
                  <a:lnTo>
                    <a:pt x="211" y="336"/>
                  </a:lnTo>
                  <a:lnTo>
                    <a:pt x="211" y="338"/>
                  </a:lnTo>
                  <a:lnTo>
                    <a:pt x="187" y="316"/>
                  </a:lnTo>
                  <a:lnTo>
                    <a:pt x="184" y="307"/>
                  </a:lnTo>
                  <a:lnTo>
                    <a:pt x="180" y="289"/>
                  </a:lnTo>
                  <a:lnTo>
                    <a:pt x="142" y="215"/>
                  </a:lnTo>
                  <a:lnTo>
                    <a:pt x="155" y="215"/>
                  </a:lnTo>
                  <a:lnTo>
                    <a:pt x="155" y="208"/>
                  </a:lnTo>
                  <a:lnTo>
                    <a:pt x="142" y="198"/>
                  </a:lnTo>
                  <a:lnTo>
                    <a:pt x="146" y="186"/>
                  </a:lnTo>
                  <a:lnTo>
                    <a:pt x="142" y="181"/>
                  </a:lnTo>
                  <a:lnTo>
                    <a:pt x="139" y="181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29" y="162"/>
                  </a:lnTo>
                  <a:lnTo>
                    <a:pt x="125" y="160"/>
                  </a:lnTo>
                  <a:lnTo>
                    <a:pt x="122" y="155"/>
                  </a:lnTo>
                  <a:lnTo>
                    <a:pt x="125" y="150"/>
                  </a:lnTo>
                  <a:lnTo>
                    <a:pt x="125" y="146"/>
                  </a:lnTo>
                  <a:lnTo>
                    <a:pt x="125" y="145"/>
                  </a:lnTo>
                  <a:lnTo>
                    <a:pt x="122" y="146"/>
                  </a:lnTo>
                  <a:lnTo>
                    <a:pt x="122" y="145"/>
                  </a:lnTo>
                  <a:lnTo>
                    <a:pt x="125" y="140"/>
                  </a:lnTo>
                  <a:lnTo>
                    <a:pt x="121" y="140"/>
                  </a:lnTo>
                  <a:lnTo>
                    <a:pt x="122" y="140"/>
                  </a:lnTo>
                  <a:lnTo>
                    <a:pt x="125" y="136"/>
                  </a:lnTo>
                  <a:lnTo>
                    <a:pt x="121" y="138"/>
                  </a:lnTo>
                  <a:lnTo>
                    <a:pt x="121" y="136"/>
                  </a:lnTo>
                  <a:lnTo>
                    <a:pt x="122" y="133"/>
                  </a:lnTo>
                  <a:lnTo>
                    <a:pt x="122" y="132"/>
                  </a:lnTo>
                  <a:lnTo>
                    <a:pt x="118" y="129"/>
                  </a:lnTo>
                  <a:lnTo>
                    <a:pt x="118" y="128"/>
                  </a:lnTo>
                  <a:lnTo>
                    <a:pt x="121" y="128"/>
                  </a:lnTo>
                  <a:lnTo>
                    <a:pt x="130" y="129"/>
                  </a:lnTo>
                  <a:lnTo>
                    <a:pt x="135" y="121"/>
                  </a:lnTo>
                  <a:lnTo>
                    <a:pt x="139" y="119"/>
                  </a:lnTo>
                  <a:lnTo>
                    <a:pt x="143" y="123"/>
                  </a:lnTo>
                  <a:lnTo>
                    <a:pt x="143" y="132"/>
                  </a:lnTo>
                  <a:lnTo>
                    <a:pt x="149" y="133"/>
                  </a:lnTo>
                  <a:lnTo>
                    <a:pt x="149" y="138"/>
                  </a:lnTo>
                  <a:lnTo>
                    <a:pt x="149" y="142"/>
                  </a:lnTo>
                  <a:lnTo>
                    <a:pt x="150" y="150"/>
                  </a:lnTo>
                  <a:lnTo>
                    <a:pt x="153" y="150"/>
                  </a:lnTo>
                  <a:lnTo>
                    <a:pt x="153" y="155"/>
                  </a:lnTo>
                  <a:lnTo>
                    <a:pt x="155" y="155"/>
                  </a:lnTo>
                  <a:lnTo>
                    <a:pt x="155" y="157"/>
                  </a:lnTo>
                  <a:lnTo>
                    <a:pt x="155" y="160"/>
                  </a:lnTo>
                  <a:lnTo>
                    <a:pt x="155" y="162"/>
                  </a:lnTo>
                  <a:lnTo>
                    <a:pt x="157" y="164"/>
                  </a:lnTo>
                  <a:lnTo>
                    <a:pt x="157" y="166"/>
                  </a:lnTo>
                  <a:lnTo>
                    <a:pt x="159" y="166"/>
                  </a:lnTo>
                  <a:lnTo>
                    <a:pt x="157" y="169"/>
                  </a:lnTo>
                  <a:lnTo>
                    <a:pt x="155" y="170"/>
                  </a:lnTo>
                  <a:lnTo>
                    <a:pt x="155" y="173"/>
                  </a:lnTo>
                  <a:lnTo>
                    <a:pt x="155" y="177"/>
                  </a:lnTo>
                  <a:lnTo>
                    <a:pt x="153" y="179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9" y="183"/>
                  </a:lnTo>
                  <a:lnTo>
                    <a:pt x="159" y="186"/>
                  </a:lnTo>
                  <a:lnTo>
                    <a:pt x="166" y="183"/>
                  </a:lnTo>
                  <a:lnTo>
                    <a:pt x="166" y="181"/>
                  </a:lnTo>
                  <a:lnTo>
                    <a:pt x="167" y="181"/>
                  </a:lnTo>
                  <a:lnTo>
                    <a:pt x="171" y="186"/>
                  </a:lnTo>
                  <a:lnTo>
                    <a:pt x="174" y="190"/>
                  </a:lnTo>
                  <a:lnTo>
                    <a:pt x="176" y="191"/>
                  </a:lnTo>
                  <a:lnTo>
                    <a:pt x="174" y="191"/>
                  </a:lnTo>
                  <a:lnTo>
                    <a:pt x="176" y="196"/>
                  </a:lnTo>
                  <a:lnTo>
                    <a:pt x="180" y="198"/>
                  </a:lnTo>
                  <a:lnTo>
                    <a:pt x="179" y="200"/>
                  </a:lnTo>
                  <a:lnTo>
                    <a:pt x="176" y="200"/>
                  </a:lnTo>
                  <a:lnTo>
                    <a:pt x="179" y="207"/>
                  </a:lnTo>
                  <a:lnTo>
                    <a:pt x="179" y="208"/>
                  </a:lnTo>
                  <a:lnTo>
                    <a:pt x="187" y="207"/>
                  </a:lnTo>
                  <a:lnTo>
                    <a:pt x="188" y="212"/>
                  </a:lnTo>
                  <a:lnTo>
                    <a:pt x="193" y="212"/>
                  </a:lnTo>
                  <a:lnTo>
                    <a:pt x="196" y="215"/>
                  </a:lnTo>
                  <a:lnTo>
                    <a:pt x="203" y="220"/>
                  </a:lnTo>
                  <a:lnTo>
                    <a:pt x="200" y="224"/>
                  </a:lnTo>
                  <a:lnTo>
                    <a:pt x="208" y="228"/>
                  </a:lnTo>
                  <a:lnTo>
                    <a:pt x="220" y="227"/>
                  </a:lnTo>
                  <a:lnTo>
                    <a:pt x="220" y="232"/>
                  </a:lnTo>
                  <a:lnTo>
                    <a:pt x="224" y="239"/>
                  </a:lnTo>
                  <a:lnTo>
                    <a:pt x="228" y="241"/>
                  </a:lnTo>
                  <a:lnTo>
                    <a:pt x="229" y="237"/>
                  </a:lnTo>
                  <a:lnTo>
                    <a:pt x="228" y="231"/>
                  </a:lnTo>
                  <a:lnTo>
                    <a:pt x="232" y="231"/>
                  </a:lnTo>
                  <a:lnTo>
                    <a:pt x="237" y="224"/>
                  </a:lnTo>
                  <a:lnTo>
                    <a:pt x="241" y="227"/>
                  </a:lnTo>
                  <a:lnTo>
                    <a:pt x="241" y="224"/>
                  </a:lnTo>
                  <a:lnTo>
                    <a:pt x="242" y="222"/>
                  </a:lnTo>
                  <a:lnTo>
                    <a:pt x="242" y="220"/>
                  </a:lnTo>
                  <a:lnTo>
                    <a:pt x="246" y="222"/>
                  </a:lnTo>
                  <a:lnTo>
                    <a:pt x="251" y="215"/>
                  </a:lnTo>
                  <a:lnTo>
                    <a:pt x="254" y="215"/>
                  </a:lnTo>
                  <a:lnTo>
                    <a:pt x="255" y="218"/>
                  </a:lnTo>
                  <a:lnTo>
                    <a:pt x="258" y="220"/>
                  </a:lnTo>
                  <a:lnTo>
                    <a:pt x="261" y="218"/>
                  </a:lnTo>
                  <a:lnTo>
                    <a:pt x="262" y="220"/>
                  </a:lnTo>
                  <a:lnTo>
                    <a:pt x="262" y="218"/>
                  </a:lnTo>
                  <a:lnTo>
                    <a:pt x="266" y="218"/>
                  </a:lnTo>
                  <a:lnTo>
                    <a:pt x="266" y="215"/>
                  </a:lnTo>
                  <a:lnTo>
                    <a:pt x="270" y="212"/>
                  </a:lnTo>
                  <a:lnTo>
                    <a:pt x="273" y="211"/>
                  </a:lnTo>
                  <a:lnTo>
                    <a:pt x="275" y="212"/>
                  </a:lnTo>
                  <a:lnTo>
                    <a:pt x="278" y="211"/>
                  </a:lnTo>
                  <a:lnTo>
                    <a:pt x="279" y="211"/>
                  </a:lnTo>
                  <a:lnTo>
                    <a:pt x="278" y="212"/>
                  </a:lnTo>
                  <a:lnTo>
                    <a:pt x="279" y="215"/>
                  </a:lnTo>
                  <a:lnTo>
                    <a:pt x="279" y="211"/>
                  </a:lnTo>
                  <a:lnTo>
                    <a:pt x="286" y="212"/>
                  </a:lnTo>
                  <a:lnTo>
                    <a:pt x="290" y="211"/>
                  </a:lnTo>
                  <a:lnTo>
                    <a:pt x="296" y="211"/>
                  </a:lnTo>
                  <a:lnTo>
                    <a:pt x="296" y="208"/>
                  </a:lnTo>
                  <a:lnTo>
                    <a:pt x="292" y="208"/>
                  </a:lnTo>
                  <a:lnTo>
                    <a:pt x="290" y="204"/>
                  </a:lnTo>
                  <a:lnTo>
                    <a:pt x="292" y="207"/>
                  </a:lnTo>
                  <a:lnTo>
                    <a:pt x="296" y="203"/>
                  </a:lnTo>
                  <a:lnTo>
                    <a:pt x="299" y="204"/>
                  </a:lnTo>
                  <a:lnTo>
                    <a:pt x="299" y="203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4" y="200"/>
                  </a:lnTo>
                  <a:lnTo>
                    <a:pt x="320" y="200"/>
                  </a:lnTo>
                  <a:lnTo>
                    <a:pt x="324" y="196"/>
                  </a:lnTo>
                  <a:lnTo>
                    <a:pt x="333" y="200"/>
                  </a:lnTo>
                  <a:lnTo>
                    <a:pt x="333" y="198"/>
                  </a:lnTo>
                  <a:lnTo>
                    <a:pt x="340" y="198"/>
                  </a:lnTo>
                  <a:lnTo>
                    <a:pt x="340" y="191"/>
                  </a:lnTo>
                  <a:lnTo>
                    <a:pt x="344" y="190"/>
                  </a:lnTo>
                  <a:lnTo>
                    <a:pt x="345" y="186"/>
                  </a:lnTo>
                  <a:lnTo>
                    <a:pt x="350" y="186"/>
                  </a:lnTo>
                  <a:lnTo>
                    <a:pt x="353" y="183"/>
                  </a:lnTo>
                  <a:lnTo>
                    <a:pt x="354" y="186"/>
                  </a:lnTo>
                  <a:lnTo>
                    <a:pt x="357" y="186"/>
                  </a:lnTo>
                  <a:lnTo>
                    <a:pt x="358" y="173"/>
                  </a:lnTo>
                  <a:lnTo>
                    <a:pt x="362" y="173"/>
                  </a:lnTo>
                  <a:lnTo>
                    <a:pt x="362" y="170"/>
                  </a:lnTo>
                  <a:lnTo>
                    <a:pt x="365" y="166"/>
                  </a:lnTo>
                  <a:lnTo>
                    <a:pt x="367" y="166"/>
                  </a:lnTo>
                  <a:lnTo>
                    <a:pt x="369" y="166"/>
                  </a:lnTo>
                  <a:lnTo>
                    <a:pt x="374" y="162"/>
                  </a:lnTo>
                  <a:lnTo>
                    <a:pt x="377" y="155"/>
                  </a:lnTo>
                  <a:lnTo>
                    <a:pt x="382" y="146"/>
                  </a:lnTo>
                  <a:lnTo>
                    <a:pt x="382" y="145"/>
                  </a:lnTo>
                  <a:lnTo>
                    <a:pt x="378" y="146"/>
                  </a:lnTo>
                  <a:lnTo>
                    <a:pt x="377" y="145"/>
                  </a:lnTo>
                  <a:lnTo>
                    <a:pt x="377" y="142"/>
                  </a:lnTo>
                  <a:lnTo>
                    <a:pt x="378" y="140"/>
                  </a:lnTo>
                  <a:lnTo>
                    <a:pt x="377" y="136"/>
                  </a:lnTo>
                  <a:lnTo>
                    <a:pt x="378" y="136"/>
                  </a:lnTo>
                  <a:lnTo>
                    <a:pt x="381" y="132"/>
                  </a:lnTo>
                  <a:lnTo>
                    <a:pt x="385" y="132"/>
                  </a:lnTo>
                  <a:lnTo>
                    <a:pt x="389" y="125"/>
                  </a:lnTo>
                  <a:lnTo>
                    <a:pt x="395" y="123"/>
                  </a:lnTo>
                  <a:lnTo>
                    <a:pt x="399" y="121"/>
                  </a:lnTo>
                  <a:lnTo>
                    <a:pt x="403" y="123"/>
                  </a:lnTo>
                  <a:lnTo>
                    <a:pt x="408" y="121"/>
                  </a:lnTo>
                  <a:lnTo>
                    <a:pt x="411" y="115"/>
                  </a:lnTo>
                  <a:lnTo>
                    <a:pt x="412" y="115"/>
                  </a:lnTo>
                  <a:lnTo>
                    <a:pt x="415" y="111"/>
                  </a:lnTo>
                  <a:lnTo>
                    <a:pt x="412" y="108"/>
                  </a:lnTo>
                  <a:lnTo>
                    <a:pt x="415" y="104"/>
                  </a:lnTo>
                  <a:lnTo>
                    <a:pt x="416" y="106"/>
                  </a:lnTo>
                  <a:lnTo>
                    <a:pt x="419" y="104"/>
                  </a:lnTo>
                  <a:lnTo>
                    <a:pt x="416" y="99"/>
                  </a:lnTo>
                  <a:lnTo>
                    <a:pt x="419" y="97"/>
                  </a:lnTo>
                  <a:lnTo>
                    <a:pt x="423" y="97"/>
                  </a:lnTo>
                  <a:lnTo>
                    <a:pt x="426" y="95"/>
                  </a:lnTo>
                  <a:lnTo>
                    <a:pt x="426" y="92"/>
                  </a:lnTo>
                  <a:lnTo>
                    <a:pt x="420" y="91"/>
                  </a:lnTo>
                  <a:lnTo>
                    <a:pt x="423" y="88"/>
                  </a:lnTo>
                  <a:lnTo>
                    <a:pt x="426" y="88"/>
                  </a:lnTo>
                  <a:lnTo>
                    <a:pt x="427" y="87"/>
                  </a:lnTo>
                  <a:lnTo>
                    <a:pt x="426" y="84"/>
                  </a:lnTo>
                  <a:lnTo>
                    <a:pt x="423" y="84"/>
                  </a:lnTo>
                  <a:lnTo>
                    <a:pt x="419" y="82"/>
                  </a:lnTo>
                  <a:lnTo>
                    <a:pt x="423" y="80"/>
                  </a:lnTo>
                  <a:lnTo>
                    <a:pt x="423" y="74"/>
                  </a:lnTo>
                  <a:lnTo>
                    <a:pt x="432" y="71"/>
                  </a:lnTo>
                  <a:lnTo>
                    <a:pt x="436" y="74"/>
                  </a:lnTo>
                  <a:lnTo>
                    <a:pt x="439" y="74"/>
                  </a:lnTo>
                  <a:lnTo>
                    <a:pt x="436" y="70"/>
                  </a:lnTo>
                  <a:lnTo>
                    <a:pt x="439" y="67"/>
                  </a:lnTo>
                  <a:lnTo>
                    <a:pt x="444" y="63"/>
                  </a:lnTo>
                  <a:lnTo>
                    <a:pt x="444" y="61"/>
                  </a:lnTo>
                  <a:lnTo>
                    <a:pt x="443" y="58"/>
                  </a:lnTo>
                  <a:lnTo>
                    <a:pt x="447" y="57"/>
                  </a:lnTo>
                  <a:lnTo>
                    <a:pt x="447" y="53"/>
                  </a:lnTo>
                  <a:lnTo>
                    <a:pt x="452" y="53"/>
                  </a:lnTo>
                  <a:lnTo>
                    <a:pt x="453" y="53"/>
                  </a:lnTo>
                  <a:lnTo>
                    <a:pt x="453" y="48"/>
                  </a:lnTo>
                  <a:lnTo>
                    <a:pt x="457" y="48"/>
                  </a:lnTo>
                  <a:lnTo>
                    <a:pt x="460" y="50"/>
                  </a:lnTo>
                  <a:lnTo>
                    <a:pt x="469" y="50"/>
                  </a:lnTo>
                  <a:lnTo>
                    <a:pt x="466" y="53"/>
                  </a:lnTo>
                  <a:lnTo>
                    <a:pt x="470" y="50"/>
                  </a:lnTo>
                  <a:lnTo>
                    <a:pt x="473" y="53"/>
                  </a:lnTo>
                  <a:lnTo>
                    <a:pt x="473" y="54"/>
                  </a:lnTo>
                  <a:lnTo>
                    <a:pt x="477" y="57"/>
                  </a:lnTo>
                  <a:lnTo>
                    <a:pt x="478" y="54"/>
                  </a:lnTo>
                  <a:lnTo>
                    <a:pt x="477" y="53"/>
                  </a:lnTo>
                  <a:lnTo>
                    <a:pt x="478" y="53"/>
                  </a:lnTo>
                  <a:lnTo>
                    <a:pt x="481" y="57"/>
                  </a:lnTo>
                  <a:lnTo>
                    <a:pt x="484" y="54"/>
                  </a:lnTo>
                  <a:lnTo>
                    <a:pt x="481" y="53"/>
                  </a:lnTo>
                  <a:lnTo>
                    <a:pt x="481" y="50"/>
                  </a:lnTo>
                  <a:lnTo>
                    <a:pt x="484" y="53"/>
                  </a:lnTo>
                  <a:lnTo>
                    <a:pt x="488" y="54"/>
                  </a:lnTo>
                  <a:lnTo>
                    <a:pt x="488" y="53"/>
                  </a:lnTo>
                  <a:lnTo>
                    <a:pt x="493" y="53"/>
                  </a:lnTo>
                  <a:lnTo>
                    <a:pt x="493" y="54"/>
                  </a:lnTo>
                  <a:lnTo>
                    <a:pt x="494" y="54"/>
                  </a:lnTo>
                  <a:lnTo>
                    <a:pt x="498" y="54"/>
                  </a:lnTo>
                  <a:lnTo>
                    <a:pt x="501" y="54"/>
                  </a:lnTo>
                  <a:lnTo>
                    <a:pt x="505" y="54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3"/>
                  </a:lnTo>
                  <a:lnTo>
                    <a:pt x="518" y="48"/>
                  </a:lnTo>
                  <a:lnTo>
                    <a:pt x="519" y="50"/>
                  </a:lnTo>
                  <a:lnTo>
                    <a:pt x="522" y="48"/>
                  </a:lnTo>
                  <a:lnTo>
                    <a:pt x="524" y="48"/>
                  </a:lnTo>
                  <a:lnTo>
                    <a:pt x="524" y="46"/>
                  </a:lnTo>
                  <a:lnTo>
                    <a:pt x="526" y="46"/>
                  </a:lnTo>
                  <a:lnTo>
                    <a:pt x="524" y="41"/>
                  </a:lnTo>
                  <a:lnTo>
                    <a:pt x="526" y="43"/>
                  </a:lnTo>
                  <a:lnTo>
                    <a:pt x="528" y="39"/>
                  </a:lnTo>
                  <a:lnTo>
                    <a:pt x="528" y="43"/>
                  </a:lnTo>
                  <a:lnTo>
                    <a:pt x="531" y="43"/>
                  </a:lnTo>
                  <a:lnTo>
                    <a:pt x="538" y="48"/>
                  </a:lnTo>
                  <a:lnTo>
                    <a:pt x="538" y="46"/>
                  </a:lnTo>
                  <a:lnTo>
                    <a:pt x="539" y="46"/>
                  </a:lnTo>
                  <a:lnTo>
                    <a:pt x="539" y="50"/>
                  </a:lnTo>
                  <a:lnTo>
                    <a:pt x="543" y="48"/>
                  </a:lnTo>
                  <a:lnTo>
                    <a:pt x="543" y="53"/>
                  </a:lnTo>
                  <a:lnTo>
                    <a:pt x="546" y="54"/>
                  </a:lnTo>
                  <a:lnTo>
                    <a:pt x="551" y="50"/>
                  </a:lnTo>
                  <a:lnTo>
                    <a:pt x="555" y="48"/>
                  </a:lnTo>
                  <a:lnTo>
                    <a:pt x="556" y="50"/>
                  </a:lnTo>
                  <a:lnTo>
                    <a:pt x="559" y="46"/>
                  </a:lnTo>
                  <a:lnTo>
                    <a:pt x="563" y="46"/>
                  </a:lnTo>
                  <a:lnTo>
                    <a:pt x="565" y="41"/>
                  </a:lnTo>
                  <a:lnTo>
                    <a:pt x="565" y="39"/>
                  </a:lnTo>
                  <a:lnTo>
                    <a:pt x="572" y="37"/>
                  </a:lnTo>
                  <a:lnTo>
                    <a:pt x="572" y="34"/>
                  </a:lnTo>
                  <a:lnTo>
                    <a:pt x="573" y="34"/>
                  </a:lnTo>
                  <a:lnTo>
                    <a:pt x="573" y="33"/>
                  </a:lnTo>
                  <a:lnTo>
                    <a:pt x="577" y="34"/>
                  </a:lnTo>
                  <a:lnTo>
                    <a:pt x="577" y="37"/>
                  </a:lnTo>
                  <a:lnTo>
                    <a:pt x="576" y="34"/>
                  </a:lnTo>
                  <a:lnTo>
                    <a:pt x="576" y="37"/>
                  </a:lnTo>
                  <a:lnTo>
                    <a:pt x="580" y="41"/>
                  </a:lnTo>
                  <a:lnTo>
                    <a:pt x="580" y="39"/>
                  </a:lnTo>
                  <a:lnTo>
                    <a:pt x="584" y="39"/>
                  </a:lnTo>
                  <a:lnTo>
                    <a:pt x="584" y="37"/>
                  </a:lnTo>
                  <a:lnTo>
                    <a:pt x="586" y="34"/>
                  </a:lnTo>
                  <a:lnTo>
                    <a:pt x="589" y="34"/>
                  </a:lnTo>
                  <a:lnTo>
                    <a:pt x="590" y="37"/>
                  </a:lnTo>
                  <a:lnTo>
                    <a:pt x="593" y="34"/>
                  </a:lnTo>
                  <a:lnTo>
                    <a:pt x="596" y="34"/>
                  </a:lnTo>
                  <a:lnTo>
                    <a:pt x="597" y="30"/>
                  </a:lnTo>
                  <a:lnTo>
                    <a:pt x="596" y="29"/>
                  </a:lnTo>
                  <a:lnTo>
                    <a:pt x="596" y="26"/>
                  </a:lnTo>
                  <a:lnTo>
                    <a:pt x="597" y="26"/>
                  </a:lnTo>
                  <a:lnTo>
                    <a:pt x="601" y="26"/>
                  </a:lnTo>
                  <a:lnTo>
                    <a:pt x="600" y="26"/>
                  </a:lnTo>
                  <a:lnTo>
                    <a:pt x="601" y="24"/>
                  </a:lnTo>
                  <a:lnTo>
                    <a:pt x="606" y="26"/>
                  </a:lnTo>
                  <a:lnTo>
                    <a:pt x="604" y="22"/>
                  </a:lnTo>
                  <a:lnTo>
                    <a:pt x="604" y="20"/>
                  </a:lnTo>
                  <a:lnTo>
                    <a:pt x="606" y="22"/>
                  </a:lnTo>
                  <a:lnTo>
                    <a:pt x="606" y="17"/>
                  </a:lnTo>
                  <a:lnTo>
                    <a:pt x="610" y="17"/>
                  </a:lnTo>
                  <a:lnTo>
                    <a:pt x="613" y="20"/>
                  </a:lnTo>
                  <a:lnTo>
                    <a:pt x="617" y="20"/>
                  </a:lnTo>
                  <a:lnTo>
                    <a:pt x="617" y="17"/>
                  </a:lnTo>
                  <a:lnTo>
                    <a:pt x="621" y="20"/>
                  </a:lnTo>
                  <a:lnTo>
                    <a:pt x="618" y="16"/>
                  </a:lnTo>
                  <a:lnTo>
                    <a:pt x="621" y="16"/>
                  </a:lnTo>
                  <a:lnTo>
                    <a:pt x="623" y="13"/>
                  </a:lnTo>
                  <a:lnTo>
                    <a:pt x="627" y="16"/>
                  </a:lnTo>
                  <a:lnTo>
                    <a:pt x="627" y="7"/>
                  </a:lnTo>
                  <a:lnTo>
                    <a:pt x="630" y="9"/>
                  </a:lnTo>
                  <a:lnTo>
                    <a:pt x="631" y="7"/>
                  </a:lnTo>
                  <a:lnTo>
                    <a:pt x="634" y="9"/>
                  </a:lnTo>
                  <a:lnTo>
                    <a:pt x="638" y="7"/>
                  </a:lnTo>
                  <a:lnTo>
                    <a:pt x="640" y="7"/>
                  </a:lnTo>
                  <a:lnTo>
                    <a:pt x="642" y="9"/>
                  </a:lnTo>
                  <a:lnTo>
                    <a:pt x="642" y="7"/>
                  </a:lnTo>
                  <a:lnTo>
                    <a:pt x="642" y="5"/>
                  </a:lnTo>
                  <a:lnTo>
                    <a:pt x="644" y="5"/>
                  </a:lnTo>
                  <a:lnTo>
                    <a:pt x="647" y="3"/>
                  </a:lnTo>
                  <a:lnTo>
                    <a:pt x="648" y="3"/>
                  </a:lnTo>
                  <a:lnTo>
                    <a:pt x="651" y="0"/>
                  </a:lnTo>
                  <a:lnTo>
                    <a:pt x="654" y="3"/>
                  </a:lnTo>
                  <a:lnTo>
                    <a:pt x="659" y="5"/>
                  </a:lnTo>
                  <a:lnTo>
                    <a:pt x="664" y="3"/>
                  </a:lnTo>
                  <a:lnTo>
                    <a:pt x="667" y="3"/>
                  </a:lnTo>
                  <a:lnTo>
                    <a:pt x="668" y="3"/>
                  </a:lnTo>
                  <a:lnTo>
                    <a:pt x="671" y="7"/>
                  </a:lnTo>
                  <a:lnTo>
                    <a:pt x="672" y="7"/>
                  </a:lnTo>
                  <a:lnTo>
                    <a:pt x="671" y="3"/>
                  </a:lnTo>
                  <a:lnTo>
                    <a:pt x="672" y="3"/>
                  </a:lnTo>
                  <a:lnTo>
                    <a:pt x="676" y="7"/>
                  </a:lnTo>
                  <a:lnTo>
                    <a:pt x="681" y="9"/>
                  </a:lnTo>
                  <a:lnTo>
                    <a:pt x="685" y="13"/>
                  </a:lnTo>
                  <a:lnTo>
                    <a:pt x="681" y="13"/>
                  </a:lnTo>
                  <a:lnTo>
                    <a:pt x="681" y="17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24"/>
                  </a:lnTo>
                  <a:lnTo>
                    <a:pt x="685" y="22"/>
                  </a:lnTo>
                  <a:lnTo>
                    <a:pt x="685" y="26"/>
                  </a:lnTo>
                  <a:lnTo>
                    <a:pt x="688" y="24"/>
                  </a:lnTo>
                  <a:lnTo>
                    <a:pt x="689" y="24"/>
                  </a:lnTo>
                  <a:lnTo>
                    <a:pt x="689" y="30"/>
                  </a:lnTo>
                  <a:lnTo>
                    <a:pt x="692" y="26"/>
                  </a:lnTo>
                  <a:lnTo>
                    <a:pt x="693" y="29"/>
                  </a:lnTo>
                  <a:lnTo>
                    <a:pt x="696" y="29"/>
                  </a:lnTo>
                  <a:lnTo>
                    <a:pt x="698" y="29"/>
                  </a:lnTo>
                  <a:lnTo>
                    <a:pt x="702" y="29"/>
                  </a:lnTo>
                  <a:lnTo>
                    <a:pt x="700" y="30"/>
                  </a:lnTo>
                  <a:lnTo>
                    <a:pt x="705" y="37"/>
                  </a:lnTo>
                  <a:lnTo>
                    <a:pt x="709" y="34"/>
                  </a:lnTo>
                  <a:lnTo>
                    <a:pt x="709" y="33"/>
                  </a:lnTo>
                  <a:lnTo>
                    <a:pt x="709" y="30"/>
                  </a:lnTo>
                  <a:lnTo>
                    <a:pt x="713" y="33"/>
                  </a:lnTo>
                  <a:lnTo>
                    <a:pt x="722" y="33"/>
                  </a:lnTo>
                  <a:lnTo>
                    <a:pt x="720" y="34"/>
                  </a:lnTo>
                  <a:lnTo>
                    <a:pt x="717" y="34"/>
                  </a:lnTo>
                  <a:lnTo>
                    <a:pt x="717" y="37"/>
                  </a:lnTo>
                  <a:lnTo>
                    <a:pt x="722" y="34"/>
                  </a:lnTo>
                  <a:lnTo>
                    <a:pt x="720" y="37"/>
                  </a:lnTo>
                  <a:lnTo>
                    <a:pt x="722" y="39"/>
                  </a:lnTo>
                  <a:lnTo>
                    <a:pt x="726" y="37"/>
                  </a:lnTo>
                  <a:lnTo>
                    <a:pt x="725" y="34"/>
                  </a:lnTo>
                  <a:lnTo>
                    <a:pt x="726" y="33"/>
                  </a:lnTo>
                  <a:lnTo>
                    <a:pt x="730" y="39"/>
                  </a:lnTo>
                  <a:lnTo>
                    <a:pt x="733" y="37"/>
                  </a:lnTo>
                  <a:lnTo>
                    <a:pt x="734" y="41"/>
                  </a:lnTo>
                  <a:lnTo>
                    <a:pt x="737" y="43"/>
                  </a:lnTo>
                  <a:lnTo>
                    <a:pt x="739" y="41"/>
                  </a:lnTo>
                  <a:lnTo>
                    <a:pt x="741" y="41"/>
                  </a:lnTo>
                  <a:lnTo>
                    <a:pt x="739" y="43"/>
                  </a:lnTo>
                  <a:lnTo>
                    <a:pt x="741" y="46"/>
                  </a:lnTo>
                  <a:lnTo>
                    <a:pt x="743" y="43"/>
                  </a:lnTo>
                  <a:lnTo>
                    <a:pt x="747" y="43"/>
                  </a:lnTo>
                  <a:lnTo>
                    <a:pt x="750" y="43"/>
                  </a:lnTo>
                  <a:lnTo>
                    <a:pt x="747" y="48"/>
                  </a:lnTo>
                  <a:lnTo>
                    <a:pt x="754" y="54"/>
                  </a:lnTo>
                  <a:lnTo>
                    <a:pt x="754" y="53"/>
                  </a:lnTo>
                  <a:lnTo>
                    <a:pt x="756" y="50"/>
                  </a:lnTo>
                  <a:lnTo>
                    <a:pt x="758" y="54"/>
                  </a:lnTo>
                  <a:lnTo>
                    <a:pt x="760" y="53"/>
                  </a:lnTo>
                  <a:lnTo>
                    <a:pt x="763" y="53"/>
                  </a:lnTo>
                  <a:lnTo>
                    <a:pt x="766" y="54"/>
                  </a:lnTo>
                  <a:lnTo>
                    <a:pt x="767" y="54"/>
                  </a:lnTo>
                  <a:lnTo>
                    <a:pt x="770" y="57"/>
                  </a:lnTo>
                  <a:lnTo>
                    <a:pt x="771" y="57"/>
                  </a:lnTo>
                  <a:lnTo>
                    <a:pt x="774" y="61"/>
                  </a:lnTo>
                  <a:lnTo>
                    <a:pt x="778" y="57"/>
                  </a:lnTo>
                  <a:lnTo>
                    <a:pt x="780" y="61"/>
                  </a:lnTo>
                  <a:lnTo>
                    <a:pt x="784" y="57"/>
                  </a:lnTo>
                  <a:lnTo>
                    <a:pt x="787" y="61"/>
                  </a:lnTo>
                  <a:lnTo>
                    <a:pt x="788" y="57"/>
                  </a:lnTo>
                  <a:lnTo>
                    <a:pt x="791" y="61"/>
                  </a:lnTo>
                  <a:lnTo>
                    <a:pt x="795" y="57"/>
                  </a:lnTo>
                  <a:lnTo>
                    <a:pt x="795" y="58"/>
                  </a:lnTo>
                  <a:lnTo>
                    <a:pt x="795" y="61"/>
                  </a:lnTo>
                  <a:lnTo>
                    <a:pt x="799" y="63"/>
                  </a:lnTo>
                  <a:lnTo>
                    <a:pt x="799" y="61"/>
                  </a:lnTo>
                  <a:lnTo>
                    <a:pt x="799" y="58"/>
                  </a:lnTo>
                  <a:lnTo>
                    <a:pt x="799" y="57"/>
                  </a:lnTo>
                  <a:lnTo>
                    <a:pt x="801" y="61"/>
                  </a:lnTo>
                  <a:lnTo>
                    <a:pt x="805" y="65"/>
                  </a:lnTo>
                  <a:lnTo>
                    <a:pt x="808" y="67"/>
                  </a:lnTo>
                  <a:lnTo>
                    <a:pt x="808" y="63"/>
                  </a:lnTo>
                  <a:lnTo>
                    <a:pt x="812" y="67"/>
                  </a:lnTo>
                  <a:lnTo>
                    <a:pt x="814" y="70"/>
                  </a:lnTo>
                  <a:lnTo>
                    <a:pt x="818" y="67"/>
                  </a:lnTo>
                  <a:lnTo>
                    <a:pt x="816" y="70"/>
                  </a:lnTo>
                  <a:lnTo>
                    <a:pt x="818" y="70"/>
                  </a:lnTo>
                  <a:lnTo>
                    <a:pt x="816" y="74"/>
                  </a:lnTo>
                  <a:lnTo>
                    <a:pt x="818" y="75"/>
                  </a:lnTo>
                  <a:lnTo>
                    <a:pt x="816" y="75"/>
                  </a:lnTo>
                  <a:lnTo>
                    <a:pt x="818" y="78"/>
                  </a:lnTo>
                  <a:lnTo>
                    <a:pt x="816" y="78"/>
                  </a:lnTo>
                  <a:lnTo>
                    <a:pt x="816" y="82"/>
                  </a:lnTo>
                  <a:lnTo>
                    <a:pt x="818" y="84"/>
                  </a:lnTo>
                  <a:lnTo>
                    <a:pt x="818" y="82"/>
                  </a:lnTo>
                  <a:lnTo>
                    <a:pt x="821" y="82"/>
                  </a:lnTo>
                  <a:lnTo>
                    <a:pt x="821" y="84"/>
                  </a:lnTo>
                  <a:lnTo>
                    <a:pt x="821" y="88"/>
                  </a:lnTo>
                  <a:lnTo>
                    <a:pt x="824" y="88"/>
                  </a:lnTo>
                  <a:lnTo>
                    <a:pt x="825" y="91"/>
                  </a:lnTo>
                  <a:lnTo>
                    <a:pt x="825" y="88"/>
                  </a:lnTo>
                  <a:lnTo>
                    <a:pt x="829" y="92"/>
                  </a:lnTo>
                  <a:lnTo>
                    <a:pt x="828" y="92"/>
                  </a:lnTo>
                  <a:lnTo>
                    <a:pt x="832" y="95"/>
                  </a:lnTo>
                  <a:lnTo>
                    <a:pt x="832" y="97"/>
                  </a:lnTo>
                  <a:lnTo>
                    <a:pt x="833" y="99"/>
                  </a:lnTo>
                  <a:lnTo>
                    <a:pt x="838" y="99"/>
                  </a:lnTo>
                  <a:lnTo>
                    <a:pt x="838" y="104"/>
                  </a:lnTo>
                  <a:lnTo>
                    <a:pt x="840" y="104"/>
                  </a:lnTo>
                  <a:lnTo>
                    <a:pt x="842" y="104"/>
                  </a:lnTo>
                  <a:lnTo>
                    <a:pt x="842" y="106"/>
                  </a:lnTo>
                  <a:lnTo>
                    <a:pt x="845" y="104"/>
                  </a:lnTo>
                  <a:lnTo>
                    <a:pt x="845" y="106"/>
                  </a:lnTo>
                  <a:lnTo>
                    <a:pt x="846" y="104"/>
                  </a:lnTo>
                  <a:lnTo>
                    <a:pt x="849" y="104"/>
                  </a:lnTo>
                  <a:lnTo>
                    <a:pt x="850" y="102"/>
                  </a:lnTo>
                  <a:lnTo>
                    <a:pt x="853" y="104"/>
                  </a:lnTo>
                  <a:lnTo>
                    <a:pt x="857" y="108"/>
                  </a:lnTo>
                  <a:lnTo>
                    <a:pt x="857" y="111"/>
                  </a:lnTo>
                  <a:lnTo>
                    <a:pt x="859" y="111"/>
                  </a:lnTo>
                  <a:lnTo>
                    <a:pt x="859" y="112"/>
                  </a:lnTo>
                  <a:lnTo>
                    <a:pt x="862" y="112"/>
                  </a:lnTo>
                  <a:lnTo>
                    <a:pt x="866" y="112"/>
                  </a:lnTo>
                  <a:lnTo>
                    <a:pt x="867" y="112"/>
                  </a:lnTo>
                  <a:lnTo>
                    <a:pt x="870" y="115"/>
                  </a:lnTo>
                  <a:lnTo>
                    <a:pt x="874" y="112"/>
                  </a:lnTo>
                  <a:lnTo>
                    <a:pt x="879" y="115"/>
                  </a:lnTo>
                  <a:lnTo>
                    <a:pt x="879" y="116"/>
                  </a:lnTo>
                  <a:lnTo>
                    <a:pt x="882" y="116"/>
                  </a:lnTo>
                  <a:lnTo>
                    <a:pt x="883" y="115"/>
                  </a:lnTo>
                  <a:lnTo>
                    <a:pt x="886" y="116"/>
                  </a:lnTo>
                  <a:lnTo>
                    <a:pt x="890" y="119"/>
                  </a:lnTo>
                  <a:lnTo>
                    <a:pt x="891" y="119"/>
                  </a:lnTo>
                  <a:lnTo>
                    <a:pt x="891" y="125"/>
                  </a:lnTo>
                  <a:lnTo>
                    <a:pt x="896" y="125"/>
                  </a:lnTo>
                  <a:lnTo>
                    <a:pt x="896" y="123"/>
                  </a:lnTo>
                  <a:lnTo>
                    <a:pt x="896" y="125"/>
                  </a:lnTo>
                  <a:lnTo>
                    <a:pt x="900" y="128"/>
                  </a:lnTo>
                  <a:lnTo>
                    <a:pt x="900" y="125"/>
                  </a:lnTo>
                  <a:lnTo>
                    <a:pt x="898" y="125"/>
                  </a:lnTo>
                  <a:lnTo>
                    <a:pt x="900" y="123"/>
                  </a:lnTo>
                  <a:lnTo>
                    <a:pt x="903" y="125"/>
                  </a:lnTo>
                  <a:lnTo>
                    <a:pt x="908" y="123"/>
                  </a:lnTo>
                  <a:lnTo>
                    <a:pt x="911" y="123"/>
                  </a:lnTo>
                  <a:lnTo>
                    <a:pt x="908" y="125"/>
                  </a:lnTo>
                  <a:lnTo>
                    <a:pt x="913" y="128"/>
                  </a:lnTo>
                  <a:lnTo>
                    <a:pt x="911" y="129"/>
                  </a:lnTo>
                  <a:lnTo>
                    <a:pt x="913" y="128"/>
                  </a:lnTo>
                  <a:lnTo>
                    <a:pt x="913" y="129"/>
                  </a:lnTo>
                  <a:lnTo>
                    <a:pt x="915" y="129"/>
                  </a:lnTo>
                  <a:lnTo>
                    <a:pt x="917" y="129"/>
                  </a:lnTo>
                  <a:lnTo>
                    <a:pt x="917" y="128"/>
                  </a:lnTo>
                  <a:lnTo>
                    <a:pt x="920" y="129"/>
                  </a:lnTo>
                  <a:lnTo>
                    <a:pt x="917" y="132"/>
                  </a:lnTo>
                  <a:lnTo>
                    <a:pt x="920" y="133"/>
                  </a:lnTo>
                  <a:lnTo>
                    <a:pt x="921" y="133"/>
                  </a:lnTo>
                  <a:lnTo>
                    <a:pt x="921" y="136"/>
                  </a:lnTo>
                  <a:lnTo>
                    <a:pt x="924" y="136"/>
                  </a:lnTo>
                  <a:lnTo>
                    <a:pt x="924" y="140"/>
                  </a:lnTo>
                  <a:lnTo>
                    <a:pt x="925" y="138"/>
                  </a:lnTo>
                  <a:lnTo>
                    <a:pt x="924" y="140"/>
                  </a:lnTo>
                  <a:lnTo>
                    <a:pt x="925" y="142"/>
                  </a:lnTo>
                  <a:lnTo>
                    <a:pt x="925" y="140"/>
                  </a:lnTo>
                  <a:lnTo>
                    <a:pt x="928" y="142"/>
                  </a:lnTo>
                  <a:lnTo>
                    <a:pt x="928" y="140"/>
                  </a:lnTo>
                  <a:lnTo>
                    <a:pt x="930" y="140"/>
                  </a:lnTo>
                  <a:lnTo>
                    <a:pt x="930" y="142"/>
                  </a:lnTo>
                  <a:lnTo>
                    <a:pt x="935" y="145"/>
                  </a:lnTo>
                  <a:lnTo>
                    <a:pt x="935" y="146"/>
                  </a:lnTo>
                  <a:lnTo>
                    <a:pt x="932" y="145"/>
                  </a:lnTo>
                  <a:lnTo>
                    <a:pt x="932" y="146"/>
                  </a:lnTo>
                  <a:lnTo>
                    <a:pt x="940" y="146"/>
                  </a:lnTo>
                  <a:lnTo>
                    <a:pt x="940" y="149"/>
                  </a:lnTo>
                  <a:lnTo>
                    <a:pt x="941" y="149"/>
                  </a:lnTo>
                  <a:lnTo>
                    <a:pt x="941" y="150"/>
                  </a:lnTo>
                  <a:lnTo>
                    <a:pt x="945" y="149"/>
                  </a:lnTo>
                  <a:lnTo>
                    <a:pt x="948" y="150"/>
                  </a:lnTo>
                  <a:lnTo>
                    <a:pt x="948" y="153"/>
                  </a:lnTo>
                  <a:lnTo>
                    <a:pt x="949" y="153"/>
                  </a:lnTo>
                  <a:lnTo>
                    <a:pt x="948" y="155"/>
                  </a:lnTo>
                  <a:lnTo>
                    <a:pt x="949" y="155"/>
                  </a:lnTo>
                  <a:lnTo>
                    <a:pt x="949" y="153"/>
                  </a:lnTo>
                  <a:lnTo>
                    <a:pt x="952" y="155"/>
                  </a:lnTo>
                  <a:lnTo>
                    <a:pt x="954" y="155"/>
                  </a:lnTo>
                  <a:lnTo>
                    <a:pt x="958" y="155"/>
                  </a:lnTo>
                  <a:lnTo>
                    <a:pt x="958" y="157"/>
                  </a:lnTo>
                  <a:lnTo>
                    <a:pt x="962" y="160"/>
                  </a:lnTo>
                  <a:lnTo>
                    <a:pt x="966" y="155"/>
                  </a:lnTo>
                  <a:lnTo>
                    <a:pt x="969" y="150"/>
                  </a:lnTo>
                  <a:lnTo>
                    <a:pt x="971" y="153"/>
                  </a:lnTo>
                  <a:lnTo>
                    <a:pt x="971" y="150"/>
                  </a:lnTo>
                  <a:lnTo>
                    <a:pt x="973" y="153"/>
                  </a:lnTo>
                  <a:lnTo>
                    <a:pt x="975" y="150"/>
                  </a:lnTo>
                  <a:lnTo>
                    <a:pt x="978" y="153"/>
                  </a:lnTo>
                  <a:lnTo>
                    <a:pt x="978" y="150"/>
                  </a:lnTo>
                  <a:lnTo>
                    <a:pt x="979" y="153"/>
                  </a:lnTo>
                  <a:lnTo>
                    <a:pt x="982" y="155"/>
                  </a:lnTo>
                  <a:lnTo>
                    <a:pt x="983" y="155"/>
                  </a:lnTo>
                  <a:lnTo>
                    <a:pt x="986" y="155"/>
                  </a:lnTo>
                  <a:lnTo>
                    <a:pt x="988" y="155"/>
                  </a:lnTo>
                  <a:lnTo>
                    <a:pt x="988" y="153"/>
                  </a:lnTo>
                  <a:lnTo>
                    <a:pt x="988" y="155"/>
                  </a:lnTo>
                  <a:lnTo>
                    <a:pt x="993" y="155"/>
                  </a:lnTo>
                  <a:lnTo>
                    <a:pt x="995" y="153"/>
                  </a:lnTo>
                  <a:lnTo>
                    <a:pt x="995" y="155"/>
                  </a:lnTo>
                  <a:lnTo>
                    <a:pt x="995" y="153"/>
                  </a:lnTo>
                  <a:lnTo>
                    <a:pt x="997" y="153"/>
                  </a:lnTo>
                  <a:lnTo>
                    <a:pt x="997" y="150"/>
                  </a:lnTo>
                  <a:lnTo>
                    <a:pt x="999" y="153"/>
                  </a:lnTo>
                  <a:lnTo>
                    <a:pt x="999" y="150"/>
                  </a:lnTo>
                  <a:lnTo>
                    <a:pt x="1003" y="153"/>
                  </a:lnTo>
                  <a:lnTo>
                    <a:pt x="1006" y="155"/>
                  </a:lnTo>
                  <a:lnTo>
                    <a:pt x="1006" y="153"/>
                  </a:lnTo>
                  <a:lnTo>
                    <a:pt x="1007" y="149"/>
                  </a:lnTo>
                  <a:lnTo>
                    <a:pt x="1010" y="150"/>
                  </a:lnTo>
                  <a:lnTo>
                    <a:pt x="1012" y="146"/>
                  </a:lnTo>
                  <a:lnTo>
                    <a:pt x="1014" y="149"/>
                  </a:lnTo>
                  <a:lnTo>
                    <a:pt x="1014" y="146"/>
                  </a:lnTo>
                  <a:lnTo>
                    <a:pt x="1019" y="146"/>
                  </a:lnTo>
                  <a:lnTo>
                    <a:pt x="1020" y="145"/>
                  </a:lnTo>
                  <a:lnTo>
                    <a:pt x="1031" y="145"/>
                  </a:lnTo>
                  <a:lnTo>
                    <a:pt x="1033" y="145"/>
                  </a:lnTo>
                  <a:lnTo>
                    <a:pt x="1036" y="149"/>
                  </a:lnTo>
                  <a:lnTo>
                    <a:pt x="1040" y="146"/>
                  </a:lnTo>
                  <a:lnTo>
                    <a:pt x="1046" y="149"/>
                  </a:lnTo>
                  <a:lnTo>
                    <a:pt x="1051" y="146"/>
                  </a:lnTo>
                  <a:lnTo>
                    <a:pt x="1053" y="146"/>
                  </a:lnTo>
                  <a:lnTo>
                    <a:pt x="1060" y="145"/>
                  </a:lnTo>
                  <a:lnTo>
                    <a:pt x="1060" y="142"/>
                  </a:lnTo>
                  <a:lnTo>
                    <a:pt x="1060" y="140"/>
                  </a:lnTo>
                  <a:lnTo>
                    <a:pt x="1061" y="140"/>
                  </a:lnTo>
                  <a:lnTo>
                    <a:pt x="1065" y="136"/>
                  </a:lnTo>
                  <a:lnTo>
                    <a:pt x="1068" y="136"/>
                  </a:lnTo>
                  <a:lnTo>
                    <a:pt x="1072" y="132"/>
                  </a:lnTo>
                  <a:lnTo>
                    <a:pt x="1077" y="132"/>
                  </a:lnTo>
                  <a:lnTo>
                    <a:pt x="1078" y="132"/>
                  </a:lnTo>
                  <a:lnTo>
                    <a:pt x="1078" y="129"/>
                  </a:lnTo>
                  <a:lnTo>
                    <a:pt x="1081" y="128"/>
                  </a:lnTo>
                  <a:lnTo>
                    <a:pt x="1078" y="128"/>
                  </a:lnTo>
                  <a:lnTo>
                    <a:pt x="1081" y="123"/>
                  </a:lnTo>
                  <a:lnTo>
                    <a:pt x="1081" y="121"/>
                  </a:lnTo>
                  <a:lnTo>
                    <a:pt x="1082" y="116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4" y="115"/>
                  </a:lnTo>
                  <a:lnTo>
                    <a:pt x="1098" y="112"/>
                  </a:lnTo>
                  <a:lnTo>
                    <a:pt x="1098" y="108"/>
                  </a:lnTo>
                  <a:lnTo>
                    <a:pt x="1099" y="111"/>
                  </a:lnTo>
                  <a:lnTo>
                    <a:pt x="1104" y="112"/>
                  </a:lnTo>
                  <a:lnTo>
                    <a:pt x="1104" y="111"/>
                  </a:lnTo>
                  <a:lnTo>
                    <a:pt x="1106" y="111"/>
                  </a:lnTo>
                  <a:lnTo>
                    <a:pt x="1111" y="108"/>
                  </a:lnTo>
                  <a:lnTo>
                    <a:pt x="1113" y="106"/>
                  </a:lnTo>
                  <a:lnTo>
                    <a:pt x="1118" y="108"/>
                  </a:lnTo>
                  <a:lnTo>
                    <a:pt x="1123" y="106"/>
                  </a:lnTo>
                  <a:lnTo>
                    <a:pt x="1132" y="102"/>
                  </a:lnTo>
                  <a:lnTo>
                    <a:pt x="1135" y="99"/>
                  </a:lnTo>
                  <a:lnTo>
                    <a:pt x="1139" y="102"/>
                  </a:lnTo>
                  <a:lnTo>
                    <a:pt x="1139" y="104"/>
                  </a:lnTo>
                  <a:lnTo>
                    <a:pt x="1140" y="102"/>
                  </a:lnTo>
                  <a:lnTo>
                    <a:pt x="1143" y="106"/>
                  </a:lnTo>
                  <a:lnTo>
                    <a:pt x="1149" y="102"/>
                  </a:lnTo>
                  <a:lnTo>
                    <a:pt x="1152" y="102"/>
                  </a:lnTo>
                  <a:lnTo>
                    <a:pt x="1153" y="104"/>
                  </a:lnTo>
                  <a:lnTo>
                    <a:pt x="1160" y="104"/>
                  </a:lnTo>
                  <a:lnTo>
                    <a:pt x="1164" y="106"/>
                  </a:lnTo>
                  <a:lnTo>
                    <a:pt x="1167" y="106"/>
                  </a:lnTo>
                  <a:lnTo>
                    <a:pt x="1167" y="108"/>
                  </a:lnTo>
                  <a:lnTo>
                    <a:pt x="1169" y="108"/>
                  </a:lnTo>
                  <a:lnTo>
                    <a:pt x="1167" y="112"/>
                  </a:lnTo>
                  <a:lnTo>
                    <a:pt x="1169" y="112"/>
                  </a:lnTo>
                  <a:lnTo>
                    <a:pt x="1169" y="115"/>
                  </a:lnTo>
                  <a:lnTo>
                    <a:pt x="1171" y="119"/>
                  </a:lnTo>
                  <a:lnTo>
                    <a:pt x="1181" y="121"/>
                  </a:lnTo>
                  <a:lnTo>
                    <a:pt x="1184" y="123"/>
                  </a:lnTo>
                  <a:lnTo>
                    <a:pt x="1186" y="121"/>
                  </a:lnTo>
                  <a:lnTo>
                    <a:pt x="1188" y="123"/>
                  </a:lnTo>
                  <a:lnTo>
                    <a:pt x="1188" y="125"/>
                  </a:lnTo>
                  <a:lnTo>
                    <a:pt x="1190" y="128"/>
                  </a:lnTo>
                  <a:lnTo>
                    <a:pt x="1193" y="129"/>
                  </a:lnTo>
                  <a:lnTo>
                    <a:pt x="1198" y="132"/>
                  </a:lnTo>
                  <a:lnTo>
                    <a:pt x="1198" y="133"/>
                  </a:lnTo>
                  <a:lnTo>
                    <a:pt x="1198" y="136"/>
                  </a:lnTo>
                  <a:lnTo>
                    <a:pt x="1197" y="133"/>
                  </a:lnTo>
                  <a:lnTo>
                    <a:pt x="1197" y="138"/>
                  </a:lnTo>
                  <a:lnTo>
                    <a:pt x="1198" y="140"/>
                  </a:lnTo>
                  <a:lnTo>
                    <a:pt x="1197" y="142"/>
                  </a:lnTo>
                  <a:lnTo>
                    <a:pt x="1198" y="142"/>
                  </a:lnTo>
                  <a:lnTo>
                    <a:pt x="1198" y="145"/>
                  </a:lnTo>
                  <a:lnTo>
                    <a:pt x="1201" y="145"/>
                  </a:lnTo>
                  <a:lnTo>
                    <a:pt x="1198" y="150"/>
                  </a:lnTo>
                  <a:lnTo>
                    <a:pt x="1197" y="153"/>
                  </a:lnTo>
                  <a:lnTo>
                    <a:pt x="1201" y="155"/>
                  </a:lnTo>
                  <a:lnTo>
                    <a:pt x="1207" y="160"/>
                  </a:lnTo>
                  <a:lnTo>
                    <a:pt x="1207" y="157"/>
                  </a:lnTo>
                  <a:lnTo>
                    <a:pt x="1207" y="160"/>
                  </a:lnTo>
                  <a:lnTo>
                    <a:pt x="1210" y="160"/>
                  </a:lnTo>
                  <a:lnTo>
                    <a:pt x="1214" y="162"/>
                  </a:lnTo>
                  <a:lnTo>
                    <a:pt x="1215" y="162"/>
                  </a:lnTo>
                  <a:lnTo>
                    <a:pt x="1218" y="162"/>
                  </a:lnTo>
                  <a:lnTo>
                    <a:pt x="1222" y="162"/>
                  </a:lnTo>
                  <a:lnTo>
                    <a:pt x="1225" y="162"/>
                  </a:lnTo>
                  <a:lnTo>
                    <a:pt x="1227" y="160"/>
                  </a:lnTo>
                  <a:lnTo>
                    <a:pt x="1229" y="160"/>
                  </a:lnTo>
                  <a:lnTo>
                    <a:pt x="1234" y="160"/>
                  </a:lnTo>
                  <a:lnTo>
                    <a:pt x="1235" y="157"/>
                  </a:lnTo>
                  <a:lnTo>
                    <a:pt x="1239" y="155"/>
                  </a:lnTo>
                  <a:lnTo>
                    <a:pt x="1242" y="150"/>
                  </a:lnTo>
                  <a:lnTo>
                    <a:pt x="1246" y="150"/>
                  </a:lnTo>
                  <a:lnTo>
                    <a:pt x="1248" y="149"/>
                  </a:lnTo>
                  <a:lnTo>
                    <a:pt x="1252" y="149"/>
                  </a:lnTo>
                  <a:lnTo>
                    <a:pt x="1255" y="146"/>
                  </a:lnTo>
                  <a:lnTo>
                    <a:pt x="1256" y="146"/>
                  </a:lnTo>
                  <a:lnTo>
                    <a:pt x="1259" y="145"/>
                  </a:lnTo>
                  <a:lnTo>
                    <a:pt x="1263" y="142"/>
                  </a:lnTo>
                  <a:lnTo>
                    <a:pt x="1265" y="145"/>
                  </a:lnTo>
                  <a:lnTo>
                    <a:pt x="1269" y="145"/>
                  </a:lnTo>
                  <a:lnTo>
                    <a:pt x="1272" y="146"/>
                  </a:lnTo>
                  <a:lnTo>
                    <a:pt x="1273" y="145"/>
                  </a:lnTo>
                  <a:lnTo>
                    <a:pt x="1276" y="149"/>
                  </a:lnTo>
                  <a:lnTo>
                    <a:pt x="1280" y="146"/>
                  </a:lnTo>
                  <a:lnTo>
                    <a:pt x="1283" y="149"/>
                  </a:lnTo>
                  <a:lnTo>
                    <a:pt x="1283" y="146"/>
                  </a:lnTo>
                  <a:lnTo>
                    <a:pt x="1283" y="149"/>
                  </a:lnTo>
                  <a:lnTo>
                    <a:pt x="1285" y="146"/>
                  </a:lnTo>
                  <a:lnTo>
                    <a:pt x="1289" y="146"/>
                  </a:lnTo>
                  <a:lnTo>
                    <a:pt x="1293" y="149"/>
                  </a:lnTo>
                  <a:lnTo>
                    <a:pt x="1296" y="146"/>
                  </a:lnTo>
                  <a:lnTo>
                    <a:pt x="1293" y="145"/>
                  </a:lnTo>
                  <a:lnTo>
                    <a:pt x="1296" y="140"/>
                  </a:lnTo>
                  <a:lnTo>
                    <a:pt x="1296" y="138"/>
                  </a:lnTo>
                  <a:lnTo>
                    <a:pt x="1302" y="132"/>
                  </a:lnTo>
                  <a:lnTo>
                    <a:pt x="1302" y="129"/>
                  </a:lnTo>
                  <a:lnTo>
                    <a:pt x="1302" y="125"/>
                  </a:lnTo>
                  <a:lnTo>
                    <a:pt x="1304" y="121"/>
                  </a:lnTo>
                  <a:lnTo>
                    <a:pt x="1304" y="119"/>
                  </a:lnTo>
                  <a:lnTo>
                    <a:pt x="1302" y="119"/>
                  </a:lnTo>
                  <a:lnTo>
                    <a:pt x="1302" y="116"/>
                  </a:lnTo>
                  <a:lnTo>
                    <a:pt x="1302" y="115"/>
                  </a:lnTo>
                  <a:lnTo>
                    <a:pt x="1302" y="111"/>
                  </a:lnTo>
                  <a:lnTo>
                    <a:pt x="1304" y="112"/>
                  </a:lnTo>
                  <a:lnTo>
                    <a:pt x="1304" y="111"/>
                  </a:lnTo>
                  <a:lnTo>
                    <a:pt x="1306" y="111"/>
                  </a:lnTo>
                  <a:lnTo>
                    <a:pt x="1309" y="106"/>
                  </a:lnTo>
                  <a:lnTo>
                    <a:pt x="1310" y="102"/>
                  </a:lnTo>
                  <a:lnTo>
                    <a:pt x="1319" y="99"/>
                  </a:lnTo>
                  <a:lnTo>
                    <a:pt x="1321" y="99"/>
                  </a:lnTo>
                  <a:lnTo>
                    <a:pt x="1323" y="102"/>
                  </a:lnTo>
                  <a:lnTo>
                    <a:pt x="1326" y="99"/>
                  </a:lnTo>
                  <a:lnTo>
                    <a:pt x="1327" y="99"/>
                  </a:lnTo>
                  <a:lnTo>
                    <a:pt x="1327" y="97"/>
                  </a:lnTo>
                  <a:lnTo>
                    <a:pt x="1334" y="95"/>
                  </a:lnTo>
                  <a:lnTo>
                    <a:pt x="1337" y="92"/>
                  </a:lnTo>
                  <a:lnTo>
                    <a:pt x="1341" y="88"/>
                  </a:lnTo>
                  <a:lnTo>
                    <a:pt x="1343" y="87"/>
                  </a:lnTo>
                  <a:lnTo>
                    <a:pt x="1345" y="84"/>
                  </a:lnTo>
                  <a:lnTo>
                    <a:pt x="1347" y="82"/>
                  </a:lnTo>
                  <a:lnTo>
                    <a:pt x="1355" y="74"/>
                  </a:lnTo>
                  <a:lnTo>
                    <a:pt x="1358" y="70"/>
                  </a:lnTo>
                  <a:lnTo>
                    <a:pt x="1360" y="67"/>
                  </a:lnTo>
                  <a:lnTo>
                    <a:pt x="1372" y="63"/>
                  </a:lnTo>
                  <a:lnTo>
                    <a:pt x="1371" y="57"/>
                  </a:lnTo>
                  <a:lnTo>
                    <a:pt x="1372" y="50"/>
                  </a:lnTo>
                  <a:lnTo>
                    <a:pt x="1375" y="48"/>
                  </a:lnTo>
                  <a:lnTo>
                    <a:pt x="1377" y="41"/>
                  </a:lnTo>
                  <a:lnTo>
                    <a:pt x="1381" y="39"/>
                  </a:lnTo>
                  <a:lnTo>
                    <a:pt x="1388" y="39"/>
                  </a:lnTo>
                  <a:lnTo>
                    <a:pt x="1392" y="33"/>
                  </a:lnTo>
                  <a:lnTo>
                    <a:pt x="1395" y="30"/>
                  </a:lnTo>
                  <a:lnTo>
                    <a:pt x="1395" y="26"/>
                  </a:lnTo>
                  <a:lnTo>
                    <a:pt x="1396" y="26"/>
                  </a:lnTo>
                  <a:lnTo>
                    <a:pt x="1399" y="26"/>
                  </a:lnTo>
                  <a:lnTo>
                    <a:pt x="1403" y="22"/>
                  </a:lnTo>
                  <a:lnTo>
                    <a:pt x="1412" y="20"/>
                  </a:lnTo>
                  <a:lnTo>
                    <a:pt x="1416" y="22"/>
                  </a:lnTo>
                  <a:lnTo>
                    <a:pt x="1416" y="26"/>
                  </a:lnTo>
                  <a:lnTo>
                    <a:pt x="1420" y="29"/>
                  </a:lnTo>
                  <a:lnTo>
                    <a:pt x="1413" y="162"/>
                  </a:lnTo>
                  <a:lnTo>
                    <a:pt x="1412" y="162"/>
                  </a:lnTo>
                  <a:lnTo>
                    <a:pt x="1408" y="164"/>
                  </a:lnTo>
                  <a:lnTo>
                    <a:pt x="1403" y="162"/>
                  </a:lnTo>
                  <a:lnTo>
                    <a:pt x="1399" y="166"/>
                  </a:lnTo>
                  <a:lnTo>
                    <a:pt x="1396" y="166"/>
                  </a:lnTo>
                  <a:lnTo>
                    <a:pt x="1391" y="166"/>
                  </a:lnTo>
                  <a:lnTo>
                    <a:pt x="1388" y="166"/>
                  </a:lnTo>
                  <a:lnTo>
                    <a:pt x="1384" y="166"/>
                  </a:lnTo>
                  <a:lnTo>
                    <a:pt x="1381" y="166"/>
                  </a:lnTo>
                  <a:lnTo>
                    <a:pt x="1379" y="169"/>
                  </a:lnTo>
                  <a:lnTo>
                    <a:pt x="1368" y="173"/>
                  </a:lnTo>
                  <a:lnTo>
                    <a:pt x="1364" y="174"/>
                  </a:lnTo>
                  <a:lnTo>
                    <a:pt x="1364" y="181"/>
                  </a:lnTo>
                  <a:lnTo>
                    <a:pt x="1362" y="183"/>
                  </a:lnTo>
                  <a:lnTo>
                    <a:pt x="1358" y="186"/>
                  </a:lnTo>
                  <a:lnTo>
                    <a:pt x="1358" y="187"/>
                  </a:lnTo>
                  <a:lnTo>
                    <a:pt x="1355" y="190"/>
                  </a:lnTo>
                  <a:lnTo>
                    <a:pt x="1351" y="198"/>
                  </a:lnTo>
                  <a:lnTo>
                    <a:pt x="1351" y="200"/>
                  </a:lnTo>
                  <a:lnTo>
                    <a:pt x="1350" y="204"/>
                  </a:lnTo>
                  <a:lnTo>
                    <a:pt x="1347" y="208"/>
                  </a:lnTo>
                  <a:lnTo>
                    <a:pt x="1338" y="220"/>
                  </a:lnTo>
                  <a:lnTo>
                    <a:pt x="1338" y="224"/>
                  </a:lnTo>
                  <a:lnTo>
                    <a:pt x="1337" y="227"/>
                  </a:lnTo>
                  <a:lnTo>
                    <a:pt x="1334" y="231"/>
                  </a:lnTo>
                  <a:lnTo>
                    <a:pt x="1334" y="232"/>
                  </a:lnTo>
                  <a:lnTo>
                    <a:pt x="1334" y="235"/>
                  </a:lnTo>
                  <a:lnTo>
                    <a:pt x="1337" y="239"/>
                  </a:lnTo>
                  <a:lnTo>
                    <a:pt x="1334" y="241"/>
                  </a:lnTo>
                  <a:lnTo>
                    <a:pt x="1337" y="241"/>
                  </a:lnTo>
                  <a:lnTo>
                    <a:pt x="1334" y="245"/>
                  </a:lnTo>
                  <a:lnTo>
                    <a:pt x="1337" y="248"/>
                  </a:lnTo>
                  <a:lnTo>
                    <a:pt x="1337" y="245"/>
                  </a:lnTo>
                  <a:lnTo>
                    <a:pt x="1338" y="245"/>
                  </a:lnTo>
                  <a:lnTo>
                    <a:pt x="1341" y="244"/>
                  </a:lnTo>
                  <a:lnTo>
                    <a:pt x="1343" y="245"/>
                  </a:lnTo>
                  <a:lnTo>
                    <a:pt x="1347" y="245"/>
                  </a:lnTo>
                  <a:lnTo>
                    <a:pt x="1350" y="245"/>
                  </a:lnTo>
                  <a:lnTo>
                    <a:pt x="1350" y="244"/>
                  </a:lnTo>
                  <a:lnTo>
                    <a:pt x="1351" y="244"/>
                  </a:lnTo>
                  <a:lnTo>
                    <a:pt x="1355" y="244"/>
                  </a:lnTo>
                  <a:lnTo>
                    <a:pt x="1358" y="248"/>
                  </a:lnTo>
                  <a:lnTo>
                    <a:pt x="1360" y="248"/>
                  </a:lnTo>
                  <a:lnTo>
                    <a:pt x="1358" y="245"/>
                  </a:lnTo>
                  <a:lnTo>
                    <a:pt x="1360" y="245"/>
                  </a:lnTo>
                  <a:lnTo>
                    <a:pt x="1360" y="249"/>
                  </a:lnTo>
                  <a:lnTo>
                    <a:pt x="1364" y="248"/>
                  </a:lnTo>
                  <a:lnTo>
                    <a:pt x="1367" y="249"/>
                  </a:lnTo>
                  <a:lnTo>
                    <a:pt x="1367" y="252"/>
                  </a:lnTo>
                  <a:lnTo>
                    <a:pt x="1368" y="249"/>
                  </a:lnTo>
                  <a:lnTo>
                    <a:pt x="1368" y="252"/>
                  </a:lnTo>
                  <a:lnTo>
                    <a:pt x="1371" y="252"/>
                  </a:lnTo>
                  <a:lnTo>
                    <a:pt x="1371" y="254"/>
                  </a:lnTo>
                  <a:lnTo>
                    <a:pt x="1372" y="254"/>
                  </a:lnTo>
                  <a:lnTo>
                    <a:pt x="1375" y="256"/>
                  </a:lnTo>
                  <a:lnTo>
                    <a:pt x="1375" y="258"/>
                  </a:lnTo>
                  <a:lnTo>
                    <a:pt x="1375" y="261"/>
                  </a:lnTo>
                  <a:lnTo>
                    <a:pt x="1377" y="258"/>
                  </a:lnTo>
                  <a:lnTo>
                    <a:pt x="1379" y="258"/>
                  </a:lnTo>
                  <a:lnTo>
                    <a:pt x="1379" y="261"/>
                  </a:lnTo>
                  <a:lnTo>
                    <a:pt x="1379" y="262"/>
                  </a:lnTo>
                  <a:lnTo>
                    <a:pt x="1381" y="262"/>
                  </a:lnTo>
                  <a:lnTo>
                    <a:pt x="1381" y="265"/>
                  </a:lnTo>
                  <a:lnTo>
                    <a:pt x="1384" y="265"/>
                  </a:lnTo>
                  <a:lnTo>
                    <a:pt x="1385" y="265"/>
                  </a:lnTo>
                  <a:lnTo>
                    <a:pt x="1384" y="266"/>
                  </a:lnTo>
                  <a:lnTo>
                    <a:pt x="1385" y="266"/>
                  </a:lnTo>
                  <a:lnTo>
                    <a:pt x="1385" y="269"/>
                  </a:lnTo>
                  <a:lnTo>
                    <a:pt x="1388" y="270"/>
                  </a:lnTo>
                  <a:lnTo>
                    <a:pt x="1391" y="273"/>
                  </a:lnTo>
                  <a:lnTo>
                    <a:pt x="1401" y="270"/>
                  </a:lnTo>
                  <a:lnTo>
                    <a:pt x="1403" y="270"/>
                  </a:lnTo>
                  <a:lnTo>
                    <a:pt x="1405" y="273"/>
                  </a:lnTo>
                  <a:lnTo>
                    <a:pt x="1408" y="270"/>
                  </a:lnTo>
                  <a:lnTo>
                    <a:pt x="1409" y="270"/>
                  </a:lnTo>
                  <a:lnTo>
                    <a:pt x="1409" y="273"/>
                  </a:lnTo>
                  <a:lnTo>
                    <a:pt x="1413" y="273"/>
                  </a:lnTo>
                  <a:lnTo>
                    <a:pt x="1416" y="278"/>
                  </a:lnTo>
                  <a:lnTo>
                    <a:pt x="1418" y="273"/>
                  </a:lnTo>
                  <a:lnTo>
                    <a:pt x="1420" y="270"/>
                  </a:lnTo>
                  <a:lnTo>
                    <a:pt x="1422" y="269"/>
                  </a:lnTo>
                  <a:lnTo>
                    <a:pt x="1426" y="266"/>
                  </a:lnTo>
                  <a:lnTo>
                    <a:pt x="1426" y="265"/>
                  </a:lnTo>
                  <a:lnTo>
                    <a:pt x="1435" y="265"/>
                  </a:lnTo>
                  <a:lnTo>
                    <a:pt x="1437" y="266"/>
                  </a:lnTo>
                  <a:lnTo>
                    <a:pt x="1437" y="265"/>
                  </a:lnTo>
                  <a:lnTo>
                    <a:pt x="1442" y="265"/>
                  </a:lnTo>
                  <a:lnTo>
                    <a:pt x="1442" y="266"/>
                  </a:lnTo>
                  <a:lnTo>
                    <a:pt x="1443" y="270"/>
                  </a:lnTo>
                  <a:lnTo>
                    <a:pt x="1450" y="273"/>
                  </a:lnTo>
                  <a:lnTo>
                    <a:pt x="1450" y="276"/>
                  </a:lnTo>
                  <a:lnTo>
                    <a:pt x="1454" y="276"/>
                  </a:lnTo>
                  <a:lnTo>
                    <a:pt x="1457" y="273"/>
                  </a:lnTo>
                  <a:lnTo>
                    <a:pt x="1459" y="273"/>
                  </a:lnTo>
                  <a:lnTo>
                    <a:pt x="1459" y="278"/>
                  </a:lnTo>
                  <a:lnTo>
                    <a:pt x="1463" y="278"/>
                  </a:lnTo>
                  <a:lnTo>
                    <a:pt x="1467" y="280"/>
                  </a:lnTo>
                  <a:lnTo>
                    <a:pt x="1471" y="280"/>
                  </a:lnTo>
                  <a:lnTo>
                    <a:pt x="1474" y="282"/>
                  </a:lnTo>
                  <a:lnTo>
                    <a:pt x="1476" y="282"/>
                  </a:lnTo>
                  <a:lnTo>
                    <a:pt x="1478" y="285"/>
                  </a:lnTo>
                  <a:lnTo>
                    <a:pt x="1483" y="286"/>
                  </a:lnTo>
                  <a:lnTo>
                    <a:pt x="1484" y="285"/>
                  </a:lnTo>
                  <a:lnTo>
                    <a:pt x="1487" y="285"/>
                  </a:lnTo>
                  <a:lnTo>
                    <a:pt x="1488" y="280"/>
                  </a:lnTo>
                  <a:lnTo>
                    <a:pt x="1491" y="278"/>
                  </a:lnTo>
                  <a:lnTo>
                    <a:pt x="1491" y="270"/>
                  </a:lnTo>
                  <a:lnTo>
                    <a:pt x="1493" y="270"/>
                  </a:lnTo>
                  <a:lnTo>
                    <a:pt x="1493" y="269"/>
                  </a:lnTo>
                  <a:lnTo>
                    <a:pt x="1495" y="270"/>
                  </a:lnTo>
                  <a:lnTo>
                    <a:pt x="1495" y="269"/>
                  </a:lnTo>
                  <a:lnTo>
                    <a:pt x="1497" y="266"/>
                  </a:lnTo>
                  <a:lnTo>
                    <a:pt x="1497" y="269"/>
                  </a:lnTo>
                  <a:lnTo>
                    <a:pt x="1500" y="266"/>
                  </a:lnTo>
                  <a:lnTo>
                    <a:pt x="1500" y="269"/>
                  </a:lnTo>
                  <a:lnTo>
                    <a:pt x="1501" y="269"/>
                  </a:lnTo>
                  <a:lnTo>
                    <a:pt x="1501" y="266"/>
                  </a:lnTo>
                  <a:lnTo>
                    <a:pt x="1504" y="270"/>
                  </a:lnTo>
                  <a:lnTo>
                    <a:pt x="1507" y="269"/>
                  </a:lnTo>
                  <a:lnTo>
                    <a:pt x="1507" y="270"/>
                  </a:lnTo>
                  <a:lnTo>
                    <a:pt x="1508" y="270"/>
                  </a:lnTo>
                  <a:lnTo>
                    <a:pt x="1515" y="276"/>
                  </a:lnTo>
                  <a:lnTo>
                    <a:pt x="1521" y="273"/>
                  </a:lnTo>
                  <a:lnTo>
                    <a:pt x="1528" y="276"/>
                  </a:lnTo>
                  <a:lnTo>
                    <a:pt x="1529" y="276"/>
                  </a:lnTo>
                  <a:lnTo>
                    <a:pt x="1532" y="273"/>
                  </a:lnTo>
                  <a:lnTo>
                    <a:pt x="1541" y="270"/>
                  </a:lnTo>
                  <a:lnTo>
                    <a:pt x="1553" y="273"/>
                  </a:lnTo>
                  <a:lnTo>
                    <a:pt x="1560" y="276"/>
                  </a:lnTo>
                  <a:lnTo>
                    <a:pt x="1562" y="276"/>
                  </a:lnTo>
                  <a:lnTo>
                    <a:pt x="1566" y="278"/>
                  </a:lnTo>
                  <a:lnTo>
                    <a:pt x="1570" y="280"/>
                  </a:lnTo>
                  <a:lnTo>
                    <a:pt x="1573" y="280"/>
                  </a:lnTo>
                  <a:lnTo>
                    <a:pt x="1575" y="285"/>
                  </a:lnTo>
                  <a:lnTo>
                    <a:pt x="1582" y="286"/>
                  </a:lnTo>
                  <a:lnTo>
                    <a:pt x="1613" y="286"/>
                  </a:lnTo>
                  <a:lnTo>
                    <a:pt x="1611" y="289"/>
                  </a:lnTo>
                  <a:lnTo>
                    <a:pt x="1609" y="290"/>
                  </a:lnTo>
                  <a:lnTo>
                    <a:pt x="1607" y="290"/>
                  </a:lnTo>
                  <a:lnTo>
                    <a:pt x="1599" y="290"/>
                  </a:lnTo>
                  <a:lnTo>
                    <a:pt x="1596" y="293"/>
                  </a:lnTo>
                  <a:lnTo>
                    <a:pt x="1592" y="295"/>
                  </a:lnTo>
                  <a:lnTo>
                    <a:pt x="1590" y="299"/>
                  </a:lnTo>
                  <a:lnTo>
                    <a:pt x="1592" y="306"/>
                  </a:lnTo>
                  <a:lnTo>
                    <a:pt x="1594" y="319"/>
                  </a:lnTo>
                  <a:lnTo>
                    <a:pt x="1594" y="324"/>
                  </a:lnTo>
                  <a:lnTo>
                    <a:pt x="1600" y="344"/>
                  </a:lnTo>
                  <a:lnTo>
                    <a:pt x="1600" y="353"/>
                  </a:lnTo>
                  <a:lnTo>
                    <a:pt x="1603" y="361"/>
                  </a:lnTo>
                  <a:lnTo>
                    <a:pt x="1603" y="374"/>
                  </a:lnTo>
                  <a:lnTo>
                    <a:pt x="1613" y="385"/>
                  </a:lnTo>
                  <a:lnTo>
                    <a:pt x="1623" y="385"/>
                  </a:lnTo>
                  <a:lnTo>
                    <a:pt x="1627" y="388"/>
                  </a:lnTo>
                  <a:lnTo>
                    <a:pt x="1628" y="388"/>
                  </a:lnTo>
                  <a:lnTo>
                    <a:pt x="1631" y="378"/>
                  </a:lnTo>
                  <a:lnTo>
                    <a:pt x="1641" y="372"/>
                  </a:lnTo>
                  <a:lnTo>
                    <a:pt x="1652" y="369"/>
                  </a:lnTo>
                  <a:lnTo>
                    <a:pt x="1661" y="369"/>
                  </a:lnTo>
                  <a:lnTo>
                    <a:pt x="1676" y="374"/>
                  </a:lnTo>
                  <a:lnTo>
                    <a:pt x="1691" y="374"/>
                  </a:lnTo>
                  <a:lnTo>
                    <a:pt x="1693" y="374"/>
                  </a:lnTo>
                  <a:lnTo>
                    <a:pt x="1699" y="377"/>
                  </a:lnTo>
                  <a:lnTo>
                    <a:pt x="1703" y="378"/>
                  </a:lnTo>
                  <a:lnTo>
                    <a:pt x="1710" y="382"/>
                  </a:lnTo>
                  <a:lnTo>
                    <a:pt x="1710" y="385"/>
                  </a:lnTo>
                  <a:lnTo>
                    <a:pt x="1712" y="388"/>
                  </a:lnTo>
                  <a:lnTo>
                    <a:pt x="1710" y="394"/>
                  </a:lnTo>
                  <a:lnTo>
                    <a:pt x="1703" y="401"/>
                  </a:lnTo>
                  <a:lnTo>
                    <a:pt x="1699" y="409"/>
                  </a:lnTo>
                  <a:lnTo>
                    <a:pt x="1686" y="410"/>
                  </a:lnTo>
                  <a:lnTo>
                    <a:pt x="1681" y="410"/>
                  </a:lnTo>
                  <a:lnTo>
                    <a:pt x="1678" y="410"/>
                  </a:lnTo>
                  <a:lnTo>
                    <a:pt x="1676" y="413"/>
                  </a:lnTo>
                  <a:lnTo>
                    <a:pt x="1676" y="415"/>
                  </a:lnTo>
                  <a:lnTo>
                    <a:pt x="1674" y="423"/>
                  </a:lnTo>
                  <a:lnTo>
                    <a:pt x="1667" y="427"/>
                  </a:lnTo>
                  <a:lnTo>
                    <a:pt x="1665" y="432"/>
                  </a:lnTo>
                  <a:lnTo>
                    <a:pt x="1662" y="439"/>
                  </a:lnTo>
                  <a:lnTo>
                    <a:pt x="1654" y="440"/>
                  </a:lnTo>
                  <a:lnTo>
                    <a:pt x="1648" y="450"/>
                  </a:lnTo>
                  <a:lnTo>
                    <a:pt x="1648" y="452"/>
                  </a:lnTo>
                  <a:lnTo>
                    <a:pt x="1650" y="456"/>
                  </a:lnTo>
                  <a:lnTo>
                    <a:pt x="1650" y="460"/>
                  </a:lnTo>
                  <a:lnTo>
                    <a:pt x="1654" y="464"/>
                  </a:lnTo>
                  <a:lnTo>
                    <a:pt x="1657" y="468"/>
                  </a:lnTo>
                  <a:lnTo>
                    <a:pt x="1654" y="473"/>
                  </a:lnTo>
                  <a:lnTo>
                    <a:pt x="1661" y="473"/>
                  </a:lnTo>
                  <a:lnTo>
                    <a:pt x="1662" y="476"/>
                  </a:lnTo>
                  <a:lnTo>
                    <a:pt x="1662" y="481"/>
                  </a:lnTo>
                  <a:lnTo>
                    <a:pt x="1676" y="484"/>
                  </a:lnTo>
                  <a:lnTo>
                    <a:pt x="1685" y="488"/>
                  </a:lnTo>
                  <a:lnTo>
                    <a:pt x="1685" y="490"/>
                  </a:lnTo>
                  <a:lnTo>
                    <a:pt x="1686" y="490"/>
                  </a:lnTo>
                  <a:lnTo>
                    <a:pt x="1691" y="493"/>
                  </a:lnTo>
                  <a:lnTo>
                    <a:pt x="1695" y="490"/>
                  </a:lnTo>
                  <a:lnTo>
                    <a:pt x="1703" y="494"/>
                  </a:lnTo>
                  <a:lnTo>
                    <a:pt x="1710" y="494"/>
                  </a:lnTo>
                  <a:lnTo>
                    <a:pt x="1715" y="497"/>
                  </a:lnTo>
                  <a:lnTo>
                    <a:pt x="1720" y="497"/>
                  </a:lnTo>
                  <a:lnTo>
                    <a:pt x="1725" y="498"/>
                  </a:lnTo>
                  <a:lnTo>
                    <a:pt x="1736" y="494"/>
                  </a:lnTo>
                  <a:lnTo>
                    <a:pt x="1739" y="494"/>
                  </a:lnTo>
                  <a:lnTo>
                    <a:pt x="1749" y="497"/>
                  </a:lnTo>
                  <a:lnTo>
                    <a:pt x="1751" y="498"/>
                  </a:lnTo>
                  <a:lnTo>
                    <a:pt x="1756" y="497"/>
                  </a:lnTo>
                  <a:lnTo>
                    <a:pt x="1764" y="497"/>
                  </a:lnTo>
                  <a:lnTo>
                    <a:pt x="1766" y="494"/>
                  </a:lnTo>
                  <a:lnTo>
                    <a:pt x="1773" y="490"/>
                  </a:lnTo>
                  <a:lnTo>
                    <a:pt x="1777" y="488"/>
                  </a:lnTo>
                  <a:lnTo>
                    <a:pt x="1777" y="485"/>
                  </a:lnTo>
                  <a:lnTo>
                    <a:pt x="1782" y="485"/>
                  </a:lnTo>
                  <a:lnTo>
                    <a:pt x="1788" y="488"/>
                  </a:lnTo>
                  <a:lnTo>
                    <a:pt x="1788" y="490"/>
                  </a:lnTo>
                  <a:lnTo>
                    <a:pt x="1794" y="493"/>
                  </a:lnTo>
                  <a:lnTo>
                    <a:pt x="1802" y="497"/>
                  </a:lnTo>
                  <a:lnTo>
                    <a:pt x="1811" y="497"/>
                  </a:lnTo>
                  <a:lnTo>
                    <a:pt x="1818" y="509"/>
                  </a:lnTo>
                  <a:lnTo>
                    <a:pt x="1818" y="512"/>
                  </a:lnTo>
                  <a:lnTo>
                    <a:pt x="1822" y="514"/>
                  </a:lnTo>
                  <a:lnTo>
                    <a:pt x="1822" y="517"/>
                  </a:lnTo>
                  <a:lnTo>
                    <a:pt x="1822" y="518"/>
                  </a:lnTo>
                  <a:lnTo>
                    <a:pt x="1826" y="521"/>
                  </a:lnTo>
                  <a:lnTo>
                    <a:pt x="1826" y="522"/>
                  </a:lnTo>
                  <a:lnTo>
                    <a:pt x="1832" y="529"/>
                  </a:lnTo>
                  <a:lnTo>
                    <a:pt x="1832" y="531"/>
                  </a:lnTo>
                  <a:lnTo>
                    <a:pt x="1836" y="531"/>
                  </a:lnTo>
                  <a:lnTo>
                    <a:pt x="1835" y="534"/>
                  </a:lnTo>
                  <a:lnTo>
                    <a:pt x="1842" y="534"/>
                  </a:lnTo>
                  <a:lnTo>
                    <a:pt x="1842" y="538"/>
                  </a:lnTo>
                  <a:lnTo>
                    <a:pt x="1839" y="538"/>
                  </a:lnTo>
                  <a:lnTo>
                    <a:pt x="1843" y="538"/>
                  </a:lnTo>
                  <a:lnTo>
                    <a:pt x="1843" y="539"/>
                  </a:lnTo>
                  <a:lnTo>
                    <a:pt x="1846" y="539"/>
                  </a:lnTo>
                  <a:lnTo>
                    <a:pt x="1846" y="542"/>
                  </a:lnTo>
                  <a:lnTo>
                    <a:pt x="1850" y="543"/>
                  </a:lnTo>
                  <a:lnTo>
                    <a:pt x="1855" y="546"/>
                  </a:lnTo>
                  <a:lnTo>
                    <a:pt x="1859" y="546"/>
                  </a:lnTo>
                  <a:lnTo>
                    <a:pt x="1859" y="542"/>
                  </a:lnTo>
                  <a:lnTo>
                    <a:pt x="1865" y="542"/>
                  </a:lnTo>
                  <a:lnTo>
                    <a:pt x="1869" y="543"/>
                  </a:lnTo>
                  <a:lnTo>
                    <a:pt x="1869" y="542"/>
                  </a:lnTo>
                  <a:lnTo>
                    <a:pt x="1873" y="546"/>
                  </a:lnTo>
                  <a:lnTo>
                    <a:pt x="1882" y="546"/>
                  </a:lnTo>
                  <a:lnTo>
                    <a:pt x="1886" y="548"/>
                  </a:lnTo>
                  <a:lnTo>
                    <a:pt x="1886" y="550"/>
                  </a:lnTo>
                  <a:lnTo>
                    <a:pt x="1889" y="548"/>
                  </a:lnTo>
                  <a:lnTo>
                    <a:pt x="1889" y="550"/>
                  </a:lnTo>
                  <a:lnTo>
                    <a:pt x="1893" y="548"/>
                  </a:lnTo>
                  <a:lnTo>
                    <a:pt x="1894" y="548"/>
                  </a:lnTo>
                  <a:lnTo>
                    <a:pt x="1894" y="550"/>
                  </a:lnTo>
                  <a:lnTo>
                    <a:pt x="1897" y="550"/>
                  </a:lnTo>
                  <a:lnTo>
                    <a:pt x="1897" y="552"/>
                  </a:lnTo>
                  <a:lnTo>
                    <a:pt x="1900" y="555"/>
                  </a:lnTo>
                  <a:lnTo>
                    <a:pt x="1900" y="559"/>
                  </a:lnTo>
                  <a:lnTo>
                    <a:pt x="1901" y="559"/>
                  </a:lnTo>
                  <a:lnTo>
                    <a:pt x="1904" y="562"/>
                  </a:lnTo>
                  <a:lnTo>
                    <a:pt x="1906" y="563"/>
                  </a:lnTo>
                  <a:lnTo>
                    <a:pt x="1908" y="563"/>
                  </a:lnTo>
                  <a:lnTo>
                    <a:pt x="1910" y="566"/>
                  </a:lnTo>
                  <a:lnTo>
                    <a:pt x="1913" y="566"/>
                  </a:lnTo>
                  <a:lnTo>
                    <a:pt x="1917" y="567"/>
                  </a:lnTo>
                  <a:lnTo>
                    <a:pt x="1917" y="566"/>
                  </a:lnTo>
                  <a:lnTo>
                    <a:pt x="1918" y="567"/>
                  </a:lnTo>
                  <a:lnTo>
                    <a:pt x="1918" y="572"/>
                  </a:lnTo>
                  <a:lnTo>
                    <a:pt x="1921" y="575"/>
                  </a:lnTo>
                  <a:lnTo>
                    <a:pt x="1918" y="575"/>
                  </a:lnTo>
                  <a:lnTo>
                    <a:pt x="1923" y="579"/>
                  </a:lnTo>
                  <a:lnTo>
                    <a:pt x="1925" y="579"/>
                  </a:lnTo>
                  <a:lnTo>
                    <a:pt x="1923" y="579"/>
                  </a:lnTo>
                  <a:lnTo>
                    <a:pt x="1923" y="580"/>
                  </a:lnTo>
                  <a:lnTo>
                    <a:pt x="1925" y="580"/>
                  </a:lnTo>
                  <a:lnTo>
                    <a:pt x="1927" y="583"/>
                  </a:lnTo>
                  <a:lnTo>
                    <a:pt x="1931" y="583"/>
                  </a:lnTo>
                  <a:lnTo>
                    <a:pt x="1934" y="580"/>
                  </a:lnTo>
                  <a:lnTo>
                    <a:pt x="1935" y="583"/>
                  </a:lnTo>
                  <a:lnTo>
                    <a:pt x="1938" y="583"/>
                  </a:lnTo>
                  <a:lnTo>
                    <a:pt x="1939" y="584"/>
                  </a:lnTo>
                  <a:lnTo>
                    <a:pt x="1939" y="587"/>
                  </a:lnTo>
                  <a:lnTo>
                    <a:pt x="1939" y="584"/>
                  </a:lnTo>
                  <a:lnTo>
                    <a:pt x="1944" y="587"/>
                  </a:lnTo>
                  <a:lnTo>
                    <a:pt x="1947" y="587"/>
                  </a:lnTo>
                  <a:lnTo>
                    <a:pt x="1948" y="589"/>
                  </a:lnTo>
                  <a:lnTo>
                    <a:pt x="1947" y="592"/>
                  </a:lnTo>
                  <a:lnTo>
                    <a:pt x="1947" y="593"/>
                  </a:lnTo>
                  <a:lnTo>
                    <a:pt x="1948" y="592"/>
                  </a:lnTo>
                  <a:lnTo>
                    <a:pt x="1951" y="589"/>
                  </a:lnTo>
                  <a:lnTo>
                    <a:pt x="1954" y="587"/>
                  </a:lnTo>
                  <a:lnTo>
                    <a:pt x="1954" y="589"/>
                  </a:lnTo>
                  <a:lnTo>
                    <a:pt x="1958" y="589"/>
                  </a:lnTo>
                  <a:lnTo>
                    <a:pt x="1959" y="592"/>
                  </a:lnTo>
                  <a:lnTo>
                    <a:pt x="1962" y="592"/>
                  </a:lnTo>
                  <a:lnTo>
                    <a:pt x="1964" y="592"/>
                  </a:lnTo>
                  <a:lnTo>
                    <a:pt x="1962" y="587"/>
                  </a:lnTo>
                  <a:lnTo>
                    <a:pt x="1964" y="589"/>
                  </a:lnTo>
                  <a:lnTo>
                    <a:pt x="1966" y="592"/>
                  </a:lnTo>
                  <a:lnTo>
                    <a:pt x="1968" y="592"/>
                  </a:lnTo>
                  <a:lnTo>
                    <a:pt x="1971" y="592"/>
                  </a:lnTo>
                  <a:lnTo>
                    <a:pt x="1971" y="589"/>
                  </a:lnTo>
                  <a:lnTo>
                    <a:pt x="1972" y="592"/>
                  </a:lnTo>
                  <a:lnTo>
                    <a:pt x="1976" y="592"/>
                  </a:lnTo>
                  <a:lnTo>
                    <a:pt x="1976" y="593"/>
                  </a:lnTo>
                  <a:lnTo>
                    <a:pt x="1979" y="593"/>
                  </a:lnTo>
                  <a:lnTo>
                    <a:pt x="1981" y="597"/>
                  </a:lnTo>
                  <a:lnTo>
                    <a:pt x="1985" y="597"/>
                  </a:lnTo>
                  <a:lnTo>
                    <a:pt x="1988" y="601"/>
                  </a:lnTo>
                  <a:lnTo>
                    <a:pt x="1988" y="604"/>
                  </a:lnTo>
                  <a:lnTo>
                    <a:pt x="1989" y="604"/>
                  </a:lnTo>
                  <a:lnTo>
                    <a:pt x="1992" y="608"/>
                  </a:lnTo>
                  <a:lnTo>
                    <a:pt x="1993" y="608"/>
                  </a:lnTo>
                  <a:lnTo>
                    <a:pt x="1993" y="610"/>
                  </a:lnTo>
                  <a:lnTo>
                    <a:pt x="1997" y="616"/>
                  </a:lnTo>
                  <a:lnTo>
                    <a:pt x="2000" y="616"/>
                  </a:lnTo>
                  <a:lnTo>
                    <a:pt x="2000" y="613"/>
                  </a:lnTo>
                  <a:lnTo>
                    <a:pt x="2002" y="613"/>
                  </a:lnTo>
                  <a:lnTo>
                    <a:pt x="2005" y="613"/>
                  </a:lnTo>
                  <a:lnTo>
                    <a:pt x="2002" y="616"/>
                  </a:lnTo>
                  <a:lnTo>
                    <a:pt x="2002" y="617"/>
                  </a:lnTo>
                  <a:lnTo>
                    <a:pt x="2009" y="617"/>
                  </a:lnTo>
                  <a:lnTo>
                    <a:pt x="2017" y="621"/>
                  </a:lnTo>
                  <a:lnTo>
                    <a:pt x="2016" y="621"/>
                  </a:lnTo>
                  <a:lnTo>
                    <a:pt x="2020" y="624"/>
                  </a:lnTo>
                  <a:lnTo>
                    <a:pt x="2017" y="624"/>
                  </a:lnTo>
                  <a:lnTo>
                    <a:pt x="2022" y="625"/>
                  </a:lnTo>
                  <a:lnTo>
                    <a:pt x="2024" y="624"/>
                  </a:lnTo>
                  <a:lnTo>
                    <a:pt x="2029" y="628"/>
                  </a:lnTo>
                  <a:lnTo>
                    <a:pt x="2033" y="628"/>
                  </a:lnTo>
                  <a:lnTo>
                    <a:pt x="2034" y="628"/>
                  </a:lnTo>
                  <a:lnTo>
                    <a:pt x="2033" y="628"/>
                  </a:lnTo>
                  <a:lnTo>
                    <a:pt x="2033" y="630"/>
                  </a:lnTo>
                  <a:lnTo>
                    <a:pt x="2034" y="630"/>
                  </a:lnTo>
                  <a:lnTo>
                    <a:pt x="2034" y="633"/>
                  </a:lnTo>
                  <a:lnTo>
                    <a:pt x="2037" y="630"/>
                  </a:lnTo>
                  <a:lnTo>
                    <a:pt x="2038" y="634"/>
                  </a:lnTo>
                  <a:lnTo>
                    <a:pt x="2041" y="634"/>
                  </a:lnTo>
                  <a:lnTo>
                    <a:pt x="2043" y="633"/>
                  </a:lnTo>
                  <a:lnTo>
                    <a:pt x="2046" y="634"/>
                  </a:lnTo>
                  <a:lnTo>
                    <a:pt x="2043" y="634"/>
                  </a:lnTo>
                  <a:lnTo>
                    <a:pt x="2047" y="638"/>
                  </a:lnTo>
                  <a:lnTo>
                    <a:pt x="2050" y="637"/>
                  </a:lnTo>
                  <a:lnTo>
                    <a:pt x="2060" y="642"/>
                  </a:lnTo>
                  <a:lnTo>
                    <a:pt x="2065" y="641"/>
                  </a:lnTo>
                  <a:lnTo>
                    <a:pt x="2067" y="641"/>
                  </a:lnTo>
                  <a:lnTo>
                    <a:pt x="2071" y="642"/>
                  </a:lnTo>
                  <a:lnTo>
                    <a:pt x="2075" y="642"/>
                  </a:lnTo>
                  <a:lnTo>
                    <a:pt x="2075" y="645"/>
                  </a:lnTo>
                  <a:lnTo>
                    <a:pt x="2080" y="642"/>
                  </a:lnTo>
                  <a:lnTo>
                    <a:pt x="2082" y="641"/>
                  </a:lnTo>
                  <a:lnTo>
                    <a:pt x="2087" y="641"/>
                  </a:lnTo>
                  <a:lnTo>
                    <a:pt x="2087" y="642"/>
                  </a:lnTo>
                  <a:lnTo>
                    <a:pt x="2092" y="642"/>
                  </a:lnTo>
                  <a:lnTo>
                    <a:pt x="2095" y="645"/>
                  </a:lnTo>
                  <a:lnTo>
                    <a:pt x="2096" y="645"/>
                  </a:lnTo>
                  <a:lnTo>
                    <a:pt x="2101" y="645"/>
                  </a:lnTo>
                  <a:lnTo>
                    <a:pt x="2108" y="647"/>
                  </a:lnTo>
                  <a:lnTo>
                    <a:pt x="2109" y="647"/>
                  </a:lnTo>
                  <a:lnTo>
                    <a:pt x="2109" y="649"/>
                  </a:lnTo>
                  <a:lnTo>
                    <a:pt x="2112" y="651"/>
                  </a:lnTo>
                  <a:lnTo>
                    <a:pt x="2116" y="651"/>
                  </a:lnTo>
                  <a:lnTo>
                    <a:pt x="2118" y="649"/>
                  </a:lnTo>
                  <a:lnTo>
                    <a:pt x="2123" y="654"/>
                  </a:lnTo>
                  <a:lnTo>
                    <a:pt x="2125" y="651"/>
                  </a:lnTo>
                  <a:lnTo>
                    <a:pt x="2128" y="651"/>
                  </a:lnTo>
                  <a:lnTo>
                    <a:pt x="2129" y="654"/>
                  </a:lnTo>
                  <a:lnTo>
                    <a:pt x="2133" y="654"/>
                  </a:lnTo>
                  <a:lnTo>
                    <a:pt x="2136" y="654"/>
                  </a:lnTo>
                  <a:lnTo>
                    <a:pt x="2138" y="655"/>
                  </a:lnTo>
                  <a:lnTo>
                    <a:pt x="2140" y="655"/>
                  </a:lnTo>
                  <a:lnTo>
                    <a:pt x="2138" y="658"/>
                  </a:lnTo>
                  <a:lnTo>
                    <a:pt x="2140" y="658"/>
                  </a:lnTo>
                  <a:lnTo>
                    <a:pt x="2140" y="659"/>
                  </a:lnTo>
                  <a:lnTo>
                    <a:pt x="2142" y="659"/>
                  </a:lnTo>
                  <a:lnTo>
                    <a:pt x="2145" y="662"/>
                  </a:lnTo>
                  <a:lnTo>
                    <a:pt x="2150" y="662"/>
                  </a:lnTo>
                  <a:lnTo>
                    <a:pt x="2150" y="664"/>
                  </a:lnTo>
                  <a:lnTo>
                    <a:pt x="2150" y="666"/>
                  </a:lnTo>
                  <a:lnTo>
                    <a:pt x="2153" y="668"/>
                  </a:lnTo>
                  <a:lnTo>
                    <a:pt x="2153" y="671"/>
                  </a:lnTo>
                  <a:lnTo>
                    <a:pt x="2159" y="668"/>
                  </a:lnTo>
                  <a:lnTo>
                    <a:pt x="2163" y="671"/>
                  </a:lnTo>
                  <a:lnTo>
                    <a:pt x="2171" y="671"/>
                  </a:lnTo>
                  <a:lnTo>
                    <a:pt x="2171" y="678"/>
                  </a:lnTo>
                  <a:lnTo>
                    <a:pt x="2174" y="678"/>
                  </a:lnTo>
                  <a:lnTo>
                    <a:pt x="2176" y="679"/>
                  </a:lnTo>
                  <a:lnTo>
                    <a:pt x="2179" y="682"/>
                  </a:lnTo>
                  <a:lnTo>
                    <a:pt x="2181" y="679"/>
                  </a:lnTo>
                  <a:lnTo>
                    <a:pt x="2181" y="683"/>
                  </a:lnTo>
                  <a:lnTo>
                    <a:pt x="2187" y="686"/>
                  </a:lnTo>
                  <a:lnTo>
                    <a:pt x="2190" y="688"/>
                  </a:lnTo>
                  <a:lnTo>
                    <a:pt x="2191" y="686"/>
                  </a:lnTo>
                  <a:lnTo>
                    <a:pt x="2195" y="686"/>
                  </a:lnTo>
                  <a:lnTo>
                    <a:pt x="2195" y="683"/>
                  </a:lnTo>
                  <a:lnTo>
                    <a:pt x="2198" y="683"/>
                  </a:lnTo>
                  <a:lnTo>
                    <a:pt x="2200" y="683"/>
                  </a:lnTo>
                  <a:lnTo>
                    <a:pt x="2203" y="686"/>
                  </a:lnTo>
                  <a:lnTo>
                    <a:pt x="2204" y="683"/>
                  </a:lnTo>
                  <a:lnTo>
                    <a:pt x="2204" y="686"/>
                  </a:lnTo>
                  <a:lnTo>
                    <a:pt x="2208" y="686"/>
                  </a:lnTo>
                  <a:lnTo>
                    <a:pt x="2211" y="691"/>
                  </a:lnTo>
                  <a:lnTo>
                    <a:pt x="2215" y="692"/>
                  </a:lnTo>
                  <a:lnTo>
                    <a:pt x="2224" y="692"/>
                  </a:lnTo>
                  <a:lnTo>
                    <a:pt x="2228" y="696"/>
                  </a:lnTo>
                  <a:lnTo>
                    <a:pt x="2232" y="696"/>
                  </a:lnTo>
                  <a:lnTo>
                    <a:pt x="2234" y="699"/>
                  </a:lnTo>
                  <a:lnTo>
                    <a:pt x="2239" y="699"/>
                  </a:lnTo>
                  <a:lnTo>
                    <a:pt x="2241" y="699"/>
                  </a:lnTo>
                  <a:lnTo>
                    <a:pt x="2241" y="700"/>
                  </a:lnTo>
                  <a:lnTo>
                    <a:pt x="2248" y="705"/>
                  </a:lnTo>
                  <a:lnTo>
                    <a:pt x="2248" y="707"/>
                  </a:lnTo>
                  <a:lnTo>
                    <a:pt x="2249" y="705"/>
                  </a:lnTo>
                  <a:lnTo>
                    <a:pt x="2252" y="707"/>
                  </a:lnTo>
                  <a:lnTo>
                    <a:pt x="2256" y="712"/>
                  </a:lnTo>
                  <a:lnTo>
                    <a:pt x="2256" y="716"/>
                  </a:lnTo>
                  <a:lnTo>
                    <a:pt x="2258" y="716"/>
                  </a:lnTo>
                  <a:lnTo>
                    <a:pt x="2261" y="722"/>
                  </a:lnTo>
                  <a:lnTo>
                    <a:pt x="2262" y="724"/>
                  </a:lnTo>
                  <a:lnTo>
                    <a:pt x="2262" y="727"/>
                  </a:lnTo>
                  <a:lnTo>
                    <a:pt x="2258" y="729"/>
                  </a:lnTo>
                  <a:lnTo>
                    <a:pt x="2265" y="732"/>
                  </a:lnTo>
                  <a:lnTo>
                    <a:pt x="2266" y="729"/>
                  </a:lnTo>
                  <a:lnTo>
                    <a:pt x="2269" y="732"/>
                  </a:lnTo>
                  <a:lnTo>
                    <a:pt x="2266" y="733"/>
                  </a:lnTo>
                  <a:lnTo>
                    <a:pt x="2273" y="733"/>
                  </a:lnTo>
                  <a:lnTo>
                    <a:pt x="2273" y="740"/>
                  </a:lnTo>
                  <a:lnTo>
                    <a:pt x="2279" y="740"/>
                  </a:lnTo>
                  <a:lnTo>
                    <a:pt x="2283" y="744"/>
                  </a:lnTo>
                  <a:lnTo>
                    <a:pt x="2286" y="746"/>
                  </a:lnTo>
                  <a:lnTo>
                    <a:pt x="2287" y="748"/>
                  </a:lnTo>
                  <a:lnTo>
                    <a:pt x="2287" y="750"/>
                  </a:lnTo>
                  <a:lnTo>
                    <a:pt x="2283" y="753"/>
                  </a:lnTo>
                  <a:lnTo>
                    <a:pt x="2279" y="757"/>
                  </a:lnTo>
                  <a:lnTo>
                    <a:pt x="2279" y="761"/>
                  </a:lnTo>
                  <a:lnTo>
                    <a:pt x="2290" y="775"/>
                  </a:lnTo>
                  <a:lnTo>
                    <a:pt x="2292" y="780"/>
                  </a:lnTo>
                  <a:lnTo>
                    <a:pt x="2292" y="787"/>
                  </a:lnTo>
                  <a:lnTo>
                    <a:pt x="2292" y="791"/>
                  </a:lnTo>
                  <a:lnTo>
                    <a:pt x="2287" y="791"/>
                  </a:lnTo>
                  <a:lnTo>
                    <a:pt x="2286" y="791"/>
                  </a:lnTo>
                  <a:lnTo>
                    <a:pt x="2279" y="790"/>
                  </a:lnTo>
                  <a:lnTo>
                    <a:pt x="2278" y="790"/>
                  </a:lnTo>
                  <a:lnTo>
                    <a:pt x="2273" y="791"/>
                  </a:lnTo>
                  <a:lnTo>
                    <a:pt x="2270" y="795"/>
                  </a:lnTo>
                  <a:lnTo>
                    <a:pt x="2265" y="812"/>
                  </a:lnTo>
                  <a:lnTo>
                    <a:pt x="2262" y="815"/>
                  </a:lnTo>
                  <a:lnTo>
                    <a:pt x="2258" y="823"/>
                  </a:lnTo>
                  <a:lnTo>
                    <a:pt x="2256" y="833"/>
                  </a:lnTo>
                  <a:lnTo>
                    <a:pt x="2253" y="836"/>
                  </a:lnTo>
                  <a:lnTo>
                    <a:pt x="2253" y="839"/>
                  </a:lnTo>
                  <a:lnTo>
                    <a:pt x="2261" y="845"/>
                  </a:lnTo>
                  <a:lnTo>
                    <a:pt x="2256" y="852"/>
                  </a:lnTo>
                  <a:lnTo>
                    <a:pt x="2258" y="856"/>
                  </a:lnTo>
                  <a:lnTo>
                    <a:pt x="2258" y="857"/>
                  </a:lnTo>
                  <a:lnTo>
                    <a:pt x="2262" y="862"/>
                  </a:lnTo>
                  <a:lnTo>
                    <a:pt x="2262" y="873"/>
                  </a:lnTo>
                  <a:lnTo>
                    <a:pt x="2262" y="881"/>
                  </a:lnTo>
                  <a:lnTo>
                    <a:pt x="2265" y="886"/>
                  </a:lnTo>
                  <a:lnTo>
                    <a:pt x="2269" y="891"/>
                  </a:lnTo>
                  <a:lnTo>
                    <a:pt x="2269" y="894"/>
                  </a:lnTo>
                  <a:lnTo>
                    <a:pt x="2269" y="897"/>
                  </a:lnTo>
                  <a:lnTo>
                    <a:pt x="2269" y="898"/>
                  </a:lnTo>
                  <a:lnTo>
                    <a:pt x="2262" y="914"/>
                  </a:lnTo>
                  <a:lnTo>
                    <a:pt x="2266" y="924"/>
                  </a:lnTo>
                  <a:lnTo>
                    <a:pt x="2266" y="932"/>
                  </a:lnTo>
                  <a:lnTo>
                    <a:pt x="2265" y="939"/>
                  </a:lnTo>
                  <a:lnTo>
                    <a:pt x="2262" y="941"/>
                  </a:lnTo>
                  <a:lnTo>
                    <a:pt x="2266" y="948"/>
                  </a:lnTo>
                  <a:lnTo>
                    <a:pt x="2269" y="952"/>
                  </a:lnTo>
                  <a:lnTo>
                    <a:pt x="2269" y="956"/>
                  </a:lnTo>
                  <a:lnTo>
                    <a:pt x="2261" y="973"/>
                  </a:lnTo>
                  <a:lnTo>
                    <a:pt x="2253" y="989"/>
                  </a:lnTo>
                  <a:lnTo>
                    <a:pt x="2249" y="1002"/>
                  </a:lnTo>
                  <a:lnTo>
                    <a:pt x="2248" y="1006"/>
                  </a:lnTo>
                  <a:lnTo>
                    <a:pt x="2237" y="1014"/>
                  </a:lnTo>
                  <a:lnTo>
                    <a:pt x="2232" y="1017"/>
                  </a:lnTo>
                  <a:lnTo>
                    <a:pt x="2228" y="1021"/>
                  </a:lnTo>
                  <a:lnTo>
                    <a:pt x="2224" y="1023"/>
                  </a:lnTo>
                  <a:lnTo>
                    <a:pt x="2221" y="1023"/>
                  </a:lnTo>
                  <a:lnTo>
                    <a:pt x="2215" y="1026"/>
                  </a:lnTo>
                  <a:lnTo>
                    <a:pt x="2207" y="1027"/>
                  </a:lnTo>
                  <a:lnTo>
                    <a:pt x="2194" y="1027"/>
                  </a:lnTo>
                  <a:lnTo>
                    <a:pt x="2174" y="1031"/>
                  </a:lnTo>
                  <a:lnTo>
                    <a:pt x="2167" y="1036"/>
                  </a:lnTo>
                  <a:lnTo>
                    <a:pt x="2162" y="1040"/>
                  </a:lnTo>
                  <a:lnTo>
                    <a:pt x="2159" y="1040"/>
                  </a:lnTo>
                  <a:lnTo>
                    <a:pt x="2157" y="1043"/>
                  </a:lnTo>
                  <a:lnTo>
                    <a:pt x="2154" y="1051"/>
                  </a:lnTo>
                  <a:lnTo>
                    <a:pt x="2150" y="1053"/>
                  </a:lnTo>
                  <a:lnTo>
                    <a:pt x="2140" y="1072"/>
                  </a:lnTo>
                  <a:lnTo>
                    <a:pt x="2140" y="1075"/>
                  </a:lnTo>
                  <a:lnTo>
                    <a:pt x="2136" y="1077"/>
                  </a:lnTo>
                  <a:lnTo>
                    <a:pt x="2128" y="1084"/>
                  </a:lnTo>
                  <a:lnTo>
                    <a:pt x="2123" y="1088"/>
                  </a:lnTo>
                  <a:lnTo>
                    <a:pt x="2112" y="1105"/>
                  </a:lnTo>
                  <a:lnTo>
                    <a:pt x="2109" y="1111"/>
                  </a:lnTo>
                  <a:lnTo>
                    <a:pt x="2104" y="1118"/>
                  </a:lnTo>
                  <a:lnTo>
                    <a:pt x="2088" y="1126"/>
                  </a:lnTo>
                  <a:lnTo>
                    <a:pt x="2087" y="1129"/>
                  </a:lnTo>
                  <a:lnTo>
                    <a:pt x="2084" y="1130"/>
                  </a:lnTo>
                  <a:lnTo>
                    <a:pt x="2084" y="1133"/>
                  </a:lnTo>
                  <a:lnTo>
                    <a:pt x="2082" y="1135"/>
                  </a:lnTo>
                  <a:lnTo>
                    <a:pt x="2080" y="1137"/>
                  </a:lnTo>
                  <a:lnTo>
                    <a:pt x="2070" y="1160"/>
                  </a:lnTo>
                  <a:lnTo>
                    <a:pt x="2067" y="1171"/>
                  </a:lnTo>
                  <a:lnTo>
                    <a:pt x="2071" y="1178"/>
                  </a:lnTo>
                  <a:lnTo>
                    <a:pt x="2071" y="1180"/>
                  </a:lnTo>
                  <a:lnTo>
                    <a:pt x="2071" y="1183"/>
                  </a:lnTo>
                  <a:lnTo>
                    <a:pt x="2070" y="1193"/>
                  </a:lnTo>
                  <a:lnTo>
                    <a:pt x="2070" y="1204"/>
                  </a:lnTo>
                  <a:lnTo>
                    <a:pt x="2071" y="1210"/>
                  </a:lnTo>
                  <a:lnTo>
                    <a:pt x="2075" y="1214"/>
                  </a:lnTo>
                  <a:lnTo>
                    <a:pt x="2074" y="1229"/>
                  </a:lnTo>
                  <a:lnTo>
                    <a:pt x="2071" y="1234"/>
                  </a:lnTo>
                  <a:lnTo>
                    <a:pt x="2058" y="1242"/>
                  </a:lnTo>
                  <a:lnTo>
                    <a:pt x="2055" y="1242"/>
                  </a:lnTo>
                  <a:lnTo>
                    <a:pt x="2043" y="1242"/>
                  </a:lnTo>
                  <a:lnTo>
                    <a:pt x="2038" y="1245"/>
                  </a:lnTo>
                  <a:lnTo>
                    <a:pt x="2030" y="1255"/>
                  </a:lnTo>
                  <a:lnTo>
                    <a:pt x="2029" y="1262"/>
                  </a:lnTo>
                  <a:lnTo>
                    <a:pt x="2024" y="1268"/>
                  </a:lnTo>
                  <a:lnTo>
                    <a:pt x="2024" y="1275"/>
                  </a:lnTo>
                  <a:lnTo>
                    <a:pt x="2020" y="1284"/>
                  </a:lnTo>
                  <a:lnTo>
                    <a:pt x="2013" y="1287"/>
                  </a:lnTo>
                  <a:lnTo>
                    <a:pt x="2012" y="1292"/>
                  </a:lnTo>
                  <a:lnTo>
                    <a:pt x="2009" y="1292"/>
                  </a:lnTo>
                  <a:lnTo>
                    <a:pt x="2002" y="1294"/>
                  </a:lnTo>
                  <a:lnTo>
                    <a:pt x="1993" y="1294"/>
                  </a:lnTo>
                  <a:lnTo>
                    <a:pt x="1992" y="1296"/>
                  </a:lnTo>
                  <a:lnTo>
                    <a:pt x="1989" y="1300"/>
                  </a:lnTo>
                  <a:lnTo>
                    <a:pt x="1992" y="1311"/>
                  </a:lnTo>
                  <a:lnTo>
                    <a:pt x="1989" y="1316"/>
                  </a:lnTo>
                  <a:lnTo>
                    <a:pt x="1992" y="1317"/>
                  </a:lnTo>
                  <a:lnTo>
                    <a:pt x="1996" y="1324"/>
                  </a:lnTo>
                  <a:lnTo>
                    <a:pt x="1997" y="1337"/>
                  </a:lnTo>
                  <a:lnTo>
                    <a:pt x="2000" y="1338"/>
                  </a:lnTo>
                  <a:lnTo>
                    <a:pt x="1997" y="1350"/>
                  </a:lnTo>
                  <a:lnTo>
                    <a:pt x="1996" y="1358"/>
                  </a:lnTo>
                  <a:lnTo>
                    <a:pt x="1996" y="1361"/>
                  </a:lnTo>
                  <a:lnTo>
                    <a:pt x="1996" y="1362"/>
                  </a:lnTo>
                  <a:lnTo>
                    <a:pt x="1996" y="1365"/>
                  </a:lnTo>
                  <a:lnTo>
                    <a:pt x="1993" y="1367"/>
                  </a:lnTo>
                  <a:lnTo>
                    <a:pt x="1981" y="1378"/>
                  </a:lnTo>
                  <a:lnTo>
                    <a:pt x="1979" y="1386"/>
                  </a:lnTo>
                  <a:lnTo>
                    <a:pt x="1976" y="1392"/>
                  </a:lnTo>
                  <a:lnTo>
                    <a:pt x="1975" y="1399"/>
                  </a:lnTo>
                  <a:lnTo>
                    <a:pt x="1968" y="1406"/>
                  </a:lnTo>
                  <a:lnTo>
                    <a:pt x="1964" y="1412"/>
                  </a:lnTo>
                  <a:lnTo>
                    <a:pt x="1962" y="1415"/>
                  </a:lnTo>
                  <a:lnTo>
                    <a:pt x="1954" y="1419"/>
                  </a:lnTo>
                  <a:lnTo>
                    <a:pt x="1947" y="1419"/>
                  </a:lnTo>
                  <a:lnTo>
                    <a:pt x="1934" y="1416"/>
                  </a:lnTo>
                  <a:lnTo>
                    <a:pt x="1931" y="1416"/>
                  </a:lnTo>
                  <a:lnTo>
                    <a:pt x="1927" y="1419"/>
                  </a:lnTo>
                  <a:lnTo>
                    <a:pt x="1923" y="1427"/>
                  </a:lnTo>
                  <a:lnTo>
                    <a:pt x="1918" y="1433"/>
                  </a:lnTo>
                  <a:lnTo>
                    <a:pt x="1921" y="1437"/>
                  </a:lnTo>
                  <a:lnTo>
                    <a:pt x="1931" y="1446"/>
                  </a:lnTo>
                  <a:lnTo>
                    <a:pt x="1931" y="1453"/>
                  </a:lnTo>
                  <a:lnTo>
                    <a:pt x="1935" y="1461"/>
                  </a:lnTo>
                  <a:lnTo>
                    <a:pt x="1935" y="1468"/>
                  </a:lnTo>
                  <a:lnTo>
                    <a:pt x="1935" y="1470"/>
                  </a:lnTo>
                  <a:lnTo>
                    <a:pt x="1927" y="1485"/>
                  </a:lnTo>
                  <a:lnTo>
                    <a:pt x="1923" y="1490"/>
                  </a:lnTo>
                  <a:lnTo>
                    <a:pt x="1921" y="1494"/>
                  </a:lnTo>
                  <a:lnTo>
                    <a:pt x="1908" y="1498"/>
                  </a:lnTo>
                  <a:lnTo>
                    <a:pt x="1901" y="1502"/>
                  </a:lnTo>
                  <a:lnTo>
                    <a:pt x="1894" y="1518"/>
                  </a:lnTo>
                  <a:lnTo>
                    <a:pt x="1894" y="1522"/>
                  </a:lnTo>
                  <a:lnTo>
                    <a:pt x="1893" y="1528"/>
                  </a:lnTo>
                  <a:lnTo>
                    <a:pt x="1877" y="1539"/>
                  </a:lnTo>
                  <a:lnTo>
                    <a:pt x="1873" y="1545"/>
                  </a:lnTo>
                  <a:lnTo>
                    <a:pt x="1869" y="1548"/>
                  </a:lnTo>
                  <a:lnTo>
                    <a:pt x="1869" y="1549"/>
                  </a:lnTo>
                  <a:lnTo>
                    <a:pt x="1865" y="1549"/>
                  </a:lnTo>
                  <a:lnTo>
                    <a:pt x="1855" y="1562"/>
                  </a:lnTo>
                  <a:lnTo>
                    <a:pt x="1852" y="1569"/>
                  </a:lnTo>
                  <a:lnTo>
                    <a:pt x="1843" y="1597"/>
                  </a:lnTo>
                  <a:lnTo>
                    <a:pt x="1832" y="1611"/>
                  </a:lnTo>
                  <a:lnTo>
                    <a:pt x="1828" y="1615"/>
                  </a:lnTo>
                  <a:lnTo>
                    <a:pt x="1826" y="1618"/>
                  </a:lnTo>
                  <a:lnTo>
                    <a:pt x="1824" y="1624"/>
                  </a:lnTo>
                  <a:lnTo>
                    <a:pt x="1809" y="1635"/>
                  </a:lnTo>
                  <a:lnTo>
                    <a:pt x="1807" y="1638"/>
                  </a:lnTo>
                  <a:lnTo>
                    <a:pt x="1801" y="1644"/>
                  </a:lnTo>
                  <a:lnTo>
                    <a:pt x="1798" y="1648"/>
                  </a:lnTo>
                  <a:lnTo>
                    <a:pt x="1797" y="1648"/>
                  </a:lnTo>
                  <a:lnTo>
                    <a:pt x="1794" y="1651"/>
                  </a:lnTo>
                  <a:lnTo>
                    <a:pt x="1788" y="1652"/>
                  </a:lnTo>
                  <a:lnTo>
                    <a:pt x="1778" y="1656"/>
                  </a:lnTo>
                  <a:lnTo>
                    <a:pt x="1768" y="1659"/>
                  </a:lnTo>
                  <a:lnTo>
                    <a:pt x="1761" y="1665"/>
                  </a:lnTo>
                  <a:lnTo>
                    <a:pt x="1756" y="1669"/>
                  </a:lnTo>
                  <a:lnTo>
                    <a:pt x="1751" y="1672"/>
                  </a:lnTo>
                  <a:lnTo>
                    <a:pt x="1744" y="1676"/>
                  </a:lnTo>
                  <a:lnTo>
                    <a:pt x="1732" y="1680"/>
                  </a:lnTo>
                  <a:lnTo>
                    <a:pt x="1723" y="1688"/>
                  </a:lnTo>
                  <a:lnTo>
                    <a:pt x="1716" y="1689"/>
                  </a:lnTo>
                  <a:lnTo>
                    <a:pt x="1699" y="1700"/>
                  </a:lnTo>
                  <a:lnTo>
                    <a:pt x="1698" y="1705"/>
                  </a:lnTo>
                  <a:lnTo>
                    <a:pt x="1686" y="1713"/>
                  </a:lnTo>
                  <a:lnTo>
                    <a:pt x="1682" y="1721"/>
                  </a:lnTo>
                  <a:lnTo>
                    <a:pt x="1681" y="1721"/>
                  </a:lnTo>
                  <a:lnTo>
                    <a:pt x="1672" y="1726"/>
                  </a:lnTo>
                  <a:lnTo>
                    <a:pt x="1654" y="1730"/>
                  </a:lnTo>
                  <a:lnTo>
                    <a:pt x="1652" y="1731"/>
                  </a:lnTo>
                  <a:lnTo>
                    <a:pt x="1650" y="1731"/>
                  </a:lnTo>
                  <a:lnTo>
                    <a:pt x="1637" y="1738"/>
                  </a:lnTo>
                  <a:lnTo>
                    <a:pt x="1633" y="1746"/>
                  </a:lnTo>
                  <a:lnTo>
                    <a:pt x="1631" y="1747"/>
                  </a:lnTo>
                  <a:lnTo>
                    <a:pt x="1618" y="1751"/>
                  </a:lnTo>
                  <a:lnTo>
                    <a:pt x="1616" y="1754"/>
                  </a:lnTo>
                  <a:lnTo>
                    <a:pt x="1609" y="1760"/>
                  </a:lnTo>
                  <a:lnTo>
                    <a:pt x="1603" y="1768"/>
                  </a:lnTo>
                  <a:lnTo>
                    <a:pt x="1600" y="1772"/>
                  </a:lnTo>
                  <a:lnTo>
                    <a:pt x="1600" y="1775"/>
                  </a:lnTo>
                  <a:lnTo>
                    <a:pt x="1600" y="1777"/>
                  </a:lnTo>
                  <a:lnTo>
                    <a:pt x="1603" y="1779"/>
                  </a:lnTo>
                  <a:lnTo>
                    <a:pt x="1596" y="1789"/>
                  </a:lnTo>
                  <a:lnTo>
                    <a:pt x="1594" y="1789"/>
                  </a:lnTo>
                  <a:lnTo>
                    <a:pt x="1579" y="1809"/>
                  </a:lnTo>
                  <a:lnTo>
                    <a:pt x="1575" y="1813"/>
                  </a:lnTo>
                  <a:lnTo>
                    <a:pt x="1573" y="1816"/>
                  </a:lnTo>
                  <a:lnTo>
                    <a:pt x="1566" y="1816"/>
                  </a:lnTo>
                  <a:lnTo>
                    <a:pt x="1560" y="1816"/>
                  </a:lnTo>
                  <a:lnTo>
                    <a:pt x="1560" y="1818"/>
                  </a:lnTo>
                  <a:lnTo>
                    <a:pt x="1558" y="1818"/>
                  </a:lnTo>
                  <a:lnTo>
                    <a:pt x="1538" y="1825"/>
                  </a:lnTo>
                  <a:lnTo>
                    <a:pt x="1532" y="1826"/>
                  </a:lnTo>
                  <a:lnTo>
                    <a:pt x="1528" y="1829"/>
                  </a:lnTo>
                  <a:lnTo>
                    <a:pt x="1524" y="1830"/>
                  </a:lnTo>
                  <a:lnTo>
                    <a:pt x="1521" y="1833"/>
                  </a:lnTo>
                  <a:lnTo>
                    <a:pt x="1517" y="1839"/>
                  </a:lnTo>
                  <a:lnTo>
                    <a:pt x="1508" y="1842"/>
                  </a:lnTo>
                  <a:lnTo>
                    <a:pt x="1507" y="1842"/>
                  </a:lnTo>
                  <a:lnTo>
                    <a:pt x="1507" y="1843"/>
                  </a:lnTo>
                  <a:lnTo>
                    <a:pt x="1500" y="1850"/>
                  </a:lnTo>
                  <a:lnTo>
                    <a:pt x="1493" y="1852"/>
                  </a:lnTo>
                  <a:lnTo>
                    <a:pt x="1483" y="1859"/>
                  </a:lnTo>
                  <a:lnTo>
                    <a:pt x="1471" y="1863"/>
                  </a:lnTo>
                  <a:lnTo>
                    <a:pt x="1467" y="1866"/>
                  </a:lnTo>
                  <a:lnTo>
                    <a:pt x="1463" y="1867"/>
                  </a:lnTo>
                  <a:lnTo>
                    <a:pt x="1459" y="1874"/>
                  </a:lnTo>
                  <a:lnTo>
                    <a:pt x="1459" y="1876"/>
                  </a:lnTo>
                  <a:lnTo>
                    <a:pt x="1454" y="1880"/>
                  </a:lnTo>
                  <a:lnTo>
                    <a:pt x="1450" y="1883"/>
                  </a:lnTo>
                  <a:lnTo>
                    <a:pt x="1443" y="1887"/>
                  </a:lnTo>
                  <a:lnTo>
                    <a:pt x="1442" y="1895"/>
                  </a:lnTo>
                  <a:lnTo>
                    <a:pt x="1435" y="1904"/>
                  </a:lnTo>
                  <a:lnTo>
                    <a:pt x="1435" y="1908"/>
                  </a:lnTo>
                  <a:lnTo>
                    <a:pt x="1435" y="1945"/>
                  </a:lnTo>
                  <a:lnTo>
                    <a:pt x="1426" y="1953"/>
                  </a:lnTo>
                  <a:lnTo>
                    <a:pt x="1426" y="1958"/>
                  </a:lnTo>
                  <a:lnTo>
                    <a:pt x="1418" y="1970"/>
                  </a:lnTo>
                  <a:lnTo>
                    <a:pt x="1413" y="1986"/>
                  </a:lnTo>
                  <a:lnTo>
                    <a:pt x="1409" y="1996"/>
                  </a:lnTo>
                  <a:lnTo>
                    <a:pt x="1409" y="1999"/>
                  </a:lnTo>
                  <a:lnTo>
                    <a:pt x="1405" y="2007"/>
                  </a:lnTo>
                  <a:lnTo>
                    <a:pt x="1395" y="2021"/>
                  </a:lnTo>
                  <a:lnTo>
                    <a:pt x="1392" y="2024"/>
                  </a:lnTo>
                  <a:lnTo>
                    <a:pt x="1377" y="2028"/>
                  </a:lnTo>
                  <a:lnTo>
                    <a:pt x="1358" y="2041"/>
                  </a:lnTo>
                  <a:lnTo>
                    <a:pt x="1341" y="2050"/>
                  </a:lnTo>
                  <a:lnTo>
                    <a:pt x="1331" y="2048"/>
                  </a:lnTo>
                  <a:lnTo>
                    <a:pt x="1330" y="2050"/>
                  </a:lnTo>
                  <a:lnTo>
                    <a:pt x="1326" y="2052"/>
                  </a:lnTo>
                  <a:lnTo>
                    <a:pt x="1326" y="2054"/>
                  </a:lnTo>
                  <a:lnTo>
                    <a:pt x="1317" y="2069"/>
                  </a:lnTo>
                  <a:lnTo>
                    <a:pt x="1317" y="2082"/>
                  </a:lnTo>
                  <a:lnTo>
                    <a:pt x="1313" y="2095"/>
                  </a:lnTo>
                  <a:lnTo>
                    <a:pt x="1310" y="2108"/>
                  </a:lnTo>
                  <a:lnTo>
                    <a:pt x="1309" y="2116"/>
                  </a:lnTo>
                  <a:lnTo>
                    <a:pt x="1306" y="2120"/>
                  </a:lnTo>
                  <a:lnTo>
                    <a:pt x="1304" y="2127"/>
                  </a:lnTo>
                  <a:lnTo>
                    <a:pt x="1302" y="2140"/>
                  </a:lnTo>
                  <a:lnTo>
                    <a:pt x="1302" y="2143"/>
                  </a:lnTo>
                  <a:lnTo>
                    <a:pt x="1296" y="2153"/>
                  </a:lnTo>
                  <a:lnTo>
                    <a:pt x="1293" y="2166"/>
                  </a:lnTo>
                  <a:lnTo>
                    <a:pt x="1292" y="2173"/>
                  </a:lnTo>
                  <a:lnTo>
                    <a:pt x="1293" y="2174"/>
                  </a:lnTo>
                  <a:lnTo>
                    <a:pt x="1292" y="2178"/>
                  </a:lnTo>
                  <a:lnTo>
                    <a:pt x="1293" y="2185"/>
                  </a:lnTo>
                  <a:lnTo>
                    <a:pt x="1293" y="2194"/>
                  </a:lnTo>
                  <a:lnTo>
                    <a:pt x="1287" y="2214"/>
                  </a:lnTo>
                  <a:lnTo>
                    <a:pt x="1285" y="2218"/>
                  </a:lnTo>
                  <a:lnTo>
                    <a:pt x="1279" y="2224"/>
                  </a:lnTo>
                  <a:lnTo>
                    <a:pt x="1265" y="2231"/>
                  </a:lnTo>
                  <a:lnTo>
                    <a:pt x="1242" y="2248"/>
                  </a:lnTo>
                  <a:lnTo>
                    <a:pt x="1234" y="2249"/>
                  </a:lnTo>
                  <a:lnTo>
                    <a:pt x="1231" y="2249"/>
                  </a:lnTo>
                  <a:lnTo>
                    <a:pt x="1229" y="2252"/>
                  </a:lnTo>
                  <a:lnTo>
                    <a:pt x="1221" y="2245"/>
                  </a:lnTo>
                  <a:lnTo>
                    <a:pt x="1221" y="2241"/>
                  </a:lnTo>
                  <a:lnTo>
                    <a:pt x="1218" y="2236"/>
                  </a:lnTo>
                  <a:lnTo>
                    <a:pt x="1218" y="2232"/>
                  </a:lnTo>
                  <a:lnTo>
                    <a:pt x="1211" y="2231"/>
                  </a:lnTo>
                  <a:lnTo>
                    <a:pt x="1207" y="2232"/>
                  </a:lnTo>
                  <a:lnTo>
                    <a:pt x="1203" y="2228"/>
                  </a:lnTo>
                  <a:lnTo>
                    <a:pt x="1198" y="2226"/>
                  </a:lnTo>
                  <a:lnTo>
                    <a:pt x="1193" y="2219"/>
                  </a:lnTo>
                  <a:lnTo>
                    <a:pt x="1188" y="2218"/>
                  </a:lnTo>
                  <a:lnTo>
                    <a:pt x="1184" y="2207"/>
                  </a:lnTo>
                  <a:lnTo>
                    <a:pt x="1184" y="2202"/>
                  </a:lnTo>
                  <a:lnTo>
                    <a:pt x="1181" y="2201"/>
                  </a:lnTo>
                  <a:lnTo>
                    <a:pt x="1177" y="2198"/>
                  </a:lnTo>
                  <a:lnTo>
                    <a:pt x="1167" y="2195"/>
                  </a:lnTo>
                  <a:lnTo>
                    <a:pt x="1160" y="2190"/>
                  </a:lnTo>
                  <a:lnTo>
                    <a:pt x="1160" y="2191"/>
                  </a:lnTo>
                  <a:lnTo>
                    <a:pt x="1157" y="2191"/>
                  </a:lnTo>
                  <a:lnTo>
                    <a:pt x="1156" y="2191"/>
                  </a:lnTo>
                  <a:lnTo>
                    <a:pt x="1152" y="2190"/>
                  </a:lnTo>
                  <a:lnTo>
                    <a:pt x="1149" y="2190"/>
                  </a:lnTo>
                  <a:lnTo>
                    <a:pt x="1145" y="2187"/>
                  </a:lnTo>
                  <a:lnTo>
                    <a:pt x="1139" y="2190"/>
                  </a:lnTo>
                  <a:lnTo>
                    <a:pt x="1139" y="2187"/>
                  </a:lnTo>
                  <a:lnTo>
                    <a:pt x="1140" y="2183"/>
                  </a:lnTo>
                  <a:lnTo>
                    <a:pt x="1135" y="2181"/>
                  </a:lnTo>
                  <a:lnTo>
                    <a:pt x="1135" y="2177"/>
                  </a:lnTo>
                  <a:lnTo>
                    <a:pt x="1130" y="2178"/>
                  </a:lnTo>
                  <a:lnTo>
                    <a:pt x="1128" y="2181"/>
                  </a:lnTo>
                  <a:lnTo>
                    <a:pt x="1126" y="2181"/>
                  </a:lnTo>
                  <a:lnTo>
                    <a:pt x="1123" y="2177"/>
                  </a:lnTo>
                  <a:lnTo>
                    <a:pt x="1122" y="2177"/>
                  </a:lnTo>
                  <a:lnTo>
                    <a:pt x="1119" y="2174"/>
                  </a:lnTo>
                  <a:lnTo>
                    <a:pt x="1115" y="2174"/>
                  </a:lnTo>
                  <a:lnTo>
                    <a:pt x="1113" y="2170"/>
                  </a:lnTo>
                  <a:lnTo>
                    <a:pt x="1109" y="2170"/>
                  </a:lnTo>
                  <a:lnTo>
                    <a:pt x="1106" y="2168"/>
                  </a:lnTo>
                  <a:lnTo>
                    <a:pt x="1102" y="2174"/>
                  </a:lnTo>
                  <a:lnTo>
                    <a:pt x="1098" y="2178"/>
                  </a:lnTo>
                  <a:lnTo>
                    <a:pt x="1098" y="2183"/>
                  </a:lnTo>
                  <a:lnTo>
                    <a:pt x="1095" y="2185"/>
                  </a:lnTo>
                  <a:lnTo>
                    <a:pt x="1082" y="2187"/>
                  </a:lnTo>
                  <a:lnTo>
                    <a:pt x="1082" y="2183"/>
                  </a:lnTo>
                  <a:lnTo>
                    <a:pt x="1078" y="2183"/>
                  </a:lnTo>
                  <a:lnTo>
                    <a:pt x="1077" y="2185"/>
                  </a:lnTo>
                  <a:lnTo>
                    <a:pt x="1074" y="2185"/>
                  </a:lnTo>
                  <a:lnTo>
                    <a:pt x="1072" y="2187"/>
                  </a:lnTo>
                  <a:lnTo>
                    <a:pt x="1068" y="2187"/>
                  </a:lnTo>
                  <a:lnTo>
                    <a:pt x="1068" y="2190"/>
                  </a:lnTo>
                  <a:lnTo>
                    <a:pt x="1064" y="2191"/>
                  </a:lnTo>
                  <a:lnTo>
                    <a:pt x="1061" y="2194"/>
                  </a:lnTo>
                  <a:lnTo>
                    <a:pt x="1055" y="2191"/>
                  </a:lnTo>
                  <a:lnTo>
                    <a:pt x="1051" y="2195"/>
                  </a:lnTo>
                  <a:lnTo>
                    <a:pt x="1051" y="2201"/>
                  </a:lnTo>
                  <a:lnTo>
                    <a:pt x="1048" y="2198"/>
                  </a:lnTo>
                  <a:lnTo>
                    <a:pt x="1041" y="2201"/>
                  </a:lnTo>
                  <a:lnTo>
                    <a:pt x="1040" y="2195"/>
                  </a:lnTo>
                  <a:lnTo>
                    <a:pt x="1037" y="2195"/>
                  </a:lnTo>
                  <a:lnTo>
                    <a:pt x="1036" y="2201"/>
                  </a:lnTo>
                  <a:lnTo>
                    <a:pt x="1031" y="2201"/>
                  </a:lnTo>
                  <a:lnTo>
                    <a:pt x="1031" y="2205"/>
                  </a:lnTo>
                  <a:lnTo>
                    <a:pt x="1027" y="2205"/>
                  </a:lnTo>
                  <a:lnTo>
                    <a:pt x="1027" y="2207"/>
                  </a:lnTo>
                  <a:lnTo>
                    <a:pt x="1027" y="2209"/>
                  </a:lnTo>
                  <a:lnTo>
                    <a:pt x="1024" y="2211"/>
                  </a:lnTo>
                  <a:lnTo>
                    <a:pt x="1027" y="2218"/>
                  </a:lnTo>
                  <a:lnTo>
                    <a:pt x="1023" y="2218"/>
                  </a:lnTo>
                  <a:lnTo>
                    <a:pt x="1023" y="2219"/>
                  </a:lnTo>
                  <a:lnTo>
                    <a:pt x="1020" y="2218"/>
                  </a:lnTo>
                  <a:lnTo>
                    <a:pt x="1019" y="2218"/>
                  </a:lnTo>
                  <a:lnTo>
                    <a:pt x="1014" y="2218"/>
                  </a:lnTo>
                  <a:lnTo>
                    <a:pt x="1010" y="2215"/>
                  </a:lnTo>
                  <a:lnTo>
                    <a:pt x="1007" y="2218"/>
                  </a:lnTo>
                  <a:lnTo>
                    <a:pt x="1003" y="2215"/>
                  </a:lnTo>
                  <a:lnTo>
                    <a:pt x="1002" y="2218"/>
                  </a:lnTo>
                  <a:lnTo>
                    <a:pt x="997" y="2219"/>
                  </a:lnTo>
                  <a:lnTo>
                    <a:pt x="993" y="2222"/>
                  </a:lnTo>
                  <a:lnTo>
                    <a:pt x="988" y="2224"/>
                  </a:lnTo>
                  <a:lnTo>
                    <a:pt x="986" y="2224"/>
                  </a:lnTo>
                  <a:lnTo>
                    <a:pt x="983" y="2228"/>
                  </a:lnTo>
                  <a:lnTo>
                    <a:pt x="979" y="2226"/>
                  </a:lnTo>
                  <a:lnTo>
                    <a:pt x="979" y="2224"/>
                  </a:lnTo>
                  <a:lnTo>
                    <a:pt x="978" y="2226"/>
                  </a:lnTo>
                  <a:lnTo>
                    <a:pt x="973" y="2224"/>
                  </a:lnTo>
                  <a:lnTo>
                    <a:pt x="971" y="2219"/>
                  </a:lnTo>
                  <a:lnTo>
                    <a:pt x="969" y="2218"/>
                  </a:lnTo>
                  <a:lnTo>
                    <a:pt x="965" y="2222"/>
                  </a:lnTo>
                  <a:lnTo>
                    <a:pt x="962" y="2222"/>
                  </a:lnTo>
                  <a:lnTo>
                    <a:pt x="962" y="2224"/>
                  </a:lnTo>
                  <a:lnTo>
                    <a:pt x="958" y="2226"/>
                  </a:lnTo>
                  <a:lnTo>
                    <a:pt x="956" y="2226"/>
                  </a:lnTo>
                  <a:lnTo>
                    <a:pt x="954" y="2224"/>
                  </a:lnTo>
                  <a:lnTo>
                    <a:pt x="952" y="2226"/>
                  </a:lnTo>
                  <a:lnTo>
                    <a:pt x="945" y="2228"/>
                  </a:lnTo>
                  <a:lnTo>
                    <a:pt x="945" y="2226"/>
                  </a:lnTo>
                  <a:lnTo>
                    <a:pt x="941" y="2226"/>
                  </a:lnTo>
                  <a:lnTo>
                    <a:pt x="940" y="2228"/>
                  </a:lnTo>
                  <a:lnTo>
                    <a:pt x="940" y="2231"/>
                  </a:lnTo>
                  <a:lnTo>
                    <a:pt x="925" y="2231"/>
                  </a:lnTo>
                  <a:lnTo>
                    <a:pt x="920" y="2228"/>
                  </a:lnTo>
                  <a:lnTo>
                    <a:pt x="920" y="2226"/>
                  </a:lnTo>
                  <a:lnTo>
                    <a:pt x="917" y="2226"/>
                  </a:lnTo>
                  <a:lnTo>
                    <a:pt x="917" y="2224"/>
                  </a:lnTo>
                  <a:lnTo>
                    <a:pt x="915" y="2224"/>
                  </a:lnTo>
                  <a:lnTo>
                    <a:pt x="913" y="2222"/>
                  </a:lnTo>
                  <a:lnTo>
                    <a:pt x="907" y="2218"/>
                  </a:lnTo>
                  <a:lnTo>
                    <a:pt x="903" y="2218"/>
                  </a:lnTo>
                  <a:lnTo>
                    <a:pt x="896" y="2228"/>
                  </a:lnTo>
                  <a:lnTo>
                    <a:pt x="894" y="2228"/>
                  </a:lnTo>
                  <a:lnTo>
                    <a:pt x="890" y="2226"/>
                  </a:lnTo>
                  <a:lnTo>
                    <a:pt x="887" y="2224"/>
                  </a:lnTo>
                  <a:lnTo>
                    <a:pt x="883" y="2224"/>
                  </a:lnTo>
                  <a:lnTo>
                    <a:pt x="883" y="2219"/>
                  </a:lnTo>
                  <a:lnTo>
                    <a:pt x="882" y="2219"/>
                  </a:lnTo>
                  <a:lnTo>
                    <a:pt x="879" y="2222"/>
                  </a:lnTo>
                  <a:lnTo>
                    <a:pt x="876" y="2222"/>
                  </a:lnTo>
                  <a:lnTo>
                    <a:pt x="874" y="2219"/>
                  </a:lnTo>
                  <a:lnTo>
                    <a:pt x="872" y="2219"/>
                  </a:lnTo>
                  <a:lnTo>
                    <a:pt x="870" y="2218"/>
                  </a:lnTo>
                  <a:lnTo>
                    <a:pt x="870" y="2214"/>
                  </a:lnTo>
                  <a:lnTo>
                    <a:pt x="870" y="2211"/>
                  </a:lnTo>
                  <a:lnTo>
                    <a:pt x="866" y="2211"/>
                  </a:lnTo>
                  <a:lnTo>
                    <a:pt x="867" y="2207"/>
                  </a:lnTo>
                  <a:lnTo>
                    <a:pt x="862" y="2202"/>
                  </a:lnTo>
                  <a:lnTo>
                    <a:pt x="863" y="2198"/>
                  </a:lnTo>
                  <a:lnTo>
                    <a:pt x="866" y="2190"/>
                  </a:lnTo>
                  <a:lnTo>
                    <a:pt x="863" y="2185"/>
                  </a:lnTo>
                  <a:lnTo>
                    <a:pt x="863" y="2174"/>
                  </a:lnTo>
                  <a:lnTo>
                    <a:pt x="863" y="2173"/>
                  </a:lnTo>
                  <a:lnTo>
                    <a:pt x="862" y="2170"/>
                  </a:lnTo>
                  <a:lnTo>
                    <a:pt x="866" y="2161"/>
                  </a:lnTo>
                  <a:lnTo>
                    <a:pt x="866" y="2156"/>
                  </a:lnTo>
                  <a:lnTo>
                    <a:pt x="862" y="2151"/>
                  </a:lnTo>
                  <a:lnTo>
                    <a:pt x="863" y="2151"/>
                  </a:lnTo>
                  <a:lnTo>
                    <a:pt x="862" y="2147"/>
                  </a:lnTo>
                  <a:lnTo>
                    <a:pt x="863" y="2140"/>
                  </a:lnTo>
                  <a:lnTo>
                    <a:pt x="866" y="2137"/>
                  </a:lnTo>
                  <a:lnTo>
                    <a:pt x="863" y="2136"/>
                  </a:lnTo>
                  <a:lnTo>
                    <a:pt x="862" y="2136"/>
                  </a:lnTo>
                  <a:lnTo>
                    <a:pt x="859" y="2137"/>
                  </a:lnTo>
                  <a:lnTo>
                    <a:pt x="857" y="2136"/>
                  </a:lnTo>
                  <a:lnTo>
                    <a:pt x="855" y="2133"/>
                  </a:lnTo>
                  <a:lnTo>
                    <a:pt x="857" y="2127"/>
                  </a:lnTo>
                  <a:lnTo>
                    <a:pt x="855" y="2125"/>
                  </a:lnTo>
                  <a:lnTo>
                    <a:pt x="853" y="2125"/>
                  </a:lnTo>
                  <a:lnTo>
                    <a:pt x="853" y="2116"/>
                  </a:lnTo>
                  <a:lnTo>
                    <a:pt x="850" y="2112"/>
                  </a:lnTo>
                  <a:lnTo>
                    <a:pt x="849" y="2115"/>
                  </a:lnTo>
                  <a:lnTo>
                    <a:pt x="846" y="2112"/>
                  </a:lnTo>
                  <a:lnTo>
                    <a:pt x="842" y="2110"/>
                  </a:lnTo>
                  <a:lnTo>
                    <a:pt x="842" y="2108"/>
                  </a:lnTo>
                  <a:lnTo>
                    <a:pt x="836" y="2110"/>
                  </a:lnTo>
                  <a:lnTo>
                    <a:pt x="833" y="2108"/>
                  </a:lnTo>
                  <a:lnTo>
                    <a:pt x="833" y="2106"/>
                  </a:lnTo>
                  <a:lnTo>
                    <a:pt x="833" y="2098"/>
                  </a:lnTo>
                  <a:lnTo>
                    <a:pt x="836" y="2093"/>
                  </a:lnTo>
                  <a:lnTo>
                    <a:pt x="836" y="2091"/>
                  </a:lnTo>
                  <a:lnTo>
                    <a:pt x="838" y="2089"/>
                  </a:lnTo>
                  <a:lnTo>
                    <a:pt x="833" y="2084"/>
                  </a:lnTo>
                  <a:lnTo>
                    <a:pt x="833" y="2079"/>
                  </a:lnTo>
                  <a:lnTo>
                    <a:pt x="832" y="2075"/>
                  </a:lnTo>
                  <a:lnTo>
                    <a:pt x="832" y="2074"/>
                  </a:lnTo>
                  <a:lnTo>
                    <a:pt x="829" y="2067"/>
                  </a:lnTo>
                  <a:lnTo>
                    <a:pt x="828" y="2062"/>
                  </a:lnTo>
                  <a:lnTo>
                    <a:pt x="825" y="2062"/>
                  </a:lnTo>
                  <a:lnTo>
                    <a:pt x="825" y="2061"/>
                  </a:lnTo>
                  <a:lnTo>
                    <a:pt x="825" y="2058"/>
                  </a:lnTo>
                  <a:lnTo>
                    <a:pt x="829" y="2058"/>
                  </a:lnTo>
                  <a:lnTo>
                    <a:pt x="832" y="2052"/>
                  </a:lnTo>
                  <a:lnTo>
                    <a:pt x="829" y="2050"/>
                  </a:lnTo>
                  <a:lnTo>
                    <a:pt x="840" y="2037"/>
                  </a:lnTo>
                  <a:lnTo>
                    <a:pt x="842" y="2026"/>
                  </a:lnTo>
                  <a:lnTo>
                    <a:pt x="840" y="2021"/>
                  </a:lnTo>
                  <a:lnTo>
                    <a:pt x="838" y="2021"/>
                  </a:lnTo>
                  <a:lnTo>
                    <a:pt x="838" y="2017"/>
                  </a:lnTo>
                  <a:lnTo>
                    <a:pt x="833" y="2011"/>
                  </a:lnTo>
                  <a:lnTo>
                    <a:pt x="828" y="2007"/>
                  </a:lnTo>
                  <a:lnTo>
                    <a:pt x="829" y="2003"/>
                  </a:lnTo>
                  <a:lnTo>
                    <a:pt x="828" y="1996"/>
                  </a:lnTo>
                  <a:lnTo>
                    <a:pt x="828" y="1994"/>
                  </a:lnTo>
                  <a:lnTo>
                    <a:pt x="833" y="1992"/>
                  </a:lnTo>
                  <a:lnTo>
                    <a:pt x="838" y="1987"/>
                  </a:lnTo>
                  <a:lnTo>
                    <a:pt x="836" y="1986"/>
                  </a:lnTo>
                  <a:lnTo>
                    <a:pt x="833" y="1986"/>
                  </a:lnTo>
                  <a:lnTo>
                    <a:pt x="832" y="1983"/>
                  </a:lnTo>
                  <a:lnTo>
                    <a:pt x="833" y="1982"/>
                  </a:lnTo>
                  <a:lnTo>
                    <a:pt x="829" y="1975"/>
                  </a:lnTo>
                  <a:lnTo>
                    <a:pt x="833" y="1975"/>
                  </a:lnTo>
                  <a:lnTo>
                    <a:pt x="836" y="1970"/>
                  </a:lnTo>
                  <a:lnTo>
                    <a:pt x="838" y="1968"/>
                  </a:lnTo>
                  <a:lnTo>
                    <a:pt x="832" y="1962"/>
                  </a:lnTo>
                  <a:lnTo>
                    <a:pt x="832" y="1955"/>
                  </a:lnTo>
                  <a:lnTo>
                    <a:pt x="828" y="1953"/>
                  </a:lnTo>
                  <a:lnTo>
                    <a:pt x="824" y="1951"/>
                  </a:lnTo>
                  <a:lnTo>
                    <a:pt x="821" y="1951"/>
                  </a:lnTo>
                  <a:lnTo>
                    <a:pt x="814" y="1953"/>
                  </a:lnTo>
                  <a:lnTo>
                    <a:pt x="814" y="1946"/>
                  </a:lnTo>
                  <a:lnTo>
                    <a:pt x="814" y="1942"/>
                  </a:lnTo>
                  <a:lnTo>
                    <a:pt x="812" y="1938"/>
                  </a:lnTo>
                  <a:lnTo>
                    <a:pt x="808" y="1929"/>
                  </a:lnTo>
                  <a:lnTo>
                    <a:pt x="809" y="1929"/>
                  </a:lnTo>
                  <a:lnTo>
                    <a:pt x="809" y="1924"/>
                  </a:lnTo>
                  <a:lnTo>
                    <a:pt x="808" y="1921"/>
                  </a:lnTo>
                  <a:lnTo>
                    <a:pt x="809" y="1919"/>
                  </a:lnTo>
                  <a:lnTo>
                    <a:pt x="808" y="1917"/>
                  </a:lnTo>
                  <a:lnTo>
                    <a:pt x="805" y="1915"/>
                  </a:lnTo>
                  <a:lnTo>
                    <a:pt x="801" y="1912"/>
                  </a:lnTo>
                  <a:lnTo>
                    <a:pt x="804" y="1904"/>
                  </a:lnTo>
                  <a:lnTo>
                    <a:pt x="801" y="1901"/>
                  </a:lnTo>
                  <a:lnTo>
                    <a:pt x="805" y="1900"/>
                  </a:lnTo>
                  <a:lnTo>
                    <a:pt x="801" y="1891"/>
                  </a:lnTo>
                  <a:lnTo>
                    <a:pt x="801" y="1888"/>
                  </a:lnTo>
                  <a:lnTo>
                    <a:pt x="801" y="1887"/>
                  </a:lnTo>
                  <a:lnTo>
                    <a:pt x="797" y="1887"/>
                  </a:lnTo>
                  <a:lnTo>
                    <a:pt x="799" y="1884"/>
                  </a:lnTo>
                  <a:lnTo>
                    <a:pt x="797" y="1883"/>
                  </a:lnTo>
                  <a:lnTo>
                    <a:pt x="799" y="1878"/>
                  </a:lnTo>
                  <a:lnTo>
                    <a:pt x="797" y="1871"/>
                  </a:lnTo>
                  <a:lnTo>
                    <a:pt x="797" y="1867"/>
                  </a:lnTo>
                  <a:lnTo>
                    <a:pt x="792" y="1866"/>
                  </a:lnTo>
                  <a:lnTo>
                    <a:pt x="795" y="1861"/>
                  </a:lnTo>
                  <a:lnTo>
                    <a:pt x="792" y="1854"/>
                  </a:lnTo>
                  <a:lnTo>
                    <a:pt x="795" y="1852"/>
                  </a:lnTo>
                  <a:lnTo>
                    <a:pt x="795" y="1846"/>
                  </a:lnTo>
                  <a:lnTo>
                    <a:pt x="795" y="1843"/>
                  </a:lnTo>
                  <a:lnTo>
                    <a:pt x="795" y="1842"/>
                  </a:lnTo>
                  <a:lnTo>
                    <a:pt x="797" y="1839"/>
                  </a:lnTo>
                  <a:lnTo>
                    <a:pt x="797" y="1835"/>
                  </a:lnTo>
                  <a:lnTo>
                    <a:pt x="801" y="1833"/>
                  </a:lnTo>
                  <a:lnTo>
                    <a:pt x="801" y="1829"/>
                  </a:lnTo>
                  <a:lnTo>
                    <a:pt x="804" y="1826"/>
                  </a:lnTo>
                  <a:lnTo>
                    <a:pt x="808" y="1829"/>
                  </a:lnTo>
                  <a:lnTo>
                    <a:pt x="808" y="1826"/>
                  </a:lnTo>
                  <a:lnTo>
                    <a:pt x="805" y="1825"/>
                  </a:lnTo>
                  <a:lnTo>
                    <a:pt x="805" y="1822"/>
                  </a:lnTo>
                  <a:lnTo>
                    <a:pt x="808" y="1820"/>
                  </a:lnTo>
                  <a:lnTo>
                    <a:pt x="808" y="1818"/>
                  </a:lnTo>
                  <a:lnTo>
                    <a:pt x="809" y="1812"/>
                  </a:lnTo>
                  <a:lnTo>
                    <a:pt x="808" y="1805"/>
                  </a:lnTo>
                  <a:lnTo>
                    <a:pt x="809" y="1804"/>
                  </a:lnTo>
                  <a:lnTo>
                    <a:pt x="808" y="1798"/>
                  </a:lnTo>
                  <a:lnTo>
                    <a:pt x="808" y="1792"/>
                  </a:lnTo>
                  <a:lnTo>
                    <a:pt x="805" y="1789"/>
                  </a:lnTo>
                  <a:lnTo>
                    <a:pt x="805" y="1784"/>
                  </a:lnTo>
                  <a:lnTo>
                    <a:pt x="799" y="1777"/>
                  </a:lnTo>
                  <a:lnTo>
                    <a:pt x="792" y="1772"/>
                  </a:lnTo>
                  <a:lnTo>
                    <a:pt x="791" y="1771"/>
                  </a:lnTo>
                  <a:lnTo>
                    <a:pt x="787" y="1771"/>
                  </a:lnTo>
                  <a:lnTo>
                    <a:pt x="784" y="1767"/>
                  </a:lnTo>
                  <a:lnTo>
                    <a:pt x="783" y="1762"/>
                  </a:lnTo>
                  <a:lnTo>
                    <a:pt x="774" y="1758"/>
                  </a:lnTo>
                  <a:lnTo>
                    <a:pt x="767" y="1740"/>
                  </a:lnTo>
                  <a:lnTo>
                    <a:pt x="767" y="1736"/>
                  </a:lnTo>
                  <a:lnTo>
                    <a:pt x="766" y="1731"/>
                  </a:lnTo>
                  <a:lnTo>
                    <a:pt x="767" y="1727"/>
                  </a:lnTo>
                  <a:lnTo>
                    <a:pt x="770" y="1727"/>
                  </a:lnTo>
                  <a:lnTo>
                    <a:pt x="770" y="1726"/>
                  </a:lnTo>
                  <a:lnTo>
                    <a:pt x="771" y="1719"/>
                  </a:lnTo>
                  <a:lnTo>
                    <a:pt x="770" y="1710"/>
                  </a:lnTo>
                  <a:lnTo>
                    <a:pt x="767" y="1709"/>
                  </a:lnTo>
                  <a:lnTo>
                    <a:pt x="770" y="1706"/>
                  </a:lnTo>
                  <a:lnTo>
                    <a:pt x="767" y="1705"/>
                  </a:lnTo>
                  <a:lnTo>
                    <a:pt x="760" y="1702"/>
                  </a:lnTo>
                  <a:lnTo>
                    <a:pt x="758" y="1705"/>
                  </a:lnTo>
                  <a:lnTo>
                    <a:pt x="756" y="1702"/>
                  </a:lnTo>
                  <a:lnTo>
                    <a:pt x="754" y="1705"/>
                  </a:lnTo>
                  <a:lnTo>
                    <a:pt x="751" y="1702"/>
                  </a:lnTo>
                  <a:lnTo>
                    <a:pt x="747" y="1700"/>
                  </a:lnTo>
                  <a:lnTo>
                    <a:pt x="750" y="1696"/>
                  </a:lnTo>
                  <a:lnTo>
                    <a:pt x="750" y="1693"/>
                  </a:lnTo>
                  <a:lnTo>
                    <a:pt x="741" y="1689"/>
                  </a:lnTo>
                  <a:lnTo>
                    <a:pt x="739" y="1682"/>
                  </a:lnTo>
                  <a:lnTo>
                    <a:pt x="737" y="1673"/>
                  </a:lnTo>
                  <a:lnTo>
                    <a:pt x="733" y="1669"/>
                  </a:lnTo>
                  <a:lnTo>
                    <a:pt x="720" y="1669"/>
                  </a:lnTo>
                  <a:lnTo>
                    <a:pt x="713" y="1668"/>
                  </a:lnTo>
                  <a:lnTo>
                    <a:pt x="712" y="1669"/>
                  </a:lnTo>
                  <a:lnTo>
                    <a:pt x="709" y="1668"/>
                  </a:lnTo>
                  <a:lnTo>
                    <a:pt x="705" y="1669"/>
                  </a:lnTo>
                  <a:lnTo>
                    <a:pt x="702" y="1672"/>
                  </a:lnTo>
                  <a:lnTo>
                    <a:pt x="700" y="1672"/>
                  </a:lnTo>
                  <a:lnTo>
                    <a:pt x="696" y="1672"/>
                  </a:lnTo>
                  <a:lnTo>
                    <a:pt x="692" y="1668"/>
                  </a:lnTo>
                  <a:lnTo>
                    <a:pt x="685" y="1669"/>
                  </a:lnTo>
                  <a:lnTo>
                    <a:pt x="685" y="1673"/>
                  </a:lnTo>
                  <a:lnTo>
                    <a:pt x="683" y="1673"/>
                  </a:lnTo>
                  <a:lnTo>
                    <a:pt x="681" y="1672"/>
                  </a:lnTo>
                  <a:lnTo>
                    <a:pt x="672" y="1669"/>
                  </a:lnTo>
                  <a:lnTo>
                    <a:pt x="668" y="1668"/>
                  </a:lnTo>
                  <a:lnTo>
                    <a:pt x="667" y="1668"/>
                  </a:lnTo>
                  <a:lnTo>
                    <a:pt x="664" y="1669"/>
                  </a:lnTo>
                  <a:lnTo>
                    <a:pt x="659" y="1669"/>
                  </a:lnTo>
                  <a:lnTo>
                    <a:pt x="658" y="1672"/>
                  </a:lnTo>
                  <a:lnTo>
                    <a:pt x="659" y="1669"/>
                  </a:lnTo>
                  <a:lnTo>
                    <a:pt x="658" y="1669"/>
                  </a:lnTo>
                  <a:lnTo>
                    <a:pt x="655" y="1669"/>
                  </a:lnTo>
                  <a:lnTo>
                    <a:pt x="648" y="1665"/>
                  </a:lnTo>
                  <a:lnTo>
                    <a:pt x="647" y="1665"/>
                  </a:lnTo>
                  <a:lnTo>
                    <a:pt x="647" y="1668"/>
                  </a:lnTo>
                  <a:lnTo>
                    <a:pt x="644" y="1669"/>
                  </a:lnTo>
                  <a:lnTo>
                    <a:pt x="642" y="1669"/>
                  </a:lnTo>
                  <a:lnTo>
                    <a:pt x="638" y="1669"/>
                  </a:lnTo>
                  <a:lnTo>
                    <a:pt x="635" y="1669"/>
                  </a:lnTo>
                  <a:lnTo>
                    <a:pt x="634" y="1672"/>
                  </a:lnTo>
                  <a:lnTo>
                    <a:pt x="631" y="1669"/>
                  </a:lnTo>
                  <a:lnTo>
                    <a:pt x="631" y="1668"/>
                  </a:lnTo>
                  <a:lnTo>
                    <a:pt x="627" y="1668"/>
                  </a:lnTo>
                  <a:lnTo>
                    <a:pt x="627" y="1669"/>
                  </a:lnTo>
                  <a:lnTo>
                    <a:pt x="626" y="1665"/>
                  </a:lnTo>
                  <a:lnTo>
                    <a:pt x="623" y="1668"/>
                  </a:lnTo>
                  <a:lnTo>
                    <a:pt x="621" y="1668"/>
                  </a:lnTo>
                  <a:lnTo>
                    <a:pt x="618" y="1668"/>
                  </a:lnTo>
                  <a:lnTo>
                    <a:pt x="618" y="1665"/>
                  </a:lnTo>
                  <a:lnTo>
                    <a:pt x="613" y="1661"/>
                  </a:lnTo>
                  <a:lnTo>
                    <a:pt x="613" y="1656"/>
                  </a:lnTo>
                  <a:lnTo>
                    <a:pt x="610" y="1655"/>
                  </a:lnTo>
                  <a:lnTo>
                    <a:pt x="604" y="1655"/>
                  </a:lnTo>
                  <a:lnTo>
                    <a:pt x="601" y="1652"/>
                  </a:lnTo>
                  <a:lnTo>
                    <a:pt x="600" y="1655"/>
                  </a:lnTo>
                  <a:lnTo>
                    <a:pt x="596" y="1651"/>
                  </a:lnTo>
                  <a:lnTo>
                    <a:pt x="590" y="1648"/>
                  </a:lnTo>
                  <a:lnTo>
                    <a:pt x="589" y="1647"/>
                  </a:lnTo>
                  <a:lnTo>
                    <a:pt x="586" y="1648"/>
                  </a:lnTo>
                  <a:lnTo>
                    <a:pt x="582" y="1644"/>
                  </a:lnTo>
                  <a:lnTo>
                    <a:pt x="582" y="1642"/>
                  </a:lnTo>
                  <a:lnTo>
                    <a:pt x="580" y="1642"/>
                  </a:lnTo>
                  <a:lnTo>
                    <a:pt x="577" y="1638"/>
                  </a:lnTo>
                  <a:lnTo>
                    <a:pt x="577" y="1635"/>
                  </a:lnTo>
                  <a:lnTo>
                    <a:pt x="576" y="1635"/>
                  </a:lnTo>
                  <a:lnTo>
                    <a:pt x="576" y="1634"/>
                  </a:lnTo>
                  <a:lnTo>
                    <a:pt x="573" y="1635"/>
                  </a:lnTo>
                  <a:lnTo>
                    <a:pt x="572" y="1634"/>
                  </a:lnTo>
                  <a:lnTo>
                    <a:pt x="569" y="1627"/>
                  </a:lnTo>
                  <a:lnTo>
                    <a:pt x="569" y="1624"/>
                  </a:lnTo>
                  <a:lnTo>
                    <a:pt x="569" y="1622"/>
                  </a:lnTo>
                  <a:lnTo>
                    <a:pt x="569" y="1618"/>
                  </a:lnTo>
                  <a:lnTo>
                    <a:pt x="565" y="1615"/>
                  </a:lnTo>
                  <a:lnTo>
                    <a:pt x="568" y="1615"/>
                  </a:lnTo>
                  <a:lnTo>
                    <a:pt x="565" y="1614"/>
                  </a:lnTo>
                  <a:lnTo>
                    <a:pt x="565" y="1611"/>
                  </a:lnTo>
                  <a:lnTo>
                    <a:pt x="560" y="1610"/>
                  </a:lnTo>
                  <a:lnTo>
                    <a:pt x="563" y="1607"/>
                  </a:lnTo>
                  <a:lnTo>
                    <a:pt x="563" y="1601"/>
                  </a:lnTo>
                  <a:lnTo>
                    <a:pt x="560" y="1603"/>
                  </a:lnTo>
                  <a:lnTo>
                    <a:pt x="559" y="1603"/>
                  </a:lnTo>
                  <a:lnTo>
                    <a:pt x="555" y="1603"/>
                  </a:lnTo>
                  <a:lnTo>
                    <a:pt x="555" y="1606"/>
                  </a:lnTo>
                  <a:lnTo>
                    <a:pt x="552" y="1603"/>
                  </a:lnTo>
                  <a:lnTo>
                    <a:pt x="551" y="1606"/>
                  </a:lnTo>
                  <a:lnTo>
                    <a:pt x="548" y="1603"/>
                  </a:lnTo>
                  <a:lnTo>
                    <a:pt x="546" y="1606"/>
                  </a:lnTo>
                  <a:lnTo>
                    <a:pt x="543" y="1603"/>
                  </a:lnTo>
                  <a:lnTo>
                    <a:pt x="543" y="1606"/>
                  </a:lnTo>
                  <a:lnTo>
                    <a:pt x="542" y="1606"/>
                  </a:lnTo>
                  <a:lnTo>
                    <a:pt x="542" y="1603"/>
                  </a:lnTo>
                  <a:lnTo>
                    <a:pt x="539" y="1603"/>
                  </a:lnTo>
                  <a:lnTo>
                    <a:pt x="539" y="1606"/>
                  </a:lnTo>
                  <a:lnTo>
                    <a:pt x="538" y="1603"/>
                  </a:lnTo>
                  <a:lnTo>
                    <a:pt x="535" y="1607"/>
                  </a:lnTo>
                  <a:lnTo>
                    <a:pt x="528" y="1607"/>
                  </a:lnTo>
                  <a:lnTo>
                    <a:pt x="526" y="1610"/>
                  </a:lnTo>
                  <a:lnTo>
                    <a:pt x="526" y="1611"/>
                  </a:lnTo>
                  <a:lnTo>
                    <a:pt x="522" y="1611"/>
                  </a:lnTo>
                  <a:lnTo>
                    <a:pt x="522" y="1615"/>
                  </a:lnTo>
                  <a:lnTo>
                    <a:pt x="519" y="1618"/>
                  </a:lnTo>
                  <a:lnTo>
                    <a:pt x="519" y="1620"/>
                  </a:lnTo>
                  <a:lnTo>
                    <a:pt x="522" y="1622"/>
                  </a:lnTo>
                  <a:lnTo>
                    <a:pt x="519" y="1622"/>
                  </a:lnTo>
                  <a:lnTo>
                    <a:pt x="519" y="1627"/>
                  </a:lnTo>
                  <a:lnTo>
                    <a:pt x="515" y="1624"/>
                  </a:lnTo>
                  <a:lnTo>
                    <a:pt x="515" y="1628"/>
                  </a:lnTo>
                  <a:lnTo>
                    <a:pt x="518" y="1628"/>
                  </a:lnTo>
                  <a:lnTo>
                    <a:pt x="511" y="1634"/>
                  </a:lnTo>
                  <a:lnTo>
                    <a:pt x="511" y="1638"/>
                  </a:lnTo>
                  <a:lnTo>
                    <a:pt x="510" y="1639"/>
                  </a:lnTo>
                  <a:lnTo>
                    <a:pt x="511" y="1642"/>
                  </a:lnTo>
                  <a:lnTo>
                    <a:pt x="510" y="1642"/>
                  </a:lnTo>
                  <a:lnTo>
                    <a:pt x="507" y="1647"/>
                  </a:lnTo>
                  <a:lnTo>
                    <a:pt x="505" y="1644"/>
                  </a:lnTo>
                  <a:lnTo>
                    <a:pt x="502" y="1644"/>
                  </a:lnTo>
                  <a:lnTo>
                    <a:pt x="502" y="1647"/>
                  </a:lnTo>
                  <a:lnTo>
                    <a:pt x="501" y="1647"/>
                  </a:lnTo>
                  <a:lnTo>
                    <a:pt x="498" y="1648"/>
                  </a:lnTo>
                  <a:lnTo>
                    <a:pt x="497" y="1647"/>
                  </a:lnTo>
                  <a:lnTo>
                    <a:pt x="497" y="1648"/>
                  </a:lnTo>
                  <a:lnTo>
                    <a:pt x="494" y="1651"/>
                  </a:lnTo>
                  <a:lnTo>
                    <a:pt x="494" y="1652"/>
                  </a:lnTo>
                  <a:lnTo>
                    <a:pt x="488" y="1656"/>
                  </a:lnTo>
                  <a:lnTo>
                    <a:pt x="485" y="1656"/>
                  </a:lnTo>
                  <a:lnTo>
                    <a:pt x="484" y="1656"/>
                  </a:lnTo>
                  <a:lnTo>
                    <a:pt x="485" y="1663"/>
                  </a:lnTo>
                  <a:lnTo>
                    <a:pt x="484" y="1663"/>
                  </a:lnTo>
                  <a:lnTo>
                    <a:pt x="481" y="1661"/>
                  </a:lnTo>
                  <a:lnTo>
                    <a:pt x="477" y="1659"/>
                  </a:lnTo>
                  <a:lnTo>
                    <a:pt x="473" y="1656"/>
                  </a:lnTo>
                  <a:lnTo>
                    <a:pt x="470" y="1652"/>
                  </a:lnTo>
                  <a:lnTo>
                    <a:pt x="470" y="1651"/>
                  </a:lnTo>
                  <a:lnTo>
                    <a:pt x="470" y="1648"/>
                  </a:lnTo>
                  <a:lnTo>
                    <a:pt x="469" y="1651"/>
                  </a:lnTo>
                  <a:lnTo>
                    <a:pt x="469" y="1648"/>
                  </a:lnTo>
                  <a:lnTo>
                    <a:pt x="466" y="1648"/>
                  </a:lnTo>
                  <a:lnTo>
                    <a:pt x="464" y="1648"/>
                  </a:lnTo>
                  <a:lnTo>
                    <a:pt x="464" y="1651"/>
                  </a:lnTo>
                  <a:lnTo>
                    <a:pt x="466" y="1652"/>
                  </a:lnTo>
                  <a:lnTo>
                    <a:pt x="466" y="1655"/>
                  </a:lnTo>
                  <a:lnTo>
                    <a:pt x="464" y="1655"/>
                  </a:lnTo>
                  <a:lnTo>
                    <a:pt x="464" y="1656"/>
                  </a:lnTo>
                  <a:lnTo>
                    <a:pt x="461" y="1659"/>
                  </a:lnTo>
                  <a:lnTo>
                    <a:pt x="457" y="1663"/>
                  </a:lnTo>
                  <a:lnTo>
                    <a:pt x="453" y="1661"/>
                  </a:lnTo>
                  <a:lnTo>
                    <a:pt x="456" y="1659"/>
                  </a:lnTo>
                  <a:lnTo>
                    <a:pt x="453" y="1656"/>
                  </a:lnTo>
                  <a:lnTo>
                    <a:pt x="452" y="1655"/>
                  </a:lnTo>
                  <a:lnTo>
                    <a:pt x="449" y="1656"/>
                  </a:lnTo>
                  <a:lnTo>
                    <a:pt x="447" y="1656"/>
                  </a:lnTo>
                  <a:lnTo>
                    <a:pt x="444" y="1656"/>
                  </a:lnTo>
                  <a:lnTo>
                    <a:pt x="444" y="1659"/>
                  </a:lnTo>
                  <a:lnTo>
                    <a:pt x="440" y="1661"/>
                  </a:lnTo>
                  <a:lnTo>
                    <a:pt x="439" y="1661"/>
                  </a:lnTo>
                  <a:lnTo>
                    <a:pt x="439" y="1659"/>
                  </a:lnTo>
                  <a:lnTo>
                    <a:pt x="436" y="1659"/>
                  </a:lnTo>
                  <a:lnTo>
                    <a:pt x="439" y="1656"/>
                  </a:lnTo>
                  <a:lnTo>
                    <a:pt x="436" y="1656"/>
                  </a:lnTo>
                  <a:lnTo>
                    <a:pt x="432" y="1659"/>
                  </a:lnTo>
                  <a:lnTo>
                    <a:pt x="432" y="1663"/>
                  </a:lnTo>
                  <a:lnTo>
                    <a:pt x="432" y="1665"/>
                  </a:lnTo>
                  <a:lnTo>
                    <a:pt x="432" y="1669"/>
                  </a:lnTo>
                  <a:lnTo>
                    <a:pt x="427" y="1672"/>
                  </a:lnTo>
                  <a:lnTo>
                    <a:pt x="426" y="1673"/>
                  </a:lnTo>
                  <a:lnTo>
                    <a:pt x="420" y="1676"/>
                  </a:lnTo>
                  <a:lnTo>
                    <a:pt x="419" y="1676"/>
                  </a:lnTo>
                  <a:lnTo>
                    <a:pt x="416" y="1672"/>
                  </a:lnTo>
                  <a:lnTo>
                    <a:pt x="415" y="1672"/>
                  </a:lnTo>
                  <a:lnTo>
                    <a:pt x="411" y="1669"/>
                  </a:lnTo>
                  <a:lnTo>
                    <a:pt x="408" y="1668"/>
                  </a:lnTo>
                  <a:lnTo>
                    <a:pt x="411" y="1663"/>
                  </a:lnTo>
                  <a:lnTo>
                    <a:pt x="408" y="1659"/>
                  </a:lnTo>
                  <a:lnTo>
                    <a:pt x="406" y="1659"/>
                  </a:lnTo>
                  <a:lnTo>
                    <a:pt x="402" y="1661"/>
                  </a:lnTo>
                  <a:lnTo>
                    <a:pt x="402" y="1663"/>
                  </a:lnTo>
                  <a:lnTo>
                    <a:pt x="399" y="1665"/>
                  </a:lnTo>
                  <a:lnTo>
                    <a:pt x="398" y="1663"/>
                  </a:lnTo>
                  <a:lnTo>
                    <a:pt x="395" y="1661"/>
                  </a:lnTo>
                  <a:lnTo>
                    <a:pt x="398" y="1661"/>
                  </a:lnTo>
                  <a:lnTo>
                    <a:pt x="395" y="1661"/>
                  </a:lnTo>
                  <a:lnTo>
                    <a:pt x="394" y="1659"/>
                  </a:lnTo>
                  <a:lnTo>
                    <a:pt x="391" y="1661"/>
                  </a:lnTo>
                  <a:lnTo>
                    <a:pt x="386" y="1661"/>
                  </a:lnTo>
                  <a:lnTo>
                    <a:pt x="385" y="1659"/>
                  </a:lnTo>
                  <a:lnTo>
                    <a:pt x="382" y="1655"/>
                  </a:lnTo>
                  <a:lnTo>
                    <a:pt x="378" y="1656"/>
                  </a:lnTo>
                  <a:lnTo>
                    <a:pt x="374" y="1656"/>
                  </a:lnTo>
                  <a:lnTo>
                    <a:pt x="372" y="1655"/>
                  </a:lnTo>
                  <a:lnTo>
                    <a:pt x="374" y="1652"/>
                  </a:lnTo>
                  <a:lnTo>
                    <a:pt x="372" y="1651"/>
                  </a:lnTo>
                  <a:lnTo>
                    <a:pt x="367" y="1655"/>
                  </a:lnTo>
                  <a:lnTo>
                    <a:pt x="365" y="1652"/>
                  </a:lnTo>
                  <a:lnTo>
                    <a:pt x="362" y="1655"/>
                  </a:lnTo>
                  <a:lnTo>
                    <a:pt x="358" y="1655"/>
                  </a:lnTo>
                  <a:lnTo>
                    <a:pt x="357" y="1656"/>
                  </a:lnTo>
                  <a:lnTo>
                    <a:pt x="354" y="1655"/>
                  </a:lnTo>
                  <a:lnTo>
                    <a:pt x="354" y="1652"/>
                  </a:lnTo>
                  <a:lnTo>
                    <a:pt x="350" y="1652"/>
                  </a:lnTo>
                  <a:lnTo>
                    <a:pt x="353" y="1656"/>
                  </a:lnTo>
                  <a:lnTo>
                    <a:pt x="350" y="1656"/>
                  </a:lnTo>
                  <a:lnTo>
                    <a:pt x="345" y="1656"/>
                  </a:lnTo>
                  <a:lnTo>
                    <a:pt x="344" y="1659"/>
                  </a:lnTo>
                  <a:lnTo>
                    <a:pt x="341" y="1656"/>
                  </a:lnTo>
                  <a:lnTo>
                    <a:pt x="340" y="1659"/>
                  </a:lnTo>
                  <a:lnTo>
                    <a:pt x="337" y="1659"/>
                  </a:lnTo>
                  <a:lnTo>
                    <a:pt x="336" y="1656"/>
                  </a:lnTo>
                  <a:lnTo>
                    <a:pt x="337" y="1651"/>
                  </a:lnTo>
                  <a:lnTo>
                    <a:pt x="333" y="1652"/>
                  </a:lnTo>
                  <a:lnTo>
                    <a:pt x="327" y="1651"/>
                  </a:lnTo>
                  <a:lnTo>
                    <a:pt x="323" y="1652"/>
                  </a:lnTo>
                  <a:lnTo>
                    <a:pt x="320" y="1651"/>
                  </a:lnTo>
                  <a:lnTo>
                    <a:pt x="319" y="1652"/>
                  </a:lnTo>
                  <a:lnTo>
                    <a:pt x="316" y="1652"/>
                  </a:lnTo>
                  <a:lnTo>
                    <a:pt x="314" y="1652"/>
                  </a:lnTo>
                  <a:lnTo>
                    <a:pt x="312" y="1655"/>
                  </a:lnTo>
                  <a:lnTo>
                    <a:pt x="312" y="1652"/>
                  </a:lnTo>
                  <a:lnTo>
                    <a:pt x="309" y="1651"/>
                  </a:lnTo>
                  <a:lnTo>
                    <a:pt x="309" y="1648"/>
                  </a:lnTo>
                  <a:lnTo>
                    <a:pt x="307" y="1647"/>
                  </a:lnTo>
                  <a:lnTo>
                    <a:pt x="304" y="1648"/>
                  </a:lnTo>
                  <a:lnTo>
                    <a:pt x="303" y="1648"/>
                  </a:lnTo>
                  <a:lnTo>
                    <a:pt x="303" y="1647"/>
                  </a:lnTo>
                  <a:lnTo>
                    <a:pt x="303" y="1648"/>
                  </a:lnTo>
                  <a:lnTo>
                    <a:pt x="303" y="1651"/>
                  </a:lnTo>
                  <a:lnTo>
                    <a:pt x="304" y="1652"/>
                  </a:lnTo>
                  <a:lnTo>
                    <a:pt x="300" y="1652"/>
                  </a:lnTo>
                  <a:lnTo>
                    <a:pt x="300" y="1655"/>
                  </a:lnTo>
                  <a:lnTo>
                    <a:pt x="295" y="1659"/>
                  </a:lnTo>
                  <a:lnTo>
                    <a:pt x="290" y="1655"/>
                  </a:lnTo>
                  <a:lnTo>
                    <a:pt x="283" y="1655"/>
                  </a:lnTo>
                  <a:lnTo>
                    <a:pt x="283" y="1652"/>
                  </a:lnTo>
                  <a:lnTo>
                    <a:pt x="282" y="1655"/>
                  </a:lnTo>
                  <a:lnTo>
                    <a:pt x="282" y="1652"/>
                  </a:lnTo>
                  <a:lnTo>
                    <a:pt x="279" y="1651"/>
                  </a:lnTo>
                  <a:lnTo>
                    <a:pt x="278" y="1651"/>
                  </a:lnTo>
                  <a:lnTo>
                    <a:pt x="278" y="1648"/>
                  </a:lnTo>
                  <a:lnTo>
                    <a:pt x="273" y="1651"/>
                  </a:lnTo>
                  <a:lnTo>
                    <a:pt x="273" y="1652"/>
                  </a:lnTo>
                  <a:lnTo>
                    <a:pt x="269" y="1655"/>
                  </a:lnTo>
                  <a:lnTo>
                    <a:pt x="270" y="1656"/>
                  </a:lnTo>
                  <a:lnTo>
                    <a:pt x="269" y="1656"/>
                  </a:lnTo>
                  <a:lnTo>
                    <a:pt x="265" y="1655"/>
                  </a:lnTo>
                  <a:lnTo>
                    <a:pt x="265" y="1652"/>
                  </a:lnTo>
                  <a:lnTo>
                    <a:pt x="262" y="1655"/>
                  </a:lnTo>
                  <a:lnTo>
                    <a:pt x="262" y="1652"/>
                  </a:lnTo>
                  <a:lnTo>
                    <a:pt x="261" y="1652"/>
                  </a:lnTo>
                  <a:lnTo>
                    <a:pt x="258" y="1651"/>
                  </a:lnTo>
                  <a:lnTo>
                    <a:pt x="255" y="1652"/>
                  </a:lnTo>
                  <a:lnTo>
                    <a:pt x="251" y="1652"/>
                  </a:lnTo>
                  <a:lnTo>
                    <a:pt x="251" y="1651"/>
                  </a:lnTo>
                  <a:lnTo>
                    <a:pt x="249" y="1651"/>
                  </a:lnTo>
                  <a:lnTo>
                    <a:pt x="251" y="1647"/>
                  </a:lnTo>
                  <a:lnTo>
                    <a:pt x="246" y="1647"/>
                  </a:lnTo>
                  <a:lnTo>
                    <a:pt x="246" y="1644"/>
                  </a:lnTo>
                  <a:lnTo>
                    <a:pt x="245" y="1647"/>
                  </a:lnTo>
                  <a:lnTo>
                    <a:pt x="245" y="1644"/>
                  </a:lnTo>
                  <a:lnTo>
                    <a:pt x="238" y="1642"/>
                  </a:lnTo>
                  <a:lnTo>
                    <a:pt x="234" y="1644"/>
                  </a:lnTo>
                  <a:lnTo>
                    <a:pt x="237" y="1642"/>
                  </a:lnTo>
                  <a:lnTo>
                    <a:pt x="232" y="1642"/>
                  </a:lnTo>
                  <a:lnTo>
                    <a:pt x="228" y="1638"/>
                  </a:lnTo>
                  <a:lnTo>
                    <a:pt x="225" y="1639"/>
                  </a:lnTo>
                  <a:lnTo>
                    <a:pt x="225" y="1642"/>
                  </a:lnTo>
                  <a:lnTo>
                    <a:pt x="225" y="1638"/>
                  </a:lnTo>
                  <a:lnTo>
                    <a:pt x="224" y="1639"/>
                  </a:lnTo>
                  <a:lnTo>
                    <a:pt x="221" y="1638"/>
                  </a:lnTo>
                  <a:lnTo>
                    <a:pt x="217" y="1639"/>
                  </a:lnTo>
                  <a:lnTo>
                    <a:pt x="215" y="1639"/>
                  </a:lnTo>
                  <a:lnTo>
                    <a:pt x="215" y="1638"/>
                  </a:lnTo>
                  <a:lnTo>
                    <a:pt x="211" y="1638"/>
                  </a:lnTo>
                  <a:lnTo>
                    <a:pt x="207" y="1634"/>
                  </a:lnTo>
                  <a:lnTo>
                    <a:pt x="204" y="1634"/>
                  </a:lnTo>
                  <a:lnTo>
                    <a:pt x="203" y="1635"/>
                  </a:lnTo>
                  <a:lnTo>
                    <a:pt x="197" y="1638"/>
                  </a:lnTo>
                  <a:lnTo>
                    <a:pt x="188" y="1635"/>
                  </a:lnTo>
                  <a:lnTo>
                    <a:pt x="187" y="1635"/>
                  </a:lnTo>
                  <a:lnTo>
                    <a:pt x="184" y="1631"/>
                  </a:lnTo>
                  <a:lnTo>
                    <a:pt x="184" y="1624"/>
                  </a:lnTo>
                  <a:lnTo>
                    <a:pt x="184" y="1622"/>
                  </a:lnTo>
                  <a:lnTo>
                    <a:pt x="183" y="1624"/>
                  </a:lnTo>
                  <a:lnTo>
                    <a:pt x="183" y="1622"/>
                  </a:lnTo>
                  <a:lnTo>
                    <a:pt x="180" y="1622"/>
                  </a:lnTo>
                  <a:lnTo>
                    <a:pt x="180" y="1620"/>
                  </a:lnTo>
                  <a:lnTo>
                    <a:pt x="179" y="1620"/>
                  </a:lnTo>
                  <a:lnTo>
                    <a:pt x="179" y="1618"/>
                  </a:lnTo>
                  <a:lnTo>
                    <a:pt x="176" y="1618"/>
                  </a:lnTo>
                  <a:lnTo>
                    <a:pt x="179" y="1615"/>
                  </a:lnTo>
                  <a:lnTo>
                    <a:pt x="176" y="1611"/>
                  </a:lnTo>
                  <a:lnTo>
                    <a:pt x="176" y="1610"/>
                  </a:lnTo>
                  <a:lnTo>
                    <a:pt x="176" y="1607"/>
                  </a:lnTo>
                  <a:lnTo>
                    <a:pt x="167" y="1611"/>
                  </a:lnTo>
                  <a:lnTo>
                    <a:pt x="159" y="1611"/>
                  </a:lnTo>
                  <a:lnTo>
                    <a:pt x="157" y="1610"/>
                  </a:lnTo>
                  <a:lnTo>
                    <a:pt x="153" y="1606"/>
                  </a:lnTo>
                  <a:lnTo>
                    <a:pt x="150" y="1607"/>
                  </a:lnTo>
                  <a:lnTo>
                    <a:pt x="146" y="1607"/>
                  </a:lnTo>
                  <a:lnTo>
                    <a:pt x="146" y="1610"/>
                  </a:lnTo>
                  <a:lnTo>
                    <a:pt x="143" y="1611"/>
                  </a:lnTo>
                  <a:lnTo>
                    <a:pt x="143" y="1614"/>
                  </a:lnTo>
                  <a:lnTo>
                    <a:pt x="139" y="1610"/>
                  </a:lnTo>
                  <a:lnTo>
                    <a:pt x="138" y="1611"/>
                  </a:lnTo>
                  <a:lnTo>
                    <a:pt x="135" y="1611"/>
                  </a:lnTo>
                  <a:lnTo>
                    <a:pt x="135" y="1615"/>
                  </a:lnTo>
                  <a:lnTo>
                    <a:pt x="138" y="1615"/>
                  </a:lnTo>
                  <a:lnTo>
                    <a:pt x="138" y="1620"/>
                  </a:lnTo>
                  <a:lnTo>
                    <a:pt x="133" y="1622"/>
                  </a:lnTo>
                  <a:lnTo>
                    <a:pt x="130" y="1622"/>
                  </a:lnTo>
                  <a:lnTo>
                    <a:pt x="129" y="1622"/>
                  </a:lnTo>
                  <a:lnTo>
                    <a:pt x="122" y="1618"/>
                  </a:lnTo>
                  <a:lnTo>
                    <a:pt x="121" y="1620"/>
                  </a:lnTo>
                  <a:lnTo>
                    <a:pt x="118" y="1627"/>
                  </a:lnTo>
                  <a:lnTo>
                    <a:pt x="116" y="1627"/>
                  </a:lnTo>
                  <a:lnTo>
                    <a:pt x="113" y="1622"/>
                  </a:lnTo>
                  <a:lnTo>
                    <a:pt x="112" y="1622"/>
                  </a:lnTo>
                  <a:lnTo>
                    <a:pt x="109" y="1618"/>
                  </a:lnTo>
                  <a:lnTo>
                    <a:pt x="108" y="1615"/>
                  </a:lnTo>
                  <a:lnTo>
                    <a:pt x="97" y="1620"/>
                  </a:lnTo>
                  <a:lnTo>
                    <a:pt x="99" y="1622"/>
                  </a:lnTo>
                  <a:lnTo>
                    <a:pt x="95" y="1620"/>
                  </a:lnTo>
                  <a:lnTo>
                    <a:pt x="91" y="1620"/>
                  </a:lnTo>
                  <a:lnTo>
                    <a:pt x="88" y="1618"/>
                  </a:lnTo>
                  <a:lnTo>
                    <a:pt x="84" y="1618"/>
                  </a:lnTo>
                  <a:lnTo>
                    <a:pt x="75" y="1618"/>
                  </a:lnTo>
                  <a:lnTo>
                    <a:pt x="77" y="1614"/>
                  </a:lnTo>
                  <a:lnTo>
                    <a:pt x="75" y="1611"/>
                  </a:lnTo>
                  <a:lnTo>
                    <a:pt x="72" y="1606"/>
                  </a:lnTo>
                  <a:lnTo>
                    <a:pt x="68" y="1606"/>
                  </a:lnTo>
                  <a:lnTo>
                    <a:pt x="67" y="1603"/>
                  </a:lnTo>
                  <a:lnTo>
                    <a:pt x="64" y="1607"/>
                  </a:lnTo>
                  <a:lnTo>
                    <a:pt x="60" y="1607"/>
                  </a:lnTo>
                  <a:lnTo>
                    <a:pt x="58" y="1606"/>
                  </a:lnTo>
                  <a:lnTo>
                    <a:pt x="55" y="1607"/>
                  </a:lnTo>
                  <a:lnTo>
                    <a:pt x="58" y="1597"/>
                  </a:lnTo>
                  <a:lnTo>
                    <a:pt x="55" y="1594"/>
                  </a:lnTo>
                  <a:lnTo>
                    <a:pt x="51" y="1594"/>
                  </a:lnTo>
                  <a:lnTo>
                    <a:pt x="51" y="1590"/>
                  </a:lnTo>
                  <a:lnTo>
                    <a:pt x="54" y="1586"/>
                  </a:lnTo>
                  <a:lnTo>
                    <a:pt x="64" y="1580"/>
                  </a:lnTo>
                  <a:lnTo>
                    <a:pt x="64" y="1577"/>
                  </a:lnTo>
                  <a:lnTo>
                    <a:pt x="64" y="1570"/>
                  </a:lnTo>
                  <a:lnTo>
                    <a:pt x="68" y="1566"/>
                  </a:lnTo>
                  <a:lnTo>
                    <a:pt x="72" y="1552"/>
                  </a:lnTo>
                  <a:lnTo>
                    <a:pt x="72" y="1548"/>
                  </a:lnTo>
                  <a:lnTo>
                    <a:pt x="71" y="1548"/>
                  </a:lnTo>
                  <a:lnTo>
                    <a:pt x="68" y="1545"/>
                  </a:lnTo>
                  <a:lnTo>
                    <a:pt x="75" y="1540"/>
                  </a:lnTo>
                  <a:lnTo>
                    <a:pt x="80" y="1540"/>
                  </a:lnTo>
                  <a:lnTo>
                    <a:pt x="81" y="1539"/>
                  </a:lnTo>
                  <a:lnTo>
                    <a:pt x="80" y="1536"/>
                  </a:lnTo>
                  <a:lnTo>
                    <a:pt x="63" y="1528"/>
                  </a:lnTo>
                  <a:lnTo>
                    <a:pt x="63" y="1526"/>
                  </a:lnTo>
                  <a:lnTo>
                    <a:pt x="68" y="1523"/>
                  </a:lnTo>
                  <a:lnTo>
                    <a:pt x="75" y="1522"/>
                  </a:lnTo>
                  <a:lnTo>
                    <a:pt x="81" y="1508"/>
                  </a:lnTo>
                  <a:lnTo>
                    <a:pt x="81" y="1502"/>
                  </a:lnTo>
                  <a:lnTo>
                    <a:pt x="77" y="1502"/>
                  </a:lnTo>
                  <a:lnTo>
                    <a:pt x="72" y="1498"/>
                  </a:lnTo>
                  <a:lnTo>
                    <a:pt x="71" y="1495"/>
                  </a:lnTo>
                  <a:lnTo>
                    <a:pt x="71" y="1494"/>
                  </a:lnTo>
                  <a:lnTo>
                    <a:pt x="72" y="1490"/>
                  </a:lnTo>
                  <a:lnTo>
                    <a:pt x="85" y="1481"/>
                  </a:lnTo>
                  <a:lnTo>
                    <a:pt x="91" y="1477"/>
                  </a:lnTo>
                  <a:lnTo>
                    <a:pt x="91" y="1474"/>
                  </a:lnTo>
                  <a:lnTo>
                    <a:pt x="77" y="1468"/>
                  </a:lnTo>
                  <a:lnTo>
                    <a:pt x="75" y="1464"/>
                  </a:lnTo>
                  <a:lnTo>
                    <a:pt x="71" y="1454"/>
                  </a:lnTo>
                  <a:lnTo>
                    <a:pt x="75" y="1449"/>
                  </a:lnTo>
                  <a:lnTo>
                    <a:pt x="81" y="1446"/>
                  </a:lnTo>
                  <a:lnTo>
                    <a:pt x="81" y="1444"/>
                  </a:lnTo>
                  <a:lnTo>
                    <a:pt x="77" y="1440"/>
                  </a:lnTo>
                  <a:lnTo>
                    <a:pt x="67" y="1436"/>
                  </a:lnTo>
                  <a:lnTo>
                    <a:pt x="64" y="1429"/>
                  </a:lnTo>
                  <a:lnTo>
                    <a:pt x="64" y="1423"/>
                  </a:lnTo>
                  <a:lnTo>
                    <a:pt x="67" y="1416"/>
                  </a:lnTo>
                  <a:lnTo>
                    <a:pt x="71" y="1415"/>
                  </a:lnTo>
                  <a:lnTo>
                    <a:pt x="75" y="1408"/>
                  </a:lnTo>
                  <a:lnTo>
                    <a:pt x="77" y="1403"/>
                  </a:lnTo>
                  <a:lnTo>
                    <a:pt x="77" y="1399"/>
                  </a:lnTo>
                  <a:lnTo>
                    <a:pt x="81" y="1388"/>
                  </a:lnTo>
                  <a:lnTo>
                    <a:pt x="84" y="1382"/>
                  </a:lnTo>
                  <a:lnTo>
                    <a:pt x="97" y="1367"/>
                  </a:lnTo>
                  <a:lnTo>
                    <a:pt x="99" y="1362"/>
                  </a:lnTo>
                  <a:lnTo>
                    <a:pt x="101" y="1357"/>
                  </a:lnTo>
                  <a:lnTo>
                    <a:pt x="99" y="1354"/>
                  </a:lnTo>
                  <a:lnTo>
                    <a:pt x="85" y="1352"/>
                  </a:lnTo>
                  <a:lnTo>
                    <a:pt x="81" y="1348"/>
                  </a:lnTo>
                  <a:lnTo>
                    <a:pt x="77" y="1342"/>
                  </a:lnTo>
                  <a:lnTo>
                    <a:pt x="80" y="1341"/>
                  </a:lnTo>
                  <a:lnTo>
                    <a:pt x="99" y="1328"/>
                  </a:lnTo>
                  <a:lnTo>
                    <a:pt x="101" y="1324"/>
                  </a:lnTo>
                  <a:lnTo>
                    <a:pt x="101" y="1313"/>
                  </a:lnTo>
                  <a:lnTo>
                    <a:pt x="97" y="1296"/>
                  </a:lnTo>
                  <a:lnTo>
                    <a:pt x="97" y="1294"/>
                  </a:lnTo>
                  <a:lnTo>
                    <a:pt x="104" y="1283"/>
                  </a:lnTo>
                  <a:lnTo>
                    <a:pt x="97" y="1272"/>
                  </a:lnTo>
                  <a:lnTo>
                    <a:pt x="95" y="1263"/>
                  </a:lnTo>
                  <a:lnTo>
                    <a:pt x="101" y="1259"/>
                  </a:lnTo>
                  <a:lnTo>
                    <a:pt x="108" y="1249"/>
                  </a:lnTo>
                  <a:lnTo>
                    <a:pt x="112" y="1245"/>
                  </a:lnTo>
                  <a:lnTo>
                    <a:pt x="109" y="1241"/>
                  </a:lnTo>
                  <a:lnTo>
                    <a:pt x="109" y="1232"/>
                  </a:lnTo>
                  <a:lnTo>
                    <a:pt x="109" y="1229"/>
                  </a:lnTo>
                  <a:lnTo>
                    <a:pt x="105" y="1229"/>
                  </a:lnTo>
                  <a:lnTo>
                    <a:pt x="101" y="1234"/>
                  </a:lnTo>
                  <a:lnTo>
                    <a:pt x="97" y="1234"/>
                  </a:lnTo>
                  <a:lnTo>
                    <a:pt x="95" y="1232"/>
                  </a:lnTo>
                  <a:lnTo>
                    <a:pt x="91" y="1222"/>
                  </a:lnTo>
                  <a:lnTo>
                    <a:pt x="88" y="1221"/>
                  </a:lnTo>
                  <a:lnTo>
                    <a:pt x="84" y="1218"/>
                  </a:lnTo>
                  <a:lnTo>
                    <a:pt x="80" y="1221"/>
                  </a:lnTo>
                  <a:lnTo>
                    <a:pt x="75" y="1218"/>
                  </a:lnTo>
                  <a:lnTo>
                    <a:pt x="77" y="1214"/>
                  </a:lnTo>
                  <a:lnTo>
                    <a:pt x="84" y="1210"/>
                  </a:lnTo>
                  <a:lnTo>
                    <a:pt x="97" y="1201"/>
                  </a:lnTo>
                  <a:lnTo>
                    <a:pt x="99" y="1195"/>
                  </a:lnTo>
                  <a:lnTo>
                    <a:pt x="97" y="1191"/>
                  </a:lnTo>
                  <a:lnTo>
                    <a:pt x="85" y="1183"/>
                  </a:lnTo>
                  <a:lnTo>
                    <a:pt x="81" y="1183"/>
                  </a:lnTo>
                  <a:lnTo>
                    <a:pt x="75" y="1187"/>
                  </a:lnTo>
                  <a:lnTo>
                    <a:pt x="71" y="1187"/>
                  </a:lnTo>
                  <a:lnTo>
                    <a:pt x="67" y="1184"/>
                  </a:lnTo>
                  <a:lnTo>
                    <a:pt x="67" y="1183"/>
                  </a:lnTo>
                  <a:lnTo>
                    <a:pt x="71" y="1171"/>
                  </a:lnTo>
                  <a:lnTo>
                    <a:pt x="75" y="1169"/>
                  </a:lnTo>
                  <a:lnTo>
                    <a:pt x="80" y="1167"/>
                  </a:lnTo>
                  <a:lnTo>
                    <a:pt x="92" y="1169"/>
                  </a:lnTo>
                  <a:lnTo>
                    <a:pt x="97" y="1169"/>
                  </a:lnTo>
                  <a:lnTo>
                    <a:pt x="97" y="1167"/>
                  </a:lnTo>
                  <a:lnTo>
                    <a:pt x="95" y="1163"/>
                  </a:lnTo>
                  <a:lnTo>
                    <a:pt x="92" y="1159"/>
                  </a:lnTo>
                  <a:lnTo>
                    <a:pt x="84" y="1147"/>
                  </a:lnTo>
                  <a:lnTo>
                    <a:pt x="81" y="1143"/>
                  </a:lnTo>
                  <a:lnTo>
                    <a:pt x="80" y="1142"/>
                  </a:lnTo>
                  <a:lnTo>
                    <a:pt x="77" y="1142"/>
                  </a:lnTo>
                  <a:lnTo>
                    <a:pt x="75" y="1142"/>
                  </a:lnTo>
                  <a:lnTo>
                    <a:pt x="68" y="1154"/>
                  </a:lnTo>
                  <a:lnTo>
                    <a:pt x="58" y="1154"/>
                  </a:lnTo>
                  <a:lnTo>
                    <a:pt x="58" y="1150"/>
                  </a:lnTo>
                  <a:lnTo>
                    <a:pt x="58" y="1147"/>
                  </a:lnTo>
                  <a:lnTo>
                    <a:pt x="60" y="1142"/>
                  </a:lnTo>
                  <a:lnTo>
                    <a:pt x="63" y="1135"/>
                  </a:lnTo>
                  <a:lnTo>
                    <a:pt x="63" y="1133"/>
                  </a:lnTo>
                  <a:lnTo>
                    <a:pt x="55" y="1133"/>
                  </a:lnTo>
                  <a:lnTo>
                    <a:pt x="50" y="1125"/>
                  </a:lnTo>
                  <a:lnTo>
                    <a:pt x="50" y="1118"/>
                  </a:lnTo>
                  <a:lnTo>
                    <a:pt x="54" y="1111"/>
                  </a:lnTo>
                  <a:lnTo>
                    <a:pt x="47" y="1092"/>
                  </a:lnTo>
                  <a:lnTo>
                    <a:pt x="50" y="1084"/>
                  </a:lnTo>
                  <a:lnTo>
                    <a:pt x="55" y="1072"/>
                  </a:lnTo>
                  <a:lnTo>
                    <a:pt x="55" y="1068"/>
                  </a:lnTo>
                  <a:lnTo>
                    <a:pt x="47" y="1055"/>
                  </a:lnTo>
                  <a:lnTo>
                    <a:pt x="34" y="1053"/>
                  </a:lnTo>
                  <a:lnTo>
                    <a:pt x="26" y="1047"/>
                  </a:lnTo>
                  <a:lnTo>
                    <a:pt x="22" y="1031"/>
                  </a:lnTo>
                  <a:lnTo>
                    <a:pt x="23" y="1026"/>
                  </a:lnTo>
                  <a:lnTo>
                    <a:pt x="26" y="1014"/>
                  </a:lnTo>
                  <a:lnTo>
                    <a:pt x="26" y="1010"/>
                  </a:lnTo>
                  <a:lnTo>
                    <a:pt x="23" y="1009"/>
                  </a:lnTo>
                  <a:lnTo>
                    <a:pt x="22" y="1006"/>
                  </a:lnTo>
                  <a:lnTo>
                    <a:pt x="14" y="1006"/>
                  </a:lnTo>
                  <a:lnTo>
                    <a:pt x="13" y="1009"/>
                  </a:lnTo>
                  <a:lnTo>
                    <a:pt x="9" y="1013"/>
                  </a:lnTo>
                  <a:lnTo>
                    <a:pt x="9" y="1014"/>
                  </a:lnTo>
                  <a:lnTo>
                    <a:pt x="2" y="1010"/>
                  </a:lnTo>
                  <a:lnTo>
                    <a:pt x="0" y="1002"/>
                  </a:lnTo>
                  <a:lnTo>
                    <a:pt x="2" y="999"/>
                  </a:lnTo>
                  <a:lnTo>
                    <a:pt x="5" y="995"/>
                  </a:lnTo>
                  <a:lnTo>
                    <a:pt x="13" y="993"/>
                  </a:lnTo>
                  <a:lnTo>
                    <a:pt x="14" y="989"/>
                  </a:lnTo>
                  <a:lnTo>
                    <a:pt x="13" y="986"/>
                  </a:lnTo>
                  <a:lnTo>
                    <a:pt x="10" y="985"/>
                  </a:lnTo>
                  <a:lnTo>
                    <a:pt x="2" y="985"/>
                  </a:lnTo>
                  <a:lnTo>
                    <a:pt x="0" y="982"/>
                  </a:lnTo>
                  <a:lnTo>
                    <a:pt x="0" y="980"/>
                  </a:lnTo>
                  <a:lnTo>
                    <a:pt x="2" y="978"/>
                  </a:lnTo>
                  <a:lnTo>
                    <a:pt x="5" y="973"/>
                  </a:lnTo>
                  <a:lnTo>
                    <a:pt x="10" y="973"/>
                  </a:lnTo>
                  <a:lnTo>
                    <a:pt x="17" y="972"/>
                  </a:lnTo>
                  <a:lnTo>
                    <a:pt x="19" y="965"/>
                  </a:lnTo>
                  <a:lnTo>
                    <a:pt x="26" y="961"/>
                  </a:lnTo>
                  <a:lnTo>
                    <a:pt x="39" y="959"/>
                  </a:lnTo>
                  <a:lnTo>
                    <a:pt x="39" y="956"/>
                  </a:lnTo>
                  <a:lnTo>
                    <a:pt x="43" y="945"/>
                  </a:lnTo>
                  <a:lnTo>
                    <a:pt x="47" y="944"/>
                  </a:lnTo>
                  <a:lnTo>
                    <a:pt x="54" y="944"/>
                  </a:lnTo>
                  <a:lnTo>
                    <a:pt x="58" y="944"/>
                  </a:lnTo>
                  <a:lnTo>
                    <a:pt x="63" y="941"/>
                  </a:lnTo>
                  <a:lnTo>
                    <a:pt x="67" y="932"/>
                  </a:lnTo>
                  <a:lnTo>
                    <a:pt x="71" y="931"/>
                  </a:lnTo>
                  <a:lnTo>
                    <a:pt x="72" y="931"/>
                  </a:lnTo>
                  <a:lnTo>
                    <a:pt x="77" y="932"/>
                  </a:lnTo>
                  <a:lnTo>
                    <a:pt x="84" y="939"/>
                  </a:lnTo>
                  <a:lnTo>
                    <a:pt x="88" y="931"/>
                  </a:lnTo>
                  <a:lnTo>
                    <a:pt x="97" y="920"/>
                  </a:lnTo>
                  <a:lnTo>
                    <a:pt x="99" y="915"/>
                  </a:lnTo>
                  <a:lnTo>
                    <a:pt x="10" y="847"/>
                  </a:lnTo>
                  <a:lnTo>
                    <a:pt x="43" y="7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7265269" y="4512525"/>
              <a:ext cx="1266787" cy="1014504"/>
            </a:xfrm>
            <a:custGeom>
              <a:avLst/>
              <a:gdLst>
                <a:gd name="T0" fmla="*/ 173 w 3541"/>
                <a:gd name="T1" fmla="*/ 1557 h 2835"/>
                <a:gd name="T2" fmla="*/ 471 w 3541"/>
                <a:gd name="T3" fmla="*/ 1409 h 2835"/>
                <a:gd name="T4" fmla="*/ 654 w 3541"/>
                <a:gd name="T5" fmla="*/ 1346 h 2835"/>
                <a:gd name="T6" fmla="*/ 879 w 3541"/>
                <a:gd name="T7" fmla="*/ 1338 h 2835"/>
                <a:gd name="T8" fmla="*/ 1030 w 3541"/>
                <a:gd name="T9" fmla="*/ 1366 h 2835"/>
                <a:gd name="T10" fmla="*/ 1126 w 3541"/>
                <a:gd name="T11" fmla="*/ 1291 h 2835"/>
                <a:gd name="T12" fmla="*/ 1172 w 3541"/>
                <a:gd name="T13" fmla="*/ 1196 h 2835"/>
                <a:gd name="T14" fmla="*/ 1122 w 3541"/>
                <a:gd name="T15" fmla="*/ 1072 h 2835"/>
                <a:gd name="T16" fmla="*/ 1160 w 3541"/>
                <a:gd name="T17" fmla="*/ 983 h 2835"/>
                <a:gd name="T18" fmla="*/ 1223 w 3541"/>
                <a:gd name="T19" fmla="*/ 923 h 2835"/>
                <a:gd name="T20" fmla="*/ 1217 w 3541"/>
                <a:gd name="T21" fmla="*/ 844 h 2835"/>
                <a:gd name="T22" fmla="*/ 1159 w 3541"/>
                <a:gd name="T23" fmla="*/ 768 h 2835"/>
                <a:gd name="T24" fmla="*/ 1174 w 3541"/>
                <a:gd name="T25" fmla="*/ 617 h 2835"/>
                <a:gd name="T26" fmla="*/ 1232 w 3541"/>
                <a:gd name="T27" fmla="*/ 559 h 2835"/>
                <a:gd name="T28" fmla="*/ 1303 w 3541"/>
                <a:gd name="T29" fmla="*/ 324 h 2835"/>
                <a:gd name="T30" fmla="*/ 1438 w 3541"/>
                <a:gd name="T31" fmla="*/ 163 h 2835"/>
                <a:gd name="T32" fmla="*/ 1607 w 3541"/>
                <a:gd name="T33" fmla="*/ 240 h 2835"/>
                <a:gd name="T34" fmla="*/ 1665 w 3541"/>
                <a:gd name="T35" fmla="*/ 287 h 2835"/>
                <a:gd name="T36" fmla="*/ 1794 w 3541"/>
                <a:gd name="T37" fmla="*/ 216 h 2835"/>
                <a:gd name="T38" fmla="*/ 1941 w 3541"/>
                <a:gd name="T39" fmla="*/ 126 h 2835"/>
                <a:gd name="T40" fmla="*/ 2022 w 3541"/>
                <a:gd name="T41" fmla="*/ 59 h 2835"/>
                <a:gd name="T42" fmla="*/ 2153 w 3541"/>
                <a:gd name="T43" fmla="*/ 10 h 2835"/>
                <a:gd name="T44" fmla="*/ 2256 w 3541"/>
                <a:gd name="T45" fmla="*/ 21 h 2835"/>
                <a:gd name="T46" fmla="*/ 2303 w 3541"/>
                <a:gd name="T47" fmla="*/ 150 h 2835"/>
                <a:gd name="T48" fmla="*/ 2473 w 3541"/>
                <a:gd name="T49" fmla="*/ 139 h 2835"/>
                <a:gd name="T50" fmla="*/ 2641 w 3541"/>
                <a:gd name="T51" fmla="*/ 216 h 2835"/>
                <a:gd name="T52" fmla="*/ 2865 w 3541"/>
                <a:gd name="T53" fmla="*/ 303 h 2835"/>
                <a:gd name="T54" fmla="*/ 3232 w 3541"/>
                <a:gd name="T55" fmla="*/ 469 h 2835"/>
                <a:gd name="T56" fmla="*/ 3389 w 3541"/>
                <a:gd name="T57" fmla="*/ 518 h 2835"/>
                <a:gd name="T58" fmla="*/ 3483 w 3541"/>
                <a:gd name="T59" fmla="*/ 567 h 2835"/>
                <a:gd name="T60" fmla="*/ 3501 w 3541"/>
                <a:gd name="T61" fmla="*/ 679 h 2835"/>
                <a:gd name="T62" fmla="*/ 3404 w 3541"/>
                <a:gd name="T63" fmla="*/ 837 h 2835"/>
                <a:gd name="T64" fmla="*/ 3316 w 3541"/>
                <a:gd name="T65" fmla="*/ 998 h 2835"/>
                <a:gd name="T66" fmla="*/ 3429 w 3541"/>
                <a:gd name="T67" fmla="*/ 1148 h 2835"/>
                <a:gd name="T68" fmla="*/ 3266 w 3541"/>
                <a:gd name="T69" fmla="*/ 1230 h 2835"/>
                <a:gd name="T70" fmla="*/ 3167 w 3541"/>
                <a:gd name="T71" fmla="*/ 1287 h 2835"/>
                <a:gd name="T72" fmla="*/ 3200 w 3541"/>
                <a:gd name="T73" fmla="*/ 1482 h 2835"/>
                <a:gd name="T74" fmla="*/ 3174 w 3541"/>
                <a:gd name="T75" fmla="*/ 1549 h 2835"/>
                <a:gd name="T76" fmla="*/ 3200 w 3541"/>
                <a:gd name="T77" fmla="*/ 1673 h 2835"/>
                <a:gd name="T78" fmla="*/ 3121 w 3541"/>
                <a:gd name="T79" fmla="*/ 1847 h 2835"/>
                <a:gd name="T80" fmla="*/ 2916 w 3541"/>
                <a:gd name="T81" fmla="*/ 2017 h 2835"/>
                <a:gd name="T82" fmla="*/ 2880 w 3541"/>
                <a:gd name="T83" fmla="*/ 2167 h 2835"/>
                <a:gd name="T84" fmla="*/ 2804 w 3541"/>
                <a:gd name="T85" fmla="*/ 2282 h 2835"/>
                <a:gd name="T86" fmla="*/ 2773 w 3541"/>
                <a:gd name="T87" fmla="*/ 2425 h 2835"/>
                <a:gd name="T88" fmla="*/ 2500 w 3541"/>
                <a:gd name="T89" fmla="*/ 2546 h 2835"/>
                <a:gd name="T90" fmla="*/ 2327 w 3541"/>
                <a:gd name="T91" fmla="*/ 2558 h 2835"/>
                <a:gd name="T92" fmla="*/ 2170 w 3541"/>
                <a:gd name="T93" fmla="*/ 2613 h 2835"/>
                <a:gd name="T94" fmla="*/ 2000 w 3541"/>
                <a:gd name="T95" fmla="*/ 2653 h 2835"/>
                <a:gd name="T96" fmla="*/ 1784 w 3541"/>
                <a:gd name="T97" fmla="*/ 2746 h 2835"/>
                <a:gd name="T98" fmla="*/ 1674 w 3541"/>
                <a:gd name="T99" fmla="*/ 2753 h 2835"/>
                <a:gd name="T100" fmla="*/ 1623 w 3541"/>
                <a:gd name="T101" fmla="*/ 2803 h 2835"/>
                <a:gd name="T102" fmla="*/ 1474 w 3541"/>
                <a:gd name="T103" fmla="*/ 2777 h 2835"/>
                <a:gd name="T104" fmla="*/ 1404 w 3541"/>
                <a:gd name="T105" fmla="*/ 2676 h 2835"/>
                <a:gd name="T106" fmla="*/ 1382 w 3541"/>
                <a:gd name="T107" fmla="*/ 2558 h 2835"/>
                <a:gd name="T108" fmla="*/ 1429 w 3541"/>
                <a:gd name="T109" fmla="*/ 2410 h 2835"/>
                <a:gd name="T110" fmla="*/ 1334 w 3541"/>
                <a:gd name="T111" fmla="*/ 2328 h 2835"/>
                <a:gd name="T112" fmla="*/ 1245 w 3541"/>
                <a:gd name="T113" fmla="*/ 2257 h 2835"/>
                <a:gd name="T114" fmla="*/ 1223 w 3541"/>
                <a:gd name="T115" fmla="*/ 2049 h 2835"/>
                <a:gd name="T116" fmla="*/ 1133 w 3541"/>
                <a:gd name="T117" fmla="*/ 1868 h 2835"/>
                <a:gd name="T118" fmla="*/ 910 w 3541"/>
                <a:gd name="T119" fmla="*/ 1913 h 2835"/>
                <a:gd name="T120" fmla="*/ 686 w 3541"/>
                <a:gd name="T121" fmla="*/ 2024 h 2835"/>
                <a:gd name="T122" fmla="*/ 378 w 3541"/>
                <a:gd name="T123" fmla="*/ 1864 h 2835"/>
                <a:gd name="T124" fmla="*/ 26 w 3541"/>
                <a:gd name="T125" fmla="*/ 1894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1" h="2835">
                  <a:moveTo>
                    <a:pt x="5" y="1813"/>
                  </a:moveTo>
                  <a:lnTo>
                    <a:pt x="3" y="1809"/>
                  </a:lnTo>
                  <a:lnTo>
                    <a:pt x="8" y="1802"/>
                  </a:lnTo>
                  <a:lnTo>
                    <a:pt x="0" y="1796"/>
                  </a:lnTo>
                  <a:lnTo>
                    <a:pt x="0" y="1793"/>
                  </a:lnTo>
                  <a:lnTo>
                    <a:pt x="3" y="1790"/>
                  </a:lnTo>
                  <a:lnTo>
                    <a:pt x="5" y="1780"/>
                  </a:lnTo>
                  <a:lnTo>
                    <a:pt x="9" y="1772"/>
                  </a:lnTo>
                  <a:lnTo>
                    <a:pt x="12" y="1769"/>
                  </a:lnTo>
                  <a:lnTo>
                    <a:pt x="17" y="1752"/>
                  </a:lnTo>
                  <a:lnTo>
                    <a:pt x="20" y="1748"/>
                  </a:lnTo>
                  <a:lnTo>
                    <a:pt x="25" y="1747"/>
                  </a:lnTo>
                  <a:lnTo>
                    <a:pt x="26" y="1747"/>
                  </a:lnTo>
                  <a:lnTo>
                    <a:pt x="33" y="1748"/>
                  </a:lnTo>
                  <a:lnTo>
                    <a:pt x="34" y="1748"/>
                  </a:lnTo>
                  <a:lnTo>
                    <a:pt x="39" y="1748"/>
                  </a:lnTo>
                  <a:lnTo>
                    <a:pt x="39" y="1744"/>
                  </a:lnTo>
                  <a:lnTo>
                    <a:pt x="39" y="1737"/>
                  </a:lnTo>
                  <a:lnTo>
                    <a:pt x="37" y="1732"/>
                  </a:lnTo>
                  <a:lnTo>
                    <a:pt x="26" y="1718"/>
                  </a:lnTo>
                  <a:lnTo>
                    <a:pt x="26" y="1714"/>
                  </a:lnTo>
                  <a:lnTo>
                    <a:pt x="30" y="1710"/>
                  </a:lnTo>
                  <a:lnTo>
                    <a:pt x="34" y="1707"/>
                  </a:lnTo>
                  <a:lnTo>
                    <a:pt x="46" y="1711"/>
                  </a:lnTo>
                  <a:lnTo>
                    <a:pt x="66" y="1718"/>
                  </a:lnTo>
                  <a:lnTo>
                    <a:pt x="67" y="1718"/>
                  </a:lnTo>
                  <a:lnTo>
                    <a:pt x="71" y="1714"/>
                  </a:lnTo>
                  <a:lnTo>
                    <a:pt x="71" y="1711"/>
                  </a:lnTo>
                  <a:lnTo>
                    <a:pt x="67" y="1705"/>
                  </a:lnTo>
                  <a:lnTo>
                    <a:pt x="57" y="1697"/>
                  </a:lnTo>
                  <a:lnTo>
                    <a:pt x="54" y="1694"/>
                  </a:lnTo>
                  <a:lnTo>
                    <a:pt x="57" y="1690"/>
                  </a:lnTo>
                  <a:lnTo>
                    <a:pt x="57" y="1689"/>
                  </a:lnTo>
                  <a:lnTo>
                    <a:pt x="61" y="1684"/>
                  </a:lnTo>
                  <a:lnTo>
                    <a:pt x="63" y="1674"/>
                  </a:lnTo>
                  <a:lnTo>
                    <a:pt x="67" y="1669"/>
                  </a:lnTo>
                  <a:lnTo>
                    <a:pt x="67" y="1662"/>
                  </a:lnTo>
                  <a:lnTo>
                    <a:pt x="70" y="1657"/>
                  </a:lnTo>
                  <a:lnTo>
                    <a:pt x="70" y="1656"/>
                  </a:lnTo>
                  <a:lnTo>
                    <a:pt x="74" y="1649"/>
                  </a:lnTo>
                  <a:lnTo>
                    <a:pt x="83" y="1640"/>
                  </a:lnTo>
                  <a:lnTo>
                    <a:pt x="88" y="1640"/>
                  </a:lnTo>
                  <a:lnTo>
                    <a:pt x="95" y="1632"/>
                  </a:lnTo>
                  <a:lnTo>
                    <a:pt x="98" y="1628"/>
                  </a:lnTo>
                  <a:lnTo>
                    <a:pt x="98" y="1625"/>
                  </a:lnTo>
                  <a:lnTo>
                    <a:pt x="98" y="1621"/>
                  </a:lnTo>
                  <a:lnTo>
                    <a:pt x="99" y="1616"/>
                  </a:lnTo>
                  <a:lnTo>
                    <a:pt x="116" y="1612"/>
                  </a:lnTo>
                  <a:lnTo>
                    <a:pt x="119" y="1608"/>
                  </a:lnTo>
                  <a:lnTo>
                    <a:pt x="116" y="1602"/>
                  </a:lnTo>
                  <a:lnTo>
                    <a:pt x="119" y="1599"/>
                  </a:lnTo>
                  <a:lnTo>
                    <a:pt x="124" y="1599"/>
                  </a:lnTo>
                  <a:lnTo>
                    <a:pt x="128" y="1599"/>
                  </a:lnTo>
                  <a:lnTo>
                    <a:pt x="146" y="1599"/>
                  </a:lnTo>
                  <a:lnTo>
                    <a:pt x="150" y="1595"/>
                  </a:lnTo>
                  <a:lnTo>
                    <a:pt x="160" y="1591"/>
                  </a:lnTo>
                  <a:lnTo>
                    <a:pt x="160" y="1590"/>
                  </a:lnTo>
                  <a:lnTo>
                    <a:pt x="162" y="1590"/>
                  </a:lnTo>
                  <a:lnTo>
                    <a:pt x="166" y="1581"/>
                  </a:lnTo>
                  <a:lnTo>
                    <a:pt x="174" y="1567"/>
                  </a:lnTo>
                  <a:lnTo>
                    <a:pt x="174" y="1558"/>
                  </a:lnTo>
                  <a:lnTo>
                    <a:pt x="173" y="1557"/>
                  </a:lnTo>
                  <a:lnTo>
                    <a:pt x="174" y="1550"/>
                  </a:lnTo>
                  <a:lnTo>
                    <a:pt x="170" y="1540"/>
                  </a:lnTo>
                  <a:lnTo>
                    <a:pt x="170" y="1536"/>
                  </a:lnTo>
                  <a:lnTo>
                    <a:pt x="174" y="1533"/>
                  </a:lnTo>
                  <a:lnTo>
                    <a:pt x="183" y="1529"/>
                  </a:lnTo>
                  <a:lnTo>
                    <a:pt x="186" y="1529"/>
                  </a:lnTo>
                  <a:lnTo>
                    <a:pt x="191" y="1520"/>
                  </a:lnTo>
                  <a:lnTo>
                    <a:pt x="199" y="1503"/>
                  </a:lnTo>
                  <a:lnTo>
                    <a:pt x="199" y="1500"/>
                  </a:lnTo>
                  <a:lnTo>
                    <a:pt x="200" y="1499"/>
                  </a:lnTo>
                  <a:lnTo>
                    <a:pt x="207" y="1496"/>
                  </a:lnTo>
                  <a:lnTo>
                    <a:pt x="211" y="1496"/>
                  </a:lnTo>
                  <a:lnTo>
                    <a:pt x="214" y="1495"/>
                  </a:lnTo>
                  <a:lnTo>
                    <a:pt x="220" y="1478"/>
                  </a:lnTo>
                  <a:lnTo>
                    <a:pt x="231" y="1462"/>
                  </a:lnTo>
                  <a:lnTo>
                    <a:pt x="235" y="1458"/>
                  </a:lnTo>
                  <a:lnTo>
                    <a:pt x="240" y="1455"/>
                  </a:lnTo>
                  <a:lnTo>
                    <a:pt x="241" y="1454"/>
                  </a:lnTo>
                  <a:lnTo>
                    <a:pt x="245" y="1451"/>
                  </a:lnTo>
                  <a:lnTo>
                    <a:pt x="252" y="1450"/>
                  </a:lnTo>
                  <a:lnTo>
                    <a:pt x="262" y="1451"/>
                  </a:lnTo>
                  <a:lnTo>
                    <a:pt x="269" y="1451"/>
                  </a:lnTo>
                  <a:lnTo>
                    <a:pt x="281" y="1445"/>
                  </a:lnTo>
                  <a:lnTo>
                    <a:pt x="306" y="1450"/>
                  </a:lnTo>
                  <a:lnTo>
                    <a:pt x="312" y="1442"/>
                  </a:lnTo>
                  <a:lnTo>
                    <a:pt x="316" y="1438"/>
                  </a:lnTo>
                  <a:lnTo>
                    <a:pt x="320" y="1428"/>
                  </a:lnTo>
                  <a:lnTo>
                    <a:pt x="323" y="1425"/>
                  </a:lnTo>
                  <a:lnTo>
                    <a:pt x="327" y="1425"/>
                  </a:lnTo>
                  <a:lnTo>
                    <a:pt x="339" y="1425"/>
                  </a:lnTo>
                  <a:lnTo>
                    <a:pt x="340" y="1430"/>
                  </a:lnTo>
                  <a:lnTo>
                    <a:pt x="353" y="1433"/>
                  </a:lnTo>
                  <a:lnTo>
                    <a:pt x="361" y="1433"/>
                  </a:lnTo>
                  <a:lnTo>
                    <a:pt x="368" y="1428"/>
                  </a:lnTo>
                  <a:lnTo>
                    <a:pt x="370" y="1428"/>
                  </a:lnTo>
                  <a:lnTo>
                    <a:pt x="372" y="1430"/>
                  </a:lnTo>
                  <a:lnTo>
                    <a:pt x="374" y="1433"/>
                  </a:lnTo>
                  <a:lnTo>
                    <a:pt x="378" y="1433"/>
                  </a:lnTo>
                  <a:lnTo>
                    <a:pt x="384" y="1437"/>
                  </a:lnTo>
                  <a:lnTo>
                    <a:pt x="389" y="1437"/>
                  </a:lnTo>
                  <a:lnTo>
                    <a:pt x="397" y="1438"/>
                  </a:lnTo>
                  <a:lnTo>
                    <a:pt x="398" y="1438"/>
                  </a:lnTo>
                  <a:lnTo>
                    <a:pt x="401" y="1438"/>
                  </a:lnTo>
                  <a:lnTo>
                    <a:pt x="402" y="1434"/>
                  </a:lnTo>
                  <a:lnTo>
                    <a:pt x="405" y="1430"/>
                  </a:lnTo>
                  <a:lnTo>
                    <a:pt x="409" y="1428"/>
                  </a:lnTo>
                  <a:lnTo>
                    <a:pt x="413" y="1430"/>
                  </a:lnTo>
                  <a:lnTo>
                    <a:pt x="415" y="1430"/>
                  </a:lnTo>
                  <a:lnTo>
                    <a:pt x="419" y="1428"/>
                  </a:lnTo>
                  <a:lnTo>
                    <a:pt x="426" y="1424"/>
                  </a:lnTo>
                  <a:lnTo>
                    <a:pt x="430" y="1421"/>
                  </a:lnTo>
                  <a:lnTo>
                    <a:pt x="435" y="1421"/>
                  </a:lnTo>
                  <a:lnTo>
                    <a:pt x="436" y="1421"/>
                  </a:lnTo>
                  <a:lnTo>
                    <a:pt x="443" y="1425"/>
                  </a:lnTo>
                  <a:lnTo>
                    <a:pt x="446" y="1425"/>
                  </a:lnTo>
                  <a:lnTo>
                    <a:pt x="447" y="1421"/>
                  </a:lnTo>
                  <a:lnTo>
                    <a:pt x="442" y="1416"/>
                  </a:lnTo>
                  <a:lnTo>
                    <a:pt x="443" y="1413"/>
                  </a:lnTo>
                  <a:lnTo>
                    <a:pt x="443" y="1411"/>
                  </a:lnTo>
                  <a:lnTo>
                    <a:pt x="450" y="1409"/>
                  </a:lnTo>
                  <a:lnTo>
                    <a:pt x="467" y="1407"/>
                  </a:lnTo>
                  <a:lnTo>
                    <a:pt x="471" y="1409"/>
                  </a:lnTo>
                  <a:lnTo>
                    <a:pt x="473" y="1407"/>
                  </a:lnTo>
                  <a:lnTo>
                    <a:pt x="476" y="1407"/>
                  </a:lnTo>
                  <a:lnTo>
                    <a:pt x="476" y="1404"/>
                  </a:lnTo>
                  <a:lnTo>
                    <a:pt x="477" y="1403"/>
                  </a:lnTo>
                  <a:lnTo>
                    <a:pt x="476" y="1393"/>
                  </a:lnTo>
                  <a:lnTo>
                    <a:pt x="477" y="1392"/>
                  </a:lnTo>
                  <a:lnTo>
                    <a:pt x="480" y="1392"/>
                  </a:lnTo>
                  <a:lnTo>
                    <a:pt x="484" y="1389"/>
                  </a:lnTo>
                  <a:lnTo>
                    <a:pt x="490" y="1392"/>
                  </a:lnTo>
                  <a:lnTo>
                    <a:pt x="493" y="1392"/>
                  </a:lnTo>
                  <a:lnTo>
                    <a:pt x="494" y="1393"/>
                  </a:lnTo>
                  <a:lnTo>
                    <a:pt x="494" y="1396"/>
                  </a:lnTo>
                  <a:lnTo>
                    <a:pt x="494" y="1403"/>
                  </a:lnTo>
                  <a:lnTo>
                    <a:pt x="494" y="1407"/>
                  </a:lnTo>
                  <a:lnTo>
                    <a:pt x="497" y="1413"/>
                  </a:lnTo>
                  <a:lnTo>
                    <a:pt x="513" y="1428"/>
                  </a:lnTo>
                  <a:lnTo>
                    <a:pt x="517" y="1438"/>
                  </a:lnTo>
                  <a:lnTo>
                    <a:pt x="518" y="1438"/>
                  </a:lnTo>
                  <a:lnTo>
                    <a:pt x="522" y="1441"/>
                  </a:lnTo>
                  <a:lnTo>
                    <a:pt x="529" y="1438"/>
                  </a:lnTo>
                  <a:lnTo>
                    <a:pt x="531" y="1437"/>
                  </a:lnTo>
                  <a:lnTo>
                    <a:pt x="534" y="1430"/>
                  </a:lnTo>
                  <a:lnTo>
                    <a:pt x="539" y="1424"/>
                  </a:lnTo>
                  <a:lnTo>
                    <a:pt x="544" y="1413"/>
                  </a:lnTo>
                  <a:lnTo>
                    <a:pt x="546" y="1413"/>
                  </a:lnTo>
                  <a:lnTo>
                    <a:pt x="554" y="1416"/>
                  </a:lnTo>
                  <a:lnTo>
                    <a:pt x="555" y="1413"/>
                  </a:lnTo>
                  <a:lnTo>
                    <a:pt x="558" y="1407"/>
                  </a:lnTo>
                  <a:lnTo>
                    <a:pt x="559" y="1404"/>
                  </a:lnTo>
                  <a:lnTo>
                    <a:pt x="562" y="1403"/>
                  </a:lnTo>
                  <a:lnTo>
                    <a:pt x="563" y="1403"/>
                  </a:lnTo>
                  <a:lnTo>
                    <a:pt x="570" y="1400"/>
                  </a:lnTo>
                  <a:lnTo>
                    <a:pt x="572" y="1393"/>
                  </a:lnTo>
                  <a:lnTo>
                    <a:pt x="576" y="1384"/>
                  </a:lnTo>
                  <a:lnTo>
                    <a:pt x="580" y="1380"/>
                  </a:lnTo>
                  <a:lnTo>
                    <a:pt x="585" y="1379"/>
                  </a:lnTo>
                  <a:lnTo>
                    <a:pt x="587" y="1376"/>
                  </a:lnTo>
                  <a:lnTo>
                    <a:pt x="587" y="1375"/>
                  </a:lnTo>
                  <a:lnTo>
                    <a:pt x="587" y="1372"/>
                  </a:lnTo>
                  <a:lnTo>
                    <a:pt x="580" y="1367"/>
                  </a:lnTo>
                  <a:lnTo>
                    <a:pt x="580" y="1366"/>
                  </a:lnTo>
                  <a:lnTo>
                    <a:pt x="583" y="1363"/>
                  </a:lnTo>
                  <a:lnTo>
                    <a:pt x="589" y="1366"/>
                  </a:lnTo>
                  <a:lnTo>
                    <a:pt x="597" y="1363"/>
                  </a:lnTo>
                  <a:lnTo>
                    <a:pt x="600" y="1362"/>
                  </a:lnTo>
                  <a:lnTo>
                    <a:pt x="609" y="1355"/>
                  </a:lnTo>
                  <a:lnTo>
                    <a:pt x="616" y="1355"/>
                  </a:lnTo>
                  <a:lnTo>
                    <a:pt x="616" y="1358"/>
                  </a:lnTo>
                  <a:lnTo>
                    <a:pt x="613" y="1359"/>
                  </a:lnTo>
                  <a:lnTo>
                    <a:pt x="613" y="1362"/>
                  </a:lnTo>
                  <a:lnTo>
                    <a:pt x="617" y="1362"/>
                  </a:lnTo>
                  <a:lnTo>
                    <a:pt x="620" y="1363"/>
                  </a:lnTo>
                  <a:lnTo>
                    <a:pt x="624" y="1363"/>
                  </a:lnTo>
                  <a:lnTo>
                    <a:pt x="624" y="1366"/>
                  </a:lnTo>
                  <a:lnTo>
                    <a:pt x="633" y="1362"/>
                  </a:lnTo>
                  <a:lnTo>
                    <a:pt x="634" y="1358"/>
                  </a:lnTo>
                  <a:lnTo>
                    <a:pt x="634" y="1353"/>
                  </a:lnTo>
                  <a:lnTo>
                    <a:pt x="641" y="1349"/>
                  </a:lnTo>
                  <a:lnTo>
                    <a:pt x="647" y="1351"/>
                  </a:lnTo>
                  <a:lnTo>
                    <a:pt x="650" y="1351"/>
                  </a:lnTo>
                  <a:lnTo>
                    <a:pt x="651" y="1346"/>
                  </a:lnTo>
                  <a:lnTo>
                    <a:pt x="654" y="1346"/>
                  </a:lnTo>
                  <a:lnTo>
                    <a:pt x="654" y="1339"/>
                  </a:lnTo>
                  <a:lnTo>
                    <a:pt x="655" y="1339"/>
                  </a:lnTo>
                  <a:lnTo>
                    <a:pt x="658" y="1338"/>
                  </a:lnTo>
                  <a:lnTo>
                    <a:pt x="662" y="1335"/>
                  </a:lnTo>
                  <a:lnTo>
                    <a:pt x="670" y="1329"/>
                  </a:lnTo>
                  <a:lnTo>
                    <a:pt x="675" y="1329"/>
                  </a:lnTo>
                  <a:lnTo>
                    <a:pt x="678" y="1334"/>
                  </a:lnTo>
                  <a:lnTo>
                    <a:pt x="686" y="1334"/>
                  </a:lnTo>
                  <a:lnTo>
                    <a:pt x="688" y="1338"/>
                  </a:lnTo>
                  <a:lnTo>
                    <a:pt x="699" y="1339"/>
                  </a:lnTo>
                  <a:lnTo>
                    <a:pt x="701" y="1342"/>
                  </a:lnTo>
                  <a:lnTo>
                    <a:pt x="703" y="1353"/>
                  </a:lnTo>
                  <a:lnTo>
                    <a:pt x="708" y="1353"/>
                  </a:lnTo>
                  <a:lnTo>
                    <a:pt x="712" y="1346"/>
                  </a:lnTo>
                  <a:lnTo>
                    <a:pt x="716" y="1345"/>
                  </a:lnTo>
                  <a:lnTo>
                    <a:pt x="720" y="1346"/>
                  </a:lnTo>
                  <a:lnTo>
                    <a:pt x="727" y="1342"/>
                  </a:lnTo>
                  <a:lnTo>
                    <a:pt x="733" y="1345"/>
                  </a:lnTo>
                  <a:lnTo>
                    <a:pt x="740" y="1342"/>
                  </a:lnTo>
                  <a:lnTo>
                    <a:pt x="744" y="1345"/>
                  </a:lnTo>
                  <a:lnTo>
                    <a:pt x="749" y="1342"/>
                  </a:lnTo>
                  <a:lnTo>
                    <a:pt x="753" y="1342"/>
                  </a:lnTo>
                  <a:lnTo>
                    <a:pt x="757" y="1342"/>
                  </a:lnTo>
                  <a:lnTo>
                    <a:pt x="761" y="1342"/>
                  </a:lnTo>
                  <a:lnTo>
                    <a:pt x="761" y="1339"/>
                  </a:lnTo>
                  <a:lnTo>
                    <a:pt x="761" y="1338"/>
                  </a:lnTo>
                  <a:lnTo>
                    <a:pt x="763" y="1335"/>
                  </a:lnTo>
                  <a:lnTo>
                    <a:pt x="776" y="1338"/>
                  </a:lnTo>
                  <a:lnTo>
                    <a:pt x="778" y="1338"/>
                  </a:lnTo>
                  <a:lnTo>
                    <a:pt x="781" y="1335"/>
                  </a:lnTo>
                  <a:lnTo>
                    <a:pt x="787" y="1335"/>
                  </a:lnTo>
                  <a:lnTo>
                    <a:pt x="790" y="1338"/>
                  </a:lnTo>
                  <a:lnTo>
                    <a:pt x="790" y="1342"/>
                  </a:lnTo>
                  <a:lnTo>
                    <a:pt x="791" y="1345"/>
                  </a:lnTo>
                  <a:lnTo>
                    <a:pt x="798" y="1345"/>
                  </a:lnTo>
                  <a:lnTo>
                    <a:pt x="802" y="1349"/>
                  </a:lnTo>
                  <a:lnTo>
                    <a:pt x="808" y="1345"/>
                  </a:lnTo>
                  <a:lnTo>
                    <a:pt x="811" y="1345"/>
                  </a:lnTo>
                  <a:lnTo>
                    <a:pt x="812" y="1346"/>
                  </a:lnTo>
                  <a:lnTo>
                    <a:pt x="811" y="1351"/>
                  </a:lnTo>
                  <a:lnTo>
                    <a:pt x="812" y="1353"/>
                  </a:lnTo>
                  <a:lnTo>
                    <a:pt x="824" y="1346"/>
                  </a:lnTo>
                  <a:lnTo>
                    <a:pt x="828" y="1349"/>
                  </a:lnTo>
                  <a:lnTo>
                    <a:pt x="832" y="1346"/>
                  </a:lnTo>
                  <a:lnTo>
                    <a:pt x="835" y="1346"/>
                  </a:lnTo>
                  <a:lnTo>
                    <a:pt x="836" y="1346"/>
                  </a:lnTo>
                  <a:lnTo>
                    <a:pt x="836" y="1351"/>
                  </a:lnTo>
                  <a:lnTo>
                    <a:pt x="839" y="1351"/>
                  </a:lnTo>
                  <a:lnTo>
                    <a:pt x="849" y="1351"/>
                  </a:lnTo>
                  <a:lnTo>
                    <a:pt x="853" y="1349"/>
                  </a:lnTo>
                  <a:lnTo>
                    <a:pt x="856" y="1351"/>
                  </a:lnTo>
                  <a:lnTo>
                    <a:pt x="858" y="1351"/>
                  </a:lnTo>
                  <a:lnTo>
                    <a:pt x="860" y="1351"/>
                  </a:lnTo>
                  <a:lnTo>
                    <a:pt x="862" y="1355"/>
                  </a:lnTo>
                  <a:lnTo>
                    <a:pt x="866" y="1355"/>
                  </a:lnTo>
                  <a:lnTo>
                    <a:pt x="869" y="1355"/>
                  </a:lnTo>
                  <a:lnTo>
                    <a:pt x="869" y="1353"/>
                  </a:lnTo>
                  <a:lnTo>
                    <a:pt x="865" y="1351"/>
                  </a:lnTo>
                  <a:lnTo>
                    <a:pt x="865" y="1349"/>
                  </a:lnTo>
                  <a:lnTo>
                    <a:pt x="873" y="1342"/>
                  </a:lnTo>
                  <a:lnTo>
                    <a:pt x="877" y="1338"/>
                  </a:lnTo>
                  <a:lnTo>
                    <a:pt x="879" y="1338"/>
                  </a:lnTo>
                  <a:lnTo>
                    <a:pt x="882" y="1338"/>
                  </a:lnTo>
                  <a:lnTo>
                    <a:pt x="883" y="1342"/>
                  </a:lnTo>
                  <a:lnTo>
                    <a:pt x="893" y="1342"/>
                  </a:lnTo>
                  <a:lnTo>
                    <a:pt x="893" y="1346"/>
                  </a:lnTo>
                  <a:lnTo>
                    <a:pt x="894" y="1349"/>
                  </a:lnTo>
                  <a:lnTo>
                    <a:pt x="903" y="1349"/>
                  </a:lnTo>
                  <a:lnTo>
                    <a:pt x="910" y="1351"/>
                  </a:lnTo>
                  <a:lnTo>
                    <a:pt x="914" y="1351"/>
                  </a:lnTo>
                  <a:lnTo>
                    <a:pt x="914" y="1355"/>
                  </a:lnTo>
                  <a:lnTo>
                    <a:pt x="918" y="1359"/>
                  </a:lnTo>
                  <a:lnTo>
                    <a:pt x="918" y="1363"/>
                  </a:lnTo>
                  <a:lnTo>
                    <a:pt x="924" y="1366"/>
                  </a:lnTo>
                  <a:lnTo>
                    <a:pt x="928" y="1367"/>
                  </a:lnTo>
                  <a:lnTo>
                    <a:pt x="935" y="1370"/>
                  </a:lnTo>
                  <a:lnTo>
                    <a:pt x="937" y="1370"/>
                  </a:lnTo>
                  <a:lnTo>
                    <a:pt x="941" y="1370"/>
                  </a:lnTo>
                  <a:lnTo>
                    <a:pt x="944" y="1367"/>
                  </a:lnTo>
                  <a:lnTo>
                    <a:pt x="947" y="1363"/>
                  </a:lnTo>
                  <a:lnTo>
                    <a:pt x="948" y="1363"/>
                  </a:lnTo>
                  <a:lnTo>
                    <a:pt x="951" y="1366"/>
                  </a:lnTo>
                  <a:lnTo>
                    <a:pt x="952" y="1370"/>
                  </a:lnTo>
                  <a:lnTo>
                    <a:pt x="957" y="1372"/>
                  </a:lnTo>
                  <a:lnTo>
                    <a:pt x="961" y="1375"/>
                  </a:lnTo>
                  <a:lnTo>
                    <a:pt x="961" y="1376"/>
                  </a:lnTo>
                  <a:lnTo>
                    <a:pt x="964" y="1379"/>
                  </a:lnTo>
                  <a:lnTo>
                    <a:pt x="965" y="1379"/>
                  </a:lnTo>
                  <a:lnTo>
                    <a:pt x="972" y="1375"/>
                  </a:lnTo>
                  <a:lnTo>
                    <a:pt x="972" y="1376"/>
                  </a:lnTo>
                  <a:lnTo>
                    <a:pt x="972" y="1380"/>
                  </a:lnTo>
                  <a:lnTo>
                    <a:pt x="972" y="1384"/>
                  </a:lnTo>
                  <a:lnTo>
                    <a:pt x="974" y="1384"/>
                  </a:lnTo>
                  <a:lnTo>
                    <a:pt x="976" y="1384"/>
                  </a:lnTo>
                  <a:lnTo>
                    <a:pt x="976" y="1392"/>
                  </a:lnTo>
                  <a:lnTo>
                    <a:pt x="978" y="1393"/>
                  </a:lnTo>
                  <a:lnTo>
                    <a:pt x="981" y="1392"/>
                  </a:lnTo>
                  <a:lnTo>
                    <a:pt x="985" y="1389"/>
                  </a:lnTo>
                  <a:lnTo>
                    <a:pt x="986" y="1389"/>
                  </a:lnTo>
                  <a:lnTo>
                    <a:pt x="989" y="1383"/>
                  </a:lnTo>
                  <a:lnTo>
                    <a:pt x="991" y="1380"/>
                  </a:lnTo>
                  <a:lnTo>
                    <a:pt x="999" y="1384"/>
                  </a:lnTo>
                  <a:lnTo>
                    <a:pt x="1002" y="1383"/>
                  </a:lnTo>
                  <a:lnTo>
                    <a:pt x="1005" y="1384"/>
                  </a:lnTo>
                  <a:lnTo>
                    <a:pt x="1006" y="1384"/>
                  </a:lnTo>
                  <a:lnTo>
                    <a:pt x="1009" y="1383"/>
                  </a:lnTo>
                  <a:lnTo>
                    <a:pt x="1009" y="1380"/>
                  </a:lnTo>
                  <a:lnTo>
                    <a:pt x="1006" y="1379"/>
                  </a:lnTo>
                  <a:lnTo>
                    <a:pt x="1009" y="1376"/>
                  </a:lnTo>
                  <a:lnTo>
                    <a:pt x="1009" y="1375"/>
                  </a:lnTo>
                  <a:lnTo>
                    <a:pt x="1010" y="1372"/>
                  </a:lnTo>
                  <a:lnTo>
                    <a:pt x="1013" y="1375"/>
                  </a:lnTo>
                  <a:lnTo>
                    <a:pt x="1017" y="1376"/>
                  </a:lnTo>
                  <a:lnTo>
                    <a:pt x="1019" y="1376"/>
                  </a:lnTo>
                  <a:lnTo>
                    <a:pt x="1019" y="1375"/>
                  </a:lnTo>
                  <a:lnTo>
                    <a:pt x="1017" y="1372"/>
                  </a:lnTo>
                  <a:lnTo>
                    <a:pt x="1019" y="1367"/>
                  </a:lnTo>
                  <a:lnTo>
                    <a:pt x="1019" y="1363"/>
                  </a:lnTo>
                  <a:lnTo>
                    <a:pt x="1023" y="1362"/>
                  </a:lnTo>
                  <a:lnTo>
                    <a:pt x="1026" y="1359"/>
                  </a:lnTo>
                  <a:lnTo>
                    <a:pt x="1027" y="1362"/>
                  </a:lnTo>
                  <a:lnTo>
                    <a:pt x="1030" y="1362"/>
                  </a:lnTo>
                  <a:lnTo>
                    <a:pt x="1027" y="1363"/>
                  </a:lnTo>
                  <a:lnTo>
                    <a:pt x="1030" y="1366"/>
                  </a:lnTo>
                  <a:lnTo>
                    <a:pt x="1032" y="1366"/>
                  </a:lnTo>
                  <a:lnTo>
                    <a:pt x="1034" y="1367"/>
                  </a:lnTo>
                  <a:lnTo>
                    <a:pt x="1039" y="1366"/>
                  </a:lnTo>
                  <a:lnTo>
                    <a:pt x="1040" y="1363"/>
                  </a:lnTo>
                  <a:lnTo>
                    <a:pt x="1044" y="1363"/>
                  </a:lnTo>
                  <a:lnTo>
                    <a:pt x="1044" y="1362"/>
                  </a:lnTo>
                  <a:lnTo>
                    <a:pt x="1043" y="1359"/>
                  </a:lnTo>
                  <a:lnTo>
                    <a:pt x="1044" y="1355"/>
                  </a:lnTo>
                  <a:lnTo>
                    <a:pt x="1047" y="1353"/>
                  </a:lnTo>
                  <a:lnTo>
                    <a:pt x="1049" y="1353"/>
                  </a:lnTo>
                  <a:lnTo>
                    <a:pt x="1047" y="1349"/>
                  </a:lnTo>
                  <a:lnTo>
                    <a:pt x="1056" y="1349"/>
                  </a:lnTo>
                  <a:lnTo>
                    <a:pt x="1056" y="1353"/>
                  </a:lnTo>
                  <a:lnTo>
                    <a:pt x="1057" y="1353"/>
                  </a:lnTo>
                  <a:lnTo>
                    <a:pt x="1060" y="1353"/>
                  </a:lnTo>
                  <a:lnTo>
                    <a:pt x="1064" y="1349"/>
                  </a:lnTo>
                  <a:lnTo>
                    <a:pt x="1064" y="1346"/>
                  </a:lnTo>
                  <a:lnTo>
                    <a:pt x="1067" y="1346"/>
                  </a:lnTo>
                  <a:lnTo>
                    <a:pt x="1068" y="1346"/>
                  </a:lnTo>
                  <a:lnTo>
                    <a:pt x="1073" y="1335"/>
                  </a:lnTo>
                  <a:lnTo>
                    <a:pt x="1075" y="1335"/>
                  </a:lnTo>
                  <a:lnTo>
                    <a:pt x="1077" y="1338"/>
                  </a:lnTo>
                  <a:lnTo>
                    <a:pt x="1077" y="1339"/>
                  </a:lnTo>
                  <a:lnTo>
                    <a:pt x="1081" y="1338"/>
                  </a:lnTo>
                  <a:lnTo>
                    <a:pt x="1084" y="1338"/>
                  </a:lnTo>
                  <a:lnTo>
                    <a:pt x="1084" y="1335"/>
                  </a:lnTo>
                  <a:lnTo>
                    <a:pt x="1088" y="1331"/>
                  </a:lnTo>
                  <a:lnTo>
                    <a:pt x="1084" y="1329"/>
                  </a:lnTo>
                  <a:lnTo>
                    <a:pt x="1081" y="1325"/>
                  </a:lnTo>
                  <a:lnTo>
                    <a:pt x="1080" y="1322"/>
                  </a:lnTo>
                  <a:lnTo>
                    <a:pt x="1081" y="1321"/>
                  </a:lnTo>
                  <a:lnTo>
                    <a:pt x="1085" y="1318"/>
                  </a:lnTo>
                  <a:lnTo>
                    <a:pt x="1084" y="1314"/>
                  </a:lnTo>
                  <a:lnTo>
                    <a:pt x="1088" y="1312"/>
                  </a:lnTo>
                  <a:lnTo>
                    <a:pt x="1088" y="1314"/>
                  </a:lnTo>
                  <a:lnTo>
                    <a:pt x="1090" y="1317"/>
                  </a:lnTo>
                  <a:lnTo>
                    <a:pt x="1090" y="1314"/>
                  </a:lnTo>
                  <a:lnTo>
                    <a:pt x="1090" y="1312"/>
                  </a:lnTo>
                  <a:lnTo>
                    <a:pt x="1090" y="1310"/>
                  </a:lnTo>
                  <a:lnTo>
                    <a:pt x="1094" y="1305"/>
                  </a:lnTo>
                  <a:lnTo>
                    <a:pt x="1097" y="1305"/>
                  </a:lnTo>
                  <a:lnTo>
                    <a:pt x="1098" y="1305"/>
                  </a:lnTo>
                  <a:lnTo>
                    <a:pt x="1094" y="1304"/>
                  </a:lnTo>
                  <a:lnTo>
                    <a:pt x="1098" y="1304"/>
                  </a:lnTo>
                  <a:lnTo>
                    <a:pt x="1101" y="1301"/>
                  </a:lnTo>
                  <a:lnTo>
                    <a:pt x="1102" y="1297"/>
                  </a:lnTo>
                  <a:lnTo>
                    <a:pt x="1105" y="1297"/>
                  </a:lnTo>
                  <a:lnTo>
                    <a:pt x="1109" y="1293"/>
                  </a:lnTo>
                  <a:lnTo>
                    <a:pt x="1111" y="1293"/>
                  </a:lnTo>
                  <a:lnTo>
                    <a:pt x="1111" y="1295"/>
                  </a:lnTo>
                  <a:lnTo>
                    <a:pt x="1111" y="1301"/>
                  </a:lnTo>
                  <a:lnTo>
                    <a:pt x="1111" y="1304"/>
                  </a:lnTo>
                  <a:lnTo>
                    <a:pt x="1114" y="1305"/>
                  </a:lnTo>
                  <a:lnTo>
                    <a:pt x="1114" y="1304"/>
                  </a:lnTo>
                  <a:lnTo>
                    <a:pt x="1114" y="1301"/>
                  </a:lnTo>
                  <a:lnTo>
                    <a:pt x="1118" y="1300"/>
                  </a:lnTo>
                  <a:lnTo>
                    <a:pt x="1118" y="1295"/>
                  </a:lnTo>
                  <a:lnTo>
                    <a:pt x="1122" y="1293"/>
                  </a:lnTo>
                  <a:lnTo>
                    <a:pt x="1125" y="1295"/>
                  </a:lnTo>
                  <a:lnTo>
                    <a:pt x="1126" y="1293"/>
                  </a:lnTo>
                  <a:lnTo>
                    <a:pt x="1129" y="1293"/>
                  </a:lnTo>
                  <a:lnTo>
                    <a:pt x="1126" y="1291"/>
                  </a:lnTo>
                  <a:lnTo>
                    <a:pt x="1129" y="1288"/>
                  </a:lnTo>
                  <a:lnTo>
                    <a:pt x="1129" y="1287"/>
                  </a:lnTo>
                  <a:lnTo>
                    <a:pt x="1133" y="1288"/>
                  </a:lnTo>
                  <a:lnTo>
                    <a:pt x="1133" y="1287"/>
                  </a:lnTo>
                  <a:lnTo>
                    <a:pt x="1135" y="1287"/>
                  </a:lnTo>
                  <a:lnTo>
                    <a:pt x="1139" y="1281"/>
                  </a:lnTo>
                  <a:lnTo>
                    <a:pt x="1142" y="1281"/>
                  </a:lnTo>
                  <a:lnTo>
                    <a:pt x="1143" y="1284"/>
                  </a:lnTo>
                  <a:lnTo>
                    <a:pt x="1146" y="1284"/>
                  </a:lnTo>
                  <a:lnTo>
                    <a:pt x="1146" y="1281"/>
                  </a:lnTo>
                  <a:lnTo>
                    <a:pt x="1143" y="1280"/>
                  </a:lnTo>
                  <a:lnTo>
                    <a:pt x="1146" y="1276"/>
                  </a:lnTo>
                  <a:lnTo>
                    <a:pt x="1150" y="1276"/>
                  </a:lnTo>
                  <a:lnTo>
                    <a:pt x="1150" y="1277"/>
                  </a:lnTo>
                  <a:lnTo>
                    <a:pt x="1152" y="1276"/>
                  </a:lnTo>
                  <a:lnTo>
                    <a:pt x="1156" y="1276"/>
                  </a:lnTo>
                  <a:lnTo>
                    <a:pt x="1156" y="1273"/>
                  </a:lnTo>
                  <a:lnTo>
                    <a:pt x="1152" y="1273"/>
                  </a:lnTo>
                  <a:lnTo>
                    <a:pt x="1156" y="1271"/>
                  </a:lnTo>
                  <a:lnTo>
                    <a:pt x="1156" y="1267"/>
                  </a:lnTo>
                  <a:lnTo>
                    <a:pt x="1159" y="1268"/>
                  </a:lnTo>
                  <a:lnTo>
                    <a:pt x="1160" y="1267"/>
                  </a:lnTo>
                  <a:lnTo>
                    <a:pt x="1165" y="1267"/>
                  </a:lnTo>
                  <a:lnTo>
                    <a:pt x="1165" y="1264"/>
                  </a:lnTo>
                  <a:lnTo>
                    <a:pt x="1169" y="1263"/>
                  </a:lnTo>
                  <a:lnTo>
                    <a:pt x="1169" y="1260"/>
                  </a:lnTo>
                  <a:lnTo>
                    <a:pt x="1167" y="1260"/>
                  </a:lnTo>
                  <a:lnTo>
                    <a:pt x="1167" y="1256"/>
                  </a:lnTo>
                  <a:lnTo>
                    <a:pt x="1172" y="1259"/>
                  </a:lnTo>
                  <a:lnTo>
                    <a:pt x="1174" y="1256"/>
                  </a:lnTo>
                  <a:lnTo>
                    <a:pt x="1180" y="1252"/>
                  </a:lnTo>
                  <a:lnTo>
                    <a:pt x="1183" y="1252"/>
                  </a:lnTo>
                  <a:lnTo>
                    <a:pt x="1187" y="1254"/>
                  </a:lnTo>
                  <a:lnTo>
                    <a:pt x="1184" y="1250"/>
                  </a:lnTo>
                  <a:lnTo>
                    <a:pt x="1187" y="1250"/>
                  </a:lnTo>
                  <a:lnTo>
                    <a:pt x="1189" y="1250"/>
                  </a:lnTo>
                  <a:lnTo>
                    <a:pt x="1191" y="1247"/>
                  </a:lnTo>
                  <a:lnTo>
                    <a:pt x="1191" y="1243"/>
                  </a:lnTo>
                  <a:lnTo>
                    <a:pt x="1189" y="1239"/>
                  </a:lnTo>
                  <a:lnTo>
                    <a:pt x="1187" y="1239"/>
                  </a:lnTo>
                  <a:lnTo>
                    <a:pt x="1189" y="1239"/>
                  </a:lnTo>
                  <a:lnTo>
                    <a:pt x="1187" y="1237"/>
                  </a:lnTo>
                  <a:lnTo>
                    <a:pt x="1189" y="1235"/>
                  </a:lnTo>
                  <a:lnTo>
                    <a:pt x="1187" y="1233"/>
                  </a:lnTo>
                  <a:lnTo>
                    <a:pt x="1183" y="1230"/>
                  </a:lnTo>
                  <a:lnTo>
                    <a:pt x="1183" y="1227"/>
                  </a:lnTo>
                  <a:lnTo>
                    <a:pt x="1180" y="1227"/>
                  </a:lnTo>
                  <a:lnTo>
                    <a:pt x="1180" y="1223"/>
                  </a:lnTo>
                  <a:lnTo>
                    <a:pt x="1180" y="1222"/>
                  </a:lnTo>
                  <a:lnTo>
                    <a:pt x="1183" y="1222"/>
                  </a:lnTo>
                  <a:lnTo>
                    <a:pt x="1183" y="1218"/>
                  </a:lnTo>
                  <a:lnTo>
                    <a:pt x="1176" y="1213"/>
                  </a:lnTo>
                  <a:lnTo>
                    <a:pt x="1176" y="1209"/>
                  </a:lnTo>
                  <a:lnTo>
                    <a:pt x="1174" y="1209"/>
                  </a:lnTo>
                  <a:lnTo>
                    <a:pt x="1174" y="1206"/>
                  </a:lnTo>
                  <a:lnTo>
                    <a:pt x="1172" y="1205"/>
                  </a:lnTo>
                  <a:lnTo>
                    <a:pt x="1174" y="1205"/>
                  </a:lnTo>
                  <a:lnTo>
                    <a:pt x="1172" y="1202"/>
                  </a:lnTo>
                  <a:lnTo>
                    <a:pt x="1174" y="1201"/>
                  </a:lnTo>
                  <a:lnTo>
                    <a:pt x="1172" y="1201"/>
                  </a:lnTo>
                  <a:lnTo>
                    <a:pt x="1174" y="1198"/>
                  </a:lnTo>
                  <a:lnTo>
                    <a:pt x="1172" y="1196"/>
                  </a:lnTo>
                  <a:lnTo>
                    <a:pt x="1169" y="1196"/>
                  </a:lnTo>
                  <a:lnTo>
                    <a:pt x="1167" y="1194"/>
                  </a:lnTo>
                  <a:lnTo>
                    <a:pt x="1169" y="1194"/>
                  </a:lnTo>
                  <a:lnTo>
                    <a:pt x="1167" y="1192"/>
                  </a:lnTo>
                  <a:lnTo>
                    <a:pt x="1169" y="1188"/>
                  </a:lnTo>
                  <a:lnTo>
                    <a:pt x="1167" y="1185"/>
                  </a:lnTo>
                  <a:lnTo>
                    <a:pt x="1167" y="1184"/>
                  </a:lnTo>
                  <a:lnTo>
                    <a:pt x="1167" y="1181"/>
                  </a:lnTo>
                  <a:lnTo>
                    <a:pt x="1165" y="1177"/>
                  </a:lnTo>
                  <a:lnTo>
                    <a:pt x="1163" y="1175"/>
                  </a:lnTo>
                  <a:lnTo>
                    <a:pt x="1165" y="1172"/>
                  </a:lnTo>
                  <a:lnTo>
                    <a:pt x="1167" y="1169"/>
                  </a:lnTo>
                  <a:lnTo>
                    <a:pt x="1169" y="1168"/>
                  </a:lnTo>
                  <a:lnTo>
                    <a:pt x="1172" y="1168"/>
                  </a:lnTo>
                  <a:lnTo>
                    <a:pt x="1167" y="1165"/>
                  </a:lnTo>
                  <a:lnTo>
                    <a:pt x="1169" y="1165"/>
                  </a:lnTo>
                  <a:lnTo>
                    <a:pt x="1172" y="1164"/>
                  </a:lnTo>
                  <a:lnTo>
                    <a:pt x="1169" y="1161"/>
                  </a:lnTo>
                  <a:lnTo>
                    <a:pt x="1169" y="1160"/>
                  </a:lnTo>
                  <a:lnTo>
                    <a:pt x="1174" y="1157"/>
                  </a:lnTo>
                  <a:lnTo>
                    <a:pt x="1174" y="1155"/>
                  </a:lnTo>
                  <a:lnTo>
                    <a:pt x="1176" y="1153"/>
                  </a:lnTo>
                  <a:lnTo>
                    <a:pt x="1176" y="1151"/>
                  </a:lnTo>
                  <a:lnTo>
                    <a:pt x="1174" y="1148"/>
                  </a:lnTo>
                  <a:lnTo>
                    <a:pt x="1174" y="1147"/>
                  </a:lnTo>
                  <a:lnTo>
                    <a:pt x="1176" y="1144"/>
                  </a:lnTo>
                  <a:lnTo>
                    <a:pt x="1180" y="1140"/>
                  </a:lnTo>
                  <a:lnTo>
                    <a:pt x="1183" y="1136"/>
                  </a:lnTo>
                  <a:lnTo>
                    <a:pt x="1183" y="1131"/>
                  </a:lnTo>
                  <a:lnTo>
                    <a:pt x="1184" y="1130"/>
                  </a:lnTo>
                  <a:lnTo>
                    <a:pt x="1187" y="1130"/>
                  </a:lnTo>
                  <a:lnTo>
                    <a:pt x="1187" y="1127"/>
                  </a:lnTo>
                  <a:lnTo>
                    <a:pt x="1191" y="1127"/>
                  </a:lnTo>
                  <a:lnTo>
                    <a:pt x="1196" y="1123"/>
                  </a:lnTo>
                  <a:lnTo>
                    <a:pt x="1196" y="1121"/>
                  </a:lnTo>
                  <a:lnTo>
                    <a:pt x="1196" y="1119"/>
                  </a:lnTo>
                  <a:lnTo>
                    <a:pt x="1193" y="1119"/>
                  </a:lnTo>
                  <a:lnTo>
                    <a:pt x="1193" y="1117"/>
                  </a:lnTo>
                  <a:lnTo>
                    <a:pt x="1193" y="1112"/>
                  </a:lnTo>
                  <a:lnTo>
                    <a:pt x="1197" y="1112"/>
                  </a:lnTo>
                  <a:lnTo>
                    <a:pt x="1197" y="1106"/>
                  </a:lnTo>
                  <a:lnTo>
                    <a:pt x="1197" y="1102"/>
                  </a:lnTo>
                  <a:lnTo>
                    <a:pt x="1196" y="1097"/>
                  </a:lnTo>
                  <a:lnTo>
                    <a:pt x="1191" y="1090"/>
                  </a:lnTo>
                  <a:lnTo>
                    <a:pt x="1184" y="1085"/>
                  </a:lnTo>
                  <a:lnTo>
                    <a:pt x="1183" y="1080"/>
                  </a:lnTo>
                  <a:lnTo>
                    <a:pt x="1180" y="1076"/>
                  </a:lnTo>
                  <a:lnTo>
                    <a:pt x="1176" y="1073"/>
                  </a:lnTo>
                  <a:lnTo>
                    <a:pt x="1169" y="1076"/>
                  </a:lnTo>
                  <a:lnTo>
                    <a:pt x="1163" y="1073"/>
                  </a:lnTo>
                  <a:lnTo>
                    <a:pt x="1159" y="1072"/>
                  </a:lnTo>
                  <a:lnTo>
                    <a:pt x="1155" y="1072"/>
                  </a:lnTo>
                  <a:lnTo>
                    <a:pt x="1150" y="1073"/>
                  </a:lnTo>
                  <a:lnTo>
                    <a:pt x="1139" y="1076"/>
                  </a:lnTo>
                  <a:lnTo>
                    <a:pt x="1138" y="1078"/>
                  </a:lnTo>
                  <a:lnTo>
                    <a:pt x="1135" y="1078"/>
                  </a:lnTo>
                  <a:lnTo>
                    <a:pt x="1133" y="1078"/>
                  </a:lnTo>
                  <a:lnTo>
                    <a:pt x="1131" y="1069"/>
                  </a:lnTo>
                  <a:lnTo>
                    <a:pt x="1126" y="1076"/>
                  </a:lnTo>
                  <a:lnTo>
                    <a:pt x="1125" y="1073"/>
                  </a:lnTo>
                  <a:lnTo>
                    <a:pt x="1122" y="1073"/>
                  </a:lnTo>
                  <a:lnTo>
                    <a:pt x="1122" y="1072"/>
                  </a:lnTo>
                  <a:lnTo>
                    <a:pt x="1122" y="1065"/>
                  </a:lnTo>
                  <a:lnTo>
                    <a:pt x="1122" y="1061"/>
                  </a:lnTo>
                  <a:lnTo>
                    <a:pt x="1121" y="1059"/>
                  </a:lnTo>
                  <a:lnTo>
                    <a:pt x="1118" y="1054"/>
                  </a:lnTo>
                  <a:lnTo>
                    <a:pt x="1111" y="1052"/>
                  </a:lnTo>
                  <a:lnTo>
                    <a:pt x="1109" y="1052"/>
                  </a:lnTo>
                  <a:lnTo>
                    <a:pt x="1111" y="1048"/>
                  </a:lnTo>
                  <a:lnTo>
                    <a:pt x="1116" y="1048"/>
                  </a:lnTo>
                  <a:lnTo>
                    <a:pt x="1116" y="1044"/>
                  </a:lnTo>
                  <a:lnTo>
                    <a:pt x="1116" y="1041"/>
                  </a:lnTo>
                  <a:lnTo>
                    <a:pt x="1114" y="1041"/>
                  </a:lnTo>
                  <a:lnTo>
                    <a:pt x="1114" y="1039"/>
                  </a:lnTo>
                  <a:lnTo>
                    <a:pt x="1111" y="1037"/>
                  </a:lnTo>
                  <a:lnTo>
                    <a:pt x="1116" y="1037"/>
                  </a:lnTo>
                  <a:lnTo>
                    <a:pt x="1116" y="1035"/>
                  </a:lnTo>
                  <a:lnTo>
                    <a:pt x="1114" y="1035"/>
                  </a:lnTo>
                  <a:lnTo>
                    <a:pt x="1114" y="1032"/>
                  </a:lnTo>
                  <a:lnTo>
                    <a:pt x="1111" y="1031"/>
                  </a:lnTo>
                  <a:lnTo>
                    <a:pt x="1114" y="1031"/>
                  </a:lnTo>
                  <a:lnTo>
                    <a:pt x="1114" y="1028"/>
                  </a:lnTo>
                  <a:lnTo>
                    <a:pt x="1114" y="1027"/>
                  </a:lnTo>
                  <a:lnTo>
                    <a:pt x="1116" y="1028"/>
                  </a:lnTo>
                  <a:lnTo>
                    <a:pt x="1118" y="1027"/>
                  </a:lnTo>
                  <a:lnTo>
                    <a:pt x="1118" y="1020"/>
                  </a:lnTo>
                  <a:lnTo>
                    <a:pt x="1116" y="1018"/>
                  </a:lnTo>
                  <a:lnTo>
                    <a:pt x="1122" y="1014"/>
                  </a:lnTo>
                  <a:lnTo>
                    <a:pt x="1121" y="1014"/>
                  </a:lnTo>
                  <a:lnTo>
                    <a:pt x="1121" y="1010"/>
                  </a:lnTo>
                  <a:lnTo>
                    <a:pt x="1121" y="1011"/>
                  </a:lnTo>
                  <a:lnTo>
                    <a:pt x="1125" y="1014"/>
                  </a:lnTo>
                  <a:lnTo>
                    <a:pt x="1125" y="1015"/>
                  </a:lnTo>
                  <a:lnTo>
                    <a:pt x="1126" y="1015"/>
                  </a:lnTo>
                  <a:lnTo>
                    <a:pt x="1126" y="1018"/>
                  </a:lnTo>
                  <a:lnTo>
                    <a:pt x="1133" y="1015"/>
                  </a:lnTo>
                  <a:lnTo>
                    <a:pt x="1135" y="1020"/>
                  </a:lnTo>
                  <a:lnTo>
                    <a:pt x="1138" y="1018"/>
                  </a:lnTo>
                  <a:lnTo>
                    <a:pt x="1135" y="1015"/>
                  </a:lnTo>
                  <a:lnTo>
                    <a:pt x="1139" y="1015"/>
                  </a:lnTo>
                  <a:lnTo>
                    <a:pt x="1139" y="1018"/>
                  </a:lnTo>
                  <a:lnTo>
                    <a:pt x="1142" y="1015"/>
                  </a:lnTo>
                  <a:lnTo>
                    <a:pt x="1138" y="1011"/>
                  </a:lnTo>
                  <a:lnTo>
                    <a:pt x="1139" y="1011"/>
                  </a:lnTo>
                  <a:lnTo>
                    <a:pt x="1139" y="1010"/>
                  </a:lnTo>
                  <a:lnTo>
                    <a:pt x="1142" y="1010"/>
                  </a:lnTo>
                  <a:lnTo>
                    <a:pt x="1143" y="1007"/>
                  </a:lnTo>
                  <a:lnTo>
                    <a:pt x="1148" y="1010"/>
                  </a:lnTo>
                  <a:lnTo>
                    <a:pt x="1148" y="1007"/>
                  </a:lnTo>
                  <a:lnTo>
                    <a:pt x="1146" y="1003"/>
                  </a:lnTo>
                  <a:lnTo>
                    <a:pt x="1148" y="1000"/>
                  </a:lnTo>
                  <a:lnTo>
                    <a:pt x="1148" y="998"/>
                  </a:lnTo>
                  <a:lnTo>
                    <a:pt x="1146" y="996"/>
                  </a:lnTo>
                  <a:lnTo>
                    <a:pt x="1143" y="996"/>
                  </a:lnTo>
                  <a:lnTo>
                    <a:pt x="1143" y="994"/>
                  </a:lnTo>
                  <a:lnTo>
                    <a:pt x="1150" y="991"/>
                  </a:lnTo>
                  <a:lnTo>
                    <a:pt x="1150" y="990"/>
                  </a:lnTo>
                  <a:lnTo>
                    <a:pt x="1148" y="987"/>
                  </a:lnTo>
                  <a:lnTo>
                    <a:pt x="1152" y="987"/>
                  </a:lnTo>
                  <a:lnTo>
                    <a:pt x="1152" y="986"/>
                  </a:lnTo>
                  <a:lnTo>
                    <a:pt x="1152" y="983"/>
                  </a:lnTo>
                  <a:lnTo>
                    <a:pt x="1156" y="983"/>
                  </a:lnTo>
                  <a:lnTo>
                    <a:pt x="1159" y="986"/>
                  </a:lnTo>
                  <a:lnTo>
                    <a:pt x="1160" y="983"/>
                  </a:lnTo>
                  <a:lnTo>
                    <a:pt x="1159" y="981"/>
                  </a:lnTo>
                  <a:lnTo>
                    <a:pt x="1160" y="981"/>
                  </a:lnTo>
                  <a:lnTo>
                    <a:pt x="1159" y="977"/>
                  </a:lnTo>
                  <a:lnTo>
                    <a:pt x="1160" y="974"/>
                  </a:lnTo>
                  <a:lnTo>
                    <a:pt x="1163" y="974"/>
                  </a:lnTo>
                  <a:lnTo>
                    <a:pt x="1167" y="974"/>
                  </a:lnTo>
                  <a:lnTo>
                    <a:pt x="1167" y="973"/>
                  </a:lnTo>
                  <a:lnTo>
                    <a:pt x="1167" y="970"/>
                  </a:lnTo>
                  <a:lnTo>
                    <a:pt x="1169" y="969"/>
                  </a:lnTo>
                  <a:lnTo>
                    <a:pt x="1169" y="970"/>
                  </a:lnTo>
                  <a:lnTo>
                    <a:pt x="1172" y="970"/>
                  </a:lnTo>
                  <a:lnTo>
                    <a:pt x="1172" y="969"/>
                  </a:lnTo>
                  <a:lnTo>
                    <a:pt x="1169" y="966"/>
                  </a:lnTo>
                  <a:lnTo>
                    <a:pt x="1167" y="964"/>
                  </a:lnTo>
                  <a:lnTo>
                    <a:pt x="1169" y="964"/>
                  </a:lnTo>
                  <a:lnTo>
                    <a:pt x="1172" y="964"/>
                  </a:lnTo>
                  <a:lnTo>
                    <a:pt x="1174" y="964"/>
                  </a:lnTo>
                  <a:lnTo>
                    <a:pt x="1169" y="962"/>
                  </a:lnTo>
                  <a:lnTo>
                    <a:pt x="1172" y="960"/>
                  </a:lnTo>
                  <a:lnTo>
                    <a:pt x="1169" y="957"/>
                  </a:lnTo>
                  <a:lnTo>
                    <a:pt x="1176" y="957"/>
                  </a:lnTo>
                  <a:lnTo>
                    <a:pt x="1179" y="956"/>
                  </a:lnTo>
                  <a:lnTo>
                    <a:pt x="1176" y="953"/>
                  </a:lnTo>
                  <a:lnTo>
                    <a:pt x="1179" y="952"/>
                  </a:lnTo>
                  <a:lnTo>
                    <a:pt x="1179" y="953"/>
                  </a:lnTo>
                  <a:lnTo>
                    <a:pt x="1183" y="952"/>
                  </a:lnTo>
                  <a:lnTo>
                    <a:pt x="1184" y="956"/>
                  </a:lnTo>
                  <a:lnTo>
                    <a:pt x="1187" y="953"/>
                  </a:lnTo>
                  <a:lnTo>
                    <a:pt x="1184" y="952"/>
                  </a:lnTo>
                  <a:lnTo>
                    <a:pt x="1189" y="949"/>
                  </a:lnTo>
                  <a:lnTo>
                    <a:pt x="1193" y="952"/>
                  </a:lnTo>
                  <a:lnTo>
                    <a:pt x="1191" y="947"/>
                  </a:lnTo>
                  <a:lnTo>
                    <a:pt x="1193" y="945"/>
                  </a:lnTo>
                  <a:lnTo>
                    <a:pt x="1193" y="942"/>
                  </a:lnTo>
                  <a:lnTo>
                    <a:pt x="1196" y="942"/>
                  </a:lnTo>
                  <a:lnTo>
                    <a:pt x="1193" y="940"/>
                  </a:lnTo>
                  <a:lnTo>
                    <a:pt x="1196" y="936"/>
                  </a:lnTo>
                  <a:lnTo>
                    <a:pt x="1197" y="940"/>
                  </a:lnTo>
                  <a:lnTo>
                    <a:pt x="1197" y="933"/>
                  </a:lnTo>
                  <a:lnTo>
                    <a:pt x="1200" y="936"/>
                  </a:lnTo>
                  <a:lnTo>
                    <a:pt x="1200" y="933"/>
                  </a:lnTo>
                  <a:lnTo>
                    <a:pt x="1201" y="936"/>
                  </a:lnTo>
                  <a:lnTo>
                    <a:pt x="1204" y="936"/>
                  </a:lnTo>
                  <a:lnTo>
                    <a:pt x="1204" y="929"/>
                  </a:lnTo>
                  <a:lnTo>
                    <a:pt x="1204" y="932"/>
                  </a:lnTo>
                  <a:lnTo>
                    <a:pt x="1206" y="929"/>
                  </a:lnTo>
                  <a:lnTo>
                    <a:pt x="1208" y="932"/>
                  </a:lnTo>
                  <a:lnTo>
                    <a:pt x="1210" y="932"/>
                  </a:lnTo>
                  <a:lnTo>
                    <a:pt x="1208" y="932"/>
                  </a:lnTo>
                  <a:lnTo>
                    <a:pt x="1208" y="929"/>
                  </a:lnTo>
                  <a:lnTo>
                    <a:pt x="1210" y="929"/>
                  </a:lnTo>
                  <a:lnTo>
                    <a:pt x="1210" y="928"/>
                  </a:lnTo>
                  <a:lnTo>
                    <a:pt x="1217" y="929"/>
                  </a:lnTo>
                  <a:lnTo>
                    <a:pt x="1214" y="928"/>
                  </a:lnTo>
                  <a:lnTo>
                    <a:pt x="1217" y="925"/>
                  </a:lnTo>
                  <a:lnTo>
                    <a:pt x="1218" y="928"/>
                  </a:lnTo>
                  <a:lnTo>
                    <a:pt x="1221" y="925"/>
                  </a:lnTo>
                  <a:lnTo>
                    <a:pt x="1218" y="925"/>
                  </a:lnTo>
                  <a:lnTo>
                    <a:pt x="1218" y="923"/>
                  </a:lnTo>
                  <a:lnTo>
                    <a:pt x="1221" y="923"/>
                  </a:lnTo>
                  <a:lnTo>
                    <a:pt x="1223" y="921"/>
                  </a:lnTo>
                  <a:lnTo>
                    <a:pt x="1223" y="923"/>
                  </a:lnTo>
                  <a:lnTo>
                    <a:pt x="1225" y="921"/>
                  </a:lnTo>
                  <a:lnTo>
                    <a:pt x="1223" y="921"/>
                  </a:lnTo>
                  <a:lnTo>
                    <a:pt x="1223" y="915"/>
                  </a:lnTo>
                  <a:lnTo>
                    <a:pt x="1225" y="915"/>
                  </a:lnTo>
                  <a:lnTo>
                    <a:pt x="1225" y="916"/>
                  </a:lnTo>
                  <a:lnTo>
                    <a:pt x="1230" y="919"/>
                  </a:lnTo>
                  <a:lnTo>
                    <a:pt x="1228" y="916"/>
                  </a:lnTo>
                  <a:lnTo>
                    <a:pt x="1230" y="916"/>
                  </a:lnTo>
                  <a:lnTo>
                    <a:pt x="1230" y="915"/>
                  </a:lnTo>
                  <a:lnTo>
                    <a:pt x="1232" y="912"/>
                  </a:lnTo>
                  <a:lnTo>
                    <a:pt x="1232" y="915"/>
                  </a:lnTo>
                  <a:lnTo>
                    <a:pt x="1232" y="912"/>
                  </a:lnTo>
                  <a:lnTo>
                    <a:pt x="1234" y="915"/>
                  </a:lnTo>
                  <a:lnTo>
                    <a:pt x="1234" y="912"/>
                  </a:lnTo>
                  <a:lnTo>
                    <a:pt x="1237" y="912"/>
                  </a:lnTo>
                  <a:lnTo>
                    <a:pt x="1234" y="911"/>
                  </a:lnTo>
                  <a:lnTo>
                    <a:pt x="1237" y="911"/>
                  </a:lnTo>
                  <a:lnTo>
                    <a:pt x="1238" y="911"/>
                  </a:lnTo>
                  <a:lnTo>
                    <a:pt x="1237" y="908"/>
                  </a:lnTo>
                  <a:lnTo>
                    <a:pt x="1241" y="906"/>
                  </a:lnTo>
                  <a:lnTo>
                    <a:pt x="1241" y="904"/>
                  </a:lnTo>
                  <a:lnTo>
                    <a:pt x="1237" y="906"/>
                  </a:lnTo>
                  <a:lnTo>
                    <a:pt x="1237" y="904"/>
                  </a:lnTo>
                  <a:lnTo>
                    <a:pt x="1238" y="904"/>
                  </a:lnTo>
                  <a:lnTo>
                    <a:pt x="1238" y="902"/>
                  </a:lnTo>
                  <a:lnTo>
                    <a:pt x="1234" y="902"/>
                  </a:lnTo>
                  <a:lnTo>
                    <a:pt x="1241" y="899"/>
                  </a:lnTo>
                  <a:lnTo>
                    <a:pt x="1242" y="898"/>
                  </a:lnTo>
                  <a:lnTo>
                    <a:pt x="1241" y="895"/>
                  </a:lnTo>
                  <a:lnTo>
                    <a:pt x="1237" y="894"/>
                  </a:lnTo>
                  <a:lnTo>
                    <a:pt x="1237" y="891"/>
                  </a:lnTo>
                  <a:lnTo>
                    <a:pt x="1234" y="894"/>
                  </a:lnTo>
                  <a:lnTo>
                    <a:pt x="1232" y="891"/>
                  </a:lnTo>
                  <a:lnTo>
                    <a:pt x="1234" y="889"/>
                  </a:lnTo>
                  <a:lnTo>
                    <a:pt x="1230" y="887"/>
                  </a:lnTo>
                  <a:lnTo>
                    <a:pt x="1232" y="884"/>
                  </a:lnTo>
                  <a:lnTo>
                    <a:pt x="1230" y="882"/>
                  </a:lnTo>
                  <a:lnTo>
                    <a:pt x="1228" y="884"/>
                  </a:lnTo>
                  <a:lnTo>
                    <a:pt x="1228" y="882"/>
                  </a:lnTo>
                  <a:lnTo>
                    <a:pt x="1225" y="880"/>
                  </a:lnTo>
                  <a:lnTo>
                    <a:pt x="1232" y="878"/>
                  </a:lnTo>
                  <a:lnTo>
                    <a:pt x="1230" y="875"/>
                  </a:lnTo>
                  <a:lnTo>
                    <a:pt x="1228" y="875"/>
                  </a:lnTo>
                  <a:lnTo>
                    <a:pt x="1225" y="871"/>
                  </a:lnTo>
                  <a:lnTo>
                    <a:pt x="1223" y="871"/>
                  </a:lnTo>
                  <a:lnTo>
                    <a:pt x="1218" y="874"/>
                  </a:lnTo>
                  <a:lnTo>
                    <a:pt x="1221" y="870"/>
                  </a:lnTo>
                  <a:lnTo>
                    <a:pt x="1218" y="870"/>
                  </a:lnTo>
                  <a:lnTo>
                    <a:pt x="1217" y="867"/>
                  </a:lnTo>
                  <a:lnTo>
                    <a:pt x="1218" y="867"/>
                  </a:lnTo>
                  <a:lnTo>
                    <a:pt x="1221" y="865"/>
                  </a:lnTo>
                  <a:lnTo>
                    <a:pt x="1218" y="865"/>
                  </a:lnTo>
                  <a:lnTo>
                    <a:pt x="1218" y="863"/>
                  </a:lnTo>
                  <a:lnTo>
                    <a:pt x="1217" y="863"/>
                  </a:lnTo>
                  <a:lnTo>
                    <a:pt x="1214" y="858"/>
                  </a:lnTo>
                  <a:lnTo>
                    <a:pt x="1218" y="858"/>
                  </a:lnTo>
                  <a:lnTo>
                    <a:pt x="1218" y="857"/>
                  </a:lnTo>
                  <a:lnTo>
                    <a:pt x="1217" y="850"/>
                  </a:lnTo>
                  <a:lnTo>
                    <a:pt x="1221" y="846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7" y="844"/>
                  </a:lnTo>
                  <a:lnTo>
                    <a:pt x="1213" y="841"/>
                  </a:lnTo>
                  <a:lnTo>
                    <a:pt x="1213" y="840"/>
                  </a:lnTo>
                  <a:lnTo>
                    <a:pt x="1213" y="837"/>
                  </a:lnTo>
                  <a:lnTo>
                    <a:pt x="1213" y="836"/>
                  </a:lnTo>
                  <a:lnTo>
                    <a:pt x="1213" y="833"/>
                  </a:lnTo>
                  <a:lnTo>
                    <a:pt x="1213" y="831"/>
                  </a:lnTo>
                  <a:lnTo>
                    <a:pt x="1208" y="831"/>
                  </a:lnTo>
                  <a:lnTo>
                    <a:pt x="1208" y="826"/>
                  </a:lnTo>
                  <a:lnTo>
                    <a:pt x="1210" y="826"/>
                  </a:lnTo>
                  <a:lnTo>
                    <a:pt x="1208" y="826"/>
                  </a:lnTo>
                  <a:lnTo>
                    <a:pt x="1206" y="824"/>
                  </a:lnTo>
                  <a:lnTo>
                    <a:pt x="1208" y="820"/>
                  </a:lnTo>
                  <a:lnTo>
                    <a:pt x="1210" y="817"/>
                  </a:lnTo>
                  <a:lnTo>
                    <a:pt x="1208" y="816"/>
                  </a:lnTo>
                  <a:lnTo>
                    <a:pt x="1210" y="816"/>
                  </a:lnTo>
                  <a:lnTo>
                    <a:pt x="1210" y="813"/>
                  </a:lnTo>
                  <a:lnTo>
                    <a:pt x="1210" y="809"/>
                  </a:lnTo>
                  <a:lnTo>
                    <a:pt x="1206" y="807"/>
                  </a:lnTo>
                  <a:lnTo>
                    <a:pt x="1204" y="807"/>
                  </a:lnTo>
                  <a:lnTo>
                    <a:pt x="1201" y="807"/>
                  </a:lnTo>
                  <a:lnTo>
                    <a:pt x="1204" y="805"/>
                  </a:lnTo>
                  <a:lnTo>
                    <a:pt x="1204" y="799"/>
                  </a:lnTo>
                  <a:lnTo>
                    <a:pt x="1201" y="800"/>
                  </a:lnTo>
                  <a:lnTo>
                    <a:pt x="1200" y="799"/>
                  </a:lnTo>
                  <a:lnTo>
                    <a:pt x="1204" y="796"/>
                  </a:lnTo>
                  <a:lnTo>
                    <a:pt x="1201" y="795"/>
                  </a:lnTo>
                  <a:lnTo>
                    <a:pt x="1200" y="795"/>
                  </a:lnTo>
                  <a:lnTo>
                    <a:pt x="1201" y="795"/>
                  </a:lnTo>
                  <a:lnTo>
                    <a:pt x="1200" y="790"/>
                  </a:lnTo>
                  <a:lnTo>
                    <a:pt x="1197" y="792"/>
                  </a:lnTo>
                  <a:lnTo>
                    <a:pt x="1196" y="795"/>
                  </a:lnTo>
                  <a:lnTo>
                    <a:pt x="1193" y="792"/>
                  </a:lnTo>
                  <a:lnTo>
                    <a:pt x="1193" y="788"/>
                  </a:lnTo>
                  <a:lnTo>
                    <a:pt x="1191" y="788"/>
                  </a:lnTo>
                  <a:lnTo>
                    <a:pt x="1191" y="786"/>
                  </a:lnTo>
                  <a:lnTo>
                    <a:pt x="1191" y="783"/>
                  </a:lnTo>
                  <a:lnTo>
                    <a:pt x="1189" y="786"/>
                  </a:lnTo>
                  <a:lnTo>
                    <a:pt x="1189" y="782"/>
                  </a:lnTo>
                  <a:lnTo>
                    <a:pt x="1187" y="782"/>
                  </a:lnTo>
                  <a:lnTo>
                    <a:pt x="1184" y="783"/>
                  </a:lnTo>
                  <a:lnTo>
                    <a:pt x="1184" y="782"/>
                  </a:lnTo>
                  <a:lnTo>
                    <a:pt x="1183" y="778"/>
                  </a:lnTo>
                  <a:lnTo>
                    <a:pt x="1180" y="779"/>
                  </a:lnTo>
                  <a:lnTo>
                    <a:pt x="1183" y="775"/>
                  </a:lnTo>
                  <a:lnTo>
                    <a:pt x="1180" y="772"/>
                  </a:lnTo>
                  <a:lnTo>
                    <a:pt x="1180" y="775"/>
                  </a:lnTo>
                  <a:lnTo>
                    <a:pt x="1176" y="779"/>
                  </a:lnTo>
                  <a:lnTo>
                    <a:pt x="1174" y="778"/>
                  </a:lnTo>
                  <a:lnTo>
                    <a:pt x="1176" y="775"/>
                  </a:lnTo>
                  <a:lnTo>
                    <a:pt x="1174" y="772"/>
                  </a:lnTo>
                  <a:lnTo>
                    <a:pt x="1176" y="772"/>
                  </a:lnTo>
                  <a:lnTo>
                    <a:pt x="1174" y="772"/>
                  </a:lnTo>
                  <a:lnTo>
                    <a:pt x="1174" y="771"/>
                  </a:lnTo>
                  <a:lnTo>
                    <a:pt x="1169" y="771"/>
                  </a:lnTo>
                  <a:lnTo>
                    <a:pt x="1169" y="768"/>
                  </a:lnTo>
                  <a:lnTo>
                    <a:pt x="1165" y="771"/>
                  </a:lnTo>
                  <a:lnTo>
                    <a:pt x="1165" y="772"/>
                  </a:lnTo>
                  <a:lnTo>
                    <a:pt x="1163" y="772"/>
                  </a:lnTo>
                  <a:lnTo>
                    <a:pt x="1163" y="771"/>
                  </a:lnTo>
                  <a:lnTo>
                    <a:pt x="1163" y="766"/>
                  </a:lnTo>
                  <a:lnTo>
                    <a:pt x="1159" y="766"/>
                  </a:lnTo>
                  <a:lnTo>
                    <a:pt x="1159" y="768"/>
                  </a:lnTo>
                  <a:lnTo>
                    <a:pt x="1156" y="766"/>
                  </a:lnTo>
                  <a:lnTo>
                    <a:pt x="1156" y="764"/>
                  </a:lnTo>
                  <a:lnTo>
                    <a:pt x="1155" y="764"/>
                  </a:lnTo>
                  <a:lnTo>
                    <a:pt x="1150" y="764"/>
                  </a:lnTo>
                  <a:lnTo>
                    <a:pt x="1152" y="762"/>
                  </a:lnTo>
                  <a:lnTo>
                    <a:pt x="1150" y="762"/>
                  </a:lnTo>
                  <a:lnTo>
                    <a:pt x="1152" y="759"/>
                  </a:lnTo>
                  <a:lnTo>
                    <a:pt x="1150" y="759"/>
                  </a:lnTo>
                  <a:lnTo>
                    <a:pt x="1152" y="758"/>
                  </a:lnTo>
                  <a:lnTo>
                    <a:pt x="1150" y="755"/>
                  </a:lnTo>
                  <a:lnTo>
                    <a:pt x="1148" y="758"/>
                  </a:lnTo>
                  <a:lnTo>
                    <a:pt x="1146" y="755"/>
                  </a:lnTo>
                  <a:lnTo>
                    <a:pt x="1146" y="758"/>
                  </a:lnTo>
                  <a:lnTo>
                    <a:pt x="1143" y="755"/>
                  </a:lnTo>
                  <a:lnTo>
                    <a:pt x="1146" y="754"/>
                  </a:lnTo>
                  <a:lnTo>
                    <a:pt x="1142" y="754"/>
                  </a:lnTo>
                  <a:lnTo>
                    <a:pt x="1142" y="749"/>
                  </a:lnTo>
                  <a:lnTo>
                    <a:pt x="1139" y="745"/>
                  </a:lnTo>
                  <a:lnTo>
                    <a:pt x="1138" y="742"/>
                  </a:lnTo>
                  <a:lnTo>
                    <a:pt x="1138" y="741"/>
                  </a:lnTo>
                  <a:lnTo>
                    <a:pt x="1138" y="737"/>
                  </a:lnTo>
                  <a:lnTo>
                    <a:pt x="1138" y="730"/>
                  </a:lnTo>
                  <a:lnTo>
                    <a:pt x="1139" y="728"/>
                  </a:lnTo>
                  <a:lnTo>
                    <a:pt x="1142" y="724"/>
                  </a:lnTo>
                  <a:lnTo>
                    <a:pt x="1146" y="721"/>
                  </a:lnTo>
                  <a:lnTo>
                    <a:pt x="1148" y="714"/>
                  </a:lnTo>
                  <a:lnTo>
                    <a:pt x="1146" y="706"/>
                  </a:lnTo>
                  <a:lnTo>
                    <a:pt x="1148" y="704"/>
                  </a:lnTo>
                  <a:lnTo>
                    <a:pt x="1150" y="701"/>
                  </a:lnTo>
                  <a:lnTo>
                    <a:pt x="1155" y="700"/>
                  </a:lnTo>
                  <a:lnTo>
                    <a:pt x="1160" y="689"/>
                  </a:lnTo>
                  <a:lnTo>
                    <a:pt x="1163" y="684"/>
                  </a:lnTo>
                  <a:lnTo>
                    <a:pt x="1165" y="684"/>
                  </a:lnTo>
                  <a:lnTo>
                    <a:pt x="1167" y="679"/>
                  </a:lnTo>
                  <a:lnTo>
                    <a:pt x="1169" y="676"/>
                  </a:lnTo>
                  <a:lnTo>
                    <a:pt x="1169" y="672"/>
                  </a:lnTo>
                  <a:lnTo>
                    <a:pt x="1172" y="670"/>
                  </a:lnTo>
                  <a:lnTo>
                    <a:pt x="1169" y="667"/>
                  </a:lnTo>
                  <a:lnTo>
                    <a:pt x="1172" y="663"/>
                  </a:lnTo>
                  <a:lnTo>
                    <a:pt x="1176" y="662"/>
                  </a:lnTo>
                  <a:lnTo>
                    <a:pt x="1176" y="659"/>
                  </a:lnTo>
                  <a:lnTo>
                    <a:pt x="1179" y="659"/>
                  </a:lnTo>
                  <a:lnTo>
                    <a:pt x="1180" y="652"/>
                  </a:lnTo>
                  <a:lnTo>
                    <a:pt x="1179" y="646"/>
                  </a:lnTo>
                  <a:lnTo>
                    <a:pt x="1180" y="646"/>
                  </a:lnTo>
                  <a:lnTo>
                    <a:pt x="1179" y="643"/>
                  </a:lnTo>
                  <a:lnTo>
                    <a:pt x="1176" y="642"/>
                  </a:lnTo>
                  <a:lnTo>
                    <a:pt x="1179" y="642"/>
                  </a:lnTo>
                  <a:lnTo>
                    <a:pt x="1176" y="638"/>
                  </a:lnTo>
                  <a:lnTo>
                    <a:pt x="1174" y="638"/>
                  </a:lnTo>
                  <a:lnTo>
                    <a:pt x="1176" y="635"/>
                  </a:lnTo>
                  <a:lnTo>
                    <a:pt x="1176" y="634"/>
                  </a:lnTo>
                  <a:lnTo>
                    <a:pt x="1174" y="631"/>
                  </a:lnTo>
                  <a:lnTo>
                    <a:pt x="1172" y="631"/>
                  </a:lnTo>
                  <a:lnTo>
                    <a:pt x="1174" y="629"/>
                  </a:lnTo>
                  <a:lnTo>
                    <a:pt x="1172" y="626"/>
                  </a:lnTo>
                  <a:lnTo>
                    <a:pt x="1174" y="625"/>
                  </a:lnTo>
                  <a:lnTo>
                    <a:pt x="1172" y="625"/>
                  </a:lnTo>
                  <a:lnTo>
                    <a:pt x="1172" y="622"/>
                  </a:lnTo>
                  <a:lnTo>
                    <a:pt x="1169" y="621"/>
                  </a:lnTo>
                  <a:lnTo>
                    <a:pt x="1174" y="618"/>
                  </a:lnTo>
                  <a:lnTo>
                    <a:pt x="1174" y="617"/>
                  </a:lnTo>
                  <a:lnTo>
                    <a:pt x="1176" y="617"/>
                  </a:lnTo>
                  <a:lnTo>
                    <a:pt x="1174" y="614"/>
                  </a:lnTo>
                  <a:lnTo>
                    <a:pt x="1176" y="612"/>
                  </a:lnTo>
                  <a:lnTo>
                    <a:pt x="1176" y="609"/>
                  </a:lnTo>
                  <a:lnTo>
                    <a:pt x="1176" y="608"/>
                  </a:lnTo>
                  <a:lnTo>
                    <a:pt x="1176" y="605"/>
                  </a:lnTo>
                  <a:lnTo>
                    <a:pt x="1179" y="608"/>
                  </a:lnTo>
                  <a:lnTo>
                    <a:pt x="1179" y="605"/>
                  </a:lnTo>
                  <a:lnTo>
                    <a:pt x="1180" y="605"/>
                  </a:lnTo>
                  <a:lnTo>
                    <a:pt x="1180" y="608"/>
                  </a:lnTo>
                  <a:lnTo>
                    <a:pt x="1183" y="605"/>
                  </a:lnTo>
                  <a:lnTo>
                    <a:pt x="1183" y="602"/>
                  </a:lnTo>
                  <a:lnTo>
                    <a:pt x="1184" y="602"/>
                  </a:lnTo>
                  <a:lnTo>
                    <a:pt x="1184" y="601"/>
                  </a:lnTo>
                  <a:lnTo>
                    <a:pt x="1183" y="598"/>
                  </a:lnTo>
                  <a:lnTo>
                    <a:pt x="1184" y="597"/>
                  </a:lnTo>
                  <a:lnTo>
                    <a:pt x="1184" y="594"/>
                  </a:lnTo>
                  <a:lnTo>
                    <a:pt x="1184" y="592"/>
                  </a:lnTo>
                  <a:lnTo>
                    <a:pt x="1184" y="590"/>
                  </a:lnTo>
                  <a:lnTo>
                    <a:pt x="1183" y="590"/>
                  </a:lnTo>
                  <a:lnTo>
                    <a:pt x="1184" y="588"/>
                  </a:lnTo>
                  <a:lnTo>
                    <a:pt x="1183" y="588"/>
                  </a:lnTo>
                  <a:lnTo>
                    <a:pt x="1187" y="585"/>
                  </a:lnTo>
                  <a:lnTo>
                    <a:pt x="1187" y="581"/>
                  </a:lnTo>
                  <a:lnTo>
                    <a:pt x="1187" y="584"/>
                  </a:lnTo>
                  <a:lnTo>
                    <a:pt x="1187" y="581"/>
                  </a:lnTo>
                  <a:lnTo>
                    <a:pt x="1189" y="581"/>
                  </a:lnTo>
                  <a:lnTo>
                    <a:pt x="1191" y="581"/>
                  </a:lnTo>
                  <a:lnTo>
                    <a:pt x="1191" y="580"/>
                  </a:lnTo>
                  <a:lnTo>
                    <a:pt x="1193" y="581"/>
                  </a:lnTo>
                  <a:lnTo>
                    <a:pt x="1193" y="580"/>
                  </a:lnTo>
                  <a:lnTo>
                    <a:pt x="1193" y="581"/>
                  </a:lnTo>
                  <a:lnTo>
                    <a:pt x="1200" y="581"/>
                  </a:lnTo>
                  <a:lnTo>
                    <a:pt x="1201" y="584"/>
                  </a:lnTo>
                  <a:lnTo>
                    <a:pt x="1206" y="581"/>
                  </a:lnTo>
                  <a:lnTo>
                    <a:pt x="1208" y="581"/>
                  </a:lnTo>
                  <a:lnTo>
                    <a:pt x="1210" y="581"/>
                  </a:lnTo>
                  <a:lnTo>
                    <a:pt x="1213" y="581"/>
                  </a:lnTo>
                  <a:lnTo>
                    <a:pt x="1213" y="580"/>
                  </a:lnTo>
                  <a:lnTo>
                    <a:pt x="1214" y="577"/>
                  </a:lnTo>
                  <a:lnTo>
                    <a:pt x="1217" y="576"/>
                  </a:lnTo>
                  <a:lnTo>
                    <a:pt x="1217" y="573"/>
                  </a:lnTo>
                  <a:lnTo>
                    <a:pt x="1218" y="573"/>
                  </a:lnTo>
                  <a:lnTo>
                    <a:pt x="1218" y="571"/>
                  </a:lnTo>
                  <a:lnTo>
                    <a:pt x="1221" y="571"/>
                  </a:lnTo>
                  <a:lnTo>
                    <a:pt x="1223" y="571"/>
                  </a:lnTo>
                  <a:lnTo>
                    <a:pt x="1223" y="568"/>
                  </a:lnTo>
                  <a:lnTo>
                    <a:pt x="1223" y="567"/>
                  </a:lnTo>
                  <a:lnTo>
                    <a:pt x="1225" y="568"/>
                  </a:lnTo>
                  <a:lnTo>
                    <a:pt x="1228" y="568"/>
                  </a:lnTo>
                  <a:lnTo>
                    <a:pt x="1230" y="567"/>
                  </a:lnTo>
                  <a:lnTo>
                    <a:pt x="1228" y="567"/>
                  </a:lnTo>
                  <a:lnTo>
                    <a:pt x="1230" y="567"/>
                  </a:lnTo>
                  <a:lnTo>
                    <a:pt x="1228" y="564"/>
                  </a:lnTo>
                  <a:lnTo>
                    <a:pt x="1230" y="564"/>
                  </a:lnTo>
                  <a:lnTo>
                    <a:pt x="1228" y="564"/>
                  </a:lnTo>
                  <a:lnTo>
                    <a:pt x="1228" y="563"/>
                  </a:lnTo>
                  <a:lnTo>
                    <a:pt x="1230" y="563"/>
                  </a:lnTo>
                  <a:lnTo>
                    <a:pt x="1228" y="563"/>
                  </a:lnTo>
                  <a:lnTo>
                    <a:pt x="1230" y="559"/>
                  </a:lnTo>
                  <a:lnTo>
                    <a:pt x="1232" y="560"/>
                  </a:lnTo>
                  <a:lnTo>
                    <a:pt x="1232" y="559"/>
                  </a:lnTo>
                  <a:lnTo>
                    <a:pt x="1234" y="559"/>
                  </a:lnTo>
                  <a:lnTo>
                    <a:pt x="1234" y="556"/>
                  </a:lnTo>
                  <a:lnTo>
                    <a:pt x="1237" y="556"/>
                  </a:lnTo>
                  <a:lnTo>
                    <a:pt x="1238" y="554"/>
                  </a:lnTo>
                  <a:lnTo>
                    <a:pt x="1237" y="554"/>
                  </a:lnTo>
                  <a:lnTo>
                    <a:pt x="1238" y="554"/>
                  </a:lnTo>
                  <a:lnTo>
                    <a:pt x="1241" y="556"/>
                  </a:lnTo>
                  <a:lnTo>
                    <a:pt x="1238" y="560"/>
                  </a:lnTo>
                  <a:lnTo>
                    <a:pt x="1242" y="559"/>
                  </a:lnTo>
                  <a:lnTo>
                    <a:pt x="1247" y="563"/>
                  </a:lnTo>
                  <a:lnTo>
                    <a:pt x="1249" y="564"/>
                  </a:lnTo>
                  <a:lnTo>
                    <a:pt x="1251" y="563"/>
                  </a:lnTo>
                  <a:lnTo>
                    <a:pt x="1254" y="564"/>
                  </a:lnTo>
                  <a:lnTo>
                    <a:pt x="1255" y="563"/>
                  </a:lnTo>
                  <a:lnTo>
                    <a:pt x="1264" y="556"/>
                  </a:lnTo>
                  <a:lnTo>
                    <a:pt x="1295" y="550"/>
                  </a:lnTo>
                  <a:lnTo>
                    <a:pt x="1337" y="539"/>
                  </a:lnTo>
                  <a:lnTo>
                    <a:pt x="1341" y="539"/>
                  </a:lnTo>
                  <a:lnTo>
                    <a:pt x="1341" y="536"/>
                  </a:lnTo>
                  <a:lnTo>
                    <a:pt x="1344" y="535"/>
                  </a:lnTo>
                  <a:lnTo>
                    <a:pt x="1344" y="530"/>
                  </a:lnTo>
                  <a:lnTo>
                    <a:pt x="1337" y="519"/>
                  </a:lnTo>
                  <a:lnTo>
                    <a:pt x="1339" y="518"/>
                  </a:lnTo>
                  <a:lnTo>
                    <a:pt x="1337" y="515"/>
                  </a:lnTo>
                  <a:lnTo>
                    <a:pt x="1341" y="506"/>
                  </a:lnTo>
                  <a:lnTo>
                    <a:pt x="1337" y="496"/>
                  </a:lnTo>
                  <a:lnTo>
                    <a:pt x="1337" y="489"/>
                  </a:lnTo>
                  <a:lnTo>
                    <a:pt x="1330" y="482"/>
                  </a:lnTo>
                  <a:lnTo>
                    <a:pt x="1326" y="474"/>
                  </a:lnTo>
                  <a:lnTo>
                    <a:pt x="1329" y="464"/>
                  </a:lnTo>
                  <a:lnTo>
                    <a:pt x="1326" y="460"/>
                  </a:lnTo>
                  <a:lnTo>
                    <a:pt x="1329" y="455"/>
                  </a:lnTo>
                  <a:lnTo>
                    <a:pt x="1329" y="452"/>
                  </a:lnTo>
                  <a:lnTo>
                    <a:pt x="1320" y="451"/>
                  </a:lnTo>
                  <a:lnTo>
                    <a:pt x="1320" y="448"/>
                  </a:lnTo>
                  <a:lnTo>
                    <a:pt x="1317" y="448"/>
                  </a:lnTo>
                  <a:lnTo>
                    <a:pt x="1313" y="444"/>
                  </a:lnTo>
                  <a:lnTo>
                    <a:pt x="1307" y="443"/>
                  </a:lnTo>
                  <a:lnTo>
                    <a:pt x="1299" y="436"/>
                  </a:lnTo>
                  <a:lnTo>
                    <a:pt x="1299" y="431"/>
                  </a:lnTo>
                  <a:lnTo>
                    <a:pt x="1299" y="420"/>
                  </a:lnTo>
                  <a:lnTo>
                    <a:pt x="1303" y="407"/>
                  </a:lnTo>
                  <a:lnTo>
                    <a:pt x="1303" y="394"/>
                  </a:lnTo>
                  <a:lnTo>
                    <a:pt x="1309" y="386"/>
                  </a:lnTo>
                  <a:lnTo>
                    <a:pt x="1313" y="382"/>
                  </a:lnTo>
                  <a:lnTo>
                    <a:pt x="1317" y="380"/>
                  </a:lnTo>
                  <a:lnTo>
                    <a:pt x="1324" y="378"/>
                  </a:lnTo>
                  <a:lnTo>
                    <a:pt x="1329" y="373"/>
                  </a:lnTo>
                  <a:lnTo>
                    <a:pt x="1329" y="370"/>
                  </a:lnTo>
                  <a:lnTo>
                    <a:pt x="1322" y="369"/>
                  </a:lnTo>
                  <a:lnTo>
                    <a:pt x="1326" y="365"/>
                  </a:lnTo>
                  <a:lnTo>
                    <a:pt x="1330" y="365"/>
                  </a:lnTo>
                  <a:lnTo>
                    <a:pt x="1333" y="356"/>
                  </a:lnTo>
                  <a:lnTo>
                    <a:pt x="1322" y="344"/>
                  </a:lnTo>
                  <a:lnTo>
                    <a:pt x="1316" y="344"/>
                  </a:lnTo>
                  <a:lnTo>
                    <a:pt x="1316" y="328"/>
                  </a:lnTo>
                  <a:lnTo>
                    <a:pt x="1313" y="328"/>
                  </a:lnTo>
                  <a:lnTo>
                    <a:pt x="1312" y="328"/>
                  </a:lnTo>
                  <a:lnTo>
                    <a:pt x="1309" y="331"/>
                  </a:lnTo>
                  <a:lnTo>
                    <a:pt x="1305" y="335"/>
                  </a:lnTo>
                  <a:lnTo>
                    <a:pt x="1300" y="327"/>
                  </a:lnTo>
                  <a:lnTo>
                    <a:pt x="1303" y="324"/>
                  </a:lnTo>
                  <a:lnTo>
                    <a:pt x="1300" y="317"/>
                  </a:lnTo>
                  <a:lnTo>
                    <a:pt x="1307" y="308"/>
                  </a:lnTo>
                  <a:lnTo>
                    <a:pt x="1309" y="303"/>
                  </a:lnTo>
                  <a:lnTo>
                    <a:pt x="1313" y="294"/>
                  </a:lnTo>
                  <a:lnTo>
                    <a:pt x="1316" y="290"/>
                  </a:lnTo>
                  <a:lnTo>
                    <a:pt x="1317" y="287"/>
                  </a:lnTo>
                  <a:lnTo>
                    <a:pt x="1313" y="286"/>
                  </a:lnTo>
                  <a:lnTo>
                    <a:pt x="1313" y="281"/>
                  </a:lnTo>
                  <a:lnTo>
                    <a:pt x="1309" y="279"/>
                  </a:lnTo>
                  <a:lnTo>
                    <a:pt x="1305" y="274"/>
                  </a:lnTo>
                  <a:lnTo>
                    <a:pt x="1305" y="270"/>
                  </a:lnTo>
                  <a:lnTo>
                    <a:pt x="1307" y="269"/>
                  </a:lnTo>
                  <a:lnTo>
                    <a:pt x="1324" y="257"/>
                  </a:lnTo>
                  <a:lnTo>
                    <a:pt x="1326" y="253"/>
                  </a:lnTo>
                  <a:lnTo>
                    <a:pt x="1337" y="254"/>
                  </a:lnTo>
                  <a:lnTo>
                    <a:pt x="1350" y="257"/>
                  </a:lnTo>
                  <a:lnTo>
                    <a:pt x="1358" y="262"/>
                  </a:lnTo>
                  <a:lnTo>
                    <a:pt x="1367" y="263"/>
                  </a:lnTo>
                  <a:lnTo>
                    <a:pt x="1375" y="269"/>
                  </a:lnTo>
                  <a:lnTo>
                    <a:pt x="1382" y="270"/>
                  </a:lnTo>
                  <a:lnTo>
                    <a:pt x="1391" y="277"/>
                  </a:lnTo>
                  <a:lnTo>
                    <a:pt x="1395" y="279"/>
                  </a:lnTo>
                  <a:lnTo>
                    <a:pt x="1399" y="281"/>
                  </a:lnTo>
                  <a:lnTo>
                    <a:pt x="1406" y="279"/>
                  </a:lnTo>
                  <a:lnTo>
                    <a:pt x="1408" y="279"/>
                  </a:lnTo>
                  <a:lnTo>
                    <a:pt x="1412" y="277"/>
                  </a:lnTo>
                  <a:lnTo>
                    <a:pt x="1416" y="279"/>
                  </a:lnTo>
                  <a:lnTo>
                    <a:pt x="1421" y="274"/>
                  </a:lnTo>
                  <a:lnTo>
                    <a:pt x="1423" y="273"/>
                  </a:lnTo>
                  <a:lnTo>
                    <a:pt x="1425" y="273"/>
                  </a:lnTo>
                  <a:lnTo>
                    <a:pt x="1429" y="269"/>
                  </a:lnTo>
                  <a:lnTo>
                    <a:pt x="1432" y="269"/>
                  </a:lnTo>
                  <a:lnTo>
                    <a:pt x="1436" y="270"/>
                  </a:lnTo>
                  <a:lnTo>
                    <a:pt x="1438" y="269"/>
                  </a:lnTo>
                  <a:lnTo>
                    <a:pt x="1436" y="259"/>
                  </a:lnTo>
                  <a:lnTo>
                    <a:pt x="1433" y="257"/>
                  </a:lnTo>
                  <a:lnTo>
                    <a:pt x="1433" y="254"/>
                  </a:lnTo>
                  <a:lnTo>
                    <a:pt x="1429" y="253"/>
                  </a:lnTo>
                  <a:lnTo>
                    <a:pt x="1432" y="246"/>
                  </a:lnTo>
                  <a:lnTo>
                    <a:pt x="1433" y="245"/>
                  </a:lnTo>
                  <a:lnTo>
                    <a:pt x="1433" y="242"/>
                  </a:lnTo>
                  <a:lnTo>
                    <a:pt x="1433" y="240"/>
                  </a:lnTo>
                  <a:lnTo>
                    <a:pt x="1429" y="238"/>
                  </a:lnTo>
                  <a:lnTo>
                    <a:pt x="1428" y="236"/>
                  </a:lnTo>
                  <a:lnTo>
                    <a:pt x="1428" y="232"/>
                  </a:lnTo>
                  <a:lnTo>
                    <a:pt x="1425" y="228"/>
                  </a:lnTo>
                  <a:lnTo>
                    <a:pt x="1428" y="216"/>
                  </a:lnTo>
                  <a:lnTo>
                    <a:pt x="1429" y="212"/>
                  </a:lnTo>
                  <a:lnTo>
                    <a:pt x="1433" y="201"/>
                  </a:lnTo>
                  <a:lnTo>
                    <a:pt x="1429" y="195"/>
                  </a:lnTo>
                  <a:lnTo>
                    <a:pt x="1428" y="195"/>
                  </a:lnTo>
                  <a:lnTo>
                    <a:pt x="1421" y="192"/>
                  </a:lnTo>
                  <a:lnTo>
                    <a:pt x="1421" y="191"/>
                  </a:lnTo>
                  <a:lnTo>
                    <a:pt x="1421" y="188"/>
                  </a:lnTo>
                  <a:lnTo>
                    <a:pt x="1419" y="184"/>
                  </a:lnTo>
                  <a:lnTo>
                    <a:pt x="1419" y="180"/>
                  </a:lnTo>
                  <a:lnTo>
                    <a:pt x="1425" y="175"/>
                  </a:lnTo>
                  <a:lnTo>
                    <a:pt x="1425" y="170"/>
                  </a:lnTo>
                  <a:lnTo>
                    <a:pt x="1428" y="170"/>
                  </a:lnTo>
                  <a:lnTo>
                    <a:pt x="1433" y="167"/>
                  </a:lnTo>
                  <a:lnTo>
                    <a:pt x="1436" y="165"/>
                  </a:lnTo>
                  <a:lnTo>
                    <a:pt x="1438" y="163"/>
                  </a:lnTo>
                  <a:lnTo>
                    <a:pt x="1436" y="158"/>
                  </a:lnTo>
                  <a:lnTo>
                    <a:pt x="1438" y="154"/>
                  </a:lnTo>
                  <a:lnTo>
                    <a:pt x="1442" y="157"/>
                  </a:lnTo>
                  <a:lnTo>
                    <a:pt x="1449" y="154"/>
                  </a:lnTo>
                  <a:lnTo>
                    <a:pt x="1449" y="157"/>
                  </a:lnTo>
                  <a:lnTo>
                    <a:pt x="1450" y="163"/>
                  </a:lnTo>
                  <a:lnTo>
                    <a:pt x="1457" y="163"/>
                  </a:lnTo>
                  <a:lnTo>
                    <a:pt x="1462" y="170"/>
                  </a:lnTo>
                  <a:lnTo>
                    <a:pt x="1470" y="174"/>
                  </a:lnTo>
                  <a:lnTo>
                    <a:pt x="1479" y="182"/>
                  </a:lnTo>
                  <a:lnTo>
                    <a:pt x="1481" y="182"/>
                  </a:lnTo>
                  <a:lnTo>
                    <a:pt x="1483" y="184"/>
                  </a:lnTo>
                  <a:lnTo>
                    <a:pt x="1486" y="184"/>
                  </a:lnTo>
                  <a:lnTo>
                    <a:pt x="1491" y="187"/>
                  </a:lnTo>
                  <a:lnTo>
                    <a:pt x="1491" y="191"/>
                  </a:lnTo>
                  <a:lnTo>
                    <a:pt x="1496" y="191"/>
                  </a:lnTo>
                  <a:lnTo>
                    <a:pt x="1496" y="197"/>
                  </a:lnTo>
                  <a:lnTo>
                    <a:pt x="1496" y="201"/>
                  </a:lnTo>
                  <a:lnTo>
                    <a:pt x="1498" y="204"/>
                  </a:lnTo>
                  <a:lnTo>
                    <a:pt x="1503" y="204"/>
                  </a:lnTo>
                  <a:lnTo>
                    <a:pt x="1500" y="209"/>
                  </a:lnTo>
                  <a:lnTo>
                    <a:pt x="1498" y="212"/>
                  </a:lnTo>
                  <a:lnTo>
                    <a:pt x="1498" y="215"/>
                  </a:lnTo>
                  <a:lnTo>
                    <a:pt x="1496" y="219"/>
                  </a:lnTo>
                  <a:lnTo>
                    <a:pt x="1498" y="219"/>
                  </a:lnTo>
                  <a:lnTo>
                    <a:pt x="1500" y="221"/>
                  </a:lnTo>
                  <a:lnTo>
                    <a:pt x="1504" y="221"/>
                  </a:lnTo>
                  <a:lnTo>
                    <a:pt x="1504" y="225"/>
                  </a:lnTo>
                  <a:lnTo>
                    <a:pt x="1507" y="228"/>
                  </a:lnTo>
                  <a:lnTo>
                    <a:pt x="1515" y="228"/>
                  </a:lnTo>
                  <a:lnTo>
                    <a:pt x="1520" y="225"/>
                  </a:lnTo>
                  <a:lnTo>
                    <a:pt x="1524" y="225"/>
                  </a:lnTo>
                  <a:lnTo>
                    <a:pt x="1527" y="232"/>
                  </a:lnTo>
                  <a:lnTo>
                    <a:pt x="1531" y="232"/>
                  </a:lnTo>
                  <a:lnTo>
                    <a:pt x="1531" y="229"/>
                  </a:lnTo>
                  <a:lnTo>
                    <a:pt x="1532" y="229"/>
                  </a:lnTo>
                  <a:lnTo>
                    <a:pt x="1541" y="233"/>
                  </a:lnTo>
                  <a:lnTo>
                    <a:pt x="1548" y="228"/>
                  </a:lnTo>
                  <a:lnTo>
                    <a:pt x="1545" y="221"/>
                  </a:lnTo>
                  <a:lnTo>
                    <a:pt x="1548" y="221"/>
                  </a:lnTo>
                  <a:lnTo>
                    <a:pt x="1548" y="223"/>
                  </a:lnTo>
                  <a:lnTo>
                    <a:pt x="1552" y="228"/>
                  </a:lnTo>
                  <a:lnTo>
                    <a:pt x="1554" y="228"/>
                  </a:lnTo>
                  <a:lnTo>
                    <a:pt x="1556" y="225"/>
                  </a:lnTo>
                  <a:lnTo>
                    <a:pt x="1561" y="225"/>
                  </a:lnTo>
                  <a:lnTo>
                    <a:pt x="1562" y="229"/>
                  </a:lnTo>
                  <a:lnTo>
                    <a:pt x="1565" y="229"/>
                  </a:lnTo>
                  <a:lnTo>
                    <a:pt x="1569" y="229"/>
                  </a:lnTo>
                  <a:lnTo>
                    <a:pt x="1572" y="228"/>
                  </a:lnTo>
                  <a:lnTo>
                    <a:pt x="1573" y="219"/>
                  </a:lnTo>
                  <a:lnTo>
                    <a:pt x="1578" y="221"/>
                  </a:lnTo>
                  <a:lnTo>
                    <a:pt x="1582" y="215"/>
                  </a:lnTo>
                  <a:lnTo>
                    <a:pt x="1585" y="209"/>
                  </a:lnTo>
                  <a:lnTo>
                    <a:pt x="1586" y="209"/>
                  </a:lnTo>
                  <a:lnTo>
                    <a:pt x="1586" y="212"/>
                  </a:lnTo>
                  <a:lnTo>
                    <a:pt x="1590" y="212"/>
                  </a:lnTo>
                  <a:lnTo>
                    <a:pt x="1597" y="219"/>
                  </a:lnTo>
                  <a:lnTo>
                    <a:pt x="1595" y="228"/>
                  </a:lnTo>
                  <a:lnTo>
                    <a:pt x="1599" y="228"/>
                  </a:lnTo>
                  <a:lnTo>
                    <a:pt x="1602" y="232"/>
                  </a:lnTo>
                  <a:lnTo>
                    <a:pt x="1607" y="233"/>
                  </a:lnTo>
                  <a:lnTo>
                    <a:pt x="1607" y="240"/>
                  </a:lnTo>
                  <a:lnTo>
                    <a:pt x="1607" y="249"/>
                  </a:lnTo>
                  <a:lnTo>
                    <a:pt x="1606" y="250"/>
                  </a:lnTo>
                  <a:lnTo>
                    <a:pt x="1606" y="253"/>
                  </a:lnTo>
                  <a:lnTo>
                    <a:pt x="1606" y="263"/>
                  </a:lnTo>
                  <a:lnTo>
                    <a:pt x="1595" y="274"/>
                  </a:lnTo>
                  <a:lnTo>
                    <a:pt x="1593" y="277"/>
                  </a:lnTo>
                  <a:lnTo>
                    <a:pt x="1593" y="281"/>
                  </a:lnTo>
                  <a:lnTo>
                    <a:pt x="1589" y="283"/>
                  </a:lnTo>
                  <a:lnTo>
                    <a:pt x="1589" y="287"/>
                  </a:lnTo>
                  <a:lnTo>
                    <a:pt x="1585" y="290"/>
                  </a:lnTo>
                  <a:lnTo>
                    <a:pt x="1582" y="294"/>
                  </a:lnTo>
                  <a:lnTo>
                    <a:pt x="1582" y="296"/>
                  </a:lnTo>
                  <a:lnTo>
                    <a:pt x="1585" y="298"/>
                  </a:lnTo>
                  <a:lnTo>
                    <a:pt x="1585" y="303"/>
                  </a:lnTo>
                  <a:lnTo>
                    <a:pt x="1582" y="304"/>
                  </a:lnTo>
                  <a:lnTo>
                    <a:pt x="1582" y="307"/>
                  </a:lnTo>
                  <a:lnTo>
                    <a:pt x="1578" y="308"/>
                  </a:lnTo>
                  <a:lnTo>
                    <a:pt x="1573" y="308"/>
                  </a:lnTo>
                  <a:lnTo>
                    <a:pt x="1573" y="311"/>
                  </a:lnTo>
                  <a:lnTo>
                    <a:pt x="1569" y="311"/>
                  </a:lnTo>
                  <a:lnTo>
                    <a:pt x="1566" y="312"/>
                  </a:lnTo>
                  <a:lnTo>
                    <a:pt x="1561" y="312"/>
                  </a:lnTo>
                  <a:lnTo>
                    <a:pt x="1561" y="317"/>
                  </a:lnTo>
                  <a:lnTo>
                    <a:pt x="1566" y="321"/>
                  </a:lnTo>
                  <a:lnTo>
                    <a:pt x="1566" y="328"/>
                  </a:lnTo>
                  <a:lnTo>
                    <a:pt x="1569" y="332"/>
                  </a:lnTo>
                  <a:lnTo>
                    <a:pt x="1572" y="331"/>
                  </a:lnTo>
                  <a:lnTo>
                    <a:pt x="1572" y="332"/>
                  </a:lnTo>
                  <a:lnTo>
                    <a:pt x="1573" y="337"/>
                  </a:lnTo>
                  <a:lnTo>
                    <a:pt x="1582" y="335"/>
                  </a:lnTo>
                  <a:lnTo>
                    <a:pt x="1580" y="332"/>
                  </a:lnTo>
                  <a:lnTo>
                    <a:pt x="1582" y="331"/>
                  </a:lnTo>
                  <a:lnTo>
                    <a:pt x="1585" y="328"/>
                  </a:lnTo>
                  <a:lnTo>
                    <a:pt x="1586" y="327"/>
                  </a:lnTo>
                  <a:lnTo>
                    <a:pt x="1586" y="321"/>
                  </a:lnTo>
                  <a:lnTo>
                    <a:pt x="1589" y="320"/>
                  </a:lnTo>
                  <a:lnTo>
                    <a:pt x="1589" y="317"/>
                  </a:lnTo>
                  <a:lnTo>
                    <a:pt x="1589" y="315"/>
                  </a:lnTo>
                  <a:lnTo>
                    <a:pt x="1595" y="315"/>
                  </a:lnTo>
                  <a:lnTo>
                    <a:pt x="1597" y="315"/>
                  </a:lnTo>
                  <a:lnTo>
                    <a:pt x="1599" y="315"/>
                  </a:lnTo>
                  <a:lnTo>
                    <a:pt x="1603" y="315"/>
                  </a:lnTo>
                  <a:lnTo>
                    <a:pt x="1606" y="308"/>
                  </a:lnTo>
                  <a:lnTo>
                    <a:pt x="1603" y="307"/>
                  </a:lnTo>
                  <a:lnTo>
                    <a:pt x="1607" y="307"/>
                  </a:lnTo>
                  <a:lnTo>
                    <a:pt x="1607" y="300"/>
                  </a:lnTo>
                  <a:lnTo>
                    <a:pt x="1612" y="296"/>
                  </a:lnTo>
                  <a:lnTo>
                    <a:pt x="1623" y="294"/>
                  </a:lnTo>
                  <a:lnTo>
                    <a:pt x="1638" y="303"/>
                  </a:lnTo>
                  <a:lnTo>
                    <a:pt x="1640" y="300"/>
                  </a:lnTo>
                  <a:lnTo>
                    <a:pt x="1643" y="300"/>
                  </a:lnTo>
                  <a:lnTo>
                    <a:pt x="1643" y="298"/>
                  </a:lnTo>
                  <a:lnTo>
                    <a:pt x="1647" y="298"/>
                  </a:lnTo>
                  <a:lnTo>
                    <a:pt x="1648" y="296"/>
                  </a:lnTo>
                  <a:lnTo>
                    <a:pt x="1651" y="296"/>
                  </a:lnTo>
                  <a:lnTo>
                    <a:pt x="1651" y="291"/>
                  </a:lnTo>
                  <a:lnTo>
                    <a:pt x="1653" y="291"/>
                  </a:lnTo>
                  <a:lnTo>
                    <a:pt x="1653" y="290"/>
                  </a:lnTo>
                  <a:lnTo>
                    <a:pt x="1655" y="290"/>
                  </a:lnTo>
                  <a:lnTo>
                    <a:pt x="1657" y="287"/>
                  </a:lnTo>
                  <a:lnTo>
                    <a:pt x="1661" y="290"/>
                  </a:lnTo>
                  <a:lnTo>
                    <a:pt x="1665" y="287"/>
                  </a:lnTo>
                  <a:lnTo>
                    <a:pt x="1669" y="290"/>
                  </a:lnTo>
                  <a:lnTo>
                    <a:pt x="1674" y="290"/>
                  </a:lnTo>
                  <a:lnTo>
                    <a:pt x="1677" y="290"/>
                  </a:lnTo>
                  <a:lnTo>
                    <a:pt x="1681" y="290"/>
                  </a:lnTo>
                  <a:lnTo>
                    <a:pt x="1684" y="287"/>
                  </a:lnTo>
                  <a:lnTo>
                    <a:pt x="1684" y="290"/>
                  </a:lnTo>
                  <a:lnTo>
                    <a:pt x="1684" y="287"/>
                  </a:lnTo>
                  <a:lnTo>
                    <a:pt x="1685" y="287"/>
                  </a:lnTo>
                  <a:lnTo>
                    <a:pt x="1685" y="286"/>
                  </a:lnTo>
                  <a:lnTo>
                    <a:pt x="1688" y="286"/>
                  </a:lnTo>
                  <a:lnTo>
                    <a:pt x="1688" y="283"/>
                  </a:lnTo>
                  <a:lnTo>
                    <a:pt x="1688" y="281"/>
                  </a:lnTo>
                  <a:lnTo>
                    <a:pt x="1689" y="283"/>
                  </a:lnTo>
                  <a:lnTo>
                    <a:pt x="1689" y="281"/>
                  </a:lnTo>
                  <a:lnTo>
                    <a:pt x="1694" y="281"/>
                  </a:lnTo>
                  <a:lnTo>
                    <a:pt x="1696" y="281"/>
                  </a:lnTo>
                  <a:lnTo>
                    <a:pt x="1696" y="279"/>
                  </a:lnTo>
                  <a:lnTo>
                    <a:pt x="1698" y="279"/>
                  </a:lnTo>
                  <a:lnTo>
                    <a:pt x="1701" y="279"/>
                  </a:lnTo>
                  <a:lnTo>
                    <a:pt x="1701" y="277"/>
                  </a:lnTo>
                  <a:lnTo>
                    <a:pt x="1705" y="270"/>
                  </a:lnTo>
                  <a:lnTo>
                    <a:pt x="1706" y="266"/>
                  </a:lnTo>
                  <a:lnTo>
                    <a:pt x="1705" y="263"/>
                  </a:lnTo>
                  <a:lnTo>
                    <a:pt x="1706" y="259"/>
                  </a:lnTo>
                  <a:lnTo>
                    <a:pt x="1709" y="259"/>
                  </a:lnTo>
                  <a:lnTo>
                    <a:pt x="1709" y="262"/>
                  </a:lnTo>
                  <a:lnTo>
                    <a:pt x="1711" y="254"/>
                  </a:lnTo>
                  <a:lnTo>
                    <a:pt x="1713" y="257"/>
                  </a:lnTo>
                  <a:lnTo>
                    <a:pt x="1713" y="259"/>
                  </a:lnTo>
                  <a:lnTo>
                    <a:pt x="1718" y="257"/>
                  </a:lnTo>
                  <a:lnTo>
                    <a:pt x="1719" y="254"/>
                  </a:lnTo>
                  <a:lnTo>
                    <a:pt x="1722" y="249"/>
                  </a:lnTo>
                  <a:lnTo>
                    <a:pt x="1723" y="249"/>
                  </a:lnTo>
                  <a:lnTo>
                    <a:pt x="1723" y="246"/>
                  </a:lnTo>
                  <a:lnTo>
                    <a:pt x="1726" y="246"/>
                  </a:lnTo>
                  <a:lnTo>
                    <a:pt x="1726" y="242"/>
                  </a:lnTo>
                  <a:lnTo>
                    <a:pt x="1727" y="245"/>
                  </a:lnTo>
                  <a:lnTo>
                    <a:pt x="1727" y="242"/>
                  </a:lnTo>
                  <a:lnTo>
                    <a:pt x="1735" y="236"/>
                  </a:lnTo>
                  <a:lnTo>
                    <a:pt x="1735" y="233"/>
                  </a:lnTo>
                  <a:lnTo>
                    <a:pt x="1739" y="233"/>
                  </a:lnTo>
                  <a:lnTo>
                    <a:pt x="1742" y="232"/>
                  </a:lnTo>
                  <a:lnTo>
                    <a:pt x="1743" y="232"/>
                  </a:lnTo>
                  <a:lnTo>
                    <a:pt x="1746" y="232"/>
                  </a:lnTo>
                  <a:lnTo>
                    <a:pt x="1750" y="236"/>
                  </a:lnTo>
                  <a:lnTo>
                    <a:pt x="1752" y="236"/>
                  </a:lnTo>
                  <a:lnTo>
                    <a:pt x="1756" y="233"/>
                  </a:lnTo>
                  <a:lnTo>
                    <a:pt x="1760" y="238"/>
                  </a:lnTo>
                  <a:lnTo>
                    <a:pt x="1767" y="233"/>
                  </a:lnTo>
                  <a:lnTo>
                    <a:pt x="1769" y="233"/>
                  </a:lnTo>
                  <a:lnTo>
                    <a:pt x="1769" y="236"/>
                  </a:lnTo>
                  <a:lnTo>
                    <a:pt x="1771" y="236"/>
                  </a:lnTo>
                  <a:lnTo>
                    <a:pt x="1771" y="233"/>
                  </a:lnTo>
                  <a:lnTo>
                    <a:pt x="1773" y="232"/>
                  </a:lnTo>
                  <a:lnTo>
                    <a:pt x="1771" y="232"/>
                  </a:lnTo>
                  <a:lnTo>
                    <a:pt x="1776" y="229"/>
                  </a:lnTo>
                  <a:lnTo>
                    <a:pt x="1777" y="225"/>
                  </a:lnTo>
                  <a:lnTo>
                    <a:pt x="1780" y="225"/>
                  </a:lnTo>
                  <a:lnTo>
                    <a:pt x="1780" y="228"/>
                  </a:lnTo>
                  <a:lnTo>
                    <a:pt x="1781" y="228"/>
                  </a:lnTo>
                  <a:lnTo>
                    <a:pt x="1788" y="223"/>
                  </a:lnTo>
                  <a:lnTo>
                    <a:pt x="1794" y="216"/>
                  </a:lnTo>
                  <a:lnTo>
                    <a:pt x="1797" y="216"/>
                  </a:lnTo>
                  <a:lnTo>
                    <a:pt x="1797" y="215"/>
                  </a:lnTo>
                  <a:lnTo>
                    <a:pt x="1797" y="212"/>
                  </a:lnTo>
                  <a:lnTo>
                    <a:pt x="1800" y="209"/>
                  </a:lnTo>
                  <a:lnTo>
                    <a:pt x="1800" y="208"/>
                  </a:lnTo>
                  <a:lnTo>
                    <a:pt x="1801" y="209"/>
                  </a:lnTo>
                  <a:lnTo>
                    <a:pt x="1804" y="209"/>
                  </a:lnTo>
                  <a:lnTo>
                    <a:pt x="1804" y="208"/>
                  </a:lnTo>
                  <a:lnTo>
                    <a:pt x="1804" y="205"/>
                  </a:lnTo>
                  <a:lnTo>
                    <a:pt x="1810" y="205"/>
                  </a:lnTo>
                  <a:lnTo>
                    <a:pt x="1812" y="201"/>
                  </a:lnTo>
                  <a:lnTo>
                    <a:pt x="1814" y="204"/>
                  </a:lnTo>
                  <a:lnTo>
                    <a:pt x="1817" y="199"/>
                  </a:lnTo>
                  <a:lnTo>
                    <a:pt x="1814" y="195"/>
                  </a:lnTo>
                  <a:lnTo>
                    <a:pt x="1817" y="197"/>
                  </a:lnTo>
                  <a:lnTo>
                    <a:pt x="1818" y="197"/>
                  </a:lnTo>
                  <a:lnTo>
                    <a:pt x="1818" y="195"/>
                  </a:lnTo>
                  <a:lnTo>
                    <a:pt x="1821" y="195"/>
                  </a:lnTo>
                  <a:lnTo>
                    <a:pt x="1825" y="195"/>
                  </a:lnTo>
                  <a:lnTo>
                    <a:pt x="1822" y="192"/>
                  </a:lnTo>
                  <a:lnTo>
                    <a:pt x="1822" y="191"/>
                  </a:lnTo>
                  <a:lnTo>
                    <a:pt x="1826" y="188"/>
                  </a:lnTo>
                  <a:lnTo>
                    <a:pt x="1829" y="184"/>
                  </a:lnTo>
                  <a:lnTo>
                    <a:pt x="1831" y="187"/>
                  </a:lnTo>
                  <a:lnTo>
                    <a:pt x="1834" y="182"/>
                  </a:lnTo>
                  <a:lnTo>
                    <a:pt x="1835" y="180"/>
                  </a:lnTo>
                  <a:lnTo>
                    <a:pt x="1838" y="182"/>
                  </a:lnTo>
                  <a:lnTo>
                    <a:pt x="1842" y="178"/>
                  </a:lnTo>
                  <a:lnTo>
                    <a:pt x="1842" y="174"/>
                  </a:lnTo>
                  <a:lnTo>
                    <a:pt x="1846" y="171"/>
                  </a:lnTo>
                  <a:lnTo>
                    <a:pt x="1848" y="167"/>
                  </a:lnTo>
                  <a:lnTo>
                    <a:pt x="1855" y="170"/>
                  </a:lnTo>
                  <a:lnTo>
                    <a:pt x="1855" y="167"/>
                  </a:lnTo>
                  <a:lnTo>
                    <a:pt x="1858" y="167"/>
                  </a:lnTo>
                  <a:lnTo>
                    <a:pt x="1859" y="167"/>
                  </a:lnTo>
                  <a:lnTo>
                    <a:pt x="1859" y="165"/>
                  </a:lnTo>
                  <a:lnTo>
                    <a:pt x="1863" y="163"/>
                  </a:lnTo>
                  <a:lnTo>
                    <a:pt x="1862" y="165"/>
                  </a:lnTo>
                  <a:lnTo>
                    <a:pt x="1866" y="167"/>
                  </a:lnTo>
                  <a:lnTo>
                    <a:pt x="1884" y="170"/>
                  </a:lnTo>
                  <a:lnTo>
                    <a:pt x="1887" y="170"/>
                  </a:lnTo>
                  <a:lnTo>
                    <a:pt x="1889" y="167"/>
                  </a:lnTo>
                  <a:lnTo>
                    <a:pt x="1893" y="161"/>
                  </a:lnTo>
                  <a:lnTo>
                    <a:pt x="1897" y="151"/>
                  </a:lnTo>
                  <a:lnTo>
                    <a:pt x="1900" y="150"/>
                  </a:lnTo>
                  <a:lnTo>
                    <a:pt x="1900" y="151"/>
                  </a:lnTo>
                  <a:lnTo>
                    <a:pt x="1901" y="150"/>
                  </a:lnTo>
                  <a:lnTo>
                    <a:pt x="1901" y="146"/>
                  </a:lnTo>
                  <a:lnTo>
                    <a:pt x="1916" y="141"/>
                  </a:lnTo>
                  <a:lnTo>
                    <a:pt x="1916" y="139"/>
                  </a:lnTo>
                  <a:lnTo>
                    <a:pt x="1920" y="141"/>
                  </a:lnTo>
                  <a:lnTo>
                    <a:pt x="1920" y="139"/>
                  </a:lnTo>
                  <a:lnTo>
                    <a:pt x="1920" y="137"/>
                  </a:lnTo>
                  <a:lnTo>
                    <a:pt x="1924" y="137"/>
                  </a:lnTo>
                  <a:lnTo>
                    <a:pt x="1921" y="134"/>
                  </a:lnTo>
                  <a:lnTo>
                    <a:pt x="1926" y="130"/>
                  </a:lnTo>
                  <a:lnTo>
                    <a:pt x="1928" y="133"/>
                  </a:lnTo>
                  <a:lnTo>
                    <a:pt x="1930" y="130"/>
                  </a:lnTo>
                  <a:lnTo>
                    <a:pt x="1933" y="130"/>
                  </a:lnTo>
                  <a:lnTo>
                    <a:pt x="1933" y="129"/>
                  </a:lnTo>
                  <a:lnTo>
                    <a:pt x="1934" y="129"/>
                  </a:lnTo>
                  <a:lnTo>
                    <a:pt x="1941" y="126"/>
                  </a:lnTo>
                  <a:lnTo>
                    <a:pt x="1941" y="124"/>
                  </a:lnTo>
                  <a:lnTo>
                    <a:pt x="1942" y="124"/>
                  </a:lnTo>
                  <a:lnTo>
                    <a:pt x="1942" y="122"/>
                  </a:lnTo>
                  <a:lnTo>
                    <a:pt x="1947" y="122"/>
                  </a:lnTo>
                  <a:lnTo>
                    <a:pt x="1950" y="120"/>
                  </a:lnTo>
                  <a:lnTo>
                    <a:pt x="1954" y="120"/>
                  </a:lnTo>
                  <a:lnTo>
                    <a:pt x="1954" y="117"/>
                  </a:lnTo>
                  <a:lnTo>
                    <a:pt x="1954" y="120"/>
                  </a:lnTo>
                  <a:lnTo>
                    <a:pt x="1958" y="113"/>
                  </a:lnTo>
                  <a:lnTo>
                    <a:pt x="1959" y="113"/>
                  </a:lnTo>
                  <a:lnTo>
                    <a:pt x="1962" y="113"/>
                  </a:lnTo>
                  <a:lnTo>
                    <a:pt x="1964" y="113"/>
                  </a:lnTo>
                  <a:lnTo>
                    <a:pt x="1964" y="109"/>
                  </a:lnTo>
                  <a:lnTo>
                    <a:pt x="1962" y="112"/>
                  </a:lnTo>
                  <a:lnTo>
                    <a:pt x="1959" y="112"/>
                  </a:lnTo>
                  <a:lnTo>
                    <a:pt x="1959" y="109"/>
                  </a:lnTo>
                  <a:lnTo>
                    <a:pt x="1959" y="107"/>
                  </a:lnTo>
                  <a:lnTo>
                    <a:pt x="1962" y="109"/>
                  </a:lnTo>
                  <a:lnTo>
                    <a:pt x="1962" y="107"/>
                  </a:lnTo>
                  <a:lnTo>
                    <a:pt x="1962" y="103"/>
                  </a:lnTo>
                  <a:lnTo>
                    <a:pt x="1964" y="100"/>
                  </a:lnTo>
                  <a:lnTo>
                    <a:pt x="1967" y="100"/>
                  </a:lnTo>
                  <a:lnTo>
                    <a:pt x="1971" y="100"/>
                  </a:lnTo>
                  <a:lnTo>
                    <a:pt x="1969" y="99"/>
                  </a:lnTo>
                  <a:lnTo>
                    <a:pt x="1967" y="99"/>
                  </a:lnTo>
                  <a:lnTo>
                    <a:pt x="1969" y="96"/>
                  </a:lnTo>
                  <a:lnTo>
                    <a:pt x="1967" y="93"/>
                  </a:lnTo>
                  <a:lnTo>
                    <a:pt x="1969" y="93"/>
                  </a:lnTo>
                  <a:lnTo>
                    <a:pt x="1971" y="92"/>
                  </a:lnTo>
                  <a:lnTo>
                    <a:pt x="1967" y="89"/>
                  </a:lnTo>
                  <a:lnTo>
                    <a:pt x="1967" y="88"/>
                  </a:lnTo>
                  <a:lnTo>
                    <a:pt x="1974" y="89"/>
                  </a:lnTo>
                  <a:lnTo>
                    <a:pt x="1975" y="88"/>
                  </a:lnTo>
                  <a:lnTo>
                    <a:pt x="1974" y="85"/>
                  </a:lnTo>
                  <a:lnTo>
                    <a:pt x="1978" y="85"/>
                  </a:lnTo>
                  <a:lnTo>
                    <a:pt x="1979" y="85"/>
                  </a:lnTo>
                  <a:lnTo>
                    <a:pt x="1979" y="83"/>
                  </a:lnTo>
                  <a:lnTo>
                    <a:pt x="1982" y="83"/>
                  </a:lnTo>
                  <a:lnTo>
                    <a:pt x="1983" y="81"/>
                  </a:lnTo>
                  <a:lnTo>
                    <a:pt x="1988" y="81"/>
                  </a:lnTo>
                  <a:lnTo>
                    <a:pt x="1991" y="81"/>
                  </a:lnTo>
                  <a:lnTo>
                    <a:pt x="1991" y="79"/>
                  </a:lnTo>
                  <a:lnTo>
                    <a:pt x="1992" y="81"/>
                  </a:lnTo>
                  <a:lnTo>
                    <a:pt x="1995" y="79"/>
                  </a:lnTo>
                  <a:lnTo>
                    <a:pt x="1995" y="76"/>
                  </a:lnTo>
                  <a:lnTo>
                    <a:pt x="1996" y="76"/>
                  </a:lnTo>
                  <a:lnTo>
                    <a:pt x="2000" y="75"/>
                  </a:lnTo>
                  <a:lnTo>
                    <a:pt x="2000" y="71"/>
                  </a:lnTo>
                  <a:lnTo>
                    <a:pt x="2003" y="72"/>
                  </a:lnTo>
                  <a:lnTo>
                    <a:pt x="2005" y="68"/>
                  </a:lnTo>
                  <a:lnTo>
                    <a:pt x="2005" y="71"/>
                  </a:lnTo>
                  <a:lnTo>
                    <a:pt x="2008" y="71"/>
                  </a:lnTo>
                  <a:lnTo>
                    <a:pt x="2009" y="71"/>
                  </a:lnTo>
                  <a:lnTo>
                    <a:pt x="2009" y="66"/>
                  </a:lnTo>
                  <a:lnTo>
                    <a:pt x="2012" y="66"/>
                  </a:lnTo>
                  <a:lnTo>
                    <a:pt x="2012" y="62"/>
                  </a:lnTo>
                  <a:lnTo>
                    <a:pt x="2013" y="62"/>
                  </a:lnTo>
                  <a:lnTo>
                    <a:pt x="2013" y="59"/>
                  </a:lnTo>
                  <a:lnTo>
                    <a:pt x="2017" y="64"/>
                  </a:lnTo>
                  <a:lnTo>
                    <a:pt x="2017" y="59"/>
                  </a:lnTo>
                  <a:lnTo>
                    <a:pt x="2020" y="62"/>
                  </a:lnTo>
                  <a:lnTo>
                    <a:pt x="2022" y="59"/>
                  </a:lnTo>
                  <a:lnTo>
                    <a:pt x="2020" y="58"/>
                  </a:lnTo>
                  <a:lnTo>
                    <a:pt x="2022" y="54"/>
                  </a:lnTo>
                  <a:lnTo>
                    <a:pt x="2025" y="54"/>
                  </a:lnTo>
                  <a:lnTo>
                    <a:pt x="2027" y="55"/>
                  </a:lnTo>
                  <a:lnTo>
                    <a:pt x="2029" y="54"/>
                  </a:lnTo>
                  <a:lnTo>
                    <a:pt x="2027" y="54"/>
                  </a:lnTo>
                  <a:lnTo>
                    <a:pt x="2029" y="51"/>
                  </a:lnTo>
                  <a:lnTo>
                    <a:pt x="2032" y="54"/>
                  </a:lnTo>
                  <a:lnTo>
                    <a:pt x="2033" y="47"/>
                  </a:lnTo>
                  <a:lnTo>
                    <a:pt x="2036" y="47"/>
                  </a:lnTo>
                  <a:lnTo>
                    <a:pt x="2037" y="45"/>
                  </a:lnTo>
                  <a:lnTo>
                    <a:pt x="2040" y="45"/>
                  </a:lnTo>
                  <a:lnTo>
                    <a:pt x="2041" y="45"/>
                  </a:lnTo>
                  <a:lnTo>
                    <a:pt x="2046" y="40"/>
                  </a:lnTo>
                  <a:lnTo>
                    <a:pt x="2049" y="38"/>
                  </a:lnTo>
                  <a:lnTo>
                    <a:pt x="2049" y="40"/>
                  </a:lnTo>
                  <a:lnTo>
                    <a:pt x="2049" y="38"/>
                  </a:lnTo>
                  <a:lnTo>
                    <a:pt x="2050" y="38"/>
                  </a:lnTo>
                  <a:lnTo>
                    <a:pt x="2053" y="38"/>
                  </a:lnTo>
                  <a:lnTo>
                    <a:pt x="2053" y="35"/>
                  </a:lnTo>
                  <a:lnTo>
                    <a:pt x="2054" y="35"/>
                  </a:lnTo>
                  <a:lnTo>
                    <a:pt x="2054" y="34"/>
                  </a:lnTo>
                  <a:lnTo>
                    <a:pt x="2058" y="35"/>
                  </a:lnTo>
                  <a:lnTo>
                    <a:pt x="2058" y="31"/>
                  </a:lnTo>
                  <a:lnTo>
                    <a:pt x="2063" y="31"/>
                  </a:lnTo>
                  <a:lnTo>
                    <a:pt x="2067" y="31"/>
                  </a:lnTo>
                  <a:lnTo>
                    <a:pt x="2070" y="30"/>
                  </a:lnTo>
                  <a:lnTo>
                    <a:pt x="2070" y="31"/>
                  </a:lnTo>
                  <a:lnTo>
                    <a:pt x="2071" y="30"/>
                  </a:lnTo>
                  <a:lnTo>
                    <a:pt x="2074" y="31"/>
                  </a:lnTo>
                  <a:lnTo>
                    <a:pt x="2075" y="31"/>
                  </a:lnTo>
                  <a:lnTo>
                    <a:pt x="2078" y="30"/>
                  </a:lnTo>
                  <a:lnTo>
                    <a:pt x="2080" y="27"/>
                  </a:lnTo>
                  <a:lnTo>
                    <a:pt x="2083" y="27"/>
                  </a:lnTo>
                  <a:lnTo>
                    <a:pt x="2083" y="25"/>
                  </a:lnTo>
                  <a:lnTo>
                    <a:pt x="2085" y="27"/>
                  </a:lnTo>
                  <a:lnTo>
                    <a:pt x="2087" y="25"/>
                  </a:lnTo>
                  <a:lnTo>
                    <a:pt x="2091" y="23"/>
                  </a:lnTo>
                  <a:lnTo>
                    <a:pt x="2095" y="18"/>
                  </a:lnTo>
                  <a:lnTo>
                    <a:pt x="2102" y="17"/>
                  </a:lnTo>
                  <a:lnTo>
                    <a:pt x="2104" y="14"/>
                  </a:lnTo>
                  <a:lnTo>
                    <a:pt x="2107" y="14"/>
                  </a:lnTo>
                  <a:lnTo>
                    <a:pt x="2108" y="14"/>
                  </a:lnTo>
                  <a:lnTo>
                    <a:pt x="2108" y="17"/>
                  </a:lnTo>
                  <a:lnTo>
                    <a:pt x="2111" y="14"/>
                  </a:lnTo>
                  <a:lnTo>
                    <a:pt x="2111" y="13"/>
                  </a:lnTo>
                  <a:lnTo>
                    <a:pt x="2112" y="14"/>
                  </a:lnTo>
                  <a:lnTo>
                    <a:pt x="2115" y="13"/>
                  </a:lnTo>
                  <a:lnTo>
                    <a:pt x="2116" y="13"/>
                  </a:lnTo>
                  <a:lnTo>
                    <a:pt x="2119" y="10"/>
                  </a:lnTo>
                  <a:lnTo>
                    <a:pt x="2121" y="10"/>
                  </a:lnTo>
                  <a:lnTo>
                    <a:pt x="2119" y="8"/>
                  </a:lnTo>
                  <a:lnTo>
                    <a:pt x="2124" y="8"/>
                  </a:lnTo>
                  <a:lnTo>
                    <a:pt x="2124" y="6"/>
                  </a:lnTo>
                  <a:lnTo>
                    <a:pt x="2129" y="4"/>
                  </a:lnTo>
                  <a:lnTo>
                    <a:pt x="2136" y="8"/>
                  </a:lnTo>
                  <a:lnTo>
                    <a:pt x="2139" y="6"/>
                  </a:lnTo>
                  <a:lnTo>
                    <a:pt x="2140" y="6"/>
                  </a:lnTo>
                  <a:lnTo>
                    <a:pt x="2143" y="6"/>
                  </a:lnTo>
                  <a:lnTo>
                    <a:pt x="2145" y="6"/>
                  </a:lnTo>
                  <a:lnTo>
                    <a:pt x="2152" y="6"/>
                  </a:lnTo>
                  <a:lnTo>
                    <a:pt x="2153" y="10"/>
                  </a:lnTo>
                  <a:lnTo>
                    <a:pt x="2153" y="8"/>
                  </a:lnTo>
                  <a:lnTo>
                    <a:pt x="2152" y="8"/>
                  </a:lnTo>
                  <a:lnTo>
                    <a:pt x="2153" y="6"/>
                  </a:lnTo>
                  <a:lnTo>
                    <a:pt x="2156" y="8"/>
                  </a:lnTo>
                  <a:lnTo>
                    <a:pt x="2156" y="6"/>
                  </a:lnTo>
                  <a:lnTo>
                    <a:pt x="2156" y="4"/>
                  </a:lnTo>
                  <a:lnTo>
                    <a:pt x="2162" y="4"/>
                  </a:lnTo>
                  <a:lnTo>
                    <a:pt x="2162" y="1"/>
                  </a:lnTo>
                  <a:lnTo>
                    <a:pt x="2162" y="0"/>
                  </a:lnTo>
                  <a:lnTo>
                    <a:pt x="2165" y="1"/>
                  </a:lnTo>
                  <a:lnTo>
                    <a:pt x="2165" y="6"/>
                  </a:lnTo>
                  <a:lnTo>
                    <a:pt x="2166" y="6"/>
                  </a:lnTo>
                  <a:lnTo>
                    <a:pt x="2166" y="8"/>
                  </a:lnTo>
                  <a:lnTo>
                    <a:pt x="2173" y="8"/>
                  </a:lnTo>
                  <a:lnTo>
                    <a:pt x="2177" y="13"/>
                  </a:lnTo>
                  <a:lnTo>
                    <a:pt x="2179" y="13"/>
                  </a:lnTo>
                  <a:lnTo>
                    <a:pt x="2179" y="8"/>
                  </a:lnTo>
                  <a:lnTo>
                    <a:pt x="2187" y="10"/>
                  </a:lnTo>
                  <a:lnTo>
                    <a:pt x="2187" y="14"/>
                  </a:lnTo>
                  <a:lnTo>
                    <a:pt x="2186" y="14"/>
                  </a:lnTo>
                  <a:lnTo>
                    <a:pt x="2187" y="17"/>
                  </a:lnTo>
                  <a:lnTo>
                    <a:pt x="2191" y="14"/>
                  </a:lnTo>
                  <a:lnTo>
                    <a:pt x="2194" y="8"/>
                  </a:lnTo>
                  <a:lnTo>
                    <a:pt x="2197" y="8"/>
                  </a:lnTo>
                  <a:lnTo>
                    <a:pt x="2197" y="13"/>
                  </a:lnTo>
                  <a:lnTo>
                    <a:pt x="2198" y="14"/>
                  </a:lnTo>
                  <a:lnTo>
                    <a:pt x="2201" y="14"/>
                  </a:lnTo>
                  <a:lnTo>
                    <a:pt x="2203" y="13"/>
                  </a:lnTo>
                  <a:lnTo>
                    <a:pt x="2203" y="14"/>
                  </a:lnTo>
                  <a:lnTo>
                    <a:pt x="2206" y="14"/>
                  </a:lnTo>
                  <a:lnTo>
                    <a:pt x="2206" y="13"/>
                  </a:lnTo>
                  <a:lnTo>
                    <a:pt x="2207" y="13"/>
                  </a:lnTo>
                  <a:lnTo>
                    <a:pt x="2207" y="14"/>
                  </a:lnTo>
                  <a:lnTo>
                    <a:pt x="2207" y="17"/>
                  </a:lnTo>
                  <a:lnTo>
                    <a:pt x="2210" y="17"/>
                  </a:lnTo>
                  <a:lnTo>
                    <a:pt x="2211" y="17"/>
                  </a:lnTo>
                  <a:lnTo>
                    <a:pt x="2214" y="14"/>
                  </a:lnTo>
                  <a:lnTo>
                    <a:pt x="2214" y="17"/>
                  </a:lnTo>
                  <a:lnTo>
                    <a:pt x="2215" y="17"/>
                  </a:lnTo>
                  <a:lnTo>
                    <a:pt x="2218" y="18"/>
                  </a:lnTo>
                  <a:lnTo>
                    <a:pt x="2218" y="17"/>
                  </a:lnTo>
                  <a:lnTo>
                    <a:pt x="2220" y="18"/>
                  </a:lnTo>
                  <a:lnTo>
                    <a:pt x="2223" y="14"/>
                  </a:lnTo>
                  <a:lnTo>
                    <a:pt x="2227" y="14"/>
                  </a:lnTo>
                  <a:lnTo>
                    <a:pt x="2227" y="13"/>
                  </a:lnTo>
                  <a:lnTo>
                    <a:pt x="2228" y="13"/>
                  </a:lnTo>
                  <a:lnTo>
                    <a:pt x="2235" y="13"/>
                  </a:lnTo>
                  <a:lnTo>
                    <a:pt x="2232" y="13"/>
                  </a:lnTo>
                  <a:lnTo>
                    <a:pt x="2237" y="14"/>
                  </a:lnTo>
                  <a:lnTo>
                    <a:pt x="2237" y="17"/>
                  </a:lnTo>
                  <a:lnTo>
                    <a:pt x="2240" y="14"/>
                  </a:lnTo>
                  <a:lnTo>
                    <a:pt x="2241" y="14"/>
                  </a:lnTo>
                  <a:lnTo>
                    <a:pt x="2244" y="18"/>
                  </a:lnTo>
                  <a:lnTo>
                    <a:pt x="2245" y="18"/>
                  </a:lnTo>
                  <a:lnTo>
                    <a:pt x="2245" y="23"/>
                  </a:lnTo>
                  <a:lnTo>
                    <a:pt x="2245" y="18"/>
                  </a:lnTo>
                  <a:lnTo>
                    <a:pt x="2248" y="18"/>
                  </a:lnTo>
                  <a:lnTo>
                    <a:pt x="2251" y="23"/>
                  </a:lnTo>
                  <a:lnTo>
                    <a:pt x="2252" y="21"/>
                  </a:lnTo>
                  <a:lnTo>
                    <a:pt x="2255" y="23"/>
                  </a:lnTo>
                  <a:lnTo>
                    <a:pt x="2255" y="21"/>
                  </a:lnTo>
                  <a:lnTo>
                    <a:pt x="2256" y="21"/>
                  </a:lnTo>
                  <a:lnTo>
                    <a:pt x="2259" y="23"/>
                  </a:lnTo>
                  <a:lnTo>
                    <a:pt x="2259" y="21"/>
                  </a:lnTo>
                  <a:lnTo>
                    <a:pt x="2261" y="23"/>
                  </a:lnTo>
                  <a:lnTo>
                    <a:pt x="2261" y="21"/>
                  </a:lnTo>
                  <a:lnTo>
                    <a:pt x="2264" y="21"/>
                  </a:lnTo>
                  <a:lnTo>
                    <a:pt x="2265" y="23"/>
                  </a:lnTo>
                  <a:lnTo>
                    <a:pt x="2265" y="21"/>
                  </a:lnTo>
                  <a:lnTo>
                    <a:pt x="2265" y="25"/>
                  </a:lnTo>
                  <a:lnTo>
                    <a:pt x="2269" y="25"/>
                  </a:lnTo>
                  <a:lnTo>
                    <a:pt x="2272" y="27"/>
                  </a:lnTo>
                  <a:lnTo>
                    <a:pt x="2272" y="25"/>
                  </a:lnTo>
                  <a:lnTo>
                    <a:pt x="2273" y="27"/>
                  </a:lnTo>
                  <a:lnTo>
                    <a:pt x="2278" y="25"/>
                  </a:lnTo>
                  <a:lnTo>
                    <a:pt x="2278" y="27"/>
                  </a:lnTo>
                  <a:lnTo>
                    <a:pt x="2276" y="27"/>
                  </a:lnTo>
                  <a:lnTo>
                    <a:pt x="2278" y="30"/>
                  </a:lnTo>
                  <a:lnTo>
                    <a:pt x="2281" y="27"/>
                  </a:lnTo>
                  <a:lnTo>
                    <a:pt x="2281" y="30"/>
                  </a:lnTo>
                  <a:lnTo>
                    <a:pt x="2282" y="25"/>
                  </a:lnTo>
                  <a:lnTo>
                    <a:pt x="2286" y="27"/>
                  </a:lnTo>
                  <a:lnTo>
                    <a:pt x="2289" y="27"/>
                  </a:lnTo>
                  <a:lnTo>
                    <a:pt x="2286" y="30"/>
                  </a:lnTo>
                  <a:lnTo>
                    <a:pt x="2289" y="30"/>
                  </a:lnTo>
                  <a:lnTo>
                    <a:pt x="2289" y="31"/>
                  </a:lnTo>
                  <a:lnTo>
                    <a:pt x="2290" y="30"/>
                  </a:lnTo>
                  <a:lnTo>
                    <a:pt x="2293" y="34"/>
                  </a:lnTo>
                  <a:lnTo>
                    <a:pt x="2297" y="34"/>
                  </a:lnTo>
                  <a:lnTo>
                    <a:pt x="2299" y="35"/>
                  </a:lnTo>
                  <a:lnTo>
                    <a:pt x="2293" y="45"/>
                  </a:lnTo>
                  <a:lnTo>
                    <a:pt x="2293" y="47"/>
                  </a:lnTo>
                  <a:lnTo>
                    <a:pt x="2289" y="51"/>
                  </a:lnTo>
                  <a:lnTo>
                    <a:pt x="2285" y="66"/>
                  </a:lnTo>
                  <a:lnTo>
                    <a:pt x="2282" y="72"/>
                  </a:lnTo>
                  <a:lnTo>
                    <a:pt x="2281" y="75"/>
                  </a:lnTo>
                  <a:lnTo>
                    <a:pt x="2272" y="93"/>
                  </a:lnTo>
                  <a:lnTo>
                    <a:pt x="2269" y="107"/>
                  </a:lnTo>
                  <a:lnTo>
                    <a:pt x="2269" y="109"/>
                  </a:lnTo>
                  <a:lnTo>
                    <a:pt x="2268" y="116"/>
                  </a:lnTo>
                  <a:lnTo>
                    <a:pt x="2268" y="117"/>
                  </a:lnTo>
                  <a:lnTo>
                    <a:pt x="2268" y="120"/>
                  </a:lnTo>
                  <a:lnTo>
                    <a:pt x="2269" y="117"/>
                  </a:lnTo>
                  <a:lnTo>
                    <a:pt x="2269" y="124"/>
                  </a:lnTo>
                  <a:lnTo>
                    <a:pt x="2272" y="124"/>
                  </a:lnTo>
                  <a:lnTo>
                    <a:pt x="2272" y="129"/>
                  </a:lnTo>
                  <a:lnTo>
                    <a:pt x="2268" y="130"/>
                  </a:lnTo>
                  <a:lnTo>
                    <a:pt x="2272" y="133"/>
                  </a:lnTo>
                  <a:lnTo>
                    <a:pt x="2268" y="133"/>
                  </a:lnTo>
                  <a:lnTo>
                    <a:pt x="2269" y="133"/>
                  </a:lnTo>
                  <a:lnTo>
                    <a:pt x="2268" y="134"/>
                  </a:lnTo>
                  <a:lnTo>
                    <a:pt x="2269" y="134"/>
                  </a:lnTo>
                  <a:lnTo>
                    <a:pt x="2268" y="137"/>
                  </a:lnTo>
                  <a:lnTo>
                    <a:pt x="2269" y="139"/>
                  </a:lnTo>
                  <a:lnTo>
                    <a:pt x="2269" y="137"/>
                  </a:lnTo>
                  <a:lnTo>
                    <a:pt x="2272" y="137"/>
                  </a:lnTo>
                  <a:lnTo>
                    <a:pt x="2272" y="141"/>
                  </a:lnTo>
                  <a:lnTo>
                    <a:pt x="2273" y="141"/>
                  </a:lnTo>
                  <a:lnTo>
                    <a:pt x="2276" y="143"/>
                  </a:lnTo>
                  <a:lnTo>
                    <a:pt x="2281" y="143"/>
                  </a:lnTo>
                  <a:lnTo>
                    <a:pt x="2293" y="147"/>
                  </a:lnTo>
                  <a:lnTo>
                    <a:pt x="2299" y="147"/>
                  </a:lnTo>
                  <a:lnTo>
                    <a:pt x="2302" y="150"/>
                  </a:lnTo>
                  <a:lnTo>
                    <a:pt x="2303" y="150"/>
                  </a:lnTo>
                  <a:lnTo>
                    <a:pt x="2306" y="150"/>
                  </a:lnTo>
                  <a:lnTo>
                    <a:pt x="2309" y="151"/>
                  </a:lnTo>
                  <a:lnTo>
                    <a:pt x="2317" y="151"/>
                  </a:lnTo>
                  <a:lnTo>
                    <a:pt x="2319" y="154"/>
                  </a:lnTo>
                  <a:lnTo>
                    <a:pt x="2322" y="157"/>
                  </a:lnTo>
                  <a:lnTo>
                    <a:pt x="2322" y="158"/>
                  </a:lnTo>
                  <a:lnTo>
                    <a:pt x="2319" y="161"/>
                  </a:lnTo>
                  <a:lnTo>
                    <a:pt x="2319" y="163"/>
                  </a:lnTo>
                  <a:lnTo>
                    <a:pt x="2323" y="163"/>
                  </a:lnTo>
                  <a:lnTo>
                    <a:pt x="2326" y="161"/>
                  </a:lnTo>
                  <a:lnTo>
                    <a:pt x="2330" y="161"/>
                  </a:lnTo>
                  <a:lnTo>
                    <a:pt x="2330" y="163"/>
                  </a:lnTo>
                  <a:lnTo>
                    <a:pt x="2331" y="163"/>
                  </a:lnTo>
                  <a:lnTo>
                    <a:pt x="2334" y="163"/>
                  </a:lnTo>
                  <a:lnTo>
                    <a:pt x="2336" y="165"/>
                  </a:lnTo>
                  <a:lnTo>
                    <a:pt x="2339" y="167"/>
                  </a:lnTo>
                  <a:lnTo>
                    <a:pt x="2348" y="170"/>
                  </a:lnTo>
                  <a:lnTo>
                    <a:pt x="2353" y="171"/>
                  </a:lnTo>
                  <a:lnTo>
                    <a:pt x="2355" y="171"/>
                  </a:lnTo>
                  <a:lnTo>
                    <a:pt x="2360" y="170"/>
                  </a:lnTo>
                  <a:lnTo>
                    <a:pt x="2364" y="170"/>
                  </a:lnTo>
                  <a:lnTo>
                    <a:pt x="2367" y="174"/>
                  </a:lnTo>
                  <a:lnTo>
                    <a:pt x="2377" y="180"/>
                  </a:lnTo>
                  <a:lnTo>
                    <a:pt x="2380" y="182"/>
                  </a:lnTo>
                  <a:lnTo>
                    <a:pt x="2377" y="182"/>
                  </a:lnTo>
                  <a:lnTo>
                    <a:pt x="2377" y="187"/>
                  </a:lnTo>
                  <a:lnTo>
                    <a:pt x="2380" y="191"/>
                  </a:lnTo>
                  <a:lnTo>
                    <a:pt x="2381" y="191"/>
                  </a:lnTo>
                  <a:lnTo>
                    <a:pt x="2384" y="187"/>
                  </a:lnTo>
                  <a:lnTo>
                    <a:pt x="2385" y="188"/>
                  </a:lnTo>
                  <a:lnTo>
                    <a:pt x="2385" y="184"/>
                  </a:lnTo>
                  <a:lnTo>
                    <a:pt x="2389" y="184"/>
                  </a:lnTo>
                  <a:lnTo>
                    <a:pt x="2392" y="182"/>
                  </a:lnTo>
                  <a:lnTo>
                    <a:pt x="2394" y="182"/>
                  </a:lnTo>
                  <a:lnTo>
                    <a:pt x="2397" y="182"/>
                  </a:lnTo>
                  <a:lnTo>
                    <a:pt x="2398" y="182"/>
                  </a:lnTo>
                  <a:lnTo>
                    <a:pt x="2398" y="180"/>
                  </a:lnTo>
                  <a:lnTo>
                    <a:pt x="2394" y="175"/>
                  </a:lnTo>
                  <a:lnTo>
                    <a:pt x="2397" y="174"/>
                  </a:lnTo>
                  <a:lnTo>
                    <a:pt x="2401" y="174"/>
                  </a:lnTo>
                  <a:lnTo>
                    <a:pt x="2402" y="171"/>
                  </a:lnTo>
                  <a:lnTo>
                    <a:pt x="2401" y="167"/>
                  </a:lnTo>
                  <a:lnTo>
                    <a:pt x="2402" y="165"/>
                  </a:lnTo>
                  <a:lnTo>
                    <a:pt x="2406" y="165"/>
                  </a:lnTo>
                  <a:lnTo>
                    <a:pt x="2406" y="163"/>
                  </a:lnTo>
                  <a:lnTo>
                    <a:pt x="2409" y="161"/>
                  </a:lnTo>
                  <a:lnTo>
                    <a:pt x="2411" y="161"/>
                  </a:lnTo>
                  <a:lnTo>
                    <a:pt x="2413" y="158"/>
                  </a:lnTo>
                  <a:lnTo>
                    <a:pt x="2415" y="161"/>
                  </a:lnTo>
                  <a:lnTo>
                    <a:pt x="2422" y="157"/>
                  </a:lnTo>
                  <a:lnTo>
                    <a:pt x="2430" y="151"/>
                  </a:lnTo>
                  <a:lnTo>
                    <a:pt x="2433" y="151"/>
                  </a:lnTo>
                  <a:lnTo>
                    <a:pt x="2438" y="151"/>
                  </a:lnTo>
                  <a:lnTo>
                    <a:pt x="2442" y="147"/>
                  </a:lnTo>
                  <a:lnTo>
                    <a:pt x="2443" y="146"/>
                  </a:lnTo>
                  <a:lnTo>
                    <a:pt x="2446" y="146"/>
                  </a:lnTo>
                  <a:lnTo>
                    <a:pt x="2450" y="143"/>
                  </a:lnTo>
                  <a:lnTo>
                    <a:pt x="2452" y="146"/>
                  </a:lnTo>
                  <a:lnTo>
                    <a:pt x="2456" y="146"/>
                  </a:lnTo>
                  <a:lnTo>
                    <a:pt x="2459" y="143"/>
                  </a:lnTo>
                  <a:lnTo>
                    <a:pt x="2459" y="141"/>
                  </a:lnTo>
                  <a:lnTo>
                    <a:pt x="2473" y="139"/>
                  </a:lnTo>
                  <a:lnTo>
                    <a:pt x="2476" y="139"/>
                  </a:lnTo>
                  <a:lnTo>
                    <a:pt x="2483" y="139"/>
                  </a:lnTo>
                  <a:lnTo>
                    <a:pt x="2484" y="137"/>
                  </a:lnTo>
                  <a:lnTo>
                    <a:pt x="2487" y="137"/>
                  </a:lnTo>
                  <a:lnTo>
                    <a:pt x="2491" y="139"/>
                  </a:lnTo>
                  <a:lnTo>
                    <a:pt x="2491" y="137"/>
                  </a:lnTo>
                  <a:lnTo>
                    <a:pt x="2500" y="141"/>
                  </a:lnTo>
                  <a:lnTo>
                    <a:pt x="2505" y="141"/>
                  </a:lnTo>
                  <a:lnTo>
                    <a:pt x="2510" y="146"/>
                  </a:lnTo>
                  <a:lnTo>
                    <a:pt x="2512" y="146"/>
                  </a:lnTo>
                  <a:lnTo>
                    <a:pt x="2512" y="143"/>
                  </a:lnTo>
                  <a:lnTo>
                    <a:pt x="2514" y="146"/>
                  </a:lnTo>
                  <a:lnTo>
                    <a:pt x="2518" y="147"/>
                  </a:lnTo>
                  <a:lnTo>
                    <a:pt x="2521" y="151"/>
                  </a:lnTo>
                  <a:lnTo>
                    <a:pt x="2522" y="150"/>
                  </a:lnTo>
                  <a:lnTo>
                    <a:pt x="2525" y="150"/>
                  </a:lnTo>
                  <a:lnTo>
                    <a:pt x="2527" y="146"/>
                  </a:lnTo>
                  <a:lnTo>
                    <a:pt x="2529" y="150"/>
                  </a:lnTo>
                  <a:lnTo>
                    <a:pt x="2532" y="150"/>
                  </a:lnTo>
                  <a:lnTo>
                    <a:pt x="2537" y="147"/>
                  </a:lnTo>
                  <a:lnTo>
                    <a:pt x="2538" y="147"/>
                  </a:lnTo>
                  <a:lnTo>
                    <a:pt x="2538" y="150"/>
                  </a:lnTo>
                  <a:lnTo>
                    <a:pt x="2545" y="154"/>
                  </a:lnTo>
                  <a:lnTo>
                    <a:pt x="2546" y="151"/>
                  </a:lnTo>
                  <a:lnTo>
                    <a:pt x="2554" y="154"/>
                  </a:lnTo>
                  <a:lnTo>
                    <a:pt x="2555" y="151"/>
                  </a:lnTo>
                  <a:lnTo>
                    <a:pt x="2562" y="157"/>
                  </a:lnTo>
                  <a:lnTo>
                    <a:pt x="2566" y="157"/>
                  </a:lnTo>
                  <a:lnTo>
                    <a:pt x="2568" y="158"/>
                  </a:lnTo>
                  <a:lnTo>
                    <a:pt x="2570" y="165"/>
                  </a:lnTo>
                  <a:lnTo>
                    <a:pt x="2570" y="167"/>
                  </a:lnTo>
                  <a:lnTo>
                    <a:pt x="2572" y="167"/>
                  </a:lnTo>
                  <a:lnTo>
                    <a:pt x="2575" y="170"/>
                  </a:lnTo>
                  <a:lnTo>
                    <a:pt x="2575" y="167"/>
                  </a:lnTo>
                  <a:lnTo>
                    <a:pt x="2576" y="174"/>
                  </a:lnTo>
                  <a:lnTo>
                    <a:pt x="2579" y="174"/>
                  </a:lnTo>
                  <a:lnTo>
                    <a:pt x="2579" y="171"/>
                  </a:lnTo>
                  <a:lnTo>
                    <a:pt x="2580" y="174"/>
                  </a:lnTo>
                  <a:lnTo>
                    <a:pt x="2583" y="175"/>
                  </a:lnTo>
                  <a:lnTo>
                    <a:pt x="2585" y="175"/>
                  </a:lnTo>
                  <a:lnTo>
                    <a:pt x="2587" y="174"/>
                  </a:lnTo>
                  <a:lnTo>
                    <a:pt x="2590" y="175"/>
                  </a:lnTo>
                  <a:lnTo>
                    <a:pt x="2587" y="175"/>
                  </a:lnTo>
                  <a:lnTo>
                    <a:pt x="2587" y="178"/>
                  </a:lnTo>
                  <a:lnTo>
                    <a:pt x="2592" y="180"/>
                  </a:lnTo>
                  <a:lnTo>
                    <a:pt x="2595" y="184"/>
                  </a:lnTo>
                  <a:lnTo>
                    <a:pt x="2599" y="184"/>
                  </a:lnTo>
                  <a:lnTo>
                    <a:pt x="2599" y="187"/>
                  </a:lnTo>
                  <a:lnTo>
                    <a:pt x="2600" y="188"/>
                  </a:lnTo>
                  <a:lnTo>
                    <a:pt x="2609" y="195"/>
                  </a:lnTo>
                  <a:lnTo>
                    <a:pt x="2613" y="199"/>
                  </a:lnTo>
                  <a:lnTo>
                    <a:pt x="2624" y="201"/>
                  </a:lnTo>
                  <a:lnTo>
                    <a:pt x="2626" y="205"/>
                  </a:lnTo>
                  <a:lnTo>
                    <a:pt x="2630" y="209"/>
                  </a:lnTo>
                  <a:lnTo>
                    <a:pt x="2634" y="212"/>
                  </a:lnTo>
                  <a:lnTo>
                    <a:pt x="2634" y="215"/>
                  </a:lnTo>
                  <a:lnTo>
                    <a:pt x="2638" y="212"/>
                  </a:lnTo>
                  <a:lnTo>
                    <a:pt x="2637" y="212"/>
                  </a:lnTo>
                  <a:lnTo>
                    <a:pt x="2641" y="212"/>
                  </a:lnTo>
                  <a:lnTo>
                    <a:pt x="2641" y="215"/>
                  </a:lnTo>
                  <a:lnTo>
                    <a:pt x="2644" y="215"/>
                  </a:lnTo>
                  <a:lnTo>
                    <a:pt x="2641" y="216"/>
                  </a:lnTo>
                  <a:lnTo>
                    <a:pt x="2645" y="219"/>
                  </a:lnTo>
                  <a:lnTo>
                    <a:pt x="2648" y="221"/>
                  </a:lnTo>
                  <a:lnTo>
                    <a:pt x="2650" y="219"/>
                  </a:lnTo>
                  <a:lnTo>
                    <a:pt x="2654" y="223"/>
                  </a:lnTo>
                  <a:lnTo>
                    <a:pt x="2654" y="221"/>
                  </a:lnTo>
                  <a:lnTo>
                    <a:pt x="2657" y="225"/>
                  </a:lnTo>
                  <a:lnTo>
                    <a:pt x="2658" y="225"/>
                  </a:lnTo>
                  <a:lnTo>
                    <a:pt x="2657" y="225"/>
                  </a:lnTo>
                  <a:lnTo>
                    <a:pt x="2662" y="229"/>
                  </a:lnTo>
                  <a:lnTo>
                    <a:pt x="2667" y="233"/>
                  </a:lnTo>
                  <a:lnTo>
                    <a:pt x="2669" y="229"/>
                  </a:lnTo>
                  <a:lnTo>
                    <a:pt x="2674" y="225"/>
                  </a:lnTo>
                  <a:lnTo>
                    <a:pt x="2678" y="228"/>
                  </a:lnTo>
                  <a:lnTo>
                    <a:pt x="2679" y="229"/>
                  </a:lnTo>
                  <a:lnTo>
                    <a:pt x="2682" y="232"/>
                  </a:lnTo>
                  <a:lnTo>
                    <a:pt x="2686" y="238"/>
                  </a:lnTo>
                  <a:lnTo>
                    <a:pt x="2688" y="238"/>
                  </a:lnTo>
                  <a:lnTo>
                    <a:pt x="2695" y="240"/>
                  </a:lnTo>
                  <a:lnTo>
                    <a:pt x="2695" y="245"/>
                  </a:lnTo>
                  <a:lnTo>
                    <a:pt x="2699" y="245"/>
                  </a:lnTo>
                  <a:lnTo>
                    <a:pt x="2702" y="245"/>
                  </a:lnTo>
                  <a:lnTo>
                    <a:pt x="2708" y="249"/>
                  </a:lnTo>
                  <a:lnTo>
                    <a:pt x="2715" y="257"/>
                  </a:lnTo>
                  <a:lnTo>
                    <a:pt x="2725" y="257"/>
                  </a:lnTo>
                  <a:lnTo>
                    <a:pt x="2725" y="262"/>
                  </a:lnTo>
                  <a:lnTo>
                    <a:pt x="2723" y="270"/>
                  </a:lnTo>
                  <a:lnTo>
                    <a:pt x="2732" y="273"/>
                  </a:lnTo>
                  <a:lnTo>
                    <a:pt x="2737" y="277"/>
                  </a:lnTo>
                  <a:lnTo>
                    <a:pt x="2744" y="274"/>
                  </a:lnTo>
                  <a:lnTo>
                    <a:pt x="2746" y="277"/>
                  </a:lnTo>
                  <a:lnTo>
                    <a:pt x="2750" y="283"/>
                  </a:lnTo>
                  <a:lnTo>
                    <a:pt x="2757" y="277"/>
                  </a:lnTo>
                  <a:lnTo>
                    <a:pt x="2760" y="277"/>
                  </a:lnTo>
                  <a:lnTo>
                    <a:pt x="2761" y="281"/>
                  </a:lnTo>
                  <a:lnTo>
                    <a:pt x="2764" y="283"/>
                  </a:lnTo>
                  <a:lnTo>
                    <a:pt x="2773" y="286"/>
                  </a:lnTo>
                  <a:lnTo>
                    <a:pt x="2774" y="290"/>
                  </a:lnTo>
                  <a:lnTo>
                    <a:pt x="2777" y="287"/>
                  </a:lnTo>
                  <a:lnTo>
                    <a:pt x="2781" y="291"/>
                  </a:lnTo>
                  <a:lnTo>
                    <a:pt x="2785" y="287"/>
                  </a:lnTo>
                  <a:lnTo>
                    <a:pt x="2791" y="283"/>
                  </a:lnTo>
                  <a:lnTo>
                    <a:pt x="2795" y="286"/>
                  </a:lnTo>
                  <a:lnTo>
                    <a:pt x="2800" y="283"/>
                  </a:lnTo>
                  <a:lnTo>
                    <a:pt x="2802" y="286"/>
                  </a:lnTo>
                  <a:lnTo>
                    <a:pt x="2807" y="283"/>
                  </a:lnTo>
                  <a:lnTo>
                    <a:pt x="2807" y="279"/>
                  </a:lnTo>
                  <a:lnTo>
                    <a:pt x="2808" y="279"/>
                  </a:lnTo>
                  <a:lnTo>
                    <a:pt x="2811" y="283"/>
                  </a:lnTo>
                  <a:lnTo>
                    <a:pt x="2815" y="283"/>
                  </a:lnTo>
                  <a:lnTo>
                    <a:pt x="2815" y="287"/>
                  </a:lnTo>
                  <a:lnTo>
                    <a:pt x="2818" y="290"/>
                  </a:lnTo>
                  <a:lnTo>
                    <a:pt x="2819" y="291"/>
                  </a:lnTo>
                  <a:lnTo>
                    <a:pt x="2824" y="294"/>
                  </a:lnTo>
                  <a:lnTo>
                    <a:pt x="2828" y="298"/>
                  </a:lnTo>
                  <a:lnTo>
                    <a:pt x="2831" y="304"/>
                  </a:lnTo>
                  <a:lnTo>
                    <a:pt x="2832" y="304"/>
                  </a:lnTo>
                  <a:lnTo>
                    <a:pt x="2832" y="311"/>
                  </a:lnTo>
                  <a:lnTo>
                    <a:pt x="2835" y="311"/>
                  </a:lnTo>
                  <a:lnTo>
                    <a:pt x="2836" y="311"/>
                  </a:lnTo>
                  <a:lnTo>
                    <a:pt x="2841" y="308"/>
                  </a:lnTo>
                  <a:lnTo>
                    <a:pt x="2853" y="304"/>
                  </a:lnTo>
                  <a:lnTo>
                    <a:pt x="2865" y="303"/>
                  </a:lnTo>
                  <a:lnTo>
                    <a:pt x="2866" y="304"/>
                  </a:lnTo>
                  <a:lnTo>
                    <a:pt x="2872" y="304"/>
                  </a:lnTo>
                  <a:lnTo>
                    <a:pt x="2880" y="308"/>
                  </a:lnTo>
                  <a:lnTo>
                    <a:pt x="2886" y="307"/>
                  </a:lnTo>
                  <a:lnTo>
                    <a:pt x="2886" y="303"/>
                  </a:lnTo>
                  <a:lnTo>
                    <a:pt x="2890" y="303"/>
                  </a:lnTo>
                  <a:lnTo>
                    <a:pt x="2893" y="300"/>
                  </a:lnTo>
                  <a:lnTo>
                    <a:pt x="2897" y="300"/>
                  </a:lnTo>
                  <a:lnTo>
                    <a:pt x="2899" y="298"/>
                  </a:lnTo>
                  <a:lnTo>
                    <a:pt x="2903" y="296"/>
                  </a:lnTo>
                  <a:lnTo>
                    <a:pt x="2906" y="290"/>
                  </a:lnTo>
                  <a:lnTo>
                    <a:pt x="2910" y="290"/>
                  </a:lnTo>
                  <a:lnTo>
                    <a:pt x="2914" y="287"/>
                  </a:lnTo>
                  <a:lnTo>
                    <a:pt x="2923" y="286"/>
                  </a:lnTo>
                  <a:lnTo>
                    <a:pt x="2924" y="283"/>
                  </a:lnTo>
                  <a:lnTo>
                    <a:pt x="2927" y="283"/>
                  </a:lnTo>
                  <a:lnTo>
                    <a:pt x="3005" y="353"/>
                  </a:lnTo>
                  <a:lnTo>
                    <a:pt x="3034" y="382"/>
                  </a:lnTo>
                  <a:lnTo>
                    <a:pt x="3058" y="406"/>
                  </a:lnTo>
                  <a:lnTo>
                    <a:pt x="3067" y="411"/>
                  </a:lnTo>
                  <a:lnTo>
                    <a:pt x="3067" y="414"/>
                  </a:lnTo>
                  <a:lnTo>
                    <a:pt x="3073" y="460"/>
                  </a:lnTo>
                  <a:lnTo>
                    <a:pt x="3075" y="493"/>
                  </a:lnTo>
                  <a:lnTo>
                    <a:pt x="3077" y="493"/>
                  </a:lnTo>
                  <a:lnTo>
                    <a:pt x="3084" y="493"/>
                  </a:lnTo>
                  <a:lnTo>
                    <a:pt x="3088" y="491"/>
                  </a:lnTo>
                  <a:lnTo>
                    <a:pt x="3090" y="491"/>
                  </a:lnTo>
                  <a:lnTo>
                    <a:pt x="3094" y="496"/>
                  </a:lnTo>
                  <a:lnTo>
                    <a:pt x="3101" y="493"/>
                  </a:lnTo>
                  <a:lnTo>
                    <a:pt x="3105" y="491"/>
                  </a:lnTo>
                  <a:lnTo>
                    <a:pt x="3112" y="491"/>
                  </a:lnTo>
                  <a:lnTo>
                    <a:pt x="3118" y="496"/>
                  </a:lnTo>
                  <a:lnTo>
                    <a:pt x="3121" y="496"/>
                  </a:lnTo>
                  <a:lnTo>
                    <a:pt x="3126" y="498"/>
                  </a:lnTo>
                  <a:lnTo>
                    <a:pt x="3131" y="501"/>
                  </a:lnTo>
                  <a:lnTo>
                    <a:pt x="3135" y="502"/>
                  </a:lnTo>
                  <a:lnTo>
                    <a:pt x="3138" y="501"/>
                  </a:lnTo>
                  <a:lnTo>
                    <a:pt x="3139" y="493"/>
                  </a:lnTo>
                  <a:lnTo>
                    <a:pt x="3142" y="493"/>
                  </a:lnTo>
                  <a:lnTo>
                    <a:pt x="3150" y="491"/>
                  </a:lnTo>
                  <a:lnTo>
                    <a:pt x="3157" y="485"/>
                  </a:lnTo>
                  <a:lnTo>
                    <a:pt x="3163" y="486"/>
                  </a:lnTo>
                  <a:lnTo>
                    <a:pt x="3170" y="482"/>
                  </a:lnTo>
                  <a:lnTo>
                    <a:pt x="3179" y="482"/>
                  </a:lnTo>
                  <a:lnTo>
                    <a:pt x="3184" y="477"/>
                  </a:lnTo>
                  <a:lnTo>
                    <a:pt x="3187" y="477"/>
                  </a:lnTo>
                  <a:lnTo>
                    <a:pt x="3187" y="469"/>
                  </a:lnTo>
                  <a:lnTo>
                    <a:pt x="3189" y="468"/>
                  </a:lnTo>
                  <a:lnTo>
                    <a:pt x="3191" y="465"/>
                  </a:lnTo>
                  <a:lnTo>
                    <a:pt x="3191" y="461"/>
                  </a:lnTo>
                  <a:lnTo>
                    <a:pt x="3196" y="465"/>
                  </a:lnTo>
                  <a:lnTo>
                    <a:pt x="3200" y="465"/>
                  </a:lnTo>
                  <a:lnTo>
                    <a:pt x="3201" y="465"/>
                  </a:lnTo>
                  <a:lnTo>
                    <a:pt x="3204" y="465"/>
                  </a:lnTo>
                  <a:lnTo>
                    <a:pt x="3208" y="465"/>
                  </a:lnTo>
                  <a:lnTo>
                    <a:pt x="3210" y="477"/>
                  </a:lnTo>
                  <a:lnTo>
                    <a:pt x="3215" y="477"/>
                  </a:lnTo>
                  <a:lnTo>
                    <a:pt x="3217" y="477"/>
                  </a:lnTo>
                  <a:lnTo>
                    <a:pt x="3225" y="474"/>
                  </a:lnTo>
                  <a:lnTo>
                    <a:pt x="3228" y="472"/>
                  </a:lnTo>
                  <a:lnTo>
                    <a:pt x="3230" y="474"/>
                  </a:lnTo>
                  <a:lnTo>
                    <a:pt x="3232" y="469"/>
                  </a:lnTo>
                  <a:lnTo>
                    <a:pt x="3234" y="469"/>
                  </a:lnTo>
                  <a:lnTo>
                    <a:pt x="3234" y="464"/>
                  </a:lnTo>
                  <a:lnTo>
                    <a:pt x="3234" y="461"/>
                  </a:lnTo>
                  <a:lnTo>
                    <a:pt x="3238" y="461"/>
                  </a:lnTo>
                  <a:lnTo>
                    <a:pt x="3238" y="464"/>
                  </a:lnTo>
                  <a:lnTo>
                    <a:pt x="3247" y="468"/>
                  </a:lnTo>
                  <a:lnTo>
                    <a:pt x="3249" y="472"/>
                  </a:lnTo>
                  <a:lnTo>
                    <a:pt x="3247" y="477"/>
                  </a:lnTo>
                  <a:lnTo>
                    <a:pt x="3249" y="481"/>
                  </a:lnTo>
                  <a:lnTo>
                    <a:pt x="3254" y="482"/>
                  </a:lnTo>
                  <a:lnTo>
                    <a:pt x="3259" y="481"/>
                  </a:lnTo>
                  <a:lnTo>
                    <a:pt x="3262" y="478"/>
                  </a:lnTo>
                  <a:lnTo>
                    <a:pt x="3264" y="478"/>
                  </a:lnTo>
                  <a:lnTo>
                    <a:pt x="3262" y="474"/>
                  </a:lnTo>
                  <a:lnTo>
                    <a:pt x="3264" y="469"/>
                  </a:lnTo>
                  <a:lnTo>
                    <a:pt x="3269" y="469"/>
                  </a:lnTo>
                  <a:lnTo>
                    <a:pt x="3273" y="468"/>
                  </a:lnTo>
                  <a:lnTo>
                    <a:pt x="3275" y="468"/>
                  </a:lnTo>
                  <a:lnTo>
                    <a:pt x="3275" y="469"/>
                  </a:lnTo>
                  <a:lnTo>
                    <a:pt x="3278" y="469"/>
                  </a:lnTo>
                  <a:lnTo>
                    <a:pt x="3282" y="477"/>
                  </a:lnTo>
                  <a:lnTo>
                    <a:pt x="3282" y="478"/>
                  </a:lnTo>
                  <a:lnTo>
                    <a:pt x="3288" y="481"/>
                  </a:lnTo>
                  <a:lnTo>
                    <a:pt x="3292" y="489"/>
                  </a:lnTo>
                  <a:lnTo>
                    <a:pt x="3295" y="489"/>
                  </a:lnTo>
                  <a:lnTo>
                    <a:pt x="3296" y="485"/>
                  </a:lnTo>
                  <a:lnTo>
                    <a:pt x="3299" y="485"/>
                  </a:lnTo>
                  <a:lnTo>
                    <a:pt x="3303" y="491"/>
                  </a:lnTo>
                  <a:lnTo>
                    <a:pt x="3305" y="491"/>
                  </a:lnTo>
                  <a:lnTo>
                    <a:pt x="3307" y="493"/>
                  </a:lnTo>
                  <a:lnTo>
                    <a:pt x="3307" y="496"/>
                  </a:lnTo>
                  <a:lnTo>
                    <a:pt x="3305" y="498"/>
                  </a:lnTo>
                  <a:lnTo>
                    <a:pt x="3309" y="501"/>
                  </a:lnTo>
                  <a:lnTo>
                    <a:pt x="3309" y="502"/>
                  </a:lnTo>
                  <a:lnTo>
                    <a:pt x="3317" y="505"/>
                  </a:lnTo>
                  <a:lnTo>
                    <a:pt x="3316" y="509"/>
                  </a:lnTo>
                  <a:lnTo>
                    <a:pt x="3317" y="513"/>
                  </a:lnTo>
                  <a:lnTo>
                    <a:pt x="3322" y="513"/>
                  </a:lnTo>
                  <a:lnTo>
                    <a:pt x="3327" y="510"/>
                  </a:lnTo>
                  <a:lnTo>
                    <a:pt x="3333" y="510"/>
                  </a:lnTo>
                  <a:lnTo>
                    <a:pt x="3333" y="506"/>
                  </a:lnTo>
                  <a:lnTo>
                    <a:pt x="3336" y="502"/>
                  </a:lnTo>
                  <a:lnTo>
                    <a:pt x="3340" y="501"/>
                  </a:lnTo>
                  <a:lnTo>
                    <a:pt x="3341" y="502"/>
                  </a:lnTo>
                  <a:lnTo>
                    <a:pt x="3344" y="505"/>
                  </a:lnTo>
                  <a:lnTo>
                    <a:pt x="3346" y="502"/>
                  </a:lnTo>
                  <a:lnTo>
                    <a:pt x="3350" y="496"/>
                  </a:lnTo>
                  <a:lnTo>
                    <a:pt x="3353" y="498"/>
                  </a:lnTo>
                  <a:lnTo>
                    <a:pt x="3354" y="498"/>
                  </a:lnTo>
                  <a:lnTo>
                    <a:pt x="3361" y="505"/>
                  </a:lnTo>
                  <a:lnTo>
                    <a:pt x="3363" y="513"/>
                  </a:lnTo>
                  <a:lnTo>
                    <a:pt x="3365" y="515"/>
                  </a:lnTo>
                  <a:lnTo>
                    <a:pt x="3365" y="513"/>
                  </a:lnTo>
                  <a:lnTo>
                    <a:pt x="3370" y="518"/>
                  </a:lnTo>
                  <a:lnTo>
                    <a:pt x="3370" y="515"/>
                  </a:lnTo>
                  <a:lnTo>
                    <a:pt x="3371" y="518"/>
                  </a:lnTo>
                  <a:lnTo>
                    <a:pt x="3375" y="518"/>
                  </a:lnTo>
                  <a:lnTo>
                    <a:pt x="3378" y="519"/>
                  </a:lnTo>
                  <a:lnTo>
                    <a:pt x="3380" y="518"/>
                  </a:lnTo>
                  <a:lnTo>
                    <a:pt x="3385" y="515"/>
                  </a:lnTo>
                  <a:lnTo>
                    <a:pt x="3387" y="518"/>
                  </a:lnTo>
                  <a:lnTo>
                    <a:pt x="3389" y="518"/>
                  </a:lnTo>
                  <a:lnTo>
                    <a:pt x="3391" y="519"/>
                  </a:lnTo>
                  <a:lnTo>
                    <a:pt x="3394" y="518"/>
                  </a:lnTo>
                  <a:lnTo>
                    <a:pt x="3395" y="518"/>
                  </a:lnTo>
                  <a:lnTo>
                    <a:pt x="3398" y="518"/>
                  </a:lnTo>
                  <a:lnTo>
                    <a:pt x="3404" y="518"/>
                  </a:lnTo>
                  <a:lnTo>
                    <a:pt x="3408" y="515"/>
                  </a:lnTo>
                  <a:lnTo>
                    <a:pt x="3411" y="518"/>
                  </a:lnTo>
                  <a:lnTo>
                    <a:pt x="3412" y="515"/>
                  </a:lnTo>
                  <a:lnTo>
                    <a:pt x="3415" y="515"/>
                  </a:lnTo>
                  <a:lnTo>
                    <a:pt x="3416" y="515"/>
                  </a:lnTo>
                  <a:lnTo>
                    <a:pt x="3421" y="513"/>
                  </a:lnTo>
                  <a:lnTo>
                    <a:pt x="3423" y="513"/>
                  </a:lnTo>
                  <a:lnTo>
                    <a:pt x="3425" y="518"/>
                  </a:lnTo>
                  <a:lnTo>
                    <a:pt x="3425" y="519"/>
                  </a:lnTo>
                  <a:lnTo>
                    <a:pt x="3428" y="519"/>
                  </a:lnTo>
                  <a:lnTo>
                    <a:pt x="3428" y="523"/>
                  </a:lnTo>
                  <a:lnTo>
                    <a:pt x="3429" y="523"/>
                  </a:lnTo>
                  <a:lnTo>
                    <a:pt x="3429" y="526"/>
                  </a:lnTo>
                  <a:lnTo>
                    <a:pt x="3432" y="526"/>
                  </a:lnTo>
                  <a:lnTo>
                    <a:pt x="3432" y="530"/>
                  </a:lnTo>
                  <a:lnTo>
                    <a:pt x="3433" y="530"/>
                  </a:lnTo>
                  <a:lnTo>
                    <a:pt x="3433" y="532"/>
                  </a:lnTo>
                  <a:lnTo>
                    <a:pt x="3436" y="530"/>
                  </a:lnTo>
                  <a:lnTo>
                    <a:pt x="3443" y="535"/>
                  </a:lnTo>
                  <a:lnTo>
                    <a:pt x="3445" y="535"/>
                  </a:lnTo>
                  <a:lnTo>
                    <a:pt x="3445" y="543"/>
                  </a:lnTo>
                  <a:lnTo>
                    <a:pt x="3440" y="544"/>
                  </a:lnTo>
                  <a:lnTo>
                    <a:pt x="3443" y="547"/>
                  </a:lnTo>
                  <a:lnTo>
                    <a:pt x="3445" y="544"/>
                  </a:lnTo>
                  <a:lnTo>
                    <a:pt x="3445" y="547"/>
                  </a:lnTo>
                  <a:lnTo>
                    <a:pt x="3447" y="547"/>
                  </a:lnTo>
                  <a:lnTo>
                    <a:pt x="3447" y="544"/>
                  </a:lnTo>
                  <a:lnTo>
                    <a:pt x="3449" y="544"/>
                  </a:lnTo>
                  <a:lnTo>
                    <a:pt x="3452" y="544"/>
                  </a:lnTo>
                  <a:lnTo>
                    <a:pt x="3453" y="543"/>
                  </a:lnTo>
                  <a:lnTo>
                    <a:pt x="3453" y="547"/>
                  </a:lnTo>
                  <a:lnTo>
                    <a:pt x="3456" y="547"/>
                  </a:lnTo>
                  <a:lnTo>
                    <a:pt x="3460" y="544"/>
                  </a:lnTo>
                  <a:lnTo>
                    <a:pt x="3462" y="547"/>
                  </a:lnTo>
                  <a:lnTo>
                    <a:pt x="3464" y="547"/>
                  </a:lnTo>
                  <a:lnTo>
                    <a:pt x="3466" y="547"/>
                  </a:lnTo>
                  <a:lnTo>
                    <a:pt x="3466" y="544"/>
                  </a:lnTo>
                  <a:lnTo>
                    <a:pt x="3470" y="543"/>
                  </a:lnTo>
                  <a:lnTo>
                    <a:pt x="3470" y="544"/>
                  </a:lnTo>
                  <a:lnTo>
                    <a:pt x="3469" y="550"/>
                  </a:lnTo>
                  <a:lnTo>
                    <a:pt x="3470" y="551"/>
                  </a:lnTo>
                  <a:lnTo>
                    <a:pt x="3473" y="551"/>
                  </a:lnTo>
                  <a:lnTo>
                    <a:pt x="3474" y="547"/>
                  </a:lnTo>
                  <a:lnTo>
                    <a:pt x="3477" y="547"/>
                  </a:lnTo>
                  <a:lnTo>
                    <a:pt x="3474" y="554"/>
                  </a:lnTo>
                  <a:lnTo>
                    <a:pt x="3474" y="551"/>
                  </a:lnTo>
                  <a:lnTo>
                    <a:pt x="3474" y="556"/>
                  </a:lnTo>
                  <a:lnTo>
                    <a:pt x="3473" y="556"/>
                  </a:lnTo>
                  <a:lnTo>
                    <a:pt x="3473" y="559"/>
                  </a:lnTo>
                  <a:lnTo>
                    <a:pt x="3474" y="556"/>
                  </a:lnTo>
                  <a:lnTo>
                    <a:pt x="3477" y="559"/>
                  </a:lnTo>
                  <a:lnTo>
                    <a:pt x="3477" y="560"/>
                  </a:lnTo>
                  <a:lnTo>
                    <a:pt x="3479" y="563"/>
                  </a:lnTo>
                  <a:lnTo>
                    <a:pt x="3477" y="563"/>
                  </a:lnTo>
                  <a:lnTo>
                    <a:pt x="3477" y="564"/>
                  </a:lnTo>
                  <a:lnTo>
                    <a:pt x="3481" y="564"/>
                  </a:lnTo>
                  <a:lnTo>
                    <a:pt x="3483" y="567"/>
                  </a:lnTo>
                  <a:lnTo>
                    <a:pt x="3481" y="567"/>
                  </a:lnTo>
                  <a:lnTo>
                    <a:pt x="3483" y="568"/>
                  </a:lnTo>
                  <a:lnTo>
                    <a:pt x="3486" y="568"/>
                  </a:lnTo>
                  <a:lnTo>
                    <a:pt x="3487" y="568"/>
                  </a:lnTo>
                  <a:lnTo>
                    <a:pt x="3486" y="571"/>
                  </a:lnTo>
                  <a:lnTo>
                    <a:pt x="3487" y="571"/>
                  </a:lnTo>
                  <a:lnTo>
                    <a:pt x="3487" y="573"/>
                  </a:lnTo>
                  <a:lnTo>
                    <a:pt x="3490" y="573"/>
                  </a:lnTo>
                  <a:lnTo>
                    <a:pt x="3490" y="571"/>
                  </a:lnTo>
                  <a:lnTo>
                    <a:pt x="3491" y="571"/>
                  </a:lnTo>
                  <a:lnTo>
                    <a:pt x="3494" y="576"/>
                  </a:lnTo>
                  <a:lnTo>
                    <a:pt x="3496" y="576"/>
                  </a:lnTo>
                  <a:lnTo>
                    <a:pt x="3496" y="577"/>
                  </a:lnTo>
                  <a:lnTo>
                    <a:pt x="3498" y="577"/>
                  </a:lnTo>
                  <a:lnTo>
                    <a:pt x="3498" y="576"/>
                  </a:lnTo>
                  <a:lnTo>
                    <a:pt x="3503" y="576"/>
                  </a:lnTo>
                  <a:lnTo>
                    <a:pt x="3503" y="580"/>
                  </a:lnTo>
                  <a:lnTo>
                    <a:pt x="3510" y="580"/>
                  </a:lnTo>
                  <a:lnTo>
                    <a:pt x="3510" y="576"/>
                  </a:lnTo>
                  <a:lnTo>
                    <a:pt x="3511" y="576"/>
                  </a:lnTo>
                  <a:lnTo>
                    <a:pt x="3520" y="576"/>
                  </a:lnTo>
                  <a:lnTo>
                    <a:pt x="3522" y="577"/>
                  </a:lnTo>
                  <a:lnTo>
                    <a:pt x="3524" y="577"/>
                  </a:lnTo>
                  <a:lnTo>
                    <a:pt x="3522" y="577"/>
                  </a:lnTo>
                  <a:lnTo>
                    <a:pt x="3518" y="584"/>
                  </a:lnTo>
                  <a:lnTo>
                    <a:pt x="3518" y="585"/>
                  </a:lnTo>
                  <a:lnTo>
                    <a:pt x="3522" y="585"/>
                  </a:lnTo>
                  <a:lnTo>
                    <a:pt x="3528" y="592"/>
                  </a:lnTo>
                  <a:lnTo>
                    <a:pt x="3528" y="597"/>
                  </a:lnTo>
                  <a:lnTo>
                    <a:pt x="3532" y="598"/>
                  </a:lnTo>
                  <a:lnTo>
                    <a:pt x="3535" y="602"/>
                  </a:lnTo>
                  <a:lnTo>
                    <a:pt x="3535" y="608"/>
                  </a:lnTo>
                  <a:lnTo>
                    <a:pt x="3539" y="608"/>
                  </a:lnTo>
                  <a:lnTo>
                    <a:pt x="3539" y="612"/>
                  </a:lnTo>
                  <a:lnTo>
                    <a:pt x="3541" y="614"/>
                  </a:lnTo>
                  <a:lnTo>
                    <a:pt x="3541" y="618"/>
                  </a:lnTo>
                  <a:lnTo>
                    <a:pt x="3535" y="622"/>
                  </a:lnTo>
                  <a:lnTo>
                    <a:pt x="3535" y="625"/>
                  </a:lnTo>
                  <a:lnTo>
                    <a:pt x="3532" y="625"/>
                  </a:lnTo>
                  <a:lnTo>
                    <a:pt x="3531" y="622"/>
                  </a:lnTo>
                  <a:lnTo>
                    <a:pt x="3528" y="622"/>
                  </a:lnTo>
                  <a:lnTo>
                    <a:pt x="3531" y="626"/>
                  </a:lnTo>
                  <a:lnTo>
                    <a:pt x="3532" y="626"/>
                  </a:lnTo>
                  <a:lnTo>
                    <a:pt x="3535" y="631"/>
                  </a:lnTo>
                  <a:lnTo>
                    <a:pt x="3532" y="639"/>
                  </a:lnTo>
                  <a:lnTo>
                    <a:pt x="3528" y="642"/>
                  </a:lnTo>
                  <a:lnTo>
                    <a:pt x="3528" y="643"/>
                  </a:lnTo>
                  <a:lnTo>
                    <a:pt x="3524" y="646"/>
                  </a:lnTo>
                  <a:lnTo>
                    <a:pt x="3524" y="648"/>
                  </a:lnTo>
                  <a:lnTo>
                    <a:pt x="3518" y="656"/>
                  </a:lnTo>
                  <a:lnTo>
                    <a:pt x="3520" y="662"/>
                  </a:lnTo>
                  <a:lnTo>
                    <a:pt x="3522" y="663"/>
                  </a:lnTo>
                  <a:lnTo>
                    <a:pt x="3524" y="670"/>
                  </a:lnTo>
                  <a:lnTo>
                    <a:pt x="3518" y="670"/>
                  </a:lnTo>
                  <a:lnTo>
                    <a:pt x="3515" y="672"/>
                  </a:lnTo>
                  <a:lnTo>
                    <a:pt x="3511" y="675"/>
                  </a:lnTo>
                  <a:lnTo>
                    <a:pt x="3510" y="683"/>
                  </a:lnTo>
                  <a:lnTo>
                    <a:pt x="3507" y="683"/>
                  </a:lnTo>
                  <a:lnTo>
                    <a:pt x="3505" y="680"/>
                  </a:lnTo>
                  <a:lnTo>
                    <a:pt x="3503" y="680"/>
                  </a:lnTo>
                  <a:lnTo>
                    <a:pt x="3503" y="679"/>
                  </a:lnTo>
                  <a:lnTo>
                    <a:pt x="3501" y="679"/>
                  </a:lnTo>
                  <a:lnTo>
                    <a:pt x="3498" y="680"/>
                  </a:lnTo>
                  <a:lnTo>
                    <a:pt x="3498" y="684"/>
                  </a:lnTo>
                  <a:lnTo>
                    <a:pt x="3494" y="687"/>
                  </a:lnTo>
                  <a:lnTo>
                    <a:pt x="3494" y="689"/>
                  </a:lnTo>
                  <a:lnTo>
                    <a:pt x="3491" y="691"/>
                  </a:lnTo>
                  <a:lnTo>
                    <a:pt x="3490" y="693"/>
                  </a:lnTo>
                  <a:lnTo>
                    <a:pt x="3486" y="704"/>
                  </a:lnTo>
                  <a:lnTo>
                    <a:pt x="3483" y="708"/>
                  </a:lnTo>
                  <a:lnTo>
                    <a:pt x="3483" y="710"/>
                  </a:lnTo>
                  <a:lnTo>
                    <a:pt x="3481" y="717"/>
                  </a:lnTo>
                  <a:lnTo>
                    <a:pt x="3477" y="717"/>
                  </a:lnTo>
                  <a:lnTo>
                    <a:pt x="3477" y="721"/>
                  </a:lnTo>
                  <a:lnTo>
                    <a:pt x="3474" y="725"/>
                  </a:lnTo>
                  <a:lnTo>
                    <a:pt x="3470" y="728"/>
                  </a:lnTo>
                  <a:lnTo>
                    <a:pt x="3469" y="724"/>
                  </a:lnTo>
                  <a:lnTo>
                    <a:pt x="3466" y="724"/>
                  </a:lnTo>
                  <a:lnTo>
                    <a:pt x="3469" y="720"/>
                  </a:lnTo>
                  <a:lnTo>
                    <a:pt x="3466" y="714"/>
                  </a:lnTo>
                  <a:lnTo>
                    <a:pt x="3464" y="720"/>
                  </a:lnTo>
                  <a:lnTo>
                    <a:pt x="3462" y="725"/>
                  </a:lnTo>
                  <a:lnTo>
                    <a:pt x="3460" y="730"/>
                  </a:lnTo>
                  <a:lnTo>
                    <a:pt x="3457" y="730"/>
                  </a:lnTo>
                  <a:lnTo>
                    <a:pt x="3453" y="738"/>
                  </a:lnTo>
                  <a:lnTo>
                    <a:pt x="3447" y="745"/>
                  </a:lnTo>
                  <a:lnTo>
                    <a:pt x="3445" y="747"/>
                  </a:lnTo>
                  <a:lnTo>
                    <a:pt x="3443" y="747"/>
                  </a:lnTo>
                  <a:lnTo>
                    <a:pt x="3443" y="751"/>
                  </a:lnTo>
                  <a:lnTo>
                    <a:pt x="3440" y="751"/>
                  </a:lnTo>
                  <a:lnTo>
                    <a:pt x="3443" y="754"/>
                  </a:lnTo>
                  <a:lnTo>
                    <a:pt x="3445" y="754"/>
                  </a:lnTo>
                  <a:lnTo>
                    <a:pt x="3445" y="759"/>
                  </a:lnTo>
                  <a:lnTo>
                    <a:pt x="3447" y="759"/>
                  </a:lnTo>
                  <a:lnTo>
                    <a:pt x="3447" y="764"/>
                  </a:lnTo>
                  <a:lnTo>
                    <a:pt x="3447" y="766"/>
                  </a:lnTo>
                  <a:lnTo>
                    <a:pt x="3443" y="766"/>
                  </a:lnTo>
                  <a:lnTo>
                    <a:pt x="3436" y="764"/>
                  </a:lnTo>
                  <a:lnTo>
                    <a:pt x="3433" y="762"/>
                  </a:lnTo>
                  <a:lnTo>
                    <a:pt x="3433" y="764"/>
                  </a:lnTo>
                  <a:lnTo>
                    <a:pt x="3429" y="764"/>
                  </a:lnTo>
                  <a:lnTo>
                    <a:pt x="3423" y="759"/>
                  </a:lnTo>
                  <a:lnTo>
                    <a:pt x="3421" y="759"/>
                  </a:lnTo>
                  <a:lnTo>
                    <a:pt x="3419" y="762"/>
                  </a:lnTo>
                  <a:lnTo>
                    <a:pt x="3419" y="764"/>
                  </a:lnTo>
                  <a:lnTo>
                    <a:pt x="3416" y="762"/>
                  </a:lnTo>
                  <a:lnTo>
                    <a:pt x="3415" y="764"/>
                  </a:lnTo>
                  <a:lnTo>
                    <a:pt x="3411" y="764"/>
                  </a:lnTo>
                  <a:lnTo>
                    <a:pt x="3406" y="772"/>
                  </a:lnTo>
                  <a:lnTo>
                    <a:pt x="3406" y="775"/>
                  </a:lnTo>
                  <a:lnTo>
                    <a:pt x="3404" y="779"/>
                  </a:lnTo>
                  <a:lnTo>
                    <a:pt x="3402" y="790"/>
                  </a:lnTo>
                  <a:lnTo>
                    <a:pt x="3398" y="799"/>
                  </a:lnTo>
                  <a:lnTo>
                    <a:pt x="3398" y="803"/>
                  </a:lnTo>
                  <a:lnTo>
                    <a:pt x="3399" y="805"/>
                  </a:lnTo>
                  <a:lnTo>
                    <a:pt x="3402" y="807"/>
                  </a:lnTo>
                  <a:lnTo>
                    <a:pt x="3399" y="812"/>
                  </a:lnTo>
                  <a:lnTo>
                    <a:pt x="3399" y="817"/>
                  </a:lnTo>
                  <a:lnTo>
                    <a:pt x="3395" y="820"/>
                  </a:lnTo>
                  <a:lnTo>
                    <a:pt x="3391" y="831"/>
                  </a:lnTo>
                  <a:lnTo>
                    <a:pt x="3387" y="833"/>
                  </a:lnTo>
                  <a:lnTo>
                    <a:pt x="3391" y="836"/>
                  </a:lnTo>
                  <a:lnTo>
                    <a:pt x="3395" y="837"/>
                  </a:lnTo>
                  <a:lnTo>
                    <a:pt x="3404" y="837"/>
                  </a:lnTo>
                  <a:lnTo>
                    <a:pt x="3406" y="840"/>
                  </a:lnTo>
                  <a:lnTo>
                    <a:pt x="3411" y="837"/>
                  </a:lnTo>
                  <a:lnTo>
                    <a:pt x="3415" y="840"/>
                  </a:lnTo>
                  <a:lnTo>
                    <a:pt x="3415" y="844"/>
                  </a:lnTo>
                  <a:lnTo>
                    <a:pt x="3416" y="846"/>
                  </a:lnTo>
                  <a:lnTo>
                    <a:pt x="3416" y="850"/>
                  </a:lnTo>
                  <a:lnTo>
                    <a:pt x="3419" y="853"/>
                  </a:lnTo>
                  <a:lnTo>
                    <a:pt x="3416" y="854"/>
                  </a:lnTo>
                  <a:lnTo>
                    <a:pt x="3416" y="857"/>
                  </a:lnTo>
                  <a:lnTo>
                    <a:pt x="3412" y="857"/>
                  </a:lnTo>
                  <a:lnTo>
                    <a:pt x="3412" y="858"/>
                  </a:lnTo>
                  <a:lnTo>
                    <a:pt x="3411" y="861"/>
                  </a:lnTo>
                  <a:lnTo>
                    <a:pt x="3411" y="867"/>
                  </a:lnTo>
                  <a:lnTo>
                    <a:pt x="3408" y="871"/>
                  </a:lnTo>
                  <a:lnTo>
                    <a:pt x="3404" y="871"/>
                  </a:lnTo>
                  <a:lnTo>
                    <a:pt x="3402" y="867"/>
                  </a:lnTo>
                  <a:lnTo>
                    <a:pt x="3398" y="871"/>
                  </a:lnTo>
                  <a:lnTo>
                    <a:pt x="3395" y="871"/>
                  </a:lnTo>
                  <a:lnTo>
                    <a:pt x="3394" y="874"/>
                  </a:lnTo>
                  <a:lnTo>
                    <a:pt x="3389" y="870"/>
                  </a:lnTo>
                  <a:lnTo>
                    <a:pt x="3387" y="870"/>
                  </a:lnTo>
                  <a:lnTo>
                    <a:pt x="3387" y="867"/>
                  </a:lnTo>
                  <a:lnTo>
                    <a:pt x="3380" y="863"/>
                  </a:lnTo>
                  <a:lnTo>
                    <a:pt x="3378" y="865"/>
                  </a:lnTo>
                  <a:lnTo>
                    <a:pt x="3371" y="867"/>
                  </a:lnTo>
                  <a:lnTo>
                    <a:pt x="3370" y="867"/>
                  </a:lnTo>
                  <a:lnTo>
                    <a:pt x="3367" y="870"/>
                  </a:lnTo>
                  <a:lnTo>
                    <a:pt x="3365" y="870"/>
                  </a:lnTo>
                  <a:lnTo>
                    <a:pt x="3361" y="867"/>
                  </a:lnTo>
                  <a:lnTo>
                    <a:pt x="3358" y="867"/>
                  </a:lnTo>
                  <a:lnTo>
                    <a:pt x="3354" y="867"/>
                  </a:lnTo>
                  <a:lnTo>
                    <a:pt x="3353" y="865"/>
                  </a:lnTo>
                  <a:lnTo>
                    <a:pt x="3353" y="863"/>
                  </a:lnTo>
                  <a:lnTo>
                    <a:pt x="3346" y="863"/>
                  </a:lnTo>
                  <a:lnTo>
                    <a:pt x="3341" y="865"/>
                  </a:lnTo>
                  <a:lnTo>
                    <a:pt x="3341" y="871"/>
                  </a:lnTo>
                  <a:lnTo>
                    <a:pt x="3337" y="880"/>
                  </a:lnTo>
                  <a:lnTo>
                    <a:pt x="3333" y="891"/>
                  </a:lnTo>
                  <a:lnTo>
                    <a:pt x="3327" y="898"/>
                  </a:lnTo>
                  <a:lnTo>
                    <a:pt x="3324" y="898"/>
                  </a:lnTo>
                  <a:lnTo>
                    <a:pt x="3322" y="906"/>
                  </a:lnTo>
                  <a:lnTo>
                    <a:pt x="3322" y="908"/>
                  </a:lnTo>
                  <a:lnTo>
                    <a:pt x="3322" y="911"/>
                  </a:lnTo>
                  <a:lnTo>
                    <a:pt x="3316" y="923"/>
                  </a:lnTo>
                  <a:lnTo>
                    <a:pt x="3316" y="928"/>
                  </a:lnTo>
                  <a:lnTo>
                    <a:pt x="3316" y="929"/>
                  </a:lnTo>
                  <a:lnTo>
                    <a:pt x="3320" y="929"/>
                  </a:lnTo>
                  <a:lnTo>
                    <a:pt x="3320" y="932"/>
                  </a:lnTo>
                  <a:lnTo>
                    <a:pt x="3317" y="945"/>
                  </a:lnTo>
                  <a:lnTo>
                    <a:pt x="3313" y="952"/>
                  </a:lnTo>
                  <a:lnTo>
                    <a:pt x="3316" y="962"/>
                  </a:lnTo>
                  <a:lnTo>
                    <a:pt x="3322" y="964"/>
                  </a:lnTo>
                  <a:lnTo>
                    <a:pt x="3322" y="969"/>
                  </a:lnTo>
                  <a:lnTo>
                    <a:pt x="3317" y="973"/>
                  </a:lnTo>
                  <a:lnTo>
                    <a:pt x="3320" y="979"/>
                  </a:lnTo>
                  <a:lnTo>
                    <a:pt x="3317" y="981"/>
                  </a:lnTo>
                  <a:lnTo>
                    <a:pt x="3316" y="981"/>
                  </a:lnTo>
                  <a:lnTo>
                    <a:pt x="3316" y="986"/>
                  </a:lnTo>
                  <a:lnTo>
                    <a:pt x="3317" y="987"/>
                  </a:lnTo>
                  <a:lnTo>
                    <a:pt x="3317" y="991"/>
                  </a:lnTo>
                  <a:lnTo>
                    <a:pt x="3324" y="996"/>
                  </a:lnTo>
                  <a:lnTo>
                    <a:pt x="3316" y="998"/>
                  </a:lnTo>
                  <a:lnTo>
                    <a:pt x="3312" y="1005"/>
                  </a:lnTo>
                  <a:lnTo>
                    <a:pt x="3309" y="1005"/>
                  </a:lnTo>
                  <a:lnTo>
                    <a:pt x="3309" y="1010"/>
                  </a:lnTo>
                  <a:lnTo>
                    <a:pt x="3305" y="1010"/>
                  </a:lnTo>
                  <a:lnTo>
                    <a:pt x="3305" y="1014"/>
                  </a:lnTo>
                  <a:lnTo>
                    <a:pt x="3309" y="1015"/>
                  </a:lnTo>
                  <a:lnTo>
                    <a:pt x="3305" y="1020"/>
                  </a:lnTo>
                  <a:lnTo>
                    <a:pt x="3307" y="1022"/>
                  </a:lnTo>
                  <a:lnTo>
                    <a:pt x="3307" y="1027"/>
                  </a:lnTo>
                  <a:lnTo>
                    <a:pt x="3307" y="1028"/>
                  </a:lnTo>
                  <a:lnTo>
                    <a:pt x="3307" y="1031"/>
                  </a:lnTo>
                  <a:lnTo>
                    <a:pt x="3299" y="1035"/>
                  </a:lnTo>
                  <a:lnTo>
                    <a:pt x="3305" y="1039"/>
                  </a:lnTo>
                  <a:lnTo>
                    <a:pt x="3307" y="1041"/>
                  </a:lnTo>
                  <a:lnTo>
                    <a:pt x="3313" y="1039"/>
                  </a:lnTo>
                  <a:lnTo>
                    <a:pt x="3317" y="1041"/>
                  </a:lnTo>
                  <a:lnTo>
                    <a:pt x="3322" y="1045"/>
                  </a:lnTo>
                  <a:lnTo>
                    <a:pt x="3333" y="1048"/>
                  </a:lnTo>
                  <a:lnTo>
                    <a:pt x="3333" y="1049"/>
                  </a:lnTo>
                  <a:lnTo>
                    <a:pt x="3333" y="1052"/>
                  </a:lnTo>
                  <a:lnTo>
                    <a:pt x="3337" y="1059"/>
                  </a:lnTo>
                  <a:lnTo>
                    <a:pt x="3340" y="1059"/>
                  </a:lnTo>
                  <a:lnTo>
                    <a:pt x="3340" y="1063"/>
                  </a:lnTo>
                  <a:lnTo>
                    <a:pt x="3344" y="1063"/>
                  </a:lnTo>
                  <a:lnTo>
                    <a:pt x="3344" y="1069"/>
                  </a:lnTo>
                  <a:lnTo>
                    <a:pt x="3341" y="1073"/>
                  </a:lnTo>
                  <a:lnTo>
                    <a:pt x="3344" y="1076"/>
                  </a:lnTo>
                  <a:lnTo>
                    <a:pt x="3346" y="1078"/>
                  </a:lnTo>
                  <a:lnTo>
                    <a:pt x="3350" y="1089"/>
                  </a:lnTo>
                  <a:lnTo>
                    <a:pt x="3357" y="1093"/>
                  </a:lnTo>
                  <a:lnTo>
                    <a:pt x="3361" y="1089"/>
                  </a:lnTo>
                  <a:lnTo>
                    <a:pt x="3367" y="1089"/>
                  </a:lnTo>
                  <a:lnTo>
                    <a:pt x="3365" y="1090"/>
                  </a:lnTo>
                  <a:lnTo>
                    <a:pt x="3367" y="1095"/>
                  </a:lnTo>
                  <a:lnTo>
                    <a:pt x="3365" y="1095"/>
                  </a:lnTo>
                  <a:lnTo>
                    <a:pt x="3365" y="1097"/>
                  </a:lnTo>
                  <a:lnTo>
                    <a:pt x="3365" y="1102"/>
                  </a:lnTo>
                  <a:lnTo>
                    <a:pt x="3370" y="1103"/>
                  </a:lnTo>
                  <a:lnTo>
                    <a:pt x="3371" y="1107"/>
                  </a:lnTo>
                  <a:lnTo>
                    <a:pt x="3375" y="1103"/>
                  </a:lnTo>
                  <a:lnTo>
                    <a:pt x="3378" y="1103"/>
                  </a:lnTo>
                  <a:lnTo>
                    <a:pt x="3382" y="1110"/>
                  </a:lnTo>
                  <a:lnTo>
                    <a:pt x="3385" y="1114"/>
                  </a:lnTo>
                  <a:lnTo>
                    <a:pt x="3387" y="1107"/>
                  </a:lnTo>
                  <a:lnTo>
                    <a:pt x="3387" y="1103"/>
                  </a:lnTo>
                  <a:lnTo>
                    <a:pt x="3389" y="1106"/>
                  </a:lnTo>
                  <a:lnTo>
                    <a:pt x="3391" y="1110"/>
                  </a:lnTo>
                  <a:lnTo>
                    <a:pt x="3395" y="1112"/>
                  </a:lnTo>
                  <a:lnTo>
                    <a:pt x="3394" y="1117"/>
                  </a:lnTo>
                  <a:lnTo>
                    <a:pt x="3395" y="1119"/>
                  </a:lnTo>
                  <a:lnTo>
                    <a:pt x="3399" y="1121"/>
                  </a:lnTo>
                  <a:lnTo>
                    <a:pt x="3402" y="1123"/>
                  </a:lnTo>
                  <a:lnTo>
                    <a:pt x="3402" y="1130"/>
                  </a:lnTo>
                  <a:lnTo>
                    <a:pt x="3404" y="1131"/>
                  </a:lnTo>
                  <a:lnTo>
                    <a:pt x="3406" y="1131"/>
                  </a:lnTo>
                  <a:lnTo>
                    <a:pt x="3408" y="1138"/>
                  </a:lnTo>
                  <a:lnTo>
                    <a:pt x="3411" y="1140"/>
                  </a:lnTo>
                  <a:lnTo>
                    <a:pt x="3416" y="1138"/>
                  </a:lnTo>
                  <a:lnTo>
                    <a:pt x="3419" y="1143"/>
                  </a:lnTo>
                  <a:lnTo>
                    <a:pt x="3421" y="1143"/>
                  </a:lnTo>
                  <a:lnTo>
                    <a:pt x="3425" y="1143"/>
                  </a:lnTo>
                  <a:lnTo>
                    <a:pt x="3429" y="1148"/>
                  </a:lnTo>
                  <a:lnTo>
                    <a:pt x="3428" y="1153"/>
                  </a:lnTo>
                  <a:lnTo>
                    <a:pt x="3429" y="1157"/>
                  </a:lnTo>
                  <a:lnTo>
                    <a:pt x="3428" y="1161"/>
                  </a:lnTo>
                  <a:lnTo>
                    <a:pt x="3432" y="1165"/>
                  </a:lnTo>
                  <a:lnTo>
                    <a:pt x="3433" y="1169"/>
                  </a:lnTo>
                  <a:lnTo>
                    <a:pt x="3432" y="1175"/>
                  </a:lnTo>
                  <a:lnTo>
                    <a:pt x="3433" y="1172"/>
                  </a:lnTo>
                  <a:lnTo>
                    <a:pt x="3438" y="1175"/>
                  </a:lnTo>
                  <a:lnTo>
                    <a:pt x="3440" y="1179"/>
                  </a:lnTo>
                  <a:lnTo>
                    <a:pt x="3440" y="1181"/>
                  </a:lnTo>
                  <a:lnTo>
                    <a:pt x="3429" y="1196"/>
                  </a:lnTo>
                  <a:lnTo>
                    <a:pt x="3412" y="1205"/>
                  </a:lnTo>
                  <a:lnTo>
                    <a:pt x="3412" y="1206"/>
                  </a:lnTo>
                  <a:lnTo>
                    <a:pt x="3415" y="1209"/>
                  </a:lnTo>
                  <a:lnTo>
                    <a:pt x="3421" y="1213"/>
                  </a:lnTo>
                  <a:lnTo>
                    <a:pt x="3425" y="1215"/>
                  </a:lnTo>
                  <a:lnTo>
                    <a:pt x="3425" y="1223"/>
                  </a:lnTo>
                  <a:lnTo>
                    <a:pt x="3416" y="1219"/>
                  </a:lnTo>
                  <a:lnTo>
                    <a:pt x="3412" y="1218"/>
                  </a:lnTo>
                  <a:lnTo>
                    <a:pt x="3411" y="1218"/>
                  </a:lnTo>
                  <a:lnTo>
                    <a:pt x="3404" y="1213"/>
                  </a:lnTo>
                  <a:lnTo>
                    <a:pt x="3404" y="1211"/>
                  </a:lnTo>
                  <a:lnTo>
                    <a:pt x="3399" y="1213"/>
                  </a:lnTo>
                  <a:lnTo>
                    <a:pt x="3398" y="1209"/>
                  </a:lnTo>
                  <a:lnTo>
                    <a:pt x="3395" y="1209"/>
                  </a:lnTo>
                  <a:lnTo>
                    <a:pt x="3391" y="1205"/>
                  </a:lnTo>
                  <a:lnTo>
                    <a:pt x="3387" y="1205"/>
                  </a:lnTo>
                  <a:lnTo>
                    <a:pt x="3385" y="1206"/>
                  </a:lnTo>
                  <a:lnTo>
                    <a:pt x="3380" y="1205"/>
                  </a:lnTo>
                  <a:lnTo>
                    <a:pt x="3378" y="1206"/>
                  </a:lnTo>
                  <a:lnTo>
                    <a:pt x="3374" y="1206"/>
                  </a:lnTo>
                  <a:lnTo>
                    <a:pt x="3374" y="1205"/>
                  </a:lnTo>
                  <a:lnTo>
                    <a:pt x="3365" y="1205"/>
                  </a:lnTo>
                  <a:lnTo>
                    <a:pt x="3361" y="1205"/>
                  </a:lnTo>
                  <a:lnTo>
                    <a:pt x="3353" y="1202"/>
                  </a:lnTo>
                  <a:lnTo>
                    <a:pt x="3350" y="1206"/>
                  </a:lnTo>
                  <a:lnTo>
                    <a:pt x="3344" y="1201"/>
                  </a:lnTo>
                  <a:lnTo>
                    <a:pt x="3337" y="1201"/>
                  </a:lnTo>
                  <a:lnTo>
                    <a:pt x="3333" y="1194"/>
                  </a:lnTo>
                  <a:lnTo>
                    <a:pt x="3331" y="1194"/>
                  </a:lnTo>
                  <a:lnTo>
                    <a:pt x="3324" y="1198"/>
                  </a:lnTo>
                  <a:lnTo>
                    <a:pt x="3317" y="1202"/>
                  </a:lnTo>
                  <a:lnTo>
                    <a:pt x="3312" y="1202"/>
                  </a:lnTo>
                  <a:lnTo>
                    <a:pt x="3312" y="1209"/>
                  </a:lnTo>
                  <a:lnTo>
                    <a:pt x="3307" y="1209"/>
                  </a:lnTo>
                  <a:lnTo>
                    <a:pt x="3303" y="1209"/>
                  </a:lnTo>
                  <a:lnTo>
                    <a:pt x="3303" y="1211"/>
                  </a:lnTo>
                  <a:lnTo>
                    <a:pt x="3303" y="1213"/>
                  </a:lnTo>
                  <a:lnTo>
                    <a:pt x="3300" y="1218"/>
                  </a:lnTo>
                  <a:lnTo>
                    <a:pt x="3303" y="1219"/>
                  </a:lnTo>
                  <a:lnTo>
                    <a:pt x="3299" y="1222"/>
                  </a:lnTo>
                  <a:lnTo>
                    <a:pt x="3299" y="1226"/>
                  </a:lnTo>
                  <a:lnTo>
                    <a:pt x="3292" y="1227"/>
                  </a:lnTo>
                  <a:lnTo>
                    <a:pt x="3290" y="1233"/>
                  </a:lnTo>
                  <a:lnTo>
                    <a:pt x="3288" y="1235"/>
                  </a:lnTo>
                  <a:lnTo>
                    <a:pt x="3283" y="1233"/>
                  </a:lnTo>
                  <a:lnTo>
                    <a:pt x="3282" y="1235"/>
                  </a:lnTo>
                  <a:lnTo>
                    <a:pt x="3279" y="1233"/>
                  </a:lnTo>
                  <a:lnTo>
                    <a:pt x="3273" y="1237"/>
                  </a:lnTo>
                  <a:lnTo>
                    <a:pt x="3271" y="1235"/>
                  </a:lnTo>
                  <a:lnTo>
                    <a:pt x="3271" y="1230"/>
                  </a:lnTo>
                  <a:lnTo>
                    <a:pt x="3266" y="1230"/>
                  </a:lnTo>
                  <a:lnTo>
                    <a:pt x="3262" y="1230"/>
                  </a:lnTo>
                  <a:lnTo>
                    <a:pt x="3259" y="1233"/>
                  </a:lnTo>
                  <a:lnTo>
                    <a:pt x="3255" y="1230"/>
                  </a:lnTo>
                  <a:lnTo>
                    <a:pt x="3254" y="1230"/>
                  </a:lnTo>
                  <a:lnTo>
                    <a:pt x="3251" y="1230"/>
                  </a:lnTo>
                  <a:lnTo>
                    <a:pt x="3254" y="1223"/>
                  </a:lnTo>
                  <a:lnTo>
                    <a:pt x="3251" y="1223"/>
                  </a:lnTo>
                  <a:lnTo>
                    <a:pt x="3251" y="1222"/>
                  </a:lnTo>
                  <a:lnTo>
                    <a:pt x="3249" y="1222"/>
                  </a:lnTo>
                  <a:lnTo>
                    <a:pt x="3245" y="1223"/>
                  </a:lnTo>
                  <a:lnTo>
                    <a:pt x="3247" y="1219"/>
                  </a:lnTo>
                  <a:lnTo>
                    <a:pt x="3245" y="1215"/>
                  </a:lnTo>
                  <a:lnTo>
                    <a:pt x="3242" y="1215"/>
                  </a:lnTo>
                  <a:lnTo>
                    <a:pt x="3241" y="1213"/>
                  </a:lnTo>
                  <a:lnTo>
                    <a:pt x="3238" y="1215"/>
                  </a:lnTo>
                  <a:lnTo>
                    <a:pt x="3237" y="1218"/>
                  </a:lnTo>
                  <a:lnTo>
                    <a:pt x="3234" y="1215"/>
                  </a:lnTo>
                  <a:lnTo>
                    <a:pt x="3232" y="1215"/>
                  </a:lnTo>
                  <a:lnTo>
                    <a:pt x="3225" y="1223"/>
                  </a:lnTo>
                  <a:lnTo>
                    <a:pt x="3224" y="1226"/>
                  </a:lnTo>
                  <a:lnTo>
                    <a:pt x="3221" y="1223"/>
                  </a:lnTo>
                  <a:lnTo>
                    <a:pt x="3220" y="1223"/>
                  </a:lnTo>
                  <a:lnTo>
                    <a:pt x="3217" y="1219"/>
                  </a:lnTo>
                  <a:lnTo>
                    <a:pt x="3215" y="1223"/>
                  </a:lnTo>
                  <a:lnTo>
                    <a:pt x="3213" y="1223"/>
                  </a:lnTo>
                  <a:lnTo>
                    <a:pt x="3210" y="1226"/>
                  </a:lnTo>
                  <a:lnTo>
                    <a:pt x="3251" y="1264"/>
                  </a:lnTo>
                  <a:lnTo>
                    <a:pt x="3254" y="1280"/>
                  </a:lnTo>
                  <a:lnTo>
                    <a:pt x="3245" y="1281"/>
                  </a:lnTo>
                  <a:lnTo>
                    <a:pt x="3242" y="1280"/>
                  </a:lnTo>
                  <a:lnTo>
                    <a:pt x="3237" y="1277"/>
                  </a:lnTo>
                  <a:lnTo>
                    <a:pt x="3234" y="1277"/>
                  </a:lnTo>
                  <a:lnTo>
                    <a:pt x="3230" y="1277"/>
                  </a:lnTo>
                  <a:lnTo>
                    <a:pt x="3228" y="1277"/>
                  </a:lnTo>
                  <a:lnTo>
                    <a:pt x="3225" y="1276"/>
                  </a:lnTo>
                  <a:lnTo>
                    <a:pt x="3224" y="1276"/>
                  </a:lnTo>
                  <a:lnTo>
                    <a:pt x="3224" y="1271"/>
                  </a:lnTo>
                  <a:lnTo>
                    <a:pt x="3220" y="1268"/>
                  </a:lnTo>
                  <a:lnTo>
                    <a:pt x="3215" y="1268"/>
                  </a:lnTo>
                  <a:lnTo>
                    <a:pt x="3215" y="1264"/>
                  </a:lnTo>
                  <a:lnTo>
                    <a:pt x="3213" y="1267"/>
                  </a:lnTo>
                  <a:lnTo>
                    <a:pt x="3210" y="1264"/>
                  </a:lnTo>
                  <a:lnTo>
                    <a:pt x="3210" y="1267"/>
                  </a:lnTo>
                  <a:lnTo>
                    <a:pt x="3208" y="1267"/>
                  </a:lnTo>
                  <a:lnTo>
                    <a:pt x="3206" y="1268"/>
                  </a:lnTo>
                  <a:lnTo>
                    <a:pt x="3201" y="1273"/>
                  </a:lnTo>
                  <a:lnTo>
                    <a:pt x="3200" y="1273"/>
                  </a:lnTo>
                  <a:lnTo>
                    <a:pt x="3197" y="1271"/>
                  </a:lnTo>
                  <a:lnTo>
                    <a:pt x="3196" y="1271"/>
                  </a:lnTo>
                  <a:lnTo>
                    <a:pt x="3196" y="1276"/>
                  </a:lnTo>
                  <a:lnTo>
                    <a:pt x="3196" y="1277"/>
                  </a:lnTo>
                  <a:lnTo>
                    <a:pt x="3196" y="1280"/>
                  </a:lnTo>
                  <a:lnTo>
                    <a:pt x="3193" y="1280"/>
                  </a:lnTo>
                  <a:lnTo>
                    <a:pt x="3191" y="1277"/>
                  </a:lnTo>
                  <a:lnTo>
                    <a:pt x="3187" y="1276"/>
                  </a:lnTo>
                  <a:lnTo>
                    <a:pt x="3184" y="1277"/>
                  </a:lnTo>
                  <a:lnTo>
                    <a:pt x="3183" y="1284"/>
                  </a:lnTo>
                  <a:lnTo>
                    <a:pt x="3176" y="1284"/>
                  </a:lnTo>
                  <a:lnTo>
                    <a:pt x="3176" y="1280"/>
                  </a:lnTo>
                  <a:lnTo>
                    <a:pt x="3172" y="1280"/>
                  </a:lnTo>
                  <a:lnTo>
                    <a:pt x="3170" y="1287"/>
                  </a:lnTo>
                  <a:lnTo>
                    <a:pt x="3167" y="1287"/>
                  </a:lnTo>
                  <a:lnTo>
                    <a:pt x="3170" y="1281"/>
                  </a:lnTo>
                  <a:lnTo>
                    <a:pt x="3163" y="1284"/>
                  </a:lnTo>
                  <a:lnTo>
                    <a:pt x="3163" y="1287"/>
                  </a:lnTo>
                  <a:lnTo>
                    <a:pt x="3163" y="1288"/>
                  </a:lnTo>
                  <a:lnTo>
                    <a:pt x="3159" y="1288"/>
                  </a:lnTo>
                  <a:lnTo>
                    <a:pt x="3150" y="1293"/>
                  </a:lnTo>
                  <a:lnTo>
                    <a:pt x="3150" y="1297"/>
                  </a:lnTo>
                  <a:lnTo>
                    <a:pt x="3148" y="1300"/>
                  </a:lnTo>
                  <a:lnTo>
                    <a:pt x="3148" y="1301"/>
                  </a:lnTo>
                  <a:lnTo>
                    <a:pt x="3150" y="1304"/>
                  </a:lnTo>
                  <a:lnTo>
                    <a:pt x="3150" y="1305"/>
                  </a:lnTo>
                  <a:lnTo>
                    <a:pt x="3148" y="1305"/>
                  </a:lnTo>
                  <a:lnTo>
                    <a:pt x="3148" y="1308"/>
                  </a:lnTo>
                  <a:lnTo>
                    <a:pt x="3148" y="1310"/>
                  </a:lnTo>
                  <a:lnTo>
                    <a:pt x="3150" y="1312"/>
                  </a:lnTo>
                  <a:lnTo>
                    <a:pt x="3139" y="1321"/>
                  </a:lnTo>
                  <a:lnTo>
                    <a:pt x="3133" y="1326"/>
                  </a:lnTo>
                  <a:lnTo>
                    <a:pt x="3131" y="1329"/>
                  </a:lnTo>
                  <a:lnTo>
                    <a:pt x="3131" y="1338"/>
                  </a:lnTo>
                  <a:lnTo>
                    <a:pt x="3133" y="1339"/>
                  </a:lnTo>
                  <a:lnTo>
                    <a:pt x="3133" y="1346"/>
                  </a:lnTo>
                  <a:lnTo>
                    <a:pt x="3133" y="1351"/>
                  </a:lnTo>
                  <a:lnTo>
                    <a:pt x="3133" y="1353"/>
                  </a:lnTo>
                  <a:lnTo>
                    <a:pt x="3129" y="1353"/>
                  </a:lnTo>
                  <a:lnTo>
                    <a:pt x="3129" y="1358"/>
                  </a:lnTo>
                  <a:lnTo>
                    <a:pt x="3129" y="1362"/>
                  </a:lnTo>
                  <a:lnTo>
                    <a:pt x="3135" y="1362"/>
                  </a:lnTo>
                  <a:lnTo>
                    <a:pt x="3131" y="1363"/>
                  </a:lnTo>
                  <a:lnTo>
                    <a:pt x="3126" y="1366"/>
                  </a:lnTo>
                  <a:lnTo>
                    <a:pt x="3122" y="1372"/>
                  </a:lnTo>
                  <a:lnTo>
                    <a:pt x="3125" y="1375"/>
                  </a:lnTo>
                  <a:lnTo>
                    <a:pt x="3152" y="1376"/>
                  </a:lnTo>
                  <a:lnTo>
                    <a:pt x="3162" y="1376"/>
                  </a:lnTo>
                  <a:lnTo>
                    <a:pt x="3172" y="1379"/>
                  </a:lnTo>
                  <a:lnTo>
                    <a:pt x="3174" y="1379"/>
                  </a:lnTo>
                  <a:lnTo>
                    <a:pt x="3174" y="1380"/>
                  </a:lnTo>
                  <a:lnTo>
                    <a:pt x="3174" y="1383"/>
                  </a:lnTo>
                  <a:lnTo>
                    <a:pt x="3172" y="1403"/>
                  </a:lnTo>
                  <a:lnTo>
                    <a:pt x="3172" y="1409"/>
                  </a:lnTo>
                  <a:lnTo>
                    <a:pt x="3170" y="1409"/>
                  </a:lnTo>
                  <a:lnTo>
                    <a:pt x="3167" y="1425"/>
                  </a:lnTo>
                  <a:lnTo>
                    <a:pt x="3170" y="1428"/>
                  </a:lnTo>
                  <a:lnTo>
                    <a:pt x="3170" y="1430"/>
                  </a:lnTo>
                  <a:lnTo>
                    <a:pt x="3167" y="1433"/>
                  </a:lnTo>
                  <a:lnTo>
                    <a:pt x="3166" y="1434"/>
                  </a:lnTo>
                  <a:lnTo>
                    <a:pt x="3163" y="1434"/>
                  </a:lnTo>
                  <a:lnTo>
                    <a:pt x="3163" y="1437"/>
                  </a:lnTo>
                  <a:lnTo>
                    <a:pt x="3167" y="1438"/>
                  </a:lnTo>
                  <a:lnTo>
                    <a:pt x="3166" y="1441"/>
                  </a:lnTo>
                  <a:lnTo>
                    <a:pt x="3170" y="1438"/>
                  </a:lnTo>
                  <a:lnTo>
                    <a:pt x="3170" y="1441"/>
                  </a:lnTo>
                  <a:lnTo>
                    <a:pt x="3172" y="1441"/>
                  </a:lnTo>
                  <a:lnTo>
                    <a:pt x="3170" y="1442"/>
                  </a:lnTo>
                  <a:lnTo>
                    <a:pt x="3174" y="1442"/>
                  </a:lnTo>
                  <a:lnTo>
                    <a:pt x="3179" y="1447"/>
                  </a:lnTo>
                  <a:lnTo>
                    <a:pt x="3183" y="1447"/>
                  </a:lnTo>
                  <a:lnTo>
                    <a:pt x="3184" y="1450"/>
                  </a:lnTo>
                  <a:lnTo>
                    <a:pt x="3196" y="1451"/>
                  </a:lnTo>
                  <a:lnTo>
                    <a:pt x="3197" y="1454"/>
                  </a:lnTo>
                  <a:lnTo>
                    <a:pt x="3200" y="1466"/>
                  </a:lnTo>
                  <a:lnTo>
                    <a:pt x="3200" y="1469"/>
                  </a:lnTo>
                  <a:lnTo>
                    <a:pt x="3200" y="1482"/>
                  </a:lnTo>
                  <a:lnTo>
                    <a:pt x="3204" y="1486"/>
                  </a:lnTo>
                  <a:lnTo>
                    <a:pt x="3201" y="1488"/>
                  </a:lnTo>
                  <a:lnTo>
                    <a:pt x="3206" y="1491"/>
                  </a:lnTo>
                  <a:lnTo>
                    <a:pt x="3206" y="1492"/>
                  </a:lnTo>
                  <a:lnTo>
                    <a:pt x="3206" y="1495"/>
                  </a:lnTo>
                  <a:lnTo>
                    <a:pt x="3204" y="1496"/>
                  </a:lnTo>
                  <a:lnTo>
                    <a:pt x="3201" y="1499"/>
                  </a:lnTo>
                  <a:lnTo>
                    <a:pt x="3200" y="1500"/>
                  </a:lnTo>
                  <a:lnTo>
                    <a:pt x="3197" y="1499"/>
                  </a:lnTo>
                  <a:lnTo>
                    <a:pt x="3196" y="1500"/>
                  </a:lnTo>
                  <a:lnTo>
                    <a:pt x="3191" y="1503"/>
                  </a:lnTo>
                  <a:lnTo>
                    <a:pt x="3172" y="1503"/>
                  </a:lnTo>
                  <a:lnTo>
                    <a:pt x="3166" y="1503"/>
                  </a:lnTo>
                  <a:lnTo>
                    <a:pt x="3155" y="1503"/>
                  </a:lnTo>
                  <a:lnTo>
                    <a:pt x="3150" y="1503"/>
                  </a:lnTo>
                  <a:lnTo>
                    <a:pt x="3146" y="1503"/>
                  </a:lnTo>
                  <a:lnTo>
                    <a:pt x="3142" y="1496"/>
                  </a:lnTo>
                  <a:lnTo>
                    <a:pt x="3142" y="1495"/>
                  </a:lnTo>
                  <a:lnTo>
                    <a:pt x="3139" y="1492"/>
                  </a:lnTo>
                  <a:lnTo>
                    <a:pt x="3138" y="1488"/>
                  </a:lnTo>
                  <a:lnTo>
                    <a:pt x="3133" y="1491"/>
                  </a:lnTo>
                  <a:lnTo>
                    <a:pt x="3129" y="1491"/>
                  </a:lnTo>
                  <a:lnTo>
                    <a:pt x="3126" y="1491"/>
                  </a:lnTo>
                  <a:lnTo>
                    <a:pt x="3108" y="1491"/>
                  </a:lnTo>
                  <a:lnTo>
                    <a:pt x="3104" y="1496"/>
                  </a:lnTo>
                  <a:lnTo>
                    <a:pt x="3105" y="1500"/>
                  </a:lnTo>
                  <a:lnTo>
                    <a:pt x="3104" y="1505"/>
                  </a:lnTo>
                  <a:lnTo>
                    <a:pt x="3105" y="1505"/>
                  </a:lnTo>
                  <a:lnTo>
                    <a:pt x="3104" y="1507"/>
                  </a:lnTo>
                  <a:lnTo>
                    <a:pt x="3105" y="1509"/>
                  </a:lnTo>
                  <a:lnTo>
                    <a:pt x="3108" y="1509"/>
                  </a:lnTo>
                  <a:lnTo>
                    <a:pt x="3112" y="1516"/>
                  </a:lnTo>
                  <a:lnTo>
                    <a:pt x="3114" y="1515"/>
                  </a:lnTo>
                  <a:lnTo>
                    <a:pt x="3114" y="1512"/>
                  </a:lnTo>
                  <a:lnTo>
                    <a:pt x="3114" y="1507"/>
                  </a:lnTo>
                  <a:lnTo>
                    <a:pt x="3118" y="1512"/>
                  </a:lnTo>
                  <a:lnTo>
                    <a:pt x="3121" y="1512"/>
                  </a:lnTo>
                  <a:lnTo>
                    <a:pt x="3126" y="1509"/>
                  </a:lnTo>
                  <a:lnTo>
                    <a:pt x="3129" y="1512"/>
                  </a:lnTo>
                  <a:lnTo>
                    <a:pt x="3131" y="1516"/>
                  </a:lnTo>
                  <a:lnTo>
                    <a:pt x="3131" y="1519"/>
                  </a:lnTo>
                  <a:lnTo>
                    <a:pt x="3133" y="1519"/>
                  </a:lnTo>
                  <a:lnTo>
                    <a:pt x="3135" y="1519"/>
                  </a:lnTo>
                  <a:lnTo>
                    <a:pt x="3139" y="1520"/>
                  </a:lnTo>
                  <a:lnTo>
                    <a:pt x="3142" y="1524"/>
                  </a:lnTo>
                  <a:lnTo>
                    <a:pt x="3143" y="1527"/>
                  </a:lnTo>
                  <a:lnTo>
                    <a:pt x="3143" y="1532"/>
                  </a:lnTo>
                  <a:lnTo>
                    <a:pt x="3146" y="1532"/>
                  </a:lnTo>
                  <a:lnTo>
                    <a:pt x="3148" y="1533"/>
                  </a:lnTo>
                  <a:lnTo>
                    <a:pt x="3155" y="1536"/>
                  </a:lnTo>
                  <a:lnTo>
                    <a:pt x="3155" y="1537"/>
                  </a:lnTo>
                  <a:lnTo>
                    <a:pt x="3159" y="1537"/>
                  </a:lnTo>
                  <a:lnTo>
                    <a:pt x="3159" y="1540"/>
                  </a:lnTo>
                  <a:lnTo>
                    <a:pt x="3162" y="1544"/>
                  </a:lnTo>
                  <a:lnTo>
                    <a:pt x="3163" y="1544"/>
                  </a:lnTo>
                  <a:lnTo>
                    <a:pt x="3163" y="1546"/>
                  </a:lnTo>
                  <a:lnTo>
                    <a:pt x="3166" y="1549"/>
                  </a:lnTo>
                  <a:lnTo>
                    <a:pt x="3167" y="1549"/>
                  </a:lnTo>
                  <a:lnTo>
                    <a:pt x="3170" y="1549"/>
                  </a:lnTo>
                  <a:lnTo>
                    <a:pt x="3172" y="1549"/>
                  </a:lnTo>
                  <a:lnTo>
                    <a:pt x="3174" y="1546"/>
                  </a:lnTo>
                  <a:lnTo>
                    <a:pt x="3174" y="1549"/>
                  </a:lnTo>
                  <a:lnTo>
                    <a:pt x="3174" y="1550"/>
                  </a:lnTo>
                  <a:lnTo>
                    <a:pt x="3172" y="1550"/>
                  </a:lnTo>
                  <a:lnTo>
                    <a:pt x="3163" y="1557"/>
                  </a:lnTo>
                  <a:lnTo>
                    <a:pt x="3159" y="1557"/>
                  </a:lnTo>
                  <a:lnTo>
                    <a:pt x="3159" y="1561"/>
                  </a:lnTo>
                  <a:lnTo>
                    <a:pt x="3157" y="1563"/>
                  </a:lnTo>
                  <a:lnTo>
                    <a:pt x="3162" y="1567"/>
                  </a:lnTo>
                  <a:lnTo>
                    <a:pt x="3159" y="1573"/>
                  </a:lnTo>
                  <a:lnTo>
                    <a:pt x="3162" y="1574"/>
                  </a:lnTo>
                  <a:lnTo>
                    <a:pt x="3163" y="1574"/>
                  </a:lnTo>
                  <a:lnTo>
                    <a:pt x="3163" y="1578"/>
                  </a:lnTo>
                  <a:lnTo>
                    <a:pt x="3170" y="1578"/>
                  </a:lnTo>
                  <a:lnTo>
                    <a:pt x="3172" y="1582"/>
                  </a:lnTo>
                  <a:lnTo>
                    <a:pt x="3174" y="1581"/>
                  </a:lnTo>
                  <a:lnTo>
                    <a:pt x="3176" y="1581"/>
                  </a:lnTo>
                  <a:lnTo>
                    <a:pt x="3176" y="1585"/>
                  </a:lnTo>
                  <a:lnTo>
                    <a:pt x="3179" y="1582"/>
                  </a:lnTo>
                  <a:lnTo>
                    <a:pt x="3179" y="1587"/>
                  </a:lnTo>
                  <a:lnTo>
                    <a:pt x="3179" y="1590"/>
                  </a:lnTo>
                  <a:lnTo>
                    <a:pt x="3180" y="1590"/>
                  </a:lnTo>
                  <a:lnTo>
                    <a:pt x="3184" y="1590"/>
                  </a:lnTo>
                  <a:lnTo>
                    <a:pt x="3187" y="1591"/>
                  </a:lnTo>
                  <a:lnTo>
                    <a:pt x="3189" y="1594"/>
                  </a:lnTo>
                  <a:lnTo>
                    <a:pt x="3189" y="1595"/>
                  </a:lnTo>
                  <a:lnTo>
                    <a:pt x="3191" y="1595"/>
                  </a:lnTo>
                  <a:lnTo>
                    <a:pt x="3193" y="1598"/>
                  </a:lnTo>
                  <a:lnTo>
                    <a:pt x="3193" y="1602"/>
                  </a:lnTo>
                  <a:lnTo>
                    <a:pt x="3197" y="1602"/>
                  </a:lnTo>
                  <a:lnTo>
                    <a:pt x="3196" y="1606"/>
                  </a:lnTo>
                  <a:lnTo>
                    <a:pt x="3197" y="1608"/>
                  </a:lnTo>
                  <a:lnTo>
                    <a:pt x="3200" y="1611"/>
                  </a:lnTo>
                  <a:lnTo>
                    <a:pt x="3200" y="1615"/>
                  </a:lnTo>
                  <a:lnTo>
                    <a:pt x="3201" y="1615"/>
                  </a:lnTo>
                  <a:lnTo>
                    <a:pt x="3201" y="1616"/>
                  </a:lnTo>
                  <a:lnTo>
                    <a:pt x="3204" y="1616"/>
                  </a:lnTo>
                  <a:lnTo>
                    <a:pt x="3201" y="1619"/>
                  </a:lnTo>
                  <a:lnTo>
                    <a:pt x="3204" y="1621"/>
                  </a:lnTo>
                  <a:lnTo>
                    <a:pt x="3204" y="1625"/>
                  </a:lnTo>
                  <a:lnTo>
                    <a:pt x="3201" y="1628"/>
                  </a:lnTo>
                  <a:lnTo>
                    <a:pt x="3200" y="1628"/>
                  </a:lnTo>
                  <a:lnTo>
                    <a:pt x="3200" y="1632"/>
                  </a:lnTo>
                  <a:lnTo>
                    <a:pt x="3201" y="1635"/>
                  </a:lnTo>
                  <a:lnTo>
                    <a:pt x="3200" y="1636"/>
                  </a:lnTo>
                  <a:lnTo>
                    <a:pt x="3201" y="1636"/>
                  </a:lnTo>
                  <a:lnTo>
                    <a:pt x="3206" y="1639"/>
                  </a:lnTo>
                  <a:lnTo>
                    <a:pt x="3206" y="1645"/>
                  </a:lnTo>
                  <a:lnTo>
                    <a:pt x="3201" y="1645"/>
                  </a:lnTo>
                  <a:lnTo>
                    <a:pt x="3197" y="1648"/>
                  </a:lnTo>
                  <a:lnTo>
                    <a:pt x="3200" y="1649"/>
                  </a:lnTo>
                  <a:lnTo>
                    <a:pt x="3204" y="1649"/>
                  </a:lnTo>
                  <a:lnTo>
                    <a:pt x="3201" y="1652"/>
                  </a:lnTo>
                  <a:lnTo>
                    <a:pt x="3201" y="1653"/>
                  </a:lnTo>
                  <a:lnTo>
                    <a:pt x="3204" y="1653"/>
                  </a:lnTo>
                  <a:lnTo>
                    <a:pt x="3206" y="1653"/>
                  </a:lnTo>
                  <a:lnTo>
                    <a:pt x="3208" y="1653"/>
                  </a:lnTo>
                  <a:lnTo>
                    <a:pt x="3210" y="1656"/>
                  </a:lnTo>
                  <a:lnTo>
                    <a:pt x="3208" y="1660"/>
                  </a:lnTo>
                  <a:lnTo>
                    <a:pt x="3206" y="1660"/>
                  </a:lnTo>
                  <a:lnTo>
                    <a:pt x="3204" y="1662"/>
                  </a:lnTo>
                  <a:lnTo>
                    <a:pt x="3201" y="1662"/>
                  </a:lnTo>
                  <a:lnTo>
                    <a:pt x="3200" y="1669"/>
                  </a:lnTo>
                  <a:lnTo>
                    <a:pt x="3200" y="1673"/>
                  </a:lnTo>
                  <a:lnTo>
                    <a:pt x="3204" y="1674"/>
                  </a:lnTo>
                  <a:lnTo>
                    <a:pt x="3201" y="1677"/>
                  </a:lnTo>
                  <a:lnTo>
                    <a:pt x="3201" y="1679"/>
                  </a:lnTo>
                  <a:lnTo>
                    <a:pt x="3193" y="1686"/>
                  </a:lnTo>
                  <a:lnTo>
                    <a:pt x="3193" y="1689"/>
                  </a:lnTo>
                  <a:lnTo>
                    <a:pt x="3193" y="1693"/>
                  </a:lnTo>
                  <a:lnTo>
                    <a:pt x="3191" y="1694"/>
                  </a:lnTo>
                  <a:lnTo>
                    <a:pt x="3191" y="1697"/>
                  </a:lnTo>
                  <a:lnTo>
                    <a:pt x="3193" y="1698"/>
                  </a:lnTo>
                  <a:lnTo>
                    <a:pt x="3193" y="1703"/>
                  </a:lnTo>
                  <a:lnTo>
                    <a:pt x="3197" y="1705"/>
                  </a:lnTo>
                  <a:lnTo>
                    <a:pt x="3196" y="1707"/>
                  </a:lnTo>
                  <a:lnTo>
                    <a:pt x="3196" y="1710"/>
                  </a:lnTo>
                  <a:lnTo>
                    <a:pt x="3189" y="1718"/>
                  </a:lnTo>
                  <a:lnTo>
                    <a:pt x="3189" y="1720"/>
                  </a:lnTo>
                  <a:lnTo>
                    <a:pt x="3179" y="1720"/>
                  </a:lnTo>
                  <a:lnTo>
                    <a:pt x="3172" y="1718"/>
                  </a:lnTo>
                  <a:lnTo>
                    <a:pt x="3166" y="1715"/>
                  </a:lnTo>
                  <a:lnTo>
                    <a:pt x="3166" y="1720"/>
                  </a:lnTo>
                  <a:lnTo>
                    <a:pt x="3167" y="1724"/>
                  </a:lnTo>
                  <a:lnTo>
                    <a:pt x="3166" y="1731"/>
                  </a:lnTo>
                  <a:lnTo>
                    <a:pt x="3167" y="1735"/>
                  </a:lnTo>
                  <a:lnTo>
                    <a:pt x="3170" y="1739"/>
                  </a:lnTo>
                  <a:lnTo>
                    <a:pt x="3170" y="1742"/>
                  </a:lnTo>
                  <a:lnTo>
                    <a:pt x="3163" y="1744"/>
                  </a:lnTo>
                  <a:lnTo>
                    <a:pt x="3163" y="1747"/>
                  </a:lnTo>
                  <a:lnTo>
                    <a:pt x="3157" y="1747"/>
                  </a:lnTo>
                  <a:lnTo>
                    <a:pt x="3157" y="1751"/>
                  </a:lnTo>
                  <a:lnTo>
                    <a:pt x="3155" y="1751"/>
                  </a:lnTo>
                  <a:lnTo>
                    <a:pt x="3152" y="1751"/>
                  </a:lnTo>
                  <a:lnTo>
                    <a:pt x="3150" y="1752"/>
                  </a:lnTo>
                  <a:lnTo>
                    <a:pt x="3148" y="1752"/>
                  </a:lnTo>
                  <a:lnTo>
                    <a:pt x="3146" y="1763"/>
                  </a:lnTo>
                  <a:lnTo>
                    <a:pt x="3143" y="1765"/>
                  </a:lnTo>
                  <a:lnTo>
                    <a:pt x="3142" y="1765"/>
                  </a:lnTo>
                  <a:lnTo>
                    <a:pt x="3139" y="1765"/>
                  </a:lnTo>
                  <a:lnTo>
                    <a:pt x="3138" y="1769"/>
                  </a:lnTo>
                  <a:lnTo>
                    <a:pt x="3133" y="1772"/>
                  </a:lnTo>
                  <a:lnTo>
                    <a:pt x="3129" y="1772"/>
                  </a:lnTo>
                  <a:lnTo>
                    <a:pt x="3126" y="1773"/>
                  </a:lnTo>
                  <a:lnTo>
                    <a:pt x="3125" y="1780"/>
                  </a:lnTo>
                  <a:lnTo>
                    <a:pt x="3126" y="1782"/>
                  </a:lnTo>
                  <a:lnTo>
                    <a:pt x="3125" y="1785"/>
                  </a:lnTo>
                  <a:lnTo>
                    <a:pt x="3125" y="1789"/>
                  </a:lnTo>
                  <a:lnTo>
                    <a:pt x="3125" y="1790"/>
                  </a:lnTo>
                  <a:lnTo>
                    <a:pt x="3122" y="1796"/>
                  </a:lnTo>
                  <a:lnTo>
                    <a:pt x="3125" y="1797"/>
                  </a:lnTo>
                  <a:lnTo>
                    <a:pt x="3121" y="1800"/>
                  </a:lnTo>
                  <a:lnTo>
                    <a:pt x="3121" y="1804"/>
                  </a:lnTo>
                  <a:lnTo>
                    <a:pt x="3125" y="1806"/>
                  </a:lnTo>
                  <a:lnTo>
                    <a:pt x="3126" y="1810"/>
                  </a:lnTo>
                  <a:lnTo>
                    <a:pt x="3125" y="1810"/>
                  </a:lnTo>
                  <a:lnTo>
                    <a:pt x="3125" y="1813"/>
                  </a:lnTo>
                  <a:lnTo>
                    <a:pt x="3129" y="1814"/>
                  </a:lnTo>
                  <a:lnTo>
                    <a:pt x="3126" y="1819"/>
                  </a:lnTo>
                  <a:lnTo>
                    <a:pt x="3125" y="1826"/>
                  </a:lnTo>
                  <a:lnTo>
                    <a:pt x="3122" y="1826"/>
                  </a:lnTo>
                  <a:lnTo>
                    <a:pt x="3125" y="1830"/>
                  </a:lnTo>
                  <a:lnTo>
                    <a:pt x="3125" y="1831"/>
                  </a:lnTo>
                  <a:lnTo>
                    <a:pt x="3122" y="1831"/>
                  </a:lnTo>
                  <a:lnTo>
                    <a:pt x="3122" y="1844"/>
                  </a:lnTo>
                  <a:lnTo>
                    <a:pt x="3121" y="1847"/>
                  </a:lnTo>
                  <a:lnTo>
                    <a:pt x="3116" y="1851"/>
                  </a:lnTo>
                  <a:lnTo>
                    <a:pt x="3114" y="1848"/>
                  </a:lnTo>
                  <a:lnTo>
                    <a:pt x="3108" y="1851"/>
                  </a:lnTo>
                  <a:lnTo>
                    <a:pt x="3108" y="1855"/>
                  </a:lnTo>
                  <a:lnTo>
                    <a:pt x="3104" y="1862"/>
                  </a:lnTo>
                  <a:lnTo>
                    <a:pt x="3101" y="1862"/>
                  </a:lnTo>
                  <a:lnTo>
                    <a:pt x="3099" y="1860"/>
                  </a:lnTo>
                  <a:lnTo>
                    <a:pt x="3094" y="1862"/>
                  </a:lnTo>
                  <a:lnTo>
                    <a:pt x="3085" y="1862"/>
                  </a:lnTo>
                  <a:lnTo>
                    <a:pt x="3084" y="1864"/>
                  </a:lnTo>
                  <a:lnTo>
                    <a:pt x="3081" y="1872"/>
                  </a:lnTo>
                  <a:lnTo>
                    <a:pt x="3080" y="1875"/>
                  </a:lnTo>
                  <a:lnTo>
                    <a:pt x="3081" y="1879"/>
                  </a:lnTo>
                  <a:lnTo>
                    <a:pt x="3081" y="1881"/>
                  </a:lnTo>
                  <a:lnTo>
                    <a:pt x="3084" y="1885"/>
                  </a:lnTo>
                  <a:lnTo>
                    <a:pt x="3080" y="1889"/>
                  </a:lnTo>
                  <a:lnTo>
                    <a:pt x="3080" y="1896"/>
                  </a:lnTo>
                  <a:lnTo>
                    <a:pt x="3077" y="1898"/>
                  </a:lnTo>
                  <a:lnTo>
                    <a:pt x="3075" y="1901"/>
                  </a:lnTo>
                  <a:lnTo>
                    <a:pt x="3075" y="1902"/>
                  </a:lnTo>
                  <a:lnTo>
                    <a:pt x="3073" y="1909"/>
                  </a:lnTo>
                  <a:lnTo>
                    <a:pt x="3071" y="1912"/>
                  </a:lnTo>
                  <a:lnTo>
                    <a:pt x="3071" y="1916"/>
                  </a:lnTo>
                  <a:lnTo>
                    <a:pt x="3068" y="1920"/>
                  </a:lnTo>
                  <a:lnTo>
                    <a:pt x="3071" y="1922"/>
                  </a:lnTo>
                  <a:lnTo>
                    <a:pt x="3067" y="1926"/>
                  </a:lnTo>
                  <a:lnTo>
                    <a:pt x="3068" y="1926"/>
                  </a:lnTo>
                  <a:lnTo>
                    <a:pt x="3067" y="1929"/>
                  </a:lnTo>
                  <a:lnTo>
                    <a:pt x="3064" y="1933"/>
                  </a:lnTo>
                  <a:lnTo>
                    <a:pt x="3063" y="1935"/>
                  </a:lnTo>
                  <a:lnTo>
                    <a:pt x="3063" y="1937"/>
                  </a:lnTo>
                  <a:lnTo>
                    <a:pt x="3060" y="1943"/>
                  </a:lnTo>
                  <a:lnTo>
                    <a:pt x="3054" y="1947"/>
                  </a:lnTo>
                  <a:lnTo>
                    <a:pt x="3051" y="1946"/>
                  </a:lnTo>
                  <a:lnTo>
                    <a:pt x="3050" y="1947"/>
                  </a:lnTo>
                  <a:lnTo>
                    <a:pt x="3050" y="1950"/>
                  </a:lnTo>
                  <a:lnTo>
                    <a:pt x="3036" y="1950"/>
                  </a:lnTo>
                  <a:lnTo>
                    <a:pt x="2969" y="1950"/>
                  </a:lnTo>
                  <a:lnTo>
                    <a:pt x="2940" y="1950"/>
                  </a:lnTo>
                  <a:lnTo>
                    <a:pt x="2940" y="1952"/>
                  </a:lnTo>
                  <a:lnTo>
                    <a:pt x="2938" y="1954"/>
                  </a:lnTo>
                  <a:lnTo>
                    <a:pt x="2938" y="1956"/>
                  </a:lnTo>
                  <a:lnTo>
                    <a:pt x="2938" y="1966"/>
                  </a:lnTo>
                  <a:lnTo>
                    <a:pt x="2935" y="1967"/>
                  </a:lnTo>
                  <a:lnTo>
                    <a:pt x="2934" y="1974"/>
                  </a:lnTo>
                  <a:lnTo>
                    <a:pt x="2935" y="1976"/>
                  </a:lnTo>
                  <a:lnTo>
                    <a:pt x="2934" y="1978"/>
                  </a:lnTo>
                  <a:lnTo>
                    <a:pt x="2927" y="1978"/>
                  </a:lnTo>
                  <a:lnTo>
                    <a:pt x="2927" y="1980"/>
                  </a:lnTo>
                  <a:lnTo>
                    <a:pt x="2924" y="1983"/>
                  </a:lnTo>
                  <a:lnTo>
                    <a:pt x="2920" y="1984"/>
                  </a:lnTo>
                  <a:lnTo>
                    <a:pt x="2918" y="1987"/>
                  </a:lnTo>
                  <a:lnTo>
                    <a:pt x="2916" y="1988"/>
                  </a:lnTo>
                  <a:lnTo>
                    <a:pt x="2914" y="1988"/>
                  </a:lnTo>
                  <a:lnTo>
                    <a:pt x="2911" y="1988"/>
                  </a:lnTo>
                  <a:lnTo>
                    <a:pt x="2914" y="1993"/>
                  </a:lnTo>
                  <a:lnTo>
                    <a:pt x="2910" y="1995"/>
                  </a:lnTo>
                  <a:lnTo>
                    <a:pt x="2910" y="1997"/>
                  </a:lnTo>
                  <a:lnTo>
                    <a:pt x="2907" y="2004"/>
                  </a:lnTo>
                  <a:lnTo>
                    <a:pt x="2911" y="2004"/>
                  </a:lnTo>
                  <a:lnTo>
                    <a:pt x="2911" y="2005"/>
                  </a:lnTo>
                  <a:lnTo>
                    <a:pt x="2916" y="2017"/>
                  </a:lnTo>
                  <a:lnTo>
                    <a:pt x="2927" y="2018"/>
                  </a:lnTo>
                  <a:lnTo>
                    <a:pt x="2927" y="2024"/>
                  </a:lnTo>
                  <a:lnTo>
                    <a:pt x="2927" y="2028"/>
                  </a:lnTo>
                  <a:lnTo>
                    <a:pt x="2927" y="2038"/>
                  </a:lnTo>
                  <a:lnTo>
                    <a:pt x="2924" y="2042"/>
                  </a:lnTo>
                  <a:lnTo>
                    <a:pt x="2924" y="2049"/>
                  </a:lnTo>
                  <a:lnTo>
                    <a:pt x="2923" y="2051"/>
                  </a:lnTo>
                  <a:lnTo>
                    <a:pt x="2924" y="2058"/>
                  </a:lnTo>
                  <a:lnTo>
                    <a:pt x="2924" y="2059"/>
                  </a:lnTo>
                  <a:lnTo>
                    <a:pt x="2924" y="2062"/>
                  </a:lnTo>
                  <a:lnTo>
                    <a:pt x="2920" y="2062"/>
                  </a:lnTo>
                  <a:lnTo>
                    <a:pt x="2918" y="2063"/>
                  </a:lnTo>
                  <a:lnTo>
                    <a:pt x="2918" y="2066"/>
                  </a:lnTo>
                  <a:lnTo>
                    <a:pt x="2914" y="2072"/>
                  </a:lnTo>
                  <a:lnTo>
                    <a:pt x="2914" y="2077"/>
                  </a:lnTo>
                  <a:lnTo>
                    <a:pt x="2911" y="2079"/>
                  </a:lnTo>
                  <a:lnTo>
                    <a:pt x="2910" y="2082"/>
                  </a:lnTo>
                  <a:lnTo>
                    <a:pt x="2910" y="2083"/>
                  </a:lnTo>
                  <a:lnTo>
                    <a:pt x="2911" y="2086"/>
                  </a:lnTo>
                  <a:lnTo>
                    <a:pt x="2918" y="2086"/>
                  </a:lnTo>
                  <a:lnTo>
                    <a:pt x="2923" y="2086"/>
                  </a:lnTo>
                  <a:lnTo>
                    <a:pt x="2920" y="2090"/>
                  </a:lnTo>
                  <a:lnTo>
                    <a:pt x="2923" y="2092"/>
                  </a:lnTo>
                  <a:lnTo>
                    <a:pt x="2923" y="2090"/>
                  </a:lnTo>
                  <a:lnTo>
                    <a:pt x="2924" y="2092"/>
                  </a:lnTo>
                  <a:lnTo>
                    <a:pt x="2923" y="2094"/>
                  </a:lnTo>
                  <a:lnTo>
                    <a:pt x="2920" y="2096"/>
                  </a:lnTo>
                  <a:lnTo>
                    <a:pt x="2918" y="2096"/>
                  </a:lnTo>
                  <a:lnTo>
                    <a:pt x="2920" y="2099"/>
                  </a:lnTo>
                  <a:lnTo>
                    <a:pt x="2916" y="2100"/>
                  </a:lnTo>
                  <a:lnTo>
                    <a:pt x="2914" y="2104"/>
                  </a:lnTo>
                  <a:lnTo>
                    <a:pt x="2911" y="2107"/>
                  </a:lnTo>
                  <a:lnTo>
                    <a:pt x="2911" y="2109"/>
                  </a:lnTo>
                  <a:lnTo>
                    <a:pt x="2910" y="2111"/>
                  </a:lnTo>
                  <a:lnTo>
                    <a:pt x="2907" y="2113"/>
                  </a:lnTo>
                  <a:lnTo>
                    <a:pt x="2910" y="2116"/>
                  </a:lnTo>
                  <a:lnTo>
                    <a:pt x="2907" y="2117"/>
                  </a:lnTo>
                  <a:lnTo>
                    <a:pt x="2906" y="2117"/>
                  </a:lnTo>
                  <a:lnTo>
                    <a:pt x="2907" y="2120"/>
                  </a:lnTo>
                  <a:lnTo>
                    <a:pt x="2910" y="2126"/>
                  </a:lnTo>
                  <a:lnTo>
                    <a:pt x="2907" y="2126"/>
                  </a:lnTo>
                  <a:lnTo>
                    <a:pt x="2907" y="2124"/>
                  </a:lnTo>
                  <a:lnTo>
                    <a:pt x="2903" y="2124"/>
                  </a:lnTo>
                  <a:lnTo>
                    <a:pt x="2903" y="2128"/>
                  </a:lnTo>
                  <a:lnTo>
                    <a:pt x="2903" y="2130"/>
                  </a:lnTo>
                  <a:lnTo>
                    <a:pt x="2903" y="2133"/>
                  </a:lnTo>
                  <a:lnTo>
                    <a:pt x="2901" y="2135"/>
                  </a:lnTo>
                  <a:lnTo>
                    <a:pt x="2903" y="2137"/>
                  </a:lnTo>
                  <a:lnTo>
                    <a:pt x="2901" y="2140"/>
                  </a:lnTo>
                  <a:lnTo>
                    <a:pt x="2897" y="2140"/>
                  </a:lnTo>
                  <a:lnTo>
                    <a:pt x="2894" y="2141"/>
                  </a:lnTo>
                  <a:lnTo>
                    <a:pt x="2893" y="2141"/>
                  </a:lnTo>
                  <a:lnTo>
                    <a:pt x="2890" y="2141"/>
                  </a:lnTo>
                  <a:lnTo>
                    <a:pt x="2886" y="2141"/>
                  </a:lnTo>
                  <a:lnTo>
                    <a:pt x="2889" y="2144"/>
                  </a:lnTo>
                  <a:lnTo>
                    <a:pt x="2884" y="2152"/>
                  </a:lnTo>
                  <a:lnTo>
                    <a:pt x="2889" y="2157"/>
                  </a:lnTo>
                  <a:lnTo>
                    <a:pt x="2886" y="2158"/>
                  </a:lnTo>
                  <a:lnTo>
                    <a:pt x="2884" y="2161"/>
                  </a:lnTo>
                  <a:lnTo>
                    <a:pt x="2880" y="2162"/>
                  </a:lnTo>
                  <a:lnTo>
                    <a:pt x="2877" y="2165"/>
                  </a:lnTo>
                  <a:lnTo>
                    <a:pt x="2880" y="2167"/>
                  </a:lnTo>
                  <a:lnTo>
                    <a:pt x="2876" y="2169"/>
                  </a:lnTo>
                  <a:lnTo>
                    <a:pt x="2876" y="2174"/>
                  </a:lnTo>
                  <a:lnTo>
                    <a:pt x="2873" y="2175"/>
                  </a:lnTo>
                  <a:lnTo>
                    <a:pt x="2876" y="2178"/>
                  </a:lnTo>
                  <a:lnTo>
                    <a:pt x="2873" y="2182"/>
                  </a:lnTo>
                  <a:lnTo>
                    <a:pt x="2873" y="2179"/>
                  </a:lnTo>
                  <a:lnTo>
                    <a:pt x="2872" y="2182"/>
                  </a:lnTo>
                  <a:lnTo>
                    <a:pt x="2872" y="2186"/>
                  </a:lnTo>
                  <a:lnTo>
                    <a:pt x="2865" y="2183"/>
                  </a:lnTo>
                  <a:lnTo>
                    <a:pt x="2862" y="2186"/>
                  </a:lnTo>
                  <a:lnTo>
                    <a:pt x="2856" y="2183"/>
                  </a:lnTo>
                  <a:lnTo>
                    <a:pt x="2852" y="2183"/>
                  </a:lnTo>
                  <a:lnTo>
                    <a:pt x="2849" y="2186"/>
                  </a:lnTo>
                  <a:lnTo>
                    <a:pt x="2843" y="2189"/>
                  </a:lnTo>
                  <a:lnTo>
                    <a:pt x="2836" y="2189"/>
                  </a:lnTo>
                  <a:lnTo>
                    <a:pt x="2835" y="2186"/>
                  </a:lnTo>
                  <a:lnTo>
                    <a:pt x="2831" y="2191"/>
                  </a:lnTo>
                  <a:lnTo>
                    <a:pt x="2828" y="2193"/>
                  </a:lnTo>
                  <a:lnTo>
                    <a:pt x="2828" y="2195"/>
                  </a:lnTo>
                  <a:lnTo>
                    <a:pt x="2826" y="2195"/>
                  </a:lnTo>
                  <a:lnTo>
                    <a:pt x="2824" y="2193"/>
                  </a:lnTo>
                  <a:lnTo>
                    <a:pt x="2819" y="2195"/>
                  </a:lnTo>
                  <a:lnTo>
                    <a:pt x="2815" y="2199"/>
                  </a:lnTo>
                  <a:lnTo>
                    <a:pt x="2815" y="2202"/>
                  </a:lnTo>
                  <a:lnTo>
                    <a:pt x="2819" y="2203"/>
                  </a:lnTo>
                  <a:lnTo>
                    <a:pt x="2819" y="2206"/>
                  </a:lnTo>
                  <a:lnTo>
                    <a:pt x="2824" y="2210"/>
                  </a:lnTo>
                  <a:lnTo>
                    <a:pt x="2826" y="2210"/>
                  </a:lnTo>
                  <a:lnTo>
                    <a:pt x="2828" y="2212"/>
                  </a:lnTo>
                  <a:lnTo>
                    <a:pt x="2831" y="2212"/>
                  </a:lnTo>
                  <a:lnTo>
                    <a:pt x="2832" y="2212"/>
                  </a:lnTo>
                  <a:lnTo>
                    <a:pt x="2836" y="2216"/>
                  </a:lnTo>
                  <a:lnTo>
                    <a:pt x="2839" y="2219"/>
                  </a:lnTo>
                  <a:lnTo>
                    <a:pt x="2839" y="2220"/>
                  </a:lnTo>
                  <a:lnTo>
                    <a:pt x="2835" y="2220"/>
                  </a:lnTo>
                  <a:lnTo>
                    <a:pt x="2832" y="2219"/>
                  </a:lnTo>
                  <a:lnTo>
                    <a:pt x="2832" y="2220"/>
                  </a:lnTo>
                  <a:lnTo>
                    <a:pt x="2832" y="2223"/>
                  </a:lnTo>
                  <a:lnTo>
                    <a:pt x="2832" y="2225"/>
                  </a:lnTo>
                  <a:lnTo>
                    <a:pt x="2826" y="2232"/>
                  </a:lnTo>
                  <a:lnTo>
                    <a:pt x="2826" y="2233"/>
                  </a:lnTo>
                  <a:lnTo>
                    <a:pt x="2822" y="2233"/>
                  </a:lnTo>
                  <a:lnTo>
                    <a:pt x="2822" y="2237"/>
                  </a:lnTo>
                  <a:lnTo>
                    <a:pt x="2819" y="2240"/>
                  </a:lnTo>
                  <a:lnTo>
                    <a:pt x="2819" y="2241"/>
                  </a:lnTo>
                  <a:lnTo>
                    <a:pt x="2811" y="2241"/>
                  </a:lnTo>
                  <a:lnTo>
                    <a:pt x="2811" y="2247"/>
                  </a:lnTo>
                  <a:lnTo>
                    <a:pt x="2811" y="2251"/>
                  </a:lnTo>
                  <a:lnTo>
                    <a:pt x="2808" y="2251"/>
                  </a:lnTo>
                  <a:lnTo>
                    <a:pt x="2807" y="2256"/>
                  </a:lnTo>
                  <a:lnTo>
                    <a:pt x="2804" y="2257"/>
                  </a:lnTo>
                  <a:lnTo>
                    <a:pt x="2802" y="2260"/>
                  </a:lnTo>
                  <a:lnTo>
                    <a:pt x="2802" y="2261"/>
                  </a:lnTo>
                  <a:lnTo>
                    <a:pt x="2800" y="2264"/>
                  </a:lnTo>
                  <a:lnTo>
                    <a:pt x="2800" y="2266"/>
                  </a:lnTo>
                  <a:lnTo>
                    <a:pt x="2798" y="2266"/>
                  </a:lnTo>
                  <a:lnTo>
                    <a:pt x="2802" y="2274"/>
                  </a:lnTo>
                  <a:lnTo>
                    <a:pt x="2800" y="2277"/>
                  </a:lnTo>
                  <a:lnTo>
                    <a:pt x="2800" y="2281"/>
                  </a:lnTo>
                  <a:lnTo>
                    <a:pt x="2802" y="2282"/>
                  </a:lnTo>
                  <a:lnTo>
                    <a:pt x="2802" y="2281"/>
                  </a:lnTo>
                  <a:lnTo>
                    <a:pt x="2804" y="2282"/>
                  </a:lnTo>
                  <a:lnTo>
                    <a:pt x="2802" y="2287"/>
                  </a:lnTo>
                  <a:lnTo>
                    <a:pt x="2804" y="2290"/>
                  </a:lnTo>
                  <a:lnTo>
                    <a:pt x="2802" y="2291"/>
                  </a:lnTo>
                  <a:lnTo>
                    <a:pt x="2800" y="2294"/>
                  </a:lnTo>
                  <a:lnTo>
                    <a:pt x="2795" y="2295"/>
                  </a:lnTo>
                  <a:lnTo>
                    <a:pt x="2794" y="2298"/>
                  </a:lnTo>
                  <a:lnTo>
                    <a:pt x="2791" y="2299"/>
                  </a:lnTo>
                  <a:lnTo>
                    <a:pt x="2791" y="2309"/>
                  </a:lnTo>
                  <a:lnTo>
                    <a:pt x="2790" y="2314"/>
                  </a:lnTo>
                  <a:lnTo>
                    <a:pt x="2790" y="2315"/>
                  </a:lnTo>
                  <a:lnTo>
                    <a:pt x="2791" y="2315"/>
                  </a:lnTo>
                  <a:lnTo>
                    <a:pt x="2794" y="2318"/>
                  </a:lnTo>
                  <a:lnTo>
                    <a:pt x="2790" y="2319"/>
                  </a:lnTo>
                  <a:lnTo>
                    <a:pt x="2791" y="2322"/>
                  </a:lnTo>
                  <a:lnTo>
                    <a:pt x="2790" y="2324"/>
                  </a:lnTo>
                  <a:lnTo>
                    <a:pt x="2791" y="2328"/>
                  </a:lnTo>
                  <a:lnTo>
                    <a:pt x="2787" y="2331"/>
                  </a:lnTo>
                  <a:lnTo>
                    <a:pt x="2787" y="2332"/>
                  </a:lnTo>
                  <a:lnTo>
                    <a:pt x="2783" y="2335"/>
                  </a:lnTo>
                  <a:lnTo>
                    <a:pt x="2785" y="2335"/>
                  </a:lnTo>
                  <a:lnTo>
                    <a:pt x="2790" y="2336"/>
                  </a:lnTo>
                  <a:lnTo>
                    <a:pt x="2787" y="2339"/>
                  </a:lnTo>
                  <a:lnTo>
                    <a:pt x="2785" y="2340"/>
                  </a:lnTo>
                  <a:lnTo>
                    <a:pt x="2781" y="2340"/>
                  </a:lnTo>
                  <a:lnTo>
                    <a:pt x="2778" y="2339"/>
                  </a:lnTo>
                  <a:lnTo>
                    <a:pt x="2777" y="2340"/>
                  </a:lnTo>
                  <a:lnTo>
                    <a:pt x="2777" y="2348"/>
                  </a:lnTo>
                  <a:lnTo>
                    <a:pt x="2774" y="2349"/>
                  </a:lnTo>
                  <a:lnTo>
                    <a:pt x="2774" y="2352"/>
                  </a:lnTo>
                  <a:lnTo>
                    <a:pt x="2774" y="2353"/>
                  </a:lnTo>
                  <a:lnTo>
                    <a:pt x="2773" y="2357"/>
                  </a:lnTo>
                  <a:lnTo>
                    <a:pt x="2778" y="2360"/>
                  </a:lnTo>
                  <a:lnTo>
                    <a:pt x="2778" y="2363"/>
                  </a:lnTo>
                  <a:lnTo>
                    <a:pt x="2783" y="2369"/>
                  </a:lnTo>
                  <a:lnTo>
                    <a:pt x="2781" y="2372"/>
                  </a:lnTo>
                  <a:lnTo>
                    <a:pt x="2777" y="2373"/>
                  </a:lnTo>
                  <a:lnTo>
                    <a:pt x="2774" y="2380"/>
                  </a:lnTo>
                  <a:lnTo>
                    <a:pt x="2770" y="2380"/>
                  </a:lnTo>
                  <a:lnTo>
                    <a:pt x="2768" y="2381"/>
                  </a:lnTo>
                  <a:lnTo>
                    <a:pt x="2768" y="2384"/>
                  </a:lnTo>
                  <a:lnTo>
                    <a:pt x="2766" y="2386"/>
                  </a:lnTo>
                  <a:lnTo>
                    <a:pt x="2766" y="2389"/>
                  </a:lnTo>
                  <a:lnTo>
                    <a:pt x="2760" y="2390"/>
                  </a:lnTo>
                  <a:lnTo>
                    <a:pt x="2760" y="2393"/>
                  </a:lnTo>
                  <a:lnTo>
                    <a:pt x="2761" y="2394"/>
                  </a:lnTo>
                  <a:lnTo>
                    <a:pt x="2754" y="2398"/>
                  </a:lnTo>
                  <a:lnTo>
                    <a:pt x="2753" y="2401"/>
                  </a:lnTo>
                  <a:lnTo>
                    <a:pt x="2746" y="2410"/>
                  </a:lnTo>
                  <a:lnTo>
                    <a:pt x="2749" y="2411"/>
                  </a:lnTo>
                  <a:lnTo>
                    <a:pt x="2750" y="2411"/>
                  </a:lnTo>
                  <a:lnTo>
                    <a:pt x="2746" y="2417"/>
                  </a:lnTo>
                  <a:lnTo>
                    <a:pt x="2749" y="2418"/>
                  </a:lnTo>
                  <a:lnTo>
                    <a:pt x="2750" y="2418"/>
                  </a:lnTo>
                  <a:lnTo>
                    <a:pt x="2754" y="2418"/>
                  </a:lnTo>
                  <a:lnTo>
                    <a:pt x="2754" y="2423"/>
                  </a:lnTo>
                  <a:lnTo>
                    <a:pt x="2757" y="2425"/>
                  </a:lnTo>
                  <a:lnTo>
                    <a:pt x="2760" y="2425"/>
                  </a:lnTo>
                  <a:lnTo>
                    <a:pt x="2761" y="2423"/>
                  </a:lnTo>
                  <a:lnTo>
                    <a:pt x="2764" y="2423"/>
                  </a:lnTo>
                  <a:lnTo>
                    <a:pt x="2766" y="2423"/>
                  </a:lnTo>
                  <a:lnTo>
                    <a:pt x="2768" y="2423"/>
                  </a:lnTo>
                  <a:lnTo>
                    <a:pt x="2773" y="2425"/>
                  </a:lnTo>
                  <a:lnTo>
                    <a:pt x="2774" y="2427"/>
                  </a:lnTo>
                  <a:lnTo>
                    <a:pt x="2773" y="2427"/>
                  </a:lnTo>
                  <a:lnTo>
                    <a:pt x="2774" y="2431"/>
                  </a:lnTo>
                  <a:lnTo>
                    <a:pt x="2777" y="2430"/>
                  </a:lnTo>
                  <a:lnTo>
                    <a:pt x="2778" y="2431"/>
                  </a:lnTo>
                  <a:lnTo>
                    <a:pt x="2778" y="2435"/>
                  </a:lnTo>
                  <a:lnTo>
                    <a:pt x="2778" y="2438"/>
                  </a:lnTo>
                  <a:lnTo>
                    <a:pt x="2778" y="2439"/>
                  </a:lnTo>
                  <a:lnTo>
                    <a:pt x="2778" y="2442"/>
                  </a:lnTo>
                  <a:lnTo>
                    <a:pt x="2766" y="2447"/>
                  </a:lnTo>
                  <a:lnTo>
                    <a:pt x="2766" y="2448"/>
                  </a:lnTo>
                  <a:lnTo>
                    <a:pt x="2757" y="2451"/>
                  </a:lnTo>
                  <a:lnTo>
                    <a:pt x="2750" y="2451"/>
                  </a:lnTo>
                  <a:lnTo>
                    <a:pt x="2744" y="2452"/>
                  </a:lnTo>
                  <a:lnTo>
                    <a:pt x="2742" y="2452"/>
                  </a:lnTo>
                  <a:lnTo>
                    <a:pt x="2740" y="2456"/>
                  </a:lnTo>
                  <a:lnTo>
                    <a:pt x="2719" y="2464"/>
                  </a:lnTo>
                  <a:lnTo>
                    <a:pt x="2716" y="2465"/>
                  </a:lnTo>
                  <a:lnTo>
                    <a:pt x="2695" y="2475"/>
                  </a:lnTo>
                  <a:lnTo>
                    <a:pt x="2679" y="2480"/>
                  </a:lnTo>
                  <a:lnTo>
                    <a:pt x="2679" y="2485"/>
                  </a:lnTo>
                  <a:lnTo>
                    <a:pt x="2675" y="2488"/>
                  </a:lnTo>
                  <a:lnTo>
                    <a:pt x="2674" y="2488"/>
                  </a:lnTo>
                  <a:lnTo>
                    <a:pt x="2671" y="2488"/>
                  </a:lnTo>
                  <a:lnTo>
                    <a:pt x="2667" y="2489"/>
                  </a:lnTo>
                  <a:lnTo>
                    <a:pt x="2658" y="2492"/>
                  </a:lnTo>
                  <a:lnTo>
                    <a:pt x="2653" y="2493"/>
                  </a:lnTo>
                  <a:lnTo>
                    <a:pt x="2650" y="2496"/>
                  </a:lnTo>
                  <a:lnTo>
                    <a:pt x="2637" y="2500"/>
                  </a:lnTo>
                  <a:lnTo>
                    <a:pt x="2624" y="2506"/>
                  </a:lnTo>
                  <a:lnTo>
                    <a:pt x="2621" y="2509"/>
                  </a:lnTo>
                  <a:lnTo>
                    <a:pt x="2613" y="2513"/>
                  </a:lnTo>
                  <a:lnTo>
                    <a:pt x="2596" y="2517"/>
                  </a:lnTo>
                  <a:lnTo>
                    <a:pt x="2585" y="2522"/>
                  </a:lnTo>
                  <a:lnTo>
                    <a:pt x="2585" y="2523"/>
                  </a:lnTo>
                  <a:lnTo>
                    <a:pt x="2576" y="2533"/>
                  </a:lnTo>
                  <a:lnTo>
                    <a:pt x="2563" y="2537"/>
                  </a:lnTo>
                  <a:lnTo>
                    <a:pt x="2559" y="2538"/>
                  </a:lnTo>
                  <a:lnTo>
                    <a:pt x="2558" y="2538"/>
                  </a:lnTo>
                  <a:lnTo>
                    <a:pt x="2549" y="2546"/>
                  </a:lnTo>
                  <a:lnTo>
                    <a:pt x="2546" y="2546"/>
                  </a:lnTo>
                  <a:lnTo>
                    <a:pt x="2541" y="2547"/>
                  </a:lnTo>
                  <a:lnTo>
                    <a:pt x="2537" y="2550"/>
                  </a:lnTo>
                  <a:lnTo>
                    <a:pt x="2537" y="2551"/>
                  </a:lnTo>
                  <a:lnTo>
                    <a:pt x="2538" y="2554"/>
                  </a:lnTo>
                  <a:lnTo>
                    <a:pt x="2537" y="2555"/>
                  </a:lnTo>
                  <a:lnTo>
                    <a:pt x="2532" y="2563"/>
                  </a:lnTo>
                  <a:lnTo>
                    <a:pt x="2522" y="2564"/>
                  </a:lnTo>
                  <a:lnTo>
                    <a:pt x="2522" y="2563"/>
                  </a:lnTo>
                  <a:lnTo>
                    <a:pt x="2518" y="2563"/>
                  </a:lnTo>
                  <a:lnTo>
                    <a:pt x="2514" y="2563"/>
                  </a:lnTo>
                  <a:lnTo>
                    <a:pt x="2508" y="2564"/>
                  </a:lnTo>
                  <a:lnTo>
                    <a:pt x="2508" y="2568"/>
                  </a:lnTo>
                  <a:lnTo>
                    <a:pt x="2504" y="2571"/>
                  </a:lnTo>
                  <a:lnTo>
                    <a:pt x="2501" y="2567"/>
                  </a:lnTo>
                  <a:lnTo>
                    <a:pt x="2500" y="2560"/>
                  </a:lnTo>
                  <a:lnTo>
                    <a:pt x="2500" y="2558"/>
                  </a:lnTo>
                  <a:lnTo>
                    <a:pt x="2505" y="2554"/>
                  </a:lnTo>
                  <a:lnTo>
                    <a:pt x="2505" y="2550"/>
                  </a:lnTo>
                  <a:lnTo>
                    <a:pt x="2505" y="2546"/>
                  </a:lnTo>
                  <a:lnTo>
                    <a:pt x="2501" y="2546"/>
                  </a:lnTo>
                  <a:lnTo>
                    <a:pt x="2500" y="2546"/>
                  </a:lnTo>
                  <a:lnTo>
                    <a:pt x="2496" y="2543"/>
                  </a:lnTo>
                  <a:lnTo>
                    <a:pt x="2496" y="2541"/>
                  </a:lnTo>
                  <a:lnTo>
                    <a:pt x="2493" y="2541"/>
                  </a:lnTo>
                  <a:lnTo>
                    <a:pt x="2484" y="2547"/>
                  </a:lnTo>
                  <a:lnTo>
                    <a:pt x="2483" y="2546"/>
                  </a:lnTo>
                  <a:lnTo>
                    <a:pt x="2483" y="2543"/>
                  </a:lnTo>
                  <a:lnTo>
                    <a:pt x="2480" y="2546"/>
                  </a:lnTo>
                  <a:lnTo>
                    <a:pt x="2479" y="2546"/>
                  </a:lnTo>
                  <a:lnTo>
                    <a:pt x="2476" y="2543"/>
                  </a:lnTo>
                  <a:lnTo>
                    <a:pt x="2473" y="2543"/>
                  </a:lnTo>
                  <a:lnTo>
                    <a:pt x="2471" y="2541"/>
                  </a:lnTo>
                  <a:lnTo>
                    <a:pt x="2471" y="2538"/>
                  </a:lnTo>
                  <a:lnTo>
                    <a:pt x="2469" y="2537"/>
                  </a:lnTo>
                  <a:lnTo>
                    <a:pt x="2467" y="2538"/>
                  </a:lnTo>
                  <a:lnTo>
                    <a:pt x="2464" y="2537"/>
                  </a:lnTo>
                  <a:lnTo>
                    <a:pt x="2463" y="2538"/>
                  </a:lnTo>
                  <a:lnTo>
                    <a:pt x="2459" y="2538"/>
                  </a:lnTo>
                  <a:lnTo>
                    <a:pt x="2452" y="2541"/>
                  </a:lnTo>
                  <a:lnTo>
                    <a:pt x="2447" y="2538"/>
                  </a:lnTo>
                  <a:lnTo>
                    <a:pt x="2446" y="2537"/>
                  </a:lnTo>
                  <a:lnTo>
                    <a:pt x="2443" y="2538"/>
                  </a:lnTo>
                  <a:lnTo>
                    <a:pt x="2439" y="2538"/>
                  </a:lnTo>
                  <a:lnTo>
                    <a:pt x="2438" y="2537"/>
                  </a:lnTo>
                  <a:lnTo>
                    <a:pt x="2435" y="2537"/>
                  </a:lnTo>
                  <a:lnTo>
                    <a:pt x="2430" y="2538"/>
                  </a:lnTo>
                  <a:lnTo>
                    <a:pt x="2430" y="2541"/>
                  </a:lnTo>
                  <a:lnTo>
                    <a:pt x="2425" y="2546"/>
                  </a:lnTo>
                  <a:lnTo>
                    <a:pt x="2415" y="2551"/>
                  </a:lnTo>
                  <a:lnTo>
                    <a:pt x="2411" y="2551"/>
                  </a:lnTo>
                  <a:lnTo>
                    <a:pt x="2409" y="2554"/>
                  </a:lnTo>
                  <a:lnTo>
                    <a:pt x="2401" y="2558"/>
                  </a:lnTo>
                  <a:lnTo>
                    <a:pt x="2397" y="2558"/>
                  </a:lnTo>
                  <a:lnTo>
                    <a:pt x="2392" y="2558"/>
                  </a:lnTo>
                  <a:lnTo>
                    <a:pt x="2388" y="2558"/>
                  </a:lnTo>
                  <a:lnTo>
                    <a:pt x="2388" y="2555"/>
                  </a:lnTo>
                  <a:lnTo>
                    <a:pt x="2385" y="2554"/>
                  </a:lnTo>
                  <a:lnTo>
                    <a:pt x="2384" y="2554"/>
                  </a:lnTo>
                  <a:lnTo>
                    <a:pt x="2381" y="2558"/>
                  </a:lnTo>
                  <a:lnTo>
                    <a:pt x="2371" y="2560"/>
                  </a:lnTo>
                  <a:lnTo>
                    <a:pt x="2368" y="2563"/>
                  </a:lnTo>
                  <a:lnTo>
                    <a:pt x="2367" y="2560"/>
                  </a:lnTo>
                  <a:lnTo>
                    <a:pt x="2363" y="2558"/>
                  </a:lnTo>
                  <a:lnTo>
                    <a:pt x="2363" y="2551"/>
                  </a:lnTo>
                  <a:lnTo>
                    <a:pt x="2360" y="2554"/>
                  </a:lnTo>
                  <a:lnTo>
                    <a:pt x="2357" y="2554"/>
                  </a:lnTo>
                  <a:lnTo>
                    <a:pt x="2355" y="2558"/>
                  </a:lnTo>
                  <a:lnTo>
                    <a:pt x="2353" y="2558"/>
                  </a:lnTo>
                  <a:lnTo>
                    <a:pt x="2353" y="2560"/>
                  </a:lnTo>
                  <a:lnTo>
                    <a:pt x="2353" y="2563"/>
                  </a:lnTo>
                  <a:lnTo>
                    <a:pt x="2351" y="2563"/>
                  </a:lnTo>
                  <a:lnTo>
                    <a:pt x="2351" y="2558"/>
                  </a:lnTo>
                  <a:lnTo>
                    <a:pt x="2348" y="2560"/>
                  </a:lnTo>
                  <a:lnTo>
                    <a:pt x="2344" y="2555"/>
                  </a:lnTo>
                  <a:lnTo>
                    <a:pt x="2343" y="2555"/>
                  </a:lnTo>
                  <a:lnTo>
                    <a:pt x="2340" y="2555"/>
                  </a:lnTo>
                  <a:lnTo>
                    <a:pt x="2340" y="2558"/>
                  </a:lnTo>
                  <a:lnTo>
                    <a:pt x="2336" y="2558"/>
                  </a:lnTo>
                  <a:lnTo>
                    <a:pt x="2336" y="2563"/>
                  </a:lnTo>
                  <a:lnTo>
                    <a:pt x="2334" y="2564"/>
                  </a:lnTo>
                  <a:lnTo>
                    <a:pt x="2334" y="2563"/>
                  </a:lnTo>
                  <a:lnTo>
                    <a:pt x="2331" y="2558"/>
                  </a:lnTo>
                  <a:lnTo>
                    <a:pt x="2327" y="2558"/>
                  </a:lnTo>
                  <a:lnTo>
                    <a:pt x="2326" y="2560"/>
                  </a:lnTo>
                  <a:lnTo>
                    <a:pt x="2323" y="2560"/>
                  </a:lnTo>
                  <a:lnTo>
                    <a:pt x="2319" y="2560"/>
                  </a:lnTo>
                  <a:lnTo>
                    <a:pt x="2314" y="2567"/>
                  </a:lnTo>
                  <a:lnTo>
                    <a:pt x="2313" y="2564"/>
                  </a:lnTo>
                  <a:lnTo>
                    <a:pt x="2310" y="2564"/>
                  </a:lnTo>
                  <a:lnTo>
                    <a:pt x="2310" y="2563"/>
                  </a:lnTo>
                  <a:lnTo>
                    <a:pt x="2306" y="2560"/>
                  </a:lnTo>
                  <a:lnTo>
                    <a:pt x="2309" y="2560"/>
                  </a:lnTo>
                  <a:lnTo>
                    <a:pt x="2306" y="2558"/>
                  </a:lnTo>
                  <a:lnTo>
                    <a:pt x="2306" y="2555"/>
                  </a:lnTo>
                  <a:lnTo>
                    <a:pt x="2303" y="2555"/>
                  </a:lnTo>
                  <a:lnTo>
                    <a:pt x="2302" y="2555"/>
                  </a:lnTo>
                  <a:lnTo>
                    <a:pt x="2293" y="2563"/>
                  </a:lnTo>
                  <a:lnTo>
                    <a:pt x="2290" y="2563"/>
                  </a:lnTo>
                  <a:lnTo>
                    <a:pt x="2289" y="2563"/>
                  </a:lnTo>
                  <a:lnTo>
                    <a:pt x="2285" y="2564"/>
                  </a:lnTo>
                  <a:lnTo>
                    <a:pt x="2281" y="2567"/>
                  </a:lnTo>
                  <a:lnTo>
                    <a:pt x="2276" y="2564"/>
                  </a:lnTo>
                  <a:lnTo>
                    <a:pt x="2273" y="2567"/>
                  </a:lnTo>
                  <a:lnTo>
                    <a:pt x="2272" y="2567"/>
                  </a:lnTo>
                  <a:lnTo>
                    <a:pt x="2272" y="2568"/>
                  </a:lnTo>
                  <a:lnTo>
                    <a:pt x="2269" y="2567"/>
                  </a:lnTo>
                  <a:lnTo>
                    <a:pt x="2269" y="2571"/>
                  </a:lnTo>
                  <a:lnTo>
                    <a:pt x="2265" y="2571"/>
                  </a:lnTo>
                  <a:lnTo>
                    <a:pt x="2264" y="2572"/>
                  </a:lnTo>
                  <a:lnTo>
                    <a:pt x="2251" y="2577"/>
                  </a:lnTo>
                  <a:lnTo>
                    <a:pt x="2245" y="2579"/>
                  </a:lnTo>
                  <a:lnTo>
                    <a:pt x="2244" y="2579"/>
                  </a:lnTo>
                  <a:lnTo>
                    <a:pt x="2237" y="2581"/>
                  </a:lnTo>
                  <a:lnTo>
                    <a:pt x="2237" y="2584"/>
                  </a:lnTo>
                  <a:lnTo>
                    <a:pt x="2235" y="2584"/>
                  </a:lnTo>
                  <a:lnTo>
                    <a:pt x="2232" y="2585"/>
                  </a:lnTo>
                  <a:lnTo>
                    <a:pt x="2231" y="2585"/>
                  </a:lnTo>
                  <a:lnTo>
                    <a:pt x="2228" y="2588"/>
                  </a:lnTo>
                  <a:lnTo>
                    <a:pt x="2224" y="2584"/>
                  </a:lnTo>
                  <a:lnTo>
                    <a:pt x="2218" y="2584"/>
                  </a:lnTo>
                  <a:lnTo>
                    <a:pt x="2218" y="2585"/>
                  </a:lnTo>
                  <a:lnTo>
                    <a:pt x="2210" y="2588"/>
                  </a:lnTo>
                  <a:lnTo>
                    <a:pt x="2207" y="2588"/>
                  </a:lnTo>
                  <a:lnTo>
                    <a:pt x="2207" y="2592"/>
                  </a:lnTo>
                  <a:lnTo>
                    <a:pt x="2206" y="2592"/>
                  </a:lnTo>
                  <a:lnTo>
                    <a:pt x="2203" y="2595"/>
                  </a:lnTo>
                  <a:lnTo>
                    <a:pt x="2203" y="2592"/>
                  </a:lnTo>
                  <a:lnTo>
                    <a:pt x="2198" y="2591"/>
                  </a:lnTo>
                  <a:lnTo>
                    <a:pt x="2198" y="2592"/>
                  </a:lnTo>
                  <a:lnTo>
                    <a:pt x="2198" y="2595"/>
                  </a:lnTo>
                  <a:lnTo>
                    <a:pt x="2194" y="2596"/>
                  </a:lnTo>
                  <a:lnTo>
                    <a:pt x="2191" y="2595"/>
                  </a:lnTo>
                  <a:lnTo>
                    <a:pt x="2191" y="2596"/>
                  </a:lnTo>
                  <a:lnTo>
                    <a:pt x="2191" y="2599"/>
                  </a:lnTo>
                  <a:lnTo>
                    <a:pt x="2191" y="2604"/>
                  </a:lnTo>
                  <a:lnTo>
                    <a:pt x="2190" y="2604"/>
                  </a:lnTo>
                  <a:lnTo>
                    <a:pt x="2187" y="2604"/>
                  </a:lnTo>
                  <a:lnTo>
                    <a:pt x="2186" y="2605"/>
                  </a:lnTo>
                  <a:lnTo>
                    <a:pt x="2183" y="2604"/>
                  </a:lnTo>
                  <a:lnTo>
                    <a:pt x="2182" y="2608"/>
                  </a:lnTo>
                  <a:lnTo>
                    <a:pt x="2179" y="2609"/>
                  </a:lnTo>
                  <a:lnTo>
                    <a:pt x="2177" y="2609"/>
                  </a:lnTo>
                  <a:lnTo>
                    <a:pt x="2174" y="2609"/>
                  </a:lnTo>
                  <a:lnTo>
                    <a:pt x="2173" y="2609"/>
                  </a:lnTo>
                  <a:lnTo>
                    <a:pt x="2170" y="2613"/>
                  </a:lnTo>
                  <a:lnTo>
                    <a:pt x="2166" y="2616"/>
                  </a:lnTo>
                  <a:lnTo>
                    <a:pt x="2165" y="2616"/>
                  </a:lnTo>
                  <a:lnTo>
                    <a:pt x="2165" y="2613"/>
                  </a:lnTo>
                  <a:lnTo>
                    <a:pt x="2160" y="2616"/>
                  </a:lnTo>
                  <a:lnTo>
                    <a:pt x="2160" y="2618"/>
                  </a:lnTo>
                  <a:lnTo>
                    <a:pt x="2156" y="2620"/>
                  </a:lnTo>
                  <a:lnTo>
                    <a:pt x="2153" y="2622"/>
                  </a:lnTo>
                  <a:lnTo>
                    <a:pt x="2152" y="2620"/>
                  </a:lnTo>
                  <a:lnTo>
                    <a:pt x="2149" y="2622"/>
                  </a:lnTo>
                  <a:lnTo>
                    <a:pt x="2148" y="2613"/>
                  </a:lnTo>
                  <a:lnTo>
                    <a:pt x="2148" y="2616"/>
                  </a:lnTo>
                  <a:lnTo>
                    <a:pt x="2145" y="2613"/>
                  </a:lnTo>
                  <a:lnTo>
                    <a:pt x="2143" y="2613"/>
                  </a:lnTo>
                  <a:lnTo>
                    <a:pt x="2140" y="2613"/>
                  </a:lnTo>
                  <a:lnTo>
                    <a:pt x="2139" y="2616"/>
                  </a:lnTo>
                  <a:lnTo>
                    <a:pt x="2139" y="2613"/>
                  </a:lnTo>
                  <a:lnTo>
                    <a:pt x="2136" y="2618"/>
                  </a:lnTo>
                  <a:lnTo>
                    <a:pt x="2132" y="2618"/>
                  </a:lnTo>
                  <a:lnTo>
                    <a:pt x="2129" y="2620"/>
                  </a:lnTo>
                  <a:lnTo>
                    <a:pt x="2128" y="2618"/>
                  </a:lnTo>
                  <a:lnTo>
                    <a:pt x="2124" y="2618"/>
                  </a:lnTo>
                  <a:lnTo>
                    <a:pt x="2119" y="2618"/>
                  </a:lnTo>
                  <a:lnTo>
                    <a:pt x="2116" y="2616"/>
                  </a:lnTo>
                  <a:lnTo>
                    <a:pt x="2112" y="2620"/>
                  </a:lnTo>
                  <a:lnTo>
                    <a:pt x="2111" y="2622"/>
                  </a:lnTo>
                  <a:lnTo>
                    <a:pt x="2108" y="2622"/>
                  </a:lnTo>
                  <a:lnTo>
                    <a:pt x="2107" y="2622"/>
                  </a:lnTo>
                  <a:lnTo>
                    <a:pt x="2107" y="2618"/>
                  </a:lnTo>
                  <a:lnTo>
                    <a:pt x="2099" y="2618"/>
                  </a:lnTo>
                  <a:lnTo>
                    <a:pt x="2098" y="2618"/>
                  </a:lnTo>
                  <a:lnTo>
                    <a:pt x="2094" y="2616"/>
                  </a:lnTo>
                  <a:lnTo>
                    <a:pt x="2091" y="2618"/>
                  </a:lnTo>
                  <a:lnTo>
                    <a:pt x="2090" y="2618"/>
                  </a:lnTo>
                  <a:lnTo>
                    <a:pt x="2087" y="2618"/>
                  </a:lnTo>
                  <a:lnTo>
                    <a:pt x="2085" y="2622"/>
                  </a:lnTo>
                  <a:lnTo>
                    <a:pt x="2085" y="2625"/>
                  </a:lnTo>
                  <a:lnTo>
                    <a:pt x="2085" y="2626"/>
                  </a:lnTo>
                  <a:lnTo>
                    <a:pt x="2083" y="2625"/>
                  </a:lnTo>
                  <a:lnTo>
                    <a:pt x="2074" y="2633"/>
                  </a:lnTo>
                  <a:lnTo>
                    <a:pt x="2067" y="2635"/>
                  </a:lnTo>
                  <a:lnTo>
                    <a:pt x="2067" y="2637"/>
                  </a:lnTo>
                  <a:lnTo>
                    <a:pt x="2063" y="2639"/>
                  </a:lnTo>
                  <a:lnTo>
                    <a:pt x="2063" y="2642"/>
                  </a:lnTo>
                  <a:lnTo>
                    <a:pt x="2058" y="2642"/>
                  </a:lnTo>
                  <a:lnTo>
                    <a:pt x="2058" y="2639"/>
                  </a:lnTo>
                  <a:lnTo>
                    <a:pt x="2053" y="2642"/>
                  </a:lnTo>
                  <a:lnTo>
                    <a:pt x="2050" y="2639"/>
                  </a:lnTo>
                  <a:lnTo>
                    <a:pt x="2046" y="2642"/>
                  </a:lnTo>
                  <a:lnTo>
                    <a:pt x="2044" y="2639"/>
                  </a:lnTo>
                  <a:lnTo>
                    <a:pt x="2041" y="2639"/>
                  </a:lnTo>
                  <a:lnTo>
                    <a:pt x="2036" y="2642"/>
                  </a:lnTo>
                  <a:lnTo>
                    <a:pt x="2033" y="2645"/>
                  </a:lnTo>
                  <a:lnTo>
                    <a:pt x="2033" y="2649"/>
                  </a:lnTo>
                  <a:lnTo>
                    <a:pt x="2027" y="2650"/>
                  </a:lnTo>
                  <a:lnTo>
                    <a:pt x="2027" y="2653"/>
                  </a:lnTo>
                  <a:lnTo>
                    <a:pt x="2022" y="2657"/>
                  </a:lnTo>
                  <a:lnTo>
                    <a:pt x="2022" y="2659"/>
                  </a:lnTo>
                  <a:lnTo>
                    <a:pt x="2020" y="2657"/>
                  </a:lnTo>
                  <a:lnTo>
                    <a:pt x="2016" y="2657"/>
                  </a:lnTo>
                  <a:lnTo>
                    <a:pt x="2012" y="2654"/>
                  </a:lnTo>
                  <a:lnTo>
                    <a:pt x="2008" y="2657"/>
                  </a:lnTo>
                  <a:lnTo>
                    <a:pt x="2000" y="2653"/>
                  </a:lnTo>
                  <a:lnTo>
                    <a:pt x="1999" y="2653"/>
                  </a:lnTo>
                  <a:lnTo>
                    <a:pt x="1995" y="2657"/>
                  </a:lnTo>
                  <a:lnTo>
                    <a:pt x="1991" y="2657"/>
                  </a:lnTo>
                  <a:lnTo>
                    <a:pt x="1986" y="2659"/>
                  </a:lnTo>
                  <a:lnTo>
                    <a:pt x="1983" y="2659"/>
                  </a:lnTo>
                  <a:lnTo>
                    <a:pt x="1982" y="2662"/>
                  </a:lnTo>
                  <a:lnTo>
                    <a:pt x="1979" y="2662"/>
                  </a:lnTo>
                  <a:lnTo>
                    <a:pt x="1978" y="2663"/>
                  </a:lnTo>
                  <a:lnTo>
                    <a:pt x="1975" y="2667"/>
                  </a:lnTo>
                  <a:lnTo>
                    <a:pt x="1975" y="2670"/>
                  </a:lnTo>
                  <a:lnTo>
                    <a:pt x="1971" y="2671"/>
                  </a:lnTo>
                  <a:lnTo>
                    <a:pt x="1967" y="2674"/>
                  </a:lnTo>
                  <a:lnTo>
                    <a:pt x="1964" y="2674"/>
                  </a:lnTo>
                  <a:lnTo>
                    <a:pt x="1959" y="2674"/>
                  </a:lnTo>
                  <a:lnTo>
                    <a:pt x="1958" y="2671"/>
                  </a:lnTo>
                  <a:lnTo>
                    <a:pt x="1955" y="2671"/>
                  </a:lnTo>
                  <a:lnTo>
                    <a:pt x="1954" y="2674"/>
                  </a:lnTo>
                  <a:lnTo>
                    <a:pt x="1950" y="2676"/>
                  </a:lnTo>
                  <a:lnTo>
                    <a:pt x="1947" y="2683"/>
                  </a:lnTo>
                  <a:lnTo>
                    <a:pt x="1942" y="2683"/>
                  </a:lnTo>
                  <a:lnTo>
                    <a:pt x="1934" y="2683"/>
                  </a:lnTo>
                  <a:lnTo>
                    <a:pt x="1928" y="2687"/>
                  </a:lnTo>
                  <a:lnTo>
                    <a:pt x="1926" y="2688"/>
                  </a:lnTo>
                  <a:lnTo>
                    <a:pt x="1917" y="2687"/>
                  </a:lnTo>
                  <a:lnTo>
                    <a:pt x="1916" y="2687"/>
                  </a:lnTo>
                  <a:lnTo>
                    <a:pt x="1911" y="2687"/>
                  </a:lnTo>
                  <a:lnTo>
                    <a:pt x="1906" y="2687"/>
                  </a:lnTo>
                  <a:lnTo>
                    <a:pt x="1906" y="2684"/>
                  </a:lnTo>
                  <a:lnTo>
                    <a:pt x="1901" y="2687"/>
                  </a:lnTo>
                  <a:lnTo>
                    <a:pt x="1896" y="2688"/>
                  </a:lnTo>
                  <a:lnTo>
                    <a:pt x="1889" y="2693"/>
                  </a:lnTo>
                  <a:lnTo>
                    <a:pt x="1884" y="2691"/>
                  </a:lnTo>
                  <a:lnTo>
                    <a:pt x="1883" y="2693"/>
                  </a:lnTo>
                  <a:lnTo>
                    <a:pt x="1879" y="2695"/>
                  </a:lnTo>
                  <a:lnTo>
                    <a:pt x="1876" y="2695"/>
                  </a:lnTo>
                  <a:lnTo>
                    <a:pt x="1875" y="2697"/>
                  </a:lnTo>
                  <a:lnTo>
                    <a:pt x="1870" y="2700"/>
                  </a:lnTo>
                  <a:lnTo>
                    <a:pt x="1868" y="2700"/>
                  </a:lnTo>
                  <a:lnTo>
                    <a:pt x="1863" y="2704"/>
                  </a:lnTo>
                  <a:lnTo>
                    <a:pt x="1862" y="2707"/>
                  </a:lnTo>
                  <a:lnTo>
                    <a:pt x="1862" y="2708"/>
                  </a:lnTo>
                  <a:lnTo>
                    <a:pt x="1863" y="2711"/>
                  </a:lnTo>
                  <a:lnTo>
                    <a:pt x="1859" y="2715"/>
                  </a:lnTo>
                  <a:lnTo>
                    <a:pt x="1851" y="2717"/>
                  </a:lnTo>
                  <a:lnTo>
                    <a:pt x="1848" y="2717"/>
                  </a:lnTo>
                  <a:lnTo>
                    <a:pt x="1843" y="2719"/>
                  </a:lnTo>
                  <a:lnTo>
                    <a:pt x="1842" y="2719"/>
                  </a:lnTo>
                  <a:lnTo>
                    <a:pt x="1831" y="2725"/>
                  </a:lnTo>
                  <a:lnTo>
                    <a:pt x="1834" y="2728"/>
                  </a:lnTo>
                  <a:lnTo>
                    <a:pt x="1831" y="2732"/>
                  </a:lnTo>
                  <a:lnTo>
                    <a:pt x="1831" y="2734"/>
                  </a:lnTo>
                  <a:lnTo>
                    <a:pt x="1829" y="2734"/>
                  </a:lnTo>
                  <a:lnTo>
                    <a:pt x="1826" y="2736"/>
                  </a:lnTo>
                  <a:lnTo>
                    <a:pt x="1821" y="2734"/>
                  </a:lnTo>
                  <a:lnTo>
                    <a:pt x="1810" y="2736"/>
                  </a:lnTo>
                  <a:lnTo>
                    <a:pt x="1808" y="2738"/>
                  </a:lnTo>
                  <a:lnTo>
                    <a:pt x="1804" y="2738"/>
                  </a:lnTo>
                  <a:lnTo>
                    <a:pt x="1801" y="2742"/>
                  </a:lnTo>
                  <a:lnTo>
                    <a:pt x="1797" y="2742"/>
                  </a:lnTo>
                  <a:lnTo>
                    <a:pt x="1790" y="2746"/>
                  </a:lnTo>
                  <a:lnTo>
                    <a:pt x="1788" y="2746"/>
                  </a:lnTo>
                  <a:lnTo>
                    <a:pt x="1784" y="2746"/>
                  </a:lnTo>
                  <a:lnTo>
                    <a:pt x="1785" y="2741"/>
                  </a:lnTo>
                  <a:lnTo>
                    <a:pt x="1784" y="2738"/>
                  </a:lnTo>
                  <a:lnTo>
                    <a:pt x="1781" y="2736"/>
                  </a:lnTo>
                  <a:lnTo>
                    <a:pt x="1777" y="2736"/>
                  </a:lnTo>
                  <a:lnTo>
                    <a:pt x="1776" y="2734"/>
                  </a:lnTo>
                  <a:lnTo>
                    <a:pt x="1773" y="2732"/>
                  </a:lnTo>
                  <a:lnTo>
                    <a:pt x="1771" y="2732"/>
                  </a:lnTo>
                  <a:lnTo>
                    <a:pt x="1764" y="2728"/>
                  </a:lnTo>
                  <a:lnTo>
                    <a:pt x="1763" y="2728"/>
                  </a:lnTo>
                  <a:lnTo>
                    <a:pt x="1764" y="2729"/>
                  </a:lnTo>
                  <a:lnTo>
                    <a:pt x="1760" y="2741"/>
                  </a:lnTo>
                  <a:lnTo>
                    <a:pt x="1756" y="2738"/>
                  </a:lnTo>
                  <a:lnTo>
                    <a:pt x="1747" y="2745"/>
                  </a:lnTo>
                  <a:lnTo>
                    <a:pt x="1746" y="2745"/>
                  </a:lnTo>
                  <a:lnTo>
                    <a:pt x="1743" y="2746"/>
                  </a:lnTo>
                  <a:lnTo>
                    <a:pt x="1742" y="2746"/>
                  </a:lnTo>
                  <a:lnTo>
                    <a:pt x="1732" y="2749"/>
                  </a:lnTo>
                  <a:lnTo>
                    <a:pt x="1730" y="2746"/>
                  </a:lnTo>
                  <a:lnTo>
                    <a:pt x="1730" y="2745"/>
                  </a:lnTo>
                  <a:lnTo>
                    <a:pt x="1732" y="2742"/>
                  </a:lnTo>
                  <a:lnTo>
                    <a:pt x="1739" y="2738"/>
                  </a:lnTo>
                  <a:lnTo>
                    <a:pt x="1736" y="2734"/>
                  </a:lnTo>
                  <a:lnTo>
                    <a:pt x="1732" y="2734"/>
                  </a:lnTo>
                  <a:lnTo>
                    <a:pt x="1732" y="2729"/>
                  </a:lnTo>
                  <a:lnTo>
                    <a:pt x="1727" y="2734"/>
                  </a:lnTo>
                  <a:lnTo>
                    <a:pt x="1730" y="2734"/>
                  </a:lnTo>
                  <a:lnTo>
                    <a:pt x="1727" y="2736"/>
                  </a:lnTo>
                  <a:lnTo>
                    <a:pt x="1723" y="2736"/>
                  </a:lnTo>
                  <a:lnTo>
                    <a:pt x="1719" y="2742"/>
                  </a:lnTo>
                  <a:lnTo>
                    <a:pt x="1709" y="2745"/>
                  </a:lnTo>
                  <a:lnTo>
                    <a:pt x="1705" y="2746"/>
                  </a:lnTo>
                  <a:lnTo>
                    <a:pt x="1702" y="2746"/>
                  </a:lnTo>
                  <a:lnTo>
                    <a:pt x="1698" y="2742"/>
                  </a:lnTo>
                  <a:lnTo>
                    <a:pt x="1701" y="2741"/>
                  </a:lnTo>
                  <a:lnTo>
                    <a:pt x="1701" y="2738"/>
                  </a:lnTo>
                  <a:lnTo>
                    <a:pt x="1705" y="2734"/>
                  </a:lnTo>
                  <a:lnTo>
                    <a:pt x="1702" y="2734"/>
                  </a:lnTo>
                  <a:lnTo>
                    <a:pt x="1705" y="2729"/>
                  </a:lnTo>
                  <a:lnTo>
                    <a:pt x="1706" y="2729"/>
                  </a:lnTo>
                  <a:lnTo>
                    <a:pt x="1705" y="2725"/>
                  </a:lnTo>
                  <a:lnTo>
                    <a:pt x="1705" y="2724"/>
                  </a:lnTo>
                  <a:lnTo>
                    <a:pt x="1701" y="2721"/>
                  </a:lnTo>
                  <a:lnTo>
                    <a:pt x="1694" y="2725"/>
                  </a:lnTo>
                  <a:lnTo>
                    <a:pt x="1688" y="2724"/>
                  </a:lnTo>
                  <a:lnTo>
                    <a:pt x="1685" y="2725"/>
                  </a:lnTo>
                  <a:lnTo>
                    <a:pt x="1685" y="2728"/>
                  </a:lnTo>
                  <a:lnTo>
                    <a:pt x="1684" y="2729"/>
                  </a:lnTo>
                  <a:lnTo>
                    <a:pt x="1681" y="2732"/>
                  </a:lnTo>
                  <a:lnTo>
                    <a:pt x="1684" y="2734"/>
                  </a:lnTo>
                  <a:lnTo>
                    <a:pt x="1684" y="2736"/>
                  </a:lnTo>
                  <a:lnTo>
                    <a:pt x="1688" y="2736"/>
                  </a:lnTo>
                  <a:lnTo>
                    <a:pt x="1689" y="2742"/>
                  </a:lnTo>
                  <a:lnTo>
                    <a:pt x="1694" y="2745"/>
                  </a:lnTo>
                  <a:lnTo>
                    <a:pt x="1694" y="2746"/>
                  </a:lnTo>
                  <a:lnTo>
                    <a:pt x="1696" y="2746"/>
                  </a:lnTo>
                  <a:lnTo>
                    <a:pt x="1689" y="2749"/>
                  </a:lnTo>
                  <a:lnTo>
                    <a:pt x="1688" y="2751"/>
                  </a:lnTo>
                  <a:lnTo>
                    <a:pt x="1684" y="2749"/>
                  </a:lnTo>
                  <a:lnTo>
                    <a:pt x="1678" y="2749"/>
                  </a:lnTo>
                  <a:lnTo>
                    <a:pt x="1678" y="2751"/>
                  </a:lnTo>
                  <a:lnTo>
                    <a:pt x="1677" y="2753"/>
                  </a:lnTo>
                  <a:lnTo>
                    <a:pt x="1674" y="2753"/>
                  </a:lnTo>
                  <a:lnTo>
                    <a:pt x="1674" y="2755"/>
                  </a:lnTo>
                  <a:lnTo>
                    <a:pt x="1668" y="2758"/>
                  </a:lnTo>
                  <a:lnTo>
                    <a:pt x="1665" y="2761"/>
                  </a:lnTo>
                  <a:lnTo>
                    <a:pt x="1657" y="2762"/>
                  </a:lnTo>
                  <a:lnTo>
                    <a:pt x="1655" y="2770"/>
                  </a:lnTo>
                  <a:lnTo>
                    <a:pt x="1660" y="2775"/>
                  </a:lnTo>
                  <a:lnTo>
                    <a:pt x="1661" y="2775"/>
                  </a:lnTo>
                  <a:lnTo>
                    <a:pt x="1668" y="2773"/>
                  </a:lnTo>
                  <a:lnTo>
                    <a:pt x="1674" y="2770"/>
                  </a:lnTo>
                  <a:lnTo>
                    <a:pt x="1677" y="2770"/>
                  </a:lnTo>
                  <a:lnTo>
                    <a:pt x="1684" y="2770"/>
                  </a:lnTo>
                  <a:lnTo>
                    <a:pt x="1685" y="2770"/>
                  </a:lnTo>
                  <a:lnTo>
                    <a:pt x="1684" y="2770"/>
                  </a:lnTo>
                  <a:lnTo>
                    <a:pt x="1688" y="2777"/>
                  </a:lnTo>
                  <a:lnTo>
                    <a:pt x="1688" y="2782"/>
                  </a:lnTo>
                  <a:lnTo>
                    <a:pt x="1689" y="2782"/>
                  </a:lnTo>
                  <a:lnTo>
                    <a:pt x="1689" y="2786"/>
                  </a:lnTo>
                  <a:lnTo>
                    <a:pt x="1688" y="2787"/>
                  </a:lnTo>
                  <a:lnTo>
                    <a:pt x="1685" y="2787"/>
                  </a:lnTo>
                  <a:lnTo>
                    <a:pt x="1684" y="2792"/>
                  </a:lnTo>
                  <a:lnTo>
                    <a:pt x="1684" y="2794"/>
                  </a:lnTo>
                  <a:lnTo>
                    <a:pt x="1685" y="2796"/>
                  </a:lnTo>
                  <a:lnTo>
                    <a:pt x="1688" y="2799"/>
                  </a:lnTo>
                  <a:lnTo>
                    <a:pt x="1689" y="2799"/>
                  </a:lnTo>
                  <a:lnTo>
                    <a:pt x="1689" y="2800"/>
                  </a:lnTo>
                  <a:lnTo>
                    <a:pt x="1685" y="2800"/>
                  </a:lnTo>
                  <a:lnTo>
                    <a:pt x="1684" y="2799"/>
                  </a:lnTo>
                  <a:lnTo>
                    <a:pt x="1681" y="2799"/>
                  </a:lnTo>
                  <a:lnTo>
                    <a:pt x="1678" y="2794"/>
                  </a:lnTo>
                  <a:lnTo>
                    <a:pt x="1677" y="2792"/>
                  </a:lnTo>
                  <a:lnTo>
                    <a:pt x="1674" y="2796"/>
                  </a:lnTo>
                  <a:lnTo>
                    <a:pt x="1669" y="2796"/>
                  </a:lnTo>
                  <a:lnTo>
                    <a:pt x="1672" y="2807"/>
                  </a:lnTo>
                  <a:lnTo>
                    <a:pt x="1672" y="2809"/>
                  </a:lnTo>
                  <a:lnTo>
                    <a:pt x="1669" y="2811"/>
                  </a:lnTo>
                  <a:lnTo>
                    <a:pt x="1665" y="2813"/>
                  </a:lnTo>
                  <a:lnTo>
                    <a:pt x="1664" y="2813"/>
                  </a:lnTo>
                  <a:lnTo>
                    <a:pt x="1661" y="2811"/>
                  </a:lnTo>
                  <a:lnTo>
                    <a:pt x="1661" y="2807"/>
                  </a:lnTo>
                  <a:lnTo>
                    <a:pt x="1657" y="2804"/>
                  </a:lnTo>
                  <a:lnTo>
                    <a:pt x="1657" y="2807"/>
                  </a:lnTo>
                  <a:lnTo>
                    <a:pt x="1653" y="2804"/>
                  </a:lnTo>
                  <a:lnTo>
                    <a:pt x="1653" y="2807"/>
                  </a:lnTo>
                  <a:lnTo>
                    <a:pt x="1648" y="2807"/>
                  </a:lnTo>
                  <a:lnTo>
                    <a:pt x="1647" y="2807"/>
                  </a:lnTo>
                  <a:lnTo>
                    <a:pt x="1644" y="2811"/>
                  </a:lnTo>
                  <a:lnTo>
                    <a:pt x="1643" y="2811"/>
                  </a:lnTo>
                  <a:lnTo>
                    <a:pt x="1643" y="2816"/>
                  </a:lnTo>
                  <a:lnTo>
                    <a:pt x="1643" y="2818"/>
                  </a:lnTo>
                  <a:lnTo>
                    <a:pt x="1640" y="2818"/>
                  </a:lnTo>
                  <a:lnTo>
                    <a:pt x="1636" y="2820"/>
                  </a:lnTo>
                  <a:lnTo>
                    <a:pt x="1634" y="2820"/>
                  </a:lnTo>
                  <a:lnTo>
                    <a:pt x="1634" y="2816"/>
                  </a:lnTo>
                  <a:lnTo>
                    <a:pt x="1634" y="2813"/>
                  </a:lnTo>
                  <a:lnTo>
                    <a:pt x="1631" y="2813"/>
                  </a:lnTo>
                  <a:lnTo>
                    <a:pt x="1631" y="2809"/>
                  </a:lnTo>
                  <a:lnTo>
                    <a:pt x="1631" y="2807"/>
                  </a:lnTo>
                  <a:lnTo>
                    <a:pt x="1627" y="2807"/>
                  </a:lnTo>
                  <a:lnTo>
                    <a:pt x="1627" y="2804"/>
                  </a:lnTo>
                  <a:lnTo>
                    <a:pt x="1630" y="2800"/>
                  </a:lnTo>
                  <a:lnTo>
                    <a:pt x="1627" y="2800"/>
                  </a:lnTo>
                  <a:lnTo>
                    <a:pt x="1623" y="2803"/>
                  </a:lnTo>
                  <a:lnTo>
                    <a:pt x="1623" y="2804"/>
                  </a:lnTo>
                  <a:lnTo>
                    <a:pt x="1619" y="2809"/>
                  </a:lnTo>
                  <a:lnTo>
                    <a:pt x="1614" y="2809"/>
                  </a:lnTo>
                  <a:lnTo>
                    <a:pt x="1612" y="2811"/>
                  </a:lnTo>
                  <a:lnTo>
                    <a:pt x="1610" y="2813"/>
                  </a:lnTo>
                  <a:lnTo>
                    <a:pt x="1606" y="2816"/>
                  </a:lnTo>
                  <a:lnTo>
                    <a:pt x="1602" y="2818"/>
                  </a:lnTo>
                  <a:lnTo>
                    <a:pt x="1602" y="2820"/>
                  </a:lnTo>
                  <a:lnTo>
                    <a:pt x="1597" y="2823"/>
                  </a:lnTo>
                  <a:lnTo>
                    <a:pt x="1595" y="2824"/>
                  </a:lnTo>
                  <a:lnTo>
                    <a:pt x="1589" y="2823"/>
                  </a:lnTo>
                  <a:lnTo>
                    <a:pt x="1582" y="2827"/>
                  </a:lnTo>
                  <a:lnTo>
                    <a:pt x="1573" y="2824"/>
                  </a:lnTo>
                  <a:lnTo>
                    <a:pt x="1566" y="2827"/>
                  </a:lnTo>
                  <a:lnTo>
                    <a:pt x="1562" y="2831"/>
                  </a:lnTo>
                  <a:lnTo>
                    <a:pt x="1558" y="2831"/>
                  </a:lnTo>
                  <a:lnTo>
                    <a:pt x="1554" y="2835"/>
                  </a:lnTo>
                  <a:lnTo>
                    <a:pt x="1549" y="2833"/>
                  </a:lnTo>
                  <a:lnTo>
                    <a:pt x="1552" y="2831"/>
                  </a:lnTo>
                  <a:lnTo>
                    <a:pt x="1554" y="2824"/>
                  </a:lnTo>
                  <a:lnTo>
                    <a:pt x="1554" y="2823"/>
                  </a:lnTo>
                  <a:lnTo>
                    <a:pt x="1552" y="2816"/>
                  </a:lnTo>
                  <a:lnTo>
                    <a:pt x="1552" y="2813"/>
                  </a:lnTo>
                  <a:lnTo>
                    <a:pt x="1549" y="2816"/>
                  </a:lnTo>
                  <a:lnTo>
                    <a:pt x="1539" y="2818"/>
                  </a:lnTo>
                  <a:lnTo>
                    <a:pt x="1537" y="2816"/>
                  </a:lnTo>
                  <a:lnTo>
                    <a:pt x="1535" y="2818"/>
                  </a:lnTo>
                  <a:lnTo>
                    <a:pt x="1524" y="2823"/>
                  </a:lnTo>
                  <a:lnTo>
                    <a:pt x="1522" y="2827"/>
                  </a:lnTo>
                  <a:lnTo>
                    <a:pt x="1520" y="2824"/>
                  </a:lnTo>
                  <a:lnTo>
                    <a:pt x="1515" y="2824"/>
                  </a:lnTo>
                  <a:lnTo>
                    <a:pt x="1515" y="2820"/>
                  </a:lnTo>
                  <a:lnTo>
                    <a:pt x="1514" y="2820"/>
                  </a:lnTo>
                  <a:lnTo>
                    <a:pt x="1508" y="2820"/>
                  </a:lnTo>
                  <a:lnTo>
                    <a:pt x="1504" y="2827"/>
                  </a:lnTo>
                  <a:lnTo>
                    <a:pt x="1498" y="2824"/>
                  </a:lnTo>
                  <a:lnTo>
                    <a:pt x="1491" y="2827"/>
                  </a:lnTo>
                  <a:lnTo>
                    <a:pt x="1490" y="2828"/>
                  </a:lnTo>
                  <a:lnTo>
                    <a:pt x="1483" y="2827"/>
                  </a:lnTo>
                  <a:lnTo>
                    <a:pt x="1481" y="2823"/>
                  </a:lnTo>
                  <a:lnTo>
                    <a:pt x="1479" y="2820"/>
                  </a:lnTo>
                  <a:lnTo>
                    <a:pt x="1479" y="2818"/>
                  </a:lnTo>
                  <a:lnTo>
                    <a:pt x="1477" y="2818"/>
                  </a:lnTo>
                  <a:lnTo>
                    <a:pt x="1477" y="2816"/>
                  </a:lnTo>
                  <a:lnTo>
                    <a:pt x="1481" y="2816"/>
                  </a:lnTo>
                  <a:lnTo>
                    <a:pt x="1479" y="2809"/>
                  </a:lnTo>
                  <a:lnTo>
                    <a:pt x="1481" y="2807"/>
                  </a:lnTo>
                  <a:lnTo>
                    <a:pt x="1479" y="2804"/>
                  </a:lnTo>
                  <a:lnTo>
                    <a:pt x="1479" y="2800"/>
                  </a:lnTo>
                  <a:lnTo>
                    <a:pt x="1483" y="2792"/>
                  </a:lnTo>
                  <a:lnTo>
                    <a:pt x="1487" y="2790"/>
                  </a:lnTo>
                  <a:lnTo>
                    <a:pt x="1487" y="2787"/>
                  </a:lnTo>
                  <a:lnTo>
                    <a:pt x="1490" y="2787"/>
                  </a:lnTo>
                  <a:lnTo>
                    <a:pt x="1490" y="2786"/>
                  </a:lnTo>
                  <a:lnTo>
                    <a:pt x="1491" y="2783"/>
                  </a:lnTo>
                  <a:lnTo>
                    <a:pt x="1491" y="2782"/>
                  </a:lnTo>
                  <a:lnTo>
                    <a:pt x="1486" y="2782"/>
                  </a:lnTo>
                  <a:lnTo>
                    <a:pt x="1483" y="2783"/>
                  </a:lnTo>
                  <a:lnTo>
                    <a:pt x="1479" y="2777"/>
                  </a:lnTo>
                  <a:lnTo>
                    <a:pt x="1477" y="2777"/>
                  </a:lnTo>
                  <a:lnTo>
                    <a:pt x="1477" y="2775"/>
                  </a:lnTo>
                  <a:lnTo>
                    <a:pt x="1474" y="2777"/>
                  </a:lnTo>
                  <a:lnTo>
                    <a:pt x="1470" y="2777"/>
                  </a:lnTo>
                  <a:lnTo>
                    <a:pt x="1464" y="2773"/>
                  </a:lnTo>
                  <a:lnTo>
                    <a:pt x="1464" y="2775"/>
                  </a:lnTo>
                  <a:lnTo>
                    <a:pt x="1460" y="2773"/>
                  </a:lnTo>
                  <a:lnTo>
                    <a:pt x="1460" y="2770"/>
                  </a:lnTo>
                  <a:lnTo>
                    <a:pt x="1456" y="2770"/>
                  </a:lnTo>
                  <a:lnTo>
                    <a:pt x="1453" y="2765"/>
                  </a:lnTo>
                  <a:lnTo>
                    <a:pt x="1449" y="2765"/>
                  </a:lnTo>
                  <a:lnTo>
                    <a:pt x="1446" y="2762"/>
                  </a:lnTo>
                  <a:lnTo>
                    <a:pt x="1449" y="2761"/>
                  </a:lnTo>
                  <a:lnTo>
                    <a:pt x="1446" y="2758"/>
                  </a:lnTo>
                  <a:lnTo>
                    <a:pt x="1446" y="2755"/>
                  </a:lnTo>
                  <a:lnTo>
                    <a:pt x="1449" y="2753"/>
                  </a:lnTo>
                  <a:lnTo>
                    <a:pt x="1453" y="2755"/>
                  </a:lnTo>
                  <a:lnTo>
                    <a:pt x="1453" y="2753"/>
                  </a:lnTo>
                  <a:lnTo>
                    <a:pt x="1460" y="2751"/>
                  </a:lnTo>
                  <a:lnTo>
                    <a:pt x="1462" y="2749"/>
                  </a:lnTo>
                  <a:lnTo>
                    <a:pt x="1466" y="2751"/>
                  </a:lnTo>
                  <a:lnTo>
                    <a:pt x="1469" y="2749"/>
                  </a:lnTo>
                  <a:lnTo>
                    <a:pt x="1470" y="2751"/>
                  </a:lnTo>
                  <a:lnTo>
                    <a:pt x="1469" y="2753"/>
                  </a:lnTo>
                  <a:lnTo>
                    <a:pt x="1470" y="2753"/>
                  </a:lnTo>
                  <a:lnTo>
                    <a:pt x="1474" y="2751"/>
                  </a:lnTo>
                  <a:lnTo>
                    <a:pt x="1474" y="2746"/>
                  </a:lnTo>
                  <a:lnTo>
                    <a:pt x="1473" y="2745"/>
                  </a:lnTo>
                  <a:lnTo>
                    <a:pt x="1470" y="2742"/>
                  </a:lnTo>
                  <a:lnTo>
                    <a:pt x="1466" y="2742"/>
                  </a:lnTo>
                  <a:lnTo>
                    <a:pt x="1464" y="2741"/>
                  </a:lnTo>
                  <a:lnTo>
                    <a:pt x="1464" y="2738"/>
                  </a:lnTo>
                  <a:lnTo>
                    <a:pt x="1470" y="2736"/>
                  </a:lnTo>
                  <a:lnTo>
                    <a:pt x="1464" y="2729"/>
                  </a:lnTo>
                  <a:lnTo>
                    <a:pt x="1469" y="2725"/>
                  </a:lnTo>
                  <a:lnTo>
                    <a:pt x="1462" y="2725"/>
                  </a:lnTo>
                  <a:lnTo>
                    <a:pt x="1462" y="2721"/>
                  </a:lnTo>
                  <a:lnTo>
                    <a:pt x="1469" y="2715"/>
                  </a:lnTo>
                  <a:lnTo>
                    <a:pt x="1469" y="2711"/>
                  </a:lnTo>
                  <a:lnTo>
                    <a:pt x="1466" y="2712"/>
                  </a:lnTo>
                  <a:lnTo>
                    <a:pt x="1464" y="2712"/>
                  </a:lnTo>
                  <a:lnTo>
                    <a:pt x="1460" y="2711"/>
                  </a:lnTo>
                  <a:lnTo>
                    <a:pt x="1460" y="2708"/>
                  </a:lnTo>
                  <a:lnTo>
                    <a:pt x="1456" y="2708"/>
                  </a:lnTo>
                  <a:lnTo>
                    <a:pt x="1456" y="2704"/>
                  </a:lnTo>
                  <a:lnTo>
                    <a:pt x="1450" y="2704"/>
                  </a:lnTo>
                  <a:lnTo>
                    <a:pt x="1445" y="2704"/>
                  </a:lnTo>
                  <a:lnTo>
                    <a:pt x="1442" y="2703"/>
                  </a:lnTo>
                  <a:lnTo>
                    <a:pt x="1438" y="2704"/>
                  </a:lnTo>
                  <a:lnTo>
                    <a:pt x="1438" y="2700"/>
                  </a:lnTo>
                  <a:lnTo>
                    <a:pt x="1428" y="2695"/>
                  </a:lnTo>
                  <a:lnTo>
                    <a:pt x="1429" y="2693"/>
                  </a:lnTo>
                  <a:lnTo>
                    <a:pt x="1429" y="2688"/>
                  </a:lnTo>
                  <a:lnTo>
                    <a:pt x="1425" y="2687"/>
                  </a:lnTo>
                  <a:lnTo>
                    <a:pt x="1423" y="2687"/>
                  </a:lnTo>
                  <a:lnTo>
                    <a:pt x="1423" y="2684"/>
                  </a:lnTo>
                  <a:lnTo>
                    <a:pt x="1425" y="2683"/>
                  </a:lnTo>
                  <a:lnTo>
                    <a:pt x="1423" y="2680"/>
                  </a:lnTo>
                  <a:lnTo>
                    <a:pt x="1419" y="2680"/>
                  </a:lnTo>
                  <a:lnTo>
                    <a:pt x="1416" y="2683"/>
                  </a:lnTo>
                  <a:lnTo>
                    <a:pt x="1416" y="2680"/>
                  </a:lnTo>
                  <a:lnTo>
                    <a:pt x="1415" y="2678"/>
                  </a:lnTo>
                  <a:lnTo>
                    <a:pt x="1411" y="2678"/>
                  </a:lnTo>
                  <a:lnTo>
                    <a:pt x="1408" y="2678"/>
                  </a:lnTo>
                  <a:lnTo>
                    <a:pt x="1404" y="2676"/>
                  </a:lnTo>
                  <a:lnTo>
                    <a:pt x="1404" y="2678"/>
                  </a:lnTo>
                  <a:lnTo>
                    <a:pt x="1397" y="2676"/>
                  </a:lnTo>
                  <a:lnTo>
                    <a:pt x="1395" y="2674"/>
                  </a:lnTo>
                  <a:lnTo>
                    <a:pt x="1392" y="2674"/>
                  </a:lnTo>
                  <a:lnTo>
                    <a:pt x="1392" y="2671"/>
                  </a:lnTo>
                  <a:lnTo>
                    <a:pt x="1387" y="2670"/>
                  </a:lnTo>
                  <a:lnTo>
                    <a:pt x="1387" y="2667"/>
                  </a:lnTo>
                  <a:lnTo>
                    <a:pt x="1388" y="2662"/>
                  </a:lnTo>
                  <a:lnTo>
                    <a:pt x="1387" y="2659"/>
                  </a:lnTo>
                  <a:lnTo>
                    <a:pt x="1388" y="2654"/>
                  </a:lnTo>
                  <a:lnTo>
                    <a:pt x="1384" y="2654"/>
                  </a:lnTo>
                  <a:lnTo>
                    <a:pt x="1382" y="2650"/>
                  </a:lnTo>
                  <a:lnTo>
                    <a:pt x="1380" y="2650"/>
                  </a:lnTo>
                  <a:lnTo>
                    <a:pt x="1380" y="2649"/>
                  </a:lnTo>
                  <a:lnTo>
                    <a:pt x="1378" y="2649"/>
                  </a:lnTo>
                  <a:lnTo>
                    <a:pt x="1378" y="2646"/>
                  </a:lnTo>
                  <a:lnTo>
                    <a:pt x="1378" y="2645"/>
                  </a:lnTo>
                  <a:lnTo>
                    <a:pt x="1375" y="2642"/>
                  </a:lnTo>
                  <a:lnTo>
                    <a:pt x="1375" y="2639"/>
                  </a:lnTo>
                  <a:lnTo>
                    <a:pt x="1374" y="2639"/>
                  </a:lnTo>
                  <a:lnTo>
                    <a:pt x="1374" y="2637"/>
                  </a:lnTo>
                  <a:lnTo>
                    <a:pt x="1371" y="2637"/>
                  </a:lnTo>
                  <a:lnTo>
                    <a:pt x="1370" y="2635"/>
                  </a:lnTo>
                  <a:lnTo>
                    <a:pt x="1371" y="2635"/>
                  </a:lnTo>
                  <a:lnTo>
                    <a:pt x="1375" y="2630"/>
                  </a:lnTo>
                  <a:lnTo>
                    <a:pt x="1374" y="2626"/>
                  </a:lnTo>
                  <a:lnTo>
                    <a:pt x="1375" y="2625"/>
                  </a:lnTo>
                  <a:lnTo>
                    <a:pt x="1374" y="2622"/>
                  </a:lnTo>
                  <a:lnTo>
                    <a:pt x="1374" y="2620"/>
                  </a:lnTo>
                  <a:lnTo>
                    <a:pt x="1375" y="2618"/>
                  </a:lnTo>
                  <a:lnTo>
                    <a:pt x="1378" y="2613"/>
                  </a:lnTo>
                  <a:lnTo>
                    <a:pt x="1380" y="2616"/>
                  </a:lnTo>
                  <a:lnTo>
                    <a:pt x="1378" y="2612"/>
                  </a:lnTo>
                  <a:lnTo>
                    <a:pt x="1384" y="2608"/>
                  </a:lnTo>
                  <a:lnTo>
                    <a:pt x="1382" y="2605"/>
                  </a:lnTo>
                  <a:lnTo>
                    <a:pt x="1387" y="2595"/>
                  </a:lnTo>
                  <a:lnTo>
                    <a:pt x="1384" y="2592"/>
                  </a:lnTo>
                  <a:lnTo>
                    <a:pt x="1387" y="2592"/>
                  </a:lnTo>
                  <a:lnTo>
                    <a:pt x="1388" y="2592"/>
                  </a:lnTo>
                  <a:lnTo>
                    <a:pt x="1392" y="2592"/>
                  </a:lnTo>
                  <a:lnTo>
                    <a:pt x="1395" y="2585"/>
                  </a:lnTo>
                  <a:lnTo>
                    <a:pt x="1404" y="2584"/>
                  </a:lnTo>
                  <a:lnTo>
                    <a:pt x="1408" y="2579"/>
                  </a:lnTo>
                  <a:lnTo>
                    <a:pt x="1408" y="2577"/>
                  </a:lnTo>
                  <a:lnTo>
                    <a:pt x="1404" y="2577"/>
                  </a:lnTo>
                  <a:lnTo>
                    <a:pt x="1402" y="2571"/>
                  </a:lnTo>
                  <a:lnTo>
                    <a:pt x="1397" y="2568"/>
                  </a:lnTo>
                  <a:lnTo>
                    <a:pt x="1392" y="2564"/>
                  </a:lnTo>
                  <a:lnTo>
                    <a:pt x="1387" y="2567"/>
                  </a:lnTo>
                  <a:lnTo>
                    <a:pt x="1382" y="2564"/>
                  </a:lnTo>
                  <a:lnTo>
                    <a:pt x="1380" y="2564"/>
                  </a:lnTo>
                  <a:lnTo>
                    <a:pt x="1378" y="2564"/>
                  </a:lnTo>
                  <a:lnTo>
                    <a:pt x="1375" y="2564"/>
                  </a:lnTo>
                  <a:lnTo>
                    <a:pt x="1374" y="2564"/>
                  </a:lnTo>
                  <a:lnTo>
                    <a:pt x="1371" y="2564"/>
                  </a:lnTo>
                  <a:lnTo>
                    <a:pt x="1370" y="2563"/>
                  </a:lnTo>
                  <a:lnTo>
                    <a:pt x="1370" y="2560"/>
                  </a:lnTo>
                  <a:lnTo>
                    <a:pt x="1370" y="2558"/>
                  </a:lnTo>
                  <a:lnTo>
                    <a:pt x="1371" y="2558"/>
                  </a:lnTo>
                  <a:lnTo>
                    <a:pt x="1374" y="2560"/>
                  </a:lnTo>
                  <a:lnTo>
                    <a:pt x="1378" y="2558"/>
                  </a:lnTo>
                  <a:lnTo>
                    <a:pt x="1382" y="2558"/>
                  </a:lnTo>
                  <a:lnTo>
                    <a:pt x="1388" y="2555"/>
                  </a:lnTo>
                  <a:lnTo>
                    <a:pt x="1388" y="2554"/>
                  </a:lnTo>
                  <a:lnTo>
                    <a:pt x="1384" y="2551"/>
                  </a:lnTo>
                  <a:lnTo>
                    <a:pt x="1380" y="2547"/>
                  </a:lnTo>
                  <a:lnTo>
                    <a:pt x="1382" y="2543"/>
                  </a:lnTo>
                  <a:lnTo>
                    <a:pt x="1384" y="2543"/>
                  </a:lnTo>
                  <a:lnTo>
                    <a:pt x="1384" y="2541"/>
                  </a:lnTo>
                  <a:lnTo>
                    <a:pt x="1388" y="2543"/>
                  </a:lnTo>
                  <a:lnTo>
                    <a:pt x="1391" y="2541"/>
                  </a:lnTo>
                  <a:lnTo>
                    <a:pt x="1391" y="2538"/>
                  </a:lnTo>
                  <a:lnTo>
                    <a:pt x="1392" y="2538"/>
                  </a:lnTo>
                  <a:lnTo>
                    <a:pt x="1395" y="2537"/>
                  </a:lnTo>
                  <a:lnTo>
                    <a:pt x="1402" y="2541"/>
                  </a:lnTo>
                  <a:lnTo>
                    <a:pt x="1404" y="2541"/>
                  </a:lnTo>
                  <a:lnTo>
                    <a:pt x="1404" y="2538"/>
                  </a:lnTo>
                  <a:lnTo>
                    <a:pt x="1404" y="2537"/>
                  </a:lnTo>
                  <a:lnTo>
                    <a:pt x="1404" y="2534"/>
                  </a:lnTo>
                  <a:lnTo>
                    <a:pt x="1402" y="2533"/>
                  </a:lnTo>
                  <a:lnTo>
                    <a:pt x="1399" y="2527"/>
                  </a:lnTo>
                  <a:lnTo>
                    <a:pt x="1397" y="2527"/>
                  </a:lnTo>
                  <a:lnTo>
                    <a:pt x="1395" y="2526"/>
                  </a:lnTo>
                  <a:lnTo>
                    <a:pt x="1391" y="2519"/>
                  </a:lnTo>
                  <a:lnTo>
                    <a:pt x="1391" y="2514"/>
                  </a:lnTo>
                  <a:lnTo>
                    <a:pt x="1387" y="2513"/>
                  </a:lnTo>
                  <a:lnTo>
                    <a:pt x="1388" y="2509"/>
                  </a:lnTo>
                  <a:lnTo>
                    <a:pt x="1384" y="2505"/>
                  </a:lnTo>
                  <a:lnTo>
                    <a:pt x="1387" y="2502"/>
                  </a:lnTo>
                  <a:lnTo>
                    <a:pt x="1388" y="2502"/>
                  </a:lnTo>
                  <a:lnTo>
                    <a:pt x="1391" y="2500"/>
                  </a:lnTo>
                  <a:lnTo>
                    <a:pt x="1392" y="2496"/>
                  </a:lnTo>
                  <a:lnTo>
                    <a:pt x="1391" y="2493"/>
                  </a:lnTo>
                  <a:lnTo>
                    <a:pt x="1391" y="2492"/>
                  </a:lnTo>
                  <a:lnTo>
                    <a:pt x="1387" y="2485"/>
                  </a:lnTo>
                  <a:lnTo>
                    <a:pt x="1384" y="2485"/>
                  </a:lnTo>
                  <a:lnTo>
                    <a:pt x="1382" y="2485"/>
                  </a:lnTo>
                  <a:lnTo>
                    <a:pt x="1380" y="2480"/>
                  </a:lnTo>
                  <a:lnTo>
                    <a:pt x="1382" y="2476"/>
                  </a:lnTo>
                  <a:lnTo>
                    <a:pt x="1387" y="2475"/>
                  </a:lnTo>
                  <a:lnTo>
                    <a:pt x="1387" y="2472"/>
                  </a:lnTo>
                  <a:lnTo>
                    <a:pt x="1392" y="2465"/>
                  </a:lnTo>
                  <a:lnTo>
                    <a:pt x="1391" y="2461"/>
                  </a:lnTo>
                  <a:lnTo>
                    <a:pt x="1392" y="2461"/>
                  </a:lnTo>
                  <a:lnTo>
                    <a:pt x="1395" y="2459"/>
                  </a:lnTo>
                  <a:lnTo>
                    <a:pt x="1399" y="2459"/>
                  </a:lnTo>
                  <a:lnTo>
                    <a:pt x="1399" y="2456"/>
                  </a:lnTo>
                  <a:lnTo>
                    <a:pt x="1399" y="2451"/>
                  </a:lnTo>
                  <a:lnTo>
                    <a:pt x="1399" y="2448"/>
                  </a:lnTo>
                  <a:lnTo>
                    <a:pt x="1399" y="2447"/>
                  </a:lnTo>
                  <a:lnTo>
                    <a:pt x="1402" y="2442"/>
                  </a:lnTo>
                  <a:lnTo>
                    <a:pt x="1399" y="2438"/>
                  </a:lnTo>
                  <a:lnTo>
                    <a:pt x="1399" y="2435"/>
                  </a:lnTo>
                  <a:lnTo>
                    <a:pt x="1402" y="2434"/>
                  </a:lnTo>
                  <a:lnTo>
                    <a:pt x="1402" y="2430"/>
                  </a:lnTo>
                  <a:lnTo>
                    <a:pt x="1415" y="2431"/>
                  </a:lnTo>
                  <a:lnTo>
                    <a:pt x="1419" y="2430"/>
                  </a:lnTo>
                  <a:lnTo>
                    <a:pt x="1419" y="2423"/>
                  </a:lnTo>
                  <a:lnTo>
                    <a:pt x="1423" y="2421"/>
                  </a:lnTo>
                  <a:lnTo>
                    <a:pt x="1425" y="2421"/>
                  </a:lnTo>
                  <a:lnTo>
                    <a:pt x="1423" y="2417"/>
                  </a:lnTo>
                  <a:lnTo>
                    <a:pt x="1425" y="2414"/>
                  </a:lnTo>
                  <a:lnTo>
                    <a:pt x="1429" y="2414"/>
                  </a:lnTo>
                  <a:lnTo>
                    <a:pt x="1429" y="2410"/>
                  </a:lnTo>
                  <a:lnTo>
                    <a:pt x="1433" y="2407"/>
                  </a:lnTo>
                  <a:lnTo>
                    <a:pt x="1433" y="2406"/>
                  </a:lnTo>
                  <a:lnTo>
                    <a:pt x="1432" y="2403"/>
                  </a:lnTo>
                  <a:lnTo>
                    <a:pt x="1433" y="2401"/>
                  </a:lnTo>
                  <a:lnTo>
                    <a:pt x="1433" y="2398"/>
                  </a:lnTo>
                  <a:lnTo>
                    <a:pt x="1436" y="2394"/>
                  </a:lnTo>
                  <a:lnTo>
                    <a:pt x="1436" y="2393"/>
                  </a:lnTo>
                  <a:lnTo>
                    <a:pt x="1438" y="2390"/>
                  </a:lnTo>
                  <a:lnTo>
                    <a:pt x="1440" y="2390"/>
                  </a:lnTo>
                  <a:lnTo>
                    <a:pt x="1440" y="2389"/>
                  </a:lnTo>
                  <a:lnTo>
                    <a:pt x="1436" y="2384"/>
                  </a:lnTo>
                  <a:lnTo>
                    <a:pt x="1433" y="2381"/>
                  </a:lnTo>
                  <a:lnTo>
                    <a:pt x="1432" y="2377"/>
                  </a:lnTo>
                  <a:lnTo>
                    <a:pt x="1433" y="2376"/>
                  </a:lnTo>
                  <a:lnTo>
                    <a:pt x="1433" y="2372"/>
                  </a:lnTo>
                  <a:lnTo>
                    <a:pt x="1438" y="2367"/>
                  </a:lnTo>
                  <a:lnTo>
                    <a:pt x="1436" y="2365"/>
                  </a:lnTo>
                  <a:lnTo>
                    <a:pt x="1436" y="2360"/>
                  </a:lnTo>
                  <a:lnTo>
                    <a:pt x="1433" y="2357"/>
                  </a:lnTo>
                  <a:lnTo>
                    <a:pt x="1433" y="2356"/>
                  </a:lnTo>
                  <a:lnTo>
                    <a:pt x="1433" y="2353"/>
                  </a:lnTo>
                  <a:lnTo>
                    <a:pt x="1432" y="2353"/>
                  </a:lnTo>
                  <a:lnTo>
                    <a:pt x="1429" y="2353"/>
                  </a:lnTo>
                  <a:lnTo>
                    <a:pt x="1425" y="2352"/>
                  </a:lnTo>
                  <a:lnTo>
                    <a:pt x="1421" y="2352"/>
                  </a:lnTo>
                  <a:lnTo>
                    <a:pt x="1416" y="2349"/>
                  </a:lnTo>
                  <a:lnTo>
                    <a:pt x="1416" y="2348"/>
                  </a:lnTo>
                  <a:lnTo>
                    <a:pt x="1408" y="2352"/>
                  </a:lnTo>
                  <a:lnTo>
                    <a:pt x="1408" y="2353"/>
                  </a:lnTo>
                  <a:lnTo>
                    <a:pt x="1404" y="2352"/>
                  </a:lnTo>
                  <a:lnTo>
                    <a:pt x="1402" y="2349"/>
                  </a:lnTo>
                  <a:lnTo>
                    <a:pt x="1404" y="2348"/>
                  </a:lnTo>
                  <a:lnTo>
                    <a:pt x="1402" y="2348"/>
                  </a:lnTo>
                  <a:lnTo>
                    <a:pt x="1402" y="2345"/>
                  </a:lnTo>
                  <a:lnTo>
                    <a:pt x="1399" y="2343"/>
                  </a:lnTo>
                  <a:lnTo>
                    <a:pt x="1397" y="2343"/>
                  </a:lnTo>
                  <a:lnTo>
                    <a:pt x="1395" y="2339"/>
                  </a:lnTo>
                  <a:lnTo>
                    <a:pt x="1392" y="2336"/>
                  </a:lnTo>
                  <a:lnTo>
                    <a:pt x="1392" y="2335"/>
                  </a:lnTo>
                  <a:lnTo>
                    <a:pt x="1392" y="2332"/>
                  </a:lnTo>
                  <a:lnTo>
                    <a:pt x="1392" y="2331"/>
                  </a:lnTo>
                  <a:lnTo>
                    <a:pt x="1392" y="2326"/>
                  </a:lnTo>
                  <a:lnTo>
                    <a:pt x="1388" y="2326"/>
                  </a:lnTo>
                  <a:lnTo>
                    <a:pt x="1387" y="2326"/>
                  </a:lnTo>
                  <a:lnTo>
                    <a:pt x="1384" y="2331"/>
                  </a:lnTo>
                  <a:lnTo>
                    <a:pt x="1382" y="2331"/>
                  </a:lnTo>
                  <a:lnTo>
                    <a:pt x="1380" y="2332"/>
                  </a:lnTo>
                  <a:lnTo>
                    <a:pt x="1378" y="2335"/>
                  </a:lnTo>
                  <a:lnTo>
                    <a:pt x="1374" y="2340"/>
                  </a:lnTo>
                  <a:lnTo>
                    <a:pt x="1371" y="2336"/>
                  </a:lnTo>
                  <a:lnTo>
                    <a:pt x="1370" y="2335"/>
                  </a:lnTo>
                  <a:lnTo>
                    <a:pt x="1370" y="2336"/>
                  </a:lnTo>
                  <a:lnTo>
                    <a:pt x="1365" y="2336"/>
                  </a:lnTo>
                  <a:lnTo>
                    <a:pt x="1358" y="2332"/>
                  </a:lnTo>
                  <a:lnTo>
                    <a:pt x="1357" y="2331"/>
                  </a:lnTo>
                  <a:lnTo>
                    <a:pt x="1358" y="2326"/>
                  </a:lnTo>
                  <a:lnTo>
                    <a:pt x="1357" y="2326"/>
                  </a:lnTo>
                  <a:lnTo>
                    <a:pt x="1353" y="2326"/>
                  </a:lnTo>
                  <a:lnTo>
                    <a:pt x="1350" y="2328"/>
                  </a:lnTo>
                  <a:lnTo>
                    <a:pt x="1348" y="2331"/>
                  </a:lnTo>
                  <a:lnTo>
                    <a:pt x="1339" y="2328"/>
                  </a:lnTo>
                  <a:lnTo>
                    <a:pt x="1334" y="2328"/>
                  </a:lnTo>
                  <a:lnTo>
                    <a:pt x="1333" y="2331"/>
                  </a:lnTo>
                  <a:lnTo>
                    <a:pt x="1333" y="2332"/>
                  </a:lnTo>
                  <a:lnTo>
                    <a:pt x="1330" y="2335"/>
                  </a:lnTo>
                  <a:lnTo>
                    <a:pt x="1326" y="2335"/>
                  </a:lnTo>
                  <a:lnTo>
                    <a:pt x="1326" y="2336"/>
                  </a:lnTo>
                  <a:lnTo>
                    <a:pt x="1324" y="2336"/>
                  </a:lnTo>
                  <a:lnTo>
                    <a:pt x="1324" y="2339"/>
                  </a:lnTo>
                  <a:lnTo>
                    <a:pt x="1317" y="2340"/>
                  </a:lnTo>
                  <a:lnTo>
                    <a:pt x="1316" y="2343"/>
                  </a:lnTo>
                  <a:lnTo>
                    <a:pt x="1313" y="2343"/>
                  </a:lnTo>
                  <a:lnTo>
                    <a:pt x="1312" y="2345"/>
                  </a:lnTo>
                  <a:lnTo>
                    <a:pt x="1307" y="2345"/>
                  </a:lnTo>
                  <a:lnTo>
                    <a:pt x="1307" y="2348"/>
                  </a:lnTo>
                  <a:lnTo>
                    <a:pt x="1305" y="2345"/>
                  </a:lnTo>
                  <a:lnTo>
                    <a:pt x="1303" y="2348"/>
                  </a:lnTo>
                  <a:lnTo>
                    <a:pt x="1299" y="2345"/>
                  </a:lnTo>
                  <a:lnTo>
                    <a:pt x="1296" y="2348"/>
                  </a:lnTo>
                  <a:lnTo>
                    <a:pt x="1295" y="2345"/>
                  </a:lnTo>
                  <a:lnTo>
                    <a:pt x="1292" y="2345"/>
                  </a:lnTo>
                  <a:lnTo>
                    <a:pt x="1290" y="2345"/>
                  </a:lnTo>
                  <a:lnTo>
                    <a:pt x="1286" y="2348"/>
                  </a:lnTo>
                  <a:lnTo>
                    <a:pt x="1286" y="2345"/>
                  </a:lnTo>
                  <a:lnTo>
                    <a:pt x="1283" y="2348"/>
                  </a:lnTo>
                  <a:lnTo>
                    <a:pt x="1281" y="2345"/>
                  </a:lnTo>
                  <a:lnTo>
                    <a:pt x="1279" y="2345"/>
                  </a:lnTo>
                  <a:lnTo>
                    <a:pt x="1276" y="2343"/>
                  </a:lnTo>
                  <a:lnTo>
                    <a:pt x="1279" y="2343"/>
                  </a:lnTo>
                  <a:lnTo>
                    <a:pt x="1279" y="2340"/>
                  </a:lnTo>
                  <a:lnTo>
                    <a:pt x="1276" y="2336"/>
                  </a:lnTo>
                  <a:lnTo>
                    <a:pt x="1279" y="2336"/>
                  </a:lnTo>
                  <a:lnTo>
                    <a:pt x="1281" y="2332"/>
                  </a:lnTo>
                  <a:lnTo>
                    <a:pt x="1279" y="2328"/>
                  </a:lnTo>
                  <a:lnTo>
                    <a:pt x="1281" y="2326"/>
                  </a:lnTo>
                  <a:lnTo>
                    <a:pt x="1283" y="2324"/>
                  </a:lnTo>
                  <a:lnTo>
                    <a:pt x="1281" y="2322"/>
                  </a:lnTo>
                  <a:lnTo>
                    <a:pt x="1276" y="2319"/>
                  </a:lnTo>
                  <a:lnTo>
                    <a:pt x="1275" y="2315"/>
                  </a:lnTo>
                  <a:lnTo>
                    <a:pt x="1275" y="2314"/>
                  </a:lnTo>
                  <a:lnTo>
                    <a:pt x="1272" y="2309"/>
                  </a:lnTo>
                  <a:lnTo>
                    <a:pt x="1271" y="2309"/>
                  </a:lnTo>
                  <a:lnTo>
                    <a:pt x="1272" y="2307"/>
                  </a:lnTo>
                  <a:lnTo>
                    <a:pt x="1268" y="2302"/>
                  </a:lnTo>
                  <a:lnTo>
                    <a:pt x="1268" y="2299"/>
                  </a:lnTo>
                  <a:lnTo>
                    <a:pt x="1268" y="2295"/>
                  </a:lnTo>
                  <a:lnTo>
                    <a:pt x="1266" y="2291"/>
                  </a:lnTo>
                  <a:lnTo>
                    <a:pt x="1266" y="2290"/>
                  </a:lnTo>
                  <a:lnTo>
                    <a:pt x="1264" y="2290"/>
                  </a:lnTo>
                  <a:lnTo>
                    <a:pt x="1262" y="2285"/>
                  </a:lnTo>
                  <a:lnTo>
                    <a:pt x="1258" y="2287"/>
                  </a:lnTo>
                  <a:lnTo>
                    <a:pt x="1258" y="2282"/>
                  </a:lnTo>
                  <a:lnTo>
                    <a:pt x="1259" y="2281"/>
                  </a:lnTo>
                  <a:lnTo>
                    <a:pt x="1259" y="2278"/>
                  </a:lnTo>
                  <a:lnTo>
                    <a:pt x="1262" y="2277"/>
                  </a:lnTo>
                  <a:lnTo>
                    <a:pt x="1259" y="2277"/>
                  </a:lnTo>
                  <a:lnTo>
                    <a:pt x="1254" y="2277"/>
                  </a:lnTo>
                  <a:lnTo>
                    <a:pt x="1251" y="2277"/>
                  </a:lnTo>
                  <a:lnTo>
                    <a:pt x="1251" y="2278"/>
                  </a:lnTo>
                  <a:lnTo>
                    <a:pt x="1249" y="2274"/>
                  </a:lnTo>
                  <a:lnTo>
                    <a:pt x="1245" y="2268"/>
                  </a:lnTo>
                  <a:lnTo>
                    <a:pt x="1245" y="2266"/>
                  </a:lnTo>
                  <a:lnTo>
                    <a:pt x="1242" y="2264"/>
                  </a:lnTo>
                  <a:lnTo>
                    <a:pt x="1245" y="2257"/>
                  </a:lnTo>
                  <a:lnTo>
                    <a:pt x="1238" y="2251"/>
                  </a:lnTo>
                  <a:lnTo>
                    <a:pt x="1242" y="2249"/>
                  </a:lnTo>
                  <a:lnTo>
                    <a:pt x="1242" y="2247"/>
                  </a:lnTo>
                  <a:lnTo>
                    <a:pt x="1242" y="2244"/>
                  </a:lnTo>
                  <a:lnTo>
                    <a:pt x="1247" y="2244"/>
                  </a:lnTo>
                  <a:lnTo>
                    <a:pt x="1247" y="2241"/>
                  </a:lnTo>
                  <a:lnTo>
                    <a:pt x="1241" y="2240"/>
                  </a:lnTo>
                  <a:lnTo>
                    <a:pt x="1238" y="2237"/>
                  </a:lnTo>
                  <a:lnTo>
                    <a:pt x="1237" y="2237"/>
                  </a:lnTo>
                  <a:lnTo>
                    <a:pt x="1238" y="2232"/>
                  </a:lnTo>
                  <a:lnTo>
                    <a:pt x="1237" y="2227"/>
                  </a:lnTo>
                  <a:lnTo>
                    <a:pt x="1234" y="2220"/>
                  </a:lnTo>
                  <a:lnTo>
                    <a:pt x="1232" y="2215"/>
                  </a:lnTo>
                  <a:lnTo>
                    <a:pt x="1234" y="2212"/>
                  </a:lnTo>
                  <a:lnTo>
                    <a:pt x="1234" y="2208"/>
                  </a:lnTo>
                  <a:lnTo>
                    <a:pt x="1237" y="2202"/>
                  </a:lnTo>
                  <a:lnTo>
                    <a:pt x="1234" y="2199"/>
                  </a:lnTo>
                  <a:lnTo>
                    <a:pt x="1230" y="2198"/>
                  </a:lnTo>
                  <a:lnTo>
                    <a:pt x="1228" y="2193"/>
                  </a:lnTo>
                  <a:lnTo>
                    <a:pt x="1223" y="2193"/>
                  </a:lnTo>
                  <a:lnTo>
                    <a:pt x="1221" y="2189"/>
                  </a:lnTo>
                  <a:lnTo>
                    <a:pt x="1221" y="2183"/>
                  </a:lnTo>
                  <a:lnTo>
                    <a:pt x="1214" y="2183"/>
                  </a:lnTo>
                  <a:lnTo>
                    <a:pt x="1210" y="2179"/>
                  </a:lnTo>
                  <a:lnTo>
                    <a:pt x="1206" y="2171"/>
                  </a:lnTo>
                  <a:lnTo>
                    <a:pt x="1210" y="2161"/>
                  </a:lnTo>
                  <a:lnTo>
                    <a:pt x="1214" y="2152"/>
                  </a:lnTo>
                  <a:lnTo>
                    <a:pt x="1210" y="2144"/>
                  </a:lnTo>
                  <a:lnTo>
                    <a:pt x="1214" y="2141"/>
                  </a:lnTo>
                  <a:lnTo>
                    <a:pt x="1217" y="2135"/>
                  </a:lnTo>
                  <a:lnTo>
                    <a:pt x="1218" y="2135"/>
                  </a:lnTo>
                  <a:lnTo>
                    <a:pt x="1221" y="2133"/>
                  </a:lnTo>
                  <a:lnTo>
                    <a:pt x="1223" y="2124"/>
                  </a:lnTo>
                  <a:lnTo>
                    <a:pt x="1225" y="2124"/>
                  </a:lnTo>
                  <a:lnTo>
                    <a:pt x="1223" y="2120"/>
                  </a:lnTo>
                  <a:lnTo>
                    <a:pt x="1228" y="2116"/>
                  </a:lnTo>
                  <a:lnTo>
                    <a:pt x="1228" y="2113"/>
                  </a:lnTo>
                  <a:lnTo>
                    <a:pt x="1230" y="2111"/>
                  </a:lnTo>
                  <a:lnTo>
                    <a:pt x="1234" y="2113"/>
                  </a:lnTo>
                  <a:lnTo>
                    <a:pt x="1245" y="2113"/>
                  </a:lnTo>
                  <a:lnTo>
                    <a:pt x="1245" y="2111"/>
                  </a:lnTo>
                  <a:lnTo>
                    <a:pt x="1247" y="2109"/>
                  </a:lnTo>
                  <a:lnTo>
                    <a:pt x="1249" y="2104"/>
                  </a:lnTo>
                  <a:lnTo>
                    <a:pt x="1249" y="2100"/>
                  </a:lnTo>
                  <a:lnTo>
                    <a:pt x="1251" y="2096"/>
                  </a:lnTo>
                  <a:lnTo>
                    <a:pt x="1251" y="2094"/>
                  </a:lnTo>
                  <a:lnTo>
                    <a:pt x="1251" y="2092"/>
                  </a:lnTo>
                  <a:lnTo>
                    <a:pt x="1247" y="2090"/>
                  </a:lnTo>
                  <a:lnTo>
                    <a:pt x="1247" y="2086"/>
                  </a:lnTo>
                  <a:lnTo>
                    <a:pt x="1247" y="2083"/>
                  </a:lnTo>
                  <a:lnTo>
                    <a:pt x="1242" y="2082"/>
                  </a:lnTo>
                  <a:lnTo>
                    <a:pt x="1242" y="2079"/>
                  </a:lnTo>
                  <a:lnTo>
                    <a:pt x="1242" y="2077"/>
                  </a:lnTo>
                  <a:lnTo>
                    <a:pt x="1242" y="2075"/>
                  </a:lnTo>
                  <a:lnTo>
                    <a:pt x="1241" y="2075"/>
                  </a:lnTo>
                  <a:lnTo>
                    <a:pt x="1237" y="2066"/>
                  </a:lnTo>
                  <a:lnTo>
                    <a:pt x="1238" y="2063"/>
                  </a:lnTo>
                  <a:lnTo>
                    <a:pt x="1237" y="2059"/>
                  </a:lnTo>
                  <a:lnTo>
                    <a:pt x="1237" y="2055"/>
                  </a:lnTo>
                  <a:lnTo>
                    <a:pt x="1234" y="2055"/>
                  </a:lnTo>
                  <a:lnTo>
                    <a:pt x="1232" y="2051"/>
                  </a:lnTo>
                  <a:lnTo>
                    <a:pt x="1223" y="2049"/>
                  </a:lnTo>
                  <a:lnTo>
                    <a:pt x="1218" y="2046"/>
                  </a:lnTo>
                  <a:lnTo>
                    <a:pt x="1214" y="2046"/>
                  </a:lnTo>
                  <a:lnTo>
                    <a:pt x="1208" y="2041"/>
                  </a:lnTo>
                  <a:lnTo>
                    <a:pt x="1201" y="2038"/>
                  </a:lnTo>
                  <a:lnTo>
                    <a:pt x="1200" y="2034"/>
                  </a:lnTo>
                  <a:lnTo>
                    <a:pt x="1196" y="2034"/>
                  </a:lnTo>
                  <a:lnTo>
                    <a:pt x="1189" y="2029"/>
                  </a:lnTo>
                  <a:lnTo>
                    <a:pt x="1189" y="2028"/>
                  </a:lnTo>
                  <a:lnTo>
                    <a:pt x="1191" y="2025"/>
                  </a:lnTo>
                  <a:lnTo>
                    <a:pt x="1191" y="2024"/>
                  </a:lnTo>
                  <a:lnTo>
                    <a:pt x="1189" y="2024"/>
                  </a:lnTo>
                  <a:lnTo>
                    <a:pt x="1189" y="2021"/>
                  </a:lnTo>
                  <a:lnTo>
                    <a:pt x="1191" y="2018"/>
                  </a:lnTo>
                  <a:lnTo>
                    <a:pt x="1189" y="2018"/>
                  </a:lnTo>
                  <a:lnTo>
                    <a:pt x="1191" y="2017"/>
                  </a:lnTo>
                  <a:lnTo>
                    <a:pt x="1189" y="2017"/>
                  </a:lnTo>
                  <a:lnTo>
                    <a:pt x="1191" y="2014"/>
                  </a:lnTo>
                  <a:lnTo>
                    <a:pt x="1189" y="2012"/>
                  </a:lnTo>
                  <a:lnTo>
                    <a:pt x="1191" y="2008"/>
                  </a:lnTo>
                  <a:lnTo>
                    <a:pt x="1189" y="2008"/>
                  </a:lnTo>
                  <a:lnTo>
                    <a:pt x="1189" y="2005"/>
                  </a:lnTo>
                  <a:lnTo>
                    <a:pt x="1189" y="2004"/>
                  </a:lnTo>
                  <a:lnTo>
                    <a:pt x="1189" y="2001"/>
                  </a:lnTo>
                  <a:lnTo>
                    <a:pt x="1187" y="1995"/>
                  </a:lnTo>
                  <a:lnTo>
                    <a:pt x="1191" y="1993"/>
                  </a:lnTo>
                  <a:lnTo>
                    <a:pt x="1189" y="1991"/>
                  </a:lnTo>
                  <a:lnTo>
                    <a:pt x="1191" y="1991"/>
                  </a:lnTo>
                  <a:lnTo>
                    <a:pt x="1191" y="1988"/>
                  </a:lnTo>
                  <a:lnTo>
                    <a:pt x="1191" y="1984"/>
                  </a:lnTo>
                  <a:lnTo>
                    <a:pt x="1193" y="1984"/>
                  </a:lnTo>
                  <a:lnTo>
                    <a:pt x="1193" y="1978"/>
                  </a:lnTo>
                  <a:lnTo>
                    <a:pt x="1196" y="1974"/>
                  </a:lnTo>
                  <a:lnTo>
                    <a:pt x="1197" y="1974"/>
                  </a:lnTo>
                  <a:lnTo>
                    <a:pt x="1201" y="1967"/>
                  </a:lnTo>
                  <a:lnTo>
                    <a:pt x="1204" y="1967"/>
                  </a:lnTo>
                  <a:lnTo>
                    <a:pt x="1208" y="1956"/>
                  </a:lnTo>
                  <a:lnTo>
                    <a:pt x="1208" y="1954"/>
                  </a:lnTo>
                  <a:lnTo>
                    <a:pt x="1204" y="1947"/>
                  </a:lnTo>
                  <a:lnTo>
                    <a:pt x="1201" y="1943"/>
                  </a:lnTo>
                  <a:lnTo>
                    <a:pt x="1200" y="1943"/>
                  </a:lnTo>
                  <a:lnTo>
                    <a:pt x="1200" y="1937"/>
                  </a:lnTo>
                  <a:lnTo>
                    <a:pt x="1197" y="1933"/>
                  </a:lnTo>
                  <a:lnTo>
                    <a:pt x="1196" y="1933"/>
                  </a:lnTo>
                  <a:lnTo>
                    <a:pt x="1189" y="1930"/>
                  </a:lnTo>
                  <a:lnTo>
                    <a:pt x="1184" y="1922"/>
                  </a:lnTo>
                  <a:lnTo>
                    <a:pt x="1176" y="1920"/>
                  </a:lnTo>
                  <a:lnTo>
                    <a:pt x="1172" y="1916"/>
                  </a:lnTo>
                  <a:lnTo>
                    <a:pt x="1167" y="1916"/>
                  </a:lnTo>
                  <a:lnTo>
                    <a:pt x="1163" y="1909"/>
                  </a:lnTo>
                  <a:lnTo>
                    <a:pt x="1155" y="1909"/>
                  </a:lnTo>
                  <a:lnTo>
                    <a:pt x="1152" y="1909"/>
                  </a:lnTo>
                  <a:lnTo>
                    <a:pt x="1150" y="1902"/>
                  </a:lnTo>
                  <a:lnTo>
                    <a:pt x="1142" y="1898"/>
                  </a:lnTo>
                  <a:lnTo>
                    <a:pt x="1142" y="1894"/>
                  </a:lnTo>
                  <a:lnTo>
                    <a:pt x="1142" y="1892"/>
                  </a:lnTo>
                  <a:lnTo>
                    <a:pt x="1146" y="1889"/>
                  </a:lnTo>
                  <a:lnTo>
                    <a:pt x="1146" y="1888"/>
                  </a:lnTo>
                  <a:lnTo>
                    <a:pt x="1146" y="1885"/>
                  </a:lnTo>
                  <a:lnTo>
                    <a:pt x="1143" y="1881"/>
                  </a:lnTo>
                  <a:lnTo>
                    <a:pt x="1139" y="1877"/>
                  </a:lnTo>
                  <a:lnTo>
                    <a:pt x="1133" y="1871"/>
                  </a:lnTo>
                  <a:lnTo>
                    <a:pt x="1133" y="1868"/>
                  </a:lnTo>
                  <a:lnTo>
                    <a:pt x="1131" y="1871"/>
                  </a:lnTo>
                  <a:lnTo>
                    <a:pt x="1129" y="1872"/>
                  </a:lnTo>
                  <a:lnTo>
                    <a:pt x="1125" y="1872"/>
                  </a:lnTo>
                  <a:lnTo>
                    <a:pt x="1121" y="1877"/>
                  </a:lnTo>
                  <a:lnTo>
                    <a:pt x="1111" y="1877"/>
                  </a:lnTo>
                  <a:lnTo>
                    <a:pt x="1107" y="1879"/>
                  </a:lnTo>
                  <a:lnTo>
                    <a:pt x="1107" y="1881"/>
                  </a:lnTo>
                  <a:lnTo>
                    <a:pt x="1098" y="1881"/>
                  </a:lnTo>
                  <a:lnTo>
                    <a:pt x="1094" y="1884"/>
                  </a:lnTo>
                  <a:lnTo>
                    <a:pt x="1094" y="1889"/>
                  </a:lnTo>
                  <a:lnTo>
                    <a:pt x="1088" y="1896"/>
                  </a:lnTo>
                  <a:lnTo>
                    <a:pt x="1084" y="1896"/>
                  </a:lnTo>
                  <a:lnTo>
                    <a:pt x="1080" y="1898"/>
                  </a:lnTo>
                  <a:lnTo>
                    <a:pt x="1075" y="1894"/>
                  </a:lnTo>
                  <a:lnTo>
                    <a:pt x="1073" y="1892"/>
                  </a:lnTo>
                  <a:lnTo>
                    <a:pt x="1068" y="1888"/>
                  </a:lnTo>
                  <a:lnTo>
                    <a:pt x="1068" y="1885"/>
                  </a:lnTo>
                  <a:lnTo>
                    <a:pt x="1068" y="1884"/>
                  </a:lnTo>
                  <a:lnTo>
                    <a:pt x="1057" y="1875"/>
                  </a:lnTo>
                  <a:lnTo>
                    <a:pt x="1056" y="1875"/>
                  </a:lnTo>
                  <a:lnTo>
                    <a:pt x="1049" y="1877"/>
                  </a:lnTo>
                  <a:lnTo>
                    <a:pt x="1044" y="1879"/>
                  </a:lnTo>
                  <a:lnTo>
                    <a:pt x="1039" y="1877"/>
                  </a:lnTo>
                  <a:lnTo>
                    <a:pt x="1027" y="1877"/>
                  </a:lnTo>
                  <a:lnTo>
                    <a:pt x="1017" y="1881"/>
                  </a:lnTo>
                  <a:lnTo>
                    <a:pt x="1013" y="1879"/>
                  </a:lnTo>
                  <a:lnTo>
                    <a:pt x="1010" y="1879"/>
                  </a:lnTo>
                  <a:lnTo>
                    <a:pt x="1006" y="1885"/>
                  </a:lnTo>
                  <a:lnTo>
                    <a:pt x="1005" y="1888"/>
                  </a:lnTo>
                  <a:lnTo>
                    <a:pt x="1005" y="1889"/>
                  </a:lnTo>
                  <a:lnTo>
                    <a:pt x="1005" y="1892"/>
                  </a:lnTo>
                  <a:lnTo>
                    <a:pt x="1005" y="1894"/>
                  </a:lnTo>
                  <a:lnTo>
                    <a:pt x="1006" y="1894"/>
                  </a:lnTo>
                  <a:lnTo>
                    <a:pt x="1009" y="1896"/>
                  </a:lnTo>
                  <a:lnTo>
                    <a:pt x="1009" y="1898"/>
                  </a:lnTo>
                  <a:lnTo>
                    <a:pt x="1006" y="1902"/>
                  </a:lnTo>
                  <a:lnTo>
                    <a:pt x="1006" y="1908"/>
                  </a:lnTo>
                  <a:lnTo>
                    <a:pt x="1006" y="1912"/>
                  </a:lnTo>
                  <a:lnTo>
                    <a:pt x="1005" y="1916"/>
                  </a:lnTo>
                  <a:lnTo>
                    <a:pt x="998" y="1922"/>
                  </a:lnTo>
                  <a:lnTo>
                    <a:pt x="995" y="1922"/>
                  </a:lnTo>
                  <a:lnTo>
                    <a:pt x="986" y="1918"/>
                  </a:lnTo>
                  <a:lnTo>
                    <a:pt x="982" y="1912"/>
                  </a:lnTo>
                  <a:lnTo>
                    <a:pt x="981" y="1901"/>
                  </a:lnTo>
                  <a:lnTo>
                    <a:pt x="972" y="1894"/>
                  </a:lnTo>
                  <a:lnTo>
                    <a:pt x="969" y="1894"/>
                  </a:lnTo>
                  <a:lnTo>
                    <a:pt x="968" y="1896"/>
                  </a:lnTo>
                  <a:lnTo>
                    <a:pt x="968" y="1908"/>
                  </a:lnTo>
                  <a:lnTo>
                    <a:pt x="965" y="1912"/>
                  </a:lnTo>
                  <a:lnTo>
                    <a:pt x="964" y="1916"/>
                  </a:lnTo>
                  <a:lnTo>
                    <a:pt x="959" y="1922"/>
                  </a:lnTo>
                  <a:lnTo>
                    <a:pt x="952" y="1920"/>
                  </a:lnTo>
                  <a:lnTo>
                    <a:pt x="951" y="1926"/>
                  </a:lnTo>
                  <a:lnTo>
                    <a:pt x="941" y="1930"/>
                  </a:lnTo>
                  <a:lnTo>
                    <a:pt x="935" y="1930"/>
                  </a:lnTo>
                  <a:lnTo>
                    <a:pt x="928" y="1929"/>
                  </a:lnTo>
                  <a:lnTo>
                    <a:pt x="924" y="1925"/>
                  </a:lnTo>
                  <a:lnTo>
                    <a:pt x="918" y="1922"/>
                  </a:lnTo>
                  <a:lnTo>
                    <a:pt x="916" y="1916"/>
                  </a:lnTo>
                  <a:lnTo>
                    <a:pt x="914" y="1916"/>
                  </a:lnTo>
                  <a:lnTo>
                    <a:pt x="911" y="1916"/>
                  </a:lnTo>
                  <a:lnTo>
                    <a:pt x="910" y="1913"/>
                  </a:lnTo>
                  <a:lnTo>
                    <a:pt x="907" y="1908"/>
                  </a:lnTo>
                  <a:lnTo>
                    <a:pt x="901" y="1896"/>
                  </a:lnTo>
                  <a:lnTo>
                    <a:pt x="897" y="1894"/>
                  </a:lnTo>
                  <a:lnTo>
                    <a:pt x="894" y="1892"/>
                  </a:lnTo>
                  <a:lnTo>
                    <a:pt x="887" y="1892"/>
                  </a:lnTo>
                  <a:lnTo>
                    <a:pt x="886" y="1894"/>
                  </a:lnTo>
                  <a:lnTo>
                    <a:pt x="887" y="1896"/>
                  </a:lnTo>
                  <a:lnTo>
                    <a:pt x="886" y="1908"/>
                  </a:lnTo>
                  <a:lnTo>
                    <a:pt x="886" y="1909"/>
                  </a:lnTo>
                  <a:lnTo>
                    <a:pt x="897" y="1920"/>
                  </a:lnTo>
                  <a:lnTo>
                    <a:pt x="897" y="1922"/>
                  </a:lnTo>
                  <a:lnTo>
                    <a:pt x="894" y="1926"/>
                  </a:lnTo>
                  <a:lnTo>
                    <a:pt x="893" y="1926"/>
                  </a:lnTo>
                  <a:lnTo>
                    <a:pt x="887" y="1929"/>
                  </a:lnTo>
                  <a:lnTo>
                    <a:pt x="882" y="1929"/>
                  </a:lnTo>
                  <a:lnTo>
                    <a:pt x="879" y="1929"/>
                  </a:lnTo>
                  <a:lnTo>
                    <a:pt x="877" y="1929"/>
                  </a:lnTo>
                  <a:lnTo>
                    <a:pt x="875" y="1926"/>
                  </a:lnTo>
                  <a:lnTo>
                    <a:pt x="870" y="1922"/>
                  </a:lnTo>
                  <a:lnTo>
                    <a:pt x="865" y="1920"/>
                  </a:lnTo>
                  <a:lnTo>
                    <a:pt x="858" y="1920"/>
                  </a:lnTo>
                  <a:lnTo>
                    <a:pt x="853" y="1922"/>
                  </a:lnTo>
                  <a:lnTo>
                    <a:pt x="852" y="1922"/>
                  </a:lnTo>
                  <a:lnTo>
                    <a:pt x="848" y="1922"/>
                  </a:lnTo>
                  <a:lnTo>
                    <a:pt x="845" y="1922"/>
                  </a:lnTo>
                  <a:lnTo>
                    <a:pt x="836" y="1920"/>
                  </a:lnTo>
                  <a:lnTo>
                    <a:pt x="825" y="1922"/>
                  </a:lnTo>
                  <a:lnTo>
                    <a:pt x="821" y="1922"/>
                  </a:lnTo>
                  <a:lnTo>
                    <a:pt x="811" y="1926"/>
                  </a:lnTo>
                  <a:lnTo>
                    <a:pt x="802" y="1926"/>
                  </a:lnTo>
                  <a:lnTo>
                    <a:pt x="795" y="1926"/>
                  </a:lnTo>
                  <a:lnTo>
                    <a:pt x="790" y="1925"/>
                  </a:lnTo>
                  <a:lnTo>
                    <a:pt x="781" y="1925"/>
                  </a:lnTo>
                  <a:lnTo>
                    <a:pt x="776" y="1926"/>
                  </a:lnTo>
                  <a:lnTo>
                    <a:pt x="767" y="1935"/>
                  </a:lnTo>
                  <a:lnTo>
                    <a:pt x="761" y="1937"/>
                  </a:lnTo>
                  <a:lnTo>
                    <a:pt x="754" y="1937"/>
                  </a:lnTo>
                  <a:lnTo>
                    <a:pt x="753" y="1935"/>
                  </a:lnTo>
                  <a:lnTo>
                    <a:pt x="746" y="1935"/>
                  </a:lnTo>
                  <a:lnTo>
                    <a:pt x="736" y="1930"/>
                  </a:lnTo>
                  <a:lnTo>
                    <a:pt x="733" y="1930"/>
                  </a:lnTo>
                  <a:lnTo>
                    <a:pt x="727" y="1933"/>
                  </a:lnTo>
                  <a:lnTo>
                    <a:pt x="718" y="1935"/>
                  </a:lnTo>
                  <a:lnTo>
                    <a:pt x="705" y="1935"/>
                  </a:lnTo>
                  <a:lnTo>
                    <a:pt x="703" y="1935"/>
                  </a:lnTo>
                  <a:lnTo>
                    <a:pt x="696" y="1939"/>
                  </a:lnTo>
                  <a:lnTo>
                    <a:pt x="695" y="1942"/>
                  </a:lnTo>
                  <a:lnTo>
                    <a:pt x="692" y="1947"/>
                  </a:lnTo>
                  <a:lnTo>
                    <a:pt x="695" y="1952"/>
                  </a:lnTo>
                  <a:lnTo>
                    <a:pt x="695" y="1954"/>
                  </a:lnTo>
                  <a:lnTo>
                    <a:pt x="692" y="1956"/>
                  </a:lnTo>
                  <a:lnTo>
                    <a:pt x="688" y="1960"/>
                  </a:lnTo>
                  <a:lnTo>
                    <a:pt x="684" y="1970"/>
                  </a:lnTo>
                  <a:lnTo>
                    <a:pt x="684" y="1976"/>
                  </a:lnTo>
                  <a:lnTo>
                    <a:pt x="684" y="1978"/>
                  </a:lnTo>
                  <a:lnTo>
                    <a:pt x="688" y="1984"/>
                  </a:lnTo>
                  <a:lnTo>
                    <a:pt x="686" y="1995"/>
                  </a:lnTo>
                  <a:lnTo>
                    <a:pt x="691" y="2005"/>
                  </a:lnTo>
                  <a:lnTo>
                    <a:pt x="691" y="2008"/>
                  </a:lnTo>
                  <a:lnTo>
                    <a:pt x="691" y="2012"/>
                  </a:lnTo>
                  <a:lnTo>
                    <a:pt x="691" y="2014"/>
                  </a:lnTo>
                  <a:lnTo>
                    <a:pt x="686" y="2024"/>
                  </a:lnTo>
                  <a:lnTo>
                    <a:pt x="684" y="2025"/>
                  </a:lnTo>
                  <a:lnTo>
                    <a:pt x="679" y="2025"/>
                  </a:lnTo>
                  <a:lnTo>
                    <a:pt x="660" y="2012"/>
                  </a:lnTo>
                  <a:lnTo>
                    <a:pt x="658" y="2010"/>
                  </a:lnTo>
                  <a:lnTo>
                    <a:pt x="660" y="1974"/>
                  </a:lnTo>
                  <a:lnTo>
                    <a:pt x="660" y="1967"/>
                  </a:lnTo>
                  <a:lnTo>
                    <a:pt x="658" y="1950"/>
                  </a:lnTo>
                  <a:lnTo>
                    <a:pt x="654" y="1939"/>
                  </a:lnTo>
                  <a:lnTo>
                    <a:pt x="651" y="1935"/>
                  </a:lnTo>
                  <a:lnTo>
                    <a:pt x="643" y="1933"/>
                  </a:lnTo>
                  <a:lnTo>
                    <a:pt x="638" y="1930"/>
                  </a:lnTo>
                  <a:lnTo>
                    <a:pt x="630" y="1930"/>
                  </a:lnTo>
                  <a:lnTo>
                    <a:pt x="628" y="1933"/>
                  </a:lnTo>
                  <a:lnTo>
                    <a:pt x="620" y="1950"/>
                  </a:lnTo>
                  <a:lnTo>
                    <a:pt x="612" y="1970"/>
                  </a:lnTo>
                  <a:lnTo>
                    <a:pt x="606" y="1974"/>
                  </a:lnTo>
                  <a:lnTo>
                    <a:pt x="593" y="1983"/>
                  </a:lnTo>
                  <a:lnTo>
                    <a:pt x="593" y="1984"/>
                  </a:lnTo>
                  <a:lnTo>
                    <a:pt x="592" y="1984"/>
                  </a:lnTo>
                  <a:lnTo>
                    <a:pt x="587" y="1983"/>
                  </a:lnTo>
                  <a:lnTo>
                    <a:pt x="576" y="1980"/>
                  </a:lnTo>
                  <a:lnTo>
                    <a:pt x="575" y="1980"/>
                  </a:lnTo>
                  <a:lnTo>
                    <a:pt x="566" y="1967"/>
                  </a:lnTo>
                  <a:lnTo>
                    <a:pt x="566" y="1963"/>
                  </a:lnTo>
                  <a:lnTo>
                    <a:pt x="563" y="1956"/>
                  </a:lnTo>
                  <a:lnTo>
                    <a:pt x="554" y="1937"/>
                  </a:lnTo>
                  <a:lnTo>
                    <a:pt x="554" y="1920"/>
                  </a:lnTo>
                  <a:lnTo>
                    <a:pt x="551" y="1916"/>
                  </a:lnTo>
                  <a:lnTo>
                    <a:pt x="551" y="1913"/>
                  </a:lnTo>
                  <a:lnTo>
                    <a:pt x="551" y="1905"/>
                  </a:lnTo>
                  <a:lnTo>
                    <a:pt x="555" y="1888"/>
                  </a:lnTo>
                  <a:lnTo>
                    <a:pt x="559" y="1884"/>
                  </a:lnTo>
                  <a:lnTo>
                    <a:pt x="566" y="1884"/>
                  </a:lnTo>
                  <a:lnTo>
                    <a:pt x="570" y="1881"/>
                  </a:lnTo>
                  <a:lnTo>
                    <a:pt x="570" y="1877"/>
                  </a:lnTo>
                  <a:lnTo>
                    <a:pt x="570" y="1872"/>
                  </a:lnTo>
                  <a:lnTo>
                    <a:pt x="568" y="1871"/>
                  </a:lnTo>
                  <a:lnTo>
                    <a:pt x="566" y="1871"/>
                  </a:lnTo>
                  <a:lnTo>
                    <a:pt x="555" y="1868"/>
                  </a:lnTo>
                  <a:lnTo>
                    <a:pt x="548" y="1871"/>
                  </a:lnTo>
                  <a:lnTo>
                    <a:pt x="542" y="1875"/>
                  </a:lnTo>
                  <a:lnTo>
                    <a:pt x="535" y="1877"/>
                  </a:lnTo>
                  <a:lnTo>
                    <a:pt x="510" y="1875"/>
                  </a:lnTo>
                  <a:lnTo>
                    <a:pt x="504" y="1875"/>
                  </a:lnTo>
                  <a:lnTo>
                    <a:pt x="494" y="1867"/>
                  </a:lnTo>
                  <a:lnTo>
                    <a:pt x="493" y="1864"/>
                  </a:lnTo>
                  <a:lnTo>
                    <a:pt x="488" y="1855"/>
                  </a:lnTo>
                  <a:lnTo>
                    <a:pt x="481" y="1854"/>
                  </a:lnTo>
                  <a:lnTo>
                    <a:pt x="473" y="1851"/>
                  </a:lnTo>
                  <a:lnTo>
                    <a:pt x="471" y="1854"/>
                  </a:lnTo>
                  <a:lnTo>
                    <a:pt x="464" y="1854"/>
                  </a:lnTo>
                  <a:lnTo>
                    <a:pt x="456" y="1855"/>
                  </a:lnTo>
                  <a:lnTo>
                    <a:pt x="450" y="1858"/>
                  </a:lnTo>
                  <a:lnTo>
                    <a:pt x="450" y="1860"/>
                  </a:lnTo>
                  <a:lnTo>
                    <a:pt x="446" y="1860"/>
                  </a:lnTo>
                  <a:lnTo>
                    <a:pt x="423" y="1860"/>
                  </a:lnTo>
                  <a:lnTo>
                    <a:pt x="413" y="1858"/>
                  </a:lnTo>
                  <a:lnTo>
                    <a:pt x="411" y="1858"/>
                  </a:lnTo>
                  <a:lnTo>
                    <a:pt x="401" y="1858"/>
                  </a:lnTo>
                  <a:lnTo>
                    <a:pt x="398" y="1858"/>
                  </a:lnTo>
                  <a:lnTo>
                    <a:pt x="385" y="1860"/>
                  </a:lnTo>
                  <a:lnTo>
                    <a:pt x="378" y="1864"/>
                  </a:lnTo>
                  <a:lnTo>
                    <a:pt x="372" y="1864"/>
                  </a:lnTo>
                  <a:lnTo>
                    <a:pt x="365" y="1864"/>
                  </a:lnTo>
                  <a:lnTo>
                    <a:pt x="361" y="1862"/>
                  </a:lnTo>
                  <a:lnTo>
                    <a:pt x="344" y="1855"/>
                  </a:lnTo>
                  <a:lnTo>
                    <a:pt x="327" y="1858"/>
                  </a:lnTo>
                  <a:lnTo>
                    <a:pt x="323" y="1855"/>
                  </a:lnTo>
                  <a:lnTo>
                    <a:pt x="319" y="1855"/>
                  </a:lnTo>
                  <a:lnTo>
                    <a:pt x="316" y="1854"/>
                  </a:lnTo>
                  <a:lnTo>
                    <a:pt x="307" y="1844"/>
                  </a:lnTo>
                  <a:lnTo>
                    <a:pt x="303" y="1843"/>
                  </a:lnTo>
                  <a:lnTo>
                    <a:pt x="302" y="1840"/>
                  </a:lnTo>
                  <a:lnTo>
                    <a:pt x="299" y="1840"/>
                  </a:lnTo>
                  <a:lnTo>
                    <a:pt x="289" y="1840"/>
                  </a:lnTo>
                  <a:lnTo>
                    <a:pt x="282" y="1843"/>
                  </a:lnTo>
                  <a:lnTo>
                    <a:pt x="281" y="1843"/>
                  </a:lnTo>
                  <a:lnTo>
                    <a:pt x="278" y="1840"/>
                  </a:lnTo>
                  <a:lnTo>
                    <a:pt x="269" y="1838"/>
                  </a:lnTo>
                  <a:lnTo>
                    <a:pt x="262" y="1838"/>
                  </a:lnTo>
                  <a:lnTo>
                    <a:pt x="254" y="1843"/>
                  </a:lnTo>
                  <a:lnTo>
                    <a:pt x="241" y="1838"/>
                  </a:lnTo>
                  <a:lnTo>
                    <a:pt x="232" y="1840"/>
                  </a:lnTo>
                  <a:lnTo>
                    <a:pt x="231" y="1840"/>
                  </a:lnTo>
                  <a:lnTo>
                    <a:pt x="227" y="1838"/>
                  </a:lnTo>
                  <a:lnTo>
                    <a:pt x="220" y="1838"/>
                  </a:lnTo>
                  <a:lnTo>
                    <a:pt x="220" y="1834"/>
                  </a:lnTo>
                  <a:lnTo>
                    <a:pt x="214" y="1831"/>
                  </a:lnTo>
                  <a:lnTo>
                    <a:pt x="200" y="1817"/>
                  </a:lnTo>
                  <a:lnTo>
                    <a:pt x="194" y="1814"/>
                  </a:lnTo>
                  <a:lnTo>
                    <a:pt x="187" y="1813"/>
                  </a:lnTo>
                  <a:lnTo>
                    <a:pt x="183" y="1810"/>
                  </a:lnTo>
                  <a:lnTo>
                    <a:pt x="179" y="1813"/>
                  </a:lnTo>
                  <a:lnTo>
                    <a:pt x="174" y="1814"/>
                  </a:lnTo>
                  <a:lnTo>
                    <a:pt x="169" y="1814"/>
                  </a:lnTo>
                  <a:lnTo>
                    <a:pt x="165" y="1817"/>
                  </a:lnTo>
                  <a:lnTo>
                    <a:pt x="160" y="1821"/>
                  </a:lnTo>
                  <a:lnTo>
                    <a:pt x="153" y="1821"/>
                  </a:lnTo>
                  <a:lnTo>
                    <a:pt x="149" y="1821"/>
                  </a:lnTo>
                  <a:lnTo>
                    <a:pt x="146" y="1826"/>
                  </a:lnTo>
                  <a:lnTo>
                    <a:pt x="141" y="1834"/>
                  </a:lnTo>
                  <a:lnTo>
                    <a:pt x="136" y="1836"/>
                  </a:lnTo>
                  <a:lnTo>
                    <a:pt x="132" y="1840"/>
                  </a:lnTo>
                  <a:lnTo>
                    <a:pt x="125" y="1851"/>
                  </a:lnTo>
                  <a:lnTo>
                    <a:pt x="124" y="1851"/>
                  </a:lnTo>
                  <a:lnTo>
                    <a:pt x="119" y="1854"/>
                  </a:lnTo>
                  <a:lnTo>
                    <a:pt x="116" y="1854"/>
                  </a:lnTo>
                  <a:lnTo>
                    <a:pt x="102" y="1858"/>
                  </a:lnTo>
                  <a:lnTo>
                    <a:pt x="84" y="1862"/>
                  </a:lnTo>
                  <a:lnTo>
                    <a:pt x="80" y="1862"/>
                  </a:lnTo>
                  <a:lnTo>
                    <a:pt x="80" y="1864"/>
                  </a:lnTo>
                  <a:lnTo>
                    <a:pt x="74" y="1868"/>
                  </a:lnTo>
                  <a:lnTo>
                    <a:pt x="66" y="1871"/>
                  </a:lnTo>
                  <a:lnTo>
                    <a:pt x="63" y="1872"/>
                  </a:lnTo>
                  <a:lnTo>
                    <a:pt x="57" y="1879"/>
                  </a:lnTo>
                  <a:lnTo>
                    <a:pt x="53" y="1879"/>
                  </a:lnTo>
                  <a:lnTo>
                    <a:pt x="49" y="1879"/>
                  </a:lnTo>
                  <a:lnTo>
                    <a:pt x="44" y="1879"/>
                  </a:lnTo>
                  <a:lnTo>
                    <a:pt x="44" y="1884"/>
                  </a:lnTo>
                  <a:lnTo>
                    <a:pt x="37" y="1888"/>
                  </a:lnTo>
                  <a:lnTo>
                    <a:pt x="33" y="1892"/>
                  </a:lnTo>
                  <a:lnTo>
                    <a:pt x="30" y="1892"/>
                  </a:lnTo>
                  <a:lnTo>
                    <a:pt x="26" y="1892"/>
                  </a:lnTo>
                  <a:lnTo>
                    <a:pt x="26" y="1894"/>
                  </a:lnTo>
                  <a:lnTo>
                    <a:pt x="16" y="1909"/>
                  </a:lnTo>
                  <a:lnTo>
                    <a:pt x="13" y="1905"/>
                  </a:lnTo>
                  <a:lnTo>
                    <a:pt x="9" y="1898"/>
                  </a:lnTo>
                  <a:lnTo>
                    <a:pt x="12" y="1896"/>
                  </a:lnTo>
                  <a:lnTo>
                    <a:pt x="13" y="1889"/>
                  </a:lnTo>
                  <a:lnTo>
                    <a:pt x="13" y="1881"/>
                  </a:lnTo>
                  <a:lnTo>
                    <a:pt x="9" y="1871"/>
                  </a:lnTo>
                  <a:lnTo>
                    <a:pt x="16" y="1855"/>
                  </a:lnTo>
                  <a:lnTo>
                    <a:pt x="16" y="1854"/>
                  </a:lnTo>
                  <a:lnTo>
                    <a:pt x="16" y="1851"/>
                  </a:lnTo>
                  <a:lnTo>
                    <a:pt x="16" y="1848"/>
                  </a:lnTo>
                  <a:lnTo>
                    <a:pt x="12" y="1843"/>
                  </a:lnTo>
                  <a:lnTo>
                    <a:pt x="9" y="1838"/>
                  </a:lnTo>
                  <a:lnTo>
                    <a:pt x="9" y="1830"/>
                  </a:lnTo>
                  <a:lnTo>
                    <a:pt x="9" y="1819"/>
                  </a:lnTo>
                  <a:lnTo>
                    <a:pt x="5" y="1814"/>
                  </a:lnTo>
                  <a:lnTo>
                    <a:pt x="5" y="18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6860542" y="5479793"/>
              <a:ext cx="747190" cy="489538"/>
            </a:xfrm>
            <a:custGeom>
              <a:avLst/>
              <a:gdLst>
                <a:gd name="T0" fmla="*/ 74 w 2087"/>
                <a:gd name="T1" fmla="*/ 741 h 1370"/>
                <a:gd name="T2" fmla="*/ 108 w 2087"/>
                <a:gd name="T3" fmla="*/ 503 h 1370"/>
                <a:gd name="T4" fmla="*/ 254 w 2087"/>
                <a:gd name="T5" fmla="*/ 282 h 1370"/>
                <a:gd name="T6" fmla="*/ 398 w 2087"/>
                <a:gd name="T7" fmla="*/ 87 h 1370"/>
                <a:gd name="T8" fmla="*/ 562 w 2087"/>
                <a:gd name="T9" fmla="*/ 31 h 1370"/>
                <a:gd name="T10" fmla="*/ 742 w 2087"/>
                <a:gd name="T11" fmla="*/ 33 h 1370"/>
                <a:gd name="T12" fmla="*/ 869 w 2087"/>
                <a:gd name="T13" fmla="*/ 35 h 1370"/>
                <a:gd name="T14" fmla="*/ 1027 w 2087"/>
                <a:gd name="T15" fmla="*/ 46 h 1370"/>
                <a:gd name="T16" fmla="*/ 1201 w 2087"/>
                <a:gd name="T17" fmla="*/ 113 h 1370"/>
                <a:gd name="T18" fmla="*/ 1303 w 2087"/>
                <a:gd name="T19" fmla="*/ 141 h 1370"/>
                <a:gd name="T20" fmla="*/ 1415 w 2087"/>
                <a:gd name="T21" fmla="*/ 137 h 1370"/>
                <a:gd name="T22" fmla="*/ 1491 w 2087"/>
                <a:gd name="T23" fmla="*/ 159 h 1370"/>
                <a:gd name="T24" fmla="*/ 1556 w 2087"/>
                <a:gd name="T25" fmla="*/ 207 h 1370"/>
                <a:gd name="T26" fmla="*/ 1585 w 2087"/>
                <a:gd name="T27" fmla="*/ 287 h 1370"/>
                <a:gd name="T28" fmla="*/ 1586 w 2087"/>
                <a:gd name="T29" fmla="*/ 333 h 1370"/>
                <a:gd name="T30" fmla="*/ 1606 w 2087"/>
                <a:gd name="T31" fmla="*/ 398 h 1370"/>
                <a:gd name="T32" fmla="*/ 1597 w 2087"/>
                <a:gd name="T33" fmla="*/ 449 h 1370"/>
                <a:gd name="T34" fmla="*/ 1624 w 2087"/>
                <a:gd name="T35" fmla="*/ 485 h 1370"/>
                <a:gd name="T36" fmla="*/ 1659 w 2087"/>
                <a:gd name="T37" fmla="*/ 523 h 1370"/>
                <a:gd name="T38" fmla="*/ 1698 w 2087"/>
                <a:gd name="T39" fmla="*/ 588 h 1370"/>
                <a:gd name="T40" fmla="*/ 1688 w 2087"/>
                <a:gd name="T41" fmla="*/ 651 h 1370"/>
                <a:gd name="T42" fmla="*/ 1698 w 2087"/>
                <a:gd name="T43" fmla="*/ 709 h 1370"/>
                <a:gd name="T44" fmla="*/ 1767 w 2087"/>
                <a:gd name="T45" fmla="*/ 695 h 1370"/>
                <a:gd name="T46" fmla="*/ 1829 w 2087"/>
                <a:gd name="T47" fmla="*/ 701 h 1370"/>
                <a:gd name="T48" fmla="*/ 1891 w 2087"/>
                <a:gd name="T49" fmla="*/ 705 h 1370"/>
                <a:gd name="T50" fmla="*/ 1925 w 2087"/>
                <a:gd name="T51" fmla="*/ 742 h 1370"/>
                <a:gd name="T52" fmla="*/ 1908 w 2087"/>
                <a:gd name="T53" fmla="*/ 808 h 1370"/>
                <a:gd name="T54" fmla="*/ 1975 w 2087"/>
                <a:gd name="T55" fmla="*/ 808 h 1370"/>
                <a:gd name="T56" fmla="*/ 2016 w 2087"/>
                <a:gd name="T57" fmla="*/ 803 h 1370"/>
                <a:gd name="T58" fmla="*/ 2044 w 2087"/>
                <a:gd name="T59" fmla="*/ 878 h 1370"/>
                <a:gd name="T60" fmla="*/ 2023 w 2087"/>
                <a:gd name="T61" fmla="*/ 964 h 1370"/>
                <a:gd name="T62" fmla="*/ 1906 w 2087"/>
                <a:gd name="T63" fmla="*/ 1127 h 1370"/>
                <a:gd name="T64" fmla="*/ 1781 w 2087"/>
                <a:gd name="T65" fmla="*/ 1138 h 1370"/>
                <a:gd name="T66" fmla="*/ 1726 w 2087"/>
                <a:gd name="T67" fmla="*/ 1138 h 1370"/>
                <a:gd name="T68" fmla="*/ 1688 w 2087"/>
                <a:gd name="T69" fmla="*/ 1169 h 1370"/>
                <a:gd name="T70" fmla="*/ 1643 w 2087"/>
                <a:gd name="T71" fmla="*/ 1192 h 1370"/>
                <a:gd name="T72" fmla="*/ 1603 w 2087"/>
                <a:gd name="T73" fmla="*/ 1210 h 1370"/>
                <a:gd name="T74" fmla="*/ 1565 w 2087"/>
                <a:gd name="T75" fmla="*/ 1200 h 1370"/>
                <a:gd name="T76" fmla="*/ 1515 w 2087"/>
                <a:gd name="T77" fmla="*/ 1159 h 1370"/>
                <a:gd name="T78" fmla="*/ 1464 w 2087"/>
                <a:gd name="T79" fmla="*/ 1142 h 1370"/>
                <a:gd name="T80" fmla="*/ 1408 w 2087"/>
                <a:gd name="T81" fmla="*/ 1151 h 1370"/>
                <a:gd name="T82" fmla="*/ 1358 w 2087"/>
                <a:gd name="T83" fmla="*/ 1176 h 1370"/>
                <a:gd name="T84" fmla="*/ 1312 w 2087"/>
                <a:gd name="T85" fmla="*/ 1144 h 1370"/>
                <a:gd name="T86" fmla="*/ 1258 w 2087"/>
                <a:gd name="T87" fmla="*/ 1165 h 1370"/>
                <a:gd name="T88" fmla="*/ 1179 w 2087"/>
                <a:gd name="T89" fmla="*/ 1230 h 1370"/>
                <a:gd name="T90" fmla="*/ 1092 w 2087"/>
                <a:gd name="T91" fmla="*/ 1231 h 1370"/>
                <a:gd name="T92" fmla="*/ 1063 w 2087"/>
                <a:gd name="T93" fmla="*/ 1285 h 1370"/>
                <a:gd name="T94" fmla="*/ 1058 w 2087"/>
                <a:gd name="T95" fmla="*/ 1346 h 1370"/>
                <a:gd name="T96" fmla="*/ 985 w 2087"/>
                <a:gd name="T97" fmla="*/ 1326 h 1370"/>
                <a:gd name="T98" fmla="*/ 824 w 2087"/>
                <a:gd name="T99" fmla="*/ 1316 h 1370"/>
                <a:gd name="T100" fmla="*/ 723 w 2087"/>
                <a:gd name="T101" fmla="*/ 1281 h 1370"/>
                <a:gd name="T102" fmla="*/ 628 w 2087"/>
                <a:gd name="T103" fmla="*/ 1264 h 1370"/>
                <a:gd name="T104" fmla="*/ 535 w 2087"/>
                <a:gd name="T105" fmla="*/ 1254 h 1370"/>
                <a:gd name="T106" fmla="*/ 426 w 2087"/>
                <a:gd name="T107" fmla="*/ 1221 h 1370"/>
                <a:gd name="T108" fmla="*/ 316 w 2087"/>
                <a:gd name="T109" fmla="*/ 1221 h 1370"/>
                <a:gd name="T110" fmla="*/ 273 w 2087"/>
                <a:gd name="T111" fmla="*/ 1151 h 1370"/>
                <a:gd name="T112" fmla="*/ 254 w 2087"/>
                <a:gd name="T113" fmla="*/ 1114 h 1370"/>
                <a:gd name="T114" fmla="*/ 249 w 2087"/>
                <a:gd name="T115" fmla="*/ 1076 h 1370"/>
                <a:gd name="T116" fmla="*/ 241 w 2087"/>
                <a:gd name="T117" fmla="*/ 1032 h 1370"/>
                <a:gd name="T118" fmla="*/ 204 w 2087"/>
                <a:gd name="T119" fmla="*/ 1011 h 1370"/>
                <a:gd name="T120" fmla="*/ 132 w 2087"/>
                <a:gd name="T121" fmla="*/ 987 h 1370"/>
                <a:gd name="T122" fmla="*/ 48 w 2087"/>
                <a:gd name="T123" fmla="*/ 101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7" h="1370">
                  <a:moveTo>
                    <a:pt x="5" y="954"/>
                  </a:moveTo>
                  <a:lnTo>
                    <a:pt x="7" y="953"/>
                  </a:lnTo>
                  <a:lnTo>
                    <a:pt x="7" y="948"/>
                  </a:lnTo>
                  <a:lnTo>
                    <a:pt x="12" y="940"/>
                  </a:lnTo>
                  <a:lnTo>
                    <a:pt x="13" y="936"/>
                  </a:lnTo>
                  <a:lnTo>
                    <a:pt x="17" y="929"/>
                  </a:lnTo>
                  <a:lnTo>
                    <a:pt x="24" y="924"/>
                  </a:lnTo>
                  <a:lnTo>
                    <a:pt x="33" y="915"/>
                  </a:lnTo>
                  <a:lnTo>
                    <a:pt x="37" y="907"/>
                  </a:lnTo>
                  <a:lnTo>
                    <a:pt x="41" y="899"/>
                  </a:lnTo>
                  <a:lnTo>
                    <a:pt x="44" y="886"/>
                  </a:lnTo>
                  <a:lnTo>
                    <a:pt x="48" y="879"/>
                  </a:lnTo>
                  <a:lnTo>
                    <a:pt x="50" y="874"/>
                  </a:lnTo>
                  <a:lnTo>
                    <a:pt x="54" y="866"/>
                  </a:lnTo>
                  <a:lnTo>
                    <a:pt x="58" y="866"/>
                  </a:lnTo>
                  <a:lnTo>
                    <a:pt x="61" y="862"/>
                  </a:lnTo>
                  <a:lnTo>
                    <a:pt x="58" y="854"/>
                  </a:lnTo>
                  <a:lnTo>
                    <a:pt x="57" y="849"/>
                  </a:lnTo>
                  <a:lnTo>
                    <a:pt x="53" y="845"/>
                  </a:lnTo>
                  <a:lnTo>
                    <a:pt x="50" y="841"/>
                  </a:lnTo>
                  <a:lnTo>
                    <a:pt x="53" y="837"/>
                  </a:lnTo>
                  <a:lnTo>
                    <a:pt x="50" y="830"/>
                  </a:lnTo>
                  <a:lnTo>
                    <a:pt x="50" y="824"/>
                  </a:lnTo>
                  <a:lnTo>
                    <a:pt x="57" y="807"/>
                  </a:lnTo>
                  <a:lnTo>
                    <a:pt x="57" y="794"/>
                  </a:lnTo>
                  <a:lnTo>
                    <a:pt x="61" y="784"/>
                  </a:lnTo>
                  <a:lnTo>
                    <a:pt x="63" y="776"/>
                  </a:lnTo>
                  <a:lnTo>
                    <a:pt x="67" y="759"/>
                  </a:lnTo>
                  <a:lnTo>
                    <a:pt x="74" y="741"/>
                  </a:lnTo>
                  <a:lnTo>
                    <a:pt x="75" y="734"/>
                  </a:lnTo>
                  <a:lnTo>
                    <a:pt x="80" y="731"/>
                  </a:lnTo>
                  <a:lnTo>
                    <a:pt x="82" y="726"/>
                  </a:lnTo>
                  <a:lnTo>
                    <a:pt x="87" y="717"/>
                  </a:lnTo>
                  <a:lnTo>
                    <a:pt x="88" y="709"/>
                  </a:lnTo>
                  <a:lnTo>
                    <a:pt x="92" y="700"/>
                  </a:lnTo>
                  <a:lnTo>
                    <a:pt x="95" y="676"/>
                  </a:lnTo>
                  <a:lnTo>
                    <a:pt x="95" y="671"/>
                  </a:lnTo>
                  <a:lnTo>
                    <a:pt x="91" y="656"/>
                  </a:lnTo>
                  <a:lnTo>
                    <a:pt x="88" y="647"/>
                  </a:lnTo>
                  <a:lnTo>
                    <a:pt x="92" y="633"/>
                  </a:lnTo>
                  <a:lnTo>
                    <a:pt x="102" y="625"/>
                  </a:lnTo>
                  <a:lnTo>
                    <a:pt x="108" y="615"/>
                  </a:lnTo>
                  <a:lnTo>
                    <a:pt x="112" y="605"/>
                  </a:lnTo>
                  <a:lnTo>
                    <a:pt x="115" y="601"/>
                  </a:lnTo>
                  <a:lnTo>
                    <a:pt x="111" y="584"/>
                  </a:lnTo>
                  <a:lnTo>
                    <a:pt x="106" y="577"/>
                  </a:lnTo>
                  <a:lnTo>
                    <a:pt x="95" y="567"/>
                  </a:lnTo>
                  <a:lnTo>
                    <a:pt x="92" y="560"/>
                  </a:lnTo>
                  <a:lnTo>
                    <a:pt x="92" y="552"/>
                  </a:lnTo>
                  <a:lnTo>
                    <a:pt x="92" y="551"/>
                  </a:lnTo>
                  <a:lnTo>
                    <a:pt x="92" y="547"/>
                  </a:lnTo>
                  <a:lnTo>
                    <a:pt x="88" y="536"/>
                  </a:lnTo>
                  <a:lnTo>
                    <a:pt x="88" y="531"/>
                  </a:lnTo>
                  <a:lnTo>
                    <a:pt x="87" y="530"/>
                  </a:lnTo>
                  <a:lnTo>
                    <a:pt x="91" y="521"/>
                  </a:lnTo>
                  <a:lnTo>
                    <a:pt x="99" y="514"/>
                  </a:lnTo>
                  <a:lnTo>
                    <a:pt x="106" y="506"/>
                  </a:lnTo>
                  <a:lnTo>
                    <a:pt x="108" y="503"/>
                  </a:lnTo>
                  <a:lnTo>
                    <a:pt x="111" y="503"/>
                  </a:lnTo>
                  <a:lnTo>
                    <a:pt x="119" y="502"/>
                  </a:lnTo>
                  <a:lnTo>
                    <a:pt x="142" y="485"/>
                  </a:lnTo>
                  <a:lnTo>
                    <a:pt x="156" y="478"/>
                  </a:lnTo>
                  <a:lnTo>
                    <a:pt x="162" y="472"/>
                  </a:lnTo>
                  <a:lnTo>
                    <a:pt x="164" y="468"/>
                  </a:lnTo>
                  <a:lnTo>
                    <a:pt x="170" y="448"/>
                  </a:lnTo>
                  <a:lnTo>
                    <a:pt x="170" y="439"/>
                  </a:lnTo>
                  <a:lnTo>
                    <a:pt x="169" y="432"/>
                  </a:lnTo>
                  <a:lnTo>
                    <a:pt x="170" y="428"/>
                  </a:lnTo>
                  <a:lnTo>
                    <a:pt x="169" y="427"/>
                  </a:lnTo>
                  <a:lnTo>
                    <a:pt x="170" y="420"/>
                  </a:lnTo>
                  <a:lnTo>
                    <a:pt x="173" y="407"/>
                  </a:lnTo>
                  <a:lnTo>
                    <a:pt x="179" y="397"/>
                  </a:lnTo>
                  <a:lnTo>
                    <a:pt x="179" y="394"/>
                  </a:lnTo>
                  <a:lnTo>
                    <a:pt x="181" y="381"/>
                  </a:lnTo>
                  <a:lnTo>
                    <a:pt x="183" y="374"/>
                  </a:lnTo>
                  <a:lnTo>
                    <a:pt x="186" y="370"/>
                  </a:lnTo>
                  <a:lnTo>
                    <a:pt x="187" y="362"/>
                  </a:lnTo>
                  <a:lnTo>
                    <a:pt x="190" y="349"/>
                  </a:lnTo>
                  <a:lnTo>
                    <a:pt x="194" y="336"/>
                  </a:lnTo>
                  <a:lnTo>
                    <a:pt x="194" y="323"/>
                  </a:lnTo>
                  <a:lnTo>
                    <a:pt x="203" y="308"/>
                  </a:lnTo>
                  <a:lnTo>
                    <a:pt x="203" y="306"/>
                  </a:lnTo>
                  <a:lnTo>
                    <a:pt x="207" y="304"/>
                  </a:lnTo>
                  <a:lnTo>
                    <a:pt x="208" y="302"/>
                  </a:lnTo>
                  <a:lnTo>
                    <a:pt x="218" y="304"/>
                  </a:lnTo>
                  <a:lnTo>
                    <a:pt x="235" y="295"/>
                  </a:lnTo>
                  <a:lnTo>
                    <a:pt x="254" y="282"/>
                  </a:lnTo>
                  <a:lnTo>
                    <a:pt x="269" y="278"/>
                  </a:lnTo>
                  <a:lnTo>
                    <a:pt x="272" y="275"/>
                  </a:lnTo>
                  <a:lnTo>
                    <a:pt x="282" y="261"/>
                  </a:lnTo>
                  <a:lnTo>
                    <a:pt x="286" y="253"/>
                  </a:lnTo>
                  <a:lnTo>
                    <a:pt x="286" y="250"/>
                  </a:lnTo>
                  <a:lnTo>
                    <a:pt x="290" y="240"/>
                  </a:lnTo>
                  <a:lnTo>
                    <a:pt x="295" y="224"/>
                  </a:lnTo>
                  <a:lnTo>
                    <a:pt x="303" y="212"/>
                  </a:lnTo>
                  <a:lnTo>
                    <a:pt x="303" y="207"/>
                  </a:lnTo>
                  <a:lnTo>
                    <a:pt x="312" y="199"/>
                  </a:lnTo>
                  <a:lnTo>
                    <a:pt x="312" y="162"/>
                  </a:lnTo>
                  <a:lnTo>
                    <a:pt x="312" y="158"/>
                  </a:lnTo>
                  <a:lnTo>
                    <a:pt x="319" y="149"/>
                  </a:lnTo>
                  <a:lnTo>
                    <a:pt x="320" y="141"/>
                  </a:lnTo>
                  <a:lnTo>
                    <a:pt x="327" y="137"/>
                  </a:lnTo>
                  <a:lnTo>
                    <a:pt x="331" y="134"/>
                  </a:lnTo>
                  <a:lnTo>
                    <a:pt x="336" y="130"/>
                  </a:lnTo>
                  <a:lnTo>
                    <a:pt x="336" y="128"/>
                  </a:lnTo>
                  <a:lnTo>
                    <a:pt x="340" y="121"/>
                  </a:lnTo>
                  <a:lnTo>
                    <a:pt x="344" y="120"/>
                  </a:lnTo>
                  <a:lnTo>
                    <a:pt x="348" y="117"/>
                  </a:lnTo>
                  <a:lnTo>
                    <a:pt x="360" y="113"/>
                  </a:lnTo>
                  <a:lnTo>
                    <a:pt x="370" y="106"/>
                  </a:lnTo>
                  <a:lnTo>
                    <a:pt x="377" y="104"/>
                  </a:lnTo>
                  <a:lnTo>
                    <a:pt x="384" y="97"/>
                  </a:lnTo>
                  <a:lnTo>
                    <a:pt x="384" y="96"/>
                  </a:lnTo>
                  <a:lnTo>
                    <a:pt x="385" y="96"/>
                  </a:lnTo>
                  <a:lnTo>
                    <a:pt x="394" y="93"/>
                  </a:lnTo>
                  <a:lnTo>
                    <a:pt x="398" y="87"/>
                  </a:lnTo>
                  <a:lnTo>
                    <a:pt x="401" y="84"/>
                  </a:lnTo>
                  <a:lnTo>
                    <a:pt x="405" y="83"/>
                  </a:lnTo>
                  <a:lnTo>
                    <a:pt x="409" y="80"/>
                  </a:lnTo>
                  <a:lnTo>
                    <a:pt x="415" y="79"/>
                  </a:lnTo>
                  <a:lnTo>
                    <a:pt x="435" y="72"/>
                  </a:lnTo>
                  <a:lnTo>
                    <a:pt x="437" y="72"/>
                  </a:lnTo>
                  <a:lnTo>
                    <a:pt x="437" y="70"/>
                  </a:lnTo>
                  <a:lnTo>
                    <a:pt x="443" y="70"/>
                  </a:lnTo>
                  <a:lnTo>
                    <a:pt x="450" y="70"/>
                  </a:lnTo>
                  <a:lnTo>
                    <a:pt x="452" y="67"/>
                  </a:lnTo>
                  <a:lnTo>
                    <a:pt x="456" y="63"/>
                  </a:lnTo>
                  <a:lnTo>
                    <a:pt x="471" y="43"/>
                  </a:lnTo>
                  <a:lnTo>
                    <a:pt x="473" y="43"/>
                  </a:lnTo>
                  <a:lnTo>
                    <a:pt x="480" y="33"/>
                  </a:lnTo>
                  <a:lnTo>
                    <a:pt x="481" y="39"/>
                  </a:lnTo>
                  <a:lnTo>
                    <a:pt x="484" y="46"/>
                  </a:lnTo>
                  <a:lnTo>
                    <a:pt x="488" y="39"/>
                  </a:lnTo>
                  <a:lnTo>
                    <a:pt x="497" y="38"/>
                  </a:lnTo>
                  <a:lnTo>
                    <a:pt x="501" y="33"/>
                  </a:lnTo>
                  <a:lnTo>
                    <a:pt x="505" y="29"/>
                  </a:lnTo>
                  <a:lnTo>
                    <a:pt x="510" y="26"/>
                  </a:lnTo>
                  <a:lnTo>
                    <a:pt x="510" y="25"/>
                  </a:lnTo>
                  <a:lnTo>
                    <a:pt x="514" y="22"/>
                  </a:lnTo>
                  <a:lnTo>
                    <a:pt x="518" y="21"/>
                  </a:lnTo>
                  <a:lnTo>
                    <a:pt x="521" y="18"/>
                  </a:lnTo>
                  <a:lnTo>
                    <a:pt x="535" y="16"/>
                  </a:lnTo>
                  <a:lnTo>
                    <a:pt x="542" y="18"/>
                  </a:lnTo>
                  <a:lnTo>
                    <a:pt x="558" y="29"/>
                  </a:lnTo>
                  <a:lnTo>
                    <a:pt x="562" y="31"/>
                  </a:lnTo>
                  <a:lnTo>
                    <a:pt x="572" y="26"/>
                  </a:lnTo>
                  <a:lnTo>
                    <a:pt x="579" y="26"/>
                  </a:lnTo>
                  <a:lnTo>
                    <a:pt x="580" y="26"/>
                  </a:lnTo>
                  <a:lnTo>
                    <a:pt x="583" y="29"/>
                  </a:lnTo>
                  <a:lnTo>
                    <a:pt x="592" y="31"/>
                  </a:lnTo>
                  <a:lnTo>
                    <a:pt x="600" y="35"/>
                  </a:lnTo>
                  <a:lnTo>
                    <a:pt x="607" y="35"/>
                  </a:lnTo>
                  <a:lnTo>
                    <a:pt x="620" y="31"/>
                  </a:lnTo>
                  <a:lnTo>
                    <a:pt x="638" y="18"/>
                  </a:lnTo>
                  <a:lnTo>
                    <a:pt x="643" y="16"/>
                  </a:lnTo>
                  <a:lnTo>
                    <a:pt x="645" y="16"/>
                  </a:lnTo>
                  <a:lnTo>
                    <a:pt x="650" y="22"/>
                  </a:lnTo>
                  <a:lnTo>
                    <a:pt x="658" y="31"/>
                  </a:lnTo>
                  <a:lnTo>
                    <a:pt x="659" y="31"/>
                  </a:lnTo>
                  <a:lnTo>
                    <a:pt x="665" y="33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84" y="31"/>
                  </a:lnTo>
                  <a:lnTo>
                    <a:pt x="688" y="31"/>
                  </a:lnTo>
                  <a:lnTo>
                    <a:pt x="688" y="29"/>
                  </a:lnTo>
                  <a:lnTo>
                    <a:pt x="692" y="29"/>
                  </a:lnTo>
                  <a:lnTo>
                    <a:pt x="695" y="31"/>
                  </a:lnTo>
                  <a:lnTo>
                    <a:pt x="696" y="31"/>
                  </a:lnTo>
                  <a:lnTo>
                    <a:pt x="701" y="33"/>
                  </a:lnTo>
                  <a:lnTo>
                    <a:pt x="712" y="38"/>
                  </a:lnTo>
                  <a:lnTo>
                    <a:pt x="727" y="38"/>
                  </a:lnTo>
                  <a:lnTo>
                    <a:pt x="733" y="39"/>
                  </a:lnTo>
                  <a:lnTo>
                    <a:pt x="737" y="35"/>
                  </a:lnTo>
                  <a:lnTo>
                    <a:pt x="742" y="33"/>
                  </a:lnTo>
                  <a:lnTo>
                    <a:pt x="750" y="31"/>
                  </a:lnTo>
                  <a:lnTo>
                    <a:pt x="753" y="33"/>
                  </a:lnTo>
                  <a:lnTo>
                    <a:pt x="757" y="39"/>
                  </a:lnTo>
                  <a:lnTo>
                    <a:pt x="757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7" y="46"/>
                  </a:lnTo>
                  <a:lnTo>
                    <a:pt x="771" y="43"/>
                  </a:lnTo>
                  <a:lnTo>
                    <a:pt x="781" y="42"/>
                  </a:lnTo>
                  <a:lnTo>
                    <a:pt x="778" y="29"/>
                  </a:lnTo>
                  <a:lnTo>
                    <a:pt x="778" y="26"/>
                  </a:lnTo>
                  <a:lnTo>
                    <a:pt x="781" y="18"/>
                  </a:lnTo>
                  <a:lnTo>
                    <a:pt x="781" y="16"/>
                  </a:lnTo>
                  <a:lnTo>
                    <a:pt x="783" y="9"/>
                  </a:lnTo>
                  <a:lnTo>
                    <a:pt x="787" y="4"/>
                  </a:lnTo>
                  <a:lnTo>
                    <a:pt x="790" y="1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800" y="1"/>
                  </a:lnTo>
                  <a:lnTo>
                    <a:pt x="811" y="8"/>
                  </a:lnTo>
                  <a:lnTo>
                    <a:pt x="819" y="8"/>
                  </a:lnTo>
                  <a:lnTo>
                    <a:pt x="821" y="8"/>
                  </a:lnTo>
                  <a:lnTo>
                    <a:pt x="831" y="9"/>
                  </a:lnTo>
                  <a:lnTo>
                    <a:pt x="841" y="16"/>
                  </a:lnTo>
                  <a:lnTo>
                    <a:pt x="848" y="16"/>
                  </a:lnTo>
                  <a:lnTo>
                    <a:pt x="860" y="26"/>
                  </a:lnTo>
                  <a:lnTo>
                    <a:pt x="862" y="29"/>
                  </a:lnTo>
                  <a:lnTo>
                    <a:pt x="865" y="31"/>
                  </a:lnTo>
                  <a:lnTo>
                    <a:pt x="869" y="35"/>
                  </a:lnTo>
                  <a:lnTo>
                    <a:pt x="874" y="38"/>
                  </a:lnTo>
                  <a:lnTo>
                    <a:pt x="877" y="38"/>
                  </a:lnTo>
                  <a:lnTo>
                    <a:pt x="901" y="31"/>
                  </a:lnTo>
                  <a:lnTo>
                    <a:pt x="906" y="33"/>
                  </a:lnTo>
                  <a:lnTo>
                    <a:pt x="907" y="33"/>
                  </a:lnTo>
                  <a:lnTo>
                    <a:pt x="910" y="35"/>
                  </a:lnTo>
                  <a:lnTo>
                    <a:pt x="914" y="35"/>
                  </a:lnTo>
                  <a:lnTo>
                    <a:pt x="914" y="38"/>
                  </a:lnTo>
                  <a:lnTo>
                    <a:pt x="915" y="46"/>
                  </a:lnTo>
                  <a:lnTo>
                    <a:pt x="918" y="50"/>
                  </a:lnTo>
                  <a:lnTo>
                    <a:pt x="924" y="50"/>
                  </a:lnTo>
                  <a:lnTo>
                    <a:pt x="931" y="46"/>
                  </a:lnTo>
                  <a:lnTo>
                    <a:pt x="935" y="46"/>
                  </a:lnTo>
                  <a:lnTo>
                    <a:pt x="947" y="46"/>
                  </a:lnTo>
                  <a:lnTo>
                    <a:pt x="951" y="48"/>
                  </a:lnTo>
                  <a:lnTo>
                    <a:pt x="959" y="55"/>
                  </a:lnTo>
                  <a:lnTo>
                    <a:pt x="965" y="58"/>
                  </a:lnTo>
                  <a:lnTo>
                    <a:pt x="969" y="59"/>
                  </a:lnTo>
                  <a:lnTo>
                    <a:pt x="972" y="58"/>
                  </a:lnTo>
                  <a:lnTo>
                    <a:pt x="981" y="55"/>
                  </a:lnTo>
                  <a:lnTo>
                    <a:pt x="982" y="58"/>
                  </a:lnTo>
                  <a:lnTo>
                    <a:pt x="986" y="58"/>
                  </a:lnTo>
                  <a:lnTo>
                    <a:pt x="995" y="52"/>
                  </a:lnTo>
                  <a:lnTo>
                    <a:pt x="998" y="52"/>
                  </a:lnTo>
                  <a:lnTo>
                    <a:pt x="1005" y="43"/>
                  </a:lnTo>
                  <a:lnTo>
                    <a:pt x="1010" y="43"/>
                  </a:lnTo>
                  <a:lnTo>
                    <a:pt x="1019" y="48"/>
                  </a:lnTo>
                  <a:lnTo>
                    <a:pt x="1023" y="48"/>
                  </a:lnTo>
                  <a:lnTo>
                    <a:pt x="1027" y="46"/>
                  </a:lnTo>
                  <a:lnTo>
                    <a:pt x="1036" y="48"/>
                  </a:lnTo>
                  <a:lnTo>
                    <a:pt x="1040" y="48"/>
                  </a:lnTo>
                  <a:lnTo>
                    <a:pt x="1048" y="50"/>
                  </a:lnTo>
                  <a:lnTo>
                    <a:pt x="1051" y="50"/>
                  </a:lnTo>
                  <a:lnTo>
                    <a:pt x="1058" y="48"/>
                  </a:lnTo>
                  <a:lnTo>
                    <a:pt x="1063" y="50"/>
                  </a:lnTo>
                  <a:lnTo>
                    <a:pt x="1067" y="55"/>
                  </a:lnTo>
                  <a:lnTo>
                    <a:pt x="1068" y="55"/>
                  </a:lnTo>
                  <a:lnTo>
                    <a:pt x="1071" y="63"/>
                  </a:lnTo>
                  <a:lnTo>
                    <a:pt x="1077" y="67"/>
                  </a:lnTo>
                  <a:lnTo>
                    <a:pt x="1080" y="67"/>
                  </a:lnTo>
                  <a:lnTo>
                    <a:pt x="1085" y="70"/>
                  </a:lnTo>
                  <a:lnTo>
                    <a:pt x="1089" y="72"/>
                  </a:lnTo>
                  <a:lnTo>
                    <a:pt x="1097" y="76"/>
                  </a:lnTo>
                  <a:lnTo>
                    <a:pt x="1109" y="80"/>
                  </a:lnTo>
                  <a:lnTo>
                    <a:pt x="1126" y="80"/>
                  </a:lnTo>
                  <a:lnTo>
                    <a:pt x="1143" y="89"/>
                  </a:lnTo>
                  <a:lnTo>
                    <a:pt x="1147" y="89"/>
                  </a:lnTo>
                  <a:lnTo>
                    <a:pt x="1152" y="87"/>
                  </a:lnTo>
                  <a:lnTo>
                    <a:pt x="1159" y="87"/>
                  </a:lnTo>
                  <a:lnTo>
                    <a:pt x="1163" y="93"/>
                  </a:lnTo>
                  <a:lnTo>
                    <a:pt x="1164" y="93"/>
                  </a:lnTo>
                  <a:lnTo>
                    <a:pt x="1169" y="91"/>
                  </a:lnTo>
                  <a:lnTo>
                    <a:pt x="1172" y="91"/>
                  </a:lnTo>
                  <a:lnTo>
                    <a:pt x="1180" y="91"/>
                  </a:lnTo>
                  <a:lnTo>
                    <a:pt x="1183" y="93"/>
                  </a:lnTo>
                  <a:lnTo>
                    <a:pt x="1196" y="101"/>
                  </a:lnTo>
                  <a:lnTo>
                    <a:pt x="1200" y="110"/>
                  </a:lnTo>
                  <a:lnTo>
                    <a:pt x="1201" y="113"/>
                  </a:lnTo>
                  <a:lnTo>
                    <a:pt x="1204" y="120"/>
                  </a:lnTo>
                  <a:lnTo>
                    <a:pt x="1210" y="121"/>
                  </a:lnTo>
                  <a:lnTo>
                    <a:pt x="1210" y="124"/>
                  </a:lnTo>
                  <a:lnTo>
                    <a:pt x="1210" y="125"/>
                  </a:lnTo>
                  <a:lnTo>
                    <a:pt x="1208" y="138"/>
                  </a:lnTo>
                  <a:lnTo>
                    <a:pt x="1210" y="141"/>
                  </a:lnTo>
                  <a:lnTo>
                    <a:pt x="1217" y="141"/>
                  </a:lnTo>
                  <a:lnTo>
                    <a:pt x="1222" y="141"/>
                  </a:lnTo>
                  <a:lnTo>
                    <a:pt x="1225" y="142"/>
                  </a:lnTo>
                  <a:lnTo>
                    <a:pt x="1228" y="145"/>
                  </a:lnTo>
                  <a:lnTo>
                    <a:pt x="1229" y="145"/>
                  </a:lnTo>
                  <a:lnTo>
                    <a:pt x="1232" y="145"/>
                  </a:lnTo>
                  <a:lnTo>
                    <a:pt x="1238" y="142"/>
                  </a:lnTo>
                  <a:lnTo>
                    <a:pt x="1246" y="128"/>
                  </a:lnTo>
                  <a:lnTo>
                    <a:pt x="1249" y="125"/>
                  </a:lnTo>
                  <a:lnTo>
                    <a:pt x="1251" y="124"/>
                  </a:lnTo>
                  <a:lnTo>
                    <a:pt x="1254" y="124"/>
                  </a:lnTo>
                  <a:lnTo>
                    <a:pt x="1258" y="124"/>
                  </a:lnTo>
                  <a:lnTo>
                    <a:pt x="1259" y="128"/>
                  </a:lnTo>
                  <a:lnTo>
                    <a:pt x="1266" y="130"/>
                  </a:lnTo>
                  <a:lnTo>
                    <a:pt x="1271" y="132"/>
                  </a:lnTo>
                  <a:lnTo>
                    <a:pt x="1275" y="130"/>
                  </a:lnTo>
                  <a:lnTo>
                    <a:pt x="1279" y="125"/>
                  </a:lnTo>
                  <a:lnTo>
                    <a:pt x="1287" y="128"/>
                  </a:lnTo>
                  <a:lnTo>
                    <a:pt x="1292" y="130"/>
                  </a:lnTo>
                  <a:lnTo>
                    <a:pt x="1295" y="132"/>
                  </a:lnTo>
                  <a:lnTo>
                    <a:pt x="1296" y="137"/>
                  </a:lnTo>
                  <a:lnTo>
                    <a:pt x="1299" y="138"/>
                  </a:lnTo>
                  <a:lnTo>
                    <a:pt x="1303" y="141"/>
                  </a:lnTo>
                  <a:lnTo>
                    <a:pt x="1307" y="137"/>
                  </a:lnTo>
                  <a:lnTo>
                    <a:pt x="1309" y="137"/>
                  </a:lnTo>
                  <a:lnTo>
                    <a:pt x="1316" y="141"/>
                  </a:lnTo>
                  <a:lnTo>
                    <a:pt x="1320" y="138"/>
                  </a:lnTo>
                  <a:lnTo>
                    <a:pt x="1326" y="141"/>
                  </a:lnTo>
                  <a:lnTo>
                    <a:pt x="1329" y="137"/>
                  </a:lnTo>
                  <a:lnTo>
                    <a:pt x="1330" y="137"/>
                  </a:lnTo>
                  <a:lnTo>
                    <a:pt x="1330" y="130"/>
                  </a:lnTo>
                  <a:lnTo>
                    <a:pt x="1333" y="128"/>
                  </a:lnTo>
                  <a:lnTo>
                    <a:pt x="1337" y="128"/>
                  </a:lnTo>
                  <a:lnTo>
                    <a:pt x="1341" y="125"/>
                  </a:lnTo>
                  <a:lnTo>
                    <a:pt x="1348" y="130"/>
                  </a:lnTo>
                  <a:lnTo>
                    <a:pt x="1348" y="132"/>
                  </a:lnTo>
                  <a:lnTo>
                    <a:pt x="1353" y="137"/>
                  </a:lnTo>
                  <a:lnTo>
                    <a:pt x="1354" y="141"/>
                  </a:lnTo>
                  <a:lnTo>
                    <a:pt x="1361" y="141"/>
                  </a:lnTo>
                  <a:lnTo>
                    <a:pt x="1365" y="141"/>
                  </a:lnTo>
                  <a:lnTo>
                    <a:pt x="1367" y="137"/>
                  </a:lnTo>
                  <a:lnTo>
                    <a:pt x="1371" y="137"/>
                  </a:lnTo>
                  <a:lnTo>
                    <a:pt x="1375" y="134"/>
                  </a:lnTo>
                  <a:lnTo>
                    <a:pt x="1384" y="138"/>
                  </a:lnTo>
                  <a:lnTo>
                    <a:pt x="1386" y="141"/>
                  </a:lnTo>
                  <a:lnTo>
                    <a:pt x="1386" y="142"/>
                  </a:lnTo>
                  <a:lnTo>
                    <a:pt x="1388" y="142"/>
                  </a:lnTo>
                  <a:lnTo>
                    <a:pt x="1392" y="141"/>
                  </a:lnTo>
                  <a:lnTo>
                    <a:pt x="1396" y="142"/>
                  </a:lnTo>
                  <a:lnTo>
                    <a:pt x="1403" y="142"/>
                  </a:lnTo>
                  <a:lnTo>
                    <a:pt x="1411" y="141"/>
                  </a:lnTo>
                  <a:lnTo>
                    <a:pt x="1415" y="137"/>
                  </a:lnTo>
                  <a:lnTo>
                    <a:pt x="1420" y="138"/>
                  </a:lnTo>
                  <a:lnTo>
                    <a:pt x="1425" y="138"/>
                  </a:lnTo>
                  <a:lnTo>
                    <a:pt x="1428" y="138"/>
                  </a:lnTo>
                  <a:lnTo>
                    <a:pt x="1432" y="132"/>
                  </a:lnTo>
                  <a:lnTo>
                    <a:pt x="1436" y="132"/>
                  </a:lnTo>
                  <a:lnTo>
                    <a:pt x="1440" y="134"/>
                  </a:lnTo>
                  <a:lnTo>
                    <a:pt x="1446" y="128"/>
                  </a:lnTo>
                  <a:lnTo>
                    <a:pt x="1446" y="125"/>
                  </a:lnTo>
                  <a:lnTo>
                    <a:pt x="1453" y="128"/>
                  </a:lnTo>
                  <a:lnTo>
                    <a:pt x="1457" y="128"/>
                  </a:lnTo>
                  <a:lnTo>
                    <a:pt x="1460" y="134"/>
                  </a:lnTo>
                  <a:lnTo>
                    <a:pt x="1461" y="134"/>
                  </a:lnTo>
                  <a:lnTo>
                    <a:pt x="1464" y="134"/>
                  </a:lnTo>
                  <a:lnTo>
                    <a:pt x="1466" y="132"/>
                  </a:lnTo>
                  <a:lnTo>
                    <a:pt x="1464" y="128"/>
                  </a:lnTo>
                  <a:lnTo>
                    <a:pt x="1464" y="125"/>
                  </a:lnTo>
                  <a:lnTo>
                    <a:pt x="1466" y="124"/>
                  </a:lnTo>
                  <a:lnTo>
                    <a:pt x="1473" y="128"/>
                  </a:lnTo>
                  <a:lnTo>
                    <a:pt x="1473" y="130"/>
                  </a:lnTo>
                  <a:lnTo>
                    <a:pt x="1474" y="134"/>
                  </a:lnTo>
                  <a:lnTo>
                    <a:pt x="1473" y="141"/>
                  </a:lnTo>
                  <a:lnTo>
                    <a:pt x="1470" y="142"/>
                  </a:lnTo>
                  <a:lnTo>
                    <a:pt x="1470" y="145"/>
                  </a:lnTo>
                  <a:lnTo>
                    <a:pt x="1477" y="151"/>
                  </a:lnTo>
                  <a:lnTo>
                    <a:pt x="1483" y="151"/>
                  </a:lnTo>
                  <a:lnTo>
                    <a:pt x="1487" y="154"/>
                  </a:lnTo>
                  <a:lnTo>
                    <a:pt x="1494" y="158"/>
                  </a:lnTo>
                  <a:lnTo>
                    <a:pt x="1494" y="159"/>
                  </a:lnTo>
                  <a:lnTo>
                    <a:pt x="1491" y="159"/>
                  </a:lnTo>
                  <a:lnTo>
                    <a:pt x="1491" y="162"/>
                  </a:lnTo>
                  <a:lnTo>
                    <a:pt x="1490" y="166"/>
                  </a:lnTo>
                  <a:lnTo>
                    <a:pt x="1490" y="169"/>
                  </a:lnTo>
                  <a:lnTo>
                    <a:pt x="1490" y="175"/>
                  </a:lnTo>
                  <a:lnTo>
                    <a:pt x="1494" y="175"/>
                  </a:lnTo>
                  <a:lnTo>
                    <a:pt x="1498" y="179"/>
                  </a:lnTo>
                  <a:lnTo>
                    <a:pt x="1500" y="178"/>
                  </a:lnTo>
                  <a:lnTo>
                    <a:pt x="1502" y="179"/>
                  </a:lnTo>
                  <a:lnTo>
                    <a:pt x="1504" y="182"/>
                  </a:lnTo>
                  <a:lnTo>
                    <a:pt x="1508" y="182"/>
                  </a:lnTo>
                  <a:lnTo>
                    <a:pt x="1515" y="179"/>
                  </a:lnTo>
                  <a:lnTo>
                    <a:pt x="1518" y="182"/>
                  </a:lnTo>
                  <a:lnTo>
                    <a:pt x="1519" y="183"/>
                  </a:lnTo>
                  <a:lnTo>
                    <a:pt x="1522" y="183"/>
                  </a:lnTo>
                  <a:lnTo>
                    <a:pt x="1522" y="186"/>
                  </a:lnTo>
                  <a:lnTo>
                    <a:pt x="1524" y="188"/>
                  </a:lnTo>
                  <a:lnTo>
                    <a:pt x="1527" y="188"/>
                  </a:lnTo>
                  <a:lnTo>
                    <a:pt x="1528" y="190"/>
                  </a:lnTo>
                  <a:lnTo>
                    <a:pt x="1532" y="190"/>
                  </a:lnTo>
                  <a:lnTo>
                    <a:pt x="1536" y="192"/>
                  </a:lnTo>
                  <a:lnTo>
                    <a:pt x="1541" y="190"/>
                  </a:lnTo>
                  <a:lnTo>
                    <a:pt x="1545" y="190"/>
                  </a:lnTo>
                  <a:lnTo>
                    <a:pt x="1548" y="192"/>
                  </a:lnTo>
                  <a:lnTo>
                    <a:pt x="1549" y="195"/>
                  </a:lnTo>
                  <a:lnTo>
                    <a:pt x="1545" y="200"/>
                  </a:lnTo>
                  <a:lnTo>
                    <a:pt x="1548" y="203"/>
                  </a:lnTo>
                  <a:lnTo>
                    <a:pt x="1552" y="205"/>
                  </a:lnTo>
                  <a:lnTo>
                    <a:pt x="1553" y="209"/>
                  </a:lnTo>
                  <a:lnTo>
                    <a:pt x="1556" y="207"/>
                  </a:lnTo>
                  <a:lnTo>
                    <a:pt x="1556" y="209"/>
                  </a:lnTo>
                  <a:lnTo>
                    <a:pt x="1558" y="212"/>
                  </a:lnTo>
                  <a:lnTo>
                    <a:pt x="1565" y="212"/>
                  </a:lnTo>
                  <a:lnTo>
                    <a:pt x="1562" y="213"/>
                  </a:lnTo>
                  <a:lnTo>
                    <a:pt x="1565" y="216"/>
                  </a:lnTo>
                  <a:lnTo>
                    <a:pt x="1572" y="227"/>
                  </a:lnTo>
                  <a:lnTo>
                    <a:pt x="1572" y="231"/>
                  </a:lnTo>
                  <a:lnTo>
                    <a:pt x="1572" y="233"/>
                  </a:lnTo>
                  <a:lnTo>
                    <a:pt x="1573" y="236"/>
                  </a:lnTo>
                  <a:lnTo>
                    <a:pt x="1576" y="236"/>
                  </a:lnTo>
                  <a:lnTo>
                    <a:pt x="1573" y="240"/>
                  </a:lnTo>
                  <a:lnTo>
                    <a:pt x="1576" y="241"/>
                  </a:lnTo>
                  <a:lnTo>
                    <a:pt x="1580" y="250"/>
                  </a:lnTo>
                  <a:lnTo>
                    <a:pt x="1580" y="257"/>
                  </a:lnTo>
                  <a:lnTo>
                    <a:pt x="1582" y="261"/>
                  </a:lnTo>
                  <a:lnTo>
                    <a:pt x="1582" y="265"/>
                  </a:lnTo>
                  <a:lnTo>
                    <a:pt x="1580" y="270"/>
                  </a:lnTo>
                  <a:lnTo>
                    <a:pt x="1577" y="267"/>
                  </a:lnTo>
                  <a:lnTo>
                    <a:pt x="1577" y="271"/>
                  </a:lnTo>
                  <a:lnTo>
                    <a:pt x="1577" y="274"/>
                  </a:lnTo>
                  <a:lnTo>
                    <a:pt x="1585" y="274"/>
                  </a:lnTo>
                  <a:lnTo>
                    <a:pt x="1590" y="278"/>
                  </a:lnTo>
                  <a:lnTo>
                    <a:pt x="1590" y="280"/>
                  </a:lnTo>
                  <a:lnTo>
                    <a:pt x="1593" y="282"/>
                  </a:lnTo>
                  <a:lnTo>
                    <a:pt x="1590" y="285"/>
                  </a:lnTo>
                  <a:lnTo>
                    <a:pt x="1589" y="282"/>
                  </a:lnTo>
                  <a:lnTo>
                    <a:pt x="1582" y="285"/>
                  </a:lnTo>
                  <a:lnTo>
                    <a:pt x="1582" y="287"/>
                  </a:lnTo>
                  <a:lnTo>
                    <a:pt x="1585" y="287"/>
                  </a:lnTo>
                  <a:lnTo>
                    <a:pt x="1586" y="287"/>
                  </a:lnTo>
                  <a:lnTo>
                    <a:pt x="1589" y="287"/>
                  </a:lnTo>
                  <a:lnTo>
                    <a:pt x="1589" y="289"/>
                  </a:lnTo>
                  <a:lnTo>
                    <a:pt x="1589" y="291"/>
                  </a:lnTo>
                  <a:lnTo>
                    <a:pt x="1590" y="291"/>
                  </a:lnTo>
                  <a:lnTo>
                    <a:pt x="1593" y="294"/>
                  </a:lnTo>
                  <a:lnTo>
                    <a:pt x="1594" y="294"/>
                  </a:lnTo>
                  <a:lnTo>
                    <a:pt x="1594" y="298"/>
                  </a:lnTo>
                  <a:lnTo>
                    <a:pt x="1599" y="298"/>
                  </a:lnTo>
                  <a:lnTo>
                    <a:pt x="1597" y="299"/>
                  </a:lnTo>
                  <a:lnTo>
                    <a:pt x="1599" y="302"/>
                  </a:lnTo>
                  <a:lnTo>
                    <a:pt x="1597" y="302"/>
                  </a:lnTo>
                  <a:lnTo>
                    <a:pt x="1594" y="299"/>
                  </a:lnTo>
                  <a:lnTo>
                    <a:pt x="1593" y="299"/>
                  </a:lnTo>
                  <a:lnTo>
                    <a:pt x="1590" y="302"/>
                  </a:lnTo>
                  <a:lnTo>
                    <a:pt x="1589" y="304"/>
                  </a:lnTo>
                  <a:lnTo>
                    <a:pt x="1589" y="306"/>
                  </a:lnTo>
                  <a:lnTo>
                    <a:pt x="1589" y="311"/>
                  </a:lnTo>
                  <a:lnTo>
                    <a:pt x="1589" y="312"/>
                  </a:lnTo>
                  <a:lnTo>
                    <a:pt x="1589" y="315"/>
                  </a:lnTo>
                  <a:lnTo>
                    <a:pt x="1585" y="312"/>
                  </a:lnTo>
                  <a:lnTo>
                    <a:pt x="1585" y="316"/>
                  </a:lnTo>
                  <a:lnTo>
                    <a:pt x="1582" y="319"/>
                  </a:lnTo>
                  <a:lnTo>
                    <a:pt x="1585" y="323"/>
                  </a:lnTo>
                  <a:lnTo>
                    <a:pt x="1582" y="323"/>
                  </a:lnTo>
                  <a:lnTo>
                    <a:pt x="1580" y="325"/>
                  </a:lnTo>
                  <a:lnTo>
                    <a:pt x="1582" y="328"/>
                  </a:lnTo>
                  <a:lnTo>
                    <a:pt x="1589" y="332"/>
                  </a:lnTo>
                  <a:lnTo>
                    <a:pt x="1586" y="333"/>
                  </a:lnTo>
                  <a:lnTo>
                    <a:pt x="1589" y="338"/>
                  </a:lnTo>
                  <a:lnTo>
                    <a:pt x="1586" y="343"/>
                  </a:lnTo>
                  <a:lnTo>
                    <a:pt x="1589" y="345"/>
                  </a:lnTo>
                  <a:lnTo>
                    <a:pt x="1589" y="347"/>
                  </a:lnTo>
                  <a:lnTo>
                    <a:pt x="1585" y="352"/>
                  </a:lnTo>
                  <a:lnTo>
                    <a:pt x="1582" y="356"/>
                  </a:lnTo>
                  <a:lnTo>
                    <a:pt x="1585" y="357"/>
                  </a:lnTo>
                  <a:lnTo>
                    <a:pt x="1585" y="360"/>
                  </a:lnTo>
                  <a:lnTo>
                    <a:pt x="1585" y="362"/>
                  </a:lnTo>
                  <a:lnTo>
                    <a:pt x="1586" y="362"/>
                  </a:lnTo>
                  <a:lnTo>
                    <a:pt x="1586" y="364"/>
                  </a:lnTo>
                  <a:lnTo>
                    <a:pt x="1585" y="366"/>
                  </a:lnTo>
                  <a:lnTo>
                    <a:pt x="1589" y="369"/>
                  </a:lnTo>
                  <a:lnTo>
                    <a:pt x="1589" y="370"/>
                  </a:lnTo>
                  <a:lnTo>
                    <a:pt x="1593" y="373"/>
                  </a:lnTo>
                  <a:lnTo>
                    <a:pt x="1593" y="374"/>
                  </a:lnTo>
                  <a:lnTo>
                    <a:pt x="1594" y="374"/>
                  </a:lnTo>
                  <a:lnTo>
                    <a:pt x="1594" y="377"/>
                  </a:lnTo>
                  <a:lnTo>
                    <a:pt x="1594" y="379"/>
                  </a:lnTo>
                  <a:lnTo>
                    <a:pt x="1597" y="379"/>
                  </a:lnTo>
                  <a:lnTo>
                    <a:pt x="1599" y="381"/>
                  </a:lnTo>
                  <a:lnTo>
                    <a:pt x="1601" y="381"/>
                  </a:lnTo>
                  <a:lnTo>
                    <a:pt x="1601" y="383"/>
                  </a:lnTo>
                  <a:lnTo>
                    <a:pt x="1603" y="383"/>
                  </a:lnTo>
                  <a:lnTo>
                    <a:pt x="1603" y="386"/>
                  </a:lnTo>
                  <a:lnTo>
                    <a:pt x="1606" y="387"/>
                  </a:lnTo>
                  <a:lnTo>
                    <a:pt x="1603" y="391"/>
                  </a:lnTo>
                  <a:lnTo>
                    <a:pt x="1603" y="394"/>
                  </a:lnTo>
                  <a:lnTo>
                    <a:pt x="1606" y="398"/>
                  </a:lnTo>
                  <a:lnTo>
                    <a:pt x="1603" y="398"/>
                  </a:lnTo>
                  <a:lnTo>
                    <a:pt x="1599" y="397"/>
                  </a:lnTo>
                  <a:lnTo>
                    <a:pt x="1599" y="398"/>
                  </a:lnTo>
                  <a:lnTo>
                    <a:pt x="1599" y="401"/>
                  </a:lnTo>
                  <a:lnTo>
                    <a:pt x="1599" y="403"/>
                  </a:lnTo>
                  <a:lnTo>
                    <a:pt x="1597" y="405"/>
                  </a:lnTo>
                  <a:lnTo>
                    <a:pt x="1601" y="407"/>
                  </a:lnTo>
                  <a:lnTo>
                    <a:pt x="1599" y="410"/>
                  </a:lnTo>
                  <a:lnTo>
                    <a:pt x="1599" y="411"/>
                  </a:lnTo>
                  <a:lnTo>
                    <a:pt x="1601" y="415"/>
                  </a:lnTo>
                  <a:lnTo>
                    <a:pt x="1601" y="420"/>
                  </a:lnTo>
                  <a:lnTo>
                    <a:pt x="1601" y="422"/>
                  </a:lnTo>
                  <a:lnTo>
                    <a:pt x="1601" y="424"/>
                  </a:lnTo>
                  <a:lnTo>
                    <a:pt x="1597" y="427"/>
                  </a:lnTo>
                  <a:lnTo>
                    <a:pt x="1593" y="428"/>
                  </a:lnTo>
                  <a:lnTo>
                    <a:pt x="1590" y="428"/>
                  </a:lnTo>
                  <a:lnTo>
                    <a:pt x="1590" y="431"/>
                  </a:lnTo>
                  <a:lnTo>
                    <a:pt x="1593" y="432"/>
                  </a:lnTo>
                  <a:lnTo>
                    <a:pt x="1589" y="431"/>
                  </a:lnTo>
                  <a:lnTo>
                    <a:pt x="1586" y="431"/>
                  </a:lnTo>
                  <a:lnTo>
                    <a:pt x="1590" y="432"/>
                  </a:lnTo>
                  <a:lnTo>
                    <a:pt x="1589" y="435"/>
                  </a:lnTo>
                  <a:lnTo>
                    <a:pt x="1586" y="435"/>
                  </a:lnTo>
                  <a:lnTo>
                    <a:pt x="1589" y="437"/>
                  </a:lnTo>
                  <a:lnTo>
                    <a:pt x="1589" y="441"/>
                  </a:lnTo>
                  <a:lnTo>
                    <a:pt x="1590" y="444"/>
                  </a:lnTo>
                  <a:lnTo>
                    <a:pt x="1593" y="448"/>
                  </a:lnTo>
                  <a:lnTo>
                    <a:pt x="1597" y="444"/>
                  </a:lnTo>
                  <a:lnTo>
                    <a:pt x="1597" y="449"/>
                  </a:lnTo>
                  <a:lnTo>
                    <a:pt x="1599" y="452"/>
                  </a:lnTo>
                  <a:lnTo>
                    <a:pt x="1601" y="455"/>
                  </a:lnTo>
                  <a:lnTo>
                    <a:pt x="1603" y="456"/>
                  </a:lnTo>
                  <a:lnTo>
                    <a:pt x="1603" y="459"/>
                  </a:lnTo>
                  <a:lnTo>
                    <a:pt x="1606" y="459"/>
                  </a:lnTo>
                  <a:lnTo>
                    <a:pt x="1610" y="461"/>
                  </a:lnTo>
                  <a:lnTo>
                    <a:pt x="1610" y="459"/>
                  </a:lnTo>
                  <a:lnTo>
                    <a:pt x="1614" y="456"/>
                  </a:lnTo>
                  <a:lnTo>
                    <a:pt x="1614" y="459"/>
                  </a:lnTo>
                  <a:lnTo>
                    <a:pt x="1616" y="459"/>
                  </a:lnTo>
                  <a:lnTo>
                    <a:pt x="1616" y="461"/>
                  </a:lnTo>
                  <a:lnTo>
                    <a:pt x="1618" y="463"/>
                  </a:lnTo>
                  <a:lnTo>
                    <a:pt x="1616" y="463"/>
                  </a:lnTo>
                  <a:lnTo>
                    <a:pt x="1611" y="463"/>
                  </a:lnTo>
                  <a:lnTo>
                    <a:pt x="1614" y="468"/>
                  </a:lnTo>
                  <a:lnTo>
                    <a:pt x="1616" y="465"/>
                  </a:lnTo>
                  <a:lnTo>
                    <a:pt x="1618" y="468"/>
                  </a:lnTo>
                  <a:lnTo>
                    <a:pt x="1618" y="469"/>
                  </a:lnTo>
                  <a:lnTo>
                    <a:pt x="1620" y="469"/>
                  </a:lnTo>
                  <a:lnTo>
                    <a:pt x="1620" y="472"/>
                  </a:lnTo>
                  <a:lnTo>
                    <a:pt x="1616" y="472"/>
                  </a:lnTo>
                  <a:lnTo>
                    <a:pt x="1616" y="473"/>
                  </a:lnTo>
                  <a:lnTo>
                    <a:pt x="1618" y="473"/>
                  </a:lnTo>
                  <a:lnTo>
                    <a:pt x="1623" y="476"/>
                  </a:lnTo>
                  <a:lnTo>
                    <a:pt x="1623" y="478"/>
                  </a:lnTo>
                  <a:lnTo>
                    <a:pt x="1620" y="480"/>
                  </a:lnTo>
                  <a:lnTo>
                    <a:pt x="1620" y="482"/>
                  </a:lnTo>
                  <a:lnTo>
                    <a:pt x="1623" y="482"/>
                  </a:lnTo>
                  <a:lnTo>
                    <a:pt x="1624" y="485"/>
                  </a:lnTo>
                  <a:lnTo>
                    <a:pt x="1624" y="486"/>
                  </a:lnTo>
                  <a:lnTo>
                    <a:pt x="1627" y="486"/>
                  </a:lnTo>
                  <a:lnTo>
                    <a:pt x="1624" y="489"/>
                  </a:lnTo>
                  <a:lnTo>
                    <a:pt x="1623" y="489"/>
                  </a:lnTo>
                  <a:lnTo>
                    <a:pt x="1624" y="489"/>
                  </a:lnTo>
                  <a:lnTo>
                    <a:pt x="1623" y="490"/>
                  </a:lnTo>
                  <a:lnTo>
                    <a:pt x="1624" y="490"/>
                  </a:lnTo>
                  <a:lnTo>
                    <a:pt x="1627" y="490"/>
                  </a:lnTo>
                  <a:lnTo>
                    <a:pt x="1630" y="490"/>
                  </a:lnTo>
                  <a:lnTo>
                    <a:pt x="1630" y="493"/>
                  </a:lnTo>
                  <a:lnTo>
                    <a:pt x="1631" y="493"/>
                  </a:lnTo>
                  <a:lnTo>
                    <a:pt x="1631" y="497"/>
                  </a:lnTo>
                  <a:lnTo>
                    <a:pt x="1634" y="499"/>
                  </a:lnTo>
                  <a:lnTo>
                    <a:pt x="1635" y="502"/>
                  </a:lnTo>
                  <a:lnTo>
                    <a:pt x="1640" y="503"/>
                  </a:lnTo>
                  <a:lnTo>
                    <a:pt x="1640" y="506"/>
                  </a:lnTo>
                  <a:lnTo>
                    <a:pt x="1643" y="506"/>
                  </a:lnTo>
                  <a:lnTo>
                    <a:pt x="1640" y="509"/>
                  </a:lnTo>
                  <a:lnTo>
                    <a:pt x="1643" y="510"/>
                  </a:lnTo>
                  <a:lnTo>
                    <a:pt x="1643" y="513"/>
                  </a:lnTo>
                  <a:lnTo>
                    <a:pt x="1644" y="513"/>
                  </a:lnTo>
                  <a:lnTo>
                    <a:pt x="1651" y="514"/>
                  </a:lnTo>
                  <a:lnTo>
                    <a:pt x="1648" y="517"/>
                  </a:lnTo>
                  <a:lnTo>
                    <a:pt x="1651" y="517"/>
                  </a:lnTo>
                  <a:lnTo>
                    <a:pt x="1648" y="519"/>
                  </a:lnTo>
                  <a:lnTo>
                    <a:pt x="1655" y="521"/>
                  </a:lnTo>
                  <a:lnTo>
                    <a:pt x="1655" y="523"/>
                  </a:lnTo>
                  <a:lnTo>
                    <a:pt x="1657" y="521"/>
                  </a:lnTo>
                  <a:lnTo>
                    <a:pt x="1659" y="523"/>
                  </a:lnTo>
                  <a:lnTo>
                    <a:pt x="1661" y="521"/>
                  </a:lnTo>
                  <a:lnTo>
                    <a:pt x="1664" y="523"/>
                  </a:lnTo>
                  <a:lnTo>
                    <a:pt x="1664" y="526"/>
                  </a:lnTo>
                  <a:lnTo>
                    <a:pt x="1669" y="530"/>
                  </a:lnTo>
                  <a:lnTo>
                    <a:pt x="1672" y="530"/>
                  </a:lnTo>
                  <a:lnTo>
                    <a:pt x="1672" y="531"/>
                  </a:lnTo>
                  <a:lnTo>
                    <a:pt x="1674" y="534"/>
                  </a:lnTo>
                  <a:lnTo>
                    <a:pt x="1669" y="536"/>
                  </a:lnTo>
                  <a:lnTo>
                    <a:pt x="1669" y="540"/>
                  </a:lnTo>
                  <a:lnTo>
                    <a:pt x="1669" y="547"/>
                  </a:lnTo>
                  <a:lnTo>
                    <a:pt x="1669" y="551"/>
                  </a:lnTo>
                  <a:lnTo>
                    <a:pt x="1665" y="552"/>
                  </a:lnTo>
                  <a:lnTo>
                    <a:pt x="1668" y="555"/>
                  </a:lnTo>
                  <a:lnTo>
                    <a:pt x="1676" y="561"/>
                  </a:lnTo>
                  <a:lnTo>
                    <a:pt x="1676" y="564"/>
                  </a:lnTo>
                  <a:lnTo>
                    <a:pt x="1681" y="564"/>
                  </a:lnTo>
                  <a:lnTo>
                    <a:pt x="1684" y="567"/>
                  </a:lnTo>
                  <a:lnTo>
                    <a:pt x="1681" y="568"/>
                  </a:lnTo>
                  <a:lnTo>
                    <a:pt x="1684" y="568"/>
                  </a:lnTo>
                  <a:lnTo>
                    <a:pt x="1685" y="571"/>
                  </a:lnTo>
                  <a:lnTo>
                    <a:pt x="1684" y="575"/>
                  </a:lnTo>
                  <a:lnTo>
                    <a:pt x="1685" y="577"/>
                  </a:lnTo>
                  <a:lnTo>
                    <a:pt x="1688" y="579"/>
                  </a:lnTo>
                  <a:lnTo>
                    <a:pt x="1688" y="581"/>
                  </a:lnTo>
                  <a:lnTo>
                    <a:pt x="1688" y="584"/>
                  </a:lnTo>
                  <a:lnTo>
                    <a:pt x="1689" y="585"/>
                  </a:lnTo>
                  <a:lnTo>
                    <a:pt x="1692" y="584"/>
                  </a:lnTo>
                  <a:lnTo>
                    <a:pt x="1693" y="584"/>
                  </a:lnTo>
                  <a:lnTo>
                    <a:pt x="1698" y="588"/>
                  </a:lnTo>
                  <a:lnTo>
                    <a:pt x="1700" y="588"/>
                  </a:lnTo>
                  <a:lnTo>
                    <a:pt x="1700" y="592"/>
                  </a:lnTo>
                  <a:lnTo>
                    <a:pt x="1706" y="592"/>
                  </a:lnTo>
                  <a:lnTo>
                    <a:pt x="1709" y="593"/>
                  </a:lnTo>
                  <a:lnTo>
                    <a:pt x="1713" y="593"/>
                  </a:lnTo>
                  <a:lnTo>
                    <a:pt x="1715" y="596"/>
                  </a:lnTo>
                  <a:lnTo>
                    <a:pt x="1709" y="602"/>
                  </a:lnTo>
                  <a:lnTo>
                    <a:pt x="1706" y="602"/>
                  </a:lnTo>
                  <a:lnTo>
                    <a:pt x="1702" y="609"/>
                  </a:lnTo>
                  <a:lnTo>
                    <a:pt x="1698" y="615"/>
                  </a:lnTo>
                  <a:lnTo>
                    <a:pt x="1698" y="618"/>
                  </a:lnTo>
                  <a:lnTo>
                    <a:pt x="1700" y="620"/>
                  </a:lnTo>
                  <a:lnTo>
                    <a:pt x="1702" y="615"/>
                  </a:lnTo>
                  <a:lnTo>
                    <a:pt x="1705" y="615"/>
                  </a:lnTo>
                  <a:lnTo>
                    <a:pt x="1705" y="618"/>
                  </a:lnTo>
                  <a:lnTo>
                    <a:pt x="1702" y="622"/>
                  </a:lnTo>
                  <a:lnTo>
                    <a:pt x="1698" y="626"/>
                  </a:lnTo>
                  <a:lnTo>
                    <a:pt x="1700" y="629"/>
                  </a:lnTo>
                  <a:lnTo>
                    <a:pt x="1698" y="633"/>
                  </a:lnTo>
                  <a:lnTo>
                    <a:pt x="1700" y="633"/>
                  </a:lnTo>
                  <a:lnTo>
                    <a:pt x="1700" y="635"/>
                  </a:lnTo>
                  <a:lnTo>
                    <a:pt x="1700" y="637"/>
                  </a:lnTo>
                  <a:lnTo>
                    <a:pt x="1698" y="637"/>
                  </a:lnTo>
                  <a:lnTo>
                    <a:pt x="1696" y="639"/>
                  </a:lnTo>
                  <a:lnTo>
                    <a:pt x="1693" y="642"/>
                  </a:lnTo>
                  <a:lnTo>
                    <a:pt x="1693" y="646"/>
                  </a:lnTo>
                  <a:lnTo>
                    <a:pt x="1688" y="647"/>
                  </a:lnTo>
                  <a:lnTo>
                    <a:pt x="1685" y="647"/>
                  </a:lnTo>
                  <a:lnTo>
                    <a:pt x="1688" y="651"/>
                  </a:lnTo>
                  <a:lnTo>
                    <a:pt x="1688" y="656"/>
                  </a:lnTo>
                  <a:lnTo>
                    <a:pt x="1689" y="659"/>
                  </a:lnTo>
                  <a:lnTo>
                    <a:pt x="1688" y="660"/>
                  </a:lnTo>
                  <a:lnTo>
                    <a:pt x="1685" y="664"/>
                  </a:lnTo>
                  <a:lnTo>
                    <a:pt x="1684" y="663"/>
                  </a:lnTo>
                  <a:lnTo>
                    <a:pt x="1681" y="664"/>
                  </a:lnTo>
                  <a:lnTo>
                    <a:pt x="1678" y="664"/>
                  </a:lnTo>
                  <a:lnTo>
                    <a:pt x="1678" y="667"/>
                  </a:lnTo>
                  <a:lnTo>
                    <a:pt x="1678" y="668"/>
                  </a:lnTo>
                  <a:lnTo>
                    <a:pt x="1681" y="673"/>
                  </a:lnTo>
                  <a:lnTo>
                    <a:pt x="1681" y="676"/>
                  </a:lnTo>
                  <a:lnTo>
                    <a:pt x="1678" y="676"/>
                  </a:lnTo>
                  <a:lnTo>
                    <a:pt x="1684" y="678"/>
                  </a:lnTo>
                  <a:lnTo>
                    <a:pt x="1681" y="680"/>
                  </a:lnTo>
                  <a:lnTo>
                    <a:pt x="1678" y="683"/>
                  </a:lnTo>
                  <a:lnTo>
                    <a:pt x="1678" y="684"/>
                  </a:lnTo>
                  <a:lnTo>
                    <a:pt x="1681" y="687"/>
                  </a:lnTo>
                  <a:lnTo>
                    <a:pt x="1678" y="692"/>
                  </a:lnTo>
                  <a:lnTo>
                    <a:pt x="1681" y="692"/>
                  </a:lnTo>
                  <a:lnTo>
                    <a:pt x="1681" y="695"/>
                  </a:lnTo>
                  <a:lnTo>
                    <a:pt x="1684" y="695"/>
                  </a:lnTo>
                  <a:lnTo>
                    <a:pt x="1684" y="697"/>
                  </a:lnTo>
                  <a:lnTo>
                    <a:pt x="1681" y="701"/>
                  </a:lnTo>
                  <a:lnTo>
                    <a:pt x="1684" y="701"/>
                  </a:lnTo>
                  <a:lnTo>
                    <a:pt x="1684" y="704"/>
                  </a:lnTo>
                  <a:lnTo>
                    <a:pt x="1685" y="704"/>
                  </a:lnTo>
                  <a:lnTo>
                    <a:pt x="1692" y="709"/>
                  </a:lnTo>
                  <a:lnTo>
                    <a:pt x="1696" y="709"/>
                  </a:lnTo>
                  <a:lnTo>
                    <a:pt x="1698" y="709"/>
                  </a:lnTo>
                  <a:lnTo>
                    <a:pt x="1702" y="712"/>
                  </a:lnTo>
                  <a:lnTo>
                    <a:pt x="1705" y="712"/>
                  </a:lnTo>
                  <a:lnTo>
                    <a:pt x="1713" y="712"/>
                  </a:lnTo>
                  <a:lnTo>
                    <a:pt x="1713" y="708"/>
                  </a:lnTo>
                  <a:lnTo>
                    <a:pt x="1717" y="708"/>
                  </a:lnTo>
                  <a:lnTo>
                    <a:pt x="1717" y="705"/>
                  </a:lnTo>
                  <a:lnTo>
                    <a:pt x="1719" y="704"/>
                  </a:lnTo>
                  <a:lnTo>
                    <a:pt x="1723" y="704"/>
                  </a:lnTo>
                  <a:lnTo>
                    <a:pt x="1726" y="704"/>
                  </a:lnTo>
                  <a:lnTo>
                    <a:pt x="1727" y="704"/>
                  </a:lnTo>
                  <a:lnTo>
                    <a:pt x="1736" y="704"/>
                  </a:lnTo>
                  <a:lnTo>
                    <a:pt x="1739" y="705"/>
                  </a:lnTo>
                  <a:lnTo>
                    <a:pt x="1743" y="708"/>
                  </a:lnTo>
                  <a:lnTo>
                    <a:pt x="1746" y="704"/>
                  </a:lnTo>
                  <a:lnTo>
                    <a:pt x="1747" y="704"/>
                  </a:lnTo>
                  <a:lnTo>
                    <a:pt x="1747" y="705"/>
                  </a:lnTo>
                  <a:lnTo>
                    <a:pt x="1751" y="705"/>
                  </a:lnTo>
                  <a:lnTo>
                    <a:pt x="1751" y="704"/>
                  </a:lnTo>
                  <a:lnTo>
                    <a:pt x="1754" y="704"/>
                  </a:lnTo>
                  <a:lnTo>
                    <a:pt x="1756" y="708"/>
                  </a:lnTo>
                  <a:lnTo>
                    <a:pt x="1758" y="708"/>
                  </a:lnTo>
                  <a:lnTo>
                    <a:pt x="1760" y="705"/>
                  </a:lnTo>
                  <a:lnTo>
                    <a:pt x="1763" y="705"/>
                  </a:lnTo>
                  <a:lnTo>
                    <a:pt x="1764" y="701"/>
                  </a:lnTo>
                  <a:lnTo>
                    <a:pt x="1767" y="700"/>
                  </a:lnTo>
                  <a:lnTo>
                    <a:pt x="1767" y="697"/>
                  </a:lnTo>
                  <a:lnTo>
                    <a:pt x="1767" y="695"/>
                  </a:lnTo>
                  <a:lnTo>
                    <a:pt x="1768" y="692"/>
                  </a:lnTo>
                  <a:lnTo>
                    <a:pt x="1767" y="695"/>
                  </a:lnTo>
                  <a:lnTo>
                    <a:pt x="1764" y="692"/>
                  </a:lnTo>
                  <a:lnTo>
                    <a:pt x="1767" y="691"/>
                  </a:lnTo>
                  <a:lnTo>
                    <a:pt x="1768" y="691"/>
                  </a:lnTo>
                  <a:lnTo>
                    <a:pt x="1773" y="692"/>
                  </a:lnTo>
                  <a:lnTo>
                    <a:pt x="1777" y="691"/>
                  </a:lnTo>
                  <a:lnTo>
                    <a:pt x="1780" y="691"/>
                  </a:lnTo>
                  <a:lnTo>
                    <a:pt x="1780" y="692"/>
                  </a:lnTo>
                  <a:lnTo>
                    <a:pt x="1777" y="692"/>
                  </a:lnTo>
                  <a:lnTo>
                    <a:pt x="1775" y="700"/>
                  </a:lnTo>
                  <a:lnTo>
                    <a:pt x="1780" y="697"/>
                  </a:lnTo>
                  <a:lnTo>
                    <a:pt x="1781" y="697"/>
                  </a:lnTo>
                  <a:lnTo>
                    <a:pt x="1781" y="701"/>
                  </a:lnTo>
                  <a:lnTo>
                    <a:pt x="1785" y="701"/>
                  </a:lnTo>
                  <a:lnTo>
                    <a:pt x="1785" y="704"/>
                  </a:lnTo>
                  <a:lnTo>
                    <a:pt x="1790" y="704"/>
                  </a:lnTo>
                  <a:lnTo>
                    <a:pt x="1792" y="708"/>
                  </a:lnTo>
                  <a:lnTo>
                    <a:pt x="1797" y="704"/>
                  </a:lnTo>
                  <a:lnTo>
                    <a:pt x="1801" y="704"/>
                  </a:lnTo>
                  <a:lnTo>
                    <a:pt x="1804" y="704"/>
                  </a:lnTo>
                  <a:lnTo>
                    <a:pt x="1805" y="705"/>
                  </a:lnTo>
                  <a:lnTo>
                    <a:pt x="1808" y="705"/>
                  </a:lnTo>
                  <a:lnTo>
                    <a:pt x="1808" y="704"/>
                  </a:lnTo>
                  <a:lnTo>
                    <a:pt x="1809" y="704"/>
                  </a:lnTo>
                  <a:lnTo>
                    <a:pt x="1821" y="701"/>
                  </a:lnTo>
                  <a:lnTo>
                    <a:pt x="1825" y="704"/>
                  </a:lnTo>
                  <a:lnTo>
                    <a:pt x="1826" y="704"/>
                  </a:lnTo>
                  <a:lnTo>
                    <a:pt x="1822" y="700"/>
                  </a:lnTo>
                  <a:lnTo>
                    <a:pt x="1825" y="697"/>
                  </a:lnTo>
                  <a:lnTo>
                    <a:pt x="1829" y="701"/>
                  </a:lnTo>
                  <a:lnTo>
                    <a:pt x="1833" y="697"/>
                  </a:lnTo>
                  <a:lnTo>
                    <a:pt x="1835" y="700"/>
                  </a:lnTo>
                  <a:lnTo>
                    <a:pt x="1838" y="704"/>
                  </a:lnTo>
                  <a:lnTo>
                    <a:pt x="1842" y="704"/>
                  </a:lnTo>
                  <a:lnTo>
                    <a:pt x="1846" y="705"/>
                  </a:lnTo>
                  <a:lnTo>
                    <a:pt x="1848" y="712"/>
                  </a:lnTo>
                  <a:lnTo>
                    <a:pt x="1853" y="709"/>
                  </a:lnTo>
                  <a:lnTo>
                    <a:pt x="1855" y="705"/>
                  </a:lnTo>
                  <a:lnTo>
                    <a:pt x="1857" y="705"/>
                  </a:lnTo>
                  <a:lnTo>
                    <a:pt x="1857" y="709"/>
                  </a:lnTo>
                  <a:lnTo>
                    <a:pt x="1859" y="709"/>
                  </a:lnTo>
                  <a:lnTo>
                    <a:pt x="1863" y="708"/>
                  </a:lnTo>
                  <a:lnTo>
                    <a:pt x="1872" y="705"/>
                  </a:lnTo>
                  <a:lnTo>
                    <a:pt x="1874" y="708"/>
                  </a:lnTo>
                  <a:lnTo>
                    <a:pt x="1876" y="709"/>
                  </a:lnTo>
                  <a:lnTo>
                    <a:pt x="1876" y="705"/>
                  </a:lnTo>
                  <a:lnTo>
                    <a:pt x="1876" y="704"/>
                  </a:lnTo>
                  <a:lnTo>
                    <a:pt x="1876" y="701"/>
                  </a:lnTo>
                  <a:lnTo>
                    <a:pt x="1880" y="704"/>
                  </a:lnTo>
                  <a:lnTo>
                    <a:pt x="1883" y="705"/>
                  </a:lnTo>
                  <a:lnTo>
                    <a:pt x="1880" y="708"/>
                  </a:lnTo>
                  <a:lnTo>
                    <a:pt x="1883" y="708"/>
                  </a:lnTo>
                  <a:lnTo>
                    <a:pt x="1880" y="709"/>
                  </a:lnTo>
                  <a:lnTo>
                    <a:pt x="1883" y="712"/>
                  </a:lnTo>
                  <a:lnTo>
                    <a:pt x="1880" y="712"/>
                  </a:lnTo>
                  <a:lnTo>
                    <a:pt x="1884" y="714"/>
                  </a:lnTo>
                  <a:lnTo>
                    <a:pt x="1887" y="709"/>
                  </a:lnTo>
                  <a:lnTo>
                    <a:pt x="1891" y="708"/>
                  </a:lnTo>
                  <a:lnTo>
                    <a:pt x="1891" y="705"/>
                  </a:lnTo>
                  <a:lnTo>
                    <a:pt x="1896" y="705"/>
                  </a:lnTo>
                  <a:lnTo>
                    <a:pt x="1900" y="701"/>
                  </a:lnTo>
                  <a:lnTo>
                    <a:pt x="1901" y="704"/>
                  </a:lnTo>
                  <a:lnTo>
                    <a:pt x="1904" y="701"/>
                  </a:lnTo>
                  <a:lnTo>
                    <a:pt x="1906" y="704"/>
                  </a:lnTo>
                  <a:lnTo>
                    <a:pt x="1908" y="705"/>
                  </a:lnTo>
                  <a:lnTo>
                    <a:pt x="1911" y="704"/>
                  </a:lnTo>
                  <a:lnTo>
                    <a:pt x="1913" y="708"/>
                  </a:lnTo>
                  <a:lnTo>
                    <a:pt x="1915" y="709"/>
                  </a:lnTo>
                  <a:lnTo>
                    <a:pt x="1915" y="712"/>
                  </a:lnTo>
                  <a:lnTo>
                    <a:pt x="1917" y="717"/>
                  </a:lnTo>
                  <a:lnTo>
                    <a:pt x="1921" y="717"/>
                  </a:lnTo>
                  <a:lnTo>
                    <a:pt x="1921" y="718"/>
                  </a:lnTo>
                  <a:lnTo>
                    <a:pt x="1924" y="718"/>
                  </a:lnTo>
                  <a:lnTo>
                    <a:pt x="1924" y="721"/>
                  </a:lnTo>
                  <a:lnTo>
                    <a:pt x="1925" y="721"/>
                  </a:lnTo>
                  <a:lnTo>
                    <a:pt x="1928" y="722"/>
                  </a:lnTo>
                  <a:lnTo>
                    <a:pt x="1928" y="725"/>
                  </a:lnTo>
                  <a:lnTo>
                    <a:pt x="1930" y="725"/>
                  </a:lnTo>
                  <a:lnTo>
                    <a:pt x="1934" y="725"/>
                  </a:lnTo>
                  <a:lnTo>
                    <a:pt x="1934" y="722"/>
                  </a:lnTo>
                  <a:lnTo>
                    <a:pt x="1937" y="725"/>
                  </a:lnTo>
                  <a:lnTo>
                    <a:pt x="1937" y="726"/>
                  </a:lnTo>
                  <a:lnTo>
                    <a:pt x="1934" y="729"/>
                  </a:lnTo>
                  <a:lnTo>
                    <a:pt x="1934" y="734"/>
                  </a:lnTo>
                  <a:lnTo>
                    <a:pt x="1932" y="734"/>
                  </a:lnTo>
                  <a:lnTo>
                    <a:pt x="1932" y="738"/>
                  </a:lnTo>
                  <a:lnTo>
                    <a:pt x="1928" y="741"/>
                  </a:lnTo>
                  <a:lnTo>
                    <a:pt x="1925" y="742"/>
                  </a:lnTo>
                  <a:lnTo>
                    <a:pt x="1920" y="746"/>
                  </a:lnTo>
                  <a:lnTo>
                    <a:pt x="1920" y="750"/>
                  </a:lnTo>
                  <a:lnTo>
                    <a:pt x="1920" y="753"/>
                  </a:lnTo>
                  <a:lnTo>
                    <a:pt x="1917" y="755"/>
                  </a:lnTo>
                  <a:lnTo>
                    <a:pt x="1915" y="759"/>
                  </a:lnTo>
                  <a:lnTo>
                    <a:pt x="1917" y="763"/>
                  </a:lnTo>
                  <a:lnTo>
                    <a:pt x="1915" y="766"/>
                  </a:lnTo>
                  <a:lnTo>
                    <a:pt x="1921" y="766"/>
                  </a:lnTo>
                  <a:lnTo>
                    <a:pt x="1921" y="767"/>
                  </a:lnTo>
                  <a:lnTo>
                    <a:pt x="1921" y="770"/>
                  </a:lnTo>
                  <a:lnTo>
                    <a:pt x="1920" y="772"/>
                  </a:lnTo>
                  <a:lnTo>
                    <a:pt x="1917" y="775"/>
                  </a:lnTo>
                  <a:lnTo>
                    <a:pt x="1920" y="775"/>
                  </a:lnTo>
                  <a:lnTo>
                    <a:pt x="1917" y="779"/>
                  </a:lnTo>
                  <a:lnTo>
                    <a:pt x="1917" y="776"/>
                  </a:lnTo>
                  <a:lnTo>
                    <a:pt x="1915" y="776"/>
                  </a:lnTo>
                  <a:lnTo>
                    <a:pt x="1915" y="779"/>
                  </a:lnTo>
                  <a:lnTo>
                    <a:pt x="1915" y="783"/>
                  </a:lnTo>
                  <a:lnTo>
                    <a:pt x="1915" y="784"/>
                  </a:lnTo>
                  <a:lnTo>
                    <a:pt x="1915" y="787"/>
                  </a:lnTo>
                  <a:lnTo>
                    <a:pt x="1917" y="790"/>
                  </a:lnTo>
                  <a:lnTo>
                    <a:pt x="1915" y="791"/>
                  </a:lnTo>
                  <a:lnTo>
                    <a:pt x="1917" y="794"/>
                  </a:lnTo>
                  <a:lnTo>
                    <a:pt x="1915" y="796"/>
                  </a:lnTo>
                  <a:lnTo>
                    <a:pt x="1915" y="799"/>
                  </a:lnTo>
                  <a:lnTo>
                    <a:pt x="1915" y="800"/>
                  </a:lnTo>
                  <a:lnTo>
                    <a:pt x="1913" y="804"/>
                  </a:lnTo>
                  <a:lnTo>
                    <a:pt x="1908" y="807"/>
                  </a:lnTo>
                  <a:lnTo>
                    <a:pt x="1908" y="808"/>
                  </a:lnTo>
                  <a:lnTo>
                    <a:pt x="1906" y="808"/>
                  </a:lnTo>
                  <a:lnTo>
                    <a:pt x="1906" y="811"/>
                  </a:lnTo>
                  <a:lnTo>
                    <a:pt x="1906" y="813"/>
                  </a:lnTo>
                  <a:lnTo>
                    <a:pt x="1906" y="816"/>
                  </a:lnTo>
                  <a:lnTo>
                    <a:pt x="1906" y="817"/>
                  </a:lnTo>
                  <a:lnTo>
                    <a:pt x="1908" y="817"/>
                  </a:lnTo>
                  <a:lnTo>
                    <a:pt x="1908" y="820"/>
                  </a:lnTo>
                  <a:lnTo>
                    <a:pt x="1911" y="821"/>
                  </a:lnTo>
                  <a:lnTo>
                    <a:pt x="1911" y="825"/>
                  </a:lnTo>
                  <a:lnTo>
                    <a:pt x="1915" y="825"/>
                  </a:lnTo>
                  <a:lnTo>
                    <a:pt x="1915" y="828"/>
                  </a:lnTo>
                  <a:lnTo>
                    <a:pt x="1917" y="830"/>
                  </a:lnTo>
                  <a:lnTo>
                    <a:pt x="1917" y="834"/>
                  </a:lnTo>
                  <a:lnTo>
                    <a:pt x="1920" y="837"/>
                  </a:lnTo>
                  <a:lnTo>
                    <a:pt x="1921" y="838"/>
                  </a:lnTo>
                  <a:lnTo>
                    <a:pt x="1925" y="842"/>
                  </a:lnTo>
                  <a:lnTo>
                    <a:pt x="1928" y="842"/>
                  </a:lnTo>
                  <a:lnTo>
                    <a:pt x="1930" y="838"/>
                  </a:lnTo>
                  <a:lnTo>
                    <a:pt x="1932" y="837"/>
                  </a:lnTo>
                  <a:lnTo>
                    <a:pt x="1937" y="830"/>
                  </a:lnTo>
                  <a:lnTo>
                    <a:pt x="1938" y="828"/>
                  </a:lnTo>
                  <a:lnTo>
                    <a:pt x="1942" y="828"/>
                  </a:lnTo>
                  <a:lnTo>
                    <a:pt x="1942" y="824"/>
                  </a:lnTo>
                  <a:lnTo>
                    <a:pt x="1945" y="816"/>
                  </a:lnTo>
                  <a:lnTo>
                    <a:pt x="1958" y="807"/>
                  </a:lnTo>
                  <a:lnTo>
                    <a:pt x="1962" y="807"/>
                  </a:lnTo>
                  <a:lnTo>
                    <a:pt x="1965" y="804"/>
                  </a:lnTo>
                  <a:lnTo>
                    <a:pt x="1971" y="807"/>
                  </a:lnTo>
                  <a:lnTo>
                    <a:pt x="1975" y="808"/>
                  </a:lnTo>
                  <a:lnTo>
                    <a:pt x="1975" y="811"/>
                  </a:lnTo>
                  <a:lnTo>
                    <a:pt x="1978" y="811"/>
                  </a:lnTo>
                  <a:lnTo>
                    <a:pt x="1983" y="817"/>
                  </a:lnTo>
                  <a:lnTo>
                    <a:pt x="1983" y="820"/>
                  </a:lnTo>
                  <a:lnTo>
                    <a:pt x="1983" y="821"/>
                  </a:lnTo>
                  <a:lnTo>
                    <a:pt x="1988" y="821"/>
                  </a:lnTo>
                  <a:lnTo>
                    <a:pt x="1988" y="824"/>
                  </a:lnTo>
                  <a:lnTo>
                    <a:pt x="1990" y="821"/>
                  </a:lnTo>
                  <a:lnTo>
                    <a:pt x="1992" y="821"/>
                  </a:lnTo>
                  <a:lnTo>
                    <a:pt x="1992" y="828"/>
                  </a:lnTo>
                  <a:lnTo>
                    <a:pt x="1990" y="828"/>
                  </a:lnTo>
                  <a:lnTo>
                    <a:pt x="1990" y="833"/>
                  </a:lnTo>
                  <a:lnTo>
                    <a:pt x="1995" y="828"/>
                  </a:lnTo>
                  <a:lnTo>
                    <a:pt x="1996" y="824"/>
                  </a:lnTo>
                  <a:lnTo>
                    <a:pt x="2000" y="820"/>
                  </a:lnTo>
                  <a:lnTo>
                    <a:pt x="2000" y="817"/>
                  </a:lnTo>
                  <a:lnTo>
                    <a:pt x="2003" y="817"/>
                  </a:lnTo>
                  <a:lnTo>
                    <a:pt x="2005" y="821"/>
                  </a:lnTo>
                  <a:lnTo>
                    <a:pt x="2007" y="821"/>
                  </a:lnTo>
                  <a:lnTo>
                    <a:pt x="2007" y="817"/>
                  </a:lnTo>
                  <a:lnTo>
                    <a:pt x="2007" y="816"/>
                  </a:lnTo>
                  <a:lnTo>
                    <a:pt x="2009" y="813"/>
                  </a:lnTo>
                  <a:lnTo>
                    <a:pt x="2009" y="811"/>
                  </a:lnTo>
                  <a:lnTo>
                    <a:pt x="2009" y="808"/>
                  </a:lnTo>
                  <a:lnTo>
                    <a:pt x="2012" y="808"/>
                  </a:lnTo>
                  <a:lnTo>
                    <a:pt x="2013" y="808"/>
                  </a:lnTo>
                  <a:lnTo>
                    <a:pt x="2013" y="807"/>
                  </a:lnTo>
                  <a:lnTo>
                    <a:pt x="2013" y="804"/>
                  </a:lnTo>
                  <a:lnTo>
                    <a:pt x="2016" y="803"/>
                  </a:lnTo>
                  <a:lnTo>
                    <a:pt x="2017" y="807"/>
                  </a:lnTo>
                  <a:lnTo>
                    <a:pt x="2020" y="808"/>
                  </a:lnTo>
                  <a:lnTo>
                    <a:pt x="2023" y="811"/>
                  </a:lnTo>
                  <a:lnTo>
                    <a:pt x="2023" y="813"/>
                  </a:lnTo>
                  <a:lnTo>
                    <a:pt x="2024" y="813"/>
                  </a:lnTo>
                  <a:lnTo>
                    <a:pt x="2023" y="816"/>
                  </a:lnTo>
                  <a:lnTo>
                    <a:pt x="2023" y="817"/>
                  </a:lnTo>
                  <a:lnTo>
                    <a:pt x="2027" y="820"/>
                  </a:lnTo>
                  <a:lnTo>
                    <a:pt x="2029" y="820"/>
                  </a:lnTo>
                  <a:lnTo>
                    <a:pt x="2029" y="821"/>
                  </a:lnTo>
                  <a:lnTo>
                    <a:pt x="2027" y="824"/>
                  </a:lnTo>
                  <a:lnTo>
                    <a:pt x="2029" y="830"/>
                  </a:lnTo>
                  <a:lnTo>
                    <a:pt x="2027" y="834"/>
                  </a:lnTo>
                  <a:lnTo>
                    <a:pt x="2029" y="837"/>
                  </a:lnTo>
                  <a:lnTo>
                    <a:pt x="2029" y="838"/>
                  </a:lnTo>
                  <a:lnTo>
                    <a:pt x="2033" y="845"/>
                  </a:lnTo>
                  <a:lnTo>
                    <a:pt x="2033" y="848"/>
                  </a:lnTo>
                  <a:lnTo>
                    <a:pt x="2037" y="852"/>
                  </a:lnTo>
                  <a:lnTo>
                    <a:pt x="2037" y="854"/>
                  </a:lnTo>
                  <a:lnTo>
                    <a:pt x="2041" y="857"/>
                  </a:lnTo>
                  <a:lnTo>
                    <a:pt x="2046" y="858"/>
                  </a:lnTo>
                  <a:lnTo>
                    <a:pt x="2044" y="861"/>
                  </a:lnTo>
                  <a:lnTo>
                    <a:pt x="2041" y="861"/>
                  </a:lnTo>
                  <a:lnTo>
                    <a:pt x="2041" y="865"/>
                  </a:lnTo>
                  <a:lnTo>
                    <a:pt x="2040" y="869"/>
                  </a:lnTo>
                  <a:lnTo>
                    <a:pt x="2033" y="871"/>
                  </a:lnTo>
                  <a:lnTo>
                    <a:pt x="2036" y="875"/>
                  </a:lnTo>
                  <a:lnTo>
                    <a:pt x="2040" y="878"/>
                  </a:lnTo>
                  <a:lnTo>
                    <a:pt x="2044" y="878"/>
                  </a:lnTo>
                  <a:lnTo>
                    <a:pt x="2046" y="882"/>
                  </a:lnTo>
                  <a:lnTo>
                    <a:pt x="2048" y="883"/>
                  </a:lnTo>
                  <a:lnTo>
                    <a:pt x="2058" y="892"/>
                  </a:lnTo>
                  <a:lnTo>
                    <a:pt x="2063" y="890"/>
                  </a:lnTo>
                  <a:lnTo>
                    <a:pt x="2067" y="888"/>
                  </a:lnTo>
                  <a:lnTo>
                    <a:pt x="2070" y="890"/>
                  </a:lnTo>
                  <a:lnTo>
                    <a:pt x="2071" y="888"/>
                  </a:lnTo>
                  <a:lnTo>
                    <a:pt x="2077" y="888"/>
                  </a:lnTo>
                  <a:lnTo>
                    <a:pt x="2077" y="886"/>
                  </a:lnTo>
                  <a:lnTo>
                    <a:pt x="2077" y="883"/>
                  </a:lnTo>
                  <a:lnTo>
                    <a:pt x="2077" y="882"/>
                  </a:lnTo>
                  <a:lnTo>
                    <a:pt x="2081" y="883"/>
                  </a:lnTo>
                  <a:lnTo>
                    <a:pt x="2082" y="882"/>
                  </a:lnTo>
                  <a:lnTo>
                    <a:pt x="2085" y="882"/>
                  </a:lnTo>
                  <a:lnTo>
                    <a:pt x="2087" y="882"/>
                  </a:lnTo>
                  <a:lnTo>
                    <a:pt x="2085" y="883"/>
                  </a:lnTo>
                  <a:lnTo>
                    <a:pt x="2087" y="886"/>
                  </a:lnTo>
                  <a:lnTo>
                    <a:pt x="2067" y="903"/>
                  </a:lnTo>
                  <a:lnTo>
                    <a:pt x="2063" y="907"/>
                  </a:lnTo>
                  <a:lnTo>
                    <a:pt x="2063" y="912"/>
                  </a:lnTo>
                  <a:lnTo>
                    <a:pt x="2065" y="912"/>
                  </a:lnTo>
                  <a:lnTo>
                    <a:pt x="2063" y="915"/>
                  </a:lnTo>
                  <a:lnTo>
                    <a:pt x="2053" y="923"/>
                  </a:lnTo>
                  <a:lnTo>
                    <a:pt x="2046" y="929"/>
                  </a:lnTo>
                  <a:lnTo>
                    <a:pt x="2037" y="941"/>
                  </a:lnTo>
                  <a:lnTo>
                    <a:pt x="2031" y="950"/>
                  </a:lnTo>
                  <a:lnTo>
                    <a:pt x="2029" y="961"/>
                  </a:lnTo>
                  <a:lnTo>
                    <a:pt x="2027" y="964"/>
                  </a:lnTo>
                  <a:lnTo>
                    <a:pt x="2023" y="964"/>
                  </a:lnTo>
                  <a:lnTo>
                    <a:pt x="2013" y="965"/>
                  </a:lnTo>
                  <a:lnTo>
                    <a:pt x="2005" y="970"/>
                  </a:lnTo>
                  <a:lnTo>
                    <a:pt x="1996" y="973"/>
                  </a:lnTo>
                  <a:lnTo>
                    <a:pt x="2007" y="978"/>
                  </a:lnTo>
                  <a:lnTo>
                    <a:pt x="2003" y="989"/>
                  </a:lnTo>
                  <a:lnTo>
                    <a:pt x="2000" y="989"/>
                  </a:lnTo>
                  <a:lnTo>
                    <a:pt x="2000" y="994"/>
                  </a:lnTo>
                  <a:lnTo>
                    <a:pt x="2000" y="995"/>
                  </a:lnTo>
                  <a:lnTo>
                    <a:pt x="1999" y="995"/>
                  </a:lnTo>
                  <a:lnTo>
                    <a:pt x="1996" y="998"/>
                  </a:lnTo>
                  <a:lnTo>
                    <a:pt x="1995" y="1002"/>
                  </a:lnTo>
                  <a:lnTo>
                    <a:pt x="1982" y="1002"/>
                  </a:lnTo>
                  <a:lnTo>
                    <a:pt x="1975" y="1004"/>
                  </a:lnTo>
                  <a:lnTo>
                    <a:pt x="1965" y="1012"/>
                  </a:lnTo>
                  <a:lnTo>
                    <a:pt x="1955" y="1023"/>
                  </a:lnTo>
                  <a:lnTo>
                    <a:pt x="1945" y="1043"/>
                  </a:lnTo>
                  <a:lnTo>
                    <a:pt x="1928" y="1072"/>
                  </a:lnTo>
                  <a:lnTo>
                    <a:pt x="1925" y="1084"/>
                  </a:lnTo>
                  <a:lnTo>
                    <a:pt x="1925" y="1088"/>
                  </a:lnTo>
                  <a:lnTo>
                    <a:pt x="1924" y="1086"/>
                  </a:lnTo>
                  <a:lnTo>
                    <a:pt x="1921" y="1088"/>
                  </a:lnTo>
                  <a:lnTo>
                    <a:pt x="1917" y="1090"/>
                  </a:lnTo>
                  <a:lnTo>
                    <a:pt x="1917" y="1093"/>
                  </a:lnTo>
                  <a:lnTo>
                    <a:pt x="1917" y="1094"/>
                  </a:lnTo>
                  <a:lnTo>
                    <a:pt x="1915" y="1098"/>
                  </a:lnTo>
                  <a:lnTo>
                    <a:pt x="1917" y="1101"/>
                  </a:lnTo>
                  <a:lnTo>
                    <a:pt x="1913" y="1110"/>
                  </a:lnTo>
                  <a:lnTo>
                    <a:pt x="1908" y="1124"/>
                  </a:lnTo>
                  <a:lnTo>
                    <a:pt x="1906" y="1127"/>
                  </a:lnTo>
                  <a:lnTo>
                    <a:pt x="1908" y="1129"/>
                  </a:lnTo>
                  <a:lnTo>
                    <a:pt x="1906" y="1129"/>
                  </a:lnTo>
                  <a:lnTo>
                    <a:pt x="1904" y="1131"/>
                  </a:lnTo>
                  <a:lnTo>
                    <a:pt x="1901" y="1129"/>
                  </a:lnTo>
                  <a:lnTo>
                    <a:pt x="1901" y="1131"/>
                  </a:lnTo>
                  <a:lnTo>
                    <a:pt x="1900" y="1131"/>
                  </a:lnTo>
                  <a:lnTo>
                    <a:pt x="1897" y="1131"/>
                  </a:lnTo>
                  <a:lnTo>
                    <a:pt x="1897" y="1129"/>
                  </a:lnTo>
                  <a:lnTo>
                    <a:pt x="1896" y="1129"/>
                  </a:lnTo>
                  <a:lnTo>
                    <a:pt x="1896" y="1127"/>
                  </a:lnTo>
                  <a:lnTo>
                    <a:pt x="1893" y="1124"/>
                  </a:lnTo>
                  <a:lnTo>
                    <a:pt x="1891" y="1122"/>
                  </a:lnTo>
                  <a:lnTo>
                    <a:pt x="1884" y="1127"/>
                  </a:lnTo>
                  <a:lnTo>
                    <a:pt x="1884" y="1129"/>
                  </a:lnTo>
                  <a:lnTo>
                    <a:pt x="1883" y="1129"/>
                  </a:lnTo>
                  <a:lnTo>
                    <a:pt x="1880" y="1129"/>
                  </a:lnTo>
                  <a:lnTo>
                    <a:pt x="1880" y="1131"/>
                  </a:lnTo>
                  <a:lnTo>
                    <a:pt x="1870" y="1131"/>
                  </a:lnTo>
                  <a:lnTo>
                    <a:pt x="1835" y="1131"/>
                  </a:lnTo>
                  <a:lnTo>
                    <a:pt x="1790" y="1131"/>
                  </a:lnTo>
                  <a:lnTo>
                    <a:pt x="1794" y="1134"/>
                  </a:lnTo>
                  <a:lnTo>
                    <a:pt x="1792" y="1134"/>
                  </a:lnTo>
                  <a:lnTo>
                    <a:pt x="1790" y="1134"/>
                  </a:lnTo>
                  <a:lnTo>
                    <a:pt x="1790" y="1131"/>
                  </a:lnTo>
                  <a:lnTo>
                    <a:pt x="1788" y="1131"/>
                  </a:lnTo>
                  <a:lnTo>
                    <a:pt x="1785" y="1134"/>
                  </a:lnTo>
                  <a:lnTo>
                    <a:pt x="1784" y="1135"/>
                  </a:lnTo>
                  <a:lnTo>
                    <a:pt x="1784" y="1138"/>
                  </a:lnTo>
                  <a:lnTo>
                    <a:pt x="1781" y="1138"/>
                  </a:lnTo>
                  <a:lnTo>
                    <a:pt x="1780" y="1139"/>
                  </a:lnTo>
                  <a:lnTo>
                    <a:pt x="1777" y="1139"/>
                  </a:lnTo>
                  <a:lnTo>
                    <a:pt x="1777" y="1142"/>
                  </a:lnTo>
                  <a:lnTo>
                    <a:pt x="1773" y="1142"/>
                  </a:lnTo>
                  <a:lnTo>
                    <a:pt x="1771" y="1142"/>
                  </a:lnTo>
                  <a:lnTo>
                    <a:pt x="1768" y="1138"/>
                  </a:lnTo>
                  <a:lnTo>
                    <a:pt x="1767" y="1138"/>
                  </a:lnTo>
                  <a:lnTo>
                    <a:pt x="1764" y="1142"/>
                  </a:lnTo>
                  <a:lnTo>
                    <a:pt x="1763" y="1142"/>
                  </a:lnTo>
                  <a:lnTo>
                    <a:pt x="1760" y="1144"/>
                  </a:lnTo>
                  <a:lnTo>
                    <a:pt x="1756" y="1139"/>
                  </a:lnTo>
                  <a:lnTo>
                    <a:pt x="1756" y="1135"/>
                  </a:lnTo>
                  <a:lnTo>
                    <a:pt x="1754" y="1138"/>
                  </a:lnTo>
                  <a:lnTo>
                    <a:pt x="1750" y="1138"/>
                  </a:lnTo>
                  <a:lnTo>
                    <a:pt x="1750" y="1139"/>
                  </a:lnTo>
                  <a:lnTo>
                    <a:pt x="1747" y="1139"/>
                  </a:lnTo>
                  <a:lnTo>
                    <a:pt x="1746" y="1135"/>
                  </a:lnTo>
                  <a:lnTo>
                    <a:pt x="1743" y="1138"/>
                  </a:lnTo>
                  <a:lnTo>
                    <a:pt x="1739" y="1135"/>
                  </a:lnTo>
                  <a:lnTo>
                    <a:pt x="1736" y="1138"/>
                  </a:lnTo>
                  <a:lnTo>
                    <a:pt x="1739" y="1138"/>
                  </a:lnTo>
                  <a:lnTo>
                    <a:pt x="1736" y="1138"/>
                  </a:lnTo>
                  <a:lnTo>
                    <a:pt x="1734" y="1142"/>
                  </a:lnTo>
                  <a:lnTo>
                    <a:pt x="1734" y="1139"/>
                  </a:lnTo>
                  <a:lnTo>
                    <a:pt x="1732" y="1139"/>
                  </a:lnTo>
                  <a:lnTo>
                    <a:pt x="1732" y="1142"/>
                  </a:lnTo>
                  <a:lnTo>
                    <a:pt x="1730" y="1139"/>
                  </a:lnTo>
                  <a:lnTo>
                    <a:pt x="1727" y="1139"/>
                  </a:lnTo>
                  <a:lnTo>
                    <a:pt x="1726" y="1138"/>
                  </a:lnTo>
                  <a:lnTo>
                    <a:pt x="1723" y="1138"/>
                  </a:lnTo>
                  <a:lnTo>
                    <a:pt x="1722" y="1139"/>
                  </a:lnTo>
                  <a:lnTo>
                    <a:pt x="1717" y="1139"/>
                  </a:lnTo>
                  <a:lnTo>
                    <a:pt x="1717" y="1142"/>
                  </a:lnTo>
                  <a:lnTo>
                    <a:pt x="1713" y="1142"/>
                  </a:lnTo>
                  <a:lnTo>
                    <a:pt x="1710" y="1144"/>
                  </a:lnTo>
                  <a:lnTo>
                    <a:pt x="1706" y="1146"/>
                  </a:lnTo>
                  <a:lnTo>
                    <a:pt x="1705" y="1146"/>
                  </a:lnTo>
                  <a:lnTo>
                    <a:pt x="1702" y="1146"/>
                  </a:lnTo>
                  <a:lnTo>
                    <a:pt x="1705" y="1148"/>
                  </a:lnTo>
                  <a:lnTo>
                    <a:pt x="1702" y="1151"/>
                  </a:lnTo>
                  <a:lnTo>
                    <a:pt x="1698" y="1152"/>
                  </a:lnTo>
                  <a:lnTo>
                    <a:pt x="1698" y="1155"/>
                  </a:lnTo>
                  <a:lnTo>
                    <a:pt x="1698" y="1156"/>
                  </a:lnTo>
                  <a:lnTo>
                    <a:pt x="1698" y="1159"/>
                  </a:lnTo>
                  <a:lnTo>
                    <a:pt x="1693" y="1159"/>
                  </a:lnTo>
                  <a:lnTo>
                    <a:pt x="1696" y="1159"/>
                  </a:lnTo>
                  <a:lnTo>
                    <a:pt x="1693" y="1161"/>
                  </a:lnTo>
                  <a:lnTo>
                    <a:pt x="1693" y="1163"/>
                  </a:lnTo>
                  <a:lnTo>
                    <a:pt x="1692" y="1161"/>
                  </a:lnTo>
                  <a:lnTo>
                    <a:pt x="1692" y="1163"/>
                  </a:lnTo>
                  <a:lnTo>
                    <a:pt x="1689" y="1161"/>
                  </a:lnTo>
                  <a:lnTo>
                    <a:pt x="1688" y="1161"/>
                  </a:lnTo>
                  <a:lnTo>
                    <a:pt x="1685" y="1163"/>
                  </a:lnTo>
                  <a:lnTo>
                    <a:pt x="1685" y="1165"/>
                  </a:lnTo>
                  <a:lnTo>
                    <a:pt x="1688" y="1168"/>
                  </a:lnTo>
                  <a:lnTo>
                    <a:pt x="1685" y="1168"/>
                  </a:lnTo>
                  <a:lnTo>
                    <a:pt x="1688" y="1168"/>
                  </a:lnTo>
                  <a:lnTo>
                    <a:pt x="1688" y="1169"/>
                  </a:lnTo>
                  <a:lnTo>
                    <a:pt x="1684" y="1169"/>
                  </a:lnTo>
                  <a:lnTo>
                    <a:pt x="1685" y="1172"/>
                  </a:lnTo>
                  <a:lnTo>
                    <a:pt x="1684" y="1173"/>
                  </a:lnTo>
                  <a:lnTo>
                    <a:pt x="1684" y="1172"/>
                  </a:lnTo>
                  <a:lnTo>
                    <a:pt x="1681" y="1172"/>
                  </a:lnTo>
                  <a:lnTo>
                    <a:pt x="1678" y="1172"/>
                  </a:lnTo>
                  <a:lnTo>
                    <a:pt x="1672" y="1176"/>
                  </a:lnTo>
                  <a:lnTo>
                    <a:pt x="1669" y="1178"/>
                  </a:lnTo>
                  <a:lnTo>
                    <a:pt x="1668" y="1178"/>
                  </a:lnTo>
                  <a:lnTo>
                    <a:pt x="1668" y="1180"/>
                  </a:lnTo>
                  <a:lnTo>
                    <a:pt x="1665" y="1180"/>
                  </a:lnTo>
                  <a:lnTo>
                    <a:pt x="1665" y="1182"/>
                  </a:lnTo>
                  <a:lnTo>
                    <a:pt x="1664" y="1180"/>
                  </a:lnTo>
                  <a:lnTo>
                    <a:pt x="1665" y="1182"/>
                  </a:lnTo>
                  <a:lnTo>
                    <a:pt x="1664" y="1182"/>
                  </a:lnTo>
                  <a:lnTo>
                    <a:pt x="1664" y="1185"/>
                  </a:lnTo>
                  <a:lnTo>
                    <a:pt x="1661" y="1185"/>
                  </a:lnTo>
                  <a:lnTo>
                    <a:pt x="1661" y="1187"/>
                  </a:lnTo>
                  <a:lnTo>
                    <a:pt x="1657" y="1187"/>
                  </a:lnTo>
                  <a:lnTo>
                    <a:pt x="1655" y="1187"/>
                  </a:lnTo>
                  <a:lnTo>
                    <a:pt x="1655" y="1189"/>
                  </a:lnTo>
                  <a:lnTo>
                    <a:pt x="1652" y="1187"/>
                  </a:lnTo>
                  <a:lnTo>
                    <a:pt x="1652" y="1185"/>
                  </a:lnTo>
                  <a:lnTo>
                    <a:pt x="1651" y="1189"/>
                  </a:lnTo>
                  <a:lnTo>
                    <a:pt x="1647" y="1187"/>
                  </a:lnTo>
                  <a:lnTo>
                    <a:pt x="1647" y="1192"/>
                  </a:lnTo>
                  <a:lnTo>
                    <a:pt x="1647" y="1189"/>
                  </a:lnTo>
                  <a:lnTo>
                    <a:pt x="1644" y="1192"/>
                  </a:lnTo>
                  <a:lnTo>
                    <a:pt x="1643" y="1192"/>
                  </a:lnTo>
                  <a:lnTo>
                    <a:pt x="1640" y="1193"/>
                  </a:lnTo>
                  <a:lnTo>
                    <a:pt x="1640" y="1189"/>
                  </a:lnTo>
                  <a:lnTo>
                    <a:pt x="1638" y="1189"/>
                  </a:lnTo>
                  <a:lnTo>
                    <a:pt x="1634" y="1189"/>
                  </a:lnTo>
                  <a:lnTo>
                    <a:pt x="1631" y="1193"/>
                  </a:lnTo>
                  <a:lnTo>
                    <a:pt x="1627" y="1197"/>
                  </a:lnTo>
                  <a:lnTo>
                    <a:pt x="1624" y="1196"/>
                  </a:lnTo>
                  <a:lnTo>
                    <a:pt x="1624" y="1197"/>
                  </a:lnTo>
                  <a:lnTo>
                    <a:pt x="1623" y="1200"/>
                  </a:lnTo>
                  <a:lnTo>
                    <a:pt x="1624" y="1200"/>
                  </a:lnTo>
                  <a:lnTo>
                    <a:pt x="1623" y="1202"/>
                  </a:lnTo>
                  <a:lnTo>
                    <a:pt x="1620" y="1202"/>
                  </a:lnTo>
                  <a:lnTo>
                    <a:pt x="1623" y="1206"/>
                  </a:lnTo>
                  <a:lnTo>
                    <a:pt x="1623" y="1204"/>
                  </a:lnTo>
                  <a:lnTo>
                    <a:pt x="1623" y="1206"/>
                  </a:lnTo>
                  <a:lnTo>
                    <a:pt x="1620" y="1209"/>
                  </a:lnTo>
                  <a:lnTo>
                    <a:pt x="1618" y="1209"/>
                  </a:lnTo>
                  <a:lnTo>
                    <a:pt x="1618" y="1210"/>
                  </a:lnTo>
                  <a:lnTo>
                    <a:pt x="1616" y="1209"/>
                  </a:lnTo>
                  <a:lnTo>
                    <a:pt x="1614" y="1210"/>
                  </a:lnTo>
                  <a:lnTo>
                    <a:pt x="1611" y="1209"/>
                  </a:lnTo>
                  <a:lnTo>
                    <a:pt x="1611" y="1210"/>
                  </a:lnTo>
                  <a:lnTo>
                    <a:pt x="1610" y="1206"/>
                  </a:lnTo>
                  <a:lnTo>
                    <a:pt x="1607" y="1206"/>
                  </a:lnTo>
                  <a:lnTo>
                    <a:pt x="1607" y="1209"/>
                  </a:lnTo>
                  <a:lnTo>
                    <a:pt x="1610" y="1210"/>
                  </a:lnTo>
                  <a:lnTo>
                    <a:pt x="1607" y="1210"/>
                  </a:lnTo>
                  <a:lnTo>
                    <a:pt x="1606" y="1210"/>
                  </a:lnTo>
                  <a:lnTo>
                    <a:pt x="1603" y="1210"/>
                  </a:lnTo>
                  <a:lnTo>
                    <a:pt x="1606" y="1210"/>
                  </a:lnTo>
                  <a:lnTo>
                    <a:pt x="1603" y="1214"/>
                  </a:lnTo>
                  <a:lnTo>
                    <a:pt x="1599" y="1213"/>
                  </a:lnTo>
                  <a:lnTo>
                    <a:pt x="1594" y="1206"/>
                  </a:lnTo>
                  <a:lnTo>
                    <a:pt x="1594" y="1210"/>
                  </a:lnTo>
                  <a:lnTo>
                    <a:pt x="1593" y="1210"/>
                  </a:lnTo>
                  <a:lnTo>
                    <a:pt x="1593" y="1209"/>
                  </a:lnTo>
                  <a:lnTo>
                    <a:pt x="1590" y="1209"/>
                  </a:lnTo>
                  <a:lnTo>
                    <a:pt x="1589" y="1209"/>
                  </a:lnTo>
                  <a:lnTo>
                    <a:pt x="1589" y="1210"/>
                  </a:lnTo>
                  <a:lnTo>
                    <a:pt x="1586" y="1206"/>
                  </a:lnTo>
                  <a:lnTo>
                    <a:pt x="1585" y="1206"/>
                  </a:lnTo>
                  <a:lnTo>
                    <a:pt x="1585" y="1204"/>
                  </a:lnTo>
                  <a:lnTo>
                    <a:pt x="1585" y="1206"/>
                  </a:lnTo>
                  <a:lnTo>
                    <a:pt x="1582" y="1206"/>
                  </a:lnTo>
                  <a:lnTo>
                    <a:pt x="1577" y="1204"/>
                  </a:lnTo>
                  <a:lnTo>
                    <a:pt x="1580" y="1202"/>
                  </a:lnTo>
                  <a:lnTo>
                    <a:pt x="1580" y="1197"/>
                  </a:lnTo>
                  <a:lnTo>
                    <a:pt x="1577" y="1197"/>
                  </a:lnTo>
                  <a:lnTo>
                    <a:pt x="1577" y="1202"/>
                  </a:lnTo>
                  <a:lnTo>
                    <a:pt x="1573" y="1204"/>
                  </a:lnTo>
                  <a:lnTo>
                    <a:pt x="1573" y="1202"/>
                  </a:lnTo>
                  <a:lnTo>
                    <a:pt x="1573" y="1200"/>
                  </a:lnTo>
                  <a:lnTo>
                    <a:pt x="1572" y="1200"/>
                  </a:lnTo>
                  <a:lnTo>
                    <a:pt x="1572" y="1197"/>
                  </a:lnTo>
                  <a:lnTo>
                    <a:pt x="1569" y="1197"/>
                  </a:lnTo>
                  <a:lnTo>
                    <a:pt x="1569" y="1200"/>
                  </a:lnTo>
                  <a:lnTo>
                    <a:pt x="1566" y="1197"/>
                  </a:lnTo>
                  <a:lnTo>
                    <a:pt x="1565" y="1200"/>
                  </a:lnTo>
                  <a:lnTo>
                    <a:pt x="1562" y="1197"/>
                  </a:lnTo>
                  <a:lnTo>
                    <a:pt x="1560" y="1197"/>
                  </a:lnTo>
                  <a:lnTo>
                    <a:pt x="1565" y="1193"/>
                  </a:lnTo>
                  <a:lnTo>
                    <a:pt x="1560" y="1193"/>
                  </a:lnTo>
                  <a:lnTo>
                    <a:pt x="1558" y="1189"/>
                  </a:lnTo>
                  <a:lnTo>
                    <a:pt x="1553" y="1187"/>
                  </a:lnTo>
                  <a:lnTo>
                    <a:pt x="1549" y="1192"/>
                  </a:lnTo>
                  <a:lnTo>
                    <a:pt x="1548" y="1192"/>
                  </a:lnTo>
                  <a:lnTo>
                    <a:pt x="1545" y="1187"/>
                  </a:lnTo>
                  <a:lnTo>
                    <a:pt x="1549" y="1182"/>
                  </a:lnTo>
                  <a:lnTo>
                    <a:pt x="1545" y="1182"/>
                  </a:lnTo>
                  <a:lnTo>
                    <a:pt x="1541" y="1182"/>
                  </a:lnTo>
                  <a:lnTo>
                    <a:pt x="1541" y="1176"/>
                  </a:lnTo>
                  <a:lnTo>
                    <a:pt x="1536" y="1173"/>
                  </a:lnTo>
                  <a:lnTo>
                    <a:pt x="1535" y="1169"/>
                  </a:lnTo>
                  <a:lnTo>
                    <a:pt x="1532" y="1169"/>
                  </a:lnTo>
                  <a:lnTo>
                    <a:pt x="1532" y="1172"/>
                  </a:lnTo>
                  <a:lnTo>
                    <a:pt x="1535" y="1172"/>
                  </a:lnTo>
                  <a:lnTo>
                    <a:pt x="1535" y="1176"/>
                  </a:lnTo>
                  <a:lnTo>
                    <a:pt x="1532" y="1176"/>
                  </a:lnTo>
                  <a:lnTo>
                    <a:pt x="1531" y="1169"/>
                  </a:lnTo>
                  <a:lnTo>
                    <a:pt x="1528" y="1172"/>
                  </a:lnTo>
                  <a:lnTo>
                    <a:pt x="1528" y="1173"/>
                  </a:lnTo>
                  <a:lnTo>
                    <a:pt x="1524" y="1172"/>
                  </a:lnTo>
                  <a:lnTo>
                    <a:pt x="1522" y="1165"/>
                  </a:lnTo>
                  <a:lnTo>
                    <a:pt x="1519" y="1168"/>
                  </a:lnTo>
                  <a:lnTo>
                    <a:pt x="1518" y="1168"/>
                  </a:lnTo>
                  <a:lnTo>
                    <a:pt x="1515" y="1163"/>
                  </a:lnTo>
                  <a:lnTo>
                    <a:pt x="1515" y="1159"/>
                  </a:lnTo>
                  <a:lnTo>
                    <a:pt x="1514" y="1161"/>
                  </a:lnTo>
                  <a:lnTo>
                    <a:pt x="1511" y="1161"/>
                  </a:lnTo>
                  <a:lnTo>
                    <a:pt x="1515" y="1159"/>
                  </a:lnTo>
                  <a:lnTo>
                    <a:pt x="1515" y="1155"/>
                  </a:lnTo>
                  <a:lnTo>
                    <a:pt x="1514" y="1152"/>
                  </a:lnTo>
                  <a:lnTo>
                    <a:pt x="1514" y="1156"/>
                  </a:lnTo>
                  <a:lnTo>
                    <a:pt x="1511" y="1156"/>
                  </a:lnTo>
                  <a:lnTo>
                    <a:pt x="1508" y="1155"/>
                  </a:lnTo>
                  <a:lnTo>
                    <a:pt x="1507" y="1155"/>
                  </a:lnTo>
                  <a:lnTo>
                    <a:pt x="1504" y="1152"/>
                  </a:lnTo>
                  <a:lnTo>
                    <a:pt x="1502" y="1151"/>
                  </a:lnTo>
                  <a:lnTo>
                    <a:pt x="1504" y="1148"/>
                  </a:lnTo>
                  <a:lnTo>
                    <a:pt x="1495" y="1146"/>
                  </a:lnTo>
                  <a:lnTo>
                    <a:pt x="1494" y="1148"/>
                  </a:lnTo>
                  <a:lnTo>
                    <a:pt x="1491" y="1146"/>
                  </a:lnTo>
                  <a:lnTo>
                    <a:pt x="1490" y="1144"/>
                  </a:lnTo>
                  <a:lnTo>
                    <a:pt x="1483" y="1146"/>
                  </a:lnTo>
                  <a:lnTo>
                    <a:pt x="1481" y="1144"/>
                  </a:lnTo>
                  <a:lnTo>
                    <a:pt x="1483" y="1142"/>
                  </a:lnTo>
                  <a:lnTo>
                    <a:pt x="1481" y="1139"/>
                  </a:lnTo>
                  <a:lnTo>
                    <a:pt x="1477" y="1142"/>
                  </a:lnTo>
                  <a:lnTo>
                    <a:pt x="1474" y="1144"/>
                  </a:lnTo>
                  <a:lnTo>
                    <a:pt x="1478" y="1146"/>
                  </a:lnTo>
                  <a:lnTo>
                    <a:pt x="1470" y="1155"/>
                  </a:lnTo>
                  <a:lnTo>
                    <a:pt x="1473" y="1151"/>
                  </a:lnTo>
                  <a:lnTo>
                    <a:pt x="1473" y="1144"/>
                  </a:lnTo>
                  <a:lnTo>
                    <a:pt x="1470" y="1142"/>
                  </a:lnTo>
                  <a:lnTo>
                    <a:pt x="1464" y="1139"/>
                  </a:lnTo>
                  <a:lnTo>
                    <a:pt x="1464" y="1142"/>
                  </a:lnTo>
                  <a:lnTo>
                    <a:pt x="1460" y="1142"/>
                  </a:lnTo>
                  <a:lnTo>
                    <a:pt x="1460" y="1144"/>
                  </a:lnTo>
                  <a:lnTo>
                    <a:pt x="1461" y="1148"/>
                  </a:lnTo>
                  <a:lnTo>
                    <a:pt x="1460" y="1151"/>
                  </a:lnTo>
                  <a:lnTo>
                    <a:pt x="1453" y="1146"/>
                  </a:lnTo>
                  <a:lnTo>
                    <a:pt x="1450" y="1146"/>
                  </a:lnTo>
                  <a:lnTo>
                    <a:pt x="1449" y="1146"/>
                  </a:lnTo>
                  <a:lnTo>
                    <a:pt x="1444" y="1148"/>
                  </a:lnTo>
                  <a:lnTo>
                    <a:pt x="1442" y="1148"/>
                  </a:lnTo>
                  <a:lnTo>
                    <a:pt x="1440" y="1148"/>
                  </a:lnTo>
                  <a:lnTo>
                    <a:pt x="1437" y="1151"/>
                  </a:lnTo>
                  <a:lnTo>
                    <a:pt x="1437" y="1152"/>
                  </a:lnTo>
                  <a:lnTo>
                    <a:pt x="1437" y="1151"/>
                  </a:lnTo>
                  <a:lnTo>
                    <a:pt x="1436" y="1144"/>
                  </a:lnTo>
                  <a:lnTo>
                    <a:pt x="1433" y="1151"/>
                  </a:lnTo>
                  <a:lnTo>
                    <a:pt x="1428" y="1155"/>
                  </a:lnTo>
                  <a:lnTo>
                    <a:pt x="1425" y="1152"/>
                  </a:lnTo>
                  <a:lnTo>
                    <a:pt x="1423" y="1156"/>
                  </a:lnTo>
                  <a:lnTo>
                    <a:pt x="1419" y="1151"/>
                  </a:lnTo>
                  <a:lnTo>
                    <a:pt x="1415" y="1155"/>
                  </a:lnTo>
                  <a:lnTo>
                    <a:pt x="1415" y="1152"/>
                  </a:lnTo>
                  <a:lnTo>
                    <a:pt x="1416" y="1146"/>
                  </a:lnTo>
                  <a:lnTo>
                    <a:pt x="1415" y="1144"/>
                  </a:lnTo>
                  <a:lnTo>
                    <a:pt x="1411" y="1146"/>
                  </a:lnTo>
                  <a:lnTo>
                    <a:pt x="1408" y="1144"/>
                  </a:lnTo>
                  <a:lnTo>
                    <a:pt x="1406" y="1146"/>
                  </a:lnTo>
                  <a:lnTo>
                    <a:pt x="1403" y="1148"/>
                  </a:lnTo>
                  <a:lnTo>
                    <a:pt x="1406" y="1148"/>
                  </a:lnTo>
                  <a:lnTo>
                    <a:pt x="1408" y="1151"/>
                  </a:lnTo>
                  <a:lnTo>
                    <a:pt x="1411" y="1151"/>
                  </a:lnTo>
                  <a:lnTo>
                    <a:pt x="1411" y="1148"/>
                  </a:lnTo>
                  <a:lnTo>
                    <a:pt x="1412" y="1151"/>
                  </a:lnTo>
                  <a:lnTo>
                    <a:pt x="1411" y="1155"/>
                  </a:lnTo>
                  <a:lnTo>
                    <a:pt x="1408" y="1156"/>
                  </a:lnTo>
                  <a:lnTo>
                    <a:pt x="1406" y="1159"/>
                  </a:lnTo>
                  <a:lnTo>
                    <a:pt x="1403" y="1161"/>
                  </a:lnTo>
                  <a:lnTo>
                    <a:pt x="1402" y="1159"/>
                  </a:lnTo>
                  <a:lnTo>
                    <a:pt x="1402" y="1156"/>
                  </a:lnTo>
                  <a:lnTo>
                    <a:pt x="1396" y="1156"/>
                  </a:lnTo>
                  <a:lnTo>
                    <a:pt x="1395" y="1155"/>
                  </a:lnTo>
                  <a:lnTo>
                    <a:pt x="1392" y="1155"/>
                  </a:lnTo>
                  <a:lnTo>
                    <a:pt x="1391" y="1156"/>
                  </a:lnTo>
                  <a:lnTo>
                    <a:pt x="1388" y="1152"/>
                  </a:lnTo>
                  <a:lnTo>
                    <a:pt x="1388" y="1148"/>
                  </a:lnTo>
                  <a:lnTo>
                    <a:pt x="1382" y="1146"/>
                  </a:lnTo>
                  <a:lnTo>
                    <a:pt x="1382" y="1148"/>
                  </a:lnTo>
                  <a:lnTo>
                    <a:pt x="1382" y="1152"/>
                  </a:lnTo>
                  <a:lnTo>
                    <a:pt x="1378" y="1151"/>
                  </a:lnTo>
                  <a:lnTo>
                    <a:pt x="1374" y="1152"/>
                  </a:lnTo>
                  <a:lnTo>
                    <a:pt x="1367" y="1155"/>
                  </a:lnTo>
                  <a:lnTo>
                    <a:pt x="1361" y="1159"/>
                  </a:lnTo>
                  <a:lnTo>
                    <a:pt x="1361" y="1163"/>
                  </a:lnTo>
                  <a:lnTo>
                    <a:pt x="1357" y="1163"/>
                  </a:lnTo>
                  <a:lnTo>
                    <a:pt x="1358" y="1168"/>
                  </a:lnTo>
                  <a:lnTo>
                    <a:pt x="1358" y="1169"/>
                  </a:lnTo>
                  <a:lnTo>
                    <a:pt x="1357" y="1172"/>
                  </a:lnTo>
                  <a:lnTo>
                    <a:pt x="1358" y="1173"/>
                  </a:lnTo>
                  <a:lnTo>
                    <a:pt x="1358" y="1176"/>
                  </a:lnTo>
                  <a:lnTo>
                    <a:pt x="1357" y="1176"/>
                  </a:lnTo>
                  <a:lnTo>
                    <a:pt x="1357" y="1178"/>
                  </a:lnTo>
                  <a:lnTo>
                    <a:pt x="1361" y="1178"/>
                  </a:lnTo>
                  <a:lnTo>
                    <a:pt x="1361" y="1180"/>
                  </a:lnTo>
                  <a:lnTo>
                    <a:pt x="1358" y="1178"/>
                  </a:lnTo>
                  <a:lnTo>
                    <a:pt x="1357" y="1180"/>
                  </a:lnTo>
                  <a:lnTo>
                    <a:pt x="1354" y="1178"/>
                  </a:lnTo>
                  <a:lnTo>
                    <a:pt x="1350" y="1176"/>
                  </a:lnTo>
                  <a:lnTo>
                    <a:pt x="1348" y="1173"/>
                  </a:lnTo>
                  <a:lnTo>
                    <a:pt x="1348" y="1172"/>
                  </a:lnTo>
                  <a:lnTo>
                    <a:pt x="1345" y="1173"/>
                  </a:lnTo>
                  <a:lnTo>
                    <a:pt x="1345" y="1172"/>
                  </a:lnTo>
                  <a:lnTo>
                    <a:pt x="1348" y="1168"/>
                  </a:lnTo>
                  <a:lnTo>
                    <a:pt x="1345" y="1163"/>
                  </a:lnTo>
                  <a:lnTo>
                    <a:pt x="1334" y="1156"/>
                  </a:lnTo>
                  <a:lnTo>
                    <a:pt x="1334" y="1155"/>
                  </a:lnTo>
                  <a:lnTo>
                    <a:pt x="1333" y="1156"/>
                  </a:lnTo>
                  <a:lnTo>
                    <a:pt x="1330" y="1156"/>
                  </a:lnTo>
                  <a:lnTo>
                    <a:pt x="1329" y="1156"/>
                  </a:lnTo>
                  <a:lnTo>
                    <a:pt x="1324" y="1156"/>
                  </a:lnTo>
                  <a:lnTo>
                    <a:pt x="1321" y="1152"/>
                  </a:lnTo>
                  <a:lnTo>
                    <a:pt x="1320" y="1151"/>
                  </a:lnTo>
                  <a:lnTo>
                    <a:pt x="1321" y="1148"/>
                  </a:lnTo>
                  <a:lnTo>
                    <a:pt x="1317" y="1146"/>
                  </a:lnTo>
                  <a:lnTo>
                    <a:pt x="1317" y="1148"/>
                  </a:lnTo>
                  <a:lnTo>
                    <a:pt x="1317" y="1146"/>
                  </a:lnTo>
                  <a:lnTo>
                    <a:pt x="1313" y="1146"/>
                  </a:lnTo>
                  <a:lnTo>
                    <a:pt x="1313" y="1144"/>
                  </a:lnTo>
                  <a:lnTo>
                    <a:pt x="1312" y="1144"/>
                  </a:lnTo>
                  <a:lnTo>
                    <a:pt x="1312" y="1148"/>
                  </a:lnTo>
                  <a:lnTo>
                    <a:pt x="1309" y="1146"/>
                  </a:lnTo>
                  <a:lnTo>
                    <a:pt x="1312" y="1146"/>
                  </a:lnTo>
                  <a:lnTo>
                    <a:pt x="1307" y="1146"/>
                  </a:lnTo>
                  <a:lnTo>
                    <a:pt x="1304" y="1144"/>
                  </a:lnTo>
                  <a:lnTo>
                    <a:pt x="1303" y="1146"/>
                  </a:lnTo>
                  <a:lnTo>
                    <a:pt x="1300" y="1144"/>
                  </a:lnTo>
                  <a:lnTo>
                    <a:pt x="1296" y="1146"/>
                  </a:lnTo>
                  <a:lnTo>
                    <a:pt x="1287" y="1151"/>
                  </a:lnTo>
                  <a:lnTo>
                    <a:pt x="1287" y="1148"/>
                  </a:lnTo>
                  <a:lnTo>
                    <a:pt x="1287" y="1144"/>
                  </a:lnTo>
                  <a:lnTo>
                    <a:pt x="1286" y="1144"/>
                  </a:lnTo>
                  <a:lnTo>
                    <a:pt x="1283" y="1138"/>
                  </a:lnTo>
                  <a:lnTo>
                    <a:pt x="1280" y="1138"/>
                  </a:lnTo>
                  <a:lnTo>
                    <a:pt x="1275" y="1144"/>
                  </a:lnTo>
                  <a:lnTo>
                    <a:pt x="1275" y="1151"/>
                  </a:lnTo>
                  <a:lnTo>
                    <a:pt x="1276" y="1152"/>
                  </a:lnTo>
                  <a:lnTo>
                    <a:pt x="1279" y="1152"/>
                  </a:lnTo>
                  <a:lnTo>
                    <a:pt x="1283" y="1151"/>
                  </a:lnTo>
                  <a:lnTo>
                    <a:pt x="1286" y="1151"/>
                  </a:lnTo>
                  <a:lnTo>
                    <a:pt x="1287" y="1151"/>
                  </a:lnTo>
                  <a:lnTo>
                    <a:pt x="1287" y="1155"/>
                  </a:lnTo>
                  <a:lnTo>
                    <a:pt x="1286" y="1156"/>
                  </a:lnTo>
                  <a:lnTo>
                    <a:pt x="1283" y="1156"/>
                  </a:lnTo>
                  <a:lnTo>
                    <a:pt x="1276" y="1159"/>
                  </a:lnTo>
                  <a:lnTo>
                    <a:pt x="1272" y="1159"/>
                  </a:lnTo>
                  <a:lnTo>
                    <a:pt x="1263" y="1156"/>
                  </a:lnTo>
                  <a:lnTo>
                    <a:pt x="1259" y="1161"/>
                  </a:lnTo>
                  <a:lnTo>
                    <a:pt x="1258" y="1165"/>
                  </a:lnTo>
                  <a:lnTo>
                    <a:pt x="1254" y="1169"/>
                  </a:lnTo>
                  <a:lnTo>
                    <a:pt x="1258" y="1178"/>
                  </a:lnTo>
                  <a:lnTo>
                    <a:pt x="1255" y="1178"/>
                  </a:lnTo>
                  <a:lnTo>
                    <a:pt x="1254" y="1180"/>
                  </a:lnTo>
                  <a:lnTo>
                    <a:pt x="1249" y="1182"/>
                  </a:lnTo>
                  <a:lnTo>
                    <a:pt x="1246" y="1185"/>
                  </a:lnTo>
                  <a:lnTo>
                    <a:pt x="1245" y="1189"/>
                  </a:lnTo>
                  <a:lnTo>
                    <a:pt x="1241" y="1196"/>
                  </a:lnTo>
                  <a:lnTo>
                    <a:pt x="1238" y="1197"/>
                  </a:lnTo>
                  <a:lnTo>
                    <a:pt x="1229" y="1202"/>
                  </a:lnTo>
                  <a:lnTo>
                    <a:pt x="1237" y="1214"/>
                  </a:lnTo>
                  <a:lnTo>
                    <a:pt x="1234" y="1217"/>
                  </a:lnTo>
                  <a:lnTo>
                    <a:pt x="1229" y="1217"/>
                  </a:lnTo>
                  <a:lnTo>
                    <a:pt x="1225" y="1217"/>
                  </a:lnTo>
                  <a:lnTo>
                    <a:pt x="1225" y="1210"/>
                  </a:lnTo>
                  <a:lnTo>
                    <a:pt x="1222" y="1209"/>
                  </a:lnTo>
                  <a:lnTo>
                    <a:pt x="1210" y="1210"/>
                  </a:lnTo>
                  <a:lnTo>
                    <a:pt x="1208" y="1213"/>
                  </a:lnTo>
                  <a:lnTo>
                    <a:pt x="1205" y="1214"/>
                  </a:lnTo>
                  <a:lnTo>
                    <a:pt x="1201" y="1217"/>
                  </a:lnTo>
                  <a:lnTo>
                    <a:pt x="1200" y="1223"/>
                  </a:lnTo>
                  <a:lnTo>
                    <a:pt x="1197" y="1226"/>
                  </a:lnTo>
                  <a:lnTo>
                    <a:pt x="1196" y="1223"/>
                  </a:lnTo>
                  <a:lnTo>
                    <a:pt x="1188" y="1214"/>
                  </a:lnTo>
                  <a:lnTo>
                    <a:pt x="1187" y="1214"/>
                  </a:lnTo>
                  <a:lnTo>
                    <a:pt x="1184" y="1221"/>
                  </a:lnTo>
                  <a:lnTo>
                    <a:pt x="1183" y="1227"/>
                  </a:lnTo>
                  <a:lnTo>
                    <a:pt x="1180" y="1230"/>
                  </a:lnTo>
                  <a:lnTo>
                    <a:pt x="1179" y="1230"/>
                  </a:lnTo>
                  <a:lnTo>
                    <a:pt x="1174" y="1230"/>
                  </a:lnTo>
                  <a:lnTo>
                    <a:pt x="1174" y="1219"/>
                  </a:lnTo>
                  <a:lnTo>
                    <a:pt x="1167" y="1213"/>
                  </a:lnTo>
                  <a:lnTo>
                    <a:pt x="1164" y="1213"/>
                  </a:lnTo>
                  <a:lnTo>
                    <a:pt x="1163" y="1214"/>
                  </a:lnTo>
                  <a:lnTo>
                    <a:pt x="1167" y="1223"/>
                  </a:lnTo>
                  <a:lnTo>
                    <a:pt x="1164" y="1227"/>
                  </a:lnTo>
                  <a:lnTo>
                    <a:pt x="1163" y="1227"/>
                  </a:lnTo>
                  <a:lnTo>
                    <a:pt x="1160" y="1223"/>
                  </a:lnTo>
                  <a:lnTo>
                    <a:pt x="1155" y="1223"/>
                  </a:lnTo>
                  <a:lnTo>
                    <a:pt x="1155" y="1217"/>
                  </a:lnTo>
                  <a:lnTo>
                    <a:pt x="1147" y="1213"/>
                  </a:lnTo>
                  <a:lnTo>
                    <a:pt x="1146" y="1210"/>
                  </a:lnTo>
                  <a:lnTo>
                    <a:pt x="1129" y="1217"/>
                  </a:lnTo>
                  <a:lnTo>
                    <a:pt x="1126" y="1214"/>
                  </a:lnTo>
                  <a:lnTo>
                    <a:pt x="1121" y="1210"/>
                  </a:lnTo>
                  <a:lnTo>
                    <a:pt x="1118" y="1217"/>
                  </a:lnTo>
                  <a:lnTo>
                    <a:pt x="1116" y="1217"/>
                  </a:lnTo>
                  <a:lnTo>
                    <a:pt x="1116" y="1221"/>
                  </a:lnTo>
                  <a:lnTo>
                    <a:pt x="1114" y="1223"/>
                  </a:lnTo>
                  <a:lnTo>
                    <a:pt x="1111" y="1226"/>
                  </a:lnTo>
                  <a:lnTo>
                    <a:pt x="1106" y="1227"/>
                  </a:lnTo>
                  <a:lnTo>
                    <a:pt x="1102" y="1227"/>
                  </a:lnTo>
                  <a:lnTo>
                    <a:pt x="1102" y="1230"/>
                  </a:lnTo>
                  <a:lnTo>
                    <a:pt x="1101" y="1230"/>
                  </a:lnTo>
                  <a:lnTo>
                    <a:pt x="1098" y="1227"/>
                  </a:lnTo>
                  <a:lnTo>
                    <a:pt x="1094" y="1230"/>
                  </a:lnTo>
                  <a:lnTo>
                    <a:pt x="1094" y="1231"/>
                  </a:lnTo>
                  <a:lnTo>
                    <a:pt x="1092" y="1231"/>
                  </a:lnTo>
                  <a:lnTo>
                    <a:pt x="1088" y="1234"/>
                  </a:lnTo>
                  <a:lnTo>
                    <a:pt x="1084" y="1234"/>
                  </a:lnTo>
                  <a:lnTo>
                    <a:pt x="1081" y="1234"/>
                  </a:lnTo>
                  <a:lnTo>
                    <a:pt x="1080" y="1234"/>
                  </a:lnTo>
                  <a:lnTo>
                    <a:pt x="1077" y="1238"/>
                  </a:lnTo>
                  <a:lnTo>
                    <a:pt x="1075" y="1240"/>
                  </a:lnTo>
                  <a:lnTo>
                    <a:pt x="1068" y="1243"/>
                  </a:lnTo>
                  <a:lnTo>
                    <a:pt x="1068" y="1245"/>
                  </a:lnTo>
                  <a:lnTo>
                    <a:pt x="1067" y="1245"/>
                  </a:lnTo>
                  <a:lnTo>
                    <a:pt x="1064" y="1250"/>
                  </a:lnTo>
                  <a:lnTo>
                    <a:pt x="1067" y="1250"/>
                  </a:lnTo>
                  <a:lnTo>
                    <a:pt x="1067" y="1251"/>
                  </a:lnTo>
                  <a:lnTo>
                    <a:pt x="1063" y="1255"/>
                  </a:lnTo>
                  <a:lnTo>
                    <a:pt x="1064" y="1258"/>
                  </a:lnTo>
                  <a:lnTo>
                    <a:pt x="1067" y="1260"/>
                  </a:lnTo>
                  <a:lnTo>
                    <a:pt x="1060" y="1262"/>
                  </a:lnTo>
                  <a:lnTo>
                    <a:pt x="1058" y="1264"/>
                  </a:lnTo>
                  <a:lnTo>
                    <a:pt x="1058" y="1268"/>
                  </a:lnTo>
                  <a:lnTo>
                    <a:pt x="1053" y="1267"/>
                  </a:lnTo>
                  <a:lnTo>
                    <a:pt x="1053" y="1268"/>
                  </a:lnTo>
                  <a:lnTo>
                    <a:pt x="1056" y="1271"/>
                  </a:lnTo>
                  <a:lnTo>
                    <a:pt x="1051" y="1272"/>
                  </a:lnTo>
                  <a:lnTo>
                    <a:pt x="1051" y="1275"/>
                  </a:lnTo>
                  <a:lnTo>
                    <a:pt x="1053" y="1279"/>
                  </a:lnTo>
                  <a:lnTo>
                    <a:pt x="1060" y="1281"/>
                  </a:lnTo>
                  <a:lnTo>
                    <a:pt x="1058" y="1284"/>
                  </a:lnTo>
                  <a:lnTo>
                    <a:pt x="1058" y="1285"/>
                  </a:lnTo>
                  <a:lnTo>
                    <a:pt x="1060" y="1285"/>
                  </a:lnTo>
                  <a:lnTo>
                    <a:pt x="1063" y="1285"/>
                  </a:lnTo>
                  <a:lnTo>
                    <a:pt x="1067" y="1288"/>
                  </a:lnTo>
                  <a:lnTo>
                    <a:pt x="1064" y="1289"/>
                  </a:lnTo>
                  <a:lnTo>
                    <a:pt x="1067" y="1292"/>
                  </a:lnTo>
                  <a:lnTo>
                    <a:pt x="1063" y="1294"/>
                  </a:lnTo>
                  <a:lnTo>
                    <a:pt x="1063" y="1296"/>
                  </a:lnTo>
                  <a:lnTo>
                    <a:pt x="1060" y="1296"/>
                  </a:lnTo>
                  <a:lnTo>
                    <a:pt x="1060" y="1298"/>
                  </a:lnTo>
                  <a:lnTo>
                    <a:pt x="1060" y="1301"/>
                  </a:lnTo>
                  <a:lnTo>
                    <a:pt x="1063" y="1303"/>
                  </a:lnTo>
                  <a:lnTo>
                    <a:pt x="1064" y="1308"/>
                  </a:lnTo>
                  <a:lnTo>
                    <a:pt x="1067" y="1308"/>
                  </a:lnTo>
                  <a:lnTo>
                    <a:pt x="1068" y="1312"/>
                  </a:lnTo>
                  <a:lnTo>
                    <a:pt x="1071" y="1312"/>
                  </a:lnTo>
                  <a:lnTo>
                    <a:pt x="1071" y="1313"/>
                  </a:lnTo>
                  <a:lnTo>
                    <a:pt x="1075" y="1316"/>
                  </a:lnTo>
                  <a:lnTo>
                    <a:pt x="1072" y="1318"/>
                  </a:lnTo>
                  <a:lnTo>
                    <a:pt x="1072" y="1320"/>
                  </a:lnTo>
                  <a:lnTo>
                    <a:pt x="1077" y="1322"/>
                  </a:lnTo>
                  <a:lnTo>
                    <a:pt x="1075" y="1325"/>
                  </a:lnTo>
                  <a:lnTo>
                    <a:pt x="1075" y="1326"/>
                  </a:lnTo>
                  <a:lnTo>
                    <a:pt x="1075" y="1330"/>
                  </a:lnTo>
                  <a:lnTo>
                    <a:pt x="1071" y="1333"/>
                  </a:lnTo>
                  <a:lnTo>
                    <a:pt x="1072" y="1337"/>
                  </a:lnTo>
                  <a:lnTo>
                    <a:pt x="1071" y="1339"/>
                  </a:lnTo>
                  <a:lnTo>
                    <a:pt x="1071" y="1342"/>
                  </a:lnTo>
                  <a:lnTo>
                    <a:pt x="1064" y="1342"/>
                  </a:lnTo>
                  <a:lnTo>
                    <a:pt x="1063" y="1343"/>
                  </a:lnTo>
                  <a:lnTo>
                    <a:pt x="1058" y="1343"/>
                  </a:lnTo>
                  <a:lnTo>
                    <a:pt x="1058" y="1346"/>
                  </a:lnTo>
                  <a:lnTo>
                    <a:pt x="1056" y="1346"/>
                  </a:lnTo>
                  <a:lnTo>
                    <a:pt x="1056" y="1350"/>
                  </a:lnTo>
                  <a:lnTo>
                    <a:pt x="1048" y="1350"/>
                  </a:lnTo>
                  <a:lnTo>
                    <a:pt x="1047" y="1347"/>
                  </a:lnTo>
                  <a:lnTo>
                    <a:pt x="1043" y="1350"/>
                  </a:lnTo>
                  <a:lnTo>
                    <a:pt x="1043" y="1347"/>
                  </a:lnTo>
                  <a:lnTo>
                    <a:pt x="1040" y="1347"/>
                  </a:lnTo>
                  <a:lnTo>
                    <a:pt x="1034" y="1350"/>
                  </a:lnTo>
                  <a:lnTo>
                    <a:pt x="1030" y="1350"/>
                  </a:lnTo>
                  <a:lnTo>
                    <a:pt x="1026" y="1352"/>
                  </a:lnTo>
                  <a:lnTo>
                    <a:pt x="1022" y="1352"/>
                  </a:lnTo>
                  <a:lnTo>
                    <a:pt x="1017" y="1357"/>
                  </a:lnTo>
                  <a:lnTo>
                    <a:pt x="1022" y="1361"/>
                  </a:lnTo>
                  <a:lnTo>
                    <a:pt x="1022" y="1366"/>
                  </a:lnTo>
                  <a:lnTo>
                    <a:pt x="1019" y="1367"/>
                  </a:lnTo>
                  <a:lnTo>
                    <a:pt x="1015" y="1370"/>
                  </a:lnTo>
                  <a:lnTo>
                    <a:pt x="1017" y="1366"/>
                  </a:lnTo>
                  <a:lnTo>
                    <a:pt x="1009" y="1361"/>
                  </a:lnTo>
                  <a:lnTo>
                    <a:pt x="1006" y="1354"/>
                  </a:lnTo>
                  <a:lnTo>
                    <a:pt x="1002" y="1350"/>
                  </a:lnTo>
                  <a:lnTo>
                    <a:pt x="1002" y="1346"/>
                  </a:lnTo>
                  <a:lnTo>
                    <a:pt x="1000" y="1342"/>
                  </a:lnTo>
                  <a:lnTo>
                    <a:pt x="998" y="1339"/>
                  </a:lnTo>
                  <a:lnTo>
                    <a:pt x="995" y="1339"/>
                  </a:lnTo>
                  <a:lnTo>
                    <a:pt x="990" y="1339"/>
                  </a:lnTo>
                  <a:lnTo>
                    <a:pt x="993" y="1335"/>
                  </a:lnTo>
                  <a:lnTo>
                    <a:pt x="990" y="1333"/>
                  </a:lnTo>
                  <a:lnTo>
                    <a:pt x="989" y="1329"/>
                  </a:lnTo>
                  <a:lnTo>
                    <a:pt x="985" y="1326"/>
                  </a:lnTo>
                  <a:lnTo>
                    <a:pt x="978" y="1329"/>
                  </a:lnTo>
                  <a:lnTo>
                    <a:pt x="961" y="1329"/>
                  </a:lnTo>
                  <a:lnTo>
                    <a:pt x="957" y="1329"/>
                  </a:lnTo>
                  <a:lnTo>
                    <a:pt x="951" y="1329"/>
                  </a:lnTo>
                  <a:lnTo>
                    <a:pt x="947" y="1329"/>
                  </a:lnTo>
                  <a:lnTo>
                    <a:pt x="942" y="1325"/>
                  </a:lnTo>
                  <a:lnTo>
                    <a:pt x="935" y="1320"/>
                  </a:lnTo>
                  <a:lnTo>
                    <a:pt x="927" y="1326"/>
                  </a:lnTo>
                  <a:lnTo>
                    <a:pt x="923" y="1326"/>
                  </a:lnTo>
                  <a:lnTo>
                    <a:pt x="914" y="1325"/>
                  </a:lnTo>
                  <a:lnTo>
                    <a:pt x="897" y="1329"/>
                  </a:lnTo>
                  <a:lnTo>
                    <a:pt x="893" y="1329"/>
                  </a:lnTo>
                  <a:lnTo>
                    <a:pt x="886" y="1326"/>
                  </a:lnTo>
                  <a:lnTo>
                    <a:pt x="879" y="1330"/>
                  </a:lnTo>
                  <a:lnTo>
                    <a:pt x="874" y="1329"/>
                  </a:lnTo>
                  <a:lnTo>
                    <a:pt x="870" y="1333"/>
                  </a:lnTo>
                  <a:lnTo>
                    <a:pt x="869" y="1333"/>
                  </a:lnTo>
                  <a:lnTo>
                    <a:pt x="866" y="1330"/>
                  </a:lnTo>
                  <a:lnTo>
                    <a:pt x="866" y="1329"/>
                  </a:lnTo>
                  <a:lnTo>
                    <a:pt x="860" y="1326"/>
                  </a:lnTo>
                  <a:lnTo>
                    <a:pt x="852" y="1326"/>
                  </a:lnTo>
                  <a:lnTo>
                    <a:pt x="845" y="1322"/>
                  </a:lnTo>
                  <a:lnTo>
                    <a:pt x="843" y="1325"/>
                  </a:lnTo>
                  <a:lnTo>
                    <a:pt x="839" y="1322"/>
                  </a:lnTo>
                  <a:lnTo>
                    <a:pt x="835" y="1322"/>
                  </a:lnTo>
                  <a:lnTo>
                    <a:pt x="835" y="1320"/>
                  </a:lnTo>
                  <a:lnTo>
                    <a:pt x="825" y="1322"/>
                  </a:lnTo>
                  <a:lnTo>
                    <a:pt x="824" y="1318"/>
                  </a:lnTo>
                  <a:lnTo>
                    <a:pt x="824" y="1316"/>
                  </a:lnTo>
                  <a:lnTo>
                    <a:pt x="819" y="1316"/>
                  </a:lnTo>
                  <a:lnTo>
                    <a:pt x="819" y="1313"/>
                  </a:lnTo>
                  <a:lnTo>
                    <a:pt x="815" y="1312"/>
                  </a:lnTo>
                  <a:lnTo>
                    <a:pt x="812" y="1309"/>
                  </a:lnTo>
                  <a:lnTo>
                    <a:pt x="811" y="1309"/>
                  </a:lnTo>
                  <a:lnTo>
                    <a:pt x="808" y="1308"/>
                  </a:lnTo>
                  <a:lnTo>
                    <a:pt x="804" y="1308"/>
                  </a:lnTo>
                  <a:lnTo>
                    <a:pt x="802" y="1303"/>
                  </a:lnTo>
                  <a:lnTo>
                    <a:pt x="800" y="1303"/>
                  </a:lnTo>
                  <a:lnTo>
                    <a:pt x="798" y="1301"/>
                  </a:lnTo>
                  <a:lnTo>
                    <a:pt x="798" y="1294"/>
                  </a:lnTo>
                  <a:lnTo>
                    <a:pt x="794" y="1292"/>
                  </a:lnTo>
                  <a:lnTo>
                    <a:pt x="790" y="1292"/>
                  </a:lnTo>
                  <a:lnTo>
                    <a:pt x="787" y="1289"/>
                  </a:lnTo>
                  <a:lnTo>
                    <a:pt x="783" y="1289"/>
                  </a:lnTo>
                  <a:lnTo>
                    <a:pt x="778" y="1289"/>
                  </a:lnTo>
                  <a:lnTo>
                    <a:pt x="770" y="1281"/>
                  </a:lnTo>
                  <a:lnTo>
                    <a:pt x="766" y="1285"/>
                  </a:lnTo>
                  <a:lnTo>
                    <a:pt x="759" y="1288"/>
                  </a:lnTo>
                  <a:lnTo>
                    <a:pt x="753" y="1288"/>
                  </a:lnTo>
                  <a:lnTo>
                    <a:pt x="750" y="1285"/>
                  </a:lnTo>
                  <a:lnTo>
                    <a:pt x="749" y="1285"/>
                  </a:lnTo>
                  <a:lnTo>
                    <a:pt x="746" y="1285"/>
                  </a:lnTo>
                  <a:lnTo>
                    <a:pt x="742" y="1288"/>
                  </a:lnTo>
                  <a:lnTo>
                    <a:pt x="740" y="1288"/>
                  </a:lnTo>
                  <a:lnTo>
                    <a:pt x="740" y="1285"/>
                  </a:lnTo>
                  <a:lnTo>
                    <a:pt x="733" y="1279"/>
                  </a:lnTo>
                  <a:lnTo>
                    <a:pt x="727" y="1279"/>
                  </a:lnTo>
                  <a:lnTo>
                    <a:pt x="723" y="1281"/>
                  </a:lnTo>
                  <a:lnTo>
                    <a:pt x="720" y="1277"/>
                  </a:lnTo>
                  <a:lnTo>
                    <a:pt x="719" y="1281"/>
                  </a:lnTo>
                  <a:lnTo>
                    <a:pt x="713" y="1277"/>
                  </a:lnTo>
                  <a:lnTo>
                    <a:pt x="709" y="1279"/>
                  </a:lnTo>
                  <a:lnTo>
                    <a:pt x="708" y="1279"/>
                  </a:lnTo>
                  <a:lnTo>
                    <a:pt x="705" y="1277"/>
                  </a:lnTo>
                  <a:lnTo>
                    <a:pt x="703" y="1275"/>
                  </a:lnTo>
                  <a:lnTo>
                    <a:pt x="701" y="1277"/>
                  </a:lnTo>
                  <a:lnTo>
                    <a:pt x="696" y="1279"/>
                  </a:lnTo>
                  <a:lnTo>
                    <a:pt x="695" y="1279"/>
                  </a:lnTo>
                  <a:lnTo>
                    <a:pt x="688" y="1279"/>
                  </a:lnTo>
                  <a:lnTo>
                    <a:pt x="686" y="1279"/>
                  </a:lnTo>
                  <a:lnTo>
                    <a:pt x="684" y="1279"/>
                  </a:lnTo>
                  <a:lnTo>
                    <a:pt x="682" y="1279"/>
                  </a:lnTo>
                  <a:lnTo>
                    <a:pt x="678" y="1272"/>
                  </a:lnTo>
                  <a:lnTo>
                    <a:pt x="674" y="1272"/>
                  </a:lnTo>
                  <a:lnTo>
                    <a:pt x="665" y="1267"/>
                  </a:lnTo>
                  <a:lnTo>
                    <a:pt x="658" y="1268"/>
                  </a:lnTo>
                  <a:lnTo>
                    <a:pt x="654" y="1271"/>
                  </a:lnTo>
                  <a:lnTo>
                    <a:pt x="651" y="1268"/>
                  </a:lnTo>
                  <a:lnTo>
                    <a:pt x="650" y="1271"/>
                  </a:lnTo>
                  <a:lnTo>
                    <a:pt x="645" y="1268"/>
                  </a:lnTo>
                  <a:lnTo>
                    <a:pt x="641" y="1272"/>
                  </a:lnTo>
                  <a:lnTo>
                    <a:pt x="638" y="1271"/>
                  </a:lnTo>
                  <a:lnTo>
                    <a:pt x="637" y="1271"/>
                  </a:lnTo>
                  <a:lnTo>
                    <a:pt x="634" y="1271"/>
                  </a:lnTo>
                  <a:lnTo>
                    <a:pt x="634" y="1268"/>
                  </a:lnTo>
                  <a:lnTo>
                    <a:pt x="633" y="1267"/>
                  </a:lnTo>
                  <a:lnTo>
                    <a:pt x="628" y="1264"/>
                  </a:lnTo>
                  <a:lnTo>
                    <a:pt x="628" y="1262"/>
                  </a:lnTo>
                  <a:lnTo>
                    <a:pt x="626" y="1260"/>
                  </a:lnTo>
                  <a:lnTo>
                    <a:pt x="621" y="1258"/>
                  </a:lnTo>
                  <a:lnTo>
                    <a:pt x="616" y="1251"/>
                  </a:lnTo>
                  <a:lnTo>
                    <a:pt x="609" y="1254"/>
                  </a:lnTo>
                  <a:lnTo>
                    <a:pt x="607" y="1254"/>
                  </a:lnTo>
                  <a:lnTo>
                    <a:pt x="604" y="1251"/>
                  </a:lnTo>
                  <a:lnTo>
                    <a:pt x="602" y="1254"/>
                  </a:lnTo>
                  <a:lnTo>
                    <a:pt x="600" y="1250"/>
                  </a:lnTo>
                  <a:lnTo>
                    <a:pt x="596" y="1247"/>
                  </a:lnTo>
                  <a:lnTo>
                    <a:pt x="593" y="1250"/>
                  </a:lnTo>
                  <a:lnTo>
                    <a:pt x="592" y="1250"/>
                  </a:lnTo>
                  <a:lnTo>
                    <a:pt x="589" y="1251"/>
                  </a:lnTo>
                  <a:lnTo>
                    <a:pt x="587" y="1251"/>
                  </a:lnTo>
                  <a:lnTo>
                    <a:pt x="583" y="1250"/>
                  </a:lnTo>
                  <a:lnTo>
                    <a:pt x="579" y="1251"/>
                  </a:lnTo>
                  <a:lnTo>
                    <a:pt x="576" y="1251"/>
                  </a:lnTo>
                  <a:lnTo>
                    <a:pt x="575" y="1250"/>
                  </a:lnTo>
                  <a:lnTo>
                    <a:pt x="572" y="1250"/>
                  </a:lnTo>
                  <a:lnTo>
                    <a:pt x="568" y="1250"/>
                  </a:lnTo>
                  <a:lnTo>
                    <a:pt x="563" y="1250"/>
                  </a:lnTo>
                  <a:lnTo>
                    <a:pt x="562" y="1250"/>
                  </a:lnTo>
                  <a:lnTo>
                    <a:pt x="553" y="1254"/>
                  </a:lnTo>
                  <a:lnTo>
                    <a:pt x="551" y="1254"/>
                  </a:lnTo>
                  <a:lnTo>
                    <a:pt x="549" y="1254"/>
                  </a:lnTo>
                  <a:lnTo>
                    <a:pt x="546" y="1254"/>
                  </a:lnTo>
                  <a:lnTo>
                    <a:pt x="542" y="1254"/>
                  </a:lnTo>
                  <a:lnTo>
                    <a:pt x="539" y="1251"/>
                  </a:lnTo>
                  <a:lnTo>
                    <a:pt x="535" y="1254"/>
                  </a:lnTo>
                  <a:lnTo>
                    <a:pt x="534" y="1254"/>
                  </a:lnTo>
                  <a:lnTo>
                    <a:pt x="529" y="1255"/>
                  </a:lnTo>
                  <a:lnTo>
                    <a:pt x="517" y="1250"/>
                  </a:lnTo>
                  <a:lnTo>
                    <a:pt x="504" y="1258"/>
                  </a:lnTo>
                  <a:lnTo>
                    <a:pt x="497" y="1260"/>
                  </a:lnTo>
                  <a:lnTo>
                    <a:pt x="488" y="1264"/>
                  </a:lnTo>
                  <a:lnTo>
                    <a:pt x="484" y="1264"/>
                  </a:lnTo>
                  <a:lnTo>
                    <a:pt x="481" y="1262"/>
                  </a:lnTo>
                  <a:lnTo>
                    <a:pt x="480" y="1260"/>
                  </a:lnTo>
                  <a:lnTo>
                    <a:pt x="477" y="1260"/>
                  </a:lnTo>
                  <a:lnTo>
                    <a:pt x="473" y="1258"/>
                  </a:lnTo>
                  <a:lnTo>
                    <a:pt x="471" y="1255"/>
                  </a:lnTo>
                  <a:lnTo>
                    <a:pt x="469" y="1254"/>
                  </a:lnTo>
                  <a:lnTo>
                    <a:pt x="467" y="1250"/>
                  </a:lnTo>
                  <a:lnTo>
                    <a:pt x="464" y="1250"/>
                  </a:lnTo>
                  <a:lnTo>
                    <a:pt x="463" y="1251"/>
                  </a:lnTo>
                  <a:lnTo>
                    <a:pt x="460" y="1251"/>
                  </a:lnTo>
                  <a:lnTo>
                    <a:pt x="459" y="1250"/>
                  </a:lnTo>
                  <a:lnTo>
                    <a:pt x="454" y="1250"/>
                  </a:lnTo>
                  <a:lnTo>
                    <a:pt x="450" y="1245"/>
                  </a:lnTo>
                  <a:lnTo>
                    <a:pt x="447" y="1245"/>
                  </a:lnTo>
                  <a:lnTo>
                    <a:pt x="447" y="1243"/>
                  </a:lnTo>
                  <a:lnTo>
                    <a:pt x="439" y="1238"/>
                  </a:lnTo>
                  <a:lnTo>
                    <a:pt x="435" y="1234"/>
                  </a:lnTo>
                  <a:lnTo>
                    <a:pt x="432" y="1234"/>
                  </a:lnTo>
                  <a:lnTo>
                    <a:pt x="432" y="1231"/>
                  </a:lnTo>
                  <a:lnTo>
                    <a:pt x="430" y="1230"/>
                  </a:lnTo>
                  <a:lnTo>
                    <a:pt x="430" y="1227"/>
                  </a:lnTo>
                  <a:lnTo>
                    <a:pt x="426" y="1221"/>
                  </a:lnTo>
                  <a:lnTo>
                    <a:pt x="423" y="1221"/>
                  </a:lnTo>
                  <a:lnTo>
                    <a:pt x="423" y="1217"/>
                  </a:lnTo>
                  <a:lnTo>
                    <a:pt x="415" y="1221"/>
                  </a:lnTo>
                  <a:lnTo>
                    <a:pt x="413" y="1221"/>
                  </a:lnTo>
                  <a:lnTo>
                    <a:pt x="411" y="1219"/>
                  </a:lnTo>
                  <a:lnTo>
                    <a:pt x="406" y="1219"/>
                  </a:lnTo>
                  <a:lnTo>
                    <a:pt x="406" y="1217"/>
                  </a:lnTo>
                  <a:lnTo>
                    <a:pt x="405" y="1217"/>
                  </a:lnTo>
                  <a:lnTo>
                    <a:pt x="402" y="1217"/>
                  </a:lnTo>
                  <a:lnTo>
                    <a:pt x="402" y="1219"/>
                  </a:lnTo>
                  <a:lnTo>
                    <a:pt x="401" y="1217"/>
                  </a:lnTo>
                  <a:lnTo>
                    <a:pt x="398" y="1219"/>
                  </a:lnTo>
                  <a:lnTo>
                    <a:pt x="394" y="1214"/>
                  </a:lnTo>
                  <a:lnTo>
                    <a:pt x="392" y="1217"/>
                  </a:lnTo>
                  <a:lnTo>
                    <a:pt x="378" y="1226"/>
                  </a:lnTo>
                  <a:lnTo>
                    <a:pt x="377" y="1227"/>
                  </a:lnTo>
                  <a:lnTo>
                    <a:pt x="372" y="1227"/>
                  </a:lnTo>
                  <a:lnTo>
                    <a:pt x="365" y="1231"/>
                  </a:lnTo>
                  <a:lnTo>
                    <a:pt x="364" y="1231"/>
                  </a:lnTo>
                  <a:lnTo>
                    <a:pt x="361" y="1231"/>
                  </a:lnTo>
                  <a:lnTo>
                    <a:pt x="355" y="1234"/>
                  </a:lnTo>
                  <a:lnTo>
                    <a:pt x="347" y="1231"/>
                  </a:lnTo>
                  <a:lnTo>
                    <a:pt x="338" y="1231"/>
                  </a:lnTo>
                  <a:lnTo>
                    <a:pt x="338" y="1230"/>
                  </a:lnTo>
                  <a:lnTo>
                    <a:pt x="331" y="1226"/>
                  </a:lnTo>
                  <a:lnTo>
                    <a:pt x="330" y="1226"/>
                  </a:lnTo>
                  <a:lnTo>
                    <a:pt x="327" y="1219"/>
                  </a:lnTo>
                  <a:lnTo>
                    <a:pt x="320" y="1221"/>
                  </a:lnTo>
                  <a:lnTo>
                    <a:pt x="316" y="1221"/>
                  </a:lnTo>
                  <a:lnTo>
                    <a:pt x="314" y="1221"/>
                  </a:lnTo>
                  <a:lnTo>
                    <a:pt x="310" y="1219"/>
                  </a:lnTo>
                  <a:lnTo>
                    <a:pt x="307" y="1217"/>
                  </a:lnTo>
                  <a:lnTo>
                    <a:pt x="310" y="1217"/>
                  </a:lnTo>
                  <a:lnTo>
                    <a:pt x="307" y="1214"/>
                  </a:lnTo>
                  <a:lnTo>
                    <a:pt x="306" y="1213"/>
                  </a:lnTo>
                  <a:lnTo>
                    <a:pt x="310" y="1206"/>
                  </a:lnTo>
                  <a:lnTo>
                    <a:pt x="306" y="1204"/>
                  </a:lnTo>
                  <a:lnTo>
                    <a:pt x="306" y="1200"/>
                  </a:lnTo>
                  <a:lnTo>
                    <a:pt x="303" y="1200"/>
                  </a:lnTo>
                  <a:lnTo>
                    <a:pt x="299" y="1193"/>
                  </a:lnTo>
                  <a:lnTo>
                    <a:pt x="297" y="1192"/>
                  </a:lnTo>
                  <a:lnTo>
                    <a:pt x="290" y="1187"/>
                  </a:lnTo>
                  <a:lnTo>
                    <a:pt x="289" y="1182"/>
                  </a:lnTo>
                  <a:lnTo>
                    <a:pt x="286" y="1178"/>
                  </a:lnTo>
                  <a:lnTo>
                    <a:pt x="285" y="1178"/>
                  </a:lnTo>
                  <a:lnTo>
                    <a:pt x="278" y="1173"/>
                  </a:lnTo>
                  <a:lnTo>
                    <a:pt x="278" y="1172"/>
                  </a:lnTo>
                  <a:lnTo>
                    <a:pt x="280" y="1169"/>
                  </a:lnTo>
                  <a:lnTo>
                    <a:pt x="278" y="1165"/>
                  </a:lnTo>
                  <a:lnTo>
                    <a:pt x="280" y="1159"/>
                  </a:lnTo>
                  <a:lnTo>
                    <a:pt x="282" y="1159"/>
                  </a:lnTo>
                  <a:lnTo>
                    <a:pt x="282" y="1156"/>
                  </a:lnTo>
                  <a:lnTo>
                    <a:pt x="282" y="1155"/>
                  </a:lnTo>
                  <a:lnTo>
                    <a:pt x="280" y="1151"/>
                  </a:lnTo>
                  <a:lnTo>
                    <a:pt x="278" y="1151"/>
                  </a:lnTo>
                  <a:lnTo>
                    <a:pt x="276" y="1151"/>
                  </a:lnTo>
                  <a:lnTo>
                    <a:pt x="276" y="1148"/>
                  </a:lnTo>
                  <a:lnTo>
                    <a:pt x="273" y="1151"/>
                  </a:lnTo>
                  <a:lnTo>
                    <a:pt x="273" y="1148"/>
                  </a:lnTo>
                  <a:lnTo>
                    <a:pt x="273" y="1146"/>
                  </a:lnTo>
                  <a:lnTo>
                    <a:pt x="272" y="1148"/>
                  </a:lnTo>
                  <a:lnTo>
                    <a:pt x="269" y="1146"/>
                  </a:lnTo>
                  <a:lnTo>
                    <a:pt x="269" y="1144"/>
                  </a:lnTo>
                  <a:lnTo>
                    <a:pt x="265" y="1144"/>
                  </a:lnTo>
                  <a:lnTo>
                    <a:pt x="268" y="1142"/>
                  </a:lnTo>
                  <a:lnTo>
                    <a:pt x="265" y="1142"/>
                  </a:lnTo>
                  <a:lnTo>
                    <a:pt x="268" y="1139"/>
                  </a:lnTo>
                  <a:lnTo>
                    <a:pt x="262" y="1138"/>
                  </a:lnTo>
                  <a:lnTo>
                    <a:pt x="262" y="1135"/>
                  </a:lnTo>
                  <a:lnTo>
                    <a:pt x="261" y="1138"/>
                  </a:lnTo>
                  <a:lnTo>
                    <a:pt x="258" y="1135"/>
                  </a:lnTo>
                  <a:lnTo>
                    <a:pt x="258" y="1134"/>
                  </a:lnTo>
                  <a:lnTo>
                    <a:pt x="258" y="1131"/>
                  </a:lnTo>
                  <a:lnTo>
                    <a:pt x="256" y="1134"/>
                  </a:lnTo>
                  <a:lnTo>
                    <a:pt x="254" y="1134"/>
                  </a:lnTo>
                  <a:lnTo>
                    <a:pt x="254" y="1131"/>
                  </a:lnTo>
                  <a:lnTo>
                    <a:pt x="254" y="1129"/>
                  </a:lnTo>
                  <a:lnTo>
                    <a:pt x="248" y="1127"/>
                  </a:lnTo>
                  <a:lnTo>
                    <a:pt x="248" y="1124"/>
                  </a:lnTo>
                  <a:lnTo>
                    <a:pt x="249" y="1124"/>
                  </a:lnTo>
                  <a:lnTo>
                    <a:pt x="248" y="1122"/>
                  </a:lnTo>
                  <a:lnTo>
                    <a:pt x="245" y="1114"/>
                  </a:lnTo>
                  <a:lnTo>
                    <a:pt x="248" y="1114"/>
                  </a:lnTo>
                  <a:lnTo>
                    <a:pt x="249" y="1114"/>
                  </a:lnTo>
                  <a:lnTo>
                    <a:pt x="249" y="1110"/>
                  </a:lnTo>
                  <a:lnTo>
                    <a:pt x="252" y="1114"/>
                  </a:lnTo>
                  <a:lnTo>
                    <a:pt x="254" y="1114"/>
                  </a:lnTo>
                  <a:lnTo>
                    <a:pt x="252" y="1110"/>
                  </a:lnTo>
                  <a:lnTo>
                    <a:pt x="254" y="1107"/>
                  </a:lnTo>
                  <a:lnTo>
                    <a:pt x="252" y="1107"/>
                  </a:lnTo>
                  <a:lnTo>
                    <a:pt x="248" y="1110"/>
                  </a:lnTo>
                  <a:lnTo>
                    <a:pt x="249" y="1105"/>
                  </a:lnTo>
                  <a:lnTo>
                    <a:pt x="252" y="1105"/>
                  </a:lnTo>
                  <a:lnTo>
                    <a:pt x="254" y="1103"/>
                  </a:lnTo>
                  <a:lnTo>
                    <a:pt x="252" y="1103"/>
                  </a:lnTo>
                  <a:lnTo>
                    <a:pt x="248" y="1103"/>
                  </a:lnTo>
                  <a:lnTo>
                    <a:pt x="248" y="1101"/>
                  </a:lnTo>
                  <a:lnTo>
                    <a:pt x="248" y="1098"/>
                  </a:lnTo>
                  <a:lnTo>
                    <a:pt x="245" y="1101"/>
                  </a:lnTo>
                  <a:lnTo>
                    <a:pt x="244" y="1098"/>
                  </a:lnTo>
                  <a:lnTo>
                    <a:pt x="248" y="1098"/>
                  </a:lnTo>
                  <a:lnTo>
                    <a:pt x="248" y="1097"/>
                  </a:lnTo>
                  <a:lnTo>
                    <a:pt x="249" y="1097"/>
                  </a:lnTo>
                  <a:lnTo>
                    <a:pt x="252" y="1094"/>
                  </a:lnTo>
                  <a:lnTo>
                    <a:pt x="248" y="1094"/>
                  </a:lnTo>
                  <a:lnTo>
                    <a:pt x="249" y="1090"/>
                  </a:lnTo>
                  <a:lnTo>
                    <a:pt x="245" y="1090"/>
                  </a:lnTo>
                  <a:lnTo>
                    <a:pt x="248" y="1090"/>
                  </a:lnTo>
                  <a:lnTo>
                    <a:pt x="248" y="1088"/>
                  </a:lnTo>
                  <a:lnTo>
                    <a:pt x="245" y="1084"/>
                  </a:lnTo>
                  <a:lnTo>
                    <a:pt x="244" y="1086"/>
                  </a:lnTo>
                  <a:lnTo>
                    <a:pt x="244" y="1084"/>
                  </a:lnTo>
                  <a:lnTo>
                    <a:pt x="245" y="1080"/>
                  </a:lnTo>
                  <a:lnTo>
                    <a:pt x="248" y="1080"/>
                  </a:lnTo>
                  <a:lnTo>
                    <a:pt x="248" y="1077"/>
                  </a:lnTo>
                  <a:lnTo>
                    <a:pt x="249" y="1076"/>
                  </a:lnTo>
                  <a:lnTo>
                    <a:pt x="254" y="1077"/>
                  </a:lnTo>
                  <a:lnTo>
                    <a:pt x="254" y="1076"/>
                  </a:lnTo>
                  <a:lnTo>
                    <a:pt x="249" y="1076"/>
                  </a:lnTo>
                  <a:lnTo>
                    <a:pt x="252" y="1072"/>
                  </a:lnTo>
                  <a:lnTo>
                    <a:pt x="252" y="1069"/>
                  </a:lnTo>
                  <a:lnTo>
                    <a:pt x="245" y="1069"/>
                  </a:lnTo>
                  <a:lnTo>
                    <a:pt x="249" y="1066"/>
                  </a:lnTo>
                  <a:lnTo>
                    <a:pt x="249" y="1064"/>
                  </a:lnTo>
                  <a:lnTo>
                    <a:pt x="245" y="1062"/>
                  </a:lnTo>
                  <a:lnTo>
                    <a:pt x="241" y="1060"/>
                  </a:lnTo>
                  <a:lnTo>
                    <a:pt x="244" y="1057"/>
                  </a:lnTo>
                  <a:lnTo>
                    <a:pt x="248" y="1057"/>
                  </a:lnTo>
                  <a:lnTo>
                    <a:pt x="245" y="1056"/>
                  </a:lnTo>
                  <a:lnTo>
                    <a:pt x="249" y="1056"/>
                  </a:lnTo>
                  <a:lnTo>
                    <a:pt x="244" y="1052"/>
                  </a:lnTo>
                  <a:lnTo>
                    <a:pt x="239" y="1053"/>
                  </a:lnTo>
                  <a:lnTo>
                    <a:pt x="241" y="1047"/>
                  </a:lnTo>
                  <a:lnTo>
                    <a:pt x="241" y="1045"/>
                  </a:lnTo>
                  <a:lnTo>
                    <a:pt x="237" y="1045"/>
                  </a:lnTo>
                  <a:lnTo>
                    <a:pt x="239" y="1043"/>
                  </a:lnTo>
                  <a:lnTo>
                    <a:pt x="235" y="1040"/>
                  </a:lnTo>
                  <a:lnTo>
                    <a:pt x="239" y="1040"/>
                  </a:lnTo>
                  <a:lnTo>
                    <a:pt x="237" y="1036"/>
                  </a:lnTo>
                  <a:lnTo>
                    <a:pt x="241" y="1039"/>
                  </a:lnTo>
                  <a:lnTo>
                    <a:pt x="241" y="1040"/>
                  </a:lnTo>
                  <a:lnTo>
                    <a:pt x="244" y="1039"/>
                  </a:lnTo>
                  <a:lnTo>
                    <a:pt x="244" y="1036"/>
                  </a:lnTo>
                  <a:lnTo>
                    <a:pt x="245" y="1035"/>
                  </a:lnTo>
                  <a:lnTo>
                    <a:pt x="241" y="1032"/>
                  </a:lnTo>
                  <a:lnTo>
                    <a:pt x="241" y="1030"/>
                  </a:lnTo>
                  <a:lnTo>
                    <a:pt x="239" y="1026"/>
                  </a:lnTo>
                  <a:lnTo>
                    <a:pt x="235" y="1023"/>
                  </a:lnTo>
                  <a:lnTo>
                    <a:pt x="231" y="1026"/>
                  </a:lnTo>
                  <a:lnTo>
                    <a:pt x="232" y="1022"/>
                  </a:lnTo>
                  <a:lnTo>
                    <a:pt x="235" y="1022"/>
                  </a:lnTo>
                  <a:lnTo>
                    <a:pt x="235" y="1019"/>
                  </a:lnTo>
                  <a:lnTo>
                    <a:pt x="232" y="1022"/>
                  </a:lnTo>
                  <a:lnTo>
                    <a:pt x="231" y="1019"/>
                  </a:lnTo>
                  <a:lnTo>
                    <a:pt x="232" y="1015"/>
                  </a:lnTo>
                  <a:lnTo>
                    <a:pt x="231" y="1012"/>
                  </a:lnTo>
                  <a:lnTo>
                    <a:pt x="224" y="1018"/>
                  </a:lnTo>
                  <a:lnTo>
                    <a:pt x="224" y="1015"/>
                  </a:lnTo>
                  <a:lnTo>
                    <a:pt x="222" y="1018"/>
                  </a:lnTo>
                  <a:lnTo>
                    <a:pt x="222" y="1015"/>
                  </a:lnTo>
                  <a:lnTo>
                    <a:pt x="224" y="1012"/>
                  </a:lnTo>
                  <a:lnTo>
                    <a:pt x="222" y="1011"/>
                  </a:lnTo>
                  <a:lnTo>
                    <a:pt x="218" y="1012"/>
                  </a:lnTo>
                  <a:lnTo>
                    <a:pt x="215" y="1012"/>
                  </a:lnTo>
                  <a:lnTo>
                    <a:pt x="215" y="1011"/>
                  </a:lnTo>
                  <a:lnTo>
                    <a:pt x="214" y="1011"/>
                  </a:lnTo>
                  <a:lnTo>
                    <a:pt x="214" y="1012"/>
                  </a:lnTo>
                  <a:lnTo>
                    <a:pt x="211" y="1012"/>
                  </a:lnTo>
                  <a:lnTo>
                    <a:pt x="214" y="1018"/>
                  </a:lnTo>
                  <a:lnTo>
                    <a:pt x="211" y="1022"/>
                  </a:lnTo>
                  <a:lnTo>
                    <a:pt x="208" y="1019"/>
                  </a:lnTo>
                  <a:lnTo>
                    <a:pt x="208" y="1015"/>
                  </a:lnTo>
                  <a:lnTo>
                    <a:pt x="207" y="1011"/>
                  </a:lnTo>
                  <a:lnTo>
                    <a:pt x="204" y="1011"/>
                  </a:lnTo>
                  <a:lnTo>
                    <a:pt x="203" y="1011"/>
                  </a:lnTo>
                  <a:lnTo>
                    <a:pt x="203" y="1008"/>
                  </a:lnTo>
                  <a:lnTo>
                    <a:pt x="204" y="1006"/>
                  </a:lnTo>
                  <a:lnTo>
                    <a:pt x="198" y="1002"/>
                  </a:lnTo>
                  <a:lnTo>
                    <a:pt x="196" y="999"/>
                  </a:lnTo>
                  <a:lnTo>
                    <a:pt x="194" y="995"/>
                  </a:lnTo>
                  <a:lnTo>
                    <a:pt x="190" y="994"/>
                  </a:lnTo>
                  <a:lnTo>
                    <a:pt x="187" y="995"/>
                  </a:lnTo>
                  <a:lnTo>
                    <a:pt x="183" y="999"/>
                  </a:lnTo>
                  <a:lnTo>
                    <a:pt x="181" y="1002"/>
                  </a:lnTo>
                  <a:lnTo>
                    <a:pt x="177" y="998"/>
                  </a:lnTo>
                  <a:lnTo>
                    <a:pt x="174" y="994"/>
                  </a:lnTo>
                  <a:lnTo>
                    <a:pt x="170" y="994"/>
                  </a:lnTo>
                  <a:lnTo>
                    <a:pt x="169" y="999"/>
                  </a:lnTo>
                  <a:lnTo>
                    <a:pt x="169" y="1011"/>
                  </a:lnTo>
                  <a:lnTo>
                    <a:pt x="166" y="1011"/>
                  </a:lnTo>
                  <a:lnTo>
                    <a:pt x="166" y="1012"/>
                  </a:lnTo>
                  <a:lnTo>
                    <a:pt x="162" y="1006"/>
                  </a:lnTo>
                  <a:lnTo>
                    <a:pt x="157" y="995"/>
                  </a:lnTo>
                  <a:lnTo>
                    <a:pt x="157" y="991"/>
                  </a:lnTo>
                  <a:lnTo>
                    <a:pt x="166" y="981"/>
                  </a:lnTo>
                  <a:lnTo>
                    <a:pt x="166" y="974"/>
                  </a:lnTo>
                  <a:lnTo>
                    <a:pt x="164" y="973"/>
                  </a:lnTo>
                  <a:lnTo>
                    <a:pt x="162" y="973"/>
                  </a:lnTo>
                  <a:lnTo>
                    <a:pt x="150" y="981"/>
                  </a:lnTo>
                  <a:lnTo>
                    <a:pt x="145" y="987"/>
                  </a:lnTo>
                  <a:lnTo>
                    <a:pt x="142" y="987"/>
                  </a:lnTo>
                  <a:lnTo>
                    <a:pt x="136" y="985"/>
                  </a:lnTo>
                  <a:lnTo>
                    <a:pt x="132" y="987"/>
                  </a:lnTo>
                  <a:lnTo>
                    <a:pt x="129" y="991"/>
                  </a:lnTo>
                  <a:lnTo>
                    <a:pt x="132" y="991"/>
                  </a:lnTo>
                  <a:lnTo>
                    <a:pt x="140" y="995"/>
                  </a:lnTo>
                  <a:lnTo>
                    <a:pt x="140" y="998"/>
                  </a:lnTo>
                  <a:lnTo>
                    <a:pt x="142" y="999"/>
                  </a:lnTo>
                  <a:lnTo>
                    <a:pt x="140" y="999"/>
                  </a:lnTo>
                  <a:lnTo>
                    <a:pt x="133" y="999"/>
                  </a:lnTo>
                  <a:lnTo>
                    <a:pt x="125" y="994"/>
                  </a:lnTo>
                  <a:lnTo>
                    <a:pt x="123" y="994"/>
                  </a:lnTo>
                  <a:lnTo>
                    <a:pt x="121" y="995"/>
                  </a:lnTo>
                  <a:lnTo>
                    <a:pt x="121" y="1004"/>
                  </a:lnTo>
                  <a:lnTo>
                    <a:pt x="116" y="1004"/>
                  </a:lnTo>
                  <a:lnTo>
                    <a:pt x="112" y="999"/>
                  </a:lnTo>
                  <a:lnTo>
                    <a:pt x="108" y="991"/>
                  </a:lnTo>
                  <a:lnTo>
                    <a:pt x="104" y="991"/>
                  </a:lnTo>
                  <a:lnTo>
                    <a:pt x="92" y="998"/>
                  </a:lnTo>
                  <a:lnTo>
                    <a:pt x="87" y="1008"/>
                  </a:lnTo>
                  <a:lnTo>
                    <a:pt x="84" y="1008"/>
                  </a:lnTo>
                  <a:lnTo>
                    <a:pt x="78" y="1004"/>
                  </a:lnTo>
                  <a:lnTo>
                    <a:pt x="74" y="1006"/>
                  </a:lnTo>
                  <a:lnTo>
                    <a:pt x="74" y="1008"/>
                  </a:lnTo>
                  <a:lnTo>
                    <a:pt x="74" y="1012"/>
                  </a:lnTo>
                  <a:lnTo>
                    <a:pt x="71" y="1018"/>
                  </a:lnTo>
                  <a:lnTo>
                    <a:pt x="61" y="1026"/>
                  </a:lnTo>
                  <a:lnTo>
                    <a:pt x="63" y="1035"/>
                  </a:lnTo>
                  <a:lnTo>
                    <a:pt x="61" y="1036"/>
                  </a:lnTo>
                  <a:lnTo>
                    <a:pt x="58" y="1036"/>
                  </a:lnTo>
                  <a:lnTo>
                    <a:pt x="54" y="1026"/>
                  </a:lnTo>
                  <a:lnTo>
                    <a:pt x="48" y="1018"/>
                  </a:lnTo>
                  <a:lnTo>
                    <a:pt x="44" y="1015"/>
                  </a:lnTo>
                  <a:lnTo>
                    <a:pt x="37" y="1011"/>
                  </a:lnTo>
                  <a:lnTo>
                    <a:pt x="30" y="1015"/>
                  </a:lnTo>
                  <a:lnTo>
                    <a:pt x="29" y="1015"/>
                  </a:lnTo>
                  <a:lnTo>
                    <a:pt x="26" y="1011"/>
                  </a:lnTo>
                  <a:lnTo>
                    <a:pt x="29" y="1006"/>
                  </a:lnTo>
                  <a:lnTo>
                    <a:pt x="24" y="1004"/>
                  </a:lnTo>
                  <a:lnTo>
                    <a:pt x="20" y="1002"/>
                  </a:lnTo>
                  <a:lnTo>
                    <a:pt x="17" y="1002"/>
                  </a:lnTo>
                  <a:lnTo>
                    <a:pt x="9" y="1004"/>
                  </a:lnTo>
                  <a:lnTo>
                    <a:pt x="9" y="987"/>
                  </a:lnTo>
                  <a:lnTo>
                    <a:pt x="7" y="981"/>
                  </a:lnTo>
                  <a:lnTo>
                    <a:pt x="7" y="968"/>
                  </a:lnTo>
                  <a:lnTo>
                    <a:pt x="0" y="964"/>
                  </a:lnTo>
                  <a:lnTo>
                    <a:pt x="0" y="960"/>
                  </a:lnTo>
                  <a:lnTo>
                    <a:pt x="0" y="957"/>
                  </a:lnTo>
                  <a:lnTo>
                    <a:pt x="5" y="9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6518080" y="6012273"/>
              <a:ext cx="900707" cy="778323"/>
            </a:xfrm>
            <a:custGeom>
              <a:avLst/>
              <a:gdLst>
                <a:gd name="T0" fmla="*/ 319 w 2517"/>
                <a:gd name="T1" fmla="*/ 687 h 2175"/>
                <a:gd name="T2" fmla="*/ 522 w 2517"/>
                <a:gd name="T3" fmla="*/ 489 h 2175"/>
                <a:gd name="T4" fmla="*/ 592 w 2517"/>
                <a:gd name="T5" fmla="*/ 389 h 2175"/>
                <a:gd name="T6" fmla="*/ 693 w 2517"/>
                <a:gd name="T7" fmla="*/ 331 h 2175"/>
                <a:gd name="T8" fmla="*/ 803 w 2517"/>
                <a:gd name="T9" fmla="*/ 249 h 2175"/>
                <a:gd name="T10" fmla="*/ 889 w 2517"/>
                <a:gd name="T11" fmla="*/ 159 h 2175"/>
                <a:gd name="T12" fmla="*/ 986 w 2517"/>
                <a:gd name="T13" fmla="*/ 137 h 2175"/>
                <a:gd name="T14" fmla="*/ 1069 w 2517"/>
                <a:gd name="T15" fmla="*/ 116 h 2175"/>
                <a:gd name="T16" fmla="*/ 1165 w 2517"/>
                <a:gd name="T17" fmla="*/ 35 h 2175"/>
                <a:gd name="T18" fmla="*/ 1263 w 2517"/>
                <a:gd name="T19" fmla="*/ 30 h 2175"/>
                <a:gd name="T20" fmla="*/ 1345 w 2517"/>
                <a:gd name="T21" fmla="*/ 9 h 2175"/>
                <a:gd name="T22" fmla="*/ 1416 w 2517"/>
                <a:gd name="T23" fmla="*/ 21 h 2175"/>
                <a:gd name="T24" fmla="*/ 1469 w 2517"/>
                <a:gd name="T25" fmla="*/ 34 h 2175"/>
                <a:gd name="T26" fmla="*/ 1546 w 2517"/>
                <a:gd name="T27" fmla="*/ 43 h 2175"/>
                <a:gd name="T28" fmla="*/ 1635 w 2517"/>
                <a:gd name="T29" fmla="*/ 60 h 2175"/>
                <a:gd name="T30" fmla="*/ 1693 w 2517"/>
                <a:gd name="T31" fmla="*/ 76 h 2175"/>
                <a:gd name="T32" fmla="*/ 1738 w 2517"/>
                <a:gd name="T33" fmla="*/ 75 h 2175"/>
                <a:gd name="T34" fmla="*/ 1785 w 2517"/>
                <a:gd name="T35" fmla="*/ 105 h 2175"/>
                <a:gd name="T36" fmla="*/ 1854 w 2517"/>
                <a:gd name="T37" fmla="*/ 143 h 2175"/>
                <a:gd name="T38" fmla="*/ 1918 w 2517"/>
                <a:gd name="T39" fmla="*/ 143 h 2175"/>
                <a:gd name="T40" fmla="*/ 1984 w 2517"/>
                <a:gd name="T41" fmla="*/ 180 h 2175"/>
                <a:gd name="T42" fmla="*/ 2073 w 2517"/>
                <a:gd name="T43" fmla="*/ 242 h 2175"/>
                <a:gd name="T44" fmla="*/ 2140 w 2517"/>
                <a:gd name="T45" fmla="*/ 323 h 2175"/>
                <a:gd name="T46" fmla="*/ 2199 w 2517"/>
                <a:gd name="T47" fmla="*/ 386 h 2175"/>
                <a:gd name="T48" fmla="*/ 2301 w 2517"/>
                <a:gd name="T49" fmla="*/ 444 h 2175"/>
                <a:gd name="T50" fmla="*/ 2363 w 2517"/>
                <a:gd name="T51" fmla="*/ 447 h 2175"/>
                <a:gd name="T52" fmla="*/ 2427 w 2517"/>
                <a:gd name="T53" fmla="*/ 443 h 2175"/>
                <a:gd name="T54" fmla="*/ 2479 w 2517"/>
                <a:gd name="T55" fmla="*/ 457 h 2175"/>
                <a:gd name="T56" fmla="*/ 2510 w 2517"/>
                <a:gd name="T57" fmla="*/ 489 h 2175"/>
                <a:gd name="T58" fmla="*/ 2475 w 2517"/>
                <a:gd name="T59" fmla="*/ 523 h 2175"/>
                <a:gd name="T60" fmla="*/ 2440 w 2517"/>
                <a:gd name="T61" fmla="*/ 547 h 2175"/>
                <a:gd name="T62" fmla="*/ 2438 w 2517"/>
                <a:gd name="T63" fmla="*/ 588 h 2175"/>
                <a:gd name="T64" fmla="*/ 2431 w 2517"/>
                <a:gd name="T65" fmla="*/ 639 h 2175"/>
                <a:gd name="T66" fmla="*/ 2414 w 2517"/>
                <a:gd name="T67" fmla="*/ 668 h 2175"/>
                <a:gd name="T68" fmla="*/ 2390 w 2517"/>
                <a:gd name="T69" fmla="*/ 689 h 2175"/>
                <a:gd name="T70" fmla="*/ 2368 w 2517"/>
                <a:gd name="T71" fmla="*/ 706 h 2175"/>
                <a:gd name="T72" fmla="*/ 2407 w 2517"/>
                <a:gd name="T73" fmla="*/ 738 h 2175"/>
                <a:gd name="T74" fmla="*/ 2464 w 2517"/>
                <a:gd name="T75" fmla="*/ 704 h 2175"/>
                <a:gd name="T76" fmla="*/ 2505 w 2517"/>
                <a:gd name="T77" fmla="*/ 738 h 2175"/>
                <a:gd name="T78" fmla="*/ 2206 w 2517"/>
                <a:gd name="T79" fmla="*/ 1267 h 2175"/>
                <a:gd name="T80" fmla="*/ 1727 w 2517"/>
                <a:gd name="T81" fmla="*/ 1673 h 2175"/>
                <a:gd name="T82" fmla="*/ 1329 w 2517"/>
                <a:gd name="T83" fmla="*/ 2157 h 2175"/>
                <a:gd name="T84" fmla="*/ 1417 w 2517"/>
                <a:gd name="T85" fmla="*/ 1867 h 2175"/>
                <a:gd name="T86" fmla="*/ 1322 w 2517"/>
                <a:gd name="T87" fmla="*/ 1768 h 2175"/>
                <a:gd name="T88" fmla="*/ 1256 w 2517"/>
                <a:gd name="T89" fmla="*/ 1689 h 2175"/>
                <a:gd name="T90" fmla="*/ 1209 w 2517"/>
                <a:gd name="T91" fmla="*/ 1624 h 2175"/>
                <a:gd name="T92" fmla="*/ 1148 w 2517"/>
                <a:gd name="T93" fmla="*/ 1573 h 2175"/>
                <a:gd name="T94" fmla="*/ 1007 w 2517"/>
                <a:gd name="T95" fmla="*/ 1470 h 2175"/>
                <a:gd name="T96" fmla="*/ 880 w 2517"/>
                <a:gd name="T97" fmla="*/ 1413 h 2175"/>
                <a:gd name="T98" fmla="*/ 836 w 2517"/>
                <a:gd name="T99" fmla="*/ 1366 h 2175"/>
                <a:gd name="T100" fmla="*/ 758 w 2517"/>
                <a:gd name="T101" fmla="*/ 1359 h 2175"/>
                <a:gd name="T102" fmla="*/ 725 w 2517"/>
                <a:gd name="T103" fmla="*/ 1297 h 2175"/>
                <a:gd name="T104" fmla="*/ 663 w 2517"/>
                <a:gd name="T105" fmla="*/ 1242 h 2175"/>
                <a:gd name="T106" fmla="*/ 618 w 2517"/>
                <a:gd name="T107" fmla="*/ 1260 h 2175"/>
                <a:gd name="T108" fmla="*/ 543 w 2517"/>
                <a:gd name="T109" fmla="*/ 1304 h 2175"/>
                <a:gd name="T110" fmla="*/ 509 w 2517"/>
                <a:gd name="T111" fmla="*/ 1205 h 2175"/>
                <a:gd name="T112" fmla="*/ 448 w 2517"/>
                <a:gd name="T113" fmla="*/ 1147 h 2175"/>
                <a:gd name="T114" fmla="*/ 397 w 2517"/>
                <a:gd name="T115" fmla="*/ 1113 h 2175"/>
                <a:gd name="T116" fmla="*/ 339 w 2517"/>
                <a:gd name="T117" fmla="*/ 1049 h 2175"/>
                <a:gd name="T118" fmla="*/ 273 w 2517"/>
                <a:gd name="T119" fmla="*/ 1001 h 2175"/>
                <a:gd name="T120" fmla="*/ 182 w 2517"/>
                <a:gd name="T121" fmla="*/ 979 h 2175"/>
                <a:gd name="T122" fmla="*/ 121 w 2517"/>
                <a:gd name="T123" fmla="*/ 1040 h 2175"/>
                <a:gd name="T124" fmla="*/ 10 w 2517"/>
                <a:gd name="T125" fmla="*/ 1014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7" h="2175">
                  <a:moveTo>
                    <a:pt x="100" y="943"/>
                  </a:moveTo>
                  <a:lnTo>
                    <a:pt x="103" y="929"/>
                  </a:lnTo>
                  <a:lnTo>
                    <a:pt x="100" y="917"/>
                  </a:lnTo>
                  <a:lnTo>
                    <a:pt x="100" y="912"/>
                  </a:lnTo>
                  <a:lnTo>
                    <a:pt x="112" y="895"/>
                  </a:lnTo>
                  <a:lnTo>
                    <a:pt x="126" y="883"/>
                  </a:lnTo>
                  <a:lnTo>
                    <a:pt x="133" y="880"/>
                  </a:lnTo>
                  <a:lnTo>
                    <a:pt x="150" y="880"/>
                  </a:lnTo>
                  <a:lnTo>
                    <a:pt x="162" y="876"/>
                  </a:lnTo>
                  <a:lnTo>
                    <a:pt x="165" y="874"/>
                  </a:lnTo>
                  <a:lnTo>
                    <a:pt x="174" y="867"/>
                  </a:lnTo>
                  <a:lnTo>
                    <a:pt x="188" y="854"/>
                  </a:lnTo>
                  <a:lnTo>
                    <a:pt x="208" y="829"/>
                  </a:lnTo>
                  <a:lnTo>
                    <a:pt x="215" y="820"/>
                  </a:lnTo>
                  <a:lnTo>
                    <a:pt x="225" y="812"/>
                  </a:lnTo>
                  <a:lnTo>
                    <a:pt x="233" y="799"/>
                  </a:lnTo>
                  <a:lnTo>
                    <a:pt x="249" y="791"/>
                  </a:lnTo>
                  <a:lnTo>
                    <a:pt x="257" y="786"/>
                  </a:lnTo>
                  <a:lnTo>
                    <a:pt x="261" y="782"/>
                  </a:lnTo>
                  <a:lnTo>
                    <a:pt x="269" y="778"/>
                  </a:lnTo>
                  <a:lnTo>
                    <a:pt x="274" y="768"/>
                  </a:lnTo>
                  <a:lnTo>
                    <a:pt x="274" y="762"/>
                  </a:lnTo>
                  <a:lnTo>
                    <a:pt x="274" y="758"/>
                  </a:lnTo>
                  <a:lnTo>
                    <a:pt x="277" y="747"/>
                  </a:lnTo>
                  <a:lnTo>
                    <a:pt x="281" y="745"/>
                  </a:lnTo>
                  <a:lnTo>
                    <a:pt x="294" y="745"/>
                  </a:lnTo>
                  <a:lnTo>
                    <a:pt x="298" y="743"/>
                  </a:lnTo>
                  <a:lnTo>
                    <a:pt x="312" y="716"/>
                  </a:lnTo>
                  <a:lnTo>
                    <a:pt x="315" y="709"/>
                  </a:lnTo>
                  <a:lnTo>
                    <a:pt x="312" y="700"/>
                  </a:lnTo>
                  <a:lnTo>
                    <a:pt x="319" y="687"/>
                  </a:lnTo>
                  <a:lnTo>
                    <a:pt x="328" y="676"/>
                  </a:lnTo>
                  <a:lnTo>
                    <a:pt x="332" y="663"/>
                  </a:lnTo>
                  <a:lnTo>
                    <a:pt x="339" y="662"/>
                  </a:lnTo>
                  <a:lnTo>
                    <a:pt x="349" y="662"/>
                  </a:lnTo>
                  <a:lnTo>
                    <a:pt x="358" y="655"/>
                  </a:lnTo>
                  <a:lnTo>
                    <a:pt x="362" y="652"/>
                  </a:lnTo>
                  <a:lnTo>
                    <a:pt x="385" y="651"/>
                  </a:lnTo>
                  <a:lnTo>
                    <a:pt x="389" y="651"/>
                  </a:lnTo>
                  <a:lnTo>
                    <a:pt x="390" y="638"/>
                  </a:lnTo>
                  <a:lnTo>
                    <a:pt x="394" y="631"/>
                  </a:lnTo>
                  <a:lnTo>
                    <a:pt x="389" y="625"/>
                  </a:lnTo>
                  <a:lnTo>
                    <a:pt x="390" y="617"/>
                  </a:lnTo>
                  <a:lnTo>
                    <a:pt x="394" y="612"/>
                  </a:lnTo>
                  <a:lnTo>
                    <a:pt x="399" y="610"/>
                  </a:lnTo>
                  <a:lnTo>
                    <a:pt x="414" y="605"/>
                  </a:lnTo>
                  <a:lnTo>
                    <a:pt x="418" y="601"/>
                  </a:lnTo>
                  <a:lnTo>
                    <a:pt x="424" y="593"/>
                  </a:lnTo>
                  <a:lnTo>
                    <a:pt x="427" y="588"/>
                  </a:lnTo>
                  <a:lnTo>
                    <a:pt x="427" y="580"/>
                  </a:lnTo>
                  <a:lnTo>
                    <a:pt x="424" y="564"/>
                  </a:lnTo>
                  <a:lnTo>
                    <a:pt x="427" y="559"/>
                  </a:lnTo>
                  <a:lnTo>
                    <a:pt x="431" y="556"/>
                  </a:lnTo>
                  <a:lnTo>
                    <a:pt x="438" y="552"/>
                  </a:lnTo>
                  <a:lnTo>
                    <a:pt x="461" y="552"/>
                  </a:lnTo>
                  <a:lnTo>
                    <a:pt x="469" y="540"/>
                  </a:lnTo>
                  <a:lnTo>
                    <a:pt x="474" y="532"/>
                  </a:lnTo>
                  <a:lnTo>
                    <a:pt x="481" y="523"/>
                  </a:lnTo>
                  <a:lnTo>
                    <a:pt x="506" y="502"/>
                  </a:lnTo>
                  <a:lnTo>
                    <a:pt x="515" y="498"/>
                  </a:lnTo>
                  <a:lnTo>
                    <a:pt x="519" y="494"/>
                  </a:lnTo>
                  <a:lnTo>
                    <a:pt x="522" y="489"/>
                  </a:lnTo>
                  <a:lnTo>
                    <a:pt x="517" y="485"/>
                  </a:lnTo>
                  <a:lnTo>
                    <a:pt x="513" y="478"/>
                  </a:lnTo>
                  <a:lnTo>
                    <a:pt x="513" y="474"/>
                  </a:lnTo>
                  <a:lnTo>
                    <a:pt x="513" y="470"/>
                  </a:lnTo>
                  <a:lnTo>
                    <a:pt x="517" y="464"/>
                  </a:lnTo>
                  <a:lnTo>
                    <a:pt x="526" y="461"/>
                  </a:lnTo>
                  <a:lnTo>
                    <a:pt x="536" y="460"/>
                  </a:lnTo>
                  <a:lnTo>
                    <a:pt x="547" y="457"/>
                  </a:lnTo>
                  <a:lnTo>
                    <a:pt x="556" y="456"/>
                  </a:lnTo>
                  <a:lnTo>
                    <a:pt x="559" y="453"/>
                  </a:lnTo>
                  <a:lnTo>
                    <a:pt x="559" y="451"/>
                  </a:lnTo>
                  <a:lnTo>
                    <a:pt x="551" y="436"/>
                  </a:lnTo>
                  <a:lnTo>
                    <a:pt x="551" y="431"/>
                  </a:lnTo>
                  <a:lnTo>
                    <a:pt x="551" y="429"/>
                  </a:lnTo>
                  <a:lnTo>
                    <a:pt x="560" y="416"/>
                  </a:lnTo>
                  <a:lnTo>
                    <a:pt x="568" y="414"/>
                  </a:lnTo>
                  <a:lnTo>
                    <a:pt x="577" y="419"/>
                  </a:lnTo>
                  <a:lnTo>
                    <a:pt x="597" y="419"/>
                  </a:lnTo>
                  <a:lnTo>
                    <a:pt x="604" y="420"/>
                  </a:lnTo>
                  <a:lnTo>
                    <a:pt x="605" y="423"/>
                  </a:lnTo>
                  <a:lnTo>
                    <a:pt x="608" y="429"/>
                  </a:lnTo>
                  <a:lnTo>
                    <a:pt x="609" y="434"/>
                  </a:lnTo>
                  <a:lnTo>
                    <a:pt x="612" y="439"/>
                  </a:lnTo>
                  <a:lnTo>
                    <a:pt x="617" y="439"/>
                  </a:lnTo>
                  <a:lnTo>
                    <a:pt x="618" y="434"/>
                  </a:lnTo>
                  <a:lnTo>
                    <a:pt x="618" y="427"/>
                  </a:lnTo>
                  <a:lnTo>
                    <a:pt x="625" y="410"/>
                  </a:lnTo>
                  <a:lnTo>
                    <a:pt x="625" y="406"/>
                  </a:lnTo>
                  <a:lnTo>
                    <a:pt x="614" y="399"/>
                  </a:lnTo>
                  <a:lnTo>
                    <a:pt x="605" y="393"/>
                  </a:lnTo>
                  <a:lnTo>
                    <a:pt x="592" y="389"/>
                  </a:lnTo>
                  <a:lnTo>
                    <a:pt x="590" y="382"/>
                  </a:lnTo>
                  <a:lnTo>
                    <a:pt x="592" y="378"/>
                  </a:lnTo>
                  <a:lnTo>
                    <a:pt x="605" y="373"/>
                  </a:lnTo>
                  <a:lnTo>
                    <a:pt x="617" y="371"/>
                  </a:lnTo>
                  <a:lnTo>
                    <a:pt x="629" y="361"/>
                  </a:lnTo>
                  <a:lnTo>
                    <a:pt x="631" y="358"/>
                  </a:lnTo>
                  <a:lnTo>
                    <a:pt x="635" y="357"/>
                  </a:lnTo>
                  <a:lnTo>
                    <a:pt x="638" y="357"/>
                  </a:lnTo>
                  <a:lnTo>
                    <a:pt x="639" y="354"/>
                  </a:lnTo>
                  <a:lnTo>
                    <a:pt x="638" y="349"/>
                  </a:lnTo>
                  <a:lnTo>
                    <a:pt x="642" y="348"/>
                  </a:lnTo>
                  <a:lnTo>
                    <a:pt x="639" y="344"/>
                  </a:lnTo>
                  <a:lnTo>
                    <a:pt x="642" y="341"/>
                  </a:lnTo>
                  <a:lnTo>
                    <a:pt x="643" y="337"/>
                  </a:lnTo>
                  <a:lnTo>
                    <a:pt x="648" y="337"/>
                  </a:lnTo>
                  <a:lnTo>
                    <a:pt x="652" y="340"/>
                  </a:lnTo>
                  <a:lnTo>
                    <a:pt x="652" y="341"/>
                  </a:lnTo>
                  <a:lnTo>
                    <a:pt x="650" y="345"/>
                  </a:lnTo>
                  <a:lnTo>
                    <a:pt x="650" y="348"/>
                  </a:lnTo>
                  <a:lnTo>
                    <a:pt x="659" y="352"/>
                  </a:lnTo>
                  <a:lnTo>
                    <a:pt x="662" y="352"/>
                  </a:lnTo>
                  <a:lnTo>
                    <a:pt x="663" y="349"/>
                  </a:lnTo>
                  <a:lnTo>
                    <a:pt x="663" y="345"/>
                  </a:lnTo>
                  <a:lnTo>
                    <a:pt x="663" y="344"/>
                  </a:lnTo>
                  <a:lnTo>
                    <a:pt x="667" y="340"/>
                  </a:lnTo>
                  <a:lnTo>
                    <a:pt x="674" y="337"/>
                  </a:lnTo>
                  <a:lnTo>
                    <a:pt x="679" y="328"/>
                  </a:lnTo>
                  <a:lnTo>
                    <a:pt x="680" y="324"/>
                  </a:lnTo>
                  <a:lnTo>
                    <a:pt x="684" y="324"/>
                  </a:lnTo>
                  <a:lnTo>
                    <a:pt x="689" y="331"/>
                  </a:lnTo>
                  <a:lnTo>
                    <a:pt x="693" y="331"/>
                  </a:lnTo>
                  <a:lnTo>
                    <a:pt x="696" y="331"/>
                  </a:lnTo>
                  <a:lnTo>
                    <a:pt x="697" y="327"/>
                  </a:lnTo>
                  <a:lnTo>
                    <a:pt x="706" y="317"/>
                  </a:lnTo>
                  <a:lnTo>
                    <a:pt x="720" y="311"/>
                  </a:lnTo>
                  <a:lnTo>
                    <a:pt x="721" y="308"/>
                  </a:lnTo>
                  <a:lnTo>
                    <a:pt x="721" y="304"/>
                  </a:lnTo>
                  <a:lnTo>
                    <a:pt x="717" y="299"/>
                  </a:lnTo>
                  <a:lnTo>
                    <a:pt x="716" y="299"/>
                  </a:lnTo>
                  <a:lnTo>
                    <a:pt x="716" y="294"/>
                  </a:lnTo>
                  <a:lnTo>
                    <a:pt x="720" y="290"/>
                  </a:lnTo>
                  <a:lnTo>
                    <a:pt x="728" y="290"/>
                  </a:lnTo>
                  <a:lnTo>
                    <a:pt x="730" y="287"/>
                  </a:lnTo>
                  <a:lnTo>
                    <a:pt x="732" y="279"/>
                  </a:lnTo>
                  <a:lnTo>
                    <a:pt x="734" y="274"/>
                  </a:lnTo>
                  <a:lnTo>
                    <a:pt x="737" y="274"/>
                  </a:lnTo>
                  <a:lnTo>
                    <a:pt x="741" y="274"/>
                  </a:lnTo>
                  <a:lnTo>
                    <a:pt x="749" y="277"/>
                  </a:lnTo>
                  <a:lnTo>
                    <a:pt x="754" y="277"/>
                  </a:lnTo>
                  <a:lnTo>
                    <a:pt x="755" y="273"/>
                  </a:lnTo>
                  <a:lnTo>
                    <a:pt x="762" y="262"/>
                  </a:lnTo>
                  <a:lnTo>
                    <a:pt x="775" y="250"/>
                  </a:lnTo>
                  <a:lnTo>
                    <a:pt x="779" y="250"/>
                  </a:lnTo>
                  <a:lnTo>
                    <a:pt x="783" y="253"/>
                  </a:lnTo>
                  <a:lnTo>
                    <a:pt x="788" y="259"/>
                  </a:lnTo>
                  <a:lnTo>
                    <a:pt x="792" y="263"/>
                  </a:lnTo>
                  <a:lnTo>
                    <a:pt x="795" y="266"/>
                  </a:lnTo>
                  <a:lnTo>
                    <a:pt x="796" y="263"/>
                  </a:lnTo>
                  <a:lnTo>
                    <a:pt x="799" y="262"/>
                  </a:lnTo>
                  <a:lnTo>
                    <a:pt x="796" y="253"/>
                  </a:lnTo>
                  <a:lnTo>
                    <a:pt x="799" y="250"/>
                  </a:lnTo>
                  <a:lnTo>
                    <a:pt x="803" y="249"/>
                  </a:lnTo>
                  <a:lnTo>
                    <a:pt x="812" y="246"/>
                  </a:lnTo>
                  <a:lnTo>
                    <a:pt x="820" y="250"/>
                  </a:lnTo>
                  <a:lnTo>
                    <a:pt x="827" y="253"/>
                  </a:lnTo>
                  <a:lnTo>
                    <a:pt x="829" y="249"/>
                  </a:lnTo>
                  <a:lnTo>
                    <a:pt x="829" y="245"/>
                  </a:lnTo>
                  <a:lnTo>
                    <a:pt x="827" y="241"/>
                  </a:lnTo>
                  <a:lnTo>
                    <a:pt x="812" y="233"/>
                  </a:lnTo>
                  <a:lnTo>
                    <a:pt x="809" y="229"/>
                  </a:lnTo>
                  <a:lnTo>
                    <a:pt x="812" y="228"/>
                  </a:lnTo>
                  <a:lnTo>
                    <a:pt x="813" y="225"/>
                  </a:lnTo>
                  <a:lnTo>
                    <a:pt x="820" y="224"/>
                  </a:lnTo>
                  <a:lnTo>
                    <a:pt x="831" y="232"/>
                  </a:lnTo>
                  <a:lnTo>
                    <a:pt x="833" y="233"/>
                  </a:lnTo>
                  <a:lnTo>
                    <a:pt x="837" y="232"/>
                  </a:lnTo>
                  <a:lnTo>
                    <a:pt x="840" y="225"/>
                  </a:lnTo>
                  <a:lnTo>
                    <a:pt x="844" y="225"/>
                  </a:lnTo>
                  <a:lnTo>
                    <a:pt x="850" y="228"/>
                  </a:lnTo>
                  <a:lnTo>
                    <a:pt x="853" y="228"/>
                  </a:lnTo>
                  <a:lnTo>
                    <a:pt x="857" y="225"/>
                  </a:lnTo>
                  <a:lnTo>
                    <a:pt x="858" y="221"/>
                  </a:lnTo>
                  <a:lnTo>
                    <a:pt x="858" y="219"/>
                  </a:lnTo>
                  <a:lnTo>
                    <a:pt x="867" y="211"/>
                  </a:lnTo>
                  <a:lnTo>
                    <a:pt x="867" y="201"/>
                  </a:lnTo>
                  <a:lnTo>
                    <a:pt x="867" y="188"/>
                  </a:lnTo>
                  <a:lnTo>
                    <a:pt x="867" y="183"/>
                  </a:lnTo>
                  <a:lnTo>
                    <a:pt x="870" y="178"/>
                  </a:lnTo>
                  <a:lnTo>
                    <a:pt x="874" y="178"/>
                  </a:lnTo>
                  <a:lnTo>
                    <a:pt x="882" y="178"/>
                  </a:lnTo>
                  <a:lnTo>
                    <a:pt x="885" y="175"/>
                  </a:lnTo>
                  <a:lnTo>
                    <a:pt x="887" y="170"/>
                  </a:lnTo>
                  <a:lnTo>
                    <a:pt x="889" y="159"/>
                  </a:lnTo>
                  <a:lnTo>
                    <a:pt x="895" y="146"/>
                  </a:lnTo>
                  <a:lnTo>
                    <a:pt x="898" y="146"/>
                  </a:lnTo>
                  <a:lnTo>
                    <a:pt x="902" y="147"/>
                  </a:lnTo>
                  <a:lnTo>
                    <a:pt x="904" y="161"/>
                  </a:lnTo>
                  <a:lnTo>
                    <a:pt x="908" y="163"/>
                  </a:lnTo>
                  <a:lnTo>
                    <a:pt x="911" y="163"/>
                  </a:lnTo>
                  <a:lnTo>
                    <a:pt x="912" y="163"/>
                  </a:lnTo>
                  <a:lnTo>
                    <a:pt x="915" y="161"/>
                  </a:lnTo>
                  <a:lnTo>
                    <a:pt x="919" y="157"/>
                  </a:lnTo>
                  <a:lnTo>
                    <a:pt x="925" y="157"/>
                  </a:lnTo>
                  <a:lnTo>
                    <a:pt x="938" y="161"/>
                  </a:lnTo>
                  <a:lnTo>
                    <a:pt x="940" y="159"/>
                  </a:lnTo>
                  <a:lnTo>
                    <a:pt x="940" y="154"/>
                  </a:lnTo>
                  <a:lnTo>
                    <a:pt x="938" y="146"/>
                  </a:lnTo>
                  <a:lnTo>
                    <a:pt x="938" y="142"/>
                  </a:lnTo>
                  <a:lnTo>
                    <a:pt x="940" y="137"/>
                  </a:lnTo>
                  <a:lnTo>
                    <a:pt x="943" y="137"/>
                  </a:lnTo>
                  <a:lnTo>
                    <a:pt x="945" y="139"/>
                  </a:lnTo>
                  <a:lnTo>
                    <a:pt x="949" y="150"/>
                  </a:lnTo>
                  <a:lnTo>
                    <a:pt x="953" y="150"/>
                  </a:lnTo>
                  <a:lnTo>
                    <a:pt x="956" y="150"/>
                  </a:lnTo>
                  <a:lnTo>
                    <a:pt x="957" y="146"/>
                  </a:lnTo>
                  <a:lnTo>
                    <a:pt x="960" y="139"/>
                  </a:lnTo>
                  <a:lnTo>
                    <a:pt x="966" y="129"/>
                  </a:lnTo>
                  <a:lnTo>
                    <a:pt x="966" y="125"/>
                  </a:lnTo>
                  <a:lnTo>
                    <a:pt x="969" y="120"/>
                  </a:lnTo>
                  <a:lnTo>
                    <a:pt x="970" y="120"/>
                  </a:lnTo>
                  <a:lnTo>
                    <a:pt x="973" y="122"/>
                  </a:lnTo>
                  <a:lnTo>
                    <a:pt x="979" y="129"/>
                  </a:lnTo>
                  <a:lnTo>
                    <a:pt x="983" y="137"/>
                  </a:lnTo>
                  <a:lnTo>
                    <a:pt x="986" y="137"/>
                  </a:lnTo>
                  <a:lnTo>
                    <a:pt x="990" y="134"/>
                  </a:lnTo>
                  <a:lnTo>
                    <a:pt x="991" y="130"/>
                  </a:lnTo>
                  <a:lnTo>
                    <a:pt x="994" y="129"/>
                  </a:lnTo>
                  <a:lnTo>
                    <a:pt x="1003" y="129"/>
                  </a:lnTo>
                  <a:lnTo>
                    <a:pt x="1010" y="129"/>
                  </a:lnTo>
                  <a:lnTo>
                    <a:pt x="1014" y="126"/>
                  </a:lnTo>
                  <a:lnTo>
                    <a:pt x="1014" y="122"/>
                  </a:lnTo>
                  <a:lnTo>
                    <a:pt x="1011" y="120"/>
                  </a:lnTo>
                  <a:lnTo>
                    <a:pt x="1005" y="116"/>
                  </a:lnTo>
                  <a:lnTo>
                    <a:pt x="1005" y="112"/>
                  </a:lnTo>
                  <a:lnTo>
                    <a:pt x="1007" y="112"/>
                  </a:lnTo>
                  <a:lnTo>
                    <a:pt x="1015" y="112"/>
                  </a:lnTo>
                  <a:lnTo>
                    <a:pt x="1018" y="109"/>
                  </a:lnTo>
                  <a:lnTo>
                    <a:pt x="1022" y="105"/>
                  </a:lnTo>
                  <a:lnTo>
                    <a:pt x="1024" y="105"/>
                  </a:lnTo>
                  <a:lnTo>
                    <a:pt x="1031" y="109"/>
                  </a:lnTo>
                  <a:lnTo>
                    <a:pt x="1031" y="112"/>
                  </a:lnTo>
                  <a:lnTo>
                    <a:pt x="1037" y="120"/>
                  </a:lnTo>
                  <a:lnTo>
                    <a:pt x="1039" y="122"/>
                  </a:lnTo>
                  <a:lnTo>
                    <a:pt x="1044" y="125"/>
                  </a:lnTo>
                  <a:lnTo>
                    <a:pt x="1048" y="122"/>
                  </a:lnTo>
                  <a:lnTo>
                    <a:pt x="1048" y="118"/>
                  </a:lnTo>
                  <a:lnTo>
                    <a:pt x="1045" y="112"/>
                  </a:lnTo>
                  <a:lnTo>
                    <a:pt x="1045" y="108"/>
                  </a:lnTo>
                  <a:lnTo>
                    <a:pt x="1045" y="105"/>
                  </a:lnTo>
                  <a:lnTo>
                    <a:pt x="1048" y="105"/>
                  </a:lnTo>
                  <a:lnTo>
                    <a:pt x="1052" y="108"/>
                  </a:lnTo>
                  <a:lnTo>
                    <a:pt x="1056" y="112"/>
                  </a:lnTo>
                  <a:lnTo>
                    <a:pt x="1061" y="118"/>
                  </a:lnTo>
                  <a:lnTo>
                    <a:pt x="1063" y="118"/>
                  </a:lnTo>
                  <a:lnTo>
                    <a:pt x="1069" y="116"/>
                  </a:lnTo>
                  <a:lnTo>
                    <a:pt x="1069" y="108"/>
                  </a:lnTo>
                  <a:lnTo>
                    <a:pt x="1072" y="103"/>
                  </a:lnTo>
                  <a:lnTo>
                    <a:pt x="1073" y="101"/>
                  </a:lnTo>
                  <a:lnTo>
                    <a:pt x="1080" y="101"/>
                  </a:lnTo>
                  <a:lnTo>
                    <a:pt x="1085" y="99"/>
                  </a:lnTo>
                  <a:lnTo>
                    <a:pt x="1086" y="95"/>
                  </a:lnTo>
                  <a:lnTo>
                    <a:pt x="1086" y="89"/>
                  </a:lnTo>
                  <a:lnTo>
                    <a:pt x="1086" y="85"/>
                  </a:lnTo>
                  <a:lnTo>
                    <a:pt x="1089" y="79"/>
                  </a:lnTo>
                  <a:lnTo>
                    <a:pt x="1093" y="72"/>
                  </a:lnTo>
                  <a:lnTo>
                    <a:pt x="1093" y="68"/>
                  </a:lnTo>
                  <a:lnTo>
                    <a:pt x="1095" y="60"/>
                  </a:lnTo>
                  <a:lnTo>
                    <a:pt x="1099" y="55"/>
                  </a:lnTo>
                  <a:lnTo>
                    <a:pt x="1102" y="55"/>
                  </a:lnTo>
                  <a:lnTo>
                    <a:pt x="1103" y="58"/>
                  </a:lnTo>
                  <a:lnTo>
                    <a:pt x="1103" y="60"/>
                  </a:lnTo>
                  <a:lnTo>
                    <a:pt x="1103" y="68"/>
                  </a:lnTo>
                  <a:lnTo>
                    <a:pt x="1107" y="71"/>
                  </a:lnTo>
                  <a:lnTo>
                    <a:pt x="1113" y="71"/>
                  </a:lnTo>
                  <a:lnTo>
                    <a:pt x="1119" y="71"/>
                  </a:lnTo>
                  <a:lnTo>
                    <a:pt x="1121" y="71"/>
                  </a:lnTo>
                  <a:lnTo>
                    <a:pt x="1130" y="71"/>
                  </a:lnTo>
                  <a:lnTo>
                    <a:pt x="1131" y="67"/>
                  </a:lnTo>
                  <a:lnTo>
                    <a:pt x="1136" y="58"/>
                  </a:lnTo>
                  <a:lnTo>
                    <a:pt x="1144" y="55"/>
                  </a:lnTo>
                  <a:lnTo>
                    <a:pt x="1148" y="50"/>
                  </a:lnTo>
                  <a:lnTo>
                    <a:pt x="1148" y="43"/>
                  </a:lnTo>
                  <a:lnTo>
                    <a:pt x="1151" y="38"/>
                  </a:lnTo>
                  <a:lnTo>
                    <a:pt x="1157" y="35"/>
                  </a:lnTo>
                  <a:lnTo>
                    <a:pt x="1161" y="35"/>
                  </a:lnTo>
                  <a:lnTo>
                    <a:pt x="1165" y="35"/>
                  </a:lnTo>
                  <a:lnTo>
                    <a:pt x="1165" y="31"/>
                  </a:lnTo>
                  <a:lnTo>
                    <a:pt x="1165" y="26"/>
                  </a:lnTo>
                  <a:lnTo>
                    <a:pt x="1168" y="23"/>
                  </a:lnTo>
                  <a:lnTo>
                    <a:pt x="1172" y="23"/>
                  </a:lnTo>
                  <a:lnTo>
                    <a:pt x="1177" y="26"/>
                  </a:lnTo>
                  <a:lnTo>
                    <a:pt x="1179" y="30"/>
                  </a:lnTo>
                  <a:lnTo>
                    <a:pt x="1184" y="30"/>
                  </a:lnTo>
                  <a:lnTo>
                    <a:pt x="1188" y="23"/>
                  </a:lnTo>
                  <a:lnTo>
                    <a:pt x="1189" y="17"/>
                  </a:lnTo>
                  <a:lnTo>
                    <a:pt x="1192" y="14"/>
                  </a:lnTo>
                  <a:lnTo>
                    <a:pt x="1198" y="14"/>
                  </a:lnTo>
                  <a:lnTo>
                    <a:pt x="1202" y="26"/>
                  </a:lnTo>
                  <a:lnTo>
                    <a:pt x="1205" y="27"/>
                  </a:lnTo>
                  <a:lnTo>
                    <a:pt x="1206" y="27"/>
                  </a:lnTo>
                  <a:lnTo>
                    <a:pt x="1209" y="30"/>
                  </a:lnTo>
                  <a:lnTo>
                    <a:pt x="1211" y="30"/>
                  </a:lnTo>
                  <a:lnTo>
                    <a:pt x="1213" y="30"/>
                  </a:lnTo>
                  <a:lnTo>
                    <a:pt x="1215" y="27"/>
                  </a:lnTo>
                  <a:lnTo>
                    <a:pt x="1225" y="21"/>
                  </a:lnTo>
                  <a:lnTo>
                    <a:pt x="1229" y="23"/>
                  </a:lnTo>
                  <a:lnTo>
                    <a:pt x="1233" y="34"/>
                  </a:lnTo>
                  <a:lnTo>
                    <a:pt x="1237" y="34"/>
                  </a:lnTo>
                  <a:lnTo>
                    <a:pt x="1242" y="31"/>
                  </a:lnTo>
                  <a:lnTo>
                    <a:pt x="1243" y="31"/>
                  </a:lnTo>
                  <a:lnTo>
                    <a:pt x="1246" y="30"/>
                  </a:lnTo>
                  <a:lnTo>
                    <a:pt x="1250" y="27"/>
                  </a:lnTo>
                  <a:lnTo>
                    <a:pt x="1252" y="26"/>
                  </a:lnTo>
                  <a:lnTo>
                    <a:pt x="1256" y="26"/>
                  </a:lnTo>
                  <a:lnTo>
                    <a:pt x="1259" y="26"/>
                  </a:lnTo>
                  <a:lnTo>
                    <a:pt x="1263" y="27"/>
                  </a:lnTo>
                  <a:lnTo>
                    <a:pt x="1263" y="30"/>
                  </a:lnTo>
                  <a:lnTo>
                    <a:pt x="1264" y="31"/>
                  </a:lnTo>
                  <a:lnTo>
                    <a:pt x="1264" y="35"/>
                  </a:lnTo>
                  <a:lnTo>
                    <a:pt x="1264" y="43"/>
                  </a:lnTo>
                  <a:lnTo>
                    <a:pt x="1267" y="45"/>
                  </a:lnTo>
                  <a:lnTo>
                    <a:pt x="1269" y="45"/>
                  </a:lnTo>
                  <a:lnTo>
                    <a:pt x="1273" y="34"/>
                  </a:lnTo>
                  <a:lnTo>
                    <a:pt x="1276" y="34"/>
                  </a:lnTo>
                  <a:lnTo>
                    <a:pt x="1280" y="34"/>
                  </a:lnTo>
                  <a:lnTo>
                    <a:pt x="1283" y="34"/>
                  </a:lnTo>
                  <a:lnTo>
                    <a:pt x="1291" y="30"/>
                  </a:lnTo>
                  <a:lnTo>
                    <a:pt x="1295" y="30"/>
                  </a:lnTo>
                  <a:lnTo>
                    <a:pt x="1297" y="30"/>
                  </a:lnTo>
                  <a:lnTo>
                    <a:pt x="1304" y="35"/>
                  </a:lnTo>
                  <a:lnTo>
                    <a:pt x="1308" y="38"/>
                  </a:lnTo>
                  <a:lnTo>
                    <a:pt x="1310" y="38"/>
                  </a:lnTo>
                  <a:lnTo>
                    <a:pt x="1314" y="38"/>
                  </a:lnTo>
                  <a:lnTo>
                    <a:pt x="1314" y="35"/>
                  </a:lnTo>
                  <a:lnTo>
                    <a:pt x="1314" y="31"/>
                  </a:lnTo>
                  <a:lnTo>
                    <a:pt x="1314" y="30"/>
                  </a:lnTo>
                  <a:lnTo>
                    <a:pt x="1310" y="26"/>
                  </a:lnTo>
                  <a:lnTo>
                    <a:pt x="1310" y="23"/>
                  </a:lnTo>
                  <a:lnTo>
                    <a:pt x="1310" y="21"/>
                  </a:lnTo>
                  <a:lnTo>
                    <a:pt x="1310" y="17"/>
                  </a:lnTo>
                  <a:lnTo>
                    <a:pt x="1312" y="17"/>
                  </a:lnTo>
                  <a:lnTo>
                    <a:pt x="1314" y="17"/>
                  </a:lnTo>
                  <a:lnTo>
                    <a:pt x="1318" y="17"/>
                  </a:lnTo>
                  <a:lnTo>
                    <a:pt x="1321" y="21"/>
                  </a:lnTo>
                  <a:lnTo>
                    <a:pt x="1325" y="23"/>
                  </a:lnTo>
                  <a:lnTo>
                    <a:pt x="1341" y="19"/>
                  </a:lnTo>
                  <a:lnTo>
                    <a:pt x="1342" y="14"/>
                  </a:lnTo>
                  <a:lnTo>
                    <a:pt x="1345" y="9"/>
                  </a:lnTo>
                  <a:lnTo>
                    <a:pt x="1349" y="4"/>
                  </a:lnTo>
                  <a:lnTo>
                    <a:pt x="1351" y="4"/>
                  </a:lnTo>
                  <a:lnTo>
                    <a:pt x="1353" y="2"/>
                  </a:lnTo>
                  <a:lnTo>
                    <a:pt x="1355" y="4"/>
                  </a:lnTo>
                  <a:lnTo>
                    <a:pt x="1358" y="9"/>
                  </a:lnTo>
                  <a:lnTo>
                    <a:pt x="1359" y="10"/>
                  </a:lnTo>
                  <a:lnTo>
                    <a:pt x="1362" y="10"/>
                  </a:lnTo>
                  <a:lnTo>
                    <a:pt x="1363" y="10"/>
                  </a:lnTo>
                  <a:lnTo>
                    <a:pt x="1366" y="10"/>
                  </a:lnTo>
                  <a:lnTo>
                    <a:pt x="1372" y="10"/>
                  </a:lnTo>
                  <a:lnTo>
                    <a:pt x="1372" y="13"/>
                  </a:lnTo>
                  <a:lnTo>
                    <a:pt x="1375" y="14"/>
                  </a:lnTo>
                  <a:lnTo>
                    <a:pt x="1376" y="14"/>
                  </a:lnTo>
                  <a:lnTo>
                    <a:pt x="1376" y="17"/>
                  </a:lnTo>
                  <a:lnTo>
                    <a:pt x="1376" y="19"/>
                  </a:lnTo>
                  <a:lnTo>
                    <a:pt x="1376" y="21"/>
                  </a:lnTo>
                  <a:lnTo>
                    <a:pt x="1375" y="26"/>
                  </a:lnTo>
                  <a:lnTo>
                    <a:pt x="1368" y="35"/>
                  </a:lnTo>
                  <a:lnTo>
                    <a:pt x="1368" y="38"/>
                  </a:lnTo>
                  <a:lnTo>
                    <a:pt x="1368" y="41"/>
                  </a:lnTo>
                  <a:lnTo>
                    <a:pt x="1368" y="43"/>
                  </a:lnTo>
                  <a:lnTo>
                    <a:pt x="1370" y="43"/>
                  </a:lnTo>
                  <a:lnTo>
                    <a:pt x="1372" y="43"/>
                  </a:lnTo>
                  <a:lnTo>
                    <a:pt x="1376" y="35"/>
                  </a:lnTo>
                  <a:lnTo>
                    <a:pt x="1389" y="30"/>
                  </a:lnTo>
                  <a:lnTo>
                    <a:pt x="1394" y="27"/>
                  </a:lnTo>
                  <a:lnTo>
                    <a:pt x="1396" y="27"/>
                  </a:lnTo>
                  <a:lnTo>
                    <a:pt x="1407" y="34"/>
                  </a:lnTo>
                  <a:lnTo>
                    <a:pt x="1411" y="34"/>
                  </a:lnTo>
                  <a:lnTo>
                    <a:pt x="1413" y="31"/>
                  </a:lnTo>
                  <a:lnTo>
                    <a:pt x="1416" y="21"/>
                  </a:lnTo>
                  <a:lnTo>
                    <a:pt x="1416" y="19"/>
                  </a:lnTo>
                  <a:lnTo>
                    <a:pt x="1417" y="19"/>
                  </a:lnTo>
                  <a:lnTo>
                    <a:pt x="1420" y="17"/>
                  </a:lnTo>
                  <a:lnTo>
                    <a:pt x="1421" y="19"/>
                  </a:lnTo>
                  <a:lnTo>
                    <a:pt x="1426" y="27"/>
                  </a:lnTo>
                  <a:lnTo>
                    <a:pt x="1426" y="30"/>
                  </a:lnTo>
                  <a:lnTo>
                    <a:pt x="1428" y="30"/>
                  </a:lnTo>
                  <a:lnTo>
                    <a:pt x="1434" y="27"/>
                  </a:lnTo>
                  <a:lnTo>
                    <a:pt x="1447" y="23"/>
                  </a:lnTo>
                  <a:lnTo>
                    <a:pt x="1447" y="19"/>
                  </a:lnTo>
                  <a:lnTo>
                    <a:pt x="1447" y="17"/>
                  </a:lnTo>
                  <a:lnTo>
                    <a:pt x="1445" y="10"/>
                  </a:lnTo>
                  <a:lnTo>
                    <a:pt x="1445" y="9"/>
                  </a:lnTo>
                  <a:lnTo>
                    <a:pt x="1445" y="6"/>
                  </a:lnTo>
                  <a:lnTo>
                    <a:pt x="1452" y="0"/>
                  </a:lnTo>
                  <a:lnTo>
                    <a:pt x="1454" y="0"/>
                  </a:lnTo>
                  <a:lnTo>
                    <a:pt x="1461" y="0"/>
                  </a:lnTo>
                  <a:lnTo>
                    <a:pt x="1462" y="0"/>
                  </a:lnTo>
                  <a:lnTo>
                    <a:pt x="1465" y="2"/>
                  </a:lnTo>
                  <a:lnTo>
                    <a:pt x="1462" y="6"/>
                  </a:lnTo>
                  <a:lnTo>
                    <a:pt x="1457" y="14"/>
                  </a:lnTo>
                  <a:lnTo>
                    <a:pt x="1457" y="21"/>
                  </a:lnTo>
                  <a:lnTo>
                    <a:pt x="1458" y="23"/>
                  </a:lnTo>
                  <a:lnTo>
                    <a:pt x="1461" y="23"/>
                  </a:lnTo>
                  <a:lnTo>
                    <a:pt x="1469" y="17"/>
                  </a:lnTo>
                  <a:lnTo>
                    <a:pt x="1471" y="17"/>
                  </a:lnTo>
                  <a:lnTo>
                    <a:pt x="1474" y="21"/>
                  </a:lnTo>
                  <a:lnTo>
                    <a:pt x="1475" y="21"/>
                  </a:lnTo>
                  <a:lnTo>
                    <a:pt x="1475" y="26"/>
                  </a:lnTo>
                  <a:lnTo>
                    <a:pt x="1471" y="31"/>
                  </a:lnTo>
                  <a:lnTo>
                    <a:pt x="1469" y="34"/>
                  </a:lnTo>
                  <a:lnTo>
                    <a:pt x="1469" y="41"/>
                  </a:lnTo>
                  <a:lnTo>
                    <a:pt x="1471" y="41"/>
                  </a:lnTo>
                  <a:lnTo>
                    <a:pt x="1474" y="43"/>
                  </a:lnTo>
                  <a:lnTo>
                    <a:pt x="1478" y="45"/>
                  </a:lnTo>
                  <a:lnTo>
                    <a:pt x="1479" y="43"/>
                  </a:lnTo>
                  <a:lnTo>
                    <a:pt x="1479" y="31"/>
                  </a:lnTo>
                  <a:lnTo>
                    <a:pt x="1482" y="26"/>
                  </a:lnTo>
                  <a:lnTo>
                    <a:pt x="1484" y="26"/>
                  </a:lnTo>
                  <a:lnTo>
                    <a:pt x="1491" y="27"/>
                  </a:lnTo>
                  <a:lnTo>
                    <a:pt x="1491" y="35"/>
                  </a:lnTo>
                  <a:lnTo>
                    <a:pt x="1492" y="38"/>
                  </a:lnTo>
                  <a:lnTo>
                    <a:pt x="1495" y="38"/>
                  </a:lnTo>
                  <a:lnTo>
                    <a:pt x="1501" y="35"/>
                  </a:lnTo>
                  <a:lnTo>
                    <a:pt x="1506" y="34"/>
                  </a:lnTo>
                  <a:lnTo>
                    <a:pt x="1506" y="31"/>
                  </a:lnTo>
                  <a:lnTo>
                    <a:pt x="1515" y="27"/>
                  </a:lnTo>
                  <a:lnTo>
                    <a:pt x="1516" y="27"/>
                  </a:lnTo>
                  <a:lnTo>
                    <a:pt x="1519" y="30"/>
                  </a:lnTo>
                  <a:lnTo>
                    <a:pt x="1519" y="38"/>
                  </a:lnTo>
                  <a:lnTo>
                    <a:pt x="1519" y="41"/>
                  </a:lnTo>
                  <a:lnTo>
                    <a:pt x="1520" y="41"/>
                  </a:lnTo>
                  <a:lnTo>
                    <a:pt x="1523" y="41"/>
                  </a:lnTo>
                  <a:lnTo>
                    <a:pt x="1527" y="38"/>
                  </a:lnTo>
                  <a:lnTo>
                    <a:pt x="1529" y="38"/>
                  </a:lnTo>
                  <a:lnTo>
                    <a:pt x="1533" y="38"/>
                  </a:lnTo>
                  <a:lnTo>
                    <a:pt x="1536" y="38"/>
                  </a:lnTo>
                  <a:lnTo>
                    <a:pt x="1537" y="41"/>
                  </a:lnTo>
                  <a:lnTo>
                    <a:pt x="1542" y="41"/>
                  </a:lnTo>
                  <a:lnTo>
                    <a:pt x="1544" y="41"/>
                  </a:lnTo>
                  <a:lnTo>
                    <a:pt x="1544" y="43"/>
                  </a:lnTo>
                  <a:lnTo>
                    <a:pt x="1546" y="43"/>
                  </a:lnTo>
                  <a:lnTo>
                    <a:pt x="1546" y="45"/>
                  </a:lnTo>
                  <a:lnTo>
                    <a:pt x="1544" y="51"/>
                  </a:lnTo>
                  <a:lnTo>
                    <a:pt x="1544" y="54"/>
                  </a:lnTo>
                  <a:lnTo>
                    <a:pt x="1549" y="55"/>
                  </a:lnTo>
                  <a:lnTo>
                    <a:pt x="1549" y="58"/>
                  </a:lnTo>
                  <a:lnTo>
                    <a:pt x="1550" y="55"/>
                  </a:lnTo>
                  <a:lnTo>
                    <a:pt x="1554" y="51"/>
                  </a:lnTo>
                  <a:lnTo>
                    <a:pt x="1557" y="50"/>
                  </a:lnTo>
                  <a:lnTo>
                    <a:pt x="1559" y="50"/>
                  </a:lnTo>
                  <a:lnTo>
                    <a:pt x="1561" y="54"/>
                  </a:lnTo>
                  <a:lnTo>
                    <a:pt x="1564" y="60"/>
                  </a:lnTo>
                  <a:lnTo>
                    <a:pt x="1564" y="62"/>
                  </a:lnTo>
                  <a:lnTo>
                    <a:pt x="1566" y="64"/>
                  </a:lnTo>
                  <a:lnTo>
                    <a:pt x="1568" y="64"/>
                  </a:lnTo>
                  <a:lnTo>
                    <a:pt x="1573" y="60"/>
                  </a:lnTo>
                  <a:lnTo>
                    <a:pt x="1573" y="54"/>
                  </a:lnTo>
                  <a:lnTo>
                    <a:pt x="1574" y="51"/>
                  </a:lnTo>
                  <a:lnTo>
                    <a:pt x="1577" y="51"/>
                  </a:lnTo>
                  <a:lnTo>
                    <a:pt x="1578" y="51"/>
                  </a:lnTo>
                  <a:lnTo>
                    <a:pt x="1583" y="58"/>
                  </a:lnTo>
                  <a:lnTo>
                    <a:pt x="1587" y="60"/>
                  </a:lnTo>
                  <a:lnTo>
                    <a:pt x="1590" y="60"/>
                  </a:lnTo>
                  <a:lnTo>
                    <a:pt x="1591" y="58"/>
                  </a:lnTo>
                  <a:lnTo>
                    <a:pt x="1598" y="55"/>
                  </a:lnTo>
                  <a:lnTo>
                    <a:pt x="1600" y="54"/>
                  </a:lnTo>
                  <a:lnTo>
                    <a:pt x="1607" y="54"/>
                  </a:lnTo>
                  <a:lnTo>
                    <a:pt x="1608" y="54"/>
                  </a:lnTo>
                  <a:lnTo>
                    <a:pt x="1612" y="51"/>
                  </a:lnTo>
                  <a:lnTo>
                    <a:pt x="1616" y="58"/>
                  </a:lnTo>
                  <a:lnTo>
                    <a:pt x="1628" y="60"/>
                  </a:lnTo>
                  <a:lnTo>
                    <a:pt x="1635" y="60"/>
                  </a:lnTo>
                  <a:lnTo>
                    <a:pt x="1635" y="58"/>
                  </a:lnTo>
                  <a:lnTo>
                    <a:pt x="1635" y="54"/>
                  </a:lnTo>
                  <a:lnTo>
                    <a:pt x="1635" y="51"/>
                  </a:lnTo>
                  <a:lnTo>
                    <a:pt x="1635" y="50"/>
                  </a:lnTo>
                  <a:lnTo>
                    <a:pt x="1645" y="43"/>
                  </a:lnTo>
                  <a:lnTo>
                    <a:pt x="1648" y="43"/>
                  </a:lnTo>
                  <a:lnTo>
                    <a:pt x="1649" y="43"/>
                  </a:lnTo>
                  <a:lnTo>
                    <a:pt x="1649" y="45"/>
                  </a:lnTo>
                  <a:lnTo>
                    <a:pt x="1648" y="51"/>
                  </a:lnTo>
                  <a:lnTo>
                    <a:pt x="1648" y="54"/>
                  </a:lnTo>
                  <a:lnTo>
                    <a:pt x="1648" y="58"/>
                  </a:lnTo>
                  <a:lnTo>
                    <a:pt x="1653" y="64"/>
                  </a:lnTo>
                  <a:lnTo>
                    <a:pt x="1656" y="67"/>
                  </a:lnTo>
                  <a:lnTo>
                    <a:pt x="1658" y="68"/>
                  </a:lnTo>
                  <a:lnTo>
                    <a:pt x="1660" y="68"/>
                  </a:lnTo>
                  <a:lnTo>
                    <a:pt x="1662" y="67"/>
                  </a:lnTo>
                  <a:lnTo>
                    <a:pt x="1660" y="58"/>
                  </a:lnTo>
                  <a:lnTo>
                    <a:pt x="1660" y="55"/>
                  </a:lnTo>
                  <a:lnTo>
                    <a:pt x="1662" y="55"/>
                  </a:lnTo>
                  <a:lnTo>
                    <a:pt x="1665" y="55"/>
                  </a:lnTo>
                  <a:lnTo>
                    <a:pt x="1665" y="58"/>
                  </a:lnTo>
                  <a:lnTo>
                    <a:pt x="1666" y="58"/>
                  </a:lnTo>
                  <a:lnTo>
                    <a:pt x="1665" y="67"/>
                  </a:lnTo>
                  <a:lnTo>
                    <a:pt x="1666" y="72"/>
                  </a:lnTo>
                  <a:lnTo>
                    <a:pt x="1670" y="71"/>
                  </a:lnTo>
                  <a:lnTo>
                    <a:pt x="1676" y="67"/>
                  </a:lnTo>
                  <a:lnTo>
                    <a:pt x="1677" y="67"/>
                  </a:lnTo>
                  <a:lnTo>
                    <a:pt x="1682" y="71"/>
                  </a:lnTo>
                  <a:lnTo>
                    <a:pt x="1686" y="72"/>
                  </a:lnTo>
                  <a:lnTo>
                    <a:pt x="1690" y="76"/>
                  </a:lnTo>
                  <a:lnTo>
                    <a:pt x="1693" y="76"/>
                  </a:lnTo>
                  <a:lnTo>
                    <a:pt x="1693" y="75"/>
                  </a:lnTo>
                  <a:lnTo>
                    <a:pt x="1694" y="72"/>
                  </a:lnTo>
                  <a:lnTo>
                    <a:pt x="1693" y="68"/>
                  </a:lnTo>
                  <a:lnTo>
                    <a:pt x="1690" y="64"/>
                  </a:lnTo>
                  <a:lnTo>
                    <a:pt x="1690" y="60"/>
                  </a:lnTo>
                  <a:lnTo>
                    <a:pt x="1690" y="58"/>
                  </a:lnTo>
                  <a:lnTo>
                    <a:pt x="1693" y="58"/>
                  </a:lnTo>
                  <a:lnTo>
                    <a:pt x="1699" y="58"/>
                  </a:lnTo>
                  <a:lnTo>
                    <a:pt x="1703" y="58"/>
                  </a:lnTo>
                  <a:lnTo>
                    <a:pt x="1706" y="55"/>
                  </a:lnTo>
                  <a:lnTo>
                    <a:pt x="1711" y="60"/>
                  </a:lnTo>
                  <a:lnTo>
                    <a:pt x="1710" y="62"/>
                  </a:lnTo>
                  <a:lnTo>
                    <a:pt x="1703" y="64"/>
                  </a:lnTo>
                  <a:lnTo>
                    <a:pt x="1699" y="68"/>
                  </a:lnTo>
                  <a:lnTo>
                    <a:pt x="1699" y="71"/>
                  </a:lnTo>
                  <a:lnTo>
                    <a:pt x="1707" y="72"/>
                  </a:lnTo>
                  <a:lnTo>
                    <a:pt x="1710" y="72"/>
                  </a:lnTo>
                  <a:lnTo>
                    <a:pt x="1714" y="79"/>
                  </a:lnTo>
                  <a:lnTo>
                    <a:pt x="1716" y="79"/>
                  </a:lnTo>
                  <a:lnTo>
                    <a:pt x="1716" y="81"/>
                  </a:lnTo>
                  <a:lnTo>
                    <a:pt x="1718" y="81"/>
                  </a:lnTo>
                  <a:lnTo>
                    <a:pt x="1720" y="79"/>
                  </a:lnTo>
                  <a:lnTo>
                    <a:pt x="1723" y="75"/>
                  </a:lnTo>
                  <a:lnTo>
                    <a:pt x="1724" y="68"/>
                  </a:lnTo>
                  <a:lnTo>
                    <a:pt x="1728" y="64"/>
                  </a:lnTo>
                  <a:lnTo>
                    <a:pt x="1731" y="62"/>
                  </a:lnTo>
                  <a:lnTo>
                    <a:pt x="1734" y="62"/>
                  </a:lnTo>
                  <a:lnTo>
                    <a:pt x="1735" y="64"/>
                  </a:lnTo>
                  <a:lnTo>
                    <a:pt x="1734" y="75"/>
                  </a:lnTo>
                  <a:lnTo>
                    <a:pt x="1735" y="75"/>
                  </a:lnTo>
                  <a:lnTo>
                    <a:pt x="1738" y="75"/>
                  </a:lnTo>
                  <a:lnTo>
                    <a:pt x="1742" y="72"/>
                  </a:lnTo>
                  <a:lnTo>
                    <a:pt x="1747" y="72"/>
                  </a:lnTo>
                  <a:lnTo>
                    <a:pt x="1748" y="71"/>
                  </a:lnTo>
                  <a:lnTo>
                    <a:pt x="1752" y="72"/>
                  </a:lnTo>
                  <a:lnTo>
                    <a:pt x="1752" y="75"/>
                  </a:lnTo>
                  <a:lnTo>
                    <a:pt x="1752" y="79"/>
                  </a:lnTo>
                  <a:lnTo>
                    <a:pt x="1752" y="84"/>
                  </a:lnTo>
                  <a:lnTo>
                    <a:pt x="1755" y="85"/>
                  </a:lnTo>
                  <a:lnTo>
                    <a:pt x="1759" y="85"/>
                  </a:lnTo>
                  <a:lnTo>
                    <a:pt x="1764" y="84"/>
                  </a:lnTo>
                  <a:lnTo>
                    <a:pt x="1769" y="85"/>
                  </a:lnTo>
                  <a:lnTo>
                    <a:pt x="1772" y="85"/>
                  </a:lnTo>
                  <a:lnTo>
                    <a:pt x="1773" y="85"/>
                  </a:lnTo>
                  <a:lnTo>
                    <a:pt x="1781" y="81"/>
                  </a:lnTo>
                  <a:lnTo>
                    <a:pt x="1782" y="81"/>
                  </a:lnTo>
                  <a:lnTo>
                    <a:pt x="1782" y="85"/>
                  </a:lnTo>
                  <a:lnTo>
                    <a:pt x="1778" y="88"/>
                  </a:lnTo>
                  <a:lnTo>
                    <a:pt x="1781" y="89"/>
                  </a:lnTo>
                  <a:lnTo>
                    <a:pt x="1781" y="92"/>
                  </a:lnTo>
                  <a:lnTo>
                    <a:pt x="1785" y="95"/>
                  </a:lnTo>
                  <a:lnTo>
                    <a:pt x="1788" y="96"/>
                  </a:lnTo>
                  <a:lnTo>
                    <a:pt x="1792" y="95"/>
                  </a:lnTo>
                  <a:lnTo>
                    <a:pt x="1798" y="95"/>
                  </a:lnTo>
                  <a:lnTo>
                    <a:pt x="1802" y="96"/>
                  </a:lnTo>
                  <a:lnTo>
                    <a:pt x="1802" y="101"/>
                  </a:lnTo>
                  <a:lnTo>
                    <a:pt x="1800" y="101"/>
                  </a:lnTo>
                  <a:lnTo>
                    <a:pt x="1789" y="101"/>
                  </a:lnTo>
                  <a:lnTo>
                    <a:pt x="1788" y="101"/>
                  </a:lnTo>
                  <a:lnTo>
                    <a:pt x="1785" y="101"/>
                  </a:lnTo>
                  <a:lnTo>
                    <a:pt x="1785" y="103"/>
                  </a:lnTo>
                  <a:lnTo>
                    <a:pt x="1785" y="105"/>
                  </a:lnTo>
                  <a:lnTo>
                    <a:pt x="1789" y="108"/>
                  </a:lnTo>
                  <a:lnTo>
                    <a:pt x="1793" y="108"/>
                  </a:lnTo>
                  <a:lnTo>
                    <a:pt x="1800" y="108"/>
                  </a:lnTo>
                  <a:lnTo>
                    <a:pt x="1806" y="113"/>
                  </a:lnTo>
                  <a:lnTo>
                    <a:pt x="1806" y="116"/>
                  </a:lnTo>
                  <a:lnTo>
                    <a:pt x="1806" y="118"/>
                  </a:lnTo>
                  <a:lnTo>
                    <a:pt x="1798" y="125"/>
                  </a:lnTo>
                  <a:lnTo>
                    <a:pt x="1800" y="126"/>
                  </a:lnTo>
                  <a:lnTo>
                    <a:pt x="1805" y="126"/>
                  </a:lnTo>
                  <a:lnTo>
                    <a:pt x="1809" y="125"/>
                  </a:lnTo>
                  <a:lnTo>
                    <a:pt x="1813" y="122"/>
                  </a:lnTo>
                  <a:lnTo>
                    <a:pt x="1815" y="122"/>
                  </a:lnTo>
                  <a:lnTo>
                    <a:pt x="1817" y="125"/>
                  </a:lnTo>
                  <a:lnTo>
                    <a:pt x="1817" y="134"/>
                  </a:lnTo>
                  <a:lnTo>
                    <a:pt x="1822" y="142"/>
                  </a:lnTo>
                  <a:lnTo>
                    <a:pt x="1826" y="142"/>
                  </a:lnTo>
                  <a:lnTo>
                    <a:pt x="1826" y="139"/>
                  </a:lnTo>
                  <a:lnTo>
                    <a:pt x="1823" y="133"/>
                  </a:lnTo>
                  <a:lnTo>
                    <a:pt x="1826" y="130"/>
                  </a:lnTo>
                  <a:lnTo>
                    <a:pt x="1826" y="129"/>
                  </a:lnTo>
                  <a:lnTo>
                    <a:pt x="1831" y="129"/>
                  </a:lnTo>
                  <a:lnTo>
                    <a:pt x="1836" y="129"/>
                  </a:lnTo>
                  <a:lnTo>
                    <a:pt x="1836" y="130"/>
                  </a:lnTo>
                  <a:lnTo>
                    <a:pt x="1831" y="142"/>
                  </a:lnTo>
                  <a:lnTo>
                    <a:pt x="1834" y="143"/>
                  </a:lnTo>
                  <a:lnTo>
                    <a:pt x="1839" y="142"/>
                  </a:lnTo>
                  <a:lnTo>
                    <a:pt x="1843" y="139"/>
                  </a:lnTo>
                  <a:lnTo>
                    <a:pt x="1850" y="146"/>
                  </a:lnTo>
                  <a:lnTo>
                    <a:pt x="1851" y="146"/>
                  </a:lnTo>
                  <a:lnTo>
                    <a:pt x="1854" y="146"/>
                  </a:lnTo>
                  <a:lnTo>
                    <a:pt x="1854" y="143"/>
                  </a:lnTo>
                  <a:lnTo>
                    <a:pt x="1854" y="142"/>
                  </a:lnTo>
                  <a:lnTo>
                    <a:pt x="1850" y="137"/>
                  </a:lnTo>
                  <a:lnTo>
                    <a:pt x="1850" y="133"/>
                  </a:lnTo>
                  <a:lnTo>
                    <a:pt x="1854" y="133"/>
                  </a:lnTo>
                  <a:lnTo>
                    <a:pt x="1864" y="130"/>
                  </a:lnTo>
                  <a:lnTo>
                    <a:pt x="1864" y="133"/>
                  </a:lnTo>
                  <a:lnTo>
                    <a:pt x="1868" y="134"/>
                  </a:lnTo>
                  <a:lnTo>
                    <a:pt x="1872" y="139"/>
                  </a:lnTo>
                  <a:lnTo>
                    <a:pt x="1875" y="139"/>
                  </a:lnTo>
                  <a:lnTo>
                    <a:pt x="1877" y="137"/>
                  </a:lnTo>
                  <a:lnTo>
                    <a:pt x="1880" y="130"/>
                  </a:lnTo>
                  <a:lnTo>
                    <a:pt x="1881" y="129"/>
                  </a:lnTo>
                  <a:lnTo>
                    <a:pt x="1885" y="129"/>
                  </a:lnTo>
                  <a:lnTo>
                    <a:pt x="1889" y="130"/>
                  </a:lnTo>
                  <a:lnTo>
                    <a:pt x="1889" y="133"/>
                  </a:lnTo>
                  <a:lnTo>
                    <a:pt x="1888" y="137"/>
                  </a:lnTo>
                  <a:lnTo>
                    <a:pt x="1889" y="142"/>
                  </a:lnTo>
                  <a:lnTo>
                    <a:pt x="1892" y="142"/>
                  </a:lnTo>
                  <a:lnTo>
                    <a:pt x="1894" y="142"/>
                  </a:lnTo>
                  <a:lnTo>
                    <a:pt x="1897" y="142"/>
                  </a:lnTo>
                  <a:lnTo>
                    <a:pt x="1899" y="139"/>
                  </a:lnTo>
                  <a:lnTo>
                    <a:pt x="1899" y="133"/>
                  </a:lnTo>
                  <a:lnTo>
                    <a:pt x="1904" y="133"/>
                  </a:lnTo>
                  <a:lnTo>
                    <a:pt x="1905" y="133"/>
                  </a:lnTo>
                  <a:lnTo>
                    <a:pt x="1905" y="134"/>
                  </a:lnTo>
                  <a:lnTo>
                    <a:pt x="1908" y="134"/>
                  </a:lnTo>
                  <a:lnTo>
                    <a:pt x="1904" y="147"/>
                  </a:lnTo>
                  <a:lnTo>
                    <a:pt x="1905" y="150"/>
                  </a:lnTo>
                  <a:lnTo>
                    <a:pt x="1909" y="150"/>
                  </a:lnTo>
                  <a:lnTo>
                    <a:pt x="1914" y="143"/>
                  </a:lnTo>
                  <a:lnTo>
                    <a:pt x="1918" y="143"/>
                  </a:lnTo>
                  <a:lnTo>
                    <a:pt x="1921" y="143"/>
                  </a:lnTo>
                  <a:lnTo>
                    <a:pt x="1921" y="146"/>
                  </a:lnTo>
                  <a:lnTo>
                    <a:pt x="1921" y="147"/>
                  </a:lnTo>
                  <a:lnTo>
                    <a:pt x="1918" y="157"/>
                  </a:lnTo>
                  <a:lnTo>
                    <a:pt x="1921" y="161"/>
                  </a:lnTo>
                  <a:lnTo>
                    <a:pt x="1922" y="163"/>
                  </a:lnTo>
                  <a:lnTo>
                    <a:pt x="1925" y="163"/>
                  </a:lnTo>
                  <a:lnTo>
                    <a:pt x="1926" y="159"/>
                  </a:lnTo>
                  <a:lnTo>
                    <a:pt x="1926" y="157"/>
                  </a:lnTo>
                  <a:lnTo>
                    <a:pt x="1929" y="157"/>
                  </a:lnTo>
                  <a:lnTo>
                    <a:pt x="1929" y="154"/>
                  </a:lnTo>
                  <a:lnTo>
                    <a:pt x="1933" y="157"/>
                  </a:lnTo>
                  <a:lnTo>
                    <a:pt x="1942" y="154"/>
                  </a:lnTo>
                  <a:lnTo>
                    <a:pt x="1947" y="154"/>
                  </a:lnTo>
                  <a:lnTo>
                    <a:pt x="1950" y="159"/>
                  </a:lnTo>
                  <a:lnTo>
                    <a:pt x="1952" y="159"/>
                  </a:lnTo>
                  <a:lnTo>
                    <a:pt x="1952" y="167"/>
                  </a:lnTo>
                  <a:lnTo>
                    <a:pt x="1955" y="170"/>
                  </a:lnTo>
                  <a:lnTo>
                    <a:pt x="1957" y="171"/>
                  </a:lnTo>
                  <a:lnTo>
                    <a:pt x="1959" y="171"/>
                  </a:lnTo>
                  <a:lnTo>
                    <a:pt x="1959" y="174"/>
                  </a:lnTo>
                  <a:lnTo>
                    <a:pt x="1966" y="180"/>
                  </a:lnTo>
                  <a:lnTo>
                    <a:pt x="1966" y="184"/>
                  </a:lnTo>
                  <a:lnTo>
                    <a:pt x="1966" y="187"/>
                  </a:lnTo>
                  <a:lnTo>
                    <a:pt x="1970" y="187"/>
                  </a:lnTo>
                  <a:lnTo>
                    <a:pt x="1972" y="183"/>
                  </a:lnTo>
                  <a:lnTo>
                    <a:pt x="1974" y="180"/>
                  </a:lnTo>
                  <a:lnTo>
                    <a:pt x="1976" y="178"/>
                  </a:lnTo>
                  <a:lnTo>
                    <a:pt x="1980" y="175"/>
                  </a:lnTo>
                  <a:lnTo>
                    <a:pt x="1984" y="178"/>
                  </a:lnTo>
                  <a:lnTo>
                    <a:pt x="1984" y="180"/>
                  </a:lnTo>
                  <a:lnTo>
                    <a:pt x="1983" y="188"/>
                  </a:lnTo>
                  <a:lnTo>
                    <a:pt x="1987" y="191"/>
                  </a:lnTo>
                  <a:lnTo>
                    <a:pt x="1991" y="195"/>
                  </a:lnTo>
                  <a:lnTo>
                    <a:pt x="1997" y="191"/>
                  </a:lnTo>
                  <a:lnTo>
                    <a:pt x="2001" y="192"/>
                  </a:lnTo>
                  <a:lnTo>
                    <a:pt x="2004" y="192"/>
                  </a:lnTo>
                  <a:lnTo>
                    <a:pt x="2004" y="195"/>
                  </a:lnTo>
                  <a:lnTo>
                    <a:pt x="2004" y="200"/>
                  </a:lnTo>
                  <a:lnTo>
                    <a:pt x="2005" y="201"/>
                  </a:lnTo>
                  <a:lnTo>
                    <a:pt x="2004" y="204"/>
                  </a:lnTo>
                  <a:lnTo>
                    <a:pt x="2004" y="208"/>
                  </a:lnTo>
                  <a:lnTo>
                    <a:pt x="2010" y="211"/>
                  </a:lnTo>
                  <a:lnTo>
                    <a:pt x="2015" y="208"/>
                  </a:lnTo>
                  <a:lnTo>
                    <a:pt x="2017" y="212"/>
                  </a:lnTo>
                  <a:lnTo>
                    <a:pt x="2017" y="216"/>
                  </a:lnTo>
                  <a:lnTo>
                    <a:pt x="2024" y="221"/>
                  </a:lnTo>
                  <a:lnTo>
                    <a:pt x="2025" y="225"/>
                  </a:lnTo>
                  <a:lnTo>
                    <a:pt x="2028" y="228"/>
                  </a:lnTo>
                  <a:lnTo>
                    <a:pt x="2029" y="225"/>
                  </a:lnTo>
                  <a:lnTo>
                    <a:pt x="2032" y="224"/>
                  </a:lnTo>
                  <a:lnTo>
                    <a:pt x="2037" y="225"/>
                  </a:lnTo>
                  <a:lnTo>
                    <a:pt x="2042" y="225"/>
                  </a:lnTo>
                  <a:lnTo>
                    <a:pt x="2046" y="229"/>
                  </a:lnTo>
                  <a:lnTo>
                    <a:pt x="2054" y="233"/>
                  </a:lnTo>
                  <a:lnTo>
                    <a:pt x="2059" y="233"/>
                  </a:lnTo>
                  <a:lnTo>
                    <a:pt x="2059" y="236"/>
                  </a:lnTo>
                  <a:lnTo>
                    <a:pt x="2062" y="242"/>
                  </a:lnTo>
                  <a:lnTo>
                    <a:pt x="2062" y="245"/>
                  </a:lnTo>
                  <a:lnTo>
                    <a:pt x="2063" y="245"/>
                  </a:lnTo>
                  <a:lnTo>
                    <a:pt x="2071" y="242"/>
                  </a:lnTo>
                  <a:lnTo>
                    <a:pt x="2073" y="242"/>
                  </a:lnTo>
                  <a:lnTo>
                    <a:pt x="2078" y="245"/>
                  </a:lnTo>
                  <a:lnTo>
                    <a:pt x="2079" y="246"/>
                  </a:lnTo>
                  <a:lnTo>
                    <a:pt x="2078" y="253"/>
                  </a:lnTo>
                  <a:lnTo>
                    <a:pt x="2079" y="255"/>
                  </a:lnTo>
                  <a:lnTo>
                    <a:pt x="2086" y="255"/>
                  </a:lnTo>
                  <a:lnTo>
                    <a:pt x="2086" y="258"/>
                  </a:lnTo>
                  <a:lnTo>
                    <a:pt x="2086" y="262"/>
                  </a:lnTo>
                  <a:lnTo>
                    <a:pt x="2086" y="266"/>
                  </a:lnTo>
                  <a:lnTo>
                    <a:pt x="2090" y="270"/>
                  </a:lnTo>
                  <a:lnTo>
                    <a:pt x="2096" y="274"/>
                  </a:lnTo>
                  <a:lnTo>
                    <a:pt x="2096" y="282"/>
                  </a:lnTo>
                  <a:lnTo>
                    <a:pt x="2096" y="283"/>
                  </a:lnTo>
                  <a:lnTo>
                    <a:pt x="2099" y="286"/>
                  </a:lnTo>
                  <a:lnTo>
                    <a:pt x="2099" y="287"/>
                  </a:lnTo>
                  <a:lnTo>
                    <a:pt x="2103" y="287"/>
                  </a:lnTo>
                  <a:lnTo>
                    <a:pt x="2104" y="282"/>
                  </a:lnTo>
                  <a:lnTo>
                    <a:pt x="2107" y="279"/>
                  </a:lnTo>
                  <a:lnTo>
                    <a:pt x="2109" y="282"/>
                  </a:lnTo>
                  <a:lnTo>
                    <a:pt x="2112" y="286"/>
                  </a:lnTo>
                  <a:lnTo>
                    <a:pt x="2120" y="290"/>
                  </a:lnTo>
                  <a:lnTo>
                    <a:pt x="2124" y="290"/>
                  </a:lnTo>
                  <a:lnTo>
                    <a:pt x="2126" y="291"/>
                  </a:lnTo>
                  <a:lnTo>
                    <a:pt x="2124" y="296"/>
                  </a:lnTo>
                  <a:lnTo>
                    <a:pt x="2129" y="300"/>
                  </a:lnTo>
                  <a:lnTo>
                    <a:pt x="2126" y="303"/>
                  </a:lnTo>
                  <a:lnTo>
                    <a:pt x="2137" y="304"/>
                  </a:lnTo>
                  <a:lnTo>
                    <a:pt x="2141" y="308"/>
                  </a:lnTo>
                  <a:lnTo>
                    <a:pt x="2141" y="311"/>
                  </a:lnTo>
                  <a:lnTo>
                    <a:pt x="2141" y="313"/>
                  </a:lnTo>
                  <a:lnTo>
                    <a:pt x="2141" y="317"/>
                  </a:lnTo>
                  <a:lnTo>
                    <a:pt x="2140" y="323"/>
                  </a:lnTo>
                  <a:lnTo>
                    <a:pt x="2136" y="324"/>
                  </a:lnTo>
                  <a:lnTo>
                    <a:pt x="2133" y="327"/>
                  </a:lnTo>
                  <a:lnTo>
                    <a:pt x="2140" y="328"/>
                  </a:lnTo>
                  <a:lnTo>
                    <a:pt x="2141" y="331"/>
                  </a:lnTo>
                  <a:lnTo>
                    <a:pt x="2144" y="335"/>
                  </a:lnTo>
                  <a:lnTo>
                    <a:pt x="2141" y="341"/>
                  </a:lnTo>
                  <a:lnTo>
                    <a:pt x="2144" y="344"/>
                  </a:lnTo>
                  <a:lnTo>
                    <a:pt x="2145" y="344"/>
                  </a:lnTo>
                  <a:lnTo>
                    <a:pt x="2148" y="344"/>
                  </a:lnTo>
                  <a:lnTo>
                    <a:pt x="2154" y="337"/>
                  </a:lnTo>
                  <a:lnTo>
                    <a:pt x="2157" y="337"/>
                  </a:lnTo>
                  <a:lnTo>
                    <a:pt x="2161" y="344"/>
                  </a:lnTo>
                  <a:lnTo>
                    <a:pt x="2161" y="345"/>
                  </a:lnTo>
                  <a:lnTo>
                    <a:pt x="2170" y="344"/>
                  </a:lnTo>
                  <a:lnTo>
                    <a:pt x="2170" y="345"/>
                  </a:lnTo>
                  <a:lnTo>
                    <a:pt x="2171" y="345"/>
                  </a:lnTo>
                  <a:lnTo>
                    <a:pt x="2170" y="349"/>
                  </a:lnTo>
                  <a:lnTo>
                    <a:pt x="2171" y="357"/>
                  </a:lnTo>
                  <a:lnTo>
                    <a:pt x="2170" y="361"/>
                  </a:lnTo>
                  <a:lnTo>
                    <a:pt x="2170" y="362"/>
                  </a:lnTo>
                  <a:lnTo>
                    <a:pt x="2174" y="365"/>
                  </a:lnTo>
                  <a:lnTo>
                    <a:pt x="2175" y="361"/>
                  </a:lnTo>
                  <a:lnTo>
                    <a:pt x="2178" y="362"/>
                  </a:lnTo>
                  <a:lnTo>
                    <a:pt x="2178" y="365"/>
                  </a:lnTo>
                  <a:lnTo>
                    <a:pt x="2179" y="366"/>
                  </a:lnTo>
                  <a:lnTo>
                    <a:pt x="2179" y="373"/>
                  </a:lnTo>
                  <a:lnTo>
                    <a:pt x="2179" y="381"/>
                  </a:lnTo>
                  <a:lnTo>
                    <a:pt x="2182" y="381"/>
                  </a:lnTo>
                  <a:lnTo>
                    <a:pt x="2194" y="386"/>
                  </a:lnTo>
                  <a:lnTo>
                    <a:pt x="2198" y="386"/>
                  </a:lnTo>
                  <a:lnTo>
                    <a:pt x="2199" y="386"/>
                  </a:lnTo>
                  <a:lnTo>
                    <a:pt x="2199" y="393"/>
                  </a:lnTo>
                  <a:lnTo>
                    <a:pt x="2203" y="395"/>
                  </a:lnTo>
                  <a:lnTo>
                    <a:pt x="2206" y="398"/>
                  </a:lnTo>
                  <a:lnTo>
                    <a:pt x="2211" y="403"/>
                  </a:lnTo>
                  <a:lnTo>
                    <a:pt x="2208" y="410"/>
                  </a:lnTo>
                  <a:lnTo>
                    <a:pt x="2215" y="412"/>
                  </a:lnTo>
                  <a:lnTo>
                    <a:pt x="2220" y="419"/>
                  </a:lnTo>
                  <a:lnTo>
                    <a:pt x="2219" y="423"/>
                  </a:lnTo>
                  <a:lnTo>
                    <a:pt x="2220" y="427"/>
                  </a:lnTo>
                  <a:lnTo>
                    <a:pt x="2225" y="427"/>
                  </a:lnTo>
                  <a:lnTo>
                    <a:pt x="2229" y="423"/>
                  </a:lnTo>
                  <a:lnTo>
                    <a:pt x="2232" y="423"/>
                  </a:lnTo>
                  <a:lnTo>
                    <a:pt x="2236" y="427"/>
                  </a:lnTo>
                  <a:lnTo>
                    <a:pt x="2240" y="434"/>
                  </a:lnTo>
                  <a:lnTo>
                    <a:pt x="2244" y="436"/>
                  </a:lnTo>
                  <a:lnTo>
                    <a:pt x="2247" y="439"/>
                  </a:lnTo>
                  <a:lnTo>
                    <a:pt x="2249" y="439"/>
                  </a:lnTo>
                  <a:lnTo>
                    <a:pt x="2252" y="439"/>
                  </a:lnTo>
                  <a:lnTo>
                    <a:pt x="2252" y="431"/>
                  </a:lnTo>
                  <a:lnTo>
                    <a:pt x="2253" y="431"/>
                  </a:lnTo>
                  <a:lnTo>
                    <a:pt x="2256" y="431"/>
                  </a:lnTo>
                  <a:lnTo>
                    <a:pt x="2261" y="434"/>
                  </a:lnTo>
                  <a:lnTo>
                    <a:pt x="2270" y="434"/>
                  </a:lnTo>
                  <a:lnTo>
                    <a:pt x="2274" y="434"/>
                  </a:lnTo>
                  <a:lnTo>
                    <a:pt x="2278" y="439"/>
                  </a:lnTo>
                  <a:lnTo>
                    <a:pt x="2281" y="440"/>
                  </a:lnTo>
                  <a:lnTo>
                    <a:pt x="2286" y="440"/>
                  </a:lnTo>
                  <a:lnTo>
                    <a:pt x="2294" y="440"/>
                  </a:lnTo>
                  <a:lnTo>
                    <a:pt x="2295" y="444"/>
                  </a:lnTo>
                  <a:lnTo>
                    <a:pt x="2298" y="444"/>
                  </a:lnTo>
                  <a:lnTo>
                    <a:pt x="2301" y="444"/>
                  </a:lnTo>
                  <a:lnTo>
                    <a:pt x="2302" y="439"/>
                  </a:lnTo>
                  <a:lnTo>
                    <a:pt x="2305" y="436"/>
                  </a:lnTo>
                  <a:lnTo>
                    <a:pt x="2307" y="436"/>
                  </a:lnTo>
                  <a:lnTo>
                    <a:pt x="2310" y="439"/>
                  </a:lnTo>
                  <a:lnTo>
                    <a:pt x="2310" y="447"/>
                  </a:lnTo>
                  <a:lnTo>
                    <a:pt x="2310" y="451"/>
                  </a:lnTo>
                  <a:lnTo>
                    <a:pt x="2311" y="448"/>
                  </a:lnTo>
                  <a:lnTo>
                    <a:pt x="2314" y="448"/>
                  </a:lnTo>
                  <a:lnTo>
                    <a:pt x="2311" y="443"/>
                  </a:lnTo>
                  <a:lnTo>
                    <a:pt x="2314" y="443"/>
                  </a:lnTo>
                  <a:lnTo>
                    <a:pt x="2315" y="440"/>
                  </a:lnTo>
                  <a:lnTo>
                    <a:pt x="2319" y="440"/>
                  </a:lnTo>
                  <a:lnTo>
                    <a:pt x="2324" y="443"/>
                  </a:lnTo>
                  <a:lnTo>
                    <a:pt x="2327" y="444"/>
                  </a:lnTo>
                  <a:lnTo>
                    <a:pt x="2327" y="447"/>
                  </a:lnTo>
                  <a:lnTo>
                    <a:pt x="2328" y="447"/>
                  </a:lnTo>
                  <a:lnTo>
                    <a:pt x="2332" y="448"/>
                  </a:lnTo>
                  <a:lnTo>
                    <a:pt x="2339" y="447"/>
                  </a:lnTo>
                  <a:lnTo>
                    <a:pt x="2339" y="444"/>
                  </a:lnTo>
                  <a:lnTo>
                    <a:pt x="2336" y="444"/>
                  </a:lnTo>
                  <a:lnTo>
                    <a:pt x="2335" y="443"/>
                  </a:lnTo>
                  <a:lnTo>
                    <a:pt x="2341" y="439"/>
                  </a:lnTo>
                  <a:lnTo>
                    <a:pt x="2341" y="440"/>
                  </a:lnTo>
                  <a:lnTo>
                    <a:pt x="2345" y="448"/>
                  </a:lnTo>
                  <a:lnTo>
                    <a:pt x="2348" y="451"/>
                  </a:lnTo>
                  <a:lnTo>
                    <a:pt x="2349" y="448"/>
                  </a:lnTo>
                  <a:lnTo>
                    <a:pt x="2353" y="444"/>
                  </a:lnTo>
                  <a:lnTo>
                    <a:pt x="2356" y="444"/>
                  </a:lnTo>
                  <a:lnTo>
                    <a:pt x="2359" y="447"/>
                  </a:lnTo>
                  <a:lnTo>
                    <a:pt x="2360" y="447"/>
                  </a:lnTo>
                  <a:lnTo>
                    <a:pt x="2363" y="447"/>
                  </a:lnTo>
                  <a:lnTo>
                    <a:pt x="2368" y="453"/>
                  </a:lnTo>
                  <a:lnTo>
                    <a:pt x="2368" y="460"/>
                  </a:lnTo>
                  <a:lnTo>
                    <a:pt x="2369" y="461"/>
                  </a:lnTo>
                  <a:lnTo>
                    <a:pt x="2376" y="460"/>
                  </a:lnTo>
                  <a:lnTo>
                    <a:pt x="2373" y="456"/>
                  </a:lnTo>
                  <a:lnTo>
                    <a:pt x="2369" y="448"/>
                  </a:lnTo>
                  <a:lnTo>
                    <a:pt x="2372" y="448"/>
                  </a:lnTo>
                  <a:lnTo>
                    <a:pt x="2373" y="444"/>
                  </a:lnTo>
                  <a:lnTo>
                    <a:pt x="2377" y="443"/>
                  </a:lnTo>
                  <a:lnTo>
                    <a:pt x="2377" y="440"/>
                  </a:lnTo>
                  <a:lnTo>
                    <a:pt x="2380" y="439"/>
                  </a:lnTo>
                  <a:lnTo>
                    <a:pt x="2380" y="440"/>
                  </a:lnTo>
                  <a:lnTo>
                    <a:pt x="2385" y="443"/>
                  </a:lnTo>
                  <a:lnTo>
                    <a:pt x="2385" y="444"/>
                  </a:lnTo>
                  <a:lnTo>
                    <a:pt x="2382" y="447"/>
                  </a:lnTo>
                  <a:lnTo>
                    <a:pt x="2380" y="451"/>
                  </a:lnTo>
                  <a:lnTo>
                    <a:pt x="2380" y="453"/>
                  </a:lnTo>
                  <a:lnTo>
                    <a:pt x="2385" y="453"/>
                  </a:lnTo>
                  <a:lnTo>
                    <a:pt x="2389" y="457"/>
                  </a:lnTo>
                  <a:lnTo>
                    <a:pt x="2393" y="453"/>
                  </a:lnTo>
                  <a:lnTo>
                    <a:pt x="2397" y="456"/>
                  </a:lnTo>
                  <a:lnTo>
                    <a:pt x="2399" y="456"/>
                  </a:lnTo>
                  <a:lnTo>
                    <a:pt x="2407" y="456"/>
                  </a:lnTo>
                  <a:lnTo>
                    <a:pt x="2410" y="453"/>
                  </a:lnTo>
                  <a:lnTo>
                    <a:pt x="2413" y="448"/>
                  </a:lnTo>
                  <a:lnTo>
                    <a:pt x="2414" y="447"/>
                  </a:lnTo>
                  <a:lnTo>
                    <a:pt x="2418" y="448"/>
                  </a:lnTo>
                  <a:lnTo>
                    <a:pt x="2423" y="447"/>
                  </a:lnTo>
                  <a:lnTo>
                    <a:pt x="2423" y="444"/>
                  </a:lnTo>
                  <a:lnTo>
                    <a:pt x="2426" y="443"/>
                  </a:lnTo>
                  <a:lnTo>
                    <a:pt x="2427" y="443"/>
                  </a:lnTo>
                  <a:lnTo>
                    <a:pt x="2430" y="447"/>
                  </a:lnTo>
                  <a:lnTo>
                    <a:pt x="2431" y="447"/>
                  </a:lnTo>
                  <a:lnTo>
                    <a:pt x="2434" y="447"/>
                  </a:lnTo>
                  <a:lnTo>
                    <a:pt x="2435" y="451"/>
                  </a:lnTo>
                  <a:lnTo>
                    <a:pt x="2438" y="456"/>
                  </a:lnTo>
                  <a:lnTo>
                    <a:pt x="2443" y="453"/>
                  </a:lnTo>
                  <a:lnTo>
                    <a:pt x="2440" y="451"/>
                  </a:lnTo>
                  <a:lnTo>
                    <a:pt x="2438" y="448"/>
                  </a:lnTo>
                  <a:lnTo>
                    <a:pt x="2440" y="447"/>
                  </a:lnTo>
                  <a:lnTo>
                    <a:pt x="2443" y="447"/>
                  </a:lnTo>
                  <a:lnTo>
                    <a:pt x="2448" y="451"/>
                  </a:lnTo>
                  <a:lnTo>
                    <a:pt x="2451" y="451"/>
                  </a:lnTo>
                  <a:lnTo>
                    <a:pt x="2452" y="448"/>
                  </a:lnTo>
                  <a:lnTo>
                    <a:pt x="2455" y="448"/>
                  </a:lnTo>
                  <a:lnTo>
                    <a:pt x="2452" y="444"/>
                  </a:lnTo>
                  <a:lnTo>
                    <a:pt x="2452" y="443"/>
                  </a:lnTo>
                  <a:lnTo>
                    <a:pt x="2457" y="444"/>
                  </a:lnTo>
                  <a:lnTo>
                    <a:pt x="2459" y="443"/>
                  </a:lnTo>
                  <a:lnTo>
                    <a:pt x="2464" y="444"/>
                  </a:lnTo>
                  <a:lnTo>
                    <a:pt x="2465" y="444"/>
                  </a:lnTo>
                  <a:lnTo>
                    <a:pt x="2464" y="444"/>
                  </a:lnTo>
                  <a:lnTo>
                    <a:pt x="2457" y="447"/>
                  </a:lnTo>
                  <a:lnTo>
                    <a:pt x="2461" y="448"/>
                  </a:lnTo>
                  <a:lnTo>
                    <a:pt x="2461" y="453"/>
                  </a:lnTo>
                  <a:lnTo>
                    <a:pt x="2461" y="456"/>
                  </a:lnTo>
                  <a:lnTo>
                    <a:pt x="2461" y="457"/>
                  </a:lnTo>
                  <a:lnTo>
                    <a:pt x="2471" y="457"/>
                  </a:lnTo>
                  <a:lnTo>
                    <a:pt x="2468" y="460"/>
                  </a:lnTo>
                  <a:lnTo>
                    <a:pt x="2471" y="461"/>
                  </a:lnTo>
                  <a:lnTo>
                    <a:pt x="2475" y="456"/>
                  </a:lnTo>
                  <a:lnTo>
                    <a:pt x="2479" y="457"/>
                  </a:lnTo>
                  <a:lnTo>
                    <a:pt x="2476" y="456"/>
                  </a:lnTo>
                  <a:lnTo>
                    <a:pt x="2476" y="451"/>
                  </a:lnTo>
                  <a:lnTo>
                    <a:pt x="2479" y="451"/>
                  </a:lnTo>
                  <a:lnTo>
                    <a:pt x="2481" y="457"/>
                  </a:lnTo>
                  <a:lnTo>
                    <a:pt x="2484" y="457"/>
                  </a:lnTo>
                  <a:lnTo>
                    <a:pt x="2485" y="460"/>
                  </a:lnTo>
                  <a:lnTo>
                    <a:pt x="2488" y="461"/>
                  </a:lnTo>
                  <a:lnTo>
                    <a:pt x="2489" y="460"/>
                  </a:lnTo>
                  <a:lnTo>
                    <a:pt x="2488" y="457"/>
                  </a:lnTo>
                  <a:lnTo>
                    <a:pt x="2489" y="453"/>
                  </a:lnTo>
                  <a:lnTo>
                    <a:pt x="2488" y="453"/>
                  </a:lnTo>
                  <a:lnTo>
                    <a:pt x="2492" y="451"/>
                  </a:lnTo>
                  <a:lnTo>
                    <a:pt x="2492" y="448"/>
                  </a:lnTo>
                  <a:lnTo>
                    <a:pt x="2493" y="448"/>
                  </a:lnTo>
                  <a:lnTo>
                    <a:pt x="2493" y="457"/>
                  </a:lnTo>
                  <a:lnTo>
                    <a:pt x="2492" y="460"/>
                  </a:lnTo>
                  <a:lnTo>
                    <a:pt x="2493" y="461"/>
                  </a:lnTo>
                  <a:lnTo>
                    <a:pt x="2500" y="460"/>
                  </a:lnTo>
                  <a:lnTo>
                    <a:pt x="2500" y="461"/>
                  </a:lnTo>
                  <a:lnTo>
                    <a:pt x="2502" y="461"/>
                  </a:lnTo>
                  <a:lnTo>
                    <a:pt x="2500" y="464"/>
                  </a:lnTo>
                  <a:lnTo>
                    <a:pt x="2505" y="468"/>
                  </a:lnTo>
                  <a:lnTo>
                    <a:pt x="2500" y="472"/>
                  </a:lnTo>
                  <a:lnTo>
                    <a:pt x="2498" y="477"/>
                  </a:lnTo>
                  <a:lnTo>
                    <a:pt x="2500" y="477"/>
                  </a:lnTo>
                  <a:lnTo>
                    <a:pt x="2505" y="478"/>
                  </a:lnTo>
                  <a:lnTo>
                    <a:pt x="2506" y="485"/>
                  </a:lnTo>
                  <a:lnTo>
                    <a:pt x="2509" y="487"/>
                  </a:lnTo>
                  <a:lnTo>
                    <a:pt x="2510" y="485"/>
                  </a:lnTo>
                  <a:lnTo>
                    <a:pt x="2510" y="487"/>
                  </a:lnTo>
                  <a:lnTo>
                    <a:pt x="2510" y="489"/>
                  </a:lnTo>
                  <a:lnTo>
                    <a:pt x="2510" y="492"/>
                  </a:lnTo>
                  <a:lnTo>
                    <a:pt x="2510" y="497"/>
                  </a:lnTo>
                  <a:lnTo>
                    <a:pt x="2515" y="497"/>
                  </a:lnTo>
                  <a:lnTo>
                    <a:pt x="2517" y="501"/>
                  </a:lnTo>
                  <a:lnTo>
                    <a:pt x="2515" y="502"/>
                  </a:lnTo>
                  <a:lnTo>
                    <a:pt x="2513" y="505"/>
                  </a:lnTo>
                  <a:lnTo>
                    <a:pt x="2510" y="505"/>
                  </a:lnTo>
                  <a:lnTo>
                    <a:pt x="2510" y="502"/>
                  </a:lnTo>
                  <a:lnTo>
                    <a:pt x="2509" y="502"/>
                  </a:lnTo>
                  <a:lnTo>
                    <a:pt x="2505" y="502"/>
                  </a:lnTo>
                  <a:lnTo>
                    <a:pt x="2496" y="505"/>
                  </a:lnTo>
                  <a:lnTo>
                    <a:pt x="2496" y="501"/>
                  </a:lnTo>
                  <a:lnTo>
                    <a:pt x="2492" y="505"/>
                  </a:lnTo>
                  <a:lnTo>
                    <a:pt x="2489" y="505"/>
                  </a:lnTo>
                  <a:lnTo>
                    <a:pt x="2488" y="502"/>
                  </a:lnTo>
                  <a:lnTo>
                    <a:pt x="2488" y="498"/>
                  </a:lnTo>
                  <a:lnTo>
                    <a:pt x="2485" y="501"/>
                  </a:lnTo>
                  <a:lnTo>
                    <a:pt x="2484" y="501"/>
                  </a:lnTo>
                  <a:lnTo>
                    <a:pt x="2481" y="505"/>
                  </a:lnTo>
                  <a:lnTo>
                    <a:pt x="2479" y="506"/>
                  </a:lnTo>
                  <a:lnTo>
                    <a:pt x="2476" y="509"/>
                  </a:lnTo>
                  <a:lnTo>
                    <a:pt x="2479" y="511"/>
                  </a:lnTo>
                  <a:lnTo>
                    <a:pt x="2476" y="513"/>
                  </a:lnTo>
                  <a:lnTo>
                    <a:pt x="2479" y="513"/>
                  </a:lnTo>
                  <a:lnTo>
                    <a:pt x="2475" y="515"/>
                  </a:lnTo>
                  <a:lnTo>
                    <a:pt x="2472" y="518"/>
                  </a:lnTo>
                  <a:lnTo>
                    <a:pt x="2471" y="518"/>
                  </a:lnTo>
                  <a:lnTo>
                    <a:pt x="2471" y="519"/>
                  </a:lnTo>
                  <a:lnTo>
                    <a:pt x="2472" y="519"/>
                  </a:lnTo>
                  <a:lnTo>
                    <a:pt x="2472" y="523"/>
                  </a:lnTo>
                  <a:lnTo>
                    <a:pt x="2475" y="523"/>
                  </a:lnTo>
                  <a:lnTo>
                    <a:pt x="2476" y="526"/>
                  </a:lnTo>
                  <a:lnTo>
                    <a:pt x="2472" y="526"/>
                  </a:lnTo>
                  <a:lnTo>
                    <a:pt x="2471" y="528"/>
                  </a:lnTo>
                  <a:lnTo>
                    <a:pt x="2471" y="530"/>
                  </a:lnTo>
                  <a:lnTo>
                    <a:pt x="2471" y="532"/>
                  </a:lnTo>
                  <a:lnTo>
                    <a:pt x="2468" y="532"/>
                  </a:lnTo>
                  <a:lnTo>
                    <a:pt x="2468" y="528"/>
                  </a:lnTo>
                  <a:lnTo>
                    <a:pt x="2461" y="528"/>
                  </a:lnTo>
                  <a:lnTo>
                    <a:pt x="2464" y="528"/>
                  </a:lnTo>
                  <a:lnTo>
                    <a:pt x="2459" y="528"/>
                  </a:lnTo>
                  <a:lnTo>
                    <a:pt x="2459" y="530"/>
                  </a:lnTo>
                  <a:lnTo>
                    <a:pt x="2459" y="535"/>
                  </a:lnTo>
                  <a:lnTo>
                    <a:pt x="2457" y="539"/>
                  </a:lnTo>
                  <a:lnTo>
                    <a:pt x="2459" y="540"/>
                  </a:lnTo>
                  <a:lnTo>
                    <a:pt x="2455" y="543"/>
                  </a:lnTo>
                  <a:lnTo>
                    <a:pt x="2455" y="540"/>
                  </a:lnTo>
                  <a:lnTo>
                    <a:pt x="2452" y="540"/>
                  </a:lnTo>
                  <a:lnTo>
                    <a:pt x="2457" y="535"/>
                  </a:lnTo>
                  <a:lnTo>
                    <a:pt x="2455" y="532"/>
                  </a:lnTo>
                  <a:lnTo>
                    <a:pt x="2452" y="535"/>
                  </a:lnTo>
                  <a:lnTo>
                    <a:pt x="2451" y="535"/>
                  </a:lnTo>
                  <a:lnTo>
                    <a:pt x="2448" y="532"/>
                  </a:lnTo>
                  <a:lnTo>
                    <a:pt x="2448" y="530"/>
                  </a:lnTo>
                  <a:lnTo>
                    <a:pt x="2447" y="532"/>
                  </a:lnTo>
                  <a:lnTo>
                    <a:pt x="2443" y="532"/>
                  </a:lnTo>
                  <a:lnTo>
                    <a:pt x="2440" y="536"/>
                  </a:lnTo>
                  <a:lnTo>
                    <a:pt x="2440" y="540"/>
                  </a:lnTo>
                  <a:lnTo>
                    <a:pt x="2444" y="543"/>
                  </a:lnTo>
                  <a:lnTo>
                    <a:pt x="2443" y="543"/>
                  </a:lnTo>
                  <a:lnTo>
                    <a:pt x="2443" y="546"/>
                  </a:lnTo>
                  <a:lnTo>
                    <a:pt x="2440" y="547"/>
                  </a:lnTo>
                  <a:lnTo>
                    <a:pt x="2435" y="546"/>
                  </a:lnTo>
                  <a:lnTo>
                    <a:pt x="2435" y="547"/>
                  </a:lnTo>
                  <a:lnTo>
                    <a:pt x="2435" y="546"/>
                  </a:lnTo>
                  <a:lnTo>
                    <a:pt x="2434" y="547"/>
                  </a:lnTo>
                  <a:lnTo>
                    <a:pt x="2434" y="550"/>
                  </a:lnTo>
                  <a:lnTo>
                    <a:pt x="2434" y="552"/>
                  </a:lnTo>
                  <a:lnTo>
                    <a:pt x="2431" y="554"/>
                  </a:lnTo>
                  <a:lnTo>
                    <a:pt x="2434" y="554"/>
                  </a:lnTo>
                  <a:lnTo>
                    <a:pt x="2434" y="556"/>
                  </a:lnTo>
                  <a:lnTo>
                    <a:pt x="2434" y="559"/>
                  </a:lnTo>
                  <a:lnTo>
                    <a:pt x="2435" y="559"/>
                  </a:lnTo>
                  <a:lnTo>
                    <a:pt x="2435" y="563"/>
                  </a:lnTo>
                  <a:lnTo>
                    <a:pt x="2431" y="560"/>
                  </a:lnTo>
                  <a:lnTo>
                    <a:pt x="2431" y="567"/>
                  </a:lnTo>
                  <a:lnTo>
                    <a:pt x="2431" y="569"/>
                  </a:lnTo>
                  <a:lnTo>
                    <a:pt x="2434" y="569"/>
                  </a:lnTo>
                  <a:lnTo>
                    <a:pt x="2431" y="577"/>
                  </a:lnTo>
                  <a:lnTo>
                    <a:pt x="2435" y="576"/>
                  </a:lnTo>
                  <a:lnTo>
                    <a:pt x="2435" y="577"/>
                  </a:lnTo>
                  <a:lnTo>
                    <a:pt x="2434" y="577"/>
                  </a:lnTo>
                  <a:lnTo>
                    <a:pt x="2434" y="580"/>
                  </a:lnTo>
                  <a:lnTo>
                    <a:pt x="2431" y="581"/>
                  </a:lnTo>
                  <a:lnTo>
                    <a:pt x="2430" y="584"/>
                  </a:lnTo>
                  <a:lnTo>
                    <a:pt x="2435" y="581"/>
                  </a:lnTo>
                  <a:lnTo>
                    <a:pt x="2435" y="586"/>
                  </a:lnTo>
                  <a:lnTo>
                    <a:pt x="2438" y="584"/>
                  </a:lnTo>
                  <a:lnTo>
                    <a:pt x="2443" y="584"/>
                  </a:lnTo>
                  <a:lnTo>
                    <a:pt x="2440" y="584"/>
                  </a:lnTo>
                  <a:lnTo>
                    <a:pt x="2440" y="586"/>
                  </a:lnTo>
                  <a:lnTo>
                    <a:pt x="2438" y="586"/>
                  </a:lnTo>
                  <a:lnTo>
                    <a:pt x="2438" y="588"/>
                  </a:lnTo>
                  <a:lnTo>
                    <a:pt x="2435" y="588"/>
                  </a:lnTo>
                  <a:lnTo>
                    <a:pt x="2435" y="590"/>
                  </a:lnTo>
                  <a:lnTo>
                    <a:pt x="2435" y="593"/>
                  </a:lnTo>
                  <a:lnTo>
                    <a:pt x="2431" y="594"/>
                  </a:lnTo>
                  <a:lnTo>
                    <a:pt x="2434" y="597"/>
                  </a:lnTo>
                  <a:lnTo>
                    <a:pt x="2430" y="598"/>
                  </a:lnTo>
                  <a:lnTo>
                    <a:pt x="2431" y="601"/>
                  </a:lnTo>
                  <a:lnTo>
                    <a:pt x="2438" y="601"/>
                  </a:lnTo>
                  <a:lnTo>
                    <a:pt x="2435" y="601"/>
                  </a:lnTo>
                  <a:lnTo>
                    <a:pt x="2435" y="605"/>
                  </a:lnTo>
                  <a:lnTo>
                    <a:pt x="2434" y="605"/>
                  </a:lnTo>
                  <a:lnTo>
                    <a:pt x="2434" y="612"/>
                  </a:lnTo>
                  <a:lnTo>
                    <a:pt x="2438" y="614"/>
                  </a:lnTo>
                  <a:lnTo>
                    <a:pt x="2440" y="617"/>
                  </a:lnTo>
                  <a:lnTo>
                    <a:pt x="2444" y="618"/>
                  </a:lnTo>
                  <a:lnTo>
                    <a:pt x="2440" y="621"/>
                  </a:lnTo>
                  <a:lnTo>
                    <a:pt x="2438" y="618"/>
                  </a:lnTo>
                  <a:lnTo>
                    <a:pt x="2438" y="621"/>
                  </a:lnTo>
                  <a:lnTo>
                    <a:pt x="2438" y="625"/>
                  </a:lnTo>
                  <a:lnTo>
                    <a:pt x="2435" y="622"/>
                  </a:lnTo>
                  <a:lnTo>
                    <a:pt x="2434" y="625"/>
                  </a:lnTo>
                  <a:lnTo>
                    <a:pt x="2434" y="629"/>
                  </a:lnTo>
                  <a:lnTo>
                    <a:pt x="2430" y="634"/>
                  </a:lnTo>
                  <a:lnTo>
                    <a:pt x="2435" y="631"/>
                  </a:lnTo>
                  <a:lnTo>
                    <a:pt x="2438" y="631"/>
                  </a:lnTo>
                  <a:lnTo>
                    <a:pt x="2438" y="634"/>
                  </a:lnTo>
                  <a:lnTo>
                    <a:pt x="2435" y="634"/>
                  </a:lnTo>
                  <a:lnTo>
                    <a:pt x="2435" y="635"/>
                  </a:lnTo>
                  <a:lnTo>
                    <a:pt x="2434" y="635"/>
                  </a:lnTo>
                  <a:lnTo>
                    <a:pt x="2434" y="638"/>
                  </a:lnTo>
                  <a:lnTo>
                    <a:pt x="2431" y="639"/>
                  </a:lnTo>
                  <a:lnTo>
                    <a:pt x="2431" y="642"/>
                  </a:lnTo>
                  <a:lnTo>
                    <a:pt x="2417" y="648"/>
                  </a:lnTo>
                  <a:lnTo>
                    <a:pt x="2423" y="648"/>
                  </a:lnTo>
                  <a:lnTo>
                    <a:pt x="2423" y="651"/>
                  </a:lnTo>
                  <a:lnTo>
                    <a:pt x="2423" y="648"/>
                  </a:lnTo>
                  <a:lnTo>
                    <a:pt x="2430" y="646"/>
                  </a:lnTo>
                  <a:lnTo>
                    <a:pt x="2431" y="646"/>
                  </a:lnTo>
                  <a:lnTo>
                    <a:pt x="2434" y="646"/>
                  </a:lnTo>
                  <a:lnTo>
                    <a:pt x="2435" y="644"/>
                  </a:lnTo>
                  <a:lnTo>
                    <a:pt x="2438" y="644"/>
                  </a:lnTo>
                  <a:lnTo>
                    <a:pt x="2438" y="646"/>
                  </a:lnTo>
                  <a:lnTo>
                    <a:pt x="2434" y="646"/>
                  </a:lnTo>
                  <a:lnTo>
                    <a:pt x="2435" y="648"/>
                  </a:lnTo>
                  <a:lnTo>
                    <a:pt x="2434" y="648"/>
                  </a:lnTo>
                  <a:lnTo>
                    <a:pt x="2431" y="648"/>
                  </a:lnTo>
                  <a:lnTo>
                    <a:pt x="2434" y="651"/>
                  </a:lnTo>
                  <a:lnTo>
                    <a:pt x="2434" y="652"/>
                  </a:lnTo>
                  <a:lnTo>
                    <a:pt x="2430" y="652"/>
                  </a:lnTo>
                  <a:lnTo>
                    <a:pt x="2430" y="656"/>
                  </a:lnTo>
                  <a:lnTo>
                    <a:pt x="2431" y="656"/>
                  </a:lnTo>
                  <a:lnTo>
                    <a:pt x="2430" y="659"/>
                  </a:lnTo>
                  <a:lnTo>
                    <a:pt x="2430" y="663"/>
                  </a:lnTo>
                  <a:lnTo>
                    <a:pt x="2431" y="663"/>
                  </a:lnTo>
                  <a:lnTo>
                    <a:pt x="2430" y="663"/>
                  </a:lnTo>
                  <a:lnTo>
                    <a:pt x="2426" y="663"/>
                  </a:lnTo>
                  <a:lnTo>
                    <a:pt x="2423" y="663"/>
                  </a:lnTo>
                  <a:lnTo>
                    <a:pt x="2426" y="668"/>
                  </a:lnTo>
                  <a:lnTo>
                    <a:pt x="2423" y="670"/>
                  </a:lnTo>
                  <a:lnTo>
                    <a:pt x="2423" y="668"/>
                  </a:lnTo>
                  <a:lnTo>
                    <a:pt x="2421" y="668"/>
                  </a:lnTo>
                  <a:lnTo>
                    <a:pt x="2414" y="668"/>
                  </a:lnTo>
                  <a:lnTo>
                    <a:pt x="2417" y="670"/>
                  </a:lnTo>
                  <a:lnTo>
                    <a:pt x="2417" y="675"/>
                  </a:lnTo>
                  <a:lnTo>
                    <a:pt x="2417" y="676"/>
                  </a:lnTo>
                  <a:lnTo>
                    <a:pt x="2413" y="676"/>
                  </a:lnTo>
                  <a:lnTo>
                    <a:pt x="2413" y="679"/>
                  </a:lnTo>
                  <a:lnTo>
                    <a:pt x="2410" y="680"/>
                  </a:lnTo>
                  <a:lnTo>
                    <a:pt x="2413" y="683"/>
                  </a:lnTo>
                  <a:lnTo>
                    <a:pt x="2414" y="685"/>
                  </a:lnTo>
                  <a:lnTo>
                    <a:pt x="2410" y="685"/>
                  </a:lnTo>
                  <a:lnTo>
                    <a:pt x="2407" y="683"/>
                  </a:lnTo>
                  <a:lnTo>
                    <a:pt x="2406" y="685"/>
                  </a:lnTo>
                  <a:lnTo>
                    <a:pt x="2403" y="685"/>
                  </a:lnTo>
                  <a:lnTo>
                    <a:pt x="2401" y="685"/>
                  </a:lnTo>
                  <a:lnTo>
                    <a:pt x="2399" y="687"/>
                  </a:lnTo>
                  <a:lnTo>
                    <a:pt x="2399" y="683"/>
                  </a:lnTo>
                  <a:lnTo>
                    <a:pt x="2394" y="687"/>
                  </a:lnTo>
                  <a:lnTo>
                    <a:pt x="2394" y="685"/>
                  </a:lnTo>
                  <a:lnTo>
                    <a:pt x="2393" y="683"/>
                  </a:lnTo>
                  <a:lnTo>
                    <a:pt x="2394" y="683"/>
                  </a:lnTo>
                  <a:lnTo>
                    <a:pt x="2390" y="683"/>
                  </a:lnTo>
                  <a:lnTo>
                    <a:pt x="2390" y="680"/>
                  </a:lnTo>
                  <a:lnTo>
                    <a:pt x="2394" y="679"/>
                  </a:lnTo>
                  <a:lnTo>
                    <a:pt x="2394" y="676"/>
                  </a:lnTo>
                  <a:lnTo>
                    <a:pt x="2397" y="676"/>
                  </a:lnTo>
                  <a:lnTo>
                    <a:pt x="2393" y="676"/>
                  </a:lnTo>
                  <a:lnTo>
                    <a:pt x="2389" y="679"/>
                  </a:lnTo>
                  <a:lnTo>
                    <a:pt x="2389" y="680"/>
                  </a:lnTo>
                  <a:lnTo>
                    <a:pt x="2389" y="683"/>
                  </a:lnTo>
                  <a:lnTo>
                    <a:pt x="2389" y="685"/>
                  </a:lnTo>
                  <a:lnTo>
                    <a:pt x="2390" y="685"/>
                  </a:lnTo>
                  <a:lnTo>
                    <a:pt x="2390" y="689"/>
                  </a:lnTo>
                  <a:lnTo>
                    <a:pt x="2393" y="689"/>
                  </a:lnTo>
                  <a:lnTo>
                    <a:pt x="2390" y="689"/>
                  </a:lnTo>
                  <a:lnTo>
                    <a:pt x="2390" y="692"/>
                  </a:lnTo>
                  <a:lnTo>
                    <a:pt x="2390" y="697"/>
                  </a:lnTo>
                  <a:lnTo>
                    <a:pt x="2393" y="696"/>
                  </a:lnTo>
                  <a:lnTo>
                    <a:pt x="2390" y="697"/>
                  </a:lnTo>
                  <a:lnTo>
                    <a:pt x="2393" y="700"/>
                  </a:lnTo>
                  <a:lnTo>
                    <a:pt x="2389" y="702"/>
                  </a:lnTo>
                  <a:lnTo>
                    <a:pt x="2390" y="697"/>
                  </a:lnTo>
                  <a:lnTo>
                    <a:pt x="2385" y="702"/>
                  </a:lnTo>
                  <a:lnTo>
                    <a:pt x="2385" y="700"/>
                  </a:lnTo>
                  <a:lnTo>
                    <a:pt x="2385" y="697"/>
                  </a:lnTo>
                  <a:lnTo>
                    <a:pt x="2386" y="697"/>
                  </a:lnTo>
                  <a:lnTo>
                    <a:pt x="2389" y="693"/>
                  </a:lnTo>
                  <a:lnTo>
                    <a:pt x="2382" y="693"/>
                  </a:lnTo>
                  <a:lnTo>
                    <a:pt x="2382" y="692"/>
                  </a:lnTo>
                  <a:lnTo>
                    <a:pt x="2377" y="692"/>
                  </a:lnTo>
                  <a:lnTo>
                    <a:pt x="2380" y="689"/>
                  </a:lnTo>
                  <a:lnTo>
                    <a:pt x="2376" y="689"/>
                  </a:lnTo>
                  <a:lnTo>
                    <a:pt x="2376" y="687"/>
                  </a:lnTo>
                  <a:lnTo>
                    <a:pt x="2372" y="692"/>
                  </a:lnTo>
                  <a:lnTo>
                    <a:pt x="2376" y="692"/>
                  </a:lnTo>
                  <a:lnTo>
                    <a:pt x="2377" y="693"/>
                  </a:lnTo>
                  <a:lnTo>
                    <a:pt x="2377" y="696"/>
                  </a:lnTo>
                  <a:lnTo>
                    <a:pt x="2372" y="697"/>
                  </a:lnTo>
                  <a:lnTo>
                    <a:pt x="2373" y="697"/>
                  </a:lnTo>
                  <a:lnTo>
                    <a:pt x="2372" y="700"/>
                  </a:lnTo>
                  <a:lnTo>
                    <a:pt x="2373" y="700"/>
                  </a:lnTo>
                  <a:lnTo>
                    <a:pt x="2376" y="702"/>
                  </a:lnTo>
                  <a:lnTo>
                    <a:pt x="2373" y="702"/>
                  </a:lnTo>
                  <a:lnTo>
                    <a:pt x="2368" y="706"/>
                  </a:lnTo>
                  <a:lnTo>
                    <a:pt x="2369" y="706"/>
                  </a:lnTo>
                  <a:lnTo>
                    <a:pt x="2372" y="706"/>
                  </a:lnTo>
                  <a:lnTo>
                    <a:pt x="2372" y="709"/>
                  </a:lnTo>
                  <a:lnTo>
                    <a:pt x="2376" y="709"/>
                  </a:lnTo>
                  <a:lnTo>
                    <a:pt x="2373" y="709"/>
                  </a:lnTo>
                  <a:lnTo>
                    <a:pt x="2373" y="716"/>
                  </a:lnTo>
                  <a:lnTo>
                    <a:pt x="2372" y="717"/>
                  </a:lnTo>
                  <a:lnTo>
                    <a:pt x="2373" y="717"/>
                  </a:lnTo>
                  <a:lnTo>
                    <a:pt x="2373" y="720"/>
                  </a:lnTo>
                  <a:lnTo>
                    <a:pt x="2376" y="721"/>
                  </a:lnTo>
                  <a:lnTo>
                    <a:pt x="2376" y="724"/>
                  </a:lnTo>
                  <a:lnTo>
                    <a:pt x="2377" y="724"/>
                  </a:lnTo>
                  <a:lnTo>
                    <a:pt x="2377" y="720"/>
                  </a:lnTo>
                  <a:lnTo>
                    <a:pt x="2380" y="717"/>
                  </a:lnTo>
                  <a:lnTo>
                    <a:pt x="2380" y="720"/>
                  </a:lnTo>
                  <a:lnTo>
                    <a:pt x="2382" y="720"/>
                  </a:lnTo>
                  <a:lnTo>
                    <a:pt x="2382" y="721"/>
                  </a:lnTo>
                  <a:lnTo>
                    <a:pt x="2386" y="724"/>
                  </a:lnTo>
                  <a:lnTo>
                    <a:pt x="2385" y="724"/>
                  </a:lnTo>
                  <a:lnTo>
                    <a:pt x="2386" y="726"/>
                  </a:lnTo>
                  <a:lnTo>
                    <a:pt x="2390" y="726"/>
                  </a:lnTo>
                  <a:lnTo>
                    <a:pt x="2393" y="728"/>
                  </a:lnTo>
                  <a:lnTo>
                    <a:pt x="2393" y="730"/>
                  </a:lnTo>
                  <a:lnTo>
                    <a:pt x="2394" y="730"/>
                  </a:lnTo>
                  <a:lnTo>
                    <a:pt x="2397" y="730"/>
                  </a:lnTo>
                  <a:lnTo>
                    <a:pt x="2394" y="733"/>
                  </a:lnTo>
                  <a:lnTo>
                    <a:pt x="2401" y="733"/>
                  </a:lnTo>
                  <a:lnTo>
                    <a:pt x="2401" y="734"/>
                  </a:lnTo>
                  <a:lnTo>
                    <a:pt x="2399" y="737"/>
                  </a:lnTo>
                  <a:lnTo>
                    <a:pt x="2403" y="737"/>
                  </a:lnTo>
                  <a:lnTo>
                    <a:pt x="2407" y="738"/>
                  </a:lnTo>
                  <a:lnTo>
                    <a:pt x="2399" y="726"/>
                  </a:lnTo>
                  <a:lnTo>
                    <a:pt x="2394" y="726"/>
                  </a:lnTo>
                  <a:lnTo>
                    <a:pt x="2390" y="721"/>
                  </a:lnTo>
                  <a:lnTo>
                    <a:pt x="2386" y="717"/>
                  </a:lnTo>
                  <a:lnTo>
                    <a:pt x="2385" y="717"/>
                  </a:lnTo>
                  <a:lnTo>
                    <a:pt x="2382" y="709"/>
                  </a:lnTo>
                  <a:lnTo>
                    <a:pt x="2385" y="709"/>
                  </a:lnTo>
                  <a:lnTo>
                    <a:pt x="2386" y="709"/>
                  </a:lnTo>
                  <a:lnTo>
                    <a:pt x="2390" y="709"/>
                  </a:lnTo>
                  <a:lnTo>
                    <a:pt x="2397" y="706"/>
                  </a:lnTo>
                  <a:lnTo>
                    <a:pt x="2399" y="706"/>
                  </a:lnTo>
                  <a:lnTo>
                    <a:pt x="2399" y="704"/>
                  </a:lnTo>
                  <a:lnTo>
                    <a:pt x="2406" y="704"/>
                  </a:lnTo>
                  <a:lnTo>
                    <a:pt x="2407" y="702"/>
                  </a:lnTo>
                  <a:lnTo>
                    <a:pt x="2417" y="697"/>
                  </a:lnTo>
                  <a:lnTo>
                    <a:pt x="2418" y="700"/>
                  </a:lnTo>
                  <a:lnTo>
                    <a:pt x="2423" y="697"/>
                  </a:lnTo>
                  <a:lnTo>
                    <a:pt x="2427" y="696"/>
                  </a:lnTo>
                  <a:lnTo>
                    <a:pt x="2430" y="692"/>
                  </a:lnTo>
                  <a:lnTo>
                    <a:pt x="2431" y="689"/>
                  </a:lnTo>
                  <a:lnTo>
                    <a:pt x="2435" y="689"/>
                  </a:lnTo>
                  <a:lnTo>
                    <a:pt x="2435" y="692"/>
                  </a:lnTo>
                  <a:lnTo>
                    <a:pt x="2438" y="692"/>
                  </a:lnTo>
                  <a:lnTo>
                    <a:pt x="2440" y="692"/>
                  </a:lnTo>
                  <a:lnTo>
                    <a:pt x="2443" y="693"/>
                  </a:lnTo>
                  <a:lnTo>
                    <a:pt x="2447" y="693"/>
                  </a:lnTo>
                  <a:lnTo>
                    <a:pt x="2451" y="696"/>
                  </a:lnTo>
                  <a:lnTo>
                    <a:pt x="2457" y="697"/>
                  </a:lnTo>
                  <a:lnTo>
                    <a:pt x="2461" y="697"/>
                  </a:lnTo>
                  <a:lnTo>
                    <a:pt x="2464" y="702"/>
                  </a:lnTo>
                  <a:lnTo>
                    <a:pt x="2464" y="704"/>
                  </a:lnTo>
                  <a:lnTo>
                    <a:pt x="2465" y="704"/>
                  </a:lnTo>
                  <a:lnTo>
                    <a:pt x="2468" y="706"/>
                  </a:lnTo>
                  <a:lnTo>
                    <a:pt x="2465" y="706"/>
                  </a:lnTo>
                  <a:lnTo>
                    <a:pt x="2465" y="709"/>
                  </a:lnTo>
                  <a:lnTo>
                    <a:pt x="2471" y="710"/>
                  </a:lnTo>
                  <a:lnTo>
                    <a:pt x="2468" y="713"/>
                  </a:lnTo>
                  <a:lnTo>
                    <a:pt x="2468" y="716"/>
                  </a:lnTo>
                  <a:lnTo>
                    <a:pt x="2471" y="716"/>
                  </a:lnTo>
                  <a:lnTo>
                    <a:pt x="2472" y="716"/>
                  </a:lnTo>
                  <a:lnTo>
                    <a:pt x="2475" y="716"/>
                  </a:lnTo>
                  <a:lnTo>
                    <a:pt x="2476" y="717"/>
                  </a:lnTo>
                  <a:lnTo>
                    <a:pt x="2476" y="720"/>
                  </a:lnTo>
                  <a:lnTo>
                    <a:pt x="2479" y="717"/>
                  </a:lnTo>
                  <a:lnTo>
                    <a:pt x="2479" y="720"/>
                  </a:lnTo>
                  <a:lnTo>
                    <a:pt x="2484" y="720"/>
                  </a:lnTo>
                  <a:lnTo>
                    <a:pt x="2485" y="720"/>
                  </a:lnTo>
                  <a:lnTo>
                    <a:pt x="2492" y="724"/>
                  </a:lnTo>
                  <a:lnTo>
                    <a:pt x="2493" y="724"/>
                  </a:lnTo>
                  <a:lnTo>
                    <a:pt x="2498" y="721"/>
                  </a:lnTo>
                  <a:lnTo>
                    <a:pt x="2500" y="724"/>
                  </a:lnTo>
                  <a:lnTo>
                    <a:pt x="2500" y="726"/>
                  </a:lnTo>
                  <a:lnTo>
                    <a:pt x="2502" y="728"/>
                  </a:lnTo>
                  <a:lnTo>
                    <a:pt x="2502" y="726"/>
                  </a:lnTo>
                  <a:lnTo>
                    <a:pt x="2502" y="728"/>
                  </a:lnTo>
                  <a:lnTo>
                    <a:pt x="2505" y="728"/>
                  </a:lnTo>
                  <a:lnTo>
                    <a:pt x="2500" y="730"/>
                  </a:lnTo>
                  <a:lnTo>
                    <a:pt x="2500" y="733"/>
                  </a:lnTo>
                  <a:lnTo>
                    <a:pt x="2502" y="733"/>
                  </a:lnTo>
                  <a:lnTo>
                    <a:pt x="2505" y="733"/>
                  </a:lnTo>
                  <a:lnTo>
                    <a:pt x="2510" y="733"/>
                  </a:lnTo>
                  <a:lnTo>
                    <a:pt x="2505" y="738"/>
                  </a:lnTo>
                  <a:lnTo>
                    <a:pt x="2505" y="743"/>
                  </a:lnTo>
                  <a:lnTo>
                    <a:pt x="2498" y="750"/>
                  </a:lnTo>
                  <a:lnTo>
                    <a:pt x="2481" y="768"/>
                  </a:lnTo>
                  <a:lnTo>
                    <a:pt x="2444" y="822"/>
                  </a:lnTo>
                  <a:lnTo>
                    <a:pt x="2440" y="829"/>
                  </a:lnTo>
                  <a:lnTo>
                    <a:pt x="2438" y="833"/>
                  </a:lnTo>
                  <a:lnTo>
                    <a:pt x="2434" y="837"/>
                  </a:lnTo>
                  <a:lnTo>
                    <a:pt x="2431" y="842"/>
                  </a:lnTo>
                  <a:lnTo>
                    <a:pt x="2423" y="859"/>
                  </a:lnTo>
                  <a:lnTo>
                    <a:pt x="2414" y="876"/>
                  </a:lnTo>
                  <a:lnTo>
                    <a:pt x="2406" y="891"/>
                  </a:lnTo>
                  <a:lnTo>
                    <a:pt x="2399" y="907"/>
                  </a:lnTo>
                  <a:lnTo>
                    <a:pt x="2394" y="912"/>
                  </a:lnTo>
                  <a:lnTo>
                    <a:pt x="2382" y="943"/>
                  </a:lnTo>
                  <a:lnTo>
                    <a:pt x="2373" y="962"/>
                  </a:lnTo>
                  <a:lnTo>
                    <a:pt x="2369" y="973"/>
                  </a:lnTo>
                  <a:lnTo>
                    <a:pt x="2365" y="983"/>
                  </a:lnTo>
                  <a:lnTo>
                    <a:pt x="2352" y="1018"/>
                  </a:lnTo>
                  <a:lnTo>
                    <a:pt x="2348" y="1028"/>
                  </a:lnTo>
                  <a:lnTo>
                    <a:pt x="2343" y="1040"/>
                  </a:lnTo>
                  <a:lnTo>
                    <a:pt x="2343" y="1044"/>
                  </a:lnTo>
                  <a:lnTo>
                    <a:pt x="2339" y="1049"/>
                  </a:lnTo>
                  <a:lnTo>
                    <a:pt x="2336" y="1059"/>
                  </a:lnTo>
                  <a:lnTo>
                    <a:pt x="2328" y="1085"/>
                  </a:lnTo>
                  <a:lnTo>
                    <a:pt x="2322" y="1099"/>
                  </a:lnTo>
                  <a:lnTo>
                    <a:pt x="2314" y="1115"/>
                  </a:lnTo>
                  <a:lnTo>
                    <a:pt x="2302" y="1134"/>
                  </a:lnTo>
                  <a:lnTo>
                    <a:pt x="2278" y="1164"/>
                  </a:lnTo>
                  <a:lnTo>
                    <a:pt x="2269" y="1180"/>
                  </a:lnTo>
                  <a:lnTo>
                    <a:pt x="2240" y="1219"/>
                  </a:lnTo>
                  <a:lnTo>
                    <a:pt x="2206" y="1267"/>
                  </a:lnTo>
                  <a:lnTo>
                    <a:pt x="2203" y="1272"/>
                  </a:lnTo>
                  <a:lnTo>
                    <a:pt x="2185" y="1301"/>
                  </a:lnTo>
                  <a:lnTo>
                    <a:pt x="2175" y="1314"/>
                  </a:lnTo>
                  <a:lnTo>
                    <a:pt x="2165" y="1325"/>
                  </a:lnTo>
                  <a:lnTo>
                    <a:pt x="2150" y="1342"/>
                  </a:lnTo>
                  <a:lnTo>
                    <a:pt x="2140" y="1355"/>
                  </a:lnTo>
                  <a:lnTo>
                    <a:pt x="2124" y="1368"/>
                  </a:lnTo>
                  <a:lnTo>
                    <a:pt x="2117" y="1372"/>
                  </a:lnTo>
                  <a:lnTo>
                    <a:pt x="2090" y="1396"/>
                  </a:lnTo>
                  <a:lnTo>
                    <a:pt x="2063" y="1420"/>
                  </a:lnTo>
                  <a:lnTo>
                    <a:pt x="2046" y="1433"/>
                  </a:lnTo>
                  <a:lnTo>
                    <a:pt x="2042" y="1438"/>
                  </a:lnTo>
                  <a:lnTo>
                    <a:pt x="2032" y="1453"/>
                  </a:lnTo>
                  <a:lnTo>
                    <a:pt x="2024" y="1462"/>
                  </a:lnTo>
                  <a:lnTo>
                    <a:pt x="2000" y="1479"/>
                  </a:lnTo>
                  <a:lnTo>
                    <a:pt x="1976" y="1499"/>
                  </a:lnTo>
                  <a:lnTo>
                    <a:pt x="1955" y="1515"/>
                  </a:lnTo>
                  <a:lnTo>
                    <a:pt x="1935" y="1525"/>
                  </a:lnTo>
                  <a:lnTo>
                    <a:pt x="1905" y="1542"/>
                  </a:lnTo>
                  <a:lnTo>
                    <a:pt x="1875" y="1557"/>
                  </a:lnTo>
                  <a:lnTo>
                    <a:pt x="1846" y="1574"/>
                  </a:lnTo>
                  <a:lnTo>
                    <a:pt x="1823" y="1590"/>
                  </a:lnTo>
                  <a:lnTo>
                    <a:pt x="1810" y="1600"/>
                  </a:lnTo>
                  <a:lnTo>
                    <a:pt x="1793" y="1617"/>
                  </a:lnTo>
                  <a:lnTo>
                    <a:pt x="1764" y="1649"/>
                  </a:lnTo>
                  <a:lnTo>
                    <a:pt x="1761" y="1656"/>
                  </a:lnTo>
                  <a:lnTo>
                    <a:pt x="1761" y="1665"/>
                  </a:lnTo>
                  <a:lnTo>
                    <a:pt x="1755" y="1656"/>
                  </a:lnTo>
                  <a:lnTo>
                    <a:pt x="1748" y="1658"/>
                  </a:lnTo>
                  <a:lnTo>
                    <a:pt x="1738" y="1666"/>
                  </a:lnTo>
                  <a:lnTo>
                    <a:pt x="1727" y="1673"/>
                  </a:lnTo>
                  <a:lnTo>
                    <a:pt x="1714" y="1689"/>
                  </a:lnTo>
                  <a:lnTo>
                    <a:pt x="1703" y="1701"/>
                  </a:lnTo>
                  <a:lnTo>
                    <a:pt x="1689" y="1723"/>
                  </a:lnTo>
                  <a:lnTo>
                    <a:pt x="1677" y="1742"/>
                  </a:lnTo>
                  <a:lnTo>
                    <a:pt x="1669" y="1764"/>
                  </a:lnTo>
                  <a:lnTo>
                    <a:pt x="1653" y="1802"/>
                  </a:lnTo>
                  <a:lnTo>
                    <a:pt x="1652" y="1813"/>
                  </a:lnTo>
                  <a:lnTo>
                    <a:pt x="1645" y="1843"/>
                  </a:lnTo>
                  <a:lnTo>
                    <a:pt x="1639" y="1864"/>
                  </a:lnTo>
                  <a:lnTo>
                    <a:pt x="1624" y="1898"/>
                  </a:lnTo>
                  <a:lnTo>
                    <a:pt x="1611" y="1921"/>
                  </a:lnTo>
                  <a:lnTo>
                    <a:pt x="1595" y="1952"/>
                  </a:lnTo>
                  <a:lnTo>
                    <a:pt x="1587" y="1967"/>
                  </a:lnTo>
                  <a:lnTo>
                    <a:pt x="1577" y="1983"/>
                  </a:lnTo>
                  <a:lnTo>
                    <a:pt x="1553" y="2013"/>
                  </a:lnTo>
                  <a:lnTo>
                    <a:pt x="1533" y="2030"/>
                  </a:lnTo>
                  <a:lnTo>
                    <a:pt x="1457" y="2092"/>
                  </a:lnTo>
                  <a:lnTo>
                    <a:pt x="1421" y="2121"/>
                  </a:lnTo>
                  <a:lnTo>
                    <a:pt x="1392" y="2146"/>
                  </a:lnTo>
                  <a:lnTo>
                    <a:pt x="1383" y="2153"/>
                  </a:lnTo>
                  <a:lnTo>
                    <a:pt x="1351" y="2174"/>
                  </a:lnTo>
                  <a:lnTo>
                    <a:pt x="1349" y="2174"/>
                  </a:lnTo>
                  <a:lnTo>
                    <a:pt x="1345" y="2175"/>
                  </a:lnTo>
                  <a:lnTo>
                    <a:pt x="1342" y="2174"/>
                  </a:lnTo>
                  <a:lnTo>
                    <a:pt x="1338" y="2174"/>
                  </a:lnTo>
                  <a:lnTo>
                    <a:pt x="1335" y="2174"/>
                  </a:lnTo>
                  <a:lnTo>
                    <a:pt x="1334" y="2171"/>
                  </a:lnTo>
                  <a:lnTo>
                    <a:pt x="1334" y="2170"/>
                  </a:lnTo>
                  <a:lnTo>
                    <a:pt x="1331" y="2162"/>
                  </a:lnTo>
                  <a:lnTo>
                    <a:pt x="1331" y="2158"/>
                  </a:lnTo>
                  <a:lnTo>
                    <a:pt x="1329" y="2157"/>
                  </a:lnTo>
                  <a:lnTo>
                    <a:pt x="1304" y="2154"/>
                  </a:lnTo>
                  <a:lnTo>
                    <a:pt x="1301" y="2154"/>
                  </a:lnTo>
                  <a:lnTo>
                    <a:pt x="1301" y="2153"/>
                  </a:lnTo>
                  <a:lnTo>
                    <a:pt x="1304" y="2150"/>
                  </a:lnTo>
                  <a:lnTo>
                    <a:pt x="1301" y="2148"/>
                  </a:lnTo>
                  <a:lnTo>
                    <a:pt x="1301" y="2146"/>
                  </a:lnTo>
                  <a:lnTo>
                    <a:pt x="1300" y="2141"/>
                  </a:lnTo>
                  <a:lnTo>
                    <a:pt x="1301" y="2140"/>
                  </a:lnTo>
                  <a:lnTo>
                    <a:pt x="1304" y="2136"/>
                  </a:lnTo>
                  <a:lnTo>
                    <a:pt x="1300" y="2131"/>
                  </a:lnTo>
                  <a:lnTo>
                    <a:pt x="1301" y="2126"/>
                  </a:lnTo>
                  <a:lnTo>
                    <a:pt x="1304" y="2124"/>
                  </a:lnTo>
                  <a:lnTo>
                    <a:pt x="1304" y="2103"/>
                  </a:lnTo>
                  <a:lnTo>
                    <a:pt x="1308" y="2079"/>
                  </a:lnTo>
                  <a:lnTo>
                    <a:pt x="1310" y="2045"/>
                  </a:lnTo>
                  <a:lnTo>
                    <a:pt x="1304" y="2013"/>
                  </a:lnTo>
                  <a:lnTo>
                    <a:pt x="1305" y="1980"/>
                  </a:lnTo>
                  <a:lnTo>
                    <a:pt x="1327" y="1948"/>
                  </a:lnTo>
                  <a:lnTo>
                    <a:pt x="1358" y="1931"/>
                  </a:lnTo>
                  <a:lnTo>
                    <a:pt x="1372" y="1933"/>
                  </a:lnTo>
                  <a:lnTo>
                    <a:pt x="1392" y="1909"/>
                  </a:lnTo>
                  <a:lnTo>
                    <a:pt x="1372" y="1902"/>
                  </a:lnTo>
                  <a:lnTo>
                    <a:pt x="1379" y="1897"/>
                  </a:lnTo>
                  <a:lnTo>
                    <a:pt x="1380" y="1901"/>
                  </a:lnTo>
                  <a:lnTo>
                    <a:pt x="1379" y="1901"/>
                  </a:lnTo>
                  <a:lnTo>
                    <a:pt x="1380" y="1902"/>
                  </a:lnTo>
                  <a:lnTo>
                    <a:pt x="1383" y="1902"/>
                  </a:lnTo>
                  <a:lnTo>
                    <a:pt x="1379" y="1897"/>
                  </a:lnTo>
                  <a:lnTo>
                    <a:pt x="1411" y="1881"/>
                  </a:lnTo>
                  <a:lnTo>
                    <a:pt x="1420" y="1868"/>
                  </a:lnTo>
                  <a:lnTo>
                    <a:pt x="1417" y="1867"/>
                  </a:lnTo>
                  <a:lnTo>
                    <a:pt x="1424" y="1860"/>
                  </a:lnTo>
                  <a:lnTo>
                    <a:pt x="1443" y="1856"/>
                  </a:lnTo>
                  <a:lnTo>
                    <a:pt x="1447" y="1844"/>
                  </a:lnTo>
                  <a:lnTo>
                    <a:pt x="1416" y="1817"/>
                  </a:lnTo>
                  <a:lnTo>
                    <a:pt x="1416" y="1819"/>
                  </a:lnTo>
                  <a:lnTo>
                    <a:pt x="1413" y="1817"/>
                  </a:lnTo>
                  <a:lnTo>
                    <a:pt x="1411" y="1815"/>
                  </a:lnTo>
                  <a:lnTo>
                    <a:pt x="1400" y="1813"/>
                  </a:lnTo>
                  <a:lnTo>
                    <a:pt x="1394" y="1809"/>
                  </a:lnTo>
                  <a:lnTo>
                    <a:pt x="1392" y="1800"/>
                  </a:lnTo>
                  <a:lnTo>
                    <a:pt x="1383" y="1802"/>
                  </a:lnTo>
                  <a:lnTo>
                    <a:pt x="1380" y="1806"/>
                  </a:lnTo>
                  <a:lnTo>
                    <a:pt x="1379" y="1806"/>
                  </a:lnTo>
                  <a:lnTo>
                    <a:pt x="1376" y="1805"/>
                  </a:lnTo>
                  <a:lnTo>
                    <a:pt x="1375" y="1802"/>
                  </a:lnTo>
                  <a:lnTo>
                    <a:pt x="1368" y="1798"/>
                  </a:lnTo>
                  <a:lnTo>
                    <a:pt x="1363" y="1796"/>
                  </a:lnTo>
                  <a:lnTo>
                    <a:pt x="1359" y="1798"/>
                  </a:lnTo>
                  <a:lnTo>
                    <a:pt x="1358" y="1798"/>
                  </a:lnTo>
                  <a:lnTo>
                    <a:pt x="1353" y="1791"/>
                  </a:lnTo>
                  <a:lnTo>
                    <a:pt x="1351" y="1791"/>
                  </a:lnTo>
                  <a:lnTo>
                    <a:pt x="1346" y="1796"/>
                  </a:lnTo>
                  <a:lnTo>
                    <a:pt x="1341" y="1791"/>
                  </a:lnTo>
                  <a:lnTo>
                    <a:pt x="1338" y="1789"/>
                  </a:lnTo>
                  <a:lnTo>
                    <a:pt x="1338" y="1786"/>
                  </a:lnTo>
                  <a:lnTo>
                    <a:pt x="1335" y="1786"/>
                  </a:lnTo>
                  <a:lnTo>
                    <a:pt x="1334" y="1789"/>
                  </a:lnTo>
                  <a:lnTo>
                    <a:pt x="1329" y="1781"/>
                  </a:lnTo>
                  <a:lnTo>
                    <a:pt x="1325" y="1774"/>
                  </a:lnTo>
                  <a:lnTo>
                    <a:pt x="1325" y="1772"/>
                  </a:lnTo>
                  <a:lnTo>
                    <a:pt x="1322" y="1768"/>
                  </a:lnTo>
                  <a:lnTo>
                    <a:pt x="1322" y="1765"/>
                  </a:lnTo>
                  <a:lnTo>
                    <a:pt x="1322" y="1761"/>
                  </a:lnTo>
                  <a:lnTo>
                    <a:pt x="1321" y="1761"/>
                  </a:lnTo>
                  <a:lnTo>
                    <a:pt x="1318" y="1761"/>
                  </a:lnTo>
                  <a:lnTo>
                    <a:pt x="1310" y="1761"/>
                  </a:lnTo>
                  <a:lnTo>
                    <a:pt x="1305" y="1764"/>
                  </a:lnTo>
                  <a:lnTo>
                    <a:pt x="1305" y="1761"/>
                  </a:lnTo>
                  <a:lnTo>
                    <a:pt x="1304" y="1764"/>
                  </a:lnTo>
                  <a:lnTo>
                    <a:pt x="1297" y="1759"/>
                  </a:lnTo>
                  <a:lnTo>
                    <a:pt x="1297" y="1757"/>
                  </a:lnTo>
                  <a:lnTo>
                    <a:pt x="1293" y="1757"/>
                  </a:lnTo>
                  <a:lnTo>
                    <a:pt x="1291" y="1752"/>
                  </a:lnTo>
                  <a:lnTo>
                    <a:pt x="1284" y="1751"/>
                  </a:lnTo>
                  <a:lnTo>
                    <a:pt x="1284" y="1747"/>
                  </a:lnTo>
                  <a:lnTo>
                    <a:pt x="1280" y="1744"/>
                  </a:lnTo>
                  <a:lnTo>
                    <a:pt x="1276" y="1740"/>
                  </a:lnTo>
                  <a:lnTo>
                    <a:pt x="1276" y="1735"/>
                  </a:lnTo>
                  <a:lnTo>
                    <a:pt x="1276" y="1733"/>
                  </a:lnTo>
                  <a:lnTo>
                    <a:pt x="1264" y="1728"/>
                  </a:lnTo>
                  <a:lnTo>
                    <a:pt x="1267" y="1727"/>
                  </a:lnTo>
                  <a:lnTo>
                    <a:pt x="1269" y="1718"/>
                  </a:lnTo>
                  <a:lnTo>
                    <a:pt x="1267" y="1714"/>
                  </a:lnTo>
                  <a:lnTo>
                    <a:pt x="1267" y="1710"/>
                  </a:lnTo>
                  <a:lnTo>
                    <a:pt x="1263" y="1707"/>
                  </a:lnTo>
                  <a:lnTo>
                    <a:pt x="1263" y="1706"/>
                  </a:lnTo>
                  <a:lnTo>
                    <a:pt x="1264" y="1706"/>
                  </a:lnTo>
                  <a:lnTo>
                    <a:pt x="1267" y="1701"/>
                  </a:lnTo>
                  <a:lnTo>
                    <a:pt x="1263" y="1699"/>
                  </a:lnTo>
                  <a:lnTo>
                    <a:pt x="1263" y="1694"/>
                  </a:lnTo>
                  <a:lnTo>
                    <a:pt x="1259" y="1693"/>
                  </a:lnTo>
                  <a:lnTo>
                    <a:pt x="1256" y="1689"/>
                  </a:lnTo>
                  <a:lnTo>
                    <a:pt x="1256" y="1682"/>
                  </a:lnTo>
                  <a:lnTo>
                    <a:pt x="1252" y="1675"/>
                  </a:lnTo>
                  <a:lnTo>
                    <a:pt x="1250" y="1673"/>
                  </a:lnTo>
                  <a:lnTo>
                    <a:pt x="1250" y="1670"/>
                  </a:lnTo>
                  <a:lnTo>
                    <a:pt x="1247" y="1670"/>
                  </a:lnTo>
                  <a:lnTo>
                    <a:pt x="1246" y="1669"/>
                  </a:lnTo>
                  <a:lnTo>
                    <a:pt x="1247" y="1666"/>
                  </a:lnTo>
                  <a:lnTo>
                    <a:pt x="1243" y="1665"/>
                  </a:lnTo>
                  <a:lnTo>
                    <a:pt x="1243" y="1662"/>
                  </a:lnTo>
                  <a:lnTo>
                    <a:pt x="1242" y="1660"/>
                  </a:lnTo>
                  <a:lnTo>
                    <a:pt x="1243" y="1653"/>
                  </a:lnTo>
                  <a:lnTo>
                    <a:pt x="1237" y="1653"/>
                  </a:lnTo>
                  <a:lnTo>
                    <a:pt x="1239" y="1652"/>
                  </a:lnTo>
                  <a:lnTo>
                    <a:pt x="1239" y="1649"/>
                  </a:lnTo>
                  <a:lnTo>
                    <a:pt x="1235" y="1641"/>
                  </a:lnTo>
                  <a:lnTo>
                    <a:pt x="1237" y="1639"/>
                  </a:lnTo>
                  <a:lnTo>
                    <a:pt x="1235" y="1636"/>
                  </a:lnTo>
                  <a:lnTo>
                    <a:pt x="1239" y="1639"/>
                  </a:lnTo>
                  <a:lnTo>
                    <a:pt x="1242" y="1636"/>
                  </a:lnTo>
                  <a:lnTo>
                    <a:pt x="1235" y="1635"/>
                  </a:lnTo>
                  <a:lnTo>
                    <a:pt x="1235" y="1631"/>
                  </a:lnTo>
                  <a:lnTo>
                    <a:pt x="1230" y="1631"/>
                  </a:lnTo>
                  <a:lnTo>
                    <a:pt x="1230" y="1628"/>
                  </a:lnTo>
                  <a:lnTo>
                    <a:pt x="1229" y="1631"/>
                  </a:lnTo>
                  <a:lnTo>
                    <a:pt x="1226" y="1628"/>
                  </a:lnTo>
                  <a:lnTo>
                    <a:pt x="1222" y="1626"/>
                  </a:lnTo>
                  <a:lnTo>
                    <a:pt x="1219" y="1628"/>
                  </a:lnTo>
                  <a:lnTo>
                    <a:pt x="1219" y="1626"/>
                  </a:lnTo>
                  <a:lnTo>
                    <a:pt x="1215" y="1626"/>
                  </a:lnTo>
                  <a:lnTo>
                    <a:pt x="1211" y="1624"/>
                  </a:lnTo>
                  <a:lnTo>
                    <a:pt x="1209" y="1624"/>
                  </a:lnTo>
                  <a:lnTo>
                    <a:pt x="1206" y="1621"/>
                  </a:lnTo>
                  <a:lnTo>
                    <a:pt x="1205" y="1617"/>
                  </a:lnTo>
                  <a:lnTo>
                    <a:pt x="1202" y="1617"/>
                  </a:lnTo>
                  <a:lnTo>
                    <a:pt x="1205" y="1615"/>
                  </a:lnTo>
                  <a:lnTo>
                    <a:pt x="1202" y="1612"/>
                  </a:lnTo>
                  <a:lnTo>
                    <a:pt x="1201" y="1612"/>
                  </a:lnTo>
                  <a:lnTo>
                    <a:pt x="1201" y="1608"/>
                  </a:lnTo>
                  <a:lnTo>
                    <a:pt x="1201" y="1607"/>
                  </a:lnTo>
                  <a:lnTo>
                    <a:pt x="1201" y="1604"/>
                  </a:lnTo>
                  <a:lnTo>
                    <a:pt x="1196" y="1602"/>
                  </a:lnTo>
                  <a:lnTo>
                    <a:pt x="1194" y="1604"/>
                  </a:lnTo>
                  <a:lnTo>
                    <a:pt x="1188" y="1602"/>
                  </a:lnTo>
                  <a:lnTo>
                    <a:pt x="1185" y="1598"/>
                  </a:lnTo>
                  <a:lnTo>
                    <a:pt x="1181" y="1595"/>
                  </a:lnTo>
                  <a:lnTo>
                    <a:pt x="1181" y="1594"/>
                  </a:lnTo>
                  <a:lnTo>
                    <a:pt x="1175" y="1591"/>
                  </a:lnTo>
                  <a:lnTo>
                    <a:pt x="1171" y="1590"/>
                  </a:lnTo>
                  <a:lnTo>
                    <a:pt x="1168" y="1590"/>
                  </a:lnTo>
                  <a:lnTo>
                    <a:pt x="1165" y="1590"/>
                  </a:lnTo>
                  <a:lnTo>
                    <a:pt x="1161" y="1585"/>
                  </a:lnTo>
                  <a:lnTo>
                    <a:pt x="1161" y="1583"/>
                  </a:lnTo>
                  <a:lnTo>
                    <a:pt x="1164" y="1583"/>
                  </a:lnTo>
                  <a:lnTo>
                    <a:pt x="1164" y="1581"/>
                  </a:lnTo>
                  <a:lnTo>
                    <a:pt x="1165" y="1581"/>
                  </a:lnTo>
                  <a:lnTo>
                    <a:pt x="1165" y="1578"/>
                  </a:lnTo>
                  <a:lnTo>
                    <a:pt x="1164" y="1578"/>
                  </a:lnTo>
                  <a:lnTo>
                    <a:pt x="1161" y="1577"/>
                  </a:lnTo>
                  <a:lnTo>
                    <a:pt x="1153" y="1577"/>
                  </a:lnTo>
                  <a:lnTo>
                    <a:pt x="1151" y="1574"/>
                  </a:lnTo>
                  <a:lnTo>
                    <a:pt x="1148" y="1574"/>
                  </a:lnTo>
                  <a:lnTo>
                    <a:pt x="1148" y="1573"/>
                  </a:lnTo>
                  <a:lnTo>
                    <a:pt x="1147" y="1573"/>
                  </a:lnTo>
                  <a:lnTo>
                    <a:pt x="1144" y="1570"/>
                  </a:lnTo>
                  <a:lnTo>
                    <a:pt x="1143" y="1570"/>
                  </a:lnTo>
                  <a:lnTo>
                    <a:pt x="1144" y="1570"/>
                  </a:lnTo>
                  <a:lnTo>
                    <a:pt x="1143" y="1570"/>
                  </a:lnTo>
                  <a:lnTo>
                    <a:pt x="1140" y="1570"/>
                  </a:lnTo>
                  <a:lnTo>
                    <a:pt x="1138" y="1573"/>
                  </a:lnTo>
                  <a:lnTo>
                    <a:pt x="1136" y="1573"/>
                  </a:lnTo>
                  <a:lnTo>
                    <a:pt x="1136" y="1574"/>
                  </a:lnTo>
                  <a:lnTo>
                    <a:pt x="1131" y="1578"/>
                  </a:lnTo>
                  <a:lnTo>
                    <a:pt x="1130" y="1577"/>
                  </a:lnTo>
                  <a:lnTo>
                    <a:pt x="1126" y="1583"/>
                  </a:lnTo>
                  <a:lnTo>
                    <a:pt x="1126" y="1581"/>
                  </a:lnTo>
                  <a:lnTo>
                    <a:pt x="1121" y="1581"/>
                  </a:lnTo>
                  <a:lnTo>
                    <a:pt x="1121" y="1578"/>
                  </a:lnTo>
                  <a:lnTo>
                    <a:pt x="1119" y="1577"/>
                  </a:lnTo>
                  <a:lnTo>
                    <a:pt x="1121" y="1577"/>
                  </a:lnTo>
                  <a:lnTo>
                    <a:pt x="1119" y="1574"/>
                  </a:lnTo>
                  <a:lnTo>
                    <a:pt x="1107" y="1570"/>
                  </a:lnTo>
                  <a:lnTo>
                    <a:pt x="1107" y="1566"/>
                  </a:lnTo>
                  <a:lnTo>
                    <a:pt x="1103" y="1561"/>
                  </a:lnTo>
                  <a:lnTo>
                    <a:pt x="1010" y="1491"/>
                  </a:lnTo>
                  <a:lnTo>
                    <a:pt x="1011" y="1486"/>
                  </a:lnTo>
                  <a:lnTo>
                    <a:pt x="1010" y="1484"/>
                  </a:lnTo>
                  <a:lnTo>
                    <a:pt x="1007" y="1482"/>
                  </a:lnTo>
                  <a:lnTo>
                    <a:pt x="1005" y="1478"/>
                  </a:lnTo>
                  <a:lnTo>
                    <a:pt x="1010" y="1475"/>
                  </a:lnTo>
                  <a:lnTo>
                    <a:pt x="1010" y="1474"/>
                  </a:lnTo>
                  <a:lnTo>
                    <a:pt x="1010" y="1475"/>
                  </a:lnTo>
                  <a:lnTo>
                    <a:pt x="1010" y="1474"/>
                  </a:lnTo>
                  <a:lnTo>
                    <a:pt x="1007" y="1470"/>
                  </a:lnTo>
                  <a:lnTo>
                    <a:pt x="1005" y="1471"/>
                  </a:lnTo>
                  <a:lnTo>
                    <a:pt x="1003" y="1465"/>
                  </a:lnTo>
                  <a:lnTo>
                    <a:pt x="1001" y="1462"/>
                  </a:lnTo>
                  <a:lnTo>
                    <a:pt x="997" y="1461"/>
                  </a:lnTo>
                  <a:lnTo>
                    <a:pt x="998" y="1458"/>
                  </a:lnTo>
                  <a:lnTo>
                    <a:pt x="990" y="1445"/>
                  </a:lnTo>
                  <a:lnTo>
                    <a:pt x="987" y="1443"/>
                  </a:lnTo>
                  <a:lnTo>
                    <a:pt x="986" y="1441"/>
                  </a:lnTo>
                  <a:lnTo>
                    <a:pt x="979" y="1441"/>
                  </a:lnTo>
                  <a:lnTo>
                    <a:pt x="979" y="1438"/>
                  </a:lnTo>
                  <a:lnTo>
                    <a:pt x="977" y="1438"/>
                  </a:lnTo>
                  <a:lnTo>
                    <a:pt x="977" y="1437"/>
                  </a:lnTo>
                  <a:lnTo>
                    <a:pt x="970" y="1434"/>
                  </a:lnTo>
                  <a:lnTo>
                    <a:pt x="970" y="1430"/>
                  </a:lnTo>
                  <a:lnTo>
                    <a:pt x="969" y="1428"/>
                  </a:lnTo>
                  <a:lnTo>
                    <a:pt x="969" y="1426"/>
                  </a:lnTo>
                  <a:lnTo>
                    <a:pt x="940" y="1426"/>
                  </a:lnTo>
                  <a:lnTo>
                    <a:pt x="936" y="1421"/>
                  </a:lnTo>
                  <a:lnTo>
                    <a:pt x="933" y="1421"/>
                  </a:lnTo>
                  <a:lnTo>
                    <a:pt x="932" y="1420"/>
                  </a:lnTo>
                  <a:lnTo>
                    <a:pt x="929" y="1421"/>
                  </a:lnTo>
                  <a:lnTo>
                    <a:pt x="925" y="1421"/>
                  </a:lnTo>
                  <a:lnTo>
                    <a:pt x="923" y="1417"/>
                  </a:lnTo>
                  <a:lnTo>
                    <a:pt x="912" y="1416"/>
                  </a:lnTo>
                  <a:lnTo>
                    <a:pt x="904" y="1420"/>
                  </a:lnTo>
                  <a:lnTo>
                    <a:pt x="899" y="1417"/>
                  </a:lnTo>
                  <a:lnTo>
                    <a:pt x="898" y="1420"/>
                  </a:lnTo>
                  <a:lnTo>
                    <a:pt x="891" y="1420"/>
                  </a:lnTo>
                  <a:lnTo>
                    <a:pt x="889" y="1421"/>
                  </a:lnTo>
                  <a:lnTo>
                    <a:pt x="882" y="1413"/>
                  </a:lnTo>
                  <a:lnTo>
                    <a:pt x="880" y="1413"/>
                  </a:lnTo>
                  <a:lnTo>
                    <a:pt x="882" y="1412"/>
                  </a:lnTo>
                  <a:lnTo>
                    <a:pt x="875" y="1407"/>
                  </a:lnTo>
                  <a:lnTo>
                    <a:pt x="871" y="1403"/>
                  </a:lnTo>
                  <a:lnTo>
                    <a:pt x="874" y="1403"/>
                  </a:lnTo>
                  <a:lnTo>
                    <a:pt x="871" y="1400"/>
                  </a:lnTo>
                  <a:lnTo>
                    <a:pt x="870" y="1400"/>
                  </a:lnTo>
                  <a:lnTo>
                    <a:pt x="870" y="1403"/>
                  </a:lnTo>
                  <a:lnTo>
                    <a:pt x="867" y="1403"/>
                  </a:lnTo>
                  <a:lnTo>
                    <a:pt x="861" y="1400"/>
                  </a:lnTo>
                  <a:lnTo>
                    <a:pt x="858" y="1403"/>
                  </a:lnTo>
                  <a:lnTo>
                    <a:pt x="857" y="1403"/>
                  </a:lnTo>
                  <a:lnTo>
                    <a:pt x="857" y="1399"/>
                  </a:lnTo>
                  <a:lnTo>
                    <a:pt x="858" y="1399"/>
                  </a:lnTo>
                  <a:lnTo>
                    <a:pt x="857" y="1396"/>
                  </a:lnTo>
                  <a:lnTo>
                    <a:pt x="857" y="1393"/>
                  </a:lnTo>
                  <a:lnTo>
                    <a:pt x="850" y="1392"/>
                  </a:lnTo>
                  <a:lnTo>
                    <a:pt x="850" y="1389"/>
                  </a:lnTo>
                  <a:lnTo>
                    <a:pt x="853" y="1387"/>
                  </a:lnTo>
                  <a:lnTo>
                    <a:pt x="853" y="1385"/>
                  </a:lnTo>
                  <a:lnTo>
                    <a:pt x="850" y="1383"/>
                  </a:lnTo>
                  <a:lnTo>
                    <a:pt x="844" y="1380"/>
                  </a:lnTo>
                  <a:lnTo>
                    <a:pt x="841" y="1379"/>
                  </a:lnTo>
                  <a:lnTo>
                    <a:pt x="844" y="1376"/>
                  </a:lnTo>
                  <a:lnTo>
                    <a:pt x="841" y="1375"/>
                  </a:lnTo>
                  <a:lnTo>
                    <a:pt x="837" y="1372"/>
                  </a:lnTo>
                  <a:lnTo>
                    <a:pt x="840" y="1371"/>
                  </a:lnTo>
                  <a:lnTo>
                    <a:pt x="837" y="1371"/>
                  </a:lnTo>
                  <a:lnTo>
                    <a:pt x="837" y="1368"/>
                  </a:lnTo>
                  <a:lnTo>
                    <a:pt x="836" y="1366"/>
                  </a:lnTo>
                  <a:lnTo>
                    <a:pt x="836" y="1363"/>
                  </a:lnTo>
                  <a:lnTo>
                    <a:pt x="836" y="1366"/>
                  </a:lnTo>
                  <a:lnTo>
                    <a:pt x="831" y="1363"/>
                  </a:lnTo>
                  <a:lnTo>
                    <a:pt x="827" y="1366"/>
                  </a:lnTo>
                  <a:lnTo>
                    <a:pt x="824" y="1368"/>
                  </a:lnTo>
                  <a:lnTo>
                    <a:pt x="827" y="1368"/>
                  </a:lnTo>
                  <a:lnTo>
                    <a:pt x="827" y="1371"/>
                  </a:lnTo>
                  <a:lnTo>
                    <a:pt x="827" y="1372"/>
                  </a:lnTo>
                  <a:lnTo>
                    <a:pt x="822" y="1379"/>
                  </a:lnTo>
                  <a:lnTo>
                    <a:pt x="820" y="1380"/>
                  </a:lnTo>
                  <a:lnTo>
                    <a:pt x="817" y="1380"/>
                  </a:lnTo>
                  <a:lnTo>
                    <a:pt x="817" y="1383"/>
                  </a:lnTo>
                  <a:lnTo>
                    <a:pt x="817" y="1385"/>
                  </a:lnTo>
                  <a:lnTo>
                    <a:pt x="813" y="1385"/>
                  </a:lnTo>
                  <a:lnTo>
                    <a:pt x="812" y="1383"/>
                  </a:lnTo>
                  <a:lnTo>
                    <a:pt x="805" y="1380"/>
                  </a:lnTo>
                  <a:lnTo>
                    <a:pt x="803" y="1379"/>
                  </a:lnTo>
                  <a:lnTo>
                    <a:pt x="799" y="1379"/>
                  </a:lnTo>
                  <a:lnTo>
                    <a:pt x="799" y="1376"/>
                  </a:lnTo>
                  <a:lnTo>
                    <a:pt x="796" y="1376"/>
                  </a:lnTo>
                  <a:lnTo>
                    <a:pt x="795" y="1376"/>
                  </a:lnTo>
                  <a:lnTo>
                    <a:pt x="788" y="1372"/>
                  </a:lnTo>
                  <a:lnTo>
                    <a:pt x="788" y="1371"/>
                  </a:lnTo>
                  <a:lnTo>
                    <a:pt x="786" y="1371"/>
                  </a:lnTo>
                  <a:lnTo>
                    <a:pt x="783" y="1371"/>
                  </a:lnTo>
                  <a:lnTo>
                    <a:pt x="786" y="1368"/>
                  </a:lnTo>
                  <a:lnTo>
                    <a:pt x="783" y="1366"/>
                  </a:lnTo>
                  <a:lnTo>
                    <a:pt x="779" y="1366"/>
                  </a:lnTo>
                  <a:lnTo>
                    <a:pt x="779" y="1363"/>
                  </a:lnTo>
                  <a:lnTo>
                    <a:pt x="762" y="1362"/>
                  </a:lnTo>
                  <a:lnTo>
                    <a:pt x="759" y="1362"/>
                  </a:lnTo>
                  <a:lnTo>
                    <a:pt x="759" y="1359"/>
                  </a:lnTo>
                  <a:lnTo>
                    <a:pt x="758" y="1359"/>
                  </a:lnTo>
                  <a:lnTo>
                    <a:pt x="758" y="1349"/>
                  </a:lnTo>
                  <a:lnTo>
                    <a:pt x="755" y="1346"/>
                  </a:lnTo>
                  <a:lnTo>
                    <a:pt x="758" y="1345"/>
                  </a:lnTo>
                  <a:lnTo>
                    <a:pt x="754" y="1341"/>
                  </a:lnTo>
                  <a:lnTo>
                    <a:pt x="747" y="1341"/>
                  </a:lnTo>
                  <a:lnTo>
                    <a:pt x="747" y="1338"/>
                  </a:lnTo>
                  <a:lnTo>
                    <a:pt x="751" y="1335"/>
                  </a:lnTo>
                  <a:lnTo>
                    <a:pt x="749" y="1334"/>
                  </a:lnTo>
                  <a:lnTo>
                    <a:pt x="745" y="1331"/>
                  </a:lnTo>
                  <a:lnTo>
                    <a:pt x="745" y="1329"/>
                  </a:lnTo>
                  <a:lnTo>
                    <a:pt x="747" y="1329"/>
                  </a:lnTo>
                  <a:lnTo>
                    <a:pt x="745" y="1327"/>
                  </a:lnTo>
                  <a:lnTo>
                    <a:pt x="745" y="1325"/>
                  </a:lnTo>
                  <a:lnTo>
                    <a:pt x="741" y="1322"/>
                  </a:lnTo>
                  <a:lnTo>
                    <a:pt x="738" y="1325"/>
                  </a:lnTo>
                  <a:lnTo>
                    <a:pt x="737" y="1325"/>
                  </a:lnTo>
                  <a:lnTo>
                    <a:pt x="737" y="1322"/>
                  </a:lnTo>
                  <a:lnTo>
                    <a:pt x="734" y="1322"/>
                  </a:lnTo>
                  <a:lnTo>
                    <a:pt x="732" y="1321"/>
                  </a:lnTo>
                  <a:lnTo>
                    <a:pt x="730" y="1321"/>
                  </a:lnTo>
                  <a:lnTo>
                    <a:pt x="730" y="1317"/>
                  </a:lnTo>
                  <a:lnTo>
                    <a:pt x="732" y="1317"/>
                  </a:lnTo>
                  <a:lnTo>
                    <a:pt x="732" y="1314"/>
                  </a:lnTo>
                  <a:lnTo>
                    <a:pt x="732" y="1313"/>
                  </a:lnTo>
                  <a:lnTo>
                    <a:pt x="732" y="1310"/>
                  </a:lnTo>
                  <a:lnTo>
                    <a:pt x="734" y="1305"/>
                  </a:lnTo>
                  <a:lnTo>
                    <a:pt x="730" y="1305"/>
                  </a:lnTo>
                  <a:lnTo>
                    <a:pt x="725" y="1300"/>
                  </a:lnTo>
                  <a:lnTo>
                    <a:pt x="725" y="1301"/>
                  </a:lnTo>
                  <a:lnTo>
                    <a:pt x="724" y="1300"/>
                  </a:lnTo>
                  <a:lnTo>
                    <a:pt x="725" y="1297"/>
                  </a:lnTo>
                  <a:lnTo>
                    <a:pt x="725" y="1291"/>
                  </a:lnTo>
                  <a:lnTo>
                    <a:pt x="724" y="1291"/>
                  </a:lnTo>
                  <a:lnTo>
                    <a:pt x="720" y="1288"/>
                  </a:lnTo>
                  <a:lnTo>
                    <a:pt x="720" y="1284"/>
                  </a:lnTo>
                  <a:lnTo>
                    <a:pt x="717" y="1284"/>
                  </a:lnTo>
                  <a:lnTo>
                    <a:pt x="716" y="1284"/>
                  </a:lnTo>
                  <a:lnTo>
                    <a:pt x="710" y="1287"/>
                  </a:lnTo>
                  <a:lnTo>
                    <a:pt x="708" y="1287"/>
                  </a:lnTo>
                  <a:lnTo>
                    <a:pt x="708" y="1284"/>
                  </a:lnTo>
                  <a:lnTo>
                    <a:pt x="706" y="1283"/>
                  </a:lnTo>
                  <a:lnTo>
                    <a:pt x="701" y="1283"/>
                  </a:lnTo>
                  <a:lnTo>
                    <a:pt x="697" y="1280"/>
                  </a:lnTo>
                  <a:lnTo>
                    <a:pt x="700" y="1276"/>
                  </a:lnTo>
                  <a:lnTo>
                    <a:pt x="701" y="1273"/>
                  </a:lnTo>
                  <a:lnTo>
                    <a:pt x="701" y="1272"/>
                  </a:lnTo>
                  <a:lnTo>
                    <a:pt x="700" y="1269"/>
                  </a:lnTo>
                  <a:lnTo>
                    <a:pt x="697" y="1269"/>
                  </a:lnTo>
                  <a:lnTo>
                    <a:pt x="697" y="1264"/>
                  </a:lnTo>
                  <a:lnTo>
                    <a:pt x="693" y="1264"/>
                  </a:lnTo>
                  <a:lnTo>
                    <a:pt x="691" y="1260"/>
                  </a:lnTo>
                  <a:lnTo>
                    <a:pt x="684" y="1263"/>
                  </a:lnTo>
                  <a:lnTo>
                    <a:pt x="683" y="1260"/>
                  </a:lnTo>
                  <a:lnTo>
                    <a:pt x="683" y="1259"/>
                  </a:lnTo>
                  <a:lnTo>
                    <a:pt x="683" y="1255"/>
                  </a:lnTo>
                  <a:lnTo>
                    <a:pt x="679" y="1252"/>
                  </a:lnTo>
                  <a:lnTo>
                    <a:pt x="676" y="1250"/>
                  </a:lnTo>
                  <a:lnTo>
                    <a:pt x="676" y="1246"/>
                  </a:lnTo>
                  <a:lnTo>
                    <a:pt x="670" y="1243"/>
                  </a:lnTo>
                  <a:lnTo>
                    <a:pt x="667" y="1246"/>
                  </a:lnTo>
                  <a:lnTo>
                    <a:pt x="667" y="1243"/>
                  </a:lnTo>
                  <a:lnTo>
                    <a:pt x="663" y="1242"/>
                  </a:lnTo>
                  <a:lnTo>
                    <a:pt x="662" y="1238"/>
                  </a:lnTo>
                  <a:lnTo>
                    <a:pt x="659" y="1235"/>
                  </a:lnTo>
                  <a:lnTo>
                    <a:pt x="659" y="1230"/>
                  </a:lnTo>
                  <a:lnTo>
                    <a:pt x="658" y="1226"/>
                  </a:lnTo>
                  <a:lnTo>
                    <a:pt x="655" y="1226"/>
                  </a:lnTo>
                  <a:lnTo>
                    <a:pt x="655" y="1225"/>
                  </a:lnTo>
                  <a:lnTo>
                    <a:pt x="652" y="1225"/>
                  </a:lnTo>
                  <a:lnTo>
                    <a:pt x="650" y="1226"/>
                  </a:lnTo>
                  <a:lnTo>
                    <a:pt x="646" y="1229"/>
                  </a:lnTo>
                  <a:lnTo>
                    <a:pt x="643" y="1229"/>
                  </a:lnTo>
                  <a:lnTo>
                    <a:pt x="643" y="1226"/>
                  </a:lnTo>
                  <a:lnTo>
                    <a:pt x="639" y="1226"/>
                  </a:lnTo>
                  <a:lnTo>
                    <a:pt x="638" y="1229"/>
                  </a:lnTo>
                  <a:lnTo>
                    <a:pt x="635" y="1229"/>
                  </a:lnTo>
                  <a:lnTo>
                    <a:pt x="633" y="1230"/>
                  </a:lnTo>
                  <a:lnTo>
                    <a:pt x="631" y="1235"/>
                  </a:lnTo>
                  <a:lnTo>
                    <a:pt x="629" y="1233"/>
                  </a:lnTo>
                  <a:lnTo>
                    <a:pt x="626" y="1238"/>
                  </a:lnTo>
                  <a:lnTo>
                    <a:pt x="631" y="1239"/>
                  </a:lnTo>
                  <a:lnTo>
                    <a:pt x="629" y="1239"/>
                  </a:lnTo>
                  <a:lnTo>
                    <a:pt x="629" y="1243"/>
                  </a:lnTo>
                  <a:lnTo>
                    <a:pt x="633" y="1247"/>
                  </a:lnTo>
                  <a:lnTo>
                    <a:pt x="631" y="1252"/>
                  </a:lnTo>
                  <a:lnTo>
                    <a:pt x="629" y="1252"/>
                  </a:lnTo>
                  <a:lnTo>
                    <a:pt x="626" y="1256"/>
                  </a:lnTo>
                  <a:lnTo>
                    <a:pt x="629" y="1259"/>
                  </a:lnTo>
                  <a:lnTo>
                    <a:pt x="626" y="1260"/>
                  </a:lnTo>
                  <a:lnTo>
                    <a:pt x="626" y="1263"/>
                  </a:lnTo>
                  <a:lnTo>
                    <a:pt x="622" y="1263"/>
                  </a:lnTo>
                  <a:lnTo>
                    <a:pt x="618" y="1263"/>
                  </a:lnTo>
                  <a:lnTo>
                    <a:pt x="618" y="1260"/>
                  </a:lnTo>
                  <a:lnTo>
                    <a:pt x="617" y="1259"/>
                  </a:lnTo>
                  <a:lnTo>
                    <a:pt x="614" y="1263"/>
                  </a:lnTo>
                  <a:lnTo>
                    <a:pt x="612" y="1263"/>
                  </a:lnTo>
                  <a:lnTo>
                    <a:pt x="609" y="1259"/>
                  </a:lnTo>
                  <a:lnTo>
                    <a:pt x="608" y="1259"/>
                  </a:lnTo>
                  <a:lnTo>
                    <a:pt x="609" y="1260"/>
                  </a:lnTo>
                  <a:lnTo>
                    <a:pt x="608" y="1260"/>
                  </a:lnTo>
                  <a:lnTo>
                    <a:pt x="608" y="1267"/>
                  </a:lnTo>
                  <a:lnTo>
                    <a:pt x="605" y="1269"/>
                  </a:lnTo>
                  <a:lnTo>
                    <a:pt x="608" y="1272"/>
                  </a:lnTo>
                  <a:lnTo>
                    <a:pt x="601" y="1272"/>
                  </a:lnTo>
                  <a:lnTo>
                    <a:pt x="601" y="1273"/>
                  </a:lnTo>
                  <a:lnTo>
                    <a:pt x="600" y="1277"/>
                  </a:lnTo>
                  <a:lnTo>
                    <a:pt x="592" y="1276"/>
                  </a:lnTo>
                  <a:lnTo>
                    <a:pt x="594" y="1280"/>
                  </a:lnTo>
                  <a:lnTo>
                    <a:pt x="590" y="1283"/>
                  </a:lnTo>
                  <a:lnTo>
                    <a:pt x="581" y="1283"/>
                  </a:lnTo>
                  <a:lnTo>
                    <a:pt x="580" y="1283"/>
                  </a:lnTo>
                  <a:lnTo>
                    <a:pt x="580" y="1284"/>
                  </a:lnTo>
                  <a:lnTo>
                    <a:pt x="575" y="1291"/>
                  </a:lnTo>
                  <a:lnTo>
                    <a:pt x="575" y="1293"/>
                  </a:lnTo>
                  <a:lnTo>
                    <a:pt x="568" y="1291"/>
                  </a:lnTo>
                  <a:lnTo>
                    <a:pt x="567" y="1293"/>
                  </a:lnTo>
                  <a:lnTo>
                    <a:pt x="563" y="1301"/>
                  </a:lnTo>
                  <a:lnTo>
                    <a:pt x="559" y="1301"/>
                  </a:lnTo>
                  <a:lnTo>
                    <a:pt x="559" y="1304"/>
                  </a:lnTo>
                  <a:lnTo>
                    <a:pt x="556" y="1304"/>
                  </a:lnTo>
                  <a:lnTo>
                    <a:pt x="551" y="1300"/>
                  </a:lnTo>
                  <a:lnTo>
                    <a:pt x="550" y="1301"/>
                  </a:lnTo>
                  <a:lnTo>
                    <a:pt x="546" y="1301"/>
                  </a:lnTo>
                  <a:lnTo>
                    <a:pt x="543" y="1304"/>
                  </a:lnTo>
                  <a:lnTo>
                    <a:pt x="542" y="1305"/>
                  </a:lnTo>
                  <a:lnTo>
                    <a:pt x="534" y="1304"/>
                  </a:lnTo>
                  <a:lnTo>
                    <a:pt x="527" y="1301"/>
                  </a:lnTo>
                  <a:lnTo>
                    <a:pt x="523" y="1304"/>
                  </a:lnTo>
                  <a:lnTo>
                    <a:pt x="523" y="1305"/>
                  </a:lnTo>
                  <a:lnTo>
                    <a:pt x="517" y="1304"/>
                  </a:lnTo>
                  <a:lnTo>
                    <a:pt x="517" y="1301"/>
                  </a:lnTo>
                  <a:lnTo>
                    <a:pt x="515" y="1293"/>
                  </a:lnTo>
                  <a:lnTo>
                    <a:pt x="515" y="1277"/>
                  </a:lnTo>
                  <a:lnTo>
                    <a:pt x="517" y="1272"/>
                  </a:lnTo>
                  <a:lnTo>
                    <a:pt x="519" y="1269"/>
                  </a:lnTo>
                  <a:lnTo>
                    <a:pt x="517" y="1267"/>
                  </a:lnTo>
                  <a:lnTo>
                    <a:pt x="517" y="1263"/>
                  </a:lnTo>
                  <a:lnTo>
                    <a:pt x="517" y="1260"/>
                  </a:lnTo>
                  <a:lnTo>
                    <a:pt x="515" y="1260"/>
                  </a:lnTo>
                  <a:lnTo>
                    <a:pt x="519" y="1252"/>
                  </a:lnTo>
                  <a:lnTo>
                    <a:pt x="517" y="1250"/>
                  </a:lnTo>
                  <a:lnTo>
                    <a:pt x="517" y="1243"/>
                  </a:lnTo>
                  <a:lnTo>
                    <a:pt x="523" y="1235"/>
                  </a:lnTo>
                  <a:lnTo>
                    <a:pt x="523" y="1230"/>
                  </a:lnTo>
                  <a:lnTo>
                    <a:pt x="522" y="1229"/>
                  </a:lnTo>
                  <a:lnTo>
                    <a:pt x="519" y="1226"/>
                  </a:lnTo>
                  <a:lnTo>
                    <a:pt x="517" y="1219"/>
                  </a:lnTo>
                  <a:lnTo>
                    <a:pt x="515" y="1218"/>
                  </a:lnTo>
                  <a:lnTo>
                    <a:pt x="515" y="1215"/>
                  </a:lnTo>
                  <a:lnTo>
                    <a:pt x="517" y="1215"/>
                  </a:lnTo>
                  <a:lnTo>
                    <a:pt x="513" y="1214"/>
                  </a:lnTo>
                  <a:lnTo>
                    <a:pt x="513" y="1209"/>
                  </a:lnTo>
                  <a:lnTo>
                    <a:pt x="513" y="1206"/>
                  </a:lnTo>
                  <a:lnTo>
                    <a:pt x="509" y="1206"/>
                  </a:lnTo>
                  <a:lnTo>
                    <a:pt x="509" y="1205"/>
                  </a:lnTo>
                  <a:lnTo>
                    <a:pt x="506" y="1205"/>
                  </a:lnTo>
                  <a:lnTo>
                    <a:pt x="505" y="1205"/>
                  </a:lnTo>
                  <a:lnTo>
                    <a:pt x="501" y="1202"/>
                  </a:lnTo>
                  <a:lnTo>
                    <a:pt x="501" y="1201"/>
                  </a:lnTo>
                  <a:lnTo>
                    <a:pt x="501" y="1197"/>
                  </a:lnTo>
                  <a:lnTo>
                    <a:pt x="498" y="1194"/>
                  </a:lnTo>
                  <a:lnTo>
                    <a:pt x="496" y="1194"/>
                  </a:lnTo>
                  <a:lnTo>
                    <a:pt x="492" y="1198"/>
                  </a:lnTo>
                  <a:lnTo>
                    <a:pt x="489" y="1198"/>
                  </a:lnTo>
                  <a:lnTo>
                    <a:pt x="488" y="1189"/>
                  </a:lnTo>
                  <a:lnTo>
                    <a:pt x="485" y="1189"/>
                  </a:lnTo>
                  <a:lnTo>
                    <a:pt x="481" y="1192"/>
                  </a:lnTo>
                  <a:lnTo>
                    <a:pt x="478" y="1192"/>
                  </a:lnTo>
                  <a:lnTo>
                    <a:pt x="478" y="1189"/>
                  </a:lnTo>
                  <a:lnTo>
                    <a:pt x="481" y="1185"/>
                  </a:lnTo>
                  <a:lnTo>
                    <a:pt x="478" y="1185"/>
                  </a:lnTo>
                  <a:lnTo>
                    <a:pt x="476" y="1184"/>
                  </a:lnTo>
                  <a:lnTo>
                    <a:pt x="472" y="1181"/>
                  </a:lnTo>
                  <a:lnTo>
                    <a:pt x="472" y="1177"/>
                  </a:lnTo>
                  <a:lnTo>
                    <a:pt x="476" y="1175"/>
                  </a:lnTo>
                  <a:lnTo>
                    <a:pt x="476" y="1173"/>
                  </a:lnTo>
                  <a:lnTo>
                    <a:pt x="472" y="1173"/>
                  </a:lnTo>
                  <a:lnTo>
                    <a:pt x="468" y="1168"/>
                  </a:lnTo>
                  <a:lnTo>
                    <a:pt x="465" y="1164"/>
                  </a:lnTo>
                  <a:lnTo>
                    <a:pt x="468" y="1160"/>
                  </a:lnTo>
                  <a:lnTo>
                    <a:pt x="464" y="1157"/>
                  </a:lnTo>
                  <a:lnTo>
                    <a:pt x="461" y="1156"/>
                  </a:lnTo>
                  <a:lnTo>
                    <a:pt x="465" y="1151"/>
                  </a:lnTo>
                  <a:lnTo>
                    <a:pt x="460" y="1148"/>
                  </a:lnTo>
                  <a:lnTo>
                    <a:pt x="451" y="1148"/>
                  </a:lnTo>
                  <a:lnTo>
                    <a:pt x="448" y="1147"/>
                  </a:lnTo>
                  <a:lnTo>
                    <a:pt x="447" y="1144"/>
                  </a:lnTo>
                  <a:lnTo>
                    <a:pt x="447" y="1143"/>
                  </a:lnTo>
                  <a:lnTo>
                    <a:pt x="448" y="1143"/>
                  </a:lnTo>
                  <a:lnTo>
                    <a:pt x="448" y="1140"/>
                  </a:lnTo>
                  <a:lnTo>
                    <a:pt x="444" y="1139"/>
                  </a:lnTo>
                  <a:lnTo>
                    <a:pt x="443" y="1139"/>
                  </a:lnTo>
                  <a:lnTo>
                    <a:pt x="440" y="1143"/>
                  </a:lnTo>
                  <a:lnTo>
                    <a:pt x="438" y="1143"/>
                  </a:lnTo>
                  <a:lnTo>
                    <a:pt x="438" y="1139"/>
                  </a:lnTo>
                  <a:lnTo>
                    <a:pt x="440" y="1136"/>
                  </a:lnTo>
                  <a:lnTo>
                    <a:pt x="438" y="1134"/>
                  </a:lnTo>
                  <a:lnTo>
                    <a:pt x="435" y="1132"/>
                  </a:lnTo>
                  <a:lnTo>
                    <a:pt x="434" y="1134"/>
                  </a:lnTo>
                  <a:lnTo>
                    <a:pt x="431" y="1134"/>
                  </a:lnTo>
                  <a:lnTo>
                    <a:pt x="431" y="1132"/>
                  </a:lnTo>
                  <a:lnTo>
                    <a:pt x="430" y="1127"/>
                  </a:lnTo>
                  <a:lnTo>
                    <a:pt x="430" y="1126"/>
                  </a:lnTo>
                  <a:lnTo>
                    <a:pt x="430" y="1123"/>
                  </a:lnTo>
                  <a:lnTo>
                    <a:pt x="427" y="1122"/>
                  </a:lnTo>
                  <a:lnTo>
                    <a:pt x="427" y="1123"/>
                  </a:lnTo>
                  <a:lnTo>
                    <a:pt x="423" y="1126"/>
                  </a:lnTo>
                  <a:lnTo>
                    <a:pt x="416" y="1123"/>
                  </a:lnTo>
                  <a:lnTo>
                    <a:pt x="414" y="1123"/>
                  </a:lnTo>
                  <a:lnTo>
                    <a:pt x="414" y="1119"/>
                  </a:lnTo>
                  <a:lnTo>
                    <a:pt x="410" y="1117"/>
                  </a:lnTo>
                  <a:lnTo>
                    <a:pt x="410" y="1115"/>
                  </a:lnTo>
                  <a:lnTo>
                    <a:pt x="407" y="1113"/>
                  </a:lnTo>
                  <a:lnTo>
                    <a:pt x="406" y="1113"/>
                  </a:lnTo>
                  <a:lnTo>
                    <a:pt x="406" y="1115"/>
                  </a:lnTo>
                  <a:lnTo>
                    <a:pt x="399" y="1115"/>
                  </a:lnTo>
                  <a:lnTo>
                    <a:pt x="397" y="1113"/>
                  </a:lnTo>
                  <a:lnTo>
                    <a:pt x="399" y="1113"/>
                  </a:lnTo>
                  <a:lnTo>
                    <a:pt x="399" y="1110"/>
                  </a:lnTo>
                  <a:lnTo>
                    <a:pt x="394" y="1110"/>
                  </a:lnTo>
                  <a:lnTo>
                    <a:pt x="394" y="1106"/>
                  </a:lnTo>
                  <a:lnTo>
                    <a:pt x="393" y="1103"/>
                  </a:lnTo>
                  <a:lnTo>
                    <a:pt x="393" y="1102"/>
                  </a:lnTo>
                  <a:lnTo>
                    <a:pt x="394" y="1102"/>
                  </a:lnTo>
                  <a:lnTo>
                    <a:pt x="394" y="1098"/>
                  </a:lnTo>
                  <a:lnTo>
                    <a:pt x="390" y="1098"/>
                  </a:lnTo>
                  <a:lnTo>
                    <a:pt x="389" y="1090"/>
                  </a:lnTo>
                  <a:lnTo>
                    <a:pt x="386" y="1093"/>
                  </a:lnTo>
                  <a:lnTo>
                    <a:pt x="382" y="1093"/>
                  </a:lnTo>
                  <a:lnTo>
                    <a:pt x="377" y="1089"/>
                  </a:lnTo>
                  <a:lnTo>
                    <a:pt x="380" y="1086"/>
                  </a:lnTo>
                  <a:lnTo>
                    <a:pt x="377" y="1085"/>
                  </a:lnTo>
                  <a:lnTo>
                    <a:pt x="373" y="1076"/>
                  </a:lnTo>
                  <a:lnTo>
                    <a:pt x="369" y="1078"/>
                  </a:lnTo>
                  <a:lnTo>
                    <a:pt x="366" y="1082"/>
                  </a:lnTo>
                  <a:lnTo>
                    <a:pt x="365" y="1082"/>
                  </a:lnTo>
                  <a:lnTo>
                    <a:pt x="362" y="1078"/>
                  </a:lnTo>
                  <a:lnTo>
                    <a:pt x="360" y="1076"/>
                  </a:lnTo>
                  <a:lnTo>
                    <a:pt x="360" y="1072"/>
                  </a:lnTo>
                  <a:lnTo>
                    <a:pt x="356" y="1069"/>
                  </a:lnTo>
                  <a:lnTo>
                    <a:pt x="348" y="1069"/>
                  </a:lnTo>
                  <a:lnTo>
                    <a:pt x="348" y="1068"/>
                  </a:lnTo>
                  <a:lnTo>
                    <a:pt x="345" y="1064"/>
                  </a:lnTo>
                  <a:lnTo>
                    <a:pt x="349" y="1061"/>
                  </a:lnTo>
                  <a:lnTo>
                    <a:pt x="349" y="1055"/>
                  </a:lnTo>
                  <a:lnTo>
                    <a:pt x="348" y="1052"/>
                  </a:lnTo>
                  <a:lnTo>
                    <a:pt x="345" y="1057"/>
                  </a:lnTo>
                  <a:lnTo>
                    <a:pt x="339" y="1049"/>
                  </a:lnTo>
                  <a:lnTo>
                    <a:pt x="339" y="1045"/>
                  </a:lnTo>
                  <a:lnTo>
                    <a:pt x="332" y="1048"/>
                  </a:lnTo>
                  <a:lnTo>
                    <a:pt x="331" y="1048"/>
                  </a:lnTo>
                  <a:lnTo>
                    <a:pt x="327" y="1049"/>
                  </a:lnTo>
                  <a:lnTo>
                    <a:pt x="324" y="1048"/>
                  </a:lnTo>
                  <a:lnTo>
                    <a:pt x="328" y="1044"/>
                  </a:lnTo>
                  <a:lnTo>
                    <a:pt x="327" y="1037"/>
                  </a:lnTo>
                  <a:lnTo>
                    <a:pt x="322" y="1040"/>
                  </a:lnTo>
                  <a:lnTo>
                    <a:pt x="318" y="1035"/>
                  </a:lnTo>
                  <a:lnTo>
                    <a:pt x="319" y="1035"/>
                  </a:lnTo>
                  <a:lnTo>
                    <a:pt x="322" y="1035"/>
                  </a:lnTo>
                  <a:lnTo>
                    <a:pt x="322" y="1033"/>
                  </a:lnTo>
                  <a:lnTo>
                    <a:pt x="318" y="1028"/>
                  </a:lnTo>
                  <a:lnTo>
                    <a:pt x="315" y="1024"/>
                  </a:lnTo>
                  <a:lnTo>
                    <a:pt x="308" y="1024"/>
                  </a:lnTo>
                  <a:lnTo>
                    <a:pt x="308" y="1023"/>
                  </a:lnTo>
                  <a:lnTo>
                    <a:pt x="315" y="1020"/>
                  </a:lnTo>
                  <a:lnTo>
                    <a:pt x="315" y="1018"/>
                  </a:lnTo>
                  <a:lnTo>
                    <a:pt x="312" y="1020"/>
                  </a:lnTo>
                  <a:lnTo>
                    <a:pt x="311" y="1018"/>
                  </a:lnTo>
                  <a:lnTo>
                    <a:pt x="311" y="1016"/>
                  </a:lnTo>
                  <a:lnTo>
                    <a:pt x="307" y="1018"/>
                  </a:lnTo>
                  <a:lnTo>
                    <a:pt x="304" y="1016"/>
                  </a:lnTo>
                  <a:lnTo>
                    <a:pt x="300" y="1018"/>
                  </a:lnTo>
                  <a:lnTo>
                    <a:pt x="295" y="1014"/>
                  </a:lnTo>
                  <a:lnTo>
                    <a:pt x="295" y="1010"/>
                  </a:lnTo>
                  <a:lnTo>
                    <a:pt x="294" y="1010"/>
                  </a:lnTo>
                  <a:lnTo>
                    <a:pt x="290" y="1007"/>
                  </a:lnTo>
                  <a:lnTo>
                    <a:pt x="281" y="1006"/>
                  </a:lnTo>
                  <a:lnTo>
                    <a:pt x="274" y="1006"/>
                  </a:lnTo>
                  <a:lnTo>
                    <a:pt x="273" y="1001"/>
                  </a:lnTo>
                  <a:lnTo>
                    <a:pt x="274" y="994"/>
                  </a:lnTo>
                  <a:lnTo>
                    <a:pt x="274" y="991"/>
                  </a:lnTo>
                  <a:lnTo>
                    <a:pt x="269" y="990"/>
                  </a:lnTo>
                  <a:lnTo>
                    <a:pt x="266" y="986"/>
                  </a:lnTo>
                  <a:lnTo>
                    <a:pt x="261" y="986"/>
                  </a:lnTo>
                  <a:lnTo>
                    <a:pt x="260" y="983"/>
                  </a:lnTo>
                  <a:lnTo>
                    <a:pt x="254" y="982"/>
                  </a:lnTo>
                  <a:lnTo>
                    <a:pt x="250" y="982"/>
                  </a:lnTo>
                  <a:lnTo>
                    <a:pt x="245" y="982"/>
                  </a:lnTo>
                  <a:lnTo>
                    <a:pt x="245" y="979"/>
                  </a:lnTo>
                  <a:lnTo>
                    <a:pt x="240" y="979"/>
                  </a:lnTo>
                  <a:lnTo>
                    <a:pt x="233" y="987"/>
                  </a:lnTo>
                  <a:lnTo>
                    <a:pt x="233" y="986"/>
                  </a:lnTo>
                  <a:lnTo>
                    <a:pt x="232" y="987"/>
                  </a:lnTo>
                  <a:lnTo>
                    <a:pt x="232" y="986"/>
                  </a:lnTo>
                  <a:lnTo>
                    <a:pt x="229" y="983"/>
                  </a:lnTo>
                  <a:lnTo>
                    <a:pt x="225" y="982"/>
                  </a:lnTo>
                  <a:lnTo>
                    <a:pt x="219" y="983"/>
                  </a:lnTo>
                  <a:lnTo>
                    <a:pt x="212" y="983"/>
                  </a:lnTo>
                  <a:lnTo>
                    <a:pt x="211" y="979"/>
                  </a:lnTo>
                  <a:lnTo>
                    <a:pt x="206" y="979"/>
                  </a:lnTo>
                  <a:lnTo>
                    <a:pt x="196" y="979"/>
                  </a:lnTo>
                  <a:lnTo>
                    <a:pt x="195" y="982"/>
                  </a:lnTo>
                  <a:lnTo>
                    <a:pt x="195" y="986"/>
                  </a:lnTo>
                  <a:lnTo>
                    <a:pt x="191" y="986"/>
                  </a:lnTo>
                  <a:lnTo>
                    <a:pt x="187" y="983"/>
                  </a:lnTo>
                  <a:lnTo>
                    <a:pt x="182" y="983"/>
                  </a:lnTo>
                  <a:lnTo>
                    <a:pt x="182" y="982"/>
                  </a:lnTo>
                  <a:lnTo>
                    <a:pt x="184" y="982"/>
                  </a:lnTo>
                  <a:lnTo>
                    <a:pt x="184" y="979"/>
                  </a:lnTo>
                  <a:lnTo>
                    <a:pt x="182" y="979"/>
                  </a:lnTo>
                  <a:lnTo>
                    <a:pt x="178" y="983"/>
                  </a:lnTo>
                  <a:lnTo>
                    <a:pt x="175" y="987"/>
                  </a:lnTo>
                  <a:lnTo>
                    <a:pt x="178" y="987"/>
                  </a:lnTo>
                  <a:lnTo>
                    <a:pt x="175" y="990"/>
                  </a:lnTo>
                  <a:lnTo>
                    <a:pt x="174" y="990"/>
                  </a:lnTo>
                  <a:lnTo>
                    <a:pt x="167" y="987"/>
                  </a:lnTo>
                  <a:lnTo>
                    <a:pt x="167" y="991"/>
                  </a:lnTo>
                  <a:lnTo>
                    <a:pt x="171" y="991"/>
                  </a:lnTo>
                  <a:lnTo>
                    <a:pt x="171" y="997"/>
                  </a:lnTo>
                  <a:lnTo>
                    <a:pt x="167" y="999"/>
                  </a:lnTo>
                  <a:lnTo>
                    <a:pt x="162" y="999"/>
                  </a:lnTo>
                  <a:lnTo>
                    <a:pt x="158" y="1007"/>
                  </a:lnTo>
                  <a:lnTo>
                    <a:pt x="154" y="1011"/>
                  </a:lnTo>
                  <a:lnTo>
                    <a:pt x="154" y="1016"/>
                  </a:lnTo>
                  <a:lnTo>
                    <a:pt x="150" y="1016"/>
                  </a:lnTo>
                  <a:lnTo>
                    <a:pt x="150" y="1020"/>
                  </a:lnTo>
                  <a:lnTo>
                    <a:pt x="153" y="1023"/>
                  </a:lnTo>
                  <a:lnTo>
                    <a:pt x="150" y="1023"/>
                  </a:lnTo>
                  <a:lnTo>
                    <a:pt x="153" y="1023"/>
                  </a:lnTo>
                  <a:lnTo>
                    <a:pt x="153" y="1024"/>
                  </a:lnTo>
                  <a:lnTo>
                    <a:pt x="154" y="1028"/>
                  </a:lnTo>
                  <a:lnTo>
                    <a:pt x="153" y="1031"/>
                  </a:lnTo>
                  <a:lnTo>
                    <a:pt x="150" y="1033"/>
                  </a:lnTo>
                  <a:lnTo>
                    <a:pt x="148" y="1033"/>
                  </a:lnTo>
                  <a:lnTo>
                    <a:pt x="141" y="1037"/>
                  </a:lnTo>
                  <a:lnTo>
                    <a:pt x="138" y="1044"/>
                  </a:lnTo>
                  <a:lnTo>
                    <a:pt x="134" y="1045"/>
                  </a:lnTo>
                  <a:lnTo>
                    <a:pt x="126" y="1045"/>
                  </a:lnTo>
                  <a:lnTo>
                    <a:pt x="124" y="1044"/>
                  </a:lnTo>
                  <a:lnTo>
                    <a:pt x="124" y="1041"/>
                  </a:lnTo>
                  <a:lnTo>
                    <a:pt x="121" y="1040"/>
                  </a:lnTo>
                  <a:lnTo>
                    <a:pt x="120" y="1041"/>
                  </a:lnTo>
                  <a:lnTo>
                    <a:pt x="120" y="1044"/>
                  </a:lnTo>
                  <a:lnTo>
                    <a:pt x="116" y="1048"/>
                  </a:lnTo>
                  <a:lnTo>
                    <a:pt x="113" y="1048"/>
                  </a:lnTo>
                  <a:lnTo>
                    <a:pt x="112" y="1044"/>
                  </a:lnTo>
                  <a:lnTo>
                    <a:pt x="107" y="1037"/>
                  </a:lnTo>
                  <a:lnTo>
                    <a:pt x="104" y="1035"/>
                  </a:lnTo>
                  <a:lnTo>
                    <a:pt x="103" y="1040"/>
                  </a:lnTo>
                  <a:lnTo>
                    <a:pt x="92" y="1044"/>
                  </a:lnTo>
                  <a:lnTo>
                    <a:pt x="89" y="1040"/>
                  </a:lnTo>
                  <a:lnTo>
                    <a:pt x="88" y="1041"/>
                  </a:lnTo>
                  <a:lnTo>
                    <a:pt x="80" y="1045"/>
                  </a:lnTo>
                  <a:lnTo>
                    <a:pt x="80" y="1049"/>
                  </a:lnTo>
                  <a:lnTo>
                    <a:pt x="79" y="1049"/>
                  </a:lnTo>
                  <a:lnTo>
                    <a:pt x="75" y="1049"/>
                  </a:lnTo>
                  <a:lnTo>
                    <a:pt x="71" y="1049"/>
                  </a:lnTo>
                  <a:lnTo>
                    <a:pt x="71" y="1045"/>
                  </a:lnTo>
                  <a:lnTo>
                    <a:pt x="72" y="1044"/>
                  </a:lnTo>
                  <a:lnTo>
                    <a:pt x="68" y="1041"/>
                  </a:lnTo>
                  <a:lnTo>
                    <a:pt x="62" y="1041"/>
                  </a:lnTo>
                  <a:lnTo>
                    <a:pt x="58" y="1040"/>
                  </a:lnTo>
                  <a:lnTo>
                    <a:pt x="51" y="1040"/>
                  </a:lnTo>
                  <a:lnTo>
                    <a:pt x="49" y="1040"/>
                  </a:lnTo>
                  <a:lnTo>
                    <a:pt x="46" y="1045"/>
                  </a:lnTo>
                  <a:lnTo>
                    <a:pt x="38" y="1044"/>
                  </a:lnTo>
                  <a:lnTo>
                    <a:pt x="30" y="1041"/>
                  </a:lnTo>
                  <a:lnTo>
                    <a:pt x="27" y="1037"/>
                  </a:lnTo>
                  <a:lnTo>
                    <a:pt x="25" y="1035"/>
                  </a:lnTo>
                  <a:lnTo>
                    <a:pt x="27" y="1023"/>
                  </a:lnTo>
                  <a:lnTo>
                    <a:pt x="25" y="1020"/>
                  </a:lnTo>
                  <a:lnTo>
                    <a:pt x="10" y="1014"/>
                  </a:lnTo>
                  <a:lnTo>
                    <a:pt x="4" y="1011"/>
                  </a:lnTo>
                  <a:lnTo>
                    <a:pt x="0" y="1014"/>
                  </a:lnTo>
                  <a:lnTo>
                    <a:pt x="4" y="1010"/>
                  </a:lnTo>
                  <a:lnTo>
                    <a:pt x="18" y="1010"/>
                  </a:lnTo>
                  <a:lnTo>
                    <a:pt x="30" y="1006"/>
                  </a:lnTo>
                  <a:lnTo>
                    <a:pt x="51" y="991"/>
                  </a:lnTo>
                  <a:lnTo>
                    <a:pt x="58" y="986"/>
                  </a:lnTo>
                  <a:lnTo>
                    <a:pt x="62" y="975"/>
                  </a:lnTo>
                  <a:lnTo>
                    <a:pt x="68" y="969"/>
                  </a:lnTo>
                  <a:lnTo>
                    <a:pt x="75" y="962"/>
                  </a:lnTo>
                  <a:lnTo>
                    <a:pt x="95" y="952"/>
                  </a:lnTo>
                  <a:lnTo>
                    <a:pt x="100" y="9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7767690" y="3846925"/>
              <a:ext cx="1049930" cy="1146550"/>
            </a:xfrm>
            <a:custGeom>
              <a:avLst/>
              <a:gdLst>
                <a:gd name="T0" fmla="*/ 157 w 2934"/>
                <a:gd name="T1" fmla="*/ 680 h 3203"/>
                <a:gd name="T2" fmla="*/ 322 w 2934"/>
                <a:gd name="T3" fmla="*/ 513 h 3203"/>
                <a:gd name="T4" fmla="*/ 462 w 2934"/>
                <a:gd name="T5" fmla="*/ 751 h 3203"/>
                <a:gd name="T6" fmla="*/ 640 w 2934"/>
                <a:gd name="T7" fmla="*/ 684 h 3203"/>
                <a:gd name="T8" fmla="*/ 837 w 2934"/>
                <a:gd name="T9" fmla="*/ 616 h 3203"/>
                <a:gd name="T10" fmla="*/ 918 w 2934"/>
                <a:gd name="T11" fmla="*/ 414 h 3203"/>
                <a:gd name="T12" fmla="*/ 1055 w 2934"/>
                <a:gd name="T13" fmla="*/ 290 h 3203"/>
                <a:gd name="T14" fmla="*/ 1200 w 2934"/>
                <a:gd name="T15" fmla="*/ 353 h 3203"/>
                <a:gd name="T16" fmla="*/ 1394 w 2934"/>
                <a:gd name="T17" fmla="*/ 246 h 3203"/>
                <a:gd name="T18" fmla="*/ 1605 w 2934"/>
                <a:gd name="T19" fmla="*/ 130 h 3203"/>
                <a:gd name="T20" fmla="*/ 1751 w 2934"/>
                <a:gd name="T21" fmla="*/ 83 h 3203"/>
                <a:gd name="T22" fmla="*/ 1878 w 2934"/>
                <a:gd name="T23" fmla="*/ 202 h 3203"/>
                <a:gd name="T24" fmla="*/ 1936 w 2934"/>
                <a:gd name="T25" fmla="*/ 285 h 3203"/>
                <a:gd name="T26" fmla="*/ 2127 w 2934"/>
                <a:gd name="T27" fmla="*/ 96 h 3203"/>
                <a:gd name="T28" fmla="*/ 2329 w 2934"/>
                <a:gd name="T29" fmla="*/ 27 h 3203"/>
                <a:gd name="T30" fmla="*/ 2533 w 2934"/>
                <a:gd name="T31" fmla="*/ 117 h 3203"/>
                <a:gd name="T32" fmla="*/ 2662 w 2934"/>
                <a:gd name="T33" fmla="*/ 287 h 3203"/>
                <a:gd name="T34" fmla="*/ 2720 w 2934"/>
                <a:gd name="T35" fmla="*/ 406 h 3203"/>
                <a:gd name="T36" fmla="*/ 2776 w 2934"/>
                <a:gd name="T37" fmla="*/ 605 h 3203"/>
                <a:gd name="T38" fmla="*/ 2656 w 2934"/>
                <a:gd name="T39" fmla="*/ 732 h 3203"/>
                <a:gd name="T40" fmla="*/ 2704 w 2934"/>
                <a:gd name="T41" fmla="*/ 852 h 3203"/>
                <a:gd name="T42" fmla="*/ 2744 w 2934"/>
                <a:gd name="T43" fmla="*/ 940 h 3203"/>
                <a:gd name="T44" fmla="*/ 2823 w 2934"/>
                <a:gd name="T45" fmla="*/ 981 h 3203"/>
                <a:gd name="T46" fmla="*/ 2878 w 2934"/>
                <a:gd name="T47" fmla="*/ 1045 h 3203"/>
                <a:gd name="T48" fmla="*/ 2575 w 2934"/>
                <a:gd name="T49" fmla="*/ 1461 h 3203"/>
                <a:gd name="T50" fmla="*/ 2438 w 2934"/>
                <a:gd name="T51" fmla="*/ 1581 h 3203"/>
                <a:gd name="T52" fmla="*/ 2430 w 2934"/>
                <a:gd name="T53" fmla="*/ 1746 h 3203"/>
                <a:gd name="T54" fmla="*/ 2406 w 2934"/>
                <a:gd name="T55" fmla="*/ 2090 h 3203"/>
                <a:gd name="T56" fmla="*/ 2406 w 2934"/>
                <a:gd name="T57" fmla="*/ 2521 h 3203"/>
                <a:gd name="T58" fmla="*/ 2350 w 2934"/>
                <a:gd name="T59" fmla="*/ 2800 h 3203"/>
                <a:gd name="T60" fmla="*/ 2234 w 2934"/>
                <a:gd name="T61" fmla="*/ 3121 h 3203"/>
                <a:gd name="T62" fmla="*/ 1987 w 2934"/>
                <a:gd name="T63" fmla="*/ 2968 h 3203"/>
                <a:gd name="T64" fmla="*/ 1913 w 2934"/>
                <a:gd name="T65" fmla="*/ 2849 h 3203"/>
                <a:gd name="T66" fmla="*/ 2008 w 2934"/>
                <a:gd name="T67" fmla="*/ 2716 h 3203"/>
                <a:gd name="T68" fmla="*/ 2043 w 2934"/>
                <a:gd name="T69" fmla="*/ 2603 h 3203"/>
                <a:gd name="T70" fmla="*/ 2131 w 2934"/>
                <a:gd name="T71" fmla="*/ 2480 h 3203"/>
                <a:gd name="T72" fmla="*/ 2070 w 2934"/>
                <a:gd name="T73" fmla="*/ 2412 h 3203"/>
                <a:gd name="T74" fmla="*/ 1987 w 2934"/>
                <a:gd name="T75" fmla="*/ 2377 h 3203"/>
                <a:gd name="T76" fmla="*/ 1858 w 2934"/>
                <a:gd name="T77" fmla="*/ 2332 h 3203"/>
                <a:gd name="T78" fmla="*/ 1686 w 2934"/>
                <a:gd name="T79" fmla="*/ 2349 h 3203"/>
                <a:gd name="T80" fmla="*/ 1381 w 2934"/>
                <a:gd name="T81" fmla="*/ 2145 h 3203"/>
                <a:gd name="T82" fmla="*/ 1222 w 2934"/>
                <a:gd name="T83" fmla="*/ 2063 h 3203"/>
                <a:gd name="T84" fmla="*/ 1083 w 2934"/>
                <a:gd name="T85" fmla="*/ 1995 h 3203"/>
                <a:gd name="T86" fmla="*/ 944 w 2934"/>
                <a:gd name="T87" fmla="*/ 2028 h 3203"/>
                <a:gd name="T88" fmla="*/ 889 w 2934"/>
                <a:gd name="T89" fmla="*/ 1905 h 3203"/>
                <a:gd name="T90" fmla="*/ 819 w 2934"/>
                <a:gd name="T91" fmla="*/ 1872 h 3203"/>
                <a:gd name="T92" fmla="*/ 732 w 2934"/>
                <a:gd name="T93" fmla="*/ 1866 h 3203"/>
                <a:gd name="T94" fmla="*/ 625 w 2934"/>
                <a:gd name="T95" fmla="*/ 1909 h 3203"/>
                <a:gd name="T96" fmla="*/ 558 w 2934"/>
                <a:gd name="T97" fmla="*/ 1961 h 3203"/>
                <a:gd name="T98" fmla="*/ 451 w 2934"/>
                <a:gd name="T99" fmla="*/ 2025 h 3203"/>
                <a:gd name="T100" fmla="*/ 348 w 2934"/>
                <a:gd name="T101" fmla="*/ 2094 h 3203"/>
                <a:gd name="T102" fmla="*/ 251 w 2934"/>
                <a:gd name="T103" fmla="*/ 2148 h 3203"/>
                <a:gd name="T104" fmla="*/ 181 w 2934"/>
                <a:gd name="T105" fmla="*/ 2148 h 3203"/>
                <a:gd name="T106" fmla="*/ 199 w 2934"/>
                <a:gd name="T107" fmla="*/ 1987 h 3203"/>
                <a:gd name="T108" fmla="*/ 206 w 2934"/>
                <a:gd name="T109" fmla="*/ 1875 h 3203"/>
                <a:gd name="T110" fmla="*/ 120 w 2934"/>
                <a:gd name="T111" fmla="*/ 1733 h 3203"/>
                <a:gd name="T112" fmla="*/ 127 w 2934"/>
                <a:gd name="T113" fmla="*/ 1586 h 3203"/>
                <a:gd name="T114" fmla="*/ 92 w 2934"/>
                <a:gd name="T115" fmla="*/ 1487 h 3203"/>
                <a:gd name="T116" fmla="*/ 110 w 2934"/>
                <a:gd name="T117" fmla="*/ 1371 h 3203"/>
                <a:gd name="T118" fmla="*/ 86 w 2934"/>
                <a:gd name="T119" fmla="*/ 1238 h 3203"/>
                <a:gd name="T120" fmla="*/ 127 w 2934"/>
                <a:gd name="T121" fmla="*/ 1108 h 3203"/>
                <a:gd name="T122" fmla="*/ 114 w 2934"/>
                <a:gd name="T123" fmla="*/ 1007 h 3203"/>
                <a:gd name="T124" fmla="*/ 21 w 2934"/>
                <a:gd name="T125" fmla="*/ 927 h 3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34" h="3203">
                  <a:moveTo>
                    <a:pt x="2" y="903"/>
                  </a:moveTo>
                  <a:lnTo>
                    <a:pt x="0" y="902"/>
                  </a:lnTo>
                  <a:lnTo>
                    <a:pt x="0" y="898"/>
                  </a:lnTo>
                  <a:lnTo>
                    <a:pt x="2" y="898"/>
                  </a:lnTo>
                  <a:lnTo>
                    <a:pt x="4" y="891"/>
                  </a:lnTo>
                  <a:lnTo>
                    <a:pt x="2" y="886"/>
                  </a:lnTo>
                  <a:lnTo>
                    <a:pt x="11" y="885"/>
                  </a:lnTo>
                  <a:lnTo>
                    <a:pt x="36" y="871"/>
                  </a:lnTo>
                  <a:lnTo>
                    <a:pt x="41" y="871"/>
                  </a:lnTo>
                  <a:lnTo>
                    <a:pt x="45" y="865"/>
                  </a:lnTo>
                  <a:lnTo>
                    <a:pt x="52" y="854"/>
                  </a:lnTo>
                  <a:lnTo>
                    <a:pt x="53" y="833"/>
                  </a:lnTo>
                  <a:lnTo>
                    <a:pt x="60" y="816"/>
                  </a:lnTo>
                  <a:lnTo>
                    <a:pt x="66" y="809"/>
                  </a:lnTo>
                  <a:lnTo>
                    <a:pt x="66" y="803"/>
                  </a:lnTo>
                  <a:lnTo>
                    <a:pt x="69" y="803"/>
                  </a:lnTo>
                  <a:lnTo>
                    <a:pt x="75" y="799"/>
                  </a:lnTo>
                  <a:lnTo>
                    <a:pt x="77" y="794"/>
                  </a:lnTo>
                  <a:lnTo>
                    <a:pt x="79" y="792"/>
                  </a:lnTo>
                  <a:lnTo>
                    <a:pt x="90" y="786"/>
                  </a:lnTo>
                  <a:lnTo>
                    <a:pt x="94" y="779"/>
                  </a:lnTo>
                  <a:lnTo>
                    <a:pt x="104" y="773"/>
                  </a:lnTo>
                  <a:lnTo>
                    <a:pt x="104" y="770"/>
                  </a:lnTo>
                  <a:lnTo>
                    <a:pt x="100" y="762"/>
                  </a:lnTo>
                  <a:lnTo>
                    <a:pt x="100" y="759"/>
                  </a:lnTo>
                  <a:lnTo>
                    <a:pt x="103" y="753"/>
                  </a:lnTo>
                  <a:lnTo>
                    <a:pt x="104" y="749"/>
                  </a:lnTo>
                  <a:lnTo>
                    <a:pt x="107" y="746"/>
                  </a:lnTo>
                  <a:lnTo>
                    <a:pt x="116" y="742"/>
                  </a:lnTo>
                  <a:lnTo>
                    <a:pt x="120" y="741"/>
                  </a:lnTo>
                  <a:lnTo>
                    <a:pt x="123" y="736"/>
                  </a:lnTo>
                  <a:lnTo>
                    <a:pt x="123" y="728"/>
                  </a:lnTo>
                  <a:lnTo>
                    <a:pt x="116" y="725"/>
                  </a:lnTo>
                  <a:lnTo>
                    <a:pt x="114" y="725"/>
                  </a:lnTo>
                  <a:lnTo>
                    <a:pt x="127" y="717"/>
                  </a:lnTo>
                  <a:lnTo>
                    <a:pt x="133" y="712"/>
                  </a:lnTo>
                  <a:lnTo>
                    <a:pt x="135" y="704"/>
                  </a:lnTo>
                  <a:lnTo>
                    <a:pt x="135" y="701"/>
                  </a:lnTo>
                  <a:lnTo>
                    <a:pt x="133" y="700"/>
                  </a:lnTo>
                  <a:lnTo>
                    <a:pt x="128" y="693"/>
                  </a:lnTo>
                  <a:lnTo>
                    <a:pt x="127" y="691"/>
                  </a:lnTo>
                  <a:lnTo>
                    <a:pt x="127" y="688"/>
                  </a:lnTo>
                  <a:lnTo>
                    <a:pt x="131" y="687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41" y="680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80"/>
                  </a:lnTo>
                  <a:lnTo>
                    <a:pt x="162" y="674"/>
                  </a:lnTo>
                  <a:lnTo>
                    <a:pt x="169" y="676"/>
                  </a:lnTo>
                  <a:lnTo>
                    <a:pt x="174" y="674"/>
                  </a:lnTo>
                  <a:lnTo>
                    <a:pt x="176" y="671"/>
                  </a:lnTo>
                  <a:lnTo>
                    <a:pt x="176" y="666"/>
                  </a:lnTo>
                  <a:lnTo>
                    <a:pt x="185" y="663"/>
                  </a:lnTo>
                  <a:lnTo>
                    <a:pt x="186" y="654"/>
                  </a:lnTo>
                  <a:lnTo>
                    <a:pt x="189" y="652"/>
                  </a:lnTo>
                  <a:lnTo>
                    <a:pt x="195" y="652"/>
                  </a:lnTo>
                  <a:lnTo>
                    <a:pt x="199" y="650"/>
                  </a:lnTo>
                  <a:lnTo>
                    <a:pt x="203" y="650"/>
                  </a:lnTo>
                  <a:lnTo>
                    <a:pt x="206" y="643"/>
                  </a:lnTo>
                  <a:lnTo>
                    <a:pt x="210" y="642"/>
                  </a:lnTo>
                  <a:lnTo>
                    <a:pt x="223" y="633"/>
                  </a:lnTo>
                  <a:lnTo>
                    <a:pt x="226" y="629"/>
                  </a:lnTo>
                  <a:lnTo>
                    <a:pt x="230" y="625"/>
                  </a:lnTo>
                  <a:lnTo>
                    <a:pt x="236" y="620"/>
                  </a:lnTo>
                  <a:lnTo>
                    <a:pt x="247" y="620"/>
                  </a:lnTo>
                  <a:lnTo>
                    <a:pt x="249" y="620"/>
                  </a:lnTo>
                  <a:lnTo>
                    <a:pt x="251" y="612"/>
                  </a:lnTo>
                  <a:lnTo>
                    <a:pt x="247" y="605"/>
                  </a:lnTo>
                  <a:lnTo>
                    <a:pt x="249" y="601"/>
                  </a:lnTo>
                  <a:lnTo>
                    <a:pt x="249" y="599"/>
                  </a:lnTo>
                  <a:lnTo>
                    <a:pt x="249" y="596"/>
                  </a:lnTo>
                  <a:lnTo>
                    <a:pt x="251" y="596"/>
                  </a:lnTo>
                  <a:lnTo>
                    <a:pt x="256" y="594"/>
                  </a:lnTo>
                  <a:lnTo>
                    <a:pt x="260" y="592"/>
                  </a:lnTo>
                  <a:lnTo>
                    <a:pt x="273" y="592"/>
                  </a:lnTo>
                  <a:lnTo>
                    <a:pt x="277" y="589"/>
                  </a:lnTo>
                  <a:lnTo>
                    <a:pt x="281" y="581"/>
                  </a:lnTo>
                  <a:lnTo>
                    <a:pt x="285" y="571"/>
                  </a:lnTo>
                  <a:lnTo>
                    <a:pt x="288" y="567"/>
                  </a:lnTo>
                  <a:lnTo>
                    <a:pt x="290" y="564"/>
                  </a:lnTo>
                  <a:lnTo>
                    <a:pt x="290" y="562"/>
                  </a:lnTo>
                  <a:lnTo>
                    <a:pt x="290" y="555"/>
                  </a:lnTo>
                  <a:lnTo>
                    <a:pt x="290" y="547"/>
                  </a:lnTo>
                  <a:lnTo>
                    <a:pt x="288" y="538"/>
                  </a:lnTo>
                  <a:lnTo>
                    <a:pt x="290" y="536"/>
                  </a:lnTo>
                  <a:lnTo>
                    <a:pt x="290" y="531"/>
                  </a:lnTo>
                  <a:lnTo>
                    <a:pt x="284" y="531"/>
                  </a:lnTo>
                  <a:lnTo>
                    <a:pt x="281" y="527"/>
                  </a:lnTo>
                  <a:lnTo>
                    <a:pt x="284" y="527"/>
                  </a:lnTo>
                  <a:lnTo>
                    <a:pt x="288" y="527"/>
                  </a:lnTo>
                  <a:lnTo>
                    <a:pt x="294" y="527"/>
                  </a:lnTo>
                  <a:lnTo>
                    <a:pt x="298" y="526"/>
                  </a:lnTo>
                  <a:lnTo>
                    <a:pt x="305" y="519"/>
                  </a:lnTo>
                  <a:lnTo>
                    <a:pt x="309" y="519"/>
                  </a:lnTo>
                  <a:lnTo>
                    <a:pt x="319" y="513"/>
                  </a:lnTo>
                  <a:lnTo>
                    <a:pt x="322" y="513"/>
                  </a:lnTo>
                  <a:lnTo>
                    <a:pt x="326" y="517"/>
                  </a:lnTo>
                  <a:lnTo>
                    <a:pt x="331" y="523"/>
                  </a:lnTo>
                  <a:lnTo>
                    <a:pt x="331" y="530"/>
                  </a:lnTo>
                  <a:lnTo>
                    <a:pt x="331" y="538"/>
                  </a:lnTo>
                  <a:lnTo>
                    <a:pt x="331" y="543"/>
                  </a:lnTo>
                  <a:lnTo>
                    <a:pt x="335" y="550"/>
                  </a:lnTo>
                  <a:lnTo>
                    <a:pt x="343" y="555"/>
                  </a:lnTo>
                  <a:lnTo>
                    <a:pt x="346" y="558"/>
                  </a:lnTo>
                  <a:lnTo>
                    <a:pt x="346" y="568"/>
                  </a:lnTo>
                  <a:lnTo>
                    <a:pt x="348" y="571"/>
                  </a:lnTo>
                  <a:lnTo>
                    <a:pt x="355" y="575"/>
                  </a:lnTo>
                  <a:lnTo>
                    <a:pt x="356" y="577"/>
                  </a:lnTo>
                  <a:lnTo>
                    <a:pt x="360" y="579"/>
                  </a:lnTo>
                  <a:lnTo>
                    <a:pt x="365" y="588"/>
                  </a:lnTo>
                  <a:lnTo>
                    <a:pt x="373" y="594"/>
                  </a:lnTo>
                  <a:lnTo>
                    <a:pt x="376" y="599"/>
                  </a:lnTo>
                  <a:lnTo>
                    <a:pt x="373" y="609"/>
                  </a:lnTo>
                  <a:lnTo>
                    <a:pt x="376" y="616"/>
                  </a:lnTo>
                  <a:lnTo>
                    <a:pt x="384" y="622"/>
                  </a:lnTo>
                  <a:lnTo>
                    <a:pt x="384" y="626"/>
                  </a:lnTo>
                  <a:lnTo>
                    <a:pt x="381" y="629"/>
                  </a:lnTo>
                  <a:lnTo>
                    <a:pt x="373" y="637"/>
                  </a:lnTo>
                  <a:lnTo>
                    <a:pt x="369" y="643"/>
                  </a:lnTo>
                  <a:lnTo>
                    <a:pt x="372" y="647"/>
                  </a:lnTo>
                  <a:lnTo>
                    <a:pt x="372" y="654"/>
                  </a:lnTo>
                  <a:lnTo>
                    <a:pt x="369" y="659"/>
                  </a:lnTo>
                  <a:lnTo>
                    <a:pt x="372" y="666"/>
                  </a:lnTo>
                  <a:lnTo>
                    <a:pt x="373" y="680"/>
                  </a:lnTo>
                  <a:lnTo>
                    <a:pt x="373" y="683"/>
                  </a:lnTo>
                  <a:lnTo>
                    <a:pt x="376" y="684"/>
                  </a:lnTo>
                  <a:lnTo>
                    <a:pt x="377" y="687"/>
                  </a:lnTo>
                  <a:lnTo>
                    <a:pt x="380" y="687"/>
                  </a:lnTo>
                  <a:lnTo>
                    <a:pt x="384" y="688"/>
                  </a:lnTo>
                  <a:lnTo>
                    <a:pt x="389" y="688"/>
                  </a:lnTo>
                  <a:lnTo>
                    <a:pt x="390" y="693"/>
                  </a:lnTo>
                  <a:lnTo>
                    <a:pt x="393" y="695"/>
                  </a:lnTo>
                  <a:lnTo>
                    <a:pt x="393" y="697"/>
                  </a:lnTo>
                  <a:lnTo>
                    <a:pt x="397" y="717"/>
                  </a:lnTo>
                  <a:lnTo>
                    <a:pt x="408" y="725"/>
                  </a:lnTo>
                  <a:lnTo>
                    <a:pt x="418" y="728"/>
                  </a:lnTo>
                  <a:lnTo>
                    <a:pt x="425" y="729"/>
                  </a:lnTo>
                  <a:lnTo>
                    <a:pt x="425" y="732"/>
                  </a:lnTo>
                  <a:lnTo>
                    <a:pt x="430" y="742"/>
                  </a:lnTo>
                  <a:lnTo>
                    <a:pt x="431" y="745"/>
                  </a:lnTo>
                  <a:lnTo>
                    <a:pt x="439" y="745"/>
                  </a:lnTo>
                  <a:lnTo>
                    <a:pt x="442" y="746"/>
                  </a:lnTo>
                  <a:lnTo>
                    <a:pt x="442" y="749"/>
                  </a:lnTo>
                  <a:lnTo>
                    <a:pt x="444" y="749"/>
                  </a:lnTo>
                  <a:lnTo>
                    <a:pt x="462" y="751"/>
                  </a:lnTo>
                  <a:lnTo>
                    <a:pt x="468" y="751"/>
                  </a:lnTo>
                  <a:lnTo>
                    <a:pt x="475" y="751"/>
                  </a:lnTo>
                  <a:lnTo>
                    <a:pt x="476" y="753"/>
                  </a:lnTo>
                  <a:lnTo>
                    <a:pt x="483" y="751"/>
                  </a:lnTo>
                  <a:lnTo>
                    <a:pt x="488" y="751"/>
                  </a:lnTo>
                  <a:lnTo>
                    <a:pt x="489" y="753"/>
                  </a:lnTo>
                  <a:lnTo>
                    <a:pt x="493" y="755"/>
                  </a:lnTo>
                  <a:lnTo>
                    <a:pt x="496" y="758"/>
                  </a:lnTo>
                  <a:lnTo>
                    <a:pt x="500" y="759"/>
                  </a:lnTo>
                  <a:lnTo>
                    <a:pt x="505" y="766"/>
                  </a:lnTo>
                  <a:lnTo>
                    <a:pt x="509" y="766"/>
                  </a:lnTo>
                  <a:lnTo>
                    <a:pt x="512" y="766"/>
                  </a:lnTo>
                  <a:lnTo>
                    <a:pt x="517" y="769"/>
                  </a:lnTo>
                  <a:lnTo>
                    <a:pt x="520" y="769"/>
                  </a:lnTo>
                  <a:lnTo>
                    <a:pt x="520" y="770"/>
                  </a:lnTo>
                  <a:lnTo>
                    <a:pt x="533" y="782"/>
                  </a:lnTo>
                  <a:lnTo>
                    <a:pt x="538" y="775"/>
                  </a:lnTo>
                  <a:lnTo>
                    <a:pt x="541" y="775"/>
                  </a:lnTo>
                  <a:lnTo>
                    <a:pt x="543" y="773"/>
                  </a:lnTo>
                  <a:lnTo>
                    <a:pt x="547" y="773"/>
                  </a:lnTo>
                  <a:lnTo>
                    <a:pt x="554" y="766"/>
                  </a:lnTo>
                  <a:lnTo>
                    <a:pt x="555" y="766"/>
                  </a:lnTo>
                  <a:lnTo>
                    <a:pt x="558" y="770"/>
                  </a:lnTo>
                  <a:lnTo>
                    <a:pt x="567" y="763"/>
                  </a:lnTo>
                  <a:lnTo>
                    <a:pt x="570" y="762"/>
                  </a:lnTo>
                  <a:lnTo>
                    <a:pt x="571" y="759"/>
                  </a:lnTo>
                  <a:lnTo>
                    <a:pt x="571" y="753"/>
                  </a:lnTo>
                  <a:lnTo>
                    <a:pt x="578" y="741"/>
                  </a:lnTo>
                  <a:lnTo>
                    <a:pt x="579" y="741"/>
                  </a:lnTo>
                  <a:lnTo>
                    <a:pt x="587" y="741"/>
                  </a:lnTo>
                  <a:lnTo>
                    <a:pt x="587" y="734"/>
                  </a:lnTo>
                  <a:lnTo>
                    <a:pt x="588" y="732"/>
                  </a:lnTo>
                  <a:lnTo>
                    <a:pt x="595" y="729"/>
                  </a:lnTo>
                  <a:lnTo>
                    <a:pt x="596" y="728"/>
                  </a:lnTo>
                  <a:lnTo>
                    <a:pt x="601" y="725"/>
                  </a:lnTo>
                  <a:lnTo>
                    <a:pt x="609" y="728"/>
                  </a:lnTo>
                  <a:lnTo>
                    <a:pt x="616" y="725"/>
                  </a:lnTo>
                  <a:lnTo>
                    <a:pt x="616" y="724"/>
                  </a:lnTo>
                  <a:lnTo>
                    <a:pt x="618" y="717"/>
                  </a:lnTo>
                  <a:lnTo>
                    <a:pt x="613" y="704"/>
                  </a:lnTo>
                  <a:lnTo>
                    <a:pt x="616" y="704"/>
                  </a:lnTo>
                  <a:lnTo>
                    <a:pt x="616" y="701"/>
                  </a:lnTo>
                  <a:lnTo>
                    <a:pt x="618" y="700"/>
                  </a:lnTo>
                  <a:lnTo>
                    <a:pt x="623" y="697"/>
                  </a:lnTo>
                  <a:lnTo>
                    <a:pt x="625" y="697"/>
                  </a:lnTo>
                  <a:lnTo>
                    <a:pt x="629" y="697"/>
                  </a:lnTo>
                  <a:lnTo>
                    <a:pt x="633" y="695"/>
                  </a:lnTo>
                  <a:lnTo>
                    <a:pt x="636" y="693"/>
                  </a:lnTo>
                  <a:lnTo>
                    <a:pt x="640" y="684"/>
                  </a:lnTo>
                  <a:lnTo>
                    <a:pt x="645" y="683"/>
                  </a:lnTo>
                  <a:lnTo>
                    <a:pt x="653" y="683"/>
                  </a:lnTo>
                  <a:lnTo>
                    <a:pt x="662" y="688"/>
                  </a:lnTo>
                  <a:lnTo>
                    <a:pt x="663" y="688"/>
                  </a:lnTo>
                  <a:lnTo>
                    <a:pt x="666" y="688"/>
                  </a:lnTo>
                  <a:lnTo>
                    <a:pt x="667" y="688"/>
                  </a:lnTo>
                  <a:lnTo>
                    <a:pt x="674" y="687"/>
                  </a:lnTo>
                  <a:lnTo>
                    <a:pt x="679" y="683"/>
                  </a:lnTo>
                  <a:lnTo>
                    <a:pt x="681" y="678"/>
                  </a:lnTo>
                  <a:lnTo>
                    <a:pt x="683" y="676"/>
                  </a:lnTo>
                  <a:lnTo>
                    <a:pt x="686" y="676"/>
                  </a:lnTo>
                  <a:lnTo>
                    <a:pt x="694" y="678"/>
                  </a:lnTo>
                  <a:lnTo>
                    <a:pt x="700" y="676"/>
                  </a:lnTo>
                  <a:lnTo>
                    <a:pt x="703" y="674"/>
                  </a:lnTo>
                  <a:lnTo>
                    <a:pt x="715" y="659"/>
                  </a:lnTo>
                  <a:lnTo>
                    <a:pt x="717" y="657"/>
                  </a:lnTo>
                  <a:lnTo>
                    <a:pt x="721" y="657"/>
                  </a:lnTo>
                  <a:lnTo>
                    <a:pt x="725" y="659"/>
                  </a:lnTo>
                  <a:lnTo>
                    <a:pt x="728" y="661"/>
                  </a:lnTo>
                  <a:lnTo>
                    <a:pt x="729" y="663"/>
                  </a:lnTo>
                  <a:lnTo>
                    <a:pt x="736" y="676"/>
                  </a:lnTo>
                  <a:lnTo>
                    <a:pt x="744" y="680"/>
                  </a:lnTo>
                  <a:lnTo>
                    <a:pt x="749" y="683"/>
                  </a:lnTo>
                  <a:lnTo>
                    <a:pt x="752" y="683"/>
                  </a:lnTo>
                  <a:lnTo>
                    <a:pt x="758" y="678"/>
                  </a:lnTo>
                  <a:lnTo>
                    <a:pt x="761" y="678"/>
                  </a:lnTo>
                  <a:lnTo>
                    <a:pt x="766" y="683"/>
                  </a:lnTo>
                  <a:lnTo>
                    <a:pt x="770" y="684"/>
                  </a:lnTo>
                  <a:lnTo>
                    <a:pt x="775" y="687"/>
                  </a:lnTo>
                  <a:lnTo>
                    <a:pt x="778" y="687"/>
                  </a:lnTo>
                  <a:lnTo>
                    <a:pt x="779" y="687"/>
                  </a:lnTo>
                  <a:lnTo>
                    <a:pt x="783" y="684"/>
                  </a:lnTo>
                  <a:lnTo>
                    <a:pt x="786" y="684"/>
                  </a:lnTo>
                  <a:lnTo>
                    <a:pt x="787" y="680"/>
                  </a:lnTo>
                  <a:lnTo>
                    <a:pt x="793" y="671"/>
                  </a:lnTo>
                  <a:lnTo>
                    <a:pt x="794" y="670"/>
                  </a:lnTo>
                  <a:lnTo>
                    <a:pt x="802" y="670"/>
                  </a:lnTo>
                  <a:lnTo>
                    <a:pt x="803" y="667"/>
                  </a:lnTo>
                  <a:lnTo>
                    <a:pt x="806" y="663"/>
                  </a:lnTo>
                  <a:lnTo>
                    <a:pt x="811" y="642"/>
                  </a:lnTo>
                  <a:lnTo>
                    <a:pt x="814" y="639"/>
                  </a:lnTo>
                  <a:lnTo>
                    <a:pt x="819" y="635"/>
                  </a:lnTo>
                  <a:lnTo>
                    <a:pt x="819" y="633"/>
                  </a:lnTo>
                  <a:lnTo>
                    <a:pt x="816" y="622"/>
                  </a:lnTo>
                  <a:lnTo>
                    <a:pt x="819" y="613"/>
                  </a:lnTo>
                  <a:lnTo>
                    <a:pt x="820" y="609"/>
                  </a:lnTo>
                  <a:lnTo>
                    <a:pt x="824" y="609"/>
                  </a:lnTo>
                  <a:lnTo>
                    <a:pt x="828" y="612"/>
                  </a:lnTo>
                  <a:lnTo>
                    <a:pt x="837" y="616"/>
                  </a:lnTo>
                  <a:lnTo>
                    <a:pt x="847" y="616"/>
                  </a:lnTo>
                  <a:lnTo>
                    <a:pt x="852" y="616"/>
                  </a:lnTo>
                  <a:lnTo>
                    <a:pt x="852" y="613"/>
                  </a:lnTo>
                  <a:lnTo>
                    <a:pt x="855" y="604"/>
                  </a:lnTo>
                  <a:lnTo>
                    <a:pt x="860" y="599"/>
                  </a:lnTo>
                  <a:lnTo>
                    <a:pt x="861" y="592"/>
                  </a:lnTo>
                  <a:lnTo>
                    <a:pt x="864" y="589"/>
                  </a:lnTo>
                  <a:lnTo>
                    <a:pt x="868" y="585"/>
                  </a:lnTo>
                  <a:lnTo>
                    <a:pt x="874" y="581"/>
                  </a:lnTo>
                  <a:lnTo>
                    <a:pt x="878" y="577"/>
                  </a:lnTo>
                  <a:lnTo>
                    <a:pt x="878" y="568"/>
                  </a:lnTo>
                  <a:lnTo>
                    <a:pt x="878" y="564"/>
                  </a:lnTo>
                  <a:lnTo>
                    <a:pt x="878" y="562"/>
                  </a:lnTo>
                  <a:lnTo>
                    <a:pt x="878" y="560"/>
                  </a:lnTo>
                  <a:lnTo>
                    <a:pt x="878" y="558"/>
                  </a:lnTo>
                  <a:lnTo>
                    <a:pt x="891" y="546"/>
                  </a:lnTo>
                  <a:lnTo>
                    <a:pt x="898" y="536"/>
                  </a:lnTo>
                  <a:lnTo>
                    <a:pt x="899" y="521"/>
                  </a:lnTo>
                  <a:lnTo>
                    <a:pt x="899" y="514"/>
                  </a:lnTo>
                  <a:lnTo>
                    <a:pt x="898" y="510"/>
                  </a:lnTo>
                  <a:lnTo>
                    <a:pt x="902" y="505"/>
                  </a:lnTo>
                  <a:lnTo>
                    <a:pt x="905" y="502"/>
                  </a:lnTo>
                  <a:lnTo>
                    <a:pt x="913" y="502"/>
                  </a:lnTo>
                  <a:lnTo>
                    <a:pt x="923" y="502"/>
                  </a:lnTo>
                  <a:lnTo>
                    <a:pt x="923" y="497"/>
                  </a:lnTo>
                  <a:lnTo>
                    <a:pt x="926" y="492"/>
                  </a:lnTo>
                  <a:lnTo>
                    <a:pt x="932" y="488"/>
                  </a:lnTo>
                  <a:lnTo>
                    <a:pt x="935" y="478"/>
                  </a:lnTo>
                  <a:lnTo>
                    <a:pt x="932" y="473"/>
                  </a:lnTo>
                  <a:lnTo>
                    <a:pt x="927" y="472"/>
                  </a:lnTo>
                  <a:lnTo>
                    <a:pt x="922" y="465"/>
                  </a:lnTo>
                  <a:lnTo>
                    <a:pt x="926" y="456"/>
                  </a:lnTo>
                  <a:lnTo>
                    <a:pt x="926" y="455"/>
                  </a:lnTo>
                  <a:lnTo>
                    <a:pt x="923" y="452"/>
                  </a:lnTo>
                  <a:lnTo>
                    <a:pt x="919" y="452"/>
                  </a:lnTo>
                  <a:lnTo>
                    <a:pt x="919" y="448"/>
                  </a:lnTo>
                  <a:lnTo>
                    <a:pt x="919" y="447"/>
                  </a:lnTo>
                  <a:lnTo>
                    <a:pt x="923" y="447"/>
                  </a:lnTo>
                  <a:lnTo>
                    <a:pt x="923" y="442"/>
                  </a:lnTo>
                  <a:lnTo>
                    <a:pt x="930" y="439"/>
                  </a:lnTo>
                  <a:lnTo>
                    <a:pt x="932" y="435"/>
                  </a:lnTo>
                  <a:lnTo>
                    <a:pt x="932" y="431"/>
                  </a:lnTo>
                  <a:lnTo>
                    <a:pt x="936" y="427"/>
                  </a:lnTo>
                  <a:lnTo>
                    <a:pt x="936" y="424"/>
                  </a:lnTo>
                  <a:lnTo>
                    <a:pt x="932" y="420"/>
                  </a:lnTo>
                  <a:lnTo>
                    <a:pt x="927" y="418"/>
                  </a:lnTo>
                  <a:lnTo>
                    <a:pt x="923" y="414"/>
                  </a:lnTo>
                  <a:lnTo>
                    <a:pt x="919" y="414"/>
                  </a:lnTo>
                  <a:lnTo>
                    <a:pt x="918" y="414"/>
                  </a:lnTo>
                  <a:lnTo>
                    <a:pt x="915" y="410"/>
                  </a:lnTo>
                  <a:lnTo>
                    <a:pt x="902" y="406"/>
                  </a:lnTo>
                  <a:lnTo>
                    <a:pt x="899" y="403"/>
                  </a:lnTo>
                  <a:lnTo>
                    <a:pt x="895" y="401"/>
                  </a:lnTo>
                  <a:lnTo>
                    <a:pt x="891" y="389"/>
                  </a:lnTo>
                  <a:lnTo>
                    <a:pt x="891" y="384"/>
                  </a:lnTo>
                  <a:lnTo>
                    <a:pt x="891" y="381"/>
                  </a:lnTo>
                  <a:lnTo>
                    <a:pt x="891" y="377"/>
                  </a:lnTo>
                  <a:lnTo>
                    <a:pt x="882" y="362"/>
                  </a:lnTo>
                  <a:lnTo>
                    <a:pt x="877" y="360"/>
                  </a:lnTo>
                  <a:lnTo>
                    <a:pt x="878" y="356"/>
                  </a:lnTo>
                  <a:lnTo>
                    <a:pt x="878" y="353"/>
                  </a:lnTo>
                  <a:lnTo>
                    <a:pt x="881" y="353"/>
                  </a:lnTo>
                  <a:lnTo>
                    <a:pt x="877" y="352"/>
                  </a:lnTo>
                  <a:lnTo>
                    <a:pt x="877" y="343"/>
                  </a:lnTo>
                  <a:lnTo>
                    <a:pt x="874" y="335"/>
                  </a:lnTo>
                  <a:lnTo>
                    <a:pt x="874" y="331"/>
                  </a:lnTo>
                  <a:lnTo>
                    <a:pt x="885" y="312"/>
                  </a:lnTo>
                  <a:lnTo>
                    <a:pt x="891" y="308"/>
                  </a:lnTo>
                  <a:lnTo>
                    <a:pt x="895" y="299"/>
                  </a:lnTo>
                  <a:lnTo>
                    <a:pt x="899" y="295"/>
                  </a:lnTo>
                  <a:lnTo>
                    <a:pt x="906" y="294"/>
                  </a:lnTo>
                  <a:lnTo>
                    <a:pt x="926" y="287"/>
                  </a:lnTo>
                  <a:lnTo>
                    <a:pt x="932" y="282"/>
                  </a:lnTo>
                  <a:lnTo>
                    <a:pt x="944" y="273"/>
                  </a:lnTo>
                  <a:lnTo>
                    <a:pt x="949" y="270"/>
                  </a:lnTo>
                  <a:lnTo>
                    <a:pt x="956" y="261"/>
                  </a:lnTo>
                  <a:lnTo>
                    <a:pt x="963" y="254"/>
                  </a:lnTo>
                  <a:lnTo>
                    <a:pt x="964" y="254"/>
                  </a:lnTo>
                  <a:lnTo>
                    <a:pt x="971" y="253"/>
                  </a:lnTo>
                  <a:lnTo>
                    <a:pt x="973" y="253"/>
                  </a:lnTo>
                  <a:lnTo>
                    <a:pt x="977" y="249"/>
                  </a:lnTo>
                  <a:lnTo>
                    <a:pt x="985" y="240"/>
                  </a:lnTo>
                  <a:lnTo>
                    <a:pt x="990" y="237"/>
                  </a:lnTo>
                  <a:lnTo>
                    <a:pt x="997" y="236"/>
                  </a:lnTo>
                  <a:lnTo>
                    <a:pt x="1001" y="237"/>
                  </a:lnTo>
                  <a:lnTo>
                    <a:pt x="1002" y="237"/>
                  </a:lnTo>
                  <a:lnTo>
                    <a:pt x="1007" y="240"/>
                  </a:lnTo>
                  <a:lnTo>
                    <a:pt x="1017" y="250"/>
                  </a:lnTo>
                  <a:lnTo>
                    <a:pt x="1018" y="254"/>
                  </a:lnTo>
                  <a:lnTo>
                    <a:pt x="1025" y="266"/>
                  </a:lnTo>
                  <a:lnTo>
                    <a:pt x="1031" y="273"/>
                  </a:lnTo>
                  <a:lnTo>
                    <a:pt x="1038" y="273"/>
                  </a:lnTo>
                  <a:lnTo>
                    <a:pt x="1039" y="273"/>
                  </a:lnTo>
                  <a:lnTo>
                    <a:pt x="1043" y="278"/>
                  </a:lnTo>
                  <a:lnTo>
                    <a:pt x="1048" y="281"/>
                  </a:lnTo>
                  <a:lnTo>
                    <a:pt x="1050" y="281"/>
                  </a:lnTo>
                  <a:lnTo>
                    <a:pt x="1052" y="290"/>
                  </a:lnTo>
                  <a:lnTo>
                    <a:pt x="1055" y="290"/>
                  </a:lnTo>
                  <a:lnTo>
                    <a:pt x="1056" y="290"/>
                  </a:lnTo>
                  <a:lnTo>
                    <a:pt x="1059" y="285"/>
                  </a:lnTo>
                  <a:lnTo>
                    <a:pt x="1067" y="285"/>
                  </a:lnTo>
                  <a:lnTo>
                    <a:pt x="1072" y="282"/>
                  </a:lnTo>
                  <a:lnTo>
                    <a:pt x="1075" y="282"/>
                  </a:lnTo>
                  <a:lnTo>
                    <a:pt x="1079" y="282"/>
                  </a:lnTo>
                  <a:lnTo>
                    <a:pt x="1080" y="287"/>
                  </a:lnTo>
                  <a:lnTo>
                    <a:pt x="1083" y="290"/>
                  </a:lnTo>
                  <a:lnTo>
                    <a:pt x="1089" y="285"/>
                  </a:lnTo>
                  <a:lnTo>
                    <a:pt x="1093" y="274"/>
                  </a:lnTo>
                  <a:lnTo>
                    <a:pt x="1097" y="274"/>
                  </a:lnTo>
                  <a:lnTo>
                    <a:pt x="1101" y="278"/>
                  </a:lnTo>
                  <a:lnTo>
                    <a:pt x="1101" y="274"/>
                  </a:lnTo>
                  <a:lnTo>
                    <a:pt x="1104" y="274"/>
                  </a:lnTo>
                  <a:lnTo>
                    <a:pt x="1106" y="273"/>
                  </a:lnTo>
                  <a:lnTo>
                    <a:pt x="1108" y="274"/>
                  </a:lnTo>
                  <a:lnTo>
                    <a:pt x="1110" y="274"/>
                  </a:lnTo>
                  <a:lnTo>
                    <a:pt x="1110" y="277"/>
                  </a:lnTo>
                  <a:lnTo>
                    <a:pt x="1113" y="277"/>
                  </a:lnTo>
                  <a:lnTo>
                    <a:pt x="1117" y="278"/>
                  </a:lnTo>
                  <a:lnTo>
                    <a:pt x="1117" y="281"/>
                  </a:lnTo>
                  <a:lnTo>
                    <a:pt x="1118" y="281"/>
                  </a:lnTo>
                  <a:lnTo>
                    <a:pt x="1123" y="281"/>
                  </a:lnTo>
                  <a:lnTo>
                    <a:pt x="1125" y="281"/>
                  </a:lnTo>
                  <a:lnTo>
                    <a:pt x="1125" y="287"/>
                  </a:lnTo>
                  <a:lnTo>
                    <a:pt x="1138" y="285"/>
                  </a:lnTo>
                  <a:lnTo>
                    <a:pt x="1141" y="285"/>
                  </a:lnTo>
                  <a:lnTo>
                    <a:pt x="1147" y="282"/>
                  </a:lnTo>
                  <a:lnTo>
                    <a:pt x="1151" y="285"/>
                  </a:lnTo>
                  <a:lnTo>
                    <a:pt x="1155" y="290"/>
                  </a:lnTo>
                  <a:lnTo>
                    <a:pt x="1155" y="291"/>
                  </a:lnTo>
                  <a:lnTo>
                    <a:pt x="1158" y="294"/>
                  </a:lnTo>
                  <a:lnTo>
                    <a:pt x="1155" y="299"/>
                  </a:lnTo>
                  <a:lnTo>
                    <a:pt x="1155" y="304"/>
                  </a:lnTo>
                  <a:lnTo>
                    <a:pt x="1158" y="312"/>
                  </a:lnTo>
                  <a:lnTo>
                    <a:pt x="1159" y="318"/>
                  </a:lnTo>
                  <a:lnTo>
                    <a:pt x="1159" y="319"/>
                  </a:lnTo>
                  <a:lnTo>
                    <a:pt x="1166" y="323"/>
                  </a:lnTo>
                  <a:lnTo>
                    <a:pt x="1172" y="323"/>
                  </a:lnTo>
                  <a:lnTo>
                    <a:pt x="1176" y="326"/>
                  </a:lnTo>
                  <a:lnTo>
                    <a:pt x="1183" y="335"/>
                  </a:lnTo>
                  <a:lnTo>
                    <a:pt x="1186" y="335"/>
                  </a:lnTo>
                  <a:lnTo>
                    <a:pt x="1188" y="335"/>
                  </a:lnTo>
                  <a:lnTo>
                    <a:pt x="1192" y="331"/>
                  </a:lnTo>
                  <a:lnTo>
                    <a:pt x="1195" y="331"/>
                  </a:lnTo>
                  <a:lnTo>
                    <a:pt x="1196" y="335"/>
                  </a:lnTo>
                  <a:lnTo>
                    <a:pt x="1196" y="340"/>
                  </a:lnTo>
                  <a:lnTo>
                    <a:pt x="1200" y="348"/>
                  </a:lnTo>
                  <a:lnTo>
                    <a:pt x="1200" y="353"/>
                  </a:lnTo>
                  <a:lnTo>
                    <a:pt x="1205" y="353"/>
                  </a:lnTo>
                  <a:lnTo>
                    <a:pt x="1217" y="352"/>
                  </a:lnTo>
                  <a:lnTo>
                    <a:pt x="1220" y="349"/>
                  </a:lnTo>
                  <a:lnTo>
                    <a:pt x="1220" y="343"/>
                  </a:lnTo>
                  <a:lnTo>
                    <a:pt x="1224" y="340"/>
                  </a:lnTo>
                  <a:lnTo>
                    <a:pt x="1229" y="336"/>
                  </a:lnTo>
                  <a:lnTo>
                    <a:pt x="1233" y="332"/>
                  </a:lnTo>
                  <a:lnTo>
                    <a:pt x="1233" y="326"/>
                  </a:lnTo>
                  <a:lnTo>
                    <a:pt x="1233" y="323"/>
                  </a:lnTo>
                  <a:lnTo>
                    <a:pt x="1234" y="326"/>
                  </a:lnTo>
                  <a:lnTo>
                    <a:pt x="1241" y="328"/>
                  </a:lnTo>
                  <a:lnTo>
                    <a:pt x="1241" y="331"/>
                  </a:lnTo>
                  <a:lnTo>
                    <a:pt x="1246" y="331"/>
                  </a:lnTo>
                  <a:lnTo>
                    <a:pt x="1253" y="328"/>
                  </a:lnTo>
                  <a:lnTo>
                    <a:pt x="1257" y="328"/>
                  </a:lnTo>
                  <a:lnTo>
                    <a:pt x="1261" y="326"/>
                  </a:lnTo>
                  <a:lnTo>
                    <a:pt x="1263" y="328"/>
                  </a:lnTo>
                  <a:lnTo>
                    <a:pt x="1270" y="319"/>
                  </a:lnTo>
                  <a:lnTo>
                    <a:pt x="1271" y="315"/>
                  </a:lnTo>
                  <a:lnTo>
                    <a:pt x="1274" y="312"/>
                  </a:lnTo>
                  <a:lnTo>
                    <a:pt x="1280" y="315"/>
                  </a:lnTo>
                  <a:lnTo>
                    <a:pt x="1287" y="312"/>
                  </a:lnTo>
                  <a:lnTo>
                    <a:pt x="1295" y="315"/>
                  </a:lnTo>
                  <a:lnTo>
                    <a:pt x="1304" y="312"/>
                  </a:lnTo>
                  <a:lnTo>
                    <a:pt x="1307" y="308"/>
                  </a:lnTo>
                  <a:lnTo>
                    <a:pt x="1304" y="304"/>
                  </a:lnTo>
                  <a:lnTo>
                    <a:pt x="1307" y="302"/>
                  </a:lnTo>
                  <a:lnTo>
                    <a:pt x="1311" y="299"/>
                  </a:lnTo>
                  <a:lnTo>
                    <a:pt x="1316" y="302"/>
                  </a:lnTo>
                  <a:lnTo>
                    <a:pt x="1319" y="299"/>
                  </a:lnTo>
                  <a:lnTo>
                    <a:pt x="1323" y="298"/>
                  </a:lnTo>
                  <a:lnTo>
                    <a:pt x="1325" y="295"/>
                  </a:lnTo>
                  <a:lnTo>
                    <a:pt x="1325" y="287"/>
                  </a:lnTo>
                  <a:lnTo>
                    <a:pt x="1328" y="285"/>
                  </a:lnTo>
                  <a:lnTo>
                    <a:pt x="1333" y="281"/>
                  </a:lnTo>
                  <a:lnTo>
                    <a:pt x="1342" y="277"/>
                  </a:lnTo>
                  <a:lnTo>
                    <a:pt x="1345" y="274"/>
                  </a:lnTo>
                  <a:lnTo>
                    <a:pt x="1346" y="274"/>
                  </a:lnTo>
                  <a:lnTo>
                    <a:pt x="1346" y="266"/>
                  </a:lnTo>
                  <a:lnTo>
                    <a:pt x="1357" y="260"/>
                  </a:lnTo>
                  <a:lnTo>
                    <a:pt x="1360" y="254"/>
                  </a:lnTo>
                  <a:lnTo>
                    <a:pt x="1362" y="254"/>
                  </a:lnTo>
                  <a:lnTo>
                    <a:pt x="1369" y="253"/>
                  </a:lnTo>
                  <a:lnTo>
                    <a:pt x="1374" y="253"/>
                  </a:lnTo>
                  <a:lnTo>
                    <a:pt x="1377" y="250"/>
                  </a:lnTo>
                  <a:lnTo>
                    <a:pt x="1383" y="246"/>
                  </a:lnTo>
                  <a:lnTo>
                    <a:pt x="1387" y="244"/>
                  </a:lnTo>
                  <a:lnTo>
                    <a:pt x="1390" y="244"/>
                  </a:lnTo>
                  <a:lnTo>
                    <a:pt x="1394" y="246"/>
                  </a:lnTo>
                  <a:lnTo>
                    <a:pt x="1398" y="246"/>
                  </a:lnTo>
                  <a:lnTo>
                    <a:pt x="1403" y="244"/>
                  </a:lnTo>
                  <a:lnTo>
                    <a:pt x="1415" y="244"/>
                  </a:lnTo>
                  <a:lnTo>
                    <a:pt x="1422" y="244"/>
                  </a:lnTo>
                  <a:lnTo>
                    <a:pt x="1428" y="241"/>
                  </a:lnTo>
                  <a:lnTo>
                    <a:pt x="1439" y="236"/>
                  </a:lnTo>
                  <a:lnTo>
                    <a:pt x="1444" y="236"/>
                  </a:lnTo>
                  <a:lnTo>
                    <a:pt x="1448" y="236"/>
                  </a:lnTo>
                  <a:lnTo>
                    <a:pt x="1452" y="233"/>
                  </a:lnTo>
                  <a:lnTo>
                    <a:pt x="1461" y="237"/>
                  </a:lnTo>
                  <a:lnTo>
                    <a:pt x="1469" y="232"/>
                  </a:lnTo>
                  <a:lnTo>
                    <a:pt x="1473" y="237"/>
                  </a:lnTo>
                  <a:lnTo>
                    <a:pt x="1476" y="237"/>
                  </a:lnTo>
                  <a:lnTo>
                    <a:pt x="1480" y="237"/>
                  </a:lnTo>
                  <a:lnTo>
                    <a:pt x="1485" y="241"/>
                  </a:lnTo>
                  <a:lnTo>
                    <a:pt x="1486" y="241"/>
                  </a:lnTo>
                  <a:lnTo>
                    <a:pt x="1489" y="240"/>
                  </a:lnTo>
                  <a:lnTo>
                    <a:pt x="1490" y="236"/>
                  </a:lnTo>
                  <a:lnTo>
                    <a:pt x="1497" y="233"/>
                  </a:lnTo>
                  <a:lnTo>
                    <a:pt x="1502" y="229"/>
                  </a:lnTo>
                  <a:lnTo>
                    <a:pt x="1503" y="229"/>
                  </a:lnTo>
                  <a:lnTo>
                    <a:pt x="1507" y="232"/>
                  </a:lnTo>
                  <a:lnTo>
                    <a:pt x="1512" y="232"/>
                  </a:lnTo>
                  <a:lnTo>
                    <a:pt x="1516" y="212"/>
                  </a:lnTo>
                  <a:lnTo>
                    <a:pt x="1523" y="206"/>
                  </a:lnTo>
                  <a:lnTo>
                    <a:pt x="1523" y="199"/>
                  </a:lnTo>
                  <a:lnTo>
                    <a:pt x="1530" y="192"/>
                  </a:lnTo>
                  <a:lnTo>
                    <a:pt x="1531" y="192"/>
                  </a:lnTo>
                  <a:lnTo>
                    <a:pt x="1536" y="188"/>
                  </a:lnTo>
                  <a:lnTo>
                    <a:pt x="1544" y="182"/>
                  </a:lnTo>
                  <a:lnTo>
                    <a:pt x="1544" y="174"/>
                  </a:lnTo>
                  <a:lnTo>
                    <a:pt x="1544" y="167"/>
                  </a:lnTo>
                  <a:lnTo>
                    <a:pt x="1547" y="158"/>
                  </a:lnTo>
                  <a:lnTo>
                    <a:pt x="1547" y="157"/>
                  </a:lnTo>
                  <a:lnTo>
                    <a:pt x="1561" y="157"/>
                  </a:lnTo>
                  <a:lnTo>
                    <a:pt x="1564" y="152"/>
                  </a:lnTo>
                  <a:lnTo>
                    <a:pt x="1564" y="148"/>
                  </a:lnTo>
                  <a:lnTo>
                    <a:pt x="1577" y="145"/>
                  </a:lnTo>
                  <a:lnTo>
                    <a:pt x="1578" y="145"/>
                  </a:lnTo>
                  <a:lnTo>
                    <a:pt x="1578" y="141"/>
                  </a:lnTo>
                  <a:lnTo>
                    <a:pt x="1584" y="141"/>
                  </a:lnTo>
                  <a:lnTo>
                    <a:pt x="1585" y="137"/>
                  </a:lnTo>
                  <a:lnTo>
                    <a:pt x="1588" y="137"/>
                  </a:lnTo>
                  <a:lnTo>
                    <a:pt x="1589" y="137"/>
                  </a:lnTo>
                  <a:lnTo>
                    <a:pt x="1592" y="137"/>
                  </a:lnTo>
                  <a:lnTo>
                    <a:pt x="1596" y="137"/>
                  </a:lnTo>
                  <a:lnTo>
                    <a:pt x="1598" y="141"/>
                  </a:lnTo>
                  <a:lnTo>
                    <a:pt x="1605" y="138"/>
                  </a:lnTo>
                  <a:lnTo>
                    <a:pt x="1605" y="130"/>
                  </a:lnTo>
                  <a:lnTo>
                    <a:pt x="1609" y="128"/>
                  </a:lnTo>
                  <a:lnTo>
                    <a:pt x="1611" y="120"/>
                  </a:lnTo>
                  <a:lnTo>
                    <a:pt x="1613" y="120"/>
                  </a:lnTo>
                  <a:lnTo>
                    <a:pt x="1615" y="116"/>
                  </a:lnTo>
                  <a:lnTo>
                    <a:pt x="1615" y="111"/>
                  </a:lnTo>
                  <a:lnTo>
                    <a:pt x="1618" y="109"/>
                  </a:lnTo>
                  <a:lnTo>
                    <a:pt x="1618" y="107"/>
                  </a:lnTo>
                  <a:lnTo>
                    <a:pt x="1619" y="107"/>
                  </a:lnTo>
                  <a:lnTo>
                    <a:pt x="1622" y="100"/>
                  </a:lnTo>
                  <a:lnTo>
                    <a:pt x="1626" y="100"/>
                  </a:lnTo>
                  <a:lnTo>
                    <a:pt x="1630" y="96"/>
                  </a:lnTo>
                  <a:lnTo>
                    <a:pt x="1639" y="84"/>
                  </a:lnTo>
                  <a:lnTo>
                    <a:pt x="1642" y="87"/>
                  </a:lnTo>
                  <a:lnTo>
                    <a:pt x="1646" y="76"/>
                  </a:lnTo>
                  <a:lnTo>
                    <a:pt x="1650" y="68"/>
                  </a:lnTo>
                  <a:lnTo>
                    <a:pt x="1652" y="62"/>
                  </a:lnTo>
                  <a:lnTo>
                    <a:pt x="1656" y="58"/>
                  </a:lnTo>
                  <a:lnTo>
                    <a:pt x="1656" y="55"/>
                  </a:lnTo>
                  <a:lnTo>
                    <a:pt x="1660" y="55"/>
                  </a:lnTo>
                  <a:lnTo>
                    <a:pt x="1663" y="55"/>
                  </a:lnTo>
                  <a:lnTo>
                    <a:pt x="1671" y="62"/>
                  </a:lnTo>
                  <a:lnTo>
                    <a:pt x="1677" y="62"/>
                  </a:lnTo>
                  <a:lnTo>
                    <a:pt x="1684" y="66"/>
                  </a:lnTo>
                  <a:lnTo>
                    <a:pt x="1686" y="66"/>
                  </a:lnTo>
                  <a:lnTo>
                    <a:pt x="1690" y="63"/>
                  </a:lnTo>
                  <a:lnTo>
                    <a:pt x="1695" y="59"/>
                  </a:lnTo>
                  <a:lnTo>
                    <a:pt x="1701" y="59"/>
                  </a:lnTo>
                  <a:lnTo>
                    <a:pt x="1701" y="58"/>
                  </a:lnTo>
                  <a:lnTo>
                    <a:pt x="1704" y="55"/>
                  </a:lnTo>
                  <a:lnTo>
                    <a:pt x="1705" y="55"/>
                  </a:lnTo>
                  <a:lnTo>
                    <a:pt x="1712" y="58"/>
                  </a:lnTo>
                  <a:lnTo>
                    <a:pt x="1714" y="55"/>
                  </a:lnTo>
                  <a:lnTo>
                    <a:pt x="1717" y="58"/>
                  </a:lnTo>
                  <a:lnTo>
                    <a:pt x="1718" y="55"/>
                  </a:lnTo>
                  <a:lnTo>
                    <a:pt x="1721" y="58"/>
                  </a:lnTo>
                  <a:lnTo>
                    <a:pt x="1722" y="55"/>
                  </a:lnTo>
                  <a:lnTo>
                    <a:pt x="1725" y="58"/>
                  </a:lnTo>
                  <a:lnTo>
                    <a:pt x="1739" y="55"/>
                  </a:lnTo>
                  <a:lnTo>
                    <a:pt x="1738" y="59"/>
                  </a:lnTo>
                  <a:lnTo>
                    <a:pt x="1738" y="62"/>
                  </a:lnTo>
                  <a:lnTo>
                    <a:pt x="1735" y="63"/>
                  </a:lnTo>
                  <a:lnTo>
                    <a:pt x="1735" y="66"/>
                  </a:lnTo>
                  <a:lnTo>
                    <a:pt x="1738" y="70"/>
                  </a:lnTo>
                  <a:lnTo>
                    <a:pt x="1739" y="72"/>
                  </a:lnTo>
                  <a:lnTo>
                    <a:pt x="1739" y="75"/>
                  </a:lnTo>
                  <a:lnTo>
                    <a:pt x="1742" y="76"/>
                  </a:lnTo>
                  <a:lnTo>
                    <a:pt x="1744" y="80"/>
                  </a:lnTo>
                  <a:lnTo>
                    <a:pt x="1751" y="80"/>
                  </a:lnTo>
                  <a:lnTo>
                    <a:pt x="1751" y="83"/>
                  </a:lnTo>
                  <a:lnTo>
                    <a:pt x="1753" y="80"/>
                  </a:lnTo>
                  <a:lnTo>
                    <a:pt x="1755" y="80"/>
                  </a:lnTo>
                  <a:lnTo>
                    <a:pt x="1759" y="80"/>
                  </a:lnTo>
                  <a:lnTo>
                    <a:pt x="1763" y="80"/>
                  </a:lnTo>
                  <a:lnTo>
                    <a:pt x="1766" y="80"/>
                  </a:lnTo>
                  <a:lnTo>
                    <a:pt x="1768" y="90"/>
                  </a:lnTo>
                  <a:lnTo>
                    <a:pt x="1766" y="99"/>
                  </a:lnTo>
                  <a:lnTo>
                    <a:pt x="1770" y="100"/>
                  </a:lnTo>
                  <a:lnTo>
                    <a:pt x="1776" y="96"/>
                  </a:lnTo>
                  <a:lnTo>
                    <a:pt x="1779" y="96"/>
                  </a:lnTo>
                  <a:lnTo>
                    <a:pt x="1783" y="94"/>
                  </a:lnTo>
                  <a:lnTo>
                    <a:pt x="1789" y="96"/>
                  </a:lnTo>
                  <a:lnTo>
                    <a:pt x="1789" y="100"/>
                  </a:lnTo>
                  <a:lnTo>
                    <a:pt x="1793" y="100"/>
                  </a:lnTo>
                  <a:lnTo>
                    <a:pt x="1802" y="99"/>
                  </a:lnTo>
                  <a:lnTo>
                    <a:pt x="1802" y="103"/>
                  </a:lnTo>
                  <a:lnTo>
                    <a:pt x="1806" y="107"/>
                  </a:lnTo>
                  <a:lnTo>
                    <a:pt x="1809" y="107"/>
                  </a:lnTo>
                  <a:lnTo>
                    <a:pt x="1809" y="109"/>
                  </a:lnTo>
                  <a:lnTo>
                    <a:pt x="1809" y="116"/>
                  </a:lnTo>
                  <a:lnTo>
                    <a:pt x="1813" y="120"/>
                  </a:lnTo>
                  <a:lnTo>
                    <a:pt x="1813" y="124"/>
                  </a:lnTo>
                  <a:lnTo>
                    <a:pt x="1820" y="125"/>
                  </a:lnTo>
                  <a:lnTo>
                    <a:pt x="1820" y="134"/>
                  </a:lnTo>
                  <a:lnTo>
                    <a:pt x="1824" y="134"/>
                  </a:lnTo>
                  <a:lnTo>
                    <a:pt x="1824" y="145"/>
                  </a:lnTo>
                  <a:lnTo>
                    <a:pt x="1826" y="150"/>
                  </a:lnTo>
                  <a:lnTo>
                    <a:pt x="1828" y="154"/>
                  </a:lnTo>
                  <a:lnTo>
                    <a:pt x="1830" y="158"/>
                  </a:lnTo>
                  <a:lnTo>
                    <a:pt x="1830" y="161"/>
                  </a:lnTo>
                  <a:lnTo>
                    <a:pt x="1830" y="162"/>
                  </a:lnTo>
                  <a:lnTo>
                    <a:pt x="1833" y="165"/>
                  </a:lnTo>
                  <a:lnTo>
                    <a:pt x="1833" y="171"/>
                  </a:lnTo>
                  <a:lnTo>
                    <a:pt x="1834" y="174"/>
                  </a:lnTo>
                  <a:lnTo>
                    <a:pt x="1833" y="178"/>
                  </a:lnTo>
                  <a:lnTo>
                    <a:pt x="1837" y="179"/>
                  </a:lnTo>
                  <a:lnTo>
                    <a:pt x="1838" y="183"/>
                  </a:lnTo>
                  <a:lnTo>
                    <a:pt x="1843" y="183"/>
                  </a:lnTo>
                  <a:lnTo>
                    <a:pt x="1843" y="186"/>
                  </a:lnTo>
                  <a:lnTo>
                    <a:pt x="1847" y="183"/>
                  </a:lnTo>
                  <a:lnTo>
                    <a:pt x="1851" y="186"/>
                  </a:lnTo>
                  <a:lnTo>
                    <a:pt x="1854" y="186"/>
                  </a:lnTo>
                  <a:lnTo>
                    <a:pt x="1854" y="191"/>
                  </a:lnTo>
                  <a:lnTo>
                    <a:pt x="1855" y="191"/>
                  </a:lnTo>
                  <a:lnTo>
                    <a:pt x="1860" y="192"/>
                  </a:lnTo>
                  <a:lnTo>
                    <a:pt x="1867" y="196"/>
                  </a:lnTo>
                  <a:lnTo>
                    <a:pt x="1869" y="196"/>
                  </a:lnTo>
                  <a:lnTo>
                    <a:pt x="1875" y="196"/>
                  </a:lnTo>
                  <a:lnTo>
                    <a:pt x="1878" y="202"/>
                  </a:lnTo>
                  <a:lnTo>
                    <a:pt x="1882" y="203"/>
                  </a:lnTo>
                  <a:lnTo>
                    <a:pt x="1879" y="208"/>
                  </a:lnTo>
                  <a:lnTo>
                    <a:pt x="1879" y="212"/>
                  </a:lnTo>
                  <a:lnTo>
                    <a:pt x="1879" y="215"/>
                  </a:lnTo>
                  <a:lnTo>
                    <a:pt x="1878" y="219"/>
                  </a:lnTo>
                  <a:lnTo>
                    <a:pt x="1878" y="220"/>
                  </a:lnTo>
                  <a:lnTo>
                    <a:pt x="1874" y="227"/>
                  </a:lnTo>
                  <a:lnTo>
                    <a:pt x="1875" y="232"/>
                  </a:lnTo>
                  <a:lnTo>
                    <a:pt x="1875" y="236"/>
                  </a:lnTo>
                  <a:lnTo>
                    <a:pt x="1878" y="236"/>
                  </a:lnTo>
                  <a:lnTo>
                    <a:pt x="1878" y="240"/>
                  </a:lnTo>
                  <a:lnTo>
                    <a:pt x="1875" y="241"/>
                  </a:lnTo>
                  <a:lnTo>
                    <a:pt x="1869" y="244"/>
                  </a:lnTo>
                  <a:lnTo>
                    <a:pt x="1869" y="246"/>
                  </a:lnTo>
                  <a:lnTo>
                    <a:pt x="1869" y="249"/>
                  </a:lnTo>
                  <a:lnTo>
                    <a:pt x="1865" y="250"/>
                  </a:lnTo>
                  <a:lnTo>
                    <a:pt x="1858" y="249"/>
                  </a:lnTo>
                  <a:lnTo>
                    <a:pt x="1858" y="250"/>
                  </a:lnTo>
                  <a:lnTo>
                    <a:pt x="1855" y="250"/>
                  </a:lnTo>
                  <a:lnTo>
                    <a:pt x="1854" y="253"/>
                  </a:lnTo>
                  <a:lnTo>
                    <a:pt x="1860" y="261"/>
                  </a:lnTo>
                  <a:lnTo>
                    <a:pt x="1858" y="264"/>
                  </a:lnTo>
                  <a:lnTo>
                    <a:pt x="1860" y="268"/>
                  </a:lnTo>
                  <a:lnTo>
                    <a:pt x="1855" y="273"/>
                  </a:lnTo>
                  <a:lnTo>
                    <a:pt x="1858" y="277"/>
                  </a:lnTo>
                  <a:lnTo>
                    <a:pt x="1858" y="281"/>
                  </a:lnTo>
                  <a:lnTo>
                    <a:pt x="1858" y="282"/>
                  </a:lnTo>
                  <a:lnTo>
                    <a:pt x="1855" y="282"/>
                  </a:lnTo>
                  <a:lnTo>
                    <a:pt x="1851" y="285"/>
                  </a:lnTo>
                  <a:lnTo>
                    <a:pt x="1851" y="291"/>
                  </a:lnTo>
                  <a:lnTo>
                    <a:pt x="1850" y="295"/>
                  </a:lnTo>
                  <a:lnTo>
                    <a:pt x="1847" y="299"/>
                  </a:lnTo>
                  <a:lnTo>
                    <a:pt x="1855" y="295"/>
                  </a:lnTo>
                  <a:lnTo>
                    <a:pt x="1865" y="295"/>
                  </a:lnTo>
                  <a:lnTo>
                    <a:pt x="1867" y="298"/>
                  </a:lnTo>
                  <a:lnTo>
                    <a:pt x="1878" y="304"/>
                  </a:lnTo>
                  <a:lnTo>
                    <a:pt x="1886" y="307"/>
                  </a:lnTo>
                  <a:lnTo>
                    <a:pt x="1895" y="308"/>
                  </a:lnTo>
                  <a:lnTo>
                    <a:pt x="1905" y="304"/>
                  </a:lnTo>
                  <a:lnTo>
                    <a:pt x="1909" y="304"/>
                  </a:lnTo>
                  <a:lnTo>
                    <a:pt x="1912" y="304"/>
                  </a:lnTo>
                  <a:lnTo>
                    <a:pt x="1913" y="302"/>
                  </a:lnTo>
                  <a:lnTo>
                    <a:pt x="1918" y="298"/>
                  </a:lnTo>
                  <a:lnTo>
                    <a:pt x="1920" y="298"/>
                  </a:lnTo>
                  <a:lnTo>
                    <a:pt x="1923" y="290"/>
                  </a:lnTo>
                  <a:lnTo>
                    <a:pt x="1925" y="287"/>
                  </a:lnTo>
                  <a:lnTo>
                    <a:pt x="1932" y="285"/>
                  </a:lnTo>
                  <a:lnTo>
                    <a:pt x="1933" y="285"/>
                  </a:lnTo>
                  <a:lnTo>
                    <a:pt x="1936" y="285"/>
                  </a:lnTo>
                  <a:lnTo>
                    <a:pt x="1942" y="287"/>
                  </a:lnTo>
                  <a:lnTo>
                    <a:pt x="1944" y="290"/>
                  </a:lnTo>
                  <a:lnTo>
                    <a:pt x="1949" y="282"/>
                  </a:lnTo>
                  <a:lnTo>
                    <a:pt x="1954" y="270"/>
                  </a:lnTo>
                  <a:lnTo>
                    <a:pt x="1959" y="266"/>
                  </a:lnTo>
                  <a:lnTo>
                    <a:pt x="1963" y="266"/>
                  </a:lnTo>
                  <a:lnTo>
                    <a:pt x="1970" y="273"/>
                  </a:lnTo>
                  <a:lnTo>
                    <a:pt x="1976" y="274"/>
                  </a:lnTo>
                  <a:lnTo>
                    <a:pt x="1978" y="274"/>
                  </a:lnTo>
                  <a:lnTo>
                    <a:pt x="1987" y="266"/>
                  </a:lnTo>
                  <a:lnTo>
                    <a:pt x="1987" y="260"/>
                  </a:lnTo>
                  <a:lnTo>
                    <a:pt x="1987" y="257"/>
                  </a:lnTo>
                  <a:lnTo>
                    <a:pt x="1991" y="244"/>
                  </a:lnTo>
                  <a:lnTo>
                    <a:pt x="1995" y="240"/>
                  </a:lnTo>
                  <a:lnTo>
                    <a:pt x="2000" y="216"/>
                  </a:lnTo>
                  <a:lnTo>
                    <a:pt x="2002" y="210"/>
                  </a:lnTo>
                  <a:lnTo>
                    <a:pt x="2000" y="202"/>
                  </a:lnTo>
                  <a:lnTo>
                    <a:pt x="2002" y="191"/>
                  </a:lnTo>
                  <a:lnTo>
                    <a:pt x="2007" y="178"/>
                  </a:lnTo>
                  <a:lnTo>
                    <a:pt x="2012" y="171"/>
                  </a:lnTo>
                  <a:lnTo>
                    <a:pt x="2015" y="169"/>
                  </a:lnTo>
                  <a:lnTo>
                    <a:pt x="2019" y="169"/>
                  </a:lnTo>
                  <a:lnTo>
                    <a:pt x="2021" y="169"/>
                  </a:lnTo>
                  <a:lnTo>
                    <a:pt x="2024" y="171"/>
                  </a:lnTo>
                  <a:lnTo>
                    <a:pt x="2025" y="171"/>
                  </a:lnTo>
                  <a:lnTo>
                    <a:pt x="2032" y="178"/>
                  </a:lnTo>
                  <a:lnTo>
                    <a:pt x="2039" y="182"/>
                  </a:lnTo>
                  <a:lnTo>
                    <a:pt x="2041" y="186"/>
                  </a:lnTo>
                  <a:lnTo>
                    <a:pt x="2045" y="186"/>
                  </a:lnTo>
                  <a:lnTo>
                    <a:pt x="2052" y="186"/>
                  </a:lnTo>
                  <a:lnTo>
                    <a:pt x="2065" y="179"/>
                  </a:lnTo>
                  <a:lnTo>
                    <a:pt x="2069" y="175"/>
                  </a:lnTo>
                  <a:lnTo>
                    <a:pt x="2073" y="171"/>
                  </a:lnTo>
                  <a:lnTo>
                    <a:pt x="2082" y="171"/>
                  </a:lnTo>
                  <a:lnTo>
                    <a:pt x="2092" y="171"/>
                  </a:lnTo>
                  <a:lnTo>
                    <a:pt x="2094" y="171"/>
                  </a:lnTo>
                  <a:lnTo>
                    <a:pt x="2099" y="169"/>
                  </a:lnTo>
                  <a:lnTo>
                    <a:pt x="2106" y="167"/>
                  </a:lnTo>
                  <a:lnTo>
                    <a:pt x="2118" y="152"/>
                  </a:lnTo>
                  <a:lnTo>
                    <a:pt x="2120" y="150"/>
                  </a:lnTo>
                  <a:lnTo>
                    <a:pt x="2123" y="144"/>
                  </a:lnTo>
                  <a:lnTo>
                    <a:pt x="2127" y="141"/>
                  </a:lnTo>
                  <a:lnTo>
                    <a:pt x="2133" y="128"/>
                  </a:lnTo>
                  <a:lnTo>
                    <a:pt x="2131" y="120"/>
                  </a:lnTo>
                  <a:lnTo>
                    <a:pt x="2124" y="107"/>
                  </a:lnTo>
                  <a:lnTo>
                    <a:pt x="2124" y="104"/>
                  </a:lnTo>
                  <a:lnTo>
                    <a:pt x="2124" y="103"/>
                  </a:lnTo>
                  <a:lnTo>
                    <a:pt x="2124" y="99"/>
                  </a:lnTo>
                  <a:lnTo>
                    <a:pt x="2127" y="96"/>
                  </a:lnTo>
                  <a:lnTo>
                    <a:pt x="2133" y="94"/>
                  </a:lnTo>
                  <a:lnTo>
                    <a:pt x="2151" y="90"/>
                  </a:lnTo>
                  <a:lnTo>
                    <a:pt x="2155" y="92"/>
                  </a:lnTo>
                  <a:lnTo>
                    <a:pt x="2159" y="92"/>
                  </a:lnTo>
                  <a:lnTo>
                    <a:pt x="2172" y="83"/>
                  </a:lnTo>
                  <a:lnTo>
                    <a:pt x="2186" y="84"/>
                  </a:lnTo>
                  <a:lnTo>
                    <a:pt x="2191" y="84"/>
                  </a:lnTo>
                  <a:lnTo>
                    <a:pt x="2193" y="83"/>
                  </a:lnTo>
                  <a:lnTo>
                    <a:pt x="2195" y="80"/>
                  </a:lnTo>
                  <a:lnTo>
                    <a:pt x="2198" y="79"/>
                  </a:lnTo>
                  <a:lnTo>
                    <a:pt x="2195" y="72"/>
                  </a:lnTo>
                  <a:lnTo>
                    <a:pt x="2195" y="68"/>
                  </a:lnTo>
                  <a:lnTo>
                    <a:pt x="2195" y="66"/>
                  </a:lnTo>
                  <a:lnTo>
                    <a:pt x="2193" y="55"/>
                  </a:lnTo>
                  <a:lnTo>
                    <a:pt x="2189" y="46"/>
                  </a:lnTo>
                  <a:lnTo>
                    <a:pt x="2191" y="41"/>
                  </a:lnTo>
                  <a:lnTo>
                    <a:pt x="2199" y="41"/>
                  </a:lnTo>
                  <a:lnTo>
                    <a:pt x="2203" y="41"/>
                  </a:lnTo>
                  <a:lnTo>
                    <a:pt x="2210" y="38"/>
                  </a:lnTo>
                  <a:lnTo>
                    <a:pt x="2217" y="38"/>
                  </a:lnTo>
                  <a:lnTo>
                    <a:pt x="2230" y="34"/>
                  </a:lnTo>
                  <a:lnTo>
                    <a:pt x="2230" y="32"/>
                  </a:lnTo>
                  <a:lnTo>
                    <a:pt x="2232" y="29"/>
                  </a:lnTo>
                  <a:lnTo>
                    <a:pt x="2234" y="27"/>
                  </a:lnTo>
                  <a:lnTo>
                    <a:pt x="2243" y="25"/>
                  </a:lnTo>
                  <a:lnTo>
                    <a:pt x="2244" y="22"/>
                  </a:lnTo>
                  <a:lnTo>
                    <a:pt x="2257" y="18"/>
                  </a:lnTo>
                  <a:lnTo>
                    <a:pt x="2264" y="14"/>
                  </a:lnTo>
                  <a:lnTo>
                    <a:pt x="2264" y="10"/>
                  </a:lnTo>
                  <a:lnTo>
                    <a:pt x="2267" y="8"/>
                  </a:lnTo>
                  <a:lnTo>
                    <a:pt x="2271" y="8"/>
                  </a:lnTo>
                  <a:lnTo>
                    <a:pt x="2275" y="8"/>
                  </a:lnTo>
                  <a:lnTo>
                    <a:pt x="2277" y="1"/>
                  </a:lnTo>
                  <a:lnTo>
                    <a:pt x="2280" y="1"/>
                  </a:lnTo>
                  <a:lnTo>
                    <a:pt x="2288" y="0"/>
                  </a:lnTo>
                  <a:lnTo>
                    <a:pt x="2290" y="0"/>
                  </a:lnTo>
                  <a:lnTo>
                    <a:pt x="2292" y="0"/>
                  </a:lnTo>
                  <a:lnTo>
                    <a:pt x="2294" y="1"/>
                  </a:lnTo>
                  <a:lnTo>
                    <a:pt x="2297" y="4"/>
                  </a:lnTo>
                  <a:lnTo>
                    <a:pt x="2301" y="8"/>
                  </a:lnTo>
                  <a:lnTo>
                    <a:pt x="2305" y="8"/>
                  </a:lnTo>
                  <a:lnTo>
                    <a:pt x="2314" y="8"/>
                  </a:lnTo>
                  <a:lnTo>
                    <a:pt x="2318" y="8"/>
                  </a:lnTo>
                  <a:lnTo>
                    <a:pt x="2321" y="10"/>
                  </a:lnTo>
                  <a:lnTo>
                    <a:pt x="2322" y="14"/>
                  </a:lnTo>
                  <a:lnTo>
                    <a:pt x="2322" y="17"/>
                  </a:lnTo>
                  <a:lnTo>
                    <a:pt x="2322" y="18"/>
                  </a:lnTo>
                  <a:lnTo>
                    <a:pt x="2325" y="25"/>
                  </a:lnTo>
                  <a:lnTo>
                    <a:pt x="2329" y="27"/>
                  </a:lnTo>
                  <a:lnTo>
                    <a:pt x="2331" y="29"/>
                  </a:lnTo>
                  <a:lnTo>
                    <a:pt x="2333" y="34"/>
                  </a:lnTo>
                  <a:lnTo>
                    <a:pt x="2331" y="36"/>
                  </a:lnTo>
                  <a:lnTo>
                    <a:pt x="2331" y="46"/>
                  </a:lnTo>
                  <a:lnTo>
                    <a:pt x="2331" y="49"/>
                  </a:lnTo>
                  <a:lnTo>
                    <a:pt x="2333" y="53"/>
                  </a:lnTo>
                  <a:lnTo>
                    <a:pt x="2335" y="55"/>
                  </a:lnTo>
                  <a:lnTo>
                    <a:pt x="2338" y="58"/>
                  </a:lnTo>
                  <a:lnTo>
                    <a:pt x="2339" y="58"/>
                  </a:lnTo>
                  <a:lnTo>
                    <a:pt x="2339" y="55"/>
                  </a:lnTo>
                  <a:lnTo>
                    <a:pt x="2346" y="58"/>
                  </a:lnTo>
                  <a:lnTo>
                    <a:pt x="2352" y="55"/>
                  </a:lnTo>
                  <a:lnTo>
                    <a:pt x="2355" y="53"/>
                  </a:lnTo>
                  <a:lnTo>
                    <a:pt x="2356" y="51"/>
                  </a:lnTo>
                  <a:lnTo>
                    <a:pt x="2360" y="55"/>
                  </a:lnTo>
                  <a:lnTo>
                    <a:pt x="2360" y="58"/>
                  </a:lnTo>
                  <a:lnTo>
                    <a:pt x="2369" y="59"/>
                  </a:lnTo>
                  <a:lnTo>
                    <a:pt x="2380" y="62"/>
                  </a:lnTo>
                  <a:lnTo>
                    <a:pt x="2389" y="63"/>
                  </a:lnTo>
                  <a:lnTo>
                    <a:pt x="2397" y="66"/>
                  </a:lnTo>
                  <a:lnTo>
                    <a:pt x="2400" y="66"/>
                  </a:lnTo>
                  <a:lnTo>
                    <a:pt x="2404" y="70"/>
                  </a:lnTo>
                  <a:lnTo>
                    <a:pt x="2413" y="75"/>
                  </a:lnTo>
                  <a:lnTo>
                    <a:pt x="2417" y="83"/>
                  </a:lnTo>
                  <a:lnTo>
                    <a:pt x="2421" y="84"/>
                  </a:lnTo>
                  <a:lnTo>
                    <a:pt x="2422" y="87"/>
                  </a:lnTo>
                  <a:lnTo>
                    <a:pt x="2425" y="87"/>
                  </a:lnTo>
                  <a:lnTo>
                    <a:pt x="2427" y="87"/>
                  </a:lnTo>
                  <a:lnTo>
                    <a:pt x="2434" y="84"/>
                  </a:lnTo>
                  <a:lnTo>
                    <a:pt x="2447" y="83"/>
                  </a:lnTo>
                  <a:lnTo>
                    <a:pt x="2451" y="80"/>
                  </a:lnTo>
                  <a:lnTo>
                    <a:pt x="2455" y="80"/>
                  </a:lnTo>
                  <a:lnTo>
                    <a:pt x="2471" y="83"/>
                  </a:lnTo>
                  <a:lnTo>
                    <a:pt x="2472" y="83"/>
                  </a:lnTo>
                  <a:lnTo>
                    <a:pt x="2475" y="84"/>
                  </a:lnTo>
                  <a:lnTo>
                    <a:pt x="2483" y="92"/>
                  </a:lnTo>
                  <a:lnTo>
                    <a:pt x="2492" y="100"/>
                  </a:lnTo>
                  <a:lnTo>
                    <a:pt x="2499" y="103"/>
                  </a:lnTo>
                  <a:lnTo>
                    <a:pt x="2503" y="107"/>
                  </a:lnTo>
                  <a:lnTo>
                    <a:pt x="2505" y="113"/>
                  </a:lnTo>
                  <a:lnTo>
                    <a:pt x="2507" y="124"/>
                  </a:lnTo>
                  <a:lnTo>
                    <a:pt x="2507" y="130"/>
                  </a:lnTo>
                  <a:lnTo>
                    <a:pt x="2509" y="134"/>
                  </a:lnTo>
                  <a:lnTo>
                    <a:pt x="2513" y="144"/>
                  </a:lnTo>
                  <a:lnTo>
                    <a:pt x="2521" y="148"/>
                  </a:lnTo>
                  <a:lnTo>
                    <a:pt x="2526" y="145"/>
                  </a:lnTo>
                  <a:lnTo>
                    <a:pt x="2529" y="145"/>
                  </a:lnTo>
                  <a:lnTo>
                    <a:pt x="2533" y="137"/>
                  </a:lnTo>
                  <a:lnTo>
                    <a:pt x="2533" y="117"/>
                  </a:lnTo>
                  <a:lnTo>
                    <a:pt x="2534" y="113"/>
                  </a:lnTo>
                  <a:lnTo>
                    <a:pt x="2546" y="96"/>
                  </a:lnTo>
                  <a:lnTo>
                    <a:pt x="2553" y="94"/>
                  </a:lnTo>
                  <a:lnTo>
                    <a:pt x="2565" y="96"/>
                  </a:lnTo>
                  <a:lnTo>
                    <a:pt x="2574" y="103"/>
                  </a:lnTo>
                  <a:lnTo>
                    <a:pt x="2578" y="107"/>
                  </a:lnTo>
                  <a:lnTo>
                    <a:pt x="2575" y="116"/>
                  </a:lnTo>
                  <a:lnTo>
                    <a:pt x="2574" y="120"/>
                  </a:lnTo>
                  <a:lnTo>
                    <a:pt x="2565" y="125"/>
                  </a:lnTo>
                  <a:lnTo>
                    <a:pt x="2563" y="128"/>
                  </a:lnTo>
                  <a:lnTo>
                    <a:pt x="2563" y="130"/>
                  </a:lnTo>
                  <a:lnTo>
                    <a:pt x="2561" y="133"/>
                  </a:lnTo>
                  <a:lnTo>
                    <a:pt x="2561" y="134"/>
                  </a:lnTo>
                  <a:lnTo>
                    <a:pt x="2563" y="138"/>
                  </a:lnTo>
                  <a:lnTo>
                    <a:pt x="2567" y="145"/>
                  </a:lnTo>
                  <a:lnTo>
                    <a:pt x="2574" y="152"/>
                  </a:lnTo>
                  <a:lnTo>
                    <a:pt x="2582" y="158"/>
                  </a:lnTo>
                  <a:lnTo>
                    <a:pt x="2587" y="161"/>
                  </a:lnTo>
                  <a:lnTo>
                    <a:pt x="2591" y="162"/>
                  </a:lnTo>
                  <a:lnTo>
                    <a:pt x="2596" y="165"/>
                  </a:lnTo>
                  <a:lnTo>
                    <a:pt x="2604" y="158"/>
                  </a:lnTo>
                  <a:lnTo>
                    <a:pt x="2612" y="150"/>
                  </a:lnTo>
                  <a:lnTo>
                    <a:pt x="2615" y="150"/>
                  </a:lnTo>
                  <a:lnTo>
                    <a:pt x="2619" y="148"/>
                  </a:lnTo>
                  <a:lnTo>
                    <a:pt x="2625" y="148"/>
                  </a:lnTo>
                  <a:lnTo>
                    <a:pt x="2625" y="152"/>
                  </a:lnTo>
                  <a:lnTo>
                    <a:pt x="2632" y="158"/>
                  </a:lnTo>
                  <a:lnTo>
                    <a:pt x="2633" y="165"/>
                  </a:lnTo>
                  <a:lnTo>
                    <a:pt x="2633" y="167"/>
                  </a:lnTo>
                  <a:lnTo>
                    <a:pt x="2632" y="169"/>
                  </a:lnTo>
                  <a:lnTo>
                    <a:pt x="2625" y="174"/>
                  </a:lnTo>
                  <a:lnTo>
                    <a:pt x="2623" y="178"/>
                  </a:lnTo>
                  <a:lnTo>
                    <a:pt x="2625" y="182"/>
                  </a:lnTo>
                  <a:lnTo>
                    <a:pt x="2629" y="182"/>
                  </a:lnTo>
                  <a:lnTo>
                    <a:pt x="2623" y="188"/>
                  </a:lnTo>
                  <a:lnTo>
                    <a:pt x="2625" y="196"/>
                  </a:lnTo>
                  <a:lnTo>
                    <a:pt x="2628" y="199"/>
                  </a:lnTo>
                  <a:lnTo>
                    <a:pt x="2629" y="202"/>
                  </a:lnTo>
                  <a:lnTo>
                    <a:pt x="2633" y="208"/>
                  </a:lnTo>
                  <a:lnTo>
                    <a:pt x="2637" y="219"/>
                  </a:lnTo>
                  <a:lnTo>
                    <a:pt x="2636" y="223"/>
                  </a:lnTo>
                  <a:lnTo>
                    <a:pt x="2646" y="246"/>
                  </a:lnTo>
                  <a:lnTo>
                    <a:pt x="2650" y="260"/>
                  </a:lnTo>
                  <a:lnTo>
                    <a:pt x="2660" y="268"/>
                  </a:lnTo>
                  <a:lnTo>
                    <a:pt x="2662" y="274"/>
                  </a:lnTo>
                  <a:lnTo>
                    <a:pt x="2664" y="277"/>
                  </a:lnTo>
                  <a:lnTo>
                    <a:pt x="2664" y="281"/>
                  </a:lnTo>
                  <a:lnTo>
                    <a:pt x="2662" y="282"/>
                  </a:lnTo>
                  <a:lnTo>
                    <a:pt x="2662" y="287"/>
                  </a:lnTo>
                  <a:lnTo>
                    <a:pt x="2664" y="290"/>
                  </a:lnTo>
                  <a:lnTo>
                    <a:pt x="2670" y="290"/>
                  </a:lnTo>
                  <a:lnTo>
                    <a:pt x="2677" y="295"/>
                  </a:lnTo>
                  <a:lnTo>
                    <a:pt x="2681" y="294"/>
                  </a:lnTo>
                  <a:lnTo>
                    <a:pt x="2687" y="295"/>
                  </a:lnTo>
                  <a:lnTo>
                    <a:pt x="2690" y="294"/>
                  </a:lnTo>
                  <a:lnTo>
                    <a:pt x="2691" y="294"/>
                  </a:lnTo>
                  <a:lnTo>
                    <a:pt x="2700" y="295"/>
                  </a:lnTo>
                  <a:lnTo>
                    <a:pt x="2703" y="295"/>
                  </a:lnTo>
                  <a:lnTo>
                    <a:pt x="2703" y="298"/>
                  </a:lnTo>
                  <a:lnTo>
                    <a:pt x="2704" y="299"/>
                  </a:lnTo>
                  <a:lnTo>
                    <a:pt x="2707" y="299"/>
                  </a:lnTo>
                  <a:lnTo>
                    <a:pt x="2711" y="304"/>
                  </a:lnTo>
                  <a:lnTo>
                    <a:pt x="2715" y="304"/>
                  </a:lnTo>
                  <a:lnTo>
                    <a:pt x="2718" y="304"/>
                  </a:lnTo>
                  <a:lnTo>
                    <a:pt x="2722" y="308"/>
                  </a:lnTo>
                  <a:lnTo>
                    <a:pt x="2727" y="312"/>
                  </a:lnTo>
                  <a:lnTo>
                    <a:pt x="2724" y="319"/>
                  </a:lnTo>
                  <a:lnTo>
                    <a:pt x="2722" y="323"/>
                  </a:lnTo>
                  <a:lnTo>
                    <a:pt x="2722" y="326"/>
                  </a:lnTo>
                  <a:lnTo>
                    <a:pt x="2720" y="328"/>
                  </a:lnTo>
                  <a:lnTo>
                    <a:pt x="2718" y="331"/>
                  </a:lnTo>
                  <a:lnTo>
                    <a:pt x="2720" y="332"/>
                  </a:lnTo>
                  <a:lnTo>
                    <a:pt x="2720" y="335"/>
                  </a:lnTo>
                  <a:lnTo>
                    <a:pt x="2718" y="336"/>
                  </a:lnTo>
                  <a:lnTo>
                    <a:pt x="2718" y="339"/>
                  </a:lnTo>
                  <a:lnTo>
                    <a:pt x="2715" y="336"/>
                  </a:lnTo>
                  <a:lnTo>
                    <a:pt x="2714" y="339"/>
                  </a:lnTo>
                  <a:lnTo>
                    <a:pt x="2714" y="340"/>
                  </a:lnTo>
                  <a:lnTo>
                    <a:pt x="2714" y="348"/>
                  </a:lnTo>
                  <a:lnTo>
                    <a:pt x="2715" y="352"/>
                  </a:lnTo>
                  <a:lnTo>
                    <a:pt x="2720" y="353"/>
                  </a:lnTo>
                  <a:lnTo>
                    <a:pt x="2722" y="356"/>
                  </a:lnTo>
                  <a:lnTo>
                    <a:pt x="2724" y="357"/>
                  </a:lnTo>
                  <a:lnTo>
                    <a:pt x="2728" y="360"/>
                  </a:lnTo>
                  <a:lnTo>
                    <a:pt x="2731" y="362"/>
                  </a:lnTo>
                  <a:lnTo>
                    <a:pt x="2728" y="365"/>
                  </a:lnTo>
                  <a:lnTo>
                    <a:pt x="2727" y="365"/>
                  </a:lnTo>
                  <a:lnTo>
                    <a:pt x="2724" y="365"/>
                  </a:lnTo>
                  <a:lnTo>
                    <a:pt x="2720" y="369"/>
                  </a:lnTo>
                  <a:lnTo>
                    <a:pt x="2718" y="373"/>
                  </a:lnTo>
                  <a:lnTo>
                    <a:pt x="2714" y="376"/>
                  </a:lnTo>
                  <a:lnTo>
                    <a:pt x="2714" y="377"/>
                  </a:lnTo>
                  <a:lnTo>
                    <a:pt x="2714" y="380"/>
                  </a:lnTo>
                  <a:lnTo>
                    <a:pt x="2714" y="384"/>
                  </a:lnTo>
                  <a:lnTo>
                    <a:pt x="2714" y="390"/>
                  </a:lnTo>
                  <a:lnTo>
                    <a:pt x="2714" y="397"/>
                  </a:lnTo>
                  <a:lnTo>
                    <a:pt x="2718" y="406"/>
                  </a:lnTo>
                  <a:lnTo>
                    <a:pt x="2720" y="406"/>
                  </a:lnTo>
                  <a:lnTo>
                    <a:pt x="2720" y="407"/>
                  </a:lnTo>
                  <a:lnTo>
                    <a:pt x="2727" y="414"/>
                  </a:lnTo>
                  <a:lnTo>
                    <a:pt x="2732" y="415"/>
                  </a:lnTo>
                  <a:lnTo>
                    <a:pt x="2735" y="415"/>
                  </a:lnTo>
                  <a:lnTo>
                    <a:pt x="2736" y="418"/>
                  </a:lnTo>
                  <a:lnTo>
                    <a:pt x="2735" y="422"/>
                  </a:lnTo>
                  <a:lnTo>
                    <a:pt x="2732" y="427"/>
                  </a:lnTo>
                  <a:lnTo>
                    <a:pt x="2735" y="430"/>
                  </a:lnTo>
                  <a:lnTo>
                    <a:pt x="2735" y="431"/>
                  </a:lnTo>
                  <a:lnTo>
                    <a:pt x="2731" y="435"/>
                  </a:lnTo>
                  <a:lnTo>
                    <a:pt x="2731" y="442"/>
                  </a:lnTo>
                  <a:lnTo>
                    <a:pt x="2727" y="448"/>
                  </a:lnTo>
                  <a:lnTo>
                    <a:pt x="2727" y="451"/>
                  </a:lnTo>
                  <a:lnTo>
                    <a:pt x="2731" y="452"/>
                  </a:lnTo>
                  <a:lnTo>
                    <a:pt x="2736" y="465"/>
                  </a:lnTo>
                  <a:lnTo>
                    <a:pt x="2739" y="468"/>
                  </a:lnTo>
                  <a:lnTo>
                    <a:pt x="2741" y="468"/>
                  </a:lnTo>
                  <a:lnTo>
                    <a:pt x="2745" y="465"/>
                  </a:lnTo>
                  <a:lnTo>
                    <a:pt x="2749" y="465"/>
                  </a:lnTo>
                  <a:lnTo>
                    <a:pt x="2749" y="469"/>
                  </a:lnTo>
                  <a:lnTo>
                    <a:pt x="2752" y="469"/>
                  </a:lnTo>
                  <a:lnTo>
                    <a:pt x="2756" y="469"/>
                  </a:lnTo>
                  <a:lnTo>
                    <a:pt x="2762" y="472"/>
                  </a:lnTo>
                  <a:lnTo>
                    <a:pt x="2765" y="469"/>
                  </a:lnTo>
                  <a:lnTo>
                    <a:pt x="2780" y="478"/>
                  </a:lnTo>
                  <a:lnTo>
                    <a:pt x="2782" y="482"/>
                  </a:lnTo>
                  <a:lnTo>
                    <a:pt x="2782" y="488"/>
                  </a:lnTo>
                  <a:lnTo>
                    <a:pt x="2782" y="489"/>
                  </a:lnTo>
                  <a:lnTo>
                    <a:pt x="2782" y="496"/>
                  </a:lnTo>
                  <a:lnTo>
                    <a:pt x="2790" y="513"/>
                  </a:lnTo>
                  <a:lnTo>
                    <a:pt x="2797" y="521"/>
                  </a:lnTo>
                  <a:lnTo>
                    <a:pt x="2797" y="526"/>
                  </a:lnTo>
                  <a:lnTo>
                    <a:pt x="2794" y="536"/>
                  </a:lnTo>
                  <a:lnTo>
                    <a:pt x="2794" y="538"/>
                  </a:lnTo>
                  <a:lnTo>
                    <a:pt x="2799" y="540"/>
                  </a:lnTo>
                  <a:lnTo>
                    <a:pt x="2807" y="581"/>
                  </a:lnTo>
                  <a:lnTo>
                    <a:pt x="2807" y="584"/>
                  </a:lnTo>
                  <a:lnTo>
                    <a:pt x="2810" y="585"/>
                  </a:lnTo>
                  <a:lnTo>
                    <a:pt x="2802" y="589"/>
                  </a:lnTo>
                  <a:lnTo>
                    <a:pt x="2794" y="589"/>
                  </a:lnTo>
                  <a:lnTo>
                    <a:pt x="2793" y="592"/>
                  </a:lnTo>
                  <a:lnTo>
                    <a:pt x="2786" y="596"/>
                  </a:lnTo>
                  <a:lnTo>
                    <a:pt x="2785" y="596"/>
                  </a:lnTo>
                  <a:lnTo>
                    <a:pt x="2782" y="599"/>
                  </a:lnTo>
                  <a:lnTo>
                    <a:pt x="2782" y="601"/>
                  </a:lnTo>
                  <a:lnTo>
                    <a:pt x="2780" y="601"/>
                  </a:lnTo>
                  <a:lnTo>
                    <a:pt x="2777" y="601"/>
                  </a:lnTo>
                  <a:lnTo>
                    <a:pt x="2777" y="604"/>
                  </a:lnTo>
                  <a:lnTo>
                    <a:pt x="2776" y="605"/>
                  </a:lnTo>
                  <a:lnTo>
                    <a:pt x="2776" y="608"/>
                  </a:lnTo>
                  <a:lnTo>
                    <a:pt x="2777" y="608"/>
                  </a:lnTo>
                  <a:lnTo>
                    <a:pt x="2772" y="609"/>
                  </a:lnTo>
                  <a:lnTo>
                    <a:pt x="2773" y="613"/>
                  </a:lnTo>
                  <a:lnTo>
                    <a:pt x="2772" y="616"/>
                  </a:lnTo>
                  <a:lnTo>
                    <a:pt x="2782" y="635"/>
                  </a:lnTo>
                  <a:lnTo>
                    <a:pt x="2785" y="642"/>
                  </a:lnTo>
                  <a:lnTo>
                    <a:pt x="2785" y="643"/>
                  </a:lnTo>
                  <a:lnTo>
                    <a:pt x="2785" y="646"/>
                  </a:lnTo>
                  <a:lnTo>
                    <a:pt x="2782" y="650"/>
                  </a:lnTo>
                  <a:lnTo>
                    <a:pt x="2782" y="654"/>
                  </a:lnTo>
                  <a:lnTo>
                    <a:pt x="2782" y="652"/>
                  </a:lnTo>
                  <a:lnTo>
                    <a:pt x="2780" y="654"/>
                  </a:lnTo>
                  <a:lnTo>
                    <a:pt x="2780" y="657"/>
                  </a:lnTo>
                  <a:lnTo>
                    <a:pt x="2776" y="657"/>
                  </a:lnTo>
                  <a:lnTo>
                    <a:pt x="2776" y="659"/>
                  </a:lnTo>
                  <a:lnTo>
                    <a:pt x="2777" y="661"/>
                  </a:lnTo>
                  <a:lnTo>
                    <a:pt x="2777" y="663"/>
                  </a:lnTo>
                  <a:lnTo>
                    <a:pt x="2780" y="666"/>
                  </a:lnTo>
                  <a:lnTo>
                    <a:pt x="2780" y="667"/>
                  </a:lnTo>
                  <a:lnTo>
                    <a:pt x="2785" y="704"/>
                  </a:lnTo>
                  <a:lnTo>
                    <a:pt x="2745" y="719"/>
                  </a:lnTo>
                  <a:lnTo>
                    <a:pt x="2735" y="724"/>
                  </a:lnTo>
                  <a:lnTo>
                    <a:pt x="2727" y="728"/>
                  </a:lnTo>
                  <a:lnTo>
                    <a:pt x="2718" y="728"/>
                  </a:lnTo>
                  <a:lnTo>
                    <a:pt x="2718" y="719"/>
                  </a:lnTo>
                  <a:lnTo>
                    <a:pt x="2718" y="717"/>
                  </a:lnTo>
                  <a:lnTo>
                    <a:pt x="2714" y="712"/>
                  </a:lnTo>
                  <a:lnTo>
                    <a:pt x="2711" y="712"/>
                  </a:lnTo>
                  <a:lnTo>
                    <a:pt x="2708" y="708"/>
                  </a:lnTo>
                  <a:lnTo>
                    <a:pt x="2707" y="708"/>
                  </a:lnTo>
                  <a:lnTo>
                    <a:pt x="2700" y="710"/>
                  </a:lnTo>
                  <a:lnTo>
                    <a:pt x="2698" y="708"/>
                  </a:lnTo>
                  <a:lnTo>
                    <a:pt x="2695" y="705"/>
                  </a:lnTo>
                  <a:lnTo>
                    <a:pt x="2691" y="710"/>
                  </a:lnTo>
                  <a:lnTo>
                    <a:pt x="2687" y="708"/>
                  </a:lnTo>
                  <a:lnTo>
                    <a:pt x="2686" y="712"/>
                  </a:lnTo>
                  <a:lnTo>
                    <a:pt x="2681" y="712"/>
                  </a:lnTo>
                  <a:lnTo>
                    <a:pt x="2677" y="710"/>
                  </a:lnTo>
                  <a:lnTo>
                    <a:pt x="2674" y="710"/>
                  </a:lnTo>
                  <a:lnTo>
                    <a:pt x="2670" y="710"/>
                  </a:lnTo>
                  <a:lnTo>
                    <a:pt x="2669" y="705"/>
                  </a:lnTo>
                  <a:lnTo>
                    <a:pt x="2662" y="708"/>
                  </a:lnTo>
                  <a:lnTo>
                    <a:pt x="2660" y="708"/>
                  </a:lnTo>
                  <a:lnTo>
                    <a:pt x="2657" y="712"/>
                  </a:lnTo>
                  <a:lnTo>
                    <a:pt x="2657" y="717"/>
                  </a:lnTo>
                  <a:lnTo>
                    <a:pt x="2657" y="721"/>
                  </a:lnTo>
                  <a:lnTo>
                    <a:pt x="2657" y="725"/>
                  </a:lnTo>
                  <a:lnTo>
                    <a:pt x="2656" y="732"/>
                  </a:lnTo>
                  <a:lnTo>
                    <a:pt x="2653" y="736"/>
                  </a:lnTo>
                  <a:lnTo>
                    <a:pt x="2650" y="736"/>
                  </a:lnTo>
                  <a:lnTo>
                    <a:pt x="2649" y="738"/>
                  </a:lnTo>
                  <a:lnTo>
                    <a:pt x="2650" y="742"/>
                  </a:lnTo>
                  <a:lnTo>
                    <a:pt x="2649" y="746"/>
                  </a:lnTo>
                  <a:lnTo>
                    <a:pt x="2650" y="746"/>
                  </a:lnTo>
                  <a:lnTo>
                    <a:pt x="2653" y="753"/>
                  </a:lnTo>
                  <a:lnTo>
                    <a:pt x="2650" y="755"/>
                  </a:lnTo>
                  <a:lnTo>
                    <a:pt x="2649" y="759"/>
                  </a:lnTo>
                  <a:lnTo>
                    <a:pt x="2649" y="763"/>
                  </a:lnTo>
                  <a:lnTo>
                    <a:pt x="2653" y="770"/>
                  </a:lnTo>
                  <a:lnTo>
                    <a:pt x="2653" y="777"/>
                  </a:lnTo>
                  <a:lnTo>
                    <a:pt x="2657" y="779"/>
                  </a:lnTo>
                  <a:lnTo>
                    <a:pt x="2657" y="782"/>
                  </a:lnTo>
                  <a:lnTo>
                    <a:pt x="2660" y="779"/>
                  </a:lnTo>
                  <a:lnTo>
                    <a:pt x="2662" y="779"/>
                  </a:lnTo>
                  <a:lnTo>
                    <a:pt x="2662" y="783"/>
                  </a:lnTo>
                  <a:lnTo>
                    <a:pt x="2669" y="786"/>
                  </a:lnTo>
                  <a:lnTo>
                    <a:pt x="2669" y="787"/>
                  </a:lnTo>
                  <a:lnTo>
                    <a:pt x="2666" y="792"/>
                  </a:lnTo>
                  <a:lnTo>
                    <a:pt x="2669" y="794"/>
                  </a:lnTo>
                  <a:lnTo>
                    <a:pt x="2670" y="799"/>
                  </a:lnTo>
                  <a:lnTo>
                    <a:pt x="2678" y="803"/>
                  </a:lnTo>
                  <a:lnTo>
                    <a:pt x="2681" y="807"/>
                  </a:lnTo>
                  <a:lnTo>
                    <a:pt x="2683" y="809"/>
                  </a:lnTo>
                  <a:lnTo>
                    <a:pt x="2686" y="809"/>
                  </a:lnTo>
                  <a:lnTo>
                    <a:pt x="2686" y="804"/>
                  </a:lnTo>
                  <a:lnTo>
                    <a:pt x="2690" y="807"/>
                  </a:lnTo>
                  <a:lnTo>
                    <a:pt x="2691" y="809"/>
                  </a:lnTo>
                  <a:lnTo>
                    <a:pt x="2691" y="811"/>
                  </a:lnTo>
                  <a:lnTo>
                    <a:pt x="2694" y="816"/>
                  </a:lnTo>
                  <a:lnTo>
                    <a:pt x="2691" y="816"/>
                  </a:lnTo>
                  <a:lnTo>
                    <a:pt x="2691" y="817"/>
                  </a:lnTo>
                  <a:lnTo>
                    <a:pt x="2694" y="820"/>
                  </a:lnTo>
                  <a:lnTo>
                    <a:pt x="2695" y="820"/>
                  </a:lnTo>
                  <a:lnTo>
                    <a:pt x="2695" y="821"/>
                  </a:lnTo>
                  <a:lnTo>
                    <a:pt x="2698" y="821"/>
                  </a:lnTo>
                  <a:lnTo>
                    <a:pt x="2698" y="824"/>
                  </a:lnTo>
                  <a:lnTo>
                    <a:pt x="2700" y="824"/>
                  </a:lnTo>
                  <a:lnTo>
                    <a:pt x="2700" y="828"/>
                  </a:lnTo>
                  <a:lnTo>
                    <a:pt x="2698" y="835"/>
                  </a:lnTo>
                  <a:lnTo>
                    <a:pt x="2695" y="835"/>
                  </a:lnTo>
                  <a:lnTo>
                    <a:pt x="2695" y="837"/>
                  </a:lnTo>
                  <a:lnTo>
                    <a:pt x="2698" y="841"/>
                  </a:lnTo>
                  <a:lnTo>
                    <a:pt x="2703" y="844"/>
                  </a:lnTo>
                  <a:lnTo>
                    <a:pt x="2704" y="844"/>
                  </a:lnTo>
                  <a:lnTo>
                    <a:pt x="2704" y="845"/>
                  </a:lnTo>
                  <a:lnTo>
                    <a:pt x="2703" y="850"/>
                  </a:lnTo>
                  <a:lnTo>
                    <a:pt x="2704" y="852"/>
                  </a:lnTo>
                  <a:lnTo>
                    <a:pt x="2703" y="854"/>
                  </a:lnTo>
                  <a:lnTo>
                    <a:pt x="2707" y="857"/>
                  </a:lnTo>
                  <a:lnTo>
                    <a:pt x="2711" y="861"/>
                  </a:lnTo>
                  <a:lnTo>
                    <a:pt x="2715" y="862"/>
                  </a:lnTo>
                  <a:lnTo>
                    <a:pt x="2718" y="861"/>
                  </a:lnTo>
                  <a:lnTo>
                    <a:pt x="2724" y="867"/>
                  </a:lnTo>
                  <a:lnTo>
                    <a:pt x="2727" y="865"/>
                  </a:lnTo>
                  <a:lnTo>
                    <a:pt x="2731" y="867"/>
                  </a:lnTo>
                  <a:lnTo>
                    <a:pt x="2732" y="867"/>
                  </a:lnTo>
                  <a:lnTo>
                    <a:pt x="2735" y="867"/>
                  </a:lnTo>
                  <a:lnTo>
                    <a:pt x="2732" y="869"/>
                  </a:lnTo>
                  <a:lnTo>
                    <a:pt x="2732" y="871"/>
                  </a:lnTo>
                  <a:lnTo>
                    <a:pt x="2732" y="874"/>
                  </a:lnTo>
                  <a:lnTo>
                    <a:pt x="2732" y="875"/>
                  </a:lnTo>
                  <a:lnTo>
                    <a:pt x="2731" y="878"/>
                  </a:lnTo>
                  <a:lnTo>
                    <a:pt x="2728" y="878"/>
                  </a:lnTo>
                  <a:lnTo>
                    <a:pt x="2731" y="882"/>
                  </a:lnTo>
                  <a:lnTo>
                    <a:pt x="2728" y="882"/>
                  </a:lnTo>
                  <a:lnTo>
                    <a:pt x="2728" y="885"/>
                  </a:lnTo>
                  <a:lnTo>
                    <a:pt x="2731" y="885"/>
                  </a:lnTo>
                  <a:lnTo>
                    <a:pt x="2731" y="886"/>
                  </a:lnTo>
                  <a:lnTo>
                    <a:pt x="2728" y="889"/>
                  </a:lnTo>
                  <a:lnTo>
                    <a:pt x="2731" y="891"/>
                  </a:lnTo>
                  <a:lnTo>
                    <a:pt x="2728" y="893"/>
                  </a:lnTo>
                  <a:lnTo>
                    <a:pt x="2728" y="895"/>
                  </a:lnTo>
                  <a:lnTo>
                    <a:pt x="2724" y="898"/>
                  </a:lnTo>
                  <a:lnTo>
                    <a:pt x="2724" y="902"/>
                  </a:lnTo>
                  <a:lnTo>
                    <a:pt x="2728" y="908"/>
                  </a:lnTo>
                  <a:lnTo>
                    <a:pt x="2727" y="908"/>
                  </a:lnTo>
                  <a:lnTo>
                    <a:pt x="2727" y="910"/>
                  </a:lnTo>
                  <a:lnTo>
                    <a:pt x="2731" y="912"/>
                  </a:lnTo>
                  <a:lnTo>
                    <a:pt x="2727" y="912"/>
                  </a:lnTo>
                  <a:lnTo>
                    <a:pt x="2727" y="915"/>
                  </a:lnTo>
                  <a:lnTo>
                    <a:pt x="2728" y="916"/>
                  </a:lnTo>
                  <a:lnTo>
                    <a:pt x="2731" y="915"/>
                  </a:lnTo>
                  <a:lnTo>
                    <a:pt x="2731" y="916"/>
                  </a:lnTo>
                  <a:lnTo>
                    <a:pt x="2732" y="923"/>
                  </a:lnTo>
                  <a:lnTo>
                    <a:pt x="2735" y="925"/>
                  </a:lnTo>
                  <a:lnTo>
                    <a:pt x="2735" y="927"/>
                  </a:lnTo>
                  <a:lnTo>
                    <a:pt x="2732" y="929"/>
                  </a:lnTo>
                  <a:lnTo>
                    <a:pt x="2732" y="932"/>
                  </a:lnTo>
                  <a:lnTo>
                    <a:pt x="2736" y="932"/>
                  </a:lnTo>
                  <a:lnTo>
                    <a:pt x="2736" y="936"/>
                  </a:lnTo>
                  <a:lnTo>
                    <a:pt x="2739" y="933"/>
                  </a:lnTo>
                  <a:lnTo>
                    <a:pt x="2741" y="933"/>
                  </a:lnTo>
                  <a:lnTo>
                    <a:pt x="2741" y="936"/>
                  </a:lnTo>
                  <a:lnTo>
                    <a:pt x="2739" y="936"/>
                  </a:lnTo>
                  <a:lnTo>
                    <a:pt x="2741" y="939"/>
                  </a:lnTo>
                  <a:lnTo>
                    <a:pt x="2744" y="940"/>
                  </a:lnTo>
                  <a:lnTo>
                    <a:pt x="2744" y="943"/>
                  </a:lnTo>
                  <a:lnTo>
                    <a:pt x="2745" y="943"/>
                  </a:lnTo>
                  <a:lnTo>
                    <a:pt x="2745" y="939"/>
                  </a:lnTo>
                  <a:lnTo>
                    <a:pt x="2748" y="939"/>
                  </a:lnTo>
                  <a:lnTo>
                    <a:pt x="2748" y="936"/>
                  </a:lnTo>
                  <a:lnTo>
                    <a:pt x="2752" y="936"/>
                  </a:lnTo>
                  <a:lnTo>
                    <a:pt x="2753" y="939"/>
                  </a:lnTo>
                  <a:lnTo>
                    <a:pt x="2756" y="939"/>
                  </a:lnTo>
                  <a:lnTo>
                    <a:pt x="2756" y="943"/>
                  </a:lnTo>
                  <a:lnTo>
                    <a:pt x="2756" y="944"/>
                  </a:lnTo>
                  <a:lnTo>
                    <a:pt x="2758" y="947"/>
                  </a:lnTo>
                  <a:lnTo>
                    <a:pt x="2761" y="944"/>
                  </a:lnTo>
                  <a:lnTo>
                    <a:pt x="2761" y="947"/>
                  </a:lnTo>
                  <a:lnTo>
                    <a:pt x="2762" y="943"/>
                  </a:lnTo>
                  <a:lnTo>
                    <a:pt x="2765" y="943"/>
                  </a:lnTo>
                  <a:lnTo>
                    <a:pt x="2769" y="944"/>
                  </a:lnTo>
                  <a:lnTo>
                    <a:pt x="2765" y="944"/>
                  </a:lnTo>
                  <a:lnTo>
                    <a:pt x="2762" y="944"/>
                  </a:lnTo>
                  <a:lnTo>
                    <a:pt x="2766" y="947"/>
                  </a:lnTo>
                  <a:lnTo>
                    <a:pt x="2766" y="949"/>
                  </a:lnTo>
                  <a:lnTo>
                    <a:pt x="2773" y="947"/>
                  </a:lnTo>
                  <a:lnTo>
                    <a:pt x="2773" y="949"/>
                  </a:lnTo>
                  <a:lnTo>
                    <a:pt x="2773" y="951"/>
                  </a:lnTo>
                  <a:lnTo>
                    <a:pt x="2772" y="951"/>
                  </a:lnTo>
                  <a:lnTo>
                    <a:pt x="2769" y="951"/>
                  </a:lnTo>
                  <a:lnTo>
                    <a:pt x="2769" y="953"/>
                  </a:lnTo>
                  <a:lnTo>
                    <a:pt x="2769" y="956"/>
                  </a:lnTo>
                  <a:lnTo>
                    <a:pt x="2772" y="957"/>
                  </a:lnTo>
                  <a:lnTo>
                    <a:pt x="2773" y="957"/>
                  </a:lnTo>
                  <a:lnTo>
                    <a:pt x="2776" y="961"/>
                  </a:lnTo>
                  <a:lnTo>
                    <a:pt x="2777" y="961"/>
                  </a:lnTo>
                  <a:lnTo>
                    <a:pt x="2782" y="964"/>
                  </a:lnTo>
                  <a:lnTo>
                    <a:pt x="2785" y="964"/>
                  </a:lnTo>
                  <a:lnTo>
                    <a:pt x="2786" y="966"/>
                  </a:lnTo>
                  <a:lnTo>
                    <a:pt x="2785" y="968"/>
                  </a:lnTo>
                  <a:lnTo>
                    <a:pt x="2785" y="973"/>
                  </a:lnTo>
                  <a:lnTo>
                    <a:pt x="2789" y="974"/>
                  </a:lnTo>
                  <a:lnTo>
                    <a:pt x="2790" y="973"/>
                  </a:lnTo>
                  <a:lnTo>
                    <a:pt x="2793" y="974"/>
                  </a:lnTo>
                  <a:lnTo>
                    <a:pt x="2797" y="974"/>
                  </a:lnTo>
                  <a:lnTo>
                    <a:pt x="2799" y="977"/>
                  </a:lnTo>
                  <a:lnTo>
                    <a:pt x="2802" y="974"/>
                  </a:lnTo>
                  <a:lnTo>
                    <a:pt x="2806" y="978"/>
                  </a:lnTo>
                  <a:lnTo>
                    <a:pt x="2811" y="978"/>
                  </a:lnTo>
                  <a:lnTo>
                    <a:pt x="2811" y="983"/>
                  </a:lnTo>
                  <a:lnTo>
                    <a:pt x="2814" y="983"/>
                  </a:lnTo>
                  <a:lnTo>
                    <a:pt x="2816" y="983"/>
                  </a:lnTo>
                  <a:lnTo>
                    <a:pt x="2820" y="981"/>
                  </a:lnTo>
                  <a:lnTo>
                    <a:pt x="2823" y="981"/>
                  </a:lnTo>
                  <a:lnTo>
                    <a:pt x="2820" y="987"/>
                  </a:lnTo>
                  <a:lnTo>
                    <a:pt x="2826" y="987"/>
                  </a:lnTo>
                  <a:lnTo>
                    <a:pt x="2830" y="990"/>
                  </a:lnTo>
                  <a:lnTo>
                    <a:pt x="2830" y="987"/>
                  </a:lnTo>
                  <a:lnTo>
                    <a:pt x="2830" y="985"/>
                  </a:lnTo>
                  <a:lnTo>
                    <a:pt x="2834" y="981"/>
                  </a:lnTo>
                  <a:lnTo>
                    <a:pt x="2831" y="977"/>
                  </a:lnTo>
                  <a:lnTo>
                    <a:pt x="2834" y="977"/>
                  </a:lnTo>
                  <a:lnTo>
                    <a:pt x="2835" y="977"/>
                  </a:lnTo>
                  <a:lnTo>
                    <a:pt x="2835" y="973"/>
                  </a:lnTo>
                  <a:lnTo>
                    <a:pt x="2838" y="974"/>
                  </a:lnTo>
                  <a:lnTo>
                    <a:pt x="2840" y="973"/>
                  </a:lnTo>
                  <a:lnTo>
                    <a:pt x="2843" y="973"/>
                  </a:lnTo>
                  <a:lnTo>
                    <a:pt x="2844" y="977"/>
                  </a:lnTo>
                  <a:lnTo>
                    <a:pt x="2847" y="978"/>
                  </a:lnTo>
                  <a:lnTo>
                    <a:pt x="2848" y="978"/>
                  </a:lnTo>
                  <a:lnTo>
                    <a:pt x="2851" y="978"/>
                  </a:lnTo>
                  <a:lnTo>
                    <a:pt x="2855" y="977"/>
                  </a:lnTo>
                  <a:lnTo>
                    <a:pt x="2857" y="977"/>
                  </a:lnTo>
                  <a:lnTo>
                    <a:pt x="2860" y="977"/>
                  </a:lnTo>
                  <a:lnTo>
                    <a:pt x="2857" y="981"/>
                  </a:lnTo>
                  <a:lnTo>
                    <a:pt x="2860" y="983"/>
                  </a:lnTo>
                  <a:lnTo>
                    <a:pt x="2861" y="983"/>
                  </a:lnTo>
                  <a:lnTo>
                    <a:pt x="2860" y="981"/>
                  </a:lnTo>
                  <a:lnTo>
                    <a:pt x="2861" y="981"/>
                  </a:lnTo>
                  <a:lnTo>
                    <a:pt x="2864" y="981"/>
                  </a:lnTo>
                  <a:lnTo>
                    <a:pt x="2865" y="983"/>
                  </a:lnTo>
                  <a:lnTo>
                    <a:pt x="2868" y="983"/>
                  </a:lnTo>
                  <a:lnTo>
                    <a:pt x="2878" y="983"/>
                  </a:lnTo>
                  <a:lnTo>
                    <a:pt x="2878" y="978"/>
                  </a:lnTo>
                  <a:lnTo>
                    <a:pt x="2884" y="974"/>
                  </a:lnTo>
                  <a:lnTo>
                    <a:pt x="2888" y="974"/>
                  </a:lnTo>
                  <a:lnTo>
                    <a:pt x="2896" y="974"/>
                  </a:lnTo>
                  <a:lnTo>
                    <a:pt x="2898" y="974"/>
                  </a:lnTo>
                  <a:lnTo>
                    <a:pt x="2902" y="973"/>
                  </a:lnTo>
                  <a:lnTo>
                    <a:pt x="2910" y="966"/>
                  </a:lnTo>
                  <a:lnTo>
                    <a:pt x="2918" y="960"/>
                  </a:lnTo>
                  <a:lnTo>
                    <a:pt x="2923" y="953"/>
                  </a:lnTo>
                  <a:lnTo>
                    <a:pt x="2926" y="953"/>
                  </a:lnTo>
                  <a:lnTo>
                    <a:pt x="2927" y="949"/>
                  </a:lnTo>
                  <a:lnTo>
                    <a:pt x="2932" y="949"/>
                  </a:lnTo>
                  <a:lnTo>
                    <a:pt x="2934" y="949"/>
                  </a:lnTo>
                  <a:lnTo>
                    <a:pt x="2932" y="949"/>
                  </a:lnTo>
                  <a:lnTo>
                    <a:pt x="2934" y="951"/>
                  </a:lnTo>
                  <a:lnTo>
                    <a:pt x="2932" y="956"/>
                  </a:lnTo>
                  <a:lnTo>
                    <a:pt x="2919" y="968"/>
                  </a:lnTo>
                  <a:lnTo>
                    <a:pt x="2910" y="981"/>
                  </a:lnTo>
                  <a:lnTo>
                    <a:pt x="2888" y="1031"/>
                  </a:lnTo>
                  <a:lnTo>
                    <a:pt x="2878" y="1045"/>
                  </a:lnTo>
                  <a:lnTo>
                    <a:pt x="2864" y="1082"/>
                  </a:lnTo>
                  <a:lnTo>
                    <a:pt x="2847" y="1118"/>
                  </a:lnTo>
                  <a:lnTo>
                    <a:pt x="2844" y="1130"/>
                  </a:lnTo>
                  <a:lnTo>
                    <a:pt x="2835" y="1142"/>
                  </a:lnTo>
                  <a:lnTo>
                    <a:pt x="2830" y="1152"/>
                  </a:lnTo>
                  <a:lnTo>
                    <a:pt x="2826" y="1159"/>
                  </a:lnTo>
                  <a:lnTo>
                    <a:pt x="2823" y="1166"/>
                  </a:lnTo>
                  <a:lnTo>
                    <a:pt x="2820" y="1171"/>
                  </a:lnTo>
                  <a:lnTo>
                    <a:pt x="2802" y="1202"/>
                  </a:lnTo>
                  <a:lnTo>
                    <a:pt x="2794" y="1210"/>
                  </a:lnTo>
                  <a:lnTo>
                    <a:pt x="2777" y="1234"/>
                  </a:lnTo>
                  <a:lnTo>
                    <a:pt x="2765" y="1254"/>
                  </a:lnTo>
                  <a:lnTo>
                    <a:pt x="2762" y="1255"/>
                  </a:lnTo>
                  <a:lnTo>
                    <a:pt x="2762" y="1258"/>
                  </a:lnTo>
                  <a:lnTo>
                    <a:pt x="2761" y="1263"/>
                  </a:lnTo>
                  <a:lnTo>
                    <a:pt x="2758" y="1263"/>
                  </a:lnTo>
                  <a:lnTo>
                    <a:pt x="2752" y="1274"/>
                  </a:lnTo>
                  <a:lnTo>
                    <a:pt x="2744" y="1284"/>
                  </a:lnTo>
                  <a:lnTo>
                    <a:pt x="2739" y="1291"/>
                  </a:lnTo>
                  <a:lnTo>
                    <a:pt x="2735" y="1299"/>
                  </a:lnTo>
                  <a:lnTo>
                    <a:pt x="2731" y="1308"/>
                  </a:lnTo>
                  <a:lnTo>
                    <a:pt x="2724" y="1318"/>
                  </a:lnTo>
                  <a:lnTo>
                    <a:pt x="2720" y="1321"/>
                  </a:lnTo>
                  <a:lnTo>
                    <a:pt x="2715" y="1325"/>
                  </a:lnTo>
                  <a:lnTo>
                    <a:pt x="2711" y="1329"/>
                  </a:lnTo>
                  <a:lnTo>
                    <a:pt x="2711" y="1336"/>
                  </a:lnTo>
                  <a:lnTo>
                    <a:pt x="2711" y="1337"/>
                  </a:lnTo>
                  <a:lnTo>
                    <a:pt x="2707" y="1337"/>
                  </a:lnTo>
                  <a:lnTo>
                    <a:pt x="2704" y="1342"/>
                  </a:lnTo>
                  <a:lnTo>
                    <a:pt x="2700" y="1345"/>
                  </a:lnTo>
                  <a:lnTo>
                    <a:pt x="2695" y="1350"/>
                  </a:lnTo>
                  <a:lnTo>
                    <a:pt x="2686" y="1362"/>
                  </a:lnTo>
                  <a:lnTo>
                    <a:pt x="2670" y="1383"/>
                  </a:lnTo>
                  <a:lnTo>
                    <a:pt x="2664" y="1387"/>
                  </a:lnTo>
                  <a:lnTo>
                    <a:pt x="2657" y="1395"/>
                  </a:lnTo>
                  <a:lnTo>
                    <a:pt x="2650" y="1403"/>
                  </a:lnTo>
                  <a:lnTo>
                    <a:pt x="2646" y="1408"/>
                  </a:lnTo>
                  <a:lnTo>
                    <a:pt x="2642" y="1415"/>
                  </a:lnTo>
                  <a:lnTo>
                    <a:pt x="2637" y="1415"/>
                  </a:lnTo>
                  <a:lnTo>
                    <a:pt x="2632" y="1421"/>
                  </a:lnTo>
                  <a:lnTo>
                    <a:pt x="2625" y="1432"/>
                  </a:lnTo>
                  <a:lnTo>
                    <a:pt x="2616" y="1441"/>
                  </a:lnTo>
                  <a:lnTo>
                    <a:pt x="2612" y="1441"/>
                  </a:lnTo>
                  <a:lnTo>
                    <a:pt x="2611" y="1441"/>
                  </a:lnTo>
                  <a:lnTo>
                    <a:pt x="2606" y="1441"/>
                  </a:lnTo>
                  <a:lnTo>
                    <a:pt x="2602" y="1442"/>
                  </a:lnTo>
                  <a:lnTo>
                    <a:pt x="2591" y="1449"/>
                  </a:lnTo>
                  <a:lnTo>
                    <a:pt x="2582" y="1458"/>
                  </a:lnTo>
                  <a:lnTo>
                    <a:pt x="2575" y="1461"/>
                  </a:lnTo>
                  <a:lnTo>
                    <a:pt x="2571" y="1461"/>
                  </a:lnTo>
                  <a:lnTo>
                    <a:pt x="2567" y="1458"/>
                  </a:lnTo>
                  <a:lnTo>
                    <a:pt x="2567" y="1461"/>
                  </a:lnTo>
                  <a:lnTo>
                    <a:pt x="2557" y="1458"/>
                  </a:lnTo>
                  <a:lnTo>
                    <a:pt x="2541" y="1456"/>
                  </a:lnTo>
                  <a:lnTo>
                    <a:pt x="2548" y="1441"/>
                  </a:lnTo>
                  <a:lnTo>
                    <a:pt x="2550" y="1434"/>
                  </a:lnTo>
                  <a:lnTo>
                    <a:pt x="2548" y="1429"/>
                  </a:lnTo>
                  <a:lnTo>
                    <a:pt x="2530" y="1434"/>
                  </a:lnTo>
                  <a:lnTo>
                    <a:pt x="2534" y="1442"/>
                  </a:lnTo>
                  <a:lnTo>
                    <a:pt x="2530" y="1449"/>
                  </a:lnTo>
                  <a:lnTo>
                    <a:pt x="2530" y="1452"/>
                  </a:lnTo>
                  <a:lnTo>
                    <a:pt x="2529" y="1452"/>
                  </a:lnTo>
                  <a:lnTo>
                    <a:pt x="2524" y="1458"/>
                  </a:lnTo>
                  <a:lnTo>
                    <a:pt x="2521" y="1461"/>
                  </a:lnTo>
                  <a:lnTo>
                    <a:pt x="2517" y="1466"/>
                  </a:lnTo>
                  <a:lnTo>
                    <a:pt x="2516" y="1469"/>
                  </a:lnTo>
                  <a:lnTo>
                    <a:pt x="2513" y="1469"/>
                  </a:lnTo>
                  <a:lnTo>
                    <a:pt x="2505" y="1475"/>
                  </a:lnTo>
                  <a:lnTo>
                    <a:pt x="2500" y="1475"/>
                  </a:lnTo>
                  <a:lnTo>
                    <a:pt x="2496" y="1479"/>
                  </a:lnTo>
                  <a:lnTo>
                    <a:pt x="2495" y="1483"/>
                  </a:lnTo>
                  <a:lnTo>
                    <a:pt x="2492" y="1486"/>
                  </a:lnTo>
                  <a:lnTo>
                    <a:pt x="2490" y="1486"/>
                  </a:lnTo>
                  <a:lnTo>
                    <a:pt x="2488" y="1487"/>
                  </a:lnTo>
                  <a:lnTo>
                    <a:pt x="2483" y="1494"/>
                  </a:lnTo>
                  <a:lnTo>
                    <a:pt x="2483" y="1496"/>
                  </a:lnTo>
                  <a:lnTo>
                    <a:pt x="2476" y="1499"/>
                  </a:lnTo>
                  <a:lnTo>
                    <a:pt x="2472" y="1502"/>
                  </a:lnTo>
                  <a:lnTo>
                    <a:pt x="2475" y="1502"/>
                  </a:lnTo>
                  <a:lnTo>
                    <a:pt x="2471" y="1503"/>
                  </a:lnTo>
                  <a:lnTo>
                    <a:pt x="2466" y="1506"/>
                  </a:lnTo>
                  <a:lnTo>
                    <a:pt x="2458" y="1510"/>
                  </a:lnTo>
                  <a:lnTo>
                    <a:pt x="2454" y="1511"/>
                  </a:lnTo>
                  <a:lnTo>
                    <a:pt x="2451" y="1516"/>
                  </a:lnTo>
                  <a:lnTo>
                    <a:pt x="2445" y="1519"/>
                  </a:lnTo>
                  <a:lnTo>
                    <a:pt x="2438" y="1523"/>
                  </a:lnTo>
                  <a:lnTo>
                    <a:pt x="2438" y="1524"/>
                  </a:lnTo>
                  <a:lnTo>
                    <a:pt x="2434" y="1524"/>
                  </a:lnTo>
                  <a:lnTo>
                    <a:pt x="2430" y="1527"/>
                  </a:lnTo>
                  <a:lnTo>
                    <a:pt x="2425" y="1533"/>
                  </a:lnTo>
                  <a:lnTo>
                    <a:pt x="2421" y="1548"/>
                  </a:lnTo>
                  <a:lnTo>
                    <a:pt x="2421" y="1550"/>
                  </a:lnTo>
                  <a:lnTo>
                    <a:pt x="2418" y="1568"/>
                  </a:lnTo>
                  <a:lnTo>
                    <a:pt x="2421" y="1576"/>
                  </a:lnTo>
                  <a:lnTo>
                    <a:pt x="2425" y="1582"/>
                  </a:lnTo>
                  <a:lnTo>
                    <a:pt x="2427" y="1585"/>
                  </a:lnTo>
                  <a:lnTo>
                    <a:pt x="2437" y="1578"/>
                  </a:lnTo>
                  <a:lnTo>
                    <a:pt x="2438" y="1581"/>
                  </a:lnTo>
                  <a:lnTo>
                    <a:pt x="2441" y="1585"/>
                  </a:lnTo>
                  <a:lnTo>
                    <a:pt x="2438" y="1586"/>
                  </a:lnTo>
                  <a:lnTo>
                    <a:pt x="2441" y="1586"/>
                  </a:lnTo>
                  <a:lnTo>
                    <a:pt x="2441" y="1591"/>
                  </a:lnTo>
                  <a:lnTo>
                    <a:pt x="2441" y="1595"/>
                  </a:lnTo>
                  <a:lnTo>
                    <a:pt x="2442" y="1598"/>
                  </a:lnTo>
                  <a:lnTo>
                    <a:pt x="2445" y="1602"/>
                  </a:lnTo>
                  <a:lnTo>
                    <a:pt x="2442" y="1603"/>
                  </a:lnTo>
                  <a:lnTo>
                    <a:pt x="2445" y="1606"/>
                  </a:lnTo>
                  <a:lnTo>
                    <a:pt x="2441" y="1612"/>
                  </a:lnTo>
                  <a:lnTo>
                    <a:pt x="2437" y="1610"/>
                  </a:lnTo>
                  <a:lnTo>
                    <a:pt x="2437" y="1615"/>
                  </a:lnTo>
                  <a:lnTo>
                    <a:pt x="2438" y="1615"/>
                  </a:lnTo>
                  <a:lnTo>
                    <a:pt x="2441" y="1615"/>
                  </a:lnTo>
                  <a:lnTo>
                    <a:pt x="2438" y="1618"/>
                  </a:lnTo>
                  <a:lnTo>
                    <a:pt x="2438" y="1619"/>
                  </a:lnTo>
                  <a:lnTo>
                    <a:pt x="2432" y="1623"/>
                  </a:lnTo>
                  <a:lnTo>
                    <a:pt x="2432" y="1627"/>
                  </a:lnTo>
                  <a:lnTo>
                    <a:pt x="2430" y="1639"/>
                  </a:lnTo>
                  <a:lnTo>
                    <a:pt x="2430" y="1643"/>
                  </a:lnTo>
                  <a:lnTo>
                    <a:pt x="2432" y="1644"/>
                  </a:lnTo>
                  <a:lnTo>
                    <a:pt x="2437" y="1644"/>
                  </a:lnTo>
                  <a:lnTo>
                    <a:pt x="2437" y="1647"/>
                  </a:lnTo>
                  <a:lnTo>
                    <a:pt x="2437" y="1649"/>
                  </a:lnTo>
                  <a:lnTo>
                    <a:pt x="2441" y="1651"/>
                  </a:lnTo>
                  <a:lnTo>
                    <a:pt x="2438" y="1653"/>
                  </a:lnTo>
                  <a:lnTo>
                    <a:pt x="2438" y="1660"/>
                  </a:lnTo>
                  <a:lnTo>
                    <a:pt x="2442" y="1660"/>
                  </a:lnTo>
                  <a:lnTo>
                    <a:pt x="2445" y="1657"/>
                  </a:lnTo>
                  <a:lnTo>
                    <a:pt x="2445" y="1660"/>
                  </a:lnTo>
                  <a:lnTo>
                    <a:pt x="2445" y="1666"/>
                  </a:lnTo>
                  <a:lnTo>
                    <a:pt x="2442" y="1670"/>
                  </a:lnTo>
                  <a:lnTo>
                    <a:pt x="2437" y="1677"/>
                  </a:lnTo>
                  <a:lnTo>
                    <a:pt x="2437" y="1675"/>
                  </a:lnTo>
                  <a:lnTo>
                    <a:pt x="2434" y="1670"/>
                  </a:lnTo>
                  <a:lnTo>
                    <a:pt x="2430" y="1670"/>
                  </a:lnTo>
                  <a:lnTo>
                    <a:pt x="2425" y="1675"/>
                  </a:lnTo>
                  <a:lnTo>
                    <a:pt x="2418" y="1675"/>
                  </a:lnTo>
                  <a:lnTo>
                    <a:pt x="2421" y="1677"/>
                  </a:lnTo>
                  <a:lnTo>
                    <a:pt x="2421" y="1681"/>
                  </a:lnTo>
                  <a:lnTo>
                    <a:pt x="2418" y="1684"/>
                  </a:lnTo>
                  <a:lnTo>
                    <a:pt x="2413" y="1690"/>
                  </a:lnTo>
                  <a:lnTo>
                    <a:pt x="2410" y="1698"/>
                  </a:lnTo>
                  <a:lnTo>
                    <a:pt x="2410" y="1711"/>
                  </a:lnTo>
                  <a:lnTo>
                    <a:pt x="2414" y="1724"/>
                  </a:lnTo>
                  <a:lnTo>
                    <a:pt x="2418" y="1731"/>
                  </a:lnTo>
                  <a:lnTo>
                    <a:pt x="2425" y="1742"/>
                  </a:lnTo>
                  <a:lnTo>
                    <a:pt x="2425" y="1743"/>
                  </a:lnTo>
                  <a:lnTo>
                    <a:pt x="2430" y="1746"/>
                  </a:lnTo>
                  <a:lnTo>
                    <a:pt x="2432" y="1752"/>
                  </a:lnTo>
                  <a:lnTo>
                    <a:pt x="2432" y="1760"/>
                  </a:lnTo>
                  <a:lnTo>
                    <a:pt x="2432" y="1763"/>
                  </a:lnTo>
                  <a:lnTo>
                    <a:pt x="2427" y="1782"/>
                  </a:lnTo>
                  <a:lnTo>
                    <a:pt x="2427" y="1787"/>
                  </a:lnTo>
                  <a:lnTo>
                    <a:pt x="2425" y="1797"/>
                  </a:lnTo>
                  <a:lnTo>
                    <a:pt x="2422" y="1804"/>
                  </a:lnTo>
                  <a:lnTo>
                    <a:pt x="2422" y="1808"/>
                  </a:lnTo>
                  <a:lnTo>
                    <a:pt x="2417" y="1827"/>
                  </a:lnTo>
                  <a:lnTo>
                    <a:pt x="2414" y="1838"/>
                  </a:lnTo>
                  <a:lnTo>
                    <a:pt x="2413" y="1845"/>
                  </a:lnTo>
                  <a:lnTo>
                    <a:pt x="2413" y="1851"/>
                  </a:lnTo>
                  <a:lnTo>
                    <a:pt x="2413" y="1854"/>
                  </a:lnTo>
                  <a:lnTo>
                    <a:pt x="2410" y="1866"/>
                  </a:lnTo>
                  <a:lnTo>
                    <a:pt x="2413" y="1872"/>
                  </a:lnTo>
                  <a:lnTo>
                    <a:pt x="2413" y="1871"/>
                  </a:lnTo>
                  <a:lnTo>
                    <a:pt x="2414" y="1872"/>
                  </a:lnTo>
                  <a:lnTo>
                    <a:pt x="2414" y="1876"/>
                  </a:lnTo>
                  <a:lnTo>
                    <a:pt x="2414" y="1879"/>
                  </a:lnTo>
                  <a:lnTo>
                    <a:pt x="2414" y="1881"/>
                  </a:lnTo>
                  <a:lnTo>
                    <a:pt x="2413" y="1883"/>
                  </a:lnTo>
                  <a:lnTo>
                    <a:pt x="2413" y="1885"/>
                  </a:lnTo>
                  <a:lnTo>
                    <a:pt x="2408" y="1893"/>
                  </a:lnTo>
                  <a:lnTo>
                    <a:pt x="2408" y="1903"/>
                  </a:lnTo>
                  <a:lnTo>
                    <a:pt x="2404" y="1920"/>
                  </a:lnTo>
                  <a:lnTo>
                    <a:pt x="2401" y="1937"/>
                  </a:lnTo>
                  <a:lnTo>
                    <a:pt x="2397" y="1946"/>
                  </a:lnTo>
                  <a:lnTo>
                    <a:pt x="2397" y="1957"/>
                  </a:lnTo>
                  <a:lnTo>
                    <a:pt x="2396" y="1965"/>
                  </a:lnTo>
                  <a:lnTo>
                    <a:pt x="2393" y="1970"/>
                  </a:lnTo>
                  <a:lnTo>
                    <a:pt x="2389" y="1991"/>
                  </a:lnTo>
                  <a:lnTo>
                    <a:pt x="2389" y="2004"/>
                  </a:lnTo>
                  <a:lnTo>
                    <a:pt x="2389" y="2012"/>
                  </a:lnTo>
                  <a:lnTo>
                    <a:pt x="2389" y="2028"/>
                  </a:lnTo>
                  <a:lnTo>
                    <a:pt x="2393" y="2036"/>
                  </a:lnTo>
                  <a:lnTo>
                    <a:pt x="2397" y="2038"/>
                  </a:lnTo>
                  <a:lnTo>
                    <a:pt x="2400" y="2038"/>
                  </a:lnTo>
                  <a:lnTo>
                    <a:pt x="2401" y="2033"/>
                  </a:lnTo>
                  <a:lnTo>
                    <a:pt x="2401" y="2038"/>
                  </a:lnTo>
                  <a:lnTo>
                    <a:pt x="2400" y="2038"/>
                  </a:lnTo>
                  <a:lnTo>
                    <a:pt x="2400" y="2045"/>
                  </a:lnTo>
                  <a:lnTo>
                    <a:pt x="2397" y="2046"/>
                  </a:lnTo>
                  <a:lnTo>
                    <a:pt x="2400" y="2046"/>
                  </a:lnTo>
                  <a:lnTo>
                    <a:pt x="2400" y="2045"/>
                  </a:lnTo>
                  <a:lnTo>
                    <a:pt x="2401" y="2045"/>
                  </a:lnTo>
                  <a:lnTo>
                    <a:pt x="2401" y="2057"/>
                  </a:lnTo>
                  <a:lnTo>
                    <a:pt x="2401" y="2070"/>
                  </a:lnTo>
                  <a:lnTo>
                    <a:pt x="2404" y="2083"/>
                  </a:lnTo>
                  <a:lnTo>
                    <a:pt x="2406" y="2090"/>
                  </a:lnTo>
                  <a:lnTo>
                    <a:pt x="2406" y="2094"/>
                  </a:lnTo>
                  <a:lnTo>
                    <a:pt x="2410" y="2107"/>
                  </a:lnTo>
                  <a:lnTo>
                    <a:pt x="2410" y="2139"/>
                  </a:lnTo>
                  <a:lnTo>
                    <a:pt x="2410" y="2175"/>
                  </a:lnTo>
                  <a:lnTo>
                    <a:pt x="2410" y="2185"/>
                  </a:lnTo>
                  <a:lnTo>
                    <a:pt x="2410" y="2190"/>
                  </a:lnTo>
                  <a:lnTo>
                    <a:pt x="2413" y="2203"/>
                  </a:lnTo>
                  <a:lnTo>
                    <a:pt x="2410" y="2206"/>
                  </a:lnTo>
                  <a:lnTo>
                    <a:pt x="2413" y="2207"/>
                  </a:lnTo>
                  <a:lnTo>
                    <a:pt x="2417" y="2236"/>
                  </a:lnTo>
                  <a:lnTo>
                    <a:pt x="2422" y="2260"/>
                  </a:lnTo>
                  <a:lnTo>
                    <a:pt x="2422" y="2261"/>
                  </a:lnTo>
                  <a:lnTo>
                    <a:pt x="2425" y="2264"/>
                  </a:lnTo>
                  <a:lnTo>
                    <a:pt x="2427" y="2281"/>
                  </a:lnTo>
                  <a:lnTo>
                    <a:pt x="2427" y="2302"/>
                  </a:lnTo>
                  <a:lnTo>
                    <a:pt x="2430" y="2323"/>
                  </a:lnTo>
                  <a:lnTo>
                    <a:pt x="2434" y="2340"/>
                  </a:lnTo>
                  <a:lnTo>
                    <a:pt x="2437" y="2340"/>
                  </a:lnTo>
                  <a:lnTo>
                    <a:pt x="2441" y="2356"/>
                  </a:lnTo>
                  <a:lnTo>
                    <a:pt x="2441" y="2359"/>
                  </a:lnTo>
                  <a:lnTo>
                    <a:pt x="2442" y="2360"/>
                  </a:lnTo>
                  <a:lnTo>
                    <a:pt x="2451" y="2377"/>
                  </a:lnTo>
                  <a:lnTo>
                    <a:pt x="2454" y="2380"/>
                  </a:lnTo>
                  <a:lnTo>
                    <a:pt x="2454" y="2381"/>
                  </a:lnTo>
                  <a:lnTo>
                    <a:pt x="2451" y="2384"/>
                  </a:lnTo>
                  <a:lnTo>
                    <a:pt x="2451" y="2385"/>
                  </a:lnTo>
                  <a:lnTo>
                    <a:pt x="2455" y="2388"/>
                  </a:lnTo>
                  <a:lnTo>
                    <a:pt x="2455" y="2390"/>
                  </a:lnTo>
                  <a:lnTo>
                    <a:pt x="2454" y="2393"/>
                  </a:lnTo>
                  <a:lnTo>
                    <a:pt x="2451" y="2397"/>
                  </a:lnTo>
                  <a:lnTo>
                    <a:pt x="2445" y="2408"/>
                  </a:lnTo>
                  <a:lnTo>
                    <a:pt x="2437" y="2438"/>
                  </a:lnTo>
                  <a:lnTo>
                    <a:pt x="2430" y="2452"/>
                  </a:lnTo>
                  <a:lnTo>
                    <a:pt x="2425" y="2466"/>
                  </a:lnTo>
                  <a:lnTo>
                    <a:pt x="2422" y="2467"/>
                  </a:lnTo>
                  <a:lnTo>
                    <a:pt x="2422" y="2476"/>
                  </a:lnTo>
                  <a:lnTo>
                    <a:pt x="2422" y="2480"/>
                  </a:lnTo>
                  <a:lnTo>
                    <a:pt x="2425" y="2487"/>
                  </a:lnTo>
                  <a:lnTo>
                    <a:pt x="2422" y="2489"/>
                  </a:lnTo>
                  <a:lnTo>
                    <a:pt x="2421" y="2496"/>
                  </a:lnTo>
                  <a:lnTo>
                    <a:pt x="2418" y="2497"/>
                  </a:lnTo>
                  <a:lnTo>
                    <a:pt x="2417" y="2504"/>
                  </a:lnTo>
                  <a:lnTo>
                    <a:pt x="2413" y="2506"/>
                  </a:lnTo>
                  <a:lnTo>
                    <a:pt x="2406" y="2514"/>
                  </a:lnTo>
                  <a:lnTo>
                    <a:pt x="2406" y="2517"/>
                  </a:lnTo>
                  <a:lnTo>
                    <a:pt x="2404" y="2517"/>
                  </a:lnTo>
                  <a:lnTo>
                    <a:pt x="2401" y="2525"/>
                  </a:lnTo>
                  <a:lnTo>
                    <a:pt x="2401" y="2528"/>
                  </a:lnTo>
                  <a:lnTo>
                    <a:pt x="2406" y="2521"/>
                  </a:lnTo>
                  <a:lnTo>
                    <a:pt x="2401" y="2533"/>
                  </a:lnTo>
                  <a:lnTo>
                    <a:pt x="2404" y="2541"/>
                  </a:lnTo>
                  <a:lnTo>
                    <a:pt x="2406" y="2542"/>
                  </a:lnTo>
                  <a:lnTo>
                    <a:pt x="2408" y="2542"/>
                  </a:lnTo>
                  <a:lnTo>
                    <a:pt x="2408" y="2545"/>
                  </a:lnTo>
                  <a:lnTo>
                    <a:pt x="2406" y="2549"/>
                  </a:lnTo>
                  <a:lnTo>
                    <a:pt x="2406" y="2558"/>
                  </a:lnTo>
                  <a:lnTo>
                    <a:pt x="2401" y="2559"/>
                  </a:lnTo>
                  <a:lnTo>
                    <a:pt x="2397" y="2564"/>
                  </a:lnTo>
                  <a:lnTo>
                    <a:pt x="2391" y="2575"/>
                  </a:lnTo>
                  <a:lnTo>
                    <a:pt x="2391" y="2582"/>
                  </a:lnTo>
                  <a:lnTo>
                    <a:pt x="2389" y="2583"/>
                  </a:lnTo>
                  <a:lnTo>
                    <a:pt x="2389" y="2586"/>
                  </a:lnTo>
                  <a:lnTo>
                    <a:pt x="2391" y="2583"/>
                  </a:lnTo>
                  <a:lnTo>
                    <a:pt x="2391" y="2586"/>
                  </a:lnTo>
                  <a:lnTo>
                    <a:pt x="2391" y="2590"/>
                  </a:lnTo>
                  <a:lnTo>
                    <a:pt x="2389" y="2592"/>
                  </a:lnTo>
                  <a:lnTo>
                    <a:pt x="2389" y="2596"/>
                  </a:lnTo>
                  <a:lnTo>
                    <a:pt x="2383" y="2609"/>
                  </a:lnTo>
                  <a:lnTo>
                    <a:pt x="2383" y="2617"/>
                  </a:lnTo>
                  <a:lnTo>
                    <a:pt x="2380" y="2629"/>
                  </a:lnTo>
                  <a:lnTo>
                    <a:pt x="2380" y="2633"/>
                  </a:lnTo>
                  <a:lnTo>
                    <a:pt x="2380" y="2640"/>
                  </a:lnTo>
                  <a:lnTo>
                    <a:pt x="2379" y="2646"/>
                  </a:lnTo>
                  <a:lnTo>
                    <a:pt x="2380" y="2648"/>
                  </a:lnTo>
                  <a:lnTo>
                    <a:pt x="2376" y="2653"/>
                  </a:lnTo>
                  <a:lnTo>
                    <a:pt x="2376" y="2661"/>
                  </a:lnTo>
                  <a:lnTo>
                    <a:pt x="2376" y="2667"/>
                  </a:lnTo>
                  <a:lnTo>
                    <a:pt x="2374" y="2667"/>
                  </a:lnTo>
                  <a:lnTo>
                    <a:pt x="2372" y="2670"/>
                  </a:lnTo>
                  <a:lnTo>
                    <a:pt x="2369" y="2674"/>
                  </a:lnTo>
                  <a:lnTo>
                    <a:pt x="2369" y="2678"/>
                  </a:lnTo>
                  <a:lnTo>
                    <a:pt x="2367" y="2680"/>
                  </a:lnTo>
                  <a:lnTo>
                    <a:pt x="2364" y="2680"/>
                  </a:lnTo>
                  <a:lnTo>
                    <a:pt x="2364" y="2682"/>
                  </a:lnTo>
                  <a:lnTo>
                    <a:pt x="2363" y="2695"/>
                  </a:lnTo>
                  <a:lnTo>
                    <a:pt x="2364" y="2716"/>
                  </a:lnTo>
                  <a:lnTo>
                    <a:pt x="2369" y="2723"/>
                  </a:lnTo>
                  <a:lnTo>
                    <a:pt x="2374" y="2728"/>
                  </a:lnTo>
                  <a:lnTo>
                    <a:pt x="2369" y="2729"/>
                  </a:lnTo>
                  <a:lnTo>
                    <a:pt x="2360" y="2742"/>
                  </a:lnTo>
                  <a:lnTo>
                    <a:pt x="2360" y="2756"/>
                  </a:lnTo>
                  <a:lnTo>
                    <a:pt x="2355" y="2766"/>
                  </a:lnTo>
                  <a:lnTo>
                    <a:pt x="2355" y="2779"/>
                  </a:lnTo>
                  <a:lnTo>
                    <a:pt x="2356" y="2781"/>
                  </a:lnTo>
                  <a:lnTo>
                    <a:pt x="2355" y="2783"/>
                  </a:lnTo>
                  <a:lnTo>
                    <a:pt x="2352" y="2787"/>
                  </a:lnTo>
                  <a:lnTo>
                    <a:pt x="2352" y="2796"/>
                  </a:lnTo>
                  <a:lnTo>
                    <a:pt x="2350" y="2800"/>
                  </a:lnTo>
                  <a:lnTo>
                    <a:pt x="2346" y="2803"/>
                  </a:lnTo>
                  <a:lnTo>
                    <a:pt x="2343" y="2807"/>
                  </a:lnTo>
                  <a:lnTo>
                    <a:pt x="2342" y="2815"/>
                  </a:lnTo>
                  <a:lnTo>
                    <a:pt x="2342" y="2839"/>
                  </a:lnTo>
                  <a:lnTo>
                    <a:pt x="2342" y="2844"/>
                  </a:lnTo>
                  <a:lnTo>
                    <a:pt x="2339" y="2854"/>
                  </a:lnTo>
                  <a:lnTo>
                    <a:pt x="2342" y="2872"/>
                  </a:lnTo>
                  <a:lnTo>
                    <a:pt x="2342" y="2878"/>
                  </a:lnTo>
                  <a:lnTo>
                    <a:pt x="2343" y="2893"/>
                  </a:lnTo>
                  <a:lnTo>
                    <a:pt x="2348" y="2907"/>
                  </a:lnTo>
                  <a:lnTo>
                    <a:pt x="2348" y="2930"/>
                  </a:lnTo>
                  <a:lnTo>
                    <a:pt x="2350" y="2944"/>
                  </a:lnTo>
                  <a:lnTo>
                    <a:pt x="2348" y="2947"/>
                  </a:lnTo>
                  <a:lnTo>
                    <a:pt x="2348" y="2951"/>
                  </a:lnTo>
                  <a:lnTo>
                    <a:pt x="2350" y="2964"/>
                  </a:lnTo>
                  <a:lnTo>
                    <a:pt x="2364" y="2985"/>
                  </a:lnTo>
                  <a:lnTo>
                    <a:pt x="2367" y="2985"/>
                  </a:lnTo>
                  <a:lnTo>
                    <a:pt x="2364" y="2988"/>
                  </a:lnTo>
                  <a:lnTo>
                    <a:pt x="2350" y="3001"/>
                  </a:lnTo>
                  <a:lnTo>
                    <a:pt x="2352" y="3006"/>
                  </a:lnTo>
                  <a:lnTo>
                    <a:pt x="2346" y="3011"/>
                  </a:lnTo>
                  <a:lnTo>
                    <a:pt x="2343" y="3015"/>
                  </a:lnTo>
                  <a:lnTo>
                    <a:pt x="2326" y="3033"/>
                  </a:lnTo>
                  <a:lnTo>
                    <a:pt x="2325" y="3037"/>
                  </a:lnTo>
                  <a:lnTo>
                    <a:pt x="2325" y="3042"/>
                  </a:lnTo>
                  <a:lnTo>
                    <a:pt x="2326" y="3043"/>
                  </a:lnTo>
                  <a:lnTo>
                    <a:pt x="2325" y="3046"/>
                  </a:lnTo>
                  <a:lnTo>
                    <a:pt x="2306" y="3054"/>
                  </a:lnTo>
                  <a:lnTo>
                    <a:pt x="2302" y="3054"/>
                  </a:lnTo>
                  <a:lnTo>
                    <a:pt x="2301" y="3052"/>
                  </a:lnTo>
                  <a:lnTo>
                    <a:pt x="2297" y="3054"/>
                  </a:lnTo>
                  <a:lnTo>
                    <a:pt x="2292" y="3059"/>
                  </a:lnTo>
                  <a:lnTo>
                    <a:pt x="2290" y="3059"/>
                  </a:lnTo>
                  <a:lnTo>
                    <a:pt x="2284" y="3060"/>
                  </a:lnTo>
                  <a:lnTo>
                    <a:pt x="2268" y="3069"/>
                  </a:lnTo>
                  <a:lnTo>
                    <a:pt x="2260" y="3077"/>
                  </a:lnTo>
                  <a:lnTo>
                    <a:pt x="2253" y="3085"/>
                  </a:lnTo>
                  <a:lnTo>
                    <a:pt x="2244" y="3101"/>
                  </a:lnTo>
                  <a:lnTo>
                    <a:pt x="2236" y="3118"/>
                  </a:lnTo>
                  <a:lnTo>
                    <a:pt x="2234" y="3117"/>
                  </a:lnTo>
                  <a:lnTo>
                    <a:pt x="2232" y="3117"/>
                  </a:lnTo>
                  <a:lnTo>
                    <a:pt x="2227" y="3117"/>
                  </a:lnTo>
                  <a:lnTo>
                    <a:pt x="2227" y="3114"/>
                  </a:lnTo>
                  <a:lnTo>
                    <a:pt x="2226" y="3114"/>
                  </a:lnTo>
                  <a:lnTo>
                    <a:pt x="2227" y="3118"/>
                  </a:lnTo>
                  <a:lnTo>
                    <a:pt x="2232" y="3117"/>
                  </a:lnTo>
                  <a:lnTo>
                    <a:pt x="2230" y="3118"/>
                  </a:lnTo>
                  <a:lnTo>
                    <a:pt x="2232" y="3122"/>
                  </a:lnTo>
                  <a:lnTo>
                    <a:pt x="2234" y="3121"/>
                  </a:lnTo>
                  <a:lnTo>
                    <a:pt x="2223" y="3135"/>
                  </a:lnTo>
                  <a:lnTo>
                    <a:pt x="2209" y="3163"/>
                  </a:lnTo>
                  <a:lnTo>
                    <a:pt x="2209" y="3168"/>
                  </a:lnTo>
                  <a:lnTo>
                    <a:pt x="2202" y="3180"/>
                  </a:lnTo>
                  <a:lnTo>
                    <a:pt x="2202" y="3183"/>
                  </a:lnTo>
                  <a:lnTo>
                    <a:pt x="2199" y="3192"/>
                  </a:lnTo>
                  <a:lnTo>
                    <a:pt x="2202" y="3193"/>
                  </a:lnTo>
                  <a:lnTo>
                    <a:pt x="2198" y="3203"/>
                  </a:lnTo>
                  <a:lnTo>
                    <a:pt x="2198" y="3200"/>
                  </a:lnTo>
                  <a:lnTo>
                    <a:pt x="2198" y="3196"/>
                  </a:lnTo>
                  <a:lnTo>
                    <a:pt x="2195" y="3193"/>
                  </a:lnTo>
                  <a:lnTo>
                    <a:pt x="2191" y="3192"/>
                  </a:lnTo>
                  <a:lnTo>
                    <a:pt x="2120" y="3146"/>
                  </a:lnTo>
                  <a:lnTo>
                    <a:pt x="2118" y="3145"/>
                  </a:lnTo>
                  <a:lnTo>
                    <a:pt x="2110" y="3138"/>
                  </a:lnTo>
                  <a:lnTo>
                    <a:pt x="2073" y="3114"/>
                  </a:lnTo>
                  <a:lnTo>
                    <a:pt x="2021" y="3081"/>
                  </a:lnTo>
                  <a:lnTo>
                    <a:pt x="2021" y="3073"/>
                  </a:lnTo>
                  <a:lnTo>
                    <a:pt x="2017" y="3071"/>
                  </a:lnTo>
                  <a:lnTo>
                    <a:pt x="2011" y="3067"/>
                  </a:lnTo>
                  <a:lnTo>
                    <a:pt x="2008" y="3064"/>
                  </a:lnTo>
                  <a:lnTo>
                    <a:pt x="2008" y="3063"/>
                  </a:lnTo>
                  <a:lnTo>
                    <a:pt x="2025" y="3054"/>
                  </a:lnTo>
                  <a:lnTo>
                    <a:pt x="2036" y="3039"/>
                  </a:lnTo>
                  <a:lnTo>
                    <a:pt x="2036" y="3037"/>
                  </a:lnTo>
                  <a:lnTo>
                    <a:pt x="2034" y="3033"/>
                  </a:lnTo>
                  <a:lnTo>
                    <a:pt x="2029" y="3030"/>
                  </a:lnTo>
                  <a:lnTo>
                    <a:pt x="2028" y="3033"/>
                  </a:lnTo>
                  <a:lnTo>
                    <a:pt x="2029" y="3027"/>
                  </a:lnTo>
                  <a:lnTo>
                    <a:pt x="2028" y="3023"/>
                  </a:lnTo>
                  <a:lnTo>
                    <a:pt x="2024" y="3019"/>
                  </a:lnTo>
                  <a:lnTo>
                    <a:pt x="2025" y="3015"/>
                  </a:lnTo>
                  <a:lnTo>
                    <a:pt x="2024" y="3011"/>
                  </a:lnTo>
                  <a:lnTo>
                    <a:pt x="2025" y="3006"/>
                  </a:lnTo>
                  <a:lnTo>
                    <a:pt x="2021" y="3001"/>
                  </a:lnTo>
                  <a:lnTo>
                    <a:pt x="2017" y="3001"/>
                  </a:lnTo>
                  <a:lnTo>
                    <a:pt x="2015" y="3001"/>
                  </a:lnTo>
                  <a:lnTo>
                    <a:pt x="2012" y="2996"/>
                  </a:lnTo>
                  <a:lnTo>
                    <a:pt x="2007" y="2998"/>
                  </a:lnTo>
                  <a:lnTo>
                    <a:pt x="2004" y="2996"/>
                  </a:lnTo>
                  <a:lnTo>
                    <a:pt x="2002" y="2989"/>
                  </a:lnTo>
                  <a:lnTo>
                    <a:pt x="2000" y="2989"/>
                  </a:lnTo>
                  <a:lnTo>
                    <a:pt x="1998" y="2988"/>
                  </a:lnTo>
                  <a:lnTo>
                    <a:pt x="1998" y="2981"/>
                  </a:lnTo>
                  <a:lnTo>
                    <a:pt x="1995" y="2979"/>
                  </a:lnTo>
                  <a:lnTo>
                    <a:pt x="1991" y="2977"/>
                  </a:lnTo>
                  <a:lnTo>
                    <a:pt x="1990" y="2975"/>
                  </a:lnTo>
                  <a:lnTo>
                    <a:pt x="1991" y="2970"/>
                  </a:lnTo>
                  <a:lnTo>
                    <a:pt x="1987" y="2968"/>
                  </a:lnTo>
                  <a:lnTo>
                    <a:pt x="1985" y="2964"/>
                  </a:lnTo>
                  <a:lnTo>
                    <a:pt x="1983" y="2961"/>
                  </a:lnTo>
                  <a:lnTo>
                    <a:pt x="1983" y="2965"/>
                  </a:lnTo>
                  <a:lnTo>
                    <a:pt x="1981" y="2972"/>
                  </a:lnTo>
                  <a:lnTo>
                    <a:pt x="1978" y="2968"/>
                  </a:lnTo>
                  <a:lnTo>
                    <a:pt x="1974" y="2961"/>
                  </a:lnTo>
                  <a:lnTo>
                    <a:pt x="1971" y="2961"/>
                  </a:lnTo>
                  <a:lnTo>
                    <a:pt x="1967" y="2965"/>
                  </a:lnTo>
                  <a:lnTo>
                    <a:pt x="1966" y="2961"/>
                  </a:lnTo>
                  <a:lnTo>
                    <a:pt x="1961" y="2960"/>
                  </a:lnTo>
                  <a:lnTo>
                    <a:pt x="1961" y="2955"/>
                  </a:lnTo>
                  <a:lnTo>
                    <a:pt x="1961" y="2953"/>
                  </a:lnTo>
                  <a:lnTo>
                    <a:pt x="1963" y="2953"/>
                  </a:lnTo>
                  <a:lnTo>
                    <a:pt x="1961" y="2948"/>
                  </a:lnTo>
                  <a:lnTo>
                    <a:pt x="1963" y="2947"/>
                  </a:lnTo>
                  <a:lnTo>
                    <a:pt x="1957" y="2947"/>
                  </a:lnTo>
                  <a:lnTo>
                    <a:pt x="1953" y="2951"/>
                  </a:lnTo>
                  <a:lnTo>
                    <a:pt x="1946" y="2947"/>
                  </a:lnTo>
                  <a:lnTo>
                    <a:pt x="1942" y="2936"/>
                  </a:lnTo>
                  <a:lnTo>
                    <a:pt x="1940" y="2934"/>
                  </a:lnTo>
                  <a:lnTo>
                    <a:pt x="1937" y="2931"/>
                  </a:lnTo>
                  <a:lnTo>
                    <a:pt x="1940" y="2927"/>
                  </a:lnTo>
                  <a:lnTo>
                    <a:pt x="1940" y="2921"/>
                  </a:lnTo>
                  <a:lnTo>
                    <a:pt x="1936" y="2921"/>
                  </a:lnTo>
                  <a:lnTo>
                    <a:pt x="1936" y="2917"/>
                  </a:lnTo>
                  <a:lnTo>
                    <a:pt x="1933" y="2917"/>
                  </a:lnTo>
                  <a:lnTo>
                    <a:pt x="1929" y="2910"/>
                  </a:lnTo>
                  <a:lnTo>
                    <a:pt x="1929" y="2907"/>
                  </a:lnTo>
                  <a:lnTo>
                    <a:pt x="1929" y="2906"/>
                  </a:lnTo>
                  <a:lnTo>
                    <a:pt x="1918" y="2903"/>
                  </a:lnTo>
                  <a:lnTo>
                    <a:pt x="1913" y="2899"/>
                  </a:lnTo>
                  <a:lnTo>
                    <a:pt x="1909" y="2897"/>
                  </a:lnTo>
                  <a:lnTo>
                    <a:pt x="1903" y="2899"/>
                  </a:lnTo>
                  <a:lnTo>
                    <a:pt x="1901" y="2897"/>
                  </a:lnTo>
                  <a:lnTo>
                    <a:pt x="1895" y="2893"/>
                  </a:lnTo>
                  <a:lnTo>
                    <a:pt x="1903" y="2889"/>
                  </a:lnTo>
                  <a:lnTo>
                    <a:pt x="1903" y="2886"/>
                  </a:lnTo>
                  <a:lnTo>
                    <a:pt x="1903" y="2885"/>
                  </a:lnTo>
                  <a:lnTo>
                    <a:pt x="1903" y="2880"/>
                  </a:lnTo>
                  <a:lnTo>
                    <a:pt x="1901" y="2878"/>
                  </a:lnTo>
                  <a:lnTo>
                    <a:pt x="1905" y="2873"/>
                  </a:lnTo>
                  <a:lnTo>
                    <a:pt x="1901" y="2872"/>
                  </a:lnTo>
                  <a:lnTo>
                    <a:pt x="1901" y="2868"/>
                  </a:lnTo>
                  <a:lnTo>
                    <a:pt x="1905" y="2868"/>
                  </a:lnTo>
                  <a:lnTo>
                    <a:pt x="1905" y="2863"/>
                  </a:lnTo>
                  <a:lnTo>
                    <a:pt x="1908" y="2863"/>
                  </a:lnTo>
                  <a:lnTo>
                    <a:pt x="1912" y="2856"/>
                  </a:lnTo>
                  <a:lnTo>
                    <a:pt x="1920" y="2854"/>
                  </a:lnTo>
                  <a:lnTo>
                    <a:pt x="1913" y="2849"/>
                  </a:lnTo>
                  <a:lnTo>
                    <a:pt x="1913" y="2845"/>
                  </a:lnTo>
                  <a:lnTo>
                    <a:pt x="1912" y="2844"/>
                  </a:lnTo>
                  <a:lnTo>
                    <a:pt x="1912" y="2839"/>
                  </a:lnTo>
                  <a:lnTo>
                    <a:pt x="1913" y="2839"/>
                  </a:lnTo>
                  <a:lnTo>
                    <a:pt x="1916" y="2837"/>
                  </a:lnTo>
                  <a:lnTo>
                    <a:pt x="1913" y="2831"/>
                  </a:lnTo>
                  <a:lnTo>
                    <a:pt x="1918" y="2827"/>
                  </a:lnTo>
                  <a:lnTo>
                    <a:pt x="1918" y="2822"/>
                  </a:lnTo>
                  <a:lnTo>
                    <a:pt x="1912" y="2820"/>
                  </a:lnTo>
                  <a:lnTo>
                    <a:pt x="1909" y="2810"/>
                  </a:lnTo>
                  <a:lnTo>
                    <a:pt x="1913" y="2803"/>
                  </a:lnTo>
                  <a:lnTo>
                    <a:pt x="1916" y="2790"/>
                  </a:lnTo>
                  <a:lnTo>
                    <a:pt x="1916" y="2787"/>
                  </a:lnTo>
                  <a:lnTo>
                    <a:pt x="1912" y="2787"/>
                  </a:lnTo>
                  <a:lnTo>
                    <a:pt x="1912" y="2786"/>
                  </a:lnTo>
                  <a:lnTo>
                    <a:pt x="1912" y="2781"/>
                  </a:lnTo>
                  <a:lnTo>
                    <a:pt x="1918" y="2769"/>
                  </a:lnTo>
                  <a:lnTo>
                    <a:pt x="1918" y="2766"/>
                  </a:lnTo>
                  <a:lnTo>
                    <a:pt x="1918" y="2764"/>
                  </a:lnTo>
                  <a:lnTo>
                    <a:pt x="1920" y="2756"/>
                  </a:lnTo>
                  <a:lnTo>
                    <a:pt x="1923" y="2756"/>
                  </a:lnTo>
                  <a:lnTo>
                    <a:pt x="1929" y="2749"/>
                  </a:lnTo>
                  <a:lnTo>
                    <a:pt x="1933" y="2738"/>
                  </a:lnTo>
                  <a:lnTo>
                    <a:pt x="1937" y="2729"/>
                  </a:lnTo>
                  <a:lnTo>
                    <a:pt x="1937" y="2723"/>
                  </a:lnTo>
                  <a:lnTo>
                    <a:pt x="1942" y="2721"/>
                  </a:lnTo>
                  <a:lnTo>
                    <a:pt x="1949" y="2721"/>
                  </a:lnTo>
                  <a:lnTo>
                    <a:pt x="1949" y="2723"/>
                  </a:lnTo>
                  <a:lnTo>
                    <a:pt x="1950" y="2725"/>
                  </a:lnTo>
                  <a:lnTo>
                    <a:pt x="1954" y="2725"/>
                  </a:lnTo>
                  <a:lnTo>
                    <a:pt x="1957" y="2725"/>
                  </a:lnTo>
                  <a:lnTo>
                    <a:pt x="1961" y="2728"/>
                  </a:lnTo>
                  <a:lnTo>
                    <a:pt x="1963" y="2728"/>
                  </a:lnTo>
                  <a:lnTo>
                    <a:pt x="1966" y="2725"/>
                  </a:lnTo>
                  <a:lnTo>
                    <a:pt x="1967" y="2725"/>
                  </a:lnTo>
                  <a:lnTo>
                    <a:pt x="1974" y="2723"/>
                  </a:lnTo>
                  <a:lnTo>
                    <a:pt x="1976" y="2721"/>
                  </a:lnTo>
                  <a:lnTo>
                    <a:pt x="1983" y="2725"/>
                  </a:lnTo>
                  <a:lnTo>
                    <a:pt x="1983" y="2728"/>
                  </a:lnTo>
                  <a:lnTo>
                    <a:pt x="1985" y="2728"/>
                  </a:lnTo>
                  <a:lnTo>
                    <a:pt x="1990" y="2732"/>
                  </a:lnTo>
                  <a:lnTo>
                    <a:pt x="1991" y="2729"/>
                  </a:lnTo>
                  <a:lnTo>
                    <a:pt x="1994" y="2729"/>
                  </a:lnTo>
                  <a:lnTo>
                    <a:pt x="1998" y="2725"/>
                  </a:lnTo>
                  <a:lnTo>
                    <a:pt x="2000" y="2729"/>
                  </a:lnTo>
                  <a:lnTo>
                    <a:pt x="2004" y="2729"/>
                  </a:lnTo>
                  <a:lnTo>
                    <a:pt x="2007" y="2725"/>
                  </a:lnTo>
                  <a:lnTo>
                    <a:pt x="2007" y="2719"/>
                  </a:lnTo>
                  <a:lnTo>
                    <a:pt x="2008" y="2716"/>
                  </a:lnTo>
                  <a:lnTo>
                    <a:pt x="2008" y="2715"/>
                  </a:lnTo>
                  <a:lnTo>
                    <a:pt x="2012" y="2715"/>
                  </a:lnTo>
                  <a:lnTo>
                    <a:pt x="2012" y="2712"/>
                  </a:lnTo>
                  <a:lnTo>
                    <a:pt x="2015" y="2711"/>
                  </a:lnTo>
                  <a:lnTo>
                    <a:pt x="2012" y="2708"/>
                  </a:lnTo>
                  <a:lnTo>
                    <a:pt x="2012" y="2704"/>
                  </a:lnTo>
                  <a:lnTo>
                    <a:pt x="2011" y="2702"/>
                  </a:lnTo>
                  <a:lnTo>
                    <a:pt x="2011" y="2698"/>
                  </a:lnTo>
                  <a:lnTo>
                    <a:pt x="2007" y="2695"/>
                  </a:lnTo>
                  <a:lnTo>
                    <a:pt x="2002" y="2698"/>
                  </a:lnTo>
                  <a:lnTo>
                    <a:pt x="2000" y="2695"/>
                  </a:lnTo>
                  <a:lnTo>
                    <a:pt x="1991" y="2695"/>
                  </a:lnTo>
                  <a:lnTo>
                    <a:pt x="1987" y="2694"/>
                  </a:lnTo>
                  <a:lnTo>
                    <a:pt x="1983" y="2691"/>
                  </a:lnTo>
                  <a:lnTo>
                    <a:pt x="1987" y="2689"/>
                  </a:lnTo>
                  <a:lnTo>
                    <a:pt x="1991" y="2678"/>
                  </a:lnTo>
                  <a:lnTo>
                    <a:pt x="1995" y="2675"/>
                  </a:lnTo>
                  <a:lnTo>
                    <a:pt x="1995" y="2670"/>
                  </a:lnTo>
                  <a:lnTo>
                    <a:pt x="1998" y="2665"/>
                  </a:lnTo>
                  <a:lnTo>
                    <a:pt x="1995" y="2663"/>
                  </a:lnTo>
                  <a:lnTo>
                    <a:pt x="1994" y="2661"/>
                  </a:lnTo>
                  <a:lnTo>
                    <a:pt x="1994" y="2657"/>
                  </a:lnTo>
                  <a:lnTo>
                    <a:pt x="1998" y="2648"/>
                  </a:lnTo>
                  <a:lnTo>
                    <a:pt x="2000" y="2637"/>
                  </a:lnTo>
                  <a:lnTo>
                    <a:pt x="2002" y="2633"/>
                  </a:lnTo>
                  <a:lnTo>
                    <a:pt x="2002" y="2630"/>
                  </a:lnTo>
                  <a:lnTo>
                    <a:pt x="2007" y="2622"/>
                  </a:lnTo>
                  <a:lnTo>
                    <a:pt x="2011" y="2622"/>
                  </a:lnTo>
                  <a:lnTo>
                    <a:pt x="2012" y="2620"/>
                  </a:lnTo>
                  <a:lnTo>
                    <a:pt x="2015" y="2622"/>
                  </a:lnTo>
                  <a:lnTo>
                    <a:pt x="2015" y="2620"/>
                  </a:lnTo>
                  <a:lnTo>
                    <a:pt x="2017" y="2617"/>
                  </a:lnTo>
                  <a:lnTo>
                    <a:pt x="2019" y="2617"/>
                  </a:lnTo>
                  <a:lnTo>
                    <a:pt x="2025" y="2622"/>
                  </a:lnTo>
                  <a:lnTo>
                    <a:pt x="2029" y="2622"/>
                  </a:lnTo>
                  <a:lnTo>
                    <a:pt x="2029" y="2620"/>
                  </a:lnTo>
                  <a:lnTo>
                    <a:pt x="2032" y="2622"/>
                  </a:lnTo>
                  <a:lnTo>
                    <a:pt x="2039" y="2624"/>
                  </a:lnTo>
                  <a:lnTo>
                    <a:pt x="2043" y="2624"/>
                  </a:lnTo>
                  <a:lnTo>
                    <a:pt x="2043" y="2622"/>
                  </a:lnTo>
                  <a:lnTo>
                    <a:pt x="2043" y="2617"/>
                  </a:lnTo>
                  <a:lnTo>
                    <a:pt x="2041" y="2617"/>
                  </a:lnTo>
                  <a:lnTo>
                    <a:pt x="2041" y="2612"/>
                  </a:lnTo>
                  <a:lnTo>
                    <a:pt x="2039" y="2612"/>
                  </a:lnTo>
                  <a:lnTo>
                    <a:pt x="2036" y="2609"/>
                  </a:lnTo>
                  <a:lnTo>
                    <a:pt x="2039" y="2609"/>
                  </a:lnTo>
                  <a:lnTo>
                    <a:pt x="2039" y="2605"/>
                  </a:lnTo>
                  <a:lnTo>
                    <a:pt x="2041" y="2605"/>
                  </a:lnTo>
                  <a:lnTo>
                    <a:pt x="2043" y="2603"/>
                  </a:lnTo>
                  <a:lnTo>
                    <a:pt x="2049" y="2596"/>
                  </a:lnTo>
                  <a:lnTo>
                    <a:pt x="2053" y="2588"/>
                  </a:lnTo>
                  <a:lnTo>
                    <a:pt x="2056" y="2588"/>
                  </a:lnTo>
                  <a:lnTo>
                    <a:pt x="2058" y="2583"/>
                  </a:lnTo>
                  <a:lnTo>
                    <a:pt x="2060" y="2578"/>
                  </a:lnTo>
                  <a:lnTo>
                    <a:pt x="2062" y="2572"/>
                  </a:lnTo>
                  <a:lnTo>
                    <a:pt x="2065" y="2578"/>
                  </a:lnTo>
                  <a:lnTo>
                    <a:pt x="2062" y="2582"/>
                  </a:lnTo>
                  <a:lnTo>
                    <a:pt x="2065" y="2582"/>
                  </a:lnTo>
                  <a:lnTo>
                    <a:pt x="2066" y="2586"/>
                  </a:lnTo>
                  <a:lnTo>
                    <a:pt x="2070" y="2583"/>
                  </a:lnTo>
                  <a:lnTo>
                    <a:pt x="2073" y="2579"/>
                  </a:lnTo>
                  <a:lnTo>
                    <a:pt x="2073" y="2575"/>
                  </a:lnTo>
                  <a:lnTo>
                    <a:pt x="2077" y="2575"/>
                  </a:lnTo>
                  <a:lnTo>
                    <a:pt x="2079" y="2568"/>
                  </a:lnTo>
                  <a:lnTo>
                    <a:pt x="2079" y="2566"/>
                  </a:lnTo>
                  <a:lnTo>
                    <a:pt x="2082" y="2562"/>
                  </a:lnTo>
                  <a:lnTo>
                    <a:pt x="2086" y="2551"/>
                  </a:lnTo>
                  <a:lnTo>
                    <a:pt x="2087" y="2549"/>
                  </a:lnTo>
                  <a:lnTo>
                    <a:pt x="2090" y="2547"/>
                  </a:lnTo>
                  <a:lnTo>
                    <a:pt x="2090" y="2545"/>
                  </a:lnTo>
                  <a:lnTo>
                    <a:pt x="2094" y="2542"/>
                  </a:lnTo>
                  <a:lnTo>
                    <a:pt x="2094" y="2538"/>
                  </a:lnTo>
                  <a:lnTo>
                    <a:pt x="2097" y="2537"/>
                  </a:lnTo>
                  <a:lnTo>
                    <a:pt x="2099" y="2537"/>
                  </a:lnTo>
                  <a:lnTo>
                    <a:pt x="2099" y="2538"/>
                  </a:lnTo>
                  <a:lnTo>
                    <a:pt x="2101" y="2538"/>
                  </a:lnTo>
                  <a:lnTo>
                    <a:pt x="2103" y="2541"/>
                  </a:lnTo>
                  <a:lnTo>
                    <a:pt x="2106" y="2541"/>
                  </a:lnTo>
                  <a:lnTo>
                    <a:pt x="2107" y="2533"/>
                  </a:lnTo>
                  <a:lnTo>
                    <a:pt x="2111" y="2530"/>
                  </a:lnTo>
                  <a:lnTo>
                    <a:pt x="2114" y="2528"/>
                  </a:lnTo>
                  <a:lnTo>
                    <a:pt x="2120" y="2528"/>
                  </a:lnTo>
                  <a:lnTo>
                    <a:pt x="2118" y="2521"/>
                  </a:lnTo>
                  <a:lnTo>
                    <a:pt x="2116" y="2520"/>
                  </a:lnTo>
                  <a:lnTo>
                    <a:pt x="2114" y="2514"/>
                  </a:lnTo>
                  <a:lnTo>
                    <a:pt x="2120" y="2506"/>
                  </a:lnTo>
                  <a:lnTo>
                    <a:pt x="2120" y="2504"/>
                  </a:lnTo>
                  <a:lnTo>
                    <a:pt x="2124" y="2501"/>
                  </a:lnTo>
                  <a:lnTo>
                    <a:pt x="2124" y="2500"/>
                  </a:lnTo>
                  <a:lnTo>
                    <a:pt x="2128" y="2497"/>
                  </a:lnTo>
                  <a:lnTo>
                    <a:pt x="2131" y="2489"/>
                  </a:lnTo>
                  <a:lnTo>
                    <a:pt x="2128" y="2484"/>
                  </a:lnTo>
                  <a:lnTo>
                    <a:pt x="2127" y="2484"/>
                  </a:lnTo>
                  <a:lnTo>
                    <a:pt x="2124" y="2480"/>
                  </a:lnTo>
                  <a:lnTo>
                    <a:pt x="2127" y="2480"/>
                  </a:lnTo>
                  <a:lnTo>
                    <a:pt x="2128" y="2483"/>
                  </a:lnTo>
                  <a:lnTo>
                    <a:pt x="2131" y="2483"/>
                  </a:lnTo>
                  <a:lnTo>
                    <a:pt x="2131" y="2480"/>
                  </a:lnTo>
                  <a:lnTo>
                    <a:pt x="2137" y="2476"/>
                  </a:lnTo>
                  <a:lnTo>
                    <a:pt x="2137" y="2472"/>
                  </a:lnTo>
                  <a:lnTo>
                    <a:pt x="2135" y="2470"/>
                  </a:lnTo>
                  <a:lnTo>
                    <a:pt x="2135" y="2466"/>
                  </a:lnTo>
                  <a:lnTo>
                    <a:pt x="2131" y="2466"/>
                  </a:lnTo>
                  <a:lnTo>
                    <a:pt x="2131" y="2460"/>
                  </a:lnTo>
                  <a:lnTo>
                    <a:pt x="2128" y="2456"/>
                  </a:lnTo>
                  <a:lnTo>
                    <a:pt x="2124" y="2455"/>
                  </a:lnTo>
                  <a:lnTo>
                    <a:pt x="2124" y="2450"/>
                  </a:lnTo>
                  <a:lnTo>
                    <a:pt x="2118" y="2443"/>
                  </a:lnTo>
                  <a:lnTo>
                    <a:pt x="2114" y="2443"/>
                  </a:lnTo>
                  <a:lnTo>
                    <a:pt x="2114" y="2442"/>
                  </a:lnTo>
                  <a:lnTo>
                    <a:pt x="2118" y="2435"/>
                  </a:lnTo>
                  <a:lnTo>
                    <a:pt x="2120" y="2435"/>
                  </a:lnTo>
                  <a:lnTo>
                    <a:pt x="2118" y="2435"/>
                  </a:lnTo>
                  <a:lnTo>
                    <a:pt x="2116" y="2434"/>
                  </a:lnTo>
                  <a:lnTo>
                    <a:pt x="2107" y="2434"/>
                  </a:lnTo>
                  <a:lnTo>
                    <a:pt x="2106" y="2434"/>
                  </a:lnTo>
                  <a:lnTo>
                    <a:pt x="2106" y="2438"/>
                  </a:lnTo>
                  <a:lnTo>
                    <a:pt x="2099" y="2438"/>
                  </a:lnTo>
                  <a:lnTo>
                    <a:pt x="2099" y="2434"/>
                  </a:lnTo>
                  <a:lnTo>
                    <a:pt x="2094" y="2434"/>
                  </a:lnTo>
                  <a:lnTo>
                    <a:pt x="2094" y="2435"/>
                  </a:lnTo>
                  <a:lnTo>
                    <a:pt x="2092" y="2435"/>
                  </a:lnTo>
                  <a:lnTo>
                    <a:pt x="2092" y="2434"/>
                  </a:lnTo>
                  <a:lnTo>
                    <a:pt x="2090" y="2434"/>
                  </a:lnTo>
                  <a:lnTo>
                    <a:pt x="2087" y="2429"/>
                  </a:lnTo>
                  <a:lnTo>
                    <a:pt x="2086" y="2429"/>
                  </a:lnTo>
                  <a:lnTo>
                    <a:pt x="2086" y="2431"/>
                  </a:lnTo>
                  <a:lnTo>
                    <a:pt x="2083" y="2431"/>
                  </a:lnTo>
                  <a:lnTo>
                    <a:pt x="2083" y="2429"/>
                  </a:lnTo>
                  <a:lnTo>
                    <a:pt x="2082" y="2429"/>
                  </a:lnTo>
                  <a:lnTo>
                    <a:pt x="2083" y="2426"/>
                  </a:lnTo>
                  <a:lnTo>
                    <a:pt x="2082" y="2426"/>
                  </a:lnTo>
                  <a:lnTo>
                    <a:pt x="2079" y="2426"/>
                  </a:lnTo>
                  <a:lnTo>
                    <a:pt x="2077" y="2425"/>
                  </a:lnTo>
                  <a:lnTo>
                    <a:pt x="2079" y="2425"/>
                  </a:lnTo>
                  <a:lnTo>
                    <a:pt x="2077" y="2422"/>
                  </a:lnTo>
                  <a:lnTo>
                    <a:pt x="2073" y="2422"/>
                  </a:lnTo>
                  <a:lnTo>
                    <a:pt x="2073" y="2421"/>
                  </a:lnTo>
                  <a:lnTo>
                    <a:pt x="2075" y="2421"/>
                  </a:lnTo>
                  <a:lnTo>
                    <a:pt x="2073" y="2418"/>
                  </a:lnTo>
                  <a:lnTo>
                    <a:pt x="2073" y="2417"/>
                  </a:lnTo>
                  <a:lnTo>
                    <a:pt x="2070" y="2414"/>
                  </a:lnTo>
                  <a:lnTo>
                    <a:pt x="2069" y="2417"/>
                  </a:lnTo>
                  <a:lnTo>
                    <a:pt x="2069" y="2414"/>
                  </a:lnTo>
                  <a:lnTo>
                    <a:pt x="2070" y="2414"/>
                  </a:lnTo>
                  <a:lnTo>
                    <a:pt x="2070" y="2409"/>
                  </a:lnTo>
                  <a:lnTo>
                    <a:pt x="2070" y="2412"/>
                  </a:lnTo>
                  <a:lnTo>
                    <a:pt x="2073" y="2405"/>
                  </a:lnTo>
                  <a:lnTo>
                    <a:pt x="2070" y="2405"/>
                  </a:lnTo>
                  <a:lnTo>
                    <a:pt x="2069" y="2409"/>
                  </a:lnTo>
                  <a:lnTo>
                    <a:pt x="2066" y="2409"/>
                  </a:lnTo>
                  <a:lnTo>
                    <a:pt x="2065" y="2408"/>
                  </a:lnTo>
                  <a:lnTo>
                    <a:pt x="2066" y="2402"/>
                  </a:lnTo>
                  <a:lnTo>
                    <a:pt x="2066" y="2401"/>
                  </a:lnTo>
                  <a:lnTo>
                    <a:pt x="2062" y="2402"/>
                  </a:lnTo>
                  <a:lnTo>
                    <a:pt x="2062" y="2405"/>
                  </a:lnTo>
                  <a:lnTo>
                    <a:pt x="2060" y="2405"/>
                  </a:lnTo>
                  <a:lnTo>
                    <a:pt x="2058" y="2405"/>
                  </a:lnTo>
                  <a:lnTo>
                    <a:pt x="2056" y="2402"/>
                  </a:lnTo>
                  <a:lnTo>
                    <a:pt x="2052" y="2405"/>
                  </a:lnTo>
                  <a:lnTo>
                    <a:pt x="2049" y="2405"/>
                  </a:lnTo>
                  <a:lnTo>
                    <a:pt x="2049" y="2401"/>
                  </a:lnTo>
                  <a:lnTo>
                    <a:pt x="2048" y="2402"/>
                  </a:lnTo>
                  <a:lnTo>
                    <a:pt x="2045" y="2402"/>
                  </a:lnTo>
                  <a:lnTo>
                    <a:pt x="2043" y="2402"/>
                  </a:lnTo>
                  <a:lnTo>
                    <a:pt x="2043" y="2405"/>
                  </a:lnTo>
                  <a:lnTo>
                    <a:pt x="2041" y="2405"/>
                  </a:lnTo>
                  <a:lnTo>
                    <a:pt x="2041" y="2402"/>
                  </a:lnTo>
                  <a:lnTo>
                    <a:pt x="2039" y="2405"/>
                  </a:lnTo>
                  <a:lnTo>
                    <a:pt x="2036" y="2402"/>
                  </a:lnTo>
                  <a:lnTo>
                    <a:pt x="2041" y="2401"/>
                  </a:lnTo>
                  <a:lnTo>
                    <a:pt x="2041" y="2393"/>
                  </a:lnTo>
                  <a:lnTo>
                    <a:pt x="2039" y="2393"/>
                  </a:lnTo>
                  <a:lnTo>
                    <a:pt x="2032" y="2388"/>
                  </a:lnTo>
                  <a:lnTo>
                    <a:pt x="2029" y="2390"/>
                  </a:lnTo>
                  <a:lnTo>
                    <a:pt x="2029" y="2388"/>
                  </a:lnTo>
                  <a:lnTo>
                    <a:pt x="2028" y="2388"/>
                  </a:lnTo>
                  <a:lnTo>
                    <a:pt x="2028" y="2384"/>
                  </a:lnTo>
                  <a:lnTo>
                    <a:pt x="2025" y="2384"/>
                  </a:lnTo>
                  <a:lnTo>
                    <a:pt x="2025" y="2381"/>
                  </a:lnTo>
                  <a:lnTo>
                    <a:pt x="2024" y="2381"/>
                  </a:lnTo>
                  <a:lnTo>
                    <a:pt x="2024" y="2377"/>
                  </a:lnTo>
                  <a:lnTo>
                    <a:pt x="2021" y="2377"/>
                  </a:lnTo>
                  <a:lnTo>
                    <a:pt x="2021" y="2376"/>
                  </a:lnTo>
                  <a:lnTo>
                    <a:pt x="2019" y="2371"/>
                  </a:lnTo>
                  <a:lnTo>
                    <a:pt x="2017" y="2371"/>
                  </a:lnTo>
                  <a:lnTo>
                    <a:pt x="2012" y="2373"/>
                  </a:lnTo>
                  <a:lnTo>
                    <a:pt x="2011" y="2373"/>
                  </a:lnTo>
                  <a:lnTo>
                    <a:pt x="2008" y="2373"/>
                  </a:lnTo>
                  <a:lnTo>
                    <a:pt x="2007" y="2376"/>
                  </a:lnTo>
                  <a:lnTo>
                    <a:pt x="2004" y="2373"/>
                  </a:lnTo>
                  <a:lnTo>
                    <a:pt x="2000" y="2376"/>
                  </a:lnTo>
                  <a:lnTo>
                    <a:pt x="1994" y="2376"/>
                  </a:lnTo>
                  <a:lnTo>
                    <a:pt x="1991" y="2376"/>
                  </a:lnTo>
                  <a:lnTo>
                    <a:pt x="1990" y="2376"/>
                  </a:lnTo>
                  <a:lnTo>
                    <a:pt x="1987" y="2377"/>
                  </a:lnTo>
                  <a:lnTo>
                    <a:pt x="1985" y="2376"/>
                  </a:lnTo>
                  <a:lnTo>
                    <a:pt x="1983" y="2376"/>
                  </a:lnTo>
                  <a:lnTo>
                    <a:pt x="1981" y="2373"/>
                  </a:lnTo>
                  <a:lnTo>
                    <a:pt x="1976" y="2376"/>
                  </a:lnTo>
                  <a:lnTo>
                    <a:pt x="1974" y="2377"/>
                  </a:lnTo>
                  <a:lnTo>
                    <a:pt x="1971" y="2376"/>
                  </a:lnTo>
                  <a:lnTo>
                    <a:pt x="1967" y="2376"/>
                  </a:lnTo>
                  <a:lnTo>
                    <a:pt x="1966" y="2373"/>
                  </a:lnTo>
                  <a:lnTo>
                    <a:pt x="1966" y="2376"/>
                  </a:lnTo>
                  <a:lnTo>
                    <a:pt x="1961" y="2371"/>
                  </a:lnTo>
                  <a:lnTo>
                    <a:pt x="1961" y="2373"/>
                  </a:lnTo>
                  <a:lnTo>
                    <a:pt x="1959" y="2371"/>
                  </a:lnTo>
                  <a:lnTo>
                    <a:pt x="1957" y="2363"/>
                  </a:lnTo>
                  <a:lnTo>
                    <a:pt x="1950" y="2356"/>
                  </a:lnTo>
                  <a:lnTo>
                    <a:pt x="1949" y="2356"/>
                  </a:lnTo>
                  <a:lnTo>
                    <a:pt x="1946" y="2354"/>
                  </a:lnTo>
                  <a:lnTo>
                    <a:pt x="1942" y="2360"/>
                  </a:lnTo>
                  <a:lnTo>
                    <a:pt x="1940" y="2363"/>
                  </a:lnTo>
                  <a:lnTo>
                    <a:pt x="1937" y="2360"/>
                  </a:lnTo>
                  <a:lnTo>
                    <a:pt x="1936" y="2359"/>
                  </a:lnTo>
                  <a:lnTo>
                    <a:pt x="1932" y="2360"/>
                  </a:lnTo>
                  <a:lnTo>
                    <a:pt x="1929" y="2364"/>
                  </a:lnTo>
                  <a:lnTo>
                    <a:pt x="1929" y="2368"/>
                  </a:lnTo>
                  <a:lnTo>
                    <a:pt x="1923" y="2368"/>
                  </a:lnTo>
                  <a:lnTo>
                    <a:pt x="1918" y="2371"/>
                  </a:lnTo>
                  <a:lnTo>
                    <a:pt x="1913" y="2371"/>
                  </a:lnTo>
                  <a:lnTo>
                    <a:pt x="1912" y="2367"/>
                  </a:lnTo>
                  <a:lnTo>
                    <a:pt x="1913" y="2363"/>
                  </a:lnTo>
                  <a:lnTo>
                    <a:pt x="1905" y="2360"/>
                  </a:lnTo>
                  <a:lnTo>
                    <a:pt x="1905" y="2359"/>
                  </a:lnTo>
                  <a:lnTo>
                    <a:pt x="1901" y="2356"/>
                  </a:lnTo>
                  <a:lnTo>
                    <a:pt x="1903" y="2354"/>
                  </a:lnTo>
                  <a:lnTo>
                    <a:pt x="1903" y="2351"/>
                  </a:lnTo>
                  <a:lnTo>
                    <a:pt x="1901" y="2349"/>
                  </a:lnTo>
                  <a:lnTo>
                    <a:pt x="1899" y="2349"/>
                  </a:lnTo>
                  <a:lnTo>
                    <a:pt x="1895" y="2343"/>
                  </a:lnTo>
                  <a:lnTo>
                    <a:pt x="1892" y="2343"/>
                  </a:lnTo>
                  <a:lnTo>
                    <a:pt x="1891" y="2347"/>
                  </a:lnTo>
                  <a:lnTo>
                    <a:pt x="1888" y="2347"/>
                  </a:lnTo>
                  <a:lnTo>
                    <a:pt x="1884" y="2339"/>
                  </a:lnTo>
                  <a:lnTo>
                    <a:pt x="1878" y="2336"/>
                  </a:lnTo>
                  <a:lnTo>
                    <a:pt x="1878" y="2335"/>
                  </a:lnTo>
                  <a:lnTo>
                    <a:pt x="1874" y="2327"/>
                  </a:lnTo>
                  <a:lnTo>
                    <a:pt x="1871" y="2327"/>
                  </a:lnTo>
                  <a:lnTo>
                    <a:pt x="1871" y="2326"/>
                  </a:lnTo>
                  <a:lnTo>
                    <a:pt x="1869" y="2326"/>
                  </a:lnTo>
                  <a:lnTo>
                    <a:pt x="1865" y="2327"/>
                  </a:lnTo>
                  <a:lnTo>
                    <a:pt x="1860" y="2327"/>
                  </a:lnTo>
                  <a:lnTo>
                    <a:pt x="1858" y="2332"/>
                  </a:lnTo>
                  <a:lnTo>
                    <a:pt x="1860" y="2336"/>
                  </a:lnTo>
                  <a:lnTo>
                    <a:pt x="1858" y="2336"/>
                  </a:lnTo>
                  <a:lnTo>
                    <a:pt x="1855" y="2339"/>
                  </a:lnTo>
                  <a:lnTo>
                    <a:pt x="1850" y="2340"/>
                  </a:lnTo>
                  <a:lnTo>
                    <a:pt x="1845" y="2339"/>
                  </a:lnTo>
                  <a:lnTo>
                    <a:pt x="1843" y="2335"/>
                  </a:lnTo>
                  <a:lnTo>
                    <a:pt x="1845" y="2330"/>
                  </a:lnTo>
                  <a:lnTo>
                    <a:pt x="1843" y="2326"/>
                  </a:lnTo>
                  <a:lnTo>
                    <a:pt x="1834" y="2322"/>
                  </a:lnTo>
                  <a:lnTo>
                    <a:pt x="1834" y="2319"/>
                  </a:lnTo>
                  <a:lnTo>
                    <a:pt x="1830" y="2319"/>
                  </a:lnTo>
                  <a:lnTo>
                    <a:pt x="1830" y="2322"/>
                  </a:lnTo>
                  <a:lnTo>
                    <a:pt x="1830" y="2327"/>
                  </a:lnTo>
                  <a:lnTo>
                    <a:pt x="1828" y="2327"/>
                  </a:lnTo>
                  <a:lnTo>
                    <a:pt x="1826" y="2332"/>
                  </a:lnTo>
                  <a:lnTo>
                    <a:pt x="1824" y="2330"/>
                  </a:lnTo>
                  <a:lnTo>
                    <a:pt x="1821" y="2332"/>
                  </a:lnTo>
                  <a:lnTo>
                    <a:pt x="1813" y="2335"/>
                  </a:lnTo>
                  <a:lnTo>
                    <a:pt x="1811" y="2335"/>
                  </a:lnTo>
                  <a:lnTo>
                    <a:pt x="1806" y="2335"/>
                  </a:lnTo>
                  <a:lnTo>
                    <a:pt x="1804" y="2323"/>
                  </a:lnTo>
                  <a:lnTo>
                    <a:pt x="1800" y="2323"/>
                  </a:lnTo>
                  <a:lnTo>
                    <a:pt x="1797" y="2323"/>
                  </a:lnTo>
                  <a:lnTo>
                    <a:pt x="1796" y="2323"/>
                  </a:lnTo>
                  <a:lnTo>
                    <a:pt x="1792" y="2323"/>
                  </a:lnTo>
                  <a:lnTo>
                    <a:pt x="1787" y="2319"/>
                  </a:lnTo>
                  <a:lnTo>
                    <a:pt x="1787" y="2323"/>
                  </a:lnTo>
                  <a:lnTo>
                    <a:pt x="1785" y="2326"/>
                  </a:lnTo>
                  <a:lnTo>
                    <a:pt x="1783" y="2327"/>
                  </a:lnTo>
                  <a:lnTo>
                    <a:pt x="1783" y="2335"/>
                  </a:lnTo>
                  <a:lnTo>
                    <a:pt x="1780" y="2335"/>
                  </a:lnTo>
                  <a:lnTo>
                    <a:pt x="1775" y="2340"/>
                  </a:lnTo>
                  <a:lnTo>
                    <a:pt x="1766" y="2340"/>
                  </a:lnTo>
                  <a:lnTo>
                    <a:pt x="1759" y="2344"/>
                  </a:lnTo>
                  <a:lnTo>
                    <a:pt x="1753" y="2343"/>
                  </a:lnTo>
                  <a:lnTo>
                    <a:pt x="1746" y="2349"/>
                  </a:lnTo>
                  <a:lnTo>
                    <a:pt x="1738" y="2351"/>
                  </a:lnTo>
                  <a:lnTo>
                    <a:pt x="1735" y="2351"/>
                  </a:lnTo>
                  <a:lnTo>
                    <a:pt x="1734" y="2359"/>
                  </a:lnTo>
                  <a:lnTo>
                    <a:pt x="1731" y="2360"/>
                  </a:lnTo>
                  <a:lnTo>
                    <a:pt x="1727" y="2359"/>
                  </a:lnTo>
                  <a:lnTo>
                    <a:pt x="1722" y="2356"/>
                  </a:lnTo>
                  <a:lnTo>
                    <a:pt x="1717" y="2354"/>
                  </a:lnTo>
                  <a:lnTo>
                    <a:pt x="1714" y="2354"/>
                  </a:lnTo>
                  <a:lnTo>
                    <a:pt x="1708" y="2349"/>
                  </a:lnTo>
                  <a:lnTo>
                    <a:pt x="1701" y="2349"/>
                  </a:lnTo>
                  <a:lnTo>
                    <a:pt x="1697" y="2351"/>
                  </a:lnTo>
                  <a:lnTo>
                    <a:pt x="1690" y="2354"/>
                  </a:lnTo>
                  <a:lnTo>
                    <a:pt x="1686" y="2349"/>
                  </a:lnTo>
                  <a:lnTo>
                    <a:pt x="1684" y="2349"/>
                  </a:lnTo>
                  <a:lnTo>
                    <a:pt x="1680" y="2351"/>
                  </a:lnTo>
                  <a:lnTo>
                    <a:pt x="1673" y="2351"/>
                  </a:lnTo>
                  <a:lnTo>
                    <a:pt x="1671" y="2351"/>
                  </a:lnTo>
                  <a:lnTo>
                    <a:pt x="1669" y="2318"/>
                  </a:lnTo>
                  <a:lnTo>
                    <a:pt x="1663" y="2272"/>
                  </a:lnTo>
                  <a:lnTo>
                    <a:pt x="1663" y="2269"/>
                  </a:lnTo>
                  <a:lnTo>
                    <a:pt x="1654" y="2264"/>
                  </a:lnTo>
                  <a:lnTo>
                    <a:pt x="1630" y="2240"/>
                  </a:lnTo>
                  <a:lnTo>
                    <a:pt x="1601" y="2211"/>
                  </a:lnTo>
                  <a:lnTo>
                    <a:pt x="1523" y="2141"/>
                  </a:lnTo>
                  <a:lnTo>
                    <a:pt x="1520" y="2141"/>
                  </a:lnTo>
                  <a:lnTo>
                    <a:pt x="1519" y="2144"/>
                  </a:lnTo>
                  <a:lnTo>
                    <a:pt x="1510" y="2145"/>
                  </a:lnTo>
                  <a:lnTo>
                    <a:pt x="1506" y="2148"/>
                  </a:lnTo>
                  <a:lnTo>
                    <a:pt x="1502" y="2148"/>
                  </a:lnTo>
                  <a:lnTo>
                    <a:pt x="1499" y="2154"/>
                  </a:lnTo>
                  <a:lnTo>
                    <a:pt x="1495" y="2156"/>
                  </a:lnTo>
                  <a:lnTo>
                    <a:pt x="1493" y="2158"/>
                  </a:lnTo>
                  <a:lnTo>
                    <a:pt x="1489" y="2158"/>
                  </a:lnTo>
                  <a:lnTo>
                    <a:pt x="1486" y="2161"/>
                  </a:lnTo>
                  <a:lnTo>
                    <a:pt x="1482" y="2161"/>
                  </a:lnTo>
                  <a:lnTo>
                    <a:pt x="1482" y="2165"/>
                  </a:lnTo>
                  <a:lnTo>
                    <a:pt x="1476" y="2166"/>
                  </a:lnTo>
                  <a:lnTo>
                    <a:pt x="1468" y="2162"/>
                  </a:lnTo>
                  <a:lnTo>
                    <a:pt x="1462" y="2162"/>
                  </a:lnTo>
                  <a:lnTo>
                    <a:pt x="1461" y="2161"/>
                  </a:lnTo>
                  <a:lnTo>
                    <a:pt x="1449" y="2162"/>
                  </a:lnTo>
                  <a:lnTo>
                    <a:pt x="1437" y="2166"/>
                  </a:lnTo>
                  <a:lnTo>
                    <a:pt x="1432" y="2169"/>
                  </a:lnTo>
                  <a:lnTo>
                    <a:pt x="1431" y="2169"/>
                  </a:lnTo>
                  <a:lnTo>
                    <a:pt x="1428" y="2169"/>
                  </a:lnTo>
                  <a:lnTo>
                    <a:pt x="1428" y="2162"/>
                  </a:lnTo>
                  <a:lnTo>
                    <a:pt x="1427" y="2162"/>
                  </a:lnTo>
                  <a:lnTo>
                    <a:pt x="1424" y="2156"/>
                  </a:lnTo>
                  <a:lnTo>
                    <a:pt x="1420" y="2152"/>
                  </a:lnTo>
                  <a:lnTo>
                    <a:pt x="1415" y="2149"/>
                  </a:lnTo>
                  <a:lnTo>
                    <a:pt x="1414" y="2148"/>
                  </a:lnTo>
                  <a:lnTo>
                    <a:pt x="1411" y="2145"/>
                  </a:lnTo>
                  <a:lnTo>
                    <a:pt x="1411" y="2141"/>
                  </a:lnTo>
                  <a:lnTo>
                    <a:pt x="1407" y="2141"/>
                  </a:lnTo>
                  <a:lnTo>
                    <a:pt x="1404" y="2137"/>
                  </a:lnTo>
                  <a:lnTo>
                    <a:pt x="1403" y="2137"/>
                  </a:lnTo>
                  <a:lnTo>
                    <a:pt x="1403" y="2141"/>
                  </a:lnTo>
                  <a:lnTo>
                    <a:pt x="1398" y="2144"/>
                  </a:lnTo>
                  <a:lnTo>
                    <a:pt x="1396" y="2141"/>
                  </a:lnTo>
                  <a:lnTo>
                    <a:pt x="1391" y="2144"/>
                  </a:lnTo>
                  <a:lnTo>
                    <a:pt x="1387" y="2141"/>
                  </a:lnTo>
                  <a:lnTo>
                    <a:pt x="1381" y="2145"/>
                  </a:lnTo>
                  <a:lnTo>
                    <a:pt x="1377" y="2149"/>
                  </a:lnTo>
                  <a:lnTo>
                    <a:pt x="1373" y="2145"/>
                  </a:lnTo>
                  <a:lnTo>
                    <a:pt x="1370" y="2148"/>
                  </a:lnTo>
                  <a:lnTo>
                    <a:pt x="1369" y="2144"/>
                  </a:lnTo>
                  <a:lnTo>
                    <a:pt x="1360" y="2141"/>
                  </a:lnTo>
                  <a:lnTo>
                    <a:pt x="1357" y="2139"/>
                  </a:lnTo>
                  <a:lnTo>
                    <a:pt x="1356" y="2135"/>
                  </a:lnTo>
                  <a:lnTo>
                    <a:pt x="1353" y="2135"/>
                  </a:lnTo>
                  <a:lnTo>
                    <a:pt x="1346" y="2141"/>
                  </a:lnTo>
                  <a:lnTo>
                    <a:pt x="1342" y="2135"/>
                  </a:lnTo>
                  <a:lnTo>
                    <a:pt x="1340" y="2132"/>
                  </a:lnTo>
                  <a:lnTo>
                    <a:pt x="1333" y="2135"/>
                  </a:lnTo>
                  <a:lnTo>
                    <a:pt x="1328" y="2131"/>
                  </a:lnTo>
                  <a:lnTo>
                    <a:pt x="1319" y="2128"/>
                  </a:lnTo>
                  <a:lnTo>
                    <a:pt x="1321" y="2120"/>
                  </a:lnTo>
                  <a:lnTo>
                    <a:pt x="1321" y="2115"/>
                  </a:lnTo>
                  <a:lnTo>
                    <a:pt x="1311" y="2115"/>
                  </a:lnTo>
                  <a:lnTo>
                    <a:pt x="1304" y="2107"/>
                  </a:lnTo>
                  <a:lnTo>
                    <a:pt x="1298" y="2103"/>
                  </a:lnTo>
                  <a:lnTo>
                    <a:pt x="1295" y="2103"/>
                  </a:lnTo>
                  <a:lnTo>
                    <a:pt x="1291" y="2103"/>
                  </a:lnTo>
                  <a:lnTo>
                    <a:pt x="1291" y="2098"/>
                  </a:lnTo>
                  <a:lnTo>
                    <a:pt x="1284" y="2096"/>
                  </a:lnTo>
                  <a:lnTo>
                    <a:pt x="1282" y="2096"/>
                  </a:lnTo>
                  <a:lnTo>
                    <a:pt x="1278" y="2090"/>
                  </a:lnTo>
                  <a:lnTo>
                    <a:pt x="1275" y="2087"/>
                  </a:lnTo>
                  <a:lnTo>
                    <a:pt x="1274" y="2086"/>
                  </a:lnTo>
                  <a:lnTo>
                    <a:pt x="1270" y="2083"/>
                  </a:lnTo>
                  <a:lnTo>
                    <a:pt x="1265" y="2087"/>
                  </a:lnTo>
                  <a:lnTo>
                    <a:pt x="1263" y="2091"/>
                  </a:lnTo>
                  <a:lnTo>
                    <a:pt x="1258" y="2087"/>
                  </a:lnTo>
                  <a:lnTo>
                    <a:pt x="1253" y="2083"/>
                  </a:lnTo>
                  <a:lnTo>
                    <a:pt x="1254" y="2083"/>
                  </a:lnTo>
                  <a:lnTo>
                    <a:pt x="1253" y="2083"/>
                  </a:lnTo>
                  <a:lnTo>
                    <a:pt x="1250" y="2079"/>
                  </a:lnTo>
                  <a:lnTo>
                    <a:pt x="1250" y="2081"/>
                  </a:lnTo>
                  <a:lnTo>
                    <a:pt x="1246" y="2077"/>
                  </a:lnTo>
                  <a:lnTo>
                    <a:pt x="1244" y="2079"/>
                  </a:lnTo>
                  <a:lnTo>
                    <a:pt x="1241" y="2077"/>
                  </a:lnTo>
                  <a:lnTo>
                    <a:pt x="1237" y="2074"/>
                  </a:lnTo>
                  <a:lnTo>
                    <a:pt x="1240" y="2073"/>
                  </a:lnTo>
                  <a:lnTo>
                    <a:pt x="1237" y="2073"/>
                  </a:lnTo>
                  <a:lnTo>
                    <a:pt x="1237" y="2070"/>
                  </a:lnTo>
                  <a:lnTo>
                    <a:pt x="1233" y="2070"/>
                  </a:lnTo>
                  <a:lnTo>
                    <a:pt x="1234" y="2070"/>
                  </a:lnTo>
                  <a:lnTo>
                    <a:pt x="1230" y="2073"/>
                  </a:lnTo>
                  <a:lnTo>
                    <a:pt x="1230" y="2070"/>
                  </a:lnTo>
                  <a:lnTo>
                    <a:pt x="1226" y="2067"/>
                  </a:lnTo>
                  <a:lnTo>
                    <a:pt x="1222" y="2063"/>
                  </a:lnTo>
                  <a:lnTo>
                    <a:pt x="1220" y="2059"/>
                  </a:lnTo>
                  <a:lnTo>
                    <a:pt x="1209" y="2057"/>
                  </a:lnTo>
                  <a:lnTo>
                    <a:pt x="1205" y="2053"/>
                  </a:lnTo>
                  <a:lnTo>
                    <a:pt x="1196" y="2046"/>
                  </a:lnTo>
                  <a:lnTo>
                    <a:pt x="1195" y="2045"/>
                  </a:lnTo>
                  <a:lnTo>
                    <a:pt x="1195" y="2042"/>
                  </a:lnTo>
                  <a:lnTo>
                    <a:pt x="1191" y="2042"/>
                  </a:lnTo>
                  <a:lnTo>
                    <a:pt x="1188" y="2038"/>
                  </a:lnTo>
                  <a:lnTo>
                    <a:pt x="1183" y="2036"/>
                  </a:lnTo>
                  <a:lnTo>
                    <a:pt x="1183" y="2033"/>
                  </a:lnTo>
                  <a:lnTo>
                    <a:pt x="1186" y="2033"/>
                  </a:lnTo>
                  <a:lnTo>
                    <a:pt x="1183" y="2032"/>
                  </a:lnTo>
                  <a:lnTo>
                    <a:pt x="1181" y="2033"/>
                  </a:lnTo>
                  <a:lnTo>
                    <a:pt x="1179" y="2033"/>
                  </a:lnTo>
                  <a:lnTo>
                    <a:pt x="1176" y="2032"/>
                  </a:lnTo>
                  <a:lnTo>
                    <a:pt x="1175" y="2029"/>
                  </a:lnTo>
                  <a:lnTo>
                    <a:pt x="1175" y="2032"/>
                  </a:lnTo>
                  <a:lnTo>
                    <a:pt x="1172" y="2032"/>
                  </a:lnTo>
                  <a:lnTo>
                    <a:pt x="1171" y="2025"/>
                  </a:lnTo>
                  <a:lnTo>
                    <a:pt x="1171" y="2028"/>
                  </a:lnTo>
                  <a:lnTo>
                    <a:pt x="1168" y="2025"/>
                  </a:lnTo>
                  <a:lnTo>
                    <a:pt x="1166" y="2025"/>
                  </a:lnTo>
                  <a:lnTo>
                    <a:pt x="1166" y="2023"/>
                  </a:lnTo>
                  <a:lnTo>
                    <a:pt x="1164" y="2016"/>
                  </a:lnTo>
                  <a:lnTo>
                    <a:pt x="1162" y="2015"/>
                  </a:lnTo>
                  <a:lnTo>
                    <a:pt x="1158" y="2015"/>
                  </a:lnTo>
                  <a:lnTo>
                    <a:pt x="1151" y="2009"/>
                  </a:lnTo>
                  <a:lnTo>
                    <a:pt x="1150" y="2012"/>
                  </a:lnTo>
                  <a:lnTo>
                    <a:pt x="1142" y="2009"/>
                  </a:lnTo>
                  <a:lnTo>
                    <a:pt x="1141" y="2012"/>
                  </a:lnTo>
                  <a:lnTo>
                    <a:pt x="1134" y="2008"/>
                  </a:lnTo>
                  <a:lnTo>
                    <a:pt x="1134" y="2005"/>
                  </a:lnTo>
                  <a:lnTo>
                    <a:pt x="1133" y="2005"/>
                  </a:lnTo>
                  <a:lnTo>
                    <a:pt x="1128" y="2008"/>
                  </a:lnTo>
                  <a:lnTo>
                    <a:pt x="1125" y="2008"/>
                  </a:lnTo>
                  <a:lnTo>
                    <a:pt x="1123" y="2004"/>
                  </a:lnTo>
                  <a:lnTo>
                    <a:pt x="1121" y="2008"/>
                  </a:lnTo>
                  <a:lnTo>
                    <a:pt x="1118" y="2008"/>
                  </a:lnTo>
                  <a:lnTo>
                    <a:pt x="1117" y="2009"/>
                  </a:lnTo>
                  <a:lnTo>
                    <a:pt x="1114" y="2005"/>
                  </a:lnTo>
                  <a:lnTo>
                    <a:pt x="1110" y="2004"/>
                  </a:lnTo>
                  <a:lnTo>
                    <a:pt x="1108" y="2001"/>
                  </a:lnTo>
                  <a:lnTo>
                    <a:pt x="1108" y="2004"/>
                  </a:lnTo>
                  <a:lnTo>
                    <a:pt x="1106" y="2004"/>
                  </a:lnTo>
                  <a:lnTo>
                    <a:pt x="1101" y="1999"/>
                  </a:lnTo>
                  <a:lnTo>
                    <a:pt x="1096" y="1999"/>
                  </a:lnTo>
                  <a:lnTo>
                    <a:pt x="1087" y="1995"/>
                  </a:lnTo>
                  <a:lnTo>
                    <a:pt x="1087" y="1997"/>
                  </a:lnTo>
                  <a:lnTo>
                    <a:pt x="1083" y="1995"/>
                  </a:lnTo>
                  <a:lnTo>
                    <a:pt x="1080" y="1995"/>
                  </a:lnTo>
                  <a:lnTo>
                    <a:pt x="1079" y="1997"/>
                  </a:lnTo>
                  <a:lnTo>
                    <a:pt x="1072" y="1997"/>
                  </a:lnTo>
                  <a:lnTo>
                    <a:pt x="1069" y="1997"/>
                  </a:lnTo>
                  <a:lnTo>
                    <a:pt x="1055" y="1999"/>
                  </a:lnTo>
                  <a:lnTo>
                    <a:pt x="1055" y="2001"/>
                  </a:lnTo>
                  <a:lnTo>
                    <a:pt x="1052" y="2004"/>
                  </a:lnTo>
                  <a:lnTo>
                    <a:pt x="1048" y="2004"/>
                  </a:lnTo>
                  <a:lnTo>
                    <a:pt x="1046" y="2001"/>
                  </a:lnTo>
                  <a:lnTo>
                    <a:pt x="1042" y="2004"/>
                  </a:lnTo>
                  <a:lnTo>
                    <a:pt x="1039" y="2004"/>
                  </a:lnTo>
                  <a:lnTo>
                    <a:pt x="1038" y="2005"/>
                  </a:lnTo>
                  <a:lnTo>
                    <a:pt x="1034" y="2009"/>
                  </a:lnTo>
                  <a:lnTo>
                    <a:pt x="1029" y="2009"/>
                  </a:lnTo>
                  <a:lnTo>
                    <a:pt x="1026" y="2009"/>
                  </a:lnTo>
                  <a:lnTo>
                    <a:pt x="1018" y="2015"/>
                  </a:lnTo>
                  <a:lnTo>
                    <a:pt x="1011" y="2019"/>
                  </a:lnTo>
                  <a:lnTo>
                    <a:pt x="1009" y="2016"/>
                  </a:lnTo>
                  <a:lnTo>
                    <a:pt x="1007" y="2019"/>
                  </a:lnTo>
                  <a:lnTo>
                    <a:pt x="1005" y="2019"/>
                  </a:lnTo>
                  <a:lnTo>
                    <a:pt x="1002" y="2021"/>
                  </a:lnTo>
                  <a:lnTo>
                    <a:pt x="1002" y="2023"/>
                  </a:lnTo>
                  <a:lnTo>
                    <a:pt x="998" y="2023"/>
                  </a:lnTo>
                  <a:lnTo>
                    <a:pt x="997" y="2025"/>
                  </a:lnTo>
                  <a:lnTo>
                    <a:pt x="998" y="2029"/>
                  </a:lnTo>
                  <a:lnTo>
                    <a:pt x="997" y="2032"/>
                  </a:lnTo>
                  <a:lnTo>
                    <a:pt x="993" y="2032"/>
                  </a:lnTo>
                  <a:lnTo>
                    <a:pt x="990" y="2033"/>
                  </a:lnTo>
                  <a:lnTo>
                    <a:pt x="994" y="2038"/>
                  </a:lnTo>
                  <a:lnTo>
                    <a:pt x="994" y="2040"/>
                  </a:lnTo>
                  <a:lnTo>
                    <a:pt x="993" y="2040"/>
                  </a:lnTo>
                  <a:lnTo>
                    <a:pt x="990" y="2040"/>
                  </a:lnTo>
                  <a:lnTo>
                    <a:pt x="988" y="2040"/>
                  </a:lnTo>
                  <a:lnTo>
                    <a:pt x="985" y="2042"/>
                  </a:lnTo>
                  <a:lnTo>
                    <a:pt x="981" y="2042"/>
                  </a:lnTo>
                  <a:lnTo>
                    <a:pt x="981" y="2046"/>
                  </a:lnTo>
                  <a:lnTo>
                    <a:pt x="980" y="2045"/>
                  </a:lnTo>
                  <a:lnTo>
                    <a:pt x="977" y="2049"/>
                  </a:lnTo>
                  <a:lnTo>
                    <a:pt x="976" y="2049"/>
                  </a:lnTo>
                  <a:lnTo>
                    <a:pt x="973" y="2045"/>
                  </a:lnTo>
                  <a:lnTo>
                    <a:pt x="973" y="2040"/>
                  </a:lnTo>
                  <a:lnTo>
                    <a:pt x="976" y="2040"/>
                  </a:lnTo>
                  <a:lnTo>
                    <a:pt x="973" y="2038"/>
                  </a:lnTo>
                  <a:lnTo>
                    <a:pt x="963" y="2032"/>
                  </a:lnTo>
                  <a:lnTo>
                    <a:pt x="960" y="2028"/>
                  </a:lnTo>
                  <a:lnTo>
                    <a:pt x="956" y="2028"/>
                  </a:lnTo>
                  <a:lnTo>
                    <a:pt x="951" y="2029"/>
                  </a:lnTo>
                  <a:lnTo>
                    <a:pt x="949" y="2029"/>
                  </a:lnTo>
                  <a:lnTo>
                    <a:pt x="944" y="2028"/>
                  </a:lnTo>
                  <a:lnTo>
                    <a:pt x="935" y="2025"/>
                  </a:lnTo>
                  <a:lnTo>
                    <a:pt x="932" y="2023"/>
                  </a:lnTo>
                  <a:lnTo>
                    <a:pt x="930" y="2021"/>
                  </a:lnTo>
                  <a:lnTo>
                    <a:pt x="927" y="2021"/>
                  </a:lnTo>
                  <a:lnTo>
                    <a:pt x="926" y="2021"/>
                  </a:lnTo>
                  <a:lnTo>
                    <a:pt x="926" y="2019"/>
                  </a:lnTo>
                  <a:lnTo>
                    <a:pt x="922" y="2019"/>
                  </a:lnTo>
                  <a:lnTo>
                    <a:pt x="919" y="2021"/>
                  </a:lnTo>
                  <a:lnTo>
                    <a:pt x="915" y="2021"/>
                  </a:lnTo>
                  <a:lnTo>
                    <a:pt x="915" y="2019"/>
                  </a:lnTo>
                  <a:lnTo>
                    <a:pt x="918" y="2016"/>
                  </a:lnTo>
                  <a:lnTo>
                    <a:pt x="918" y="2015"/>
                  </a:lnTo>
                  <a:lnTo>
                    <a:pt x="915" y="2012"/>
                  </a:lnTo>
                  <a:lnTo>
                    <a:pt x="913" y="2009"/>
                  </a:lnTo>
                  <a:lnTo>
                    <a:pt x="905" y="2009"/>
                  </a:lnTo>
                  <a:lnTo>
                    <a:pt x="902" y="2008"/>
                  </a:lnTo>
                  <a:lnTo>
                    <a:pt x="899" y="2008"/>
                  </a:lnTo>
                  <a:lnTo>
                    <a:pt x="898" y="2008"/>
                  </a:lnTo>
                  <a:lnTo>
                    <a:pt x="895" y="2005"/>
                  </a:lnTo>
                  <a:lnTo>
                    <a:pt x="889" y="2005"/>
                  </a:lnTo>
                  <a:lnTo>
                    <a:pt x="877" y="2001"/>
                  </a:lnTo>
                  <a:lnTo>
                    <a:pt x="872" y="2001"/>
                  </a:lnTo>
                  <a:lnTo>
                    <a:pt x="869" y="1999"/>
                  </a:lnTo>
                  <a:lnTo>
                    <a:pt x="868" y="1999"/>
                  </a:lnTo>
                  <a:lnTo>
                    <a:pt x="868" y="1995"/>
                  </a:lnTo>
                  <a:lnTo>
                    <a:pt x="865" y="1995"/>
                  </a:lnTo>
                  <a:lnTo>
                    <a:pt x="865" y="1997"/>
                  </a:lnTo>
                  <a:lnTo>
                    <a:pt x="864" y="1995"/>
                  </a:lnTo>
                  <a:lnTo>
                    <a:pt x="865" y="1992"/>
                  </a:lnTo>
                  <a:lnTo>
                    <a:pt x="864" y="1992"/>
                  </a:lnTo>
                  <a:lnTo>
                    <a:pt x="865" y="1991"/>
                  </a:lnTo>
                  <a:lnTo>
                    <a:pt x="864" y="1991"/>
                  </a:lnTo>
                  <a:lnTo>
                    <a:pt x="868" y="1991"/>
                  </a:lnTo>
                  <a:lnTo>
                    <a:pt x="864" y="1988"/>
                  </a:lnTo>
                  <a:lnTo>
                    <a:pt x="868" y="1987"/>
                  </a:lnTo>
                  <a:lnTo>
                    <a:pt x="868" y="1982"/>
                  </a:lnTo>
                  <a:lnTo>
                    <a:pt x="865" y="1982"/>
                  </a:lnTo>
                  <a:lnTo>
                    <a:pt x="865" y="1975"/>
                  </a:lnTo>
                  <a:lnTo>
                    <a:pt x="864" y="1978"/>
                  </a:lnTo>
                  <a:lnTo>
                    <a:pt x="864" y="1975"/>
                  </a:lnTo>
                  <a:lnTo>
                    <a:pt x="864" y="1974"/>
                  </a:lnTo>
                  <a:lnTo>
                    <a:pt x="865" y="1967"/>
                  </a:lnTo>
                  <a:lnTo>
                    <a:pt x="865" y="1965"/>
                  </a:lnTo>
                  <a:lnTo>
                    <a:pt x="868" y="1951"/>
                  </a:lnTo>
                  <a:lnTo>
                    <a:pt x="877" y="1933"/>
                  </a:lnTo>
                  <a:lnTo>
                    <a:pt x="878" y="1930"/>
                  </a:lnTo>
                  <a:lnTo>
                    <a:pt x="881" y="1924"/>
                  </a:lnTo>
                  <a:lnTo>
                    <a:pt x="885" y="1909"/>
                  </a:lnTo>
                  <a:lnTo>
                    <a:pt x="889" y="1905"/>
                  </a:lnTo>
                  <a:lnTo>
                    <a:pt x="889" y="1903"/>
                  </a:lnTo>
                  <a:lnTo>
                    <a:pt x="895" y="1893"/>
                  </a:lnTo>
                  <a:lnTo>
                    <a:pt x="893" y="1892"/>
                  </a:lnTo>
                  <a:lnTo>
                    <a:pt x="889" y="1892"/>
                  </a:lnTo>
                  <a:lnTo>
                    <a:pt x="886" y="1888"/>
                  </a:lnTo>
                  <a:lnTo>
                    <a:pt x="885" y="1889"/>
                  </a:lnTo>
                  <a:lnTo>
                    <a:pt x="885" y="1888"/>
                  </a:lnTo>
                  <a:lnTo>
                    <a:pt x="882" y="1888"/>
                  </a:lnTo>
                  <a:lnTo>
                    <a:pt x="885" y="1885"/>
                  </a:lnTo>
                  <a:lnTo>
                    <a:pt x="882" y="1885"/>
                  </a:lnTo>
                  <a:lnTo>
                    <a:pt x="878" y="1883"/>
                  </a:lnTo>
                  <a:lnTo>
                    <a:pt x="877" y="1888"/>
                  </a:lnTo>
                  <a:lnTo>
                    <a:pt x="877" y="1885"/>
                  </a:lnTo>
                  <a:lnTo>
                    <a:pt x="874" y="1888"/>
                  </a:lnTo>
                  <a:lnTo>
                    <a:pt x="872" y="1885"/>
                  </a:lnTo>
                  <a:lnTo>
                    <a:pt x="874" y="1885"/>
                  </a:lnTo>
                  <a:lnTo>
                    <a:pt x="874" y="1883"/>
                  </a:lnTo>
                  <a:lnTo>
                    <a:pt x="869" y="1885"/>
                  </a:lnTo>
                  <a:lnTo>
                    <a:pt x="868" y="1883"/>
                  </a:lnTo>
                  <a:lnTo>
                    <a:pt x="868" y="1885"/>
                  </a:lnTo>
                  <a:lnTo>
                    <a:pt x="865" y="1883"/>
                  </a:lnTo>
                  <a:lnTo>
                    <a:pt x="861" y="1883"/>
                  </a:lnTo>
                  <a:lnTo>
                    <a:pt x="861" y="1879"/>
                  </a:lnTo>
                  <a:lnTo>
                    <a:pt x="861" y="1881"/>
                  </a:lnTo>
                  <a:lnTo>
                    <a:pt x="860" y="1879"/>
                  </a:lnTo>
                  <a:lnTo>
                    <a:pt x="857" y="1879"/>
                  </a:lnTo>
                  <a:lnTo>
                    <a:pt x="857" y="1881"/>
                  </a:lnTo>
                  <a:lnTo>
                    <a:pt x="855" y="1879"/>
                  </a:lnTo>
                  <a:lnTo>
                    <a:pt x="855" y="1881"/>
                  </a:lnTo>
                  <a:lnTo>
                    <a:pt x="852" y="1879"/>
                  </a:lnTo>
                  <a:lnTo>
                    <a:pt x="851" y="1879"/>
                  </a:lnTo>
                  <a:lnTo>
                    <a:pt x="851" y="1881"/>
                  </a:lnTo>
                  <a:lnTo>
                    <a:pt x="848" y="1879"/>
                  </a:lnTo>
                  <a:lnTo>
                    <a:pt x="847" y="1881"/>
                  </a:lnTo>
                  <a:lnTo>
                    <a:pt x="844" y="1876"/>
                  </a:lnTo>
                  <a:lnTo>
                    <a:pt x="841" y="1876"/>
                  </a:lnTo>
                  <a:lnTo>
                    <a:pt x="841" y="1881"/>
                  </a:lnTo>
                  <a:lnTo>
                    <a:pt x="841" y="1876"/>
                  </a:lnTo>
                  <a:lnTo>
                    <a:pt x="840" y="1876"/>
                  </a:lnTo>
                  <a:lnTo>
                    <a:pt x="837" y="1872"/>
                  </a:lnTo>
                  <a:lnTo>
                    <a:pt x="836" y="1872"/>
                  </a:lnTo>
                  <a:lnTo>
                    <a:pt x="833" y="1875"/>
                  </a:lnTo>
                  <a:lnTo>
                    <a:pt x="833" y="1872"/>
                  </a:lnTo>
                  <a:lnTo>
                    <a:pt x="828" y="1871"/>
                  </a:lnTo>
                  <a:lnTo>
                    <a:pt x="831" y="1871"/>
                  </a:lnTo>
                  <a:lnTo>
                    <a:pt x="824" y="1871"/>
                  </a:lnTo>
                  <a:lnTo>
                    <a:pt x="823" y="1871"/>
                  </a:lnTo>
                  <a:lnTo>
                    <a:pt x="823" y="1872"/>
                  </a:lnTo>
                  <a:lnTo>
                    <a:pt x="819" y="1872"/>
                  </a:lnTo>
                  <a:lnTo>
                    <a:pt x="816" y="1876"/>
                  </a:lnTo>
                  <a:lnTo>
                    <a:pt x="814" y="1875"/>
                  </a:lnTo>
                  <a:lnTo>
                    <a:pt x="814" y="1876"/>
                  </a:lnTo>
                  <a:lnTo>
                    <a:pt x="811" y="1875"/>
                  </a:lnTo>
                  <a:lnTo>
                    <a:pt x="810" y="1875"/>
                  </a:lnTo>
                  <a:lnTo>
                    <a:pt x="810" y="1872"/>
                  </a:lnTo>
                  <a:lnTo>
                    <a:pt x="807" y="1875"/>
                  </a:lnTo>
                  <a:lnTo>
                    <a:pt x="806" y="1875"/>
                  </a:lnTo>
                  <a:lnTo>
                    <a:pt x="803" y="1875"/>
                  </a:lnTo>
                  <a:lnTo>
                    <a:pt x="803" y="1872"/>
                  </a:lnTo>
                  <a:lnTo>
                    <a:pt x="803" y="1871"/>
                  </a:lnTo>
                  <a:lnTo>
                    <a:pt x="802" y="1871"/>
                  </a:lnTo>
                  <a:lnTo>
                    <a:pt x="802" y="1872"/>
                  </a:lnTo>
                  <a:lnTo>
                    <a:pt x="799" y="1872"/>
                  </a:lnTo>
                  <a:lnTo>
                    <a:pt x="799" y="1871"/>
                  </a:lnTo>
                  <a:lnTo>
                    <a:pt x="797" y="1872"/>
                  </a:lnTo>
                  <a:lnTo>
                    <a:pt x="794" y="1872"/>
                  </a:lnTo>
                  <a:lnTo>
                    <a:pt x="793" y="1871"/>
                  </a:lnTo>
                  <a:lnTo>
                    <a:pt x="793" y="1866"/>
                  </a:lnTo>
                  <a:lnTo>
                    <a:pt x="790" y="1866"/>
                  </a:lnTo>
                  <a:lnTo>
                    <a:pt x="787" y="1872"/>
                  </a:lnTo>
                  <a:lnTo>
                    <a:pt x="783" y="1875"/>
                  </a:lnTo>
                  <a:lnTo>
                    <a:pt x="782" y="1872"/>
                  </a:lnTo>
                  <a:lnTo>
                    <a:pt x="783" y="1872"/>
                  </a:lnTo>
                  <a:lnTo>
                    <a:pt x="783" y="1868"/>
                  </a:lnTo>
                  <a:lnTo>
                    <a:pt x="775" y="1866"/>
                  </a:lnTo>
                  <a:lnTo>
                    <a:pt x="775" y="1871"/>
                  </a:lnTo>
                  <a:lnTo>
                    <a:pt x="773" y="1871"/>
                  </a:lnTo>
                  <a:lnTo>
                    <a:pt x="769" y="1866"/>
                  </a:lnTo>
                  <a:lnTo>
                    <a:pt x="762" y="1866"/>
                  </a:lnTo>
                  <a:lnTo>
                    <a:pt x="762" y="1864"/>
                  </a:lnTo>
                  <a:lnTo>
                    <a:pt x="761" y="1864"/>
                  </a:lnTo>
                  <a:lnTo>
                    <a:pt x="761" y="1859"/>
                  </a:lnTo>
                  <a:lnTo>
                    <a:pt x="758" y="1858"/>
                  </a:lnTo>
                  <a:lnTo>
                    <a:pt x="758" y="1859"/>
                  </a:lnTo>
                  <a:lnTo>
                    <a:pt x="758" y="1862"/>
                  </a:lnTo>
                  <a:lnTo>
                    <a:pt x="752" y="1862"/>
                  </a:lnTo>
                  <a:lnTo>
                    <a:pt x="752" y="1864"/>
                  </a:lnTo>
                  <a:lnTo>
                    <a:pt x="752" y="1866"/>
                  </a:lnTo>
                  <a:lnTo>
                    <a:pt x="749" y="1864"/>
                  </a:lnTo>
                  <a:lnTo>
                    <a:pt x="748" y="1866"/>
                  </a:lnTo>
                  <a:lnTo>
                    <a:pt x="749" y="1866"/>
                  </a:lnTo>
                  <a:lnTo>
                    <a:pt x="749" y="1868"/>
                  </a:lnTo>
                  <a:lnTo>
                    <a:pt x="748" y="1864"/>
                  </a:lnTo>
                  <a:lnTo>
                    <a:pt x="741" y="1864"/>
                  </a:lnTo>
                  <a:lnTo>
                    <a:pt x="739" y="1864"/>
                  </a:lnTo>
                  <a:lnTo>
                    <a:pt x="736" y="1864"/>
                  </a:lnTo>
                  <a:lnTo>
                    <a:pt x="735" y="1864"/>
                  </a:lnTo>
                  <a:lnTo>
                    <a:pt x="732" y="1866"/>
                  </a:lnTo>
                  <a:lnTo>
                    <a:pt x="725" y="1862"/>
                  </a:lnTo>
                  <a:lnTo>
                    <a:pt x="720" y="1864"/>
                  </a:lnTo>
                  <a:lnTo>
                    <a:pt x="720" y="1866"/>
                  </a:lnTo>
                  <a:lnTo>
                    <a:pt x="715" y="1866"/>
                  </a:lnTo>
                  <a:lnTo>
                    <a:pt x="717" y="1868"/>
                  </a:lnTo>
                  <a:lnTo>
                    <a:pt x="715" y="1868"/>
                  </a:lnTo>
                  <a:lnTo>
                    <a:pt x="712" y="1871"/>
                  </a:lnTo>
                  <a:lnTo>
                    <a:pt x="711" y="1871"/>
                  </a:lnTo>
                  <a:lnTo>
                    <a:pt x="708" y="1872"/>
                  </a:lnTo>
                  <a:lnTo>
                    <a:pt x="707" y="1871"/>
                  </a:lnTo>
                  <a:lnTo>
                    <a:pt x="707" y="1872"/>
                  </a:lnTo>
                  <a:lnTo>
                    <a:pt x="704" y="1875"/>
                  </a:lnTo>
                  <a:lnTo>
                    <a:pt x="704" y="1872"/>
                  </a:lnTo>
                  <a:lnTo>
                    <a:pt x="703" y="1872"/>
                  </a:lnTo>
                  <a:lnTo>
                    <a:pt x="700" y="1872"/>
                  </a:lnTo>
                  <a:lnTo>
                    <a:pt x="698" y="1875"/>
                  </a:lnTo>
                  <a:lnTo>
                    <a:pt x="691" y="1876"/>
                  </a:lnTo>
                  <a:lnTo>
                    <a:pt x="687" y="1881"/>
                  </a:lnTo>
                  <a:lnTo>
                    <a:pt x="683" y="1883"/>
                  </a:lnTo>
                  <a:lnTo>
                    <a:pt x="681" y="1885"/>
                  </a:lnTo>
                  <a:lnTo>
                    <a:pt x="679" y="1883"/>
                  </a:lnTo>
                  <a:lnTo>
                    <a:pt x="679" y="1885"/>
                  </a:lnTo>
                  <a:lnTo>
                    <a:pt x="676" y="1885"/>
                  </a:lnTo>
                  <a:lnTo>
                    <a:pt x="674" y="1888"/>
                  </a:lnTo>
                  <a:lnTo>
                    <a:pt x="671" y="1889"/>
                  </a:lnTo>
                  <a:lnTo>
                    <a:pt x="670" y="1889"/>
                  </a:lnTo>
                  <a:lnTo>
                    <a:pt x="667" y="1888"/>
                  </a:lnTo>
                  <a:lnTo>
                    <a:pt x="666" y="1889"/>
                  </a:lnTo>
                  <a:lnTo>
                    <a:pt x="666" y="1888"/>
                  </a:lnTo>
                  <a:lnTo>
                    <a:pt x="663" y="1889"/>
                  </a:lnTo>
                  <a:lnTo>
                    <a:pt x="659" y="1889"/>
                  </a:lnTo>
                  <a:lnTo>
                    <a:pt x="654" y="1889"/>
                  </a:lnTo>
                  <a:lnTo>
                    <a:pt x="654" y="1893"/>
                  </a:lnTo>
                  <a:lnTo>
                    <a:pt x="650" y="1892"/>
                  </a:lnTo>
                  <a:lnTo>
                    <a:pt x="650" y="1893"/>
                  </a:lnTo>
                  <a:lnTo>
                    <a:pt x="649" y="1893"/>
                  </a:lnTo>
                  <a:lnTo>
                    <a:pt x="649" y="1896"/>
                  </a:lnTo>
                  <a:lnTo>
                    <a:pt x="646" y="1896"/>
                  </a:lnTo>
                  <a:lnTo>
                    <a:pt x="645" y="1896"/>
                  </a:lnTo>
                  <a:lnTo>
                    <a:pt x="645" y="1898"/>
                  </a:lnTo>
                  <a:lnTo>
                    <a:pt x="645" y="1896"/>
                  </a:lnTo>
                  <a:lnTo>
                    <a:pt x="642" y="1898"/>
                  </a:lnTo>
                  <a:lnTo>
                    <a:pt x="637" y="1903"/>
                  </a:lnTo>
                  <a:lnTo>
                    <a:pt x="636" y="1903"/>
                  </a:lnTo>
                  <a:lnTo>
                    <a:pt x="633" y="1903"/>
                  </a:lnTo>
                  <a:lnTo>
                    <a:pt x="632" y="1905"/>
                  </a:lnTo>
                  <a:lnTo>
                    <a:pt x="629" y="1905"/>
                  </a:lnTo>
                  <a:lnTo>
                    <a:pt x="628" y="1912"/>
                  </a:lnTo>
                  <a:lnTo>
                    <a:pt x="625" y="1909"/>
                  </a:lnTo>
                  <a:lnTo>
                    <a:pt x="623" y="1912"/>
                  </a:lnTo>
                  <a:lnTo>
                    <a:pt x="625" y="1912"/>
                  </a:lnTo>
                  <a:lnTo>
                    <a:pt x="623" y="1913"/>
                  </a:lnTo>
                  <a:lnTo>
                    <a:pt x="621" y="1912"/>
                  </a:lnTo>
                  <a:lnTo>
                    <a:pt x="618" y="1912"/>
                  </a:lnTo>
                  <a:lnTo>
                    <a:pt x="616" y="1916"/>
                  </a:lnTo>
                  <a:lnTo>
                    <a:pt x="618" y="1917"/>
                  </a:lnTo>
                  <a:lnTo>
                    <a:pt x="616" y="1920"/>
                  </a:lnTo>
                  <a:lnTo>
                    <a:pt x="613" y="1917"/>
                  </a:lnTo>
                  <a:lnTo>
                    <a:pt x="613" y="1922"/>
                  </a:lnTo>
                  <a:lnTo>
                    <a:pt x="609" y="1917"/>
                  </a:lnTo>
                  <a:lnTo>
                    <a:pt x="609" y="1920"/>
                  </a:lnTo>
                  <a:lnTo>
                    <a:pt x="608" y="1920"/>
                  </a:lnTo>
                  <a:lnTo>
                    <a:pt x="608" y="1924"/>
                  </a:lnTo>
                  <a:lnTo>
                    <a:pt x="605" y="1924"/>
                  </a:lnTo>
                  <a:lnTo>
                    <a:pt x="605" y="1929"/>
                  </a:lnTo>
                  <a:lnTo>
                    <a:pt x="604" y="1929"/>
                  </a:lnTo>
                  <a:lnTo>
                    <a:pt x="601" y="1929"/>
                  </a:lnTo>
                  <a:lnTo>
                    <a:pt x="601" y="1926"/>
                  </a:lnTo>
                  <a:lnTo>
                    <a:pt x="599" y="1930"/>
                  </a:lnTo>
                  <a:lnTo>
                    <a:pt x="596" y="1929"/>
                  </a:lnTo>
                  <a:lnTo>
                    <a:pt x="596" y="1933"/>
                  </a:lnTo>
                  <a:lnTo>
                    <a:pt x="592" y="1934"/>
                  </a:lnTo>
                  <a:lnTo>
                    <a:pt x="591" y="1934"/>
                  </a:lnTo>
                  <a:lnTo>
                    <a:pt x="591" y="1937"/>
                  </a:lnTo>
                  <a:lnTo>
                    <a:pt x="588" y="1939"/>
                  </a:lnTo>
                  <a:lnTo>
                    <a:pt x="587" y="1937"/>
                  </a:lnTo>
                  <a:lnTo>
                    <a:pt x="587" y="1939"/>
                  </a:lnTo>
                  <a:lnTo>
                    <a:pt x="584" y="1939"/>
                  </a:lnTo>
                  <a:lnTo>
                    <a:pt x="579" y="1939"/>
                  </a:lnTo>
                  <a:lnTo>
                    <a:pt x="578" y="1941"/>
                  </a:lnTo>
                  <a:lnTo>
                    <a:pt x="575" y="1941"/>
                  </a:lnTo>
                  <a:lnTo>
                    <a:pt x="575" y="1943"/>
                  </a:lnTo>
                  <a:lnTo>
                    <a:pt x="574" y="1943"/>
                  </a:lnTo>
                  <a:lnTo>
                    <a:pt x="570" y="1943"/>
                  </a:lnTo>
                  <a:lnTo>
                    <a:pt x="571" y="1946"/>
                  </a:lnTo>
                  <a:lnTo>
                    <a:pt x="570" y="1947"/>
                  </a:lnTo>
                  <a:lnTo>
                    <a:pt x="563" y="1946"/>
                  </a:lnTo>
                  <a:lnTo>
                    <a:pt x="563" y="1947"/>
                  </a:lnTo>
                  <a:lnTo>
                    <a:pt x="567" y="1950"/>
                  </a:lnTo>
                  <a:lnTo>
                    <a:pt x="565" y="1951"/>
                  </a:lnTo>
                  <a:lnTo>
                    <a:pt x="563" y="1951"/>
                  </a:lnTo>
                  <a:lnTo>
                    <a:pt x="565" y="1954"/>
                  </a:lnTo>
                  <a:lnTo>
                    <a:pt x="563" y="1957"/>
                  </a:lnTo>
                  <a:lnTo>
                    <a:pt x="565" y="1957"/>
                  </a:lnTo>
                  <a:lnTo>
                    <a:pt x="567" y="1958"/>
                  </a:lnTo>
                  <a:lnTo>
                    <a:pt x="563" y="1958"/>
                  </a:lnTo>
                  <a:lnTo>
                    <a:pt x="560" y="1958"/>
                  </a:lnTo>
                  <a:lnTo>
                    <a:pt x="558" y="1961"/>
                  </a:lnTo>
                  <a:lnTo>
                    <a:pt x="558" y="1965"/>
                  </a:lnTo>
                  <a:lnTo>
                    <a:pt x="558" y="1967"/>
                  </a:lnTo>
                  <a:lnTo>
                    <a:pt x="555" y="1965"/>
                  </a:lnTo>
                  <a:lnTo>
                    <a:pt x="555" y="1967"/>
                  </a:lnTo>
                  <a:lnTo>
                    <a:pt x="555" y="1970"/>
                  </a:lnTo>
                  <a:lnTo>
                    <a:pt x="558" y="1970"/>
                  </a:lnTo>
                  <a:lnTo>
                    <a:pt x="560" y="1967"/>
                  </a:lnTo>
                  <a:lnTo>
                    <a:pt x="560" y="1971"/>
                  </a:lnTo>
                  <a:lnTo>
                    <a:pt x="558" y="1971"/>
                  </a:lnTo>
                  <a:lnTo>
                    <a:pt x="555" y="1971"/>
                  </a:lnTo>
                  <a:lnTo>
                    <a:pt x="554" y="1971"/>
                  </a:lnTo>
                  <a:lnTo>
                    <a:pt x="550" y="1978"/>
                  </a:lnTo>
                  <a:lnTo>
                    <a:pt x="550" y="1975"/>
                  </a:lnTo>
                  <a:lnTo>
                    <a:pt x="550" y="1978"/>
                  </a:lnTo>
                  <a:lnTo>
                    <a:pt x="546" y="1978"/>
                  </a:lnTo>
                  <a:lnTo>
                    <a:pt x="543" y="1980"/>
                  </a:lnTo>
                  <a:lnTo>
                    <a:pt x="538" y="1980"/>
                  </a:lnTo>
                  <a:lnTo>
                    <a:pt x="538" y="1982"/>
                  </a:lnTo>
                  <a:lnTo>
                    <a:pt x="537" y="1982"/>
                  </a:lnTo>
                  <a:lnTo>
                    <a:pt x="537" y="1984"/>
                  </a:lnTo>
                  <a:lnTo>
                    <a:pt x="530" y="1987"/>
                  </a:lnTo>
                  <a:lnTo>
                    <a:pt x="529" y="1987"/>
                  </a:lnTo>
                  <a:lnTo>
                    <a:pt x="529" y="1988"/>
                  </a:lnTo>
                  <a:lnTo>
                    <a:pt x="526" y="1988"/>
                  </a:lnTo>
                  <a:lnTo>
                    <a:pt x="524" y="1991"/>
                  </a:lnTo>
                  <a:lnTo>
                    <a:pt x="522" y="1988"/>
                  </a:lnTo>
                  <a:lnTo>
                    <a:pt x="517" y="1992"/>
                  </a:lnTo>
                  <a:lnTo>
                    <a:pt x="520" y="1995"/>
                  </a:lnTo>
                  <a:lnTo>
                    <a:pt x="516" y="1995"/>
                  </a:lnTo>
                  <a:lnTo>
                    <a:pt x="516" y="1997"/>
                  </a:lnTo>
                  <a:lnTo>
                    <a:pt x="516" y="1999"/>
                  </a:lnTo>
                  <a:lnTo>
                    <a:pt x="512" y="1997"/>
                  </a:lnTo>
                  <a:lnTo>
                    <a:pt x="512" y="1999"/>
                  </a:lnTo>
                  <a:lnTo>
                    <a:pt x="497" y="2004"/>
                  </a:lnTo>
                  <a:lnTo>
                    <a:pt x="497" y="2008"/>
                  </a:lnTo>
                  <a:lnTo>
                    <a:pt x="496" y="2009"/>
                  </a:lnTo>
                  <a:lnTo>
                    <a:pt x="496" y="2008"/>
                  </a:lnTo>
                  <a:lnTo>
                    <a:pt x="493" y="2009"/>
                  </a:lnTo>
                  <a:lnTo>
                    <a:pt x="489" y="2019"/>
                  </a:lnTo>
                  <a:lnTo>
                    <a:pt x="485" y="2025"/>
                  </a:lnTo>
                  <a:lnTo>
                    <a:pt x="483" y="2028"/>
                  </a:lnTo>
                  <a:lnTo>
                    <a:pt x="480" y="2028"/>
                  </a:lnTo>
                  <a:lnTo>
                    <a:pt x="462" y="2025"/>
                  </a:lnTo>
                  <a:lnTo>
                    <a:pt x="458" y="2023"/>
                  </a:lnTo>
                  <a:lnTo>
                    <a:pt x="459" y="2021"/>
                  </a:lnTo>
                  <a:lnTo>
                    <a:pt x="455" y="2023"/>
                  </a:lnTo>
                  <a:lnTo>
                    <a:pt x="455" y="2025"/>
                  </a:lnTo>
                  <a:lnTo>
                    <a:pt x="454" y="2025"/>
                  </a:lnTo>
                  <a:lnTo>
                    <a:pt x="451" y="2025"/>
                  </a:lnTo>
                  <a:lnTo>
                    <a:pt x="451" y="2028"/>
                  </a:lnTo>
                  <a:lnTo>
                    <a:pt x="444" y="2025"/>
                  </a:lnTo>
                  <a:lnTo>
                    <a:pt x="442" y="2029"/>
                  </a:lnTo>
                  <a:lnTo>
                    <a:pt x="438" y="2032"/>
                  </a:lnTo>
                  <a:lnTo>
                    <a:pt x="438" y="2036"/>
                  </a:lnTo>
                  <a:lnTo>
                    <a:pt x="434" y="2040"/>
                  </a:lnTo>
                  <a:lnTo>
                    <a:pt x="431" y="2038"/>
                  </a:lnTo>
                  <a:lnTo>
                    <a:pt x="430" y="2040"/>
                  </a:lnTo>
                  <a:lnTo>
                    <a:pt x="427" y="2045"/>
                  </a:lnTo>
                  <a:lnTo>
                    <a:pt x="425" y="2042"/>
                  </a:lnTo>
                  <a:lnTo>
                    <a:pt x="422" y="2046"/>
                  </a:lnTo>
                  <a:lnTo>
                    <a:pt x="418" y="2049"/>
                  </a:lnTo>
                  <a:lnTo>
                    <a:pt x="418" y="2050"/>
                  </a:lnTo>
                  <a:lnTo>
                    <a:pt x="421" y="2053"/>
                  </a:lnTo>
                  <a:lnTo>
                    <a:pt x="417" y="2053"/>
                  </a:lnTo>
                  <a:lnTo>
                    <a:pt x="414" y="2053"/>
                  </a:lnTo>
                  <a:lnTo>
                    <a:pt x="414" y="2055"/>
                  </a:lnTo>
                  <a:lnTo>
                    <a:pt x="413" y="2055"/>
                  </a:lnTo>
                  <a:lnTo>
                    <a:pt x="410" y="2053"/>
                  </a:lnTo>
                  <a:lnTo>
                    <a:pt x="413" y="2057"/>
                  </a:lnTo>
                  <a:lnTo>
                    <a:pt x="410" y="2062"/>
                  </a:lnTo>
                  <a:lnTo>
                    <a:pt x="408" y="2059"/>
                  </a:lnTo>
                  <a:lnTo>
                    <a:pt x="406" y="2063"/>
                  </a:lnTo>
                  <a:lnTo>
                    <a:pt x="400" y="2063"/>
                  </a:lnTo>
                  <a:lnTo>
                    <a:pt x="400" y="2066"/>
                  </a:lnTo>
                  <a:lnTo>
                    <a:pt x="400" y="2067"/>
                  </a:lnTo>
                  <a:lnTo>
                    <a:pt x="397" y="2067"/>
                  </a:lnTo>
                  <a:lnTo>
                    <a:pt x="396" y="2066"/>
                  </a:lnTo>
                  <a:lnTo>
                    <a:pt x="396" y="2067"/>
                  </a:lnTo>
                  <a:lnTo>
                    <a:pt x="393" y="2070"/>
                  </a:lnTo>
                  <a:lnTo>
                    <a:pt x="393" y="2073"/>
                  </a:lnTo>
                  <a:lnTo>
                    <a:pt x="393" y="2074"/>
                  </a:lnTo>
                  <a:lnTo>
                    <a:pt x="390" y="2074"/>
                  </a:lnTo>
                  <a:lnTo>
                    <a:pt x="384" y="2081"/>
                  </a:lnTo>
                  <a:lnTo>
                    <a:pt x="377" y="2086"/>
                  </a:lnTo>
                  <a:lnTo>
                    <a:pt x="376" y="2086"/>
                  </a:lnTo>
                  <a:lnTo>
                    <a:pt x="376" y="2083"/>
                  </a:lnTo>
                  <a:lnTo>
                    <a:pt x="373" y="2083"/>
                  </a:lnTo>
                  <a:lnTo>
                    <a:pt x="372" y="2087"/>
                  </a:lnTo>
                  <a:lnTo>
                    <a:pt x="367" y="2090"/>
                  </a:lnTo>
                  <a:lnTo>
                    <a:pt x="369" y="2090"/>
                  </a:lnTo>
                  <a:lnTo>
                    <a:pt x="367" y="2091"/>
                  </a:lnTo>
                  <a:lnTo>
                    <a:pt x="367" y="2094"/>
                  </a:lnTo>
                  <a:lnTo>
                    <a:pt x="365" y="2094"/>
                  </a:lnTo>
                  <a:lnTo>
                    <a:pt x="365" y="2091"/>
                  </a:lnTo>
                  <a:lnTo>
                    <a:pt x="363" y="2091"/>
                  </a:lnTo>
                  <a:lnTo>
                    <a:pt x="356" y="2096"/>
                  </a:lnTo>
                  <a:lnTo>
                    <a:pt x="352" y="2091"/>
                  </a:lnTo>
                  <a:lnTo>
                    <a:pt x="348" y="2094"/>
                  </a:lnTo>
                  <a:lnTo>
                    <a:pt x="346" y="2094"/>
                  </a:lnTo>
                  <a:lnTo>
                    <a:pt x="342" y="2090"/>
                  </a:lnTo>
                  <a:lnTo>
                    <a:pt x="339" y="2090"/>
                  </a:lnTo>
                  <a:lnTo>
                    <a:pt x="338" y="2090"/>
                  </a:lnTo>
                  <a:lnTo>
                    <a:pt x="335" y="2091"/>
                  </a:lnTo>
                  <a:lnTo>
                    <a:pt x="331" y="2091"/>
                  </a:lnTo>
                  <a:lnTo>
                    <a:pt x="331" y="2094"/>
                  </a:lnTo>
                  <a:lnTo>
                    <a:pt x="323" y="2100"/>
                  </a:lnTo>
                  <a:lnTo>
                    <a:pt x="323" y="2103"/>
                  </a:lnTo>
                  <a:lnTo>
                    <a:pt x="322" y="2100"/>
                  </a:lnTo>
                  <a:lnTo>
                    <a:pt x="322" y="2104"/>
                  </a:lnTo>
                  <a:lnTo>
                    <a:pt x="319" y="2104"/>
                  </a:lnTo>
                  <a:lnTo>
                    <a:pt x="319" y="2107"/>
                  </a:lnTo>
                  <a:lnTo>
                    <a:pt x="318" y="2107"/>
                  </a:lnTo>
                  <a:lnTo>
                    <a:pt x="315" y="2112"/>
                  </a:lnTo>
                  <a:lnTo>
                    <a:pt x="314" y="2115"/>
                  </a:lnTo>
                  <a:lnTo>
                    <a:pt x="309" y="2117"/>
                  </a:lnTo>
                  <a:lnTo>
                    <a:pt x="309" y="2115"/>
                  </a:lnTo>
                  <a:lnTo>
                    <a:pt x="307" y="2112"/>
                  </a:lnTo>
                  <a:lnTo>
                    <a:pt x="305" y="2120"/>
                  </a:lnTo>
                  <a:lnTo>
                    <a:pt x="305" y="2117"/>
                  </a:lnTo>
                  <a:lnTo>
                    <a:pt x="302" y="2117"/>
                  </a:lnTo>
                  <a:lnTo>
                    <a:pt x="301" y="2121"/>
                  </a:lnTo>
                  <a:lnTo>
                    <a:pt x="302" y="2124"/>
                  </a:lnTo>
                  <a:lnTo>
                    <a:pt x="301" y="2128"/>
                  </a:lnTo>
                  <a:lnTo>
                    <a:pt x="297" y="2135"/>
                  </a:lnTo>
                  <a:lnTo>
                    <a:pt x="297" y="2137"/>
                  </a:lnTo>
                  <a:lnTo>
                    <a:pt x="294" y="2137"/>
                  </a:lnTo>
                  <a:lnTo>
                    <a:pt x="292" y="2137"/>
                  </a:lnTo>
                  <a:lnTo>
                    <a:pt x="292" y="2139"/>
                  </a:lnTo>
                  <a:lnTo>
                    <a:pt x="290" y="2139"/>
                  </a:lnTo>
                  <a:lnTo>
                    <a:pt x="285" y="2139"/>
                  </a:lnTo>
                  <a:lnTo>
                    <a:pt x="285" y="2141"/>
                  </a:lnTo>
                  <a:lnTo>
                    <a:pt x="284" y="2139"/>
                  </a:lnTo>
                  <a:lnTo>
                    <a:pt x="284" y="2141"/>
                  </a:lnTo>
                  <a:lnTo>
                    <a:pt x="284" y="2144"/>
                  </a:lnTo>
                  <a:lnTo>
                    <a:pt x="281" y="2144"/>
                  </a:lnTo>
                  <a:lnTo>
                    <a:pt x="281" y="2145"/>
                  </a:lnTo>
                  <a:lnTo>
                    <a:pt x="280" y="2145"/>
                  </a:lnTo>
                  <a:lnTo>
                    <a:pt x="280" y="2148"/>
                  </a:lnTo>
                  <a:lnTo>
                    <a:pt x="280" y="2145"/>
                  </a:lnTo>
                  <a:lnTo>
                    <a:pt x="277" y="2148"/>
                  </a:lnTo>
                  <a:lnTo>
                    <a:pt x="273" y="2148"/>
                  </a:lnTo>
                  <a:lnTo>
                    <a:pt x="270" y="2148"/>
                  </a:lnTo>
                  <a:lnTo>
                    <a:pt x="265" y="2148"/>
                  </a:lnTo>
                  <a:lnTo>
                    <a:pt x="261" y="2145"/>
                  </a:lnTo>
                  <a:lnTo>
                    <a:pt x="257" y="2148"/>
                  </a:lnTo>
                  <a:lnTo>
                    <a:pt x="253" y="2145"/>
                  </a:lnTo>
                  <a:lnTo>
                    <a:pt x="251" y="2148"/>
                  </a:lnTo>
                  <a:lnTo>
                    <a:pt x="249" y="2148"/>
                  </a:lnTo>
                  <a:lnTo>
                    <a:pt x="249" y="2149"/>
                  </a:lnTo>
                  <a:lnTo>
                    <a:pt x="247" y="2149"/>
                  </a:lnTo>
                  <a:lnTo>
                    <a:pt x="247" y="2154"/>
                  </a:lnTo>
                  <a:lnTo>
                    <a:pt x="244" y="2154"/>
                  </a:lnTo>
                  <a:lnTo>
                    <a:pt x="243" y="2156"/>
                  </a:lnTo>
                  <a:lnTo>
                    <a:pt x="239" y="2156"/>
                  </a:lnTo>
                  <a:lnTo>
                    <a:pt x="239" y="2158"/>
                  </a:lnTo>
                  <a:lnTo>
                    <a:pt x="236" y="2158"/>
                  </a:lnTo>
                  <a:lnTo>
                    <a:pt x="234" y="2161"/>
                  </a:lnTo>
                  <a:lnTo>
                    <a:pt x="219" y="2152"/>
                  </a:lnTo>
                  <a:lnTo>
                    <a:pt x="208" y="2154"/>
                  </a:lnTo>
                  <a:lnTo>
                    <a:pt x="203" y="2158"/>
                  </a:lnTo>
                  <a:lnTo>
                    <a:pt x="203" y="2165"/>
                  </a:lnTo>
                  <a:lnTo>
                    <a:pt x="199" y="2165"/>
                  </a:lnTo>
                  <a:lnTo>
                    <a:pt x="202" y="2166"/>
                  </a:lnTo>
                  <a:lnTo>
                    <a:pt x="199" y="2173"/>
                  </a:lnTo>
                  <a:lnTo>
                    <a:pt x="195" y="2173"/>
                  </a:lnTo>
                  <a:lnTo>
                    <a:pt x="193" y="2173"/>
                  </a:lnTo>
                  <a:lnTo>
                    <a:pt x="191" y="2173"/>
                  </a:lnTo>
                  <a:lnTo>
                    <a:pt x="185" y="2173"/>
                  </a:lnTo>
                  <a:lnTo>
                    <a:pt x="185" y="2175"/>
                  </a:lnTo>
                  <a:lnTo>
                    <a:pt x="185" y="2178"/>
                  </a:lnTo>
                  <a:lnTo>
                    <a:pt x="182" y="2179"/>
                  </a:lnTo>
                  <a:lnTo>
                    <a:pt x="182" y="2185"/>
                  </a:lnTo>
                  <a:lnTo>
                    <a:pt x="181" y="2186"/>
                  </a:lnTo>
                  <a:lnTo>
                    <a:pt x="178" y="2189"/>
                  </a:lnTo>
                  <a:lnTo>
                    <a:pt x="176" y="2190"/>
                  </a:lnTo>
                  <a:lnTo>
                    <a:pt x="178" y="2193"/>
                  </a:lnTo>
                  <a:lnTo>
                    <a:pt x="169" y="2195"/>
                  </a:lnTo>
                  <a:lnTo>
                    <a:pt x="168" y="2190"/>
                  </a:lnTo>
                  <a:lnTo>
                    <a:pt x="168" y="2189"/>
                  </a:lnTo>
                  <a:lnTo>
                    <a:pt x="165" y="2190"/>
                  </a:lnTo>
                  <a:lnTo>
                    <a:pt x="162" y="2186"/>
                  </a:lnTo>
                  <a:lnTo>
                    <a:pt x="162" y="2179"/>
                  </a:lnTo>
                  <a:lnTo>
                    <a:pt x="157" y="2175"/>
                  </a:lnTo>
                  <a:lnTo>
                    <a:pt x="157" y="2170"/>
                  </a:lnTo>
                  <a:lnTo>
                    <a:pt x="162" y="2170"/>
                  </a:lnTo>
                  <a:lnTo>
                    <a:pt x="165" y="2169"/>
                  </a:lnTo>
                  <a:lnTo>
                    <a:pt x="169" y="2169"/>
                  </a:lnTo>
                  <a:lnTo>
                    <a:pt x="169" y="2166"/>
                  </a:lnTo>
                  <a:lnTo>
                    <a:pt x="174" y="2166"/>
                  </a:lnTo>
                  <a:lnTo>
                    <a:pt x="178" y="2165"/>
                  </a:lnTo>
                  <a:lnTo>
                    <a:pt x="178" y="2162"/>
                  </a:lnTo>
                  <a:lnTo>
                    <a:pt x="181" y="2161"/>
                  </a:lnTo>
                  <a:lnTo>
                    <a:pt x="181" y="2156"/>
                  </a:lnTo>
                  <a:lnTo>
                    <a:pt x="178" y="2154"/>
                  </a:lnTo>
                  <a:lnTo>
                    <a:pt x="178" y="2152"/>
                  </a:lnTo>
                  <a:lnTo>
                    <a:pt x="181" y="2148"/>
                  </a:lnTo>
                  <a:lnTo>
                    <a:pt x="185" y="2145"/>
                  </a:lnTo>
                  <a:lnTo>
                    <a:pt x="185" y="2141"/>
                  </a:lnTo>
                  <a:lnTo>
                    <a:pt x="189" y="2139"/>
                  </a:lnTo>
                  <a:lnTo>
                    <a:pt x="189" y="2135"/>
                  </a:lnTo>
                  <a:lnTo>
                    <a:pt x="191" y="2132"/>
                  </a:lnTo>
                  <a:lnTo>
                    <a:pt x="202" y="2121"/>
                  </a:lnTo>
                  <a:lnTo>
                    <a:pt x="202" y="2111"/>
                  </a:lnTo>
                  <a:lnTo>
                    <a:pt x="202" y="2108"/>
                  </a:lnTo>
                  <a:lnTo>
                    <a:pt x="203" y="2107"/>
                  </a:lnTo>
                  <a:lnTo>
                    <a:pt x="203" y="2098"/>
                  </a:lnTo>
                  <a:lnTo>
                    <a:pt x="203" y="2091"/>
                  </a:lnTo>
                  <a:lnTo>
                    <a:pt x="198" y="2090"/>
                  </a:lnTo>
                  <a:lnTo>
                    <a:pt x="195" y="2086"/>
                  </a:lnTo>
                  <a:lnTo>
                    <a:pt x="191" y="2086"/>
                  </a:lnTo>
                  <a:lnTo>
                    <a:pt x="193" y="2077"/>
                  </a:lnTo>
                  <a:lnTo>
                    <a:pt x="186" y="2070"/>
                  </a:lnTo>
                  <a:lnTo>
                    <a:pt x="182" y="2070"/>
                  </a:lnTo>
                  <a:lnTo>
                    <a:pt x="182" y="2067"/>
                  </a:lnTo>
                  <a:lnTo>
                    <a:pt x="185" y="2062"/>
                  </a:lnTo>
                  <a:lnTo>
                    <a:pt x="181" y="2055"/>
                  </a:lnTo>
                  <a:lnTo>
                    <a:pt x="178" y="2055"/>
                  </a:lnTo>
                  <a:lnTo>
                    <a:pt x="178" y="2053"/>
                  </a:lnTo>
                  <a:lnTo>
                    <a:pt x="182" y="2050"/>
                  </a:lnTo>
                  <a:lnTo>
                    <a:pt x="186" y="2049"/>
                  </a:lnTo>
                  <a:lnTo>
                    <a:pt x="186" y="2046"/>
                  </a:lnTo>
                  <a:lnTo>
                    <a:pt x="189" y="2045"/>
                  </a:lnTo>
                  <a:lnTo>
                    <a:pt x="191" y="2042"/>
                  </a:lnTo>
                  <a:lnTo>
                    <a:pt x="191" y="2036"/>
                  </a:lnTo>
                  <a:lnTo>
                    <a:pt x="191" y="2033"/>
                  </a:lnTo>
                  <a:lnTo>
                    <a:pt x="191" y="2032"/>
                  </a:lnTo>
                  <a:lnTo>
                    <a:pt x="191" y="2025"/>
                  </a:lnTo>
                  <a:lnTo>
                    <a:pt x="191" y="2021"/>
                  </a:lnTo>
                  <a:lnTo>
                    <a:pt x="193" y="2021"/>
                  </a:lnTo>
                  <a:lnTo>
                    <a:pt x="193" y="2015"/>
                  </a:lnTo>
                  <a:lnTo>
                    <a:pt x="193" y="2012"/>
                  </a:lnTo>
                  <a:lnTo>
                    <a:pt x="191" y="2012"/>
                  </a:lnTo>
                  <a:lnTo>
                    <a:pt x="186" y="2008"/>
                  </a:lnTo>
                  <a:lnTo>
                    <a:pt x="185" y="2005"/>
                  </a:lnTo>
                  <a:lnTo>
                    <a:pt x="186" y="2004"/>
                  </a:lnTo>
                  <a:lnTo>
                    <a:pt x="186" y="2001"/>
                  </a:lnTo>
                  <a:lnTo>
                    <a:pt x="186" y="1999"/>
                  </a:lnTo>
                  <a:lnTo>
                    <a:pt x="191" y="1999"/>
                  </a:lnTo>
                  <a:lnTo>
                    <a:pt x="191" y="1997"/>
                  </a:lnTo>
                  <a:lnTo>
                    <a:pt x="191" y="1999"/>
                  </a:lnTo>
                  <a:lnTo>
                    <a:pt x="193" y="1999"/>
                  </a:lnTo>
                  <a:lnTo>
                    <a:pt x="198" y="1997"/>
                  </a:lnTo>
                  <a:lnTo>
                    <a:pt x="198" y="1992"/>
                  </a:lnTo>
                  <a:lnTo>
                    <a:pt x="195" y="1991"/>
                  </a:lnTo>
                  <a:lnTo>
                    <a:pt x="199" y="1987"/>
                  </a:lnTo>
                  <a:lnTo>
                    <a:pt x="199" y="1984"/>
                  </a:lnTo>
                  <a:lnTo>
                    <a:pt x="193" y="1978"/>
                  </a:lnTo>
                  <a:lnTo>
                    <a:pt x="198" y="1975"/>
                  </a:lnTo>
                  <a:lnTo>
                    <a:pt x="199" y="1970"/>
                  </a:lnTo>
                  <a:lnTo>
                    <a:pt x="198" y="1967"/>
                  </a:lnTo>
                  <a:lnTo>
                    <a:pt x="195" y="1967"/>
                  </a:lnTo>
                  <a:lnTo>
                    <a:pt x="198" y="1967"/>
                  </a:lnTo>
                  <a:lnTo>
                    <a:pt x="198" y="1965"/>
                  </a:lnTo>
                  <a:lnTo>
                    <a:pt x="195" y="1963"/>
                  </a:lnTo>
                  <a:lnTo>
                    <a:pt x="198" y="1963"/>
                  </a:lnTo>
                  <a:lnTo>
                    <a:pt x="195" y="1958"/>
                  </a:lnTo>
                  <a:lnTo>
                    <a:pt x="199" y="1961"/>
                  </a:lnTo>
                  <a:lnTo>
                    <a:pt x="202" y="1958"/>
                  </a:lnTo>
                  <a:lnTo>
                    <a:pt x="199" y="1957"/>
                  </a:lnTo>
                  <a:lnTo>
                    <a:pt x="195" y="1951"/>
                  </a:lnTo>
                  <a:lnTo>
                    <a:pt x="193" y="1950"/>
                  </a:lnTo>
                  <a:lnTo>
                    <a:pt x="195" y="1947"/>
                  </a:lnTo>
                  <a:lnTo>
                    <a:pt x="193" y="1947"/>
                  </a:lnTo>
                  <a:lnTo>
                    <a:pt x="195" y="1946"/>
                  </a:lnTo>
                  <a:lnTo>
                    <a:pt x="195" y="1943"/>
                  </a:lnTo>
                  <a:lnTo>
                    <a:pt x="195" y="1941"/>
                  </a:lnTo>
                  <a:lnTo>
                    <a:pt x="191" y="1937"/>
                  </a:lnTo>
                  <a:lnTo>
                    <a:pt x="189" y="1934"/>
                  </a:lnTo>
                  <a:lnTo>
                    <a:pt x="191" y="1930"/>
                  </a:lnTo>
                  <a:lnTo>
                    <a:pt x="193" y="1929"/>
                  </a:lnTo>
                  <a:lnTo>
                    <a:pt x="193" y="1924"/>
                  </a:lnTo>
                  <a:lnTo>
                    <a:pt x="191" y="1922"/>
                  </a:lnTo>
                  <a:lnTo>
                    <a:pt x="191" y="1920"/>
                  </a:lnTo>
                  <a:lnTo>
                    <a:pt x="189" y="1920"/>
                  </a:lnTo>
                  <a:lnTo>
                    <a:pt x="189" y="1917"/>
                  </a:lnTo>
                  <a:lnTo>
                    <a:pt x="191" y="1916"/>
                  </a:lnTo>
                  <a:lnTo>
                    <a:pt x="195" y="1922"/>
                  </a:lnTo>
                  <a:lnTo>
                    <a:pt x="202" y="1924"/>
                  </a:lnTo>
                  <a:lnTo>
                    <a:pt x="203" y="1922"/>
                  </a:lnTo>
                  <a:lnTo>
                    <a:pt x="206" y="1922"/>
                  </a:lnTo>
                  <a:lnTo>
                    <a:pt x="210" y="1917"/>
                  </a:lnTo>
                  <a:lnTo>
                    <a:pt x="215" y="1917"/>
                  </a:lnTo>
                  <a:lnTo>
                    <a:pt x="216" y="1916"/>
                  </a:lnTo>
                  <a:lnTo>
                    <a:pt x="216" y="1909"/>
                  </a:lnTo>
                  <a:lnTo>
                    <a:pt x="219" y="1907"/>
                  </a:lnTo>
                  <a:lnTo>
                    <a:pt x="220" y="1905"/>
                  </a:lnTo>
                  <a:lnTo>
                    <a:pt x="220" y="1903"/>
                  </a:lnTo>
                  <a:lnTo>
                    <a:pt x="223" y="1898"/>
                  </a:lnTo>
                  <a:lnTo>
                    <a:pt x="220" y="1896"/>
                  </a:lnTo>
                  <a:lnTo>
                    <a:pt x="216" y="1896"/>
                  </a:lnTo>
                  <a:lnTo>
                    <a:pt x="212" y="1893"/>
                  </a:lnTo>
                  <a:lnTo>
                    <a:pt x="210" y="1889"/>
                  </a:lnTo>
                  <a:lnTo>
                    <a:pt x="208" y="1888"/>
                  </a:lnTo>
                  <a:lnTo>
                    <a:pt x="206" y="1875"/>
                  </a:lnTo>
                  <a:lnTo>
                    <a:pt x="202" y="1872"/>
                  </a:lnTo>
                  <a:lnTo>
                    <a:pt x="195" y="1872"/>
                  </a:lnTo>
                  <a:lnTo>
                    <a:pt x="198" y="1868"/>
                  </a:lnTo>
                  <a:lnTo>
                    <a:pt x="195" y="1866"/>
                  </a:lnTo>
                  <a:lnTo>
                    <a:pt x="191" y="1866"/>
                  </a:lnTo>
                  <a:lnTo>
                    <a:pt x="189" y="1868"/>
                  </a:lnTo>
                  <a:lnTo>
                    <a:pt x="186" y="1868"/>
                  </a:lnTo>
                  <a:lnTo>
                    <a:pt x="186" y="1866"/>
                  </a:lnTo>
                  <a:lnTo>
                    <a:pt x="185" y="1862"/>
                  </a:lnTo>
                  <a:lnTo>
                    <a:pt x="181" y="1862"/>
                  </a:lnTo>
                  <a:lnTo>
                    <a:pt x="174" y="1858"/>
                  </a:lnTo>
                  <a:lnTo>
                    <a:pt x="178" y="1849"/>
                  </a:lnTo>
                  <a:lnTo>
                    <a:pt x="174" y="1845"/>
                  </a:lnTo>
                  <a:lnTo>
                    <a:pt x="169" y="1847"/>
                  </a:lnTo>
                  <a:lnTo>
                    <a:pt x="165" y="1849"/>
                  </a:lnTo>
                  <a:lnTo>
                    <a:pt x="162" y="1849"/>
                  </a:lnTo>
                  <a:lnTo>
                    <a:pt x="162" y="1845"/>
                  </a:lnTo>
                  <a:lnTo>
                    <a:pt x="157" y="1845"/>
                  </a:lnTo>
                  <a:lnTo>
                    <a:pt x="158" y="1838"/>
                  </a:lnTo>
                  <a:lnTo>
                    <a:pt x="157" y="1834"/>
                  </a:lnTo>
                  <a:lnTo>
                    <a:pt x="152" y="1831"/>
                  </a:lnTo>
                  <a:lnTo>
                    <a:pt x="145" y="1834"/>
                  </a:lnTo>
                  <a:lnTo>
                    <a:pt x="135" y="1831"/>
                  </a:lnTo>
                  <a:lnTo>
                    <a:pt x="131" y="1830"/>
                  </a:lnTo>
                  <a:lnTo>
                    <a:pt x="131" y="1823"/>
                  </a:lnTo>
                  <a:lnTo>
                    <a:pt x="131" y="1821"/>
                  </a:lnTo>
                  <a:lnTo>
                    <a:pt x="127" y="1821"/>
                  </a:lnTo>
                  <a:lnTo>
                    <a:pt x="120" y="1817"/>
                  </a:lnTo>
                  <a:lnTo>
                    <a:pt x="114" y="1817"/>
                  </a:lnTo>
                  <a:lnTo>
                    <a:pt x="110" y="1814"/>
                  </a:lnTo>
                  <a:lnTo>
                    <a:pt x="114" y="1810"/>
                  </a:lnTo>
                  <a:lnTo>
                    <a:pt x="116" y="1813"/>
                  </a:lnTo>
                  <a:lnTo>
                    <a:pt x="118" y="1813"/>
                  </a:lnTo>
                  <a:lnTo>
                    <a:pt x="123" y="1806"/>
                  </a:lnTo>
                  <a:lnTo>
                    <a:pt x="120" y="1801"/>
                  </a:lnTo>
                  <a:lnTo>
                    <a:pt x="118" y="1801"/>
                  </a:lnTo>
                  <a:lnTo>
                    <a:pt x="116" y="1801"/>
                  </a:lnTo>
                  <a:lnTo>
                    <a:pt x="123" y="1797"/>
                  </a:lnTo>
                  <a:lnTo>
                    <a:pt x="127" y="1789"/>
                  </a:lnTo>
                  <a:lnTo>
                    <a:pt x="128" y="1787"/>
                  </a:lnTo>
                  <a:lnTo>
                    <a:pt x="124" y="1782"/>
                  </a:lnTo>
                  <a:lnTo>
                    <a:pt x="127" y="1776"/>
                  </a:lnTo>
                  <a:lnTo>
                    <a:pt x="124" y="1773"/>
                  </a:lnTo>
                  <a:lnTo>
                    <a:pt x="120" y="1772"/>
                  </a:lnTo>
                  <a:lnTo>
                    <a:pt x="110" y="1765"/>
                  </a:lnTo>
                  <a:lnTo>
                    <a:pt x="111" y="1759"/>
                  </a:lnTo>
                  <a:lnTo>
                    <a:pt x="111" y="1750"/>
                  </a:lnTo>
                  <a:lnTo>
                    <a:pt x="120" y="1735"/>
                  </a:lnTo>
                  <a:lnTo>
                    <a:pt x="120" y="1733"/>
                  </a:lnTo>
                  <a:lnTo>
                    <a:pt x="120" y="1731"/>
                  </a:lnTo>
                  <a:lnTo>
                    <a:pt x="116" y="1726"/>
                  </a:lnTo>
                  <a:lnTo>
                    <a:pt x="110" y="1726"/>
                  </a:lnTo>
                  <a:lnTo>
                    <a:pt x="110" y="1724"/>
                  </a:lnTo>
                  <a:lnTo>
                    <a:pt x="111" y="1719"/>
                  </a:lnTo>
                  <a:lnTo>
                    <a:pt x="104" y="1715"/>
                  </a:lnTo>
                  <a:lnTo>
                    <a:pt x="107" y="1714"/>
                  </a:lnTo>
                  <a:lnTo>
                    <a:pt x="123" y="1709"/>
                  </a:lnTo>
                  <a:lnTo>
                    <a:pt x="124" y="1707"/>
                  </a:lnTo>
                  <a:lnTo>
                    <a:pt x="120" y="1698"/>
                  </a:lnTo>
                  <a:lnTo>
                    <a:pt x="114" y="1701"/>
                  </a:lnTo>
                  <a:lnTo>
                    <a:pt x="110" y="1698"/>
                  </a:lnTo>
                  <a:lnTo>
                    <a:pt x="110" y="1697"/>
                  </a:lnTo>
                  <a:lnTo>
                    <a:pt x="118" y="1690"/>
                  </a:lnTo>
                  <a:lnTo>
                    <a:pt x="120" y="1690"/>
                  </a:lnTo>
                  <a:lnTo>
                    <a:pt x="120" y="1688"/>
                  </a:lnTo>
                  <a:lnTo>
                    <a:pt x="118" y="1685"/>
                  </a:lnTo>
                  <a:lnTo>
                    <a:pt x="114" y="1684"/>
                  </a:lnTo>
                  <a:lnTo>
                    <a:pt x="111" y="1681"/>
                  </a:lnTo>
                  <a:lnTo>
                    <a:pt x="114" y="1680"/>
                  </a:lnTo>
                  <a:lnTo>
                    <a:pt x="118" y="1670"/>
                  </a:lnTo>
                  <a:lnTo>
                    <a:pt x="123" y="1666"/>
                  </a:lnTo>
                  <a:lnTo>
                    <a:pt x="124" y="1666"/>
                  </a:lnTo>
                  <a:lnTo>
                    <a:pt x="127" y="1661"/>
                  </a:lnTo>
                  <a:lnTo>
                    <a:pt x="135" y="1657"/>
                  </a:lnTo>
                  <a:lnTo>
                    <a:pt x="144" y="1649"/>
                  </a:lnTo>
                  <a:lnTo>
                    <a:pt x="141" y="1647"/>
                  </a:lnTo>
                  <a:lnTo>
                    <a:pt x="135" y="1640"/>
                  </a:lnTo>
                  <a:lnTo>
                    <a:pt x="127" y="1643"/>
                  </a:lnTo>
                  <a:lnTo>
                    <a:pt x="124" y="1640"/>
                  </a:lnTo>
                  <a:lnTo>
                    <a:pt x="123" y="1643"/>
                  </a:lnTo>
                  <a:lnTo>
                    <a:pt x="120" y="1640"/>
                  </a:lnTo>
                  <a:lnTo>
                    <a:pt x="118" y="1636"/>
                  </a:lnTo>
                  <a:lnTo>
                    <a:pt x="120" y="1632"/>
                  </a:lnTo>
                  <a:lnTo>
                    <a:pt x="118" y="1627"/>
                  </a:lnTo>
                  <a:lnTo>
                    <a:pt x="123" y="1623"/>
                  </a:lnTo>
                  <a:lnTo>
                    <a:pt x="124" y="1619"/>
                  </a:lnTo>
                  <a:lnTo>
                    <a:pt x="124" y="1615"/>
                  </a:lnTo>
                  <a:lnTo>
                    <a:pt x="123" y="1615"/>
                  </a:lnTo>
                  <a:lnTo>
                    <a:pt x="123" y="1612"/>
                  </a:lnTo>
                  <a:lnTo>
                    <a:pt x="128" y="1610"/>
                  </a:lnTo>
                  <a:lnTo>
                    <a:pt x="128" y="1608"/>
                  </a:lnTo>
                  <a:lnTo>
                    <a:pt x="124" y="1602"/>
                  </a:lnTo>
                  <a:lnTo>
                    <a:pt x="123" y="1598"/>
                  </a:lnTo>
                  <a:lnTo>
                    <a:pt x="118" y="1599"/>
                  </a:lnTo>
                  <a:lnTo>
                    <a:pt x="118" y="1598"/>
                  </a:lnTo>
                  <a:lnTo>
                    <a:pt x="118" y="1595"/>
                  </a:lnTo>
                  <a:lnTo>
                    <a:pt x="124" y="1591"/>
                  </a:lnTo>
                  <a:lnTo>
                    <a:pt x="127" y="1586"/>
                  </a:lnTo>
                  <a:lnTo>
                    <a:pt x="133" y="1585"/>
                  </a:lnTo>
                  <a:lnTo>
                    <a:pt x="140" y="1582"/>
                  </a:lnTo>
                  <a:lnTo>
                    <a:pt x="145" y="1581"/>
                  </a:lnTo>
                  <a:lnTo>
                    <a:pt x="152" y="1578"/>
                  </a:lnTo>
                  <a:lnTo>
                    <a:pt x="154" y="1576"/>
                  </a:lnTo>
                  <a:lnTo>
                    <a:pt x="158" y="1574"/>
                  </a:lnTo>
                  <a:lnTo>
                    <a:pt x="162" y="1565"/>
                  </a:lnTo>
                  <a:lnTo>
                    <a:pt x="168" y="1564"/>
                  </a:lnTo>
                  <a:lnTo>
                    <a:pt x="178" y="1557"/>
                  </a:lnTo>
                  <a:lnTo>
                    <a:pt x="181" y="1548"/>
                  </a:lnTo>
                  <a:lnTo>
                    <a:pt x="181" y="1545"/>
                  </a:lnTo>
                  <a:lnTo>
                    <a:pt x="178" y="1544"/>
                  </a:lnTo>
                  <a:lnTo>
                    <a:pt x="174" y="1541"/>
                  </a:lnTo>
                  <a:lnTo>
                    <a:pt x="162" y="1545"/>
                  </a:lnTo>
                  <a:lnTo>
                    <a:pt x="158" y="1548"/>
                  </a:lnTo>
                  <a:lnTo>
                    <a:pt x="154" y="1548"/>
                  </a:lnTo>
                  <a:lnTo>
                    <a:pt x="152" y="1550"/>
                  </a:lnTo>
                  <a:lnTo>
                    <a:pt x="140" y="1560"/>
                  </a:lnTo>
                  <a:lnTo>
                    <a:pt x="128" y="1561"/>
                  </a:lnTo>
                  <a:lnTo>
                    <a:pt x="124" y="1560"/>
                  </a:lnTo>
                  <a:lnTo>
                    <a:pt x="118" y="1565"/>
                  </a:lnTo>
                  <a:lnTo>
                    <a:pt x="110" y="1569"/>
                  </a:lnTo>
                  <a:lnTo>
                    <a:pt x="107" y="1569"/>
                  </a:lnTo>
                  <a:lnTo>
                    <a:pt x="104" y="1569"/>
                  </a:lnTo>
                  <a:lnTo>
                    <a:pt x="103" y="1564"/>
                  </a:lnTo>
                  <a:lnTo>
                    <a:pt x="103" y="1560"/>
                  </a:lnTo>
                  <a:lnTo>
                    <a:pt x="100" y="1560"/>
                  </a:lnTo>
                  <a:lnTo>
                    <a:pt x="94" y="1554"/>
                  </a:lnTo>
                  <a:lnTo>
                    <a:pt x="99" y="1548"/>
                  </a:lnTo>
                  <a:lnTo>
                    <a:pt x="99" y="1544"/>
                  </a:lnTo>
                  <a:lnTo>
                    <a:pt x="99" y="1540"/>
                  </a:lnTo>
                  <a:lnTo>
                    <a:pt x="90" y="1540"/>
                  </a:lnTo>
                  <a:lnTo>
                    <a:pt x="90" y="1537"/>
                  </a:lnTo>
                  <a:lnTo>
                    <a:pt x="92" y="1535"/>
                  </a:lnTo>
                  <a:lnTo>
                    <a:pt x="94" y="1528"/>
                  </a:lnTo>
                  <a:lnTo>
                    <a:pt x="94" y="1524"/>
                  </a:lnTo>
                  <a:lnTo>
                    <a:pt x="99" y="1523"/>
                  </a:lnTo>
                  <a:lnTo>
                    <a:pt x="99" y="1520"/>
                  </a:lnTo>
                  <a:lnTo>
                    <a:pt x="99" y="1516"/>
                  </a:lnTo>
                  <a:lnTo>
                    <a:pt x="96" y="1516"/>
                  </a:lnTo>
                  <a:lnTo>
                    <a:pt x="94" y="1514"/>
                  </a:lnTo>
                  <a:lnTo>
                    <a:pt x="99" y="1511"/>
                  </a:lnTo>
                  <a:lnTo>
                    <a:pt x="96" y="1507"/>
                  </a:lnTo>
                  <a:lnTo>
                    <a:pt x="100" y="1506"/>
                  </a:lnTo>
                  <a:lnTo>
                    <a:pt x="100" y="1499"/>
                  </a:lnTo>
                  <a:lnTo>
                    <a:pt x="99" y="1496"/>
                  </a:lnTo>
                  <a:lnTo>
                    <a:pt x="96" y="1496"/>
                  </a:lnTo>
                  <a:lnTo>
                    <a:pt x="94" y="1492"/>
                  </a:lnTo>
                  <a:lnTo>
                    <a:pt x="92" y="1487"/>
                  </a:lnTo>
                  <a:lnTo>
                    <a:pt x="99" y="1482"/>
                  </a:lnTo>
                  <a:lnTo>
                    <a:pt x="100" y="1478"/>
                  </a:lnTo>
                  <a:lnTo>
                    <a:pt x="103" y="1473"/>
                  </a:lnTo>
                  <a:lnTo>
                    <a:pt x="104" y="1470"/>
                  </a:lnTo>
                  <a:lnTo>
                    <a:pt x="104" y="1469"/>
                  </a:lnTo>
                  <a:lnTo>
                    <a:pt x="104" y="1466"/>
                  </a:lnTo>
                  <a:lnTo>
                    <a:pt x="107" y="1465"/>
                  </a:lnTo>
                  <a:lnTo>
                    <a:pt x="107" y="1461"/>
                  </a:lnTo>
                  <a:lnTo>
                    <a:pt x="114" y="1458"/>
                  </a:lnTo>
                  <a:lnTo>
                    <a:pt x="116" y="1456"/>
                  </a:lnTo>
                  <a:lnTo>
                    <a:pt x="118" y="1456"/>
                  </a:lnTo>
                  <a:lnTo>
                    <a:pt x="120" y="1456"/>
                  </a:lnTo>
                  <a:lnTo>
                    <a:pt x="124" y="1458"/>
                  </a:lnTo>
                  <a:lnTo>
                    <a:pt x="127" y="1458"/>
                  </a:lnTo>
                  <a:lnTo>
                    <a:pt x="128" y="1456"/>
                  </a:lnTo>
                  <a:lnTo>
                    <a:pt x="131" y="1456"/>
                  </a:lnTo>
                  <a:lnTo>
                    <a:pt x="133" y="1453"/>
                  </a:lnTo>
                  <a:lnTo>
                    <a:pt x="140" y="1452"/>
                  </a:lnTo>
                  <a:lnTo>
                    <a:pt x="141" y="1449"/>
                  </a:lnTo>
                  <a:lnTo>
                    <a:pt x="145" y="1449"/>
                  </a:lnTo>
                  <a:lnTo>
                    <a:pt x="150" y="1445"/>
                  </a:lnTo>
                  <a:lnTo>
                    <a:pt x="154" y="1442"/>
                  </a:lnTo>
                  <a:lnTo>
                    <a:pt x="158" y="1434"/>
                  </a:lnTo>
                  <a:lnTo>
                    <a:pt x="158" y="1429"/>
                  </a:lnTo>
                  <a:lnTo>
                    <a:pt x="154" y="1428"/>
                  </a:lnTo>
                  <a:lnTo>
                    <a:pt x="150" y="1425"/>
                  </a:lnTo>
                  <a:lnTo>
                    <a:pt x="135" y="1432"/>
                  </a:lnTo>
                  <a:lnTo>
                    <a:pt x="131" y="1432"/>
                  </a:lnTo>
                  <a:lnTo>
                    <a:pt x="124" y="1436"/>
                  </a:lnTo>
                  <a:lnTo>
                    <a:pt x="110" y="1434"/>
                  </a:lnTo>
                  <a:lnTo>
                    <a:pt x="107" y="1434"/>
                  </a:lnTo>
                  <a:lnTo>
                    <a:pt x="104" y="1438"/>
                  </a:lnTo>
                  <a:lnTo>
                    <a:pt x="99" y="1441"/>
                  </a:lnTo>
                  <a:lnTo>
                    <a:pt x="100" y="1429"/>
                  </a:lnTo>
                  <a:lnTo>
                    <a:pt x="100" y="1425"/>
                  </a:lnTo>
                  <a:lnTo>
                    <a:pt x="103" y="1421"/>
                  </a:lnTo>
                  <a:lnTo>
                    <a:pt x="104" y="1417"/>
                  </a:lnTo>
                  <a:lnTo>
                    <a:pt x="100" y="1411"/>
                  </a:lnTo>
                  <a:lnTo>
                    <a:pt x="107" y="1407"/>
                  </a:lnTo>
                  <a:lnTo>
                    <a:pt x="111" y="1403"/>
                  </a:lnTo>
                  <a:lnTo>
                    <a:pt x="110" y="1398"/>
                  </a:lnTo>
                  <a:lnTo>
                    <a:pt x="107" y="1395"/>
                  </a:lnTo>
                  <a:lnTo>
                    <a:pt x="104" y="1394"/>
                  </a:lnTo>
                  <a:lnTo>
                    <a:pt x="104" y="1390"/>
                  </a:lnTo>
                  <a:lnTo>
                    <a:pt x="104" y="1384"/>
                  </a:lnTo>
                  <a:lnTo>
                    <a:pt x="107" y="1383"/>
                  </a:lnTo>
                  <a:lnTo>
                    <a:pt x="107" y="1379"/>
                  </a:lnTo>
                  <a:lnTo>
                    <a:pt x="104" y="1374"/>
                  </a:lnTo>
                  <a:lnTo>
                    <a:pt x="110" y="1371"/>
                  </a:lnTo>
                  <a:lnTo>
                    <a:pt x="110" y="1363"/>
                  </a:lnTo>
                  <a:lnTo>
                    <a:pt x="107" y="1362"/>
                  </a:lnTo>
                  <a:lnTo>
                    <a:pt x="103" y="1359"/>
                  </a:lnTo>
                  <a:lnTo>
                    <a:pt x="103" y="1357"/>
                  </a:lnTo>
                  <a:lnTo>
                    <a:pt x="100" y="1357"/>
                  </a:lnTo>
                  <a:lnTo>
                    <a:pt x="104" y="1350"/>
                  </a:lnTo>
                  <a:lnTo>
                    <a:pt x="110" y="1349"/>
                  </a:lnTo>
                  <a:lnTo>
                    <a:pt x="114" y="1345"/>
                  </a:lnTo>
                  <a:lnTo>
                    <a:pt x="111" y="1340"/>
                  </a:lnTo>
                  <a:lnTo>
                    <a:pt x="110" y="1340"/>
                  </a:lnTo>
                  <a:lnTo>
                    <a:pt x="107" y="1340"/>
                  </a:lnTo>
                  <a:lnTo>
                    <a:pt x="107" y="1337"/>
                  </a:lnTo>
                  <a:lnTo>
                    <a:pt x="103" y="1336"/>
                  </a:lnTo>
                  <a:lnTo>
                    <a:pt x="107" y="1325"/>
                  </a:lnTo>
                  <a:lnTo>
                    <a:pt x="104" y="1321"/>
                  </a:lnTo>
                  <a:lnTo>
                    <a:pt x="107" y="1318"/>
                  </a:lnTo>
                  <a:lnTo>
                    <a:pt x="110" y="1316"/>
                  </a:lnTo>
                  <a:lnTo>
                    <a:pt x="111" y="1309"/>
                  </a:lnTo>
                  <a:lnTo>
                    <a:pt x="114" y="1308"/>
                  </a:lnTo>
                  <a:lnTo>
                    <a:pt x="116" y="1308"/>
                  </a:lnTo>
                  <a:lnTo>
                    <a:pt x="123" y="1305"/>
                  </a:lnTo>
                  <a:lnTo>
                    <a:pt x="131" y="1304"/>
                  </a:lnTo>
                  <a:lnTo>
                    <a:pt x="144" y="1304"/>
                  </a:lnTo>
                  <a:lnTo>
                    <a:pt x="145" y="1296"/>
                  </a:lnTo>
                  <a:lnTo>
                    <a:pt x="144" y="1292"/>
                  </a:lnTo>
                  <a:lnTo>
                    <a:pt x="145" y="1288"/>
                  </a:lnTo>
                  <a:lnTo>
                    <a:pt x="144" y="1284"/>
                  </a:lnTo>
                  <a:lnTo>
                    <a:pt x="137" y="1287"/>
                  </a:lnTo>
                  <a:lnTo>
                    <a:pt x="123" y="1292"/>
                  </a:lnTo>
                  <a:lnTo>
                    <a:pt x="114" y="1291"/>
                  </a:lnTo>
                  <a:lnTo>
                    <a:pt x="114" y="1280"/>
                  </a:lnTo>
                  <a:lnTo>
                    <a:pt x="116" y="1275"/>
                  </a:lnTo>
                  <a:lnTo>
                    <a:pt x="116" y="1274"/>
                  </a:lnTo>
                  <a:lnTo>
                    <a:pt x="114" y="1268"/>
                  </a:lnTo>
                  <a:lnTo>
                    <a:pt x="110" y="1264"/>
                  </a:lnTo>
                  <a:lnTo>
                    <a:pt x="107" y="1264"/>
                  </a:lnTo>
                  <a:lnTo>
                    <a:pt x="104" y="1264"/>
                  </a:lnTo>
                  <a:lnTo>
                    <a:pt x="103" y="1264"/>
                  </a:lnTo>
                  <a:lnTo>
                    <a:pt x="100" y="1267"/>
                  </a:lnTo>
                  <a:lnTo>
                    <a:pt x="99" y="1264"/>
                  </a:lnTo>
                  <a:lnTo>
                    <a:pt x="99" y="1263"/>
                  </a:lnTo>
                  <a:lnTo>
                    <a:pt x="100" y="1260"/>
                  </a:lnTo>
                  <a:lnTo>
                    <a:pt x="100" y="1255"/>
                  </a:lnTo>
                  <a:lnTo>
                    <a:pt x="103" y="1254"/>
                  </a:lnTo>
                  <a:lnTo>
                    <a:pt x="100" y="1250"/>
                  </a:lnTo>
                  <a:lnTo>
                    <a:pt x="94" y="1246"/>
                  </a:lnTo>
                  <a:lnTo>
                    <a:pt x="92" y="1246"/>
                  </a:lnTo>
                  <a:lnTo>
                    <a:pt x="87" y="1243"/>
                  </a:lnTo>
                  <a:lnTo>
                    <a:pt x="86" y="1238"/>
                  </a:lnTo>
                  <a:lnTo>
                    <a:pt x="83" y="1241"/>
                  </a:lnTo>
                  <a:lnTo>
                    <a:pt x="82" y="1238"/>
                  </a:lnTo>
                  <a:lnTo>
                    <a:pt x="83" y="1237"/>
                  </a:lnTo>
                  <a:lnTo>
                    <a:pt x="83" y="1234"/>
                  </a:lnTo>
                  <a:lnTo>
                    <a:pt x="83" y="1233"/>
                  </a:lnTo>
                  <a:lnTo>
                    <a:pt x="92" y="1230"/>
                  </a:lnTo>
                  <a:lnTo>
                    <a:pt x="92" y="1229"/>
                  </a:lnTo>
                  <a:lnTo>
                    <a:pt x="90" y="1229"/>
                  </a:lnTo>
                  <a:lnTo>
                    <a:pt x="83" y="1226"/>
                  </a:lnTo>
                  <a:lnTo>
                    <a:pt x="82" y="1226"/>
                  </a:lnTo>
                  <a:lnTo>
                    <a:pt x="75" y="1224"/>
                  </a:lnTo>
                  <a:lnTo>
                    <a:pt x="77" y="1220"/>
                  </a:lnTo>
                  <a:lnTo>
                    <a:pt x="79" y="1217"/>
                  </a:lnTo>
                  <a:lnTo>
                    <a:pt x="75" y="1210"/>
                  </a:lnTo>
                  <a:lnTo>
                    <a:pt x="73" y="1210"/>
                  </a:lnTo>
                  <a:lnTo>
                    <a:pt x="77" y="1209"/>
                  </a:lnTo>
                  <a:lnTo>
                    <a:pt x="79" y="1202"/>
                  </a:lnTo>
                  <a:lnTo>
                    <a:pt x="77" y="1200"/>
                  </a:lnTo>
                  <a:lnTo>
                    <a:pt x="77" y="1196"/>
                  </a:lnTo>
                  <a:lnTo>
                    <a:pt x="70" y="1193"/>
                  </a:lnTo>
                  <a:lnTo>
                    <a:pt x="73" y="1192"/>
                  </a:lnTo>
                  <a:lnTo>
                    <a:pt x="73" y="1189"/>
                  </a:lnTo>
                  <a:lnTo>
                    <a:pt x="73" y="1188"/>
                  </a:lnTo>
                  <a:lnTo>
                    <a:pt x="70" y="1185"/>
                  </a:lnTo>
                  <a:lnTo>
                    <a:pt x="75" y="1183"/>
                  </a:lnTo>
                  <a:lnTo>
                    <a:pt x="75" y="1181"/>
                  </a:lnTo>
                  <a:lnTo>
                    <a:pt x="77" y="1175"/>
                  </a:lnTo>
                  <a:lnTo>
                    <a:pt x="77" y="1171"/>
                  </a:lnTo>
                  <a:lnTo>
                    <a:pt x="79" y="1166"/>
                  </a:lnTo>
                  <a:lnTo>
                    <a:pt x="77" y="1162"/>
                  </a:lnTo>
                  <a:lnTo>
                    <a:pt x="73" y="1159"/>
                  </a:lnTo>
                  <a:lnTo>
                    <a:pt x="73" y="1156"/>
                  </a:lnTo>
                  <a:lnTo>
                    <a:pt x="70" y="1152"/>
                  </a:lnTo>
                  <a:lnTo>
                    <a:pt x="75" y="1151"/>
                  </a:lnTo>
                  <a:lnTo>
                    <a:pt x="73" y="1148"/>
                  </a:lnTo>
                  <a:lnTo>
                    <a:pt x="73" y="1147"/>
                  </a:lnTo>
                  <a:lnTo>
                    <a:pt x="69" y="1142"/>
                  </a:lnTo>
                  <a:lnTo>
                    <a:pt x="69" y="1138"/>
                  </a:lnTo>
                  <a:lnTo>
                    <a:pt x="73" y="1135"/>
                  </a:lnTo>
                  <a:lnTo>
                    <a:pt x="75" y="1135"/>
                  </a:lnTo>
                  <a:lnTo>
                    <a:pt x="75" y="1131"/>
                  </a:lnTo>
                  <a:lnTo>
                    <a:pt x="82" y="1125"/>
                  </a:lnTo>
                  <a:lnTo>
                    <a:pt x="86" y="1123"/>
                  </a:lnTo>
                  <a:lnTo>
                    <a:pt x="87" y="1121"/>
                  </a:lnTo>
                  <a:lnTo>
                    <a:pt x="90" y="1117"/>
                  </a:lnTo>
                  <a:lnTo>
                    <a:pt x="99" y="1114"/>
                  </a:lnTo>
                  <a:lnTo>
                    <a:pt x="103" y="1114"/>
                  </a:lnTo>
                  <a:lnTo>
                    <a:pt x="116" y="1113"/>
                  </a:lnTo>
                  <a:lnTo>
                    <a:pt x="127" y="1108"/>
                  </a:lnTo>
                  <a:lnTo>
                    <a:pt x="133" y="1108"/>
                  </a:lnTo>
                  <a:lnTo>
                    <a:pt x="140" y="1101"/>
                  </a:lnTo>
                  <a:lnTo>
                    <a:pt x="140" y="1097"/>
                  </a:lnTo>
                  <a:lnTo>
                    <a:pt x="137" y="1093"/>
                  </a:lnTo>
                  <a:lnTo>
                    <a:pt x="135" y="1093"/>
                  </a:lnTo>
                  <a:lnTo>
                    <a:pt x="131" y="1093"/>
                  </a:lnTo>
                  <a:lnTo>
                    <a:pt x="127" y="1097"/>
                  </a:lnTo>
                  <a:lnTo>
                    <a:pt x="118" y="1098"/>
                  </a:lnTo>
                  <a:lnTo>
                    <a:pt x="114" y="1097"/>
                  </a:lnTo>
                  <a:lnTo>
                    <a:pt x="110" y="1094"/>
                  </a:lnTo>
                  <a:lnTo>
                    <a:pt x="103" y="1093"/>
                  </a:lnTo>
                  <a:lnTo>
                    <a:pt x="94" y="1097"/>
                  </a:lnTo>
                  <a:lnTo>
                    <a:pt x="90" y="1097"/>
                  </a:lnTo>
                  <a:lnTo>
                    <a:pt x="86" y="1093"/>
                  </a:lnTo>
                  <a:lnTo>
                    <a:pt x="83" y="1090"/>
                  </a:lnTo>
                  <a:lnTo>
                    <a:pt x="79" y="1093"/>
                  </a:lnTo>
                  <a:lnTo>
                    <a:pt x="75" y="1086"/>
                  </a:lnTo>
                  <a:lnTo>
                    <a:pt x="77" y="1082"/>
                  </a:lnTo>
                  <a:lnTo>
                    <a:pt x="75" y="1077"/>
                  </a:lnTo>
                  <a:lnTo>
                    <a:pt x="77" y="1076"/>
                  </a:lnTo>
                  <a:lnTo>
                    <a:pt x="82" y="1077"/>
                  </a:lnTo>
                  <a:lnTo>
                    <a:pt x="83" y="1076"/>
                  </a:lnTo>
                  <a:lnTo>
                    <a:pt x="83" y="1073"/>
                  </a:lnTo>
                  <a:lnTo>
                    <a:pt x="83" y="1072"/>
                  </a:lnTo>
                  <a:lnTo>
                    <a:pt x="87" y="1069"/>
                  </a:lnTo>
                  <a:lnTo>
                    <a:pt x="90" y="1065"/>
                  </a:lnTo>
                  <a:lnTo>
                    <a:pt x="87" y="1063"/>
                  </a:lnTo>
                  <a:lnTo>
                    <a:pt x="87" y="1060"/>
                  </a:lnTo>
                  <a:lnTo>
                    <a:pt x="92" y="1059"/>
                  </a:lnTo>
                  <a:lnTo>
                    <a:pt x="92" y="1056"/>
                  </a:lnTo>
                  <a:lnTo>
                    <a:pt x="87" y="1055"/>
                  </a:lnTo>
                  <a:lnTo>
                    <a:pt x="83" y="1050"/>
                  </a:lnTo>
                  <a:lnTo>
                    <a:pt x="77" y="1052"/>
                  </a:lnTo>
                  <a:lnTo>
                    <a:pt x="75" y="1050"/>
                  </a:lnTo>
                  <a:lnTo>
                    <a:pt x="79" y="1048"/>
                  </a:lnTo>
                  <a:lnTo>
                    <a:pt x="90" y="1043"/>
                  </a:lnTo>
                  <a:lnTo>
                    <a:pt x="96" y="1032"/>
                  </a:lnTo>
                  <a:lnTo>
                    <a:pt x="100" y="1031"/>
                  </a:lnTo>
                  <a:lnTo>
                    <a:pt x="100" y="1026"/>
                  </a:lnTo>
                  <a:lnTo>
                    <a:pt x="99" y="1019"/>
                  </a:lnTo>
                  <a:lnTo>
                    <a:pt x="96" y="1018"/>
                  </a:lnTo>
                  <a:lnTo>
                    <a:pt x="94" y="1014"/>
                  </a:lnTo>
                  <a:lnTo>
                    <a:pt x="94" y="1009"/>
                  </a:lnTo>
                  <a:lnTo>
                    <a:pt x="99" y="1007"/>
                  </a:lnTo>
                  <a:lnTo>
                    <a:pt x="103" y="1009"/>
                  </a:lnTo>
                  <a:lnTo>
                    <a:pt x="107" y="1007"/>
                  </a:lnTo>
                  <a:lnTo>
                    <a:pt x="110" y="1007"/>
                  </a:lnTo>
                  <a:lnTo>
                    <a:pt x="111" y="1007"/>
                  </a:lnTo>
                  <a:lnTo>
                    <a:pt x="114" y="1007"/>
                  </a:lnTo>
                  <a:lnTo>
                    <a:pt x="124" y="1014"/>
                  </a:lnTo>
                  <a:lnTo>
                    <a:pt x="135" y="1018"/>
                  </a:lnTo>
                  <a:lnTo>
                    <a:pt x="140" y="1015"/>
                  </a:lnTo>
                  <a:lnTo>
                    <a:pt x="145" y="1018"/>
                  </a:lnTo>
                  <a:lnTo>
                    <a:pt x="152" y="1015"/>
                  </a:lnTo>
                  <a:lnTo>
                    <a:pt x="168" y="1014"/>
                  </a:lnTo>
                  <a:lnTo>
                    <a:pt x="168" y="1011"/>
                  </a:lnTo>
                  <a:lnTo>
                    <a:pt x="168" y="1007"/>
                  </a:lnTo>
                  <a:lnTo>
                    <a:pt x="165" y="1005"/>
                  </a:lnTo>
                  <a:lnTo>
                    <a:pt x="162" y="1005"/>
                  </a:lnTo>
                  <a:lnTo>
                    <a:pt x="157" y="1002"/>
                  </a:lnTo>
                  <a:lnTo>
                    <a:pt x="154" y="1001"/>
                  </a:lnTo>
                  <a:lnTo>
                    <a:pt x="150" y="1002"/>
                  </a:lnTo>
                  <a:lnTo>
                    <a:pt x="144" y="1002"/>
                  </a:lnTo>
                  <a:lnTo>
                    <a:pt x="141" y="998"/>
                  </a:lnTo>
                  <a:lnTo>
                    <a:pt x="137" y="1001"/>
                  </a:lnTo>
                  <a:lnTo>
                    <a:pt x="135" y="1002"/>
                  </a:lnTo>
                  <a:lnTo>
                    <a:pt x="131" y="1001"/>
                  </a:lnTo>
                  <a:lnTo>
                    <a:pt x="127" y="998"/>
                  </a:lnTo>
                  <a:lnTo>
                    <a:pt x="124" y="994"/>
                  </a:lnTo>
                  <a:lnTo>
                    <a:pt x="124" y="992"/>
                  </a:lnTo>
                  <a:lnTo>
                    <a:pt x="120" y="987"/>
                  </a:lnTo>
                  <a:lnTo>
                    <a:pt x="116" y="987"/>
                  </a:lnTo>
                  <a:lnTo>
                    <a:pt x="111" y="985"/>
                  </a:lnTo>
                  <a:lnTo>
                    <a:pt x="110" y="985"/>
                  </a:lnTo>
                  <a:lnTo>
                    <a:pt x="103" y="983"/>
                  </a:lnTo>
                  <a:lnTo>
                    <a:pt x="94" y="978"/>
                  </a:lnTo>
                  <a:lnTo>
                    <a:pt x="83" y="981"/>
                  </a:lnTo>
                  <a:lnTo>
                    <a:pt x="79" y="978"/>
                  </a:lnTo>
                  <a:lnTo>
                    <a:pt x="73" y="978"/>
                  </a:lnTo>
                  <a:lnTo>
                    <a:pt x="70" y="978"/>
                  </a:lnTo>
                  <a:lnTo>
                    <a:pt x="66" y="981"/>
                  </a:lnTo>
                  <a:lnTo>
                    <a:pt x="65" y="981"/>
                  </a:lnTo>
                  <a:lnTo>
                    <a:pt x="62" y="978"/>
                  </a:lnTo>
                  <a:lnTo>
                    <a:pt x="60" y="974"/>
                  </a:lnTo>
                  <a:lnTo>
                    <a:pt x="53" y="973"/>
                  </a:lnTo>
                  <a:lnTo>
                    <a:pt x="49" y="973"/>
                  </a:lnTo>
                  <a:lnTo>
                    <a:pt x="45" y="973"/>
                  </a:lnTo>
                  <a:lnTo>
                    <a:pt x="42" y="973"/>
                  </a:lnTo>
                  <a:lnTo>
                    <a:pt x="41" y="968"/>
                  </a:lnTo>
                  <a:lnTo>
                    <a:pt x="34" y="966"/>
                  </a:lnTo>
                  <a:lnTo>
                    <a:pt x="32" y="964"/>
                  </a:lnTo>
                  <a:lnTo>
                    <a:pt x="29" y="961"/>
                  </a:lnTo>
                  <a:lnTo>
                    <a:pt x="28" y="956"/>
                  </a:lnTo>
                  <a:lnTo>
                    <a:pt x="28" y="944"/>
                  </a:lnTo>
                  <a:lnTo>
                    <a:pt x="28" y="943"/>
                  </a:lnTo>
                  <a:lnTo>
                    <a:pt x="21" y="939"/>
                  </a:lnTo>
                  <a:lnTo>
                    <a:pt x="21" y="936"/>
                  </a:lnTo>
                  <a:lnTo>
                    <a:pt x="21" y="927"/>
                  </a:lnTo>
                  <a:lnTo>
                    <a:pt x="17" y="925"/>
                  </a:lnTo>
                  <a:lnTo>
                    <a:pt x="15" y="925"/>
                  </a:lnTo>
                  <a:lnTo>
                    <a:pt x="8" y="923"/>
                  </a:lnTo>
                  <a:lnTo>
                    <a:pt x="4" y="916"/>
                  </a:lnTo>
                  <a:lnTo>
                    <a:pt x="2" y="908"/>
                  </a:lnTo>
                  <a:lnTo>
                    <a:pt x="2" y="9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7837471" y="3170589"/>
              <a:ext cx="636615" cy="956532"/>
            </a:xfrm>
            <a:custGeom>
              <a:avLst/>
              <a:gdLst>
                <a:gd name="T0" fmla="*/ 44 w 1781"/>
                <a:gd name="T1" fmla="*/ 2339 h 2673"/>
                <a:gd name="T2" fmla="*/ 54 w 1781"/>
                <a:gd name="T3" fmla="*/ 2240 h 2673"/>
                <a:gd name="T4" fmla="*/ 49 w 1781"/>
                <a:gd name="T5" fmla="*/ 2161 h 2673"/>
                <a:gd name="T6" fmla="*/ 21 w 1781"/>
                <a:gd name="T7" fmla="*/ 2087 h 2673"/>
                <a:gd name="T8" fmla="*/ 11 w 1781"/>
                <a:gd name="T9" fmla="*/ 1994 h 2673"/>
                <a:gd name="T10" fmla="*/ 69 w 1781"/>
                <a:gd name="T11" fmla="*/ 1918 h 2673"/>
                <a:gd name="T12" fmla="*/ 97 w 1781"/>
                <a:gd name="T13" fmla="*/ 1826 h 2673"/>
                <a:gd name="T14" fmla="*/ 140 w 1781"/>
                <a:gd name="T15" fmla="*/ 1701 h 2673"/>
                <a:gd name="T16" fmla="*/ 161 w 1781"/>
                <a:gd name="T17" fmla="*/ 1635 h 2673"/>
                <a:gd name="T18" fmla="*/ 209 w 1781"/>
                <a:gd name="T19" fmla="*/ 1580 h 2673"/>
                <a:gd name="T20" fmla="*/ 325 w 1781"/>
                <a:gd name="T21" fmla="*/ 1547 h 2673"/>
                <a:gd name="T22" fmla="*/ 421 w 1781"/>
                <a:gd name="T23" fmla="*/ 1497 h 2673"/>
                <a:gd name="T24" fmla="*/ 546 w 1781"/>
                <a:gd name="T25" fmla="*/ 1411 h 2673"/>
                <a:gd name="T26" fmla="*/ 604 w 1781"/>
                <a:gd name="T27" fmla="*/ 1325 h 2673"/>
                <a:gd name="T28" fmla="*/ 723 w 1781"/>
                <a:gd name="T29" fmla="*/ 1291 h 2673"/>
                <a:gd name="T30" fmla="*/ 819 w 1781"/>
                <a:gd name="T31" fmla="*/ 1338 h 2673"/>
                <a:gd name="T32" fmla="*/ 976 w 1781"/>
                <a:gd name="T33" fmla="*/ 1275 h 2673"/>
                <a:gd name="T34" fmla="*/ 996 w 1781"/>
                <a:gd name="T35" fmla="*/ 1147 h 2673"/>
                <a:gd name="T36" fmla="*/ 926 w 1781"/>
                <a:gd name="T37" fmla="*/ 1055 h 2673"/>
                <a:gd name="T38" fmla="*/ 947 w 1781"/>
                <a:gd name="T39" fmla="*/ 915 h 2673"/>
                <a:gd name="T40" fmla="*/ 1000 w 1781"/>
                <a:gd name="T41" fmla="*/ 761 h 2673"/>
                <a:gd name="T42" fmla="*/ 986 w 1781"/>
                <a:gd name="T43" fmla="*/ 605 h 2673"/>
                <a:gd name="T44" fmla="*/ 955 w 1781"/>
                <a:gd name="T45" fmla="*/ 481 h 2673"/>
                <a:gd name="T46" fmla="*/ 1054 w 1781"/>
                <a:gd name="T47" fmla="*/ 343 h 2673"/>
                <a:gd name="T48" fmla="*/ 1109 w 1781"/>
                <a:gd name="T49" fmla="*/ 232 h 2673"/>
                <a:gd name="T50" fmla="*/ 1201 w 1781"/>
                <a:gd name="T51" fmla="*/ 216 h 2673"/>
                <a:gd name="T52" fmla="*/ 1274 w 1781"/>
                <a:gd name="T53" fmla="*/ 148 h 2673"/>
                <a:gd name="T54" fmla="*/ 1308 w 1781"/>
                <a:gd name="T55" fmla="*/ 30 h 2673"/>
                <a:gd name="T56" fmla="*/ 1448 w 1781"/>
                <a:gd name="T57" fmla="*/ 56 h 2673"/>
                <a:gd name="T58" fmla="*/ 1491 w 1781"/>
                <a:gd name="T59" fmla="*/ 123 h 2673"/>
                <a:gd name="T60" fmla="*/ 1481 w 1781"/>
                <a:gd name="T61" fmla="*/ 247 h 2673"/>
                <a:gd name="T62" fmla="*/ 1486 w 1781"/>
                <a:gd name="T63" fmla="*/ 356 h 2673"/>
                <a:gd name="T64" fmla="*/ 1519 w 1781"/>
                <a:gd name="T65" fmla="*/ 417 h 2673"/>
                <a:gd name="T66" fmla="*/ 1530 w 1781"/>
                <a:gd name="T67" fmla="*/ 546 h 2673"/>
                <a:gd name="T68" fmla="*/ 1506 w 1781"/>
                <a:gd name="T69" fmla="*/ 662 h 2673"/>
                <a:gd name="T70" fmla="*/ 1551 w 1781"/>
                <a:gd name="T71" fmla="*/ 758 h 2673"/>
                <a:gd name="T72" fmla="*/ 1605 w 1781"/>
                <a:gd name="T73" fmla="*/ 833 h 2673"/>
                <a:gd name="T74" fmla="*/ 1609 w 1781"/>
                <a:gd name="T75" fmla="*/ 922 h 2673"/>
                <a:gd name="T76" fmla="*/ 1618 w 1781"/>
                <a:gd name="T77" fmla="*/ 1079 h 2673"/>
                <a:gd name="T78" fmla="*/ 1660 w 1781"/>
                <a:gd name="T79" fmla="*/ 1249 h 2673"/>
                <a:gd name="T80" fmla="*/ 1781 w 1781"/>
                <a:gd name="T81" fmla="*/ 1328 h 2673"/>
                <a:gd name="T82" fmla="*/ 1741 w 1781"/>
                <a:gd name="T83" fmla="*/ 1445 h 2673"/>
                <a:gd name="T84" fmla="*/ 1684 w 1781"/>
                <a:gd name="T85" fmla="*/ 1639 h 2673"/>
                <a:gd name="T86" fmla="*/ 1687 w 1781"/>
                <a:gd name="T87" fmla="*/ 1770 h 2673"/>
                <a:gd name="T88" fmla="*/ 1625 w 1781"/>
                <a:gd name="T89" fmla="*/ 1834 h 2673"/>
                <a:gd name="T90" fmla="*/ 1549 w 1781"/>
                <a:gd name="T91" fmla="*/ 1886 h 2673"/>
                <a:gd name="T92" fmla="*/ 1461 w 1781"/>
                <a:gd name="T93" fmla="*/ 1949 h 2673"/>
                <a:gd name="T94" fmla="*/ 1383 w 1781"/>
                <a:gd name="T95" fmla="*/ 2036 h 2673"/>
                <a:gd name="T96" fmla="*/ 1278 w 1781"/>
                <a:gd name="T97" fmla="*/ 2128 h 2673"/>
                <a:gd name="T98" fmla="*/ 1133 w 1781"/>
                <a:gd name="T99" fmla="*/ 2176 h 2673"/>
                <a:gd name="T100" fmla="*/ 1038 w 1781"/>
                <a:gd name="T101" fmla="*/ 2223 h 2673"/>
                <a:gd name="T102" fmla="*/ 956 w 1781"/>
                <a:gd name="T103" fmla="*/ 2176 h 2673"/>
                <a:gd name="T104" fmla="*/ 864 w 1781"/>
                <a:gd name="T105" fmla="*/ 2176 h 2673"/>
                <a:gd name="T106" fmla="*/ 737 w 1781"/>
                <a:gd name="T107" fmla="*/ 2173 h 2673"/>
                <a:gd name="T108" fmla="*/ 732 w 1781"/>
                <a:gd name="T109" fmla="*/ 2309 h 2673"/>
                <a:gd name="T110" fmla="*/ 704 w 1781"/>
                <a:gd name="T111" fmla="*/ 2405 h 2673"/>
                <a:gd name="T112" fmla="*/ 619 w 1781"/>
                <a:gd name="T113" fmla="*/ 2530 h 2673"/>
                <a:gd name="T114" fmla="*/ 508 w 1781"/>
                <a:gd name="T115" fmla="*/ 2565 h 2673"/>
                <a:gd name="T116" fmla="*/ 414 w 1781"/>
                <a:gd name="T117" fmla="*/ 2619 h 2673"/>
                <a:gd name="T118" fmla="*/ 305 w 1781"/>
                <a:gd name="T119" fmla="*/ 2650 h 2673"/>
                <a:gd name="T120" fmla="*/ 182 w 1781"/>
                <a:gd name="T121" fmla="*/ 2578 h 2673"/>
                <a:gd name="T122" fmla="*/ 136 w 1781"/>
                <a:gd name="T123" fmla="*/ 2429 h 2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1" h="2673">
                  <a:moveTo>
                    <a:pt x="15" y="2453"/>
                  </a:moveTo>
                  <a:lnTo>
                    <a:pt x="13" y="2441"/>
                  </a:lnTo>
                  <a:lnTo>
                    <a:pt x="15" y="2437"/>
                  </a:lnTo>
                  <a:lnTo>
                    <a:pt x="15" y="2431"/>
                  </a:lnTo>
                  <a:lnTo>
                    <a:pt x="20" y="2431"/>
                  </a:lnTo>
                  <a:lnTo>
                    <a:pt x="21" y="2431"/>
                  </a:lnTo>
                  <a:lnTo>
                    <a:pt x="24" y="2425"/>
                  </a:lnTo>
                  <a:lnTo>
                    <a:pt x="25" y="2422"/>
                  </a:lnTo>
                  <a:lnTo>
                    <a:pt x="25" y="2421"/>
                  </a:lnTo>
                  <a:lnTo>
                    <a:pt x="31" y="2418"/>
                  </a:lnTo>
                  <a:lnTo>
                    <a:pt x="32" y="2412"/>
                  </a:lnTo>
                  <a:lnTo>
                    <a:pt x="35" y="2405"/>
                  </a:lnTo>
                  <a:lnTo>
                    <a:pt x="37" y="2404"/>
                  </a:lnTo>
                  <a:lnTo>
                    <a:pt x="41" y="2391"/>
                  </a:lnTo>
                  <a:lnTo>
                    <a:pt x="37" y="2387"/>
                  </a:lnTo>
                  <a:lnTo>
                    <a:pt x="39" y="2387"/>
                  </a:lnTo>
                  <a:lnTo>
                    <a:pt x="39" y="2383"/>
                  </a:lnTo>
                  <a:lnTo>
                    <a:pt x="41" y="2373"/>
                  </a:lnTo>
                  <a:lnTo>
                    <a:pt x="41" y="2371"/>
                  </a:lnTo>
                  <a:lnTo>
                    <a:pt x="45" y="2367"/>
                  </a:lnTo>
                  <a:lnTo>
                    <a:pt x="45" y="2363"/>
                  </a:lnTo>
                  <a:lnTo>
                    <a:pt x="48" y="2356"/>
                  </a:lnTo>
                  <a:lnTo>
                    <a:pt x="48" y="2354"/>
                  </a:lnTo>
                  <a:lnTo>
                    <a:pt x="49" y="2350"/>
                  </a:lnTo>
                  <a:lnTo>
                    <a:pt x="48" y="2343"/>
                  </a:lnTo>
                  <a:lnTo>
                    <a:pt x="45" y="2342"/>
                  </a:lnTo>
                  <a:lnTo>
                    <a:pt x="44" y="2339"/>
                  </a:lnTo>
                  <a:lnTo>
                    <a:pt x="44" y="2330"/>
                  </a:lnTo>
                  <a:lnTo>
                    <a:pt x="44" y="2329"/>
                  </a:lnTo>
                  <a:lnTo>
                    <a:pt x="41" y="2326"/>
                  </a:lnTo>
                  <a:lnTo>
                    <a:pt x="41" y="2325"/>
                  </a:lnTo>
                  <a:lnTo>
                    <a:pt x="45" y="2318"/>
                  </a:lnTo>
                  <a:lnTo>
                    <a:pt x="45" y="2315"/>
                  </a:lnTo>
                  <a:lnTo>
                    <a:pt x="48" y="2306"/>
                  </a:lnTo>
                  <a:lnTo>
                    <a:pt x="48" y="2305"/>
                  </a:lnTo>
                  <a:lnTo>
                    <a:pt x="49" y="2302"/>
                  </a:lnTo>
                  <a:lnTo>
                    <a:pt x="54" y="2301"/>
                  </a:lnTo>
                  <a:lnTo>
                    <a:pt x="56" y="2294"/>
                  </a:lnTo>
                  <a:lnTo>
                    <a:pt x="56" y="2292"/>
                  </a:lnTo>
                  <a:lnTo>
                    <a:pt x="56" y="2289"/>
                  </a:lnTo>
                  <a:lnTo>
                    <a:pt x="54" y="2285"/>
                  </a:lnTo>
                  <a:lnTo>
                    <a:pt x="56" y="2284"/>
                  </a:lnTo>
                  <a:lnTo>
                    <a:pt x="54" y="2280"/>
                  </a:lnTo>
                  <a:lnTo>
                    <a:pt x="54" y="2277"/>
                  </a:lnTo>
                  <a:lnTo>
                    <a:pt x="52" y="2275"/>
                  </a:lnTo>
                  <a:lnTo>
                    <a:pt x="54" y="2272"/>
                  </a:lnTo>
                  <a:lnTo>
                    <a:pt x="49" y="2271"/>
                  </a:lnTo>
                  <a:lnTo>
                    <a:pt x="54" y="2264"/>
                  </a:lnTo>
                  <a:lnTo>
                    <a:pt x="52" y="2256"/>
                  </a:lnTo>
                  <a:lnTo>
                    <a:pt x="54" y="2248"/>
                  </a:lnTo>
                  <a:lnTo>
                    <a:pt x="54" y="2247"/>
                  </a:lnTo>
                  <a:lnTo>
                    <a:pt x="56" y="2247"/>
                  </a:lnTo>
                  <a:lnTo>
                    <a:pt x="56" y="2244"/>
                  </a:lnTo>
                  <a:lnTo>
                    <a:pt x="54" y="2240"/>
                  </a:lnTo>
                  <a:lnTo>
                    <a:pt x="52" y="2239"/>
                  </a:lnTo>
                  <a:lnTo>
                    <a:pt x="49" y="2236"/>
                  </a:lnTo>
                  <a:lnTo>
                    <a:pt x="52" y="2234"/>
                  </a:lnTo>
                  <a:lnTo>
                    <a:pt x="49" y="2230"/>
                  </a:lnTo>
                  <a:lnTo>
                    <a:pt x="49" y="2226"/>
                  </a:lnTo>
                  <a:lnTo>
                    <a:pt x="54" y="2222"/>
                  </a:lnTo>
                  <a:lnTo>
                    <a:pt x="52" y="2217"/>
                  </a:lnTo>
                  <a:lnTo>
                    <a:pt x="56" y="2214"/>
                  </a:lnTo>
                  <a:lnTo>
                    <a:pt x="56" y="2213"/>
                  </a:lnTo>
                  <a:lnTo>
                    <a:pt x="58" y="2206"/>
                  </a:lnTo>
                  <a:lnTo>
                    <a:pt x="62" y="2203"/>
                  </a:lnTo>
                  <a:lnTo>
                    <a:pt x="62" y="2202"/>
                  </a:lnTo>
                  <a:lnTo>
                    <a:pt x="66" y="2199"/>
                  </a:lnTo>
                  <a:lnTo>
                    <a:pt x="65" y="2195"/>
                  </a:lnTo>
                  <a:lnTo>
                    <a:pt x="66" y="2193"/>
                  </a:lnTo>
                  <a:lnTo>
                    <a:pt x="65" y="2193"/>
                  </a:lnTo>
                  <a:lnTo>
                    <a:pt x="66" y="2190"/>
                  </a:lnTo>
                  <a:lnTo>
                    <a:pt x="65" y="2189"/>
                  </a:lnTo>
                  <a:lnTo>
                    <a:pt x="65" y="2186"/>
                  </a:lnTo>
                  <a:lnTo>
                    <a:pt x="62" y="2186"/>
                  </a:lnTo>
                  <a:lnTo>
                    <a:pt x="65" y="2185"/>
                  </a:lnTo>
                  <a:lnTo>
                    <a:pt x="62" y="2185"/>
                  </a:lnTo>
                  <a:lnTo>
                    <a:pt x="62" y="2181"/>
                  </a:lnTo>
                  <a:lnTo>
                    <a:pt x="62" y="2178"/>
                  </a:lnTo>
                  <a:lnTo>
                    <a:pt x="56" y="2169"/>
                  </a:lnTo>
                  <a:lnTo>
                    <a:pt x="54" y="2165"/>
                  </a:lnTo>
                  <a:lnTo>
                    <a:pt x="49" y="2161"/>
                  </a:lnTo>
                  <a:lnTo>
                    <a:pt x="48" y="2159"/>
                  </a:lnTo>
                  <a:lnTo>
                    <a:pt x="44" y="2159"/>
                  </a:lnTo>
                  <a:lnTo>
                    <a:pt x="39" y="2157"/>
                  </a:lnTo>
                  <a:lnTo>
                    <a:pt x="37" y="2155"/>
                  </a:lnTo>
                  <a:lnTo>
                    <a:pt x="35" y="2157"/>
                  </a:lnTo>
                  <a:lnTo>
                    <a:pt x="32" y="2155"/>
                  </a:lnTo>
                  <a:lnTo>
                    <a:pt x="35" y="2151"/>
                  </a:lnTo>
                  <a:lnTo>
                    <a:pt x="32" y="2151"/>
                  </a:lnTo>
                  <a:lnTo>
                    <a:pt x="32" y="2145"/>
                  </a:lnTo>
                  <a:lnTo>
                    <a:pt x="31" y="2145"/>
                  </a:lnTo>
                  <a:lnTo>
                    <a:pt x="31" y="2144"/>
                  </a:lnTo>
                  <a:lnTo>
                    <a:pt x="28" y="2140"/>
                  </a:lnTo>
                  <a:lnTo>
                    <a:pt x="28" y="2137"/>
                  </a:lnTo>
                  <a:lnTo>
                    <a:pt x="32" y="2137"/>
                  </a:lnTo>
                  <a:lnTo>
                    <a:pt x="32" y="2132"/>
                  </a:lnTo>
                  <a:lnTo>
                    <a:pt x="31" y="2128"/>
                  </a:lnTo>
                  <a:lnTo>
                    <a:pt x="31" y="2124"/>
                  </a:lnTo>
                  <a:lnTo>
                    <a:pt x="32" y="2118"/>
                  </a:lnTo>
                  <a:lnTo>
                    <a:pt x="31" y="2118"/>
                  </a:lnTo>
                  <a:lnTo>
                    <a:pt x="31" y="2111"/>
                  </a:lnTo>
                  <a:lnTo>
                    <a:pt x="28" y="2106"/>
                  </a:lnTo>
                  <a:lnTo>
                    <a:pt x="31" y="2106"/>
                  </a:lnTo>
                  <a:lnTo>
                    <a:pt x="32" y="2103"/>
                  </a:lnTo>
                  <a:lnTo>
                    <a:pt x="28" y="2099"/>
                  </a:lnTo>
                  <a:lnTo>
                    <a:pt x="25" y="2097"/>
                  </a:lnTo>
                  <a:lnTo>
                    <a:pt x="24" y="2090"/>
                  </a:lnTo>
                  <a:lnTo>
                    <a:pt x="21" y="2087"/>
                  </a:lnTo>
                  <a:lnTo>
                    <a:pt x="21" y="2079"/>
                  </a:lnTo>
                  <a:lnTo>
                    <a:pt x="21" y="2074"/>
                  </a:lnTo>
                  <a:lnTo>
                    <a:pt x="24" y="2074"/>
                  </a:lnTo>
                  <a:lnTo>
                    <a:pt x="24" y="2070"/>
                  </a:lnTo>
                  <a:lnTo>
                    <a:pt x="21" y="2070"/>
                  </a:lnTo>
                  <a:lnTo>
                    <a:pt x="21" y="2069"/>
                  </a:lnTo>
                  <a:lnTo>
                    <a:pt x="21" y="2065"/>
                  </a:lnTo>
                  <a:lnTo>
                    <a:pt x="20" y="2062"/>
                  </a:lnTo>
                  <a:lnTo>
                    <a:pt x="17" y="2060"/>
                  </a:lnTo>
                  <a:lnTo>
                    <a:pt x="20" y="2056"/>
                  </a:lnTo>
                  <a:lnTo>
                    <a:pt x="17" y="2052"/>
                  </a:lnTo>
                  <a:lnTo>
                    <a:pt x="17" y="2048"/>
                  </a:lnTo>
                  <a:lnTo>
                    <a:pt x="11" y="2043"/>
                  </a:lnTo>
                  <a:lnTo>
                    <a:pt x="8" y="2036"/>
                  </a:lnTo>
                  <a:lnTo>
                    <a:pt x="4" y="2032"/>
                  </a:lnTo>
                  <a:lnTo>
                    <a:pt x="4" y="2029"/>
                  </a:lnTo>
                  <a:lnTo>
                    <a:pt x="3" y="2024"/>
                  </a:lnTo>
                  <a:lnTo>
                    <a:pt x="0" y="2019"/>
                  </a:lnTo>
                  <a:lnTo>
                    <a:pt x="4" y="2015"/>
                  </a:lnTo>
                  <a:lnTo>
                    <a:pt x="4" y="2012"/>
                  </a:lnTo>
                  <a:lnTo>
                    <a:pt x="4" y="2011"/>
                  </a:lnTo>
                  <a:lnTo>
                    <a:pt x="4" y="2007"/>
                  </a:lnTo>
                  <a:lnTo>
                    <a:pt x="4" y="2004"/>
                  </a:lnTo>
                  <a:lnTo>
                    <a:pt x="8" y="2002"/>
                  </a:lnTo>
                  <a:lnTo>
                    <a:pt x="7" y="2000"/>
                  </a:lnTo>
                  <a:lnTo>
                    <a:pt x="8" y="1998"/>
                  </a:lnTo>
                  <a:lnTo>
                    <a:pt x="11" y="1994"/>
                  </a:lnTo>
                  <a:lnTo>
                    <a:pt x="13" y="1991"/>
                  </a:lnTo>
                  <a:lnTo>
                    <a:pt x="15" y="1991"/>
                  </a:lnTo>
                  <a:lnTo>
                    <a:pt x="17" y="1990"/>
                  </a:lnTo>
                  <a:lnTo>
                    <a:pt x="17" y="1987"/>
                  </a:lnTo>
                  <a:lnTo>
                    <a:pt x="13" y="1985"/>
                  </a:lnTo>
                  <a:lnTo>
                    <a:pt x="11" y="1983"/>
                  </a:lnTo>
                  <a:lnTo>
                    <a:pt x="13" y="1978"/>
                  </a:lnTo>
                  <a:lnTo>
                    <a:pt x="17" y="1975"/>
                  </a:lnTo>
                  <a:lnTo>
                    <a:pt x="20" y="1971"/>
                  </a:lnTo>
                  <a:lnTo>
                    <a:pt x="20" y="1970"/>
                  </a:lnTo>
                  <a:lnTo>
                    <a:pt x="21" y="1970"/>
                  </a:lnTo>
                  <a:lnTo>
                    <a:pt x="28" y="1963"/>
                  </a:lnTo>
                  <a:lnTo>
                    <a:pt x="32" y="1966"/>
                  </a:lnTo>
                  <a:lnTo>
                    <a:pt x="35" y="1957"/>
                  </a:lnTo>
                  <a:lnTo>
                    <a:pt x="39" y="1954"/>
                  </a:lnTo>
                  <a:lnTo>
                    <a:pt x="44" y="1954"/>
                  </a:lnTo>
                  <a:lnTo>
                    <a:pt x="41" y="1950"/>
                  </a:lnTo>
                  <a:lnTo>
                    <a:pt x="45" y="1949"/>
                  </a:lnTo>
                  <a:lnTo>
                    <a:pt x="49" y="1949"/>
                  </a:lnTo>
                  <a:lnTo>
                    <a:pt x="56" y="1933"/>
                  </a:lnTo>
                  <a:lnTo>
                    <a:pt x="58" y="1932"/>
                  </a:lnTo>
                  <a:lnTo>
                    <a:pt x="56" y="1929"/>
                  </a:lnTo>
                  <a:lnTo>
                    <a:pt x="58" y="1923"/>
                  </a:lnTo>
                  <a:lnTo>
                    <a:pt x="61" y="1918"/>
                  </a:lnTo>
                  <a:lnTo>
                    <a:pt x="62" y="1918"/>
                  </a:lnTo>
                  <a:lnTo>
                    <a:pt x="62" y="1916"/>
                  </a:lnTo>
                  <a:lnTo>
                    <a:pt x="69" y="1918"/>
                  </a:lnTo>
                  <a:lnTo>
                    <a:pt x="73" y="1913"/>
                  </a:lnTo>
                  <a:lnTo>
                    <a:pt x="65" y="1909"/>
                  </a:lnTo>
                  <a:lnTo>
                    <a:pt x="65" y="1908"/>
                  </a:lnTo>
                  <a:lnTo>
                    <a:pt x="73" y="1901"/>
                  </a:lnTo>
                  <a:lnTo>
                    <a:pt x="75" y="1899"/>
                  </a:lnTo>
                  <a:lnTo>
                    <a:pt x="75" y="1895"/>
                  </a:lnTo>
                  <a:lnTo>
                    <a:pt x="78" y="1892"/>
                  </a:lnTo>
                  <a:lnTo>
                    <a:pt x="75" y="1888"/>
                  </a:lnTo>
                  <a:lnTo>
                    <a:pt x="78" y="1886"/>
                  </a:lnTo>
                  <a:lnTo>
                    <a:pt x="82" y="1879"/>
                  </a:lnTo>
                  <a:lnTo>
                    <a:pt x="79" y="1878"/>
                  </a:lnTo>
                  <a:lnTo>
                    <a:pt x="82" y="1871"/>
                  </a:lnTo>
                  <a:lnTo>
                    <a:pt x="79" y="1862"/>
                  </a:lnTo>
                  <a:lnTo>
                    <a:pt x="82" y="1860"/>
                  </a:lnTo>
                  <a:lnTo>
                    <a:pt x="85" y="1855"/>
                  </a:lnTo>
                  <a:lnTo>
                    <a:pt x="85" y="1854"/>
                  </a:lnTo>
                  <a:lnTo>
                    <a:pt x="85" y="1851"/>
                  </a:lnTo>
                  <a:lnTo>
                    <a:pt x="85" y="1850"/>
                  </a:lnTo>
                  <a:lnTo>
                    <a:pt x="89" y="1847"/>
                  </a:lnTo>
                  <a:lnTo>
                    <a:pt x="86" y="1845"/>
                  </a:lnTo>
                  <a:lnTo>
                    <a:pt x="90" y="1843"/>
                  </a:lnTo>
                  <a:lnTo>
                    <a:pt x="93" y="1843"/>
                  </a:lnTo>
                  <a:lnTo>
                    <a:pt x="95" y="1841"/>
                  </a:lnTo>
                  <a:lnTo>
                    <a:pt x="93" y="1837"/>
                  </a:lnTo>
                  <a:lnTo>
                    <a:pt x="97" y="1834"/>
                  </a:lnTo>
                  <a:lnTo>
                    <a:pt x="97" y="1833"/>
                  </a:lnTo>
                  <a:lnTo>
                    <a:pt x="97" y="1826"/>
                  </a:lnTo>
                  <a:lnTo>
                    <a:pt x="102" y="1821"/>
                  </a:lnTo>
                  <a:lnTo>
                    <a:pt x="102" y="1816"/>
                  </a:lnTo>
                  <a:lnTo>
                    <a:pt x="106" y="1811"/>
                  </a:lnTo>
                  <a:lnTo>
                    <a:pt x="106" y="1797"/>
                  </a:lnTo>
                  <a:lnTo>
                    <a:pt x="123" y="1783"/>
                  </a:lnTo>
                  <a:lnTo>
                    <a:pt x="120" y="1779"/>
                  </a:lnTo>
                  <a:lnTo>
                    <a:pt x="123" y="1776"/>
                  </a:lnTo>
                  <a:lnTo>
                    <a:pt x="124" y="1772"/>
                  </a:lnTo>
                  <a:lnTo>
                    <a:pt x="128" y="1772"/>
                  </a:lnTo>
                  <a:lnTo>
                    <a:pt x="131" y="1768"/>
                  </a:lnTo>
                  <a:lnTo>
                    <a:pt x="128" y="1762"/>
                  </a:lnTo>
                  <a:lnTo>
                    <a:pt x="131" y="1758"/>
                  </a:lnTo>
                  <a:lnTo>
                    <a:pt x="133" y="1753"/>
                  </a:lnTo>
                  <a:lnTo>
                    <a:pt x="131" y="1748"/>
                  </a:lnTo>
                  <a:lnTo>
                    <a:pt x="136" y="1739"/>
                  </a:lnTo>
                  <a:lnTo>
                    <a:pt x="136" y="1734"/>
                  </a:lnTo>
                  <a:lnTo>
                    <a:pt x="137" y="1731"/>
                  </a:lnTo>
                  <a:lnTo>
                    <a:pt x="133" y="1725"/>
                  </a:lnTo>
                  <a:lnTo>
                    <a:pt x="137" y="1721"/>
                  </a:lnTo>
                  <a:lnTo>
                    <a:pt x="140" y="1721"/>
                  </a:lnTo>
                  <a:lnTo>
                    <a:pt x="143" y="1721"/>
                  </a:lnTo>
                  <a:lnTo>
                    <a:pt x="143" y="1718"/>
                  </a:lnTo>
                  <a:lnTo>
                    <a:pt x="136" y="1714"/>
                  </a:lnTo>
                  <a:lnTo>
                    <a:pt x="140" y="1708"/>
                  </a:lnTo>
                  <a:lnTo>
                    <a:pt x="143" y="1705"/>
                  </a:lnTo>
                  <a:lnTo>
                    <a:pt x="143" y="1704"/>
                  </a:lnTo>
                  <a:lnTo>
                    <a:pt x="140" y="1701"/>
                  </a:lnTo>
                  <a:lnTo>
                    <a:pt x="143" y="1700"/>
                  </a:lnTo>
                  <a:lnTo>
                    <a:pt x="144" y="1697"/>
                  </a:lnTo>
                  <a:lnTo>
                    <a:pt x="144" y="1693"/>
                  </a:lnTo>
                  <a:lnTo>
                    <a:pt x="144" y="1690"/>
                  </a:lnTo>
                  <a:lnTo>
                    <a:pt x="147" y="1690"/>
                  </a:lnTo>
                  <a:lnTo>
                    <a:pt x="151" y="1688"/>
                  </a:lnTo>
                  <a:lnTo>
                    <a:pt x="151" y="1686"/>
                  </a:lnTo>
                  <a:lnTo>
                    <a:pt x="144" y="1681"/>
                  </a:lnTo>
                  <a:lnTo>
                    <a:pt x="151" y="1680"/>
                  </a:lnTo>
                  <a:lnTo>
                    <a:pt x="151" y="1677"/>
                  </a:lnTo>
                  <a:lnTo>
                    <a:pt x="147" y="1676"/>
                  </a:lnTo>
                  <a:lnTo>
                    <a:pt x="144" y="1671"/>
                  </a:lnTo>
                  <a:lnTo>
                    <a:pt x="147" y="1671"/>
                  </a:lnTo>
                  <a:lnTo>
                    <a:pt x="148" y="1669"/>
                  </a:lnTo>
                  <a:lnTo>
                    <a:pt x="148" y="1664"/>
                  </a:lnTo>
                  <a:lnTo>
                    <a:pt x="153" y="1663"/>
                  </a:lnTo>
                  <a:lnTo>
                    <a:pt x="155" y="1659"/>
                  </a:lnTo>
                  <a:lnTo>
                    <a:pt x="153" y="1652"/>
                  </a:lnTo>
                  <a:lnTo>
                    <a:pt x="157" y="1650"/>
                  </a:lnTo>
                  <a:lnTo>
                    <a:pt x="157" y="1646"/>
                  </a:lnTo>
                  <a:lnTo>
                    <a:pt x="160" y="1647"/>
                  </a:lnTo>
                  <a:lnTo>
                    <a:pt x="161" y="1646"/>
                  </a:lnTo>
                  <a:lnTo>
                    <a:pt x="160" y="1643"/>
                  </a:lnTo>
                  <a:lnTo>
                    <a:pt x="161" y="1639"/>
                  </a:lnTo>
                  <a:lnTo>
                    <a:pt x="160" y="1635"/>
                  </a:lnTo>
                  <a:lnTo>
                    <a:pt x="161" y="1632"/>
                  </a:lnTo>
                  <a:lnTo>
                    <a:pt x="161" y="1635"/>
                  </a:lnTo>
                  <a:lnTo>
                    <a:pt x="164" y="1635"/>
                  </a:lnTo>
                  <a:lnTo>
                    <a:pt x="164" y="1632"/>
                  </a:lnTo>
                  <a:lnTo>
                    <a:pt x="161" y="1628"/>
                  </a:lnTo>
                  <a:lnTo>
                    <a:pt x="164" y="1623"/>
                  </a:lnTo>
                  <a:lnTo>
                    <a:pt x="168" y="1622"/>
                  </a:lnTo>
                  <a:lnTo>
                    <a:pt x="168" y="1619"/>
                  </a:lnTo>
                  <a:lnTo>
                    <a:pt x="168" y="1615"/>
                  </a:lnTo>
                  <a:lnTo>
                    <a:pt x="170" y="1615"/>
                  </a:lnTo>
                  <a:lnTo>
                    <a:pt x="174" y="1613"/>
                  </a:lnTo>
                  <a:lnTo>
                    <a:pt x="170" y="1611"/>
                  </a:lnTo>
                  <a:lnTo>
                    <a:pt x="170" y="1609"/>
                  </a:lnTo>
                  <a:lnTo>
                    <a:pt x="172" y="1609"/>
                  </a:lnTo>
                  <a:lnTo>
                    <a:pt x="177" y="1611"/>
                  </a:lnTo>
                  <a:lnTo>
                    <a:pt x="178" y="1611"/>
                  </a:lnTo>
                  <a:lnTo>
                    <a:pt x="177" y="1606"/>
                  </a:lnTo>
                  <a:lnTo>
                    <a:pt x="178" y="1605"/>
                  </a:lnTo>
                  <a:lnTo>
                    <a:pt x="182" y="1605"/>
                  </a:lnTo>
                  <a:lnTo>
                    <a:pt x="185" y="1602"/>
                  </a:lnTo>
                  <a:lnTo>
                    <a:pt x="185" y="1601"/>
                  </a:lnTo>
                  <a:lnTo>
                    <a:pt x="186" y="1601"/>
                  </a:lnTo>
                  <a:lnTo>
                    <a:pt x="189" y="1598"/>
                  </a:lnTo>
                  <a:lnTo>
                    <a:pt x="189" y="1594"/>
                  </a:lnTo>
                  <a:lnTo>
                    <a:pt x="191" y="1589"/>
                  </a:lnTo>
                  <a:lnTo>
                    <a:pt x="194" y="1589"/>
                  </a:lnTo>
                  <a:lnTo>
                    <a:pt x="198" y="1592"/>
                  </a:lnTo>
                  <a:lnTo>
                    <a:pt x="206" y="1584"/>
                  </a:lnTo>
                  <a:lnTo>
                    <a:pt x="209" y="1580"/>
                  </a:lnTo>
                  <a:lnTo>
                    <a:pt x="213" y="1577"/>
                  </a:lnTo>
                  <a:lnTo>
                    <a:pt x="219" y="1577"/>
                  </a:lnTo>
                  <a:lnTo>
                    <a:pt x="222" y="1577"/>
                  </a:lnTo>
                  <a:lnTo>
                    <a:pt x="226" y="1574"/>
                  </a:lnTo>
                  <a:lnTo>
                    <a:pt x="232" y="1577"/>
                  </a:lnTo>
                  <a:lnTo>
                    <a:pt x="236" y="1572"/>
                  </a:lnTo>
                  <a:lnTo>
                    <a:pt x="239" y="1570"/>
                  </a:lnTo>
                  <a:lnTo>
                    <a:pt x="240" y="1570"/>
                  </a:lnTo>
                  <a:lnTo>
                    <a:pt x="244" y="1572"/>
                  </a:lnTo>
                  <a:lnTo>
                    <a:pt x="244" y="1574"/>
                  </a:lnTo>
                  <a:lnTo>
                    <a:pt x="247" y="1574"/>
                  </a:lnTo>
                  <a:lnTo>
                    <a:pt x="252" y="1570"/>
                  </a:lnTo>
                  <a:lnTo>
                    <a:pt x="259" y="1568"/>
                  </a:lnTo>
                  <a:lnTo>
                    <a:pt x="260" y="1561"/>
                  </a:lnTo>
                  <a:lnTo>
                    <a:pt x="267" y="1557"/>
                  </a:lnTo>
                  <a:lnTo>
                    <a:pt x="269" y="1560"/>
                  </a:lnTo>
                  <a:lnTo>
                    <a:pt x="273" y="1560"/>
                  </a:lnTo>
                  <a:lnTo>
                    <a:pt x="276" y="1557"/>
                  </a:lnTo>
                  <a:lnTo>
                    <a:pt x="288" y="1553"/>
                  </a:lnTo>
                  <a:lnTo>
                    <a:pt x="294" y="1555"/>
                  </a:lnTo>
                  <a:lnTo>
                    <a:pt x="297" y="1555"/>
                  </a:lnTo>
                  <a:lnTo>
                    <a:pt x="301" y="1557"/>
                  </a:lnTo>
                  <a:lnTo>
                    <a:pt x="310" y="1551"/>
                  </a:lnTo>
                  <a:lnTo>
                    <a:pt x="314" y="1551"/>
                  </a:lnTo>
                  <a:lnTo>
                    <a:pt x="318" y="1547"/>
                  </a:lnTo>
                  <a:lnTo>
                    <a:pt x="321" y="1547"/>
                  </a:lnTo>
                  <a:lnTo>
                    <a:pt x="325" y="1547"/>
                  </a:lnTo>
                  <a:lnTo>
                    <a:pt x="329" y="1544"/>
                  </a:lnTo>
                  <a:lnTo>
                    <a:pt x="335" y="1543"/>
                  </a:lnTo>
                  <a:lnTo>
                    <a:pt x="338" y="1544"/>
                  </a:lnTo>
                  <a:lnTo>
                    <a:pt x="339" y="1543"/>
                  </a:lnTo>
                  <a:lnTo>
                    <a:pt x="342" y="1538"/>
                  </a:lnTo>
                  <a:lnTo>
                    <a:pt x="343" y="1534"/>
                  </a:lnTo>
                  <a:lnTo>
                    <a:pt x="346" y="1530"/>
                  </a:lnTo>
                  <a:lnTo>
                    <a:pt x="348" y="1527"/>
                  </a:lnTo>
                  <a:lnTo>
                    <a:pt x="352" y="1530"/>
                  </a:lnTo>
                  <a:lnTo>
                    <a:pt x="356" y="1527"/>
                  </a:lnTo>
                  <a:lnTo>
                    <a:pt x="359" y="1523"/>
                  </a:lnTo>
                  <a:lnTo>
                    <a:pt x="360" y="1520"/>
                  </a:lnTo>
                  <a:lnTo>
                    <a:pt x="360" y="1519"/>
                  </a:lnTo>
                  <a:lnTo>
                    <a:pt x="363" y="1516"/>
                  </a:lnTo>
                  <a:lnTo>
                    <a:pt x="372" y="1512"/>
                  </a:lnTo>
                  <a:lnTo>
                    <a:pt x="375" y="1507"/>
                  </a:lnTo>
                  <a:lnTo>
                    <a:pt x="383" y="1510"/>
                  </a:lnTo>
                  <a:lnTo>
                    <a:pt x="384" y="1512"/>
                  </a:lnTo>
                  <a:lnTo>
                    <a:pt x="397" y="1507"/>
                  </a:lnTo>
                  <a:lnTo>
                    <a:pt x="401" y="1516"/>
                  </a:lnTo>
                  <a:lnTo>
                    <a:pt x="406" y="1519"/>
                  </a:lnTo>
                  <a:lnTo>
                    <a:pt x="409" y="1519"/>
                  </a:lnTo>
                  <a:lnTo>
                    <a:pt x="410" y="1519"/>
                  </a:lnTo>
                  <a:lnTo>
                    <a:pt x="414" y="1519"/>
                  </a:lnTo>
                  <a:lnTo>
                    <a:pt x="417" y="1507"/>
                  </a:lnTo>
                  <a:lnTo>
                    <a:pt x="418" y="1506"/>
                  </a:lnTo>
                  <a:lnTo>
                    <a:pt x="421" y="1497"/>
                  </a:lnTo>
                  <a:lnTo>
                    <a:pt x="423" y="1497"/>
                  </a:lnTo>
                  <a:lnTo>
                    <a:pt x="428" y="1495"/>
                  </a:lnTo>
                  <a:lnTo>
                    <a:pt x="430" y="1493"/>
                  </a:lnTo>
                  <a:lnTo>
                    <a:pt x="437" y="1490"/>
                  </a:lnTo>
                  <a:lnTo>
                    <a:pt x="442" y="1481"/>
                  </a:lnTo>
                  <a:lnTo>
                    <a:pt x="442" y="1478"/>
                  </a:lnTo>
                  <a:lnTo>
                    <a:pt x="450" y="1473"/>
                  </a:lnTo>
                  <a:lnTo>
                    <a:pt x="451" y="1472"/>
                  </a:lnTo>
                  <a:lnTo>
                    <a:pt x="454" y="1465"/>
                  </a:lnTo>
                  <a:lnTo>
                    <a:pt x="464" y="1462"/>
                  </a:lnTo>
                  <a:lnTo>
                    <a:pt x="467" y="1462"/>
                  </a:lnTo>
                  <a:lnTo>
                    <a:pt x="468" y="1454"/>
                  </a:lnTo>
                  <a:lnTo>
                    <a:pt x="472" y="1449"/>
                  </a:lnTo>
                  <a:lnTo>
                    <a:pt x="476" y="1449"/>
                  </a:lnTo>
                  <a:lnTo>
                    <a:pt x="476" y="1448"/>
                  </a:lnTo>
                  <a:lnTo>
                    <a:pt x="486" y="1444"/>
                  </a:lnTo>
                  <a:lnTo>
                    <a:pt x="495" y="1441"/>
                  </a:lnTo>
                  <a:lnTo>
                    <a:pt x="500" y="1435"/>
                  </a:lnTo>
                  <a:lnTo>
                    <a:pt x="505" y="1431"/>
                  </a:lnTo>
                  <a:lnTo>
                    <a:pt x="512" y="1428"/>
                  </a:lnTo>
                  <a:lnTo>
                    <a:pt x="516" y="1428"/>
                  </a:lnTo>
                  <a:lnTo>
                    <a:pt x="526" y="1424"/>
                  </a:lnTo>
                  <a:lnTo>
                    <a:pt x="533" y="1428"/>
                  </a:lnTo>
                  <a:lnTo>
                    <a:pt x="534" y="1428"/>
                  </a:lnTo>
                  <a:lnTo>
                    <a:pt x="541" y="1418"/>
                  </a:lnTo>
                  <a:lnTo>
                    <a:pt x="546" y="1414"/>
                  </a:lnTo>
                  <a:lnTo>
                    <a:pt x="546" y="1411"/>
                  </a:lnTo>
                  <a:lnTo>
                    <a:pt x="544" y="1404"/>
                  </a:lnTo>
                  <a:lnTo>
                    <a:pt x="546" y="1400"/>
                  </a:lnTo>
                  <a:lnTo>
                    <a:pt x="549" y="1396"/>
                  </a:lnTo>
                  <a:lnTo>
                    <a:pt x="549" y="1390"/>
                  </a:lnTo>
                  <a:lnTo>
                    <a:pt x="553" y="1390"/>
                  </a:lnTo>
                  <a:lnTo>
                    <a:pt x="557" y="1390"/>
                  </a:lnTo>
                  <a:lnTo>
                    <a:pt x="567" y="1377"/>
                  </a:lnTo>
                  <a:lnTo>
                    <a:pt x="567" y="1369"/>
                  </a:lnTo>
                  <a:lnTo>
                    <a:pt x="571" y="1366"/>
                  </a:lnTo>
                  <a:lnTo>
                    <a:pt x="575" y="1366"/>
                  </a:lnTo>
                  <a:lnTo>
                    <a:pt x="575" y="1365"/>
                  </a:lnTo>
                  <a:lnTo>
                    <a:pt x="575" y="1357"/>
                  </a:lnTo>
                  <a:lnTo>
                    <a:pt x="575" y="1356"/>
                  </a:lnTo>
                  <a:lnTo>
                    <a:pt x="580" y="1349"/>
                  </a:lnTo>
                  <a:lnTo>
                    <a:pt x="588" y="1345"/>
                  </a:lnTo>
                  <a:lnTo>
                    <a:pt x="591" y="1338"/>
                  </a:lnTo>
                  <a:lnTo>
                    <a:pt x="592" y="1336"/>
                  </a:lnTo>
                  <a:lnTo>
                    <a:pt x="595" y="1336"/>
                  </a:lnTo>
                  <a:lnTo>
                    <a:pt x="595" y="1342"/>
                  </a:lnTo>
                  <a:lnTo>
                    <a:pt x="598" y="1342"/>
                  </a:lnTo>
                  <a:lnTo>
                    <a:pt x="599" y="1342"/>
                  </a:lnTo>
                  <a:lnTo>
                    <a:pt x="602" y="1338"/>
                  </a:lnTo>
                  <a:lnTo>
                    <a:pt x="595" y="1329"/>
                  </a:lnTo>
                  <a:lnTo>
                    <a:pt x="595" y="1328"/>
                  </a:lnTo>
                  <a:lnTo>
                    <a:pt x="595" y="1325"/>
                  </a:lnTo>
                  <a:lnTo>
                    <a:pt x="598" y="1325"/>
                  </a:lnTo>
                  <a:lnTo>
                    <a:pt x="604" y="1325"/>
                  </a:lnTo>
                  <a:lnTo>
                    <a:pt x="608" y="1332"/>
                  </a:lnTo>
                  <a:lnTo>
                    <a:pt x="611" y="1332"/>
                  </a:lnTo>
                  <a:lnTo>
                    <a:pt x="612" y="1328"/>
                  </a:lnTo>
                  <a:lnTo>
                    <a:pt x="612" y="1319"/>
                  </a:lnTo>
                  <a:lnTo>
                    <a:pt x="615" y="1315"/>
                  </a:lnTo>
                  <a:lnTo>
                    <a:pt x="619" y="1315"/>
                  </a:lnTo>
                  <a:lnTo>
                    <a:pt x="621" y="1312"/>
                  </a:lnTo>
                  <a:lnTo>
                    <a:pt x="636" y="1311"/>
                  </a:lnTo>
                  <a:lnTo>
                    <a:pt x="641" y="1307"/>
                  </a:lnTo>
                  <a:lnTo>
                    <a:pt x="645" y="1307"/>
                  </a:lnTo>
                  <a:lnTo>
                    <a:pt x="649" y="1308"/>
                  </a:lnTo>
                  <a:lnTo>
                    <a:pt x="649" y="1312"/>
                  </a:lnTo>
                  <a:lnTo>
                    <a:pt x="653" y="1315"/>
                  </a:lnTo>
                  <a:lnTo>
                    <a:pt x="656" y="1315"/>
                  </a:lnTo>
                  <a:lnTo>
                    <a:pt x="657" y="1311"/>
                  </a:lnTo>
                  <a:lnTo>
                    <a:pt x="660" y="1308"/>
                  </a:lnTo>
                  <a:lnTo>
                    <a:pt x="670" y="1311"/>
                  </a:lnTo>
                  <a:lnTo>
                    <a:pt x="679" y="1304"/>
                  </a:lnTo>
                  <a:lnTo>
                    <a:pt x="690" y="1302"/>
                  </a:lnTo>
                  <a:lnTo>
                    <a:pt x="691" y="1297"/>
                  </a:lnTo>
                  <a:lnTo>
                    <a:pt x="694" y="1295"/>
                  </a:lnTo>
                  <a:lnTo>
                    <a:pt x="696" y="1292"/>
                  </a:lnTo>
                  <a:lnTo>
                    <a:pt x="703" y="1297"/>
                  </a:lnTo>
                  <a:lnTo>
                    <a:pt x="707" y="1292"/>
                  </a:lnTo>
                  <a:lnTo>
                    <a:pt x="710" y="1292"/>
                  </a:lnTo>
                  <a:lnTo>
                    <a:pt x="718" y="1292"/>
                  </a:lnTo>
                  <a:lnTo>
                    <a:pt x="723" y="1291"/>
                  </a:lnTo>
                  <a:lnTo>
                    <a:pt x="724" y="1291"/>
                  </a:lnTo>
                  <a:lnTo>
                    <a:pt x="724" y="1292"/>
                  </a:lnTo>
                  <a:lnTo>
                    <a:pt x="727" y="1295"/>
                  </a:lnTo>
                  <a:lnTo>
                    <a:pt x="735" y="1292"/>
                  </a:lnTo>
                  <a:lnTo>
                    <a:pt x="740" y="1295"/>
                  </a:lnTo>
                  <a:lnTo>
                    <a:pt x="745" y="1297"/>
                  </a:lnTo>
                  <a:lnTo>
                    <a:pt x="752" y="1304"/>
                  </a:lnTo>
                  <a:lnTo>
                    <a:pt x="758" y="1307"/>
                  </a:lnTo>
                  <a:lnTo>
                    <a:pt x="764" y="1311"/>
                  </a:lnTo>
                  <a:lnTo>
                    <a:pt x="765" y="1311"/>
                  </a:lnTo>
                  <a:lnTo>
                    <a:pt x="768" y="1311"/>
                  </a:lnTo>
                  <a:lnTo>
                    <a:pt x="768" y="1308"/>
                  </a:lnTo>
                  <a:lnTo>
                    <a:pt x="769" y="1308"/>
                  </a:lnTo>
                  <a:lnTo>
                    <a:pt x="772" y="1308"/>
                  </a:lnTo>
                  <a:lnTo>
                    <a:pt x="773" y="1311"/>
                  </a:lnTo>
                  <a:lnTo>
                    <a:pt x="773" y="1312"/>
                  </a:lnTo>
                  <a:lnTo>
                    <a:pt x="776" y="1319"/>
                  </a:lnTo>
                  <a:lnTo>
                    <a:pt x="778" y="1321"/>
                  </a:lnTo>
                  <a:lnTo>
                    <a:pt x="789" y="1325"/>
                  </a:lnTo>
                  <a:lnTo>
                    <a:pt x="790" y="1328"/>
                  </a:lnTo>
                  <a:lnTo>
                    <a:pt x="793" y="1332"/>
                  </a:lnTo>
                  <a:lnTo>
                    <a:pt x="795" y="1336"/>
                  </a:lnTo>
                  <a:lnTo>
                    <a:pt x="803" y="1340"/>
                  </a:lnTo>
                  <a:lnTo>
                    <a:pt x="803" y="1338"/>
                  </a:lnTo>
                  <a:lnTo>
                    <a:pt x="807" y="1336"/>
                  </a:lnTo>
                  <a:lnTo>
                    <a:pt x="814" y="1338"/>
                  </a:lnTo>
                  <a:lnTo>
                    <a:pt x="819" y="1338"/>
                  </a:lnTo>
                  <a:lnTo>
                    <a:pt x="823" y="1336"/>
                  </a:lnTo>
                  <a:lnTo>
                    <a:pt x="826" y="1336"/>
                  </a:lnTo>
                  <a:lnTo>
                    <a:pt x="826" y="1329"/>
                  </a:lnTo>
                  <a:lnTo>
                    <a:pt x="834" y="1332"/>
                  </a:lnTo>
                  <a:lnTo>
                    <a:pt x="839" y="1324"/>
                  </a:lnTo>
                  <a:lnTo>
                    <a:pt x="851" y="1325"/>
                  </a:lnTo>
                  <a:lnTo>
                    <a:pt x="860" y="1324"/>
                  </a:lnTo>
                  <a:lnTo>
                    <a:pt x="865" y="1319"/>
                  </a:lnTo>
                  <a:lnTo>
                    <a:pt x="868" y="1315"/>
                  </a:lnTo>
                  <a:lnTo>
                    <a:pt x="870" y="1315"/>
                  </a:lnTo>
                  <a:lnTo>
                    <a:pt x="884" y="1312"/>
                  </a:lnTo>
                  <a:lnTo>
                    <a:pt x="894" y="1315"/>
                  </a:lnTo>
                  <a:lnTo>
                    <a:pt x="901" y="1319"/>
                  </a:lnTo>
                  <a:lnTo>
                    <a:pt x="902" y="1319"/>
                  </a:lnTo>
                  <a:lnTo>
                    <a:pt x="906" y="1319"/>
                  </a:lnTo>
                  <a:lnTo>
                    <a:pt x="915" y="1315"/>
                  </a:lnTo>
                  <a:lnTo>
                    <a:pt x="922" y="1308"/>
                  </a:lnTo>
                  <a:lnTo>
                    <a:pt x="928" y="1308"/>
                  </a:lnTo>
                  <a:lnTo>
                    <a:pt x="933" y="1312"/>
                  </a:lnTo>
                  <a:lnTo>
                    <a:pt x="938" y="1312"/>
                  </a:lnTo>
                  <a:lnTo>
                    <a:pt x="946" y="1311"/>
                  </a:lnTo>
                  <a:lnTo>
                    <a:pt x="947" y="1311"/>
                  </a:lnTo>
                  <a:lnTo>
                    <a:pt x="952" y="1307"/>
                  </a:lnTo>
                  <a:lnTo>
                    <a:pt x="955" y="1297"/>
                  </a:lnTo>
                  <a:lnTo>
                    <a:pt x="964" y="1292"/>
                  </a:lnTo>
                  <a:lnTo>
                    <a:pt x="973" y="1283"/>
                  </a:lnTo>
                  <a:lnTo>
                    <a:pt x="976" y="1275"/>
                  </a:lnTo>
                  <a:lnTo>
                    <a:pt x="976" y="1274"/>
                  </a:lnTo>
                  <a:lnTo>
                    <a:pt x="976" y="1271"/>
                  </a:lnTo>
                  <a:lnTo>
                    <a:pt x="977" y="1258"/>
                  </a:lnTo>
                  <a:lnTo>
                    <a:pt x="984" y="1250"/>
                  </a:lnTo>
                  <a:lnTo>
                    <a:pt x="984" y="1246"/>
                  </a:lnTo>
                  <a:lnTo>
                    <a:pt x="984" y="1239"/>
                  </a:lnTo>
                  <a:lnTo>
                    <a:pt x="988" y="1230"/>
                  </a:lnTo>
                  <a:lnTo>
                    <a:pt x="984" y="1229"/>
                  </a:lnTo>
                  <a:lnTo>
                    <a:pt x="984" y="1226"/>
                  </a:lnTo>
                  <a:lnTo>
                    <a:pt x="986" y="1225"/>
                  </a:lnTo>
                  <a:lnTo>
                    <a:pt x="991" y="1222"/>
                  </a:lnTo>
                  <a:lnTo>
                    <a:pt x="988" y="1216"/>
                  </a:lnTo>
                  <a:lnTo>
                    <a:pt x="991" y="1209"/>
                  </a:lnTo>
                  <a:lnTo>
                    <a:pt x="986" y="1203"/>
                  </a:lnTo>
                  <a:lnTo>
                    <a:pt x="986" y="1200"/>
                  </a:lnTo>
                  <a:lnTo>
                    <a:pt x="993" y="1191"/>
                  </a:lnTo>
                  <a:lnTo>
                    <a:pt x="993" y="1184"/>
                  </a:lnTo>
                  <a:lnTo>
                    <a:pt x="996" y="1181"/>
                  </a:lnTo>
                  <a:lnTo>
                    <a:pt x="1001" y="1175"/>
                  </a:lnTo>
                  <a:lnTo>
                    <a:pt x="1001" y="1172"/>
                  </a:lnTo>
                  <a:lnTo>
                    <a:pt x="1000" y="1171"/>
                  </a:lnTo>
                  <a:lnTo>
                    <a:pt x="996" y="1172"/>
                  </a:lnTo>
                  <a:lnTo>
                    <a:pt x="993" y="1171"/>
                  </a:lnTo>
                  <a:lnTo>
                    <a:pt x="996" y="1164"/>
                  </a:lnTo>
                  <a:lnTo>
                    <a:pt x="997" y="1155"/>
                  </a:lnTo>
                  <a:lnTo>
                    <a:pt x="996" y="1151"/>
                  </a:lnTo>
                  <a:lnTo>
                    <a:pt x="996" y="1147"/>
                  </a:lnTo>
                  <a:lnTo>
                    <a:pt x="993" y="1145"/>
                  </a:lnTo>
                  <a:lnTo>
                    <a:pt x="991" y="1141"/>
                  </a:lnTo>
                  <a:lnTo>
                    <a:pt x="991" y="1138"/>
                  </a:lnTo>
                  <a:lnTo>
                    <a:pt x="988" y="1138"/>
                  </a:lnTo>
                  <a:lnTo>
                    <a:pt x="981" y="1137"/>
                  </a:lnTo>
                  <a:lnTo>
                    <a:pt x="976" y="1134"/>
                  </a:lnTo>
                  <a:lnTo>
                    <a:pt x="969" y="1126"/>
                  </a:lnTo>
                  <a:lnTo>
                    <a:pt x="963" y="1126"/>
                  </a:lnTo>
                  <a:lnTo>
                    <a:pt x="959" y="1121"/>
                  </a:lnTo>
                  <a:lnTo>
                    <a:pt x="956" y="1118"/>
                  </a:lnTo>
                  <a:lnTo>
                    <a:pt x="955" y="1106"/>
                  </a:lnTo>
                  <a:lnTo>
                    <a:pt x="955" y="1104"/>
                  </a:lnTo>
                  <a:lnTo>
                    <a:pt x="950" y="1101"/>
                  </a:lnTo>
                  <a:lnTo>
                    <a:pt x="946" y="1100"/>
                  </a:lnTo>
                  <a:lnTo>
                    <a:pt x="938" y="1100"/>
                  </a:lnTo>
                  <a:lnTo>
                    <a:pt x="933" y="1096"/>
                  </a:lnTo>
                  <a:lnTo>
                    <a:pt x="930" y="1087"/>
                  </a:lnTo>
                  <a:lnTo>
                    <a:pt x="923" y="1080"/>
                  </a:lnTo>
                  <a:lnTo>
                    <a:pt x="923" y="1079"/>
                  </a:lnTo>
                  <a:lnTo>
                    <a:pt x="926" y="1076"/>
                  </a:lnTo>
                  <a:lnTo>
                    <a:pt x="930" y="1075"/>
                  </a:lnTo>
                  <a:lnTo>
                    <a:pt x="930" y="1072"/>
                  </a:lnTo>
                  <a:lnTo>
                    <a:pt x="933" y="1069"/>
                  </a:lnTo>
                  <a:lnTo>
                    <a:pt x="933" y="1068"/>
                  </a:lnTo>
                  <a:lnTo>
                    <a:pt x="933" y="1060"/>
                  </a:lnTo>
                  <a:lnTo>
                    <a:pt x="930" y="1059"/>
                  </a:lnTo>
                  <a:lnTo>
                    <a:pt x="926" y="1055"/>
                  </a:lnTo>
                  <a:lnTo>
                    <a:pt x="922" y="1051"/>
                  </a:lnTo>
                  <a:lnTo>
                    <a:pt x="922" y="1046"/>
                  </a:lnTo>
                  <a:lnTo>
                    <a:pt x="919" y="1038"/>
                  </a:lnTo>
                  <a:lnTo>
                    <a:pt x="918" y="1035"/>
                  </a:lnTo>
                  <a:lnTo>
                    <a:pt x="918" y="1031"/>
                  </a:lnTo>
                  <a:lnTo>
                    <a:pt x="923" y="1021"/>
                  </a:lnTo>
                  <a:lnTo>
                    <a:pt x="918" y="1007"/>
                  </a:lnTo>
                  <a:lnTo>
                    <a:pt x="919" y="1001"/>
                  </a:lnTo>
                  <a:lnTo>
                    <a:pt x="918" y="997"/>
                  </a:lnTo>
                  <a:lnTo>
                    <a:pt x="915" y="986"/>
                  </a:lnTo>
                  <a:lnTo>
                    <a:pt x="918" y="981"/>
                  </a:lnTo>
                  <a:lnTo>
                    <a:pt x="918" y="980"/>
                  </a:lnTo>
                  <a:lnTo>
                    <a:pt x="923" y="980"/>
                  </a:lnTo>
                  <a:lnTo>
                    <a:pt x="923" y="976"/>
                  </a:lnTo>
                  <a:lnTo>
                    <a:pt x="919" y="960"/>
                  </a:lnTo>
                  <a:lnTo>
                    <a:pt x="922" y="949"/>
                  </a:lnTo>
                  <a:lnTo>
                    <a:pt x="922" y="947"/>
                  </a:lnTo>
                  <a:lnTo>
                    <a:pt x="919" y="945"/>
                  </a:lnTo>
                  <a:lnTo>
                    <a:pt x="918" y="943"/>
                  </a:lnTo>
                  <a:lnTo>
                    <a:pt x="918" y="939"/>
                  </a:lnTo>
                  <a:lnTo>
                    <a:pt x="919" y="936"/>
                  </a:lnTo>
                  <a:lnTo>
                    <a:pt x="922" y="932"/>
                  </a:lnTo>
                  <a:lnTo>
                    <a:pt x="933" y="930"/>
                  </a:lnTo>
                  <a:lnTo>
                    <a:pt x="938" y="930"/>
                  </a:lnTo>
                  <a:lnTo>
                    <a:pt x="939" y="926"/>
                  </a:lnTo>
                  <a:lnTo>
                    <a:pt x="942" y="919"/>
                  </a:lnTo>
                  <a:lnTo>
                    <a:pt x="947" y="915"/>
                  </a:lnTo>
                  <a:lnTo>
                    <a:pt x="950" y="902"/>
                  </a:lnTo>
                  <a:lnTo>
                    <a:pt x="956" y="895"/>
                  </a:lnTo>
                  <a:lnTo>
                    <a:pt x="956" y="894"/>
                  </a:lnTo>
                  <a:lnTo>
                    <a:pt x="959" y="885"/>
                  </a:lnTo>
                  <a:lnTo>
                    <a:pt x="960" y="882"/>
                  </a:lnTo>
                  <a:lnTo>
                    <a:pt x="969" y="881"/>
                  </a:lnTo>
                  <a:lnTo>
                    <a:pt x="973" y="877"/>
                  </a:lnTo>
                  <a:lnTo>
                    <a:pt x="976" y="868"/>
                  </a:lnTo>
                  <a:lnTo>
                    <a:pt x="977" y="865"/>
                  </a:lnTo>
                  <a:lnTo>
                    <a:pt x="986" y="864"/>
                  </a:lnTo>
                  <a:lnTo>
                    <a:pt x="991" y="861"/>
                  </a:lnTo>
                  <a:lnTo>
                    <a:pt x="991" y="857"/>
                  </a:lnTo>
                  <a:lnTo>
                    <a:pt x="1000" y="853"/>
                  </a:lnTo>
                  <a:lnTo>
                    <a:pt x="1004" y="851"/>
                  </a:lnTo>
                  <a:lnTo>
                    <a:pt x="1005" y="846"/>
                  </a:lnTo>
                  <a:lnTo>
                    <a:pt x="1008" y="836"/>
                  </a:lnTo>
                  <a:lnTo>
                    <a:pt x="1008" y="831"/>
                  </a:lnTo>
                  <a:lnTo>
                    <a:pt x="1008" y="829"/>
                  </a:lnTo>
                  <a:lnTo>
                    <a:pt x="1004" y="819"/>
                  </a:lnTo>
                  <a:lnTo>
                    <a:pt x="1004" y="814"/>
                  </a:lnTo>
                  <a:lnTo>
                    <a:pt x="1012" y="803"/>
                  </a:lnTo>
                  <a:lnTo>
                    <a:pt x="1012" y="797"/>
                  </a:lnTo>
                  <a:lnTo>
                    <a:pt x="1010" y="786"/>
                  </a:lnTo>
                  <a:lnTo>
                    <a:pt x="1008" y="779"/>
                  </a:lnTo>
                  <a:lnTo>
                    <a:pt x="1005" y="766"/>
                  </a:lnTo>
                  <a:lnTo>
                    <a:pt x="1001" y="761"/>
                  </a:lnTo>
                  <a:lnTo>
                    <a:pt x="1000" y="761"/>
                  </a:lnTo>
                  <a:lnTo>
                    <a:pt x="1000" y="756"/>
                  </a:lnTo>
                  <a:lnTo>
                    <a:pt x="1000" y="748"/>
                  </a:lnTo>
                  <a:lnTo>
                    <a:pt x="993" y="732"/>
                  </a:lnTo>
                  <a:lnTo>
                    <a:pt x="993" y="728"/>
                  </a:lnTo>
                  <a:lnTo>
                    <a:pt x="996" y="717"/>
                  </a:lnTo>
                  <a:lnTo>
                    <a:pt x="991" y="713"/>
                  </a:lnTo>
                  <a:lnTo>
                    <a:pt x="991" y="711"/>
                  </a:lnTo>
                  <a:lnTo>
                    <a:pt x="981" y="703"/>
                  </a:lnTo>
                  <a:lnTo>
                    <a:pt x="981" y="700"/>
                  </a:lnTo>
                  <a:lnTo>
                    <a:pt x="981" y="691"/>
                  </a:lnTo>
                  <a:lnTo>
                    <a:pt x="980" y="686"/>
                  </a:lnTo>
                  <a:lnTo>
                    <a:pt x="969" y="674"/>
                  </a:lnTo>
                  <a:lnTo>
                    <a:pt x="967" y="674"/>
                  </a:lnTo>
                  <a:lnTo>
                    <a:pt x="964" y="667"/>
                  </a:lnTo>
                  <a:lnTo>
                    <a:pt x="964" y="662"/>
                  </a:lnTo>
                  <a:lnTo>
                    <a:pt x="971" y="655"/>
                  </a:lnTo>
                  <a:lnTo>
                    <a:pt x="973" y="650"/>
                  </a:lnTo>
                  <a:lnTo>
                    <a:pt x="973" y="646"/>
                  </a:lnTo>
                  <a:lnTo>
                    <a:pt x="967" y="642"/>
                  </a:lnTo>
                  <a:lnTo>
                    <a:pt x="964" y="640"/>
                  </a:lnTo>
                  <a:lnTo>
                    <a:pt x="963" y="636"/>
                  </a:lnTo>
                  <a:lnTo>
                    <a:pt x="964" y="632"/>
                  </a:lnTo>
                  <a:lnTo>
                    <a:pt x="969" y="628"/>
                  </a:lnTo>
                  <a:lnTo>
                    <a:pt x="973" y="625"/>
                  </a:lnTo>
                  <a:lnTo>
                    <a:pt x="973" y="623"/>
                  </a:lnTo>
                  <a:lnTo>
                    <a:pt x="976" y="621"/>
                  </a:lnTo>
                  <a:lnTo>
                    <a:pt x="986" y="605"/>
                  </a:lnTo>
                  <a:lnTo>
                    <a:pt x="988" y="601"/>
                  </a:lnTo>
                  <a:lnTo>
                    <a:pt x="991" y="597"/>
                  </a:lnTo>
                  <a:lnTo>
                    <a:pt x="991" y="595"/>
                  </a:lnTo>
                  <a:lnTo>
                    <a:pt x="988" y="587"/>
                  </a:lnTo>
                  <a:lnTo>
                    <a:pt x="993" y="580"/>
                  </a:lnTo>
                  <a:lnTo>
                    <a:pt x="993" y="574"/>
                  </a:lnTo>
                  <a:lnTo>
                    <a:pt x="996" y="574"/>
                  </a:lnTo>
                  <a:lnTo>
                    <a:pt x="996" y="571"/>
                  </a:lnTo>
                  <a:lnTo>
                    <a:pt x="996" y="570"/>
                  </a:lnTo>
                  <a:lnTo>
                    <a:pt x="996" y="567"/>
                  </a:lnTo>
                  <a:lnTo>
                    <a:pt x="988" y="563"/>
                  </a:lnTo>
                  <a:lnTo>
                    <a:pt x="986" y="558"/>
                  </a:lnTo>
                  <a:lnTo>
                    <a:pt x="988" y="550"/>
                  </a:lnTo>
                  <a:lnTo>
                    <a:pt x="984" y="546"/>
                  </a:lnTo>
                  <a:lnTo>
                    <a:pt x="971" y="537"/>
                  </a:lnTo>
                  <a:lnTo>
                    <a:pt x="971" y="534"/>
                  </a:lnTo>
                  <a:lnTo>
                    <a:pt x="969" y="534"/>
                  </a:lnTo>
                  <a:lnTo>
                    <a:pt x="964" y="537"/>
                  </a:lnTo>
                  <a:lnTo>
                    <a:pt x="960" y="537"/>
                  </a:lnTo>
                  <a:lnTo>
                    <a:pt x="960" y="534"/>
                  </a:lnTo>
                  <a:lnTo>
                    <a:pt x="960" y="526"/>
                  </a:lnTo>
                  <a:lnTo>
                    <a:pt x="960" y="520"/>
                  </a:lnTo>
                  <a:lnTo>
                    <a:pt x="955" y="509"/>
                  </a:lnTo>
                  <a:lnTo>
                    <a:pt x="955" y="505"/>
                  </a:lnTo>
                  <a:lnTo>
                    <a:pt x="952" y="493"/>
                  </a:lnTo>
                  <a:lnTo>
                    <a:pt x="952" y="488"/>
                  </a:lnTo>
                  <a:lnTo>
                    <a:pt x="955" y="481"/>
                  </a:lnTo>
                  <a:lnTo>
                    <a:pt x="967" y="467"/>
                  </a:lnTo>
                  <a:lnTo>
                    <a:pt x="969" y="464"/>
                  </a:lnTo>
                  <a:lnTo>
                    <a:pt x="971" y="462"/>
                  </a:lnTo>
                  <a:lnTo>
                    <a:pt x="984" y="462"/>
                  </a:lnTo>
                  <a:lnTo>
                    <a:pt x="984" y="459"/>
                  </a:lnTo>
                  <a:lnTo>
                    <a:pt x="977" y="455"/>
                  </a:lnTo>
                  <a:lnTo>
                    <a:pt x="980" y="451"/>
                  </a:lnTo>
                  <a:lnTo>
                    <a:pt x="981" y="450"/>
                  </a:lnTo>
                  <a:lnTo>
                    <a:pt x="988" y="447"/>
                  </a:lnTo>
                  <a:lnTo>
                    <a:pt x="993" y="442"/>
                  </a:lnTo>
                  <a:lnTo>
                    <a:pt x="993" y="435"/>
                  </a:lnTo>
                  <a:lnTo>
                    <a:pt x="997" y="423"/>
                  </a:lnTo>
                  <a:lnTo>
                    <a:pt x="1000" y="421"/>
                  </a:lnTo>
                  <a:lnTo>
                    <a:pt x="1004" y="409"/>
                  </a:lnTo>
                  <a:lnTo>
                    <a:pt x="1008" y="409"/>
                  </a:lnTo>
                  <a:lnTo>
                    <a:pt x="1010" y="410"/>
                  </a:lnTo>
                  <a:lnTo>
                    <a:pt x="1012" y="410"/>
                  </a:lnTo>
                  <a:lnTo>
                    <a:pt x="1014" y="404"/>
                  </a:lnTo>
                  <a:lnTo>
                    <a:pt x="1017" y="397"/>
                  </a:lnTo>
                  <a:lnTo>
                    <a:pt x="1031" y="386"/>
                  </a:lnTo>
                  <a:lnTo>
                    <a:pt x="1035" y="382"/>
                  </a:lnTo>
                  <a:lnTo>
                    <a:pt x="1035" y="376"/>
                  </a:lnTo>
                  <a:lnTo>
                    <a:pt x="1035" y="373"/>
                  </a:lnTo>
                  <a:lnTo>
                    <a:pt x="1035" y="369"/>
                  </a:lnTo>
                  <a:lnTo>
                    <a:pt x="1049" y="348"/>
                  </a:lnTo>
                  <a:lnTo>
                    <a:pt x="1051" y="346"/>
                  </a:lnTo>
                  <a:lnTo>
                    <a:pt x="1054" y="343"/>
                  </a:lnTo>
                  <a:lnTo>
                    <a:pt x="1051" y="339"/>
                  </a:lnTo>
                  <a:lnTo>
                    <a:pt x="1049" y="332"/>
                  </a:lnTo>
                  <a:lnTo>
                    <a:pt x="1051" y="331"/>
                  </a:lnTo>
                  <a:lnTo>
                    <a:pt x="1054" y="326"/>
                  </a:lnTo>
                  <a:lnTo>
                    <a:pt x="1054" y="322"/>
                  </a:lnTo>
                  <a:lnTo>
                    <a:pt x="1049" y="314"/>
                  </a:lnTo>
                  <a:lnTo>
                    <a:pt x="1049" y="311"/>
                  </a:lnTo>
                  <a:lnTo>
                    <a:pt x="1049" y="310"/>
                  </a:lnTo>
                  <a:lnTo>
                    <a:pt x="1051" y="305"/>
                  </a:lnTo>
                  <a:lnTo>
                    <a:pt x="1058" y="298"/>
                  </a:lnTo>
                  <a:lnTo>
                    <a:pt x="1063" y="290"/>
                  </a:lnTo>
                  <a:lnTo>
                    <a:pt x="1068" y="290"/>
                  </a:lnTo>
                  <a:lnTo>
                    <a:pt x="1070" y="285"/>
                  </a:lnTo>
                  <a:lnTo>
                    <a:pt x="1070" y="284"/>
                  </a:lnTo>
                  <a:lnTo>
                    <a:pt x="1072" y="277"/>
                  </a:lnTo>
                  <a:lnTo>
                    <a:pt x="1079" y="273"/>
                  </a:lnTo>
                  <a:lnTo>
                    <a:pt x="1083" y="270"/>
                  </a:lnTo>
                  <a:lnTo>
                    <a:pt x="1087" y="266"/>
                  </a:lnTo>
                  <a:lnTo>
                    <a:pt x="1096" y="256"/>
                  </a:lnTo>
                  <a:lnTo>
                    <a:pt x="1096" y="253"/>
                  </a:lnTo>
                  <a:lnTo>
                    <a:pt x="1096" y="252"/>
                  </a:lnTo>
                  <a:lnTo>
                    <a:pt x="1096" y="249"/>
                  </a:lnTo>
                  <a:lnTo>
                    <a:pt x="1097" y="244"/>
                  </a:lnTo>
                  <a:lnTo>
                    <a:pt x="1104" y="240"/>
                  </a:lnTo>
                  <a:lnTo>
                    <a:pt x="1104" y="235"/>
                  </a:lnTo>
                  <a:lnTo>
                    <a:pt x="1107" y="230"/>
                  </a:lnTo>
                  <a:lnTo>
                    <a:pt x="1109" y="232"/>
                  </a:lnTo>
                  <a:lnTo>
                    <a:pt x="1112" y="232"/>
                  </a:lnTo>
                  <a:lnTo>
                    <a:pt x="1112" y="239"/>
                  </a:lnTo>
                  <a:lnTo>
                    <a:pt x="1116" y="243"/>
                  </a:lnTo>
                  <a:lnTo>
                    <a:pt x="1117" y="243"/>
                  </a:lnTo>
                  <a:lnTo>
                    <a:pt x="1120" y="243"/>
                  </a:lnTo>
                  <a:lnTo>
                    <a:pt x="1124" y="240"/>
                  </a:lnTo>
                  <a:lnTo>
                    <a:pt x="1128" y="235"/>
                  </a:lnTo>
                  <a:lnTo>
                    <a:pt x="1130" y="235"/>
                  </a:lnTo>
                  <a:lnTo>
                    <a:pt x="1133" y="235"/>
                  </a:lnTo>
                  <a:lnTo>
                    <a:pt x="1133" y="239"/>
                  </a:lnTo>
                  <a:lnTo>
                    <a:pt x="1134" y="240"/>
                  </a:lnTo>
                  <a:lnTo>
                    <a:pt x="1138" y="239"/>
                  </a:lnTo>
                  <a:lnTo>
                    <a:pt x="1141" y="235"/>
                  </a:lnTo>
                  <a:lnTo>
                    <a:pt x="1141" y="230"/>
                  </a:lnTo>
                  <a:lnTo>
                    <a:pt x="1147" y="232"/>
                  </a:lnTo>
                  <a:lnTo>
                    <a:pt x="1151" y="232"/>
                  </a:lnTo>
                  <a:lnTo>
                    <a:pt x="1161" y="226"/>
                  </a:lnTo>
                  <a:lnTo>
                    <a:pt x="1162" y="227"/>
                  </a:lnTo>
                  <a:lnTo>
                    <a:pt x="1171" y="232"/>
                  </a:lnTo>
                  <a:lnTo>
                    <a:pt x="1174" y="232"/>
                  </a:lnTo>
                  <a:lnTo>
                    <a:pt x="1178" y="230"/>
                  </a:lnTo>
                  <a:lnTo>
                    <a:pt x="1188" y="226"/>
                  </a:lnTo>
                  <a:lnTo>
                    <a:pt x="1199" y="227"/>
                  </a:lnTo>
                  <a:lnTo>
                    <a:pt x="1201" y="226"/>
                  </a:lnTo>
                  <a:lnTo>
                    <a:pt x="1201" y="227"/>
                  </a:lnTo>
                  <a:lnTo>
                    <a:pt x="1203" y="223"/>
                  </a:lnTo>
                  <a:lnTo>
                    <a:pt x="1201" y="216"/>
                  </a:lnTo>
                  <a:lnTo>
                    <a:pt x="1205" y="215"/>
                  </a:lnTo>
                  <a:lnTo>
                    <a:pt x="1205" y="212"/>
                  </a:lnTo>
                  <a:lnTo>
                    <a:pt x="1216" y="211"/>
                  </a:lnTo>
                  <a:lnTo>
                    <a:pt x="1220" y="202"/>
                  </a:lnTo>
                  <a:lnTo>
                    <a:pt x="1225" y="199"/>
                  </a:lnTo>
                  <a:lnTo>
                    <a:pt x="1225" y="198"/>
                  </a:lnTo>
                  <a:lnTo>
                    <a:pt x="1225" y="194"/>
                  </a:lnTo>
                  <a:lnTo>
                    <a:pt x="1227" y="189"/>
                  </a:lnTo>
                  <a:lnTo>
                    <a:pt x="1229" y="186"/>
                  </a:lnTo>
                  <a:lnTo>
                    <a:pt x="1233" y="186"/>
                  </a:lnTo>
                  <a:lnTo>
                    <a:pt x="1233" y="185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2" y="181"/>
                  </a:lnTo>
                  <a:lnTo>
                    <a:pt x="1223" y="181"/>
                  </a:lnTo>
                  <a:lnTo>
                    <a:pt x="1223" y="177"/>
                  </a:lnTo>
                  <a:lnTo>
                    <a:pt x="1225" y="174"/>
                  </a:lnTo>
                  <a:lnTo>
                    <a:pt x="1229" y="170"/>
                  </a:lnTo>
                  <a:lnTo>
                    <a:pt x="1240" y="170"/>
                  </a:lnTo>
                  <a:lnTo>
                    <a:pt x="1244" y="168"/>
                  </a:lnTo>
                  <a:lnTo>
                    <a:pt x="1254" y="165"/>
                  </a:lnTo>
                  <a:lnTo>
                    <a:pt x="1261" y="165"/>
                  </a:lnTo>
                  <a:lnTo>
                    <a:pt x="1266" y="164"/>
                  </a:lnTo>
                  <a:lnTo>
                    <a:pt x="1270" y="157"/>
                  </a:lnTo>
                  <a:lnTo>
                    <a:pt x="1273" y="157"/>
                  </a:lnTo>
                  <a:lnTo>
                    <a:pt x="1273" y="154"/>
                  </a:lnTo>
                  <a:lnTo>
                    <a:pt x="1274" y="148"/>
                  </a:lnTo>
                  <a:lnTo>
                    <a:pt x="1277" y="144"/>
                  </a:lnTo>
                  <a:lnTo>
                    <a:pt x="1278" y="144"/>
                  </a:lnTo>
                  <a:lnTo>
                    <a:pt x="1283" y="145"/>
                  </a:lnTo>
                  <a:lnTo>
                    <a:pt x="1285" y="145"/>
                  </a:lnTo>
                  <a:lnTo>
                    <a:pt x="1285" y="136"/>
                  </a:lnTo>
                  <a:lnTo>
                    <a:pt x="1285" y="133"/>
                  </a:lnTo>
                  <a:lnTo>
                    <a:pt x="1290" y="129"/>
                  </a:lnTo>
                  <a:lnTo>
                    <a:pt x="1290" y="123"/>
                  </a:lnTo>
                  <a:lnTo>
                    <a:pt x="1290" y="120"/>
                  </a:lnTo>
                  <a:lnTo>
                    <a:pt x="1291" y="119"/>
                  </a:lnTo>
                  <a:lnTo>
                    <a:pt x="1295" y="116"/>
                  </a:lnTo>
                  <a:lnTo>
                    <a:pt x="1300" y="114"/>
                  </a:lnTo>
                  <a:lnTo>
                    <a:pt x="1307" y="104"/>
                  </a:lnTo>
                  <a:lnTo>
                    <a:pt x="1308" y="100"/>
                  </a:lnTo>
                  <a:lnTo>
                    <a:pt x="1317" y="95"/>
                  </a:lnTo>
                  <a:lnTo>
                    <a:pt x="1321" y="92"/>
                  </a:lnTo>
                  <a:lnTo>
                    <a:pt x="1324" y="82"/>
                  </a:lnTo>
                  <a:lnTo>
                    <a:pt x="1324" y="79"/>
                  </a:lnTo>
                  <a:lnTo>
                    <a:pt x="1331" y="73"/>
                  </a:lnTo>
                  <a:lnTo>
                    <a:pt x="1328" y="66"/>
                  </a:lnTo>
                  <a:lnTo>
                    <a:pt x="1325" y="65"/>
                  </a:lnTo>
                  <a:lnTo>
                    <a:pt x="1317" y="58"/>
                  </a:lnTo>
                  <a:lnTo>
                    <a:pt x="1315" y="56"/>
                  </a:lnTo>
                  <a:lnTo>
                    <a:pt x="1311" y="49"/>
                  </a:lnTo>
                  <a:lnTo>
                    <a:pt x="1307" y="45"/>
                  </a:lnTo>
                  <a:lnTo>
                    <a:pt x="1308" y="37"/>
                  </a:lnTo>
                  <a:lnTo>
                    <a:pt x="1308" y="30"/>
                  </a:lnTo>
                  <a:lnTo>
                    <a:pt x="1315" y="28"/>
                  </a:lnTo>
                  <a:lnTo>
                    <a:pt x="1315" y="25"/>
                  </a:lnTo>
                  <a:lnTo>
                    <a:pt x="1312" y="21"/>
                  </a:lnTo>
                  <a:lnTo>
                    <a:pt x="1312" y="11"/>
                  </a:lnTo>
                  <a:lnTo>
                    <a:pt x="1319" y="4"/>
                  </a:lnTo>
                  <a:lnTo>
                    <a:pt x="1324" y="0"/>
                  </a:lnTo>
                  <a:lnTo>
                    <a:pt x="1328" y="3"/>
                  </a:lnTo>
                  <a:lnTo>
                    <a:pt x="1332" y="11"/>
                  </a:lnTo>
                  <a:lnTo>
                    <a:pt x="1343" y="20"/>
                  </a:lnTo>
                  <a:lnTo>
                    <a:pt x="1349" y="21"/>
                  </a:lnTo>
                  <a:lnTo>
                    <a:pt x="1352" y="21"/>
                  </a:lnTo>
                  <a:lnTo>
                    <a:pt x="1365" y="34"/>
                  </a:lnTo>
                  <a:lnTo>
                    <a:pt x="1373" y="38"/>
                  </a:lnTo>
                  <a:lnTo>
                    <a:pt x="1373" y="41"/>
                  </a:lnTo>
                  <a:lnTo>
                    <a:pt x="1382" y="46"/>
                  </a:lnTo>
                  <a:lnTo>
                    <a:pt x="1394" y="54"/>
                  </a:lnTo>
                  <a:lnTo>
                    <a:pt x="1397" y="54"/>
                  </a:lnTo>
                  <a:lnTo>
                    <a:pt x="1403" y="52"/>
                  </a:lnTo>
                  <a:lnTo>
                    <a:pt x="1406" y="52"/>
                  </a:lnTo>
                  <a:lnTo>
                    <a:pt x="1411" y="56"/>
                  </a:lnTo>
                  <a:lnTo>
                    <a:pt x="1420" y="56"/>
                  </a:lnTo>
                  <a:lnTo>
                    <a:pt x="1424" y="52"/>
                  </a:lnTo>
                  <a:lnTo>
                    <a:pt x="1428" y="52"/>
                  </a:lnTo>
                  <a:lnTo>
                    <a:pt x="1440" y="54"/>
                  </a:lnTo>
                  <a:lnTo>
                    <a:pt x="1442" y="56"/>
                  </a:lnTo>
                  <a:lnTo>
                    <a:pt x="1444" y="54"/>
                  </a:lnTo>
                  <a:lnTo>
                    <a:pt x="1448" y="56"/>
                  </a:lnTo>
                  <a:lnTo>
                    <a:pt x="1455" y="54"/>
                  </a:lnTo>
                  <a:lnTo>
                    <a:pt x="1464" y="58"/>
                  </a:lnTo>
                  <a:lnTo>
                    <a:pt x="1465" y="58"/>
                  </a:lnTo>
                  <a:lnTo>
                    <a:pt x="1474" y="62"/>
                  </a:lnTo>
                  <a:lnTo>
                    <a:pt x="1476" y="61"/>
                  </a:lnTo>
                  <a:lnTo>
                    <a:pt x="1478" y="61"/>
                  </a:lnTo>
                  <a:lnTo>
                    <a:pt x="1478" y="69"/>
                  </a:lnTo>
                  <a:lnTo>
                    <a:pt x="1481" y="69"/>
                  </a:lnTo>
                  <a:lnTo>
                    <a:pt x="1481" y="71"/>
                  </a:lnTo>
                  <a:lnTo>
                    <a:pt x="1486" y="75"/>
                  </a:lnTo>
                  <a:lnTo>
                    <a:pt x="1491" y="75"/>
                  </a:lnTo>
                  <a:lnTo>
                    <a:pt x="1495" y="75"/>
                  </a:lnTo>
                  <a:lnTo>
                    <a:pt x="1495" y="79"/>
                  </a:lnTo>
                  <a:lnTo>
                    <a:pt x="1500" y="86"/>
                  </a:lnTo>
                  <a:lnTo>
                    <a:pt x="1500" y="90"/>
                  </a:lnTo>
                  <a:lnTo>
                    <a:pt x="1502" y="95"/>
                  </a:lnTo>
                  <a:lnTo>
                    <a:pt x="1500" y="95"/>
                  </a:lnTo>
                  <a:lnTo>
                    <a:pt x="1502" y="96"/>
                  </a:lnTo>
                  <a:lnTo>
                    <a:pt x="1500" y="100"/>
                  </a:lnTo>
                  <a:lnTo>
                    <a:pt x="1500" y="103"/>
                  </a:lnTo>
                  <a:lnTo>
                    <a:pt x="1498" y="107"/>
                  </a:lnTo>
                  <a:lnTo>
                    <a:pt x="1500" y="107"/>
                  </a:lnTo>
                  <a:lnTo>
                    <a:pt x="1500" y="114"/>
                  </a:lnTo>
                  <a:lnTo>
                    <a:pt x="1495" y="116"/>
                  </a:lnTo>
                  <a:lnTo>
                    <a:pt x="1495" y="119"/>
                  </a:lnTo>
                  <a:lnTo>
                    <a:pt x="1491" y="119"/>
                  </a:lnTo>
                  <a:lnTo>
                    <a:pt x="1491" y="123"/>
                  </a:lnTo>
                  <a:lnTo>
                    <a:pt x="1486" y="127"/>
                  </a:lnTo>
                  <a:lnTo>
                    <a:pt x="1481" y="133"/>
                  </a:lnTo>
                  <a:lnTo>
                    <a:pt x="1478" y="137"/>
                  </a:lnTo>
                  <a:lnTo>
                    <a:pt x="1478" y="144"/>
                  </a:lnTo>
                  <a:lnTo>
                    <a:pt x="1459" y="178"/>
                  </a:lnTo>
                  <a:lnTo>
                    <a:pt x="1455" y="189"/>
                  </a:lnTo>
                  <a:lnTo>
                    <a:pt x="1455" y="191"/>
                  </a:lnTo>
                  <a:lnTo>
                    <a:pt x="1451" y="195"/>
                  </a:lnTo>
                  <a:lnTo>
                    <a:pt x="1451" y="199"/>
                  </a:lnTo>
                  <a:lnTo>
                    <a:pt x="1448" y="203"/>
                  </a:lnTo>
                  <a:lnTo>
                    <a:pt x="1448" y="206"/>
                  </a:lnTo>
                  <a:lnTo>
                    <a:pt x="1455" y="203"/>
                  </a:lnTo>
                  <a:lnTo>
                    <a:pt x="1455" y="208"/>
                  </a:lnTo>
                  <a:lnTo>
                    <a:pt x="1455" y="215"/>
                  </a:lnTo>
                  <a:lnTo>
                    <a:pt x="1457" y="215"/>
                  </a:lnTo>
                  <a:lnTo>
                    <a:pt x="1459" y="219"/>
                  </a:lnTo>
                  <a:lnTo>
                    <a:pt x="1469" y="219"/>
                  </a:lnTo>
                  <a:lnTo>
                    <a:pt x="1472" y="219"/>
                  </a:lnTo>
                  <a:lnTo>
                    <a:pt x="1472" y="222"/>
                  </a:lnTo>
                  <a:lnTo>
                    <a:pt x="1472" y="227"/>
                  </a:lnTo>
                  <a:lnTo>
                    <a:pt x="1472" y="232"/>
                  </a:lnTo>
                  <a:lnTo>
                    <a:pt x="1476" y="236"/>
                  </a:lnTo>
                  <a:lnTo>
                    <a:pt x="1478" y="244"/>
                  </a:lnTo>
                  <a:lnTo>
                    <a:pt x="1478" y="247"/>
                  </a:lnTo>
                  <a:lnTo>
                    <a:pt x="1482" y="244"/>
                  </a:lnTo>
                  <a:lnTo>
                    <a:pt x="1486" y="244"/>
                  </a:lnTo>
                  <a:lnTo>
                    <a:pt x="1481" y="247"/>
                  </a:lnTo>
                  <a:lnTo>
                    <a:pt x="1478" y="249"/>
                  </a:lnTo>
                  <a:lnTo>
                    <a:pt x="1478" y="260"/>
                  </a:lnTo>
                  <a:lnTo>
                    <a:pt x="1474" y="266"/>
                  </a:lnTo>
                  <a:lnTo>
                    <a:pt x="1465" y="266"/>
                  </a:lnTo>
                  <a:lnTo>
                    <a:pt x="1465" y="269"/>
                  </a:lnTo>
                  <a:lnTo>
                    <a:pt x="1464" y="270"/>
                  </a:lnTo>
                  <a:lnTo>
                    <a:pt x="1464" y="273"/>
                  </a:lnTo>
                  <a:lnTo>
                    <a:pt x="1468" y="274"/>
                  </a:lnTo>
                  <a:lnTo>
                    <a:pt x="1472" y="277"/>
                  </a:lnTo>
                  <a:lnTo>
                    <a:pt x="1476" y="288"/>
                  </a:lnTo>
                  <a:lnTo>
                    <a:pt x="1474" y="302"/>
                  </a:lnTo>
                  <a:lnTo>
                    <a:pt x="1472" y="305"/>
                  </a:lnTo>
                  <a:lnTo>
                    <a:pt x="1474" y="307"/>
                  </a:lnTo>
                  <a:lnTo>
                    <a:pt x="1478" y="310"/>
                  </a:lnTo>
                  <a:lnTo>
                    <a:pt x="1485" y="310"/>
                  </a:lnTo>
                  <a:lnTo>
                    <a:pt x="1489" y="310"/>
                  </a:lnTo>
                  <a:lnTo>
                    <a:pt x="1493" y="314"/>
                  </a:lnTo>
                  <a:lnTo>
                    <a:pt x="1500" y="314"/>
                  </a:lnTo>
                  <a:lnTo>
                    <a:pt x="1506" y="318"/>
                  </a:lnTo>
                  <a:lnTo>
                    <a:pt x="1506" y="319"/>
                  </a:lnTo>
                  <a:lnTo>
                    <a:pt x="1502" y="319"/>
                  </a:lnTo>
                  <a:lnTo>
                    <a:pt x="1500" y="322"/>
                  </a:lnTo>
                  <a:lnTo>
                    <a:pt x="1498" y="332"/>
                  </a:lnTo>
                  <a:lnTo>
                    <a:pt x="1502" y="338"/>
                  </a:lnTo>
                  <a:lnTo>
                    <a:pt x="1498" y="343"/>
                  </a:lnTo>
                  <a:lnTo>
                    <a:pt x="1486" y="355"/>
                  </a:lnTo>
                  <a:lnTo>
                    <a:pt x="1486" y="356"/>
                  </a:lnTo>
                  <a:lnTo>
                    <a:pt x="1491" y="352"/>
                  </a:lnTo>
                  <a:lnTo>
                    <a:pt x="1491" y="355"/>
                  </a:lnTo>
                  <a:lnTo>
                    <a:pt x="1493" y="355"/>
                  </a:lnTo>
                  <a:lnTo>
                    <a:pt x="1495" y="360"/>
                  </a:lnTo>
                  <a:lnTo>
                    <a:pt x="1495" y="363"/>
                  </a:lnTo>
                  <a:lnTo>
                    <a:pt x="1498" y="365"/>
                  </a:lnTo>
                  <a:lnTo>
                    <a:pt x="1500" y="368"/>
                  </a:lnTo>
                  <a:lnTo>
                    <a:pt x="1500" y="369"/>
                  </a:lnTo>
                  <a:lnTo>
                    <a:pt x="1502" y="373"/>
                  </a:lnTo>
                  <a:lnTo>
                    <a:pt x="1505" y="377"/>
                  </a:lnTo>
                  <a:lnTo>
                    <a:pt x="1509" y="382"/>
                  </a:lnTo>
                  <a:lnTo>
                    <a:pt x="1513" y="392"/>
                  </a:lnTo>
                  <a:lnTo>
                    <a:pt x="1509" y="401"/>
                  </a:lnTo>
                  <a:lnTo>
                    <a:pt x="1506" y="401"/>
                  </a:lnTo>
                  <a:lnTo>
                    <a:pt x="1506" y="404"/>
                  </a:lnTo>
                  <a:lnTo>
                    <a:pt x="1505" y="404"/>
                  </a:lnTo>
                  <a:lnTo>
                    <a:pt x="1505" y="406"/>
                  </a:lnTo>
                  <a:lnTo>
                    <a:pt x="1502" y="409"/>
                  </a:lnTo>
                  <a:lnTo>
                    <a:pt x="1505" y="413"/>
                  </a:lnTo>
                  <a:lnTo>
                    <a:pt x="1506" y="417"/>
                  </a:lnTo>
                  <a:lnTo>
                    <a:pt x="1500" y="421"/>
                  </a:lnTo>
                  <a:lnTo>
                    <a:pt x="1500" y="423"/>
                  </a:lnTo>
                  <a:lnTo>
                    <a:pt x="1502" y="423"/>
                  </a:lnTo>
                  <a:lnTo>
                    <a:pt x="1506" y="421"/>
                  </a:lnTo>
                  <a:lnTo>
                    <a:pt x="1510" y="418"/>
                  </a:lnTo>
                  <a:lnTo>
                    <a:pt x="1515" y="418"/>
                  </a:lnTo>
                  <a:lnTo>
                    <a:pt x="1519" y="417"/>
                  </a:lnTo>
                  <a:lnTo>
                    <a:pt x="1522" y="418"/>
                  </a:lnTo>
                  <a:lnTo>
                    <a:pt x="1523" y="417"/>
                  </a:lnTo>
                  <a:lnTo>
                    <a:pt x="1523" y="418"/>
                  </a:lnTo>
                  <a:lnTo>
                    <a:pt x="1527" y="421"/>
                  </a:lnTo>
                  <a:lnTo>
                    <a:pt x="1530" y="421"/>
                  </a:lnTo>
                  <a:lnTo>
                    <a:pt x="1536" y="423"/>
                  </a:lnTo>
                  <a:lnTo>
                    <a:pt x="1543" y="423"/>
                  </a:lnTo>
                  <a:lnTo>
                    <a:pt x="1544" y="425"/>
                  </a:lnTo>
                  <a:lnTo>
                    <a:pt x="1544" y="427"/>
                  </a:lnTo>
                  <a:lnTo>
                    <a:pt x="1540" y="431"/>
                  </a:lnTo>
                  <a:lnTo>
                    <a:pt x="1543" y="435"/>
                  </a:lnTo>
                  <a:lnTo>
                    <a:pt x="1539" y="450"/>
                  </a:lnTo>
                  <a:lnTo>
                    <a:pt x="1536" y="451"/>
                  </a:lnTo>
                  <a:lnTo>
                    <a:pt x="1540" y="458"/>
                  </a:lnTo>
                  <a:lnTo>
                    <a:pt x="1540" y="462"/>
                  </a:lnTo>
                  <a:lnTo>
                    <a:pt x="1544" y="464"/>
                  </a:lnTo>
                  <a:lnTo>
                    <a:pt x="1553" y="467"/>
                  </a:lnTo>
                  <a:lnTo>
                    <a:pt x="1549" y="471"/>
                  </a:lnTo>
                  <a:lnTo>
                    <a:pt x="1539" y="488"/>
                  </a:lnTo>
                  <a:lnTo>
                    <a:pt x="1543" y="513"/>
                  </a:lnTo>
                  <a:lnTo>
                    <a:pt x="1543" y="517"/>
                  </a:lnTo>
                  <a:lnTo>
                    <a:pt x="1543" y="520"/>
                  </a:lnTo>
                  <a:lnTo>
                    <a:pt x="1539" y="522"/>
                  </a:lnTo>
                  <a:lnTo>
                    <a:pt x="1534" y="530"/>
                  </a:lnTo>
                  <a:lnTo>
                    <a:pt x="1530" y="534"/>
                  </a:lnTo>
                  <a:lnTo>
                    <a:pt x="1530" y="537"/>
                  </a:lnTo>
                  <a:lnTo>
                    <a:pt x="1530" y="546"/>
                  </a:lnTo>
                  <a:lnTo>
                    <a:pt x="1526" y="554"/>
                  </a:lnTo>
                  <a:lnTo>
                    <a:pt x="1526" y="556"/>
                  </a:lnTo>
                  <a:lnTo>
                    <a:pt x="1526" y="565"/>
                  </a:lnTo>
                  <a:lnTo>
                    <a:pt x="1522" y="571"/>
                  </a:lnTo>
                  <a:lnTo>
                    <a:pt x="1522" y="580"/>
                  </a:lnTo>
                  <a:lnTo>
                    <a:pt x="1517" y="584"/>
                  </a:lnTo>
                  <a:lnTo>
                    <a:pt x="1515" y="591"/>
                  </a:lnTo>
                  <a:lnTo>
                    <a:pt x="1513" y="591"/>
                  </a:lnTo>
                  <a:lnTo>
                    <a:pt x="1510" y="597"/>
                  </a:lnTo>
                  <a:lnTo>
                    <a:pt x="1506" y="597"/>
                  </a:lnTo>
                  <a:lnTo>
                    <a:pt x="1505" y="597"/>
                  </a:lnTo>
                  <a:lnTo>
                    <a:pt x="1506" y="599"/>
                  </a:lnTo>
                  <a:lnTo>
                    <a:pt x="1510" y="599"/>
                  </a:lnTo>
                  <a:lnTo>
                    <a:pt x="1510" y="601"/>
                  </a:lnTo>
                  <a:lnTo>
                    <a:pt x="1510" y="604"/>
                  </a:lnTo>
                  <a:lnTo>
                    <a:pt x="1509" y="609"/>
                  </a:lnTo>
                  <a:lnTo>
                    <a:pt x="1509" y="614"/>
                  </a:lnTo>
                  <a:lnTo>
                    <a:pt x="1517" y="619"/>
                  </a:lnTo>
                  <a:lnTo>
                    <a:pt x="1523" y="628"/>
                  </a:lnTo>
                  <a:lnTo>
                    <a:pt x="1526" y="629"/>
                  </a:lnTo>
                  <a:lnTo>
                    <a:pt x="1517" y="640"/>
                  </a:lnTo>
                  <a:lnTo>
                    <a:pt x="1509" y="649"/>
                  </a:lnTo>
                  <a:lnTo>
                    <a:pt x="1506" y="653"/>
                  </a:lnTo>
                  <a:lnTo>
                    <a:pt x="1506" y="655"/>
                  </a:lnTo>
                  <a:lnTo>
                    <a:pt x="1502" y="657"/>
                  </a:lnTo>
                  <a:lnTo>
                    <a:pt x="1502" y="659"/>
                  </a:lnTo>
                  <a:lnTo>
                    <a:pt x="1506" y="662"/>
                  </a:lnTo>
                  <a:lnTo>
                    <a:pt x="1515" y="663"/>
                  </a:lnTo>
                  <a:lnTo>
                    <a:pt x="1515" y="666"/>
                  </a:lnTo>
                  <a:lnTo>
                    <a:pt x="1510" y="667"/>
                  </a:lnTo>
                  <a:lnTo>
                    <a:pt x="1509" y="674"/>
                  </a:lnTo>
                  <a:lnTo>
                    <a:pt x="1509" y="677"/>
                  </a:lnTo>
                  <a:lnTo>
                    <a:pt x="1505" y="679"/>
                  </a:lnTo>
                  <a:lnTo>
                    <a:pt x="1506" y="690"/>
                  </a:lnTo>
                  <a:lnTo>
                    <a:pt x="1502" y="694"/>
                  </a:lnTo>
                  <a:lnTo>
                    <a:pt x="1509" y="703"/>
                  </a:lnTo>
                  <a:lnTo>
                    <a:pt x="1506" y="707"/>
                  </a:lnTo>
                  <a:lnTo>
                    <a:pt x="1510" y="713"/>
                  </a:lnTo>
                  <a:lnTo>
                    <a:pt x="1510" y="717"/>
                  </a:lnTo>
                  <a:lnTo>
                    <a:pt x="1513" y="717"/>
                  </a:lnTo>
                  <a:lnTo>
                    <a:pt x="1515" y="717"/>
                  </a:lnTo>
                  <a:lnTo>
                    <a:pt x="1515" y="720"/>
                  </a:lnTo>
                  <a:lnTo>
                    <a:pt x="1517" y="721"/>
                  </a:lnTo>
                  <a:lnTo>
                    <a:pt x="1519" y="717"/>
                  </a:lnTo>
                  <a:lnTo>
                    <a:pt x="1523" y="720"/>
                  </a:lnTo>
                  <a:lnTo>
                    <a:pt x="1534" y="735"/>
                  </a:lnTo>
                  <a:lnTo>
                    <a:pt x="1536" y="732"/>
                  </a:lnTo>
                  <a:lnTo>
                    <a:pt x="1539" y="732"/>
                  </a:lnTo>
                  <a:lnTo>
                    <a:pt x="1539" y="737"/>
                  </a:lnTo>
                  <a:lnTo>
                    <a:pt x="1543" y="739"/>
                  </a:lnTo>
                  <a:lnTo>
                    <a:pt x="1543" y="745"/>
                  </a:lnTo>
                  <a:lnTo>
                    <a:pt x="1540" y="754"/>
                  </a:lnTo>
                  <a:lnTo>
                    <a:pt x="1551" y="754"/>
                  </a:lnTo>
                  <a:lnTo>
                    <a:pt x="1551" y="758"/>
                  </a:lnTo>
                  <a:lnTo>
                    <a:pt x="1553" y="758"/>
                  </a:lnTo>
                  <a:lnTo>
                    <a:pt x="1553" y="761"/>
                  </a:lnTo>
                  <a:lnTo>
                    <a:pt x="1556" y="762"/>
                  </a:lnTo>
                  <a:lnTo>
                    <a:pt x="1556" y="766"/>
                  </a:lnTo>
                  <a:lnTo>
                    <a:pt x="1564" y="771"/>
                  </a:lnTo>
                  <a:lnTo>
                    <a:pt x="1568" y="766"/>
                  </a:lnTo>
                  <a:lnTo>
                    <a:pt x="1571" y="766"/>
                  </a:lnTo>
                  <a:lnTo>
                    <a:pt x="1573" y="773"/>
                  </a:lnTo>
                  <a:lnTo>
                    <a:pt x="1577" y="771"/>
                  </a:lnTo>
                  <a:lnTo>
                    <a:pt x="1577" y="778"/>
                  </a:lnTo>
                  <a:lnTo>
                    <a:pt x="1585" y="782"/>
                  </a:lnTo>
                  <a:lnTo>
                    <a:pt x="1588" y="788"/>
                  </a:lnTo>
                  <a:lnTo>
                    <a:pt x="1590" y="786"/>
                  </a:lnTo>
                  <a:lnTo>
                    <a:pt x="1592" y="786"/>
                  </a:lnTo>
                  <a:lnTo>
                    <a:pt x="1597" y="793"/>
                  </a:lnTo>
                  <a:lnTo>
                    <a:pt x="1601" y="793"/>
                  </a:lnTo>
                  <a:lnTo>
                    <a:pt x="1602" y="793"/>
                  </a:lnTo>
                  <a:lnTo>
                    <a:pt x="1605" y="797"/>
                  </a:lnTo>
                  <a:lnTo>
                    <a:pt x="1602" y="803"/>
                  </a:lnTo>
                  <a:lnTo>
                    <a:pt x="1605" y="812"/>
                  </a:lnTo>
                  <a:lnTo>
                    <a:pt x="1598" y="816"/>
                  </a:lnTo>
                  <a:lnTo>
                    <a:pt x="1605" y="820"/>
                  </a:lnTo>
                  <a:lnTo>
                    <a:pt x="1607" y="820"/>
                  </a:lnTo>
                  <a:lnTo>
                    <a:pt x="1609" y="824"/>
                  </a:lnTo>
                  <a:lnTo>
                    <a:pt x="1605" y="827"/>
                  </a:lnTo>
                  <a:lnTo>
                    <a:pt x="1605" y="829"/>
                  </a:lnTo>
                  <a:lnTo>
                    <a:pt x="1605" y="833"/>
                  </a:lnTo>
                  <a:lnTo>
                    <a:pt x="1605" y="836"/>
                  </a:lnTo>
                  <a:lnTo>
                    <a:pt x="1609" y="837"/>
                  </a:lnTo>
                  <a:lnTo>
                    <a:pt x="1609" y="841"/>
                  </a:lnTo>
                  <a:lnTo>
                    <a:pt x="1607" y="848"/>
                  </a:lnTo>
                  <a:lnTo>
                    <a:pt x="1602" y="851"/>
                  </a:lnTo>
                  <a:lnTo>
                    <a:pt x="1601" y="857"/>
                  </a:lnTo>
                  <a:lnTo>
                    <a:pt x="1602" y="860"/>
                  </a:lnTo>
                  <a:lnTo>
                    <a:pt x="1607" y="865"/>
                  </a:lnTo>
                  <a:lnTo>
                    <a:pt x="1609" y="870"/>
                  </a:lnTo>
                  <a:lnTo>
                    <a:pt x="1607" y="872"/>
                  </a:lnTo>
                  <a:lnTo>
                    <a:pt x="1601" y="872"/>
                  </a:lnTo>
                  <a:lnTo>
                    <a:pt x="1598" y="874"/>
                  </a:lnTo>
                  <a:lnTo>
                    <a:pt x="1598" y="877"/>
                  </a:lnTo>
                  <a:lnTo>
                    <a:pt x="1601" y="881"/>
                  </a:lnTo>
                  <a:lnTo>
                    <a:pt x="1602" y="882"/>
                  </a:lnTo>
                  <a:lnTo>
                    <a:pt x="1605" y="885"/>
                  </a:lnTo>
                  <a:lnTo>
                    <a:pt x="1607" y="889"/>
                  </a:lnTo>
                  <a:lnTo>
                    <a:pt x="1607" y="891"/>
                  </a:lnTo>
                  <a:lnTo>
                    <a:pt x="1602" y="895"/>
                  </a:lnTo>
                  <a:lnTo>
                    <a:pt x="1602" y="898"/>
                  </a:lnTo>
                  <a:lnTo>
                    <a:pt x="1602" y="899"/>
                  </a:lnTo>
                  <a:lnTo>
                    <a:pt x="1602" y="902"/>
                  </a:lnTo>
                  <a:lnTo>
                    <a:pt x="1602" y="906"/>
                  </a:lnTo>
                  <a:lnTo>
                    <a:pt x="1601" y="909"/>
                  </a:lnTo>
                  <a:lnTo>
                    <a:pt x="1602" y="913"/>
                  </a:lnTo>
                  <a:lnTo>
                    <a:pt x="1602" y="918"/>
                  </a:lnTo>
                  <a:lnTo>
                    <a:pt x="1609" y="922"/>
                  </a:lnTo>
                  <a:lnTo>
                    <a:pt x="1609" y="930"/>
                  </a:lnTo>
                  <a:lnTo>
                    <a:pt x="1611" y="935"/>
                  </a:lnTo>
                  <a:lnTo>
                    <a:pt x="1614" y="939"/>
                  </a:lnTo>
                  <a:lnTo>
                    <a:pt x="1611" y="947"/>
                  </a:lnTo>
                  <a:lnTo>
                    <a:pt x="1609" y="952"/>
                  </a:lnTo>
                  <a:lnTo>
                    <a:pt x="1602" y="953"/>
                  </a:lnTo>
                  <a:lnTo>
                    <a:pt x="1601" y="956"/>
                  </a:lnTo>
                  <a:lnTo>
                    <a:pt x="1602" y="960"/>
                  </a:lnTo>
                  <a:lnTo>
                    <a:pt x="1605" y="969"/>
                  </a:lnTo>
                  <a:lnTo>
                    <a:pt x="1609" y="976"/>
                  </a:lnTo>
                  <a:lnTo>
                    <a:pt x="1607" y="980"/>
                  </a:lnTo>
                  <a:lnTo>
                    <a:pt x="1609" y="988"/>
                  </a:lnTo>
                  <a:lnTo>
                    <a:pt x="1611" y="997"/>
                  </a:lnTo>
                  <a:lnTo>
                    <a:pt x="1609" y="1007"/>
                  </a:lnTo>
                  <a:lnTo>
                    <a:pt x="1611" y="1014"/>
                  </a:lnTo>
                  <a:lnTo>
                    <a:pt x="1616" y="1025"/>
                  </a:lnTo>
                  <a:lnTo>
                    <a:pt x="1614" y="1031"/>
                  </a:lnTo>
                  <a:lnTo>
                    <a:pt x="1621" y="1038"/>
                  </a:lnTo>
                  <a:lnTo>
                    <a:pt x="1621" y="1055"/>
                  </a:lnTo>
                  <a:lnTo>
                    <a:pt x="1618" y="1060"/>
                  </a:lnTo>
                  <a:lnTo>
                    <a:pt x="1616" y="1063"/>
                  </a:lnTo>
                  <a:lnTo>
                    <a:pt x="1616" y="1065"/>
                  </a:lnTo>
                  <a:lnTo>
                    <a:pt x="1611" y="1069"/>
                  </a:lnTo>
                  <a:lnTo>
                    <a:pt x="1611" y="1076"/>
                  </a:lnTo>
                  <a:lnTo>
                    <a:pt x="1611" y="1079"/>
                  </a:lnTo>
                  <a:lnTo>
                    <a:pt x="1611" y="1080"/>
                  </a:lnTo>
                  <a:lnTo>
                    <a:pt x="1618" y="1079"/>
                  </a:lnTo>
                  <a:lnTo>
                    <a:pt x="1622" y="1083"/>
                  </a:lnTo>
                  <a:lnTo>
                    <a:pt x="1626" y="1097"/>
                  </a:lnTo>
                  <a:lnTo>
                    <a:pt x="1631" y="1106"/>
                  </a:lnTo>
                  <a:lnTo>
                    <a:pt x="1629" y="1113"/>
                  </a:lnTo>
                  <a:lnTo>
                    <a:pt x="1629" y="1117"/>
                  </a:lnTo>
                  <a:lnTo>
                    <a:pt x="1629" y="1118"/>
                  </a:lnTo>
                  <a:lnTo>
                    <a:pt x="1629" y="1121"/>
                  </a:lnTo>
                  <a:lnTo>
                    <a:pt x="1629" y="1130"/>
                  </a:lnTo>
                  <a:lnTo>
                    <a:pt x="1629" y="1137"/>
                  </a:lnTo>
                  <a:lnTo>
                    <a:pt x="1638" y="1147"/>
                  </a:lnTo>
                  <a:lnTo>
                    <a:pt x="1642" y="1158"/>
                  </a:lnTo>
                  <a:lnTo>
                    <a:pt x="1643" y="1159"/>
                  </a:lnTo>
                  <a:lnTo>
                    <a:pt x="1648" y="1162"/>
                  </a:lnTo>
                  <a:lnTo>
                    <a:pt x="1650" y="1164"/>
                  </a:lnTo>
                  <a:lnTo>
                    <a:pt x="1650" y="1168"/>
                  </a:lnTo>
                  <a:lnTo>
                    <a:pt x="1650" y="1172"/>
                  </a:lnTo>
                  <a:lnTo>
                    <a:pt x="1650" y="1175"/>
                  </a:lnTo>
                  <a:lnTo>
                    <a:pt x="1648" y="1185"/>
                  </a:lnTo>
                  <a:lnTo>
                    <a:pt x="1643" y="1188"/>
                  </a:lnTo>
                  <a:lnTo>
                    <a:pt x="1643" y="1192"/>
                  </a:lnTo>
                  <a:lnTo>
                    <a:pt x="1646" y="1203"/>
                  </a:lnTo>
                  <a:lnTo>
                    <a:pt x="1646" y="1213"/>
                  </a:lnTo>
                  <a:lnTo>
                    <a:pt x="1646" y="1217"/>
                  </a:lnTo>
                  <a:lnTo>
                    <a:pt x="1648" y="1226"/>
                  </a:lnTo>
                  <a:lnTo>
                    <a:pt x="1648" y="1230"/>
                  </a:lnTo>
                  <a:lnTo>
                    <a:pt x="1648" y="1234"/>
                  </a:lnTo>
                  <a:lnTo>
                    <a:pt x="1660" y="1249"/>
                  </a:lnTo>
                  <a:lnTo>
                    <a:pt x="1665" y="1258"/>
                  </a:lnTo>
                  <a:lnTo>
                    <a:pt x="1665" y="1261"/>
                  </a:lnTo>
                  <a:lnTo>
                    <a:pt x="1670" y="1266"/>
                  </a:lnTo>
                  <a:lnTo>
                    <a:pt x="1670" y="1267"/>
                  </a:lnTo>
                  <a:lnTo>
                    <a:pt x="1665" y="1275"/>
                  </a:lnTo>
                  <a:lnTo>
                    <a:pt x="1667" y="1278"/>
                  </a:lnTo>
                  <a:lnTo>
                    <a:pt x="1674" y="1284"/>
                  </a:lnTo>
                  <a:lnTo>
                    <a:pt x="1691" y="1284"/>
                  </a:lnTo>
                  <a:lnTo>
                    <a:pt x="1697" y="1291"/>
                  </a:lnTo>
                  <a:lnTo>
                    <a:pt x="1704" y="1295"/>
                  </a:lnTo>
                  <a:lnTo>
                    <a:pt x="1706" y="1297"/>
                  </a:lnTo>
                  <a:lnTo>
                    <a:pt x="1718" y="1299"/>
                  </a:lnTo>
                  <a:lnTo>
                    <a:pt x="1734" y="1302"/>
                  </a:lnTo>
                  <a:lnTo>
                    <a:pt x="1742" y="1302"/>
                  </a:lnTo>
                  <a:lnTo>
                    <a:pt x="1747" y="1304"/>
                  </a:lnTo>
                  <a:lnTo>
                    <a:pt x="1749" y="1307"/>
                  </a:lnTo>
                  <a:lnTo>
                    <a:pt x="1754" y="1311"/>
                  </a:lnTo>
                  <a:lnTo>
                    <a:pt x="1754" y="1312"/>
                  </a:lnTo>
                  <a:lnTo>
                    <a:pt x="1755" y="1319"/>
                  </a:lnTo>
                  <a:lnTo>
                    <a:pt x="1758" y="1321"/>
                  </a:lnTo>
                  <a:lnTo>
                    <a:pt x="1759" y="1328"/>
                  </a:lnTo>
                  <a:lnTo>
                    <a:pt x="1762" y="1329"/>
                  </a:lnTo>
                  <a:lnTo>
                    <a:pt x="1766" y="1329"/>
                  </a:lnTo>
                  <a:lnTo>
                    <a:pt x="1771" y="1325"/>
                  </a:lnTo>
                  <a:lnTo>
                    <a:pt x="1775" y="1324"/>
                  </a:lnTo>
                  <a:lnTo>
                    <a:pt x="1781" y="1325"/>
                  </a:lnTo>
                  <a:lnTo>
                    <a:pt x="1781" y="1328"/>
                  </a:lnTo>
                  <a:lnTo>
                    <a:pt x="1776" y="1332"/>
                  </a:lnTo>
                  <a:lnTo>
                    <a:pt x="1775" y="1333"/>
                  </a:lnTo>
                  <a:lnTo>
                    <a:pt x="1771" y="1338"/>
                  </a:lnTo>
                  <a:lnTo>
                    <a:pt x="1768" y="1342"/>
                  </a:lnTo>
                  <a:lnTo>
                    <a:pt x="1766" y="1342"/>
                  </a:lnTo>
                  <a:lnTo>
                    <a:pt x="1762" y="1345"/>
                  </a:lnTo>
                  <a:lnTo>
                    <a:pt x="1762" y="1353"/>
                  </a:lnTo>
                  <a:lnTo>
                    <a:pt x="1759" y="1357"/>
                  </a:lnTo>
                  <a:lnTo>
                    <a:pt x="1764" y="1369"/>
                  </a:lnTo>
                  <a:lnTo>
                    <a:pt x="1762" y="1373"/>
                  </a:lnTo>
                  <a:lnTo>
                    <a:pt x="1762" y="1387"/>
                  </a:lnTo>
                  <a:lnTo>
                    <a:pt x="1768" y="1390"/>
                  </a:lnTo>
                  <a:lnTo>
                    <a:pt x="1768" y="1391"/>
                  </a:lnTo>
                  <a:lnTo>
                    <a:pt x="1762" y="1394"/>
                  </a:lnTo>
                  <a:lnTo>
                    <a:pt x="1762" y="1396"/>
                  </a:lnTo>
                  <a:lnTo>
                    <a:pt x="1759" y="1394"/>
                  </a:lnTo>
                  <a:lnTo>
                    <a:pt x="1759" y="1398"/>
                  </a:lnTo>
                  <a:lnTo>
                    <a:pt x="1762" y="1398"/>
                  </a:lnTo>
                  <a:lnTo>
                    <a:pt x="1762" y="1400"/>
                  </a:lnTo>
                  <a:lnTo>
                    <a:pt x="1758" y="1404"/>
                  </a:lnTo>
                  <a:lnTo>
                    <a:pt x="1758" y="1407"/>
                  </a:lnTo>
                  <a:lnTo>
                    <a:pt x="1754" y="1415"/>
                  </a:lnTo>
                  <a:lnTo>
                    <a:pt x="1749" y="1418"/>
                  </a:lnTo>
                  <a:lnTo>
                    <a:pt x="1749" y="1420"/>
                  </a:lnTo>
                  <a:lnTo>
                    <a:pt x="1742" y="1428"/>
                  </a:lnTo>
                  <a:lnTo>
                    <a:pt x="1745" y="1432"/>
                  </a:lnTo>
                  <a:lnTo>
                    <a:pt x="1741" y="1445"/>
                  </a:lnTo>
                  <a:lnTo>
                    <a:pt x="1741" y="1449"/>
                  </a:lnTo>
                  <a:lnTo>
                    <a:pt x="1738" y="1452"/>
                  </a:lnTo>
                  <a:lnTo>
                    <a:pt x="1737" y="1462"/>
                  </a:lnTo>
                  <a:lnTo>
                    <a:pt x="1734" y="1481"/>
                  </a:lnTo>
                  <a:lnTo>
                    <a:pt x="1737" y="1489"/>
                  </a:lnTo>
                  <a:lnTo>
                    <a:pt x="1734" y="1493"/>
                  </a:lnTo>
                  <a:lnTo>
                    <a:pt x="1725" y="1497"/>
                  </a:lnTo>
                  <a:lnTo>
                    <a:pt x="1728" y="1502"/>
                  </a:lnTo>
                  <a:lnTo>
                    <a:pt x="1723" y="1519"/>
                  </a:lnTo>
                  <a:lnTo>
                    <a:pt x="1691" y="1531"/>
                  </a:lnTo>
                  <a:lnTo>
                    <a:pt x="1689" y="1536"/>
                  </a:lnTo>
                  <a:lnTo>
                    <a:pt x="1684" y="1538"/>
                  </a:lnTo>
                  <a:lnTo>
                    <a:pt x="1674" y="1540"/>
                  </a:lnTo>
                  <a:lnTo>
                    <a:pt x="1672" y="1544"/>
                  </a:lnTo>
                  <a:lnTo>
                    <a:pt x="1672" y="1548"/>
                  </a:lnTo>
                  <a:lnTo>
                    <a:pt x="1679" y="1565"/>
                  </a:lnTo>
                  <a:lnTo>
                    <a:pt x="1680" y="1568"/>
                  </a:lnTo>
                  <a:lnTo>
                    <a:pt x="1691" y="1581"/>
                  </a:lnTo>
                  <a:lnTo>
                    <a:pt x="1691" y="1584"/>
                  </a:lnTo>
                  <a:lnTo>
                    <a:pt x="1693" y="1585"/>
                  </a:lnTo>
                  <a:lnTo>
                    <a:pt x="1693" y="1588"/>
                  </a:lnTo>
                  <a:lnTo>
                    <a:pt x="1693" y="1592"/>
                  </a:lnTo>
                  <a:lnTo>
                    <a:pt x="1693" y="1598"/>
                  </a:lnTo>
                  <a:lnTo>
                    <a:pt x="1693" y="1601"/>
                  </a:lnTo>
                  <a:lnTo>
                    <a:pt x="1687" y="1613"/>
                  </a:lnTo>
                  <a:lnTo>
                    <a:pt x="1683" y="1626"/>
                  </a:lnTo>
                  <a:lnTo>
                    <a:pt x="1684" y="1639"/>
                  </a:lnTo>
                  <a:lnTo>
                    <a:pt x="1691" y="1646"/>
                  </a:lnTo>
                  <a:lnTo>
                    <a:pt x="1700" y="1647"/>
                  </a:lnTo>
                  <a:lnTo>
                    <a:pt x="1717" y="1654"/>
                  </a:lnTo>
                  <a:lnTo>
                    <a:pt x="1718" y="1654"/>
                  </a:lnTo>
                  <a:lnTo>
                    <a:pt x="1721" y="1656"/>
                  </a:lnTo>
                  <a:lnTo>
                    <a:pt x="1725" y="1660"/>
                  </a:lnTo>
                  <a:lnTo>
                    <a:pt x="1725" y="1663"/>
                  </a:lnTo>
                  <a:lnTo>
                    <a:pt x="1728" y="1669"/>
                  </a:lnTo>
                  <a:lnTo>
                    <a:pt x="1728" y="1673"/>
                  </a:lnTo>
                  <a:lnTo>
                    <a:pt x="1725" y="1700"/>
                  </a:lnTo>
                  <a:lnTo>
                    <a:pt x="1725" y="1701"/>
                  </a:lnTo>
                  <a:lnTo>
                    <a:pt x="1725" y="1705"/>
                  </a:lnTo>
                  <a:lnTo>
                    <a:pt x="1714" y="1725"/>
                  </a:lnTo>
                  <a:lnTo>
                    <a:pt x="1713" y="1731"/>
                  </a:lnTo>
                  <a:lnTo>
                    <a:pt x="1708" y="1742"/>
                  </a:lnTo>
                  <a:lnTo>
                    <a:pt x="1706" y="1751"/>
                  </a:lnTo>
                  <a:lnTo>
                    <a:pt x="1708" y="1755"/>
                  </a:lnTo>
                  <a:lnTo>
                    <a:pt x="1710" y="1758"/>
                  </a:lnTo>
                  <a:lnTo>
                    <a:pt x="1710" y="1762"/>
                  </a:lnTo>
                  <a:lnTo>
                    <a:pt x="1708" y="1763"/>
                  </a:lnTo>
                  <a:lnTo>
                    <a:pt x="1708" y="1766"/>
                  </a:lnTo>
                  <a:lnTo>
                    <a:pt x="1697" y="1762"/>
                  </a:lnTo>
                  <a:lnTo>
                    <a:pt x="1696" y="1763"/>
                  </a:lnTo>
                  <a:lnTo>
                    <a:pt x="1696" y="1766"/>
                  </a:lnTo>
                  <a:lnTo>
                    <a:pt x="1693" y="1768"/>
                  </a:lnTo>
                  <a:lnTo>
                    <a:pt x="1689" y="1768"/>
                  </a:lnTo>
                  <a:lnTo>
                    <a:pt x="1687" y="1770"/>
                  </a:lnTo>
                  <a:lnTo>
                    <a:pt x="1687" y="1775"/>
                  </a:lnTo>
                  <a:lnTo>
                    <a:pt x="1684" y="1776"/>
                  </a:lnTo>
                  <a:lnTo>
                    <a:pt x="1680" y="1776"/>
                  </a:lnTo>
                  <a:lnTo>
                    <a:pt x="1679" y="1780"/>
                  </a:lnTo>
                  <a:lnTo>
                    <a:pt x="1676" y="1783"/>
                  </a:lnTo>
                  <a:lnTo>
                    <a:pt x="1674" y="1787"/>
                  </a:lnTo>
                  <a:lnTo>
                    <a:pt x="1674" y="1789"/>
                  </a:lnTo>
                  <a:lnTo>
                    <a:pt x="1667" y="1789"/>
                  </a:lnTo>
                  <a:lnTo>
                    <a:pt x="1665" y="1792"/>
                  </a:lnTo>
                  <a:lnTo>
                    <a:pt x="1663" y="1793"/>
                  </a:lnTo>
                  <a:lnTo>
                    <a:pt x="1656" y="1796"/>
                  </a:lnTo>
                  <a:lnTo>
                    <a:pt x="1655" y="1797"/>
                  </a:lnTo>
                  <a:lnTo>
                    <a:pt x="1650" y="1800"/>
                  </a:lnTo>
                  <a:lnTo>
                    <a:pt x="1652" y="1809"/>
                  </a:lnTo>
                  <a:lnTo>
                    <a:pt x="1650" y="1811"/>
                  </a:lnTo>
                  <a:lnTo>
                    <a:pt x="1650" y="1813"/>
                  </a:lnTo>
                  <a:lnTo>
                    <a:pt x="1650" y="1816"/>
                  </a:lnTo>
                  <a:lnTo>
                    <a:pt x="1648" y="1816"/>
                  </a:lnTo>
                  <a:lnTo>
                    <a:pt x="1648" y="1820"/>
                  </a:lnTo>
                  <a:lnTo>
                    <a:pt x="1639" y="1821"/>
                  </a:lnTo>
                  <a:lnTo>
                    <a:pt x="1639" y="1824"/>
                  </a:lnTo>
                  <a:lnTo>
                    <a:pt x="1638" y="1826"/>
                  </a:lnTo>
                  <a:lnTo>
                    <a:pt x="1639" y="1834"/>
                  </a:lnTo>
                  <a:lnTo>
                    <a:pt x="1633" y="1841"/>
                  </a:lnTo>
                  <a:lnTo>
                    <a:pt x="1626" y="1841"/>
                  </a:lnTo>
                  <a:lnTo>
                    <a:pt x="1626" y="1838"/>
                  </a:lnTo>
                  <a:lnTo>
                    <a:pt x="1625" y="1834"/>
                  </a:lnTo>
                  <a:lnTo>
                    <a:pt x="1622" y="1833"/>
                  </a:lnTo>
                  <a:lnTo>
                    <a:pt x="1616" y="1833"/>
                  </a:lnTo>
                  <a:lnTo>
                    <a:pt x="1614" y="1837"/>
                  </a:lnTo>
                  <a:lnTo>
                    <a:pt x="1616" y="1837"/>
                  </a:lnTo>
                  <a:lnTo>
                    <a:pt x="1616" y="1843"/>
                  </a:lnTo>
                  <a:lnTo>
                    <a:pt x="1614" y="1843"/>
                  </a:lnTo>
                  <a:lnTo>
                    <a:pt x="1611" y="1845"/>
                  </a:lnTo>
                  <a:lnTo>
                    <a:pt x="1611" y="1850"/>
                  </a:lnTo>
                  <a:lnTo>
                    <a:pt x="1611" y="1854"/>
                  </a:lnTo>
                  <a:lnTo>
                    <a:pt x="1609" y="1858"/>
                  </a:lnTo>
                  <a:lnTo>
                    <a:pt x="1605" y="1862"/>
                  </a:lnTo>
                  <a:lnTo>
                    <a:pt x="1601" y="1858"/>
                  </a:lnTo>
                  <a:lnTo>
                    <a:pt x="1594" y="1854"/>
                  </a:lnTo>
                  <a:lnTo>
                    <a:pt x="1592" y="1851"/>
                  </a:lnTo>
                  <a:lnTo>
                    <a:pt x="1592" y="1850"/>
                  </a:lnTo>
                  <a:lnTo>
                    <a:pt x="1588" y="1845"/>
                  </a:lnTo>
                  <a:lnTo>
                    <a:pt x="1584" y="1847"/>
                  </a:lnTo>
                  <a:lnTo>
                    <a:pt x="1581" y="1847"/>
                  </a:lnTo>
                  <a:lnTo>
                    <a:pt x="1580" y="1854"/>
                  </a:lnTo>
                  <a:lnTo>
                    <a:pt x="1568" y="1855"/>
                  </a:lnTo>
                  <a:lnTo>
                    <a:pt x="1567" y="1862"/>
                  </a:lnTo>
                  <a:lnTo>
                    <a:pt x="1564" y="1874"/>
                  </a:lnTo>
                  <a:lnTo>
                    <a:pt x="1556" y="1871"/>
                  </a:lnTo>
                  <a:lnTo>
                    <a:pt x="1556" y="1878"/>
                  </a:lnTo>
                  <a:lnTo>
                    <a:pt x="1553" y="1884"/>
                  </a:lnTo>
                  <a:lnTo>
                    <a:pt x="1551" y="1886"/>
                  </a:lnTo>
                  <a:lnTo>
                    <a:pt x="1549" y="1886"/>
                  </a:lnTo>
                  <a:lnTo>
                    <a:pt x="1547" y="1891"/>
                  </a:lnTo>
                  <a:lnTo>
                    <a:pt x="1543" y="1892"/>
                  </a:lnTo>
                  <a:lnTo>
                    <a:pt x="1540" y="1892"/>
                  </a:lnTo>
                  <a:lnTo>
                    <a:pt x="1539" y="1891"/>
                  </a:lnTo>
                  <a:lnTo>
                    <a:pt x="1534" y="1891"/>
                  </a:lnTo>
                  <a:lnTo>
                    <a:pt x="1534" y="1895"/>
                  </a:lnTo>
                  <a:lnTo>
                    <a:pt x="1530" y="1903"/>
                  </a:lnTo>
                  <a:lnTo>
                    <a:pt x="1527" y="1905"/>
                  </a:lnTo>
                  <a:lnTo>
                    <a:pt x="1526" y="1908"/>
                  </a:lnTo>
                  <a:lnTo>
                    <a:pt x="1523" y="1909"/>
                  </a:lnTo>
                  <a:lnTo>
                    <a:pt x="1519" y="1909"/>
                  </a:lnTo>
                  <a:lnTo>
                    <a:pt x="1517" y="1912"/>
                  </a:lnTo>
                  <a:lnTo>
                    <a:pt x="1515" y="1912"/>
                  </a:lnTo>
                  <a:lnTo>
                    <a:pt x="1515" y="1916"/>
                  </a:lnTo>
                  <a:lnTo>
                    <a:pt x="1517" y="1923"/>
                  </a:lnTo>
                  <a:lnTo>
                    <a:pt x="1513" y="1927"/>
                  </a:lnTo>
                  <a:lnTo>
                    <a:pt x="1509" y="1927"/>
                  </a:lnTo>
                  <a:lnTo>
                    <a:pt x="1506" y="1929"/>
                  </a:lnTo>
                  <a:lnTo>
                    <a:pt x="1502" y="1932"/>
                  </a:lnTo>
                  <a:lnTo>
                    <a:pt x="1491" y="1932"/>
                  </a:lnTo>
                  <a:lnTo>
                    <a:pt x="1485" y="1940"/>
                  </a:lnTo>
                  <a:lnTo>
                    <a:pt x="1482" y="1942"/>
                  </a:lnTo>
                  <a:lnTo>
                    <a:pt x="1474" y="1946"/>
                  </a:lnTo>
                  <a:lnTo>
                    <a:pt x="1468" y="1946"/>
                  </a:lnTo>
                  <a:lnTo>
                    <a:pt x="1465" y="1946"/>
                  </a:lnTo>
                  <a:lnTo>
                    <a:pt x="1461" y="1946"/>
                  </a:lnTo>
                  <a:lnTo>
                    <a:pt x="1461" y="1949"/>
                  </a:lnTo>
                  <a:lnTo>
                    <a:pt x="1457" y="1953"/>
                  </a:lnTo>
                  <a:lnTo>
                    <a:pt x="1455" y="1959"/>
                  </a:lnTo>
                  <a:lnTo>
                    <a:pt x="1451" y="1967"/>
                  </a:lnTo>
                  <a:lnTo>
                    <a:pt x="1447" y="1978"/>
                  </a:lnTo>
                  <a:lnTo>
                    <a:pt x="1444" y="1975"/>
                  </a:lnTo>
                  <a:lnTo>
                    <a:pt x="1435" y="1987"/>
                  </a:lnTo>
                  <a:lnTo>
                    <a:pt x="1431" y="1991"/>
                  </a:lnTo>
                  <a:lnTo>
                    <a:pt x="1427" y="1991"/>
                  </a:lnTo>
                  <a:lnTo>
                    <a:pt x="1424" y="1998"/>
                  </a:lnTo>
                  <a:lnTo>
                    <a:pt x="1423" y="1998"/>
                  </a:lnTo>
                  <a:lnTo>
                    <a:pt x="1423" y="2000"/>
                  </a:lnTo>
                  <a:lnTo>
                    <a:pt x="1420" y="2002"/>
                  </a:lnTo>
                  <a:lnTo>
                    <a:pt x="1420" y="2007"/>
                  </a:lnTo>
                  <a:lnTo>
                    <a:pt x="1418" y="2011"/>
                  </a:lnTo>
                  <a:lnTo>
                    <a:pt x="1416" y="2011"/>
                  </a:lnTo>
                  <a:lnTo>
                    <a:pt x="1414" y="2019"/>
                  </a:lnTo>
                  <a:lnTo>
                    <a:pt x="1410" y="2021"/>
                  </a:lnTo>
                  <a:lnTo>
                    <a:pt x="1410" y="2029"/>
                  </a:lnTo>
                  <a:lnTo>
                    <a:pt x="1403" y="2032"/>
                  </a:lnTo>
                  <a:lnTo>
                    <a:pt x="1401" y="2028"/>
                  </a:lnTo>
                  <a:lnTo>
                    <a:pt x="1397" y="2028"/>
                  </a:lnTo>
                  <a:lnTo>
                    <a:pt x="1394" y="2028"/>
                  </a:lnTo>
                  <a:lnTo>
                    <a:pt x="1393" y="2028"/>
                  </a:lnTo>
                  <a:lnTo>
                    <a:pt x="1390" y="2028"/>
                  </a:lnTo>
                  <a:lnTo>
                    <a:pt x="1389" y="2032"/>
                  </a:lnTo>
                  <a:lnTo>
                    <a:pt x="1383" y="2032"/>
                  </a:lnTo>
                  <a:lnTo>
                    <a:pt x="1383" y="2036"/>
                  </a:lnTo>
                  <a:lnTo>
                    <a:pt x="1382" y="2036"/>
                  </a:lnTo>
                  <a:lnTo>
                    <a:pt x="1369" y="2039"/>
                  </a:lnTo>
                  <a:lnTo>
                    <a:pt x="1369" y="2043"/>
                  </a:lnTo>
                  <a:lnTo>
                    <a:pt x="1366" y="2048"/>
                  </a:lnTo>
                  <a:lnTo>
                    <a:pt x="1352" y="2048"/>
                  </a:lnTo>
                  <a:lnTo>
                    <a:pt x="1352" y="2049"/>
                  </a:lnTo>
                  <a:lnTo>
                    <a:pt x="1349" y="2058"/>
                  </a:lnTo>
                  <a:lnTo>
                    <a:pt x="1349" y="2065"/>
                  </a:lnTo>
                  <a:lnTo>
                    <a:pt x="1349" y="2073"/>
                  </a:lnTo>
                  <a:lnTo>
                    <a:pt x="1341" y="2079"/>
                  </a:lnTo>
                  <a:lnTo>
                    <a:pt x="1336" y="2083"/>
                  </a:lnTo>
                  <a:lnTo>
                    <a:pt x="1335" y="2083"/>
                  </a:lnTo>
                  <a:lnTo>
                    <a:pt x="1328" y="2090"/>
                  </a:lnTo>
                  <a:lnTo>
                    <a:pt x="1328" y="2097"/>
                  </a:lnTo>
                  <a:lnTo>
                    <a:pt x="1321" y="2103"/>
                  </a:lnTo>
                  <a:lnTo>
                    <a:pt x="1317" y="2123"/>
                  </a:lnTo>
                  <a:lnTo>
                    <a:pt x="1312" y="2123"/>
                  </a:lnTo>
                  <a:lnTo>
                    <a:pt x="1308" y="2120"/>
                  </a:lnTo>
                  <a:lnTo>
                    <a:pt x="1307" y="2120"/>
                  </a:lnTo>
                  <a:lnTo>
                    <a:pt x="1302" y="2124"/>
                  </a:lnTo>
                  <a:lnTo>
                    <a:pt x="1295" y="2127"/>
                  </a:lnTo>
                  <a:lnTo>
                    <a:pt x="1294" y="2131"/>
                  </a:lnTo>
                  <a:lnTo>
                    <a:pt x="1291" y="2132"/>
                  </a:lnTo>
                  <a:lnTo>
                    <a:pt x="1290" y="2132"/>
                  </a:lnTo>
                  <a:lnTo>
                    <a:pt x="1285" y="2128"/>
                  </a:lnTo>
                  <a:lnTo>
                    <a:pt x="1281" y="2128"/>
                  </a:lnTo>
                  <a:lnTo>
                    <a:pt x="1278" y="2128"/>
                  </a:lnTo>
                  <a:lnTo>
                    <a:pt x="1274" y="2123"/>
                  </a:lnTo>
                  <a:lnTo>
                    <a:pt x="1266" y="2128"/>
                  </a:lnTo>
                  <a:lnTo>
                    <a:pt x="1257" y="2124"/>
                  </a:lnTo>
                  <a:lnTo>
                    <a:pt x="1253" y="2127"/>
                  </a:lnTo>
                  <a:lnTo>
                    <a:pt x="1249" y="2127"/>
                  </a:lnTo>
                  <a:lnTo>
                    <a:pt x="1244" y="2127"/>
                  </a:lnTo>
                  <a:lnTo>
                    <a:pt x="1233" y="2132"/>
                  </a:lnTo>
                  <a:lnTo>
                    <a:pt x="1227" y="2135"/>
                  </a:lnTo>
                  <a:lnTo>
                    <a:pt x="1220" y="2135"/>
                  </a:lnTo>
                  <a:lnTo>
                    <a:pt x="1208" y="2135"/>
                  </a:lnTo>
                  <a:lnTo>
                    <a:pt x="1203" y="2137"/>
                  </a:lnTo>
                  <a:lnTo>
                    <a:pt x="1199" y="2137"/>
                  </a:lnTo>
                  <a:lnTo>
                    <a:pt x="1195" y="2135"/>
                  </a:lnTo>
                  <a:lnTo>
                    <a:pt x="1192" y="2135"/>
                  </a:lnTo>
                  <a:lnTo>
                    <a:pt x="1188" y="2137"/>
                  </a:lnTo>
                  <a:lnTo>
                    <a:pt x="1182" y="2141"/>
                  </a:lnTo>
                  <a:lnTo>
                    <a:pt x="1179" y="2144"/>
                  </a:lnTo>
                  <a:lnTo>
                    <a:pt x="1174" y="2144"/>
                  </a:lnTo>
                  <a:lnTo>
                    <a:pt x="1167" y="2145"/>
                  </a:lnTo>
                  <a:lnTo>
                    <a:pt x="1165" y="2145"/>
                  </a:lnTo>
                  <a:lnTo>
                    <a:pt x="1162" y="2151"/>
                  </a:lnTo>
                  <a:lnTo>
                    <a:pt x="1151" y="2157"/>
                  </a:lnTo>
                  <a:lnTo>
                    <a:pt x="1151" y="2165"/>
                  </a:lnTo>
                  <a:lnTo>
                    <a:pt x="1150" y="2165"/>
                  </a:lnTo>
                  <a:lnTo>
                    <a:pt x="1147" y="2168"/>
                  </a:lnTo>
                  <a:lnTo>
                    <a:pt x="1138" y="2172"/>
                  </a:lnTo>
                  <a:lnTo>
                    <a:pt x="1133" y="2176"/>
                  </a:lnTo>
                  <a:lnTo>
                    <a:pt x="1130" y="2178"/>
                  </a:lnTo>
                  <a:lnTo>
                    <a:pt x="1130" y="2186"/>
                  </a:lnTo>
                  <a:lnTo>
                    <a:pt x="1128" y="2189"/>
                  </a:lnTo>
                  <a:lnTo>
                    <a:pt x="1124" y="2190"/>
                  </a:lnTo>
                  <a:lnTo>
                    <a:pt x="1121" y="2193"/>
                  </a:lnTo>
                  <a:lnTo>
                    <a:pt x="1116" y="2190"/>
                  </a:lnTo>
                  <a:lnTo>
                    <a:pt x="1112" y="2193"/>
                  </a:lnTo>
                  <a:lnTo>
                    <a:pt x="1109" y="2195"/>
                  </a:lnTo>
                  <a:lnTo>
                    <a:pt x="1112" y="2199"/>
                  </a:lnTo>
                  <a:lnTo>
                    <a:pt x="1109" y="2203"/>
                  </a:lnTo>
                  <a:lnTo>
                    <a:pt x="1100" y="2206"/>
                  </a:lnTo>
                  <a:lnTo>
                    <a:pt x="1092" y="2203"/>
                  </a:lnTo>
                  <a:lnTo>
                    <a:pt x="1085" y="2206"/>
                  </a:lnTo>
                  <a:lnTo>
                    <a:pt x="1079" y="2203"/>
                  </a:lnTo>
                  <a:lnTo>
                    <a:pt x="1076" y="2206"/>
                  </a:lnTo>
                  <a:lnTo>
                    <a:pt x="1075" y="2210"/>
                  </a:lnTo>
                  <a:lnTo>
                    <a:pt x="1068" y="2219"/>
                  </a:lnTo>
                  <a:lnTo>
                    <a:pt x="1066" y="2217"/>
                  </a:lnTo>
                  <a:lnTo>
                    <a:pt x="1062" y="2219"/>
                  </a:lnTo>
                  <a:lnTo>
                    <a:pt x="1058" y="2219"/>
                  </a:lnTo>
                  <a:lnTo>
                    <a:pt x="1051" y="2222"/>
                  </a:lnTo>
                  <a:lnTo>
                    <a:pt x="1046" y="2222"/>
                  </a:lnTo>
                  <a:lnTo>
                    <a:pt x="1046" y="2219"/>
                  </a:lnTo>
                  <a:lnTo>
                    <a:pt x="1039" y="2217"/>
                  </a:lnTo>
                  <a:lnTo>
                    <a:pt x="1038" y="2214"/>
                  </a:lnTo>
                  <a:lnTo>
                    <a:pt x="1038" y="2217"/>
                  </a:lnTo>
                  <a:lnTo>
                    <a:pt x="1038" y="2223"/>
                  </a:lnTo>
                  <a:lnTo>
                    <a:pt x="1034" y="2227"/>
                  </a:lnTo>
                  <a:lnTo>
                    <a:pt x="1029" y="2231"/>
                  </a:lnTo>
                  <a:lnTo>
                    <a:pt x="1025" y="2234"/>
                  </a:lnTo>
                  <a:lnTo>
                    <a:pt x="1025" y="2240"/>
                  </a:lnTo>
                  <a:lnTo>
                    <a:pt x="1022" y="2243"/>
                  </a:lnTo>
                  <a:lnTo>
                    <a:pt x="1010" y="2244"/>
                  </a:lnTo>
                  <a:lnTo>
                    <a:pt x="1005" y="2244"/>
                  </a:lnTo>
                  <a:lnTo>
                    <a:pt x="1005" y="2239"/>
                  </a:lnTo>
                  <a:lnTo>
                    <a:pt x="1001" y="2231"/>
                  </a:lnTo>
                  <a:lnTo>
                    <a:pt x="1001" y="2226"/>
                  </a:lnTo>
                  <a:lnTo>
                    <a:pt x="1000" y="2222"/>
                  </a:lnTo>
                  <a:lnTo>
                    <a:pt x="997" y="2222"/>
                  </a:lnTo>
                  <a:lnTo>
                    <a:pt x="993" y="2226"/>
                  </a:lnTo>
                  <a:lnTo>
                    <a:pt x="991" y="2226"/>
                  </a:lnTo>
                  <a:lnTo>
                    <a:pt x="988" y="2226"/>
                  </a:lnTo>
                  <a:lnTo>
                    <a:pt x="981" y="2217"/>
                  </a:lnTo>
                  <a:lnTo>
                    <a:pt x="977" y="2214"/>
                  </a:lnTo>
                  <a:lnTo>
                    <a:pt x="971" y="2214"/>
                  </a:lnTo>
                  <a:lnTo>
                    <a:pt x="964" y="2210"/>
                  </a:lnTo>
                  <a:lnTo>
                    <a:pt x="964" y="2209"/>
                  </a:lnTo>
                  <a:lnTo>
                    <a:pt x="963" y="2203"/>
                  </a:lnTo>
                  <a:lnTo>
                    <a:pt x="960" y="2195"/>
                  </a:lnTo>
                  <a:lnTo>
                    <a:pt x="960" y="2190"/>
                  </a:lnTo>
                  <a:lnTo>
                    <a:pt x="963" y="2185"/>
                  </a:lnTo>
                  <a:lnTo>
                    <a:pt x="960" y="2182"/>
                  </a:lnTo>
                  <a:lnTo>
                    <a:pt x="960" y="2181"/>
                  </a:lnTo>
                  <a:lnTo>
                    <a:pt x="956" y="2176"/>
                  </a:lnTo>
                  <a:lnTo>
                    <a:pt x="952" y="2173"/>
                  </a:lnTo>
                  <a:lnTo>
                    <a:pt x="946" y="2176"/>
                  </a:lnTo>
                  <a:lnTo>
                    <a:pt x="943" y="2176"/>
                  </a:lnTo>
                  <a:lnTo>
                    <a:pt x="930" y="2178"/>
                  </a:lnTo>
                  <a:lnTo>
                    <a:pt x="930" y="2172"/>
                  </a:lnTo>
                  <a:lnTo>
                    <a:pt x="928" y="2172"/>
                  </a:lnTo>
                  <a:lnTo>
                    <a:pt x="923" y="2172"/>
                  </a:lnTo>
                  <a:lnTo>
                    <a:pt x="922" y="2172"/>
                  </a:lnTo>
                  <a:lnTo>
                    <a:pt x="922" y="2169"/>
                  </a:lnTo>
                  <a:lnTo>
                    <a:pt x="918" y="2168"/>
                  </a:lnTo>
                  <a:lnTo>
                    <a:pt x="915" y="2168"/>
                  </a:lnTo>
                  <a:lnTo>
                    <a:pt x="915" y="2165"/>
                  </a:lnTo>
                  <a:lnTo>
                    <a:pt x="913" y="2165"/>
                  </a:lnTo>
                  <a:lnTo>
                    <a:pt x="911" y="2164"/>
                  </a:lnTo>
                  <a:lnTo>
                    <a:pt x="909" y="2165"/>
                  </a:lnTo>
                  <a:lnTo>
                    <a:pt x="906" y="2165"/>
                  </a:lnTo>
                  <a:lnTo>
                    <a:pt x="906" y="2169"/>
                  </a:lnTo>
                  <a:lnTo>
                    <a:pt x="902" y="2165"/>
                  </a:lnTo>
                  <a:lnTo>
                    <a:pt x="898" y="2165"/>
                  </a:lnTo>
                  <a:lnTo>
                    <a:pt x="894" y="2176"/>
                  </a:lnTo>
                  <a:lnTo>
                    <a:pt x="888" y="2181"/>
                  </a:lnTo>
                  <a:lnTo>
                    <a:pt x="885" y="2178"/>
                  </a:lnTo>
                  <a:lnTo>
                    <a:pt x="884" y="2173"/>
                  </a:lnTo>
                  <a:lnTo>
                    <a:pt x="880" y="2173"/>
                  </a:lnTo>
                  <a:lnTo>
                    <a:pt x="877" y="2173"/>
                  </a:lnTo>
                  <a:lnTo>
                    <a:pt x="872" y="2176"/>
                  </a:lnTo>
                  <a:lnTo>
                    <a:pt x="864" y="2176"/>
                  </a:lnTo>
                  <a:lnTo>
                    <a:pt x="861" y="2181"/>
                  </a:lnTo>
                  <a:lnTo>
                    <a:pt x="860" y="2181"/>
                  </a:lnTo>
                  <a:lnTo>
                    <a:pt x="857" y="2181"/>
                  </a:lnTo>
                  <a:lnTo>
                    <a:pt x="855" y="2172"/>
                  </a:lnTo>
                  <a:lnTo>
                    <a:pt x="853" y="2172"/>
                  </a:lnTo>
                  <a:lnTo>
                    <a:pt x="848" y="2169"/>
                  </a:lnTo>
                  <a:lnTo>
                    <a:pt x="844" y="2164"/>
                  </a:lnTo>
                  <a:lnTo>
                    <a:pt x="843" y="2164"/>
                  </a:lnTo>
                  <a:lnTo>
                    <a:pt x="836" y="2164"/>
                  </a:lnTo>
                  <a:lnTo>
                    <a:pt x="830" y="2157"/>
                  </a:lnTo>
                  <a:lnTo>
                    <a:pt x="823" y="2145"/>
                  </a:lnTo>
                  <a:lnTo>
                    <a:pt x="822" y="2141"/>
                  </a:lnTo>
                  <a:lnTo>
                    <a:pt x="812" y="2131"/>
                  </a:lnTo>
                  <a:lnTo>
                    <a:pt x="807" y="2128"/>
                  </a:lnTo>
                  <a:lnTo>
                    <a:pt x="806" y="2128"/>
                  </a:lnTo>
                  <a:lnTo>
                    <a:pt x="802" y="2127"/>
                  </a:lnTo>
                  <a:lnTo>
                    <a:pt x="795" y="2128"/>
                  </a:lnTo>
                  <a:lnTo>
                    <a:pt x="790" y="2131"/>
                  </a:lnTo>
                  <a:lnTo>
                    <a:pt x="782" y="2140"/>
                  </a:lnTo>
                  <a:lnTo>
                    <a:pt x="778" y="2144"/>
                  </a:lnTo>
                  <a:lnTo>
                    <a:pt x="776" y="2144"/>
                  </a:lnTo>
                  <a:lnTo>
                    <a:pt x="769" y="2145"/>
                  </a:lnTo>
                  <a:lnTo>
                    <a:pt x="768" y="2145"/>
                  </a:lnTo>
                  <a:lnTo>
                    <a:pt x="761" y="2152"/>
                  </a:lnTo>
                  <a:lnTo>
                    <a:pt x="754" y="2161"/>
                  </a:lnTo>
                  <a:lnTo>
                    <a:pt x="749" y="2164"/>
                  </a:lnTo>
                  <a:lnTo>
                    <a:pt x="737" y="2173"/>
                  </a:lnTo>
                  <a:lnTo>
                    <a:pt x="731" y="2178"/>
                  </a:lnTo>
                  <a:lnTo>
                    <a:pt x="711" y="2185"/>
                  </a:lnTo>
                  <a:lnTo>
                    <a:pt x="704" y="2186"/>
                  </a:lnTo>
                  <a:lnTo>
                    <a:pt x="700" y="2190"/>
                  </a:lnTo>
                  <a:lnTo>
                    <a:pt x="696" y="2199"/>
                  </a:lnTo>
                  <a:lnTo>
                    <a:pt x="690" y="2203"/>
                  </a:lnTo>
                  <a:lnTo>
                    <a:pt x="679" y="2222"/>
                  </a:lnTo>
                  <a:lnTo>
                    <a:pt x="679" y="2226"/>
                  </a:lnTo>
                  <a:lnTo>
                    <a:pt x="682" y="2234"/>
                  </a:lnTo>
                  <a:lnTo>
                    <a:pt x="682" y="2243"/>
                  </a:lnTo>
                  <a:lnTo>
                    <a:pt x="686" y="2244"/>
                  </a:lnTo>
                  <a:lnTo>
                    <a:pt x="683" y="2244"/>
                  </a:lnTo>
                  <a:lnTo>
                    <a:pt x="683" y="2247"/>
                  </a:lnTo>
                  <a:lnTo>
                    <a:pt x="682" y="2251"/>
                  </a:lnTo>
                  <a:lnTo>
                    <a:pt x="687" y="2253"/>
                  </a:lnTo>
                  <a:lnTo>
                    <a:pt x="696" y="2268"/>
                  </a:lnTo>
                  <a:lnTo>
                    <a:pt x="696" y="2272"/>
                  </a:lnTo>
                  <a:lnTo>
                    <a:pt x="696" y="2275"/>
                  </a:lnTo>
                  <a:lnTo>
                    <a:pt x="696" y="2280"/>
                  </a:lnTo>
                  <a:lnTo>
                    <a:pt x="700" y="2292"/>
                  </a:lnTo>
                  <a:lnTo>
                    <a:pt x="704" y="2294"/>
                  </a:lnTo>
                  <a:lnTo>
                    <a:pt x="707" y="2297"/>
                  </a:lnTo>
                  <a:lnTo>
                    <a:pt x="720" y="2301"/>
                  </a:lnTo>
                  <a:lnTo>
                    <a:pt x="723" y="2305"/>
                  </a:lnTo>
                  <a:lnTo>
                    <a:pt x="724" y="2305"/>
                  </a:lnTo>
                  <a:lnTo>
                    <a:pt x="728" y="2305"/>
                  </a:lnTo>
                  <a:lnTo>
                    <a:pt x="732" y="2309"/>
                  </a:lnTo>
                  <a:lnTo>
                    <a:pt x="737" y="2311"/>
                  </a:lnTo>
                  <a:lnTo>
                    <a:pt x="741" y="2315"/>
                  </a:lnTo>
                  <a:lnTo>
                    <a:pt x="741" y="2318"/>
                  </a:lnTo>
                  <a:lnTo>
                    <a:pt x="737" y="2322"/>
                  </a:lnTo>
                  <a:lnTo>
                    <a:pt x="737" y="2326"/>
                  </a:lnTo>
                  <a:lnTo>
                    <a:pt x="735" y="2330"/>
                  </a:lnTo>
                  <a:lnTo>
                    <a:pt x="728" y="2333"/>
                  </a:lnTo>
                  <a:lnTo>
                    <a:pt x="728" y="2338"/>
                  </a:lnTo>
                  <a:lnTo>
                    <a:pt x="724" y="2338"/>
                  </a:lnTo>
                  <a:lnTo>
                    <a:pt x="724" y="2339"/>
                  </a:lnTo>
                  <a:lnTo>
                    <a:pt x="724" y="2343"/>
                  </a:lnTo>
                  <a:lnTo>
                    <a:pt x="728" y="2343"/>
                  </a:lnTo>
                  <a:lnTo>
                    <a:pt x="731" y="2346"/>
                  </a:lnTo>
                  <a:lnTo>
                    <a:pt x="731" y="2347"/>
                  </a:lnTo>
                  <a:lnTo>
                    <a:pt x="727" y="2356"/>
                  </a:lnTo>
                  <a:lnTo>
                    <a:pt x="732" y="2363"/>
                  </a:lnTo>
                  <a:lnTo>
                    <a:pt x="737" y="2364"/>
                  </a:lnTo>
                  <a:lnTo>
                    <a:pt x="740" y="2369"/>
                  </a:lnTo>
                  <a:lnTo>
                    <a:pt x="737" y="2379"/>
                  </a:lnTo>
                  <a:lnTo>
                    <a:pt x="731" y="2383"/>
                  </a:lnTo>
                  <a:lnTo>
                    <a:pt x="728" y="2388"/>
                  </a:lnTo>
                  <a:lnTo>
                    <a:pt x="728" y="2393"/>
                  </a:lnTo>
                  <a:lnTo>
                    <a:pt x="718" y="2393"/>
                  </a:lnTo>
                  <a:lnTo>
                    <a:pt x="710" y="2393"/>
                  </a:lnTo>
                  <a:lnTo>
                    <a:pt x="707" y="2396"/>
                  </a:lnTo>
                  <a:lnTo>
                    <a:pt x="703" y="2401"/>
                  </a:lnTo>
                  <a:lnTo>
                    <a:pt x="704" y="2405"/>
                  </a:lnTo>
                  <a:lnTo>
                    <a:pt x="704" y="2412"/>
                  </a:lnTo>
                  <a:lnTo>
                    <a:pt x="703" y="2427"/>
                  </a:lnTo>
                  <a:lnTo>
                    <a:pt x="696" y="2437"/>
                  </a:lnTo>
                  <a:lnTo>
                    <a:pt x="683" y="2449"/>
                  </a:lnTo>
                  <a:lnTo>
                    <a:pt x="683" y="2451"/>
                  </a:lnTo>
                  <a:lnTo>
                    <a:pt x="683" y="2453"/>
                  </a:lnTo>
                  <a:lnTo>
                    <a:pt x="683" y="2455"/>
                  </a:lnTo>
                  <a:lnTo>
                    <a:pt x="683" y="2459"/>
                  </a:lnTo>
                  <a:lnTo>
                    <a:pt x="683" y="2468"/>
                  </a:lnTo>
                  <a:lnTo>
                    <a:pt x="679" y="2472"/>
                  </a:lnTo>
                  <a:lnTo>
                    <a:pt x="673" y="2476"/>
                  </a:lnTo>
                  <a:lnTo>
                    <a:pt x="669" y="2480"/>
                  </a:lnTo>
                  <a:lnTo>
                    <a:pt x="666" y="2483"/>
                  </a:lnTo>
                  <a:lnTo>
                    <a:pt x="665" y="2490"/>
                  </a:lnTo>
                  <a:lnTo>
                    <a:pt x="660" y="2495"/>
                  </a:lnTo>
                  <a:lnTo>
                    <a:pt x="657" y="2504"/>
                  </a:lnTo>
                  <a:lnTo>
                    <a:pt x="657" y="2507"/>
                  </a:lnTo>
                  <a:lnTo>
                    <a:pt x="652" y="2507"/>
                  </a:lnTo>
                  <a:lnTo>
                    <a:pt x="642" y="2507"/>
                  </a:lnTo>
                  <a:lnTo>
                    <a:pt x="633" y="2503"/>
                  </a:lnTo>
                  <a:lnTo>
                    <a:pt x="629" y="2500"/>
                  </a:lnTo>
                  <a:lnTo>
                    <a:pt x="625" y="2500"/>
                  </a:lnTo>
                  <a:lnTo>
                    <a:pt x="624" y="2504"/>
                  </a:lnTo>
                  <a:lnTo>
                    <a:pt x="621" y="2513"/>
                  </a:lnTo>
                  <a:lnTo>
                    <a:pt x="624" y="2524"/>
                  </a:lnTo>
                  <a:lnTo>
                    <a:pt x="624" y="2526"/>
                  </a:lnTo>
                  <a:lnTo>
                    <a:pt x="619" y="2530"/>
                  </a:lnTo>
                  <a:lnTo>
                    <a:pt x="616" y="2533"/>
                  </a:lnTo>
                  <a:lnTo>
                    <a:pt x="611" y="2554"/>
                  </a:lnTo>
                  <a:lnTo>
                    <a:pt x="608" y="2558"/>
                  </a:lnTo>
                  <a:lnTo>
                    <a:pt x="607" y="2561"/>
                  </a:lnTo>
                  <a:lnTo>
                    <a:pt x="599" y="2561"/>
                  </a:lnTo>
                  <a:lnTo>
                    <a:pt x="598" y="2562"/>
                  </a:lnTo>
                  <a:lnTo>
                    <a:pt x="592" y="2571"/>
                  </a:lnTo>
                  <a:lnTo>
                    <a:pt x="591" y="2575"/>
                  </a:lnTo>
                  <a:lnTo>
                    <a:pt x="588" y="2575"/>
                  </a:lnTo>
                  <a:lnTo>
                    <a:pt x="584" y="2578"/>
                  </a:lnTo>
                  <a:lnTo>
                    <a:pt x="583" y="2578"/>
                  </a:lnTo>
                  <a:lnTo>
                    <a:pt x="580" y="2578"/>
                  </a:lnTo>
                  <a:lnTo>
                    <a:pt x="575" y="2575"/>
                  </a:lnTo>
                  <a:lnTo>
                    <a:pt x="571" y="2574"/>
                  </a:lnTo>
                  <a:lnTo>
                    <a:pt x="566" y="2569"/>
                  </a:lnTo>
                  <a:lnTo>
                    <a:pt x="563" y="2569"/>
                  </a:lnTo>
                  <a:lnTo>
                    <a:pt x="557" y="2574"/>
                  </a:lnTo>
                  <a:lnTo>
                    <a:pt x="554" y="2574"/>
                  </a:lnTo>
                  <a:lnTo>
                    <a:pt x="549" y="2571"/>
                  </a:lnTo>
                  <a:lnTo>
                    <a:pt x="541" y="2567"/>
                  </a:lnTo>
                  <a:lnTo>
                    <a:pt x="534" y="2554"/>
                  </a:lnTo>
                  <a:lnTo>
                    <a:pt x="533" y="2552"/>
                  </a:lnTo>
                  <a:lnTo>
                    <a:pt x="530" y="2550"/>
                  </a:lnTo>
                  <a:lnTo>
                    <a:pt x="526" y="2548"/>
                  </a:lnTo>
                  <a:lnTo>
                    <a:pt x="522" y="2548"/>
                  </a:lnTo>
                  <a:lnTo>
                    <a:pt x="520" y="2550"/>
                  </a:lnTo>
                  <a:lnTo>
                    <a:pt x="508" y="2565"/>
                  </a:lnTo>
                  <a:lnTo>
                    <a:pt x="505" y="2567"/>
                  </a:lnTo>
                  <a:lnTo>
                    <a:pt x="499" y="2569"/>
                  </a:lnTo>
                  <a:lnTo>
                    <a:pt x="491" y="2567"/>
                  </a:lnTo>
                  <a:lnTo>
                    <a:pt x="488" y="2567"/>
                  </a:lnTo>
                  <a:lnTo>
                    <a:pt x="486" y="2569"/>
                  </a:lnTo>
                  <a:lnTo>
                    <a:pt x="484" y="2574"/>
                  </a:lnTo>
                  <a:lnTo>
                    <a:pt x="479" y="2578"/>
                  </a:lnTo>
                  <a:lnTo>
                    <a:pt x="472" y="2579"/>
                  </a:lnTo>
                  <a:lnTo>
                    <a:pt x="471" y="2579"/>
                  </a:lnTo>
                  <a:lnTo>
                    <a:pt x="468" y="2579"/>
                  </a:lnTo>
                  <a:lnTo>
                    <a:pt x="467" y="2579"/>
                  </a:lnTo>
                  <a:lnTo>
                    <a:pt x="458" y="2574"/>
                  </a:lnTo>
                  <a:lnTo>
                    <a:pt x="450" y="2574"/>
                  </a:lnTo>
                  <a:lnTo>
                    <a:pt x="445" y="2575"/>
                  </a:lnTo>
                  <a:lnTo>
                    <a:pt x="441" y="2584"/>
                  </a:lnTo>
                  <a:lnTo>
                    <a:pt x="438" y="2586"/>
                  </a:lnTo>
                  <a:lnTo>
                    <a:pt x="434" y="2588"/>
                  </a:lnTo>
                  <a:lnTo>
                    <a:pt x="430" y="2588"/>
                  </a:lnTo>
                  <a:lnTo>
                    <a:pt x="428" y="2588"/>
                  </a:lnTo>
                  <a:lnTo>
                    <a:pt x="423" y="2591"/>
                  </a:lnTo>
                  <a:lnTo>
                    <a:pt x="421" y="2592"/>
                  </a:lnTo>
                  <a:lnTo>
                    <a:pt x="421" y="2595"/>
                  </a:lnTo>
                  <a:lnTo>
                    <a:pt x="418" y="2595"/>
                  </a:lnTo>
                  <a:lnTo>
                    <a:pt x="423" y="2608"/>
                  </a:lnTo>
                  <a:lnTo>
                    <a:pt x="421" y="2615"/>
                  </a:lnTo>
                  <a:lnTo>
                    <a:pt x="421" y="2616"/>
                  </a:lnTo>
                  <a:lnTo>
                    <a:pt x="414" y="2619"/>
                  </a:lnTo>
                  <a:lnTo>
                    <a:pt x="406" y="2616"/>
                  </a:lnTo>
                  <a:lnTo>
                    <a:pt x="401" y="2619"/>
                  </a:lnTo>
                  <a:lnTo>
                    <a:pt x="400" y="2620"/>
                  </a:lnTo>
                  <a:lnTo>
                    <a:pt x="393" y="2623"/>
                  </a:lnTo>
                  <a:lnTo>
                    <a:pt x="392" y="2625"/>
                  </a:lnTo>
                  <a:lnTo>
                    <a:pt x="392" y="2632"/>
                  </a:lnTo>
                  <a:lnTo>
                    <a:pt x="384" y="2632"/>
                  </a:lnTo>
                  <a:lnTo>
                    <a:pt x="383" y="2632"/>
                  </a:lnTo>
                  <a:lnTo>
                    <a:pt x="376" y="2644"/>
                  </a:lnTo>
                  <a:lnTo>
                    <a:pt x="376" y="2650"/>
                  </a:lnTo>
                  <a:lnTo>
                    <a:pt x="375" y="2653"/>
                  </a:lnTo>
                  <a:lnTo>
                    <a:pt x="372" y="2654"/>
                  </a:lnTo>
                  <a:lnTo>
                    <a:pt x="363" y="2661"/>
                  </a:lnTo>
                  <a:lnTo>
                    <a:pt x="360" y="2657"/>
                  </a:lnTo>
                  <a:lnTo>
                    <a:pt x="359" y="2657"/>
                  </a:lnTo>
                  <a:lnTo>
                    <a:pt x="352" y="2664"/>
                  </a:lnTo>
                  <a:lnTo>
                    <a:pt x="348" y="2664"/>
                  </a:lnTo>
                  <a:lnTo>
                    <a:pt x="346" y="2666"/>
                  </a:lnTo>
                  <a:lnTo>
                    <a:pt x="343" y="2666"/>
                  </a:lnTo>
                  <a:lnTo>
                    <a:pt x="338" y="2673"/>
                  </a:lnTo>
                  <a:lnTo>
                    <a:pt x="325" y="2661"/>
                  </a:lnTo>
                  <a:lnTo>
                    <a:pt x="325" y="2660"/>
                  </a:lnTo>
                  <a:lnTo>
                    <a:pt x="322" y="2660"/>
                  </a:lnTo>
                  <a:lnTo>
                    <a:pt x="317" y="2657"/>
                  </a:lnTo>
                  <a:lnTo>
                    <a:pt x="314" y="2657"/>
                  </a:lnTo>
                  <a:lnTo>
                    <a:pt x="310" y="2657"/>
                  </a:lnTo>
                  <a:lnTo>
                    <a:pt x="305" y="2650"/>
                  </a:lnTo>
                  <a:lnTo>
                    <a:pt x="301" y="2649"/>
                  </a:lnTo>
                  <a:lnTo>
                    <a:pt x="298" y="2646"/>
                  </a:lnTo>
                  <a:lnTo>
                    <a:pt x="294" y="2644"/>
                  </a:lnTo>
                  <a:lnTo>
                    <a:pt x="293" y="2642"/>
                  </a:lnTo>
                  <a:lnTo>
                    <a:pt x="288" y="2642"/>
                  </a:lnTo>
                  <a:lnTo>
                    <a:pt x="281" y="2644"/>
                  </a:lnTo>
                  <a:lnTo>
                    <a:pt x="280" y="2642"/>
                  </a:lnTo>
                  <a:lnTo>
                    <a:pt x="273" y="2642"/>
                  </a:lnTo>
                  <a:lnTo>
                    <a:pt x="267" y="2642"/>
                  </a:lnTo>
                  <a:lnTo>
                    <a:pt x="249" y="2640"/>
                  </a:lnTo>
                  <a:lnTo>
                    <a:pt x="247" y="2640"/>
                  </a:lnTo>
                  <a:lnTo>
                    <a:pt x="247" y="2637"/>
                  </a:lnTo>
                  <a:lnTo>
                    <a:pt x="244" y="2636"/>
                  </a:lnTo>
                  <a:lnTo>
                    <a:pt x="236" y="2636"/>
                  </a:lnTo>
                  <a:lnTo>
                    <a:pt x="235" y="2633"/>
                  </a:lnTo>
                  <a:lnTo>
                    <a:pt x="230" y="2623"/>
                  </a:lnTo>
                  <a:lnTo>
                    <a:pt x="230" y="2620"/>
                  </a:lnTo>
                  <a:lnTo>
                    <a:pt x="223" y="2619"/>
                  </a:lnTo>
                  <a:lnTo>
                    <a:pt x="213" y="2616"/>
                  </a:lnTo>
                  <a:lnTo>
                    <a:pt x="202" y="2608"/>
                  </a:lnTo>
                  <a:lnTo>
                    <a:pt x="198" y="2588"/>
                  </a:lnTo>
                  <a:lnTo>
                    <a:pt x="198" y="2586"/>
                  </a:lnTo>
                  <a:lnTo>
                    <a:pt x="195" y="2584"/>
                  </a:lnTo>
                  <a:lnTo>
                    <a:pt x="194" y="2579"/>
                  </a:lnTo>
                  <a:lnTo>
                    <a:pt x="189" y="2579"/>
                  </a:lnTo>
                  <a:lnTo>
                    <a:pt x="185" y="2578"/>
                  </a:lnTo>
                  <a:lnTo>
                    <a:pt x="182" y="2578"/>
                  </a:lnTo>
                  <a:lnTo>
                    <a:pt x="181" y="2575"/>
                  </a:lnTo>
                  <a:lnTo>
                    <a:pt x="178" y="2574"/>
                  </a:lnTo>
                  <a:lnTo>
                    <a:pt x="178" y="2571"/>
                  </a:lnTo>
                  <a:lnTo>
                    <a:pt x="177" y="2557"/>
                  </a:lnTo>
                  <a:lnTo>
                    <a:pt x="174" y="2550"/>
                  </a:lnTo>
                  <a:lnTo>
                    <a:pt x="177" y="2545"/>
                  </a:lnTo>
                  <a:lnTo>
                    <a:pt x="177" y="2538"/>
                  </a:lnTo>
                  <a:lnTo>
                    <a:pt x="174" y="2534"/>
                  </a:lnTo>
                  <a:lnTo>
                    <a:pt x="178" y="2528"/>
                  </a:lnTo>
                  <a:lnTo>
                    <a:pt x="186" y="2520"/>
                  </a:lnTo>
                  <a:lnTo>
                    <a:pt x="189" y="2517"/>
                  </a:lnTo>
                  <a:lnTo>
                    <a:pt x="189" y="2513"/>
                  </a:lnTo>
                  <a:lnTo>
                    <a:pt x="181" y="2507"/>
                  </a:lnTo>
                  <a:lnTo>
                    <a:pt x="178" y="2500"/>
                  </a:lnTo>
                  <a:lnTo>
                    <a:pt x="181" y="2490"/>
                  </a:lnTo>
                  <a:lnTo>
                    <a:pt x="178" y="2485"/>
                  </a:lnTo>
                  <a:lnTo>
                    <a:pt x="170" y="2479"/>
                  </a:lnTo>
                  <a:lnTo>
                    <a:pt x="165" y="2470"/>
                  </a:lnTo>
                  <a:lnTo>
                    <a:pt x="161" y="2468"/>
                  </a:lnTo>
                  <a:lnTo>
                    <a:pt x="160" y="2466"/>
                  </a:lnTo>
                  <a:lnTo>
                    <a:pt x="153" y="2462"/>
                  </a:lnTo>
                  <a:lnTo>
                    <a:pt x="151" y="2459"/>
                  </a:lnTo>
                  <a:lnTo>
                    <a:pt x="151" y="2449"/>
                  </a:lnTo>
                  <a:lnTo>
                    <a:pt x="148" y="2446"/>
                  </a:lnTo>
                  <a:lnTo>
                    <a:pt x="140" y="2441"/>
                  </a:lnTo>
                  <a:lnTo>
                    <a:pt x="136" y="2434"/>
                  </a:lnTo>
                  <a:lnTo>
                    <a:pt x="136" y="2429"/>
                  </a:lnTo>
                  <a:lnTo>
                    <a:pt x="136" y="2421"/>
                  </a:lnTo>
                  <a:lnTo>
                    <a:pt x="136" y="2414"/>
                  </a:lnTo>
                  <a:lnTo>
                    <a:pt x="131" y="2408"/>
                  </a:lnTo>
                  <a:lnTo>
                    <a:pt x="127" y="2404"/>
                  </a:lnTo>
                  <a:lnTo>
                    <a:pt x="124" y="2404"/>
                  </a:lnTo>
                  <a:lnTo>
                    <a:pt x="114" y="2410"/>
                  </a:lnTo>
                  <a:lnTo>
                    <a:pt x="110" y="2410"/>
                  </a:lnTo>
                  <a:lnTo>
                    <a:pt x="103" y="2417"/>
                  </a:lnTo>
                  <a:lnTo>
                    <a:pt x="99" y="2418"/>
                  </a:lnTo>
                  <a:lnTo>
                    <a:pt x="93" y="2418"/>
                  </a:lnTo>
                  <a:lnTo>
                    <a:pt x="89" y="2418"/>
                  </a:lnTo>
                  <a:lnTo>
                    <a:pt x="86" y="2418"/>
                  </a:lnTo>
                  <a:lnTo>
                    <a:pt x="82" y="2425"/>
                  </a:lnTo>
                  <a:lnTo>
                    <a:pt x="85" y="2429"/>
                  </a:lnTo>
                  <a:lnTo>
                    <a:pt x="86" y="2437"/>
                  </a:lnTo>
                  <a:lnTo>
                    <a:pt x="85" y="2442"/>
                  </a:lnTo>
                  <a:lnTo>
                    <a:pt x="79" y="2446"/>
                  </a:lnTo>
                  <a:lnTo>
                    <a:pt x="65" y="2455"/>
                  </a:lnTo>
                  <a:lnTo>
                    <a:pt x="49" y="2453"/>
                  </a:lnTo>
                  <a:lnTo>
                    <a:pt x="37" y="2446"/>
                  </a:lnTo>
                  <a:lnTo>
                    <a:pt x="21" y="2451"/>
                  </a:lnTo>
                  <a:lnTo>
                    <a:pt x="15" y="24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8354921" y="3175957"/>
              <a:ext cx="472361" cy="591526"/>
            </a:xfrm>
            <a:custGeom>
              <a:avLst/>
              <a:gdLst>
                <a:gd name="T0" fmla="*/ 52 w 1320"/>
                <a:gd name="T1" fmla="*/ 88 h 1654"/>
                <a:gd name="T2" fmla="*/ 52 w 1320"/>
                <a:gd name="T3" fmla="*/ 31 h 1654"/>
                <a:gd name="T4" fmla="*/ 173 w 1320"/>
                <a:gd name="T5" fmla="*/ 23 h 1654"/>
                <a:gd name="T6" fmla="*/ 270 w 1320"/>
                <a:gd name="T7" fmla="*/ 15 h 1654"/>
                <a:gd name="T8" fmla="*/ 402 w 1320"/>
                <a:gd name="T9" fmla="*/ 17 h 1654"/>
                <a:gd name="T10" fmla="*/ 449 w 1320"/>
                <a:gd name="T11" fmla="*/ 19 h 1654"/>
                <a:gd name="T12" fmla="*/ 533 w 1320"/>
                <a:gd name="T13" fmla="*/ 64 h 1654"/>
                <a:gd name="T14" fmla="*/ 628 w 1320"/>
                <a:gd name="T15" fmla="*/ 118 h 1654"/>
                <a:gd name="T16" fmla="*/ 716 w 1320"/>
                <a:gd name="T17" fmla="*/ 176 h 1654"/>
                <a:gd name="T18" fmla="*/ 782 w 1320"/>
                <a:gd name="T19" fmla="*/ 215 h 1654"/>
                <a:gd name="T20" fmla="*/ 860 w 1320"/>
                <a:gd name="T21" fmla="*/ 278 h 1654"/>
                <a:gd name="T22" fmla="*/ 932 w 1320"/>
                <a:gd name="T23" fmla="*/ 303 h 1654"/>
                <a:gd name="T24" fmla="*/ 994 w 1320"/>
                <a:gd name="T25" fmla="*/ 377 h 1654"/>
                <a:gd name="T26" fmla="*/ 1096 w 1320"/>
                <a:gd name="T27" fmla="*/ 493 h 1654"/>
                <a:gd name="T28" fmla="*/ 1183 w 1320"/>
                <a:gd name="T29" fmla="*/ 569 h 1654"/>
                <a:gd name="T30" fmla="*/ 1287 w 1320"/>
                <a:gd name="T31" fmla="*/ 621 h 1654"/>
                <a:gd name="T32" fmla="*/ 1173 w 1320"/>
                <a:gd name="T33" fmla="*/ 743 h 1654"/>
                <a:gd name="T34" fmla="*/ 1134 w 1320"/>
                <a:gd name="T35" fmla="*/ 831 h 1654"/>
                <a:gd name="T36" fmla="*/ 1085 w 1320"/>
                <a:gd name="T37" fmla="*/ 904 h 1654"/>
                <a:gd name="T38" fmla="*/ 1060 w 1320"/>
                <a:gd name="T39" fmla="*/ 978 h 1654"/>
                <a:gd name="T40" fmla="*/ 1003 w 1320"/>
                <a:gd name="T41" fmla="*/ 1064 h 1654"/>
                <a:gd name="T42" fmla="*/ 959 w 1320"/>
                <a:gd name="T43" fmla="*/ 1068 h 1654"/>
                <a:gd name="T44" fmla="*/ 918 w 1320"/>
                <a:gd name="T45" fmla="*/ 1123 h 1654"/>
                <a:gd name="T46" fmla="*/ 901 w 1320"/>
                <a:gd name="T47" fmla="*/ 1170 h 1654"/>
                <a:gd name="T48" fmla="*/ 907 w 1320"/>
                <a:gd name="T49" fmla="*/ 1194 h 1654"/>
                <a:gd name="T50" fmla="*/ 874 w 1320"/>
                <a:gd name="T51" fmla="*/ 1259 h 1654"/>
                <a:gd name="T52" fmla="*/ 887 w 1320"/>
                <a:gd name="T53" fmla="*/ 1304 h 1654"/>
                <a:gd name="T54" fmla="*/ 857 w 1320"/>
                <a:gd name="T55" fmla="*/ 1338 h 1654"/>
                <a:gd name="T56" fmla="*/ 840 w 1320"/>
                <a:gd name="T57" fmla="*/ 1372 h 1654"/>
                <a:gd name="T58" fmla="*/ 869 w 1320"/>
                <a:gd name="T59" fmla="*/ 1417 h 1654"/>
                <a:gd name="T60" fmla="*/ 907 w 1320"/>
                <a:gd name="T61" fmla="*/ 1453 h 1654"/>
                <a:gd name="T62" fmla="*/ 898 w 1320"/>
                <a:gd name="T63" fmla="*/ 1511 h 1654"/>
                <a:gd name="T64" fmla="*/ 877 w 1320"/>
                <a:gd name="T65" fmla="*/ 1555 h 1654"/>
                <a:gd name="T66" fmla="*/ 842 w 1320"/>
                <a:gd name="T67" fmla="*/ 1590 h 1654"/>
                <a:gd name="T68" fmla="*/ 804 w 1320"/>
                <a:gd name="T69" fmla="*/ 1611 h 1654"/>
                <a:gd name="T70" fmla="*/ 778 w 1320"/>
                <a:gd name="T71" fmla="*/ 1648 h 1654"/>
                <a:gd name="T72" fmla="*/ 736 w 1320"/>
                <a:gd name="T73" fmla="*/ 1631 h 1654"/>
                <a:gd name="T74" fmla="*/ 682 w 1320"/>
                <a:gd name="T75" fmla="*/ 1591 h 1654"/>
                <a:gd name="T76" fmla="*/ 654 w 1320"/>
                <a:gd name="T77" fmla="*/ 1540 h 1654"/>
                <a:gd name="T78" fmla="*/ 574 w 1320"/>
                <a:gd name="T79" fmla="*/ 1484 h 1654"/>
                <a:gd name="T80" fmla="*/ 463 w 1320"/>
                <a:gd name="T81" fmla="*/ 1501 h 1654"/>
                <a:gd name="T82" fmla="*/ 286 w 1320"/>
                <a:gd name="T83" fmla="*/ 1478 h 1654"/>
                <a:gd name="T84" fmla="*/ 311 w 1320"/>
                <a:gd name="T85" fmla="*/ 1379 h 1654"/>
                <a:gd name="T86" fmla="*/ 333 w 1320"/>
                <a:gd name="T87" fmla="*/ 1310 h 1654"/>
                <a:gd name="T88" fmla="*/ 249 w 1320"/>
                <a:gd name="T89" fmla="*/ 1276 h 1654"/>
                <a:gd name="T90" fmla="*/ 195 w 1320"/>
                <a:gd name="T91" fmla="*/ 1173 h 1654"/>
                <a:gd name="T92" fmla="*/ 178 w 1320"/>
                <a:gd name="T93" fmla="*/ 1082 h 1654"/>
                <a:gd name="T94" fmla="*/ 161 w 1320"/>
                <a:gd name="T95" fmla="*/ 973 h 1654"/>
                <a:gd name="T96" fmla="*/ 154 w 1320"/>
                <a:gd name="T97" fmla="*/ 887 h 1654"/>
                <a:gd name="T98" fmla="*/ 154 w 1320"/>
                <a:gd name="T99" fmla="*/ 836 h 1654"/>
                <a:gd name="T100" fmla="*/ 149 w 1320"/>
                <a:gd name="T101" fmla="*/ 778 h 1654"/>
                <a:gd name="T102" fmla="*/ 92 w 1320"/>
                <a:gd name="T103" fmla="*/ 739 h 1654"/>
                <a:gd name="T104" fmla="*/ 54 w 1320"/>
                <a:gd name="T105" fmla="*/ 679 h 1654"/>
                <a:gd name="T106" fmla="*/ 69 w 1320"/>
                <a:gd name="T107" fmla="*/ 604 h 1654"/>
                <a:gd name="T108" fmla="*/ 78 w 1320"/>
                <a:gd name="T109" fmla="*/ 539 h 1654"/>
                <a:gd name="T110" fmla="*/ 95 w 1320"/>
                <a:gd name="T111" fmla="*/ 420 h 1654"/>
                <a:gd name="T112" fmla="*/ 52 w 1320"/>
                <a:gd name="T113" fmla="*/ 406 h 1654"/>
                <a:gd name="T114" fmla="*/ 47 w 1320"/>
                <a:gd name="T115" fmla="*/ 345 h 1654"/>
                <a:gd name="T116" fmla="*/ 30 w 1320"/>
                <a:gd name="T117" fmla="*/ 295 h 1654"/>
                <a:gd name="T118" fmla="*/ 30 w 1320"/>
                <a:gd name="T119" fmla="*/ 232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0" h="1654">
                  <a:moveTo>
                    <a:pt x="3" y="184"/>
                  </a:moveTo>
                  <a:lnTo>
                    <a:pt x="3" y="180"/>
                  </a:lnTo>
                  <a:lnTo>
                    <a:pt x="7" y="176"/>
                  </a:lnTo>
                  <a:lnTo>
                    <a:pt x="7" y="174"/>
                  </a:lnTo>
                  <a:lnTo>
                    <a:pt x="11" y="163"/>
                  </a:lnTo>
                  <a:lnTo>
                    <a:pt x="30" y="129"/>
                  </a:lnTo>
                  <a:lnTo>
                    <a:pt x="30" y="122"/>
                  </a:lnTo>
                  <a:lnTo>
                    <a:pt x="33" y="118"/>
                  </a:lnTo>
                  <a:lnTo>
                    <a:pt x="38" y="112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47" y="101"/>
                  </a:lnTo>
                  <a:lnTo>
                    <a:pt x="52" y="99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2" y="88"/>
                  </a:lnTo>
                  <a:lnTo>
                    <a:pt x="52" y="85"/>
                  </a:lnTo>
                  <a:lnTo>
                    <a:pt x="54" y="81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47" y="64"/>
                  </a:lnTo>
                  <a:lnTo>
                    <a:pt x="47" y="60"/>
                  </a:lnTo>
                  <a:lnTo>
                    <a:pt x="43" y="60"/>
                  </a:lnTo>
                  <a:lnTo>
                    <a:pt x="38" y="60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45" y="37"/>
                  </a:lnTo>
                  <a:lnTo>
                    <a:pt x="47" y="34"/>
                  </a:lnTo>
                  <a:lnTo>
                    <a:pt x="52" y="31"/>
                  </a:lnTo>
                  <a:lnTo>
                    <a:pt x="61" y="34"/>
                  </a:lnTo>
                  <a:lnTo>
                    <a:pt x="74" y="34"/>
                  </a:lnTo>
                  <a:lnTo>
                    <a:pt x="78" y="31"/>
                  </a:lnTo>
                  <a:lnTo>
                    <a:pt x="95" y="34"/>
                  </a:lnTo>
                  <a:lnTo>
                    <a:pt x="101" y="37"/>
                  </a:lnTo>
                  <a:lnTo>
                    <a:pt x="103" y="34"/>
                  </a:lnTo>
                  <a:lnTo>
                    <a:pt x="105" y="37"/>
                  </a:lnTo>
                  <a:lnTo>
                    <a:pt x="115" y="37"/>
                  </a:lnTo>
                  <a:lnTo>
                    <a:pt x="132" y="34"/>
                  </a:lnTo>
                  <a:lnTo>
                    <a:pt x="136" y="31"/>
                  </a:lnTo>
                  <a:lnTo>
                    <a:pt x="144" y="30"/>
                  </a:lnTo>
                  <a:lnTo>
                    <a:pt x="149" y="27"/>
                  </a:lnTo>
                  <a:lnTo>
                    <a:pt x="161" y="27"/>
                  </a:lnTo>
                  <a:lnTo>
                    <a:pt x="163" y="23"/>
                  </a:lnTo>
                  <a:lnTo>
                    <a:pt x="166" y="26"/>
                  </a:lnTo>
                  <a:lnTo>
                    <a:pt x="173" y="26"/>
                  </a:lnTo>
                  <a:lnTo>
                    <a:pt x="173" y="23"/>
                  </a:lnTo>
                  <a:lnTo>
                    <a:pt x="174" y="26"/>
                  </a:lnTo>
                  <a:lnTo>
                    <a:pt x="177" y="23"/>
                  </a:lnTo>
                  <a:lnTo>
                    <a:pt x="178" y="26"/>
                  </a:lnTo>
                  <a:lnTo>
                    <a:pt x="181" y="26"/>
                  </a:lnTo>
                  <a:lnTo>
                    <a:pt x="183" y="31"/>
                  </a:lnTo>
                  <a:lnTo>
                    <a:pt x="187" y="30"/>
                  </a:lnTo>
                  <a:lnTo>
                    <a:pt x="191" y="30"/>
                  </a:lnTo>
                  <a:lnTo>
                    <a:pt x="198" y="27"/>
                  </a:lnTo>
                  <a:lnTo>
                    <a:pt x="204" y="22"/>
                  </a:lnTo>
                  <a:lnTo>
                    <a:pt x="208" y="22"/>
                  </a:lnTo>
                  <a:lnTo>
                    <a:pt x="217" y="22"/>
                  </a:lnTo>
                  <a:lnTo>
                    <a:pt x="232" y="22"/>
                  </a:lnTo>
                  <a:lnTo>
                    <a:pt x="236" y="19"/>
                  </a:lnTo>
                  <a:lnTo>
                    <a:pt x="245" y="22"/>
                  </a:lnTo>
                  <a:lnTo>
                    <a:pt x="262" y="19"/>
                  </a:lnTo>
                  <a:lnTo>
                    <a:pt x="269" y="17"/>
                  </a:lnTo>
                  <a:lnTo>
                    <a:pt x="270" y="15"/>
                  </a:lnTo>
                  <a:lnTo>
                    <a:pt x="282" y="10"/>
                  </a:lnTo>
                  <a:lnTo>
                    <a:pt x="286" y="6"/>
                  </a:lnTo>
                  <a:lnTo>
                    <a:pt x="286" y="2"/>
                  </a:lnTo>
                  <a:lnTo>
                    <a:pt x="293" y="0"/>
                  </a:lnTo>
                  <a:lnTo>
                    <a:pt x="306" y="6"/>
                  </a:lnTo>
                  <a:lnTo>
                    <a:pt x="311" y="9"/>
                  </a:lnTo>
                  <a:lnTo>
                    <a:pt x="323" y="9"/>
                  </a:lnTo>
                  <a:lnTo>
                    <a:pt x="331" y="9"/>
                  </a:lnTo>
                  <a:lnTo>
                    <a:pt x="347" y="6"/>
                  </a:lnTo>
                  <a:lnTo>
                    <a:pt x="359" y="9"/>
                  </a:lnTo>
                  <a:lnTo>
                    <a:pt x="368" y="9"/>
                  </a:lnTo>
                  <a:lnTo>
                    <a:pt x="368" y="6"/>
                  </a:lnTo>
                  <a:lnTo>
                    <a:pt x="381" y="9"/>
                  </a:lnTo>
                  <a:lnTo>
                    <a:pt x="391" y="10"/>
                  </a:lnTo>
                  <a:lnTo>
                    <a:pt x="389" y="9"/>
                  </a:lnTo>
                  <a:lnTo>
                    <a:pt x="400" y="15"/>
                  </a:lnTo>
                  <a:lnTo>
                    <a:pt x="402" y="17"/>
                  </a:lnTo>
                  <a:lnTo>
                    <a:pt x="409" y="15"/>
                  </a:lnTo>
                  <a:lnTo>
                    <a:pt x="409" y="13"/>
                  </a:lnTo>
                  <a:lnTo>
                    <a:pt x="419" y="13"/>
                  </a:lnTo>
                  <a:lnTo>
                    <a:pt x="426" y="15"/>
                  </a:lnTo>
                  <a:lnTo>
                    <a:pt x="426" y="17"/>
                  </a:lnTo>
                  <a:lnTo>
                    <a:pt x="427" y="17"/>
                  </a:lnTo>
                  <a:lnTo>
                    <a:pt x="430" y="17"/>
                  </a:lnTo>
                  <a:lnTo>
                    <a:pt x="432" y="17"/>
                  </a:lnTo>
                  <a:lnTo>
                    <a:pt x="436" y="17"/>
                  </a:lnTo>
                  <a:lnTo>
                    <a:pt x="443" y="19"/>
                  </a:lnTo>
                  <a:lnTo>
                    <a:pt x="444" y="17"/>
                  </a:lnTo>
                  <a:lnTo>
                    <a:pt x="440" y="17"/>
                  </a:lnTo>
                  <a:lnTo>
                    <a:pt x="443" y="15"/>
                  </a:lnTo>
                  <a:lnTo>
                    <a:pt x="454" y="22"/>
                  </a:lnTo>
                  <a:lnTo>
                    <a:pt x="458" y="22"/>
                  </a:lnTo>
                  <a:lnTo>
                    <a:pt x="454" y="19"/>
                  </a:lnTo>
                  <a:lnTo>
                    <a:pt x="449" y="19"/>
                  </a:lnTo>
                  <a:lnTo>
                    <a:pt x="454" y="19"/>
                  </a:lnTo>
                  <a:lnTo>
                    <a:pt x="464" y="23"/>
                  </a:lnTo>
                  <a:lnTo>
                    <a:pt x="460" y="22"/>
                  </a:lnTo>
                  <a:lnTo>
                    <a:pt x="468" y="23"/>
                  </a:lnTo>
                  <a:lnTo>
                    <a:pt x="471" y="27"/>
                  </a:lnTo>
                  <a:lnTo>
                    <a:pt x="477" y="30"/>
                  </a:lnTo>
                  <a:lnTo>
                    <a:pt x="480" y="30"/>
                  </a:lnTo>
                  <a:lnTo>
                    <a:pt x="481" y="31"/>
                  </a:lnTo>
                  <a:lnTo>
                    <a:pt x="484" y="31"/>
                  </a:lnTo>
                  <a:lnTo>
                    <a:pt x="485" y="31"/>
                  </a:lnTo>
                  <a:lnTo>
                    <a:pt x="494" y="39"/>
                  </a:lnTo>
                  <a:lnTo>
                    <a:pt x="502" y="46"/>
                  </a:lnTo>
                  <a:lnTo>
                    <a:pt x="508" y="47"/>
                  </a:lnTo>
                  <a:lnTo>
                    <a:pt x="516" y="54"/>
                  </a:lnTo>
                  <a:lnTo>
                    <a:pt x="522" y="56"/>
                  </a:lnTo>
                  <a:lnTo>
                    <a:pt x="531" y="64"/>
                  </a:lnTo>
                  <a:lnTo>
                    <a:pt x="533" y="64"/>
                  </a:lnTo>
                  <a:lnTo>
                    <a:pt x="539" y="68"/>
                  </a:lnTo>
                  <a:lnTo>
                    <a:pt x="548" y="68"/>
                  </a:lnTo>
                  <a:lnTo>
                    <a:pt x="552" y="71"/>
                  </a:lnTo>
                  <a:lnTo>
                    <a:pt x="556" y="75"/>
                  </a:lnTo>
                  <a:lnTo>
                    <a:pt x="559" y="77"/>
                  </a:lnTo>
                  <a:lnTo>
                    <a:pt x="560" y="77"/>
                  </a:lnTo>
                  <a:lnTo>
                    <a:pt x="566" y="75"/>
                  </a:lnTo>
                  <a:lnTo>
                    <a:pt x="570" y="77"/>
                  </a:lnTo>
                  <a:lnTo>
                    <a:pt x="574" y="84"/>
                  </a:lnTo>
                  <a:lnTo>
                    <a:pt x="579" y="89"/>
                  </a:lnTo>
                  <a:lnTo>
                    <a:pt x="580" y="92"/>
                  </a:lnTo>
                  <a:lnTo>
                    <a:pt x="584" y="92"/>
                  </a:lnTo>
                  <a:lnTo>
                    <a:pt x="591" y="97"/>
                  </a:lnTo>
                  <a:lnTo>
                    <a:pt x="601" y="104"/>
                  </a:lnTo>
                  <a:lnTo>
                    <a:pt x="613" y="108"/>
                  </a:lnTo>
                  <a:lnTo>
                    <a:pt x="620" y="116"/>
                  </a:lnTo>
                  <a:lnTo>
                    <a:pt x="628" y="118"/>
                  </a:lnTo>
                  <a:lnTo>
                    <a:pt x="634" y="121"/>
                  </a:lnTo>
                  <a:lnTo>
                    <a:pt x="641" y="126"/>
                  </a:lnTo>
                  <a:lnTo>
                    <a:pt x="645" y="129"/>
                  </a:lnTo>
                  <a:lnTo>
                    <a:pt x="651" y="126"/>
                  </a:lnTo>
                  <a:lnTo>
                    <a:pt x="658" y="129"/>
                  </a:lnTo>
                  <a:lnTo>
                    <a:pt x="663" y="135"/>
                  </a:lnTo>
                  <a:lnTo>
                    <a:pt x="666" y="138"/>
                  </a:lnTo>
                  <a:lnTo>
                    <a:pt x="668" y="138"/>
                  </a:lnTo>
                  <a:lnTo>
                    <a:pt x="672" y="139"/>
                  </a:lnTo>
                  <a:lnTo>
                    <a:pt x="678" y="142"/>
                  </a:lnTo>
                  <a:lnTo>
                    <a:pt x="683" y="142"/>
                  </a:lnTo>
                  <a:lnTo>
                    <a:pt x="686" y="142"/>
                  </a:lnTo>
                  <a:lnTo>
                    <a:pt x="690" y="146"/>
                  </a:lnTo>
                  <a:lnTo>
                    <a:pt x="695" y="150"/>
                  </a:lnTo>
                  <a:lnTo>
                    <a:pt x="707" y="166"/>
                  </a:lnTo>
                  <a:lnTo>
                    <a:pt x="713" y="176"/>
                  </a:lnTo>
                  <a:lnTo>
                    <a:pt x="716" y="176"/>
                  </a:lnTo>
                  <a:lnTo>
                    <a:pt x="716" y="179"/>
                  </a:lnTo>
                  <a:lnTo>
                    <a:pt x="721" y="183"/>
                  </a:lnTo>
                  <a:lnTo>
                    <a:pt x="726" y="183"/>
                  </a:lnTo>
                  <a:lnTo>
                    <a:pt x="729" y="183"/>
                  </a:lnTo>
                  <a:lnTo>
                    <a:pt x="731" y="183"/>
                  </a:lnTo>
                  <a:lnTo>
                    <a:pt x="733" y="188"/>
                  </a:lnTo>
                  <a:lnTo>
                    <a:pt x="740" y="197"/>
                  </a:lnTo>
                  <a:lnTo>
                    <a:pt x="746" y="201"/>
                  </a:lnTo>
                  <a:lnTo>
                    <a:pt x="746" y="200"/>
                  </a:lnTo>
                  <a:lnTo>
                    <a:pt x="750" y="204"/>
                  </a:lnTo>
                  <a:lnTo>
                    <a:pt x="754" y="204"/>
                  </a:lnTo>
                  <a:lnTo>
                    <a:pt x="758" y="201"/>
                  </a:lnTo>
                  <a:lnTo>
                    <a:pt x="761" y="201"/>
                  </a:lnTo>
                  <a:lnTo>
                    <a:pt x="763" y="200"/>
                  </a:lnTo>
                  <a:lnTo>
                    <a:pt x="767" y="200"/>
                  </a:lnTo>
                  <a:lnTo>
                    <a:pt x="778" y="207"/>
                  </a:lnTo>
                  <a:lnTo>
                    <a:pt x="782" y="215"/>
                  </a:lnTo>
                  <a:lnTo>
                    <a:pt x="787" y="217"/>
                  </a:lnTo>
                  <a:lnTo>
                    <a:pt x="787" y="221"/>
                  </a:lnTo>
                  <a:lnTo>
                    <a:pt x="789" y="221"/>
                  </a:lnTo>
                  <a:lnTo>
                    <a:pt x="791" y="229"/>
                  </a:lnTo>
                  <a:lnTo>
                    <a:pt x="795" y="234"/>
                  </a:lnTo>
                  <a:lnTo>
                    <a:pt x="802" y="234"/>
                  </a:lnTo>
                  <a:lnTo>
                    <a:pt x="808" y="241"/>
                  </a:lnTo>
                  <a:lnTo>
                    <a:pt x="812" y="245"/>
                  </a:lnTo>
                  <a:lnTo>
                    <a:pt x="819" y="246"/>
                  </a:lnTo>
                  <a:lnTo>
                    <a:pt x="823" y="246"/>
                  </a:lnTo>
                  <a:lnTo>
                    <a:pt x="825" y="246"/>
                  </a:lnTo>
                  <a:lnTo>
                    <a:pt x="828" y="249"/>
                  </a:lnTo>
                  <a:lnTo>
                    <a:pt x="837" y="262"/>
                  </a:lnTo>
                  <a:lnTo>
                    <a:pt x="840" y="266"/>
                  </a:lnTo>
                  <a:lnTo>
                    <a:pt x="847" y="273"/>
                  </a:lnTo>
                  <a:lnTo>
                    <a:pt x="852" y="273"/>
                  </a:lnTo>
                  <a:lnTo>
                    <a:pt x="860" y="278"/>
                  </a:lnTo>
                  <a:lnTo>
                    <a:pt x="873" y="290"/>
                  </a:lnTo>
                  <a:lnTo>
                    <a:pt x="874" y="292"/>
                  </a:lnTo>
                  <a:lnTo>
                    <a:pt x="881" y="295"/>
                  </a:lnTo>
                  <a:lnTo>
                    <a:pt x="890" y="295"/>
                  </a:lnTo>
                  <a:lnTo>
                    <a:pt x="894" y="296"/>
                  </a:lnTo>
                  <a:lnTo>
                    <a:pt x="898" y="296"/>
                  </a:lnTo>
                  <a:lnTo>
                    <a:pt x="903" y="299"/>
                  </a:lnTo>
                  <a:lnTo>
                    <a:pt x="907" y="300"/>
                  </a:lnTo>
                  <a:lnTo>
                    <a:pt x="910" y="303"/>
                  </a:lnTo>
                  <a:lnTo>
                    <a:pt x="911" y="303"/>
                  </a:lnTo>
                  <a:lnTo>
                    <a:pt x="915" y="304"/>
                  </a:lnTo>
                  <a:lnTo>
                    <a:pt x="918" y="304"/>
                  </a:lnTo>
                  <a:lnTo>
                    <a:pt x="922" y="304"/>
                  </a:lnTo>
                  <a:lnTo>
                    <a:pt x="924" y="307"/>
                  </a:lnTo>
                  <a:lnTo>
                    <a:pt x="928" y="304"/>
                  </a:lnTo>
                  <a:lnTo>
                    <a:pt x="932" y="304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31" y="299"/>
                  </a:lnTo>
                  <a:lnTo>
                    <a:pt x="935" y="303"/>
                  </a:lnTo>
                  <a:lnTo>
                    <a:pt x="945" y="323"/>
                  </a:lnTo>
                  <a:lnTo>
                    <a:pt x="945" y="324"/>
                  </a:lnTo>
                  <a:lnTo>
                    <a:pt x="956" y="340"/>
                  </a:lnTo>
                  <a:lnTo>
                    <a:pt x="968" y="357"/>
                  </a:lnTo>
                  <a:lnTo>
                    <a:pt x="973" y="365"/>
                  </a:lnTo>
                  <a:lnTo>
                    <a:pt x="982" y="371"/>
                  </a:lnTo>
                  <a:lnTo>
                    <a:pt x="986" y="377"/>
                  </a:lnTo>
                  <a:lnTo>
                    <a:pt x="989" y="378"/>
                  </a:lnTo>
                  <a:lnTo>
                    <a:pt x="985" y="377"/>
                  </a:lnTo>
                  <a:lnTo>
                    <a:pt x="986" y="378"/>
                  </a:lnTo>
                  <a:lnTo>
                    <a:pt x="989" y="378"/>
                  </a:lnTo>
                  <a:lnTo>
                    <a:pt x="989" y="377"/>
                  </a:lnTo>
                  <a:lnTo>
                    <a:pt x="990" y="377"/>
                  </a:lnTo>
                  <a:lnTo>
                    <a:pt x="994" y="377"/>
                  </a:lnTo>
                  <a:lnTo>
                    <a:pt x="997" y="378"/>
                  </a:lnTo>
                  <a:lnTo>
                    <a:pt x="1002" y="385"/>
                  </a:lnTo>
                  <a:lnTo>
                    <a:pt x="1010" y="395"/>
                  </a:lnTo>
                  <a:lnTo>
                    <a:pt x="1013" y="398"/>
                  </a:lnTo>
                  <a:lnTo>
                    <a:pt x="1019" y="406"/>
                  </a:lnTo>
                  <a:lnTo>
                    <a:pt x="1021" y="408"/>
                  </a:lnTo>
                  <a:lnTo>
                    <a:pt x="1026" y="415"/>
                  </a:lnTo>
                  <a:lnTo>
                    <a:pt x="1034" y="427"/>
                  </a:lnTo>
                  <a:lnTo>
                    <a:pt x="1035" y="429"/>
                  </a:lnTo>
                  <a:lnTo>
                    <a:pt x="1044" y="444"/>
                  </a:lnTo>
                  <a:lnTo>
                    <a:pt x="1052" y="449"/>
                  </a:lnTo>
                  <a:lnTo>
                    <a:pt x="1068" y="466"/>
                  </a:lnTo>
                  <a:lnTo>
                    <a:pt x="1071" y="468"/>
                  </a:lnTo>
                  <a:lnTo>
                    <a:pt x="1079" y="477"/>
                  </a:lnTo>
                  <a:lnTo>
                    <a:pt x="1085" y="481"/>
                  </a:lnTo>
                  <a:lnTo>
                    <a:pt x="1088" y="483"/>
                  </a:lnTo>
                  <a:lnTo>
                    <a:pt x="1096" y="493"/>
                  </a:lnTo>
                  <a:lnTo>
                    <a:pt x="1109" y="505"/>
                  </a:lnTo>
                  <a:lnTo>
                    <a:pt x="1118" y="511"/>
                  </a:lnTo>
                  <a:lnTo>
                    <a:pt x="1130" y="519"/>
                  </a:lnTo>
                  <a:lnTo>
                    <a:pt x="1134" y="519"/>
                  </a:lnTo>
                  <a:lnTo>
                    <a:pt x="1143" y="526"/>
                  </a:lnTo>
                  <a:lnTo>
                    <a:pt x="1147" y="526"/>
                  </a:lnTo>
                  <a:lnTo>
                    <a:pt x="1150" y="526"/>
                  </a:lnTo>
                  <a:lnTo>
                    <a:pt x="1154" y="528"/>
                  </a:lnTo>
                  <a:lnTo>
                    <a:pt x="1156" y="526"/>
                  </a:lnTo>
                  <a:lnTo>
                    <a:pt x="1159" y="535"/>
                  </a:lnTo>
                  <a:lnTo>
                    <a:pt x="1156" y="535"/>
                  </a:lnTo>
                  <a:lnTo>
                    <a:pt x="1160" y="541"/>
                  </a:lnTo>
                  <a:lnTo>
                    <a:pt x="1164" y="550"/>
                  </a:lnTo>
                  <a:lnTo>
                    <a:pt x="1168" y="559"/>
                  </a:lnTo>
                  <a:lnTo>
                    <a:pt x="1176" y="565"/>
                  </a:lnTo>
                  <a:lnTo>
                    <a:pt x="1180" y="567"/>
                  </a:lnTo>
                  <a:lnTo>
                    <a:pt x="1183" y="569"/>
                  </a:lnTo>
                  <a:lnTo>
                    <a:pt x="1188" y="577"/>
                  </a:lnTo>
                  <a:lnTo>
                    <a:pt x="1192" y="582"/>
                  </a:lnTo>
                  <a:lnTo>
                    <a:pt x="1197" y="586"/>
                  </a:lnTo>
                  <a:lnTo>
                    <a:pt x="1212" y="599"/>
                  </a:lnTo>
                  <a:lnTo>
                    <a:pt x="1221" y="604"/>
                  </a:lnTo>
                  <a:lnTo>
                    <a:pt x="1229" y="606"/>
                  </a:lnTo>
                  <a:lnTo>
                    <a:pt x="1234" y="604"/>
                  </a:lnTo>
                  <a:lnTo>
                    <a:pt x="1242" y="599"/>
                  </a:lnTo>
                  <a:lnTo>
                    <a:pt x="1245" y="601"/>
                  </a:lnTo>
                  <a:lnTo>
                    <a:pt x="1249" y="606"/>
                  </a:lnTo>
                  <a:lnTo>
                    <a:pt x="1249" y="608"/>
                  </a:lnTo>
                  <a:lnTo>
                    <a:pt x="1253" y="608"/>
                  </a:lnTo>
                  <a:lnTo>
                    <a:pt x="1270" y="617"/>
                  </a:lnTo>
                  <a:lnTo>
                    <a:pt x="1280" y="618"/>
                  </a:lnTo>
                  <a:lnTo>
                    <a:pt x="1284" y="621"/>
                  </a:lnTo>
                  <a:lnTo>
                    <a:pt x="1287" y="623"/>
                  </a:lnTo>
                  <a:lnTo>
                    <a:pt x="1287" y="621"/>
                  </a:lnTo>
                  <a:lnTo>
                    <a:pt x="1287" y="623"/>
                  </a:lnTo>
                  <a:lnTo>
                    <a:pt x="1291" y="623"/>
                  </a:lnTo>
                  <a:lnTo>
                    <a:pt x="1296" y="625"/>
                  </a:lnTo>
                  <a:lnTo>
                    <a:pt x="1304" y="631"/>
                  </a:lnTo>
                  <a:lnTo>
                    <a:pt x="1308" y="638"/>
                  </a:lnTo>
                  <a:lnTo>
                    <a:pt x="1311" y="642"/>
                  </a:lnTo>
                  <a:lnTo>
                    <a:pt x="1316" y="657"/>
                  </a:lnTo>
                  <a:lnTo>
                    <a:pt x="1320" y="668"/>
                  </a:lnTo>
                  <a:lnTo>
                    <a:pt x="1317" y="671"/>
                  </a:lnTo>
                  <a:lnTo>
                    <a:pt x="1287" y="676"/>
                  </a:lnTo>
                  <a:lnTo>
                    <a:pt x="1258" y="683"/>
                  </a:lnTo>
                  <a:lnTo>
                    <a:pt x="1250" y="685"/>
                  </a:lnTo>
                  <a:lnTo>
                    <a:pt x="1197" y="698"/>
                  </a:lnTo>
                  <a:lnTo>
                    <a:pt x="1192" y="710"/>
                  </a:lnTo>
                  <a:lnTo>
                    <a:pt x="1191" y="722"/>
                  </a:lnTo>
                  <a:lnTo>
                    <a:pt x="1184" y="739"/>
                  </a:lnTo>
                  <a:lnTo>
                    <a:pt x="1173" y="743"/>
                  </a:lnTo>
                  <a:lnTo>
                    <a:pt x="1171" y="746"/>
                  </a:lnTo>
                  <a:lnTo>
                    <a:pt x="1168" y="747"/>
                  </a:lnTo>
                  <a:lnTo>
                    <a:pt x="1167" y="756"/>
                  </a:lnTo>
                  <a:lnTo>
                    <a:pt x="1156" y="767"/>
                  </a:lnTo>
                  <a:lnTo>
                    <a:pt x="1154" y="784"/>
                  </a:lnTo>
                  <a:lnTo>
                    <a:pt x="1150" y="791"/>
                  </a:lnTo>
                  <a:lnTo>
                    <a:pt x="1150" y="795"/>
                  </a:lnTo>
                  <a:lnTo>
                    <a:pt x="1151" y="797"/>
                  </a:lnTo>
                  <a:lnTo>
                    <a:pt x="1151" y="801"/>
                  </a:lnTo>
                  <a:lnTo>
                    <a:pt x="1150" y="808"/>
                  </a:lnTo>
                  <a:lnTo>
                    <a:pt x="1150" y="812"/>
                  </a:lnTo>
                  <a:lnTo>
                    <a:pt x="1151" y="816"/>
                  </a:lnTo>
                  <a:lnTo>
                    <a:pt x="1151" y="818"/>
                  </a:lnTo>
                  <a:lnTo>
                    <a:pt x="1150" y="818"/>
                  </a:lnTo>
                  <a:lnTo>
                    <a:pt x="1147" y="821"/>
                  </a:lnTo>
                  <a:lnTo>
                    <a:pt x="1143" y="825"/>
                  </a:lnTo>
                  <a:lnTo>
                    <a:pt x="1134" y="831"/>
                  </a:lnTo>
                  <a:lnTo>
                    <a:pt x="1130" y="833"/>
                  </a:lnTo>
                  <a:lnTo>
                    <a:pt x="1129" y="840"/>
                  </a:lnTo>
                  <a:lnTo>
                    <a:pt x="1129" y="842"/>
                  </a:lnTo>
                  <a:lnTo>
                    <a:pt x="1126" y="845"/>
                  </a:lnTo>
                  <a:lnTo>
                    <a:pt x="1129" y="850"/>
                  </a:lnTo>
                  <a:lnTo>
                    <a:pt x="1126" y="855"/>
                  </a:lnTo>
                  <a:lnTo>
                    <a:pt x="1119" y="863"/>
                  </a:lnTo>
                  <a:lnTo>
                    <a:pt x="1119" y="866"/>
                  </a:lnTo>
                  <a:lnTo>
                    <a:pt x="1119" y="867"/>
                  </a:lnTo>
                  <a:lnTo>
                    <a:pt x="1118" y="879"/>
                  </a:lnTo>
                  <a:lnTo>
                    <a:pt x="1115" y="880"/>
                  </a:lnTo>
                  <a:lnTo>
                    <a:pt x="1113" y="884"/>
                  </a:lnTo>
                  <a:lnTo>
                    <a:pt x="1109" y="887"/>
                  </a:lnTo>
                  <a:lnTo>
                    <a:pt x="1105" y="887"/>
                  </a:lnTo>
                  <a:lnTo>
                    <a:pt x="1101" y="896"/>
                  </a:lnTo>
                  <a:lnTo>
                    <a:pt x="1096" y="898"/>
                  </a:lnTo>
                  <a:lnTo>
                    <a:pt x="1085" y="904"/>
                  </a:lnTo>
                  <a:lnTo>
                    <a:pt x="1085" y="907"/>
                  </a:lnTo>
                  <a:lnTo>
                    <a:pt x="1084" y="908"/>
                  </a:lnTo>
                  <a:lnTo>
                    <a:pt x="1084" y="913"/>
                  </a:lnTo>
                  <a:lnTo>
                    <a:pt x="1079" y="917"/>
                  </a:lnTo>
                  <a:lnTo>
                    <a:pt x="1072" y="930"/>
                  </a:lnTo>
                  <a:lnTo>
                    <a:pt x="1065" y="932"/>
                  </a:lnTo>
                  <a:lnTo>
                    <a:pt x="1060" y="938"/>
                  </a:lnTo>
                  <a:lnTo>
                    <a:pt x="1057" y="941"/>
                  </a:lnTo>
                  <a:lnTo>
                    <a:pt x="1057" y="949"/>
                  </a:lnTo>
                  <a:lnTo>
                    <a:pt x="1055" y="956"/>
                  </a:lnTo>
                  <a:lnTo>
                    <a:pt x="1055" y="961"/>
                  </a:lnTo>
                  <a:lnTo>
                    <a:pt x="1060" y="958"/>
                  </a:lnTo>
                  <a:lnTo>
                    <a:pt x="1064" y="958"/>
                  </a:lnTo>
                  <a:lnTo>
                    <a:pt x="1064" y="961"/>
                  </a:lnTo>
                  <a:lnTo>
                    <a:pt x="1068" y="961"/>
                  </a:lnTo>
                  <a:lnTo>
                    <a:pt x="1064" y="969"/>
                  </a:lnTo>
                  <a:lnTo>
                    <a:pt x="1060" y="978"/>
                  </a:lnTo>
                  <a:lnTo>
                    <a:pt x="1048" y="987"/>
                  </a:lnTo>
                  <a:lnTo>
                    <a:pt x="1048" y="990"/>
                  </a:lnTo>
                  <a:lnTo>
                    <a:pt x="1044" y="995"/>
                  </a:lnTo>
                  <a:lnTo>
                    <a:pt x="1047" y="999"/>
                  </a:lnTo>
                  <a:lnTo>
                    <a:pt x="1043" y="1012"/>
                  </a:lnTo>
                  <a:lnTo>
                    <a:pt x="1038" y="1016"/>
                  </a:lnTo>
                  <a:lnTo>
                    <a:pt x="1035" y="1020"/>
                  </a:lnTo>
                  <a:lnTo>
                    <a:pt x="1031" y="1024"/>
                  </a:lnTo>
                  <a:lnTo>
                    <a:pt x="1031" y="1029"/>
                  </a:lnTo>
                  <a:lnTo>
                    <a:pt x="1031" y="1031"/>
                  </a:lnTo>
                  <a:lnTo>
                    <a:pt x="1027" y="1033"/>
                  </a:lnTo>
                  <a:lnTo>
                    <a:pt x="1026" y="1033"/>
                  </a:lnTo>
                  <a:lnTo>
                    <a:pt x="1023" y="1036"/>
                  </a:lnTo>
                  <a:lnTo>
                    <a:pt x="1019" y="1037"/>
                  </a:lnTo>
                  <a:lnTo>
                    <a:pt x="1006" y="1048"/>
                  </a:lnTo>
                  <a:lnTo>
                    <a:pt x="1003" y="1053"/>
                  </a:lnTo>
                  <a:lnTo>
                    <a:pt x="1003" y="1064"/>
                  </a:lnTo>
                  <a:lnTo>
                    <a:pt x="1002" y="1065"/>
                  </a:lnTo>
                  <a:lnTo>
                    <a:pt x="999" y="1065"/>
                  </a:lnTo>
                  <a:lnTo>
                    <a:pt x="994" y="1070"/>
                  </a:lnTo>
                  <a:lnTo>
                    <a:pt x="994" y="1072"/>
                  </a:lnTo>
                  <a:lnTo>
                    <a:pt x="990" y="1072"/>
                  </a:lnTo>
                  <a:lnTo>
                    <a:pt x="986" y="1077"/>
                  </a:lnTo>
                  <a:lnTo>
                    <a:pt x="982" y="1074"/>
                  </a:lnTo>
                  <a:lnTo>
                    <a:pt x="976" y="1074"/>
                  </a:lnTo>
                  <a:lnTo>
                    <a:pt x="973" y="1070"/>
                  </a:lnTo>
                  <a:lnTo>
                    <a:pt x="973" y="1074"/>
                  </a:lnTo>
                  <a:lnTo>
                    <a:pt x="968" y="1078"/>
                  </a:lnTo>
                  <a:lnTo>
                    <a:pt x="965" y="1077"/>
                  </a:lnTo>
                  <a:lnTo>
                    <a:pt x="963" y="1072"/>
                  </a:lnTo>
                  <a:lnTo>
                    <a:pt x="963" y="1070"/>
                  </a:lnTo>
                  <a:lnTo>
                    <a:pt x="961" y="1070"/>
                  </a:lnTo>
                  <a:lnTo>
                    <a:pt x="961" y="1065"/>
                  </a:lnTo>
                  <a:lnTo>
                    <a:pt x="959" y="1068"/>
                  </a:lnTo>
                  <a:lnTo>
                    <a:pt x="956" y="1065"/>
                  </a:lnTo>
                  <a:lnTo>
                    <a:pt x="953" y="1068"/>
                  </a:lnTo>
                  <a:lnTo>
                    <a:pt x="952" y="1068"/>
                  </a:lnTo>
                  <a:lnTo>
                    <a:pt x="945" y="1074"/>
                  </a:lnTo>
                  <a:lnTo>
                    <a:pt x="941" y="1077"/>
                  </a:lnTo>
                  <a:lnTo>
                    <a:pt x="944" y="1081"/>
                  </a:lnTo>
                  <a:lnTo>
                    <a:pt x="939" y="1085"/>
                  </a:lnTo>
                  <a:lnTo>
                    <a:pt x="936" y="1085"/>
                  </a:lnTo>
                  <a:lnTo>
                    <a:pt x="935" y="1091"/>
                  </a:lnTo>
                  <a:lnTo>
                    <a:pt x="932" y="1095"/>
                  </a:lnTo>
                  <a:lnTo>
                    <a:pt x="932" y="1098"/>
                  </a:lnTo>
                  <a:lnTo>
                    <a:pt x="924" y="1106"/>
                  </a:lnTo>
                  <a:lnTo>
                    <a:pt x="924" y="1111"/>
                  </a:lnTo>
                  <a:lnTo>
                    <a:pt x="915" y="1112"/>
                  </a:lnTo>
                  <a:lnTo>
                    <a:pt x="915" y="1119"/>
                  </a:lnTo>
                  <a:lnTo>
                    <a:pt x="918" y="1122"/>
                  </a:lnTo>
                  <a:lnTo>
                    <a:pt x="918" y="1123"/>
                  </a:lnTo>
                  <a:lnTo>
                    <a:pt x="915" y="1126"/>
                  </a:lnTo>
                  <a:lnTo>
                    <a:pt x="914" y="1130"/>
                  </a:lnTo>
                  <a:lnTo>
                    <a:pt x="910" y="1128"/>
                  </a:lnTo>
                  <a:lnTo>
                    <a:pt x="907" y="1135"/>
                  </a:lnTo>
                  <a:lnTo>
                    <a:pt x="905" y="1136"/>
                  </a:lnTo>
                  <a:lnTo>
                    <a:pt x="901" y="1139"/>
                  </a:lnTo>
                  <a:lnTo>
                    <a:pt x="901" y="1140"/>
                  </a:lnTo>
                  <a:lnTo>
                    <a:pt x="903" y="1140"/>
                  </a:lnTo>
                  <a:lnTo>
                    <a:pt x="903" y="1144"/>
                  </a:lnTo>
                  <a:lnTo>
                    <a:pt x="903" y="1147"/>
                  </a:lnTo>
                  <a:lnTo>
                    <a:pt x="898" y="1152"/>
                  </a:lnTo>
                  <a:lnTo>
                    <a:pt x="898" y="1156"/>
                  </a:lnTo>
                  <a:lnTo>
                    <a:pt x="901" y="1161"/>
                  </a:lnTo>
                  <a:lnTo>
                    <a:pt x="905" y="1164"/>
                  </a:lnTo>
                  <a:lnTo>
                    <a:pt x="903" y="1166"/>
                  </a:lnTo>
                  <a:lnTo>
                    <a:pt x="901" y="1166"/>
                  </a:lnTo>
                  <a:lnTo>
                    <a:pt x="901" y="1170"/>
                  </a:lnTo>
                  <a:lnTo>
                    <a:pt x="895" y="1170"/>
                  </a:lnTo>
                  <a:lnTo>
                    <a:pt x="895" y="1173"/>
                  </a:lnTo>
                  <a:lnTo>
                    <a:pt x="894" y="1176"/>
                  </a:lnTo>
                  <a:lnTo>
                    <a:pt x="891" y="1176"/>
                  </a:lnTo>
                  <a:lnTo>
                    <a:pt x="894" y="1177"/>
                  </a:lnTo>
                  <a:lnTo>
                    <a:pt x="895" y="1177"/>
                  </a:lnTo>
                  <a:lnTo>
                    <a:pt x="898" y="1177"/>
                  </a:lnTo>
                  <a:lnTo>
                    <a:pt x="898" y="1180"/>
                  </a:lnTo>
                  <a:lnTo>
                    <a:pt x="901" y="1180"/>
                  </a:lnTo>
                  <a:lnTo>
                    <a:pt x="910" y="1180"/>
                  </a:lnTo>
                  <a:lnTo>
                    <a:pt x="911" y="1180"/>
                  </a:lnTo>
                  <a:lnTo>
                    <a:pt x="915" y="1177"/>
                  </a:lnTo>
                  <a:lnTo>
                    <a:pt x="920" y="1181"/>
                  </a:lnTo>
                  <a:lnTo>
                    <a:pt x="918" y="1181"/>
                  </a:lnTo>
                  <a:lnTo>
                    <a:pt x="907" y="1190"/>
                  </a:lnTo>
                  <a:lnTo>
                    <a:pt x="907" y="1193"/>
                  </a:lnTo>
                  <a:lnTo>
                    <a:pt x="907" y="1194"/>
                  </a:lnTo>
                  <a:lnTo>
                    <a:pt x="903" y="1197"/>
                  </a:lnTo>
                  <a:lnTo>
                    <a:pt x="903" y="1202"/>
                  </a:lnTo>
                  <a:lnTo>
                    <a:pt x="894" y="1211"/>
                  </a:lnTo>
                  <a:lnTo>
                    <a:pt x="890" y="1215"/>
                  </a:lnTo>
                  <a:lnTo>
                    <a:pt x="887" y="1219"/>
                  </a:lnTo>
                  <a:lnTo>
                    <a:pt x="890" y="1222"/>
                  </a:lnTo>
                  <a:lnTo>
                    <a:pt x="886" y="1229"/>
                  </a:lnTo>
                  <a:lnTo>
                    <a:pt x="886" y="1231"/>
                  </a:lnTo>
                  <a:lnTo>
                    <a:pt x="883" y="1234"/>
                  </a:lnTo>
                  <a:lnTo>
                    <a:pt x="883" y="1235"/>
                  </a:lnTo>
                  <a:lnTo>
                    <a:pt x="878" y="1238"/>
                  </a:lnTo>
                  <a:lnTo>
                    <a:pt x="883" y="1242"/>
                  </a:lnTo>
                  <a:lnTo>
                    <a:pt x="883" y="1246"/>
                  </a:lnTo>
                  <a:lnTo>
                    <a:pt x="878" y="1251"/>
                  </a:lnTo>
                  <a:lnTo>
                    <a:pt x="877" y="1252"/>
                  </a:lnTo>
                  <a:lnTo>
                    <a:pt x="874" y="1255"/>
                  </a:lnTo>
                  <a:lnTo>
                    <a:pt x="874" y="1259"/>
                  </a:lnTo>
                  <a:lnTo>
                    <a:pt x="878" y="1260"/>
                  </a:lnTo>
                  <a:lnTo>
                    <a:pt x="878" y="1265"/>
                  </a:lnTo>
                  <a:lnTo>
                    <a:pt x="877" y="1268"/>
                  </a:lnTo>
                  <a:lnTo>
                    <a:pt x="873" y="1269"/>
                  </a:lnTo>
                  <a:lnTo>
                    <a:pt x="874" y="1269"/>
                  </a:lnTo>
                  <a:lnTo>
                    <a:pt x="873" y="1269"/>
                  </a:lnTo>
                  <a:lnTo>
                    <a:pt x="870" y="1276"/>
                  </a:lnTo>
                  <a:lnTo>
                    <a:pt x="870" y="1277"/>
                  </a:lnTo>
                  <a:lnTo>
                    <a:pt x="873" y="1284"/>
                  </a:lnTo>
                  <a:lnTo>
                    <a:pt x="874" y="1287"/>
                  </a:lnTo>
                  <a:lnTo>
                    <a:pt x="874" y="1292"/>
                  </a:lnTo>
                  <a:lnTo>
                    <a:pt x="877" y="1293"/>
                  </a:lnTo>
                  <a:lnTo>
                    <a:pt x="877" y="1296"/>
                  </a:lnTo>
                  <a:lnTo>
                    <a:pt x="877" y="1297"/>
                  </a:lnTo>
                  <a:lnTo>
                    <a:pt x="881" y="1297"/>
                  </a:lnTo>
                  <a:lnTo>
                    <a:pt x="883" y="1301"/>
                  </a:lnTo>
                  <a:lnTo>
                    <a:pt x="887" y="1304"/>
                  </a:lnTo>
                  <a:lnTo>
                    <a:pt x="887" y="1309"/>
                  </a:lnTo>
                  <a:lnTo>
                    <a:pt x="883" y="1306"/>
                  </a:lnTo>
                  <a:lnTo>
                    <a:pt x="878" y="1306"/>
                  </a:lnTo>
                  <a:lnTo>
                    <a:pt x="881" y="1309"/>
                  </a:lnTo>
                  <a:lnTo>
                    <a:pt x="881" y="1310"/>
                  </a:lnTo>
                  <a:lnTo>
                    <a:pt x="877" y="1313"/>
                  </a:lnTo>
                  <a:lnTo>
                    <a:pt x="874" y="1314"/>
                  </a:lnTo>
                  <a:lnTo>
                    <a:pt x="873" y="1317"/>
                  </a:lnTo>
                  <a:lnTo>
                    <a:pt x="869" y="1321"/>
                  </a:lnTo>
                  <a:lnTo>
                    <a:pt x="870" y="1323"/>
                  </a:lnTo>
                  <a:lnTo>
                    <a:pt x="870" y="1325"/>
                  </a:lnTo>
                  <a:lnTo>
                    <a:pt x="869" y="1327"/>
                  </a:lnTo>
                  <a:lnTo>
                    <a:pt x="869" y="1330"/>
                  </a:lnTo>
                  <a:lnTo>
                    <a:pt x="866" y="1331"/>
                  </a:lnTo>
                  <a:lnTo>
                    <a:pt x="862" y="1334"/>
                  </a:lnTo>
                  <a:lnTo>
                    <a:pt x="857" y="1334"/>
                  </a:lnTo>
                  <a:lnTo>
                    <a:pt x="857" y="1338"/>
                  </a:lnTo>
                  <a:lnTo>
                    <a:pt x="853" y="1338"/>
                  </a:lnTo>
                  <a:lnTo>
                    <a:pt x="852" y="1338"/>
                  </a:lnTo>
                  <a:lnTo>
                    <a:pt x="852" y="1341"/>
                  </a:lnTo>
                  <a:lnTo>
                    <a:pt x="842" y="1342"/>
                  </a:lnTo>
                  <a:lnTo>
                    <a:pt x="840" y="1345"/>
                  </a:lnTo>
                  <a:lnTo>
                    <a:pt x="842" y="1347"/>
                  </a:lnTo>
                  <a:lnTo>
                    <a:pt x="842" y="1351"/>
                  </a:lnTo>
                  <a:lnTo>
                    <a:pt x="845" y="1355"/>
                  </a:lnTo>
                  <a:lnTo>
                    <a:pt x="840" y="1358"/>
                  </a:lnTo>
                  <a:lnTo>
                    <a:pt x="842" y="1362"/>
                  </a:lnTo>
                  <a:lnTo>
                    <a:pt x="847" y="1362"/>
                  </a:lnTo>
                  <a:lnTo>
                    <a:pt x="847" y="1364"/>
                  </a:lnTo>
                  <a:lnTo>
                    <a:pt x="849" y="1367"/>
                  </a:lnTo>
                  <a:lnTo>
                    <a:pt x="847" y="1367"/>
                  </a:lnTo>
                  <a:lnTo>
                    <a:pt x="845" y="1371"/>
                  </a:lnTo>
                  <a:lnTo>
                    <a:pt x="842" y="1371"/>
                  </a:lnTo>
                  <a:lnTo>
                    <a:pt x="840" y="1372"/>
                  </a:lnTo>
                  <a:lnTo>
                    <a:pt x="842" y="1375"/>
                  </a:lnTo>
                  <a:lnTo>
                    <a:pt x="845" y="1375"/>
                  </a:lnTo>
                  <a:lnTo>
                    <a:pt x="852" y="1379"/>
                  </a:lnTo>
                  <a:lnTo>
                    <a:pt x="856" y="1381"/>
                  </a:lnTo>
                  <a:lnTo>
                    <a:pt x="857" y="1381"/>
                  </a:lnTo>
                  <a:lnTo>
                    <a:pt x="864" y="1383"/>
                  </a:lnTo>
                  <a:lnTo>
                    <a:pt x="864" y="1388"/>
                  </a:lnTo>
                  <a:lnTo>
                    <a:pt x="870" y="1389"/>
                  </a:lnTo>
                  <a:lnTo>
                    <a:pt x="870" y="1392"/>
                  </a:lnTo>
                  <a:lnTo>
                    <a:pt x="869" y="1396"/>
                  </a:lnTo>
                  <a:lnTo>
                    <a:pt x="870" y="1399"/>
                  </a:lnTo>
                  <a:lnTo>
                    <a:pt x="873" y="1400"/>
                  </a:lnTo>
                  <a:lnTo>
                    <a:pt x="874" y="1403"/>
                  </a:lnTo>
                  <a:lnTo>
                    <a:pt x="874" y="1405"/>
                  </a:lnTo>
                  <a:lnTo>
                    <a:pt x="873" y="1412"/>
                  </a:lnTo>
                  <a:lnTo>
                    <a:pt x="870" y="1416"/>
                  </a:lnTo>
                  <a:lnTo>
                    <a:pt x="869" y="1417"/>
                  </a:lnTo>
                  <a:lnTo>
                    <a:pt x="869" y="1426"/>
                  </a:lnTo>
                  <a:lnTo>
                    <a:pt x="866" y="1429"/>
                  </a:lnTo>
                  <a:lnTo>
                    <a:pt x="869" y="1430"/>
                  </a:lnTo>
                  <a:lnTo>
                    <a:pt x="866" y="1433"/>
                  </a:lnTo>
                  <a:lnTo>
                    <a:pt x="866" y="1437"/>
                  </a:lnTo>
                  <a:lnTo>
                    <a:pt x="873" y="1434"/>
                  </a:lnTo>
                  <a:lnTo>
                    <a:pt x="878" y="1434"/>
                  </a:lnTo>
                  <a:lnTo>
                    <a:pt x="881" y="1437"/>
                  </a:lnTo>
                  <a:lnTo>
                    <a:pt x="886" y="1437"/>
                  </a:lnTo>
                  <a:lnTo>
                    <a:pt x="887" y="1439"/>
                  </a:lnTo>
                  <a:lnTo>
                    <a:pt x="886" y="1443"/>
                  </a:lnTo>
                  <a:lnTo>
                    <a:pt x="887" y="1446"/>
                  </a:lnTo>
                  <a:lnTo>
                    <a:pt x="887" y="1450"/>
                  </a:lnTo>
                  <a:lnTo>
                    <a:pt x="891" y="1453"/>
                  </a:lnTo>
                  <a:lnTo>
                    <a:pt x="894" y="1454"/>
                  </a:lnTo>
                  <a:lnTo>
                    <a:pt x="898" y="1457"/>
                  </a:lnTo>
                  <a:lnTo>
                    <a:pt x="907" y="1453"/>
                  </a:lnTo>
                  <a:lnTo>
                    <a:pt x="910" y="1454"/>
                  </a:lnTo>
                  <a:lnTo>
                    <a:pt x="907" y="1457"/>
                  </a:lnTo>
                  <a:lnTo>
                    <a:pt x="910" y="1461"/>
                  </a:lnTo>
                  <a:lnTo>
                    <a:pt x="911" y="1461"/>
                  </a:lnTo>
                  <a:lnTo>
                    <a:pt x="911" y="1466"/>
                  </a:lnTo>
                  <a:lnTo>
                    <a:pt x="914" y="1471"/>
                  </a:lnTo>
                  <a:lnTo>
                    <a:pt x="911" y="1475"/>
                  </a:lnTo>
                  <a:lnTo>
                    <a:pt x="910" y="1478"/>
                  </a:lnTo>
                  <a:lnTo>
                    <a:pt x="910" y="1482"/>
                  </a:lnTo>
                  <a:lnTo>
                    <a:pt x="910" y="1484"/>
                  </a:lnTo>
                  <a:lnTo>
                    <a:pt x="910" y="1487"/>
                  </a:lnTo>
                  <a:lnTo>
                    <a:pt x="905" y="1491"/>
                  </a:lnTo>
                  <a:lnTo>
                    <a:pt x="901" y="1497"/>
                  </a:lnTo>
                  <a:lnTo>
                    <a:pt x="898" y="1504"/>
                  </a:lnTo>
                  <a:lnTo>
                    <a:pt x="895" y="1505"/>
                  </a:lnTo>
                  <a:lnTo>
                    <a:pt x="894" y="1511"/>
                  </a:lnTo>
                  <a:lnTo>
                    <a:pt x="898" y="1511"/>
                  </a:lnTo>
                  <a:lnTo>
                    <a:pt x="898" y="1516"/>
                  </a:lnTo>
                  <a:lnTo>
                    <a:pt x="894" y="1516"/>
                  </a:lnTo>
                  <a:lnTo>
                    <a:pt x="894" y="1519"/>
                  </a:lnTo>
                  <a:lnTo>
                    <a:pt x="891" y="1521"/>
                  </a:lnTo>
                  <a:lnTo>
                    <a:pt x="891" y="1523"/>
                  </a:lnTo>
                  <a:lnTo>
                    <a:pt x="878" y="1525"/>
                  </a:lnTo>
                  <a:lnTo>
                    <a:pt x="878" y="1528"/>
                  </a:lnTo>
                  <a:lnTo>
                    <a:pt x="881" y="1529"/>
                  </a:lnTo>
                  <a:lnTo>
                    <a:pt x="883" y="1533"/>
                  </a:lnTo>
                  <a:lnTo>
                    <a:pt x="878" y="1538"/>
                  </a:lnTo>
                  <a:lnTo>
                    <a:pt x="877" y="1542"/>
                  </a:lnTo>
                  <a:lnTo>
                    <a:pt x="878" y="1545"/>
                  </a:lnTo>
                  <a:lnTo>
                    <a:pt x="874" y="1545"/>
                  </a:lnTo>
                  <a:lnTo>
                    <a:pt x="877" y="1546"/>
                  </a:lnTo>
                  <a:lnTo>
                    <a:pt x="877" y="1550"/>
                  </a:lnTo>
                  <a:lnTo>
                    <a:pt x="874" y="1553"/>
                  </a:lnTo>
                  <a:lnTo>
                    <a:pt x="877" y="1555"/>
                  </a:lnTo>
                  <a:lnTo>
                    <a:pt x="874" y="1557"/>
                  </a:lnTo>
                  <a:lnTo>
                    <a:pt x="874" y="1559"/>
                  </a:lnTo>
                  <a:lnTo>
                    <a:pt x="869" y="1562"/>
                  </a:lnTo>
                  <a:lnTo>
                    <a:pt x="866" y="1565"/>
                  </a:lnTo>
                  <a:lnTo>
                    <a:pt x="860" y="1565"/>
                  </a:lnTo>
                  <a:lnTo>
                    <a:pt x="857" y="1566"/>
                  </a:lnTo>
                  <a:lnTo>
                    <a:pt x="857" y="1573"/>
                  </a:lnTo>
                  <a:lnTo>
                    <a:pt x="856" y="1574"/>
                  </a:lnTo>
                  <a:lnTo>
                    <a:pt x="856" y="1577"/>
                  </a:lnTo>
                  <a:lnTo>
                    <a:pt x="856" y="1579"/>
                  </a:lnTo>
                  <a:lnTo>
                    <a:pt x="853" y="1579"/>
                  </a:lnTo>
                  <a:lnTo>
                    <a:pt x="849" y="1581"/>
                  </a:lnTo>
                  <a:lnTo>
                    <a:pt x="852" y="1583"/>
                  </a:lnTo>
                  <a:lnTo>
                    <a:pt x="849" y="1586"/>
                  </a:lnTo>
                  <a:lnTo>
                    <a:pt x="847" y="1590"/>
                  </a:lnTo>
                  <a:lnTo>
                    <a:pt x="845" y="1590"/>
                  </a:lnTo>
                  <a:lnTo>
                    <a:pt x="842" y="1590"/>
                  </a:lnTo>
                  <a:lnTo>
                    <a:pt x="837" y="1591"/>
                  </a:lnTo>
                  <a:lnTo>
                    <a:pt x="836" y="1590"/>
                  </a:lnTo>
                  <a:lnTo>
                    <a:pt x="836" y="1591"/>
                  </a:lnTo>
                  <a:lnTo>
                    <a:pt x="833" y="1594"/>
                  </a:lnTo>
                  <a:lnTo>
                    <a:pt x="829" y="1594"/>
                  </a:lnTo>
                  <a:lnTo>
                    <a:pt x="825" y="1594"/>
                  </a:lnTo>
                  <a:lnTo>
                    <a:pt x="825" y="1591"/>
                  </a:lnTo>
                  <a:lnTo>
                    <a:pt x="823" y="1591"/>
                  </a:lnTo>
                  <a:lnTo>
                    <a:pt x="820" y="1596"/>
                  </a:lnTo>
                  <a:lnTo>
                    <a:pt x="825" y="1598"/>
                  </a:lnTo>
                  <a:lnTo>
                    <a:pt x="825" y="1603"/>
                  </a:lnTo>
                  <a:lnTo>
                    <a:pt x="823" y="1608"/>
                  </a:lnTo>
                  <a:lnTo>
                    <a:pt x="819" y="1608"/>
                  </a:lnTo>
                  <a:lnTo>
                    <a:pt x="815" y="1608"/>
                  </a:lnTo>
                  <a:lnTo>
                    <a:pt x="812" y="1608"/>
                  </a:lnTo>
                  <a:lnTo>
                    <a:pt x="808" y="1607"/>
                  </a:lnTo>
                  <a:lnTo>
                    <a:pt x="804" y="1611"/>
                  </a:lnTo>
                  <a:lnTo>
                    <a:pt x="804" y="1617"/>
                  </a:lnTo>
                  <a:lnTo>
                    <a:pt x="799" y="1620"/>
                  </a:lnTo>
                  <a:lnTo>
                    <a:pt x="798" y="1617"/>
                  </a:lnTo>
                  <a:lnTo>
                    <a:pt x="794" y="1617"/>
                  </a:lnTo>
                  <a:lnTo>
                    <a:pt x="794" y="1622"/>
                  </a:lnTo>
                  <a:lnTo>
                    <a:pt x="791" y="1622"/>
                  </a:lnTo>
                  <a:lnTo>
                    <a:pt x="789" y="1620"/>
                  </a:lnTo>
                  <a:lnTo>
                    <a:pt x="787" y="1622"/>
                  </a:lnTo>
                  <a:lnTo>
                    <a:pt x="784" y="1622"/>
                  </a:lnTo>
                  <a:lnTo>
                    <a:pt x="784" y="1624"/>
                  </a:lnTo>
                  <a:lnTo>
                    <a:pt x="784" y="1627"/>
                  </a:lnTo>
                  <a:lnTo>
                    <a:pt x="782" y="1631"/>
                  </a:lnTo>
                  <a:lnTo>
                    <a:pt x="784" y="1635"/>
                  </a:lnTo>
                  <a:lnTo>
                    <a:pt x="782" y="1639"/>
                  </a:lnTo>
                  <a:lnTo>
                    <a:pt x="779" y="1644"/>
                  </a:lnTo>
                  <a:lnTo>
                    <a:pt x="778" y="1645"/>
                  </a:lnTo>
                  <a:lnTo>
                    <a:pt x="778" y="1648"/>
                  </a:lnTo>
                  <a:lnTo>
                    <a:pt x="778" y="1649"/>
                  </a:lnTo>
                  <a:lnTo>
                    <a:pt x="775" y="1649"/>
                  </a:lnTo>
                  <a:lnTo>
                    <a:pt x="774" y="1649"/>
                  </a:lnTo>
                  <a:lnTo>
                    <a:pt x="771" y="1652"/>
                  </a:lnTo>
                  <a:lnTo>
                    <a:pt x="765" y="1649"/>
                  </a:lnTo>
                  <a:lnTo>
                    <a:pt x="765" y="1648"/>
                  </a:lnTo>
                  <a:lnTo>
                    <a:pt x="763" y="1641"/>
                  </a:lnTo>
                  <a:lnTo>
                    <a:pt x="761" y="1641"/>
                  </a:lnTo>
                  <a:lnTo>
                    <a:pt x="758" y="1644"/>
                  </a:lnTo>
                  <a:lnTo>
                    <a:pt x="750" y="1641"/>
                  </a:lnTo>
                  <a:lnTo>
                    <a:pt x="746" y="1648"/>
                  </a:lnTo>
                  <a:lnTo>
                    <a:pt x="737" y="1654"/>
                  </a:lnTo>
                  <a:lnTo>
                    <a:pt x="736" y="1652"/>
                  </a:lnTo>
                  <a:lnTo>
                    <a:pt x="740" y="1648"/>
                  </a:lnTo>
                  <a:lnTo>
                    <a:pt x="737" y="1644"/>
                  </a:lnTo>
                  <a:lnTo>
                    <a:pt x="737" y="1639"/>
                  </a:lnTo>
                  <a:lnTo>
                    <a:pt x="736" y="1631"/>
                  </a:lnTo>
                  <a:lnTo>
                    <a:pt x="733" y="1627"/>
                  </a:lnTo>
                  <a:lnTo>
                    <a:pt x="733" y="1622"/>
                  </a:lnTo>
                  <a:lnTo>
                    <a:pt x="726" y="1617"/>
                  </a:lnTo>
                  <a:lnTo>
                    <a:pt x="724" y="1611"/>
                  </a:lnTo>
                  <a:lnTo>
                    <a:pt x="720" y="1608"/>
                  </a:lnTo>
                  <a:lnTo>
                    <a:pt x="712" y="1608"/>
                  </a:lnTo>
                  <a:lnTo>
                    <a:pt x="707" y="1603"/>
                  </a:lnTo>
                  <a:lnTo>
                    <a:pt x="700" y="1600"/>
                  </a:lnTo>
                  <a:lnTo>
                    <a:pt x="696" y="1603"/>
                  </a:lnTo>
                  <a:lnTo>
                    <a:pt x="692" y="1603"/>
                  </a:lnTo>
                  <a:lnTo>
                    <a:pt x="690" y="1604"/>
                  </a:lnTo>
                  <a:lnTo>
                    <a:pt x="686" y="1604"/>
                  </a:lnTo>
                  <a:lnTo>
                    <a:pt x="688" y="1603"/>
                  </a:lnTo>
                  <a:lnTo>
                    <a:pt x="688" y="1600"/>
                  </a:lnTo>
                  <a:lnTo>
                    <a:pt x="688" y="1596"/>
                  </a:lnTo>
                  <a:lnTo>
                    <a:pt x="682" y="1594"/>
                  </a:lnTo>
                  <a:lnTo>
                    <a:pt x="682" y="1591"/>
                  </a:lnTo>
                  <a:lnTo>
                    <a:pt x="679" y="1590"/>
                  </a:lnTo>
                  <a:lnTo>
                    <a:pt x="678" y="1591"/>
                  </a:lnTo>
                  <a:lnTo>
                    <a:pt x="668" y="1591"/>
                  </a:lnTo>
                  <a:lnTo>
                    <a:pt x="668" y="1587"/>
                  </a:lnTo>
                  <a:lnTo>
                    <a:pt x="671" y="1586"/>
                  </a:lnTo>
                  <a:lnTo>
                    <a:pt x="671" y="1579"/>
                  </a:lnTo>
                  <a:lnTo>
                    <a:pt x="672" y="1577"/>
                  </a:lnTo>
                  <a:lnTo>
                    <a:pt x="678" y="1573"/>
                  </a:lnTo>
                  <a:lnTo>
                    <a:pt x="679" y="1573"/>
                  </a:lnTo>
                  <a:lnTo>
                    <a:pt x="678" y="1570"/>
                  </a:lnTo>
                  <a:lnTo>
                    <a:pt x="675" y="1570"/>
                  </a:lnTo>
                  <a:lnTo>
                    <a:pt x="672" y="1569"/>
                  </a:lnTo>
                  <a:lnTo>
                    <a:pt x="668" y="1562"/>
                  </a:lnTo>
                  <a:lnTo>
                    <a:pt x="666" y="1553"/>
                  </a:lnTo>
                  <a:lnTo>
                    <a:pt x="666" y="1550"/>
                  </a:lnTo>
                  <a:lnTo>
                    <a:pt x="662" y="1549"/>
                  </a:lnTo>
                  <a:lnTo>
                    <a:pt x="654" y="1540"/>
                  </a:lnTo>
                  <a:lnTo>
                    <a:pt x="649" y="1536"/>
                  </a:lnTo>
                  <a:lnTo>
                    <a:pt x="641" y="1529"/>
                  </a:lnTo>
                  <a:lnTo>
                    <a:pt x="638" y="1529"/>
                  </a:lnTo>
                  <a:lnTo>
                    <a:pt x="634" y="1528"/>
                  </a:lnTo>
                  <a:lnTo>
                    <a:pt x="625" y="1523"/>
                  </a:lnTo>
                  <a:lnTo>
                    <a:pt x="624" y="1523"/>
                  </a:lnTo>
                  <a:lnTo>
                    <a:pt x="614" y="1521"/>
                  </a:lnTo>
                  <a:lnTo>
                    <a:pt x="610" y="1516"/>
                  </a:lnTo>
                  <a:lnTo>
                    <a:pt x="608" y="1512"/>
                  </a:lnTo>
                  <a:lnTo>
                    <a:pt x="604" y="1508"/>
                  </a:lnTo>
                  <a:lnTo>
                    <a:pt x="601" y="1508"/>
                  </a:lnTo>
                  <a:lnTo>
                    <a:pt x="593" y="1501"/>
                  </a:lnTo>
                  <a:lnTo>
                    <a:pt x="587" y="1497"/>
                  </a:lnTo>
                  <a:lnTo>
                    <a:pt x="583" y="1492"/>
                  </a:lnTo>
                  <a:lnTo>
                    <a:pt x="579" y="1487"/>
                  </a:lnTo>
                  <a:lnTo>
                    <a:pt x="576" y="1487"/>
                  </a:lnTo>
                  <a:lnTo>
                    <a:pt x="574" y="1484"/>
                  </a:lnTo>
                  <a:lnTo>
                    <a:pt x="567" y="1484"/>
                  </a:lnTo>
                  <a:lnTo>
                    <a:pt x="560" y="1480"/>
                  </a:lnTo>
                  <a:lnTo>
                    <a:pt x="556" y="1475"/>
                  </a:lnTo>
                  <a:lnTo>
                    <a:pt x="555" y="1475"/>
                  </a:lnTo>
                  <a:lnTo>
                    <a:pt x="548" y="1478"/>
                  </a:lnTo>
                  <a:lnTo>
                    <a:pt x="542" y="1478"/>
                  </a:lnTo>
                  <a:lnTo>
                    <a:pt x="526" y="1480"/>
                  </a:lnTo>
                  <a:lnTo>
                    <a:pt x="516" y="1482"/>
                  </a:lnTo>
                  <a:lnTo>
                    <a:pt x="512" y="1482"/>
                  </a:lnTo>
                  <a:lnTo>
                    <a:pt x="508" y="1482"/>
                  </a:lnTo>
                  <a:lnTo>
                    <a:pt x="502" y="1482"/>
                  </a:lnTo>
                  <a:lnTo>
                    <a:pt x="497" y="1480"/>
                  </a:lnTo>
                  <a:lnTo>
                    <a:pt x="494" y="1482"/>
                  </a:lnTo>
                  <a:lnTo>
                    <a:pt x="484" y="1487"/>
                  </a:lnTo>
                  <a:lnTo>
                    <a:pt x="480" y="1484"/>
                  </a:lnTo>
                  <a:lnTo>
                    <a:pt x="477" y="1484"/>
                  </a:lnTo>
                  <a:lnTo>
                    <a:pt x="463" y="1501"/>
                  </a:lnTo>
                  <a:lnTo>
                    <a:pt x="456" y="1504"/>
                  </a:lnTo>
                  <a:lnTo>
                    <a:pt x="447" y="1501"/>
                  </a:lnTo>
                  <a:lnTo>
                    <a:pt x="443" y="1505"/>
                  </a:lnTo>
                  <a:lnTo>
                    <a:pt x="426" y="1505"/>
                  </a:lnTo>
                  <a:lnTo>
                    <a:pt x="402" y="1511"/>
                  </a:lnTo>
                  <a:lnTo>
                    <a:pt x="372" y="1516"/>
                  </a:lnTo>
                  <a:lnTo>
                    <a:pt x="364" y="1504"/>
                  </a:lnTo>
                  <a:lnTo>
                    <a:pt x="361" y="1501"/>
                  </a:lnTo>
                  <a:lnTo>
                    <a:pt x="357" y="1501"/>
                  </a:lnTo>
                  <a:lnTo>
                    <a:pt x="348" y="1497"/>
                  </a:lnTo>
                  <a:lnTo>
                    <a:pt x="331" y="1501"/>
                  </a:lnTo>
                  <a:lnTo>
                    <a:pt x="316" y="1501"/>
                  </a:lnTo>
                  <a:lnTo>
                    <a:pt x="290" y="1501"/>
                  </a:lnTo>
                  <a:lnTo>
                    <a:pt x="275" y="1504"/>
                  </a:lnTo>
                  <a:lnTo>
                    <a:pt x="280" y="1487"/>
                  </a:lnTo>
                  <a:lnTo>
                    <a:pt x="277" y="1482"/>
                  </a:lnTo>
                  <a:lnTo>
                    <a:pt x="286" y="1478"/>
                  </a:lnTo>
                  <a:lnTo>
                    <a:pt x="289" y="1474"/>
                  </a:lnTo>
                  <a:lnTo>
                    <a:pt x="286" y="1466"/>
                  </a:lnTo>
                  <a:lnTo>
                    <a:pt x="289" y="1447"/>
                  </a:lnTo>
                  <a:lnTo>
                    <a:pt x="290" y="1437"/>
                  </a:lnTo>
                  <a:lnTo>
                    <a:pt x="293" y="1434"/>
                  </a:lnTo>
                  <a:lnTo>
                    <a:pt x="293" y="1430"/>
                  </a:lnTo>
                  <a:lnTo>
                    <a:pt x="297" y="1417"/>
                  </a:lnTo>
                  <a:lnTo>
                    <a:pt x="294" y="1413"/>
                  </a:lnTo>
                  <a:lnTo>
                    <a:pt x="301" y="1405"/>
                  </a:lnTo>
                  <a:lnTo>
                    <a:pt x="301" y="1403"/>
                  </a:lnTo>
                  <a:lnTo>
                    <a:pt x="306" y="1400"/>
                  </a:lnTo>
                  <a:lnTo>
                    <a:pt x="310" y="1392"/>
                  </a:lnTo>
                  <a:lnTo>
                    <a:pt x="310" y="1389"/>
                  </a:lnTo>
                  <a:lnTo>
                    <a:pt x="314" y="1385"/>
                  </a:lnTo>
                  <a:lnTo>
                    <a:pt x="314" y="1383"/>
                  </a:lnTo>
                  <a:lnTo>
                    <a:pt x="311" y="1383"/>
                  </a:lnTo>
                  <a:lnTo>
                    <a:pt x="311" y="1379"/>
                  </a:lnTo>
                  <a:lnTo>
                    <a:pt x="314" y="1381"/>
                  </a:lnTo>
                  <a:lnTo>
                    <a:pt x="314" y="1379"/>
                  </a:lnTo>
                  <a:lnTo>
                    <a:pt x="320" y="1376"/>
                  </a:lnTo>
                  <a:lnTo>
                    <a:pt x="320" y="1375"/>
                  </a:lnTo>
                  <a:lnTo>
                    <a:pt x="314" y="1372"/>
                  </a:lnTo>
                  <a:lnTo>
                    <a:pt x="314" y="1358"/>
                  </a:lnTo>
                  <a:lnTo>
                    <a:pt x="316" y="1354"/>
                  </a:lnTo>
                  <a:lnTo>
                    <a:pt x="311" y="1342"/>
                  </a:lnTo>
                  <a:lnTo>
                    <a:pt x="314" y="1338"/>
                  </a:lnTo>
                  <a:lnTo>
                    <a:pt x="314" y="1330"/>
                  </a:lnTo>
                  <a:lnTo>
                    <a:pt x="318" y="1327"/>
                  </a:lnTo>
                  <a:lnTo>
                    <a:pt x="320" y="1327"/>
                  </a:lnTo>
                  <a:lnTo>
                    <a:pt x="323" y="1323"/>
                  </a:lnTo>
                  <a:lnTo>
                    <a:pt x="327" y="1318"/>
                  </a:lnTo>
                  <a:lnTo>
                    <a:pt x="328" y="1317"/>
                  </a:lnTo>
                  <a:lnTo>
                    <a:pt x="333" y="1313"/>
                  </a:lnTo>
                  <a:lnTo>
                    <a:pt x="333" y="1310"/>
                  </a:lnTo>
                  <a:lnTo>
                    <a:pt x="327" y="1309"/>
                  </a:lnTo>
                  <a:lnTo>
                    <a:pt x="323" y="1310"/>
                  </a:lnTo>
                  <a:lnTo>
                    <a:pt x="318" y="1314"/>
                  </a:lnTo>
                  <a:lnTo>
                    <a:pt x="314" y="1314"/>
                  </a:lnTo>
                  <a:lnTo>
                    <a:pt x="311" y="1313"/>
                  </a:lnTo>
                  <a:lnTo>
                    <a:pt x="310" y="1306"/>
                  </a:lnTo>
                  <a:lnTo>
                    <a:pt x="307" y="1304"/>
                  </a:lnTo>
                  <a:lnTo>
                    <a:pt x="306" y="1297"/>
                  </a:lnTo>
                  <a:lnTo>
                    <a:pt x="306" y="1296"/>
                  </a:lnTo>
                  <a:lnTo>
                    <a:pt x="301" y="1292"/>
                  </a:lnTo>
                  <a:lnTo>
                    <a:pt x="299" y="1289"/>
                  </a:lnTo>
                  <a:lnTo>
                    <a:pt x="294" y="1287"/>
                  </a:lnTo>
                  <a:lnTo>
                    <a:pt x="286" y="1287"/>
                  </a:lnTo>
                  <a:lnTo>
                    <a:pt x="270" y="1284"/>
                  </a:lnTo>
                  <a:lnTo>
                    <a:pt x="258" y="1282"/>
                  </a:lnTo>
                  <a:lnTo>
                    <a:pt x="256" y="1280"/>
                  </a:lnTo>
                  <a:lnTo>
                    <a:pt x="249" y="1276"/>
                  </a:lnTo>
                  <a:lnTo>
                    <a:pt x="243" y="1269"/>
                  </a:lnTo>
                  <a:lnTo>
                    <a:pt x="226" y="1269"/>
                  </a:lnTo>
                  <a:lnTo>
                    <a:pt x="219" y="1263"/>
                  </a:lnTo>
                  <a:lnTo>
                    <a:pt x="217" y="1260"/>
                  </a:lnTo>
                  <a:lnTo>
                    <a:pt x="222" y="1252"/>
                  </a:lnTo>
                  <a:lnTo>
                    <a:pt x="222" y="1251"/>
                  </a:lnTo>
                  <a:lnTo>
                    <a:pt x="217" y="1246"/>
                  </a:lnTo>
                  <a:lnTo>
                    <a:pt x="217" y="1243"/>
                  </a:lnTo>
                  <a:lnTo>
                    <a:pt x="212" y="1234"/>
                  </a:lnTo>
                  <a:lnTo>
                    <a:pt x="200" y="1219"/>
                  </a:lnTo>
                  <a:lnTo>
                    <a:pt x="200" y="1215"/>
                  </a:lnTo>
                  <a:lnTo>
                    <a:pt x="200" y="1211"/>
                  </a:lnTo>
                  <a:lnTo>
                    <a:pt x="198" y="1202"/>
                  </a:lnTo>
                  <a:lnTo>
                    <a:pt x="198" y="1198"/>
                  </a:lnTo>
                  <a:lnTo>
                    <a:pt x="198" y="1188"/>
                  </a:lnTo>
                  <a:lnTo>
                    <a:pt x="195" y="1177"/>
                  </a:lnTo>
                  <a:lnTo>
                    <a:pt x="195" y="1173"/>
                  </a:lnTo>
                  <a:lnTo>
                    <a:pt x="200" y="1170"/>
                  </a:lnTo>
                  <a:lnTo>
                    <a:pt x="202" y="1160"/>
                  </a:lnTo>
                  <a:lnTo>
                    <a:pt x="202" y="1157"/>
                  </a:lnTo>
                  <a:lnTo>
                    <a:pt x="202" y="1153"/>
                  </a:lnTo>
                  <a:lnTo>
                    <a:pt x="202" y="1149"/>
                  </a:lnTo>
                  <a:lnTo>
                    <a:pt x="200" y="1147"/>
                  </a:lnTo>
                  <a:lnTo>
                    <a:pt x="195" y="1144"/>
                  </a:lnTo>
                  <a:lnTo>
                    <a:pt x="194" y="1143"/>
                  </a:lnTo>
                  <a:lnTo>
                    <a:pt x="190" y="1132"/>
                  </a:lnTo>
                  <a:lnTo>
                    <a:pt x="181" y="1122"/>
                  </a:lnTo>
                  <a:lnTo>
                    <a:pt x="181" y="1115"/>
                  </a:lnTo>
                  <a:lnTo>
                    <a:pt x="181" y="1106"/>
                  </a:lnTo>
                  <a:lnTo>
                    <a:pt x="181" y="1103"/>
                  </a:lnTo>
                  <a:lnTo>
                    <a:pt x="181" y="1102"/>
                  </a:lnTo>
                  <a:lnTo>
                    <a:pt x="181" y="1098"/>
                  </a:lnTo>
                  <a:lnTo>
                    <a:pt x="183" y="1091"/>
                  </a:lnTo>
                  <a:lnTo>
                    <a:pt x="178" y="1082"/>
                  </a:lnTo>
                  <a:lnTo>
                    <a:pt x="174" y="1068"/>
                  </a:lnTo>
                  <a:lnTo>
                    <a:pt x="170" y="1064"/>
                  </a:lnTo>
                  <a:lnTo>
                    <a:pt x="163" y="1065"/>
                  </a:lnTo>
                  <a:lnTo>
                    <a:pt x="163" y="1064"/>
                  </a:lnTo>
                  <a:lnTo>
                    <a:pt x="163" y="1061"/>
                  </a:lnTo>
                  <a:lnTo>
                    <a:pt x="163" y="1054"/>
                  </a:lnTo>
                  <a:lnTo>
                    <a:pt x="168" y="1050"/>
                  </a:lnTo>
                  <a:lnTo>
                    <a:pt x="168" y="1048"/>
                  </a:lnTo>
                  <a:lnTo>
                    <a:pt x="170" y="1045"/>
                  </a:lnTo>
                  <a:lnTo>
                    <a:pt x="173" y="1040"/>
                  </a:lnTo>
                  <a:lnTo>
                    <a:pt x="173" y="1023"/>
                  </a:lnTo>
                  <a:lnTo>
                    <a:pt x="166" y="1016"/>
                  </a:lnTo>
                  <a:lnTo>
                    <a:pt x="168" y="1010"/>
                  </a:lnTo>
                  <a:lnTo>
                    <a:pt x="163" y="999"/>
                  </a:lnTo>
                  <a:lnTo>
                    <a:pt x="161" y="992"/>
                  </a:lnTo>
                  <a:lnTo>
                    <a:pt x="163" y="982"/>
                  </a:lnTo>
                  <a:lnTo>
                    <a:pt x="161" y="973"/>
                  </a:lnTo>
                  <a:lnTo>
                    <a:pt x="159" y="965"/>
                  </a:lnTo>
                  <a:lnTo>
                    <a:pt x="161" y="961"/>
                  </a:lnTo>
                  <a:lnTo>
                    <a:pt x="157" y="954"/>
                  </a:lnTo>
                  <a:lnTo>
                    <a:pt x="154" y="945"/>
                  </a:lnTo>
                  <a:lnTo>
                    <a:pt x="153" y="941"/>
                  </a:lnTo>
                  <a:lnTo>
                    <a:pt x="154" y="938"/>
                  </a:lnTo>
                  <a:lnTo>
                    <a:pt x="161" y="937"/>
                  </a:lnTo>
                  <a:lnTo>
                    <a:pt x="163" y="932"/>
                  </a:lnTo>
                  <a:lnTo>
                    <a:pt x="166" y="924"/>
                  </a:lnTo>
                  <a:lnTo>
                    <a:pt x="163" y="920"/>
                  </a:lnTo>
                  <a:lnTo>
                    <a:pt x="161" y="915"/>
                  </a:lnTo>
                  <a:lnTo>
                    <a:pt x="161" y="907"/>
                  </a:lnTo>
                  <a:lnTo>
                    <a:pt x="154" y="903"/>
                  </a:lnTo>
                  <a:lnTo>
                    <a:pt x="154" y="898"/>
                  </a:lnTo>
                  <a:lnTo>
                    <a:pt x="153" y="894"/>
                  </a:lnTo>
                  <a:lnTo>
                    <a:pt x="154" y="891"/>
                  </a:lnTo>
                  <a:lnTo>
                    <a:pt x="154" y="887"/>
                  </a:lnTo>
                  <a:lnTo>
                    <a:pt x="154" y="884"/>
                  </a:lnTo>
                  <a:lnTo>
                    <a:pt x="154" y="883"/>
                  </a:lnTo>
                  <a:lnTo>
                    <a:pt x="154" y="880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0"/>
                  </a:lnTo>
                  <a:lnTo>
                    <a:pt x="154" y="867"/>
                  </a:lnTo>
                  <a:lnTo>
                    <a:pt x="153" y="866"/>
                  </a:lnTo>
                  <a:lnTo>
                    <a:pt x="150" y="862"/>
                  </a:lnTo>
                  <a:lnTo>
                    <a:pt x="150" y="859"/>
                  </a:lnTo>
                  <a:lnTo>
                    <a:pt x="153" y="857"/>
                  </a:lnTo>
                  <a:lnTo>
                    <a:pt x="159" y="857"/>
                  </a:lnTo>
                  <a:lnTo>
                    <a:pt x="161" y="855"/>
                  </a:lnTo>
                  <a:lnTo>
                    <a:pt x="159" y="850"/>
                  </a:lnTo>
                  <a:lnTo>
                    <a:pt x="154" y="845"/>
                  </a:lnTo>
                  <a:lnTo>
                    <a:pt x="153" y="842"/>
                  </a:lnTo>
                  <a:lnTo>
                    <a:pt x="154" y="836"/>
                  </a:lnTo>
                  <a:lnTo>
                    <a:pt x="159" y="833"/>
                  </a:lnTo>
                  <a:lnTo>
                    <a:pt x="161" y="826"/>
                  </a:lnTo>
                  <a:lnTo>
                    <a:pt x="161" y="822"/>
                  </a:lnTo>
                  <a:lnTo>
                    <a:pt x="157" y="821"/>
                  </a:lnTo>
                  <a:lnTo>
                    <a:pt x="157" y="818"/>
                  </a:lnTo>
                  <a:lnTo>
                    <a:pt x="157" y="814"/>
                  </a:lnTo>
                  <a:lnTo>
                    <a:pt x="157" y="812"/>
                  </a:lnTo>
                  <a:lnTo>
                    <a:pt x="161" y="809"/>
                  </a:lnTo>
                  <a:lnTo>
                    <a:pt x="159" y="805"/>
                  </a:lnTo>
                  <a:lnTo>
                    <a:pt x="157" y="805"/>
                  </a:lnTo>
                  <a:lnTo>
                    <a:pt x="150" y="801"/>
                  </a:lnTo>
                  <a:lnTo>
                    <a:pt x="157" y="797"/>
                  </a:lnTo>
                  <a:lnTo>
                    <a:pt x="154" y="788"/>
                  </a:lnTo>
                  <a:lnTo>
                    <a:pt x="157" y="782"/>
                  </a:lnTo>
                  <a:lnTo>
                    <a:pt x="154" y="778"/>
                  </a:lnTo>
                  <a:lnTo>
                    <a:pt x="153" y="778"/>
                  </a:lnTo>
                  <a:lnTo>
                    <a:pt x="149" y="778"/>
                  </a:lnTo>
                  <a:lnTo>
                    <a:pt x="144" y="771"/>
                  </a:lnTo>
                  <a:lnTo>
                    <a:pt x="142" y="771"/>
                  </a:lnTo>
                  <a:lnTo>
                    <a:pt x="140" y="773"/>
                  </a:lnTo>
                  <a:lnTo>
                    <a:pt x="137" y="767"/>
                  </a:lnTo>
                  <a:lnTo>
                    <a:pt x="129" y="763"/>
                  </a:lnTo>
                  <a:lnTo>
                    <a:pt x="129" y="756"/>
                  </a:lnTo>
                  <a:lnTo>
                    <a:pt x="125" y="758"/>
                  </a:lnTo>
                  <a:lnTo>
                    <a:pt x="123" y="751"/>
                  </a:lnTo>
                  <a:lnTo>
                    <a:pt x="120" y="751"/>
                  </a:lnTo>
                  <a:lnTo>
                    <a:pt x="116" y="756"/>
                  </a:lnTo>
                  <a:lnTo>
                    <a:pt x="108" y="751"/>
                  </a:lnTo>
                  <a:lnTo>
                    <a:pt x="108" y="747"/>
                  </a:lnTo>
                  <a:lnTo>
                    <a:pt x="105" y="746"/>
                  </a:lnTo>
                  <a:lnTo>
                    <a:pt x="105" y="743"/>
                  </a:lnTo>
                  <a:lnTo>
                    <a:pt x="103" y="743"/>
                  </a:lnTo>
                  <a:lnTo>
                    <a:pt x="103" y="739"/>
                  </a:lnTo>
                  <a:lnTo>
                    <a:pt x="92" y="739"/>
                  </a:lnTo>
                  <a:lnTo>
                    <a:pt x="95" y="730"/>
                  </a:lnTo>
                  <a:lnTo>
                    <a:pt x="95" y="724"/>
                  </a:lnTo>
                  <a:lnTo>
                    <a:pt x="91" y="722"/>
                  </a:lnTo>
                  <a:lnTo>
                    <a:pt x="91" y="717"/>
                  </a:lnTo>
                  <a:lnTo>
                    <a:pt x="88" y="717"/>
                  </a:lnTo>
                  <a:lnTo>
                    <a:pt x="86" y="720"/>
                  </a:lnTo>
                  <a:lnTo>
                    <a:pt x="75" y="705"/>
                  </a:lnTo>
                  <a:lnTo>
                    <a:pt x="71" y="702"/>
                  </a:lnTo>
                  <a:lnTo>
                    <a:pt x="69" y="706"/>
                  </a:lnTo>
                  <a:lnTo>
                    <a:pt x="67" y="705"/>
                  </a:lnTo>
                  <a:lnTo>
                    <a:pt x="67" y="702"/>
                  </a:lnTo>
                  <a:lnTo>
                    <a:pt x="65" y="702"/>
                  </a:lnTo>
                  <a:lnTo>
                    <a:pt x="62" y="702"/>
                  </a:lnTo>
                  <a:lnTo>
                    <a:pt x="62" y="698"/>
                  </a:lnTo>
                  <a:lnTo>
                    <a:pt x="58" y="692"/>
                  </a:lnTo>
                  <a:lnTo>
                    <a:pt x="61" y="688"/>
                  </a:lnTo>
                  <a:lnTo>
                    <a:pt x="54" y="679"/>
                  </a:lnTo>
                  <a:lnTo>
                    <a:pt x="58" y="675"/>
                  </a:lnTo>
                  <a:lnTo>
                    <a:pt x="57" y="664"/>
                  </a:lnTo>
                  <a:lnTo>
                    <a:pt x="61" y="662"/>
                  </a:lnTo>
                  <a:lnTo>
                    <a:pt x="61" y="659"/>
                  </a:lnTo>
                  <a:lnTo>
                    <a:pt x="62" y="652"/>
                  </a:lnTo>
                  <a:lnTo>
                    <a:pt x="67" y="651"/>
                  </a:lnTo>
                  <a:lnTo>
                    <a:pt x="67" y="648"/>
                  </a:lnTo>
                  <a:lnTo>
                    <a:pt x="58" y="647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8" y="640"/>
                  </a:lnTo>
                  <a:lnTo>
                    <a:pt x="58" y="638"/>
                  </a:lnTo>
                  <a:lnTo>
                    <a:pt x="61" y="634"/>
                  </a:lnTo>
                  <a:lnTo>
                    <a:pt x="69" y="625"/>
                  </a:lnTo>
                  <a:lnTo>
                    <a:pt x="78" y="614"/>
                  </a:lnTo>
                  <a:lnTo>
                    <a:pt x="75" y="613"/>
                  </a:lnTo>
                  <a:lnTo>
                    <a:pt x="69" y="604"/>
                  </a:lnTo>
                  <a:lnTo>
                    <a:pt x="61" y="599"/>
                  </a:lnTo>
                  <a:lnTo>
                    <a:pt x="61" y="594"/>
                  </a:lnTo>
                  <a:lnTo>
                    <a:pt x="62" y="589"/>
                  </a:lnTo>
                  <a:lnTo>
                    <a:pt x="62" y="586"/>
                  </a:lnTo>
                  <a:lnTo>
                    <a:pt x="62" y="584"/>
                  </a:lnTo>
                  <a:lnTo>
                    <a:pt x="58" y="584"/>
                  </a:lnTo>
                  <a:lnTo>
                    <a:pt x="57" y="582"/>
                  </a:lnTo>
                  <a:lnTo>
                    <a:pt x="58" y="582"/>
                  </a:lnTo>
                  <a:lnTo>
                    <a:pt x="62" y="582"/>
                  </a:lnTo>
                  <a:lnTo>
                    <a:pt x="65" y="576"/>
                  </a:lnTo>
                  <a:lnTo>
                    <a:pt x="67" y="576"/>
                  </a:lnTo>
                  <a:lnTo>
                    <a:pt x="69" y="569"/>
                  </a:lnTo>
                  <a:lnTo>
                    <a:pt x="74" y="565"/>
                  </a:lnTo>
                  <a:lnTo>
                    <a:pt x="74" y="556"/>
                  </a:lnTo>
                  <a:lnTo>
                    <a:pt x="78" y="550"/>
                  </a:lnTo>
                  <a:lnTo>
                    <a:pt x="78" y="541"/>
                  </a:lnTo>
                  <a:lnTo>
                    <a:pt x="78" y="539"/>
                  </a:lnTo>
                  <a:lnTo>
                    <a:pt x="82" y="531"/>
                  </a:lnTo>
                  <a:lnTo>
                    <a:pt x="82" y="522"/>
                  </a:lnTo>
                  <a:lnTo>
                    <a:pt x="82" y="519"/>
                  </a:lnTo>
                  <a:lnTo>
                    <a:pt x="86" y="515"/>
                  </a:lnTo>
                  <a:lnTo>
                    <a:pt x="91" y="507"/>
                  </a:lnTo>
                  <a:lnTo>
                    <a:pt x="95" y="505"/>
                  </a:lnTo>
                  <a:lnTo>
                    <a:pt x="95" y="502"/>
                  </a:lnTo>
                  <a:lnTo>
                    <a:pt x="95" y="498"/>
                  </a:lnTo>
                  <a:lnTo>
                    <a:pt x="91" y="473"/>
                  </a:lnTo>
                  <a:lnTo>
                    <a:pt x="101" y="456"/>
                  </a:lnTo>
                  <a:lnTo>
                    <a:pt x="105" y="452"/>
                  </a:lnTo>
                  <a:lnTo>
                    <a:pt x="96" y="449"/>
                  </a:lnTo>
                  <a:lnTo>
                    <a:pt x="92" y="447"/>
                  </a:lnTo>
                  <a:lnTo>
                    <a:pt x="92" y="443"/>
                  </a:lnTo>
                  <a:lnTo>
                    <a:pt x="88" y="436"/>
                  </a:lnTo>
                  <a:lnTo>
                    <a:pt x="91" y="435"/>
                  </a:lnTo>
                  <a:lnTo>
                    <a:pt x="95" y="420"/>
                  </a:lnTo>
                  <a:lnTo>
                    <a:pt x="92" y="416"/>
                  </a:lnTo>
                  <a:lnTo>
                    <a:pt x="96" y="412"/>
                  </a:lnTo>
                  <a:lnTo>
                    <a:pt x="96" y="410"/>
                  </a:lnTo>
                  <a:lnTo>
                    <a:pt x="95" y="408"/>
                  </a:lnTo>
                  <a:lnTo>
                    <a:pt x="88" y="408"/>
                  </a:lnTo>
                  <a:lnTo>
                    <a:pt x="82" y="406"/>
                  </a:lnTo>
                  <a:lnTo>
                    <a:pt x="79" y="406"/>
                  </a:lnTo>
                  <a:lnTo>
                    <a:pt x="75" y="403"/>
                  </a:lnTo>
                  <a:lnTo>
                    <a:pt x="75" y="402"/>
                  </a:lnTo>
                  <a:lnTo>
                    <a:pt x="74" y="403"/>
                  </a:lnTo>
                  <a:lnTo>
                    <a:pt x="71" y="402"/>
                  </a:lnTo>
                  <a:lnTo>
                    <a:pt x="67" y="403"/>
                  </a:lnTo>
                  <a:lnTo>
                    <a:pt x="62" y="403"/>
                  </a:lnTo>
                  <a:lnTo>
                    <a:pt x="58" y="406"/>
                  </a:lnTo>
                  <a:lnTo>
                    <a:pt x="54" y="408"/>
                  </a:lnTo>
                  <a:lnTo>
                    <a:pt x="52" y="408"/>
                  </a:lnTo>
                  <a:lnTo>
                    <a:pt x="52" y="406"/>
                  </a:lnTo>
                  <a:lnTo>
                    <a:pt x="58" y="402"/>
                  </a:lnTo>
                  <a:lnTo>
                    <a:pt x="57" y="398"/>
                  </a:lnTo>
                  <a:lnTo>
                    <a:pt x="54" y="394"/>
                  </a:lnTo>
                  <a:lnTo>
                    <a:pt x="57" y="391"/>
                  </a:lnTo>
                  <a:lnTo>
                    <a:pt x="57" y="389"/>
                  </a:lnTo>
                  <a:lnTo>
                    <a:pt x="58" y="389"/>
                  </a:lnTo>
                  <a:lnTo>
                    <a:pt x="58" y="386"/>
                  </a:lnTo>
                  <a:lnTo>
                    <a:pt x="61" y="386"/>
                  </a:lnTo>
                  <a:lnTo>
                    <a:pt x="65" y="377"/>
                  </a:lnTo>
                  <a:lnTo>
                    <a:pt x="61" y="367"/>
                  </a:lnTo>
                  <a:lnTo>
                    <a:pt x="57" y="362"/>
                  </a:lnTo>
                  <a:lnTo>
                    <a:pt x="54" y="358"/>
                  </a:lnTo>
                  <a:lnTo>
                    <a:pt x="52" y="354"/>
                  </a:lnTo>
                  <a:lnTo>
                    <a:pt x="52" y="353"/>
                  </a:lnTo>
                  <a:lnTo>
                    <a:pt x="50" y="350"/>
                  </a:lnTo>
                  <a:lnTo>
                    <a:pt x="47" y="348"/>
                  </a:lnTo>
                  <a:lnTo>
                    <a:pt x="47" y="345"/>
                  </a:lnTo>
                  <a:lnTo>
                    <a:pt x="45" y="340"/>
                  </a:lnTo>
                  <a:lnTo>
                    <a:pt x="43" y="340"/>
                  </a:lnTo>
                  <a:lnTo>
                    <a:pt x="43" y="337"/>
                  </a:lnTo>
                  <a:lnTo>
                    <a:pt x="38" y="341"/>
                  </a:lnTo>
                  <a:lnTo>
                    <a:pt x="38" y="340"/>
                  </a:lnTo>
                  <a:lnTo>
                    <a:pt x="50" y="328"/>
                  </a:lnTo>
                  <a:lnTo>
                    <a:pt x="54" y="323"/>
                  </a:lnTo>
                  <a:lnTo>
                    <a:pt x="50" y="317"/>
                  </a:lnTo>
                  <a:lnTo>
                    <a:pt x="52" y="307"/>
                  </a:lnTo>
                  <a:lnTo>
                    <a:pt x="54" y="304"/>
                  </a:lnTo>
                  <a:lnTo>
                    <a:pt x="58" y="304"/>
                  </a:lnTo>
                  <a:lnTo>
                    <a:pt x="58" y="303"/>
                  </a:lnTo>
                  <a:lnTo>
                    <a:pt x="52" y="299"/>
                  </a:lnTo>
                  <a:lnTo>
                    <a:pt x="45" y="299"/>
                  </a:lnTo>
                  <a:lnTo>
                    <a:pt x="41" y="295"/>
                  </a:lnTo>
                  <a:lnTo>
                    <a:pt x="37" y="295"/>
                  </a:lnTo>
                  <a:lnTo>
                    <a:pt x="30" y="295"/>
                  </a:lnTo>
                  <a:lnTo>
                    <a:pt x="26" y="292"/>
                  </a:lnTo>
                  <a:lnTo>
                    <a:pt x="24" y="290"/>
                  </a:lnTo>
                  <a:lnTo>
                    <a:pt x="26" y="287"/>
                  </a:lnTo>
                  <a:lnTo>
                    <a:pt x="28" y="273"/>
                  </a:lnTo>
                  <a:lnTo>
                    <a:pt x="24" y="262"/>
                  </a:lnTo>
                  <a:lnTo>
                    <a:pt x="20" y="259"/>
                  </a:lnTo>
                  <a:lnTo>
                    <a:pt x="16" y="258"/>
                  </a:lnTo>
                  <a:lnTo>
                    <a:pt x="16" y="255"/>
                  </a:lnTo>
                  <a:lnTo>
                    <a:pt x="17" y="254"/>
                  </a:lnTo>
                  <a:lnTo>
                    <a:pt x="17" y="251"/>
                  </a:lnTo>
                  <a:lnTo>
                    <a:pt x="26" y="251"/>
                  </a:lnTo>
                  <a:lnTo>
                    <a:pt x="30" y="245"/>
                  </a:lnTo>
                  <a:lnTo>
                    <a:pt x="30" y="234"/>
                  </a:lnTo>
                  <a:lnTo>
                    <a:pt x="33" y="232"/>
                  </a:lnTo>
                  <a:lnTo>
                    <a:pt x="38" y="229"/>
                  </a:lnTo>
                  <a:lnTo>
                    <a:pt x="34" y="229"/>
                  </a:lnTo>
                  <a:lnTo>
                    <a:pt x="30" y="232"/>
                  </a:lnTo>
                  <a:lnTo>
                    <a:pt x="30" y="229"/>
                  </a:lnTo>
                  <a:lnTo>
                    <a:pt x="28" y="221"/>
                  </a:lnTo>
                  <a:lnTo>
                    <a:pt x="24" y="217"/>
                  </a:lnTo>
                  <a:lnTo>
                    <a:pt x="24" y="212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1" y="204"/>
                  </a:lnTo>
                  <a:lnTo>
                    <a:pt x="11" y="204"/>
                  </a:lnTo>
                  <a:lnTo>
                    <a:pt x="9" y="200"/>
                  </a:lnTo>
                  <a:lnTo>
                    <a:pt x="7" y="200"/>
                  </a:lnTo>
                  <a:lnTo>
                    <a:pt x="7" y="193"/>
                  </a:lnTo>
                  <a:lnTo>
                    <a:pt x="7" y="188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3" y="1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8676986" y="3415358"/>
              <a:ext cx="409022" cy="250137"/>
            </a:xfrm>
            <a:custGeom>
              <a:avLst/>
              <a:gdLst>
                <a:gd name="T0" fmla="*/ 26 w 1143"/>
                <a:gd name="T1" fmla="*/ 443 h 700"/>
                <a:gd name="T2" fmla="*/ 58 w 1143"/>
                <a:gd name="T3" fmla="*/ 397 h 700"/>
                <a:gd name="T4" fmla="*/ 88 w 1143"/>
                <a:gd name="T5" fmla="*/ 409 h 700"/>
                <a:gd name="T6" fmla="*/ 129 w 1143"/>
                <a:gd name="T7" fmla="*/ 365 h 700"/>
                <a:gd name="T8" fmla="*/ 166 w 1143"/>
                <a:gd name="T9" fmla="*/ 301 h 700"/>
                <a:gd name="T10" fmla="*/ 181 w 1143"/>
                <a:gd name="T11" fmla="*/ 249 h 700"/>
                <a:gd name="T12" fmla="*/ 221 w 1143"/>
                <a:gd name="T13" fmla="*/ 199 h 700"/>
                <a:gd name="T14" fmla="*/ 252 w 1143"/>
                <a:gd name="T15" fmla="*/ 150 h 700"/>
                <a:gd name="T16" fmla="*/ 270 w 1143"/>
                <a:gd name="T17" fmla="*/ 79 h 700"/>
                <a:gd name="T18" fmla="*/ 423 w 1143"/>
                <a:gd name="T19" fmla="*/ 4 h 700"/>
                <a:gd name="T20" fmla="*/ 488 w 1143"/>
                <a:gd name="T21" fmla="*/ 38 h 700"/>
                <a:gd name="T22" fmla="*/ 565 w 1143"/>
                <a:gd name="T23" fmla="*/ 66 h 700"/>
                <a:gd name="T24" fmla="*/ 618 w 1143"/>
                <a:gd name="T25" fmla="*/ 83 h 700"/>
                <a:gd name="T26" fmla="*/ 691 w 1143"/>
                <a:gd name="T27" fmla="*/ 79 h 700"/>
                <a:gd name="T28" fmla="*/ 787 w 1143"/>
                <a:gd name="T29" fmla="*/ 79 h 700"/>
                <a:gd name="T30" fmla="*/ 881 w 1143"/>
                <a:gd name="T31" fmla="*/ 78 h 700"/>
                <a:gd name="T32" fmla="*/ 939 w 1143"/>
                <a:gd name="T33" fmla="*/ 90 h 700"/>
                <a:gd name="T34" fmla="*/ 1016 w 1143"/>
                <a:gd name="T35" fmla="*/ 150 h 700"/>
                <a:gd name="T36" fmla="*/ 1051 w 1143"/>
                <a:gd name="T37" fmla="*/ 212 h 700"/>
                <a:gd name="T38" fmla="*/ 1064 w 1143"/>
                <a:gd name="T39" fmla="*/ 260 h 700"/>
                <a:gd name="T40" fmla="*/ 1077 w 1143"/>
                <a:gd name="T41" fmla="*/ 314 h 700"/>
                <a:gd name="T42" fmla="*/ 1094 w 1143"/>
                <a:gd name="T43" fmla="*/ 369 h 700"/>
                <a:gd name="T44" fmla="*/ 1105 w 1143"/>
                <a:gd name="T45" fmla="*/ 440 h 700"/>
                <a:gd name="T46" fmla="*/ 1122 w 1143"/>
                <a:gd name="T47" fmla="*/ 484 h 700"/>
                <a:gd name="T48" fmla="*/ 1143 w 1143"/>
                <a:gd name="T49" fmla="*/ 539 h 700"/>
                <a:gd name="T50" fmla="*/ 1098 w 1143"/>
                <a:gd name="T51" fmla="*/ 546 h 700"/>
                <a:gd name="T52" fmla="*/ 1053 w 1143"/>
                <a:gd name="T53" fmla="*/ 554 h 700"/>
                <a:gd name="T54" fmla="*/ 989 w 1143"/>
                <a:gd name="T55" fmla="*/ 537 h 700"/>
                <a:gd name="T56" fmla="*/ 965 w 1143"/>
                <a:gd name="T57" fmla="*/ 537 h 700"/>
                <a:gd name="T58" fmla="*/ 932 w 1143"/>
                <a:gd name="T59" fmla="*/ 529 h 700"/>
                <a:gd name="T60" fmla="*/ 864 w 1143"/>
                <a:gd name="T61" fmla="*/ 539 h 700"/>
                <a:gd name="T62" fmla="*/ 795 w 1143"/>
                <a:gd name="T63" fmla="*/ 516 h 700"/>
                <a:gd name="T64" fmla="*/ 749 w 1143"/>
                <a:gd name="T65" fmla="*/ 522 h 700"/>
                <a:gd name="T66" fmla="*/ 724 w 1143"/>
                <a:gd name="T67" fmla="*/ 476 h 700"/>
                <a:gd name="T68" fmla="*/ 650 w 1143"/>
                <a:gd name="T69" fmla="*/ 530 h 700"/>
                <a:gd name="T70" fmla="*/ 679 w 1143"/>
                <a:gd name="T71" fmla="*/ 584 h 700"/>
                <a:gd name="T72" fmla="*/ 645 w 1143"/>
                <a:gd name="T73" fmla="*/ 619 h 700"/>
                <a:gd name="T74" fmla="*/ 641 w 1143"/>
                <a:gd name="T75" fmla="*/ 655 h 700"/>
                <a:gd name="T76" fmla="*/ 583 w 1143"/>
                <a:gd name="T77" fmla="*/ 696 h 700"/>
                <a:gd name="T78" fmla="*/ 521 w 1143"/>
                <a:gd name="T79" fmla="*/ 632 h 700"/>
                <a:gd name="T80" fmla="*/ 488 w 1143"/>
                <a:gd name="T81" fmla="*/ 624 h 700"/>
                <a:gd name="T82" fmla="*/ 415 w 1143"/>
                <a:gd name="T83" fmla="*/ 632 h 700"/>
                <a:gd name="T84" fmla="*/ 351 w 1143"/>
                <a:gd name="T85" fmla="*/ 600 h 700"/>
                <a:gd name="T86" fmla="*/ 361 w 1143"/>
                <a:gd name="T87" fmla="*/ 554 h 700"/>
                <a:gd name="T88" fmla="*/ 382 w 1143"/>
                <a:gd name="T89" fmla="*/ 501 h 700"/>
                <a:gd name="T90" fmla="*/ 426 w 1143"/>
                <a:gd name="T91" fmla="*/ 451 h 700"/>
                <a:gd name="T92" fmla="*/ 447 w 1143"/>
                <a:gd name="T93" fmla="*/ 413 h 700"/>
                <a:gd name="T94" fmla="*/ 415 w 1143"/>
                <a:gd name="T95" fmla="*/ 400 h 700"/>
                <a:gd name="T96" fmla="*/ 357 w 1143"/>
                <a:gd name="T97" fmla="*/ 418 h 700"/>
                <a:gd name="T98" fmla="*/ 311 w 1143"/>
                <a:gd name="T99" fmla="*/ 438 h 700"/>
                <a:gd name="T100" fmla="*/ 256 w 1143"/>
                <a:gd name="T101" fmla="*/ 455 h 700"/>
                <a:gd name="T102" fmla="*/ 244 w 1143"/>
                <a:gd name="T103" fmla="*/ 484 h 700"/>
                <a:gd name="T104" fmla="*/ 220 w 1143"/>
                <a:gd name="T105" fmla="*/ 512 h 700"/>
                <a:gd name="T106" fmla="*/ 179 w 1143"/>
                <a:gd name="T107" fmla="*/ 526 h 700"/>
                <a:gd name="T108" fmla="*/ 166 w 1143"/>
                <a:gd name="T109" fmla="*/ 530 h 700"/>
                <a:gd name="T110" fmla="*/ 121 w 1143"/>
                <a:gd name="T111" fmla="*/ 539 h 700"/>
                <a:gd name="T112" fmla="*/ 74 w 1143"/>
                <a:gd name="T113" fmla="*/ 530 h 700"/>
                <a:gd name="T114" fmla="*/ 41 w 1143"/>
                <a:gd name="T115" fmla="*/ 509 h 700"/>
                <a:gd name="T116" fmla="*/ 20 w 1143"/>
                <a:gd name="T117" fmla="*/ 493 h 700"/>
                <a:gd name="T118" fmla="*/ 3 w 1143"/>
                <a:gd name="T119" fmla="*/ 47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3" h="700">
                  <a:moveTo>
                    <a:pt x="3" y="472"/>
                  </a:moveTo>
                  <a:lnTo>
                    <a:pt x="3" y="471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2" y="460"/>
                  </a:lnTo>
                  <a:lnTo>
                    <a:pt x="16" y="462"/>
                  </a:lnTo>
                  <a:lnTo>
                    <a:pt x="17" y="458"/>
                  </a:lnTo>
                  <a:lnTo>
                    <a:pt x="20" y="455"/>
                  </a:lnTo>
                  <a:lnTo>
                    <a:pt x="20" y="454"/>
                  </a:lnTo>
                  <a:lnTo>
                    <a:pt x="17" y="451"/>
                  </a:lnTo>
                  <a:lnTo>
                    <a:pt x="17" y="444"/>
                  </a:lnTo>
                  <a:lnTo>
                    <a:pt x="26" y="443"/>
                  </a:lnTo>
                  <a:lnTo>
                    <a:pt x="26" y="438"/>
                  </a:lnTo>
                  <a:lnTo>
                    <a:pt x="34" y="430"/>
                  </a:lnTo>
                  <a:lnTo>
                    <a:pt x="34" y="427"/>
                  </a:lnTo>
                  <a:lnTo>
                    <a:pt x="37" y="423"/>
                  </a:lnTo>
                  <a:lnTo>
                    <a:pt x="38" y="417"/>
                  </a:lnTo>
                  <a:lnTo>
                    <a:pt x="41" y="417"/>
                  </a:lnTo>
                  <a:lnTo>
                    <a:pt x="46" y="413"/>
                  </a:lnTo>
                  <a:lnTo>
                    <a:pt x="43" y="409"/>
                  </a:lnTo>
                  <a:lnTo>
                    <a:pt x="47" y="406"/>
                  </a:lnTo>
                  <a:lnTo>
                    <a:pt x="54" y="400"/>
                  </a:lnTo>
                  <a:lnTo>
                    <a:pt x="55" y="400"/>
                  </a:lnTo>
                  <a:lnTo>
                    <a:pt x="58" y="397"/>
                  </a:lnTo>
                  <a:lnTo>
                    <a:pt x="61" y="400"/>
                  </a:lnTo>
                  <a:lnTo>
                    <a:pt x="63" y="397"/>
                  </a:lnTo>
                  <a:lnTo>
                    <a:pt x="63" y="402"/>
                  </a:lnTo>
                  <a:lnTo>
                    <a:pt x="65" y="402"/>
                  </a:lnTo>
                  <a:lnTo>
                    <a:pt x="65" y="404"/>
                  </a:lnTo>
                  <a:lnTo>
                    <a:pt x="67" y="409"/>
                  </a:lnTo>
                  <a:lnTo>
                    <a:pt x="70" y="410"/>
                  </a:lnTo>
                  <a:lnTo>
                    <a:pt x="75" y="406"/>
                  </a:lnTo>
                  <a:lnTo>
                    <a:pt x="75" y="402"/>
                  </a:lnTo>
                  <a:lnTo>
                    <a:pt x="78" y="406"/>
                  </a:lnTo>
                  <a:lnTo>
                    <a:pt x="84" y="406"/>
                  </a:lnTo>
                  <a:lnTo>
                    <a:pt x="88" y="409"/>
                  </a:lnTo>
                  <a:lnTo>
                    <a:pt x="92" y="404"/>
                  </a:lnTo>
                  <a:lnTo>
                    <a:pt x="96" y="404"/>
                  </a:lnTo>
                  <a:lnTo>
                    <a:pt x="96" y="402"/>
                  </a:lnTo>
                  <a:lnTo>
                    <a:pt x="101" y="397"/>
                  </a:lnTo>
                  <a:lnTo>
                    <a:pt x="104" y="397"/>
                  </a:lnTo>
                  <a:lnTo>
                    <a:pt x="105" y="396"/>
                  </a:lnTo>
                  <a:lnTo>
                    <a:pt x="105" y="385"/>
                  </a:lnTo>
                  <a:lnTo>
                    <a:pt x="108" y="380"/>
                  </a:lnTo>
                  <a:lnTo>
                    <a:pt x="121" y="369"/>
                  </a:lnTo>
                  <a:lnTo>
                    <a:pt x="125" y="368"/>
                  </a:lnTo>
                  <a:lnTo>
                    <a:pt x="128" y="365"/>
                  </a:lnTo>
                  <a:lnTo>
                    <a:pt x="129" y="365"/>
                  </a:lnTo>
                  <a:lnTo>
                    <a:pt x="133" y="363"/>
                  </a:lnTo>
                  <a:lnTo>
                    <a:pt x="133" y="361"/>
                  </a:lnTo>
                  <a:lnTo>
                    <a:pt x="133" y="356"/>
                  </a:lnTo>
                  <a:lnTo>
                    <a:pt x="137" y="352"/>
                  </a:lnTo>
                  <a:lnTo>
                    <a:pt x="140" y="348"/>
                  </a:lnTo>
                  <a:lnTo>
                    <a:pt x="145" y="344"/>
                  </a:lnTo>
                  <a:lnTo>
                    <a:pt x="149" y="331"/>
                  </a:lnTo>
                  <a:lnTo>
                    <a:pt x="146" y="327"/>
                  </a:lnTo>
                  <a:lnTo>
                    <a:pt x="150" y="322"/>
                  </a:lnTo>
                  <a:lnTo>
                    <a:pt x="150" y="319"/>
                  </a:lnTo>
                  <a:lnTo>
                    <a:pt x="162" y="310"/>
                  </a:lnTo>
                  <a:lnTo>
                    <a:pt x="166" y="301"/>
                  </a:lnTo>
                  <a:lnTo>
                    <a:pt x="170" y="293"/>
                  </a:lnTo>
                  <a:lnTo>
                    <a:pt x="166" y="293"/>
                  </a:lnTo>
                  <a:lnTo>
                    <a:pt x="166" y="290"/>
                  </a:lnTo>
                  <a:lnTo>
                    <a:pt x="162" y="290"/>
                  </a:lnTo>
                  <a:lnTo>
                    <a:pt x="157" y="293"/>
                  </a:lnTo>
                  <a:lnTo>
                    <a:pt x="157" y="288"/>
                  </a:lnTo>
                  <a:lnTo>
                    <a:pt x="159" y="281"/>
                  </a:lnTo>
                  <a:lnTo>
                    <a:pt x="159" y="273"/>
                  </a:lnTo>
                  <a:lnTo>
                    <a:pt x="162" y="270"/>
                  </a:lnTo>
                  <a:lnTo>
                    <a:pt x="167" y="264"/>
                  </a:lnTo>
                  <a:lnTo>
                    <a:pt x="174" y="262"/>
                  </a:lnTo>
                  <a:lnTo>
                    <a:pt x="181" y="249"/>
                  </a:lnTo>
                  <a:lnTo>
                    <a:pt x="186" y="245"/>
                  </a:lnTo>
                  <a:lnTo>
                    <a:pt x="186" y="240"/>
                  </a:lnTo>
                  <a:lnTo>
                    <a:pt x="187" y="239"/>
                  </a:lnTo>
                  <a:lnTo>
                    <a:pt x="187" y="236"/>
                  </a:lnTo>
                  <a:lnTo>
                    <a:pt x="198" y="230"/>
                  </a:lnTo>
                  <a:lnTo>
                    <a:pt x="203" y="228"/>
                  </a:lnTo>
                  <a:lnTo>
                    <a:pt x="207" y="219"/>
                  </a:lnTo>
                  <a:lnTo>
                    <a:pt x="211" y="219"/>
                  </a:lnTo>
                  <a:lnTo>
                    <a:pt x="215" y="216"/>
                  </a:lnTo>
                  <a:lnTo>
                    <a:pt x="217" y="212"/>
                  </a:lnTo>
                  <a:lnTo>
                    <a:pt x="220" y="211"/>
                  </a:lnTo>
                  <a:lnTo>
                    <a:pt x="221" y="199"/>
                  </a:lnTo>
                  <a:lnTo>
                    <a:pt x="221" y="198"/>
                  </a:lnTo>
                  <a:lnTo>
                    <a:pt x="221" y="195"/>
                  </a:lnTo>
                  <a:lnTo>
                    <a:pt x="228" y="187"/>
                  </a:lnTo>
                  <a:lnTo>
                    <a:pt x="231" y="182"/>
                  </a:lnTo>
                  <a:lnTo>
                    <a:pt x="228" y="177"/>
                  </a:lnTo>
                  <a:lnTo>
                    <a:pt x="231" y="174"/>
                  </a:lnTo>
                  <a:lnTo>
                    <a:pt x="231" y="172"/>
                  </a:lnTo>
                  <a:lnTo>
                    <a:pt x="232" y="165"/>
                  </a:lnTo>
                  <a:lnTo>
                    <a:pt x="236" y="163"/>
                  </a:lnTo>
                  <a:lnTo>
                    <a:pt x="245" y="157"/>
                  </a:lnTo>
                  <a:lnTo>
                    <a:pt x="249" y="153"/>
                  </a:lnTo>
                  <a:lnTo>
                    <a:pt x="252" y="150"/>
                  </a:lnTo>
                  <a:lnTo>
                    <a:pt x="253" y="150"/>
                  </a:lnTo>
                  <a:lnTo>
                    <a:pt x="253" y="148"/>
                  </a:lnTo>
                  <a:lnTo>
                    <a:pt x="252" y="144"/>
                  </a:lnTo>
                  <a:lnTo>
                    <a:pt x="252" y="140"/>
                  </a:lnTo>
                  <a:lnTo>
                    <a:pt x="253" y="133"/>
                  </a:lnTo>
                  <a:lnTo>
                    <a:pt x="253" y="129"/>
                  </a:lnTo>
                  <a:lnTo>
                    <a:pt x="252" y="127"/>
                  </a:lnTo>
                  <a:lnTo>
                    <a:pt x="252" y="123"/>
                  </a:lnTo>
                  <a:lnTo>
                    <a:pt x="256" y="116"/>
                  </a:lnTo>
                  <a:lnTo>
                    <a:pt x="258" y="99"/>
                  </a:lnTo>
                  <a:lnTo>
                    <a:pt x="269" y="88"/>
                  </a:lnTo>
                  <a:lnTo>
                    <a:pt x="270" y="79"/>
                  </a:lnTo>
                  <a:lnTo>
                    <a:pt x="273" y="78"/>
                  </a:lnTo>
                  <a:lnTo>
                    <a:pt x="275" y="75"/>
                  </a:lnTo>
                  <a:lnTo>
                    <a:pt x="286" y="71"/>
                  </a:lnTo>
                  <a:lnTo>
                    <a:pt x="293" y="54"/>
                  </a:lnTo>
                  <a:lnTo>
                    <a:pt x="294" y="42"/>
                  </a:lnTo>
                  <a:lnTo>
                    <a:pt x="299" y="30"/>
                  </a:lnTo>
                  <a:lnTo>
                    <a:pt x="352" y="17"/>
                  </a:lnTo>
                  <a:lnTo>
                    <a:pt x="360" y="15"/>
                  </a:lnTo>
                  <a:lnTo>
                    <a:pt x="389" y="8"/>
                  </a:lnTo>
                  <a:lnTo>
                    <a:pt x="419" y="3"/>
                  </a:lnTo>
                  <a:lnTo>
                    <a:pt x="422" y="0"/>
                  </a:lnTo>
                  <a:lnTo>
                    <a:pt x="423" y="4"/>
                  </a:lnTo>
                  <a:lnTo>
                    <a:pt x="430" y="15"/>
                  </a:lnTo>
                  <a:lnTo>
                    <a:pt x="435" y="20"/>
                  </a:lnTo>
                  <a:lnTo>
                    <a:pt x="443" y="28"/>
                  </a:lnTo>
                  <a:lnTo>
                    <a:pt x="449" y="32"/>
                  </a:lnTo>
                  <a:lnTo>
                    <a:pt x="451" y="32"/>
                  </a:lnTo>
                  <a:lnTo>
                    <a:pt x="459" y="34"/>
                  </a:lnTo>
                  <a:lnTo>
                    <a:pt x="463" y="32"/>
                  </a:lnTo>
                  <a:lnTo>
                    <a:pt x="467" y="30"/>
                  </a:lnTo>
                  <a:lnTo>
                    <a:pt x="471" y="30"/>
                  </a:lnTo>
                  <a:lnTo>
                    <a:pt x="476" y="32"/>
                  </a:lnTo>
                  <a:lnTo>
                    <a:pt x="484" y="37"/>
                  </a:lnTo>
                  <a:lnTo>
                    <a:pt x="488" y="38"/>
                  </a:lnTo>
                  <a:lnTo>
                    <a:pt x="493" y="37"/>
                  </a:lnTo>
                  <a:lnTo>
                    <a:pt x="501" y="32"/>
                  </a:lnTo>
                  <a:lnTo>
                    <a:pt x="507" y="32"/>
                  </a:lnTo>
                  <a:lnTo>
                    <a:pt x="509" y="32"/>
                  </a:lnTo>
                  <a:lnTo>
                    <a:pt x="512" y="30"/>
                  </a:lnTo>
                  <a:lnTo>
                    <a:pt x="514" y="28"/>
                  </a:lnTo>
                  <a:lnTo>
                    <a:pt x="526" y="37"/>
                  </a:lnTo>
                  <a:lnTo>
                    <a:pt x="534" y="38"/>
                  </a:lnTo>
                  <a:lnTo>
                    <a:pt x="539" y="38"/>
                  </a:lnTo>
                  <a:lnTo>
                    <a:pt x="546" y="45"/>
                  </a:lnTo>
                  <a:lnTo>
                    <a:pt x="552" y="54"/>
                  </a:lnTo>
                  <a:lnTo>
                    <a:pt x="565" y="66"/>
                  </a:lnTo>
                  <a:lnTo>
                    <a:pt x="576" y="71"/>
                  </a:lnTo>
                  <a:lnTo>
                    <a:pt x="583" y="75"/>
                  </a:lnTo>
                  <a:lnTo>
                    <a:pt x="587" y="73"/>
                  </a:lnTo>
                  <a:lnTo>
                    <a:pt x="584" y="75"/>
                  </a:lnTo>
                  <a:lnTo>
                    <a:pt x="589" y="79"/>
                  </a:lnTo>
                  <a:lnTo>
                    <a:pt x="592" y="78"/>
                  </a:lnTo>
                  <a:lnTo>
                    <a:pt x="593" y="75"/>
                  </a:lnTo>
                  <a:lnTo>
                    <a:pt x="596" y="75"/>
                  </a:lnTo>
                  <a:lnTo>
                    <a:pt x="596" y="82"/>
                  </a:lnTo>
                  <a:lnTo>
                    <a:pt x="600" y="83"/>
                  </a:lnTo>
                  <a:lnTo>
                    <a:pt x="606" y="82"/>
                  </a:lnTo>
                  <a:lnTo>
                    <a:pt x="618" y="83"/>
                  </a:lnTo>
                  <a:lnTo>
                    <a:pt x="621" y="79"/>
                  </a:lnTo>
                  <a:lnTo>
                    <a:pt x="625" y="82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3" y="79"/>
                  </a:lnTo>
                  <a:lnTo>
                    <a:pt x="641" y="82"/>
                  </a:lnTo>
                  <a:lnTo>
                    <a:pt x="642" y="79"/>
                  </a:lnTo>
                  <a:lnTo>
                    <a:pt x="651" y="79"/>
                  </a:lnTo>
                  <a:lnTo>
                    <a:pt x="658" y="75"/>
                  </a:lnTo>
                  <a:lnTo>
                    <a:pt x="664" y="75"/>
                  </a:lnTo>
                  <a:lnTo>
                    <a:pt x="679" y="78"/>
                  </a:lnTo>
                  <a:lnTo>
                    <a:pt x="691" y="79"/>
                  </a:lnTo>
                  <a:lnTo>
                    <a:pt x="700" y="83"/>
                  </a:lnTo>
                  <a:lnTo>
                    <a:pt x="707" y="83"/>
                  </a:lnTo>
                  <a:lnTo>
                    <a:pt x="709" y="82"/>
                  </a:lnTo>
                  <a:lnTo>
                    <a:pt x="713" y="83"/>
                  </a:lnTo>
                  <a:lnTo>
                    <a:pt x="720" y="86"/>
                  </a:lnTo>
                  <a:lnTo>
                    <a:pt x="720" y="88"/>
                  </a:lnTo>
                  <a:lnTo>
                    <a:pt x="726" y="83"/>
                  </a:lnTo>
                  <a:lnTo>
                    <a:pt x="730" y="83"/>
                  </a:lnTo>
                  <a:lnTo>
                    <a:pt x="741" y="86"/>
                  </a:lnTo>
                  <a:lnTo>
                    <a:pt x="770" y="86"/>
                  </a:lnTo>
                  <a:lnTo>
                    <a:pt x="778" y="83"/>
                  </a:lnTo>
                  <a:lnTo>
                    <a:pt x="787" y="79"/>
                  </a:lnTo>
                  <a:lnTo>
                    <a:pt x="792" y="75"/>
                  </a:lnTo>
                  <a:lnTo>
                    <a:pt x="799" y="75"/>
                  </a:lnTo>
                  <a:lnTo>
                    <a:pt x="807" y="71"/>
                  </a:lnTo>
                  <a:lnTo>
                    <a:pt x="815" y="71"/>
                  </a:lnTo>
                  <a:lnTo>
                    <a:pt x="816" y="69"/>
                  </a:lnTo>
                  <a:lnTo>
                    <a:pt x="823" y="69"/>
                  </a:lnTo>
                  <a:lnTo>
                    <a:pt x="833" y="69"/>
                  </a:lnTo>
                  <a:lnTo>
                    <a:pt x="846" y="73"/>
                  </a:lnTo>
                  <a:lnTo>
                    <a:pt x="856" y="78"/>
                  </a:lnTo>
                  <a:lnTo>
                    <a:pt x="864" y="78"/>
                  </a:lnTo>
                  <a:lnTo>
                    <a:pt x="873" y="79"/>
                  </a:lnTo>
                  <a:lnTo>
                    <a:pt x="881" y="78"/>
                  </a:lnTo>
                  <a:lnTo>
                    <a:pt x="883" y="79"/>
                  </a:lnTo>
                  <a:lnTo>
                    <a:pt x="886" y="79"/>
                  </a:lnTo>
                  <a:lnTo>
                    <a:pt x="890" y="82"/>
                  </a:lnTo>
                  <a:lnTo>
                    <a:pt x="894" y="83"/>
                  </a:lnTo>
                  <a:lnTo>
                    <a:pt x="907" y="86"/>
                  </a:lnTo>
                  <a:lnTo>
                    <a:pt x="908" y="88"/>
                  </a:lnTo>
                  <a:lnTo>
                    <a:pt x="914" y="88"/>
                  </a:lnTo>
                  <a:lnTo>
                    <a:pt x="931" y="92"/>
                  </a:lnTo>
                  <a:lnTo>
                    <a:pt x="932" y="95"/>
                  </a:lnTo>
                  <a:lnTo>
                    <a:pt x="935" y="92"/>
                  </a:lnTo>
                  <a:lnTo>
                    <a:pt x="939" y="92"/>
                  </a:lnTo>
                  <a:lnTo>
                    <a:pt x="939" y="90"/>
                  </a:lnTo>
                  <a:lnTo>
                    <a:pt x="954" y="99"/>
                  </a:lnTo>
                  <a:lnTo>
                    <a:pt x="965" y="100"/>
                  </a:lnTo>
                  <a:lnTo>
                    <a:pt x="973" y="105"/>
                  </a:lnTo>
                  <a:lnTo>
                    <a:pt x="980" y="105"/>
                  </a:lnTo>
                  <a:lnTo>
                    <a:pt x="986" y="114"/>
                  </a:lnTo>
                  <a:lnTo>
                    <a:pt x="989" y="119"/>
                  </a:lnTo>
                  <a:lnTo>
                    <a:pt x="993" y="120"/>
                  </a:lnTo>
                  <a:lnTo>
                    <a:pt x="1002" y="127"/>
                  </a:lnTo>
                  <a:lnTo>
                    <a:pt x="1010" y="137"/>
                  </a:lnTo>
                  <a:lnTo>
                    <a:pt x="1012" y="141"/>
                  </a:lnTo>
                  <a:lnTo>
                    <a:pt x="1014" y="144"/>
                  </a:lnTo>
                  <a:lnTo>
                    <a:pt x="1016" y="150"/>
                  </a:lnTo>
                  <a:lnTo>
                    <a:pt x="1020" y="168"/>
                  </a:lnTo>
                  <a:lnTo>
                    <a:pt x="1023" y="172"/>
                  </a:lnTo>
                  <a:lnTo>
                    <a:pt x="1027" y="177"/>
                  </a:lnTo>
                  <a:lnTo>
                    <a:pt x="1031" y="178"/>
                  </a:lnTo>
                  <a:lnTo>
                    <a:pt x="1036" y="182"/>
                  </a:lnTo>
                  <a:lnTo>
                    <a:pt x="1036" y="187"/>
                  </a:lnTo>
                  <a:lnTo>
                    <a:pt x="1040" y="194"/>
                  </a:lnTo>
                  <a:lnTo>
                    <a:pt x="1043" y="194"/>
                  </a:lnTo>
                  <a:lnTo>
                    <a:pt x="1043" y="204"/>
                  </a:lnTo>
                  <a:lnTo>
                    <a:pt x="1044" y="206"/>
                  </a:lnTo>
                  <a:lnTo>
                    <a:pt x="1048" y="211"/>
                  </a:lnTo>
                  <a:lnTo>
                    <a:pt x="1051" y="212"/>
                  </a:lnTo>
                  <a:lnTo>
                    <a:pt x="1051" y="211"/>
                  </a:lnTo>
                  <a:lnTo>
                    <a:pt x="1051" y="216"/>
                  </a:lnTo>
                  <a:lnTo>
                    <a:pt x="1053" y="222"/>
                  </a:lnTo>
                  <a:lnTo>
                    <a:pt x="1053" y="223"/>
                  </a:lnTo>
                  <a:lnTo>
                    <a:pt x="1055" y="226"/>
                  </a:lnTo>
                  <a:lnTo>
                    <a:pt x="1055" y="232"/>
                  </a:lnTo>
                  <a:lnTo>
                    <a:pt x="1057" y="236"/>
                  </a:lnTo>
                  <a:lnTo>
                    <a:pt x="1060" y="243"/>
                  </a:lnTo>
                  <a:lnTo>
                    <a:pt x="1061" y="243"/>
                  </a:lnTo>
                  <a:lnTo>
                    <a:pt x="1061" y="245"/>
                  </a:lnTo>
                  <a:lnTo>
                    <a:pt x="1061" y="253"/>
                  </a:lnTo>
                  <a:lnTo>
                    <a:pt x="1064" y="260"/>
                  </a:lnTo>
                  <a:lnTo>
                    <a:pt x="1065" y="260"/>
                  </a:lnTo>
                  <a:lnTo>
                    <a:pt x="1065" y="273"/>
                  </a:lnTo>
                  <a:lnTo>
                    <a:pt x="1065" y="274"/>
                  </a:lnTo>
                  <a:lnTo>
                    <a:pt x="1068" y="280"/>
                  </a:lnTo>
                  <a:lnTo>
                    <a:pt x="1072" y="280"/>
                  </a:lnTo>
                  <a:lnTo>
                    <a:pt x="1072" y="281"/>
                  </a:lnTo>
                  <a:lnTo>
                    <a:pt x="1070" y="297"/>
                  </a:lnTo>
                  <a:lnTo>
                    <a:pt x="1070" y="301"/>
                  </a:lnTo>
                  <a:lnTo>
                    <a:pt x="1072" y="303"/>
                  </a:lnTo>
                  <a:lnTo>
                    <a:pt x="1072" y="310"/>
                  </a:lnTo>
                  <a:lnTo>
                    <a:pt x="1074" y="314"/>
                  </a:lnTo>
                  <a:lnTo>
                    <a:pt x="1077" y="314"/>
                  </a:lnTo>
                  <a:lnTo>
                    <a:pt x="1077" y="315"/>
                  </a:lnTo>
                  <a:lnTo>
                    <a:pt x="1077" y="338"/>
                  </a:lnTo>
                  <a:lnTo>
                    <a:pt x="1078" y="342"/>
                  </a:lnTo>
                  <a:lnTo>
                    <a:pt x="1081" y="344"/>
                  </a:lnTo>
                  <a:lnTo>
                    <a:pt x="1084" y="342"/>
                  </a:lnTo>
                  <a:lnTo>
                    <a:pt x="1085" y="342"/>
                  </a:lnTo>
                  <a:lnTo>
                    <a:pt x="1085" y="348"/>
                  </a:lnTo>
                  <a:lnTo>
                    <a:pt x="1085" y="355"/>
                  </a:lnTo>
                  <a:lnTo>
                    <a:pt x="1085" y="356"/>
                  </a:lnTo>
                  <a:lnTo>
                    <a:pt x="1085" y="361"/>
                  </a:lnTo>
                  <a:lnTo>
                    <a:pt x="1088" y="369"/>
                  </a:lnTo>
                  <a:lnTo>
                    <a:pt x="1094" y="369"/>
                  </a:lnTo>
                  <a:lnTo>
                    <a:pt x="1096" y="376"/>
                  </a:lnTo>
                  <a:lnTo>
                    <a:pt x="1098" y="376"/>
                  </a:lnTo>
                  <a:lnTo>
                    <a:pt x="1098" y="377"/>
                  </a:lnTo>
                  <a:lnTo>
                    <a:pt x="1101" y="382"/>
                  </a:lnTo>
                  <a:lnTo>
                    <a:pt x="1098" y="392"/>
                  </a:lnTo>
                  <a:lnTo>
                    <a:pt x="1101" y="397"/>
                  </a:lnTo>
                  <a:lnTo>
                    <a:pt x="1101" y="400"/>
                  </a:lnTo>
                  <a:lnTo>
                    <a:pt x="1102" y="400"/>
                  </a:lnTo>
                  <a:lnTo>
                    <a:pt x="1102" y="406"/>
                  </a:lnTo>
                  <a:lnTo>
                    <a:pt x="1102" y="423"/>
                  </a:lnTo>
                  <a:lnTo>
                    <a:pt x="1102" y="426"/>
                  </a:lnTo>
                  <a:lnTo>
                    <a:pt x="1105" y="440"/>
                  </a:lnTo>
                  <a:lnTo>
                    <a:pt x="1105" y="438"/>
                  </a:lnTo>
                  <a:lnTo>
                    <a:pt x="1106" y="440"/>
                  </a:lnTo>
                  <a:lnTo>
                    <a:pt x="1106" y="443"/>
                  </a:lnTo>
                  <a:lnTo>
                    <a:pt x="1109" y="450"/>
                  </a:lnTo>
                  <a:lnTo>
                    <a:pt x="1111" y="454"/>
                  </a:lnTo>
                  <a:lnTo>
                    <a:pt x="1113" y="454"/>
                  </a:lnTo>
                  <a:lnTo>
                    <a:pt x="1115" y="455"/>
                  </a:lnTo>
                  <a:lnTo>
                    <a:pt x="1122" y="455"/>
                  </a:lnTo>
                  <a:lnTo>
                    <a:pt x="1122" y="458"/>
                  </a:lnTo>
                  <a:lnTo>
                    <a:pt x="1123" y="475"/>
                  </a:lnTo>
                  <a:lnTo>
                    <a:pt x="1123" y="481"/>
                  </a:lnTo>
                  <a:lnTo>
                    <a:pt x="1122" y="484"/>
                  </a:lnTo>
                  <a:lnTo>
                    <a:pt x="1123" y="492"/>
                  </a:lnTo>
                  <a:lnTo>
                    <a:pt x="1126" y="498"/>
                  </a:lnTo>
                  <a:lnTo>
                    <a:pt x="1128" y="501"/>
                  </a:lnTo>
                  <a:lnTo>
                    <a:pt x="1130" y="501"/>
                  </a:lnTo>
                  <a:lnTo>
                    <a:pt x="1132" y="501"/>
                  </a:lnTo>
                  <a:lnTo>
                    <a:pt x="1135" y="501"/>
                  </a:lnTo>
                  <a:lnTo>
                    <a:pt x="1137" y="502"/>
                  </a:lnTo>
                  <a:lnTo>
                    <a:pt x="1139" y="512"/>
                  </a:lnTo>
                  <a:lnTo>
                    <a:pt x="1143" y="525"/>
                  </a:lnTo>
                  <a:lnTo>
                    <a:pt x="1143" y="530"/>
                  </a:lnTo>
                  <a:lnTo>
                    <a:pt x="1143" y="534"/>
                  </a:lnTo>
                  <a:lnTo>
                    <a:pt x="1143" y="539"/>
                  </a:lnTo>
                  <a:lnTo>
                    <a:pt x="1142" y="542"/>
                  </a:lnTo>
                  <a:lnTo>
                    <a:pt x="1137" y="543"/>
                  </a:lnTo>
                  <a:lnTo>
                    <a:pt x="1130" y="546"/>
                  </a:lnTo>
                  <a:lnTo>
                    <a:pt x="1128" y="546"/>
                  </a:lnTo>
                  <a:lnTo>
                    <a:pt x="1126" y="546"/>
                  </a:lnTo>
                  <a:lnTo>
                    <a:pt x="1122" y="550"/>
                  </a:lnTo>
                  <a:lnTo>
                    <a:pt x="1115" y="551"/>
                  </a:lnTo>
                  <a:lnTo>
                    <a:pt x="1113" y="551"/>
                  </a:lnTo>
                  <a:lnTo>
                    <a:pt x="1105" y="543"/>
                  </a:lnTo>
                  <a:lnTo>
                    <a:pt x="1102" y="543"/>
                  </a:lnTo>
                  <a:lnTo>
                    <a:pt x="1101" y="546"/>
                  </a:lnTo>
                  <a:lnTo>
                    <a:pt x="1098" y="546"/>
                  </a:lnTo>
                  <a:lnTo>
                    <a:pt x="1096" y="554"/>
                  </a:lnTo>
                  <a:lnTo>
                    <a:pt x="1092" y="554"/>
                  </a:lnTo>
                  <a:lnTo>
                    <a:pt x="1088" y="561"/>
                  </a:lnTo>
                  <a:lnTo>
                    <a:pt x="1085" y="561"/>
                  </a:lnTo>
                  <a:lnTo>
                    <a:pt x="1081" y="563"/>
                  </a:lnTo>
                  <a:lnTo>
                    <a:pt x="1072" y="561"/>
                  </a:lnTo>
                  <a:lnTo>
                    <a:pt x="1070" y="561"/>
                  </a:lnTo>
                  <a:lnTo>
                    <a:pt x="1068" y="556"/>
                  </a:lnTo>
                  <a:lnTo>
                    <a:pt x="1065" y="550"/>
                  </a:lnTo>
                  <a:lnTo>
                    <a:pt x="1064" y="550"/>
                  </a:lnTo>
                  <a:lnTo>
                    <a:pt x="1061" y="554"/>
                  </a:lnTo>
                  <a:lnTo>
                    <a:pt x="1053" y="554"/>
                  </a:lnTo>
                  <a:lnTo>
                    <a:pt x="1047" y="558"/>
                  </a:lnTo>
                  <a:lnTo>
                    <a:pt x="1030" y="558"/>
                  </a:lnTo>
                  <a:lnTo>
                    <a:pt x="1026" y="556"/>
                  </a:lnTo>
                  <a:lnTo>
                    <a:pt x="1019" y="547"/>
                  </a:lnTo>
                  <a:lnTo>
                    <a:pt x="1014" y="546"/>
                  </a:lnTo>
                  <a:lnTo>
                    <a:pt x="1007" y="542"/>
                  </a:lnTo>
                  <a:lnTo>
                    <a:pt x="1006" y="542"/>
                  </a:lnTo>
                  <a:lnTo>
                    <a:pt x="999" y="539"/>
                  </a:lnTo>
                  <a:lnTo>
                    <a:pt x="995" y="539"/>
                  </a:lnTo>
                  <a:lnTo>
                    <a:pt x="995" y="537"/>
                  </a:lnTo>
                  <a:lnTo>
                    <a:pt x="993" y="539"/>
                  </a:lnTo>
                  <a:lnTo>
                    <a:pt x="989" y="537"/>
                  </a:lnTo>
                  <a:lnTo>
                    <a:pt x="986" y="537"/>
                  </a:lnTo>
                  <a:lnTo>
                    <a:pt x="985" y="539"/>
                  </a:lnTo>
                  <a:lnTo>
                    <a:pt x="982" y="539"/>
                  </a:lnTo>
                  <a:lnTo>
                    <a:pt x="980" y="539"/>
                  </a:lnTo>
                  <a:lnTo>
                    <a:pt x="978" y="537"/>
                  </a:lnTo>
                  <a:lnTo>
                    <a:pt x="978" y="539"/>
                  </a:lnTo>
                  <a:lnTo>
                    <a:pt x="976" y="537"/>
                  </a:lnTo>
                  <a:lnTo>
                    <a:pt x="972" y="537"/>
                  </a:lnTo>
                  <a:lnTo>
                    <a:pt x="969" y="537"/>
                  </a:lnTo>
                  <a:lnTo>
                    <a:pt x="968" y="534"/>
                  </a:lnTo>
                  <a:lnTo>
                    <a:pt x="968" y="537"/>
                  </a:lnTo>
                  <a:lnTo>
                    <a:pt x="965" y="537"/>
                  </a:lnTo>
                  <a:lnTo>
                    <a:pt x="962" y="537"/>
                  </a:lnTo>
                  <a:lnTo>
                    <a:pt x="961" y="537"/>
                  </a:lnTo>
                  <a:lnTo>
                    <a:pt x="958" y="542"/>
                  </a:lnTo>
                  <a:lnTo>
                    <a:pt x="956" y="542"/>
                  </a:lnTo>
                  <a:lnTo>
                    <a:pt x="956" y="539"/>
                  </a:lnTo>
                  <a:lnTo>
                    <a:pt x="949" y="539"/>
                  </a:lnTo>
                  <a:lnTo>
                    <a:pt x="948" y="537"/>
                  </a:lnTo>
                  <a:lnTo>
                    <a:pt x="948" y="534"/>
                  </a:lnTo>
                  <a:lnTo>
                    <a:pt x="944" y="530"/>
                  </a:lnTo>
                  <a:lnTo>
                    <a:pt x="939" y="530"/>
                  </a:lnTo>
                  <a:lnTo>
                    <a:pt x="937" y="530"/>
                  </a:lnTo>
                  <a:lnTo>
                    <a:pt x="932" y="529"/>
                  </a:lnTo>
                  <a:lnTo>
                    <a:pt x="927" y="526"/>
                  </a:lnTo>
                  <a:lnTo>
                    <a:pt x="924" y="526"/>
                  </a:lnTo>
                  <a:lnTo>
                    <a:pt x="924" y="529"/>
                  </a:lnTo>
                  <a:lnTo>
                    <a:pt x="922" y="529"/>
                  </a:lnTo>
                  <a:lnTo>
                    <a:pt x="918" y="526"/>
                  </a:lnTo>
                  <a:lnTo>
                    <a:pt x="911" y="533"/>
                  </a:lnTo>
                  <a:lnTo>
                    <a:pt x="908" y="534"/>
                  </a:lnTo>
                  <a:lnTo>
                    <a:pt x="907" y="534"/>
                  </a:lnTo>
                  <a:lnTo>
                    <a:pt x="904" y="534"/>
                  </a:lnTo>
                  <a:lnTo>
                    <a:pt x="890" y="537"/>
                  </a:lnTo>
                  <a:lnTo>
                    <a:pt x="887" y="539"/>
                  </a:lnTo>
                  <a:lnTo>
                    <a:pt x="864" y="539"/>
                  </a:lnTo>
                  <a:lnTo>
                    <a:pt x="836" y="542"/>
                  </a:lnTo>
                  <a:lnTo>
                    <a:pt x="829" y="539"/>
                  </a:lnTo>
                  <a:lnTo>
                    <a:pt x="825" y="539"/>
                  </a:lnTo>
                  <a:lnTo>
                    <a:pt x="816" y="537"/>
                  </a:lnTo>
                  <a:lnTo>
                    <a:pt x="815" y="534"/>
                  </a:lnTo>
                  <a:lnTo>
                    <a:pt x="815" y="533"/>
                  </a:lnTo>
                  <a:lnTo>
                    <a:pt x="815" y="529"/>
                  </a:lnTo>
                  <a:lnTo>
                    <a:pt x="807" y="526"/>
                  </a:lnTo>
                  <a:lnTo>
                    <a:pt x="802" y="522"/>
                  </a:lnTo>
                  <a:lnTo>
                    <a:pt x="798" y="513"/>
                  </a:lnTo>
                  <a:lnTo>
                    <a:pt x="798" y="516"/>
                  </a:lnTo>
                  <a:lnTo>
                    <a:pt x="795" y="516"/>
                  </a:lnTo>
                  <a:lnTo>
                    <a:pt x="795" y="513"/>
                  </a:lnTo>
                  <a:lnTo>
                    <a:pt x="792" y="513"/>
                  </a:lnTo>
                  <a:lnTo>
                    <a:pt x="791" y="516"/>
                  </a:lnTo>
                  <a:lnTo>
                    <a:pt x="787" y="517"/>
                  </a:lnTo>
                  <a:lnTo>
                    <a:pt x="784" y="517"/>
                  </a:lnTo>
                  <a:lnTo>
                    <a:pt x="782" y="520"/>
                  </a:lnTo>
                  <a:lnTo>
                    <a:pt x="778" y="520"/>
                  </a:lnTo>
                  <a:lnTo>
                    <a:pt x="775" y="520"/>
                  </a:lnTo>
                  <a:lnTo>
                    <a:pt x="771" y="520"/>
                  </a:lnTo>
                  <a:lnTo>
                    <a:pt x="763" y="522"/>
                  </a:lnTo>
                  <a:lnTo>
                    <a:pt x="750" y="522"/>
                  </a:lnTo>
                  <a:lnTo>
                    <a:pt x="749" y="522"/>
                  </a:lnTo>
                  <a:lnTo>
                    <a:pt x="740" y="525"/>
                  </a:lnTo>
                  <a:lnTo>
                    <a:pt x="737" y="513"/>
                  </a:lnTo>
                  <a:lnTo>
                    <a:pt x="733" y="512"/>
                  </a:lnTo>
                  <a:lnTo>
                    <a:pt x="726" y="509"/>
                  </a:lnTo>
                  <a:lnTo>
                    <a:pt x="724" y="509"/>
                  </a:lnTo>
                  <a:lnTo>
                    <a:pt x="724" y="505"/>
                  </a:lnTo>
                  <a:lnTo>
                    <a:pt x="724" y="502"/>
                  </a:lnTo>
                  <a:lnTo>
                    <a:pt x="724" y="501"/>
                  </a:lnTo>
                  <a:lnTo>
                    <a:pt x="729" y="493"/>
                  </a:lnTo>
                  <a:lnTo>
                    <a:pt x="729" y="484"/>
                  </a:lnTo>
                  <a:lnTo>
                    <a:pt x="729" y="481"/>
                  </a:lnTo>
                  <a:lnTo>
                    <a:pt x="724" y="476"/>
                  </a:lnTo>
                  <a:lnTo>
                    <a:pt x="720" y="472"/>
                  </a:lnTo>
                  <a:lnTo>
                    <a:pt x="709" y="479"/>
                  </a:lnTo>
                  <a:lnTo>
                    <a:pt x="703" y="481"/>
                  </a:lnTo>
                  <a:lnTo>
                    <a:pt x="692" y="476"/>
                  </a:lnTo>
                  <a:lnTo>
                    <a:pt x="681" y="498"/>
                  </a:lnTo>
                  <a:lnTo>
                    <a:pt x="672" y="498"/>
                  </a:lnTo>
                  <a:lnTo>
                    <a:pt x="659" y="496"/>
                  </a:lnTo>
                  <a:lnTo>
                    <a:pt x="658" y="508"/>
                  </a:lnTo>
                  <a:lnTo>
                    <a:pt x="658" y="512"/>
                  </a:lnTo>
                  <a:lnTo>
                    <a:pt x="651" y="522"/>
                  </a:lnTo>
                  <a:lnTo>
                    <a:pt x="650" y="526"/>
                  </a:lnTo>
                  <a:lnTo>
                    <a:pt x="650" y="530"/>
                  </a:lnTo>
                  <a:lnTo>
                    <a:pt x="651" y="537"/>
                  </a:lnTo>
                  <a:lnTo>
                    <a:pt x="651" y="543"/>
                  </a:lnTo>
                  <a:lnTo>
                    <a:pt x="654" y="543"/>
                  </a:lnTo>
                  <a:lnTo>
                    <a:pt x="659" y="547"/>
                  </a:lnTo>
                  <a:lnTo>
                    <a:pt x="664" y="550"/>
                  </a:lnTo>
                  <a:lnTo>
                    <a:pt x="666" y="556"/>
                  </a:lnTo>
                  <a:lnTo>
                    <a:pt x="668" y="558"/>
                  </a:lnTo>
                  <a:lnTo>
                    <a:pt x="672" y="561"/>
                  </a:lnTo>
                  <a:lnTo>
                    <a:pt x="675" y="561"/>
                  </a:lnTo>
                  <a:lnTo>
                    <a:pt x="676" y="563"/>
                  </a:lnTo>
                  <a:lnTo>
                    <a:pt x="676" y="575"/>
                  </a:lnTo>
                  <a:lnTo>
                    <a:pt x="679" y="584"/>
                  </a:lnTo>
                  <a:lnTo>
                    <a:pt x="679" y="587"/>
                  </a:lnTo>
                  <a:lnTo>
                    <a:pt x="675" y="584"/>
                  </a:lnTo>
                  <a:lnTo>
                    <a:pt x="672" y="587"/>
                  </a:lnTo>
                  <a:lnTo>
                    <a:pt x="668" y="580"/>
                  </a:lnTo>
                  <a:lnTo>
                    <a:pt x="658" y="575"/>
                  </a:lnTo>
                  <a:lnTo>
                    <a:pt x="655" y="574"/>
                  </a:lnTo>
                  <a:lnTo>
                    <a:pt x="651" y="575"/>
                  </a:lnTo>
                  <a:lnTo>
                    <a:pt x="654" y="580"/>
                  </a:lnTo>
                  <a:lnTo>
                    <a:pt x="647" y="592"/>
                  </a:lnTo>
                  <a:lnTo>
                    <a:pt x="645" y="608"/>
                  </a:lnTo>
                  <a:lnTo>
                    <a:pt x="641" y="612"/>
                  </a:lnTo>
                  <a:lnTo>
                    <a:pt x="645" y="619"/>
                  </a:lnTo>
                  <a:lnTo>
                    <a:pt x="650" y="621"/>
                  </a:lnTo>
                  <a:lnTo>
                    <a:pt x="651" y="621"/>
                  </a:lnTo>
                  <a:lnTo>
                    <a:pt x="651" y="624"/>
                  </a:lnTo>
                  <a:lnTo>
                    <a:pt x="654" y="624"/>
                  </a:lnTo>
                  <a:lnTo>
                    <a:pt x="655" y="625"/>
                  </a:lnTo>
                  <a:lnTo>
                    <a:pt x="658" y="628"/>
                  </a:lnTo>
                  <a:lnTo>
                    <a:pt x="659" y="633"/>
                  </a:lnTo>
                  <a:lnTo>
                    <a:pt x="658" y="646"/>
                  </a:lnTo>
                  <a:lnTo>
                    <a:pt x="655" y="649"/>
                  </a:lnTo>
                  <a:lnTo>
                    <a:pt x="650" y="650"/>
                  </a:lnTo>
                  <a:lnTo>
                    <a:pt x="645" y="655"/>
                  </a:lnTo>
                  <a:lnTo>
                    <a:pt x="641" y="655"/>
                  </a:lnTo>
                  <a:lnTo>
                    <a:pt x="638" y="657"/>
                  </a:lnTo>
                  <a:lnTo>
                    <a:pt x="637" y="659"/>
                  </a:lnTo>
                  <a:lnTo>
                    <a:pt x="638" y="663"/>
                  </a:lnTo>
                  <a:lnTo>
                    <a:pt x="638" y="666"/>
                  </a:lnTo>
                  <a:lnTo>
                    <a:pt x="625" y="686"/>
                  </a:lnTo>
                  <a:lnTo>
                    <a:pt x="623" y="686"/>
                  </a:lnTo>
                  <a:lnTo>
                    <a:pt x="617" y="686"/>
                  </a:lnTo>
                  <a:lnTo>
                    <a:pt x="610" y="683"/>
                  </a:lnTo>
                  <a:lnTo>
                    <a:pt x="600" y="683"/>
                  </a:lnTo>
                  <a:lnTo>
                    <a:pt x="593" y="700"/>
                  </a:lnTo>
                  <a:lnTo>
                    <a:pt x="592" y="700"/>
                  </a:lnTo>
                  <a:lnTo>
                    <a:pt x="583" y="696"/>
                  </a:lnTo>
                  <a:lnTo>
                    <a:pt x="576" y="686"/>
                  </a:lnTo>
                  <a:lnTo>
                    <a:pt x="579" y="679"/>
                  </a:lnTo>
                  <a:lnTo>
                    <a:pt x="579" y="674"/>
                  </a:lnTo>
                  <a:lnTo>
                    <a:pt x="583" y="667"/>
                  </a:lnTo>
                  <a:lnTo>
                    <a:pt x="587" y="653"/>
                  </a:lnTo>
                  <a:lnTo>
                    <a:pt x="575" y="655"/>
                  </a:lnTo>
                  <a:lnTo>
                    <a:pt x="575" y="638"/>
                  </a:lnTo>
                  <a:lnTo>
                    <a:pt x="552" y="619"/>
                  </a:lnTo>
                  <a:lnTo>
                    <a:pt x="542" y="624"/>
                  </a:lnTo>
                  <a:lnTo>
                    <a:pt x="531" y="628"/>
                  </a:lnTo>
                  <a:lnTo>
                    <a:pt x="529" y="628"/>
                  </a:lnTo>
                  <a:lnTo>
                    <a:pt x="521" y="632"/>
                  </a:lnTo>
                  <a:lnTo>
                    <a:pt x="514" y="638"/>
                  </a:lnTo>
                  <a:lnTo>
                    <a:pt x="514" y="636"/>
                  </a:lnTo>
                  <a:lnTo>
                    <a:pt x="517" y="633"/>
                  </a:lnTo>
                  <a:lnTo>
                    <a:pt x="512" y="633"/>
                  </a:lnTo>
                  <a:lnTo>
                    <a:pt x="512" y="632"/>
                  </a:lnTo>
                  <a:lnTo>
                    <a:pt x="509" y="628"/>
                  </a:lnTo>
                  <a:lnTo>
                    <a:pt x="509" y="624"/>
                  </a:lnTo>
                  <a:lnTo>
                    <a:pt x="507" y="616"/>
                  </a:lnTo>
                  <a:lnTo>
                    <a:pt x="505" y="612"/>
                  </a:lnTo>
                  <a:lnTo>
                    <a:pt x="501" y="612"/>
                  </a:lnTo>
                  <a:lnTo>
                    <a:pt x="490" y="621"/>
                  </a:lnTo>
                  <a:lnTo>
                    <a:pt x="488" y="624"/>
                  </a:lnTo>
                  <a:lnTo>
                    <a:pt x="481" y="625"/>
                  </a:lnTo>
                  <a:lnTo>
                    <a:pt x="477" y="628"/>
                  </a:lnTo>
                  <a:lnTo>
                    <a:pt x="463" y="632"/>
                  </a:lnTo>
                  <a:lnTo>
                    <a:pt x="460" y="632"/>
                  </a:lnTo>
                  <a:lnTo>
                    <a:pt x="453" y="641"/>
                  </a:lnTo>
                  <a:lnTo>
                    <a:pt x="440" y="649"/>
                  </a:lnTo>
                  <a:lnTo>
                    <a:pt x="427" y="649"/>
                  </a:lnTo>
                  <a:lnTo>
                    <a:pt x="422" y="645"/>
                  </a:lnTo>
                  <a:lnTo>
                    <a:pt x="422" y="641"/>
                  </a:lnTo>
                  <a:lnTo>
                    <a:pt x="419" y="638"/>
                  </a:lnTo>
                  <a:lnTo>
                    <a:pt x="419" y="636"/>
                  </a:lnTo>
                  <a:lnTo>
                    <a:pt x="415" y="632"/>
                  </a:lnTo>
                  <a:lnTo>
                    <a:pt x="418" y="628"/>
                  </a:lnTo>
                  <a:lnTo>
                    <a:pt x="418" y="619"/>
                  </a:lnTo>
                  <a:lnTo>
                    <a:pt x="413" y="616"/>
                  </a:lnTo>
                  <a:lnTo>
                    <a:pt x="409" y="612"/>
                  </a:lnTo>
                  <a:lnTo>
                    <a:pt x="410" y="608"/>
                  </a:lnTo>
                  <a:lnTo>
                    <a:pt x="402" y="605"/>
                  </a:lnTo>
                  <a:lnTo>
                    <a:pt x="393" y="609"/>
                  </a:lnTo>
                  <a:lnTo>
                    <a:pt x="377" y="608"/>
                  </a:lnTo>
                  <a:lnTo>
                    <a:pt x="372" y="608"/>
                  </a:lnTo>
                  <a:lnTo>
                    <a:pt x="348" y="612"/>
                  </a:lnTo>
                  <a:lnTo>
                    <a:pt x="352" y="601"/>
                  </a:lnTo>
                  <a:lnTo>
                    <a:pt x="351" y="600"/>
                  </a:lnTo>
                  <a:lnTo>
                    <a:pt x="352" y="595"/>
                  </a:lnTo>
                  <a:lnTo>
                    <a:pt x="351" y="591"/>
                  </a:lnTo>
                  <a:lnTo>
                    <a:pt x="351" y="583"/>
                  </a:lnTo>
                  <a:lnTo>
                    <a:pt x="351" y="578"/>
                  </a:lnTo>
                  <a:lnTo>
                    <a:pt x="348" y="578"/>
                  </a:lnTo>
                  <a:lnTo>
                    <a:pt x="348" y="574"/>
                  </a:lnTo>
                  <a:lnTo>
                    <a:pt x="351" y="566"/>
                  </a:lnTo>
                  <a:lnTo>
                    <a:pt x="348" y="563"/>
                  </a:lnTo>
                  <a:lnTo>
                    <a:pt x="348" y="561"/>
                  </a:lnTo>
                  <a:lnTo>
                    <a:pt x="352" y="554"/>
                  </a:lnTo>
                  <a:lnTo>
                    <a:pt x="355" y="554"/>
                  </a:lnTo>
                  <a:lnTo>
                    <a:pt x="361" y="554"/>
                  </a:lnTo>
                  <a:lnTo>
                    <a:pt x="364" y="554"/>
                  </a:lnTo>
                  <a:lnTo>
                    <a:pt x="369" y="554"/>
                  </a:lnTo>
                  <a:lnTo>
                    <a:pt x="377" y="547"/>
                  </a:lnTo>
                  <a:lnTo>
                    <a:pt x="378" y="529"/>
                  </a:lnTo>
                  <a:lnTo>
                    <a:pt x="381" y="522"/>
                  </a:lnTo>
                  <a:lnTo>
                    <a:pt x="378" y="520"/>
                  </a:lnTo>
                  <a:lnTo>
                    <a:pt x="377" y="516"/>
                  </a:lnTo>
                  <a:lnTo>
                    <a:pt x="377" y="512"/>
                  </a:lnTo>
                  <a:lnTo>
                    <a:pt x="378" y="509"/>
                  </a:lnTo>
                  <a:lnTo>
                    <a:pt x="378" y="508"/>
                  </a:lnTo>
                  <a:lnTo>
                    <a:pt x="378" y="505"/>
                  </a:lnTo>
                  <a:lnTo>
                    <a:pt x="382" y="501"/>
                  </a:lnTo>
                  <a:lnTo>
                    <a:pt x="382" y="492"/>
                  </a:lnTo>
                  <a:lnTo>
                    <a:pt x="385" y="485"/>
                  </a:lnTo>
                  <a:lnTo>
                    <a:pt x="386" y="485"/>
                  </a:lnTo>
                  <a:lnTo>
                    <a:pt x="395" y="481"/>
                  </a:lnTo>
                  <a:lnTo>
                    <a:pt x="398" y="479"/>
                  </a:lnTo>
                  <a:lnTo>
                    <a:pt x="401" y="472"/>
                  </a:lnTo>
                  <a:lnTo>
                    <a:pt x="405" y="471"/>
                  </a:lnTo>
                  <a:lnTo>
                    <a:pt x="410" y="472"/>
                  </a:lnTo>
                  <a:lnTo>
                    <a:pt x="415" y="472"/>
                  </a:lnTo>
                  <a:lnTo>
                    <a:pt x="415" y="462"/>
                  </a:lnTo>
                  <a:lnTo>
                    <a:pt x="422" y="455"/>
                  </a:lnTo>
                  <a:lnTo>
                    <a:pt x="426" y="451"/>
                  </a:lnTo>
                  <a:lnTo>
                    <a:pt x="427" y="451"/>
                  </a:lnTo>
                  <a:lnTo>
                    <a:pt x="430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0" y="440"/>
                  </a:lnTo>
                  <a:lnTo>
                    <a:pt x="447" y="438"/>
                  </a:lnTo>
                  <a:lnTo>
                    <a:pt x="449" y="435"/>
                  </a:lnTo>
                  <a:lnTo>
                    <a:pt x="451" y="430"/>
                  </a:lnTo>
                  <a:lnTo>
                    <a:pt x="449" y="430"/>
                  </a:lnTo>
                  <a:lnTo>
                    <a:pt x="444" y="427"/>
                  </a:lnTo>
                  <a:lnTo>
                    <a:pt x="449" y="417"/>
                  </a:lnTo>
                  <a:lnTo>
                    <a:pt x="447" y="413"/>
                  </a:lnTo>
                  <a:lnTo>
                    <a:pt x="447" y="409"/>
                  </a:lnTo>
                  <a:lnTo>
                    <a:pt x="444" y="397"/>
                  </a:lnTo>
                  <a:lnTo>
                    <a:pt x="447" y="396"/>
                  </a:lnTo>
                  <a:lnTo>
                    <a:pt x="440" y="396"/>
                  </a:lnTo>
                  <a:lnTo>
                    <a:pt x="436" y="393"/>
                  </a:lnTo>
                  <a:lnTo>
                    <a:pt x="430" y="396"/>
                  </a:lnTo>
                  <a:lnTo>
                    <a:pt x="427" y="392"/>
                  </a:lnTo>
                  <a:lnTo>
                    <a:pt x="423" y="389"/>
                  </a:lnTo>
                  <a:lnTo>
                    <a:pt x="422" y="389"/>
                  </a:lnTo>
                  <a:lnTo>
                    <a:pt x="419" y="392"/>
                  </a:lnTo>
                  <a:lnTo>
                    <a:pt x="418" y="396"/>
                  </a:lnTo>
                  <a:lnTo>
                    <a:pt x="415" y="400"/>
                  </a:lnTo>
                  <a:lnTo>
                    <a:pt x="410" y="400"/>
                  </a:lnTo>
                  <a:lnTo>
                    <a:pt x="406" y="397"/>
                  </a:lnTo>
                  <a:lnTo>
                    <a:pt x="405" y="400"/>
                  </a:lnTo>
                  <a:lnTo>
                    <a:pt x="395" y="402"/>
                  </a:lnTo>
                  <a:lnTo>
                    <a:pt x="389" y="409"/>
                  </a:lnTo>
                  <a:lnTo>
                    <a:pt x="382" y="409"/>
                  </a:lnTo>
                  <a:lnTo>
                    <a:pt x="381" y="409"/>
                  </a:lnTo>
                  <a:lnTo>
                    <a:pt x="377" y="417"/>
                  </a:lnTo>
                  <a:lnTo>
                    <a:pt x="372" y="417"/>
                  </a:lnTo>
                  <a:lnTo>
                    <a:pt x="365" y="417"/>
                  </a:lnTo>
                  <a:lnTo>
                    <a:pt x="360" y="417"/>
                  </a:lnTo>
                  <a:lnTo>
                    <a:pt x="357" y="418"/>
                  </a:lnTo>
                  <a:lnTo>
                    <a:pt x="357" y="427"/>
                  </a:lnTo>
                  <a:lnTo>
                    <a:pt x="348" y="430"/>
                  </a:lnTo>
                  <a:lnTo>
                    <a:pt x="347" y="427"/>
                  </a:lnTo>
                  <a:lnTo>
                    <a:pt x="343" y="427"/>
                  </a:lnTo>
                  <a:lnTo>
                    <a:pt x="343" y="430"/>
                  </a:lnTo>
                  <a:lnTo>
                    <a:pt x="336" y="430"/>
                  </a:lnTo>
                  <a:lnTo>
                    <a:pt x="331" y="430"/>
                  </a:lnTo>
                  <a:lnTo>
                    <a:pt x="331" y="434"/>
                  </a:lnTo>
                  <a:lnTo>
                    <a:pt x="324" y="434"/>
                  </a:lnTo>
                  <a:lnTo>
                    <a:pt x="320" y="431"/>
                  </a:lnTo>
                  <a:lnTo>
                    <a:pt x="316" y="434"/>
                  </a:lnTo>
                  <a:lnTo>
                    <a:pt x="311" y="438"/>
                  </a:lnTo>
                  <a:lnTo>
                    <a:pt x="306" y="438"/>
                  </a:lnTo>
                  <a:lnTo>
                    <a:pt x="299" y="438"/>
                  </a:lnTo>
                  <a:lnTo>
                    <a:pt x="297" y="443"/>
                  </a:lnTo>
                  <a:lnTo>
                    <a:pt x="286" y="443"/>
                  </a:lnTo>
                  <a:lnTo>
                    <a:pt x="279" y="440"/>
                  </a:lnTo>
                  <a:lnTo>
                    <a:pt x="278" y="438"/>
                  </a:lnTo>
                  <a:lnTo>
                    <a:pt x="275" y="438"/>
                  </a:lnTo>
                  <a:lnTo>
                    <a:pt x="265" y="444"/>
                  </a:lnTo>
                  <a:lnTo>
                    <a:pt x="262" y="447"/>
                  </a:lnTo>
                  <a:lnTo>
                    <a:pt x="262" y="451"/>
                  </a:lnTo>
                  <a:lnTo>
                    <a:pt x="261" y="451"/>
                  </a:lnTo>
                  <a:lnTo>
                    <a:pt x="256" y="455"/>
                  </a:lnTo>
                  <a:lnTo>
                    <a:pt x="261" y="458"/>
                  </a:lnTo>
                  <a:lnTo>
                    <a:pt x="256" y="460"/>
                  </a:lnTo>
                  <a:lnTo>
                    <a:pt x="261" y="464"/>
                  </a:lnTo>
                  <a:lnTo>
                    <a:pt x="258" y="467"/>
                  </a:lnTo>
                  <a:lnTo>
                    <a:pt x="258" y="471"/>
                  </a:lnTo>
                  <a:lnTo>
                    <a:pt x="261" y="475"/>
                  </a:lnTo>
                  <a:lnTo>
                    <a:pt x="262" y="475"/>
                  </a:lnTo>
                  <a:lnTo>
                    <a:pt x="256" y="475"/>
                  </a:lnTo>
                  <a:lnTo>
                    <a:pt x="249" y="475"/>
                  </a:lnTo>
                  <a:lnTo>
                    <a:pt x="245" y="475"/>
                  </a:lnTo>
                  <a:lnTo>
                    <a:pt x="241" y="481"/>
                  </a:lnTo>
                  <a:lnTo>
                    <a:pt x="244" y="484"/>
                  </a:lnTo>
                  <a:lnTo>
                    <a:pt x="241" y="484"/>
                  </a:lnTo>
                  <a:lnTo>
                    <a:pt x="236" y="485"/>
                  </a:lnTo>
                  <a:lnTo>
                    <a:pt x="235" y="489"/>
                  </a:lnTo>
                  <a:lnTo>
                    <a:pt x="236" y="492"/>
                  </a:lnTo>
                  <a:lnTo>
                    <a:pt x="235" y="496"/>
                  </a:lnTo>
                  <a:lnTo>
                    <a:pt x="235" y="498"/>
                  </a:lnTo>
                  <a:lnTo>
                    <a:pt x="231" y="501"/>
                  </a:lnTo>
                  <a:lnTo>
                    <a:pt x="228" y="502"/>
                  </a:lnTo>
                  <a:lnTo>
                    <a:pt x="220" y="498"/>
                  </a:lnTo>
                  <a:lnTo>
                    <a:pt x="220" y="508"/>
                  </a:lnTo>
                  <a:lnTo>
                    <a:pt x="221" y="509"/>
                  </a:lnTo>
                  <a:lnTo>
                    <a:pt x="220" y="512"/>
                  </a:lnTo>
                  <a:lnTo>
                    <a:pt x="215" y="512"/>
                  </a:lnTo>
                  <a:lnTo>
                    <a:pt x="211" y="516"/>
                  </a:lnTo>
                  <a:lnTo>
                    <a:pt x="207" y="517"/>
                  </a:lnTo>
                  <a:lnTo>
                    <a:pt x="203" y="517"/>
                  </a:lnTo>
                  <a:lnTo>
                    <a:pt x="198" y="513"/>
                  </a:lnTo>
                  <a:lnTo>
                    <a:pt x="198" y="512"/>
                  </a:lnTo>
                  <a:lnTo>
                    <a:pt x="195" y="513"/>
                  </a:lnTo>
                  <a:lnTo>
                    <a:pt x="194" y="517"/>
                  </a:lnTo>
                  <a:lnTo>
                    <a:pt x="191" y="520"/>
                  </a:lnTo>
                  <a:lnTo>
                    <a:pt x="181" y="520"/>
                  </a:lnTo>
                  <a:lnTo>
                    <a:pt x="183" y="522"/>
                  </a:lnTo>
                  <a:lnTo>
                    <a:pt x="179" y="526"/>
                  </a:lnTo>
                  <a:lnTo>
                    <a:pt x="181" y="533"/>
                  </a:lnTo>
                  <a:lnTo>
                    <a:pt x="179" y="533"/>
                  </a:lnTo>
                  <a:lnTo>
                    <a:pt x="177" y="534"/>
                  </a:lnTo>
                  <a:lnTo>
                    <a:pt x="174" y="534"/>
                  </a:lnTo>
                  <a:lnTo>
                    <a:pt x="173" y="534"/>
                  </a:lnTo>
                  <a:lnTo>
                    <a:pt x="174" y="530"/>
                  </a:lnTo>
                  <a:lnTo>
                    <a:pt x="170" y="529"/>
                  </a:lnTo>
                  <a:lnTo>
                    <a:pt x="170" y="525"/>
                  </a:lnTo>
                  <a:lnTo>
                    <a:pt x="167" y="525"/>
                  </a:lnTo>
                  <a:lnTo>
                    <a:pt x="167" y="529"/>
                  </a:lnTo>
                  <a:lnTo>
                    <a:pt x="166" y="529"/>
                  </a:lnTo>
                  <a:lnTo>
                    <a:pt x="166" y="530"/>
                  </a:lnTo>
                  <a:lnTo>
                    <a:pt x="163" y="530"/>
                  </a:lnTo>
                  <a:lnTo>
                    <a:pt x="162" y="533"/>
                  </a:lnTo>
                  <a:lnTo>
                    <a:pt x="159" y="539"/>
                  </a:lnTo>
                  <a:lnTo>
                    <a:pt x="154" y="542"/>
                  </a:lnTo>
                  <a:lnTo>
                    <a:pt x="153" y="546"/>
                  </a:lnTo>
                  <a:lnTo>
                    <a:pt x="149" y="550"/>
                  </a:lnTo>
                  <a:lnTo>
                    <a:pt x="146" y="550"/>
                  </a:lnTo>
                  <a:lnTo>
                    <a:pt x="142" y="550"/>
                  </a:lnTo>
                  <a:lnTo>
                    <a:pt x="137" y="542"/>
                  </a:lnTo>
                  <a:lnTo>
                    <a:pt x="133" y="543"/>
                  </a:lnTo>
                  <a:lnTo>
                    <a:pt x="125" y="543"/>
                  </a:lnTo>
                  <a:lnTo>
                    <a:pt x="121" y="539"/>
                  </a:lnTo>
                  <a:lnTo>
                    <a:pt x="112" y="539"/>
                  </a:lnTo>
                  <a:lnTo>
                    <a:pt x="109" y="537"/>
                  </a:lnTo>
                  <a:lnTo>
                    <a:pt x="105" y="539"/>
                  </a:lnTo>
                  <a:lnTo>
                    <a:pt x="104" y="539"/>
                  </a:lnTo>
                  <a:lnTo>
                    <a:pt x="92" y="546"/>
                  </a:lnTo>
                  <a:lnTo>
                    <a:pt x="92" y="539"/>
                  </a:lnTo>
                  <a:lnTo>
                    <a:pt x="87" y="539"/>
                  </a:lnTo>
                  <a:lnTo>
                    <a:pt x="84" y="534"/>
                  </a:lnTo>
                  <a:lnTo>
                    <a:pt x="79" y="530"/>
                  </a:lnTo>
                  <a:lnTo>
                    <a:pt x="78" y="530"/>
                  </a:lnTo>
                  <a:lnTo>
                    <a:pt x="75" y="530"/>
                  </a:lnTo>
                  <a:lnTo>
                    <a:pt x="74" y="530"/>
                  </a:lnTo>
                  <a:lnTo>
                    <a:pt x="71" y="530"/>
                  </a:lnTo>
                  <a:lnTo>
                    <a:pt x="70" y="529"/>
                  </a:lnTo>
                  <a:lnTo>
                    <a:pt x="67" y="529"/>
                  </a:lnTo>
                  <a:lnTo>
                    <a:pt x="67" y="525"/>
                  </a:lnTo>
                  <a:lnTo>
                    <a:pt x="65" y="522"/>
                  </a:lnTo>
                  <a:lnTo>
                    <a:pt x="63" y="517"/>
                  </a:lnTo>
                  <a:lnTo>
                    <a:pt x="61" y="516"/>
                  </a:lnTo>
                  <a:lnTo>
                    <a:pt x="58" y="513"/>
                  </a:lnTo>
                  <a:lnTo>
                    <a:pt x="55" y="513"/>
                  </a:lnTo>
                  <a:lnTo>
                    <a:pt x="50" y="516"/>
                  </a:lnTo>
                  <a:lnTo>
                    <a:pt x="43" y="512"/>
                  </a:lnTo>
                  <a:lnTo>
                    <a:pt x="41" y="509"/>
                  </a:lnTo>
                  <a:lnTo>
                    <a:pt x="37" y="509"/>
                  </a:lnTo>
                  <a:lnTo>
                    <a:pt x="30" y="512"/>
                  </a:lnTo>
                  <a:lnTo>
                    <a:pt x="33" y="505"/>
                  </a:lnTo>
                  <a:lnTo>
                    <a:pt x="30" y="501"/>
                  </a:lnTo>
                  <a:lnTo>
                    <a:pt x="34" y="493"/>
                  </a:lnTo>
                  <a:lnTo>
                    <a:pt x="38" y="488"/>
                  </a:lnTo>
                  <a:lnTo>
                    <a:pt x="34" y="489"/>
                  </a:lnTo>
                  <a:lnTo>
                    <a:pt x="30" y="492"/>
                  </a:lnTo>
                  <a:lnTo>
                    <a:pt x="29" y="492"/>
                  </a:lnTo>
                  <a:lnTo>
                    <a:pt x="24" y="496"/>
                  </a:lnTo>
                  <a:lnTo>
                    <a:pt x="22" y="493"/>
                  </a:lnTo>
                  <a:lnTo>
                    <a:pt x="20" y="493"/>
                  </a:lnTo>
                  <a:lnTo>
                    <a:pt x="16" y="492"/>
                  </a:lnTo>
                  <a:lnTo>
                    <a:pt x="13" y="492"/>
                  </a:lnTo>
                  <a:lnTo>
                    <a:pt x="12" y="493"/>
                  </a:lnTo>
                  <a:lnTo>
                    <a:pt x="13" y="496"/>
                  </a:lnTo>
                  <a:lnTo>
                    <a:pt x="7" y="496"/>
                  </a:lnTo>
                  <a:lnTo>
                    <a:pt x="3" y="493"/>
                  </a:lnTo>
                  <a:lnTo>
                    <a:pt x="0" y="488"/>
                  </a:lnTo>
                  <a:lnTo>
                    <a:pt x="0" y="484"/>
                  </a:lnTo>
                  <a:lnTo>
                    <a:pt x="5" y="479"/>
                  </a:lnTo>
                  <a:lnTo>
                    <a:pt x="5" y="476"/>
                  </a:lnTo>
                  <a:lnTo>
                    <a:pt x="5" y="472"/>
                  </a:lnTo>
                  <a:lnTo>
                    <a:pt x="3" y="4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8715633" y="3880205"/>
              <a:ext cx="348904" cy="196460"/>
            </a:xfrm>
            <a:custGeom>
              <a:avLst/>
              <a:gdLst>
                <a:gd name="T0" fmla="*/ 45 w 976"/>
                <a:gd name="T1" fmla="*/ 116 h 550"/>
                <a:gd name="T2" fmla="*/ 82 w 976"/>
                <a:gd name="T3" fmla="*/ 107 h 550"/>
                <a:gd name="T4" fmla="*/ 112 w 976"/>
                <a:gd name="T5" fmla="*/ 73 h 550"/>
                <a:gd name="T6" fmla="*/ 132 w 976"/>
                <a:gd name="T7" fmla="*/ 28 h 550"/>
                <a:gd name="T8" fmla="*/ 157 w 976"/>
                <a:gd name="T9" fmla="*/ 24 h 550"/>
                <a:gd name="T10" fmla="*/ 176 w 976"/>
                <a:gd name="T11" fmla="*/ 52 h 550"/>
                <a:gd name="T12" fmla="*/ 188 w 976"/>
                <a:gd name="T13" fmla="*/ 65 h 550"/>
                <a:gd name="T14" fmla="*/ 227 w 976"/>
                <a:gd name="T15" fmla="*/ 46 h 550"/>
                <a:gd name="T16" fmla="*/ 265 w 976"/>
                <a:gd name="T17" fmla="*/ 77 h 550"/>
                <a:gd name="T18" fmla="*/ 314 w 976"/>
                <a:gd name="T19" fmla="*/ 118 h 550"/>
                <a:gd name="T20" fmla="*/ 330 w 976"/>
                <a:gd name="T21" fmla="*/ 128 h 550"/>
                <a:gd name="T22" fmla="*/ 367 w 976"/>
                <a:gd name="T23" fmla="*/ 141 h 550"/>
                <a:gd name="T24" fmla="*/ 408 w 976"/>
                <a:gd name="T25" fmla="*/ 185 h 550"/>
                <a:gd name="T26" fmla="*/ 420 w 976"/>
                <a:gd name="T27" fmla="*/ 157 h 550"/>
                <a:gd name="T28" fmla="*/ 470 w 976"/>
                <a:gd name="T29" fmla="*/ 148 h 550"/>
                <a:gd name="T30" fmla="*/ 512 w 976"/>
                <a:gd name="T31" fmla="*/ 165 h 550"/>
                <a:gd name="T32" fmla="*/ 529 w 976"/>
                <a:gd name="T33" fmla="*/ 168 h 550"/>
                <a:gd name="T34" fmla="*/ 557 w 976"/>
                <a:gd name="T35" fmla="*/ 137 h 550"/>
                <a:gd name="T36" fmla="*/ 577 w 976"/>
                <a:gd name="T37" fmla="*/ 135 h 550"/>
                <a:gd name="T38" fmla="*/ 600 w 976"/>
                <a:gd name="T39" fmla="*/ 127 h 550"/>
                <a:gd name="T40" fmla="*/ 617 w 976"/>
                <a:gd name="T41" fmla="*/ 116 h 550"/>
                <a:gd name="T42" fmla="*/ 632 w 976"/>
                <a:gd name="T43" fmla="*/ 111 h 550"/>
                <a:gd name="T44" fmla="*/ 640 w 976"/>
                <a:gd name="T45" fmla="*/ 87 h 550"/>
                <a:gd name="T46" fmla="*/ 661 w 976"/>
                <a:gd name="T47" fmla="*/ 73 h 550"/>
                <a:gd name="T48" fmla="*/ 666 w 976"/>
                <a:gd name="T49" fmla="*/ 49 h 550"/>
                <a:gd name="T50" fmla="*/ 720 w 976"/>
                <a:gd name="T51" fmla="*/ 25 h 550"/>
                <a:gd name="T52" fmla="*/ 744 w 976"/>
                <a:gd name="T53" fmla="*/ 15 h 550"/>
                <a:gd name="T54" fmla="*/ 778 w 976"/>
                <a:gd name="T55" fmla="*/ 12 h 550"/>
                <a:gd name="T56" fmla="*/ 795 w 976"/>
                <a:gd name="T57" fmla="*/ 29 h 550"/>
                <a:gd name="T58" fmla="*/ 826 w 976"/>
                <a:gd name="T59" fmla="*/ 19 h 550"/>
                <a:gd name="T60" fmla="*/ 856 w 976"/>
                <a:gd name="T61" fmla="*/ 0 h 550"/>
                <a:gd name="T62" fmla="*/ 873 w 976"/>
                <a:gd name="T63" fmla="*/ 0 h 550"/>
                <a:gd name="T64" fmla="*/ 893 w 976"/>
                <a:gd name="T65" fmla="*/ 7 h 550"/>
                <a:gd name="T66" fmla="*/ 955 w 976"/>
                <a:gd name="T67" fmla="*/ 24 h 550"/>
                <a:gd name="T68" fmla="*/ 965 w 976"/>
                <a:gd name="T69" fmla="*/ 53 h 550"/>
                <a:gd name="T70" fmla="*/ 944 w 976"/>
                <a:gd name="T71" fmla="*/ 90 h 550"/>
                <a:gd name="T72" fmla="*/ 929 w 976"/>
                <a:gd name="T73" fmla="*/ 123 h 550"/>
                <a:gd name="T74" fmla="*/ 898 w 976"/>
                <a:gd name="T75" fmla="*/ 158 h 550"/>
                <a:gd name="T76" fmla="*/ 869 w 976"/>
                <a:gd name="T77" fmla="*/ 185 h 550"/>
                <a:gd name="T78" fmla="*/ 835 w 976"/>
                <a:gd name="T79" fmla="*/ 231 h 550"/>
                <a:gd name="T80" fmla="*/ 805 w 976"/>
                <a:gd name="T81" fmla="*/ 270 h 550"/>
                <a:gd name="T82" fmla="*/ 774 w 976"/>
                <a:gd name="T83" fmla="*/ 292 h 550"/>
                <a:gd name="T84" fmla="*/ 716 w 976"/>
                <a:gd name="T85" fmla="*/ 373 h 550"/>
                <a:gd name="T86" fmla="*/ 666 w 976"/>
                <a:gd name="T87" fmla="*/ 435 h 550"/>
                <a:gd name="T88" fmla="*/ 613 w 976"/>
                <a:gd name="T89" fmla="*/ 487 h 550"/>
                <a:gd name="T90" fmla="*/ 586 w 976"/>
                <a:gd name="T91" fmla="*/ 550 h 550"/>
                <a:gd name="T92" fmla="*/ 553 w 976"/>
                <a:gd name="T93" fmla="*/ 524 h 550"/>
                <a:gd name="T94" fmla="*/ 529 w 976"/>
                <a:gd name="T95" fmla="*/ 493 h 550"/>
                <a:gd name="T96" fmla="*/ 501 w 976"/>
                <a:gd name="T97" fmla="*/ 472 h 550"/>
                <a:gd name="T98" fmla="*/ 471 w 976"/>
                <a:gd name="T99" fmla="*/ 463 h 550"/>
                <a:gd name="T100" fmla="*/ 441 w 976"/>
                <a:gd name="T101" fmla="*/ 442 h 550"/>
                <a:gd name="T102" fmla="*/ 408 w 976"/>
                <a:gd name="T103" fmla="*/ 405 h 550"/>
                <a:gd name="T104" fmla="*/ 389 w 976"/>
                <a:gd name="T105" fmla="*/ 377 h 550"/>
                <a:gd name="T106" fmla="*/ 314 w 976"/>
                <a:gd name="T107" fmla="*/ 350 h 550"/>
                <a:gd name="T108" fmla="*/ 273 w 976"/>
                <a:gd name="T109" fmla="*/ 315 h 550"/>
                <a:gd name="T110" fmla="*/ 181 w 976"/>
                <a:gd name="T111" fmla="*/ 277 h 550"/>
                <a:gd name="T112" fmla="*/ 135 w 976"/>
                <a:gd name="T113" fmla="*/ 253 h 550"/>
                <a:gd name="T114" fmla="*/ 78 w 976"/>
                <a:gd name="T115" fmla="*/ 231 h 550"/>
                <a:gd name="T116" fmla="*/ 53 w 976"/>
                <a:gd name="T117" fmla="*/ 203 h 550"/>
                <a:gd name="T118" fmla="*/ 12 w 976"/>
                <a:gd name="T119" fmla="*/ 19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6" h="550">
                  <a:moveTo>
                    <a:pt x="0" y="168"/>
                  </a:moveTo>
                  <a:lnTo>
                    <a:pt x="12" y="157"/>
                  </a:lnTo>
                  <a:lnTo>
                    <a:pt x="19" y="154"/>
                  </a:lnTo>
                  <a:lnTo>
                    <a:pt x="27" y="145"/>
                  </a:lnTo>
                  <a:lnTo>
                    <a:pt x="27" y="141"/>
                  </a:lnTo>
                  <a:lnTo>
                    <a:pt x="27" y="140"/>
                  </a:lnTo>
                  <a:lnTo>
                    <a:pt x="31" y="131"/>
                  </a:lnTo>
                  <a:lnTo>
                    <a:pt x="37" y="124"/>
                  </a:lnTo>
                  <a:lnTo>
                    <a:pt x="44" y="118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4" y="116"/>
                  </a:lnTo>
                  <a:lnTo>
                    <a:pt x="58" y="114"/>
                  </a:lnTo>
                  <a:lnTo>
                    <a:pt x="61" y="114"/>
                  </a:lnTo>
                  <a:lnTo>
                    <a:pt x="65" y="114"/>
                  </a:lnTo>
                  <a:lnTo>
                    <a:pt x="68" y="110"/>
                  </a:lnTo>
                  <a:lnTo>
                    <a:pt x="72" y="110"/>
                  </a:lnTo>
                  <a:lnTo>
                    <a:pt x="77" y="110"/>
                  </a:lnTo>
                  <a:lnTo>
                    <a:pt x="78" y="110"/>
                  </a:lnTo>
                  <a:lnTo>
                    <a:pt x="82" y="107"/>
                  </a:lnTo>
                  <a:lnTo>
                    <a:pt x="85" y="100"/>
                  </a:lnTo>
                  <a:lnTo>
                    <a:pt x="89" y="96"/>
                  </a:lnTo>
                  <a:lnTo>
                    <a:pt x="89" y="94"/>
                  </a:lnTo>
                  <a:lnTo>
                    <a:pt x="91" y="91"/>
                  </a:lnTo>
                  <a:lnTo>
                    <a:pt x="94" y="90"/>
                  </a:lnTo>
                  <a:lnTo>
                    <a:pt x="95" y="86"/>
                  </a:lnTo>
                  <a:lnTo>
                    <a:pt x="103" y="77"/>
                  </a:lnTo>
                  <a:lnTo>
                    <a:pt x="106" y="73"/>
                  </a:lnTo>
                  <a:lnTo>
                    <a:pt x="111" y="70"/>
                  </a:lnTo>
                  <a:lnTo>
                    <a:pt x="112" y="73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9" y="62"/>
                  </a:lnTo>
                  <a:lnTo>
                    <a:pt x="123" y="58"/>
                  </a:lnTo>
                  <a:lnTo>
                    <a:pt x="126" y="53"/>
                  </a:lnTo>
                  <a:lnTo>
                    <a:pt x="127" y="52"/>
                  </a:lnTo>
                  <a:lnTo>
                    <a:pt x="130" y="38"/>
                  </a:lnTo>
                  <a:lnTo>
                    <a:pt x="127" y="36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30" y="25"/>
                  </a:lnTo>
                  <a:lnTo>
                    <a:pt x="136" y="21"/>
                  </a:lnTo>
                  <a:lnTo>
                    <a:pt x="139" y="21"/>
                  </a:lnTo>
                  <a:lnTo>
                    <a:pt x="144" y="15"/>
                  </a:lnTo>
                  <a:lnTo>
                    <a:pt x="147" y="15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56" y="17"/>
                  </a:lnTo>
                  <a:lnTo>
                    <a:pt x="156" y="21"/>
                  </a:lnTo>
                  <a:lnTo>
                    <a:pt x="157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8"/>
                  </a:lnTo>
                  <a:lnTo>
                    <a:pt x="164" y="32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70" y="42"/>
                  </a:lnTo>
                  <a:lnTo>
                    <a:pt x="176" y="45"/>
                  </a:lnTo>
                  <a:lnTo>
                    <a:pt x="176" y="49"/>
                  </a:lnTo>
                  <a:lnTo>
                    <a:pt x="176" y="52"/>
                  </a:lnTo>
                  <a:lnTo>
                    <a:pt x="173" y="53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76" y="56"/>
                  </a:lnTo>
                  <a:lnTo>
                    <a:pt x="176" y="60"/>
                  </a:lnTo>
                  <a:lnTo>
                    <a:pt x="184" y="56"/>
                  </a:lnTo>
                  <a:lnTo>
                    <a:pt x="184" y="58"/>
                  </a:lnTo>
                  <a:lnTo>
                    <a:pt x="181" y="60"/>
                  </a:lnTo>
                  <a:lnTo>
                    <a:pt x="184" y="62"/>
                  </a:lnTo>
                  <a:lnTo>
                    <a:pt x="188" y="65"/>
                  </a:lnTo>
                  <a:lnTo>
                    <a:pt x="197" y="65"/>
                  </a:lnTo>
                  <a:lnTo>
                    <a:pt x="198" y="62"/>
                  </a:lnTo>
                  <a:lnTo>
                    <a:pt x="197" y="60"/>
                  </a:lnTo>
                  <a:lnTo>
                    <a:pt x="198" y="56"/>
                  </a:lnTo>
                  <a:lnTo>
                    <a:pt x="202" y="52"/>
                  </a:lnTo>
                  <a:lnTo>
                    <a:pt x="207" y="49"/>
                  </a:lnTo>
                  <a:lnTo>
                    <a:pt x="214" y="52"/>
                  </a:lnTo>
                  <a:lnTo>
                    <a:pt x="219" y="45"/>
                  </a:lnTo>
                  <a:lnTo>
                    <a:pt x="224" y="46"/>
                  </a:lnTo>
                  <a:lnTo>
                    <a:pt x="227" y="46"/>
                  </a:lnTo>
                  <a:lnTo>
                    <a:pt x="231" y="49"/>
                  </a:lnTo>
                  <a:lnTo>
                    <a:pt x="238" y="49"/>
                  </a:lnTo>
                  <a:lnTo>
                    <a:pt x="238" y="52"/>
                  </a:lnTo>
                  <a:lnTo>
                    <a:pt x="238" y="58"/>
                  </a:lnTo>
                  <a:lnTo>
                    <a:pt x="235" y="60"/>
                  </a:lnTo>
                  <a:lnTo>
                    <a:pt x="243" y="69"/>
                  </a:lnTo>
                  <a:lnTo>
                    <a:pt x="251" y="69"/>
                  </a:lnTo>
                  <a:lnTo>
                    <a:pt x="255" y="69"/>
                  </a:lnTo>
                  <a:lnTo>
                    <a:pt x="260" y="73"/>
                  </a:lnTo>
                  <a:lnTo>
                    <a:pt x="265" y="77"/>
                  </a:lnTo>
                  <a:lnTo>
                    <a:pt x="286" y="86"/>
                  </a:lnTo>
                  <a:lnTo>
                    <a:pt x="289" y="90"/>
                  </a:lnTo>
                  <a:lnTo>
                    <a:pt x="293" y="90"/>
                  </a:lnTo>
                  <a:lnTo>
                    <a:pt x="293" y="91"/>
                  </a:lnTo>
                  <a:lnTo>
                    <a:pt x="293" y="94"/>
                  </a:lnTo>
                  <a:lnTo>
                    <a:pt x="297" y="99"/>
                  </a:lnTo>
                  <a:lnTo>
                    <a:pt x="304" y="107"/>
                  </a:lnTo>
                  <a:lnTo>
                    <a:pt x="309" y="111"/>
                  </a:lnTo>
                  <a:lnTo>
                    <a:pt x="310" y="114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4" y="123"/>
                  </a:lnTo>
                  <a:lnTo>
                    <a:pt x="317" y="127"/>
                  </a:lnTo>
                  <a:lnTo>
                    <a:pt x="318" y="127"/>
                  </a:lnTo>
                  <a:lnTo>
                    <a:pt x="318" y="131"/>
                  </a:lnTo>
                  <a:lnTo>
                    <a:pt x="318" y="132"/>
                  </a:lnTo>
                  <a:lnTo>
                    <a:pt x="318" y="135"/>
                  </a:lnTo>
                  <a:lnTo>
                    <a:pt x="318" y="137"/>
                  </a:lnTo>
                  <a:lnTo>
                    <a:pt x="326" y="131"/>
                  </a:lnTo>
                  <a:lnTo>
                    <a:pt x="330" y="128"/>
                  </a:lnTo>
                  <a:lnTo>
                    <a:pt x="342" y="137"/>
                  </a:lnTo>
                  <a:lnTo>
                    <a:pt x="338" y="141"/>
                  </a:lnTo>
                  <a:lnTo>
                    <a:pt x="338" y="145"/>
                  </a:lnTo>
                  <a:lnTo>
                    <a:pt x="338" y="148"/>
                  </a:lnTo>
                  <a:lnTo>
                    <a:pt x="340" y="149"/>
                  </a:lnTo>
                  <a:lnTo>
                    <a:pt x="347" y="145"/>
                  </a:lnTo>
                  <a:lnTo>
                    <a:pt x="351" y="144"/>
                  </a:lnTo>
                  <a:lnTo>
                    <a:pt x="355" y="137"/>
                  </a:lnTo>
                  <a:lnTo>
                    <a:pt x="358" y="137"/>
                  </a:lnTo>
                  <a:lnTo>
                    <a:pt x="367" y="141"/>
                  </a:lnTo>
                  <a:lnTo>
                    <a:pt x="368" y="144"/>
                  </a:lnTo>
                  <a:lnTo>
                    <a:pt x="375" y="152"/>
                  </a:lnTo>
                  <a:lnTo>
                    <a:pt x="372" y="158"/>
                  </a:lnTo>
                  <a:lnTo>
                    <a:pt x="375" y="162"/>
                  </a:lnTo>
                  <a:lnTo>
                    <a:pt x="375" y="158"/>
                  </a:lnTo>
                  <a:lnTo>
                    <a:pt x="376" y="162"/>
                  </a:lnTo>
                  <a:lnTo>
                    <a:pt x="385" y="162"/>
                  </a:lnTo>
                  <a:lnTo>
                    <a:pt x="392" y="174"/>
                  </a:lnTo>
                  <a:lnTo>
                    <a:pt x="400" y="178"/>
                  </a:lnTo>
                  <a:lnTo>
                    <a:pt x="408" y="185"/>
                  </a:lnTo>
                  <a:lnTo>
                    <a:pt x="409" y="185"/>
                  </a:lnTo>
                  <a:lnTo>
                    <a:pt x="412" y="182"/>
                  </a:lnTo>
                  <a:lnTo>
                    <a:pt x="413" y="182"/>
                  </a:lnTo>
                  <a:lnTo>
                    <a:pt x="413" y="181"/>
                  </a:lnTo>
                  <a:lnTo>
                    <a:pt x="412" y="178"/>
                  </a:lnTo>
                  <a:lnTo>
                    <a:pt x="412" y="174"/>
                  </a:lnTo>
                  <a:lnTo>
                    <a:pt x="417" y="169"/>
                  </a:lnTo>
                  <a:lnTo>
                    <a:pt x="417" y="168"/>
                  </a:lnTo>
                  <a:lnTo>
                    <a:pt x="416" y="165"/>
                  </a:lnTo>
                  <a:lnTo>
                    <a:pt x="420" y="157"/>
                  </a:lnTo>
                  <a:lnTo>
                    <a:pt x="425" y="152"/>
                  </a:lnTo>
                  <a:lnTo>
                    <a:pt x="426" y="152"/>
                  </a:lnTo>
                  <a:lnTo>
                    <a:pt x="433" y="149"/>
                  </a:lnTo>
                  <a:lnTo>
                    <a:pt x="430" y="149"/>
                  </a:lnTo>
                  <a:lnTo>
                    <a:pt x="433" y="148"/>
                  </a:lnTo>
                  <a:lnTo>
                    <a:pt x="439" y="148"/>
                  </a:lnTo>
                  <a:lnTo>
                    <a:pt x="441" y="149"/>
                  </a:lnTo>
                  <a:lnTo>
                    <a:pt x="443" y="154"/>
                  </a:lnTo>
                  <a:lnTo>
                    <a:pt x="456" y="154"/>
                  </a:lnTo>
                  <a:lnTo>
                    <a:pt x="470" y="148"/>
                  </a:lnTo>
                  <a:lnTo>
                    <a:pt x="488" y="149"/>
                  </a:lnTo>
                  <a:lnTo>
                    <a:pt x="492" y="152"/>
                  </a:lnTo>
                  <a:lnTo>
                    <a:pt x="499" y="161"/>
                  </a:lnTo>
                  <a:lnTo>
                    <a:pt x="504" y="162"/>
                  </a:lnTo>
                  <a:lnTo>
                    <a:pt x="504" y="161"/>
                  </a:lnTo>
                  <a:lnTo>
                    <a:pt x="505" y="162"/>
                  </a:lnTo>
                  <a:lnTo>
                    <a:pt x="508" y="162"/>
                  </a:lnTo>
                  <a:lnTo>
                    <a:pt x="508" y="165"/>
                  </a:lnTo>
                  <a:lnTo>
                    <a:pt x="509" y="168"/>
                  </a:lnTo>
                  <a:lnTo>
                    <a:pt x="512" y="165"/>
                  </a:lnTo>
                  <a:lnTo>
                    <a:pt x="512" y="168"/>
                  </a:lnTo>
                  <a:lnTo>
                    <a:pt x="514" y="165"/>
                  </a:lnTo>
                  <a:lnTo>
                    <a:pt x="514" y="168"/>
                  </a:lnTo>
                  <a:lnTo>
                    <a:pt x="516" y="168"/>
                  </a:lnTo>
                  <a:lnTo>
                    <a:pt x="516" y="169"/>
                  </a:lnTo>
                  <a:lnTo>
                    <a:pt x="516" y="172"/>
                  </a:lnTo>
                  <a:lnTo>
                    <a:pt x="521" y="169"/>
                  </a:lnTo>
                  <a:lnTo>
                    <a:pt x="524" y="169"/>
                  </a:lnTo>
                  <a:lnTo>
                    <a:pt x="528" y="168"/>
                  </a:lnTo>
                  <a:lnTo>
                    <a:pt x="529" y="168"/>
                  </a:lnTo>
                  <a:lnTo>
                    <a:pt x="529" y="165"/>
                  </a:lnTo>
                  <a:lnTo>
                    <a:pt x="529" y="162"/>
                  </a:lnTo>
                  <a:lnTo>
                    <a:pt x="528" y="162"/>
                  </a:lnTo>
                  <a:lnTo>
                    <a:pt x="528" y="154"/>
                  </a:lnTo>
                  <a:lnTo>
                    <a:pt x="549" y="148"/>
                  </a:lnTo>
                  <a:lnTo>
                    <a:pt x="550" y="145"/>
                  </a:lnTo>
                  <a:lnTo>
                    <a:pt x="553" y="144"/>
                  </a:lnTo>
                  <a:lnTo>
                    <a:pt x="553" y="141"/>
                  </a:lnTo>
                  <a:lnTo>
                    <a:pt x="555" y="137"/>
                  </a:lnTo>
                  <a:lnTo>
                    <a:pt x="557" y="137"/>
                  </a:lnTo>
                  <a:lnTo>
                    <a:pt x="559" y="140"/>
                  </a:lnTo>
                  <a:lnTo>
                    <a:pt x="562" y="137"/>
                  </a:lnTo>
                  <a:lnTo>
                    <a:pt x="563" y="135"/>
                  </a:lnTo>
                  <a:lnTo>
                    <a:pt x="566" y="135"/>
                  </a:lnTo>
                  <a:lnTo>
                    <a:pt x="566" y="132"/>
                  </a:lnTo>
                  <a:lnTo>
                    <a:pt x="570" y="131"/>
                  </a:lnTo>
                  <a:lnTo>
                    <a:pt x="570" y="128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7" y="135"/>
                  </a:lnTo>
                  <a:lnTo>
                    <a:pt x="579" y="131"/>
                  </a:lnTo>
                  <a:lnTo>
                    <a:pt x="582" y="132"/>
                  </a:lnTo>
                  <a:lnTo>
                    <a:pt x="586" y="132"/>
                  </a:lnTo>
                  <a:lnTo>
                    <a:pt x="590" y="131"/>
                  </a:lnTo>
                  <a:lnTo>
                    <a:pt x="594" y="132"/>
                  </a:lnTo>
                  <a:lnTo>
                    <a:pt x="596" y="131"/>
                  </a:lnTo>
                  <a:lnTo>
                    <a:pt x="598" y="128"/>
                  </a:lnTo>
                  <a:lnTo>
                    <a:pt x="596" y="127"/>
                  </a:lnTo>
                  <a:lnTo>
                    <a:pt x="596" y="124"/>
                  </a:lnTo>
                  <a:lnTo>
                    <a:pt x="600" y="127"/>
                  </a:lnTo>
                  <a:lnTo>
                    <a:pt x="603" y="127"/>
                  </a:lnTo>
                  <a:lnTo>
                    <a:pt x="604" y="124"/>
                  </a:lnTo>
                  <a:lnTo>
                    <a:pt x="607" y="120"/>
                  </a:lnTo>
                  <a:lnTo>
                    <a:pt x="608" y="118"/>
                  </a:lnTo>
                  <a:lnTo>
                    <a:pt x="611" y="116"/>
                  </a:lnTo>
                  <a:lnTo>
                    <a:pt x="611" y="118"/>
                  </a:lnTo>
                  <a:lnTo>
                    <a:pt x="613" y="116"/>
                  </a:lnTo>
                  <a:lnTo>
                    <a:pt x="615" y="118"/>
                  </a:lnTo>
                  <a:lnTo>
                    <a:pt x="615" y="116"/>
                  </a:lnTo>
                  <a:lnTo>
                    <a:pt x="617" y="116"/>
                  </a:lnTo>
                  <a:lnTo>
                    <a:pt x="621" y="114"/>
                  </a:lnTo>
                  <a:lnTo>
                    <a:pt x="624" y="116"/>
                  </a:lnTo>
                  <a:lnTo>
                    <a:pt x="625" y="116"/>
                  </a:lnTo>
                  <a:lnTo>
                    <a:pt x="625" y="118"/>
                  </a:lnTo>
                  <a:lnTo>
                    <a:pt x="628" y="118"/>
                  </a:lnTo>
                  <a:lnTo>
                    <a:pt x="628" y="116"/>
                  </a:lnTo>
                  <a:lnTo>
                    <a:pt x="631" y="118"/>
                  </a:lnTo>
                  <a:lnTo>
                    <a:pt x="637" y="116"/>
                  </a:lnTo>
                  <a:lnTo>
                    <a:pt x="637" y="114"/>
                  </a:lnTo>
                  <a:lnTo>
                    <a:pt x="632" y="111"/>
                  </a:lnTo>
                  <a:lnTo>
                    <a:pt x="632" y="107"/>
                  </a:lnTo>
                  <a:lnTo>
                    <a:pt x="631" y="104"/>
                  </a:lnTo>
                  <a:lnTo>
                    <a:pt x="625" y="104"/>
                  </a:lnTo>
                  <a:lnTo>
                    <a:pt x="625" y="100"/>
                  </a:lnTo>
                  <a:lnTo>
                    <a:pt x="625" y="99"/>
                  </a:lnTo>
                  <a:lnTo>
                    <a:pt x="624" y="96"/>
                  </a:lnTo>
                  <a:lnTo>
                    <a:pt x="624" y="91"/>
                  </a:lnTo>
                  <a:lnTo>
                    <a:pt x="631" y="91"/>
                  </a:lnTo>
                  <a:lnTo>
                    <a:pt x="635" y="91"/>
                  </a:lnTo>
                  <a:lnTo>
                    <a:pt x="640" y="87"/>
                  </a:lnTo>
                  <a:lnTo>
                    <a:pt x="640" y="83"/>
                  </a:lnTo>
                  <a:lnTo>
                    <a:pt x="641" y="83"/>
                  </a:lnTo>
                  <a:lnTo>
                    <a:pt x="644" y="82"/>
                  </a:lnTo>
                  <a:lnTo>
                    <a:pt x="645" y="75"/>
                  </a:lnTo>
                  <a:lnTo>
                    <a:pt x="648" y="75"/>
                  </a:lnTo>
                  <a:lnTo>
                    <a:pt x="649" y="75"/>
                  </a:lnTo>
                  <a:lnTo>
                    <a:pt x="652" y="73"/>
                  </a:lnTo>
                  <a:lnTo>
                    <a:pt x="654" y="73"/>
                  </a:lnTo>
                  <a:lnTo>
                    <a:pt x="656" y="73"/>
                  </a:lnTo>
                  <a:lnTo>
                    <a:pt x="661" y="73"/>
                  </a:lnTo>
                  <a:lnTo>
                    <a:pt x="662" y="73"/>
                  </a:lnTo>
                  <a:lnTo>
                    <a:pt x="665" y="73"/>
                  </a:lnTo>
                  <a:lnTo>
                    <a:pt x="665" y="70"/>
                  </a:lnTo>
                  <a:lnTo>
                    <a:pt x="669" y="69"/>
                  </a:lnTo>
                  <a:lnTo>
                    <a:pt x="673" y="65"/>
                  </a:lnTo>
                  <a:lnTo>
                    <a:pt x="673" y="62"/>
                  </a:lnTo>
                  <a:lnTo>
                    <a:pt x="675" y="60"/>
                  </a:lnTo>
                  <a:lnTo>
                    <a:pt x="673" y="56"/>
                  </a:lnTo>
                  <a:lnTo>
                    <a:pt x="669" y="53"/>
                  </a:lnTo>
                  <a:lnTo>
                    <a:pt x="666" y="49"/>
                  </a:lnTo>
                  <a:lnTo>
                    <a:pt x="669" y="45"/>
                  </a:lnTo>
                  <a:lnTo>
                    <a:pt x="682" y="41"/>
                  </a:lnTo>
                  <a:lnTo>
                    <a:pt x="689" y="32"/>
                  </a:lnTo>
                  <a:lnTo>
                    <a:pt x="699" y="29"/>
                  </a:lnTo>
                  <a:lnTo>
                    <a:pt x="707" y="32"/>
                  </a:lnTo>
                  <a:lnTo>
                    <a:pt x="712" y="28"/>
                  </a:lnTo>
                  <a:lnTo>
                    <a:pt x="716" y="28"/>
                  </a:lnTo>
                  <a:lnTo>
                    <a:pt x="719" y="28"/>
                  </a:lnTo>
                  <a:lnTo>
                    <a:pt x="720" y="28"/>
                  </a:lnTo>
                  <a:lnTo>
                    <a:pt x="720" y="25"/>
                  </a:lnTo>
                  <a:lnTo>
                    <a:pt x="724" y="24"/>
                  </a:lnTo>
                  <a:lnTo>
                    <a:pt x="727" y="21"/>
                  </a:lnTo>
                  <a:lnTo>
                    <a:pt x="731" y="21"/>
                  </a:lnTo>
                  <a:lnTo>
                    <a:pt x="733" y="21"/>
                  </a:lnTo>
                  <a:lnTo>
                    <a:pt x="736" y="17"/>
                  </a:lnTo>
                  <a:lnTo>
                    <a:pt x="736" y="15"/>
                  </a:lnTo>
                  <a:lnTo>
                    <a:pt x="737" y="15"/>
                  </a:lnTo>
                  <a:lnTo>
                    <a:pt x="740" y="15"/>
                  </a:lnTo>
                  <a:lnTo>
                    <a:pt x="741" y="12"/>
                  </a:lnTo>
                  <a:lnTo>
                    <a:pt x="744" y="15"/>
                  </a:lnTo>
                  <a:lnTo>
                    <a:pt x="753" y="12"/>
                  </a:lnTo>
                  <a:lnTo>
                    <a:pt x="757" y="17"/>
                  </a:lnTo>
                  <a:lnTo>
                    <a:pt x="760" y="17"/>
                  </a:lnTo>
                  <a:lnTo>
                    <a:pt x="764" y="17"/>
                  </a:lnTo>
                  <a:lnTo>
                    <a:pt x="765" y="12"/>
                  </a:lnTo>
                  <a:lnTo>
                    <a:pt x="770" y="15"/>
                  </a:lnTo>
                  <a:lnTo>
                    <a:pt x="774" y="11"/>
                  </a:lnTo>
                  <a:lnTo>
                    <a:pt x="777" y="11"/>
                  </a:lnTo>
                  <a:lnTo>
                    <a:pt x="778" y="15"/>
                  </a:lnTo>
                  <a:lnTo>
                    <a:pt x="778" y="12"/>
                  </a:lnTo>
                  <a:lnTo>
                    <a:pt x="778" y="17"/>
                  </a:lnTo>
                  <a:lnTo>
                    <a:pt x="777" y="21"/>
                  </a:lnTo>
                  <a:lnTo>
                    <a:pt x="778" y="24"/>
                  </a:lnTo>
                  <a:lnTo>
                    <a:pt x="777" y="25"/>
                  </a:lnTo>
                  <a:lnTo>
                    <a:pt x="778" y="25"/>
                  </a:lnTo>
                  <a:lnTo>
                    <a:pt x="781" y="28"/>
                  </a:lnTo>
                  <a:lnTo>
                    <a:pt x="785" y="29"/>
                  </a:lnTo>
                  <a:lnTo>
                    <a:pt x="789" y="32"/>
                  </a:lnTo>
                  <a:lnTo>
                    <a:pt x="794" y="29"/>
                  </a:lnTo>
                  <a:lnTo>
                    <a:pt x="795" y="29"/>
                  </a:lnTo>
                  <a:lnTo>
                    <a:pt x="798" y="29"/>
                  </a:lnTo>
                  <a:lnTo>
                    <a:pt x="799" y="28"/>
                  </a:lnTo>
                  <a:lnTo>
                    <a:pt x="805" y="29"/>
                  </a:lnTo>
                  <a:lnTo>
                    <a:pt x="806" y="25"/>
                  </a:lnTo>
                  <a:lnTo>
                    <a:pt x="813" y="25"/>
                  </a:lnTo>
                  <a:lnTo>
                    <a:pt x="818" y="21"/>
                  </a:lnTo>
                  <a:lnTo>
                    <a:pt x="819" y="21"/>
                  </a:lnTo>
                  <a:lnTo>
                    <a:pt x="822" y="21"/>
                  </a:lnTo>
                  <a:lnTo>
                    <a:pt x="823" y="21"/>
                  </a:lnTo>
                  <a:lnTo>
                    <a:pt x="826" y="19"/>
                  </a:lnTo>
                  <a:lnTo>
                    <a:pt x="830" y="15"/>
                  </a:lnTo>
                  <a:lnTo>
                    <a:pt x="836" y="15"/>
                  </a:lnTo>
                  <a:lnTo>
                    <a:pt x="839" y="11"/>
                  </a:lnTo>
                  <a:lnTo>
                    <a:pt x="840" y="8"/>
                  </a:lnTo>
                  <a:lnTo>
                    <a:pt x="843" y="8"/>
                  </a:lnTo>
                  <a:lnTo>
                    <a:pt x="845" y="8"/>
                  </a:lnTo>
                  <a:lnTo>
                    <a:pt x="847" y="4"/>
                  </a:lnTo>
                  <a:lnTo>
                    <a:pt x="852" y="4"/>
                  </a:lnTo>
                  <a:lnTo>
                    <a:pt x="853" y="2"/>
                  </a:lnTo>
                  <a:lnTo>
                    <a:pt x="856" y="0"/>
                  </a:lnTo>
                  <a:lnTo>
                    <a:pt x="856" y="4"/>
                  </a:lnTo>
                  <a:lnTo>
                    <a:pt x="860" y="0"/>
                  </a:lnTo>
                  <a:lnTo>
                    <a:pt x="864" y="0"/>
                  </a:lnTo>
                  <a:lnTo>
                    <a:pt x="864" y="2"/>
                  </a:lnTo>
                  <a:lnTo>
                    <a:pt x="867" y="0"/>
                  </a:lnTo>
                  <a:lnTo>
                    <a:pt x="867" y="2"/>
                  </a:lnTo>
                  <a:lnTo>
                    <a:pt x="869" y="4"/>
                  </a:lnTo>
                  <a:lnTo>
                    <a:pt x="869" y="2"/>
                  </a:lnTo>
                  <a:lnTo>
                    <a:pt x="873" y="2"/>
                  </a:lnTo>
                  <a:lnTo>
                    <a:pt x="873" y="0"/>
                  </a:lnTo>
                  <a:lnTo>
                    <a:pt x="876" y="0"/>
                  </a:lnTo>
                  <a:lnTo>
                    <a:pt x="877" y="0"/>
                  </a:lnTo>
                  <a:lnTo>
                    <a:pt x="880" y="0"/>
                  </a:lnTo>
                  <a:lnTo>
                    <a:pt x="877" y="4"/>
                  </a:lnTo>
                  <a:lnTo>
                    <a:pt x="880" y="4"/>
                  </a:lnTo>
                  <a:lnTo>
                    <a:pt x="880" y="7"/>
                  </a:lnTo>
                  <a:lnTo>
                    <a:pt x="881" y="8"/>
                  </a:lnTo>
                  <a:lnTo>
                    <a:pt x="888" y="8"/>
                  </a:lnTo>
                  <a:lnTo>
                    <a:pt x="888" y="7"/>
                  </a:lnTo>
                  <a:lnTo>
                    <a:pt x="893" y="7"/>
                  </a:lnTo>
                  <a:lnTo>
                    <a:pt x="894" y="7"/>
                  </a:lnTo>
                  <a:lnTo>
                    <a:pt x="897" y="7"/>
                  </a:lnTo>
                  <a:lnTo>
                    <a:pt x="898" y="11"/>
                  </a:lnTo>
                  <a:lnTo>
                    <a:pt x="914" y="15"/>
                  </a:lnTo>
                  <a:lnTo>
                    <a:pt x="931" y="19"/>
                  </a:lnTo>
                  <a:lnTo>
                    <a:pt x="934" y="19"/>
                  </a:lnTo>
                  <a:lnTo>
                    <a:pt x="938" y="19"/>
                  </a:lnTo>
                  <a:lnTo>
                    <a:pt x="946" y="24"/>
                  </a:lnTo>
                  <a:lnTo>
                    <a:pt x="951" y="21"/>
                  </a:lnTo>
                  <a:lnTo>
                    <a:pt x="955" y="24"/>
                  </a:lnTo>
                  <a:lnTo>
                    <a:pt x="959" y="24"/>
                  </a:lnTo>
                  <a:lnTo>
                    <a:pt x="961" y="24"/>
                  </a:lnTo>
                  <a:lnTo>
                    <a:pt x="969" y="24"/>
                  </a:lnTo>
                  <a:lnTo>
                    <a:pt x="976" y="28"/>
                  </a:lnTo>
                  <a:lnTo>
                    <a:pt x="976" y="32"/>
                  </a:lnTo>
                  <a:lnTo>
                    <a:pt x="976" y="33"/>
                  </a:lnTo>
                  <a:lnTo>
                    <a:pt x="972" y="38"/>
                  </a:lnTo>
                  <a:lnTo>
                    <a:pt x="969" y="45"/>
                  </a:lnTo>
                  <a:lnTo>
                    <a:pt x="968" y="52"/>
                  </a:lnTo>
                  <a:lnTo>
                    <a:pt x="965" y="53"/>
                  </a:lnTo>
                  <a:lnTo>
                    <a:pt x="959" y="60"/>
                  </a:lnTo>
                  <a:lnTo>
                    <a:pt x="955" y="66"/>
                  </a:lnTo>
                  <a:lnTo>
                    <a:pt x="952" y="69"/>
                  </a:lnTo>
                  <a:lnTo>
                    <a:pt x="951" y="75"/>
                  </a:lnTo>
                  <a:lnTo>
                    <a:pt x="951" y="79"/>
                  </a:lnTo>
                  <a:lnTo>
                    <a:pt x="948" y="82"/>
                  </a:lnTo>
                  <a:lnTo>
                    <a:pt x="951" y="82"/>
                  </a:lnTo>
                  <a:lnTo>
                    <a:pt x="948" y="83"/>
                  </a:lnTo>
                  <a:lnTo>
                    <a:pt x="944" y="87"/>
                  </a:lnTo>
                  <a:lnTo>
                    <a:pt x="944" y="90"/>
                  </a:lnTo>
                  <a:lnTo>
                    <a:pt x="944" y="91"/>
                  </a:lnTo>
                  <a:lnTo>
                    <a:pt x="939" y="96"/>
                  </a:lnTo>
                  <a:lnTo>
                    <a:pt x="939" y="99"/>
                  </a:lnTo>
                  <a:lnTo>
                    <a:pt x="935" y="100"/>
                  </a:lnTo>
                  <a:lnTo>
                    <a:pt x="935" y="107"/>
                  </a:lnTo>
                  <a:lnTo>
                    <a:pt x="934" y="110"/>
                  </a:lnTo>
                  <a:lnTo>
                    <a:pt x="931" y="110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29" y="123"/>
                  </a:lnTo>
                  <a:lnTo>
                    <a:pt x="925" y="124"/>
                  </a:lnTo>
                  <a:lnTo>
                    <a:pt x="922" y="127"/>
                  </a:lnTo>
                  <a:lnTo>
                    <a:pt x="922" y="128"/>
                  </a:lnTo>
                  <a:lnTo>
                    <a:pt x="921" y="132"/>
                  </a:lnTo>
                  <a:lnTo>
                    <a:pt x="917" y="135"/>
                  </a:lnTo>
                  <a:lnTo>
                    <a:pt x="917" y="137"/>
                  </a:lnTo>
                  <a:lnTo>
                    <a:pt x="914" y="144"/>
                  </a:lnTo>
                  <a:lnTo>
                    <a:pt x="907" y="149"/>
                  </a:lnTo>
                  <a:lnTo>
                    <a:pt x="903" y="152"/>
                  </a:lnTo>
                  <a:lnTo>
                    <a:pt x="898" y="158"/>
                  </a:lnTo>
                  <a:lnTo>
                    <a:pt x="894" y="161"/>
                  </a:lnTo>
                  <a:lnTo>
                    <a:pt x="893" y="162"/>
                  </a:lnTo>
                  <a:lnTo>
                    <a:pt x="894" y="162"/>
                  </a:lnTo>
                  <a:lnTo>
                    <a:pt x="888" y="165"/>
                  </a:lnTo>
                  <a:lnTo>
                    <a:pt x="886" y="168"/>
                  </a:lnTo>
                  <a:lnTo>
                    <a:pt x="886" y="169"/>
                  </a:lnTo>
                  <a:lnTo>
                    <a:pt x="880" y="172"/>
                  </a:lnTo>
                  <a:lnTo>
                    <a:pt x="877" y="174"/>
                  </a:lnTo>
                  <a:lnTo>
                    <a:pt x="871" y="181"/>
                  </a:lnTo>
                  <a:lnTo>
                    <a:pt x="869" y="185"/>
                  </a:lnTo>
                  <a:lnTo>
                    <a:pt x="867" y="195"/>
                  </a:lnTo>
                  <a:lnTo>
                    <a:pt x="863" y="203"/>
                  </a:lnTo>
                  <a:lnTo>
                    <a:pt x="859" y="203"/>
                  </a:lnTo>
                  <a:lnTo>
                    <a:pt x="859" y="207"/>
                  </a:lnTo>
                  <a:lnTo>
                    <a:pt x="856" y="207"/>
                  </a:lnTo>
                  <a:lnTo>
                    <a:pt x="849" y="215"/>
                  </a:lnTo>
                  <a:lnTo>
                    <a:pt x="847" y="219"/>
                  </a:lnTo>
                  <a:lnTo>
                    <a:pt x="839" y="226"/>
                  </a:lnTo>
                  <a:lnTo>
                    <a:pt x="839" y="231"/>
                  </a:lnTo>
                  <a:lnTo>
                    <a:pt x="835" y="231"/>
                  </a:lnTo>
                  <a:lnTo>
                    <a:pt x="830" y="236"/>
                  </a:lnTo>
                  <a:lnTo>
                    <a:pt x="830" y="239"/>
                  </a:lnTo>
                  <a:lnTo>
                    <a:pt x="826" y="240"/>
                  </a:lnTo>
                  <a:lnTo>
                    <a:pt x="822" y="244"/>
                  </a:lnTo>
                  <a:lnTo>
                    <a:pt x="819" y="244"/>
                  </a:lnTo>
                  <a:lnTo>
                    <a:pt x="815" y="251"/>
                  </a:lnTo>
                  <a:lnTo>
                    <a:pt x="811" y="256"/>
                  </a:lnTo>
                  <a:lnTo>
                    <a:pt x="809" y="260"/>
                  </a:lnTo>
                  <a:lnTo>
                    <a:pt x="805" y="265"/>
                  </a:lnTo>
                  <a:lnTo>
                    <a:pt x="805" y="270"/>
                  </a:lnTo>
                  <a:lnTo>
                    <a:pt x="805" y="277"/>
                  </a:lnTo>
                  <a:lnTo>
                    <a:pt x="799" y="277"/>
                  </a:lnTo>
                  <a:lnTo>
                    <a:pt x="795" y="284"/>
                  </a:lnTo>
                  <a:lnTo>
                    <a:pt x="794" y="281"/>
                  </a:lnTo>
                  <a:lnTo>
                    <a:pt x="795" y="281"/>
                  </a:lnTo>
                  <a:lnTo>
                    <a:pt x="795" y="280"/>
                  </a:lnTo>
                  <a:lnTo>
                    <a:pt x="794" y="280"/>
                  </a:lnTo>
                  <a:lnTo>
                    <a:pt x="785" y="281"/>
                  </a:lnTo>
                  <a:lnTo>
                    <a:pt x="777" y="292"/>
                  </a:lnTo>
                  <a:lnTo>
                    <a:pt x="774" y="292"/>
                  </a:lnTo>
                  <a:lnTo>
                    <a:pt x="768" y="298"/>
                  </a:lnTo>
                  <a:lnTo>
                    <a:pt x="765" y="302"/>
                  </a:lnTo>
                  <a:lnTo>
                    <a:pt x="768" y="301"/>
                  </a:lnTo>
                  <a:lnTo>
                    <a:pt x="755" y="315"/>
                  </a:lnTo>
                  <a:lnTo>
                    <a:pt x="748" y="326"/>
                  </a:lnTo>
                  <a:lnTo>
                    <a:pt x="744" y="332"/>
                  </a:lnTo>
                  <a:lnTo>
                    <a:pt x="740" y="343"/>
                  </a:lnTo>
                  <a:lnTo>
                    <a:pt x="727" y="355"/>
                  </a:lnTo>
                  <a:lnTo>
                    <a:pt x="720" y="367"/>
                  </a:lnTo>
                  <a:lnTo>
                    <a:pt x="716" y="373"/>
                  </a:lnTo>
                  <a:lnTo>
                    <a:pt x="707" y="386"/>
                  </a:lnTo>
                  <a:lnTo>
                    <a:pt x="699" y="401"/>
                  </a:lnTo>
                  <a:lnTo>
                    <a:pt x="695" y="405"/>
                  </a:lnTo>
                  <a:lnTo>
                    <a:pt x="695" y="410"/>
                  </a:lnTo>
                  <a:lnTo>
                    <a:pt x="690" y="414"/>
                  </a:lnTo>
                  <a:lnTo>
                    <a:pt x="686" y="413"/>
                  </a:lnTo>
                  <a:lnTo>
                    <a:pt x="682" y="417"/>
                  </a:lnTo>
                  <a:lnTo>
                    <a:pt x="673" y="427"/>
                  </a:lnTo>
                  <a:lnTo>
                    <a:pt x="671" y="431"/>
                  </a:lnTo>
                  <a:lnTo>
                    <a:pt x="666" y="435"/>
                  </a:lnTo>
                  <a:lnTo>
                    <a:pt x="666" y="438"/>
                  </a:lnTo>
                  <a:lnTo>
                    <a:pt x="662" y="435"/>
                  </a:lnTo>
                  <a:lnTo>
                    <a:pt x="658" y="438"/>
                  </a:lnTo>
                  <a:lnTo>
                    <a:pt x="654" y="442"/>
                  </a:lnTo>
                  <a:lnTo>
                    <a:pt x="649" y="451"/>
                  </a:lnTo>
                  <a:lnTo>
                    <a:pt x="641" y="455"/>
                  </a:lnTo>
                  <a:lnTo>
                    <a:pt x="632" y="466"/>
                  </a:lnTo>
                  <a:lnTo>
                    <a:pt x="621" y="475"/>
                  </a:lnTo>
                  <a:lnTo>
                    <a:pt x="615" y="483"/>
                  </a:lnTo>
                  <a:lnTo>
                    <a:pt x="613" y="487"/>
                  </a:lnTo>
                  <a:lnTo>
                    <a:pt x="613" y="492"/>
                  </a:lnTo>
                  <a:lnTo>
                    <a:pt x="613" y="497"/>
                  </a:lnTo>
                  <a:lnTo>
                    <a:pt x="615" y="500"/>
                  </a:lnTo>
                  <a:lnTo>
                    <a:pt x="615" y="502"/>
                  </a:lnTo>
                  <a:lnTo>
                    <a:pt x="613" y="504"/>
                  </a:lnTo>
                  <a:lnTo>
                    <a:pt x="611" y="504"/>
                  </a:lnTo>
                  <a:lnTo>
                    <a:pt x="603" y="517"/>
                  </a:lnTo>
                  <a:lnTo>
                    <a:pt x="590" y="545"/>
                  </a:lnTo>
                  <a:lnTo>
                    <a:pt x="587" y="547"/>
                  </a:lnTo>
                  <a:lnTo>
                    <a:pt x="586" y="550"/>
                  </a:lnTo>
                  <a:lnTo>
                    <a:pt x="583" y="547"/>
                  </a:lnTo>
                  <a:lnTo>
                    <a:pt x="582" y="543"/>
                  </a:lnTo>
                  <a:lnTo>
                    <a:pt x="574" y="530"/>
                  </a:lnTo>
                  <a:lnTo>
                    <a:pt x="572" y="524"/>
                  </a:lnTo>
                  <a:lnTo>
                    <a:pt x="570" y="524"/>
                  </a:lnTo>
                  <a:lnTo>
                    <a:pt x="563" y="520"/>
                  </a:lnTo>
                  <a:lnTo>
                    <a:pt x="562" y="517"/>
                  </a:lnTo>
                  <a:lnTo>
                    <a:pt x="555" y="521"/>
                  </a:lnTo>
                  <a:lnTo>
                    <a:pt x="555" y="524"/>
                  </a:lnTo>
                  <a:lnTo>
                    <a:pt x="553" y="524"/>
                  </a:lnTo>
                  <a:lnTo>
                    <a:pt x="546" y="526"/>
                  </a:lnTo>
                  <a:lnTo>
                    <a:pt x="545" y="526"/>
                  </a:lnTo>
                  <a:lnTo>
                    <a:pt x="545" y="524"/>
                  </a:lnTo>
                  <a:lnTo>
                    <a:pt x="546" y="524"/>
                  </a:lnTo>
                  <a:lnTo>
                    <a:pt x="538" y="524"/>
                  </a:lnTo>
                  <a:lnTo>
                    <a:pt x="536" y="526"/>
                  </a:lnTo>
                  <a:lnTo>
                    <a:pt x="529" y="521"/>
                  </a:lnTo>
                  <a:lnTo>
                    <a:pt x="532" y="513"/>
                  </a:lnTo>
                  <a:lnTo>
                    <a:pt x="529" y="504"/>
                  </a:lnTo>
                  <a:lnTo>
                    <a:pt x="529" y="493"/>
                  </a:lnTo>
                  <a:lnTo>
                    <a:pt x="528" y="489"/>
                  </a:lnTo>
                  <a:lnTo>
                    <a:pt x="524" y="483"/>
                  </a:lnTo>
                  <a:lnTo>
                    <a:pt x="521" y="479"/>
                  </a:lnTo>
                  <a:lnTo>
                    <a:pt x="514" y="475"/>
                  </a:lnTo>
                  <a:lnTo>
                    <a:pt x="514" y="472"/>
                  </a:lnTo>
                  <a:lnTo>
                    <a:pt x="512" y="470"/>
                  </a:lnTo>
                  <a:lnTo>
                    <a:pt x="509" y="468"/>
                  </a:lnTo>
                  <a:lnTo>
                    <a:pt x="508" y="468"/>
                  </a:lnTo>
                  <a:lnTo>
                    <a:pt x="505" y="468"/>
                  </a:lnTo>
                  <a:lnTo>
                    <a:pt x="501" y="472"/>
                  </a:lnTo>
                  <a:lnTo>
                    <a:pt x="495" y="472"/>
                  </a:lnTo>
                  <a:lnTo>
                    <a:pt x="492" y="475"/>
                  </a:lnTo>
                  <a:lnTo>
                    <a:pt x="488" y="475"/>
                  </a:lnTo>
                  <a:lnTo>
                    <a:pt x="487" y="475"/>
                  </a:lnTo>
                  <a:lnTo>
                    <a:pt x="483" y="472"/>
                  </a:lnTo>
                  <a:lnTo>
                    <a:pt x="480" y="472"/>
                  </a:lnTo>
                  <a:lnTo>
                    <a:pt x="475" y="468"/>
                  </a:lnTo>
                  <a:lnTo>
                    <a:pt x="471" y="466"/>
                  </a:lnTo>
                  <a:lnTo>
                    <a:pt x="470" y="466"/>
                  </a:lnTo>
                  <a:lnTo>
                    <a:pt x="471" y="463"/>
                  </a:lnTo>
                  <a:lnTo>
                    <a:pt x="471" y="462"/>
                  </a:lnTo>
                  <a:lnTo>
                    <a:pt x="466" y="459"/>
                  </a:lnTo>
                  <a:lnTo>
                    <a:pt x="463" y="459"/>
                  </a:lnTo>
                  <a:lnTo>
                    <a:pt x="451" y="458"/>
                  </a:lnTo>
                  <a:lnTo>
                    <a:pt x="450" y="455"/>
                  </a:lnTo>
                  <a:lnTo>
                    <a:pt x="443" y="451"/>
                  </a:lnTo>
                  <a:lnTo>
                    <a:pt x="441" y="448"/>
                  </a:lnTo>
                  <a:lnTo>
                    <a:pt x="441" y="446"/>
                  </a:lnTo>
                  <a:lnTo>
                    <a:pt x="441" y="444"/>
                  </a:lnTo>
                  <a:lnTo>
                    <a:pt x="441" y="442"/>
                  </a:lnTo>
                  <a:lnTo>
                    <a:pt x="439" y="438"/>
                  </a:lnTo>
                  <a:lnTo>
                    <a:pt x="434" y="438"/>
                  </a:lnTo>
                  <a:lnTo>
                    <a:pt x="430" y="434"/>
                  </a:lnTo>
                  <a:lnTo>
                    <a:pt x="420" y="431"/>
                  </a:lnTo>
                  <a:lnTo>
                    <a:pt x="417" y="427"/>
                  </a:lnTo>
                  <a:lnTo>
                    <a:pt x="413" y="421"/>
                  </a:lnTo>
                  <a:lnTo>
                    <a:pt x="409" y="417"/>
                  </a:lnTo>
                  <a:lnTo>
                    <a:pt x="408" y="410"/>
                  </a:lnTo>
                  <a:lnTo>
                    <a:pt x="408" y="408"/>
                  </a:lnTo>
                  <a:lnTo>
                    <a:pt x="408" y="405"/>
                  </a:lnTo>
                  <a:lnTo>
                    <a:pt x="405" y="404"/>
                  </a:lnTo>
                  <a:lnTo>
                    <a:pt x="405" y="401"/>
                  </a:lnTo>
                  <a:lnTo>
                    <a:pt x="405" y="396"/>
                  </a:lnTo>
                  <a:lnTo>
                    <a:pt x="405" y="393"/>
                  </a:lnTo>
                  <a:lnTo>
                    <a:pt x="405" y="388"/>
                  </a:lnTo>
                  <a:lnTo>
                    <a:pt x="403" y="384"/>
                  </a:lnTo>
                  <a:lnTo>
                    <a:pt x="403" y="381"/>
                  </a:lnTo>
                  <a:lnTo>
                    <a:pt x="393" y="377"/>
                  </a:lnTo>
                  <a:lnTo>
                    <a:pt x="392" y="377"/>
                  </a:lnTo>
                  <a:lnTo>
                    <a:pt x="389" y="377"/>
                  </a:lnTo>
                  <a:lnTo>
                    <a:pt x="384" y="381"/>
                  </a:lnTo>
                  <a:lnTo>
                    <a:pt x="381" y="381"/>
                  </a:lnTo>
                  <a:lnTo>
                    <a:pt x="376" y="381"/>
                  </a:lnTo>
                  <a:lnTo>
                    <a:pt x="368" y="373"/>
                  </a:lnTo>
                  <a:lnTo>
                    <a:pt x="351" y="359"/>
                  </a:lnTo>
                  <a:lnTo>
                    <a:pt x="344" y="355"/>
                  </a:lnTo>
                  <a:lnTo>
                    <a:pt x="330" y="352"/>
                  </a:lnTo>
                  <a:lnTo>
                    <a:pt x="321" y="352"/>
                  </a:lnTo>
                  <a:lnTo>
                    <a:pt x="317" y="352"/>
                  </a:lnTo>
                  <a:lnTo>
                    <a:pt x="314" y="350"/>
                  </a:lnTo>
                  <a:lnTo>
                    <a:pt x="314" y="347"/>
                  </a:lnTo>
                  <a:lnTo>
                    <a:pt x="313" y="343"/>
                  </a:lnTo>
                  <a:lnTo>
                    <a:pt x="309" y="338"/>
                  </a:lnTo>
                  <a:lnTo>
                    <a:pt x="301" y="330"/>
                  </a:lnTo>
                  <a:lnTo>
                    <a:pt x="297" y="328"/>
                  </a:lnTo>
                  <a:lnTo>
                    <a:pt x="292" y="326"/>
                  </a:lnTo>
                  <a:lnTo>
                    <a:pt x="282" y="319"/>
                  </a:lnTo>
                  <a:lnTo>
                    <a:pt x="280" y="318"/>
                  </a:lnTo>
                  <a:lnTo>
                    <a:pt x="277" y="315"/>
                  </a:lnTo>
                  <a:lnTo>
                    <a:pt x="273" y="315"/>
                  </a:lnTo>
                  <a:lnTo>
                    <a:pt x="268" y="314"/>
                  </a:lnTo>
                  <a:lnTo>
                    <a:pt x="259" y="309"/>
                  </a:lnTo>
                  <a:lnTo>
                    <a:pt x="256" y="306"/>
                  </a:lnTo>
                  <a:lnTo>
                    <a:pt x="243" y="305"/>
                  </a:lnTo>
                  <a:lnTo>
                    <a:pt x="218" y="301"/>
                  </a:lnTo>
                  <a:lnTo>
                    <a:pt x="211" y="301"/>
                  </a:lnTo>
                  <a:lnTo>
                    <a:pt x="207" y="298"/>
                  </a:lnTo>
                  <a:lnTo>
                    <a:pt x="184" y="284"/>
                  </a:lnTo>
                  <a:lnTo>
                    <a:pt x="184" y="281"/>
                  </a:lnTo>
                  <a:lnTo>
                    <a:pt x="181" y="277"/>
                  </a:lnTo>
                  <a:lnTo>
                    <a:pt x="180" y="273"/>
                  </a:lnTo>
                  <a:lnTo>
                    <a:pt x="176" y="270"/>
                  </a:lnTo>
                  <a:lnTo>
                    <a:pt x="166" y="265"/>
                  </a:lnTo>
                  <a:lnTo>
                    <a:pt x="156" y="264"/>
                  </a:lnTo>
                  <a:lnTo>
                    <a:pt x="153" y="264"/>
                  </a:lnTo>
                  <a:lnTo>
                    <a:pt x="144" y="268"/>
                  </a:lnTo>
                  <a:lnTo>
                    <a:pt x="143" y="268"/>
                  </a:lnTo>
                  <a:lnTo>
                    <a:pt x="140" y="261"/>
                  </a:lnTo>
                  <a:lnTo>
                    <a:pt x="136" y="257"/>
                  </a:lnTo>
                  <a:lnTo>
                    <a:pt x="135" y="253"/>
                  </a:lnTo>
                  <a:lnTo>
                    <a:pt x="132" y="253"/>
                  </a:lnTo>
                  <a:lnTo>
                    <a:pt x="127" y="253"/>
                  </a:lnTo>
                  <a:lnTo>
                    <a:pt x="127" y="248"/>
                  </a:lnTo>
                  <a:lnTo>
                    <a:pt x="126" y="248"/>
                  </a:lnTo>
                  <a:lnTo>
                    <a:pt x="112" y="239"/>
                  </a:lnTo>
                  <a:lnTo>
                    <a:pt x="111" y="236"/>
                  </a:lnTo>
                  <a:lnTo>
                    <a:pt x="108" y="236"/>
                  </a:lnTo>
                  <a:lnTo>
                    <a:pt x="102" y="239"/>
                  </a:lnTo>
                  <a:lnTo>
                    <a:pt x="89" y="234"/>
                  </a:lnTo>
                  <a:lnTo>
                    <a:pt x="78" y="231"/>
                  </a:lnTo>
                  <a:lnTo>
                    <a:pt x="74" y="227"/>
                  </a:lnTo>
                  <a:lnTo>
                    <a:pt x="77" y="220"/>
                  </a:lnTo>
                  <a:lnTo>
                    <a:pt x="72" y="216"/>
                  </a:lnTo>
                  <a:lnTo>
                    <a:pt x="68" y="212"/>
                  </a:lnTo>
                  <a:lnTo>
                    <a:pt x="65" y="212"/>
                  </a:lnTo>
                  <a:lnTo>
                    <a:pt x="61" y="212"/>
                  </a:lnTo>
                  <a:lnTo>
                    <a:pt x="57" y="207"/>
                  </a:lnTo>
                  <a:lnTo>
                    <a:pt x="54" y="207"/>
                  </a:lnTo>
                  <a:lnTo>
                    <a:pt x="53" y="206"/>
                  </a:lnTo>
                  <a:lnTo>
                    <a:pt x="53" y="203"/>
                  </a:lnTo>
                  <a:lnTo>
                    <a:pt x="50" y="203"/>
                  </a:lnTo>
                  <a:lnTo>
                    <a:pt x="41" y="202"/>
                  </a:lnTo>
                  <a:lnTo>
                    <a:pt x="40" y="202"/>
                  </a:lnTo>
                  <a:lnTo>
                    <a:pt x="37" y="203"/>
                  </a:lnTo>
                  <a:lnTo>
                    <a:pt x="31" y="202"/>
                  </a:lnTo>
                  <a:lnTo>
                    <a:pt x="27" y="203"/>
                  </a:lnTo>
                  <a:lnTo>
                    <a:pt x="20" y="198"/>
                  </a:lnTo>
                  <a:lnTo>
                    <a:pt x="14" y="198"/>
                  </a:lnTo>
                  <a:lnTo>
                    <a:pt x="12" y="195"/>
                  </a:lnTo>
                  <a:lnTo>
                    <a:pt x="12" y="190"/>
                  </a:lnTo>
                  <a:lnTo>
                    <a:pt x="14" y="189"/>
                  </a:lnTo>
                  <a:lnTo>
                    <a:pt x="14" y="185"/>
                  </a:lnTo>
                  <a:lnTo>
                    <a:pt x="12" y="182"/>
                  </a:lnTo>
                  <a:lnTo>
                    <a:pt x="10" y="17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8715633" y="3961795"/>
              <a:ext cx="208268" cy="239402"/>
            </a:xfrm>
            <a:custGeom>
              <a:avLst/>
              <a:gdLst>
                <a:gd name="T0" fmla="*/ 11 w 584"/>
                <a:gd name="T1" fmla="*/ 389 h 671"/>
                <a:gd name="T2" fmla="*/ 38 w 584"/>
                <a:gd name="T3" fmla="*/ 389 h 671"/>
                <a:gd name="T4" fmla="*/ 65 w 584"/>
                <a:gd name="T5" fmla="*/ 393 h 671"/>
                <a:gd name="T6" fmla="*/ 131 w 584"/>
                <a:gd name="T7" fmla="*/ 348 h 671"/>
                <a:gd name="T8" fmla="*/ 133 w 584"/>
                <a:gd name="T9" fmla="*/ 333 h 671"/>
                <a:gd name="T10" fmla="*/ 124 w 584"/>
                <a:gd name="T11" fmla="*/ 294 h 671"/>
                <a:gd name="T12" fmla="*/ 133 w 584"/>
                <a:gd name="T13" fmla="*/ 282 h 671"/>
                <a:gd name="T14" fmla="*/ 158 w 584"/>
                <a:gd name="T15" fmla="*/ 265 h 671"/>
                <a:gd name="T16" fmla="*/ 133 w 584"/>
                <a:gd name="T17" fmla="*/ 177 h 671"/>
                <a:gd name="T18" fmla="*/ 103 w 584"/>
                <a:gd name="T19" fmla="*/ 150 h 671"/>
                <a:gd name="T20" fmla="*/ 78 w 584"/>
                <a:gd name="T21" fmla="*/ 132 h 671"/>
                <a:gd name="T22" fmla="*/ 87 w 584"/>
                <a:gd name="T23" fmla="*/ 99 h 671"/>
                <a:gd name="T24" fmla="*/ 65 w 584"/>
                <a:gd name="T25" fmla="*/ 71 h 671"/>
                <a:gd name="T26" fmla="*/ 78 w 584"/>
                <a:gd name="T27" fmla="*/ 46 h 671"/>
                <a:gd name="T28" fmla="*/ 65 w 584"/>
                <a:gd name="T29" fmla="*/ 29 h 671"/>
                <a:gd name="T30" fmla="*/ 69 w 584"/>
                <a:gd name="T31" fmla="*/ 12 h 671"/>
                <a:gd name="T32" fmla="*/ 109 w 584"/>
                <a:gd name="T33" fmla="*/ 9 h 671"/>
                <a:gd name="T34" fmla="*/ 137 w 584"/>
                <a:gd name="T35" fmla="*/ 30 h 671"/>
                <a:gd name="T36" fmla="*/ 181 w 584"/>
                <a:gd name="T37" fmla="*/ 46 h 671"/>
                <a:gd name="T38" fmla="*/ 257 w 584"/>
                <a:gd name="T39" fmla="*/ 79 h 671"/>
                <a:gd name="T40" fmla="*/ 298 w 584"/>
                <a:gd name="T41" fmla="*/ 101 h 671"/>
                <a:gd name="T42" fmla="*/ 331 w 584"/>
                <a:gd name="T43" fmla="*/ 125 h 671"/>
                <a:gd name="T44" fmla="*/ 393 w 584"/>
                <a:gd name="T45" fmla="*/ 150 h 671"/>
                <a:gd name="T46" fmla="*/ 406 w 584"/>
                <a:gd name="T47" fmla="*/ 177 h 671"/>
                <a:gd name="T48" fmla="*/ 431 w 584"/>
                <a:gd name="T49" fmla="*/ 207 h 671"/>
                <a:gd name="T50" fmla="*/ 451 w 584"/>
                <a:gd name="T51" fmla="*/ 228 h 671"/>
                <a:gd name="T52" fmla="*/ 476 w 584"/>
                <a:gd name="T53" fmla="*/ 241 h 671"/>
                <a:gd name="T54" fmla="*/ 506 w 584"/>
                <a:gd name="T55" fmla="*/ 241 h 671"/>
                <a:gd name="T56" fmla="*/ 529 w 584"/>
                <a:gd name="T57" fmla="*/ 262 h 671"/>
                <a:gd name="T58" fmla="*/ 546 w 584"/>
                <a:gd name="T59" fmla="*/ 297 h 671"/>
                <a:gd name="T60" fmla="*/ 571 w 584"/>
                <a:gd name="T61" fmla="*/ 297 h 671"/>
                <a:gd name="T62" fmla="*/ 583 w 584"/>
                <a:gd name="T63" fmla="*/ 327 h 671"/>
                <a:gd name="T64" fmla="*/ 452 w 584"/>
                <a:gd name="T65" fmla="*/ 389 h 671"/>
                <a:gd name="T66" fmla="*/ 376 w 584"/>
                <a:gd name="T67" fmla="*/ 484 h 671"/>
                <a:gd name="T68" fmla="*/ 290 w 584"/>
                <a:gd name="T69" fmla="*/ 625 h 671"/>
                <a:gd name="T70" fmla="*/ 261 w 584"/>
                <a:gd name="T71" fmla="*/ 647 h 671"/>
                <a:gd name="T72" fmla="*/ 219 w 584"/>
                <a:gd name="T73" fmla="*/ 664 h 671"/>
                <a:gd name="T74" fmla="*/ 211 w 584"/>
                <a:gd name="T75" fmla="*/ 658 h 671"/>
                <a:gd name="T76" fmla="*/ 191 w 584"/>
                <a:gd name="T77" fmla="*/ 654 h 671"/>
                <a:gd name="T78" fmla="*/ 181 w 584"/>
                <a:gd name="T79" fmla="*/ 668 h 671"/>
                <a:gd name="T80" fmla="*/ 162 w 584"/>
                <a:gd name="T81" fmla="*/ 664 h 671"/>
                <a:gd name="T82" fmla="*/ 140 w 584"/>
                <a:gd name="T83" fmla="*/ 655 h 671"/>
                <a:gd name="T84" fmla="*/ 124 w 584"/>
                <a:gd name="T85" fmla="*/ 638 h 671"/>
                <a:gd name="T86" fmla="*/ 124 w 584"/>
                <a:gd name="T87" fmla="*/ 628 h 671"/>
                <a:gd name="T88" fmla="*/ 112 w 584"/>
                <a:gd name="T89" fmla="*/ 628 h 671"/>
                <a:gd name="T90" fmla="*/ 99 w 584"/>
                <a:gd name="T91" fmla="*/ 617 h 671"/>
                <a:gd name="T92" fmla="*/ 92 w 584"/>
                <a:gd name="T93" fmla="*/ 617 h 671"/>
                <a:gd name="T94" fmla="*/ 86 w 584"/>
                <a:gd name="T95" fmla="*/ 606 h 671"/>
                <a:gd name="T96" fmla="*/ 78 w 584"/>
                <a:gd name="T97" fmla="*/ 591 h 671"/>
                <a:gd name="T98" fmla="*/ 79 w 584"/>
                <a:gd name="T99" fmla="*/ 570 h 671"/>
                <a:gd name="T100" fmla="*/ 83 w 584"/>
                <a:gd name="T101" fmla="*/ 556 h 671"/>
                <a:gd name="T102" fmla="*/ 75 w 584"/>
                <a:gd name="T103" fmla="*/ 548 h 671"/>
                <a:gd name="T104" fmla="*/ 55 w 584"/>
                <a:gd name="T105" fmla="*/ 526 h 671"/>
                <a:gd name="T106" fmla="*/ 51 w 584"/>
                <a:gd name="T107" fmla="*/ 505 h 671"/>
                <a:gd name="T108" fmla="*/ 45 w 584"/>
                <a:gd name="T109" fmla="*/ 497 h 671"/>
                <a:gd name="T110" fmla="*/ 29 w 584"/>
                <a:gd name="T111" fmla="*/ 484 h 671"/>
                <a:gd name="T112" fmla="*/ 11 w 584"/>
                <a:gd name="T113" fmla="*/ 460 h 671"/>
                <a:gd name="T114" fmla="*/ 4 w 584"/>
                <a:gd name="T115" fmla="*/ 43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4" h="671">
                  <a:moveTo>
                    <a:pt x="1" y="417"/>
                  </a:moveTo>
                  <a:lnTo>
                    <a:pt x="4" y="417"/>
                  </a:lnTo>
                  <a:lnTo>
                    <a:pt x="7" y="413"/>
                  </a:lnTo>
                  <a:lnTo>
                    <a:pt x="8" y="406"/>
                  </a:lnTo>
                  <a:lnTo>
                    <a:pt x="8" y="402"/>
                  </a:lnTo>
                  <a:lnTo>
                    <a:pt x="8" y="398"/>
                  </a:lnTo>
                  <a:lnTo>
                    <a:pt x="8" y="393"/>
                  </a:lnTo>
                  <a:lnTo>
                    <a:pt x="11" y="389"/>
                  </a:lnTo>
                  <a:lnTo>
                    <a:pt x="13" y="389"/>
                  </a:lnTo>
                  <a:lnTo>
                    <a:pt x="20" y="386"/>
                  </a:lnTo>
                  <a:lnTo>
                    <a:pt x="21" y="391"/>
                  </a:lnTo>
                  <a:lnTo>
                    <a:pt x="25" y="391"/>
                  </a:lnTo>
                  <a:lnTo>
                    <a:pt x="28" y="391"/>
                  </a:lnTo>
                  <a:lnTo>
                    <a:pt x="32" y="393"/>
                  </a:lnTo>
                  <a:lnTo>
                    <a:pt x="37" y="393"/>
                  </a:lnTo>
                  <a:lnTo>
                    <a:pt x="38" y="389"/>
                  </a:lnTo>
                  <a:lnTo>
                    <a:pt x="42" y="391"/>
                  </a:lnTo>
                  <a:lnTo>
                    <a:pt x="46" y="386"/>
                  </a:lnTo>
                  <a:lnTo>
                    <a:pt x="49" y="389"/>
                  </a:lnTo>
                  <a:lnTo>
                    <a:pt x="51" y="391"/>
                  </a:lnTo>
                  <a:lnTo>
                    <a:pt x="58" y="389"/>
                  </a:lnTo>
                  <a:lnTo>
                    <a:pt x="59" y="389"/>
                  </a:lnTo>
                  <a:lnTo>
                    <a:pt x="62" y="393"/>
                  </a:lnTo>
                  <a:lnTo>
                    <a:pt x="65" y="393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9"/>
                  </a:lnTo>
                  <a:lnTo>
                    <a:pt x="78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36" y="385"/>
                  </a:lnTo>
                  <a:lnTo>
                    <a:pt x="131" y="348"/>
                  </a:lnTo>
                  <a:lnTo>
                    <a:pt x="131" y="347"/>
                  </a:lnTo>
                  <a:lnTo>
                    <a:pt x="128" y="344"/>
                  </a:lnTo>
                  <a:lnTo>
                    <a:pt x="128" y="342"/>
                  </a:lnTo>
                  <a:lnTo>
                    <a:pt x="127" y="340"/>
                  </a:lnTo>
                  <a:lnTo>
                    <a:pt x="127" y="338"/>
                  </a:lnTo>
                  <a:lnTo>
                    <a:pt x="131" y="338"/>
                  </a:lnTo>
                  <a:lnTo>
                    <a:pt x="131" y="335"/>
                  </a:lnTo>
                  <a:lnTo>
                    <a:pt x="133" y="333"/>
                  </a:lnTo>
                  <a:lnTo>
                    <a:pt x="133" y="335"/>
                  </a:lnTo>
                  <a:lnTo>
                    <a:pt x="133" y="331"/>
                  </a:lnTo>
                  <a:lnTo>
                    <a:pt x="136" y="327"/>
                  </a:lnTo>
                  <a:lnTo>
                    <a:pt x="136" y="324"/>
                  </a:lnTo>
                  <a:lnTo>
                    <a:pt x="136" y="323"/>
                  </a:lnTo>
                  <a:lnTo>
                    <a:pt x="133" y="316"/>
                  </a:lnTo>
                  <a:lnTo>
                    <a:pt x="123" y="297"/>
                  </a:lnTo>
                  <a:lnTo>
                    <a:pt x="124" y="294"/>
                  </a:lnTo>
                  <a:lnTo>
                    <a:pt x="123" y="290"/>
                  </a:lnTo>
                  <a:lnTo>
                    <a:pt x="128" y="289"/>
                  </a:lnTo>
                  <a:lnTo>
                    <a:pt x="127" y="289"/>
                  </a:lnTo>
                  <a:lnTo>
                    <a:pt x="127" y="286"/>
                  </a:lnTo>
                  <a:lnTo>
                    <a:pt x="128" y="285"/>
                  </a:lnTo>
                  <a:lnTo>
                    <a:pt x="128" y="282"/>
                  </a:lnTo>
                  <a:lnTo>
                    <a:pt x="131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6" y="277"/>
                  </a:lnTo>
                  <a:lnTo>
                    <a:pt x="137" y="277"/>
                  </a:lnTo>
                  <a:lnTo>
                    <a:pt x="144" y="273"/>
                  </a:lnTo>
                  <a:lnTo>
                    <a:pt x="145" y="270"/>
                  </a:lnTo>
                  <a:lnTo>
                    <a:pt x="153" y="270"/>
                  </a:lnTo>
                  <a:lnTo>
                    <a:pt x="161" y="266"/>
                  </a:lnTo>
                  <a:lnTo>
                    <a:pt x="158" y="265"/>
                  </a:lnTo>
                  <a:lnTo>
                    <a:pt x="158" y="262"/>
                  </a:lnTo>
                  <a:lnTo>
                    <a:pt x="150" y="221"/>
                  </a:lnTo>
                  <a:lnTo>
                    <a:pt x="145" y="219"/>
                  </a:lnTo>
                  <a:lnTo>
                    <a:pt x="145" y="217"/>
                  </a:lnTo>
                  <a:lnTo>
                    <a:pt x="148" y="207"/>
                  </a:lnTo>
                  <a:lnTo>
                    <a:pt x="148" y="202"/>
                  </a:lnTo>
                  <a:lnTo>
                    <a:pt x="141" y="194"/>
                  </a:lnTo>
                  <a:lnTo>
                    <a:pt x="133" y="177"/>
                  </a:lnTo>
                  <a:lnTo>
                    <a:pt x="133" y="170"/>
                  </a:lnTo>
                  <a:lnTo>
                    <a:pt x="133" y="169"/>
                  </a:lnTo>
                  <a:lnTo>
                    <a:pt x="133" y="163"/>
                  </a:lnTo>
                  <a:lnTo>
                    <a:pt x="131" y="159"/>
                  </a:lnTo>
                  <a:lnTo>
                    <a:pt x="116" y="150"/>
                  </a:lnTo>
                  <a:lnTo>
                    <a:pt x="113" y="153"/>
                  </a:lnTo>
                  <a:lnTo>
                    <a:pt x="107" y="150"/>
                  </a:lnTo>
                  <a:lnTo>
                    <a:pt x="103" y="150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92" y="149"/>
                  </a:lnTo>
                  <a:lnTo>
                    <a:pt x="90" y="149"/>
                  </a:lnTo>
                  <a:lnTo>
                    <a:pt x="87" y="146"/>
                  </a:lnTo>
                  <a:lnTo>
                    <a:pt x="82" y="133"/>
                  </a:lnTo>
                  <a:lnTo>
                    <a:pt x="78" y="132"/>
                  </a:lnTo>
                  <a:lnTo>
                    <a:pt x="78" y="129"/>
                  </a:lnTo>
                  <a:lnTo>
                    <a:pt x="82" y="123"/>
                  </a:lnTo>
                  <a:lnTo>
                    <a:pt x="82" y="116"/>
                  </a:lnTo>
                  <a:lnTo>
                    <a:pt x="86" y="112"/>
                  </a:lnTo>
                  <a:lnTo>
                    <a:pt x="86" y="111"/>
                  </a:lnTo>
                  <a:lnTo>
                    <a:pt x="83" y="108"/>
                  </a:lnTo>
                  <a:lnTo>
                    <a:pt x="86" y="103"/>
                  </a:lnTo>
                  <a:lnTo>
                    <a:pt x="87" y="99"/>
                  </a:lnTo>
                  <a:lnTo>
                    <a:pt x="86" y="96"/>
                  </a:lnTo>
                  <a:lnTo>
                    <a:pt x="83" y="96"/>
                  </a:lnTo>
                  <a:lnTo>
                    <a:pt x="78" y="95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5" y="78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65" y="61"/>
                  </a:lnTo>
                  <a:lnTo>
                    <a:pt x="65" y="58"/>
                  </a:lnTo>
                  <a:lnTo>
                    <a:pt x="65" y="57"/>
                  </a:lnTo>
                  <a:lnTo>
                    <a:pt x="69" y="54"/>
                  </a:lnTo>
                  <a:lnTo>
                    <a:pt x="71" y="50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38"/>
                  </a:lnTo>
                  <a:lnTo>
                    <a:pt x="73" y="37"/>
                  </a:lnTo>
                  <a:lnTo>
                    <a:pt x="71" y="34"/>
                  </a:lnTo>
                  <a:lnTo>
                    <a:pt x="66" y="33"/>
                  </a:lnTo>
                  <a:lnTo>
                    <a:pt x="65" y="29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6" y="17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71" y="16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71" y="9"/>
                  </a:lnTo>
                  <a:lnTo>
                    <a:pt x="73" y="7"/>
                  </a:lnTo>
                  <a:lnTo>
                    <a:pt x="73" y="4"/>
                  </a:lnTo>
                  <a:lnTo>
                    <a:pt x="75" y="0"/>
                  </a:lnTo>
                  <a:lnTo>
                    <a:pt x="79" y="4"/>
                  </a:lnTo>
                  <a:lnTo>
                    <a:pt x="90" y="7"/>
                  </a:lnTo>
                  <a:lnTo>
                    <a:pt x="103" y="12"/>
                  </a:lnTo>
                  <a:lnTo>
                    <a:pt x="109" y="9"/>
                  </a:lnTo>
                  <a:lnTo>
                    <a:pt x="112" y="9"/>
                  </a:lnTo>
                  <a:lnTo>
                    <a:pt x="113" y="12"/>
                  </a:lnTo>
                  <a:lnTo>
                    <a:pt x="127" y="21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33" y="26"/>
                  </a:lnTo>
                  <a:lnTo>
                    <a:pt x="136" y="26"/>
                  </a:lnTo>
                  <a:lnTo>
                    <a:pt x="137" y="30"/>
                  </a:lnTo>
                  <a:lnTo>
                    <a:pt x="141" y="34"/>
                  </a:lnTo>
                  <a:lnTo>
                    <a:pt x="144" y="41"/>
                  </a:lnTo>
                  <a:lnTo>
                    <a:pt x="145" y="41"/>
                  </a:lnTo>
                  <a:lnTo>
                    <a:pt x="154" y="37"/>
                  </a:lnTo>
                  <a:lnTo>
                    <a:pt x="157" y="37"/>
                  </a:lnTo>
                  <a:lnTo>
                    <a:pt x="167" y="38"/>
                  </a:lnTo>
                  <a:lnTo>
                    <a:pt x="177" y="43"/>
                  </a:lnTo>
                  <a:lnTo>
                    <a:pt x="181" y="46"/>
                  </a:lnTo>
                  <a:lnTo>
                    <a:pt x="182" y="50"/>
                  </a:lnTo>
                  <a:lnTo>
                    <a:pt x="185" y="54"/>
                  </a:lnTo>
                  <a:lnTo>
                    <a:pt x="185" y="57"/>
                  </a:lnTo>
                  <a:lnTo>
                    <a:pt x="208" y="71"/>
                  </a:lnTo>
                  <a:lnTo>
                    <a:pt x="212" y="74"/>
                  </a:lnTo>
                  <a:lnTo>
                    <a:pt x="219" y="74"/>
                  </a:lnTo>
                  <a:lnTo>
                    <a:pt x="244" y="78"/>
                  </a:lnTo>
                  <a:lnTo>
                    <a:pt x="257" y="79"/>
                  </a:lnTo>
                  <a:lnTo>
                    <a:pt x="260" y="82"/>
                  </a:lnTo>
                  <a:lnTo>
                    <a:pt x="269" y="87"/>
                  </a:lnTo>
                  <a:lnTo>
                    <a:pt x="274" y="88"/>
                  </a:lnTo>
                  <a:lnTo>
                    <a:pt x="278" y="88"/>
                  </a:lnTo>
                  <a:lnTo>
                    <a:pt x="281" y="91"/>
                  </a:lnTo>
                  <a:lnTo>
                    <a:pt x="283" y="92"/>
                  </a:lnTo>
                  <a:lnTo>
                    <a:pt x="293" y="99"/>
                  </a:lnTo>
                  <a:lnTo>
                    <a:pt x="298" y="101"/>
                  </a:lnTo>
                  <a:lnTo>
                    <a:pt x="302" y="103"/>
                  </a:lnTo>
                  <a:lnTo>
                    <a:pt x="310" y="111"/>
                  </a:lnTo>
                  <a:lnTo>
                    <a:pt x="314" y="116"/>
                  </a:lnTo>
                  <a:lnTo>
                    <a:pt x="315" y="120"/>
                  </a:lnTo>
                  <a:lnTo>
                    <a:pt x="315" y="123"/>
                  </a:lnTo>
                  <a:lnTo>
                    <a:pt x="318" y="125"/>
                  </a:lnTo>
                  <a:lnTo>
                    <a:pt x="322" y="125"/>
                  </a:lnTo>
                  <a:lnTo>
                    <a:pt x="331" y="125"/>
                  </a:lnTo>
                  <a:lnTo>
                    <a:pt x="345" y="128"/>
                  </a:lnTo>
                  <a:lnTo>
                    <a:pt x="352" y="132"/>
                  </a:lnTo>
                  <a:lnTo>
                    <a:pt x="369" y="146"/>
                  </a:lnTo>
                  <a:lnTo>
                    <a:pt x="377" y="154"/>
                  </a:lnTo>
                  <a:lnTo>
                    <a:pt x="382" y="154"/>
                  </a:lnTo>
                  <a:lnTo>
                    <a:pt x="385" y="154"/>
                  </a:lnTo>
                  <a:lnTo>
                    <a:pt x="390" y="150"/>
                  </a:lnTo>
                  <a:lnTo>
                    <a:pt x="393" y="150"/>
                  </a:lnTo>
                  <a:lnTo>
                    <a:pt x="394" y="150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61"/>
                  </a:lnTo>
                  <a:lnTo>
                    <a:pt x="406" y="166"/>
                  </a:lnTo>
                  <a:lnTo>
                    <a:pt x="406" y="169"/>
                  </a:lnTo>
                  <a:lnTo>
                    <a:pt x="406" y="174"/>
                  </a:lnTo>
                  <a:lnTo>
                    <a:pt x="406" y="177"/>
                  </a:lnTo>
                  <a:lnTo>
                    <a:pt x="409" y="178"/>
                  </a:lnTo>
                  <a:lnTo>
                    <a:pt x="409" y="181"/>
                  </a:lnTo>
                  <a:lnTo>
                    <a:pt x="409" y="183"/>
                  </a:lnTo>
                  <a:lnTo>
                    <a:pt x="410" y="190"/>
                  </a:lnTo>
                  <a:lnTo>
                    <a:pt x="414" y="194"/>
                  </a:lnTo>
                  <a:lnTo>
                    <a:pt x="418" y="200"/>
                  </a:lnTo>
                  <a:lnTo>
                    <a:pt x="421" y="204"/>
                  </a:lnTo>
                  <a:lnTo>
                    <a:pt x="431" y="207"/>
                  </a:lnTo>
                  <a:lnTo>
                    <a:pt x="435" y="211"/>
                  </a:lnTo>
                  <a:lnTo>
                    <a:pt x="440" y="211"/>
                  </a:lnTo>
                  <a:lnTo>
                    <a:pt x="442" y="215"/>
                  </a:lnTo>
                  <a:lnTo>
                    <a:pt x="442" y="217"/>
                  </a:lnTo>
                  <a:lnTo>
                    <a:pt x="442" y="219"/>
                  </a:lnTo>
                  <a:lnTo>
                    <a:pt x="442" y="221"/>
                  </a:lnTo>
                  <a:lnTo>
                    <a:pt x="444" y="224"/>
                  </a:lnTo>
                  <a:lnTo>
                    <a:pt x="451" y="228"/>
                  </a:lnTo>
                  <a:lnTo>
                    <a:pt x="452" y="231"/>
                  </a:lnTo>
                  <a:lnTo>
                    <a:pt x="464" y="232"/>
                  </a:lnTo>
                  <a:lnTo>
                    <a:pt x="467" y="232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1" y="239"/>
                  </a:lnTo>
                  <a:lnTo>
                    <a:pt x="472" y="239"/>
                  </a:lnTo>
                  <a:lnTo>
                    <a:pt x="476" y="241"/>
                  </a:lnTo>
                  <a:lnTo>
                    <a:pt x="481" y="245"/>
                  </a:lnTo>
                  <a:lnTo>
                    <a:pt x="484" y="245"/>
                  </a:lnTo>
                  <a:lnTo>
                    <a:pt x="488" y="248"/>
                  </a:lnTo>
                  <a:lnTo>
                    <a:pt x="489" y="248"/>
                  </a:lnTo>
                  <a:lnTo>
                    <a:pt x="493" y="248"/>
                  </a:lnTo>
                  <a:lnTo>
                    <a:pt x="496" y="245"/>
                  </a:lnTo>
                  <a:lnTo>
                    <a:pt x="502" y="245"/>
                  </a:lnTo>
                  <a:lnTo>
                    <a:pt x="506" y="241"/>
                  </a:lnTo>
                  <a:lnTo>
                    <a:pt x="509" y="241"/>
                  </a:lnTo>
                  <a:lnTo>
                    <a:pt x="510" y="241"/>
                  </a:lnTo>
                  <a:lnTo>
                    <a:pt x="513" y="243"/>
                  </a:lnTo>
                  <a:lnTo>
                    <a:pt x="515" y="245"/>
                  </a:lnTo>
                  <a:lnTo>
                    <a:pt x="515" y="248"/>
                  </a:lnTo>
                  <a:lnTo>
                    <a:pt x="522" y="252"/>
                  </a:lnTo>
                  <a:lnTo>
                    <a:pt x="525" y="256"/>
                  </a:lnTo>
                  <a:lnTo>
                    <a:pt x="529" y="262"/>
                  </a:lnTo>
                  <a:lnTo>
                    <a:pt x="530" y="266"/>
                  </a:lnTo>
                  <a:lnTo>
                    <a:pt x="530" y="277"/>
                  </a:lnTo>
                  <a:lnTo>
                    <a:pt x="533" y="286"/>
                  </a:lnTo>
                  <a:lnTo>
                    <a:pt x="530" y="294"/>
                  </a:lnTo>
                  <a:lnTo>
                    <a:pt x="537" y="299"/>
                  </a:lnTo>
                  <a:lnTo>
                    <a:pt x="539" y="297"/>
                  </a:lnTo>
                  <a:lnTo>
                    <a:pt x="547" y="297"/>
                  </a:lnTo>
                  <a:lnTo>
                    <a:pt x="546" y="297"/>
                  </a:lnTo>
                  <a:lnTo>
                    <a:pt x="546" y="299"/>
                  </a:lnTo>
                  <a:lnTo>
                    <a:pt x="547" y="299"/>
                  </a:lnTo>
                  <a:lnTo>
                    <a:pt x="554" y="297"/>
                  </a:lnTo>
                  <a:lnTo>
                    <a:pt x="556" y="297"/>
                  </a:lnTo>
                  <a:lnTo>
                    <a:pt x="556" y="294"/>
                  </a:lnTo>
                  <a:lnTo>
                    <a:pt x="563" y="290"/>
                  </a:lnTo>
                  <a:lnTo>
                    <a:pt x="564" y="293"/>
                  </a:lnTo>
                  <a:lnTo>
                    <a:pt x="571" y="297"/>
                  </a:lnTo>
                  <a:lnTo>
                    <a:pt x="573" y="297"/>
                  </a:lnTo>
                  <a:lnTo>
                    <a:pt x="575" y="303"/>
                  </a:lnTo>
                  <a:lnTo>
                    <a:pt x="583" y="316"/>
                  </a:lnTo>
                  <a:lnTo>
                    <a:pt x="584" y="320"/>
                  </a:lnTo>
                  <a:lnTo>
                    <a:pt x="584" y="323"/>
                  </a:lnTo>
                  <a:lnTo>
                    <a:pt x="584" y="324"/>
                  </a:lnTo>
                  <a:lnTo>
                    <a:pt x="584" y="328"/>
                  </a:lnTo>
                  <a:lnTo>
                    <a:pt x="583" y="327"/>
                  </a:lnTo>
                  <a:lnTo>
                    <a:pt x="571" y="328"/>
                  </a:lnTo>
                  <a:lnTo>
                    <a:pt x="551" y="333"/>
                  </a:lnTo>
                  <a:lnTo>
                    <a:pt x="526" y="344"/>
                  </a:lnTo>
                  <a:lnTo>
                    <a:pt x="513" y="351"/>
                  </a:lnTo>
                  <a:lnTo>
                    <a:pt x="502" y="359"/>
                  </a:lnTo>
                  <a:lnTo>
                    <a:pt x="493" y="365"/>
                  </a:lnTo>
                  <a:lnTo>
                    <a:pt x="479" y="372"/>
                  </a:lnTo>
                  <a:lnTo>
                    <a:pt x="452" y="389"/>
                  </a:lnTo>
                  <a:lnTo>
                    <a:pt x="442" y="400"/>
                  </a:lnTo>
                  <a:lnTo>
                    <a:pt x="440" y="402"/>
                  </a:lnTo>
                  <a:lnTo>
                    <a:pt x="413" y="430"/>
                  </a:lnTo>
                  <a:lnTo>
                    <a:pt x="404" y="440"/>
                  </a:lnTo>
                  <a:lnTo>
                    <a:pt x="394" y="454"/>
                  </a:lnTo>
                  <a:lnTo>
                    <a:pt x="385" y="468"/>
                  </a:lnTo>
                  <a:lnTo>
                    <a:pt x="385" y="473"/>
                  </a:lnTo>
                  <a:lnTo>
                    <a:pt x="376" y="484"/>
                  </a:lnTo>
                  <a:lnTo>
                    <a:pt x="352" y="518"/>
                  </a:lnTo>
                  <a:lnTo>
                    <a:pt x="343" y="535"/>
                  </a:lnTo>
                  <a:lnTo>
                    <a:pt x="345" y="538"/>
                  </a:lnTo>
                  <a:lnTo>
                    <a:pt x="328" y="556"/>
                  </a:lnTo>
                  <a:lnTo>
                    <a:pt x="311" y="579"/>
                  </a:lnTo>
                  <a:lnTo>
                    <a:pt x="301" y="597"/>
                  </a:lnTo>
                  <a:lnTo>
                    <a:pt x="293" y="624"/>
                  </a:lnTo>
                  <a:lnTo>
                    <a:pt x="290" y="625"/>
                  </a:lnTo>
                  <a:lnTo>
                    <a:pt x="290" y="630"/>
                  </a:lnTo>
                  <a:lnTo>
                    <a:pt x="285" y="630"/>
                  </a:lnTo>
                  <a:lnTo>
                    <a:pt x="283" y="630"/>
                  </a:lnTo>
                  <a:lnTo>
                    <a:pt x="278" y="630"/>
                  </a:lnTo>
                  <a:lnTo>
                    <a:pt x="277" y="634"/>
                  </a:lnTo>
                  <a:lnTo>
                    <a:pt x="274" y="634"/>
                  </a:lnTo>
                  <a:lnTo>
                    <a:pt x="269" y="641"/>
                  </a:lnTo>
                  <a:lnTo>
                    <a:pt x="261" y="647"/>
                  </a:lnTo>
                  <a:lnTo>
                    <a:pt x="253" y="654"/>
                  </a:lnTo>
                  <a:lnTo>
                    <a:pt x="249" y="655"/>
                  </a:lnTo>
                  <a:lnTo>
                    <a:pt x="247" y="655"/>
                  </a:lnTo>
                  <a:lnTo>
                    <a:pt x="239" y="655"/>
                  </a:lnTo>
                  <a:lnTo>
                    <a:pt x="235" y="655"/>
                  </a:lnTo>
                  <a:lnTo>
                    <a:pt x="229" y="659"/>
                  </a:lnTo>
                  <a:lnTo>
                    <a:pt x="229" y="664"/>
                  </a:lnTo>
                  <a:lnTo>
                    <a:pt x="219" y="664"/>
                  </a:lnTo>
                  <a:lnTo>
                    <a:pt x="216" y="664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1" y="662"/>
                  </a:lnTo>
                  <a:lnTo>
                    <a:pt x="212" y="664"/>
                  </a:lnTo>
                  <a:lnTo>
                    <a:pt x="211" y="664"/>
                  </a:lnTo>
                  <a:lnTo>
                    <a:pt x="208" y="662"/>
                  </a:lnTo>
                  <a:lnTo>
                    <a:pt x="211" y="658"/>
                  </a:lnTo>
                  <a:lnTo>
                    <a:pt x="208" y="658"/>
                  </a:lnTo>
                  <a:lnTo>
                    <a:pt x="206" y="658"/>
                  </a:lnTo>
                  <a:lnTo>
                    <a:pt x="202" y="659"/>
                  </a:lnTo>
                  <a:lnTo>
                    <a:pt x="199" y="659"/>
                  </a:lnTo>
                  <a:lnTo>
                    <a:pt x="198" y="659"/>
                  </a:lnTo>
                  <a:lnTo>
                    <a:pt x="195" y="658"/>
                  </a:lnTo>
                  <a:lnTo>
                    <a:pt x="194" y="654"/>
                  </a:lnTo>
                  <a:lnTo>
                    <a:pt x="191" y="654"/>
                  </a:lnTo>
                  <a:lnTo>
                    <a:pt x="189" y="655"/>
                  </a:lnTo>
                  <a:lnTo>
                    <a:pt x="186" y="654"/>
                  </a:lnTo>
                  <a:lnTo>
                    <a:pt x="186" y="658"/>
                  </a:lnTo>
                  <a:lnTo>
                    <a:pt x="185" y="658"/>
                  </a:lnTo>
                  <a:lnTo>
                    <a:pt x="182" y="658"/>
                  </a:lnTo>
                  <a:lnTo>
                    <a:pt x="185" y="662"/>
                  </a:lnTo>
                  <a:lnTo>
                    <a:pt x="181" y="666"/>
                  </a:lnTo>
                  <a:lnTo>
                    <a:pt x="181" y="668"/>
                  </a:lnTo>
                  <a:lnTo>
                    <a:pt x="181" y="671"/>
                  </a:lnTo>
                  <a:lnTo>
                    <a:pt x="177" y="668"/>
                  </a:lnTo>
                  <a:lnTo>
                    <a:pt x="171" y="668"/>
                  </a:lnTo>
                  <a:lnTo>
                    <a:pt x="174" y="662"/>
                  </a:lnTo>
                  <a:lnTo>
                    <a:pt x="171" y="662"/>
                  </a:lnTo>
                  <a:lnTo>
                    <a:pt x="167" y="664"/>
                  </a:lnTo>
                  <a:lnTo>
                    <a:pt x="165" y="664"/>
                  </a:lnTo>
                  <a:lnTo>
                    <a:pt x="162" y="664"/>
                  </a:lnTo>
                  <a:lnTo>
                    <a:pt x="162" y="659"/>
                  </a:lnTo>
                  <a:lnTo>
                    <a:pt x="157" y="659"/>
                  </a:lnTo>
                  <a:lnTo>
                    <a:pt x="153" y="655"/>
                  </a:lnTo>
                  <a:lnTo>
                    <a:pt x="150" y="658"/>
                  </a:lnTo>
                  <a:lnTo>
                    <a:pt x="148" y="655"/>
                  </a:lnTo>
                  <a:lnTo>
                    <a:pt x="144" y="655"/>
                  </a:lnTo>
                  <a:lnTo>
                    <a:pt x="141" y="654"/>
                  </a:lnTo>
                  <a:lnTo>
                    <a:pt x="140" y="655"/>
                  </a:lnTo>
                  <a:lnTo>
                    <a:pt x="136" y="654"/>
                  </a:lnTo>
                  <a:lnTo>
                    <a:pt x="136" y="649"/>
                  </a:lnTo>
                  <a:lnTo>
                    <a:pt x="137" y="647"/>
                  </a:lnTo>
                  <a:lnTo>
                    <a:pt x="136" y="645"/>
                  </a:lnTo>
                  <a:lnTo>
                    <a:pt x="133" y="645"/>
                  </a:lnTo>
                  <a:lnTo>
                    <a:pt x="128" y="642"/>
                  </a:lnTo>
                  <a:lnTo>
                    <a:pt x="127" y="642"/>
                  </a:lnTo>
                  <a:lnTo>
                    <a:pt x="124" y="638"/>
                  </a:lnTo>
                  <a:lnTo>
                    <a:pt x="123" y="638"/>
                  </a:lnTo>
                  <a:lnTo>
                    <a:pt x="120" y="637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23" y="632"/>
                  </a:lnTo>
                  <a:lnTo>
                    <a:pt x="124" y="632"/>
                  </a:lnTo>
                  <a:lnTo>
                    <a:pt x="124" y="630"/>
                  </a:lnTo>
                  <a:lnTo>
                    <a:pt x="124" y="628"/>
                  </a:lnTo>
                  <a:lnTo>
                    <a:pt x="117" y="630"/>
                  </a:lnTo>
                  <a:lnTo>
                    <a:pt x="117" y="628"/>
                  </a:lnTo>
                  <a:lnTo>
                    <a:pt x="113" y="625"/>
                  </a:lnTo>
                  <a:lnTo>
                    <a:pt x="116" y="625"/>
                  </a:lnTo>
                  <a:lnTo>
                    <a:pt x="120" y="625"/>
                  </a:lnTo>
                  <a:lnTo>
                    <a:pt x="116" y="624"/>
                  </a:lnTo>
                  <a:lnTo>
                    <a:pt x="113" y="624"/>
                  </a:lnTo>
                  <a:lnTo>
                    <a:pt x="112" y="628"/>
                  </a:lnTo>
                  <a:lnTo>
                    <a:pt x="112" y="625"/>
                  </a:lnTo>
                  <a:lnTo>
                    <a:pt x="109" y="628"/>
                  </a:lnTo>
                  <a:lnTo>
                    <a:pt x="107" y="625"/>
                  </a:lnTo>
                  <a:lnTo>
                    <a:pt x="107" y="624"/>
                  </a:lnTo>
                  <a:lnTo>
                    <a:pt x="107" y="620"/>
                  </a:lnTo>
                  <a:lnTo>
                    <a:pt x="104" y="620"/>
                  </a:lnTo>
                  <a:lnTo>
                    <a:pt x="103" y="617"/>
                  </a:lnTo>
                  <a:lnTo>
                    <a:pt x="99" y="617"/>
                  </a:lnTo>
                  <a:lnTo>
                    <a:pt x="99" y="620"/>
                  </a:lnTo>
                  <a:lnTo>
                    <a:pt x="96" y="620"/>
                  </a:lnTo>
                  <a:lnTo>
                    <a:pt x="96" y="624"/>
                  </a:lnTo>
                  <a:lnTo>
                    <a:pt x="95" y="624"/>
                  </a:lnTo>
                  <a:lnTo>
                    <a:pt x="95" y="621"/>
                  </a:lnTo>
                  <a:lnTo>
                    <a:pt x="92" y="620"/>
                  </a:lnTo>
                  <a:lnTo>
                    <a:pt x="90" y="617"/>
                  </a:lnTo>
                  <a:lnTo>
                    <a:pt x="92" y="617"/>
                  </a:lnTo>
                  <a:lnTo>
                    <a:pt x="92" y="614"/>
                  </a:lnTo>
                  <a:lnTo>
                    <a:pt x="90" y="614"/>
                  </a:lnTo>
                  <a:lnTo>
                    <a:pt x="87" y="617"/>
                  </a:lnTo>
                  <a:lnTo>
                    <a:pt x="87" y="613"/>
                  </a:lnTo>
                  <a:lnTo>
                    <a:pt x="83" y="613"/>
                  </a:lnTo>
                  <a:lnTo>
                    <a:pt x="83" y="610"/>
                  </a:lnTo>
                  <a:lnTo>
                    <a:pt x="86" y="608"/>
                  </a:lnTo>
                  <a:lnTo>
                    <a:pt x="86" y="606"/>
                  </a:lnTo>
                  <a:lnTo>
                    <a:pt x="83" y="604"/>
                  </a:lnTo>
                  <a:lnTo>
                    <a:pt x="82" y="597"/>
                  </a:lnTo>
                  <a:lnTo>
                    <a:pt x="82" y="596"/>
                  </a:lnTo>
                  <a:lnTo>
                    <a:pt x="79" y="597"/>
                  </a:lnTo>
                  <a:lnTo>
                    <a:pt x="78" y="596"/>
                  </a:lnTo>
                  <a:lnTo>
                    <a:pt x="78" y="593"/>
                  </a:lnTo>
                  <a:lnTo>
                    <a:pt x="82" y="593"/>
                  </a:lnTo>
                  <a:lnTo>
                    <a:pt x="78" y="591"/>
                  </a:lnTo>
                  <a:lnTo>
                    <a:pt x="78" y="589"/>
                  </a:lnTo>
                  <a:lnTo>
                    <a:pt x="79" y="589"/>
                  </a:lnTo>
                  <a:lnTo>
                    <a:pt x="75" y="583"/>
                  </a:lnTo>
                  <a:lnTo>
                    <a:pt x="75" y="579"/>
                  </a:lnTo>
                  <a:lnTo>
                    <a:pt x="79" y="576"/>
                  </a:lnTo>
                  <a:lnTo>
                    <a:pt x="79" y="574"/>
                  </a:lnTo>
                  <a:lnTo>
                    <a:pt x="82" y="572"/>
                  </a:lnTo>
                  <a:lnTo>
                    <a:pt x="79" y="570"/>
                  </a:lnTo>
                  <a:lnTo>
                    <a:pt x="82" y="567"/>
                  </a:lnTo>
                  <a:lnTo>
                    <a:pt x="82" y="566"/>
                  </a:lnTo>
                  <a:lnTo>
                    <a:pt x="79" y="566"/>
                  </a:lnTo>
                  <a:lnTo>
                    <a:pt x="79" y="563"/>
                  </a:lnTo>
                  <a:lnTo>
                    <a:pt x="82" y="563"/>
                  </a:lnTo>
                  <a:lnTo>
                    <a:pt x="79" y="559"/>
                  </a:lnTo>
                  <a:lnTo>
                    <a:pt x="82" y="559"/>
                  </a:lnTo>
                  <a:lnTo>
                    <a:pt x="83" y="556"/>
                  </a:lnTo>
                  <a:lnTo>
                    <a:pt x="83" y="555"/>
                  </a:lnTo>
                  <a:lnTo>
                    <a:pt x="83" y="552"/>
                  </a:lnTo>
                  <a:lnTo>
                    <a:pt x="83" y="550"/>
                  </a:lnTo>
                  <a:lnTo>
                    <a:pt x="86" y="548"/>
                  </a:lnTo>
                  <a:lnTo>
                    <a:pt x="83" y="548"/>
                  </a:lnTo>
                  <a:lnTo>
                    <a:pt x="82" y="548"/>
                  </a:lnTo>
                  <a:lnTo>
                    <a:pt x="78" y="546"/>
                  </a:lnTo>
                  <a:lnTo>
                    <a:pt x="75" y="548"/>
                  </a:lnTo>
                  <a:lnTo>
                    <a:pt x="69" y="542"/>
                  </a:lnTo>
                  <a:lnTo>
                    <a:pt x="66" y="543"/>
                  </a:lnTo>
                  <a:lnTo>
                    <a:pt x="62" y="542"/>
                  </a:lnTo>
                  <a:lnTo>
                    <a:pt x="58" y="538"/>
                  </a:lnTo>
                  <a:lnTo>
                    <a:pt x="54" y="535"/>
                  </a:lnTo>
                  <a:lnTo>
                    <a:pt x="55" y="533"/>
                  </a:lnTo>
                  <a:lnTo>
                    <a:pt x="54" y="531"/>
                  </a:lnTo>
                  <a:lnTo>
                    <a:pt x="55" y="526"/>
                  </a:lnTo>
                  <a:lnTo>
                    <a:pt x="55" y="525"/>
                  </a:lnTo>
                  <a:lnTo>
                    <a:pt x="54" y="525"/>
                  </a:lnTo>
                  <a:lnTo>
                    <a:pt x="49" y="522"/>
                  </a:lnTo>
                  <a:lnTo>
                    <a:pt x="46" y="518"/>
                  </a:lnTo>
                  <a:lnTo>
                    <a:pt x="46" y="516"/>
                  </a:lnTo>
                  <a:lnTo>
                    <a:pt x="49" y="516"/>
                  </a:lnTo>
                  <a:lnTo>
                    <a:pt x="51" y="509"/>
                  </a:lnTo>
                  <a:lnTo>
                    <a:pt x="51" y="505"/>
                  </a:lnTo>
                  <a:lnTo>
                    <a:pt x="49" y="505"/>
                  </a:lnTo>
                  <a:lnTo>
                    <a:pt x="49" y="502"/>
                  </a:lnTo>
                  <a:lnTo>
                    <a:pt x="46" y="502"/>
                  </a:lnTo>
                  <a:lnTo>
                    <a:pt x="46" y="501"/>
                  </a:lnTo>
                  <a:lnTo>
                    <a:pt x="45" y="501"/>
                  </a:lnTo>
                  <a:lnTo>
                    <a:pt x="42" y="498"/>
                  </a:lnTo>
                  <a:lnTo>
                    <a:pt x="42" y="497"/>
                  </a:lnTo>
                  <a:lnTo>
                    <a:pt x="45" y="497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41" y="488"/>
                  </a:lnTo>
                  <a:lnTo>
                    <a:pt x="37" y="485"/>
                  </a:lnTo>
                  <a:lnTo>
                    <a:pt x="37" y="490"/>
                  </a:lnTo>
                  <a:lnTo>
                    <a:pt x="34" y="490"/>
                  </a:lnTo>
                  <a:lnTo>
                    <a:pt x="32" y="488"/>
                  </a:lnTo>
                  <a:lnTo>
                    <a:pt x="29" y="484"/>
                  </a:lnTo>
                  <a:lnTo>
                    <a:pt x="21" y="480"/>
                  </a:lnTo>
                  <a:lnTo>
                    <a:pt x="20" y="475"/>
                  </a:lnTo>
                  <a:lnTo>
                    <a:pt x="17" y="473"/>
                  </a:lnTo>
                  <a:lnTo>
                    <a:pt x="20" y="468"/>
                  </a:lnTo>
                  <a:lnTo>
                    <a:pt x="20" y="467"/>
                  </a:lnTo>
                  <a:lnTo>
                    <a:pt x="13" y="464"/>
                  </a:lnTo>
                  <a:lnTo>
                    <a:pt x="13" y="460"/>
                  </a:lnTo>
                  <a:lnTo>
                    <a:pt x="11" y="460"/>
                  </a:lnTo>
                  <a:lnTo>
                    <a:pt x="8" y="463"/>
                  </a:lnTo>
                  <a:lnTo>
                    <a:pt x="8" y="460"/>
                  </a:lnTo>
                  <a:lnTo>
                    <a:pt x="4" y="458"/>
                  </a:lnTo>
                  <a:lnTo>
                    <a:pt x="4" y="451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1" y="436"/>
                  </a:lnTo>
                  <a:lnTo>
                    <a:pt x="4" y="434"/>
                  </a:lnTo>
                  <a:lnTo>
                    <a:pt x="1" y="427"/>
                  </a:lnTo>
                  <a:lnTo>
                    <a:pt x="0" y="427"/>
                  </a:lnTo>
                  <a:lnTo>
                    <a:pt x="1" y="423"/>
                  </a:lnTo>
                  <a:lnTo>
                    <a:pt x="0" y="419"/>
                  </a:lnTo>
                  <a:lnTo>
                    <a:pt x="1" y="4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7577672" y="4660675"/>
              <a:ext cx="110576" cy="64413"/>
            </a:xfrm>
            <a:custGeom>
              <a:avLst/>
              <a:gdLst>
                <a:gd name="T0" fmla="*/ 4 w 309"/>
                <a:gd name="T1" fmla="*/ 99 h 180"/>
                <a:gd name="T2" fmla="*/ 22 w 309"/>
                <a:gd name="T3" fmla="*/ 84 h 180"/>
                <a:gd name="T4" fmla="*/ 24 w 309"/>
                <a:gd name="T5" fmla="*/ 71 h 180"/>
                <a:gd name="T6" fmla="*/ 12 w 309"/>
                <a:gd name="T7" fmla="*/ 67 h 180"/>
                <a:gd name="T8" fmla="*/ 18 w 309"/>
                <a:gd name="T9" fmla="*/ 46 h 180"/>
                <a:gd name="T10" fmla="*/ 26 w 309"/>
                <a:gd name="T11" fmla="*/ 5 h 180"/>
                <a:gd name="T12" fmla="*/ 80 w 309"/>
                <a:gd name="T13" fmla="*/ 0 h 180"/>
                <a:gd name="T14" fmla="*/ 227 w 309"/>
                <a:gd name="T15" fmla="*/ 0 h 180"/>
                <a:gd name="T16" fmla="*/ 275 w 309"/>
                <a:gd name="T17" fmla="*/ 14 h 180"/>
                <a:gd name="T18" fmla="*/ 285 w 309"/>
                <a:gd name="T19" fmla="*/ 22 h 180"/>
                <a:gd name="T20" fmla="*/ 297 w 309"/>
                <a:gd name="T21" fmla="*/ 26 h 180"/>
                <a:gd name="T22" fmla="*/ 308 w 309"/>
                <a:gd name="T23" fmla="*/ 30 h 180"/>
                <a:gd name="T24" fmla="*/ 304 w 309"/>
                <a:gd name="T25" fmla="*/ 47 h 180"/>
                <a:gd name="T26" fmla="*/ 301 w 309"/>
                <a:gd name="T27" fmla="*/ 58 h 180"/>
                <a:gd name="T28" fmla="*/ 308 w 309"/>
                <a:gd name="T29" fmla="*/ 63 h 180"/>
                <a:gd name="T30" fmla="*/ 305 w 309"/>
                <a:gd name="T31" fmla="*/ 75 h 180"/>
                <a:gd name="T32" fmla="*/ 305 w 309"/>
                <a:gd name="T33" fmla="*/ 79 h 180"/>
                <a:gd name="T34" fmla="*/ 305 w 309"/>
                <a:gd name="T35" fmla="*/ 84 h 180"/>
                <a:gd name="T36" fmla="*/ 304 w 309"/>
                <a:gd name="T37" fmla="*/ 91 h 180"/>
                <a:gd name="T38" fmla="*/ 297 w 309"/>
                <a:gd name="T39" fmla="*/ 99 h 180"/>
                <a:gd name="T40" fmla="*/ 294 w 309"/>
                <a:gd name="T41" fmla="*/ 105 h 180"/>
                <a:gd name="T42" fmla="*/ 290 w 309"/>
                <a:gd name="T43" fmla="*/ 109 h 180"/>
                <a:gd name="T44" fmla="*/ 290 w 309"/>
                <a:gd name="T45" fmla="*/ 116 h 180"/>
                <a:gd name="T46" fmla="*/ 290 w 309"/>
                <a:gd name="T47" fmla="*/ 121 h 180"/>
                <a:gd name="T48" fmla="*/ 288 w 309"/>
                <a:gd name="T49" fmla="*/ 125 h 180"/>
                <a:gd name="T50" fmla="*/ 288 w 309"/>
                <a:gd name="T51" fmla="*/ 133 h 180"/>
                <a:gd name="T52" fmla="*/ 290 w 309"/>
                <a:gd name="T53" fmla="*/ 137 h 180"/>
                <a:gd name="T54" fmla="*/ 292 w 309"/>
                <a:gd name="T55" fmla="*/ 142 h 180"/>
                <a:gd name="T56" fmla="*/ 290 w 309"/>
                <a:gd name="T57" fmla="*/ 146 h 180"/>
                <a:gd name="T58" fmla="*/ 288 w 309"/>
                <a:gd name="T59" fmla="*/ 150 h 180"/>
                <a:gd name="T60" fmla="*/ 288 w 309"/>
                <a:gd name="T61" fmla="*/ 159 h 180"/>
                <a:gd name="T62" fmla="*/ 290 w 309"/>
                <a:gd name="T63" fmla="*/ 163 h 180"/>
                <a:gd name="T64" fmla="*/ 297 w 309"/>
                <a:gd name="T65" fmla="*/ 166 h 180"/>
                <a:gd name="T66" fmla="*/ 299 w 309"/>
                <a:gd name="T67" fmla="*/ 170 h 180"/>
                <a:gd name="T68" fmla="*/ 305 w 309"/>
                <a:gd name="T69" fmla="*/ 171 h 180"/>
                <a:gd name="T70" fmla="*/ 308 w 309"/>
                <a:gd name="T71" fmla="*/ 176 h 180"/>
                <a:gd name="T72" fmla="*/ 210 w 309"/>
                <a:gd name="T73" fmla="*/ 178 h 180"/>
                <a:gd name="T74" fmla="*/ 110 w 309"/>
                <a:gd name="T75" fmla="*/ 180 h 180"/>
                <a:gd name="T76" fmla="*/ 62 w 309"/>
                <a:gd name="T77" fmla="*/ 180 h 180"/>
                <a:gd name="T78" fmla="*/ 4 w 309"/>
                <a:gd name="T79" fmla="*/ 171 h 180"/>
                <a:gd name="T80" fmla="*/ 8 w 309"/>
                <a:gd name="T81" fmla="*/ 154 h 180"/>
                <a:gd name="T82" fmla="*/ 11 w 309"/>
                <a:gd name="T83" fmla="*/ 145 h 180"/>
                <a:gd name="T84" fmla="*/ 4 w 309"/>
                <a:gd name="T85" fmla="*/ 142 h 180"/>
                <a:gd name="T86" fmla="*/ 4 w 309"/>
                <a:gd name="T87" fmla="*/ 137 h 180"/>
                <a:gd name="T88" fmla="*/ 2 w 309"/>
                <a:gd name="T89" fmla="*/ 129 h 180"/>
                <a:gd name="T90" fmla="*/ 2 w 309"/>
                <a:gd name="T91" fmla="*/ 12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180">
                  <a:moveTo>
                    <a:pt x="0" y="108"/>
                  </a:moveTo>
                  <a:lnTo>
                    <a:pt x="0" y="105"/>
                  </a:lnTo>
                  <a:lnTo>
                    <a:pt x="4" y="99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79"/>
                  </a:lnTo>
                  <a:lnTo>
                    <a:pt x="24" y="71"/>
                  </a:lnTo>
                  <a:lnTo>
                    <a:pt x="22" y="67"/>
                  </a:lnTo>
                  <a:lnTo>
                    <a:pt x="18" y="68"/>
                  </a:lnTo>
                  <a:lnTo>
                    <a:pt x="12" y="67"/>
                  </a:lnTo>
                  <a:lnTo>
                    <a:pt x="12" y="60"/>
                  </a:lnTo>
                  <a:lnTo>
                    <a:pt x="15" y="51"/>
                  </a:lnTo>
                  <a:lnTo>
                    <a:pt x="18" y="46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161" y="0"/>
                  </a:lnTo>
                  <a:lnTo>
                    <a:pt x="198" y="0"/>
                  </a:lnTo>
                  <a:lnTo>
                    <a:pt x="227" y="0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75" y="14"/>
                  </a:lnTo>
                  <a:lnTo>
                    <a:pt x="280" y="14"/>
                  </a:lnTo>
                  <a:lnTo>
                    <a:pt x="284" y="22"/>
                  </a:lnTo>
                  <a:lnTo>
                    <a:pt x="285" y="22"/>
                  </a:lnTo>
                  <a:lnTo>
                    <a:pt x="285" y="24"/>
                  </a:lnTo>
                  <a:lnTo>
                    <a:pt x="288" y="26"/>
                  </a:lnTo>
                  <a:lnTo>
                    <a:pt x="297" y="26"/>
                  </a:lnTo>
                  <a:lnTo>
                    <a:pt x="304" y="29"/>
                  </a:lnTo>
                  <a:lnTo>
                    <a:pt x="305" y="29"/>
                  </a:lnTo>
                  <a:lnTo>
                    <a:pt x="308" y="30"/>
                  </a:lnTo>
                  <a:lnTo>
                    <a:pt x="305" y="33"/>
                  </a:lnTo>
                  <a:lnTo>
                    <a:pt x="301" y="43"/>
                  </a:lnTo>
                  <a:lnTo>
                    <a:pt x="304" y="47"/>
                  </a:lnTo>
                  <a:lnTo>
                    <a:pt x="304" y="51"/>
                  </a:lnTo>
                  <a:lnTo>
                    <a:pt x="304" y="55"/>
                  </a:lnTo>
                  <a:lnTo>
                    <a:pt x="301" y="58"/>
                  </a:lnTo>
                  <a:lnTo>
                    <a:pt x="304" y="60"/>
                  </a:lnTo>
                  <a:lnTo>
                    <a:pt x="305" y="60"/>
                  </a:lnTo>
                  <a:lnTo>
                    <a:pt x="308" y="63"/>
                  </a:lnTo>
                  <a:lnTo>
                    <a:pt x="308" y="67"/>
                  </a:lnTo>
                  <a:lnTo>
                    <a:pt x="305" y="71"/>
                  </a:lnTo>
                  <a:lnTo>
                    <a:pt x="305" y="75"/>
                  </a:lnTo>
                  <a:lnTo>
                    <a:pt x="308" y="77"/>
                  </a:lnTo>
                  <a:lnTo>
                    <a:pt x="308" y="79"/>
                  </a:lnTo>
                  <a:lnTo>
                    <a:pt x="305" y="79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4" y="87"/>
                  </a:lnTo>
                  <a:lnTo>
                    <a:pt x="304" y="88"/>
                  </a:lnTo>
                  <a:lnTo>
                    <a:pt x="304" y="91"/>
                  </a:lnTo>
                  <a:lnTo>
                    <a:pt x="301" y="91"/>
                  </a:lnTo>
                  <a:lnTo>
                    <a:pt x="299" y="96"/>
                  </a:lnTo>
                  <a:lnTo>
                    <a:pt x="297" y="99"/>
                  </a:lnTo>
                  <a:lnTo>
                    <a:pt x="297" y="101"/>
                  </a:lnTo>
                  <a:lnTo>
                    <a:pt x="294" y="101"/>
                  </a:lnTo>
                  <a:lnTo>
                    <a:pt x="294" y="105"/>
                  </a:lnTo>
                  <a:lnTo>
                    <a:pt x="292" y="105"/>
                  </a:lnTo>
                  <a:lnTo>
                    <a:pt x="290" y="108"/>
                  </a:lnTo>
                  <a:lnTo>
                    <a:pt x="290" y="109"/>
                  </a:lnTo>
                  <a:lnTo>
                    <a:pt x="290" y="112"/>
                  </a:lnTo>
                  <a:lnTo>
                    <a:pt x="290" y="113"/>
                  </a:lnTo>
                  <a:lnTo>
                    <a:pt x="290" y="116"/>
                  </a:lnTo>
                  <a:lnTo>
                    <a:pt x="288" y="118"/>
                  </a:lnTo>
                  <a:lnTo>
                    <a:pt x="290" y="118"/>
                  </a:lnTo>
                  <a:lnTo>
                    <a:pt x="290" y="121"/>
                  </a:lnTo>
                  <a:lnTo>
                    <a:pt x="288" y="125"/>
                  </a:lnTo>
                  <a:lnTo>
                    <a:pt x="285" y="125"/>
                  </a:lnTo>
                  <a:lnTo>
                    <a:pt x="288" y="125"/>
                  </a:lnTo>
                  <a:lnTo>
                    <a:pt x="288" y="129"/>
                  </a:lnTo>
                  <a:lnTo>
                    <a:pt x="290" y="130"/>
                  </a:lnTo>
                  <a:lnTo>
                    <a:pt x="288" y="133"/>
                  </a:lnTo>
                  <a:lnTo>
                    <a:pt x="292" y="133"/>
                  </a:lnTo>
                  <a:lnTo>
                    <a:pt x="290" y="136"/>
                  </a:lnTo>
                  <a:lnTo>
                    <a:pt x="290" y="137"/>
                  </a:lnTo>
                  <a:lnTo>
                    <a:pt x="292" y="137"/>
                  </a:lnTo>
                  <a:lnTo>
                    <a:pt x="292" y="140"/>
                  </a:lnTo>
                  <a:lnTo>
                    <a:pt x="292" y="142"/>
                  </a:lnTo>
                  <a:lnTo>
                    <a:pt x="288" y="142"/>
                  </a:lnTo>
                  <a:lnTo>
                    <a:pt x="290" y="145"/>
                  </a:lnTo>
                  <a:lnTo>
                    <a:pt x="290" y="146"/>
                  </a:lnTo>
                  <a:lnTo>
                    <a:pt x="290" y="149"/>
                  </a:lnTo>
                  <a:lnTo>
                    <a:pt x="288" y="149"/>
                  </a:lnTo>
                  <a:lnTo>
                    <a:pt x="288" y="150"/>
                  </a:lnTo>
                  <a:lnTo>
                    <a:pt x="288" y="153"/>
                  </a:lnTo>
                  <a:lnTo>
                    <a:pt x="288" y="157"/>
                  </a:lnTo>
                  <a:lnTo>
                    <a:pt x="288" y="159"/>
                  </a:lnTo>
                  <a:lnTo>
                    <a:pt x="288" y="162"/>
                  </a:lnTo>
                  <a:lnTo>
                    <a:pt x="290" y="162"/>
                  </a:lnTo>
                  <a:lnTo>
                    <a:pt x="290" y="163"/>
                  </a:lnTo>
                  <a:lnTo>
                    <a:pt x="292" y="163"/>
                  </a:lnTo>
                  <a:lnTo>
                    <a:pt x="292" y="166"/>
                  </a:lnTo>
                  <a:lnTo>
                    <a:pt x="297" y="166"/>
                  </a:lnTo>
                  <a:lnTo>
                    <a:pt x="297" y="167"/>
                  </a:lnTo>
                  <a:lnTo>
                    <a:pt x="299" y="167"/>
                  </a:lnTo>
                  <a:lnTo>
                    <a:pt x="299" y="170"/>
                  </a:lnTo>
                  <a:lnTo>
                    <a:pt x="301" y="167"/>
                  </a:lnTo>
                  <a:lnTo>
                    <a:pt x="304" y="171"/>
                  </a:lnTo>
                  <a:lnTo>
                    <a:pt x="305" y="171"/>
                  </a:lnTo>
                  <a:lnTo>
                    <a:pt x="305" y="174"/>
                  </a:lnTo>
                  <a:lnTo>
                    <a:pt x="309" y="174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09" y="178"/>
                  </a:lnTo>
                  <a:lnTo>
                    <a:pt x="210" y="178"/>
                  </a:lnTo>
                  <a:lnTo>
                    <a:pt x="192" y="178"/>
                  </a:lnTo>
                  <a:lnTo>
                    <a:pt x="148" y="180"/>
                  </a:lnTo>
                  <a:lnTo>
                    <a:pt x="110" y="180"/>
                  </a:lnTo>
                  <a:lnTo>
                    <a:pt x="84" y="180"/>
                  </a:lnTo>
                  <a:lnTo>
                    <a:pt x="80" y="180"/>
                  </a:lnTo>
                  <a:lnTo>
                    <a:pt x="6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4" y="171"/>
                  </a:lnTo>
                  <a:lnTo>
                    <a:pt x="4" y="166"/>
                  </a:lnTo>
                  <a:lnTo>
                    <a:pt x="7" y="162"/>
                  </a:lnTo>
                  <a:lnTo>
                    <a:pt x="8" y="154"/>
                  </a:lnTo>
                  <a:lnTo>
                    <a:pt x="7" y="153"/>
                  </a:lnTo>
                  <a:lnTo>
                    <a:pt x="11" y="149"/>
                  </a:lnTo>
                  <a:lnTo>
                    <a:pt x="11" y="145"/>
                  </a:lnTo>
                  <a:lnTo>
                    <a:pt x="11" y="142"/>
                  </a:lnTo>
                  <a:lnTo>
                    <a:pt x="7" y="140"/>
                  </a:lnTo>
                  <a:lnTo>
                    <a:pt x="4" y="142"/>
                  </a:lnTo>
                  <a:lnTo>
                    <a:pt x="2" y="140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2" y="129"/>
                  </a:lnTo>
                  <a:lnTo>
                    <a:pt x="2" y="126"/>
                  </a:lnTo>
                  <a:lnTo>
                    <a:pt x="4" y="125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8362436" y="3700922"/>
              <a:ext cx="741822" cy="256578"/>
            </a:xfrm>
            <a:custGeom>
              <a:avLst/>
              <a:gdLst>
                <a:gd name="T0" fmla="*/ 81 w 2073"/>
                <a:gd name="T1" fmla="*/ 405 h 718"/>
                <a:gd name="T2" fmla="*/ 148 w 2073"/>
                <a:gd name="T3" fmla="*/ 352 h 718"/>
                <a:gd name="T4" fmla="*/ 211 w 2073"/>
                <a:gd name="T5" fmla="*/ 299 h 718"/>
                <a:gd name="T6" fmla="*/ 257 w 2073"/>
                <a:gd name="T7" fmla="*/ 179 h 718"/>
                <a:gd name="T8" fmla="*/ 270 w 2073"/>
                <a:gd name="T9" fmla="*/ 35 h 718"/>
                <a:gd name="T10" fmla="*/ 528 w 2073"/>
                <a:gd name="T11" fmla="*/ 12 h 718"/>
                <a:gd name="T12" fmla="*/ 646 w 2073"/>
                <a:gd name="T13" fmla="*/ 87 h 718"/>
                <a:gd name="T14" fmla="*/ 692 w 2073"/>
                <a:gd name="T15" fmla="*/ 142 h 718"/>
                <a:gd name="T16" fmla="*/ 759 w 2073"/>
                <a:gd name="T17" fmla="*/ 178 h 718"/>
                <a:gd name="T18" fmla="*/ 805 w 2073"/>
                <a:gd name="T19" fmla="*/ 125 h 718"/>
                <a:gd name="T20" fmla="*/ 866 w 2073"/>
                <a:gd name="T21" fmla="*/ 134 h 718"/>
                <a:gd name="T22" fmla="*/ 933 w 2073"/>
                <a:gd name="T23" fmla="*/ 141 h 718"/>
                <a:gd name="T24" fmla="*/ 979 w 2073"/>
                <a:gd name="T25" fmla="*/ 179 h 718"/>
                <a:gd name="T26" fmla="*/ 1057 w 2073"/>
                <a:gd name="T27" fmla="*/ 156 h 718"/>
                <a:gd name="T28" fmla="*/ 1130 w 2073"/>
                <a:gd name="T29" fmla="*/ 113 h 718"/>
                <a:gd name="T30" fmla="*/ 1172 w 2073"/>
                <a:gd name="T31" fmla="*/ 83 h 718"/>
                <a:gd name="T32" fmla="*/ 1243 w 2073"/>
                <a:gd name="T33" fmla="*/ 25 h 718"/>
                <a:gd name="T34" fmla="*/ 1345 w 2073"/>
                <a:gd name="T35" fmla="*/ 25 h 718"/>
                <a:gd name="T36" fmla="*/ 1362 w 2073"/>
                <a:gd name="T37" fmla="*/ 74 h 718"/>
                <a:gd name="T38" fmla="*/ 1329 w 2073"/>
                <a:gd name="T39" fmla="*/ 166 h 718"/>
                <a:gd name="T40" fmla="*/ 1283 w 2073"/>
                <a:gd name="T41" fmla="*/ 207 h 718"/>
                <a:gd name="T42" fmla="*/ 1318 w 2073"/>
                <a:gd name="T43" fmla="*/ 229 h 718"/>
                <a:gd name="T44" fmla="*/ 1341 w 2073"/>
                <a:gd name="T45" fmla="*/ 304 h 718"/>
                <a:gd name="T46" fmla="*/ 1467 w 2073"/>
                <a:gd name="T47" fmla="*/ 291 h 718"/>
                <a:gd name="T48" fmla="*/ 1511 w 2073"/>
                <a:gd name="T49" fmla="*/ 220 h 718"/>
                <a:gd name="T50" fmla="*/ 1570 w 2073"/>
                <a:gd name="T51" fmla="*/ 173 h 718"/>
                <a:gd name="T52" fmla="*/ 1682 w 2073"/>
                <a:gd name="T53" fmla="*/ 169 h 718"/>
                <a:gd name="T54" fmla="*/ 1776 w 2073"/>
                <a:gd name="T55" fmla="*/ 142 h 718"/>
                <a:gd name="T56" fmla="*/ 1846 w 2073"/>
                <a:gd name="T57" fmla="*/ 107 h 718"/>
                <a:gd name="T58" fmla="*/ 1897 w 2073"/>
                <a:gd name="T59" fmla="*/ 53 h 718"/>
                <a:gd name="T60" fmla="*/ 1987 w 2073"/>
                <a:gd name="T61" fmla="*/ 38 h 718"/>
                <a:gd name="T62" fmla="*/ 2064 w 2073"/>
                <a:gd name="T63" fmla="*/ 87 h 718"/>
                <a:gd name="T64" fmla="*/ 2062 w 2073"/>
                <a:gd name="T65" fmla="*/ 183 h 718"/>
                <a:gd name="T66" fmla="*/ 2030 w 2073"/>
                <a:gd name="T67" fmla="*/ 347 h 718"/>
                <a:gd name="T68" fmla="*/ 1997 w 2073"/>
                <a:gd name="T69" fmla="*/ 435 h 718"/>
                <a:gd name="T70" fmla="*/ 1946 w 2073"/>
                <a:gd name="T71" fmla="*/ 526 h 718"/>
                <a:gd name="T72" fmla="*/ 1854 w 2073"/>
                <a:gd name="T73" fmla="*/ 504 h 718"/>
                <a:gd name="T74" fmla="*/ 1785 w 2073"/>
                <a:gd name="T75" fmla="*/ 531 h 718"/>
                <a:gd name="T76" fmla="*/ 1723 w 2073"/>
                <a:gd name="T77" fmla="*/ 517 h 718"/>
                <a:gd name="T78" fmla="*/ 1649 w 2073"/>
                <a:gd name="T79" fmla="*/ 575 h 718"/>
                <a:gd name="T80" fmla="*/ 1615 w 2073"/>
                <a:gd name="T81" fmla="*/ 618 h 718"/>
                <a:gd name="T82" fmla="*/ 1566 w 2073"/>
                <a:gd name="T83" fmla="*/ 633 h 718"/>
                <a:gd name="T84" fmla="*/ 1503 w 2073"/>
                <a:gd name="T85" fmla="*/ 674 h 718"/>
                <a:gd name="T86" fmla="*/ 1412 w 2073"/>
                <a:gd name="T87" fmla="*/ 654 h 718"/>
                <a:gd name="T88" fmla="*/ 1334 w 2073"/>
                <a:gd name="T89" fmla="*/ 647 h 718"/>
                <a:gd name="T90" fmla="*/ 1273 w 2073"/>
                <a:gd name="T91" fmla="*/ 588 h 718"/>
                <a:gd name="T92" fmla="*/ 1171 w 2073"/>
                <a:gd name="T93" fmla="*/ 558 h 718"/>
                <a:gd name="T94" fmla="*/ 1117 w 2073"/>
                <a:gd name="T95" fmla="*/ 527 h 718"/>
                <a:gd name="T96" fmla="*/ 1055 w 2073"/>
                <a:gd name="T97" fmla="*/ 612 h 718"/>
                <a:gd name="T98" fmla="*/ 962 w 2073"/>
                <a:gd name="T99" fmla="*/ 592 h 718"/>
                <a:gd name="T100" fmla="*/ 911 w 2073"/>
                <a:gd name="T101" fmla="*/ 530 h 718"/>
                <a:gd name="T102" fmla="*/ 792 w 2073"/>
                <a:gd name="T103" fmla="*/ 490 h 718"/>
                <a:gd name="T104" fmla="*/ 672 w 2073"/>
                <a:gd name="T105" fmla="*/ 465 h 718"/>
                <a:gd name="T106" fmla="*/ 608 w 2073"/>
                <a:gd name="T107" fmla="*/ 418 h 718"/>
                <a:gd name="T108" fmla="*/ 523 w 2073"/>
                <a:gd name="T109" fmla="*/ 494 h 718"/>
                <a:gd name="T110" fmla="*/ 389 w 2073"/>
                <a:gd name="T111" fmla="*/ 596 h 718"/>
                <a:gd name="T112" fmla="*/ 296 w 2073"/>
                <a:gd name="T113" fmla="*/ 676 h 718"/>
                <a:gd name="T114" fmla="*/ 188 w 2073"/>
                <a:gd name="T115" fmla="*/ 695 h 718"/>
                <a:gd name="T116" fmla="*/ 216 w 2073"/>
                <a:gd name="T117" fmla="*/ 625 h 718"/>
                <a:gd name="T118" fmla="*/ 165 w 2073"/>
                <a:gd name="T119" fmla="*/ 564 h 718"/>
                <a:gd name="T120" fmla="*/ 96 w 2073"/>
                <a:gd name="T121" fmla="*/ 490 h 718"/>
                <a:gd name="T122" fmla="*/ 38 w 2073"/>
                <a:gd name="T123" fmla="*/ 46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3" h="718">
                  <a:moveTo>
                    <a:pt x="0" y="465"/>
                  </a:moveTo>
                  <a:lnTo>
                    <a:pt x="6" y="465"/>
                  </a:lnTo>
                  <a:lnTo>
                    <a:pt x="14" y="461"/>
                  </a:lnTo>
                  <a:lnTo>
                    <a:pt x="17" y="459"/>
                  </a:lnTo>
                  <a:lnTo>
                    <a:pt x="23" y="451"/>
                  </a:lnTo>
                  <a:lnTo>
                    <a:pt x="34" y="451"/>
                  </a:lnTo>
                  <a:lnTo>
                    <a:pt x="38" y="448"/>
                  </a:lnTo>
                  <a:lnTo>
                    <a:pt x="41" y="446"/>
                  </a:lnTo>
                  <a:lnTo>
                    <a:pt x="45" y="446"/>
                  </a:lnTo>
                  <a:lnTo>
                    <a:pt x="49" y="442"/>
                  </a:lnTo>
                  <a:lnTo>
                    <a:pt x="47" y="435"/>
                  </a:lnTo>
                  <a:lnTo>
                    <a:pt x="47" y="431"/>
                  </a:lnTo>
                  <a:lnTo>
                    <a:pt x="49" y="431"/>
                  </a:lnTo>
                  <a:lnTo>
                    <a:pt x="51" y="428"/>
                  </a:lnTo>
                  <a:lnTo>
                    <a:pt x="55" y="428"/>
                  </a:lnTo>
                  <a:lnTo>
                    <a:pt x="58" y="427"/>
                  </a:lnTo>
                  <a:lnTo>
                    <a:pt x="59" y="424"/>
                  </a:lnTo>
                  <a:lnTo>
                    <a:pt x="62" y="422"/>
                  </a:lnTo>
                  <a:lnTo>
                    <a:pt x="66" y="414"/>
                  </a:lnTo>
                  <a:lnTo>
                    <a:pt x="66" y="410"/>
                  </a:lnTo>
                  <a:lnTo>
                    <a:pt x="71" y="410"/>
                  </a:lnTo>
                  <a:lnTo>
                    <a:pt x="72" y="411"/>
                  </a:lnTo>
                  <a:lnTo>
                    <a:pt x="75" y="411"/>
                  </a:lnTo>
                  <a:lnTo>
                    <a:pt x="79" y="410"/>
                  </a:lnTo>
                  <a:lnTo>
                    <a:pt x="81" y="405"/>
                  </a:lnTo>
                  <a:lnTo>
                    <a:pt x="83" y="405"/>
                  </a:lnTo>
                  <a:lnTo>
                    <a:pt x="85" y="403"/>
                  </a:lnTo>
                  <a:lnTo>
                    <a:pt x="88" y="397"/>
                  </a:lnTo>
                  <a:lnTo>
                    <a:pt x="88" y="390"/>
                  </a:lnTo>
                  <a:lnTo>
                    <a:pt x="96" y="393"/>
                  </a:lnTo>
                  <a:lnTo>
                    <a:pt x="99" y="381"/>
                  </a:lnTo>
                  <a:lnTo>
                    <a:pt x="100" y="374"/>
                  </a:lnTo>
                  <a:lnTo>
                    <a:pt x="112" y="373"/>
                  </a:lnTo>
                  <a:lnTo>
                    <a:pt x="113" y="366"/>
                  </a:lnTo>
                  <a:lnTo>
                    <a:pt x="116" y="366"/>
                  </a:lnTo>
                  <a:lnTo>
                    <a:pt x="120" y="364"/>
                  </a:lnTo>
                  <a:lnTo>
                    <a:pt x="124" y="369"/>
                  </a:lnTo>
                  <a:lnTo>
                    <a:pt x="124" y="370"/>
                  </a:lnTo>
                  <a:lnTo>
                    <a:pt x="126" y="373"/>
                  </a:lnTo>
                  <a:lnTo>
                    <a:pt x="133" y="377"/>
                  </a:lnTo>
                  <a:lnTo>
                    <a:pt x="137" y="381"/>
                  </a:lnTo>
                  <a:lnTo>
                    <a:pt x="141" y="377"/>
                  </a:lnTo>
                  <a:lnTo>
                    <a:pt x="143" y="373"/>
                  </a:lnTo>
                  <a:lnTo>
                    <a:pt x="143" y="369"/>
                  </a:lnTo>
                  <a:lnTo>
                    <a:pt x="143" y="364"/>
                  </a:lnTo>
                  <a:lnTo>
                    <a:pt x="146" y="362"/>
                  </a:lnTo>
                  <a:lnTo>
                    <a:pt x="148" y="362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8" y="352"/>
                  </a:lnTo>
                  <a:lnTo>
                    <a:pt x="154" y="352"/>
                  </a:lnTo>
                  <a:lnTo>
                    <a:pt x="157" y="353"/>
                  </a:lnTo>
                  <a:lnTo>
                    <a:pt x="158" y="357"/>
                  </a:lnTo>
                  <a:lnTo>
                    <a:pt x="158" y="360"/>
                  </a:lnTo>
                  <a:lnTo>
                    <a:pt x="165" y="360"/>
                  </a:lnTo>
                  <a:lnTo>
                    <a:pt x="171" y="353"/>
                  </a:lnTo>
                  <a:lnTo>
                    <a:pt x="170" y="345"/>
                  </a:lnTo>
                  <a:lnTo>
                    <a:pt x="171" y="343"/>
                  </a:lnTo>
                  <a:lnTo>
                    <a:pt x="171" y="340"/>
                  </a:lnTo>
                  <a:lnTo>
                    <a:pt x="180" y="339"/>
                  </a:lnTo>
                  <a:lnTo>
                    <a:pt x="180" y="335"/>
                  </a:lnTo>
                  <a:lnTo>
                    <a:pt x="182" y="335"/>
                  </a:lnTo>
                  <a:lnTo>
                    <a:pt x="182" y="332"/>
                  </a:lnTo>
                  <a:lnTo>
                    <a:pt x="182" y="330"/>
                  </a:lnTo>
                  <a:lnTo>
                    <a:pt x="184" y="328"/>
                  </a:lnTo>
                  <a:lnTo>
                    <a:pt x="182" y="319"/>
                  </a:lnTo>
                  <a:lnTo>
                    <a:pt x="187" y="316"/>
                  </a:lnTo>
                  <a:lnTo>
                    <a:pt x="188" y="315"/>
                  </a:lnTo>
                  <a:lnTo>
                    <a:pt x="195" y="312"/>
                  </a:lnTo>
                  <a:lnTo>
                    <a:pt x="197" y="311"/>
                  </a:lnTo>
                  <a:lnTo>
                    <a:pt x="199" y="308"/>
                  </a:lnTo>
                  <a:lnTo>
                    <a:pt x="206" y="308"/>
                  </a:lnTo>
                  <a:lnTo>
                    <a:pt x="206" y="306"/>
                  </a:lnTo>
                  <a:lnTo>
                    <a:pt x="208" y="302"/>
                  </a:lnTo>
                  <a:lnTo>
                    <a:pt x="211" y="299"/>
                  </a:lnTo>
                  <a:lnTo>
                    <a:pt x="212" y="295"/>
                  </a:lnTo>
                  <a:lnTo>
                    <a:pt x="216" y="295"/>
                  </a:lnTo>
                  <a:lnTo>
                    <a:pt x="219" y="294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5" y="287"/>
                  </a:lnTo>
                  <a:lnTo>
                    <a:pt x="228" y="285"/>
                  </a:lnTo>
                  <a:lnTo>
                    <a:pt x="228" y="282"/>
                  </a:lnTo>
                  <a:lnTo>
                    <a:pt x="229" y="281"/>
                  </a:lnTo>
                  <a:lnTo>
                    <a:pt x="240" y="285"/>
                  </a:lnTo>
                  <a:lnTo>
                    <a:pt x="240" y="282"/>
                  </a:lnTo>
                  <a:lnTo>
                    <a:pt x="242" y="281"/>
                  </a:lnTo>
                  <a:lnTo>
                    <a:pt x="242" y="277"/>
                  </a:lnTo>
                  <a:lnTo>
                    <a:pt x="240" y="274"/>
                  </a:lnTo>
                  <a:lnTo>
                    <a:pt x="238" y="270"/>
                  </a:lnTo>
                  <a:lnTo>
                    <a:pt x="240" y="261"/>
                  </a:lnTo>
                  <a:lnTo>
                    <a:pt x="245" y="250"/>
                  </a:lnTo>
                  <a:lnTo>
                    <a:pt x="246" y="244"/>
                  </a:lnTo>
                  <a:lnTo>
                    <a:pt x="257" y="224"/>
                  </a:lnTo>
                  <a:lnTo>
                    <a:pt x="257" y="220"/>
                  </a:lnTo>
                  <a:lnTo>
                    <a:pt x="257" y="219"/>
                  </a:lnTo>
                  <a:lnTo>
                    <a:pt x="260" y="192"/>
                  </a:lnTo>
                  <a:lnTo>
                    <a:pt x="260" y="188"/>
                  </a:lnTo>
                  <a:lnTo>
                    <a:pt x="257" y="182"/>
                  </a:lnTo>
                  <a:lnTo>
                    <a:pt x="257" y="179"/>
                  </a:lnTo>
                  <a:lnTo>
                    <a:pt x="253" y="175"/>
                  </a:lnTo>
                  <a:lnTo>
                    <a:pt x="250" y="173"/>
                  </a:lnTo>
                  <a:lnTo>
                    <a:pt x="249" y="173"/>
                  </a:lnTo>
                  <a:lnTo>
                    <a:pt x="232" y="166"/>
                  </a:lnTo>
                  <a:lnTo>
                    <a:pt x="223" y="165"/>
                  </a:lnTo>
                  <a:lnTo>
                    <a:pt x="216" y="158"/>
                  </a:lnTo>
                  <a:lnTo>
                    <a:pt x="215" y="145"/>
                  </a:lnTo>
                  <a:lnTo>
                    <a:pt x="219" y="132"/>
                  </a:lnTo>
                  <a:lnTo>
                    <a:pt x="225" y="120"/>
                  </a:lnTo>
                  <a:lnTo>
                    <a:pt x="225" y="117"/>
                  </a:lnTo>
                  <a:lnTo>
                    <a:pt x="225" y="111"/>
                  </a:lnTo>
                  <a:lnTo>
                    <a:pt x="225" y="107"/>
                  </a:lnTo>
                  <a:lnTo>
                    <a:pt x="225" y="104"/>
                  </a:lnTo>
                  <a:lnTo>
                    <a:pt x="223" y="103"/>
                  </a:lnTo>
                  <a:lnTo>
                    <a:pt x="223" y="100"/>
                  </a:lnTo>
                  <a:lnTo>
                    <a:pt x="212" y="87"/>
                  </a:lnTo>
                  <a:lnTo>
                    <a:pt x="211" y="84"/>
                  </a:lnTo>
                  <a:lnTo>
                    <a:pt x="204" y="67"/>
                  </a:lnTo>
                  <a:lnTo>
                    <a:pt x="204" y="63"/>
                  </a:lnTo>
                  <a:lnTo>
                    <a:pt x="206" y="59"/>
                  </a:lnTo>
                  <a:lnTo>
                    <a:pt x="216" y="57"/>
                  </a:lnTo>
                  <a:lnTo>
                    <a:pt x="221" y="55"/>
                  </a:lnTo>
                  <a:lnTo>
                    <a:pt x="223" y="50"/>
                  </a:lnTo>
                  <a:lnTo>
                    <a:pt x="255" y="38"/>
                  </a:lnTo>
                  <a:lnTo>
                    <a:pt x="270" y="35"/>
                  </a:lnTo>
                  <a:lnTo>
                    <a:pt x="296" y="35"/>
                  </a:lnTo>
                  <a:lnTo>
                    <a:pt x="311" y="35"/>
                  </a:lnTo>
                  <a:lnTo>
                    <a:pt x="328" y="31"/>
                  </a:lnTo>
                  <a:lnTo>
                    <a:pt x="337" y="35"/>
                  </a:lnTo>
                  <a:lnTo>
                    <a:pt x="341" y="35"/>
                  </a:lnTo>
                  <a:lnTo>
                    <a:pt x="344" y="38"/>
                  </a:lnTo>
                  <a:lnTo>
                    <a:pt x="352" y="50"/>
                  </a:lnTo>
                  <a:lnTo>
                    <a:pt x="382" y="45"/>
                  </a:lnTo>
                  <a:lnTo>
                    <a:pt x="406" y="39"/>
                  </a:lnTo>
                  <a:lnTo>
                    <a:pt x="423" y="39"/>
                  </a:lnTo>
                  <a:lnTo>
                    <a:pt x="427" y="35"/>
                  </a:lnTo>
                  <a:lnTo>
                    <a:pt x="436" y="38"/>
                  </a:lnTo>
                  <a:lnTo>
                    <a:pt x="443" y="35"/>
                  </a:lnTo>
                  <a:lnTo>
                    <a:pt x="457" y="18"/>
                  </a:lnTo>
                  <a:lnTo>
                    <a:pt x="460" y="18"/>
                  </a:lnTo>
                  <a:lnTo>
                    <a:pt x="464" y="21"/>
                  </a:lnTo>
                  <a:lnTo>
                    <a:pt x="474" y="16"/>
                  </a:lnTo>
                  <a:lnTo>
                    <a:pt x="477" y="14"/>
                  </a:lnTo>
                  <a:lnTo>
                    <a:pt x="482" y="16"/>
                  </a:lnTo>
                  <a:lnTo>
                    <a:pt x="488" y="16"/>
                  </a:lnTo>
                  <a:lnTo>
                    <a:pt x="492" y="16"/>
                  </a:lnTo>
                  <a:lnTo>
                    <a:pt x="496" y="16"/>
                  </a:lnTo>
                  <a:lnTo>
                    <a:pt x="506" y="14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35" y="9"/>
                  </a:lnTo>
                  <a:lnTo>
                    <a:pt x="536" y="9"/>
                  </a:lnTo>
                  <a:lnTo>
                    <a:pt x="540" y="14"/>
                  </a:lnTo>
                  <a:lnTo>
                    <a:pt x="547" y="18"/>
                  </a:lnTo>
                  <a:lnTo>
                    <a:pt x="554" y="18"/>
                  </a:lnTo>
                  <a:lnTo>
                    <a:pt x="556" y="21"/>
                  </a:lnTo>
                  <a:lnTo>
                    <a:pt x="559" y="21"/>
                  </a:lnTo>
                  <a:lnTo>
                    <a:pt x="563" y="26"/>
                  </a:lnTo>
                  <a:lnTo>
                    <a:pt x="567" y="31"/>
                  </a:lnTo>
                  <a:lnTo>
                    <a:pt x="573" y="35"/>
                  </a:lnTo>
                  <a:lnTo>
                    <a:pt x="581" y="42"/>
                  </a:lnTo>
                  <a:lnTo>
                    <a:pt x="584" y="42"/>
                  </a:lnTo>
                  <a:lnTo>
                    <a:pt x="588" y="46"/>
                  </a:lnTo>
                  <a:lnTo>
                    <a:pt x="590" y="50"/>
                  </a:lnTo>
                  <a:lnTo>
                    <a:pt x="594" y="55"/>
                  </a:lnTo>
                  <a:lnTo>
                    <a:pt x="604" y="57"/>
                  </a:lnTo>
                  <a:lnTo>
                    <a:pt x="605" y="57"/>
                  </a:lnTo>
                  <a:lnTo>
                    <a:pt x="614" y="62"/>
                  </a:lnTo>
                  <a:lnTo>
                    <a:pt x="618" y="63"/>
                  </a:lnTo>
                  <a:lnTo>
                    <a:pt x="621" y="63"/>
                  </a:lnTo>
                  <a:lnTo>
                    <a:pt x="629" y="70"/>
                  </a:lnTo>
                  <a:lnTo>
                    <a:pt x="634" y="74"/>
                  </a:lnTo>
                  <a:lnTo>
                    <a:pt x="642" y="83"/>
                  </a:lnTo>
                  <a:lnTo>
                    <a:pt x="646" y="84"/>
                  </a:lnTo>
                  <a:lnTo>
                    <a:pt x="646" y="87"/>
                  </a:lnTo>
                  <a:lnTo>
                    <a:pt x="648" y="96"/>
                  </a:lnTo>
                  <a:lnTo>
                    <a:pt x="652" y="103"/>
                  </a:lnTo>
                  <a:lnTo>
                    <a:pt x="655" y="104"/>
                  </a:lnTo>
                  <a:lnTo>
                    <a:pt x="658" y="104"/>
                  </a:lnTo>
                  <a:lnTo>
                    <a:pt x="659" y="107"/>
                  </a:lnTo>
                  <a:lnTo>
                    <a:pt x="658" y="107"/>
                  </a:lnTo>
                  <a:lnTo>
                    <a:pt x="652" y="111"/>
                  </a:lnTo>
                  <a:lnTo>
                    <a:pt x="651" y="113"/>
                  </a:lnTo>
                  <a:lnTo>
                    <a:pt x="651" y="120"/>
                  </a:lnTo>
                  <a:lnTo>
                    <a:pt x="648" y="121"/>
                  </a:lnTo>
                  <a:lnTo>
                    <a:pt x="648" y="125"/>
                  </a:lnTo>
                  <a:lnTo>
                    <a:pt x="658" y="125"/>
                  </a:lnTo>
                  <a:lnTo>
                    <a:pt x="659" y="124"/>
                  </a:lnTo>
                  <a:lnTo>
                    <a:pt x="662" y="125"/>
                  </a:lnTo>
                  <a:lnTo>
                    <a:pt x="662" y="128"/>
                  </a:lnTo>
                  <a:lnTo>
                    <a:pt x="668" y="130"/>
                  </a:lnTo>
                  <a:lnTo>
                    <a:pt x="668" y="134"/>
                  </a:lnTo>
                  <a:lnTo>
                    <a:pt x="668" y="137"/>
                  </a:lnTo>
                  <a:lnTo>
                    <a:pt x="666" y="138"/>
                  </a:lnTo>
                  <a:lnTo>
                    <a:pt x="670" y="138"/>
                  </a:lnTo>
                  <a:lnTo>
                    <a:pt x="672" y="137"/>
                  </a:lnTo>
                  <a:lnTo>
                    <a:pt x="676" y="137"/>
                  </a:lnTo>
                  <a:lnTo>
                    <a:pt x="680" y="134"/>
                  </a:lnTo>
                  <a:lnTo>
                    <a:pt x="687" y="137"/>
                  </a:lnTo>
                  <a:lnTo>
                    <a:pt x="692" y="142"/>
                  </a:lnTo>
                  <a:lnTo>
                    <a:pt x="700" y="142"/>
                  </a:lnTo>
                  <a:lnTo>
                    <a:pt x="704" y="145"/>
                  </a:lnTo>
                  <a:lnTo>
                    <a:pt x="706" y="151"/>
                  </a:lnTo>
                  <a:lnTo>
                    <a:pt x="713" y="156"/>
                  </a:lnTo>
                  <a:lnTo>
                    <a:pt x="713" y="161"/>
                  </a:lnTo>
                  <a:lnTo>
                    <a:pt x="716" y="165"/>
                  </a:lnTo>
                  <a:lnTo>
                    <a:pt x="717" y="173"/>
                  </a:lnTo>
                  <a:lnTo>
                    <a:pt x="717" y="178"/>
                  </a:lnTo>
                  <a:lnTo>
                    <a:pt x="720" y="182"/>
                  </a:lnTo>
                  <a:lnTo>
                    <a:pt x="716" y="186"/>
                  </a:lnTo>
                  <a:lnTo>
                    <a:pt x="717" y="188"/>
                  </a:lnTo>
                  <a:lnTo>
                    <a:pt x="726" y="182"/>
                  </a:lnTo>
                  <a:lnTo>
                    <a:pt x="730" y="175"/>
                  </a:lnTo>
                  <a:lnTo>
                    <a:pt x="738" y="178"/>
                  </a:lnTo>
                  <a:lnTo>
                    <a:pt x="741" y="175"/>
                  </a:lnTo>
                  <a:lnTo>
                    <a:pt x="743" y="175"/>
                  </a:lnTo>
                  <a:lnTo>
                    <a:pt x="745" y="182"/>
                  </a:lnTo>
                  <a:lnTo>
                    <a:pt x="745" y="183"/>
                  </a:lnTo>
                  <a:lnTo>
                    <a:pt x="751" y="186"/>
                  </a:lnTo>
                  <a:lnTo>
                    <a:pt x="754" y="183"/>
                  </a:lnTo>
                  <a:lnTo>
                    <a:pt x="755" y="183"/>
                  </a:lnTo>
                  <a:lnTo>
                    <a:pt x="758" y="183"/>
                  </a:lnTo>
                  <a:lnTo>
                    <a:pt x="758" y="182"/>
                  </a:lnTo>
                  <a:lnTo>
                    <a:pt x="758" y="179"/>
                  </a:lnTo>
                  <a:lnTo>
                    <a:pt x="759" y="178"/>
                  </a:lnTo>
                  <a:lnTo>
                    <a:pt x="762" y="173"/>
                  </a:lnTo>
                  <a:lnTo>
                    <a:pt x="764" y="169"/>
                  </a:lnTo>
                  <a:lnTo>
                    <a:pt x="762" y="165"/>
                  </a:lnTo>
                  <a:lnTo>
                    <a:pt x="764" y="161"/>
                  </a:lnTo>
                  <a:lnTo>
                    <a:pt x="764" y="158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4"/>
                  </a:lnTo>
                  <a:lnTo>
                    <a:pt x="771" y="156"/>
                  </a:lnTo>
                  <a:lnTo>
                    <a:pt x="774" y="156"/>
                  </a:lnTo>
                  <a:lnTo>
                    <a:pt x="774" y="151"/>
                  </a:lnTo>
                  <a:lnTo>
                    <a:pt x="778" y="151"/>
                  </a:lnTo>
                  <a:lnTo>
                    <a:pt x="779" y="154"/>
                  </a:lnTo>
                  <a:lnTo>
                    <a:pt x="784" y="151"/>
                  </a:lnTo>
                  <a:lnTo>
                    <a:pt x="784" y="145"/>
                  </a:lnTo>
                  <a:lnTo>
                    <a:pt x="788" y="141"/>
                  </a:lnTo>
                  <a:lnTo>
                    <a:pt x="792" y="142"/>
                  </a:lnTo>
                  <a:lnTo>
                    <a:pt x="795" y="142"/>
                  </a:lnTo>
                  <a:lnTo>
                    <a:pt x="799" y="142"/>
                  </a:lnTo>
                  <a:lnTo>
                    <a:pt x="803" y="142"/>
                  </a:lnTo>
                  <a:lnTo>
                    <a:pt x="805" y="137"/>
                  </a:lnTo>
                  <a:lnTo>
                    <a:pt x="805" y="132"/>
                  </a:lnTo>
                  <a:lnTo>
                    <a:pt x="800" y="130"/>
                  </a:lnTo>
                  <a:lnTo>
                    <a:pt x="803" y="125"/>
                  </a:lnTo>
                  <a:lnTo>
                    <a:pt x="805" y="125"/>
                  </a:lnTo>
                  <a:lnTo>
                    <a:pt x="805" y="128"/>
                  </a:lnTo>
                  <a:lnTo>
                    <a:pt x="809" y="128"/>
                  </a:lnTo>
                  <a:lnTo>
                    <a:pt x="813" y="128"/>
                  </a:lnTo>
                  <a:lnTo>
                    <a:pt x="816" y="125"/>
                  </a:lnTo>
                  <a:lnTo>
                    <a:pt x="816" y="124"/>
                  </a:lnTo>
                  <a:lnTo>
                    <a:pt x="817" y="125"/>
                  </a:lnTo>
                  <a:lnTo>
                    <a:pt x="822" y="124"/>
                  </a:lnTo>
                  <a:lnTo>
                    <a:pt x="825" y="124"/>
                  </a:lnTo>
                  <a:lnTo>
                    <a:pt x="827" y="124"/>
                  </a:lnTo>
                  <a:lnTo>
                    <a:pt x="829" y="120"/>
                  </a:lnTo>
                  <a:lnTo>
                    <a:pt x="832" y="117"/>
                  </a:lnTo>
                  <a:lnTo>
                    <a:pt x="829" y="115"/>
                  </a:lnTo>
                  <a:lnTo>
                    <a:pt x="833" y="113"/>
                  </a:lnTo>
                  <a:lnTo>
                    <a:pt x="836" y="113"/>
                  </a:lnTo>
                  <a:lnTo>
                    <a:pt x="836" y="111"/>
                  </a:lnTo>
                  <a:lnTo>
                    <a:pt x="840" y="111"/>
                  </a:lnTo>
                  <a:lnTo>
                    <a:pt x="842" y="115"/>
                  </a:lnTo>
                  <a:lnTo>
                    <a:pt x="846" y="115"/>
                  </a:lnTo>
                  <a:lnTo>
                    <a:pt x="850" y="124"/>
                  </a:lnTo>
                  <a:lnTo>
                    <a:pt x="853" y="124"/>
                  </a:lnTo>
                  <a:lnTo>
                    <a:pt x="857" y="128"/>
                  </a:lnTo>
                  <a:lnTo>
                    <a:pt x="857" y="130"/>
                  </a:lnTo>
                  <a:lnTo>
                    <a:pt x="858" y="130"/>
                  </a:lnTo>
                  <a:lnTo>
                    <a:pt x="858" y="132"/>
                  </a:lnTo>
                  <a:lnTo>
                    <a:pt x="866" y="134"/>
                  </a:lnTo>
                  <a:lnTo>
                    <a:pt x="866" y="141"/>
                  </a:lnTo>
                  <a:lnTo>
                    <a:pt x="867" y="141"/>
                  </a:lnTo>
                  <a:lnTo>
                    <a:pt x="870" y="145"/>
                  </a:lnTo>
                  <a:lnTo>
                    <a:pt x="870" y="149"/>
                  </a:lnTo>
                  <a:lnTo>
                    <a:pt x="874" y="151"/>
                  </a:lnTo>
                  <a:lnTo>
                    <a:pt x="874" y="156"/>
                  </a:lnTo>
                  <a:lnTo>
                    <a:pt x="878" y="156"/>
                  </a:lnTo>
                  <a:lnTo>
                    <a:pt x="881" y="151"/>
                  </a:lnTo>
                  <a:lnTo>
                    <a:pt x="881" y="156"/>
                  </a:lnTo>
                  <a:lnTo>
                    <a:pt x="883" y="154"/>
                  </a:lnTo>
                  <a:lnTo>
                    <a:pt x="885" y="156"/>
                  </a:lnTo>
                  <a:lnTo>
                    <a:pt x="891" y="154"/>
                  </a:lnTo>
                  <a:lnTo>
                    <a:pt x="895" y="156"/>
                  </a:lnTo>
                  <a:lnTo>
                    <a:pt x="900" y="154"/>
                  </a:lnTo>
                  <a:lnTo>
                    <a:pt x="907" y="154"/>
                  </a:lnTo>
                  <a:lnTo>
                    <a:pt x="907" y="149"/>
                  </a:lnTo>
                  <a:lnTo>
                    <a:pt x="908" y="147"/>
                  </a:lnTo>
                  <a:lnTo>
                    <a:pt x="915" y="147"/>
                  </a:lnTo>
                  <a:lnTo>
                    <a:pt x="919" y="142"/>
                  </a:lnTo>
                  <a:lnTo>
                    <a:pt x="925" y="142"/>
                  </a:lnTo>
                  <a:lnTo>
                    <a:pt x="928" y="147"/>
                  </a:lnTo>
                  <a:lnTo>
                    <a:pt x="932" y="147"/>
                  </a:lnTo>
                  <a:lnTo>
                    <a:pt x="933" y="147"/>
                  </a:lnTo>
                  <a:lnTo>
                    <a:pt x="936" y="142"/>
                  </a:lnTo>
                  <a:lnTo>
                    <a:pt x="933" y="141"/>
                  </a:lnTo>
                  <a:lnTo>
                    <a:pt x="943" y="138"/>
                  </a:lnTo>
                  <a:lnTo>
                    <a:pt x="945" y="137"/>
                  </a:lnTo>
                  <a:lnTo>
                    <a:pt x="945" y="134"/>
                  </a:lnTo>
                  <a:lnTo>
                    <a:pt x="948" y="132"/>
                  </a:lnTo>
                  <a:lnTo>
                    <a:pt x="949" y="130"/>
                  </a:lnTo>
                  <a:lnTo>
                    <a:pt x="953" y="137"/>
                  </a:lnTo>
                  <a:lnTo>
                    <a:pt x="956" y="134"/>
                  </a:lnTo>
                  <a:lnTo>
                    <a:pt x="957" y="137"/>
                  </a:lnTo>
                  <a:lnTo>
                    <a:pt x="960" y="134"/>
                  </a:lnTo>
                  <a:lnTo>
                    <a:pt x="962" y="137"/>
                  </a:lnTo>
                  <a:lnTo>
                    <a:pt x="962" y="141"/>
                  </a:lnTo>
                  <a:lnTo>
                    <a:pt x="962" y="142"/>
                  </a:lnTo>
                  <a:lnTo>
                    <a:pt x="965" y="142"/>
                  </a:lnTo>
                  <a:lnTo>
                    <a:pt x="962" y="147"/>
                  </a:lnTo>
                  <a:lnTo>
                    <a:pt x="965" y="149"/>
                  </a:lnTo>
                  <a:lnTo>
                    <a:pt x="966" y="151"/>
                  </a:lnTo>
                  <a:lnTo>
                    <a:pt x="962" y="158"/>
                  </a:lnTo>
                  <a:lnTo>
                    <a:pt x="969" y="158"/>
                  </a:lnTo>
                  <a:lnTo>
                    <a:pt x="966" y="161"/>
                  </a:lnTo>
                  <a:lnTo>
                    <a:pt x="969" y="162"/>
                  </a:lnTo>
                  <a:lnTo>
                    <a:pt x="966" y="166"/>
                  </a:lnTo>
                  <a:lnTo>
                    <a:pt x="969" y="175"/>
                  </a:lnTo>
                  <a:lnTo>
                    <a:pt x="973" y="179"/>
                  </a:lnTo>
                  <a:lnTo>
                    <a:pt x="974" y="182"/>
                  </a:lnTo>
                  <a:lnTo>
                    <a:pt x="979" y="179"/>
                  </a:lnTo>
                  <a:lnTo>
                    <a:pt x="982" y="179"/>
                  </a:lnTo>
                  <a:lnTo>
                    <a:pt x="987" y="179"/>
                  </a:lnTo>
                  <a:lnTo>
                    <a:pt x="987" y="178"/>
                  </a:lnTo>
                  <a:lnTo>
                    <a:pt x="993" y="178"/>
                  </a:lnTo>
                  <a:lnTo>
                    <a:pt x="994" y="175"/>
                  </a:lnTo>
                  <a:lnTo>
                    <a:pt x="997" y="173"/>
                  </a:lnTo>
                  <a:lnTo>
                    <a:pt x="1001" y="171"/>
                  </a:lnTo>
                  <a:lnTo>
                    <a:pt x="1007" y="166"/>
                  </a:lnTo>
                  <a:lnTo>
                    <a:pt x="1011" y="162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20" y="169"/>
                  </a:lnTo>
                  <a:lnTo>
                    <a:pt x="1023" y="171"/>
                  </a:lnTo>
                  <a:lnTo>
                    <a:pt x="1024" y="173"/>
                  </a:lnTo>
                  <a:lnTo>
                    <a:pt x="1024" y="175"/>
                  </a:lnTo>
                  <a:lnTo>
                    <a:pt x="1027" y="178"/>
                  </a:lnTo>
                  <a:lnTo>
                    <a:pt x="1040" y="179"/>
                  </a:lnTo>
                  <a:lnTo>
                    <a:pt x="1041" y="178"/>
                  </a:lnTo>
                  <a:lnTo>
                    <a:pt x="1041" y="175"/>
                  </a:lnTo>
                  <a:lnTo>
                    <a:pt x="1040" y="171"/>
                  </a:lnTo>
                  <a:lnTo>
                    <a:pt x="1040" y="166"/>
                  </a:lnTo>
                  <a:lnTo>
                    <a:pt x="1040" y="162"/>
                  </a:lnTo>
                  <a:lnTo>
                    <a:pt x="1041" y="161"/>
                  </a:lnTo>
                  <a:lnTo>
                    <a:pt x="1051" y="154"/>
                  </a:lnTo>
                  <a:lnTo>
                    <a:pt x="1057" y="156"/>
                  </a:lnTo>
                  <a:lnTo>
                    <a:pt x="1061" y="158"/>
                  </a:lnTo>
                  <a:lnTo>
                    <a:pt x="1061" y="162"/>
                  </a:lnTo>
                  <a:lnTo>
                    <a:pt x="1064" y="162"/>
                  </a:lnTo>
                  <a:lnTo>
                    <a:pt x="1065" y="162"/>
                  </a:lnTo>
                  <a:lnTo>
                    <a:pt x="1068" y="161"/>
                  </a:lnTo>
                  <a:lnTo>
                    <a:pt x="1072" y="162"/>
                  </a:lnTo>
                  <a:lnTo>
                    <a:pt x="1073" y="161"/>
                  </a:lnTo>
                  <a:lnTo>
                    <a:pt x="1076" y="158"/>
                  </a:lnTo>
                  <a:lnTo>
                    <a:pt x="1081" y="156"/>
                  </a:lnTo>
                  <a:lnTo>
                    <a:pt x="1081" y="151"/>
                  </a:lnTo>
                  <a:lnTo>
                    <a:pt x="1086" y="147"/>
                  </a:lnTo>
                  <a:lnTo>
                    <a:pt x="1086" y="141"/>
                  </a:lnTo>
                  <a:lnTo>
                    <a:pt x="1090" y="141"/>
                  </a:lnTo>
                  <a:lnTo>
                    <a:pt x="1095" y="141"/>
                  </a:lnTo>
                  <a:lnTo>
                    <a:pt x="1098" y="141"/>
                  </a:lnTo>
                  <a:lnTo>
                    <a:pt x="1095" y="138"/>
                  </a:lnTo>
                  <a:lnTo>
                    <a:pt x="1093" y="137"/>
                  </a:lnTo>
                  <a:lnTo>
                    <a:pt x="1095" y="134"/>
                  </a:lnTo>
                  <a:lnTo>
                    <a:pt x="1099" y="132"/>
                  </a:lnTo>
                  <a:lnTo>
                    <a:pt x="1106" y="124"/>
                  </a:lnTo>
                  <a:lnTo>
                    <a:pt x="1109" y="121"/>
                  </a:lnTo>
                  <a:lnTo>
                    <a:pt x="1113" y="120"/>
                  </a:lnTo>
                  <a:lnTo>
                    <a:pt x="1123" y="120"/>
                  </a:lnTo>
                  <a:lnTo>
                    <a:pt x="1127" y="113"/>
                  </a:lnTo>
                  <a:lnTo>
                    <a:pt x="1130" y="113"/>
                  </a:lnTo>
                  <a:lnTo>
                    <a:pt x="1131" y="113"/>
                  </a:lnTo>
                  <a:lnTo>
                    <a:pt x="1134" y="115"/>
                  </a:lnTo>
                  <a:lnTo>
                    <a:pt x="1134" y="120"/>
                  </a:lnTo>
                  <a:lnTo>
                    <a:pt x="1136" y="120"/>
                  </a:lnTo>
                  <a:lnTo>
                    <a:pt x="1136" y="124"/>
                  </a:lnTo>
                  <a:lnTo>
                    <a:pt x="1140" y="128"/>
                  </a:lnTo>
                  <a:lnTo>
                    <a:pt x="1140" y="125"/>
                  </a:lnTo>
                  <a:lnTo>
                    <a:pt x="1144" y="124"/>
                  </a:lnTo>
                  <a:lnTo>
                    <a:pt x="1144" y="120"/>
                  </a:lnTo>
                  <a:lnTo>
                    <a:pt x="1143" y="117"/>
                  </a:lnTo>
                  <a:lnTo>
                    <a:pt x="1139" y="115"/>
                  </a:lnTo>
                  <a:lnTo>
                    <a:pt x="1140" y="113"/>
                  </a:lnTo>
                  <a:lnTo>
                    <a:pt x="1140" y="111"/>
                  </a:lnTo>
                  <a:lnTo>
                    <a:pt x="1143" y="108"/>
                  </a:lnTo>
                  <a:lnTo>
                    <a:pt x="1144" y="104"/>
                  </a:lnTo>
                  <a:lnTo>
                    <a:pt x="1147" y="104"/>
                  </a:lnTo>
                  <a:lnTo>
                    <a:pt x="1148" y="99"/>
                  </a:lnTo>
                  <a:lnTo>
                    <a:pt x="1151" y="99"/>
                  </a:lnTo>
                  <a:lnTo>
                    <a:pt x="1156" y="96"/>
                  </a:lnTo>
                  <a:lnTo>
                    <a:pt x="1156" y="91"/>
                  </a:lnTo>
                  <a:lnTo>
                    <a:pt x="1156" y="89"/>
                  </a:lnTo>
                  <a:lnTo>
                    <a:pt x="1164" y="87"/>
                  </a:lnTo>
                  <a:lnTo>
                    <a:pt x="1164" y="83"/>
                  </a:lnTo>
                  <a:lnTo>
                    <a:pt x="1171" y="79"/>
                  </a:lnTo>
                  <a:lnTo>
                    <a:pt x="1172" y="83"/>
                  </a:lnTo>
                  <a:lnTo>
                    <a:pt x="1175" y="80"/>
                  </a:lnTo>
                  <a:lnTo>
                    <a:pt x="1180" y="83"/>
                  </a:lnTo>
                  <a:lnTo>
                    <a:pt x="1184" y="80"/>
                  </a:lnTo>
                  <a:lnTo>
                    <a:pt x="1185" y="79"/>
                  </a:lnTo>
                  <a:lnTo>
                    <a:pt x="1185" y="74"/>
                  </a:lnTo>
                  <a:lnTo>
                    <a:pt x="1192" y="72"/>
                  </a:lnTo>
                  <a:lnTo>
                    <a:pt x="1198" y="67"/>
                  </a:lnTo>
                  <a:lnTo>
                    <a:pt x="1205" y="66"/>
                  </a:lnTo>
                  <a:lnTo>
                    <a:pt x="1211" y="63"/>
                  </a:lnTo>
                  <a:lnTo>
                    <a:pt x="1211" y="62"/>
                  </a:lnTo>
                  <a:lnTo>
                    <a:pt x="1211" y="55"/>
                  </a:lnTo>
                  <a:lnTo>
                    <a:pt x="1214" y="53"/>
                  </a:lnTo>
                  <a:lnTo>
                    <a:pt x="1215" y="50"/>
                  </a:lnTo>
                  <a:lnTo>
                    <a:pt x="1215" y="49"/>
                  </a:lnTo>
                  <a:lnTo>
                    <a:pt x="1218" y="46"/>
                  </a:lnTo>
                  <a:lnTo>
                    <a:pt x="1221" y="46"/>
                  </a:lnTo>
                  <a:lnTo>
                    <a:pt x="1222" y="39"/>
                  </a:lnTo>
                  <a:lnTo>
                    <a:pt x="1225" y="38"/>
                  </a:lnTo>
                  <a:lnTo>
                    <a:pt x="1225" y="33"/>
                  </a:lnTo>
                  <a:lnTo>
                    <a:pt x="1222" y="29"/>
                  </a:lnTo>
                  <a:lnTo>
                    <a:pt x="1225" y="26"/>
                  </a:lnTo>
                  <a:lnTo>
                    <a:pt x="1230" y="25"/>
                  </a:lnTo>
                  <a:lnTo>
                    <a:pt x="1239" y="26"/>
                  </a:lnTo>
                  <a:lnTo>
                    <a:pt x="1242" y="25"/>
                  </a:lnTo>
                  <a:lnTo>
                    <a:pt x="1243" y="25"/>
                  </a:lnTo>
                  <a:lnTo>
                    <a:pt x="1247" y="26"/>
                  </a:lnTo>
                  <a:lnTo>
                    <a:pt x="1250" y="25"/>
                  </a:lnTo>
                  <a:lnTo>
                    <a:pt x="1256" y="25"/>
                  </a:lnTo>
                  <a:lnTo>
                    <a:pt x="1269" y="18"/>
                  </a:lnTo>
                  <a:lnTo>
                    <a:pt x="1267" y="14"/>
                  </a:lnTo>
                  <a:lnTo>
                    <a:pt x="1269" y="9"/>
                  </a:lnTo>
                  <a:lnTo>
                    <a:pt x="1273" y="4"/>
                  </a:lnTo>
                  <a:lnTo>
                    <a:pt x="1280" y="4"/>
                  </a:lnTo>
                  <a:lnTo>
                    <a:pt x="1283" y="4"/>
                  </a:lnTo>
                  <a:lnTo>
                    <a:pt x="1288" y="4"/>
                  </a:lnTo>
                  <a:lnTo>
                    <a:pt x="1291" y="0"/>
                  </a:lnTo>
                  <a:lnTo>
                    <a:pt x="1297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3" y="4"/>
                  </a:lnTo>
                  <a:lnTo>
                    <a:pt x="1317" y="5"/>
                  </a:lnTo>
                  <a:lnTo>
                    <a:pt x="1322" y="9"/>
                  </a:lnTo>
                  <a:lnTo>
                    <a:pt x="1325" y="14"/>
                  </a:lnTo>
                  <a:lnTo>
                    <a:pt x="1327" y="18"/>
                  </a:lnTo>
                  <a:lnTo>
                    <a:pt x="1329" y="18"/>
                  </a:lnTo>
                  <a:lnTo>
                    <a:pt x="1334" y="18"/>
                  </a:lnTo>
                  <a:lnTo>
                    <a:pt x="1337" y="22"/>
                  </a:lnTo>
                  <a:lnTo>
                    <a:pt x="1338" y="21"/>
                  </a:lnTo>
                  <a:lnTo>
                    <a:pt x="1341" y="22"/>
                  </a:lnTo>
                  <a:lnTo>
                    <a:pt x="1345" y="25"/>
                  </a:lnTo>
                  <a:lnTo>
                    <a:pt x="1351" y="25"/>
                  </a:lnTo>
                  <a:lnTo>
                    <a:pt x="1355" y="26"/>
                  </a:lnTo>
                  <a:lnTo>
                    <a:pt x="1355" y="29"/>
                  </a:lnTo>
                  <a:lnTo>
                    <a:pt x="1358" y="33"/>
                  </a:lnTo>
                  <a:lnTo>
                    <a:pt x="1362" y="33"/>
                  </a:lnTo>
                  <a:lnTo>
                    <a:pt x="1362" y="31"/>
                  </a:lnTo>
                  <a:lnTo>
                    <a:pt x="1363" y="31"/>
                  </a:lnTo>
                  <a:lnTo>
                    <a:pt x="1371" y="35"/>
                  </a:lnTo>
                  <a:lnTo>
                    <a:pt x="1375" y="39"/>
                  </a:lnTo>
                  <a:lnTo>
                    <a:pt x="1371" y="46"/>
                  </a:lnTo>
                  <a:lnTo>
                    <a:pt x="1375" y="46"/>
                  </a:lnTo>
                  <a:lnTo>
                    <a:pt x="1375" y="49"/>
                  </a:lnTo>
                  <a:lnTo>
                    <a:pt x="1372" y="50"/>
                  </a:lnTo>
                  <a:lnTo>
                    <a:pt x="1375" y="55"/>
                  </a:lnTo>
                  <a:lnTo>
                    <a:pt x="1376" y="57"/>
                  </a:lnTo>
                  <a:lnTo>
                    <a:pt x="1380" y="59"/>
                  </a:lnTo>
                  <a:lnTo>
                    <a:pt x="1380" y="62"/>
                  </a:lnTo>
                  <a:lnTo>
                    <a:pt x="1380" y="63"/>
                  </a:lnTo>
                  <a:lnTo>
                    <a:pt x="1383" y="63"/>
                  </a:lnTo>
                  <a:lnTo>
                    <a:pt x="1383" y="66"/>
                  </a:lnTo>
                  <a:lnTo>
                    <a:pt x="1379" y="70"/>
                  </a:lnTo>
                  <a:lnTo>
                    <a:pt x="1376" y="67"/>
                  </a:lnTo>
                  <a:lnTo>
                    <a:pt x="1371" y="70"/>
                  </a:lnTo>
                  <a:lnTo>
                    <a:pt x="1371" y="72"/>
                  </a:lnTo>
                  <a:lnTo>
                    <a:pt x="1362" y="74"/>
                  </a:lnTo>
                  <a:lnTo>
                    <a:pt x="1358" y="79"/>
                  </a:lnTo>
                  <a:lnTo>
                    <a:pt x="1351" y="79"/>
                  </a:lnTo>
                  <a:lnTo>
                    <a:pt x="1346" y="83"/>
                  </a:lnTo>
                  <a:lnTo>
                    <a:pt x="1341" y="83"/>
                  </a:lnTo>
                  <a:lnTo>
                    <a:pt x="1337" y="89"/>
                  </a:lnTo>
                  <a:lnTo>
                    <a:pt x="1329" y="93"/>
                  </a:lnTo>
                  <a:lnTo>
                    <a:pt x="1325" y="99"/>
                  </a:lnTo>
                  <a:lnTo>
                    <a:pt x="1322" y="104"/>
                  </a:lnTo>
                  <a:lnTo>
                    <a:pt x="1321" y="111"/>
                  </a:lnTo>
                  <a:lnTo>
                    <a:pt x="1317" y="113"/>
                  </a:lnTo>
                  <a:lnTo>
                    <a:pt x="1317" y="115"/>
                  </a:lnTo>
                  <a:lnTo>
                    <a:pt x="1317" y="117"/>
                  </a:lnTo>
                  <a:lnTo>
                    <a:pt x="1317" y="121"/>
                  </a:lnTo>
                  <a:lnTo>
                    <a:pt x="1321" y="125"/>
                  </a:lnTo>
                  <a:lnTo>
                    <a:pt x="1322" y="128"/>
                  </a:lnTo>
                  <a:lnTo>
                    <a:pt x="1322" y="130"/>
                  </a:lnTo>
                  <a:lnTo>
                    <a:pt x="1325" y="134"/>
                  </a:lnTo>
                  <a:lnTo>
                    <a:pt x="1327" y="137"/>
                  </a:lnTo>
                  <a:lnTo>
                    <a:pt x="1331" y="141"/>
                  </a:lnTo>
                  <a:lnTo>
                    <a:pt x="1331" y="147"/>
                  </a:lnTo>
                  <a:lnTo>
                    <a:pt x="1337" y="151"/>
                  </a:lnTo>
                  <a:lnTo>
                    <a:pt x="1329" y="161"/>
                  </a:lnTo>
                  <a:lnTo>
                    <a:pt x="1329" y="162"/>
                  </a:lnTo>
                  <a:lnTo>
                    <a:pt x="1331" y="162"/>
                  </a:lnTo>
                  <a:lnTo>
                    <a:pt x="1329" y="166"/>
                  </a:lnTo>
                  <a:lnTo>
                    <a:pt x="1327" y="166"/>
                  </a:lnTo>
                  <a:lnTo>
                    <a:pt x="1325" y="169"/>
                  </a:lnTo>
                  <a:lnTo>
                    <a:pt x="1325" y="171"/>
                  </a:lnTo>
                  <a:lnTo>
                    <a:pt x="1322" y="169"/>
                  </a:lnTo>
                  <a:lnTo>
                    <a:pt x="1321" y="166"/>
                  </a:lnTo>
                  <a:lnTo>
                    <a:pt x="1318" y="166"/>
                  </a:lnTo>
                  <a:lnTo>
                    <a:pt x="1317" y="169"/>
                  </a:lnTo>
                  <a:lnTo>
                    <a:pt x="1310" y="173"/>
                  </a:lnTo>
                  <a:lnTo>
                    <a:pt x="1308" y="171"/>
                  </a:lnTo>
                  <a:lnTo>
                    <a:pt x="1305" y="173"/>
                  </a:lnTo>
                  <a:lnTo>
                    <a:pt x="1301" y="175"/>
                  </a:lnTo>
                  <a:lnTo>
                    <a:pt x="1304" y="178"/>
                  </a:lnTo>
                  <a:lnTo>
                    <a:pt x="1308" y="178"/>
                  </a:lnTo>
                  <a:lnTo>
                    <a:pt x="1308" y="183"/>
                  </a:lnTo>
                  <a:lnTo>
                    <a:pt x="1301" y="186"/>
                  </a:lnTo>
                  <a:lnTo>
                    <a:pt x="1300" y="188"/>
                  </a:lnTo>
                  <a:lnTo>
                    <a:pt x="1301" y="190"/>
                  </a:lnTo>
                  <a:lnTo>
                    <a:pt x="1301" y="195"/>
                  </a:lnTo>
                  <a:lnTo>
                    <a:pt x="1288" y="203"/>
                  </a:lnTo>
                  <a:lnTo>
                    <a:pt x="1283" y="203"/>
                  </a:lnTo>
                  <a:lnTo>
                    <a:pt x="1283" y="205"/>
                  </a:lnTo>
                  <a:lnTo>
                    <a:pt x="1279" y="205"/>
                  </a:lnTo>
                  <a:lnTo>
                    <a:pt x="1279" y="207"/>
                  </a:lnTo>
                  <a:lnTo>
                    <a:pt x="1280" y="207"/>
                  </a:lnTo>
                  <a:lnTo>
                    <a:pt x="1283" y="207"/>
                  </a:lnTo>
                  <a:lnTo>
                    <a:pt x="1280" y="209"/>
                  </a:lnTo>
                  <a:lnTo>
                    <a:pt x="1283" y="212"/>
                  </a:lnTo>
                  <a:lnTo>
                    <a:pt x="1283" y="214"/>
                  </a:lnTo>
                  <a:lnTo>
                    <a:pt x="1280" y="214"/>
                  </a:lnTo>
                  <a:lnTo>
                    <a:pt x="1279" y="216"/>
                  </a:lnTo>
                  <a:lnTo>
                    <a:pt x="1271" y="219"/>
                  </a:lnTo>
                  <a:lnTo>
                    <a:pt x="1269" y="219"/>
                  </a:lnTo>
                  <a:lnTo>
                    <a:pt x="1269" y="220"/>
                  </a:lnTo>
                  <a:lnTo>
                    <a:pt x="1267" y="227"/>
                  </a:lnTo>
                  <a:lnTo>
                    <a:pt x="1271" y="227"/>
                  </a:lnTo>
                  <a:lnTo>
                    <a:pt x="1271" y="229"/>
                  </a:lnTo>
                  <a:lnTo>
                    <a:pt x="1279" y="224"/>
                  </a:lnTo>
                  <a:lnTo>
                    <a:pt x="1283" y="224"/>
                  </a:lnTo>
                  <a:lnTo>
                    <a:pt x="1287" y="224"/>
                  </a:lnTo>
                  <a:lnTo>
                    <a:pt x="1291" y="227"/>
                  </a:lnTo>
                  <a:lnTo>
                    <a:pt x="1296" y="224"/>
                  </a:lnTo>
                  <a:lnTo>
                    <a:pt x="1301" y="224"/>
                  </a:lnTo>
                  <a:lnTo>
                    <a:pt x="1304" y="227"/>
                  </a:lnTo>
                  <a:lnTo>
                    <a:pt x="1305" y="224"/>
                  </a:lnTo>
                  <a:lnTo>
                    <a:pt x="1305" y="227"/>
                  </a:lnTo>
                  <a:lnTo>
                    <a:pt x="1310" y="227"/>
                  </a:lnTo>
                  <a:lnTo>
                    <a:pt x="1310" y="223"/>
                  </a:lnTo>
                  <a:lnTo>
                    <a:pt x="1314" y="220"/>
                  </a:lnTo>
                  <a:lnTo>
                    <a:pt x="1318" y="223"/>
                  </a:lnTo>
                  <a:lnTo>
                    <a:pt x="1318" y="229"/>
                  </a:lnTo>
                  <a:lnTo>
                    <a:pt x="1321" y="231"/>
                  </a:lnTo>
                  <a:lnTo>
                    <a:pt x="1322" y="231"/>
                  </a:lnTo>
                  <a:lnTo>
                    <a:pt x="1322" y="233"/>
                  </a:lnTo>
                  <a:lnTo>
                    <a:pt x="1327" y="233"/>
                  </a:lnTo>
                  <a:lnTo>
                    <a:pt x="1329" y="236"/>
                  </a:lnTo>
                  <a:lnTo>
                    <a:pt x="1331" y="237"/>
                  </a:lnTo>
                  <a:lnTo>
                    <a:pt x="1331" y="241"/>
                  </a:lnTo>
                  <a:lnTo>
                    <a:pt x="1331" y="246"/>
                  </a:lnTo>
                  <a:lnTo>
                    <a:pt x="1329" y="253"/>
                  </a:lnTo>
                  <a:lnTo>
                    <a:pt x="1329" y="257"/>
                  </a:lnTo>
                  <a:lnTo>
                    <a:pt x="1334" y="263"/>
                  </a:lnTo>
                  <a:lnTo>
                    <a:pt x="1331" y="267"/>
                  </a:lnTo>
                  <a:lnTo>
                    <a:pt x="1334" y="274"/>
                  </a:lnTo>
                  <a:lnTo>
                    <a:pt x="1334" y="277"/>
                  </a:lnTo>
                  <a:lnTo>
                    <a:pt x="1331" y="277"/>
                  </a:lnTo>
                  <a:lnTo>
                    <a:pt x="1329" y="281"/>
                  </a:lnTo>
                  <a:lnTo>
                    <a:pt x="1331" y="285"/>
                  </a:lnTo>
                  <a:lnTo>
                    <a:pt x="1327" y="287"/>
                  </a:lnTo>
                  <a:lnTo>
                    <a:pt x="1327" y="289"/>
                  </a:lnTo>
                  <a:lnTo>
                    <a:pt x="1329" y="291"/>
                  </a:lnTo>
                  <a:lnTo>
                    <a:pt x="1334" y="294"/>
                  </a:lnTo>
                  <a:lnTo>
                    <a:pt x="1341" y="291"/>
                  </a:lnTo>
                  <a:lnTo>
                    <a:pt x="1341" y="295"/>
                  </a:lnTo>
                  <a:lnTo>
                    <a:pt x="1341" y="299"/>
                  </a:lnTo>
                  <a:lnTo>
                    <a:pt x="1341" y="304"/>
                  </a:lnTo>
                  <a:lnTo>
                    <a:pt x="1349" y="312"/>
                  </a:lnTo>
                  <a:lnTo>
                    <a:pt x="1351" y="319"/>
                  </a:lnTo>
                  <a:lnTo>
                    <a:pt x="1363" y="321"/>
                  </a:lnTo>
                  <a:lnTo>
                    <a:pt x="1366" y="321"/>
                  </a:lnTo>
                  <a:lnTo>
                    <a:pt x="1372" y="330"/>
                  </a:lnTo>
                  <a:lnTo>
                    <a:pt x="1380" y="335"/>
                  </a:lnTo>
                  <a:lnTo>
                    <a:pt x="1385" y="332"/>
                  </a:lnTo>
                  <a:lnTo>
                    <a:pt x="1392" y="332"/>
                  </a:lnTo>
                  <a:lnTo>
                    <a:pt x="1395" y="332"/>
                  </a:lnTo>
                  <a:lnTo>
                    <a:pt x="1396" y="330"/>
                  </a:lnTo>
                  <a:lnTo>
                    <a:pt x="1396" y="326"/>
                  </a:lnTo>
                  <a:lnTo>
                    <a:pt x="1403" y="323"/>
                  </a:lnTo>
                  <a:lnTo>
                    <a:pt x="1409" y="316"/>
                  </a:lnTo>
                  <a:lnTo>
                    <a:pt x="1412" y="312"/>
                  </a:lnTo>
                  <a:lnTo>
                    <a:pt x="1417" y="312"/>
                  </a:lnTo>
                  <a:lnTo>
                    <a:pt x="1424" y="308"/>
                  </a:lnTo>
                  <a:lnTo>
                    <a:pt x="1438" y="302"/>
                  </a:lnTo>
                  <a:lnTo>
                    <a:pt x="1441" y="298"/>
                  </a:lnTo>
                  <a:lnTo>
                    <a:pt x="1445" y="298"/>
                  </a:lnTo>
                  <a:lnTo>
                    <a:pt x="1450" y="298"/>
                  </a:lnTo>
                  <a:lnTo>
                    <a:pt x="1454" y="299"/>
                  </a:lnTo>
                  <a:lnTo>
                    <a:pt x="1457" y="298"/>
                  </a:lnTo>
                  <a:lnTo>
                    <a:pt x="1458" y="294"/>
                  </a:lnTo>
                  <a:lnTo>
                    <a:pt x="1461" y="291"/>
                  </a:lnTo>
                  <a:lnTo>
                    <a:pt x="1467" y="291"/>
                  </a:lnTo>
                  <a:lnTo>
                    <a:pt x="1467" y="289"/>
                  </a:lnTo>
                  <a:lnTo>
                    <a:pt x="1470" y="289"/>
                  </a:lnTo>
                  <a:lnTo>
                    <a:pt x="1467" y="287"/>
                  </a:lnTo>
                  <a:lnTo>
                    <a:pt x="1467" y="285"/>
                  </a:lnTo>
                  <a:lnTo>
                    <a:pt x="1471" y="287"/>
                  </a:lnTo>
                  <a:lnTo>
                    <a:pt x="1478" y="287"/>
                  </a:lnTo>
                  <a:lnTo>
                    <a:pt x="1475" y="281"/>
                  </a:lnTo>
                  <a:lnTo>
                    <a:pt x="1478" y="278"/>
                  </a:lnTo>
                  <a:lnTo>
                    <a:pt x="1484" y="277"/>
                  </a:lnTo>
                  <a:lnTo>
                    <a:pt x="1492" y="274"/>
                  </a:lnTo>
                  <a:lnTo>
                    <a:pt x="1496" y="272"/>
                  </a:lnTo>
                  <a:lnTo>
                    <a:pt x="1496" y="267"/>
                  </a:lnTo>
                  <a:lnTo>
                    <a:pt x="1495" y="265"/>
                  </a:lnTo>
                  <a:lnTo>
                    <a:pt x="1491" y="265"/>
                  </a:lnTo>
                  <a:lnTo>
                    <a:pt x="1491" y="261"/>
                  </a:lnTo>
                  <a:lnTo>
                    <a:pt x="1488" y="261"/>
                  </a:lnTo>
                  <a:lnTo>
                    <a:pt x="1488" y="258"/>
                  </a:lnTo>
                  <a:lnTo>
                    <a:pt x="1491" y="257"/>
                  </a:lnTo>
                  <a:lnTo>
                    <a:pt x="1496" y="253"/>
                  </a:lnTo>
                  <a:lnTo>
                    <a:pt x="1496" y="240"/>
                  </a:lnTo>
                  <a:lnTo>
                    <a:pt x="1496" y="231"/>
                  </a:lnTo>
                  <a:lnTo>
                    <a:pt x="1499" y="229"/>
                  </a:lnTo>
                  <a:lnTo>
                    <a:pt x="1499" y="224"/>
                  </a:lnTo>
                  <a:lnTo>
                    <a:pt x="1501" y="219"/>
                  </a:lnTo>
                  <a:lnTo>
                    <a:pt x="1511" y="220"/>
                  </a:lnTo>
                  <a:lnTo>
                    <a:pt x="1512" y="223"/>
                  </a:lnTo>
                  <a:lnTo>
                    <a:pt x="1515" y="220"/>
                  </a:lnTo>
                  <a:lnTo>
                    <a:pt x="1512" y="219"/>
                  </a:lnTo>
                  <a:lnTo>
                    <a:pt x="1515" y="214"/>
                  </a:lnTo>
                  <a:lnTo>
                    <a:pt x="1512" y="207"/>
                  </a:lnTo>
                  <a:lnTo>
                    <a:pt x="1515" y="205"/>
                  </a:lnTo>
                  <a:lnTo>
                    <a:pt x="1516" y="203"/>
                  </a:lnTo>
                  <a:lnTo>
                    <a:pt x="1520" y="200"/>
                  </a:lnTo>
                  <a:lnTo>
                    <a:pt x="1525" y="203"/>
                  </a:lnTo>
                  <a:lnTo>
                    <a:pt x="1537" y="209"/>
                  </a:lnTo>
                  <a:lnTo>
                    <a:pt x="1542" y="207"/>
                  </a:lnTo>
                  <a:lnTo>
                    <a:pt x="1544" y="209"/>
                  </a:lnTo>
                  <a:lnTo>
                    <a:pt x="1549" y="207"/>
                  </a:lnTo>
                  <a:lnTo>
                    <a:pt x="1554" y="207"/>
                  </a:lnTo>
                  <a:lnTo>
                    <a:pt x="1554" y="205"/>
                  </a:lnTo>
                  <a:lnTo>
                    <a:pt x="1557" y="200"/>
                  </a:lnTo>
                  <a:lnTo>
                    <a:pt x="1559" y="200"/>
                  </a:lnTo>
                  <a:lnTo>
                    <a:pt x="1559" y="196"/>
                  </a:lnTo>
                  <a:lnTo>
                    <a:pt x="1557" y="195"/>
                  </a:lnTo>
                  <a:lnTo>
                    <a:pt x="1559" y="192"/>
                  </a:lnTo>
                  <a:lnTo>
                    <a:pt x="1559" y="182"/>
                  </a:lnTo>
                  <a:lnTo>
                    <a:pt x="1559" y="178"/>
                  </a:lnTo>
                  <a:lnTo>
                    <a:pt x="1561" y="175"/>
                  </a:lnTo>
                  <a:lnTo>
                    <a:pt x="1566" y="175"/>
                  </a:lnTo>
                  <a:lnTo>
                    <a:pt x="1570" y="173"/>
                  </a:lnTo>
                  <a:lnTo>
                    <a:pt x="1577" y="173"/>
                  </a:lnTo>
                  <a:lnTo>
                    <a:pt x="1581" y="171"/>
                  </a:lnTo>
                  <a:lnTo>
                    <a:pt x="1583" y="173"/>
                  </a:lnTo>
                  <a:lnTo>
                    <a:pt x="1600" y="173"/>
                  </a:lnTo>
                  <a:lnTo>
                    <a:pt x="1602" y="173"/>
                  </a:lnTo>
                  <a:lnTo>
                    <a:pt x="1604" y="175"/>
                  </a:lnTo>
                  <a:lnTo>
                    <a:pt x="1611" y="179"/>
                  </a:lnTo>
                  <a:lnTo>
                    <a:pt x="1612" y="179"/>
                  </a:lnTo>
                  <a:lnTo>
                    <a:pt x="1618" y="179"/>
                  </a:lnTo>
                  <a:lnTo>
                    <a:pt x="1619" y="175"/>
                  </a:lnTo>
                  <a:lnTo>
                    <a:pt x="1619" y="173"/>
                  </a:lnTo>
                  <a:lnTo>
                    <a:pt x="1615" y="171"/>
                  </a:lnTo>
                  <a:lnTo>
                    <a:pt x="1615" y="169"/>
                  </a:lnTo>
                  <a:lnTo>
                    <a:pt x="1618" y="166"/>
                  </a:lnTo>
                  <a:lnTo>
                    <a:pt x="1628" y="158"/>
                  </a:lnTo>
                  <a:lnTo>
                    <a:pt x="1631" y="161"/>
                  </a:lnTo>
                  <a:lnTo>
                    <a:pt x="1632" y="166"/>
                  </a:lnTo>
                  <a:lnTo>
                    <a:pt x="1639" y="165"/>
                  </a:lnTo>
                  <a:lnTo>
                    <a:pt x="1649" y="165"/>
                  </a:lnTo>
                  <a:lnTo>
                    <a:pt x="1656" y="165"/>
                  </a:lnTo>
                  <a:lnTo>
                    <a:pt x="1658" y="165"/>
                  </a:lnTo>
                  <a:lnTo>
                    <a:pt x="1662" y="162"/>
                  </a:lnTo>
                  <a:lnTo>
                    <a:pt x="1673" y="165"/>
                  </a:lnTo>
                  <a:lnTo>
                    <a:pt x="1680" y="171"/>
                  </a:lnTo>
                  <a:lnTo>
                    <a:pt x="1682" y="169"/>
                  </a:lnTo>
                  <a:lnTo>
                    <a:pt x="1685" y="169"/>
                  </a:lnTo>
                  <a:lnTo>
                    <a:pt x="1689" y="173"/>
                  </a:lnTo>
                  <a:lnTo>
                    <a:pt x="1694" y="173"/>
                  </a:lnTo>
                  <a:lnTo>
                    <a:pt x="1697" y="175"/>
                  </a:lnTo>
                  <a:lnTo>
                    <a:pt x="1699" y="171"/>
                  </a:lnTo>
                  <a:lnTo>
                    <a:pt x="1701" y="171"/>
                  </a:lnTo>
                  <a:lnTo>
                    <a:pt x="1706" y="166"/>
                  </a:lnTo>
                  <a:lnTo>
                    <a:pt x="1710" y="166"/>
                  </a:lnTo>
                  <a:lnTo>
                    <a:pt x="1714" y="166"/>
                  </a:lnTo>
                  <a:lnTo>
                    <a:pt x="1716" y="165"/>
                  </a:lnTo>
                  <a:lnTo>
                    <a:pt x="1727" y="166"/>
                  </a:lnTo>
                  <a:lnTo>
                    <a:pt x="1734" y="162"/>
                  </a:lnTo>
                  <a:lnTo>
                    <a:pt x="1734" y="158"/>
                  </a:lnTo>
                  <a:lnTo>
                    <a:pt x="1734" y="156"/>
                  </a:lnTo>
                  <a:lnTo>
                    <a:pt x="1735" y="154"/>
                  </a:lnTo>
                  <a:lnTo>
                    <a:pt x="1740" y="154"/>
                  </a:lnTo>
                  <a:lnTo>
                    <a:pt x="1747" y="151"/>
                  </a:lnTo>
                  <a:lnTo>
                    <a:pt x="1751" y="154"/>
                  </a:lnTo>
                  <a:lnTo>
                    <a:pt x="1752" y="154"/>
                  </a:lnTo>
                  <a:lnTo>
                    <a:pt x="1755" y="154"/>
                  </a:lnTo>
                  <a:lnTo>
                    <a:pt x="1761" y="149"/>
                  </a:lnTo>
                  <a:lnTo>
                    <a:pt x="1765" y="149"/>
                  </a:lnTo>
                  <a:lnTo>
                    <a:pt x="1772" y="145"/>
                  </a:lnTo>
                  <a:lnTo>
                    <a:pt x="1774" y="145"/>
                  </a:lnTo>
                  <a:lnTo>
                    <a:pt x="1776" y="142"/>
                  </a:lnTo>
                  <a:lnTo>
                    <a:pt x="1776" y="141"/>
                  </a:lnTo>
                  <a:lnTo>
                    <a:pt x="1778" y="141"/>
                  </a:lnTo>
                  <a:lnTo>
                    <a:pt x="1785" y="138"/>
                  </a:lnTo>
                  <a:lnTo>
                    <a:pt x="1786" y="138"/>
                  </a:lnTo>
                  <a:lnTo>
                    <a:pt x="1786" y="137"/>
                  </a:lnTo>
                  <a:lnTo>
                    <a:pt x="1792" y="134"/>
                  </a:lnTo>
                  <a:lnTo>
                    <a:pt x="1793" y="137"/>
                  </a:lnTo>
                  <a:lnTo>
                    <a:pt x="1796" y="137"/>
                  </a:lnTo>
                  <a:lnTo>
                    <a:pt x="1798" y="137"/>
                  </a:lnTo>
                  <a:lnTo>
                    <a:pt x="1805" y="137"/>
                  </a:lnTo>
                  <a:lnTo>
                    <a:pt x="1806" y="137"/>
                  </a:lnTo>
                  <a:lnTo>
                    <a:pt x="1810" y="132"/>
                  </a:lnTo>
                  <a:lnTo>
                    <a:pt x="1813" y="130"/>
                  </a:lnTo>
                  <a:lnTo>
                    <a:pt x="1817" y="125"/>
                  </a:lnTo>
                  <a:lnTo>
                    <a:pt x="1817" y="124"/>
                  </a:lnTo>
                  <a:lnTo>
                    <a:pt x="1819" y="121"/>
                  </a:lnTo>
                  <a:lnTo>
                    <a:pt x="1823" y="121"/>
                  </a:lnTo>
                  <a:lnTo>
                    <a:pt x="1826" y="121"/>
                  </a:lnTo>
                  <a:lnTo>
                    <a:pt x="1830" y="121"/>
                  </a:lnTo>
                  <a:lnTo>
                    <a:pt x="1834" y="124"/>
                  </a:lnTo>
                  <a:lnTo>
                    <a:pt x="1843" y="121"/>
                  </a:lnTo>
                  <a:lnTo>
                    <a:pt x="1846" y="120"/>
                  </a:lnTo>
                  <a:lnTo>
                    <a:pt x="1850" y="120"/>
                  </a:lnTo>
                  <a:lnTo>
                    <a:pt x="1843" y="111"/>
                  </a:lnTo>
                  <a:lnTo>
                    <a:pt x="1846" y="107"/>
                  </a:lnTo>
                  <a:lnTo>
                    <a:pt x="1847" y="107"/>
                  </a:lnTo>
                  <a:lnTo>
                    <a:pt x="1847" y="104"/>
                  </a:lnTo>
                  <a:lnTo>
                    <a:pt x="1850" y="100"/>
                  </a:lnTo>
                  <a:lnTo>
                    <a:pt x="1846" y="103"/>
                  </a:lnTo>
                  <a:lnTo>
                    <a:pt x="1843" y="100"/>
                  </a:lnTo>
                  <a:lnTo>
                    <a:pt x="1843" y="99"/>
                  </a:lnTo>
                  <a:lnTo>
                    <a:pt x="1846" y="96"/>
                  </a:lnTo>
                  <a:lnTo>
                    <a:pt x="1847" y="89"/>
                  </a:lnTo>
                  <a:lnTo>
                    <a:pt x="1847" y="83"/>
                  </a:lnTo>
                  <a:lnTo>
                    <a:pt x="1850" y="80"/>
                  </a:lnTo>
                  <a:lnTo>
                    <a:pt x="1851" y="79"/>
                  </a:lnTo>
                  <a:lnTo>
                    <a:pt x="1854" y="76"/>
                  </a:lnTo>
                  <a:lnTo>
                    <a:pt x="1851" y="72"/>
                  </a:lnTo>
                  <a:lnTo>
                    <a:pt x="1851" y="67"/>
                  </a:lnTo>
                  <a:lnTo>
                    <a:pt x="1854" y="57"/>
                  </a:lnTo>
                  <a:lnTo>
                    <a:pt x="1860" y="55"/>
                  </a:lnTo>
                  <a:lnTo>
                    <a:pt x="1868" y="57"/>
                  </a:lnTo>
                  <a:lnTo>
                    <a:pt x="1873" y="57"/>
                  </a:lnTo>
                  <a:lnTo>
                    <a:pt x="1875" y="62"/>
                  </a:lnTo>
                  <a:lnTo>
                    <a:pt x="1880" y="63"/>
                  </a:lnTo>
                  <a:lnTo>
                    <a:pt x="1881" y="63"/>
                  </a:lnTo>
                  <a:lnTo>
                    <a:pt x="1884" y="59"/>
                  </a:lnTo>
                  <a:lnTo>
                    <a:pt x="1892" y="55"/>
                  </a:lnTo>
                  <a:lnTo>
                    <a:pt x="1894" y="53"/>
                  </a:lnTo>
                  <a:lnTo>
                    <a:pt x="1897" y="53"/>
                  </a:lnTo>
                  <a:lnTo>
                    <a:pt x="1901" y="53"/>
                  </a:lnTo>
                  <a:lnTo>
                    <a:pt x="1901" y="50"/>
                  </a:lnTo>
                  <a:lnTo>
                    <a:pt x="1901" y="46"/>
                  </a:lnTo>
                  <a:lnTo>
                    <a:pt x="1904" y="46"/>
                  </a:lnTo>
                  <a:lnTo>
                    <a:pt x="1908" y="46"/>
                  </a:lnTo>
                  <a:lnTo>
                    <a:pt x="1908" y="45"/>
                  </a:lnTo>
                  <a:lnTo>
                    <a:pt x="1905" y="42"/>
                  </a:lnTo>
                  <a:lnTo>
                    <a:pt x="1909" y="42"/>
                  </a:lnTo>
                  <a:lnTo>
                    <a:pt x="1912" y="42"/>
                  </a:lnTo>
                  <a:lnTo>
                    <a:pt x="1914" y="42"/>
                  </a:lnTo>
                  <a:lnTo>
                    <a:pt x="1916" y="42"/>
                  </a:lnTo>
                  <a:lnTo>
                    <a:pt x="1922" y="35"/>
                  </a:lnTo>
                  <a:lnTo>
                    <a:pt x="1935" y="31"/>
                  </a:lnTo>
                  <a:lnTo>
                    <a:pt x="1939" y="33"/>
                  </a:lnTo>
                  <a:lnTo>
                    <a:pt x="1948" y="35"/>
                  </a:lnTo>
                  <a:lnTo>
                    <a:pt x="1952" y="38"/>
                  </a:lnTo>
                  <a:lnTo>
                    <a:pt x="1955" y="38"/>
                  </a:lnTo>
                  <a:lnTo>
                    <a:pt x="1959" y="35"/>
                  </a:lnTo>
                  <a:lnTo>
                    <a:pt x="1963" y="38"/>
                  </a:lnTo>
                  <a:lnTo>
                    <a:pt x="1966" y="38"/>
                  </a:lnTo>
                  <a:lnTo>
                    <a:pt x="1972" y="39"/>
                  </a:lnTo>
                  <a:lnTo>
                    <a:pt x="1974" y="39"/>
                  </a:lnTo>
                  <a:lnTo>
                    <a:pt x="1980" y="42"/>
                  </a:lnTo>
                  <a:lnTo>
                    <a:pt x="1984" y="39"/>
                  </a:lnTo>
                  <a:lnTo>
                    <a:pt x="1987" y="38"/>
                  </a:lnTo>
                  <a:lnTo>
                    <a:pt x="1989" y="38"/>
                  </a:lnTo>
                  <a:lnTo>
                    <a:pt x="1991" y="39"/>
                  </a:lnTo>
                  <a:lnTo>
                    <a:pt x="1997" y="45"/>
                  </a:lnTo>
                  <a:lnTo>
                    <a:pt x="2001" y="49"/>
                  </a:lnTo>
                  <a:lnTo>
                    <a:pt x="2010" y="55"/>
                  </a:lnTo>
                  <a:lnTo>
                    <a:pt x="2017" y="59"/>
                  </a:lnTo>
                  <a:lnTo>
                    <a:pt x="2017" y="63"/>
                  </a:lnTo>
                  <a:lnTo>
                    <a:pt x="2015" y="67"/>
                  </a:lnTo>
                  <a:lnTo>
                    <a:pt x="2017" y="72"/>
                  </a:lnTo>
                  <a:lnTo>
                    <a:pt x="2017" y="74"/>
                  </a:lnTo>
                  <a:lnTo>
                    <a:pt x="2021" y="79"/>
                  </a:lnTo>
                  <a:lnTo>
                    <a:pt x="2025" y="84"/>
                  </a:lnTo>
                  <a:lnTo>
                    <a:pt x="2028" y="84"/>
                  </a:lnTo>
                  <a:lnTo>
                    <a:pt x="2034" y="80"/>
                  </a:lnTo>
                  <a:lnTo>
                    <a:pt x="2037" y="83"/>
                  </a:lnTo>
                  <a:lnTo>
                    <a:pt x="2038" y="84"/>
                  </a:lnTo>
                  <a:lnTo>
                    <a:pt x="2041" y="84"/>
                  </a:lnTo>
                  <a:lnTo>
                    <a:pt x="2042" y="84"/>
                  </a:lnTo>
                  <a:lnTo>
                    <a:pt x="2042" y="87"/>
                  </a:lnTo>
                  <a:lnTo>
                    <a:pt x="2045" y="87"/>
                  </a:lnTo>
                  <a:lnTo>
                    <a:pt x="2047" y="83"/>
                  </a:lnTo>
                  <a:lnTo>
                    <a:pt x="2054" y="87"/>
                  </a:lnTo>
                  <a:lnTo>
                    <a:pt x="2058" y="84"/>
                  </a:lnTo>
                  <a:lnTo>
                    <a:pt x="2062" y="87"/>
                  </a:lnTo>
                  <a:lnTo>
                    <a:pt x="2064" y="87"/>
                  </a:lnTo>
                  <a:lnTo>
                    <a:pt x="2066" y="89"/>
                  </a:lnTo>
                  <a:lnTo>
                    <a:pt x="2064" y="89"/>
                  </a:lnTo>
                  <a:lnTo>
                    <a:pt x="2062" y="89"/>
                  </a:lnTo>
                  <a:lnTo>
                    <a:pt x="2064" y="93"/>
                  </a:lnTo>
                  <a:lnTo>
                    <a:pt x="2066" y="99"/>
                  </a:lnTo>
                  <a:lnTo>
                    <a:pt x="2068" y="100"/>
                  </a:lnTo>
                  <a:lnTo>
                    <a:pt x="2068" y="104"/>
                  </a:lnTo>
                  <a:lnTo>
                    <a:pt x="2073" y="108"/>
                  </a:lnTo>
                  <a:lnTo>
                    <a:pt x="2073" y="113"/>
                  </a:lnTo>
                  <a:lnTo>
                    <a:pt x="2068" y="120"/>
                  </a:lnTo>
                  <a:lnTo>
                    <a:pt x="2064" y="132"/>
                  </a:lnTo>
                  <a:lnTo>
                    <a:pt x="2062" y="132"/>
                  </a:lnTo>
                  <a:lnTo>
                    <a:pt x="2059" y="134"/>
                  </a:lnTo>
                  <a:lnTo>
                    <a:pt x="2062" y="137"/>
                  </a:lnTo>
                  <a:lnTo>
                    <a:pt x="2066" y="137"/>
                  </a:lnTo>
                  <a:lnTo>
                    <a:pt x="2064" y="141"/>
                  </a:lnTo>
                  <a:lnTo>
                    <a:pt x="2066" y="145"/>
                  </a:lnTo>
                  <a:lnTo>
                    <a:pt x="2068" y="151"/>
                  </a:lnTo>
                  <a:lnTo>
                    <a:pt x="2064" y="166"/>
                  </a:lnTo>
                  <a:lnTo>
                    <a:pt x="2064" y="173"/>
                  </a:lnTo>
                  <a:lnTo>
                    <a:pt x="2059" y="173"/>
                  </a:lnTo>
                  <a:lnTo>
                    <a:pt x="2059" y="175"/>
                  </a:lnTo>
                  <a:lnTo>
                    <a:pt x="2062" y="179"/>
                  </a:lnTo>
                  <a:lnTo>
                    <a:pt x="2062" y="182"/>
                  </a:lnTo>
                  <a:lnTo>
                    <a:pt x="2062" y="183"/>
                  </a:lnTo>
                  <a:lnTo>
                    <a:pt x="2064" y="183"/>
                  </a:lnTo>
                  <a:lnTo>
                    <a:pt x="2064" y="195"/>
                  </a:lnTo>
                  <a:lnTo>
                    <a:pt x="2068" y="199"/>
                  </a:lnTo>
                  <a:lnTo>
                    <a:pt x="2068" y="205"/>
                  </a:lnTo>
                  <a:lnTo>
                    <a:pt x="2068" y="207"/>
                  </a:lnTo>
                  <a:lnTo>
                    <a:pt x="2066" y="223"/>
                  </a:lnTo>
                  <a:lnTo>
                    <a:pt x="2064" y="231"/>
                  </a:lnTo>
                  <a:lnTo>
                    <a:pt x="2064" y="237"/>
                  </a:lnTo>
                  <a:lnTo>
                    <a:pt x="2055" y="246"/>
                  </a:lnTo>
                  <a:lnTo>
                    <a:pt x="2055" y="248"/>
                  </a:lnTo>
                  <a:lnTo>
                    <a:pt x="2055" y="250"/>
                  </a:lnTo>
                  <a:lnTo>
                    <a:pt x="2049" y="265"/>
                  </a:lnTo>
                  <a:lnTo>
                    <a:pt x="2041" y="289"/>
                  </a:lnTo>
                  <a:lnTo>
                    <a:pt x="2038" y="295"/>
                  </a:lnTo>
                  <a:lnTo>
                    <a:pt x="2038" y="302"/>
                  </a:lnTo>
                  <a:lnTo>
                    <a:pt x="2037" y="308"/>
                  </a:lnTo>
                  <a:lnTo>
                    <a:pt x="2038" y="308"/>
                  </a:lnTo>
                  <a:lnTo>
                    <a:pt x="2032" y="319"/>
                  </a:lnTo>
                  <a:lnTo>
                    <a:pt x="2030" y="326"/>
                  </a:lnTo>
                  <a:lnTo>
                    <a:pt x="2028" y="330"/>
                  </a:lnTo>
                  <a:lnTo>
                    <a:pt x="2028" y="332"/>
                  </a:lnTo>
                  <a:lnTo>
                    <a:pt x="2032" y="335"/>
                  </a:lnTo>
                  <a:lnTo>
                    <a:pt x="2028" y="345"/>
                  </a:lnTo>
                  <a:lnTo>
                    <a:pt x="2028" y="347"/>
                  </a:lnTo>
                  <a:lnTo>
                    <a:pt x="2030" y="347"/>
                  </a:lnTo>
                  <a:lnTo>
                    <a:pt x="2032" y="349"/>
                  </a:lnTo>
                  <a:lnTo>
                    <a:pt x="2030" y="352"/>
                  </a:lnTo>
                  <a:lnTo>
                    <a:pt x="2025" y="352"/>
                  </a:lnTo>
                  <a:lnTo>
                    <a:pt x="2024" y="353"/>
                  </a:lnTo>
                  <a:lnTo>
                    <a:pt x="2028" y="357"/>
                  </a:lnTo>
                  <a:lnTo>
                    <a:pt x="2020" y="377"/>
                  </a:lnTo>
                  <a:lnTo>
                    <a:pt x="2017" y="386"/>
                  </a:lnTo>
                  <a:lnTo>
                    <a:pt x="2015" y="390"/>
                  </a:lnTo>
                  <a:lnTo>
                    <a:pt x="2013" y="394"/>
                  </a:lnTo>
                  <a:lnTo>
                    <a:pt x="2013" y="397"/>
                  </a:lnTo>
                  <a:lnTo>
                    <a:pt x="2013" y="401"/>
                  </a:lnTo>
                  <a:lnTo>
                    <a:pt x="2010" y="403"/>
                  </a:lnTo>
                  <a:lnTo>
                    <a:pt x="2010" y="407"/>
                  </a:lnTo>
                  <a:lnTo>
                    <a:pt x="2013" y="411"/>
                  </a:lnTo>
                  <a:lnTo>
                    <a:pt x="2010" y="414"/>
                  </a:lnTo>
                  <a:lnTo>
                    <a:pt x="2010" y="418"/>
                  </a:lnTo>
                  <a:lnTo>
                    <a:pt x="2010" y="420"/>
                  </a:lnTo>
                  <a:lnTo>
                    <a:pt x="2008" y="420"/>
                  </a:lnTo>
                  <a:lnTo>
                    <a:pt x="2006" y="418"/>
                  </a:lnTo>
                  <a:lnTo>
                    <a:pt x="2004" y="420"/>
                  </a:lnTo>
                  <a:lnTo>
                    <a:pt x="2001" y="422"/>
                  </a:lnTo>
                  <a:lnTo>
                    <a:pt x="2000" y="427"/>
                  </a:lnTo>
                  <a:lnTo>
                    <a:pt x="1997" y="428"/>
                  </a:lnTo>
                  <a:lnTo>
                    <a:pt x="1997" y="432"/>
                  </a:lnTo>
                  <a:lnTo>
                    <a:pt x="1997" y="435"/>
                  </a:lnTo>
                  <a:lnTo>
                    <a:pt x="1991" y="446"/>
                  </a:lnTo>
                  <a:lnTo>
                    <a:pt x="1989" y="448"/>
                  </a:lnTo>
                  <a:lnTo>
                    <a:pt x="1991" y="455"/>
                  </a:lnTo>
                  <a:lnTo>
                    <a:pt x="1987" y="456"/>
                  </a:lnTo>
                  <a:lnTo>
                    <a:pt x="1984" y="461"/>
                  </a:lnTo>
                  <a:lnTo>
                    <a:pt x="1987" y="465"/>
                  </a:lnTo>
                  <a:lnTo>
                    <a:pt x="1987" y="468"/>
                  </a:lnTo>
                  <a:lnTo>
                    <a:pt x="1984" y="469"/>
                  </a:lnTo>
                  <a:lnTo>
                    <a:pt x="1983" y="473"/>
                  </a:lnTo>
                  <a:lnTo>
                    <a:pt x="1984" y="478"/>
                  </a:lnTo>
                  <a:lnTo>
                    <a:pt x="1979" y="486"/>
                  </a:lnTo>
                  <a:lnTo>
                    <a:pt x="1979" y="490"/>
                  </a:lnTo>
                  <a:lnTo>
                    <a:pt x="1980" y="490"/>
                  </a:lnTo>
                  <a:lnTo>
                    <a:pt x="1979" y="494"/>
                  </a:lnTo>
                  <a:lnTo>
                    <a:pt x="1976" y="494"/>
                  </a:lnTo>
                  <a:lnTo>
                    <a:pt x="1970" y="504"/>
                  </a:lnTo>
                  <a:lnTo>
                    <a:pt x="1970" y="510"/>
                  </a:lnTo>
                  <a:lnTo>
                    <a:pt x="1972" y="517"/>
                  </a:lnTo>
                  <a:lnTo>
                    <a:pt x="1972" y="519"/>
                  </a:lnTo>
                  <a:lnTo>
                    <a:pt x="1967" y="521"/>
                  </a:lnTo>
                  <a:lnTo>
                    <a:pt x="1963" y="534"/>
                  </a:lnTo>
                  <a:lnTo>
                    <a:pt x="1963" y="530"/>
                  </a:lnTo>
                  <a:lnTo>
                    <a:pt x="1956" y="526"/>
                  </a:lnTo>
                  <a:lnTo>
                    <a:pt x="1948" y="526"/>
                  </a:lnTo>
                  <a:lnTo>
                    <a:pt x="1946" y="526"/>
                  </a:lnTo>
                  <a:lnTo>
                    <a:pt x="1942" y="526"/>
                  </a:lnTo>
                  <a:lnTo>
                    <a:pt x="1938" y="523"/>
                  </a:lnTo>
                  <a:lnTo>
                    <a:pt x="1933" y="526"/>
                  </a:lnTo>
                  <a:lnTo>
                    <a:pt x="1925" y="521"/>
                  </a:lnTo>
                  <a:lnTo>
                    <a:pt x="1921" y="521"/>
                  </a:lnTo>
                  <a:lnTo>
                    <a:pt x="1918" y="521"/>
                  </a:lnTo>
                  <a:lnTo>
                    <a:pt x="1901" y="517"/>
                  </a:lnTo>
                  <a:lnTo>
                    <a:pt x="1885" y="513"/>
                  </a:lnTo>
                  <a:lnTo>
                    <a:pt x="1884" y="509"/>
                  </a:lnTo>
                  <a:lnTo>
                    <a:pt x="1881" y="509"/>
                  </a:lnTo>
                  <a:lnTo>
                    <a:pt x="1880" y="509"/>
                  </a:lnTo>
                  <a:lnTo>
                    <a:pt x="1875" y="509"/>
                  </a:lnTo>
                  <a:lnTo>
                    <a:pt x="1875" y="510"/>
                  </a:lnTo>
                  <a:lnTo>
                    <a:pt x="1868" y="510"/>
                  </a:lnTo>
                  <a:lnTo>
                    <a:pt x="1867" y="509"/>
                  </a:lnTo>
                  <a:lnTo>
                    <a:pt x="1867" y="506"/>
                  </a:lnTo>
                  <a:lnTo>
                    <a:pt x="1864" y="506"/>
                  </a:lnTo>
                  <a:lnTo>
                    <a:pt x="1867" y="502"/>
                  </a:lnTo>
                  <a:lnTo>
                    <a:pt x="1864" y="502"/>
                  </a:lnTo>
                  <a:lnTo>
                    <a:pt x="1863" y="502"/>
                  </a:lnTo>
                  <a:lnTo>
                    <a:pt x="1860" y="502"/>
                  </a:lnTo>
                  <a:lnTo>
                    <a:pt x="1860" y="504"/>
                  </a:lnTo>
                  <a:lnTo>
                    <a:pt x="1856" y="504"/>
                  </a:lnTo>
                  <a:lnTo>
                    <a:pt x="1856" y="506"/>
                  </a:lnTo>
                  <a:lnTo>
                    <a:pt x="1854" y="504"/>
                  </a:lnTo>
                  <a:lnTo>
                    <a:pt x="1854" y="502"/>
                  </a:lnTo>
                  <a:lnTo>
                    <a:pt x="1851" y="504"/>
                  </a:lnTo>
                  <a:lnTo>
                    <a:pt x="1851" y="502"/>
                  </a:lnTo>
                  <a:lnTo>
                    <a:pt x="1847" y="502"/>
                  </a:lnTo>
                  <a:lnTo>
                    <a:pt x="1843" y="506"/>
                  </a:lnTo>
                  <a:lnTo>
                    <a:pt x="1843" y="502"/>
                  </a:lnTo>
                  <a:lnTo>
                    <a:pt x="1840" y="504"/>
                  </a:lnTo>
                  <a:lnTo>
                    <a:pt x="1839" y="506"/>
                  </a:lnTo>
                  <a:lnTo>
                    <a:pt x="1834" y="506"/>
                  </a:lnTo>
                  <a:lnTo>
                    <a:pt x="1832" y="510"/>
                  </a:lnTo>
                  <a:lnTo>
                    <a:pt x="1830" y="510"/>
                  </a:lnTo>
                  <a:lnTo>
                    <a:pt x="1827" y="510"/>
                  </a:lnTo>
                  <a:lnTo>
                    <a:pt x="1826" y="513"/>
                  </a:lnTo>
                  <a:lnTo>
                    <a:pt x="1823" y="517"/>
                  </a:lnTo>
                  <a:lnTo>
                    <a:pt x="1817" y="517"/>
                  </a:lnTo>
                  <a:lnTo>
                    <a:pt x="1813" y="521"/>
                  </a:lnTo>
                  <a:lnTo>
                    <a:pt x="1810" y="523"/>
                  </a:lnTo>
                  <a:lnTo>
                    <a:pt x="1809" y="523"/>
                  </a:lnTo>
                  <a:lnTo>
                    <a:pt x="1806" y="523"/>
                  </a:lnTo>
                  <a:lnTo>
                    <a:pt x="1805" y="523"/>
                  </a:lnTo>
                  <a:lnTo>
                    <a:pt x="1800" y="527"/>
                  </a:lnTo>
                  <a:lnTo>
                    <a:pt x="1793" y="527"/>
                  </a:lnTo>
                  <a:lnTo>
                    <a:pt x="1792" y="531"/>
                  </a:lnTo>
                  <a:lnTo>
                    <a:pt x="1786" y="530"/>
                  </a:lnTo>
                  <a:lnTo>
                    <a:pt x="1785" y="531"/>
                  </a:lnTo>
                  <a:lnTo>
                    <a:pt x="1782" y="531"/>
                  </a:lnTo>
                  <a:lnTo>
                    <a:pt x="1781" y="531"/>
                  </a:lnTo>
                  <a:lnTo>
                    <a:pt x="1776" y="534"/>
                  </a:lnTo>
                  <a:lnTo>
                    <a:pt x="1772" y="531"/>
                  </a:lnTo>
                  <a:lnTo>
                    <a:pt x="1768" y="530"/>
                  </a:lnTo>
                  <a:lnTo>
                    <a:pt x="1765" y="527"/>
                  </a:lnTo>
                  <a:lnTo>
                    <a:pt x="1764" y="527"/>
                  </a:lnTo>
                  <a:lnTo>
                    <a:pt x="1765" y="526"/>
                  </a:lnTo>
                  <a:lnTo>
                    <a:pt x="1764" y="523"/>
                  </a:lnTo>
                  <a:lnTo>
                    <a:pt x="1765" y="519"/>
                  </a:lnTo>
                  <a:lnTo>
                    <a:pt x="1765" y="514"/>
                  </a:lnTo>
                  <a:lnTo>
                    <a:pt x="1765" y="517"/>
                  </a:lnTo>
                  <a:lnTo>
                    <a:pt x="1764" y="513"/>
                  </a:lnTo>
                  <a:lnTo>
                    <a:pt x="1761" y="513"/>
                  </a:lnTo>
                  <a:lnTo>
                    <a:pt x="1757" y="517"/>
                  </a:lnTo>
                  <a:lnTo>
                    <a:pt x="1752" y="514"/>
                  </a:lnTo>
                  <a:lnTo>
                    <a:pt x="1751" y="519"/>
                  </a:lnTo>
                  <a:lnTo>
                    <a:pt x="1747" y="519"/>
                  </a:lnTo>
                  <a:lnTo>
                    <a:pt x="1744" y="519"/>
                  </a:lnTo>
                  <a:lnTo>
                    <a:pt x="1740" y="514"/>
                  </a:lnTo>
                  <a:lnTo>
                    <a:pt x="1731" y="517"/>
                  </a:lnTo>
                  <a:lnTo>
                    <a:pt x="1728" y="514"/>
                  </a:lnTo>
                  <a:lnTo>
                    <a:pt x="1727" y="517"/>
                  </a:lnTo>
                  <a:lnTo>
                    <a:pt x="1724" y="517"/>
                  </a:lnTo>
                  <a:lnTo>
                    <a:pt x="1723" y="517"/>
                  </a:lnTo>
                  <a:lnTo>
                    <a:pt x="1723" y="519"/>
                  </a:lnTo>
                  <a:lnTo>
                    <a:pt x="1720" y="523"/>
                  </a:lnTo>
                  <a:lnTo>
                    <a:pt x="1718" y="523"/>
                  </a:lnTo>
                  <a:lnTo>
                    <a:pt x="1714" y="523"/>
                  </a:lnTo>
                  <a:lnTo>
                    <a:pt x="1711" y="526"/>
                  </a:lnTo>
                  <a:lnTo>
                    <a:pt x="1707" y="527"/>
                  </a:lnTo>
                  <a:lnTo>
                    <a:pt x="1707" y="530"/>
                  </a:lnTo>
                  <a:lnTo>
                    <a:pt x="1706" y="530"/>
                  </a:lnTo>
                  <a:lnTo>
                    <a:pt x="1703" y="530"/>
                  </a:lnTo>
                  <a:lnTo>
                    <a:pt x="1699" y="530"/>
                  </a:lnTo>
                  <a:lnTo>
                    <a:pt x="1694" y="534"/>
                  </a:lnTo>
                  <a:lnTo>
                    <a:pt x="1686" y="531"/>
                  </a:lnTo>
                  <a:lnTo>
                    <a:pt x="1676" y="534"/>
                  </a:lnTo>
                  <a:lnTo>
                    <a:pt x="1669" y="543"/>
                  </a:lnTo>
                  <a:lnTo>
                    <a:pt x="1656" y="547"/>
                  </a:lnTo>
                  <a:lnTo>
                    <a:pt x="1653" y="551"/>
                  </a:lnTo>
                  <a:lnTo>
                    <a:pt x="1656" y="555"/>
                  </a:lnTo>
                  <a:lnTo>
                    <a:pt x="1660" y="558"/>
                  </a:lnTo>
                  <a:lnTo>
                    <a:pt x="1662" y="562"/>
                  </a:lnTo>
                  <a:lnTo>
                    <a:pt x="1660" y="564"/>
                  </a:lnTo>
                  <a:lnTo>
                    <a:pt x="1660" y="567"/>
                  </a:lnTo>
                  <a:lnTo>
                    <a:pt x="1656" y="571"/>
                  </a:lnTo>
                  <a:lnTo>
                    <a:pt x="1652" y="572"/>
                  </a:lnTo>
                  <a:lnTo>
                    <a:pt x="1652" y="575"/>
                  </a:lnTo>
                  <a:lnTo>
                    <a:pt x="1649" y="575"/>
                  </a:lnTo>
                  <a:lnTo>
                    <a:pt x="1648" y="575"/>
                  </a:lnTo>
                  <a:lnTo>
                    <a:pt x="1643" y="575"/>
                  </a:lnTo>
                  <a:lnTo>
                    <a:pt x="1641" y="575"/>
                  </a:lnTo>
                  <a:lnTo>
                    <a:pt x="1639" y="575"/>
                  </a:lnTo>
                  <a:lnTo>
                    <a:pt x="1636" y="577"/>
                  </a:lnTo>
                  <a:lnTo>
                    <a:pt x="1635" y="577"/>
                  </a:lnTo>
                  <a:lnTo>
                    <a:pt x="1632" y="577"/>
                  </a:lnTo>
                  <a:lnTo>
                    <a:pt x="1631" y="584"/>
                  </a:lnTo>
                  <a:lnTo>
                    <a:pt x="1628" y="585"/>
                  </a:lnTo>
                  <a:lnTo>
                    <a:pt x="1627" y="585"/>
                  </a:lnTo>
                  <a:lnTo>
                    <a:pt x="1627" y="589"/>
                  </a:lnTo>
                  <a:lnTo>
                    <a:pt x="1622" y="593"/>
                  </a:lnTo>
                  <a:lnTo>
                    <a:pt x="1618" y="593"/>
                  </a:lnTo>
                  <a:lnTo>
                    <a:pt x="1611" y="593"/>
                  </a:lnTo>
                  <a:lnTo>
                    <a:pt x="1611" y="598"/>
                  </a:lnTo>
                  <a:lnTo>
                    <a:pt x="1612" y="601"/>
                  </a:lnTo>
                  <a:lnTo>
                    <a:pt x="1612" y="602"/>
                  </a:lnTo>
                  <a:lnTo>
                    <a:pt x="1612" y="606"/>
                  </a:lnTo>
                  <a:lnTo>
                    <a:pt x="1618" y="606"/>
                  </a:lnTo>
                  <a:lnTo>
                    <a:pt x="1619" y="609"/>
                  </a:lnTo>
                  <a:lnTo>
                    <a:pt x="1619" y="613"/>
                  </a:lnTo>
                  <a:lnTo>
                    <a:pt x="1624" y="616"/>
                  </a:lnTo>
                  <a:lnTo>
                    <a:pt x="1624" y="618"/>
                  </a:lnTo>
                  <a:lnTo>
                    <a:pt x="1618" y="620"/>
                  </a:lnTo>
                  <a:lnTo>
                    <a:pt x="1615" y="618"/>
                  </a:lnTo>
                  <a:lnTo>
                    <a:pt x="1615" y="620"/>
                  </a:lnTo>
                  <a:lnTo>
                    <a:pt x="1612" y="620"/>
                  </a:lnTo>
                  <a:lnTo>
                    <a:pt x="1612" y="618"/>
                  </a:lnTo>
                  <a:lnTo>
                    <a:pt x="1611" y="618"/>
                  </a:lnTo>
                  <a:lnTo>
                    <a:pt x="1608" y="616"/>
                  </a:lnTo>
                  <a:lnTo>
                    <a:pt x="1604" y="618"/>
                  </a:lnTo>
                  <a:lnTo>
                    <a:pt x="1602" y="618"/>
                  </a:lnTo>
                  <a:lnTo>
                    <a:pt x="1602" y="620"/>
                  </a:lnTo>
                  <a:lnTo>
                    <a:pt x="1600" y="618"/>
                  </a:lnTo>
                  <a:lnTo>
                    <a:pt x="1598" y="620"/>
                  </a:lnTo>
                  <a:lnTo>
                    <a:pt x="1598" y="618"/>
                  </a:lnTo>
                  <a:lnTo>
                    <a:pt x="1595" y="620"/>
                  </a:lnTo>
                  <a:lnTo>
                    <a:pt x="1594" y="622"/>
                  </a:lnTo>
                  <a:lnTo>
                    <a:pt x="1591" y="626"/>
                  </a:lnTo>
                  <a:lnTo>
                    <a:pt x="1590" y="629"/>
                  </a:lnTo>
                  <a:lnTo>
                    <a:pt x="1587" y="629"/>
                  </a:lnTo>
                  <a:lnTo>
                    <a:pt x="1583" y="626"/>
                  </a:lnTo>
                  <a:lnTo>
                    <a:pt x="1583" y="629"/>
                  </a:lnTo>
                  <a:lnTo>
                    <a:pt x="1585" y="630"/>
                  </a:lnTo>
                  <a:lnTo>
                    <a:pt x="1583" y="633"/>
                  </a:lnTo>
                  <a:lnTo>
                    <a:pt x="1581" y="634"/>
                  </a:lnTo>
                  <a:lnTo>
                    <a:pt x="1577" y="633"/>
                  </a:lnTo>
                  <a:lnTo>
                    <a:pt x="1573" y="634"/>
                  </a:lnTo>
                  <a:lnTo>
                    <a:pt x="1569" y="634"/>
                  </a:lnTo>
                  <a:lnTo>
                    <a:pt x="1566" y="633"/>
                  </a:lnTo>
                  <a:lnTo>
                    <a:pt x="1564" y="637"/>
                  </a:lnTo>
                  <a:lnTo>
                    <a:pt x="1561" y="634"/>
                  </a:lnTo>
                  <a:lnTo>
                    <a:pt x="1561" y="630"/>
                  </a:lnTo>
                  <a:lnTo>
                    <a:pt x="1557" y="630"/>
                  </a:lnTo>
                  <a:lnTo>
                    <a:pt x="1557" y="633"/>
                  </a:lnTo>
                  <a:lnTo>
                    <a:pt x="1553" y="634"/>
                  </a:lnTo>
                  <a:lnTo>
                    <a:pt x="1553" y="637"/>
                  </a:lnTo>
                  <a:lnTo>
                    <a:pt x="1550" y="637"/>
                  </a:lnTo>
                  <a:lnTo>
                    <a:pt x="1549" y="639"/>
                  </a:lnTo>
                  <a:lnTo>
                    <a:pt x="1546" y="642"/>
                  </a:lnTo>
                  <a:lnTo>
                    <a:pt x="1544" y="639"/>
                  </a:lnTo>
                  <a:lnTo>
                    <a:pt x="1542" y="639"/>
                  </a:lnTo>
                  <a:lnTo>
                    <a:pt x="1540" y="643"/>
                  </a:lnTo>
                  <a:lnTo>
                    <a:pt x="1540" y="646"/>
                  </a:lnTo>
                  <a:lnTo>
                    <a:pt x="1537" y="647"/>
                  </a:lnTo>
                  <a:lnTo>
                    <a:pt x="1536" y="650"/>
                  </a:lnTo>
                  <a:lnTo>
                    <a:pt x="1515" y="656"/>
                  </a:lnTo>
                  <a:lnTo>
                    <a:pt x="1515" y="664"/>
                  </a:lnTo>
                  <a:lnTo>
                    <a:pt x="1516" y="664"/>
                  </a:lnTo>
                  <a:lnTo>
                    <a:pt x="1516" y="667"/>
                  </a:lnTo>
                  <a:lnTo>
                    <a:pt x="1516" y="670"/>
                  </a:lnTo>
                  <a:lnTo>
                    <a:pt x="1515" y="670"/>
                  </a:lnTo>
                  <a:lnTo>
                    <a:pt x="1511" y="671"/>
                  </a:lnTo>
                  <a:lnTo>
                    <a:pt x="1508" y="671"/>
                  </a:lnTo>
                  <a:lnTo>
                    <a:pt x="1503" y="674"/>
                  </a:lnTo>
                  <a:lnTo>
                    <a:pt x="1503" y="671"/>
                  </a:lnTo>
                  <a:lnTo>
                    <a:pt x="1503" y="670"/>
                  </a:lnTo>
                  <a:lnTo>
                    <a:pt x="1501" y="670"/>
                  </a:lnTo>
                  <a:lnTo>
                    <a:pt x="1501" y="667"/>
                  </a:lnTo>
                  <a:lnTo>
                    <a:pt x="1499" y="670"/>
                  </a:lnTo>
                  <a:lnTo>
                    <a:pt x="1499" y="667"/>
                  </a:lnTo>
                  <a:lnTo>
                    <a:pt x="1496" y="670"/>
                  </a:lnTo>
                  <a:lnTo>
                    <a:pt x="1495" y="667"/>
                  </a:lnTo>
                  <a:lnTo>
                    <a:pt x="1495" y="664"/>
                  </a:lnTo>
                  <a:lnTo>
                    <a:pt x="1492" y="664"/>
                  </a:lnTo>
                  <a:lnTo>
                    <a:pt x="1491" y="663"/>
                  </a:lnTo>
                  <a:lnTo>
                    <a:pt x="1491" y="664"/>
                  </a:lnTo>
                  <a:lnTo>
                    <a:pt x="1486" y="663"/>
                  </a:lnTo>
                  <a:lnTo>
                    <a:pt x="1479" y="654"/>
                  </a:lnTo>
                  <a:lnTo>
                    <a:pt x="1475" y="651"/>
                  </a:lnTo>
                  <a:lnTo>
                    <a:pt x="1457" y="650"/>
                  </a:lnTo>
                  <a:lnTo>
                    <a:pt x="1443" y="656"/>
                  </a:lnTo>
                  <a:lnTo>
                    <a:pt x="1430" y="656"/>
                  </a:lnTo>
                  <a:lnTo>
                    <a:pt x="1428" y="651"/>
                  </a:lnTo>
                  <a:lnTo>
                    <a:pt x="1426" y="650"/>
                  </a:lnTo>
                  <a:lnTo>
                    <a:pt x="1420" y="650"/>
                  </a:lnTo>
                  <a:lnTo>
                    <a:pt x="1417" y="651"/>
                  </a:lnTo>
                  <a:lnTo>
                    <a:pt x="1420" y="651"/>
                  </a:lnTo>
                  <a:lnTo>
                    <a:pt x="1413" y="654"/>
                  </a:lnTo>
                  <a:lnTo>
                    <a:pt x="1412" y="654"/>
                  </a:lnTo>
                  <a:lnTo>
                    <a:pt x="1407" y="659"/>
                  </a:lnTo>
                  <a:lnTo>
                    <a:pt x="1403" y="667"/>
                  </a:lnTo>
                  <a:lnTo>
                    <a:pt x="1404" y="670"/>
                  </a:lnTo>
                  <a:lnTo>
                    <a:pt x="1404" y="671"/>
                  </a:lnTo>
                  <a:lnTo>
                    <a:pt x="1399" y="676"/>
                  </a:lnTo>
                  <a:lnTo>
                    <a:pt x="1399" y="680"/>
                  </a:lnTo>
                  <a:lnTo>
                    <a:pt x="1400" y="683"/>
                  </a:lnTo>
                  <a:lnTo>
                    <a:pt x="1400" y="684"/>
                  </a:lnTo>
                  <a:lnTo>
                    <a:pt x="1399" y="684"/>
                  </a:lnTo>
                  <a:lnTo>
                    <a:pt x="1396" y="687"/>
                  </a:lnTo>
                  <a:lnTo>
                    <a:pt x="1395" y="687"/>
                  </a:lnTo>
                  <a:lnTo>
                    <a:pt x="1387" y="680"/>
                  </a:lnTo>
                  <a:lnTo>
                    <a:pt x="1379" y="676"/>
                  </a:lnTo>
                  <a:lnTo>
                    <a:pt x="1372" y="664"/>
                  </a:lnTo>
                  <a:lnTo>
                    <a:pt x="1363" y="664"/>
                  </a:lnTo>
                  <a:lnTo>
                    <a:pt x="1362" y="660"/>
                  </a:lnTo>
                  <a:lnTo>
                    <a:pt x="1362" y="664"/>
                  </a:lnTo>
                  <a:lnTo>
                    <a:pt x="1359" y="660"/>
                  </a:lnTo>
                  <a:lnTo>
                    <a:pt x="1362" y="654"/>
                  </a:lnTo>
                  <a:lnTo>
                    <a:pt x="1355" y="646"/>
                  </a:lnTo>
                  <a:lnTo>
                    <a:pt x="1354" y="643"/>
                  </a:lnTo>
                  <a:lnTo>
                    <a:pt x="1345" y="639"/>
                  </a:lnTo>
                  <a:lnTo>
                    <a:pt x="1342" y="639"/>
                  </a:lnTo>
                  <a:lnTo>
                    <a:pt x="1338" y="646"/>
                  </a:lnTo>
                  <a:lnTo>
                    <a:pt x="1334" y="647"/>
                  </a:lnTo>
                  <a:lnTo>
                    <a:pt x="1327" y="651"/>
                  </a:lnTo>
                  <a:lnTo>
                    <a:pt x="1325" y="650"/>
                  </a:lnTo>
                  <a:lnTo>
                    <a:pt x="1325" y="647"/>
                  </a:lnTo>
                  <a:lnTo>
                    <a:pt x="1325" y="643"/>
                  </a:lnTo>
                  <a:lnTo>
                    <a:pt x="1329" y="639"/>
                  </a:lnTo>
                  <a:lnTo>
                    <a:pt x="1317" y="630"/>
                  </a:lnTo>
                  <a:lnTo>
                    <a:pt x="1313" y="633"/>
                  </a:lnTo>
                  <a:lnTo>
                    <a:pt x="1305" y="639"/>
                  </a:lnTo>
                  <a:lnTo>
                    <a:pt x="1305" y="637"/>
                  </a:lnTo>
                  <a:lnTo>
                    <a:pt x="1305" y="634"/>
                  </a:lnTo>
                  <a:lnTo>
                    <a:pt x="1305" y="633"/>
                  </a:lnTo>
                  <a:lnTo>
                    <a:pt x="1305" y="629"/>
                  </a:lnTo>
                  <a:lnTo>
                    <a:pt x="1304" y="629"/>
                  </a:lnTo>
                  <a:lnTo>
                    <a:pt x="1301" y="625"/>
                  </a:lnTo>
                  <a:lnTo>
                    <a:pt x="1301" y="622"/>
                  </a:lnTo>
                  <a:lnTo>
                    <a:pt x="1301" y="620"/>
                  </a:lnTo>
                  <a:lnTo>
                    <a:pt x="1297" y="616"/>
                  </a:lnTo>
                  <a:lnTo>
                    <a:pt x="1296" y="613"/>
                  </a:lnTo>
                  <a:lnTo>
                    <a:pt x="1291" y="609"/>
                  </a:lnTo>
                  <a:lnTo>
                    <a:pt x="1284" y="601"/>
                  </a:lnTo>
                  <a:lnTo>
                    <a:pt x="1280" y="596"/>
                  </a:lnTo>
                  <a:lnTo>
                    <a:pt x="1280" y="593"/>
                  </a:lnTo>
                  <a:lnTo>
                    <a:pt x="1280" y="592"/>
                  </a:lnTo>
                  <a:lnTo>
                    <a:pt x="1276" y="592"/>
                  </a:lnTo>
                  <a:lnTo>
                    <a:pt x="1273" y="588"/>
                  </a:lnTo>
                  <a:lnTo>
                    <a:pt x="1252" y="579"/>
                  </a:lnTo>
                  <a:lnTo>
                    <a:pt x="1247" y="575"/>
                  </a:lnTo>
                  <a:lnTo>
                    <a:pt x="1242" y="571"/>
                  </a:lnTo>
                  <a:lnTo>
                    <a:pt x="1238" y="571"/>
                  </a:lnTo>
                  <a:lnTo>
                    <a:pt x="1230" y="571"/>
                  </a:lnTo>
                  <a:lnTo>
                    <a:pt x="1222" y="562"/>
                  </a:lnTo>
                  <a:lnTo>
                    <a:pt x="1225" y="560"/>
                  </a:lnTo>
                  <a:lnTo>
                    <a:pt x="1225" y="554"/>
                  </a:lnTo>
                  <a:lnTo>
                    <a:pt x="1225" y="551"/>
                  </a:lnTo>
                  <a:lnTo>
                    <a:pt x="1218" y="551"/>
                  </a:lnTo>
                  <a:lnTo>
                    <a:pt x="1214" y="548"/>
                  </a:lnTo>
                  <a:lnTo>
                    <a:pt x="1211" y="548"/>
                  </a:lnTo>
                  <a:lnTo>
                    <a:pt x="1206" y="547"/>
                  </a:lnTo>
                  <a:lnTo>
                    <a:pt x="1201" y="554"/>
                  </a:lnTo>
                  <a:lnTo>
                    <a:pt x="1194" y="551"/>
                  </a:lnTo>
                  <a:lnTo>
                    <a:pt x="1189" y="554"/>
                  </a:lnTo>
                  <a:lnTo>
                    <a:pt x="1185" y="558"/>
                  </a:lnTo>
                  <a:lnTo>
                    <a:pt x="1184" y="562"/>
                  </a:lnTo>
                  <a:lnTo>
                    <a:pt x="1185" y="564"/>
                  </a:lnTo>
                  <a:lnTo>
                    <a:pt x="1184" y="567"/>
                  </a:lnTo>
                  <a:lnTo>
                    <a:pt x="1175" y="567"/>
                  </a:lnTo>
                  <a:lnTo>
                    <a:pt x="1171" y="564"/>
                  </a:lnTo>
                  <a:lnTo>
                    <a:pt x="1168" y="562"/>
                  </a:lnTo>
                  <a:lnTo>
                    <a:pt x="1171" y="560"/>
                  </a:lnTo>
                  <a:lnTo>
                    <a:pt x="1171" y="558"/>
                  </a:lnTo>
                  <a:lnTo>
                    <a:pt x="1163" y="562"/>
                  </a:lnTo>
                  <a:lnTo>
                    <a:pt x="1163" y="558"/>
                  </a:lnTo>
                  <a:lnTo>
                    <a:pt x="1157" y="560"/>
                  </a:lnTo>
                  <a:lnTo>
                    <a:pt x="1157" y="558"/>
                  </a:lnTo>
                  <a:lnTo>
                    <a:pt x="1160" y="555"/>
                  </a:lnTo>
                  <a:lnTo>
                    <a:pt x="1163" y="554"/>
                  </a:lnTo>
                  <a:lnTo>
                    <a:pt x="1163" y="551"/>
                  </a:lnTo>
                  <a:lnTo>
                    <a:pt x="1163" y="547"/>
                  </a:lnTo>
                  <a:lnTo>
                    <a:pt x="1157" y="544"/>
                  </a:lnTo>
                  <a:lnTo>
                    <a:pt x="1156" y="540"/>
                  </a:lnTo>
                  <a:lnTo>
                    <a:pt x="1156" y="538"/>
                  </a:lnTo>
                  <a:lnTo>
                    <a:pt x="1151" y="534"/>
                  </a:lnTo>
                  <a:lnTo>
                    <a:pt x="1148" y="530"/>
                  </a:lnTo>
                  <a:lnTo>
                    <a:pt x="1147" y="527"/>
                  </a:lnTo>
                  <a:lnTo>
                    <a:pt x="1147" y="526"/>
                  </a:lnTo>
                  <a:lnTo>
                    <a:pt x="1144" y="526"/>
                  </a:lnTo>
                  <a:lnTo>
                    <a:pt x="1143" y="523"/>
                  </a:lnTo>
                  <a:lnTo>
                    <a:pt x="1143" y="519"/>
                  </a:lnTo>
                  <a:lnTo>
                    <a:pt x="1139" y="514"/>
                  </a:lnTo>
                  <a:lnTo>
                    <a:pt x="1136" y="517"/>
                  </a:lnTo>
                  <a:lnTo>
                    <a:pt x="1134" y="517"/>
                  </a:lnTo>
                  <a:lnTo>
                    <a:pt x="1131" y="517"/>
                  </a:lnTo>
                  <a:lnTo>
                    <a:pt x="1126" y="523"/>
                  </a:lnTo>
                  <a:lnTo>
                    <a:pt x="1123" y="523"/>
                  </a:lnTo>
                  <a:lnTo>
                    <a:pt x="1117" y="527"/>
                  </a:lnTo>
                  <a:lnTo>
                    <a:pt x="1119" y="530"/>
                  </a:lnTo>
                  <a:lnTo>
                    <a:pt x="1119" y="534"/>
                  </a:lnTo>
                  <a:lnTo>
                    <a:pt x="1114" y="538"/>
                  </a:lnTo>
                  <a:lnTo>
                    <a:pt x="1117" y="540"/>
                  </a:lnTo>
                  <a:lnTo>
                    <a:pt x="1114" y="554"/>
                  </a:lnTo>
                  <a:lnTo>
                    <a:pt x="1113" y="555"/>
                  </a:lnTo>
                  <a:lnTo>
                    <a:pt x="1110" y="560"/>
                  </a:lnTo>
                  <a:lnTo>
                    <a:pt x="1106" y="564"/>
                  </a:lnTo>
                  <a:lnTo>
                    <a:pt x="1102" y="567"/>
                  </a:lnTo>
                  <a:lnTo>
                    <a:pt x="1102" y="568"/>
                  </a:lnTo>
                  <a:lnTo>
                    <a:pt x="1099" y="575"/>
                  </a:lnTo>
                  <a:lnTo>
                    <a:pt x="1098" y="572"/>
                  </a:lnTo>
                  <a:lnTo>
                    <a:pt x="1093" y="575"/>
                  </a:lnTo>
                  <a:lnTo>
                    <a:pt x="1090" y="579"/>
                  </a:lnTo>
                  <a:lnTo>
                    <a:pt x="1082" y="588"/>
                  </a:lnTo>
                  <a:lnTo>
                    <a:pt x="1081" y="592"/>
                  </a:lnTo>
                  <a:lnTo>
                    <a:pt x="1078" y="593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2" y="602"/>
                  </a:lnTo>
                  <a:lnTo>
                    <a:pt x="1069" y="609"/>
                  </a:lnTo>
                  <a:lnTo>
                    <a:pt x="1065" y="612"/>
                  </a:lnTo>
                  <a:lnTo>
                    <a:pt x="1064" y="612"/>
                  </a:lnTo>
                  <a:lnTo>
                    <a:pt x="1059" y="612"/>
                  </a:lnTo>
                  <a:lnTo>
                    <a:pt x="1055" y="612"/>
                  </a:lnTo>
                  <a:lnTo>
                    <a:pt x="1052" y="616"/>
                  </a:lnTo>
                  <a:lnTo>
                    <a:pt x="1048" y="616"/>
                  </a:lnTo>
                  <a:lnTo>
                    <a:pt x="1045" y="616"/>
                  </a:lnTo>
                  <a:lnTo>
                    <a:pt x="1041" y="618"/>
                  </a:lnTo>
                  <a:lnTo>
                    <a:pt x="1037" y="618"/>
                  </a:lnTo>
                  <a:lnTo>
                    <a:pt x="1032" y="618"/>
                  </a:lnTo>
                  <a:lnTo>
                    <a:pt x="1031" y="620"/>
                  </a:lnTo>
                  <a:lnTo>
                    <a:pt x="1024" y="626"/>
                  </a:lnTo>
                  <a:lnTo>
                    <a:pt x="1018" y="633"/>
                  </a:lnTo>
                  <a:lnTo>
                    <a:pt x="1014" y="642"/>
                  </a:lnTo>
                  <a:lnTo>
                    <a:pt x="1014" y="643"/>
                  </a:lnTo>
                  <a:lnTo>
                    <a:pt x="1014" y="647"/>
                  </a:lnTo>
                  <a:lnTo>
                    <a:pt x="1006" y="656"/>
                  </a:lnTo>
                  <a:lnTo>
                    <a:pt x="999" y="659"/>
                  </a:lnTo>
                  <a:lnTo>
                    <a:pt x="987" y="670"/>
                  </a:lnTo>
                  <a:lnTo>
                    <a:pt x="983" y="656"/>
                  </a:lnTo>
                  <a:lnTo>
                    <a:pt x="973" y="633"/>
                  </a:lnTo>
                  <a:lnTo>
                    <a:pt x="974" y="629"/>
                  </a:lnTo>
                  <a:lnTo>
                    <a:pt x="970" y="618"/>
                  </a:lnTo>
                  <a:lnTo>
                    <a:pt x="966" y="612"/>
                  </a:lnTo>
                  <a:lnTo>
                    <a:pt x="965" y="609"/>
                  </a:lnTo>
                  <a:lnTo>
                    <a:pt x="962" y="606"/>
                  </a:lnTo>
                  <a:lnTo>
                    <a:pt x="960" y="598"/>
                  </a:lnTo>
                  <a:lnTo>
                    <a:pt x="966" y="592"/>
                  </a:lnTo>
                  <a:lnTo>
                    <a:pt x="962" y="592"/>
                  </a:lnTo>
                  <a:lnTo>
                    <a:pt x="960" y="588"/>
                  </a:lnTo>
                  <a:lnTo>
                    <a:pt x="962" y="584"/>
                  </a:lnTo>
                  <a:lnTo>
                    <a:pt x="969" y="579"/>
                  </a:lnTo>
                  <a:lnTo>
                    <a:pt x="970" y="577"/>
                  </a:lnTo>
                  <a:lnTo>
                    <a:pt x="970" y="575"/>
                  </a:lnTo>
                  <a:lnTo>
                    <a:pt x="969" y="568"/>
                  </a:lnTo>
                  <a:lnTo>
                    <a:pt x="962" y="562"/>
                  </a:lnTo>
                  <a:lnTo>
                    <a:pt x="962" y="558"/>
                  </a:lnTo>
                  <a:lnTo>
                    <a:pt x="956" y="558"/>
                  </a:lnTo>
                  <a:lnTo>
                    <a:pt x="952" y="560"/>
                  </a:lnTo>
                  <a:lnTo>
                    <a:pt x="949" y="560"/>
                  </a:lnTo>
                  <a:lnTo>
                    <a:pt x="941" y="568"/>
                  </a:lnTo>
                  <a:lnTo>
                    <a:pt x="933" y="575"/>
                  </a:lnTo>
                  <a:lnTo>
                    <a:pt x="928" y="572"/>
                  </a:lnTo>
                  <a:lnTo>
                    <a:pt x="924" y="571"/>
                  </a:lnTo>
                  <a:lnTo>
                    <a:pt x="919" y="568"/>
                  </a:lnTo>
                  <a:lnTo>
                    <a:pt x="911" y="562"/>
                  </a:lnTo>
                  <a:lnTo>
                    <a:pt x="904" y="555"/>
                  </a:lnTo>
                  <a:lnTo>
                    <a:pt x="900" y="548"/>
                  </a:lnTo>
                  <a:lnTo>
                    <a:pt x="898" y="544"/>
                  </a:lnTo>
                  <a:lnTo>
                    <a:pt x="898" y="543"/>
                  </a:lnTo>
                  <a:lnTo>
                    <a:pt x="900" y="540"/>
                  </a:lnTo>
                  <a:lnTo>
                    <a:pt x="900" y="538"/>
                  </a:lnTo>
                  <a:lnTo>
                    <a:pt x="902" y="535"/>
                  </a:lnTo>
                  <a:lnTo>
                    <a:pt x="911" y="530"/>
                  </a:lnTo>
                  <a:lnTo>
                    <a:pt x="912" y="526"/>
                  </a:lnTo>
                  <a:lnTo>
                    <a:pt x="915" y="517"/>
                  </a:lnTo>
                  <a:lnTo>
                    <a:pt x="911" y="513"/>
                  </a:lnTo>
                  <a:lnTo>
                    <a:pt x="902" y="506"/>
                  </a:lnTo>
                  <a:lnTo>
                    <a:pt x="890" y="504"/>
                  </a:lnTo>
                  <a:lnTo>
                    <a:pt x="883" y="506"/>
                  </a:lnTo>
                  <a:lnTo>
                    <a:pt x="871" y="523"/>
                  </a:lnTo>
                  <a:lnTo>
                    <a:pt x="870" y="527"/>
                  </a:lnTo>
                  <a:lnTo>
                    <a:pt x="870" y="547"/>
                  </a:lnTo>
                  <a:lnTo>
                    <a:pt x="866" y="555"/>
                  </a:lnTo>
                  <a:lnTo>
                    <a:pt x="863" y="555"/>
                  </a:lnTo>
                  <a:lnTo>
                    <a:pt x="858" y="558"/>
                  </a:lnTo>
                  <a:lnTo>
                    <a:pt x="850" y="554"/>
                  </a:lnTo>
                  <a:lnTo>
                    <a:pt x="846" y="544"/>
                  </a:lnTo>
                  <a:lnTo>
                    <a:pt x="844" y="540"/>
                  </a:lnTo>
                  <a:lnTo>
                    <a:pt x="844" y="534"/>
                  </a:lnTo>
                  <a:lnTo>
                    <a:pt x="842" y="523"/>
                  </a:lnTo>
                  <a:lnTo>
                    <a:pt x="840" y="517"/>
                  </a:lnTo>
                  <a:lnTo>
                    <a:pt x="836" y="513"/>
                  </a:lnTo>
                  <a:lnTo>
                    <a:pt x="829" y="510"/>
                  </a:lnTo>
                  <a:lnTo>
                    <a:pt x="820" y="502"/>
                  </a:lnTo>
                  <a:lnTo>
                    <a:pt x="812" y="494"/>
                  </a:lnTo>
                  <a:lnTo>
                    <a:pt x="809" y="493"/>
                  </a:lnTo>
                  <a:lnTo>
                    <a:pt x="808" y="493"/>
                  </a:lnTo>
                  <a:lnTo>
                    <a:pt x="792" y="490"/>
                  </a:lnTo>
                  <a:lnTo>
                    <a:pt x="788" y="490"/>
                  </a:lnTo>
                  <a:lnTo>
                    <a:pt x="784" y="493"/>
                  </a:lnTo>
                  <a:lnTo>
                    <a:pt x="771" y="494"/>
                  </a:lnTo>
                  <a:lnTo>
                    <a:pt x="764" y="497"/>
                  </a:lnTo>
                  <a:lnTo>
                    <a:pt x="762" y="497"/>
                  </a:lnTo>
                  <a:lnTo>
                    <a:pt x="759" y="497"/>
                  </a:lnTo>
                  <a:lnTo>
                    <a:pt x="758" y="494"/>
                  </a:lnTo>
                  <a:lnTo>
                    <a:pt x="754" y="493"/>
                  </a:lnTo>
                  <a:lnTo>
                    <a:pt x="750" y="485"/>
                  </a:lnTo>
                  <a:lnTo>
                    <a:pt x="741" y="480"/>
                  </a:lnTo>
                  <a:lnTo>
                    <a:pt x="737" y="476"/>
                  </a:lnTo>
                  <a:lnTo>
                    <a:pt x="734" y="476"/>
                  </a:lnTo>
                  <a:lnTo>
                    <a:pt x="726" y="473"/>
                  </a:lnTo>
                  <a:lnTo>
                    <a:pt x="717" y="472"/>
                  </a:lnTo>
                  <a:lnTo>
                    <a:pt x="706" y="469"/>
                  </a:lnTo>
                  <a:lnTo>
                    <a:pt x="697" y="468"/>
                  </a:lnTo>
                  <a:lnTo>
                    <a:pt x="697" y="465"/>
                  </a:lnTo>
                  <a:lnTo>
                    <a:pt x="693" y="461"/>
                  </a:lnTo>
                  <a:lnTo>
                    <a:pt x="692" y="463"/>
                  </a:lnTo>
                  <a:lnTo>
                    <a:pt x="689" y="465"/>
                  </a:lnTo>
                  <a:lnTo>
                    <a:pt x="683" y="468"/>
                  </a:lnTo>
                  <a:lnTo>
                    <a:pt x="676" y="465"/>
                  </a:lnTo>
                  <a:lnTo>
                    <a:pt x="676" y="468"/>
                  </a:lnTo>
                  <a:lnTo>
                    <a:pt x="675" y="468"/>
                  </a:lnTo>
                  <a:lnTo>
                    <a:pt x="672" y="465"/>
                  </a:lnTo>
                  <a:lnTo>
                    <a:pt x="670" y="463"/>
                  </a:lnTo>
                  <a:lnTo>
                    <a:pt x="668" y="459"/>
                  </a:lnTo>
                  <a:lnTo>
                    <a:pt x="668" y="456"/>
                  </a:lnTo>
                  <a:lnTo>
                    <a:pt x="668" y="446"/>
                  </a:lnTo>
                  <a:lnTo>
                    <a:pt x="670" y="444"/>
                  </a:lnTo>
                  <a:lnTo>
                    <a:pt x="668" y="439"/>
                  </a:lnTo>
                  <a:lnTo>
                    <a:pt x="666" y="437"/>
                  </a:lnTo>
                  <a:lnTo>
                    <a:pt x="662" y="435"/>
                  </a:lnTo>
                  <a:lnTo>
                    <a:pt x="659" y="428"/>
                  </a:lnTo>
                  <a:lnTo>
                    <a:pt x="659" y="427"/>
                  </a:lnTo>
                  <a:lnTo>
                    <a:pt x="659" y="424"/>
                  </a:lnTo>
                  <a:lnTo>
                    <a:pt x="658" y="420"/>
                  </a:lnTo>
                  <a:lnTo>
                    <a:pt x="655" y="418"/>
                  </a:lnTo>
                  <a:lnTo>
                    <a:pt x="651" y="418"/>
                  </a:lnTo>
                  <a:lnTo>
                    <a:pt x="642" y="418"/>
                  </a:lnTo>
                  <a:lnTo>
                    <a:pt x="638" y="418"/>
                  </a:lnTo>
                  <a:lnTo>
                    <a:pt x="634" y="414"/>
                  </a:lnTo>
                  <a:lnTo>
                    <a:pt x="631" y="411"/>
                  </a:lnTo>
                  <a:lnTo>
                    <a:pt x="629" y="410"/>
                  </a:lnTo>
                  <a:lnTo>
                    <a:pt x="627" y="410"/>
                  </a:lnTo>
                  <a:lnTo>
                    <a:pt x="625" y="410"/>
                  </a:lnTo>
                  <a:lnTo>
                    <a:pt x="617" y="411"/>
                  </a:lnTo>
                  <a:lnTo>
                    <a:pt x="614" y="411"/>
                  </a:lnTo>
                  <a:lnTo>
                    <a:pt x="612" y="418"/>
                  </a:lnTo>
                  <a:lnTo>
                    <a:pt x="608" y="418"/>
                  </a:lnTo>
                  <a:lnTo>
                    <a:pt x="604" y="418"/>
                  </a:lnTo>
                  <a:lnTo>
                    <a:pt x="601" y="420"/>
                  </a:lnTo>
                  <a:lnTo>
                    <a:pt x="601" y="424"/>
                  </a:lnTo>
                  <a:lnTo>
                    <a:pt x="594" y="428"/>
                  </a:lnTo>
                  <a:lnTo>
                    <a:pt x="581" y="432"/>
                  </a:lnTo>
                  <a:lnTo>
                    <a:pt x="580" y="435"/>
                  </a:lnTo>
                  <a:lnTo>
                    <a:pt x="571" y="437"/>
                  </a:lnTo>
                  <a:lnTo>
                    <a:pt x="569" y="439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54" y="448"/>
                  </a:lnTo>
                  <a:lnTo>
                    <a:pt x="547" y="448"/>
                  </a:lnTo>
                  <a:lnTo>
                    <a:pt x="540" y="451"/>
                  </a:lnTo>
                  <a:lnTo>
                    <a:pt x="536" y="451"/>
                  </a:lnTo>
                  <a:lnTo>
                    <a:pt x="528" y="451"/>
                  </a:lnTo>
                  <a:lnTo>
                    <a:pt x="526" y="456"/>
                  </a:lnTo>
                  <a:lnTo>
                    <a:pt x="530" y="465"/>
                  </a:lnTo>
                  <a:lnTo>
                    <a:pt x="532" y="476"/>
                  </a:lnTo>
                  <a:lnTo>
                    <a:pt x="532" y="478"/>
                  </a:lnTo>
                  <a:lnTo>
                    <a:pt x="532" y="482"/>
                  </a:lnTo>
                  <a:lnTo>
                    <a:pt x="535" y="489"/>
                  </a:lnTo>
                  <a:lnTo>
                    <a:pt x="532" y="490"/>
                  </a:lnTo>
                  <a:lnTo>
                    <a:pt x="530" y="493"/>
                  </a:lnTo>
                  <a:lnTo>
                    <a:pt x="528" y="494"/>
                  </a:lnTo>
                  <a:lnTo>
                    <a:pt x="523" y="494"/>
                  </a:lnTo>
                  <a:lnTo>
                    <a:pt x="509" y="493"/>
                  </a:lnTo>
                  <a:lnTo>
                    <a:pt x="496" y="502"/>
                  </a:lnTo>
                  <a:lnTo>
                    <a:pt x="492" y="502"/>
                  </a:lnTo>
                  <a:lnTo>
                    <a:pt x="488" y="500"/>
                  </a:lnTo>
                  <a:lnTo>
                    <a:pt x="470" y="504"/>
                  </a:lnTo>
                  <a:lnTo>
                    <a:pt x="464" y="506"/>
                  </a:lnTo>
                  <a:lnTo>
                    <a:pt x="461" y="509"/>
                  </a:lnTo>
                  <a:lnTo>
                    <a:pt x="461" y="513"/>
                  </a:lnTo>
                  <a:lnTo>
                    <a:pt x="461" y="514"/>
                  </a:lnTo>
                  <a:lnTo>
                    <a:pt x="461" y="517"/>
                  </a:lnTo>
                  <a:lnTo>
                    <a:pt x="468" y="530"/>
                  </a:lnTo>
                  <a:lnTo>
                    <a:pt x="470" y="538"/>
                  </a:lnTo>
                  <a:lnTo>
                    <a:pt x="464" y="551"/>
                  </a:lnTo>
                  <a:lnTo>
                    <a:pt x="460" y="554"/>
                  </a:lnTo>
                  <a:lnTo>
                    <a:pt x="457" y="560"/>
                  </a:lnTo>
                  <a:lnTo>
                    <a:pt x="455" y="562"/>
                  </a:lnTo>
                  <a:lnTo>
                    <a:pt x="443" y="577"/>
                  </a:lnTo>
                  <a:lnTo>
                    <a:pt x="436" y="579"/>
                  </a:lnTo>
                  <a:lnTo>
                    <a:pt x="431" y="581"/>
                  </a:lnTo>
                  <a:lnTo>
                    <a:pt x="429" y="581"/>
                  </a:lnTo>
                  <a:lnTo>
                    <a:pt x="419" y="581"/>
                  </a:lnTo>
                  <a:lnTo>
                    <a:pt x="410" y="581"/>
                  </a:lnTo>
                  <a:lnTo>
                    <a:pt x="406" y="585"/>
                  </a:lnTo>
                  <a:lnTo>
                    <a:pt x="402" y="589"/>
                  </a:lnTo>
                  <a:lnTo>
                    <a:pt x="389" y="596"/>
                  </a:lnTo>
                  <a:lnTo>
                    <a:pt x="382" y="596"/>
                  </a:lnTo>
                  <a:lnTo>
                    <a:pt x="378" y="596"/>
                  </a:lnTo>
                  <a:lnTo>
                    <a:pt x="376" y="592"/>
                  </a:lnTo>
                  <a:lnTo>
                    <a:pt x="369" y="588"/>
                  </a:lnTo>
                  <a:lnTo>
                    <a:pt x="362" y="581"/>
                  </a:lnTo>
                  <a:lnTo>
                    <a:pt x="361" y="581"/>
                  </a:lnTo>
                  <a:lnTo>
                    <a:pt x="358" y="579"/>
                  </a:lnTo>
                  <a:lnTo>
                    <a:pt x="356" y="579"/>
                  </a:lnTo>
                  <a:lnTo>
                    <a:pt x="352" y="579"/>
                  </a:lnTo>
                  <a:lnTo>
                    <a:pt x="349" y="581"/>
                  </a:lnTo>
                  <a:lnTo>
                    <a:pt x="344" y="588"/>
                  </a:lnTo>
                  <a:lnTo>
                    <a:pt x="339" y="601"/>
                  </a:lnTo>
                  <a:lnTo>
                    <a:pt x="337" y="612"/>
                  </a:lnTo>
                  <a:lnTo>
                    <a:pt x="339" y="620"/>
                  </a:lnTo>
                  <a:lnTo>
                    <a:pt x="337" y="626"/>
                  </a:lnTo>
                  <a:lnTo>
                    <a:pt x="332" y="650"/>
                  </a:lnTo>
                  <a:lnTo>
                    <a:pt x="328" y="654"/>
                  </a:lnTo>
                  <a:lnTo>
                    <a:pt x="324" y="667"/>
                  </a:lnTo>
                  <a:lnTo>
                    <a:pt x="324" y="670"/>
                  </a:lnTo>
                  <a:lnTo>
                    <a:pt x="324" y="676"/>
                  </a:lnTo>
                  <a:lnTo>
                    <a:pt x="315" y="684"/>
                  </a:lnTo>
                  <a:lnTo>
                    <a:pt x="313" y="684"/>
                  </a:lnTo>
                  <a:lnTo>
                    <a:pt x="307" y="683"/>
                  </a:lnTo>
                  <a:lnTo>
                    <a:pt x="300" y="676"/>
                  </a:lnTo>
                  <a:lnTo>
                    <a:pt x="296" y="676"/>
                  </a:lnTo>
                  <a:lnTo>
                    <a:pt x="291" y="680"/>
                  </a:lnTo>
                  <a:lnTo>
                    <a:pt x="286" y="692"/>
                  </a:lnTo>
                  <a:lnTo>
                    <a:pt x="281" y="700"/>
                  </a:lnTo>
                  <a:lnTo>
                    <a:pt x="279" y="697"/>
                  </a:lnTo>
                  <a:lnTo>
                    <a:pt x="273" y="695"/>
                  </a:lnTo>
                  <a:lnTo>
                    <a:pt x="270" y="695"/>
                  </a:lnTo>
                  <a:lnTo>
                    <a:pt x="269" y="695"/>
                  </a:lnTo>
                  <a:lnTo>
                    <a:pt x="262" y="697"/>
                  </a:lnTo>
                  <a:lnTo>
                    <a:pt x="260" y="700"/>
                  </a:lnTo>
                  <a:lnTo>
                    <a:pt x="257" y="708"/>
                  </a:lnTo>
                  <a:lnTo>
                    <a:pt x="255" y="708"/>
                  </a:lnTo>
                  <a:lnTo>
                    <a:pt x="250" y="712"/>
                  </a:lnTo>
                  <a:lnTo>
                    <a:pt x="249" y="714"/>
                  </a:lnTo>
                  <a:lnTo>
                    <a:pt x="246" y="714"/>
                  </a:lnTo>
                  <a:lnTo>
                    <a:pt x="242" y="714"/>
                  </a:lnTo>
                  <a:lnTo>
                    <a:pt x="232" y="718"/>
                  </a:lnTo>
                  <a:lnTo>
                    <a:pt x="223" y="717"/>
                  </a:lnTo>
                  <a:lnTo>
                    <a:pt x="215" y="714"/>
                  </a:lnTo>
                  <a:lnTo>
                    <a:pt x="204" y="708"/>
                  </a:lnTo>
                  <a:lnTo>
                    <a:pt x="202" y="705"/>
                  </a:lnTo>
                  <a:lnTo>
                    <a:pt x="192" y="705"/>
                  </a:lnTo>
                  <a:lnTo>
                    <a:pt x="184" y="709"/>
                  </a:lnTo>
                  <a:lnTo>
                    <a:pt x="187" y="705"/>
                  </a:lnTo>
                  <a:lnTo>
                    <a:pt x="188" y="701"/>
                  </a:lnTo>
                  <a:lnTo>
                    <a:pt x="188" y="695"/>
                  </a:lnTo>
                  <a:lnTo>
                    <a:pt x="192" y="692"/>
                  </a:lnTo>
                  <a:lnTo>
                    <a:pt x="195" y="692"/>
                  </a:lnTo>
                  <a:lnTo>
                    <a:pt x="195" y="691"/>
                  </a:lnTo>
                  <a:lnTo>
                    <a:pt x="195" y="687"/>
                  </a:lnTo>
                  <a:lnTo>
                    <a:pt x="192" y="683"/>
                  </a:lnTo>
                  <a:lnTo>
                    <a:pt x="197" y="678"/>
                  </a:lnTo>
                  <a:lnTo>
                    <a:pt x="195" y="674"/>
                  </a:lnTo>
                  <a:lnTo>
                    <a:pt x="197" y="671"/>
                  </a:lnTo>
                  <a:lnTo>
                    <a:pt x="191" y="663"/>
                  </a:lnTo>
                  <a:lnTo>
                    <a:pt x="192" y="660"/>
                  </a:lnTo>
                  <a:lnTo>
                    <a:pt x="195" y="660"/>
                  </a:lnTo>
                  <a:lnTo>
                    <a:pt x="195" y="659"/>
                  </a:lnTo>
                  <a:lnTo>
                    <a:pt x="202" y="660"/>
                  </a:lnTo>
                  <a:lnTo>
                    <a:pt x="206" y="659"/>
                  </a:lnTo>
                  <a:lnTo>
                    <a:pt x="206" y="656"/>
                  </a:lnTo>
                  <a:lnTo>
                    <a:pt x="206" y="654"/>
                  </a:lnTo>
                  <a:lnTo>
                    <a:pt x="212" y="651"/>
                  </a:lnTo>
                  <a:lnTo>
                    <a:pt x="215" y="650"/>
                  </a:lnTo>
                  <a:lnTo>
                    <a:pt x="215" y="646"/>
                  </a:lnTo>
                  <a:lnTo>
                    <a:pt x="212" y="646"/>
                  </a:lnTo>
                  <a:lnTo>
                    <a:pt x="212" y="642"/>
                  </a:lnTo>
                  <a:lnTo>
                    <a:pt x="211" y="637"/>
                  </a:lnTo>
                  <a:lnTo>
                    <a:pt x="215" y="630"/>
                  </a:lnTo>
                  <a:lnTo>
                    <a:pt x="215" y="629"/>
                  </a:lnTo>
                  <a:lnTo>
                    <a:pt x="216" y="625"/>
                  </a:lnTo>
                  <a:lnTo>
                    <a:pt x="216" y="622"/>
                  </a:lnTo>
                  <a:lnTo>
                    <a:pt x="216" y="618"/>
                  </a:lnTo>
                  <a:lnTo>
                    <a:pt x="219" y="613"/>
                  </a:lnTo>
                  <a:lnTo>
                    <a:pt x="215" y="612"/>
                  </a:lnTo>
                  <a:lnTo>
                    <a:pt x="212" y="606"/>
                  </a:lnTo>
                  <a:lnTo>
                    <a:pt x="206" y="606"/>
                  </a:lnTo>
                  <a:lnTo>
                    <a:pt x="204" y="606"/>
                  </a:lnTo>
                  <a:lnTo>
                    <a:pt x="197" y="602"/>
                  </a:lnTo>
                  <a:lnTo>
                    <a:pt x="192" y="601"/>
                  </a:lnTo>
                  <a:lnTo>
                    <a:pt x="191" y="601"/>
                  </a:lnTo>
                  <a:lnTo>
                    <a:pt x="191" y="596"/>
                  </a:lnTo>
                  <a:lnTo>
                    <a:pt x="188" y="596"/>
                  </a:lnTo>
                  <a:lnTo>
                    <a:pt x="184" y="593"/>
                  </a:lnTo>
                  <a:lnTo>
                    <a:pt x="180" y="596"/>
                  </a:lnTo>
                  <a:lnTo>
                    <a:pt x="180" y="593"/>
                  </a:lnTo>
                  <a:lnTo>
                    <a:pt x="175" y="593"/>
                  </a:lnTo>
                  <a:lnTo>
                    <a:pt x="174" y="589"/>
                  </a:lnTo>
                  <a:lnTo>
                    <a:pt x="170" y="588"/>
                  </a:lnTo>
                  <a:lnTo>
                    <a:pt x="171" y="584"/>
                  </a:lnTo>
                  <a:lnTo>
                    <a:pt x="170" y="581"/>
                  </a:lnTo>
                  <a:lnTo>
                    <a:pt x="170" y="575"/>
                  </a:lnTo>
                  <a:lnTo>
                    <a:pt x="167" y="572"/>
                  </a:lnTo>
                  <a:lnTo>
                    <a:pt x="167" y="571"/>
                  </a:lnTo>
                  <a:lnTo>
                    <a:pt x="167" y="568"/>
                  </a:lnTo>
                  <a:lnTo>
                    <a:pt x="165" y="564"/>
                  </a:lnTo>
                  <a:lnTo>
                    <a:pt x="163" y="560"/>
                  </a:lnTo>
                  <a:lnTo>
                    <a:pt x="161" y="555"/>
                  </a:lnTo>
                  <a:lnTo>
                    <a:pt x="161" y="544"/>
                  </a:lnTo>
                  <a:lnTo>
                    <a:pt x="157" y="544"/>
                  </a:lnTo>
                  <a:lnTo>
                    <a:pt x="157" y="535"/>
                  </a:lnTo>
                  <a:lnTo>
                    <a:pt x="150" y="534"/>
                  </a:lnTo>
                  <a:lnTo>
                    <a:pt x="150" y="530"/>
                  </a:lnTo>
                  <a:lnTo>
                    <a:pt x="146" y="526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3" y="517"/>
                  </a:lnTo>
                  <a:lnTo>
                    <a:pt x="139" y="513"/>
                  </a:lnTo>
                  <a:lnTo>
                    <a:pt x="139" y="509"/>
                  </a:lnTo>
                  <a:lnTo>
                    <a:pt x="130" y="510"/>
                  </a:lnTo>
                  <a:lnTo>
                    <a:pt x="126" y="510"/>
                  </a:lnTo>
                  <a:lnTo>
                    <a:pt x="126" y="506"/>
                  </a:lnTo>
                  <a:lnTo>
                    <a:pt x="120" y="504"/>
                  </a:lnTo>
                  <a:lnTo>
                    <a:pt x="116" y="506"/>
                  </a:lnTo>
                  <a:lnTo>
                    <a:pt x="113" y="506"/>
                  </a:lnTo>
                  <a:lnTo>
                    <a:pt x="107" y="510"/>
                  </a:lnTo>
                  <a:lnTo>
                    <a:pt x="103" y="509"/>
                  </a:lnTo>
                  <a:lnTo>
                    <a:pt x="105" y="500"/>
                  </a:lnTo>
                  <a:lnTo>
                    <a:pt x="103" y="490"/>
                  </a:lnTo>
                  <a:lnTo>
                    <a:pt x="100" y="490"/>
                  </a:lnTo>
                  <a:lnTo>
                    <a:pt x="96" y="490"/>
                  </a:lnTo>
                  <a:lnTo>
                    <a:pt x="92" y="490"/>
                  </a:lnTo>
                  <a:lnTo>
                    <a:pt x="90" y="490"/>
                  </a:lnTo>
                  <a:lnTo>
                    <a:pt x="88" y="493"/>
                  </a:lnTo>
                  <a:lnTo>
                    <a:pt x="88" y="490"/>
                  </a:lnTo>
                  <a:lnTo>
                    <a:pt x="81" y="490"/>
                  </a:lnTo>
                  <a:lnTo>
                    <a:pt x="79" y="486"/>
                  </a:lnTo>
                  <a:lnTo>
                    <a:pt x="76" y="485"/>
                  </a:lnTo>
                  <a:lnTo>
                    <a:pt x="76" y="482"/>
                  </a:lnTo>
                  <a:lnTo>
                    <a:pt x="75" y="480"/>
                  </a:lnTo>
                  <a:lnTo>
                    <a:pt x="72" y="476"/>
                  </a:lnTo>
                  <a:lnTo>
                    <a:pt x="72" y="473"/>
                  </a:lnTo>
                  <a:lnTo>
                    <a:pt x="75" y="472"/>
                  </a:lnTo>
                  <a:lnTo>
                    <a:pt x="75" y="469"/>
                  </a:lnTo>
                  <a:lnTo>
                    <a:pt x="76" y="465"/>
                  </a:lnTo>
                  <a:lnTo>
                    <a:pt x="62" y="468"/>
                  </a:lnTo>
                  <a:lnTo>
                    <a:pt x="59" y="465"/>
                  </a:lnTo>
                  <a:lnTo>
                    <a:pt x="58" y="468"/>
                  </a:lnTo>
                  <a:lnTo>
                    <a:pt x="55" y="465"/>
                  </a:lnTo>
                  <a:lnTo>
                    <a:pt x="54" y="468"/>
                  </a:lnTo>
                  <a:lnTo>
                    <a:pt x="51" y="465"/>
                  </a:lnTo>
                  <a:lnTo>
                    <a:pt x="49" y="468"/>
                  </a:lnTo>
                  <a:lnTo>
                    <a:pt x="42" y="465"/>
                  </a:lnTo>
                  <a:lnTo>
                    <a:pt x="41" y="465"/>
                  </a:lnTo>
                  <a:lnTo>
                    <a:pt x="38" y="468"/>
                  </a:lnTo>
                  <a:lnTo>
                    <a:pt x="38" y="469"/>
                  </a:lnTo>
                  <a:lnTo>
                    <a:pt x="32" y="469"/>
                  </a:lnTo>
                  <a:lnTo>
                    <a:pt x="27" y="473"/>
                  </a:lnTo>
                  <a:lnTo>
                    <a:pt x="23" y="476"/>
                  </a:lnTo>
                  <a:lnTo>
                    <a:pt x="21" y="476"/>
                  </a:lnTo>
                  <a:lnTo>
                    <a:pt x="14" y="472"/>
                  </a:lnTo>
                  <a:lnTo>
                    <a:pt x="8" y="472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"/>
            <p:cNvSpPr>
              <a:spLocks noEditPoints="1"/>
            </p:cNvSpPr>
            <p:nvPr/>
          </p:nvSpPr>
          <p:spPr bwMode="auto">
            <a:xfrm>
              <a:off x="7525068" y="2973056"/>
              <a:ext cx="787984" cy="1075696"/>
            </a:xfrm>
            <a:custGeom>
              <a:avLst/>
              <a:gdLst>
                <a:gd name="T0" fmla="*/ 436 w 2203"/>
                <a:gd name="T1" fmla="*/ 1033 h 3005"/>
                <a:gd name="T2" fmla="*/ 527 w 2203"/>
                <a:gd name="T3" fmla="*/ 907 h 3005"/>
                <a:gd name="T4" fmla="*/ 569 w 2203"/>
                <a:gd name="T5" fmla="*/ 775 h 3005"/>
                <a:gd name="T6" fmla="*/ 634 w 2203"/>
                <a:gd name="T7" fmla="*/ 697 h 3005"/>
                <a:gd name="T8" fmla="*/ 675 w 2203"/>
                <a:gd name="T9" fmla="*/ 590 h 3005"/>
                <a:gd name="T10" fmla="*/ 715 w 2203"/>
                <a:gd name="T11" fmla="*/ 494 h 3005"/>
                <a:gd name="T12" fmla="*/ 797 w 2203"/>
                <a:gd name="T13" fmla="*/ 300 h 3005"/>
                <a:gd name="T14" fmla="*/ 827 w 2203"/>
                <a:gd name="T15" fmla="*/ 67 h 3005"/>
                <a:gd name="T16" fmla="*/ 875 w 2203"/>
                <a:gd name="T17" fmla="*/ 30 h 3005"/>
                <a:gd name="T18" fmla="*/ 903 w 2203"/>
                <a:gd name="T19" fmla="*/ 43 h 3005"/>
                <a:gd name="T20" fmla="*/ 924 w 2203"/>
                <a:gd name="T21" fmla="*/ 47 h 3005"/>
                <a:gd name="T22" fmla="*/ 969 w 2203"/>
                <a:gd name="T23" fmla="*/ 34 h 3005"/>
                <a:gd name="T24" fmla="*/ 969 w 2203"/>
                <a:gd name="T25" fmla="*/ 79 h 3005"/>
                <a:gd name="T26" fmla="*/ 982 w 2203"/>
                <a:gd name="T27" fmla="*/ 103 h 3005"/>
                <a:gd name="T28" fmla="*/ 1009 w 2203"/>
                <a:gd name="T29" fmla="*/ 77 h 3005"/>
                <a:gd name="T30" fmla="*/ 1027 w 2203"/>
                <a:gd name="T31" fmla="*/ 113 h 3005"/>
                <a:gd name="T32" fmla="*/ 1046 w 2203"/>
                <a:gd name="T33" fmla="*/ 161 h 3005"/>
                <a:gd name="T34" fmla="*/ 1074 w 2203"/>
                <a:gd name="T35" fmla="*/ 101 h 3005"/>
                <a:gd name="T36" fmla="*/ 1061 w 2203"/>
                <a:gd name="T37" fmla="*/ 171 h 3005"/>
                <a:gd name="T38" fmla="*/ 1074 w 2203"/>
                <a:gd name="T39" fmla="*/ 221 h 3005"/>
                <a:gd name="T40" fmla="*/ 1148 w 2203"/>
                <a:gd name="T41" fmla="*/ 161 h 3005"/>
                <a:gd name="T42" fmla="*/ 1162 w 2203"/>
                <a:gd name="T43" fmla="*/ 120 h 3005"/>
                <a:gd name="T44" fmla="*/ 1232 w 2203"/>
                <a:gd name="T45" fmla="*/ 120 h 3005"/>
                <a:gd name="T46" fmla="*/ 1259 w 2203"/>
                <a:gd name="T47" fmla="*/ 191 h 3005"/>
                <a:gd name="T48" fmla="*/ 1281 w 2203"/>
                <a:gd name="T49" fmla="*/ 197 h 3005"/>
                <a:gd name="T50" fmla="*/ 1251 w 2203"/>
                <a:gd name="T51" fmla="*/ 249 h 3005"/>
                <a:gd name="T52" fmla="*/ 1306 w 2203"/>
                <a:gd name="T53" fmla="*/ 253 h 3005"/>
                <a:gd name="T54" fmla="*/ 1340 w 2203"/>
                <a:gd name="T55" fmla="*/ 296 h 3005"/>
                <a:gd name="T56" fmla="*/ 1372 w 2203"/>
                <a:gd name="T57" fmla="*/ 444 h 3005"/>
                <a:gd name="T58" fmla="*/ 1470 w 2203"/>
                <a:gd name="T59" fmla="*/ 464 h 3005"/>
                <a:gd name="T60" fmla="*/ 1893 w 2203"/>
                <a:gd name="T61" fmla="*/ 497 h 3005"/>
                <a:gd name="T62" fmla="*/ 2101 w 2203"/>
                <a:gd name="T63" fmla="*/ 536 h 3005"/>
                <a:gd name="T64" fmla="*/ 2138 w 2203"/>
                <a:gd name="T65" fmla="*/ 716 h 3005"/>
                <a:gd name="T66" fmla="*/ 1955 w 2203"/>
                <a:gd name="T67" fmla="*/ 822 h 3005"/>
                <a:gd name="T68" fmla="*/ 1860 w 2203"/>
                <a:gd name="T69" fmla="*/ 1115 h 3005"/>
                <a:gd name="T70" fmla="*/ 1832 w 2203"/>
                <a:gd name="T71" fmla="*/ 1434 h 3005"/>
                <a:gd name="T72" fmla="*/ 1868 w 2203"/>
                <a:gd name="T73" fmla="*/ 1703 h 3005"/>
                <a:gd name="T74" fmla="*/ 1662 w 2203"/>
                <a:gd name="T75" fmla="*/ 1880 h 3005"/>
                <a:gd name="T76" fmla="*/ 1452 w 2203"/>
                <a:gd name="T77" fmla="*/ 1901 h 3005"/>
                <a:gd name="T78" fmla="*/ 1220 w 2203"/>
                <a:gd name="T79" fmla="*/ 2079 h 3005"/>
                <a:gd name="T80" fmla="*/ 1036 w 2203"/>
                <a:gd name="T81" fmla="*/ 2184 h 3005"/>
                <a:gd name="T82" fmla="*/ 967 w 2203"/>
                <a:gd name="T83" fmla="*/ 2393 h 3005"/>
                <a:gd name="T84" fmla="*/ 875 w 2203"/>
                <a:gd name="T85" fmla="*/ 2576 h 3005"/>
                <a:gd name="T86" fmla="*/ 934 w 2203"/>
                <a:gd name="T87" fmla="*/ 2755 h 3005"/>
                <a:gd name="T88" fmla="*/ 892 w 2203"/>
                <a:gd name="T89" fmla="*/ 2983 h 3005"/>
                <a:gd name="T90" fmla="*/ 668 w 2203"/>
                <a:gd name="T91" fmla="*/ 2836 h 3005"/>
                <a:gd name="T92" fmla="*/ 602 w 2203"/>
                <a:gd name="T93" fmla="*/ 2658 h 3005"/>
                <a:gd name="T94" fmla="*/ 549 w 2203"/>
                <a:gd name="T95" fmla="*/ 2577 h 3005"/>
                <a:gd name="T96" fmla="*/ 582 w 2203"/>
                <a:gd name="T97" fmla="*/ 2464 h 3005"/>
                <a:gd name="T98" fmla="*/ 653 w 2203"/>
                <a:gd name="T99" fmla="*/ 2380 h 3005"/>
                <a:gd name="T100" fmla="*/ 627 w 2203"/>
                <a:gd name="T101" fmla="*/ 2249 h 3005"/>
                <a:gd name="T102" fmla="*/ 518 w 2203"/>
                <a:gd name="T103" fmla="*/ 2253 h 3005"/>
                <a:gd name="T104" fmla="*/ 453 w 2203"/>
                <a:gd name="T105" fmla="*/ 2154 h 3005"/>
                <a:gd name="T106" fmla="*/ 322 w 2203"/>
                <a:gd name="T107" fmla="*/ 2013 h 3005"/>
                <a:gd name="T108" fmla="*/ 419 w 2203"/>
                <a:gd name="T109" fmla="*/ 1628 h 3005"/>
                <a:gd name="T110" fmla="*/ 58 w 2203"/>
                <a:gd name="T111" fmla="*/ 1375 h 3005"/>
                <a:gd name="T112" fmla="*/ 1268 w 2203"/>
                <a:gd name="T113" fmla="*/ 205 h 3005"/>
                <a:gd name="T114" fmla="*/ 1211 w 2203"/>
                <a:gd name="T115" fmla="*/ 108 h 3005"/>
                <a:gd name="T116" fmla="*/ 1256 w 2203"/>
                <a:gd name="T117" fmla="*/ 170 h 3005"/>
                <a:gd name="T118" fmla="*/ 1501 w 2203"/>
                <a:gd name="T119" fmla="*/ 440 h 3005"/>
                <a:gd name="T120" fmla="*/ 1162 w 2203"/>
                <a:gd name="T121" fmla="*/ 112 h 3005"/>
                <a:gd name="T122" fmla="*/ 1197 w 2203"/>
                <a:gd name="T123" fmla="*/ 109 h 3005"/>
                <a:gd name="T124" fmla="*/ 1255 w 2203"/>
                <a:gd name="T125" fmla="*/ 157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3" h="3005">
                  <a:moveTo>
                    <a:pt x="0" y="1403"/>
                  </a:moveTo>
                  <a:lnTo>
                    <a:pt x="63" y="1351"/>
                  </a:lnTo>
                  <a:lnTo>
                    <a:pt x="92" y="1330"/>
                  </a:lnTo>
                  <a:lnTo>
                    <a:pt x="94" y="1325"/>
                  </a:lnTo>
                  <a:lnTo>
                    <a:pt x="101" y="1321"/>
                  </a:lnTo>
                  <a:lnTo>
                    <a:pt x="98" y="1317"/>
                  </a:lnTo>
                  <a:lnTo>
                    <a:pt x="101" y="1314"/>
                  </a:lnTo>
                  <a:lnTo>
                    <a:pt x="102" y="1314"/>
                  </a:lnTo>
                  <a:lnTo>
                    <a:pt x="105" y="1317"/>
                  </a:lnTo>
                  <a:lnTo>
                    <a:pt x="112" y="1313"/>
                  </a:lnTo>
                  <a:lnTo>
                    <a:pt x="172" y="1265"/>
                  </a:lnTo>
                  <a:lnTo>
                    <a:pt x="176" y="1260"/>
                  </a:lnTo>
                  <a:lnTo>
                    <a:pt x="213" y="1231"/>
                  </a:lnTo>
                  <a:lnTo>
                    <a:pt x="220" y="1226"/>
                  </a:lnTo>
                  <a:lnTo>
                    <a:pt x="230" y="1218"/>
                  </a:lnTo>
                  <a:lnTo>
                    <a:pt x="255" y="1197"/>
                  </a:lnTo>
                  <a:lnTo>
                    <a:pt x="296" y="1164"/>
                  </a:lnTo>
                  <a:lnTo>
                    <a:pt x="300" y="1157"/>
                  </a:lnTo>
                  <a:lnTo>
                    <a:pt x="305" y="1153"/>
                  </a:lnTo>
                  <a:lnTo>
                    <a:pt x="312" y="1156"/>
                  </a:lnTo>
                  <a:lnTo>
                    <a:pt x="316" y="1156"/>
                  </a:lnTo>
                  <a:lnTo>
                    <a:pt x="317" y="1160"/>
                  </a:lnTo>
                  <a:lnTo>
                    <a:pt x="320" y="1157"/>
                  </a:lnTo>
                  <a:lnTo>
                    <a:pt x="324" y="1160"/>
                  </a:lnTo>
                  <a:lnTo>
                    <a:pt x="329" y="1160"/>
                  </a:lnTo>
                  <a:lnTo>
                    <a:pt x="333" y="1160"/>
                  </a:lnTo>
                  <a:lnTo>
                    <a:pt x="340" y="1161"/>
                  </a:lnTo>
                  <a:lnTo>
                    <a:pt x="348" y="1156"/>
                  </a:lnTo>
                  <a:lnTo>
                    <a:pt x="353" y="1149"/>
                  </a:lnTo>
                  <a:lnTo>
                    <a:pt x="357" y="1147"/>
                  </a:lnTo>
                  <a:lnTo>
                    <a:pt x="361" y="1144"/>
                  </a:lnTo>
                  <a:lnTo>
                    <a:pt x="363" y="1143"/>
                  </a:lnTo>
                  <a:lnTo>
                    <a:pt x="371" y="1132"/>
                  </a:lnTo>
                  <a:lnTo>
                    <a:pt x="375" y="1119"/>
                  </a:lnTo>
                  <a:lnTo>
                    <a:pt x="387" y="1108"/>
                  </a:lnTo>
                  <a:lnTo>
                    <a:pt x="391" y="1102"/>
                  </a:lnTo>
                  <a:lnTo>
                    <a:pt x="395" y="1095"/>
                  </a:lnTo>
                  <a:lnTo>
                    <a:pt x="395" y="1091"/>
                  </a:lnTo>
                  <a:lnTo>
                    <a:pt x="399" y="1086"/>
                  </a:lnTo>
                  <a:lnTo>
                    <a:pt x="399" y="1082"/>
                  </a:lnTo>
                  <a:lnTo>
                    <a:pt x="404" y="1078"/>
                  </a:lnTo>
                  <a:lnTo>
                    <a:pt x="402" y="1078"/>
                  </a:lnTo>
                  <a:lnTo>
                    <a:pt x="404" y="1074"/>
                  </a:lnTo>
                  <a:lnTo>
                    <a:pt x="404" y="1069"/>
                  </a:lnTo>
                  <a:lnTo>
                    <a:pt x="406" y="1068"/>
                  </a:lnTo>
                  <a:lnTo>
                    <a:pt x="404" y="1065"/>
                  </a:lnTo>
                  <a:lnTo>
                    <a:pt x="412" y="1061"/>
                  </a:lnTo>
                  <a:lnTo>
                    <a:pt x="415" y="1057"/>
                  </a:lnTo>
                  <a:lnTo>
                    <a:pt x="416" y="1057"/>
                  </a:lnTo>
                  <a:lnTo>
                    <a:pt x="419" y="1057"/>
                  </a:lnTo>
                  <a:lnTo>
                    <a:pt x="419" y="1052"/>
                  </a:lnTo>
                  <a:lnTo>
                    <a:pt x="423" y="1054"/>
                  </a:lnTo>
                  <a:lnTo>
                    <a:pt x="425" y="1050"/>
                  </a:lnTo>
                  <a:lnTo>
                    <a:pt x="428" y="1050"/>
                  </a:lnTo>
                  <a:lnTo>
                    <a:pt x="432" y="1044"/>
                  </a:lnTo>
                  <a:lnTo>
                    <a:pt x="433" y="1044"/>
                  </a:lnTo>
                  <a:lnTo>
                    <a:pt x="436" y="1044"/>
                  </a:lnTo>
                  <a:lnTo>
                    <a:pt x="433" y="1035"/>
                  </a:lnTo>
                  <a:lnTo>
                    <a:pt x="436" y="1035"/>
                  </a:lnTo>
                  <a:lnTo>
                    <a:pt x="436" y="1033"/>
                  </a:lnTo>
                  <a:lnTo>
                    <a:pt x="438" y="1031"/>
                  </a:lnTo>
                  <a:lnTo>
                    <a:pt x="438" y="1027"/>
                  </a:lnTo>
                  <a:lnTo>
                    <a:pt x="440" y="1024"/>
                  </a:lnTo>
                  <a:lnTo>
                    <a:pt x="438" y="1023"/>
                  </a:lnTo>
                  <a:lnTo>
                    <a:pt x="442" y="1020"/>
                  </a:lnTo>
                  <a:lnTo>
                    <a:pt x="445" y="1023"/>
                  </a:lnTo>
                  <a:lnTo>
                    <a:pt x="447" y="1020"/>
                  </a:lnTo>
                  <a:lnTo>
                    <a:pt x="447" y="1019"/>
                  </a:lnTo>
                  <a:lnTo>
                    <a:pt x="445" y="1014"/>
                  </a:lnTo>
                  <a:lnTo>
                    <a:pt x="447" y="1011"/>
                  </a:lnTo>
                  <a:lnTo>
                    <a:pt x="445" y="1010"/>
                  </a:lnTo>
                  <a:lnTo>
                    <a:pt x="445" y="1006"/>
                  </a:lnTo>
                  <a:lnTo>
                    <a:pt x="442" y="1002"/>
                  </a:lnTo>
                  <a:lnTo>
                    <a:pt x="445" y="999"/>
                  </a:lnTo>
                  <a:lnTo>
                    <a:pt x="445" y="996"/>
                  </a:lnTo>
                  <a:lnTo>
                    <a:pt x="449" y="992"/>
                  </a:lnTo>
                  <a:lnTo>
                    <a:pt x="449" y="990"/>
                  </a:lnTo>
                  <a:lnTo>
                    <a:pt x="449" y="986"/>
                  </a:lnTo>
                  <a:lnTo>
                    <a:pt x="452" y="986"/>
                  </a:lnTo>
                  <a:lnTo>
                    <a:pt x="452" y="982"/>
                  </a:lnTo>
                  <a:lnTo>
                    <a:pt x="453" y="979"/>
                  </a:lnTo>
                  <a:lnTo>
                    <a:pt x="457" y="979"/>
                  </a:lnTo>
                  <a:lnTo>
                    <a:pt x="456" y="982"/>
                  </a:lnTo>
                  <a:lnTo>
                    <a:pt x="457" y="982"/>
                  </a:lnTo>
                  <a:lnTo>
                    <a:pt x="457" y="979"/>
                  </a:lnTo>
                  <a:lnTo>
                    <a:pt x="462" y="979"/>
                  </a:lnTo>
                  <a:lnTo>
                    <a:pt x="462" y="977"/>
                  </a:lnTo>
                  <a:lnTo>
                    <a:pt x="464" y="977"/>
                  </a:lnTo>
                  <a:lnTo>
                    <a:pt x="464" y="975"/>
                  </a:lnTo>
                  <a:lnTo>
                    <a:pt x="466" y="973"/>
                  </a:lnTo>
                  <a:lnTo>
                    <a:pt x="470" y="973"/>
                  </a:lnTo>
                  <a:lnTo>
                    <a:pt x="470" y="970"/>
                  </a:lnTo>
                  <a:lnTo>
                    <a:pt x="477" y="966"/>
                  </a:lnTo>
                  <a:lnTo>
                    <a:pt x="479" y="962"/>
                  </a:lnTo>
                  <a:lnTo>
                    <a:pt x="483" y="962"/>
                  </a:lnTo>
                  <a:lnTo>
                    <a:pt x="486" y="962"/>
                  </a:lnTo>
                  <a:lnTo>
                    <a:pt x="487" y="958"/>
                  </a:lnTo>
                  <a:lnTo>
                    <a:pt x="490" y="958"/>
                  </a:lnTo>
                  <a:lnTo>
                    <a:pt x="491" y="953"/>
                  </a:lnTo>
                  <a:lnTo>
                    <a:pt x="494" y="956"/>
                  </a:lnTo>
                  <a:lnTo>
                    <a:pt x="494" y="952"/>
                  </a:lnTo>
                  <a:lnTo>
                    <a:pt x="496" y="952"/>
                  </a:lnTo>
                  <a:lnTo>
                    <a:pt x="496" y="949"/>
                  </a:lnTo>
                  <a:lnTo>
                    <a:pt x="496" y="945"/>
                  </a:lnTo>
                  <a:lnTo>
                    <a:pt x="498" y="945"/>
                  </a:lnTo>
                  <a:lnTo>
                    <a:pt x="501" y="944"/>
                  </a:lnTo>
                  <a:lnTo>
                    <a:pt x="501" y="936"/>
                  </a:lnTo>
                  <a:lnTo>
                    <a:pt x="505" y="934"/>
                  </a:lnTo>
                  <a:lnTo>
                    <a:pt x="510" y="929"/>
                  </a:lnTo>
                  <a:lnTo>
                    <a:pt x="511" y="932"/>
                  </a:lnTo>
                  <a:lnTo>
                    <a:pt x="511" y="929"/>
                  </a:lnTo>
                  <a:lnTo>
                    <a:pt x="511" y="924"/>
                  </a:lnTo>
                  <a:lnTo>
                    <a:pt x="514" y="924"/>
                  </a:lnTo>
                  <a:lnTo>
                    <a:pt x="515" y="924"/>
                  </a:lnTo>
                  <a:lnTo>
                    <a:pt x="518" y="924"/>
                  </a:lnTo>
                  <a:lnTo>
                    <a:pt x="520" y="924"/>
                  </a:lnTo>
                  <a:lnTo>
                    <a:pt x="522" y="917"/>
                  </a:lnTo>
                  <a:lnTo>
                    <a:pt x="527" y="915"/>
                  </a:lnTo>
                  <a:lnTo>
                    <a:pt x="528" y="911"/>
                  </a:lnTo>
                  <a:lnTo>
                    <a:pt x="527" y="907"/>
                  </a:lnTo>
                  <a:lnTo>
                    <a:pt x="531" y="904"/>
                  </a:lnTo>
                  <a:lnTo>
                    <a:pt x="531" y="903"/>
                  </a:lnTo>
                  <a:lnTo>
                    <a:pt x="531" y="898"/>
                  </a:lnTo>
                  <a:lnTo>
                    <a:pt x="535" y="895"/>
                  </a:lnTo>
                  <a:lnTo>
                    <a:pt x="535" y="894"/>
                  </a:lnTo>
                  <a:lnTo>
                    <a:pt x="535" y="890"/>
                  </a:lnTo>
                  <a:lnTo>
                    <a:pt x="535" y="884"/>
                  </a:lnTo>
                  <a:lnTo>
                    <a:pt x="537" y="880"/>
                  </a:lnTo>
                  <a:lnTo>
                    <a:pt x="537" y="876"/>
                  </a:lnTo>
                  <a:lnTo>
                    <a:pt x="535" y="874"/>
                  </a:lnTo>
                  <a:lnTo>
                    <a:pt x="539" y="871"/>
                  </a:lnTo>
                  <a:lnTo>
                    <a:pt x="539" y="867"/>
                  </a:lnTo>
                  <a:lnTo>
                    <a:pt x="537" y="859"/>
                  </a:lnTo>
                  <a:lnTo>
                    <a:pt x="544" y="854"/>
                  </a:lnTo>
                  <a:lnTo>
                    <a:pt x="541" y="853"/>
                  </a:lnTo>
                  <a:lnTo>
                    <a:pt x="539" y="854"/>
                  </a:lnTo>
                  <a:lnTo>
                    <a:pt x="539" y="853"/>
                  </a:lnTo>
                  <a:lnTo>
                    <a:pt x="539" y="850"/>
                  </a:lnTo>
                  <a:lnTo>
                    <a:pt x="537" y="849"/>
                  </a:lnTo>
                  <a:lnTo>
                    <a:pt x="539" y="849"/>
                  </a:lnTo>
                  <a:lnTo>
                    <a:pt x="541" y="846"/>
                  </a:lnTo>
                  <a:lnTo>
                    <a:pt x="539" y="845"/>
                  </a:lnTo>
                  <a:lnTo>
                    <a:pt x="541" y="845"/>
                  </a:lnTo>
                  <a:lnTo>
                    <a:pt x="539" y="845"/>
                  </a:lnTo>
                  <a:lnTo>
                    <a:pt x="541" y="842"/>
                  </a:lnTo>
                  <a:lnTo>
                    <a:pt x="539" y="840"/>
                  </a:lnTo>
                  <a:lnTo>
                    <a:pt x="541" y="837"/>
                  </a:lnTo>
                  <a:lnTo>
                    <a:pt x="544" y="833"/>
                  </a:lnTo>
                  <a:lnTo>
                    <a:pt x="545" y="833"/>
                  </a:lnTo>
                  <a:lnTo>
                    <a:pt x="544" y="829"/>
                  </a:lnTo>
                  <a:lnTo>
                    <a:pt x="545" y="826"/>
                  </a:lnTo>
                  <a:lnTo>
                    <a:pt x="544" y="825"/>
                  </a:lnTo>
                  <a:lnTo>
                    <a:pt x="544" y="822"/>
                  </a:lnTo>
                  <a:lnTo>
                    <a:pt x="544" y="821"/>
                  </a:lnTo>
                  <a:lnTo>
                    <a:pt x="545" y="821"/>
                  </a:lnTo>
                  <a:lnTo>
                    <a:pt x="548" y="821"/>
                  </a:lnTo>
                  <a:lnTo>
                    <a:pt x="548" y="816"/>
                  </a:lnTo>
                  <a:lnTo>
                    <a:pt x="552" y="813"/>
                  </a:lnTo>
                  <a:lnTo>
                    <a:pt x="552" y="812"/>
                  </a:lnTo>
                  <a:lnTo>
                    <a:pt x="556" y="812"/>
                  </a:lnTo>
                  <a:lnTo>
                    <a:pt x="559" y="809"/>
                  </a:lnTo>
                  <a:lnTo>
                    <a:pt x="563" y="808"/>
                  </a:lnTo>
                  <a:lnTo>
                    <a:pt x="561" y="805"/>
                  </a:lnTo>
                  <a:lnTo>
                    <a:pt x="565" y="805"/>
                  </a:lnTo>
                  <a:lnTo>
                    <a:pt x="561" y="799"/>
                  </a:lnTo>
                  <a:lnTo>
                    <a:pt x="561" y="796"/>
                  </a:lnTo>
                  <a:lnTo>
                    <a:pt x="565" y="796"/>
                  </a:lnTo>
                  <a:lnTo>
                    <a:pt x="565" y="799"/>
                  </a:lnTo>
                  <a:lnTo>
                    <a:pt x="568" y="799"/>
                  </a:lnTo>
                  <a:lnTo>
                    <a:pt x="565" y="791"/>
                  </a:lnTo>
                  <a:lnTo>
                    <a:pt x="572" y="792"/>
                  </a:lnTo>
                  <a:lnTo>
                    <a:pt x="572" y="788"/>
                  </a:lnTo>
                  <a:lnTo>
                    <a:pt x="569" y="788"/>
                  </a:lnTo>
                  <a:lnTo>
                    <a:pt x="569" y="787"/>
                  </a:lnTo>
                  <a:lnTo>
                    <a:pt x="572" y="787"/>
                  </a:lnTo>
                  <a:lnTo>
                    <a:pt x="569" y="784"/>
                  </a:lnTo>
                  <a:lnTo>
                    <a:pt x="573" y="784"/>
                  </a:lnTo>
                  <a:lnTo>
                    <a:pt x="572" y="779"/>
                  </a:lnTo>
                  <a:lnTo>
                    <a:pt x="569" y="779"/>
                  </a:lnTo>
                  <a:lnTo>
                    <a:pt x="569" y="775"/>
                  </a:lnTo>
                  <a:lnTo>
                    <a:pt x="572" y="775"/>
                  </a:lnTo>
                  <a:lnTo>
                    <a:pt x="572" y="774"/>
                  </a:lnTo>
                  <a:lnTo>
                    <a:pt x="572" y="775"/>
                  </a:lnTo>
                  <a:lnTo>
                    <a:pt x="573" y="774"/>
                  </a:lnTo>
                  <a:lnTo>
                    <a:pt x="572" y="768"/>
                  </a:lnTo>
                  <a:lnTo>
                    <a:pt x="572" y="767"/>
                  </a:lnTo>
                  <a:lnTo>
                    <a:pt x="572" y="764"/>
                  </a:lnTo>
                  <a:lnTo>
                    <a:pt x="573" y="764"/>
                  </a:lnTo>
                  <a:lnTo>
                    <a:pt x="573" y="758"/>
                  </a:lnTo>
                  <a:lnTo>
                    <a:pt x="576" y="760"/>
                  </a:lnTo>
                  <a:lnTo>
                    <a:pt x="578" y="758"/>
                  </a:lnTo>
                  <a:lnTo>
                    <a:pt x="580" y="755"/>
                  </a:lnTo>
                  <a:lnTo>
                    <a:pt x="578" y="755"/>
                  </a:lnTo>
                  <a:lnTo>
                    <a:pt x="580" y="755"/>
                  </a:lnTo>
                  <a:lnTo>
                    <a:pt x="582" y="754"/>
                  </a:lnTo>
                  <a:lnTo>
                    <a:pt x="585" y="755"/>
                  </a:lnTo>
                  <a:lnTo>
                    <a:pt x="585" y="754"/>
                  </a:lnTo>
                  <a:lnTo>
                    <a:pt x="586" y="754"/>
                  </a:lnTo>
                  <a:lnTo>
                    <a:pt x="586" y="751"/>
                  </a:lnTo>
                  <a:lnTo>
                    <a:pt x="585" y="751"/>
                  </a:lnTo>
                  <a:lnTo>
                    <a:pt x="589" y="747"/>
                  </a:lnTo>
                  <a:lnTo>
                    <a:pt x="590" y="746"/>
                  </a:lnTo>
                  <a:lnTo>
                    <a:pt x="593" y="747"/>
                  </a:lnTo>
                  <a:lnTo>
                    <a:pt x="593" y="750"/>
                  </a:lnTo>
                  <a:lnTo>
                    <a:pt x="597" y="747"/>
                  </a:lnTo>
                  <a:lnTo>
                    <a:pt x="597" y="746"/>
                  </a:lnTo>
                  <a:lnTo>
                    <a:pt x="595" y="743"/>
                  </a:lnTo>
                  <a:lnTo>
                    <a:pt x="597" y="743"/>
                  </a:lnTo>
                  <a:lnTo>
                    <a:pt x="599" y="747"/>
                  </a:lnTo>
                  <a:lnTo>
                    <a:pt x="602" y="747"/>
                  </a:lnTo>
                  <a:lnTo>
                    <a:pt x="602" y="746"/>
                  </a:lnTo>
                  <a:lnTo>
                    <a:pt x="602" y="741"/>
                  </a:lnTo>
                  <a:lnTo>
                    <a:pt x="606" y="743"/>
                  </a:lnTo>
                  <a:lnTo>
                    <a:pt x="607" y="738"/>
                  </a:lnTo>
                  <a:lnTo>
                    <a:pt x="610" y="738"/>
                  </a:lnTo>
                  <a:lnTo>
                    <a:pt x="614" y="738"/>
                  </a:lnTo>
                  <a:lnTo>
                    <a:pt x="614" y="734"/>
                  </a:lnTo>
                  <a:lnTo>
                    <a:pt x="610" y="733"/>
                  </a:lnTo>
                  <a:lnTo>
                    <a:pt x="614" y="729"/>
                  </a:lnTo>
                  <a:lnTo>
                    <a:pt x="610" y="724"/>
                  </a:lnTo>
                  <a:lnTo>
                    <a:pt x="612" y="724"/>
                  </a:lnTo>
                  <a:lnTo>
                    <a:pt x="614" y="724"/>
                  </a:lnTo>
                  <a:lnTo>
                    <a:pt x="617" y="724"/>
                  </a:lnTo>
                  <a:lnTo>
                    <a:pt x="617" y="716"/>
                  </a:lnTo>
                  <a:lnTo>
                    <a:pt x="619" y="713"/>
                  </a:lnTo>
                  <a:lnTo>
                    <a:pt x="621" y="716"/>
                  </a:lnTo>
                  <a:lnTo>
                    <a:pt x="623" y="716"/>
                  </a:lnTo>
                  <a:lnTo>
                    <a:pt x="626" y="710"/>
                  </a:lnTo>
                  <a:lnTo>
                    <a:pt x="623" y="709"/>
                  </a:lnTo>
                  <a:lnTo>
                    <a:pt x="626" y="706"/>
                  </a:lnTo>
                  <a:lnTo>
                    <a:pt x="630" y="706"/>
                  </a:lnTo>
                  <a:lnTo>
                    <a:pt x="631" y="709"/>
                  </a:lnTo>
                  <a:lnTo>
                    <a:pt x="631" y="706"/>
                  </a:lnTo>
                  <a:lnTo>
                    <a:pt x="631" y="705"/>
                  </a:lnTo>
                  <a:lnTo>
                    <a:pt x="627" y="702"/>
                  </a:lnTo>
                  <a:lnTo>
                    <a:pt x="631" y="700"/>
                  </a:lnTo>
                  <a:lnTo>
                    <a:pt x="631" y="697"/>
                  </a:lnTo>
                  <a:lnTo>
                    <a:pt x="626" y="693"/>
                  </a:lnTo>
                  <a:lnTo>
                    <a:pt x="630" y="693"/>
                  </a:lnTo>
                  <a:lnTo>
                    <a:pt x="634" y="697"/>
                  </a:lnTo>
                  <a:lnTo>
                    <a:pt x="636" y="696"/>
                  </a:lnTo>
                  <a:lnTo>
                    <a:pt x="634" y="689"/>
                  </a:lnTo>
                  <a:lnTo>
                    <a:pt x="638" y="689"/>
                  </a:lnTo>
                  <a:lnTo>
                    <a:pt x="640" y="689"/>
                  </a:lnTo>
                  <a:lnTo>
                    <a:pt x="643" y="685"/>
                  </a:lnTo>
                  <a:lnTo>
                    <a:pt x="640" y="683"/>
                  </a:lnTo>
                  <a:lnTo>
                    <a:pt x="640" y="679"/>
                  </a:lnTo>
                  <a:lnTo>
                    <a:pt x="636" y="681"/>
                  </a:lnTo>
                  <a:lnTo>
                    <a:pt x="634" y="676"/>
                  </a:lnTo>
                  <a:lnTo>
                    <a:pt x="636" y="676"/>
                  </a:lnTo>
                  <a:lnTo>
                    <a:pt x="638" y="676"/>
                  </a:lnTo>
                  <a:lnTo>
                    <a:pt x="640" y="676"/>
                  </a:lnTo>
                  <a:lnTo>
                    <a:pt x="643" y="672"/>
                  </a:lnTo>
                  <a:lnTo>
                    <a:pt x="644" y="672"/>
                  </a:lnTo>
                  <a:lnTo>
                    <a:pt x="644" y="679"/>
                  </a:lnTo>
                  <a:lnTo>
                    <a:pt x="647" y="679"/>
                  </a:lnTo>
                  <a:lnTo>
                    <a:pt x="648" y="676"/>
                  </a:lnTo>
                  <a:lnTo>
                    <a:pt x="647" y="668"/>
                  </a:lnTo>
                  <a:lnTo>
                    <a:pt x="653" y="666"/>
                  </a:lnTo>
                  <a:lnTo>
                    <a:pt x="655" y="668"/>
                  </a:lnTo>
                  <a:lnTo>
                    <a:pt x="655" y="662"/>
                  </a:lnTo>
                  <a:lnTo>
                    <a:pt x="657" y="659"/>
                  </a:lnTo>
                  <a:lnTo>
                    <a:pt x="655" y="655"/>
                  </a:lnTo>
                  <a:lnTo>
                    <a:pt x="655" y="648"/>
                  </a:lnTo>
                  <a:lnTo>
                    <a:pt x="660" y="647"/>
                  </a:lnTo>
                  <a:lnTo>
                    <a:pt x="657" y="644"/>
                  </a:lnTo>
                  <a:lnTo>
                    <a:pt x="661" y="639"/>
                  </a:lnTo>
                  <a:lnTo>
                    <a:pt x="657" y="638"/>
                  </a:lnTo>
                  <a:lnTo>
                    <a:pt x="657" y="635"/>
                  </a:lnTo>
                  <a:lnTo>
                    <a:pt x="660" y="634"/>
                  </a:lnTo>
                  <a:lnTo>
                    <a:pt x="664" y="635"/>
                  </a:lnTo>
                  <a:lnTo>
                    <a:pt x="665" y="631"/>
                  </a:lnTo>
                  <a:lnTo>
                    <a:pt x="664" y="630"/>
                  </a:lnTo>
                  <a:lnTo>
                    <a:pt x="661" y="630"/>
                  </a:lnTo>
                  <a:lnTo>
                    <a:pt x="661" y="627"/>
                  </a:lnTo>
                  <a:lnTo>
                    <a:pt x="665" y="627"/>
                  </a:lnTo>
                  <a:lnTo>
                    <a:pt x="665" y="625"/>
                  </a:lnTo>
                  <a:lnTo>
                    <a:pt x="664" y="623"/>
                  </a:lnTo>
                  <a:lnTo>
                    <a:pt x="660" y="623"/>
                  </a:lnTo>
                  <a:lnTo>
                    <a:pt x="660" y="618"/>
                  </a:lnTo>
                  <a:lnTo>
                    <a:pt x="660" y="617"/>
                  </a:lnTo>
                  <a:lnTo>
                    <a:pt x="664" y="614"/>
                  </a:lnTo>
                  <a:lnTo>
                    <a:pt x="664" y="613"/>
                  </a:lnTo>
                  <a:lnTo>
                    <a:pt x="661" y="610"/>
                  </a:lnTo>
                  <a:lnTo>
                    <a:pt x="660" y="606"/>
                  </a:lnTo>
                  <a:lnTo>
                    <a:pt x="661" y="606"/>
                  </a:lnTo>
                  <a:lnTo>
                    <a:pt x="657" y="601"/>
                  </a:lnTo>
                  <a:lnTo>
                    <a:pt x="655" y="601"/>
                  </a:lnTo>
                  <a:lnTo>
                    <a:pt x="655" y="598"/>
                  </a:lnTo>
                  <a:lnTo>
                    <a:pt x="660" y="597"/>
                  </a:lnTo>
                  <a:lnTo>
                    <a:pt x="664" y="597"/>
                  </a:lnTo>
                  <a:lnTo>
                    <a:pt x="665" y="598"/>
                  </a:lnTo>
                  <a:lnTo>
                    <a:pt x="668" y="597"/>
                  </a:lnTo>
                  <a:lnTo>
                    <a:pt x="670" y="594"/>
                  </a:lnTo>
                  <a:lnTo>
                    <a:pt x="668" y="594"/>
                  </a:lnTo>
                  <a:lnTo>
                    <a:pt x="668" y="593"/>
                  </a:lnTo>
                  <a:lnTo>
                    <a:pt x="670" y="590"/>
                  </a:lnTo>
                  <a:lnTo>
                    <a:pt x="668" y="589"/>
                  </a:lnTo>
                  <a:lnTo>
                    <a:pt x="670" y="589"/>
                  </a:lnTo>
                  <a:lnTo>
                    <a:pt x="675" y="590"/>
                  </a:lnTo>
                  <a:lnTo>
                    <a:pt x="679" y="589"/>
                  </a:lnTo>
                  <a:lnTo>
                    <a:pt x="677" y="586"/>
                  </a:lnTo>
                  <a:lnTo>
                    <a:pt x="677" y="584"/>
                  </a:lnTo>
                  <a:lnTo>
                    <a:pt x="675" y="584"/>
                  </a:lnTo>
                  <a:lnTo>
                    <a:pt x="677" y="582"/>
                  </a:lnTo>
                  <a:lnTo>
                    <a:pt x="681" y="582"/>
                  </a:lnTo>
                  <a:lnTo>
                    <a:pt x="685" y="586"/>
                  </a:lnTo>
                  <a:lnTo>
                    <a:pt x="688" y="584"/>
                  </a:lnTo>
                  <a:lnTo>
                    <a:pt x="689" y="584"/>
                  </a:lnTo>
                  <a:lnTo>
                    <a:pt x="685" y="582"/>
                  </a:lnTo>
                  <a:lnTo>
                    <a:pt x="688" y="582"/>
                  </a:lnTo>
                  <a:lnTo>
                    <a:pt x="688" y="580"/>
                  </a:lnTo>
                  <a:lnTo>
                    <a:pt x="684" y="582"/>
                  </a:lnTo>
                  <a:lnTo>
                    <a:pt x="684" y="580"/>
                  </a:lnTo>
                  <a:lnTo>
                    <a:pt x="685" y="580"/>
                  </a:lnTo>
                  <a:lnTo>
                    <a:pt x="684" y="577"/>
                  </a:lnTo>
                  <a:lnTo>
                    <a:pt x="681" y="577"/>
                  </a:lnTo>
                  <a:lnTo>
                    <a:pt x="681" y="576"/>
                  </a:lnTo>
                  <a:lnTo>
                    <a:pt x="681" y="569"/>
                  </a:lnTo>
                  <a:lnTo>
                    <a:pt x="681" y="567"/>
                  </a:lnTo>
                  <a:lnTo>
                    <a:pt x="679" y="567"/>
                  </a:lnTo>
                  <a:lnTo>
                    <a:pt x="679" y="569"/>
                  </a:lnTo>
                  <a:lnTo>
                    <a:pt x="677" y="572"/>
                  </a:lnTo>
                  <a:lnTo>
                    <a:pt x="672" y="573"/>
                  </a:lnTo>
                  <a:lnTo>
                    <a:pt x="670" y="569"/>
                  </a:lnTo>
                  <a:lnTo>
                    <a:pt x="670" y="565"/>
                  </a:lnTo>
                  <a:lnTo>
                    <a:pt x="670" y="560"/>
                  </a:lnTo>
                  <a:lnTo>
                    <a:pt x="670" y="556"/>
                  </a:lnTo>
                  <a:lnTo>
                    <a:pt x="668" y="556"/>
                  </a:lnTo>
                  <a:lnTo>
                    <a:pt x="665" y="559"/>
                  </a:lnTo>
                  <a:lnTo>
                    <a:pt x="664" y="552"/>
                  </a:lnTo>
                  <a:lnTo>
                    <a:pt x="664" y="550"/>
                  </a:lnTo>
                  <a:lnTo>
                    <a:pt x="664" y="548"/>
                  </a:lnTo>
                  <a:lnTo>
                    <a:pt x="660" y="550"/>
                  </a:lnTo>
                  <a:lnTo>
                    <a:pt x="660" y="548"/>
                  </a:lnTo>
                  <a:lnTo>
                    <a:pt x="657" y="543"/>
                  </a:lnTo>
                  <a:lnTo>
                    <a:pt x="661" y="536"/>
                  </a:lnTo>
                  <a:lnTo>
                    <a:pt x="665" y="535"/>
                  </a:lnTo>
                  <a:lnTo>
                    <a:pt x="665" y="532"/>
                  </a:lnTo>
                  <a:lnTo>
                    <a:pt x="670" y="535"/>
                  </a:lnTo>
                  <a:lnTo>
                    <a:pt x="670" y="532"/>
                  </a:lnTo>
                  <a:lnTo>
                    <a:pt x="670" y="531"/>
                  </a:lnTo>
                  <a:lnTo>
                    <a:pt x="675" y="528"/>
                  </a:lnTo>
                  <a:lnTo>
                    <a:pt x="675" y="526"/>
                  </a:lnTo>
                  <a:lnTo>
                    <a:pt x="675" y="522"/>
                  </a:lnTo>
                  <a:lnTo>
                    <a:pt x="677" y="519"/>
                  </a:lnTo>
                  <a:lnTo>
                    <a:pt x="679" y="519"/>
                  </a:lnTo>
                  <a:lnTo>
                    <a:pt x="684" y="528"/>
                  </a:lnTo>
                  <a:lnTo>
                    <a:pt x="685" y="526"/>
                  </a:lnTo>
                  <a:lnTo>
                    <a:pt x="685" y="518"/>
                  </a:lnTo>
                  <a:lnTo>
                    <a:pt x="689" y="515"/>
                  </a:lnTo>
                  <a:lnTo>
                    <a:pt x="692" y="515"/>
                  </a:lnTo>
                  <a:lnTo>
                    <a:pt x="696" y="515"/>
                  </a:lnTo>
                  <a:lnTo>
                    <a:pt x="701" y="514"/>
                  </a:lnTo>
                  <a:lnTo>
                    <a:pt x="711" y="511"/>
                  </a:lnTo>
                  <a:lnTo>
                    <a:pt x="709" y="502"/>
                  </a:lnTo>
                  <a:lnTo>
                    <a:pt x="713" y="501"/>
                  </a:lnTo>
                  <a:lnTo>
                    <a:pt x="715" y="501"/>
                  </a:lnTo>
                  <a:lnTo>
                    <a:pt x="718" y="497"/>
                  </a:lnTo>
                  <a:lnTo>
                    <a:pt x="715" y="494"/>
                  </a:lnTo>
                  <a:lnTo>
                    <a:pt x="713" y="492"/>
                  </a:lnTo>
                  <a:lnTo>
                    <a:pt x="713" y="487"/>
                  </a:lnTo>
                  <a:lnTo>
                    <a:pt x="715" y="485"/>
                  </a:lnTo>
                  <a:lnTo>
                    <a:pt x="718" y="485"/>
                  </a:lnTo>
                  <a:lnTo>
                    <a:pt x="719" y="487"/>
                  </a:lnTo>
                  <a:lnTo>
                    <a:pt x="723" y="487"/>
                  </a:lnTo>
                  <a:lnTo>
                    <a:pt x="739" y="483"/>
                  </a:lnTo>
                  <a:lnTo>
                    <a:pt x="739" y="481"/>
                  </a:lnTo>
                  <a:lnTo>
                    <a:pt x="735" y="478"/>
                  </a:lnTo>
                  <a:lnTo>
                    <a:pt x="733" y="477"/>
                  </a:lnTo>
                  <a:lnTo>
                    <a:pt x="735" y="473"/>
                  </a:lnTo>
                  <a:lnTo>
                    <a:pt x="733" y="468"/>
                  </a:lnTo>
                  <a:lnTo>
                    <a:pt x="733" y="464"/>
                  </a:lnTo>
                  <a:lnTo>
                    <a:pt x="735" y="460"/>
                  </a:lnTo>
                  <a:lnTo>
                    <a:pt x="733" y="460"/>
                  </a:lnTo>
                  <a:lnTo>
                    <a:pt x="733" y="457"/>
                  </a:lnTo>
                  <a:lnTo>
                    <a:pt x="733" y="451"/>
                  </a:lnTo>
                  <a:lnTo>
                    <a:pt x="733" y="444"/>
                  </a:lnTo>
                  <a:lnTo>
                    <a:pt x="737" y="440"/>
                  </a:lnTo>
                  <a:lnTo>
                    <a:pt x="739" y="436"/>
                  </a:lnTo>
                  <a:lnTo>
                    <a:pt x="742" y="432"/>
                  </a:lnTo>
                  <a:lnTo>
                    <a:pt x="742" y="429"/>
                  </a:lnTo>
                  <a:lnTo>
                    <a:pt x="737" y="427"/>
                  </a:lnTo>
                  <a:lnTo>
                    <a:pt x="730" y="436"/>
                  </a:lnTo>
                  <a:lnTo>
                    <a:pt x="729" y="436"/>
                  </a:lnTo>
                  <a:lnTo>
                    <a:pt x="723" y="433"/>
                  </a:lnTo>
                  <a:lnTo>
                    <a:pt x="723" y="432"/>
                  </a:lnTo>
                  <a:lnTo>
                    <a:pt x="723" y="427"/>
                  </a:lnTo>
                  <a:lnTo>
                    <a:pt x="733" y="420"/>
                  </a:lnTo>
                  <a:lnTo>
                    <a:pt x="735" y="419"/>
                  </a:lnTo>
                  <a:lnTo>
                    <a:pt x="735" y="415"/>
                  </a:lnTo>
                  <a:lnTo>
                    <a:pt x="735" y="408"/>
                  </a:lnTo>
                  <a:lnTo>
                    <a:pt x="737" y="406"/>
                  </a:lnTo>
                  <a:lnTo>
                    <a:pt x="739" y="395"/>
                  </a:lnTo>
                  <a:lnTo>
                    <a:pt x="735" y="391"/>
                  </a:lnTo>
                  <a:lnTo>
                    <a:pt x="735" y="389"/>
                  </a:lnTo>
                  <a:lnTo>
                    <a:pt x="742" y="386"/>
                  </a:lnTo>
                  <a:lnTo>
                    <a:pt x="743" y="391"/>
                  </a:lnTo>
                  <a:lnTo>
                    <a:pt x="747" y="393"/>
                  </a:lnTo>
                  <a:lnTo>
                    <a:pt x="752" y="391"/>
                  </a:lnTo>
                  <a:lnTo>
                    <a:pt x="754" y="385"/>
                  </a:lnTo>
                  <a:lnTo>
                    <a:pt x="759" y="385"/>
                  </a:lnTo>
                  <a:lnTo>
                    <a:pt x="763" y="382"/>
                  </a:lnTo>
                  <a:lnTo>
                    <a:pt x="763" y="381"/>
                  </a:lnTo>
                  <a:lnTo>
                    <a:pt x="767" y="371"/>
                  </a:lnTo>
                  <a:lnTo>
                    <a:pt x="771" y="367"/>
                  </a:lnTo>
                  <a:lnTo>
                    <a:pt x="777" y="365"/>
                  </a:lnTo>
                  <a:lnTo>
                    <a:pt x="781" y="361"/>
                  </a:lnTo>
                  <a:lnTo>
                    <a:pt x="777" y="358"/>
                  </a:lnTo>
                  <a:lnTo>
                    <a:pt x="777" y="357"/>
                  </a:lnTo>
                  <a:lnTo>
                    <a:pt x="784" y="350"/>
                  </a:lnTo>
                  <a:lnTo>
                    <a:pt x="787" y="348"/>
                  </a:lnTo>
                  <a:lnTo>
                    <a:pt x="787" y="341"/>
                  </a:lnTo>
                  <a:lnTo>
                    <a:pt x="784" y="337"/>
                  </a:lnTo>
                  <a:lnTo>
                    <a:pt x="784" y="331"/>
                  </a:lnTo>
                  <a:lnTo>
                    <a:pt x="787" y="327"/>
                  </a:lnTo>
                  <a:lnTo>
                    <a:pt x="788" y="324"/>
                  </a:lnTo>
                  <a:lnTo>
                    <a:pt x="793" y="317"/>
                  </a:lnTo>
                  <a:lnTo>
                    <a:pt x="793" y="311"/>
                  </a:lnTo>
                  <a:lnTo>
                    <a:pt x="797" y="300"/>
                  </a:lnTo>
                  <a:lnTo>
                    <a:pt x="801" y="282"/>
                  </a:lnTo>
                  <a:lnTo>
                    <a:pt x="800" y="273"/>
                  </a:lnTo>
                  <a:lnTo>
                    <a:pt x="795" y="273"/>
                  </a:lnTo>
                  <a:lnTo>
                    <a:pt x="795" y="270"/>
                  </a:lnTo>
                  <a:lnTo>
                    <a:pt x="805" y="255"/>
                  </a:lnTo>
                  <a:lnTo>
                    <a:pt x="804" y="251"/>
                  </a:lnTo>
                  <a:lnTo>
                    <a:pt x="801" y="249"/>
                  </a:lnTo>
                  <a:lnTo>
                    <a:pt x="800" y="245"/>
                  </a:lnTo>
                  <a:lnTo>
                    <a:pt x="788" y="242"/>
                  </a:lnTo>
                  <a:lnTo>
                    <a:pt x="781" y="245"/>
                  </a:lnTo>
                  <a:lnTo>
                    <a:pt x="780" y="245"/>
                  </a:lnTo>
                  <a:lnTo>
                    <a:pt x="777" y="242"/>
                  </a:lnTo>
                  <a:lnTo>
                    <a:pt x="773" y="246"/>
                  </a:lnTo>
                  <a:lnTo>
                    <a:pt x="771" y="245"/>
                  </a:lnTo>
                  <a:lnTo>
                    <a:pt x="769" y="234"/>
                  </a:lnTo>
                  <a:lnTo>
                    <a:pt x="771" y="225"/>
                  </a:lnTo>
                  <a:lnTo>
                    <a:pt x="773" y="224"/>
                  </a:lnTo>
                  <a:lnTo>
                    <a:pt x="776" y="221"/>
                  </a:lnTo>
                  <a:lnTo>
                    <a:pt x="780" y="221"/>
                  </a:lnTo>
                  <a:lnTo>
                    <a:pt x="788" y="221"/>
                  </a:lnTo>
                  <a:lnTo>
                    <a:pt x="795" y="219"/>
                  </a:lnTo>
                  <a:lnTo>
                    <a:pt x="800" y="221"/>
                  </a:lnTo>
                  <a:lnTo>
                    <a:pt x="801" y="221"/>
                  </a:lnTo>
                  <a:lnTo>
                    <a:pt x="804" y="221"/>
                  </a:lnTo>
                  <a:lnTo>
                    <a:pt x="805" y="219"/>
                  </a:lnTo>
                  <a:lnTo>
                    <a:pt x="805" y="217"/>
                  </a:lnTo>
                  <a:lnTo>
                    <a:pt x="808" y="215"/>
                  </a:lnTo>
                  <a:lnTo>
                    <a:pt x="810" y="215"/>
                  </a:lnTo>
                  <a:lnTo>
                    <a:pt x="817" y="212"/>
                  </a:lnTo>
                  <a:lnTo>
                    <a:pt x="821" y="208"/>
                  </a:lnTo>
                  <a:lnTo>
                    <a:pt x="822" y="204"/>
                  </a:lnTo>
                  <a:lnTo>
                    <a:pt x="822" y="200"/>
                  </a:lnTo>
                  <a:lnTo>
                    <a:pt x="821" y="197"/>
                  </a:lnTo>
                  <a:lnTo>
                    <a:pt x="821" y="195"/>
                  </a:lnTo>
                  <a:lnTo>
                    <a:pt x="821" y="188"/>
                  </a:lnTo>
                  <a:lnTo>
                    <a:pt x="825" y="183"/>
                  </a:lnTo>
                  <a:lnTo>
                    <a:pt x="825" y="180"/>
                  </a:lnTo>
                  <a:lnTo>
                    <a:pt x="822" y="178"/>
                  </a:lnTo>
                  <a:lnTo>
                    <a:pt x="822" y="176"/>
                  </a:lnTo>
                  <a:lnTo>
                    <a:pt x="829" y="174"/>
                  </a:lnTo>
                  <a:lnTo>
                    <a:pt x="825" y="154"/>
                  </a:lnTo>
                  <a:lnTo>
                    <a:pt x="825" y="150"/>
                  </a:lnTo>
                  <a:lnTo>
                    <a:pt x="821" y="146"/>
                  </a:lnTo>
                  <a:lnTo>
                    <a:pt x="818" y="143"/>
                  </a:lnTo>
                  <a:lnTo>
                    <a:pt x="814" y="139"/>
                  </a:lnTo>
                  <a:lnTo>
                    <a:pt x="827" y="129"/>
                  </a:lnTo>
                  <a:lnTo>
                    <a:pt x="827" y="126"/>
                  </a:lnTo>
                  <a:lnTo>
                    <a:pt x="821" y="122"/>
                  </a:lnTo>
                  <a:lnTo>
                    <a:pt x="829" y="116"/>
                  </a:lnTo>
                  <a:lnTo>
                    <a:pt x="831" y="108"/>
                  </a:lnTo>
                  <a:lnTo>
                    <a:pt x="834" y="105"/>
                  </a:lnTo>
                  <a:lnTo>
                    <a:pt x="835" y="99"/>
                  </a:lnTo>
                  <a:lnTo>
                    <a:pt x="838" y="94"/>
                  </a:lnTo>
                  <a:lnTo>
                    <a:pt x="838" y="92"/>
                  </a:lnTo>
                  <a:lnTo>
                    <a:pt x="829" y="94"/>
                  </a:lnTo>
                  <a:lnTo>
                    <a:pt x="829" y="92"/>
                  </a:lnTo>
                  <a:lnTo>
                    <a:pt x="829" y="85"/>
                  </a:lnTo>
                  <a:lnTo>
                    <a:pt x="822" y="85"/>
                  </a:lnTo>
                  <a:lnTo>
                    <a:pt x="818" y="75"/>
                  </a:lnTo>
                  <a:lnTo>
                    <a:pt x="827" y="67"/>
                  </a:lnTo>
                  <a:lnTo>
                    <a:pt x="822" y="58"/>
                  </a:lnTo>
                  <a:lnTo>
                    <a:pt x="829" y="51"/>
                  </a:lnTo>
                  <a:lnTo>
                    <a:pt x="835" y="50"/>
                  </a:lnTo>
                  <a:lnTo>
                    <a:pt x="838" y="50"/>
                  </a:lnTo>
                  <a:lnTo>
                    <a:pt x="838" y="51"/>
                  </a:lnTo>
                  <a:lnTo>
                    <a:pt x="846" y="50"/>
                  </a:lnTo>
                  <a:lnTo>
                    <a:pt x="846" y="36"/>
                  </a:lnTo>
                  <a:lnTo>
                    <a:pt x="849" y="34"/>
                  </a:lnTo>
                  <a:lnTo>
                    <a:pt x="849" y="38"/>
                  </a:lnTo>
                  <a:lnTo>
                    <a:pt x="851" y="36"/>
                  </a:lnTo>
                  <a:lnTo>
                    <a:pt x="851" y="31"/>
                  </a:lnTo>
                  <a:lnTo>
                    <a:pt x="853" y="27"/>
                  </a:lnTo>
                  <a:lnTo>
                    <a:pt x="855" y="27"/>
                  </a:lnTo>
                  <a:lnTo>
                    <a:pt x="855" y="30"/>
                  </a:lnTo>
                  <a:lnTo>
                    <a:pt x="855" y="34"/>
                  </a:lnTo>
                  <a:lnTo>
                    <a:pt x="859" y="41"/>
                  </a:lnTo>
                  <a:lnTo>
                    <a:pt x="859" y="38"/>
                  </a:lnTo>
                  <a:lnTo>
                    <a:pt x="858" y="34"/>
                  </a:lnTo>
                  <a:lnTo>
                    <a:pt x="858" y="27"/>
                  </a:lnTo>
                  <a:lnTo>
                    <a:pt x="858" y="23"/>
                  </a:lnTo>
                  <a:lnTo>
                    <a:pt x="859" y="19"/>
                  </a:lnTo>
                  <a:lnTo>
                    <a:pt x="862" y="19"/>
                  </a:lnTo>
                  <a:lnTo>
                    <a:pt x="866" y="10"/>
                  </a:lnTo>
                  <a:lnTo>
                    <a:pt x="866" y="13"/>
                  </a:lnTo>
                  <a:lnTo>
                    <a:pt x="866" y="9"/>
                  </a:lnTo>
                  <a:lnTo>
                    <a:pt x="866" y="6"/>
                  </a:lnTo>
                  <a:lnTo>
                    <a:pt x="868" y="6"/>
                  </a:lnTo>
                  <a:lnTo>
                    <a:pt x="870" y="9"/>
                  </a:lnTo>
                  <a:lnTo>
                    <a:pt x="870" y="13"/>
                  </a:lnTo>
                  <a:lnTo>
                    <a:pt x="872" y="13"/>
                  </a:lnTo>
                  <a:lnTo>
                    <a:pt x="872" y="4"/>
                  </a:lnTo>
                  <a:lnTo>
                    <a:pt x="872" y="2"/>
                  </a:lnTo>
                  <a:lnTo>
                    <a:pt x="875" y="4"/>
                  </a:lnTo>
                  <a:lnTo>
                    <a:pt x="875" y="0"/>
                  </a:lnTo>
                  <a:lnTo>
                    <a:pt x="883" y="0"/>
                  </a:lnTo>
                  <a:lnTo>
                    <a:pt x="883" y="4"/>
                  </a:lnTo>
                  <a:lnTo>
                    <a:pt x="879" y="4"/>
                  </a:lnTo>
                  <a:lnTo>
                    <a:pt x="879" y="6"/>
                  </a:lnTo>
                  <a:lnTo>
                    <a:pt x="880" y="4"/>
                  </a:lnTo>
                  <a:lnTo>
                    <a:pt x="883" y="6"/>
                  </a:lnTo>
                  <a:lnTo>
                    <a:pt x="883" y="10"/>
                  </a:lnTo>
                  <a:lnTo>
                    <a:pt x="885" y="10"/>
                  </a:lnTo>
                  <a:lnTo>
                    <a:pt x="885" y="13"/>
                  </a:lnTo>
                  <a:lnTo>
                    <a:pt x="880" y="14"/>
                  </a:lnTo>
                  <a:lnTo>
                    <a:pt x="880" y="13"/>
                  </a:lnTo>
                  <a:lnTo>
                    <a:pt x="876" y="13"/>
                  </a:lnTo>
                  <a:lnTo>
                    <a:pt x="875" y="13"/>
                  </a:lnTo>
                  <a:lnTo>
                    <a:pt x="880" y="13"/>
                  </a:lnTo>
                  <a:lnTo>
                    <a:pt x="880" y="19"/>
                  </a:lnTo>
                  <a:lnTo>
                    <a:pt x="879" y="19"/>
                  </a:lnTo>
                  <a:lnTo>
                    <a:pt x="876" y="23"/>
                  </a:lnTo>
                  <a:lnTo>
                    <a:pt x="879" y="21"/>
                  </a:lnTo>
                  <a:lnTo>
                    <a:pt x="883" y="19"/>
                  </a:lnTo>
                  <a:lnTo>
                    <a:pt x="885" y="19"/>
                  </a:lnTo>
                  <a:lnTo>
                    <a:pt x="885" y="17"/>
                  </a:lnTo>
                  <a:lnTo>
                    <a:pt x="885" y="19"/>
                  </a:lnTo>
                  <a:lnTo>
                    <a:pt x="885" y="26"/>
                  </a:lnTo>
                  <a:lnTo>
                    <a:pt x="885" y="27"/>
                  </a:lnTo>
                  <a:lnTo>
                    <a:pt x="879" y="27"/>
                  </a:lnTo>
                  <a:lnTo>
                    <a:pt x="875" y="30"/>
                  </a:lnTo>
                  <a:lnTo>
                    <a:pt x="876" y="31"/>
                  </a:lnTo>
                  <a:lnTo>
                    <a:pt x="875" y="34"/>
                  </a:lnTo>
                  <a:lnTo>
                    <a:pt x="872" y="36"/>
                  </a:lnTo>
                  <a:lnTo>
                    <a:pt x="876" y="34"/>
                  </a:lnTo>
                  <a:lnTo>
                    <a:pt x="876" y="36"/>
                  </a:lnTo>
                  <a:lnTo>
                    <a:pt x="876" y="38"/>
                  </a:lnTo>
                  <a:lnTo>
                    <a:pt x="879" y="36"/>
                  </a:lnTo>
                  <a:lnTo>
                    <a:pt x="876" y="34"/>
                  </a:lnTo>
                  <a:lnTo>
                    <a:pt x="879" y="30"/>
                  </a:lnTo>
                  <a:lnTo>
                    <a:pt x="883" y="30"/>
                  </a:lnTo>
                  <a:lnTo>
                    <a:pt x="883" y="31"/>
                  </a:lnTo>
                  <a:lnTo>
                    <a:pt x="885" y="30"/>
                  </a:lnTo>
                  <a:lnTo>
                    <a:pt x="889" y="30"/>
                  </a:lnTo>
                  <a:lnTo>
                    <a:pt x="887" y="34"/>
                  </a:lnTo>
                  <a:lnTo>
                    <a:pt x="887" y="36"/>
                  </a:lnTo>
                  <a:lnTo>
                    <a:pt x="889" y="36"/>
                  </a:lnTo>
                  <a:lnTo>
                    <a:pt x="887" y="41"/>
                  </a:lnTo>
                  <a:lnTo>
                    <a:pt x="887" y="47"/>
                  </a:lnTo>
                  <a:lnTo>
                    <a:pt x="885" y="50"/>
                  </a:lnTo>
                  <a:lnTo>
                    <a:pt x="887" y="51"/>
                  </a:lnTo>
                  <a:lnTo>
                    <a:pt x="885" y="60"/>
                  </a:lnTo>
                  <a:lnTo>
                    <a:pt x="887" y="62"/>
                  </a:lnTo>
                  <a:lnTo>
                    <a:pt x="889" y="60"/>
                  </a:lnTo>
                  <a:lnTo>
                    <a:pt x="892" y="50"/>
                  </a:lnTo>
                  <a:lnTo>
                    <a:pt x="892" y="47"/>
                  </a:lnTo>
                  <a:lnTo>
                    <a:pt x="900" y="30"/>
                  </a:lnTo>
                  <a:lnTo>
                    <a:pt x="903" y="31"/>
                  </a:lnTo>
                  <a:lnTo>
                    <a:pt x="900" y="30"/>
                  </a:lnTo>
                  <a:lnTo>
                    <a:pt x="904" y="21"/>
                  </a:lnTo>
                  <a:lnTo>
                    <a:pt x="907" y="21"/>
                  </a:lnTo>
                  <a:lnTo>
                    <a:pt x="907" y="19"/>
                  </a:lnTo>
                  <a:lnTo>
                    <a:pt x="911" y="17"/>
                  </a:lnTo>
                  <a:lnTo>
                    <a:pt x="909" y="17"/>
                  </a:lnTo>
                  <a:lnTo>
                    <a:pt x="907" y="17"/>
                  </a:lnTo>
                  <a:lnTo>
                    <a:pt x="907" y="14"/>
                  </a:lnTo>
                  <a:lnTo>
                    <a:pt x="913" y="9"/>
                  </a:lnTo>
                  <a:lnTo>
                    <a:pt x="916" y="9"/>
                  </a:lnTo>
                  <a:lnTo>
                    <a:pt x="913" y="6"/>
                  </a:lnTo>
                  <a:lnTo>
                    <a:pt x="911" y="4"/>
                  </a:lnTo>
                  <a:lnTo>
                    <a:pt x="913" y="2"/>
                  </a:lnTo>
                  <a:lnTo>
                    <a:pt x="920" y="0"/>
                  </a:lnTo>
                  <a:lnTo>
                    <a:pt x="917" y="0"/>
                  </a:lnTo>
                  <a:lnTo>
                    <a:pt x="920" y="0"/>
                  </a:lnTo>
                  <a:lnTo>
                    <a:pt x="921" y="0"/>
                  </a:lnTo>
                  <a:lnTo>
                    <a:pt x="920" y="0"/>
                  </a:lnTo>
                  <a:lnTo>
                    <a:pt x="921" y="2"/>
                  </a:lnTo>
                  <a:lnTo>
                    <a:pt x="924" y="13"/>
                  </a:lnTo>
                  <a:lnTo>
                    <a:pt x="921" y="17"/>
                  </a:lnTo>
                  <a:lnTo>
                    <a:pt x="921" y="14"/>
                  </a:lnTo>
                  <a:lnTo>
                    <a:pt x="921" y="17"/>
                  </a:lnTo>
                  <a:lnTo>
                    <a:pt x="917" y="21"/>
                  </a:lnTo>
                  <a:lnTo>
                    <a:pt x="917" y="23"/>
                  </a:lnTo>
                  <a:lnTo>
                    <a:pt x="917" y="26"/>
                  </a:lnTo>
                  <a:lnTo>
                    <a:pt x="909" y="27"/>
                  </a:lnTo>
                  <a:lnTo>
                    <a:pt x="909" y="30"/>
                  </a:lnTo>
                  <a:lnTo>
                    <a:pt x="900" y="38"/>
                  </a:lnTo>
                  <a:lnTo>
                    <a:pt x="900" y="41"/>
                  </a:lnTo>
                  <a:lnTo>
                    <a:pt x="897" y="43"/>
                  </a:lnTo>
                  <a:lnTo>
                    <a:pt x="900" y="43"/>
                  </a:lnTo>
                  <a:lnTo>
                    <a:pt x="903" y="43"/>
                  </a:lnTo>
                  <a:lnTo>
                    <a:pt x="900" y="47"/>
                  </a:lnTo>
                  <a:lnTo>
                    <a:pt x="897" y="47"/>
                  </a:lnTo>
                  <a:lnTo>
                    <a:pt x="897" y="50"/>
                  </a:lnTo>
                  <a:lnTo>
                    <a:pt x="903" y="47"/>
                  </a:lnTo>
                  <a:lnTo>
                    <a:pt x="903" y="41"/>
                  </a:lnTo>
                  <a:lnTo>
                    <a:pt x="907" y="34"/>
                  </a:lnTo>
                  <a:lnTo>
                    <a:pt x="911" y="31"/>
                  </a:lnTo>
                  <a:lnTo>
                    <a:pt x="913" y="31"/>
                  </a:lnTo>
                  <a:lnTo>
                    <a:pt x="916" y="34"/>
                  </a:lnTo>
                  <a:lnTo>
                    <a:pt x="916" y="36"/>
                  </a:lnTo>
                  <a:lnTo>
                    <a:pt x="913" y="38"/>
                  </a:lnTo>
                  <a:lnTo>
                    <a:pt x="911" y="38"/>
                  </a:lnTo>
                  <a:lnTo>
                    <a:pt x="909" y="41"/>
                  </a:lnTo>
                  <a:lnTo>
                    <a:pt x="911" y="41"/>
                  </a:lnTo>
                  <a:lnTo>
                    <a:pt x="911" y="43"/>
                  </a:lnTo>
                  <a:lnTo>
                    <a:pt x="907" y="43"/>
                  </a:lnTo>
                  <a:lnTo>
                    <a:pt x="907" y="46"/>
                  </a:lnTo>
                  <a:lnTo>
                    <a:pt x="911" y="43"/>
                  </a:lnTo>
                  <a:lnTo>
                    <a:pt x="913" y="41"/>
                  </a:lnTo>
                  <a:lnTo>
                    <a:pt x="916" y="38"/>
                  </a:lnTo>
                  <a:lnTo>
                    <a:pt x="916" y="41"/>
                  </a:lnTo>
                  <a:lnTo>
                    <a:pt x="911" y="47"/>
                  </a:lnTo>
                  <a:lnTo>
                    <a:pt x="916" y="46"/>
                  </a:lnTo>
                  <a:lnTo>
                    <a:pt x="913" y="50"/>
                  </a:lnTo>
                  <a:lnTo>
                    <a:pt x="911" y="51"/>
                  </a:lnTo>
                  <a:lnTo>
                    <a:pt x="909" y="54"/>
                  </a:lnTo>
                  <a:lnTo>
                    <a:pt x="904" y="58"/>
                  </a:lnTo>
                  <a:lnTo>
                    <a:pt x="900" y="58"/>
                  </a:lnTo>
                  <a:lnTo>
                    <a:pt x="904" y="60"/>
                  </a:lnTo>
                  <a:lnTo>
                    <a:pt x="904" y="62"/>
                  </a:lnTo>
                  <a:lnTo>
                    <a:pt x="900" y="62"/>
                  </a:lnTo>
                  <a:lnTo>
                    <a:pt x="897" y="62"/>
                  </a:lnTo>
                  <a:lnTo>
                    <a:pt x="900" y="62"/>
                  </a:lnTo>
                  <a:lnTo>
                    <a:pt x="903" y="62"/>
                  </a:lnTo>
                  <a:lnTo>
                    <a:pt x="900" y="67"/>
                  </a:lnTo>
                  <a:lnTo>
                    <a:pt x="903" y="68"/>
                  </a:lnTo>
                  <a:lnTo>
                    <a:pt x="903" y="67"/>
                  </a:lnTo>
                  <a:lnTo>
                    <a:pt x="903" y="64"/>
                  </a:lnTo>
                  <a:lnTo>
                    <a:pt x="904" y="62"/>
                  </a:lnTo>
                  <a:lnTo>
                    <a:pt x="904" y="60"/>
                  </a:lnTo>
                  <a:lnTo>
                    <a:pt x="907" y="58"/>
                  </a:lnTo>
                  <a:lnTo>
                    <a:pt x="913" y="58"/>
                  </a:lnTo>
                  <a:lnTo>
                    <a:pt x="920" y="54"/>
                  </a:lnTo>
                  <a:lnTo>
                    <a:pt x="920" y="55"/>
                  </a:lnTo>
                  <a:lnTo>
                    <a:pt x="913" y="60"/>
                  </a:lnTo>
                  <a:lnTo>
                    <a:pt x="913" y="64"/>
                  </a:lnTo>
                  <a:lnTo>
                    <a:pt x="916" y="62"/>
                  </a:lnTo>
                  <a:lnTo>
                    <a:pt x="920" y="55"/>
                  </a:lnTo>
                  <a:lnTo>
                    <a:pt x="920" y="60"/>
                  </a:lnTo>
                  <a:lnTo>
                    <a:pt x="909" y="68"/>
                  </a:lnTo>
                  <a:lnTo>
                    <a:pt x="909" y="71"/>
                  </a:lnTo>
                  <a:lnTo>
                    <a:pt x="917" y="71"/>
                  </a:lnTo>
                  <a:lnTo>
                    <a:pt x="916" y="72"/>
                  </a:lnTo>
                  <a:lnTo>
                    <a:pt x="913" y="75"/>
                  </a:lnTo>
                  <a:lnTo>
                    <a:pt x="916" y="77"/>
                  </a:lnTo>
                  <a:lnTo>
                    <a:pt x="916" y="72"/>
                  </a:lnTo>
                  <a:lnTo>
                    <a:pt x="917" y="71"/>
                  </a:lnTo>
                  <a:lnTo>
                    <a:pt x="921" y="60"/>
                  </a:lnTo>
                  <a:lnTo>
                    <a:pt x="924" y="50"/>
                  </a:lnTo>
                  <a:lnTo>
                    <a:pt x="924" y="47"/>
                  </a:lnTo>
                  <a:lnTo>
                    <a:pt x="928" y="51"/>
                  </a:lnTo>
                  <a:lnTo>
                    <a:pt x="930" y="55"/>
                  </a:lnTo>
                  <a:lnTo>
                    <a:pt x="928" y="62"/>
                  </a:lnTo>
                  <a:lnTo>
                    <a:pt x="926" y="67"/>
                  </a:lnTo>
                  <a:lnTo>
                    <a:pt x="930" y="55"/>
                  </a:lnTo>
                  <a:lnTo>
                    <a:pt x="926" y="43"/>
                  </a:lnTo>
                  <a:lnTo>
                    <a:pt x="930" y="38"/>
                  </a:lnTo>
                  <a:lnTo>
                    <a:pt x="934" y="36"/>
                  </a:lnTo>
                  <a:lnTo>
                    <a:pt x="937" y="38"/>
                  </a:lnTo>
                  <a:lnTo>
                    <a:pt x="937" y="41"/>
                  </a:lnTo>
                  <a:lnTo>
                    <a:pt x="938" y="38"/>
                  </a:lnTo>
                  <a:lnTo>
                    <a:pt x="937" y="43"/>
                  </a:lnTo>
                  <a:lnTo>
                    <a:pt x="934" y="46"/>
                  </a:lnTo>
                  <a:lnTo>
                    <a:pt x="933" y="51"/>
                  </a:lnTo>
                  <a:lnTo>
                    <a:pt x="933" y="54"/>
                  </a:lnTo>
                  <a:lnTo>
                    <a:pt x="937" y="5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0" y="70"/>
                  </a:lnTo>
                  <a:lnTo>
                    <a:pt x="933" y="68"/>
                  </a:lnTo>
                  <a:lnTo>
                    <a:pt x="933" y="67"/>
                  </a:lnTo>
                  <a:lnTo>
                    <a:pt x="934" y="67"/>
                  </a:lnTo>
                  <a:lnTo>
                    <a:pt x="937" y="67"/>
                  </a:lnTo>
                  <a:lnTo>
                    <a:pt x="934" y="64"/>
                  </a:lnTo>
                  <a:lnTo>
                    <a:pt x="937" y="60"/>
                  </a:lnTo>
                  <a:lnTo>
                    <a:pt x="938" y="62"/>
                  </a:lnTo>
                  <a:lnTo>
                    <a:pt x="937" y="67"/>
                  </a:lnTo>
                  <a:lnTo>
                    <a:pt x="938" y="67"/>
                  </a:lnTo>
                  <a:lnTo>
                    <a:pt x="941" y="71"/>
                  </a:lnTo>
                  <a:lnTo>
                    <a:pt x="934" y="75"/>
                  </a:lnTo>
                  <a:lnTo>
                    <a:pt x="930" y="72"/>
                  </a:lnTo>
                  <a:lnTo>
                    <a:pt x="930" y="75"/>
                  </a:lnTo>
                  <a:lnTo>
                    <a:pt x="933" y="72"/>
                  </a:lnTo>
                  <a:lnTo>
                    <a:pt x="937" y="75"/>
                  </a:lnTo>
                  <a:lnTo>
                    <a:pt x="941" y="72"/>
                  </a:lnTo>
                  <a:lnTo>
                    <a:pt x="941" y="75"/>
                  </a:lnTo>
                  <a:lnTo>
                    <a:pt x="942" y="72"/>
                  </a:lnTo>
                  <a:lnTo>
                    <a:pt x="941" y="72"/>
                  </a:lnTo>
                  <a:lnTo>
                    <a:pt x="938" y="64"/>
                  </a:lnTo>
                  <a:lnTo>
                    <a:pt x="942" y="55"/>
                  </a:lnTo>
                  <a:lnTo>
                    <a:pt x="945" y="47"/>
                  </a:lnTo>
                  <a:lnTo>
                    <a:pt x="945" y="46"/>
                  </a:lnTo>
                  <a:lnTo>
                    <a:pt x="947" y="46"/>
                  </a:lnTo>
                  <a:lnTo>
                    <a:pt x="947" y="47"/>
                  </a:lnTo>
                  <a:lnTo>
                    <a:pt x="947" y="50"/>
                  </a:lnTo>
                  <a:lnTo>
                    <a:pt x="951" y="41"/>
                  </a:lnTo>
                  <a:lnTo>
                    <a:pt x="951" y="36"/>
                  </a:lnTo>
                  <a:lnTo>
                    <a:pt x="954" y="36"/>
                  </a:lnTo>
                  <a:lnTo>
                    <a:pt x="954" y="34"/>
                  </a:lnTo>
                  <a:lnTo>
                    <a:pt x="957" y="31"/>
                  </a:lnTo>
                  <a:lnTo>
                    <a:pt x="958" y="30"/>
                  </a:lnTo>
                  <a:lnTo>
                    <a:pt x="954" y="27"/>
                  </a:lnTo>
                  <a:lnTo>
                    <a:pt x="962" y="26"/>
                  </a:lnTo>
                  <a:lnTo>
                    <a:pt x="969" y="26"/>
                  </a:lnTo>
                  <a:lnTo>
                    <a:pt x="971" y="27"/>
                  </a:lnTo>
                  <a:lnTo>
                    <a:pt x="974" y="30"/>
                  </a:lnTo>
                  <a:lnTo>
                    <a:pt x="974" y="31"/>
                  </a:lnTo>
                  <a:lnTo>
                    <a:pt x="971" y="31"/>
                  </a:lnTo>
                  <a:lnTo>
                    <a:pt x="969" y="36"/>
                  </a:lnTo>
                  <a:lnTo>
                    <a:pt x="969" y="34"/>
                  </a:lnTo>
                  <a:lnTo>
                    <a:pt x="969" y="36"/>
                  </a:lnTo>
                  <a:lnTo>
                    <a:pt x="967" y="36"/>
                  </a:lnTo>
                  <a:lnTo>
                    <a:pt x="967" y="38"/>
                  </a:lnTo>
                  <a:lnTo>
                    <a:pt x="962" y="43"/>
                  </a:lnTo>
                  <a:lnTo>
                    <a:pt x="961" y="47"/>
                  </a:lnTo>
                  <a:lnTo>
                    <a:pt x="958" y="50"/>
                  </a:lnTo>
                  <a:lnTo>
                    <a:pt x="958" y="54"/>
                  </a:lnTo>
                  <a:lnTo>
                    <a:pt x="957" y="54"/>
                  </a:lnTo>
                  <a:lnTo>
                    <a:pt x="958" y="58"/>
                  </a:lnTo>
                  <a:lnTo>
                    <a:pt x="954" y="62"/>
                  </a:lnTo>
                  <a:lnTo>
                    <a:pt x="951" y="62"/>
                  </a:lnTo>
                  <a:lnTo>
                    <a:pt x="954" y="62"/>
                  </a:lnTo>
                  <a:lnTo>
                    <a:pt x="957" y="60"/>
                  </a:lnTo>
                  <a:lnTo>
                    <a:pt x="961" y="60"/>
                  </a:lnTo>
                  <a:lnTo>
                    <a:pt x="962" y="67"/>
                  </a:lnTo>
                  <a:lnTo>
                    <a:pt x="967" y="72"/>
                  </a:lnTo>
                  <a:lnTo>
                    <a:pt x="967" y="77"/>
                  </a:lnTo>
                  <a:lnTo>
                    <a:pt x="965" y="81"/>
                  </a:lnTo>
                  <a:lnTo>
                    <a:pt x="967" y="85"/>
                  </a:lnTo>
                  <a:lnTo>
                    <a:pt x="961" y="85"/>
                  </a:lnTo>
                  <a:lnTo>
                    <a:pt x="958" y="89"/>
                  </a:lnTo>
                  <a:lnTo>
                    <a:pt x="957" y="96"/>
                  </a:lnTo>
                  <a:lnTo>
                    <a:pt x="958" y="99"/>
                  </a:lnTo>
                  <a:lnTo>
                    <a:pt x="958" y="96"/>
                  </a:lnTo>
                  <a:lnTo>
                    <a:pt x="961" y="92"/>
                  </a:lnTo>
                  <a:lnTo>
                    <a:pt x="961" y="88"/>
                  </a:lnTo>
                  <a:lnTo>
                    <a:pt x="962" y="88"/>
                  </a:lnTo>
                  <a:lnTo>
                    <a:pt x="965" y="88"/>
                  </a:lnTo>
                  <a:lnTo>
                    <a:pt x="967" y="85"/>
                  </a:lnTo>
                  <a:lnTo>
                    <a:pt x="969" y="88"/>
                  </a:lnTo>
                  <a:lnTo>
                    <a:pt x="969" y="94"/>
                  </a:lnTo>
                  <a:lnTo>
                    <a:pt x="974" y="96"/>
                  </a:lnTo>
                  <a:lnTo>
                    <a:pt x="965" y="101"/>
                  </a:lnTo>
                  <a:lnTo>
                    <a:pt x="962" y="103"/>
                  </a:lnTo>
                  <a:lnTo>
                    <a:pt x="961" y="103"/>
                  </a:lnTo>
                  <a:lnTo>
                    <a:pt x="961" y="108"/>
                  </a:lnTo>
                  <a:lnTo>
                    <a:pt x="957" y="108"/>
                  </a:lnTo>
                  <a:lnTo>
                    <a:pt x="954" y="109"/>
                  </a:lnTo>
                  <a:lnTo>
                    <a:pt x="950" y="105"/>
                  </a:lnTo>
                  <a:lnTo>
                    <a:pt x="951" y="105"/>
                  </a:lnTo>
                  <a:lnTo>
                    <a:pt x="950" y="108"/>
                  </a:lnTo>
                  <a:lnTo>
                    <a:pt x="951" y="108"/>
                  </a:lnTo>
                  <a:lnTo>
                    <a:pt x="954" y="109"/>
                  </a:lnTo>
                  <a:lnTo>
                    <a:pt x="957" y="108"/>
                  </a:lnTo>
                  <a:lnTo>
                    <a:pt x="961" y="108"/>
                  </a:lnTo>
                  <a:lnTo>
                    <a:pt x="962" y="105"/>
                  </a:lnTo>
                  <a:lnTo>
                    <a:pt x="967" y="101"/>
                  </a:lnTo>
                  <a:lnTo>
                    <a:pt x="974" y="99"/>
                  </a:lnTo>
                  <a:lnTo>
                    <a:pt x="975" y="96"/>
                  </a:lnTo>
                  <a:lnTo>
                    <a:pt x="974" y="94"/>
                  </a:lnTo>
                  <a:lnTo>
                    <a:pt x="971" y="92"/>
                  </a:lnTo>
                  <a:lnTo>
                    <a:pt x="971" y="89"/>
                  </a:lnTo>
                  <a:lnTo>
                    <a:pt x="974" y="88"/>
                  </a:lnTo>
                  <a:lnTo>
                    <a:pt x="975" y="85"/>
                  </a:lnTo>
                  <a:lnTo>
                    <a:pt x="974" y="81"/>
                  </a:lnTo>
                  <a:lnTo>
                    <a:pt x="974" y="85"/>
                  </a:lnTo>
                  <a:lnTo>
                    <a:pt x="971" y="88"/>
                  </a:lnTo>
                  <a:lnTo>
                    <a:pt x="971" y="85"/>
                  </a:lnTo>
                  <a:lnTo>
                    <a:pt x="969" y="84"/>
                  </a:lnTo>
                  <a:lnTo>
                    <a:pt x="969" y="79"/>
                  </a:lnTo>
                  <a:lnTo>
                    <a:pt x="971" y="81"/>
                  </a:lnTo>
                  <a:lnTo>
                    <a:pt x="974" y="81"/>
                  </a:lnTo>
                  <a:lnTo>
                    <a:pt x="971" y="79"/>
                  </a:lnTo>
                  <a:lnTo>
                    <a:pt x="971" y="72"/>
                  </a:lnTo>
                  <a:lnTo>
                    <a:pt x="979" y="67"/>
                  </a:lnTo>
                  <a:lnTo>
                    <a:pt x="982" y="72"/>
                  </a:lnTo>
                  <a:lnTo>
                    <a:pt x="982" y="71"/>
                  </a:lnTo>
                  <a:lnTo>
                    <a:pt x="986" y="64"/>
                  </a:lnTo>
                  <a:lnTo>
                    <a:pt x="984" y="64"/>
                  </a:lnTo>
                  <a:lnTo>
                    <a:pt x="984" y="67"/>
                  </a:lnTo>
                  <a:lnTo>
                    <a:pt x="982" y="67"/>
                  </a:lnTo>
                  <a:lnTo>
                    <a:pt x="982" y="64"/>
                  </a:lnTo>
                  <a:lnTo>
                    <a:pt x="984" y="64"/>
                  </a:lnTo>
                  <a:lnTo>
                    <a:pt x="986" y="64"/>
                  </a:lnTo>
                  <a:lnTo>
                    <a:pt x="986" y="51"/>
                  </a:lnTo>
                  <a:lnTo>
                    <a:pt x="986" y="43"/>
                  </a:lnTo>
                  <a:lnTo>
                    <a:pt x="988" y="36"/>
                  </a:lnTo>
                  <a:lnTo>
                    <a:pt x="988" y="31"/>
                  </a:lnTo>
                  <a:lnTo>
                    <a:pt x="991" y="27"/>
                  </a:lnTo>
                  <a:lnTo>
                    <a:pt x="992" y="30"/>
                  </a:lnTo>
                  <a:lnTo>
                    <a:pt x="992" y="27"/>
                  </a:lnTo>
                  <a:lnTo>
                    <a:pt x="992" y="26"/>
                  </a:lnTo>
                  <a:lnTo>
                    <a:pt x="988" y="26"/>
                  </a:lnTo>
                  <a:lnTo>
                    <a:pt x="991" y="23"/>
                  </a:lnTo>
                  <a:lnTo>
                    <a:pt x="992" y="21"/>
                  </a:lnTo>
                  <a:lnTo>
                    <a:pt x="995" y="26"/>
                  </a:lnTo>
                  <a:lnTo>
                    <a:pt x="996" y="26"/>
                  </a:lnTo>
                  <a:lnTo>
                    <a:pt x="996" y="30"/>
                  </a:lnTo>
                  <a:lnTo>
                    <a:pt x="996" y="38"/>
                  </a:lnTo>
                  <a:lnTo>
                    <a:pt x="996" y="41"/>
                  </a:lnTo>
                  <a:lnTo>
                    <a:pt x="995" y="43"/>
                  </a:lnTo>
                  <a:lnTo>
                    <a:pt x="995" y="41"/>
                  </a:lnTo>
                  <a:lnTo>
                    <a:pt x="991" y="47"/>
                  </a:lnTo>
                  <a:lnTo>
                    <a:pt x="988" y="55"/>
                  </a:lnTo>
                  <a:lnTo>
                    <a:pt x="988" y="60"/>
                  </a:lnTo>
                  <a:lnTo>
                    <a:pt x="991" y="60"/>
                  </a:lnTo>
                  <a:lnTo>
                    <a:pt x="991" y="62"/>
                  </a:lnTo>
                  <a:lnTo>
                    <a:pt x="991" y="67"/>
                  </a:lnTo>
                  <a:lnTo>
                    <a:pt x="991" y="68"/>
                  </a:lnTo>
                  <a:lnTo>
                    <a:pt x="986" y="72"/>
                  </a:lnTo>
                  <a:lnTo>
                    <a:pt x="986" y="79"/>
                  </a:lnTo>
                  <a:lnTo>
                    <a:pt x="986" y="81"/>
                  </a:lnTo>
                  <a:lnTo>
                    <a:pt x="986" y="84"/>
                  </a:lnTo>
                  <a:lnTo>
                    <a:pt x="986" y="85"/>
                  </a:lnTo>
                  <a:lnTo>
                    <a:pt x="986" y="88"/>
                  </a:lnTo>
                  <a:lnTo>
                    <a:pt x="984" y="85"/>
                  </a:lnTo>
                  <a:lnTo>
                    <a:pt x="986" y="92"/>
                  </a:lnTo>
                  <a:lnTo>
                    <a:pt x="988" y="92"/>
                  </a:lnTo>
                  <a:lnTo>
                    <a:pt x="988" y="88"/>
                  </a:lnTo>
                  <a:lnTo>
                    <a:pt x="988" y="85"/>
                  </a:lnTo>
                  <a:lnTo>
                    <a:pt x="988" y="88"/>
                  </a:lnTo>
                  <a:lnTo>
                    <a:pt x="991" y="89"/>
                  </a:lnTo>
                  <a:lnTo>
                    <a:pt x="988" y="94"/>
                  </a:lnTo>
                  <a:lnTo>
                    <a:pt x="988" y="99"/>
                  </a:lnTo>
                  <a:lnTo>
                    <a:pt x="984" y="101"/>
                  </a:lnTo>
                  <a:lnTo>
                    <a:pt x="986" y="103"/>
                  </a:lnTo>
                  <a:lnTo>
                    <a:pt x="984" y="103"/>
                  </a:lnTo>
                  <a:lnTo>
                    <a:pt x="982" y="103"/>
                  </a:lnTo>
                  <a:lnTo>
                    <a:pt x="979" y="103"/>
                  </a:lnTo>
                  <a:lnTo>
                    <a:pt x="982" y="103"/>
                  </a:lnTo>
                  <a:lnTo>
                    <a:pt x="982" y="101"/>
                  </a:lnTo>
                  <a:lnTo>
                    <a:pt x="967" y="103"/>
                  </a:lnTo>
                  <a:lnTo>
                    <a:pt x="967" y="101"/>
                  </a:lnTo>
                  <a:lnTo>
                    <a:pt x="965" y="112"/>
                  </a:lnTo>
                  <a:lnTo>
                    <a:pt x="961" y="116"/>
                  </a:lnTo>
                  <a:lnTo>
                    <a:pt x="958" y="120"/>
                  </a:lnTo>
                  <a:lnTo>
                    <a:pt x="961" y="116"/>
                  </a:lnTo>
                  <a:lnTo>
                    <a:pt x="965" y="113"/>
                  </a:lnTo>
                  <a:lnTo>
                    <a:pt x="967" y="112"/>
                  </a:lnTo>
                  <a:lnTo>
                    <a:pt x="969" y="113"/>
                  </a:lnTo>
                  <a:lnTo>
                    <a:pt x="971" y="113"/>
                  </a:lnTo>
                  <a:lnTo>
                    <a:pt x="967" y="109"/>
                  </a:lnTo>
                  <a:lnTo>
                    <a:pt x="967" y="108"/>
                  </a:lnTo>
                  <a:lnTo>
                    <a:pt x="969" y="105"/>
                  </a:lnTo>
                  <a:lnTo>
                    <a:pt x="975" y="105"/>
                  </a:lnTo>
                  <a:lnTo>
                    <a:pt x="974" y="108"/>
                  </a:lnTo>
                  <a:lnTo>
                    <a:pt x="978" y="105"/>
                  </a:lnTo>
                  <a:lnTo>
                    <a:pt x="986" y="105"/>
                  </a:lnTo>
                  <a:lnTo>
                    <a:pt x="988" y="103"/>
                  </a:lnTo>
                  <a:lnTo>
                    <a:pt x="992" y="96"/>
                  </a:lnTo>
                  <a:lnTo>
                    <a:pt x="992" y="92"/>
                  </a:lnTo>
                  <a:lnTo>
                    <a:pt x="992" y="89"/>
                  </a:lnTo>
                  <a:lnTo>
                    <a:pt x="991" y="85"/>
                  </a:lnTo>
                  <a:lnTo>
                    <a:pt x="992" y="75"/>
                  </a:lnTo>
                  <a:lnTo>
                    <a:pt x="995" y="72"/>
                  </a:lnTo>
                  <a:lnTo>
                    <a:pt x="1000" y="71"/>
                  </a:lnTo>
                  <a:lnTo>
                    <a:pt x="1000" y="72"/>
                  </a:lnTo>
                  <a:lnTo>
                    <a:pt x="1000" y="71"/>
                  </a:lnTo>
                  <a:lnTo>
                    <a:pt x="1003" y="68"/>
                  </a:lnTo>
                  <a:lnTo>
                    <a:pt x="1005" y="71"/>
                  </a:lnTo>
                  <a:lnTo>
                    <a:pt x="1003" y="72"/>
                  </a:lnTo>
                  <a:lnTo>
                    <a:pt x="1005" y="75"/>
                  </a:lnTo>
                  <a:lnTo>
                    <a:pt x="1000" y="81"/>
                  </a:lnTo>
                  <a:lnTo>
                    <a:pt x="999" y="81"/>
                  </a:lnTo>
                  <a:lnTo>
                    <a:pt x="996" y="84"/>
                  </a:lnTo>
                  <a:lnTo>
                    <a:pt x="995" y="84"/>
                  </a:lnTo>
                  <a:lnTo>
                    <a:pt x="996" y="84"/>
                  </a:lnTo>
                  <a:lnTo>
                    <a:pt x="999" y="81"/>
                  </a:lnTo>
                  <a:lnTo>
                    <a:pt x="1000" y="81"/>
                  </a:lnTo>
                  <a:lnTo>
                    <a:pt x="1000" y="92"/>
                  </a:lnTo>
                  <a:lnTo>
                    <a:pt x="999" y="94"/>
                  </a:lnTo>
                  <a:lnTo>
                    <a:pt x="996" y="94"/>
                  </a:lnTo>
                  <a:lnTo>
                    <a:pt x="995" y="96"/>
                  </a:lnTo>
                  <a:lnTo>
                    <a:pt x="996" y="96"/>
                  </a:lnTo>
                  <a:lnTo>
                    <a:pt x="996" y="94"/>
                  </a:lnTo>
                  <a:lnTo>
                    <a:pt x="999" y="96"/>
                  </a:lnTo>
                  <a:lnTo>
                    <a:pt x="1000" y="92"/>
                  </a:lnTo>
                  <a:lnTo>
                    <a:pt x="1003" y="94"/>
                  </a:lnTo>
                  <a:lnTo>
                    <a:pt x="1003" y="96"/>
                  </a:lnTo>
                  <a:lnTo>
                    <a:pt x="1005" y="99"/>
                  </a:lnTo>
                  <a:lnTo>
                    <a:pt x="1003" y="96"/>
                  </a:lnTo>
                  <a:lnTo>
                    <a:pt x="1003" y="94"/>
                  </a:lnTo>
                  <a:lnTo>
                    <a:pt x="1000" y="92"/>
                  </a:lnTo>
                  <a:lnTo>
                    <a:pt x="1003" y="89"/>
                  </a:lnTo>
                  <a:lnTo>
                    <a:pt x="1000" y="85"/>
                  </a:lnTo>
                  <a:lnTo>
                    <a:pt x="1003" y="81"/>
                  </a:lnTo>
                  <a:lnTo>
                    <a:pt x="1008" y="75"/>
                  </a:lnTo>
                  <a:lnTo>
                    <a:pt x="1012" y="72"/>
                  </a:lnTo>
                  <a:lnTo>
                    <a:pt x="1012" y="75"/>
                  </a:lnTo>
                  <a:lnTo>
                    <a:pt x="1009" y="77"/>
                  </a:lnTo>
                  <a:lnTo>
                    <a:pt x="1019" y="71"/>
                  </a:lnTo>
                  <a:lnTo>
                    <a:pt x="1020" y="71"/>
                  </a:lnTo>
                  <a:lnTo>
                    <a:pt x="1019" y="79"/>
                  </a:lnTo>
                  <a:lnTo>
                    <a:pt x="1015" y="77"/>
                  </a:lnTo>
                  <a:lnTo>
                    <a:pt x="1012" y="79"/>
                  </a:lnTo>
                  <a:lnTo>
                    <a:pt x="1015" y="79"/>
                  </a:lnTo>
                  <a:lnTo>
                    <a:pt x="1016" y="81"/>
                  </a:lnTo>
                  <a:lnTo>
                    <a:pt x="1016" y="84"/>
                  </a:lnTo>
                  <a:lnTo>
                    <a:pt x="1012" y="85"/>
                  </a:lnTo>
                  <a:lnTo>
                    <a:pt x="1012" y="88"/>
                  </a:lnTo>
                  <a:lnTo>
                    <a:pt x="1009" y="92"/>
                  </a:lnTo>
                  <a:lnTo>
                    <a:pt x="1005" y="92"/>
                  </a:lnTo>
                  <a:lnTo>
                    <a:pt x="1005" y="94"/>
                  </a:lnTo>
                  <a:lnTo>
                    <a:pt x="1008" y="92"/>
                  </a:lnTo>
                  <a:lnTo>
                    <a:pt x="1012" y="92"/>
                  </a:lnTo>
                  <a:lnTo>
                    <a:pt x="1015" y="85"/>
                  </a:lnTo>
                  <a:lnTo>
                    <a:pt x="1019" y="84"/>
                  </a:lnTo>
                  <a:lnTo>
                    <a:pt x="1019" y="85"/>
                  </a:lnTo>
                  <a:lnTo>
                    <a:pt x="1019" y="88"/>
                  </a:lnTo>
                  <a:lnTo>
                    <a:pt x="1020" y="88"/>
                  </a:lnTo>
                  <a:lnTo>
                    <a:pt x="1019" y="89"/>
                  </a:lnTo>
                  <a:lnTo>
                    <a:pt x="1016" y="92"/>
                  </a:lnTo>
                  <a:lnTo>
                    <a:pt x="1015" y="89"/>
                  </a:lnTo>
                  <a:lnTo>
                    <a:pt x="1009" y="92"/>
                  </a:lnTo>
                  <a:lnTo>
                    <a:pt x="1009" y="96"/>
                  </a:lnTo>
                  <a:lnTo>
                    <a:pt x="1012" y="99"/>
                  </a:lnTo>
                  <a:lnTo>
                    <a:pt x="1009" y="101"/>
                  </a:lnTo>
                  <a:lnTo>
                    <a:pt x="1008" y="108"/>
                  </a:lnTo>
                  <a:lnTo>
                    <a:pt x="1009" y="103"/>
                  </a:lnTo>
                  <a:lnTo>
                    <a:pt x="1015" y="99"/>
                  </a:lnTo>
                  <a:lnTo>
                    <a:pt x="1012" y="94"/>
                  </a:lnTo>
                  <a:lnTo>
                    <a:pt x="1012" y="92"/>
                  </a:lnTo>
                  <a:lnTo>
                    <a:pt x="1015" y="92"/>
                  </a:lnTo>
                  <a:lnTo>
                    <a:pt x="1016" y="94"/>
                  </a:lnTo>
                  <a:lnTo>
                    <a:pt x="1019" y="94"/>
                  </a:lnTo>
                  <a:lnTo>
                    <a:pt x="1023" y="89"/>
                  </a:lnTo>
                  <a:lnTo>
                    <a:pt x="1023" y="85"/>
                  </a:lnTo>
                  <a:lnTo>
                    <a:pt x="1025" y="81"/>
                  </a:lnTo>
                  <a:lnTo>
                    <a:pt x="1029" y="79"/>
                  </a:lnTo>
                  <a:lnTo>
                    <a:pt x="1027" y="84"/>
                  </a:lnTo>
                  <a:lnTo>
                    <a:pt x="1027" y="85"/>
                  </a:lnTo>
                  <a:lnTo>
                    <a:pt x="1027" y="88"/>
                  </a:lnTo>
                  <a:lnTo>
                    <a:pt x="1025" y="92"/>
                  </a:lnTo>
                  <a:lnTo>
                    <a:pt x="1023" y="96"/>
                  </a:lnTo>
                  <a:lnTo>
                    <a:pt x="1020" y="99"/>
                  </a:lnTo>
                  <a:lnTo>
                    <a:pt x="1023" y="96"/>
                  </a:lnTo>
                  <a:lnTo>
                    <a:pt x="1025" y="94"/>
                  </a:lnTo>
                  <a:lnTo>
                    <a:pt x="1025" y="99"/>
                  </a:lnTo>
                  <a:lnTo>
                    <a:pt x="1023" y="101"/>
                  </a:lnTo>
                  <a:lnTo>
                    <a:pt x="1023" y="103"/>
                  </a:lnTo>
                  <a:lnTo>
                    <a:pt x="1016" y="105"/>
                  </a:lnTo>
                  <a:lnTo>
                    <a:pt x="1023" y="105"/>
                  </a:lnTo>
                  <a:lnTo>
                    <a:pt x="1025" y="101"/>
                  </a:lnTo>
                  <a:lnTo>
                    <a:pt x="1025" y="103"/>
                  </a:lnTo>
                  <a:lnTo>
                    <a:pt x="1027" y="108"/>
                  </a:lnTo>
                  <a:lnTo>
                    <a:pt x="1020" y="116"/>
                  </a:lnTo>
                  <a:lnTo>
                    <a:pt x="1023" y="118"/>
                  </a:lnTo>
                  <a:lnTo>
                    <a:pt x="1023" y="116"/>
                  </a:lnTo>
                  <a:lnTo>
                    <a:pt x="1025" y="113"/>
                  </a:lnTo>
                  <a:lnTo>
                    <a:pt x="1027" y="113"/>
                  </a:lnTo>
                  <a:lnTo>
                    <a:pt x="1032" y="112"/>
                  </a:lnTo>
                  <a:lnTo>
                    <a:pt x="1029" y="112"/>
                  </a:lnTo>
                  <a:lnTo>
                    <a:pt x="1033" y="103"/>
                  </a:lnTo>
                  <a:lnTo>
                    <a:pt x="1036" y="101"/>
                  </a:lnTo>
                  <a:lnTo>
                    <a:pt x="1036" y="103"/>
                  </a:lnTo>
                  <a:lnTo>
                    <a:pt x="1040" y="99"/>
                  </a:lnTo>
                  <a:lnTo>
                    <a:pt x="1040" y="96"/>
                  </a:lnTo>
                  <a:lnTo>
                    <a:pt x="1037" y="99"/>
                  </a:lnTo>
                  <a:lnTo>
                    <a:pt x="1033" y="101"/>
                  </a:lnTo>
                  <a:lnTo>
                    <a:pt x="1033" y="99"/>
                  </a:lnTo>
                  <a:lnTo>
                    <a:pt x="1037" y="94"/>
                  </a:lnTo>
                  <a:lnTo>
                    <a:pt x="1040" y="96"/>
                  </a:lnTo>
                  <a:lnTo>
                    <a:pt x="1040" y="89"/>
                  </a:lnTo>
                  <a:lnTo>
                    <a:pt x="1040" y="88"/>
                  </a:lnTo>
                  <a:lnTo>
                    <a:pt x="1044" y="88"/>
                  </a:lnTo>
                  <a:lnTo>
                    <a:pt x="1046" y="88"/>
                  </a:lnTo>
                  <a:lnTo>
                    <a:pt x="1046" y="85"/>
                  </a:lnTo>
                  <a:lnTo>
                    <a:pt x="1049" y="85"/>
                  </a:lnTo>
                  <a:lnTo>
                    <a:pt x="1049" y="84"/>
                  </a:lnTo>
                  <a:lnTo>
                    <a:pt x="1046" y="84"/>
                  </a:lnTo>
                  <a:lnTo>
                    <a:pt x="1049" y="81"/>
                  </a:lnTo>
                  <a:lnTo>
                    <a:pt x="1057" y="79"/>
                  </a:lnTo>
                  <a:lnTo>
                    <a:pt x="1061" y="85"/>
                  </a:lnTo>
                  <a:lnTo>
                    <a:pt x="1058" y="92"/>
                  </a:lnTo>
                  <a:lnTo>
                    <a:pt x="1057" y="96"/>
                  </a:lnTo>
                  <a:lnTo>
                    <a:pt x="1054" y="99"/>
                  </a:lnTo>
                  <a:lnTo>
                    <a:pt x="1050" y="92"/>
                  </a:lnTo>
                  <a:lnTo>
                    <a:pt x="1053" y="96"/>
                  </a:lnTo>
                  <a:lnTo>
                    <a:pt x="1053" y="99"/>
                  </a:lnTo>
                  <a:lnTo>
                    <a:pt x="1050" y="99"/>
                  </a:lnTo>
                  <a:lnTo>
                    <a:pt x="1050" y="101"/>
                  </a:lnTo>
                  <a:lnTo>
                    <a:pt x="1046" y="103"/>
                  </a:lnTo>
                  <a:lnTo>
                    <a:pt x="1046" y="99"/>
                  </a:lnTo>
                  <a:lnTo>
                    <a:pt x="1046" y="103"/>
                  </a:lnTo>
                  <a:lnTo>
                    <a:pt x="1044" y="103"/>
                  </a:lnTo>
                  <a:lnTo>
                    <a:pt x="1040" y="105"/>
                  </a:lnTo>
                  <a:lnTo>
                    <a:pt x="1040" y="112"/>
                  </a:lnTo>
                  <a:lnTo>
                    <a:pt x="1036" y="120"/>
                  </a:lnTo>
                  <a:lnTo>
                    <a:pt x="1037" y="122"/>
                  </a:lnTo>
                  <a:lnTo>
                    <a:pt x="1037" y="126"/>
                  </a:lnTo>
                  <a:lnTo>
                    <a:pt x="1036" y="126"/>
                  </a:lnTo>
                  <a:lnTo>
                    <a:pt x="1033" y="125"/>
                  </a:lnTo>
                  <a:lnTo>
                    <a:pt x="1037" y="130"/>
                  </a:lnTo>
                  <a:lnTo>
                    <a:pt x="1037" y="133"/>
                  </a:lnTo>
                  <a:lnTo>
                    <a:pt x="1033" y="139"/>
                  </a:lnTo>
                  <a:lnTo>
                    <a:pt x="1037" y="139"/>
                  </a:lnTo>
                  <a:lnTo>
                    <a:pt x="1040" y="143"/>
                  </a:lnTo>
                  <a:lnTo>
                    <a:pt x="1037" y="147"/>
                  </a:lnTo>
                  <a:lnTo>
                    <a:pt x="1040" y="146"/>
                  </a:lnTo>
                  <a:lnTo>
                    <a:pt x="1044" y="146"/>
                  </a:lnTo>
                  <a:lnTo>
                    <a:pt x="1044" y="152"/>
                  </a:lnTo>
                  <a:lnTo>
                    <a:pt x="1042" y="157"/>
                  </a:lnTo>
                  <a:lnTo>
                    <a:pt x="1037" y="154"/>
                  </a:lnTo>
                  <a:lnTo>
                    <a:pt x="1036" y="159"/>
                  </a:lnTo>
                  <a:lnTo>
                    <a:pt x="1033" y="157"/>
                  </a:lnTo>
                  <a:lnTo>
                    <a:pt x="1036" y="159"/>
                  </a:lnTo>
                  <a:lnTo>
                    <a:pt x="1036" y="161"/>
                  </a:lnTo>
                  <a:lnTo>
                    <a:pt x="1036" y="159"/>
                  </a:lnTo>
                  <a:lnTo>
                    <a:pt x="1037" y="157"/>
                  </a:lnTo>
                  <a:lnTo>
                    <a:pt x="1046" y="161"/>
                  </a:lnTo>
                  <a:lnTo>
                    <a:pt x="1046" y="159"/>
                  </a:lnTo>
                  <a:lnTo>
                    <a:pt x="1044" y="159"/>
                  </a:lnTo>
                  <a:lnTo>
                    <a:pt x="1046" y="154"/>
                  </a:lnTo>
                  <a:lnTo>
                    <a:pt x="1046" y="147"/>
                  </a:lnTo>
                  <a:lnTo>
                    <a:pt x="1042" y="142"/>
                  </a:lnTo>
                  <a:lnTo>
                    <a:pt x="1042" y="139"/>
                  </a:lnTo>
                  <a:lnTo>
                    <a:pt x="1046" y="135"/>
                  </a:lnTo>
                  <a:lnTo>
                    <a:pt x="1046" y="130"/>
                  </a:lnTo>
                  <a:lnTo>
                    <a:pt x="1053" y="122"/>
                  </a:lnTo>
                  <a:lnTo>
                    <a:pt x="1054" y="122"/>
                  </a:lnTo>
                  <a:lnTo>
                    <a:pt x="1054" y="120"/>
                  </a:lnTo>
                  <a:lnTo>
                    <a:pt x="1057" y="122"/>
                  </a:lnTo>
                  <a:lnTo>
                    <a:pt x="1054" y="126"/>
                  </a:lnTo>
                  <a:lnTo>
                    <a:pt x="1054" y="133"/>
                  </a:lnTo>
                  <a:lnTo>
                    <a:pt x="1053" y="135"/>
                  </a:lnTo>
                  <a:lnTo>
                    <a:pt x="1054" y="137"/>
                  </a:lnTo>
                  <a:lnTo>
                    <a:pt x="1057" y="142"/>
                  </a:lnTo>
                  <a:lnTo>
                    <a:pt x="1058" y="143"/>
                  </a:lnTo>
                  <a:lnTo>
                    <a:pt x="1053" y="135"/>
                  </a:lnTo>
                  <a:lnTo>
                    <a:pt x="1057" y="133"/>
                  </a:lnTo>
                  <a:lnTo>
                    <a:pt x="1057" y="129"/>
                  </a:lnTo>
                  <a:lnTo>
                    <a:pt x="1058" y="126"/>
                  </a:lnTo>
                  <a:lnTo>
                    <a:pt x="1061" y="129"/>
                  </a:lnTo>
                  <a:lnTo>
                    <a:pt x="1061" y="130"/>
                  </a:lnTo>
                  <a:lnTo>
                    <a:pt x="1058" y="130"/>
                  </a:lnTo>
                  <a:lnTo>
                    <a:pt x="1058" y="133"/>
                  </a:lnTo>
                  <a:lnTo>
                    <a:pt x="1061" y="135"/>
                  </a:lnTo>
                  <a:lnTo>
                    <a:pt x="1058" y="133"/>
                  </a:lnTo>
                  <a:lnTo>
                    <a:pt x="1058" y="130"/>
                  </a:lnTo>
                  <a:lnTo>
                    <a:pt x="1061" y="133"/>
                  </a:lnTo>
                  <a:lnTo>
                    <a:pt x="1063" y="130"/>
                  </a:lnTo>
                  <a:lnTo>
                    <a:pt x="1058" y="126"/>
                  </a:lnTo>
                  <a:lnTo>
                    <a:pt x="1061" y="122"/>
                  </a:lnTo>
                  <a:lnTo>
                    <a:pt x="1063" y="120"/>
                  </a:lnTo>
                  <a:lnTo>
                    <a:pt x="1066" y="122"/>
                  </a:lnTo>
                  <a:lnTo>
                    <a:pt x="1067" y="122"/>
                  </a:lnTo>
                  <a:lnTo>
                    <a:pt x="1070" y="125"/>
                  </a:lnTo>
                  <a:lnTo>
                    <a:pt x="1070" y="126"/>
                  </a:lnTo>
                  <a:lnTo>
                    <a:pt x="1073" y="125"/>
                  </a:lnTo>
                  <a:lnTo>
                    <a:pt x="1074" y="125"/>
                  </a:lnTo>
                  <a:lnTo>
                    <a:pt x="1073" y="122"/>
                  </a:lnTo>
                  <a:lnTo>
                    <a:pt x="1066" y="122"/>
                  </a:lnTo>
                  <a:lnTo>
                    <a:pt x="1063" y="118"/>
                  </a:lnTo>
                  <a:lnTo>
                    <a:pt x="1067" y="113"/>
                  </a:lnTo>
                  <a:lnTo>
                    <a:pt x="1073" y="112"/>
                  </a:lnTo>
                  <a:lnTo>
                    <a:pt x="1073" y="109"/>
                  </a:lnTo>
                  <a:lnTo>
                    <a:pt x="1077" y="112"/>
                  </a:lnTo>
                  <a:lnTo>
                    <a:pt x="1074" y="112"/>
                  </a:lnTo>
                  <a:lnTo>
                    <a:pt x="1074" y="116"/>
                  </a:lnTo>
                  <a:lnTo>
                    <a:pt x="1074" y="112"/>
                  </a:lnTo>
                  <a:lnTo>
                    <a:pt x="1078" y="112"/>
                  </a:lnTo>
                  <a:lnTo>
                    <a:pt x="1077" y="109"/>
                  </a:lnTo>
                  <a:lnTo>
                    <a:pt x="1073" y="108"/>
                  </a:lnTo>
                  <a:lnTo>
                    <a:pt x="1070" y="108"/>
                  </a:lnTo>
                  <a:lnTo>
                    <a:pt x="1073" y="112"/>
                  </a:lnTo>
                  <a:lnTo>
                    <a:pt x="1070" y="112"/>
                  </a:lnTo>
                  <a:lnTo>
                    <a:pt x="1070" y="108"/>
                  </a:lnTo>
                  <a:lnTo>
                    <a:pt x="1070" y="105"/>
                  </a:lnTo>
                  <a:lnTo>
                    <a:pt x="1070" y="103"/>
                  </a:lnTo>
                  <a:lnTo>
                    <a:pt x="1074" y="101"/>
                  </a:lnTo>
                  <a:lnTo>
                    <a:pt x="1077" y="96"/>
                  </a:lnTo>
                  <a:lnTo>
                    <a:pt x="1081" y="99"/>
                  </a:lnTo>
                  <a:lnTo>
                    <a:pt x="1077" y="99"/>
                  </a:lnTo>
                  <a:lnTo>
                    <a:pt x="1077" y="101"/>
                  </a:lnTo>
                  <a:lnTo>
                    <a:pt x="1081" y="99"/>
                  </a:lnTo>
                  <a:lnTo>
                    <a:pt x="1083" y="103"/>
                  </a:lnTo>
                  <a:lnTo>
                    <a:pt x="1081" y="101"/>
                  </a:lnTo>
                  <a:lnTo>
                    <a:pt x="1083" y="99"/>
                  </a:lnTo>
                  <a:lnTo>
                    <a:pt x="1081" y="101"/>
                  </a:lnTo>
                  <a:lnTo>
                    <a:pt x="1083" y="99"/>
                  </a:lnTo>
                  <a:lnTo>
                    <a:pt x="1081" y="96"/>
                  </a:lnTo>
                  <a:lnTo>
                    <a:pt x="1081" y="94"/>
                  </a:lnTo>
                  <a:lnTo>
                    <a:pt x="1074" y="89"/>
                  </a:lnTo>
                  <a:lnTo>
                    <a:pt x="1074" y="88"/>
                  </a:lnTo>
                  <a:lnTo>
                    <a:pt x="1078" y="85"/>
                  </a:lnTo>
                  <a:lnTo>
                    <a:pt x="1087" y="88"/>
                  </a:lnTo>
                  <a:lnTo>
                    <a:pt x="1090" y="92"/>
                  </a:lnTo>
                  <a:lnTo>
                    <a:pt x="1090" y="94"/>
                  </a:lnTo>
                  <a:lnTo>
                    <a:pt x="1090" y="96"/>
                  </a:lnTo>
                  <a:lnTo>
                    <a:pt x="1091" y="94"/>
                  </a:lnTo>
                  <a:lnTo>
                    <a:pt x="1091" y="96"/>
                  </a:lnTo>
                  <a:lnTo>
                    <a:pt x="1091" y="103"/>
                  </a:lnTo>
                  <a:lnTo>
                    <a:pt x="1091" y="105"/>
                  </a:lnTo>
                  <a:lnTo>
                    <a:pt x="1091" y="109"/>
                  </a:lnTo>
                  <a:lnTo>
                    <a:pt x="1091" y="113"/>
                  </a:lnTo>
                  <a:lnTo>
                    <a:pt x="1091" y="105"/>
                  </a:lnTo>
                  <a:lnTo>
                    <a:pt x="1094" y="105"/>
                  </a:lnTo>
                  <a:lnTo>
                    <a:pt x="1095" y="122"/>
                  </a:lnTo>
                  <a:lnTo>
                    <a:pt x="1094" y="122"/>
                  </a:lnTo>
                  <a:lnTo>
                    <a:pt x="1091" y="122"/>
                  </a:lnTo>
                  <a:lnTo>
                    <a:pt x="1091" y="125"/>
                  </a:lnTo>
                  <a:lnTo>
                    <a:pt x="1090" y="126"/>
                  </a:lnTo>
                  <a:lnTo>
                    <a:pt x="1090" y="129"/>
                  </a:lnTo>
                  <a:lnTo>
                    <a:pt x="1085" y="129"/>
                  </a:lnTo>
                  <a:lnTo>
                    <a:pt x="1077" y="133"/>
                  </a:lnTo>
                  <a:lnTo>
                    <a:pt x="1067" y="137"/>
                  </a:lnTo>
                  <a:lnTo>
                    <a:pt x="1067" y="139"/>
                  </a:lnTo>
                  <a:lnTo>
                    <a:pt x="1066" y="142"/>
                  </a:lnTo>
                  <a:lnTo>
                    <a:pt x="1066" y="146"/>
                  </a:lnTo>
                  <a:lnTo>
                    <a:pt x="1067" y="152"/>
                  </a:lnTo>
                  <a:lnTo>
                    <a:pt x="1070" y="152"/>
                  </a:lnTo>
                  <a:lnTo>
                    <a:pt x="1067" y="152"/>
                  </a:lnTo>
                  <a:lnTo>
                    <a:pt x="1066" y="142"/>
                  </a:lnTo>
                  <a:lnTo>
                    <a:pt x="1067" y="142"/>
                  </a:lnTo>
                  <a:lnTo>
                    <a:pt x="1073" y="137"/>
                  </a:lnTo>
                  <a:lnTo>
                    <a:pt x="1077" y="137"/>
                  </a:lnTo>
                  <a:lnTo>
                    <a:pt x="1078" y="137"/>
                  </a:lnTo>
                  <a:lnTo>
                    <a:pt x="1078" y="143"/>
                  </a:lnTo>
                  <a:lnTo>
                    <a:pt x="1074" y="146"/>
                  </a:lnTo>
                  <a:lnTo>
                    <a:pt x="1074" y="150"/>
                  </a:lnTo>
                  <a:lnTo>
                    <a:pt x="1073" y="154"/>
                  </a:lnTo>
                  <a:lnTo>
                    <a:pt x="1073" y="157"/>
                  </a:lnTo>
                  <a:lnTo>
                    <a:pt x="1070" y="161"/>
                  </a:lnTo>
                  <a:lnTo>
                    <a:pt x="1070" y="163"/>
                  </a:lnTo>
                  <a:lnTo>
                    <a:pt x="1067" y="161"/>
                  </a:lnTo>
                  <a:lnTo>
                    <a:pt x="1066" y="159"/>
                  </a:lnTo>
                  <a:lnTo>
                    <a:pt x="1063" y="161"/>
                  </a:lnTo>
                  <a:lnTo>
                    <a:pt x="1063" y="170"/>
                  </a:lnTo>
                  <a:lnTo>
                    <a:pt x="1061" y="170"/>
                  </a:lnTo>
                  <a:lnTo>
                    <a:pt x="1061" y="171"/>
                  </a:lnTo>
                  <a:lnTo>
                    <a:pt x="1063" y="170"/>
                  </a:lnTo>
                  <a:lnTo>
                    <a:pt x="1066" y="161"/>
                  </a:lnTo>
                  <a:lnTo>
                    <a:pt x="1067" y="161"/>
                  </a:lnTo>
                  <a:lnTo>
                    <a:pt x="1070" y="163"/>
                  </a:lnTo>
                  <a:lnTo>
                    <a:pt x="1073" y="161"/>
                  </a:lnTo>
                  <a:lnTo>
                    <a:pt x="1073" y="159"/>
                  </a:lnTo>
                  <a:lnTo>
                    <a:pt x="1073" y="154"/>
                  </a:lnTo>
                  <a:lnTo>
                    <a:pt x="1077" y="150"/>
                  </a:lnTo>
                  <a:lnTo>
                    <a:pt x="1077" y="147"/>
                  </a:lnTo>
                  <a:lnTo>
                    <a:pt x="1078" y="143"/>
                  </a:lnTo>
                  <a:lnTo>
                    <a:pt x="1081" y="139"/>
                  </a:lnTo>
                  <a:lnTo>
                    <a:pt x="1083" y="142"/>
                  </a:lnTo>
                  <a:lnTo>
                    <a:pt x="1085" y="143"/>
                  </a:lnTo>
                  <a:lnTo>
                    <a:pt x="1083" y="147"/>
                  </a:lnTo>
                  <a:lnTo>
                    <a:pt x="1081" y="147"/>
                  </a:lnTo>
                  <a:lnTo>
                    <a:pt x="1085" y="150"/>
                  </a:lnTo>
                  <a:lnTo>
                    <a:pt x="1085" y="152"/>
                  </a:lnTo>
                  <a:lnTo>
                    <a:pt x="1085" y="150"/>
                  </a:lnTo>
                  <a:lnTo>
                    <a:pt x="1085" y="139"/>
                  </a:lnTo>
                  <a:lnTo>
                    <a:pt x="1090" y="142"/>
                  </a:lnTo>
                  <a:lnTo>
                    <a:pt x="1094" y="146"/>
                  </a:lnTo>
                  <a:lnTo>
                    <a:pt x="1090" y="152"/>
                  </a:lnTo>
                  <a:lnTo>
                    <a:pt x="1090" y="157"/>
                  </a:lnTo>
                  <a:lnTo>
                    <a:pt x="1087" y="161"/>
                  </a:lnTo>
                  <a:lnTo>
                    <a:pt x="1087" y="166"/>
                  </a:lnTo>
                  <a:lnTo>
                    <a:pt x="1085" y="167"/>
                  </a:lnTo>
                  <a:lnTo>
                    <a:pt x="1081" y="176"/>
                  </a:lnTo>
                  <a:lnTo>
                    <a:pt x="1081" y="178"/>
                  </a:lnTo>
                  <a:lnTo>
                    <a:pt x="1078" y="180"/>
                  </a:lnTo>
                  <a:lnTo>
                    <a:pt x="1081" y="187"/>
                  </a:lnTo>
                  <a:lnTo>
                    <a:pt x="1081" y="188"/>
                  </a:lnTo>
                  <a:lnTo>
                    <a:pt x="1077" y="184"/>
                  </a:lnTo>
                  <a:lnTo>
                    <a:pt x="1074" y="187"/>
                  </a:lnTo>
                  <a:lnTo>
                    <a:pt x="1073" y="187"/>
                  </a:lnTo>
                  <a:lnTo>
                    <a:pt x="1074" y="188"/>
                  </a:lnTo>
                  <a:lnTo>
                    <a:pt x="1077" y="184"/>
                  </a:lnTo>
                  <a:lnTo>
                    <a:pt x="1081" y="188"/>
                  </a:lnTo>
                  <a:lnTo>
                    <a:pt x="1074" y="201"/>
                  </a:lnTo>
                  <a:lnTo>
                    <a:pt x="1074" y="204"/>
                  </a:lnTo>
                  <a:lnTo>
                    <a:pt x="1070" y="204"/>
                  </a:lnTo>
                  <a:lnTo>
                    <a:pt x="1067" y="205"/>
                  </a:lnTo>
                  <a:lnTo>
                    <a:pt x="1063" y="205"/>
                  </a:lnTo>
                  <a:lnTo>
                    <a:pt x="1063" y="211"/>
                  </a:lnTo>
                  <a:lnTo>
                    <a:pt x="1061" y="211"/>
                  </a:lnTo>
                  <a:lnTo>
                    <a:pt x="1058" y="215"/>
                  </a:lnTo>
                  <a:lnTo>
                    <a:pt x="1061" y="211"/>
                  </a:lnTo>
                  <a:lnTo>
                    <a:pt x="1063" y="211"/>
                  </a:lnTo>
                  <a:lnTo>
                    <a:pt x="1066" y="205"/>
                  </a:lnTo>
                  <a:lnTo>
                    <a:pt x="1067" y="208"/>
                  </a:lnTo>
                  <a:lnTo>
                    <a:pt x="1070" y="205"/>
                  </a:lnTo>
                  <a:lnTo>
                    <a:pt x="1073" y="204"/>
                  </a:lnTo>
                  <a:lnTo>
                    <a:pt x="1067" y="211"/>
                  </a:lnTo>
                  <a:lnTo>
                    <a:pt x="1070" y="212"/>
                  </a:lnTo>
                  <a:lnTo>
                    <a:pt x="1066" y="217"/>
                  </a:lnTo>
                  <a:lnTo>
                    <a:pt x="1070" y="212"/>
                  </a:lnTo>
                  <a:lnTo>
                    <a:pt x="1070" y="208"/>
                  </a:lnTo>
                  <a:lnTo>
                    <a:pt x="1073" y="205"/>
                  </a:lnTo>
                  <a:lnTo>
                    <a:pt x="1074" y="205"/>
                  </a:lnTo>
                  <a:lnTo>
                    <a:pt x="1073" y="217"/>
                  </a:lnTo>
                  <a:lnTo>
                    <a:pt x="1074" y="221"/>
                  </a:lnTo>
                  <a:lnTo>
                    <a:pt x="1077" y="225"/>
                  </a:lnTo>
                  <a:lnTo>
                    <a:pt x="1077" y="224"/>
                  </a:lnTo>
                  <a:lnTo>
                    <a:pt x="1081" y="224"/>
                  </a:lnTo>
                  <a:lnTo>
                    <a:pt x="1081" y="217"/>
                  </a:lnTo>
                  <a:lnTo>
                    <a:pt x="1081" y="208"/>
                  </a:lnTo>
                  <a:lnTo>
                    <a:pt x="1083" y="205"/>
                  </a:lnTo>
                  <a:lnTo>
                    <a:pt x="1087" y="193"/>
                  </a:lnTo>
                  <a:lnTo>
                    <a:pt x="1087" y="183"/>
                  </a:lnTo>
                  <a:lnTo>
                    <a:pt x="1090" y="180"/>
                  </a:lnTo>
                  <a:lnTo>
                    <a:pt x="1095" y="178"/>
                  </a:lnTo>
                  <a:lnTo>
                    <a:pt x="1099" y="184"/>
                  </a:lnTo>
                  <a:lnTo>
                    <a:pt x="1099" y="187"/>
                  </a:lnTo>
                  <a:lnTo>
                    <a:pt x="1102" y="184"/>
                  </a:lnTo>
                  <a:lnTo>
                    <a:pt x="1104" y="188"/>
                  </a:lnTo>
                  <a:lnTo>
                    <a:pt x="1108" y="187"/>
                  </a:lnTo>
                  <a:lnTo>
                    <a:pt x="1108" y="184"/>
                  </a:lnTo>
                  <a:lnTo>
                    <a:pt x="1107" y="178"/>
                  </a:lnTo>
                  <a:lnTo>
                    <a:pt x="1108" y="176"/>
                  </a:lnTo>
                  <a:lnTo>
                    <a:pt x="1108" y="174"/>
                  </a:lnTo>
                  <a:lnTo>
                    <a:pt x="1108" y="171"/>
                  </a:lnTo>
                  <a:lnTo>
                    <a:pt x="1112" y="166"/>
                  </a:lnTo>
                  <a:lnTo>
                    <a:pt x="1112" y="163"/>
                  </a:lnTo>
                  <a:lnTo>
                    <a:pt x="1121" y="157"/>
                  </a:lnTo>
                  <a:lnTo>
                    <a:pt x="1125" y="152"/>
                  </a:lnTo>
                  <a:lnTo>
                    <a:pt x="1128" y="152"/>
                  </a:lnTo>
                  <a:lnTo>
                    <a:pt x="1131" y="154"/>
                  </a:lnTo>
                  <a:lnTo>
                    <a:pt x="1132" y="150"/>
                  </a:lnTo>
                  <a:lnTo>
                    <a:pt x="1135" y="150"/>
                  </a:lnTo>
                  <a:lnTo>
                    <a:pt x="1132" y="146"/>
                  </a:lnTo>
                  <a:lnTo>
                    <a:pt x="1135" y="143"/>
                  </a:lnTo>
                  <a:lnTo>
                    <a:pt x="1136" y="143"/>
                  </a:lnTo>
                  <a:lnTo>
                    <a:pt x="1136" y="142"/>
                  </a:lnTo>
                  <a:lnTo>
                    <a:pt x="1139" y="137"/>
                  </a:lnTo>
                  <a:lnTo>
                    <a:pt x="1139" y="135"/>
                  </a:lnTo>
                  <a:lnTo>
                    <a:pt x="1141" y="135"/>
                  </a:lnTo>
                  <a:lnTo>
                    <a:pt x="1141" y="137"/>
                  </a:lnTo>
                  <a:lnTo>
                    <a:pt x="1143" y="135"/>
                  </a:lnTo>
                  <a:lnTo>
                    <a:pt x="1145" y="135"/>
                  </a:lnTo>
                  <a:lnTo>
                    <a:pt x="1145" y="137"/>
                  </a:lnTo>
                  <a:lnTo>
                    <a:pt x="1145" y="139"/>
                  </a:lnTo>
                  <a:lnTo>
                    <a:pt x="1143" y="139"/>
                  </a:lnTo>
                  <a:lnTo>
                    <a:pt x="1145" y="142"/>
                  </a:lnTo>
                  <a:lnTo>
                    <a:pt x="1145" y="143"/>
                  </a:lnTo>
                  <a:lnTo>
                    <a:pt x="1145" y="146"/>
                  </a:lnTo>
                  <a:lnTo>
                    <a:pt x="1145" y="143"/>
                  </a:lnTo>
                  <a:lnTo>
                    <a:pt x="1145" y="142"/>
                  </a:lnTo>
                  <a:lnTo>
                    <a:pt x="1143" y="143"/>
                  </a:lnTo>
                  <a:lnTo>
                    <a:pt x="1145" y="147"/>
                  </a:lnTo>
                  <a:lnTo>
                    <a:pt x="1148" y="150"/>
                  </a:lnTo>
                  <a:lnTo>
                    <a:pt x="1141" y="154"/>
                  </a:lnTo>
                  <a:lnTo>
                    <a:pt x="1143" y="154"/>
                  </a:lnTo>
                  <a:lnTo>
                    <a:pt x="1148" y="150"/>
                  </a:lnTo>
                  <a:lnTo>
                    <a:pt x="1148" y="157"/>
                  </a:lnTo>
                  <a:lnTo>
                    <a:pt x="1148" y="161"/>
                  </a:lnTo>
                  <a:lnTo>
                    <a:pt x="1149" y="163"/>
                  </a:lnTo>
                  <a:lnTo>
                    <a:pt x="1152" y="163"/>
                  </a:lnTo>
                  <a:lnTo>
                    <a:pt x="1153" y="163"/>
                  </a:lnTo>
                  <a:lnTo>
                    <a:pt x="1152" y="161"/>
                  </a:lnTo>
                  <a:lnTo>
                    <a:pt x="1149" y="163"/>
                  </a:lnTo>
                  <a:lnTo>
                    <a:pt x="1148" y="161"/>
                  </a:lnTo>
                  <a:lnTo>
                    <a:pt x="1148" y="157"/>
                  </a:lnTo>
                  <a:lnTo>
                    <a:pt x="1149" y="152"/>
                  </a:lnTo>
                  <a:lnTo>
                    <a:pt x="1148" y="146"/>
                  </a:lnTo>
                  <a:lnTo>
                    <a:pt x="1148" y="139"/>
                  </a:lnTo>
                  <a:lnTo>
                    <a:pt x="1148" y="135"/>
                  </a:lnTo>
                  <a:lnTo>
                    <a:pt x="1149" y="133"/>
                  </a:lnTo>
                  <a:lnTo>
                    <a:pt x="1149" y="129"/>
                  </a:lnTo>
                  <a:lnTo>
                    <a:pt x="1152" y="126"/>
                  </a:lnTo>
                  <a:lnTo>
                    <a:pt x="1153" y="120"/>
                  </a:lnTo>
                  <a:lnTo>
                    <a:pt x="1156" y="118"/>
                  </a:lnTo>
                  <a:lnTo>
                    <a:pt x="1153" y="113"/>
                  </a:lnTo>
                  <a:lnTo>
                    <a:pt x="1153" y="116"/>
                  </a:lnTo>
                  <a:lnTo>
                    <a:pt x="1153" y="113"/>
                  </a:lnTo>
                  <a:lnTo>
                    <a:pt x="1153" y="113"/>
                  </a:lnTo>
                  <a:lnTo>
                    <a:pt x="1152" y="112"/>
                  </a:lnTo>
                  <a:lnTo>
                    <a:pt x="1152" y="112"/>
                  </a:lnTo>
                  <a:lnTo>
                    <a:pt x="1152" y="109"/>
                  </a:lnTo>
                  <a:lnTo>
                    <a:pt x="1153" y="105"/>
                  </a:lnTo>
                  <a:lnTo>
                    <a:pt x="1153" y="103"/>
                  </a:lnTo>
                  <a:lnTo>
                    <a:pt x="1156" y="103"/>
                  </a:lnTo>
                  <a:lnTo>
                    <a:pt x="1157" y="105"/>
                  </a:lnTo>
                  <a:lnTo>
                    <a:pt x="1156" y="109"/>
                  </a:lnTo>
                  <a:lnTo>
                    <a:pt x="1157" y="112"/>
                  </a:lnTo>
                  <a:lnTo>
                    <a:pt x="1156" y="113"/>
                  </a:lnTo>
                  <a:lnTo>
                    <a:pt x="1153" y="125"/>
                  </a:lnTo>
                  <a:lnTo>
                    <a:pt x="1157" y="133"/>
                  </a:lnTo>
                  <a:lnTo>
                    <a:pt x="1156" y="137"/>
                  </a:lnTo>
                  <a:lnTo>
                    <a:pt x="1153" y="142"/>
                  </a:lnTo>
                  <a:lnTo>
                    <a:pt x="1153" y="143"/>
                  </a:lnTo>
                  <a:lnTo>
                    <a:pt x="1153" y="146"/>
                  </a:lnTo>
                  <a:lnTo>
                    <a:pt x="1156" y="146"/>
                  </a:lnTo>
                  <a:lnTo>
                    <a:pt x="1157" y="146"/>
                  </a:lnTo>
                  <a:lnTo>
                    <a:pt x="1157" y="147"/>
                  </a:lnTo>
                  <a:lnTo>
                    <a:pt x="1156" y="152"/>
                  </a:lnTo>
                  <a:lnTo>
                    <a:pt x="1157" y="152"/>
                  </a:lnTo>
                  <a:lnTo>
                    <a:pt x="1157" y="147"/>
                  </a:lnTo>
                  <a:lnTo>
                    <a:pt x="1160" y="147"/>
                  </a:lnTo>
                  <a:lnTo>
                    <a:pt x="1157" y="147"/>
                  </a:lnTo>
                  <a:lnTo>
                    <a:pt x="1157" y="146"/>
                  </a:lnTo>
                  <a:lnTo>
                    <a:pt x="1156" y="143"/>
                  </a:lnTo>
                  <a:lnTo>
                    <a:pt x="1156" y="142"/>
                  </a:lnTo>
                  <a:lnTo>
                    <a:pt x="1157" y="139"/>
                  </a:lnTo>
                  <a:lnTo>
                    <a:pt x="1162" y="142"/>
                  </a:lnTo>
                  <a:lnTo>
                    <a:pt x="1165" y="139"/>
                  </a:lnTo>
                  <a:lnTo>
                    <a:pt x="1157" y="137"/>
                  </a:lnTo>
                  <a:lnTo>
                    <a:pt x="1160" y="130"/>
                  </a:lnTo>
                  <a:lnTo>
                    <a:pt x="1165" y="135"/>
                  </a:lnTo>
                  <a:lnTo>
                    <a:pt x="1165" y="137"/>
                  </a:lnTo>
                  <a:lnTo>
                    <a:pt x="1165" y="139"/>
                  </a:lnTo>
                  <a:lnTo>
                    <a:pt x="1162" y="142"/>
                  </a:lnTo>
                  <a:lnTo>
                    <a:pt x="1157" y="143"/>
                  </a:lnTo>
                  <a:lnTo>
                    <a:pt x="1162" y="142"/>
                  </a:lnTo>
                  <a:lnTo>
                    <a:pt x="1162" y="143"/>
                  </a:lnTo>
                  <a:lnTo>
                    <a:pt x="1166" y="139"/>
                  </a:lnTo>
                  <a:lnTo>
                    <a:pt x="1166" y="133"/>
                  </a:lnTo>
                  <a:lnTo>
                    <a:pt x="1162" y="129"/>
                  </a:lnTo>
                  <a:lnTo>
                    <a:pt x="1160" y="126"/>
                  </a:lnTo>
                  <a:lnTo>
                    <a:pt x="1160" y="125"/>
                  </a:lnTo>
                  <a:lnTo>
                    <a:pt x="1160" y="122"/>
                  </a:lnTo>
                  <a:lnTo>
                    <a:pt x="1162" y="120"/>
                  </a:lnTo>
                  <a:lnTo>
                    <a:pt x="1162" y="129"/>
                  </a:lnTo>
                  <a:lnTo>
                    <a:pt x="1165" y="122"/>
                  </a:lnTo>
                  <a:lnTo>
                    <a:pt x="1166" y="125"/>
                  </a:lnTo>
                  <a:lnTo>
                    <a:pt x="1169" y="129"/>
                  </a:lnTo>
                  <a:lnTo>
                    <a:pt x="1166" y="126"/>
                  </a:lnTo>
                  <a:lnTo>
                    <a:pt x="1165" y="129"/>
                  </a:lnTo>
                  <a:lnTo>
                    <a:pt x="1166" y="129"/>
                  </a:lnTo>
                  <a:lnTo>
                    <a:pt x="1165" y="130"/>
                  </a:lnTo>
                  <a:lnTo>
                    <a:pt x="1165" y="133"/>
                  </a:lnTo>
                  <a:lnTo>
                    <a:pt x="1166" y="130"/>
                  </a:lnTo>
                  <a:lnTo>
                    <a:pt x="1166" y="133"/>
                  </a:lnTo>
                  <a:lnTo>
                    <a:pt x="1166" y="143"/>
                  </a:lnTo>
                  <a:lnTo>
                    <a:pt x="1166" y="147"/>
                  </a:lnTo>
                  <a:lnTo>
                    <a:pt x="1162" y="154"/>
                  </a:lnTo>
                  <a:lnTo>
                    <a:pt x="1166" y="150"/>
                  </a:lnTo>
                  <a:lnTo>
                    <a:pt x="1169" y="143"/>
                  </a:lnTo>
                  <a:lnTo>
                    <a:pt x="1166" y="142"/>
                  </a:lnTo>
                  <a:lnTo>
                    <a:pt x="1170" y="139"/>
                  </a:lnTo>
                  <a:lnTo>
                    <a:pt x="1174" y="143"/>
                  </a:lnTo>
                  <a:lnTo>
                    <a:pt x="1174" y="147"/>
                  </a:lnTo>
                  <a:lnTo>
                    <a:pt x="1174" y="143"/>
                  </a:lnTo>
                  <a:lnTo>
                    <a:pt x="1182" y="143"/>
                  </a:lnTo>
                  <a:lnTo>
                    <a:pt x="1184" y="142"/>
                  </a:lnTo>
                  <a:lnTo>
                    <a:pt x="1186" y="142"/>
                  </a:lnTo>
                  <a:lnTo>
                    <a:pt x="1189" y="143"/>
                  </a:lnTo>
                  <a:lnTo>
                    <a:pt x="1193" y="147"/>
                  </a:lnTo>
                  <a:lnTo>
                    <a:pt x="1197" y="147"/>
                  </a:lnTo>
                  <a:lnTo>
                    <a:pt x="1199" y="152"/>
                  </a:lnTo>
                  <a:lnTo>
                    <a:pt x="1201" y="152"/>
                  </a:lnTo>
                  <a:lnTo>
                    <a:pt x="1199" y="147"/>
                  </a:lnTo>
                  <a:lnTo>
                    <a:pt x="1199" y="146"/>
                  </a:lnTo>
                  <a:lnTo>
                    <a:pt x="1201" y="142"/>
                  </a:lnTo>
                  <a:lnTo>
                    <a:pt x="1206" y="139"/>
                  </a:lnTo>
                  <a:lnTo>
                    <a:pt x="1207" y="143"/>
                  </a:lnTo>
                  <a:lnTo>
                    <a:pt x="1203" y="143"/>
                  </a:lnTo>
                  <a:lnTo>
                    <a:pt x="1203" y="146"/>
                  </a:lnTo>
                  <a:lnTo>
                    <a:pt x="1203" y="150"/>
                  </a:lnTo>
                  <a:lnTo>
                    <a:pt x="1206" y="152"/>
                  </a:lnTo>
                  <a:lnTo>
                    <a:pt x="1203" y="147"/>
                  </a:lnTo>
                  <a:lnTo>
                    <a:pt x="1206" y="146"/>
                  </a:lnTo>
                  <a:lnTo>
                    <a:pt x="1207" y="150"/>
                  </a:lnTo>
                  <a:lnTo>
                    <a:pt x="1211" y="150"/>
                  </a:lnTo>
                  <a:lnTo>
                    <a:pt x="1207" y="150"/>
                  </a:lnTo>
                  <a:lnTo>
                    <a:pt x="1206" y="146"/>
                  </a:lnTo>
                  <a:lnTo>
                    <a:pt x="1218" y="143"/>
                  </a:lnTo>
                  <a:lnTo>
                    <a:pt x="1215" y="143"/>
                  </a:lnTo>
                  <a:lnTo>
                    <a:pt x="1211" y="143"/>
                  </a:lnTo>
                  <a:lnTo>
                    <a:pt x="1211" y="142"/>
                  </a:lnTo>
                  <a:lnTo>
                    <a:pt x="1214" y="139"/>
                  </a:lnTo>
                  <a:lnTo>
                    <a:pt x="1220" y="130"/>
                  </a:lnTo>
                  <a:lnTo>
                    <a:pt x="1224" y="129"/>
                  </a:lnTo>
                  <a:lnTo>
                    <a:pt x="1228" y="133"/>
                  </a:lnTo>
                  <a:lnTo>
                    <a:pt x="1227" y="126"/>
                  </a:lnTo>
                  <a:lnTo>
                    <a:pt x="1231" y="130"/>
                  </a:lnTo>
                  <a:lnTo>
                    <a:pt x="1228" y="126"/>
                  </a:lnTo>
                  <a:lnTo>
                    <a:pt x="1228" y="125"/>
                  </a:lnTo>
                  <a:lnTo>
                    <a:pt x="1232" y="125"/>
                  </a:lnTo>
                  <a:lnTo>
                    <a:pt x="1231" y="125"/>
                  </a:lnTo>
                  <a:lnTo>
                    <a:pt x="1228" y="122"/>
                  </a:lnTo>
                  <a:lnTo>
                    <a:pt x="1232" y="120"/>
                  </a:lnTo>
                  <a:lnTo>
                    <a:pt x="1237" y="122"/>
                  </a:lnTo>
                  <a:lnTo>
                    <a:pt x="1237" y="120"/>
                  </a:lnTo>
                  <a:lnTo>
                    <a:pt x="1235" y="120"/>
                  </a:lnTo>
                  <a:lnTo>
                    <a:pt x="1242" y="120"/>
                  </a:lnTo>
                  <a:lnTo>
                    <a:pt x="1240" y="120"/>
                  </a:lnTo>
                  <a:lnTo>
                    <a:pt x="1244" y="120"/>
                  </a:lnTo>
                  <a:lnTo>
                    <a:pt x="1247" y="120"/>
                  </a:lnTo>
                  <a:lnTo>
                    <a:pt x="1248" y="125"/>
                  </a:lnTo>
                  <a:lnTo>
                    <a:pt x="1244" y="126"/>
                  </a:lnTo>
                  <a:lnTo>
                    <a:pt x="1244" y="125"/>
                  </a:lnTo>
                  <a:lnTo>
                    <a:pt x="1240" y="130"/>
                  </a:lnTo>
                  <a:lnTo>
                    <a:pt x="1242" y="143"/>
                  </a:lnTo>
                  <a:lnTo>
                    <a:pt x="1237" y="142"/>
                  </a:lnTo>
                  <a:lnTo>
                    <a:pt x="1237" y="133"/>
                  </a:lnTo>
                  <a:lnTo>
                    <a:pt x="1235" y="137"/>
                  </a:lnTo>
                  <a:lnTo>
                    <a:pt x="1235" y="143"/>
                  </a:lnTo>
                  <a:lnTo>
                    <a:pt x="1228" y="142"/>
                  </a:lnTo>
                  <a:lnTo>
                    <a:pt x="1223" y="142"/>
                  </a:lnTo>
                  <a:lnTo>
                    <a:pt x="1227" y="142"/>
                  </a:lnTo>
                  <a:lnTo>
                    <a:pt x="1232" y="146"/>
                  </a:lnTo>
                  <a:lnTo>
                    <a:pt x="1235" y="146"/>
                  </a:lnTo>
                  <a:lnTo>
                    <a:pt x="1232" y="146"/>
                  </a:lnTo>
                  <a:lnTo>
                    <a:pt x="1228" y="146"/>
                  </a:lnTo>
                  <a:lnTo>
                    <a:pt x="1227" y="146"/>
                  </a:lnTo>
                  <a:lnTo>
                    <a:pt x="1231" y="147"/>
                  </a:lnTo>
                  <a:lnTo>
                    <a:pt x="1228" y="150"/>
                  </a:lnTo>
                  <a:lnTo>
                    <a:pt x="1227" y="152"/>
                  </a:lnTo>
                  <a:lnTo>
                    <a:pt x="1223" y="154"/>
                  </a:lnTo>
                  <a:lnTo>
                    <a:pt x="1227" y="154"/>
                  </a:lnTo>
                  <a:lnTo>
                    <a:pt x="1224" y="159"/>
                  </a:lnTo>
                  <a:lnTo>
                    <a:pt x="1224" y="161"/>
                  </a:lnTo>
                  <a:lnTo>
                    <a:pt x="1220" y="163"/>
                  </a:lnTo>
                  <a:lnTo>
                    <a:pt x="1215" y="163"/>
                  </a:lnTo>
                  <a:lnTo>
                    <a:pt x="1218" y="167"/>
                  </a:lnTo>
                  <a:lnTo>
                    <a:pt x="1215" y="171"/>
                  </a:lnTo>
                  <a:lnTo>
                    <a:pt x="1218" y="176"/>
                  </a:lnTo>
                  <a:lnTo>
                    <a:pt x="1218" y="183"/>
                  </a:lnTo>
                  <a:lnTo>
                    <a:pt x="1220" y="184"/>
                  </a:lnTo>
                  <a:lnTo>
                    <a:pt x="1220" y="183"/>
                  </a:lnTo>
                  <a:lnTo>
                    <a:pt x="1224" y="183"/>
                  </a:lnTo>
                  <a:lnTo>
                    <a:pt x="1228" y="180"/>
                  </a:lnTo>
                  <a:lnTo>
                    <a:pt x="1232" y="184"/>
                  </a:lnTo>
                  <a:lnTo>
                    <a:pt x="1235" y="188"/>
                  </a:lnTo>
                  <a:lnTo>
                    <a:pt x="1235" y="187"/>
                  </a:lnTo>
                  <a:lnTo>
                    <a:pt x="1242" y="178"/>
                  </a:lnTo>
                  <a:lnTo>
                    <a:pt x="1242" y="171"/>
                  </a:lnTo>
                  <a:lnTo>
                    <a:pt x="1244" y="171"/>
                  </a:lnTo>
                  <a:lnTo>
                    <a:pt x="1251" y="178"/>
                  </a:lnTo>
                  <a:lnTo>
                    <a:pt x="1251" y="183"/>
                  </a:lnTo>
                  <a:lnTo>
                    <a:pt x="1252" y="187"/>
                  </a:lnTo>
                  <a:lnTo>
                    <a:pt x="1251" y="188"/>
                  </a:lnTo>
                  <a:lnTo>
                    <a:pt x="1252" y="188"/>
                  </a:lnTo>
                  <a:lnTo>
                    <a:pt x="1255" y="187"/>
                  </a:lnTo>
                  <a:lnTo>
                    <a:pt x="1251" y="180"/>
                  </a:lnTo>
                  <a:lnTo>
                    <a:pt x="1252" y="180"/>
                  </a:lnTo>
                  <a:lnTo>
                    <a:pt x="1259" y="188"/>
                  </a:lnTo>
                  <a:lnTo>
                    <a:pt x="1256" y="193"/>
                  </a:lnTo>
                  <a:lnTo>
                    <a:pt x="1251" y="200"/>
                  </a:lnTo>
                  <a:lnTo>
                    <a:pt x="1256" y="197"/>
                  </a:lnTo>
                  <a:lnTo>
                    <a:pt x="1259" y="191"/>
                  </a:lnTo>
                  <a:lnTo>
                    <a:pt x="1259" y="187"/>
                  </a:lnTo>
                  <a:lnTo>
                    <a:pt x="1256" y="184"/>
                  </a:lnTo>
                  <a:lnTo>
                    <a:pt x="1255" y="176"/>
                  </a:lnTo>
                  <a:lnTo>
                    <a:pt x="1255" y="174"/>
                  </a:lnTo>
                  <a:lnTo>
                    <a:pt x="1259" y="174"/>
                  </a:lnTo>
                  <a:lnTo>
                    <a:pt x="1256" y="171"/>
                  </a:lnTo>
                  <a:lnTo>
                    <a:pt x="1259" y="171"/>
                  </a:lnTo>
                  <a:lnTo>
                    <a:pt x="1259" y="174"/>
                  </a:lnTo>
                  <a:lnTo>
                    <a:pt x="1261" y="171"/>
                  </a:lnTo>
                  <a:lnTo>
                    <a:pt x="1264" y="167"/>
                  </a:lnTo>
                  <a:lnTo>
                    <a:pt x="1264" y="176"/>
                  </a:lnTo>
                  <a:lnTo>
                    <a:pt x="1261" y="184"/>
                  </a:lnTo>
                  <a:lnTo>
                    <a:pt x="1264" y="184"/>
                  </a:lnTo>
                  <a:lnTo>
                    <a:pt x="1264" y="188"/>
                  </a:lnTo>
                  <a:lnTo>
                    <a:pt x="1265" y="187"/>
                  </a:lnTo>
                  <a:lnTo>
                    <a:pt x="1268" y="184"/>
                  </a:lnTo>
                  <a:lnTo>
                    <a:pt x="1261" y="183"/>
                  </a:lnTo>
                  <a:lnTo>
                    <a:pt x="1265" y="180"/>
                  </a:lnTo>
                  <a:lnTo>
                    <a:pt x="1269" y="184"/>
                  </a:lnTo>
                  <a:lnTo>
                    <a:pt x="1268" y="178"/>
                  </a:lnTo>
                  <a:lnTo>
                    <a:pt x="1268" y="176"/>
                  </a:lnTo>
                  <a:lnTo>
                    <a:pt x="1276" y="170"/>
                  </a:lnTo>
                  <a:lnTo>
                    <a:pt x="1278" y="167"/>
                  </a:lnTo>
                  <a:lnTo>
                    <a:pt x="1281" y="167"/>
                  </a:lnTo>
                  <a:lnTo>
                    <a:pt x="1282" y="170"/>
                  </a:lnTo>
                  <a:lnTo>
                    <a:pt x="1282" y="167"/>
                  </a:lnTo>
                  <a:lnTo>
                    <a:pt x="1282" y="166"/>
                  </a:lnTo>
                  <a:lnTo>
                    <a:pt x="1282" y="174"/>
                  </a:lnTo>
                  <a:lnTo>
                    <a:pt x="1276" y="180"/>
                  </a:lnTo>
                  <a:lnTo>
                    <a:pt x="1276" y="184"/>
                  </a:lnTo>
                  <a:lnTo>
                    <a:pt x="1276" y="187"/>
                  </a:lnTo>
                  <a:lnTo>
                    <a:pt x="1272" y="187"/>
                  </a:lnTo>
                  <a:lnTo>
                    <a:pt x="1276" y="187"/>
                  </a:lnTo>
                  <a:lnTo>
                    <a:pt x="1278" y="183"/>
                  </a:lnTo>
                  <a:lnTo>
                    <a:pt x="1282" y="178"/>
                  </a:lnTo>
                  <a:lnTo>
                    <a:pt x="1282" y="176"/>
                  </a:lnTo>
                  <a:lnTo>
                    <a:pt x="1285" y="176"/>
                  </a:lnTo>
                  <a:lnTo>
                    <a:pt x="1285" y="174"/>
                  </a:lnTo>
                  <a:lnTo>
                    <a:pt x="1285" y="176"/>
                  </a:lnTo>
                  <a:lnTo>
                    <a:pt x="1285" y="178"/>
                  </a:lnTo>
                  <a:lnTo>
                    <a:pt x="1282" y="178"/>
                  </a:lnTo>
                  <a:lnTo>
                    <a:pt x="1285" y="180"/>
                  </a:lnTo>
                  <a:lnTo>
                    <a:pt x="1286" y="171"/>
                  </a:lnTo>
                  <a:lnTo>
                    <a:pt x="1289" y="167"/>
                  </a:lnTo>
                  <a:lnTo>
                    <a:pt x="1290" y="170"/>
                  </a:lnTo>
                  <a:lnTo>
                    <a:pt x="1293" y="174"/>
                  </a:lnTo>
                  <a:lnTo>
                    <a:pt x="1293" y="176"/>
                  </a:lnTo>
                  <a:lnTo>
                    <a:pt x="1295" y="178"/>
                  </a:lnTo>
                  <a:lnTo>
                    <a:pt x="1298" y="184"/>
                  </a:lnTo>
                  <a:lnTo>
                    <a:pt x="1300" y="188"/>
                  </a:lnTo>
                  <a:lnTo>
                    <a:pt x="1300" y="195"/>
                  </a:lnTo>
                  <a:lnTo>
                    <a:pt x="1295" y="201"/>
                  </a:lnTo>
                  <a:lnTo>
                    <a:pt x="1293" y="200"/>
                  </a:lnTo>
                  <a:lnTo>
                    <a:pt x="1290" y="195"/>
                  </a:lnTo>
                  <a:lnTo>
                    <a:pt x="1289" y="197"/>
                  </a:lnTo>
                  <a:lnTo>
                    <a:pt x="1286" y="195"/>
                  </a:lnTo>
                  <a:lnTo>
                    <a:pt x="1286" y="197"/>
                  </a:lnTo>
                  <a:lnTo>
                    <a:pt x="1282" y="197"/>
                  </a:lnTo>
                  <a:lnTo>
                    <a:pt x="1282" y="193"/>
                  </a:lnTo>
                  <a:lnTo>
                    <a:pt x="1281" y="197"/>
                  </a:lnTo>
                  <a:lnTo>
                    <a:pt x="1269" y="197"/>
                  </a:lnTo>
                  <a:lnTo>
                    <a:pt x="1268" y="195"/>
                  </a:lnTo>
                  <a:lnTo>
                    <a:pt x="1265" y="195"/>
                  </a:lnTo>
                  <a:lnTo>
                    <a:pt x="1268" y="195"/>
                  </a:lnTo>
                  <a:lnTo>
                    <a:pt x="1269" y="200"/>
                  </a:lnTo>
                  <a:lnTo>
                    <a:pt x="1265" y="205"/>
                  </a:lnTo>
                  <a:lnTo>
                    <a:pt x="1264" y="205"/>
                  </a:lnTo>
                  <a:lnTo>
                    <a:pt x="1261" y="208"/>
                  </a:lnTo>
                  <a:lnTo>
                    <a:pt x="1256" y="204"/>
                  </a:lnTo>
                  <a:lnTo>
                    <a:pt x="1252" y="208"/>
                  </a:lnTo>
                  <a:lnTo>
                    <a:pt x="1256" y="204"/>
                  </a:lnTo>
                  <a:lnTo>
                    <a:pt x="1256" y="208"/>
                  </a:lnTo>
                  <a:lnTo>
                    <a:pt x="1259" y="208"/>
                  </a:lnTo>
                  <a:lnTo>
                    <a:pt x="1259" y="211"/>
                  </a:lnTo>
                  <a:lnTo>
                    <a:pt x="1256" y="211"/>
                  </a:lnTo>
                  <a:lnTo>
                    <a:pt x="1252" y="215"/>
                  </a:lnTo>
                  <a:lnTo>
                    <a:pt x="1251" y="215"/>
                  </a:lnTo>
                  <a:lnTo>
                    <a:pt x="1251" y="217"/>
                  </a:lnTo>
                  <a:lnTo>
                    <a:pt x="1255" y="217"/>
                  </a:lnTo>
                  <a:lnTo>
                    <a:pt x="1256" y="219"/>
                  </a:lnTo>
                  <a:lnTo>
                    <a:pt x="1255" y="219"/>
                  </a:lnTo>
                  <a:lnTo>
                    <a:pt x="1256" y="219"/>
                  </a:lnTo>
                  <a:lnTo>
                    <a:pt x="1259" y="221"/>
                  </a:lnTo>
                  <a:lnTo>
                    <a:pt x="1265" y="224"/>
                  </a:lnTo>
                  <a:lnTo>
                    <a:pt x="1261" y="228"/>
                  </a:lnTo>
                  <a:lnTo>
                    <a:pt x="1255" y="228"/>
                  </a:lnTo>
                  <a:lnTo>
                    <a:pt x="1255" y="229"/>
                  </a:lnTo>
                  <a:lnTo>
                    <a:pt x="1256" y="228"/>
                  </a:lnTo>
                  <a:lnTo>
                    <a:pt x="1261" y="229"/>
                  </a:lnTo>
                  <a:lnTo>
                    <a:pt x="1265" y="228"/>
                  </a:lnTo>
                  <a:lnTo>
                    <a:pt x="1265" y="224"/>
                  </a:lnTo>
                  <a:lnTo>
                    <a:pt x="1265" y="221"/>
                  </a:lnTo>
                  <a:lnTo>
                    <a:pt x="1261" y="221"/>
                  </a:lnTo>
                  <a:lnTo>
                    <a:pt x="1259" y="219"/>
                  </a:lnTo>
                  <a:lnTo>
                    <a:pt x="1259" y="217"/>
                  </a:lnTo>
                  <a:lnTo>
                    <a:pt x="1265" y="217"/>
                  </a:lnTo>
                  <a:lnTo>
                    <a:pt x="1268" y="219"/>
                  </a:lnTo>
                  <a:lnTo>
                    <a:pt x="1272" y="221"/>
                  </a:lnTo>
                  <a:lnTo>
                    <a:pt x="1278" y="221"/>
                  </a:lnTo>
                  <a:lnTo>
                    <a:pt x="1281" y="219"/>
                  </a:lnTo>
                  <a:lnTo>
                    <a:pt x="1282" y="219"/>
                  </a:lnTo>
                  <a:lnTo>
                    <a:pt x="1282" y="225"/>
                  </a:lnTo>
                  <a:lnTo>
                    <a:pt x="1281" y="225"/>
                  </a:lnTo>
                  <a:lnTo>
                    <a:pt x="1278" y="229"/>
                  </a:lnTo>
                  <a:lnTo>
                    <a:pt x="1276" y="229"/>
                  </a:lnTo>
                  <a:lnTo>
                    <a:pt x="1273" y="229"/>
                  </a:lnTo>
                  <a:lnTo>
                    <a:pt x="1272" y="229"/>
                  </a:lnTo>
                  <a:lnTo>
                    <a:pt x="1273" y="229"/>
                  </a:lnTo>
                  <a:lnTo>
                    <a:pt x="1276" y="232"/>
                  </a:lnTo>
                  <a:lnTo>
                    <a:pt x="1268" y="238"/>
                  </a:lnTo>
                  <a:lnTo>
                    <a:pt x="1265" y="241"/>
                  </a:lnTo>
                  <a:lnTo>
                    <a:pt x="1256" y="242"/>
                  </a:lnTo>
                  <a:lnTo>
                    <a:pt x="1255" y="242"/>
                  </a:lnTo>
                  <a:lnTo>
                    <a:pt x="1252" y="246"/>
                  </a:lnTo>
                  <a:lnTo>
                    <a:pt x="1251" y="246"/>
                  </a:lnTo>
                  <a:lnTo>
                    <a:pt x="1248" y="246"/>
                  </a:lnTo>
                  <a:lnTo>
                    <a:pt x="1247" y="246"/>
                  </a:lnTo>
                  <a:lnTo>
                    <a:pt x="1248" y="249"/>
                  </a:lnTo>
                  <a:lnTo>
                    <a:pt x="1251" y="246"/>
                  </a:lnTo>
                  <a:lnTo>
                    <a:pt x="1251" y="249"/>
                  </a:lnTo>
                  <a:lnTo>
                    <a:pt x="1247" y="249"/>
                  </a:lnTo>
                  <a:lnTo>
                    <a:pt x="1244" y="253"/>
                  </a:lnTo>
                  <a:lnTo>
                    <a:pt x="1240" y="253"/>
                  </a:lnTo>
                  <a:lnTo>
                    <a:pt x="1235" y="255"/>
                  </a:lnTo>
                  <a:lnTo>
                    <a:pt x="1244" y="253"/>
                  </a:lnTo>
                  <a:lnTo>
                    <a:pt x="1247" y="251"/>
                  </a:lnTo>
                  <a:lnTo>
                    <a:pt x="1251" y="251"/>
                  </a:lnTo>
                  <a:lnTo>
                    <a:pt x="1255" y="245"/>
                  </a:lnTo>
                  <a:lnTo>
                    <a:pt x="1261" y="245"/>
                  </a:lnTo>
                  <a:lnTo>
                    <a:pt x="1276" y="241"/>
                  </a:lnTo>
                  <a:lnTo>
                    <a:pt x="1276" y="242"/>
                  </a:lnTo>
                  <a:lnTo>
                    <a:pt x="1273" y="246"/>
                  </a:lnTo>
                  <a:lnTo>
                    <a:pt x="1269" y="249"/>
                  </a:lnTo>
                  <a:lnTo>
                    <a:pt x="1265" y="249"/>
                  </a:lnTo>
                  <a:lnTo>
                    <a:pt x="1264" y="251"/>
                  </a:lnTo>
                  <a:lnTo>
                    <a:pt x="1268" y="249"/>
                  </a:lnTo>
                  <a:lnTo>
                    <a:pt x="1269" y="249"/>
                  </a:lnTo>
                  <a:lnTo>
                    <a:pt x="1278" y="242"/>
                  </a:lnTo>
                  <a:lnTo>
                    <a:pt x="1278" y="246"/>
                  </a:lnTo>
                  <a:lnTo>
                    <a:pt x="1282" y="246"/>
                  </a:lnTo>
                  <a:lnTo>
                    <a:pt x="1278" y="246"/>
                  </a:lnTo>
                  <a:lnTo>
                    <a:pt x="1281" y="242"/>
                  </a:lnTo>
                  <a:lnTo>
                    <a:pt x="1282" y="236"/>
                  </a:lnTo>
                  <a:lnTo>
                    <a:pt x="1286" y="236"/>
                  </a:lnTo>
                  <a:lnTo>
                    <a:pt x="1293" y="234"/>
                  </a:lnTo>
                  <a:lnTo>
                    <a:pt x="1295" y="228"/>
                  </a:lnTo>
                  <a:lnTo>
                    <a:pt x="1298" y="229"/>
                  </a:lnTo>
                  <a:lnTo>
                    <a:pt x="1298" y="234"/>
                  </a:lnTo>
                  <a:lnTo>
                    <a:pt x="1295" y="236"/>
                  </a:lnTo>
                  <a:lnTo>
                    <a:pt x="1293" y="245"/>
                  </a:lnTo>
                  <a:lnTo>
                    <a:pt x="1290" y="245"/>
                  </a:lnTo>
                  <a:lnTo>
                    <a:pt x="1286" y="245"/>
                  </a:lnTo>
                  <a:lnTo>
                    <a:pt x="1286" y="246"/>
                  </a:lnTo>
                  <a:lnTo>
                    <a:pt x="1285" y="246"/>
                  </a:lnTo>
                  <a:lnTo>
                    <a:pt x="1285" y="253"/>
                  </a:lnTo>
                  <a:lnTo>
                    <a:pt x="1289" y="245"/>
                  </a:lnTo>
                  <a:lnTo>
                    <a:pt x="1290" y="246"/>
                  </a:lnTo>
                  <a:lnTo>
                    <a:pt x="1293" y="245"/>
                  </a:lnTo>
                  <a:lnTo>
                    <a:pt x="1295" y="238"/>
                  </a:lnTo>
                  <a:lnTo>
                    <a:pt x="1300" y="234"/>
                  </a:lnTo>
                  <a:lnTo>
                    <a:pt x="1300" y="236"/>
                  </a:lnTo>
                  <a:lnTo>
                    <a:pt x="1298" y="241"/>
                  </a:lnTo>
                  <a:lnTo>
                    <a:pt x="1300" y="242"/>
                  </a:lnTo>
                  <a:lnTo>
                    <a:pt x="1298" y="241"/>
                  </a:lnTo>
                  <a:lnTo>
                    <a:pt x="1300" y="234"/>
                  </a:lnTo>
                  <a:lnTo>
                    <a:pt x="1298" y="229"/>
                  </a:lnTo>
                  <a:lnTo>
                    <a:pt x="1298" y="228"/>
                  </a:lnTo>
                  <a:lnTo>
                    <a:pt x="1300" y="228"/>
                  </a:lnTo>
                  <a:lnTo>
                    <a:pt x="1300" y="225"/>
                  </a:lnTo>
                  <a:lnTo>
                    <a:pt x="1302" y="225"/>
                  </a:lnTo>
                  <a:lnTo>
                    <a:pt x="1298" y="224"/>
                  </a:lnTo>
                  <a:lnTo>
                    <a:pt x="1298" y="219"/>
                  </a:lnTo>
                  <a:lnTo>
                    <a:pt x="1302" y="221"/>
                  </a:lnTo>
                  <a:lnTo>
                    <a:pt x="1309" y="221"/>
                  </a:lnTo>
                  <a:lnTo>
                    <a:pt x="1317" y="228"/>
                  </a:lnTo>
                  <a:lnTo>
                    <a:pt x="1314" y="229"/>
                  </a:lnTo>
                  <a:lnTo>
                    <a:pt x="1313" y="228"/>
                  </a:lnTo>
                  <a:lnTo>
                    <a:pt x="1305" y="241"/>
                  </a:lnTo>
                  <a:lnTo>
                    <a:pt x="1302" y="245"/>
                  </a:lnTo>
                  <a:lnTo>
                    <a:pt x="1306" y="253"/>
                  </a:lnTo>
                  <a:lnTo>
                    <a:pt x="1305" y="255"/>
                  </a:lnTo>
                  <a:lnTo>
                    <a:pt x="1309" y="253"/>
                  </a:lnTo>
                  <a:lnTo>
                    <a:pt x="1310" y="251"/>
                  </a:lnTo>
                  <a:lnTo>
                    <a:pt x="1309" y="251"/>
                  </a:lnTo>
                  <a:lnTo>
                    <a:pt x="1309" y="245"/>
                  </a:lnTo>
                  <a:lnTo>
                    <a:pt x="1309" y="242"/>
                  </a:lnTo>
                  <a:lnTo>
                    <a:pt x="1317" y="236"/>
                  </a:lnTo>
                  <a:lnTo>
                    <a:pt x="1322" y="238"/>
                  </a:lnTo>
                  <a:lnTo>
                    <a:pt x="1322" y="241"/>
                  </a:lnTo>
                  <a:lnTo>
                    <a:pt x="1313" y="245"/>
                  </a:lnTo>
                  <a:lnTo>
                    <a:pt x="1314" y="249"/>
                  </a:lnTo>
                  <a:lnTo>
                    <a:pt x="1313" y="251"/>
                  </a:lnTo>
                  <a:lnTo>
                    <a:pt x="1310" y="251"/>
                  </a:lnTo>
                  <a:lnTo>
                    <a:pt x="1314" y="258"/>
                  </a:lnTo>
                  <a:lnTo>
                    <a:pt x="1314" y="259"/>
                  </a:lnTo>
                  <a:lnTo>
                    <a:pt x="1314" y="262"/>
                  </a:lnTo>
                  <a:lnTo>
                    <a:pt x="1319" y="266"/>
                  </a:lnTo>
                  <a:lnTo>
                    <a:pt x="1323" y="263"/>
                  </a:lnTo>
                  <a:lnTo>
                    <a:pt x="1327" y="259"/>
                  </a:lnTo>
                  <a:lnTo>
                    <a:pt x="1330" y="255"/>
                  </a:lnTo>
                  <a:lnTo>
                    <a:pt x="1331" y="253"/>
                  </a:lnTo>
                  <a:lnTo>
                    <a:pt x="1336" y="258"/>
                  </a:lnTo>
                  <a:lnTo>
                    <a:pt x="1336" y="262"/>
                  </a:lnTo>
                  <a:lnTo>
                    <a:pt x="1330" y="269"/>
                  </a:lnTo>
                  <a:lnTo>
                    <a:pt x="1323" y="273"/>
                  </a:lnTo>
                  <a:lnTo>
                    <a:pt x="1322" y="273"/>
                  </a:lnTo>
                  <a:lnTo>
                    <a:pt x="1317" y="277"/>
                  </a:lnTo>
                  <a:lnTo>
                    <a:pt x="1314" y="277"/>
                  </a:lnTo>
                  <a:lnTo>
                    <a:pt x="1313" y="279"/>
                  </a:lnTo>
                  <a:lnTo>
                    <a:pt x="1314" y="277"/>
                  </a:lnTo>
                  <a:lnTo>
                    <a:pt x="1317" y="279"/>
                  </a:lnTo>
                  <a:lnTo>
                    <a:pt x="1319" y="277"/>
                  </a:lnTo>
                  <a:lnTo>
                    <a:pt x="1322" y="277"/>
                  </a:lnTo>
                  <a:lnTo>
                    <a:pt x="1323" y="277"/>
                  </a:lnTo>
                  <a:lnTo>
                    <a:pt x="1323" y="279"/>
                  </a:lnTo>
                  <a:lnTo>
                    <a:pt x="1323" y="282"/>
                  </a:lnTo>
                  <a:lnTo>
                    <a:pt x="1323" y="283"/>
                  </a:lnTo>
                  <a:lnTo>
                    <a:pt x="1326" y="286"/>
                  </a:lnTo>
                  <a:lnTo>
                    <a:pt x="1326" y="283"/>
                  </a:lnTo>
                  <a:lnTo>
                    <a:pt x="1323" y="279"/>
                  </a:lnTo>
                  <a:lnTo>
                    <a:pt x="1331" y="275"/>
                  </a:lnTo>
                  <a:lnTo>
                    <a:pt x="1331" y="279"/>
                  </a:lnTo>
                  <a:lnTo>
                    <a:pt x="1334" y="277"/>
                  </a:lnTo>
                  <a:lnTo>
                    <a:pt x="1334" y="279"/>
                  </a:lnTo>
                  <a:lnTo>
                    <a:pt x="1336" y="282"/>
                  </a:lnTo>
                  <a:lnTo>
                    <a:pt x="1336" y="279"/>
                  </a:lnTo>
                  <a:lnTo>
                    <a:pt x="1336" y="273"/>
                  </a:lnTo>
                  <a:lnTo>
                    <a:pt x="1339" y="273"/>
                  </a:lnTo>
                  <a:lnTo>
                    <a:pt x="1340" y="275"/>
                  </a:lnTo>
                  <a:lnTo>
                    <a:pt x="1344" y="287"/>
                  </a:lnTo>
                  <a:lnTo>
                    <a:pt x="1347" y="290"/>
                  </a:lnTo>
                  <a:lnTo>
                    <a:pt x="1348" y="292"/>
                  </a:lnTo>
                  <a:lnTo>
                    <a:pt x="1348" y="300"/>
                  </a:lnTo>
                  <a:lnTo>
                    <a:pt x="1344" y="299"/>
                  </a:lnTo>
                  <a:lnTo>
                    <a:pt x="1344" y="294"/>
                  </a:lnTo>
                  <a:lnTo>
                    <a:pt x="1343" y="296"/>
                  </a:lnTo>
                  <a:lnTo>
                    <a:pt x="1340" y="294"/>
                  </a:lnTo>
                  <a:lnTo>
                    <a:pt x="1339" y="296"/>
                  </a:lnTo>
                  <a:lnTo>
                    <a:pt x="1339" y="299"/>
                  </a:lnTo>
                  <a:lnTo>
                    <a:pt x="1340" y="296"/>
                  </a:lnTo>
                  <a:lnTo>
                    <a:pt x="1343" y="299"/>
                  </a:lnTo>
                  <a:lnTo>
                    <a:pt x="1348" y="303"/>
                  </a:lnTo>
                  <a:lnTo>
                    <a:pt x="1347" y="307"/>
                  </a:lnTo>
                  <a:lnTo>
                    <a:pt x="1348" y="304"/>
                  </a:lnTo>
                  <a:lnTo>
                    <a:pt x="1351" y="304"/>
                  </a:lnTo>
                  <a:lnTo>
                    <a:pt x="1351" y="311"/>
                  </a:lnTo>
                  <a:lnTo>
                    <a:pt x="1347" y="313"/>
                  </a:lnTo>
                  <a:lnTo>
                    <a:pt x="1351" y="317"/>
                  </a:lnTo>
                  <a:lnTo>
                    <a:pt x="1353" y="317"/>
                  </a:lnTo>
                  <a:lnTo>
                    <a:pt x="1356" y="316"/>
                  </a:lnTo>
                  <a:lnTo>
                    <a:pt x="1356" y="317"/>
                  </a:lnTo>
                  <a:lnTo>
                    <a:pt x="1353" y="324"/>
                  </a:lnTo>
                  <a:lnTo>
                    <a:pt x="1347" y="327"/>
                  </a:lnTo>
                  <a:lnTo>
                    <a:pt x="1344" y="328"/>
                  </a:lnTo>
                  <a:lnTo>
                    <a:pt x="1344" y="344"/>
                  </a:lnTo>
                  <a:lnTo>
                    <a:pt x="1344" y="357"/>
                  </a:lnTo>
                  <a:lnTo>
                    <a:pt x="1348" y="354"/>
                  </a:lnTo>
                  <a:lnTo>
                    <a:pt x="1356" y="357"/>
                  </a:lnTo>
                  <a:lnTo>
                    <a:pt x="1358" y="358"/>
                  </a:lnTo>
                  <a:lnTo>
                    <a:pt x="1367" y="365"/>
                  </a:lnTo>
                  <a:lnTo>
                    <a:pt x="1368" y="369"/>
                  </a:lnTo>
                  <a:lnTo>
                    <a:pt x="1367" y="369"/>
                  </a:lnTo>
                  <a:lnTo>
                    <a:pt x="1364" y="374"/>
                  </a:lnTo>
                  <a:lnTo>
                    <a:pt x="1367" y="371"/>
                  </a:lnTo>
                  <a:lnTo>
                    <a:pt x="1368" y="371"/>
                  </a:lnTo>
                  <a:lnTo>
                    <a:pt x="1371" y="371"/>
                  </a:lnTo>
                  <a:lnTo>
                    <a:pt x="1375" y="378"/>
                  </a:lnTo>
                  <a:lnTo>
                    <a:pt x="1380" y="381"/>
                  </a:lnTo>
                  <a:lnTo>
                    <a:pt x="1375" y="382"/>
                  </a:lnTo>
                  <a:lnTo>
                    <a:pt x="1375" y="385"/>
                  </a:lnTo>
                  <a:lnTo>
                    <a:pt x="1372" y="385"/>
                  </a:lnTo>
                  <a:lnTo>
                    <a:pt x="1372" y="382"/>
                  </a:lnTo>
                  <a:lnTo>
                    <a:pt x="1372" y="385"/>
                  </a:lnTo>
                  <a:lnTo>
                    <a:pt x="1372" y="386"/>
                  </a:lnTo>
                  <a:lnTo>
                    <a:pt x="1377" y="385"/>
                  </a:lnTo>
                  <a:lnTo>
                    <a:pt x="1377" y="382"/>
                  </a:lnTo>
                  <a:lnTo>
                    <a:pt x="1380" y="385"/>
                  </a:lnTo>
                  <a:lnTo>
                    <a:pt x="1380" y="391"/>
                  </a:lnTo>
                  <a:lnTo>
                    <a:pt x="1384" y="402"/>
                  </a:lnTo>
                  <a:lnTo>
                    <a:pt x="1381" y="399"/>
                  </a:lnTo>
                  <a:lnTo>
                    <a:pt x="1380" y="403"/>
                  </a:lnTo>
                  <a:lnTo>
                    <a:pt x="1381" y="402"/>
                  </a:lnTo>
                  <a:lnTo>
                    <a:pt x="1385" y="402"/>
                  </a:lnTo>
                  <a:lnTo>
                    <a:pt x="1392" y="416"/>
                  </a:lnTo>
                  <a:lnTo>
                    <a:pt x="1389" y="419"/>
                  </a:lnTo>
                  <a:lnTo>
                    <a:pt x="1392" y="420"/>
                  </a:lnTo>
                  <a:lnTo>
                    <a:pt x="1389" y="423"/>
                  </a:lnTo>
                  <a:lnTo>
                    <a:pt x="1388" y="425"/>
                  </a:lnTo>
                  <a:lnTo>
                    <a:pt x="1385" y="427"/>
                  </a:lnTo>
                  <a:lnTo>
                    <a:pt x="1384" y="425"/>
                  </a:lnTo>
                  <a:lnTo>
                    <a:pt x="1377" y="427"/>
                  </a:lnTo>
                  <a:lnTo>
                    <a:pt x="1384" y="427"/>
                  </a:lnTo>
                  <a:lnTo>
                    <a:pt x="1388" y="432"/>
                  </a:lnTo>
                  <a:lnTo>
                    <a:pt x="1388" y="433"/>
                  </a:lnTo>
                  <a:lnTo>
                    <a:pt x="1385" y="439"/>
                  </a:lnTo>
                  <a:lnTo>
                    <a:pt x="1381" y="444"/>
                  </a:lnTo>
                  <a:lnTo>
                    <a:pt x="1377" y="447"/>
                  </a:lnTo>
                  <a:lnTo>
                    <a:pt x="1377" y="444"/>
                  </a:lnTo>
                  <a:lnTo>
                    <a:pt x="1375" y="444"/>
                  </a:lnTo>
                  <a:lnTo>
                    <a:pt x="1372" y="444"/>
                  </a:lnTo>
                  <a:lnTo>
                    <a:pt x="1385" y="460"/>
                  </a:lnTo>
                  <a:lnTo>
                    <a:pt x="1388" y="460"/>
                  </a:lnTo>
                  <a:lnTo>
                    <a:pt x="1401" y="474"/>
                  </a:lnTo>
                  <a:lnTo>
                    <a:pt x="1405" y="473"/>
                  </a:lnTo>
                  <a:lnTo>
                    <a:pt x="1406" y="470"/>
                  </a:lnTo>
                  <a:lnTo>
                    <a:pt x="1412" y="468"/>
                  </a:lnTo>
                  <a:lnTo>
                    <a:pt x="1421" y="468"/>
                  </a:lnTo>
                  <a:lnTo>
                    <a:pt x="1422" y="468"/>
                  </a:lnTo>
                  <a:lnTo>
                    <a:pt x="1433" y="466"/>
                  </a:lnTo>
                  <a:lnTo>
                    <a:pt x="1435" y="464"/>
                  </a:lnTo>
                  <a:lnTo>
                    <a:pt x="1443" y="461"/>
                  </a:lnTo>
                  <a:lnTo>
                    <a:pt x="1447" y="460"/>
                  </a:lnTo>
                  <a:lnTo>
                    <a:pt x="1452" y="457"/>
                  </a:lnTo>
                  <a:lnTo>
                    <a:pt x="1456" y="456"/>
                  </a:lnTo>
                  <a:lnTo>
                    <a:pt x="1460" y="453"/>
                  </a:lnTo>
                  <a:lnTo>
                    <a:pt x="1459" y="451"/>
                  </a:lnTo>
                  <a:lnTo>
                    <a:pt x="1463" y="451"/>
                  </a:lnTo>
                  <a:lnTo>
                    <a:pt x="1463" y="449"/>
                  </a:lnTo>
                  <a:lnTo>
                    <a:pt x="1470" y="447"/>
                  </a:lnTo>
                  <a:lnTo>
                    <a:pt x="1470" y="449"/>
                  </a:lnTo>
                  <a:lnTo>
                    <a:pt x="1470" y="447"/>
                  </a:lnTo>
                  <a:lnTo>
                    <a:pt x="1471" y="444"/>
                  </a:lnTo>
                  <a:lnTo>
                    <a:pt x="1474" y="447"/>
                  </a:lnTo>
                  <a:lnTo>
                    <a:pt x="1474" y="444"/>
                  </a:lnTo>
                  <a:lnTo>
                    <a:pt x="1476" y="447"/>
                  </a:lnTo>
                  <a:lnTo>
                    <a:pt x="1474" y="447"/>
                  </a:lnTo>
                  <a:lnTo>
                    <a:pt x="1476" y="449"/>
                  </a:lnTo>
                  <a:lnTo>
                    <a:pt x="1479" y="447"/>
                  </a:lnTo>
                  <a:lnTo>
                    <a:pt x="1479" y="449"/>
                  </a:lnTo>
                  <a:lnTo>
                    <a:pt x="1480" y="447"/>
                  </a:lnTo>
                  <a:lnTo>
                    <a:pt x="1479" y="444"/>
                  </a:lnTo>
                  <a:lnTo>
                    <a:pt x="1474" y="444"/>
                  </a:lnTo>
                  <a:lnTo>
                    <a:pt x="1474" y="443"/>
                  </a:lnTo>
                  <a:lnTo>
                    <a:pt x="1483" y="443"/>
                  </a:lnTo>
                  <a:lnTo>
                    <a:pt x="1496" y="444"/>
                  </a:lnTo>
                  <a:lnTo>
                    <a:pt x="1496" y="443"/>
                  </a:lnTo>
                  <a:lnTo>
                    <a:pt x="1497" y="440"/>
                  </a:lnTo>
                  <a:lnTo>
                    <a:pt x="1497" y="443"/>
                  </a:lnTo>
                  <a:lnTo>
                    <a:pt x="1496" y="444"/>
                  </a:lnTo>
                  <a:lnTo>
                    <a:pt x="1497" y="456"/>
                  </a:lnTo>
                  <a:lnTo>
                    <a:pt x="1497" y="457"/>
                  </a:lnTo>
                  <a:lnTo>
                    <a:pt x="1496" y="457"/>
                  </a:lnTo>
                  <a:lnTo>
                    <a:pt x="1493" y="456"/>
                  </a:lnTo>
                  <a:lnTo>
                    <a:pt x="1493" y="457"/>
                  </a:lnTo>
                  <a:lnTo>
                    <a:pt x="1491" y="457"/>
                  </a:lnTo>
                  <a:lnTo>
                    <a:pt x="1488" y="453"/>
                  </a:lnTo>
                  <a:lnTo>
                    <a:pt x="1487" y="451"/>
                  </a:lnTo>
                  <a:lnTo>
                    <a:pt x="1488" y="453"/>
                  </a:lnTo>
                  <a:lnTo>
                    <a:pt x="1488" y="456"/>
                  </a:lnTo>
                  <a:lnTo>
                    <a:pt x="1484" y="456"/>
                  </a:lnTo>
                  <a:lnTo>
                    <a:pt x="1484" y="453"/>
                  </a:lnTo>
                  <a:lnTo>
                    <a:pt x="1483" y="456"/>
                  </a:lnTo>
                  <a:lnTo>
                    <a:pt x="1480" y="453"/>
                  </a:lnTo>
                  <a:lnTo>
                    <a:pt x="1480" y="456"/>
                  </a:lnTo>
                  <a:lnTo>
                    <a:pt x="1484" y="456"/>
                  </a:lnTo>
                  <a:lnTo>
                    <a:pt x="1483" y="457"/>
                  </a:lnTo>
                  <a:lnTo>
                    <a:pt x="1474" y="460"/>
                  </a:lnTo>
                  <a:lnTo>
                    <a:pt x="1471" y="461"/>
                  </a:lnTo>
                  <a:lnTo>
                    <a:pt x="1467" y="464"/>
                  </a:lnTo>
                  <a:lnTo>
                    <a:pt x="1470" y="464"/>
                  </a:lnTo>
                  <a:lnTo>
                    <a:pt x="1474" y="461"/>
                  </a:lnTo>
                  <a:lnTo>
                    <a:pt x="1474" y="460"/>
                  </a:lnTo>
                  <a:lnTo>
                    <a:pt x="1479" y="461"/>
                  </a:lnTo>
                  <a:lnTo>
                    <a:pt x="1484" y="461"/>
                  </a:lnTo>
                  <a:lnTo>
                    <a:pt x="1480" y="461"/>
                  </a:lnTo>
                  <a:lnTo>
                    <a:pt x="1483" y="464"/>
                  </a:lnTo>
                  <a:lnTo>
                    <a:pt x="1484" y="468"/>
                  </a:lnTo>
                  <a:lnTo>
                    <a:pt x="1487" y="461"/>
                  </a:lnTo>
                  <a:lnTo>
                    <a:pt x="1493" y="461"/>
                  </a:lnTo>
                  <a:lnTo>
                    <a:pt x="1510" y="464"/>
                  </a:lnTo>
                  <a:lnTo>
                    <a:pt x="1517" y="468"/>
                  </a:lnTo>
                  <a:lnTo>
                    <a:pt x="1510" y="490"/>
                  </a:lnTo>
                  <a:lnTo>
                    <a:pt x="1504" y="501"/>
                  </a:lnTo>
                  <a:lnTo>
                    <a:pt x="1510" y="498"/>
                  </a:lnTo>
                  <a:lnTo>
                    <a:pt x="1517" y="487"/>
                  </a:lnTo>
                  <a:lnTo>
                    <a:pt x="1528" y="477"/>
                  </a:lnTo>
                  <a:lnTo>
                    <a:pt x="1537" y="461"/>
                  </a:lnTo>
                  <a:lnTo>
                    <a:pt x="1538" y="453"/>
                  </a:lnTo>
                  <a:lnTo>
                    <a:pt x="1546" y="443"/>
                  </a:lnTo>
                  <a:lnTo>
                    <a:pt x="1549" y="439"/>
                  </a:lnTo>
                  <a:lnTo>
                    <a:pt x="1559" y="429"/>
                  </a:lnTo>
                  <a:lnTo>
                    <a:pt x="1570" y="423"/>
                  </a:lnTo>
                  <a:lnTo>
                    <a:pt x="1572" y="423"/>
                  </a:lnTo>
                  <a:lnTo>
                    <a:pt x="1572" y="425"/>
                  </a:lnTo>
                  <a:lnTo>
                    <a:pt x="1575" y="425"/>
                  </a:lnTo>
                  <a:lnTo>
                    <a:pt x="1576" y="427"/>
                  </a:lnTo>
                  <a:lnTo>
                    <a:pt x="1582" y="429"/>
                  </a:lnTo>
                  <a:lnTo>
                    <a:pt x="1583" y="432"/>
                  </a:lnTo>
                  <a:lnTo>
                    <a:pt x="1579" y="427"/>
                  </a:lnTo>
                  <a:lnTo>
                    <a:pt x="1590" y="403"/>
                  </a:lnTo>
                  <a:lnTo>
                    <a:pt x="1595" y="402"/>
                  </a:lnTo>
                  <a:lnTo>
                    <a:pt x="1609" y="395"/>
                  </a:lnTo>
                  <a:lnTo>
                    <a:pt x="1620" y="385"/>
                  </a:lnTo>
                  <a:lnTo>
                    <a:pt x="1626" y="382"/>
                  </a:lnTo>
                  <a:lnTo>
                    <a:pt x="1636" y="386"/>
                  </a:lnTo>
                  <a:lnTo>
                    <a:pt x="1641" y="391"/>
                  </a:lnTo>
                  <a:lnTo>
                    <a:pt x="1657" y="423"/>
                  </a:lnTo>
                  <a:lnTo>
                    <a:pt x="1661" y="429"/>
                  </a:lnTo>
                  <a:lnTo>
                    <a:pt x="1665" y="432"/>
                  </a:lnTo>
                  <a:lnTo>
                    <a:pt x="1667" y="427"/>
                  </a:lnTo>
                  <a:lnTo>
                    <a:pt x="1678" y="420"/>
                  </a:lnTo>
                  <a:lnTo>
                    <a:pt x="1682" y="419"/>
                  </a:lnTo>
                  <a:lnTo>
                    <a:pt x="1694" y="419"/>
                  </a:lnTo>
                  <a:lnTo>
                    <a:pt x="1699" y="416"/>
                  </a:lnTo>
                  <a:lnTo>
                    <a:pt x="1702" y="416"/>
                  </a:lnTo>
                  <a:lnTo>
                    <a:pt x="1702" y="419"/>
                  </a:lnTo>
                  <a:lnTo>
                    <a:pt x="1703" y="419"/>
                  </a:lnTo>
                  <a:lnTo>
                    <a:pt x="1712" y="420"/>
                  </a:lnTo>
                  <a:lnTo>
                    <a:pt x="1715" y="420"/>
                  </a:lnTo>
                  <a:lnTo>
                    <a:pt x="1725" y="420"/>
                  </a:lnTo>
                  <a:lnTo>
                    <a:pt x="1761" y="432"/>
                  </a:lnTo>
                  <a:lnTo>
                    <a:pt x="1769" y="436"/>
                  </a:lnTo>
                  <a:lnTo>
                    <a:pt x="1787" y="444"/>
                  </a:lnTo>
                  <a:lnTo>
                    <a:pt x="1815" y="460"/>
                  </a:lnTo>
                  <a:lnTo>
                    <a:pt x="1824" y="464"/>
                  </a:lnTo>
                  <a:lnTo>
                    <a:pt x="1836" y="468"/>
                  </a:lnTo>
                  <a:lnTo>
                    <a:pt x="1869" y="485"/>
                  </a:lnTo>
                  <a:lnTo>
                    <a:pt x="1886" y="494"/>
                  </a:lnTo>
                  <a:lnTo>
                    <a:pt x="1897" y="494"/>
                  </a:lnTo>
                  <a:lnTo>
                    <a:pt x="1893" y="497"/>
                  </a:lnTo>
                  <a:lnTo>
                    <a:pt x="1894" y="497"/>
                  </a:lnTo>
                  <a:lnTo>
                    <a:pt x="1899" y="497"/>
                  </a:lnTo>
                  <a:lnTo>
                    <a:pt x="1901" y="494"/>
                  </a:lnTo>
                  <a:lnTo>
                    <a:pt x="1899" y="490"/>
                  </a:lnTo>
                  <a:lnTo>
                    <a:pt x="1897" y="492"/>
                  </a:lnTo>
                  <a:lnTo>
                    <a:pt x="1897" y="490"/>
                  </a:lnTo>
                  <a:lnTo>
                    <a:pt x="1899" y="487"/>
                  </a:lnTo>
                  <a:lnTo>
                    <a:pt x="1903" y="497"/>
                  </a:lnTo>
                  <a:lnTo>
                    <a:pt x="1903" y="498"/>
                  </a:lnTo>
                  <a:lnTo>
                    <a:pt x="1903" y="501"/>
                  </a:lnTo>
                  <a:lnTo>
                    <a:pt x="1907" y="502"/>
                  </a:lnTo>
                  <a:lnTo>
                    <a:pt x="1917" y="502"/>
                  </a:lnTo>
                  <a:lnTo>
                    <a:pt x="1918" y="511"/>
                  </a:lnTo>
                  <a:lnTo>
                    <a:pt x="1917" y="514"/>
                  </a:lnTo>
                  <a:lnTo>
                    <a:pt x="1914" y="519"/>
                  </a:lnTo>
                  <a:lnTo>
                    <a:pt x="1918" y="522"/>
                  </a:lnTo>
                  <a:lnTo>
                    <a:pt x="1917" y="519"/>
                  </a:lnTo>
                  <a:lnTo>
                    <a:pt x="1921" y="514"/>
                  </a:lnTo>
                  <a:lnTo>
                    <a:pt x="1918" y="502"/>
                  </a:lnTo>
                  <a:lnTo>
                    <a:pt x="1914" y="498"/>
                  </a:lnTo>
                  <a:lnTo>
                    <a:pt x="1910" y="501"/>
                  </a:lnTo>
                  <a:lnTo>
                    <a:pt x="1907" y="498"/>
                  </a:lnTo>
                  <a:lnTo>
                    <a:pt x="1907" y="497"/>
                  </a:lnTo>
                  <a:lnTo>
                    <a:pt x="1911" y="497"/>
                  </a:lnTo>
                  <a:lnTo>
                    <a:pt x="1911" y="494"/>
                  </a:lnTo>
                  <a:lnTo>
                    <a:pt x="1910" y="494"/>
                  </a:lnTo>
                  <a:lnTo>
                    <a:pt x="1907" y="492"/>
                  </a:lnTo>
                  <a:lnTo>
                    <a:pt x="1903" y="494"/>
                  </a:lnTo>
                  <a:lnTo>
                    <a:pt x="1901" y="492"/>
                  </a:lnTo>
                  <a:lnTo>
                    <a:pt x="1903" y="490"/>
                  </a:lnTo>
                  <a:lnTo>
                    <a:pt x="1906" y="490"/>
                  </a:lnTo>
                  <a:lnTo>
                    <a:pt x="1911" y="492"/>
                  </a:lnTo>
                  <a:lnTo>
                    <a:pt x="1934" y="515"/>
                  </a:lnTo>
                  <a:lnTo>
                    <a:pt x="1948" y="526"/>
                  </a:lnTo>
                  <a:lnTo>
                    <a:pt x="1957" y="532"/>
                  </a:lnTo>
                  <a:lnTo>
                    <a:pt x="1964" y="532"/>
                  </a:lnTo>
                  <a:lnTo>
                    <a:pt x="1964" y="535"/>
                  </a:lnTo>
                  <a:lnTo>
                    <a:pt x="1976" y="532"/>
                  </a:lnTo>
                  <a:lnTo>
                    <a:pt x="1984" y="540"/>
                  </a:lnTo>
                  <a:lnTo>
                    <a:pt x="1985" y="543"/>
                  </a:lnTo>
                  <a:lnTo>
                    <a:pt x="1984" y="536"/>
                  </a:lnTo>
                  <a:lnTo>
                    <a:pt x="1988" y="536"/>
                  </a:lnTo>
                  <a:lnTo>
                    <a:pt x="2000" y="540"/>
                  </a:lnTo>
                  <a:lnTo>
                    <a:pt x="2019" y="543"/>
                  </a:lnTo>
                  <a:lnTo>
                    <a:pt x="2033" y="536"/>
                  </a:lnTo>
                  <a:lnTo>
                    <a:pt x="2034" y="535"/>
                  </a:lnTo>
                  <a:lnTo>
                    <a:pt x="2037" y="535"/>
                  </a:lnTo>
                  <a:lnTo>
                    <a:pt x="2041" y="536"/>
                  </a:lnTo>
                  <a:lnTo>
                    <a:pt x="2050" y="536"/>
                  </a:lnTo>
                  <a:lnTo>
                    <a:pt x="2054" y="536"/>
                  </a:lnTo>
                  <a:lnTo>
                    <a:pt x="2063" y="528"/>
                  </a:lnTo>
                  <a:lnTo>
                    <a:pt x="2064" y="528"/>
                  </a:lnTo>
                  <a:lnTo>
                    <a:pt x="2067" y="528"/>
                  </a:lnTo>
                  <a:lnTo>
                    <a:pt x="2067" y="535"/>
                  </a:lnTo>
                  <a:lnTo>
                    <a:pt x="2068" y="539"/>
                  </a:lnTo>
                  <a:lnTo>
                    <a:pt x="2068" y="536"/>
                  </a:lnTo>
                  <a:lnTo>
                    <a:pt x="2067" y="536"/>
                  </a:lnTo>
                  <a:lnTo>
                    <a:pt x="2068" y="535"/>
                  </a:lnTo>
                  <a:lnTo>
                    <a:pt x="2087" y="536"/>
                  </a:lnTo>
                  <a:lnTo>
                    <a:pt x="2101" y="536"/>
                  </a:lnTo>
                  <a:lnTo>
                    <a:pt x="2109" y="535"/>
                  </a:lnTo>
                  <a:lnTo>
                    <a:pt x="2116" y="535"/>
                  </a:lnTo>
                  <a:lnTo>
                    <a:pt x="2121" y="535"/>
                  </a:lnTo>
                  <a:lnTo>
                    <a:pt x="2121" y="536"/>
                  </a:lnTo>
                  <a:lnTo>
                    <a:pt x="2118" y="536"/>
                  </a:lnTo>
                  <a:lnTo>
                    <a:pt x="2118" y="539"/>
                  </a:lnTo>
                  <a:lnTo>
                    <a:pt x="2126" y="555"/>
                  </a:lnTo>
                  <a:lnTo>
                    <a:pt x="2129" y="559"/>
                  </a:lnTo>
                  <a:lnTo>
                    <a:pt x="2131" y="555"/>
                  </a:lnTo>
                  <a:lnTo>
                    <a:pt x="2133" y="550"/>
                  </a:lnTo>
                  <a:lnTo>
                    <a:pt x="2131" y="545"/>
                  </a:lnTo>
                  <a:lnTo>
                    <a:pt x="2135" y="543"/>
                  </a:lnTo>
                  <a:lnTo>
                    <a:pt x="2145" y="545"/>
                  </a:lnTo>
                  <a:lnTo>
                    <a:pt x="2149" y="545"/>
                  </a:lnTo>
                  <a:lnTo>
                    <a:pt x="2150" y="545"/>
                  </a:lnTo>
                  <a:lnTo>
                    <a:pt x="2163" y="545"/>
                  </a:lnTo>
                  <a:lnTo>
                    <a:pt x="2166" y="545"/>
                  </a:lnTo>
                  <a:lnTo>
                    <a:pt x="2170" y="545"/>
                  </a:lnTo>
                  <a:lnTo>
                    <a:pt x="2180" y="545"/>
                  </a:lnTo>
                  <a:lnTo>
                    <a:pt x="2193" y="545"/>
                  </a:lnTo>
                  <a:lnTo>
                    <a:pt x="2193" y="548"/>
                  </a:lnTo>
                  <a:lnTo>
                    <a:pt x="2191" y="545"/>
                  </a:lnTo>
                  <a:lnTo>
                    <a:pt x="2196" y="552"/>
                  </a:lnTo>
                  <a:lnTo>
                    <a:pt x="2191" y="556"/>
                  </a:lnTo>
                  <a:lnTo>
                    <a:pt x="2184" y="563"/>
                  </a:lnTo>
                  <a:lnTo>
                    <a:pt x="2184" y="573"/>
                  </a:lnTo>
                  <a:lnTo>
                    <a:pt x="2187" y="577"/>
                  </a:lnTo>
                  <a:lnTo>
                    <a:pt x="2187" y="580"/>
                  </a:lnTo>
                  <a:lnTo>
                    <a:pt x="2180" y="582"/>
                  </a:lnTo>
                  <a:lnTo>
                    <a:pt x="2180" y="589"/>
                  </a:lnTo>
                  <a:lnTo>
                    <a:pt x="2179" y="597"/>
                  </a:lnTo>
                  <a:lnTo>
                    <a:pt x="2183" y="601"/>
                  </a:lnTo>
                  <a:lnTo>
                    <a:pt x="2187" y="608"/>
                  </a:lnTo>
                  <a:lnTo>
                    <a:pt x="2189" y="610"/>
                  </a:lnTo>
                  <a:lnTo>
                    <a:pt x="2197" y="617"/>
                  </a:lnTo>
                  <a:lnTo>
                    <a:pt x="2200" y="618"/>
                  </a:lnTo>
                  <a:lnTo>
                    <a:pt x="2203" y="625"/>
                  </a:lnTo>
                  <a:lnTo>
                    <a:pt x="2196" y="631"/>
                  </a:lnTo>
                  <a:lnTo>
                    <a:pt x="2196" y="634"/>
                  </a:lnTo>
                  <a:lnTo>
                    <a:pt x="2193" y="644"/>
                  </a:lnTo>
                  <a:lnTo>
                    <a:pt x="2189" y="647"/>
                  </a:lnTo>
                  <a:lnTo>
                    <a:pt x="2180" y="652"/>
                  </a:lnTo>
                  <a:lnTo>
                    <a:pt x="2179" y="656"/>
                  </a:lnTo>
                  <a:lnTo>
                    <a:pt x="2172" y="666"/>
                  </a:lnTo>
                  <a:lnTo>
                    <a:pt x="2167" y="668"/>
                  </a:lnTo>
                  <a:lnTo>
                    <a:pt x="2163" y="671"/>
                  </a:lnTo>
                  <a:lnTo>
                    <a:pt x="2162" y="672"/>
                  </a:lnTo>
                  <a:lnTo>
                    <a:pt x="2162" y="675"/>
                  </a:lnTo>
                  <a:lnTo>
                    <a:pt x="2162" y="681"/>
                  </a:lnTo>
                  <a:lnTo>
                    <a:pt x="2157" y="685"/>
                  </a:lnTo>
                  <a:lnTo>
                    <a:pt x="2157" y="688"/>
                  </a:lnTo>
                  <a:lnTo>
                    <a:pt x="2157" y="697"/>
                  </a:lnTo>
                  <a:lnTo>
                    <a:pt x="2155" y="697"/>
                  </a:lnTo>
                  <a:lnTo>
                    <a:pt x="2150" y="696"/>
                  </a:lnTo>
                  <a:lnTo>
                    <a:pt x="2149" y="696"/>
                  </a:lnTo>
                  <a:lnTo>
                    <a:pt x="2146" y="700"/>
                  </a:lnTo>
                  <a:lnTo>
                    <a:pt x="2145" y="706"/>
                  </a:lnTo>
                  <a:lnTo>
                    <a:pt x="2145" y="709"/>
                  </a:lnTo>
                  <a:lnTo>
                    <a:pt x="2142" y="709"/>
                  </a:lnTo>
                  <a:lnTo>
                    <a:pt x="2138" y="716"/>
                  </a:lnTo>
                  <a:lnTo>
                    <a:pt x="2133" y="717"/>
                  </a:lnTo>
                  <a:lnTo>
                    <a:pt x="2126" y="717"/>
                  </a:lnTo>
                  <a:lnTo>
                    <a:pt x="2116" y="720"/>
                  </a:lnTo>
                  <a:lnTo>
                    <a:pt x="2112" y="722"/>
                  </a:lnTo>
                  <a:lnTo>
                    <a:pt x="2101" y="722"/>
                  </a:lnTo>
                  <a:lnTo>
                    <a:pt x="2097" y="726"/>
                  </a:lnTo>
                  <a:lnTo>
                    <a:pt x="2095" y="729"/>
                  </a:lnTo>
                  <a:lnTo>
                    <a:pt x="2095" y="733"/>
                  </a:lnTo>
                  <a:lnTo>
                    <a:pt x="2104" y="733"/>
                  </a:lnTo>
                  <a:lnTo>
                    <a:pt x="2105" y="733"/>
                  </a:lnTo>
                  <a:lnTo>
                    <a:pt x="2105" y="734"/>
                  </a:lnTo>
                  <a:lnTo>
                    <a:pt x="2105" y="737"/>
                  </a:lnTo>
                  <a:lnTo>
                    <a:pt x="2105" y="738"/>
                  </a:lnTo>
                  <a:lnTo>
                    <a:pt x="2101" y="738"/>
                  </a:lnTo>
                  <a:lnTo>
                    <a:pt x="2099" y="741"/>
                  </a:lnTo>
                  <a:lnTo>
                    <a:pt x="2097" y="746"/>
                  </a:lnTo>
                  <a:lnTo>
                    <a:pt x="2097" y="750"/>
                  </a:lnTo>
                  <a:lnTo>
                    <a:pt x="2097" y="751"/>
                  </a:lnTo>
                  <a:lnTo>
                    <a:pt x="2092" y="754"/>
                  </a:lnTo>
                  <a:lnTo>
                    <a:pt x="2088" y="763"/>
                  </a:lnTo>
                  <a:lnTo>
                    <a:pt x="2077" y="764"/>
                  </a:lnTo>
                  <a:lnTo>
                    <a:pt x="2077" y="767"/>
                  </a:lnTo>
                  <a:lnTo>
                    <a:pt x="2073" y="768"/>
                  </a:lnTo>
                  <a:lnTo>
                    <a:pt x="2075" y="775"/>
                  </a:lnTo>
                  <a:lnTo>
                    <a:pt x="2073" y="779"/>
                  </a:lnTo>
                  <a:lnTo>
                    <a:pt x="2073" y="778"/>
                  </a:lnTo>
                  <a:lnTo>
                    <a:pt x="2071" y="779"/>
                  </a:lnTo>
                  <a:lnTo>
                    <a:pt x="2060" y="778"/>
                  </a:lnTo>
                  <a:lnTo>
                    <a:pt x="2050" y="782"/>
                  </a:lnTo>
                  <a:lnTo>
                    <a:pt x="2046" y="784"/>
                  </a:lnTo>
                  <a:lnTo>
                    <a:pt x="2043" y="784"/>
                  </a:lnTo>
                  <a:lnTo>
                    <a:pt x="2034" y="779"/>
                  </a:lnTo>
                  <a:lnTo>
                    <a:pt x="2033" y="778"/>
                  </a:lnTo>
                  <a:lnTo>
                    <a:pt x="2023" y="784"/>
                  </a:lnTo>
                  <a:lnTo>
                    <a:pt x="2019" y="784"/>
                  </a:lnTo>
                  <a:lnTo>
                    <a:pt x="2013" y="782"/>
                  </a:lnTo>
                  <a:lnTo>
                    <a:pt x="2013" y="787"/>
                  </a:lnTo>
                  <a:lnTo>
                    <a:pt x="2010" y="791"/>
                  </a:lnTo>
                  <a:lnTo>
                    <a:pt x="2006" y="792"/>
                  </a:lnTo>
                  <a:lnTo>
                    <a:pt x="2005" y="791"/>
                  </a:lnTo>
                  <a:lnTo>
                    <a:pt x="2005" y="787"/>
                  </a:lnTo>
                  <a:lnTo>
                    <a:pt x="2002" y="787"/>
                  </a:lnTo>
                  <a:lnTo>
                    <a:pt x="2000" y="787"/>
                  </a:lnTo>
                  <a:lnTo>
                    <a:pt x="1996" y="792"/>
                  </a:lnTo>
                  <a:lnTo>
                    <a:pt x="1992" y="795"/>
                  </a:lnTo>
                  <a:lnTo>
                    <a:pt x="1989" y="795"/>
                  </a:lnTo>
                  <a:lnTo>
                    <a:pt x="1988" y="795"/>
                  </a:lnTo>
                  <a:lnTo>
                    <a:pt x="1984" y="791"/>
                  </a:lnTo>
                  <a:lnTo>
                    <a:pt x="1984" y="784"/>
                  </a:lnTo>
                  <a:lnTo>
                    <a:pt x="1981" y="784"/>
                  </a:lnTo>
                  <a:lnTo>
                    <a:pt x="1979" y="782"/>
                  </a:lnTo>
                  <a:lnTo>
                    <a:pt x="1976" y="787"/>
                  </a:lnTo>
                  <a:lnTo>
                    <a:pt x="1976" y="792"/>
                  </a:lnTo>
                  <a:lnTo>
                    <a:pt x="1969" y="796"/>
                  </a:lnTo>
                  <a:lnTo>
                    <a:pt x="1968" y="801"/>
                  </a:lnTo>
                  <a:lnTo>
                    <a:pt x="1968" y="804"/>
                  </a:lnTo>
                  <a:lnTo>
                    <a:pt x="1968" y="805"/>
                  </a:lnTo>
                  <a:lnTo>
                    <a:pt x="1968" y="808"/>
                  </a:lnTo>
                  <a:lnTo>
                    <a:pt x="1959" y="818"/>
                  </a:lnTo>
                  <a:lnTo>
                    <a:pt x="1955" y="822"/>
                  </a:lnTo>
                  <a:lnTo>
                    <a:pt x="1951" y="825"/>
                  </a:lnTo>
                  <a:lnTo>
                    <a:pt x="1944" y="829"/>
                  </a:lnTo>
                  <a:lnTo>
                    <a:pt x="1942" y="836"/>
                  </a:lnTo>
                  <a:lnTo>
                    <a:pt x="1942" y="837"/>
                  </a:lnTo>
                  <a:lnTo>
                    <a:pt x="1940" y="842"/>
                  </a:lnTo>
                  <a:lnTo>
                    <a:pt x="1935" y="842"/>
                  </a:lnTo>
                  <a:lnTo>
                    <a:pt x="1930" y="850"/>
                  </a:lnTo>
                  <a:lnTo>
                    <a:pt x="1923" y="857"/>
                  </a:lnTo>
                  <a:lnTo>
                    <a:pt x="1921" y="862"/>
                  </a:lnTo>
                  <a:lnTo>
                    <a:pt x="1921" y="863"/>
                  </a:lnTo>
                  <a:lnTo>
                    <a:pt x="1921" y="866"/>
                  </a:lnTo>
                  <a:lnTo>
                    <a:pt x="1926" y="874"/>
                  </a:lnTo>
                  <a:lnTo>
                    <a:pt x="1926" y="878"/>
                  </a:lnTo>
                  <a:lnTo>
                    <a:pt x="1923" y="883"/>
                  </a:lnTo>
                  <a:lnTo>
                    <a:pt x="1921" y="884"/>
                  </a:lnTo>
                  <a:lnTo>
                    <a:pt x="1923" y="891"/>
                  </a:lnTo>
                  <a:lnTo>
                    <a:pt x="1926" y="895"/>
                  </a:lnTo>
                  <a:lnTo>
                    <a:pt x="1923" y="898"/>
                  </a:lnTo>
                  <a:lnTo>
                    <a:pt x="1921" y="900"/>
                  </a:lnTo>
                  <a:lnTo>
                    <a:pt x="1907" y="921"/>
                  </a:lnTo>
                  <a:lnTo>
                    <a:pt x="1907" y="925"/>
                  </a:lnTo>
                  <a:lnTo>
                    <a:pt x="1907" y="928"/>
                  </a:lnTo>
                  <a:lnTo>
                    <a:pt x="1907" y="934"/>
                  </a:lnTo>
                  <a:lnTo>
                    <a:pt x="1903" y="938"/>
                  </a:lnTo>
                  <a:lnTo>
                    <a:pt x="1889" y="949"/>
                  </a:lnTo>
                  <a:lnTo>
                    <a:pt x="1886" y="956"/>
                  </a:lnTo>
                  <a:lnTo>
                    <a:pt x="1884" y="962"/>
                  </a:lnTo>
                  <a:lnTo>
                    <a:pt x="1882" y="962"/>
                  </a:lnTo>
                  <a:lnTo>
                    <a:pt x="1880" y="961"/>
                  </a:lnTo>
                  <a:lnTo>
                    <a:pt x="1876" y="961"/>
                  </a:lnTo>
                  <a:lnTo>
                    <a:pt x="1872" y="973"/>
                  </a:lnTo>
                  <a:lnTo>
                    <a:pt x="1869" y="975"/>
                  </a:lnTo>
                  <a:lnTo>
                    <a:pt x="1865" y="987"/>
                  </a:lnTo>
                  <a:lnTo>
                    <a:pt x="1865" y="994"/>
                  </a:lnTo>
                  <a:lnTo>
                    <a:pt x="1860" y="999"/>
                  </a:lnTo>
                  <a:lnTo>
                    <a:pt x="1853" y="1002"/>
                  </a:lnTo>
                  <a:lnTo>
                    <a:pt x="1852" y="1003"/>
                  </a:lnTo>
                  <a:lnTo>
                    <a:pt x="1849" y="1007"/>
                  </a:lnTo>
                  <a:lnTo>
                    <a:pt x="1856" y="1011"/>
                  </a:lnTo>
                  <a:lnTo>
                    <a:pt x="1856" y="1014"/>
                  </a:lnTo>
                  <a:lnTo>
                    <a:pt x="1843" y="1014"/>
                  </a:lnTo>
                  <a:lnTo>
                    <a:pt x="1841" y="1016"/>
                  </a:lnTo>
                  <a:lnTo>
                    <a:pt x="1839" y="1019"/>
                  </a:lnTo>
                  <a:lnTo>
                    <a:pt x="1827" y="1033"/>
                  </a:lnTo>
                  <a:lnTo>
                    <a:pt x="1824" y="1040"/>
                  </a:lnTo>
                  <a:lnTo>
                    <a:pt x="1824" y="1045"/>
                  </a:lnTo>
                  <a:lnTo>
                    <a:pt x="1827" y="1057"/>
                  </a:lnTo>
                  <a:lnTo>
                    <a:pt x="1827" y="1061"/>
                  </a:lnTo>
                  <a:lnTo>
                    <a:pt x="1832" y="1072"/>
                  </a:lnTo>
                  <a:lnTo>
                    <a:pt x="1832" y="1078"/>
                  </a:lnTo>
                  <a:lnTo>
                    <a:pt x="1832" y="1086"/>
                  </a:lnTo>
                  <a:lnTo>
                    <a:pt x="1832" y="1089"/>
                  </a:lnTo>
                  <a:lnTo>
                    <a:pt x="1836" y="1089"/>
                  </a:lnTo>
                  <a:lnTo>
                    <a:pt x="1841" y="1086"/>
                  </a:lnTo>
                  <a:lnTo>
                    <a:pt x="1843" y="1086"/>
                  </a:lnTo>
                  <a:lnTo>
                    <a:pt x="1843" y="1089"/>
                  </a:lnTo>
                  <a:lnTo>
                    <a:pt x="1856" y="1098"/>
                  </a:lnTo>
                  <a:lnTo>
                    <a:pt x="1860" y="1102"/>
                  </a:lnTo>
                  <a:lnTo>
                    <a:pt x="1858" y="1110"/>
                  </a:lnTo>
                  <a:lnTo>
                    <a:pt x="1860" y="1115"/>
                  </a:lnTo>
                  <a:lnTo>
                    <a:pt x="1868" y="1119"/>
                  </a:lnTo>
                  <a:lnTo>
                    <a:pt x="1868" y="1122"/>
                  </a:lnTo>
                  <a:lnTo>
                    <a:pt x="1868" y="1123"/>
                  </a:lnTo>
                  <a:lnTo>
                    <a:pt x="1868" y="1126"/>
                  </a:lnTo>
                  <a:lnTo>
                    <a:pt x="1865" y="1126"/>
                  </a:lnTo>
                  <a:lnTo>
                    <a:pt x="1865" y="1132"/>
                  </a:lnTo>
                  <a:lnTo>
                    <a:pt x="1860" y="1139"/>
                  </a:lnTo>
                  <a:lnTo>
                    <a:pt x="1863" y="1147"/>
                  </a:lnTo>
                  <a:lnTo>
                    <a:pt x="1863" y="1149"/>
                  </a:lnTo>
                  <a:lnTo>
                    <a:pt x="1860" y="1153"/>
                  </a:lnTo>
                  <a:lnTo>
                    <a:pt x="1858" y="1157"/>
                  </a:lnTo>
                  <a:lnTo>
                    <a:pt x="1848" y="1173"/>
                  </a:lnTo>
                  <a:lnTo>
                    <a:pt x="1845" y="1175"/>
                  </a:lnTo>
                  <a:lnTo>
                    <a:pt x="1845" y="1177"/>
                  </a:lnTo>
                  <a:lnTo>
                    <a:pt x="1841" y="1180"/>
                  </a:lnTo>
                  <a:lnTo>
                    <a:pt x="1836" y="1184"/>
                  </a:lnTo>
                  <a:lnTo>
                    <a:pt x="1835" y="1188"/>
                  </a:lnTo>
                  <a:lnTo>
                    <a:pt x="1836" y="1192"/>
                  </a:lnTo>
                  <a:lnTo>
                    <a:pt x="1839" y="1194"/>
                  </a:lnTo>
                  <a:lnTo>
                    <a:pt x="1845" y="1198"/>
                  </a:lnTo>
                  <a:lnTo>
                    <a:pt x="1845" y="1202"/>
                  </a:lnTo>
                  <a:lnTo>
                    <a:pt x="1843" y="1207"/>
                  </a:lnTo>
                  <a:lnTo>
                    <a:pt x="1836" y="1214"/>
                  </a:lnTo>
                  <a:lnTo>
                    <a:pt x="1836" y="1219"/>
                  </a:lnTo>
                  <a:lnTo>
                    <a:pt x="1839" y="1226"/>
                  </a:lnTo>
                  <a:lnTo>
                    <a:pt x="1841" y="1226"/>
                  </a:lnTo>
                  <a:lnTo>
                    <a:pt x="1852" y="1238"/>
                  </a:lnTo>
                  <a:lnTo>
                    <a:pt x="1853" y="1243"/>
                  </a:lnTo>
                  <a:lnTo>
                    <a:pt x="1853" y="1252"/>
                  </a:lnTo>
                  <a:lnTo>
                    <a:pt x="1853" y="1255"/>
                  </a:lnTo>
                  <a:lnTo>
                    <a:pt x="1863" y="1263"/>
                  </a:lnTo>
                  <a:lnTo>
                    <a:pt x="1863" y="1265"/>
                  </a:lnTo>
                  <a:lnTo>
                    <a:pt x="1868" y="1269"/>
                  </a:lnTo>
                  <a:lnTo>
                    <a:pt x="1865" y="1280"/>
                  </a:lnTo>
                  <a:lnTo>
                    <a:pt x="1865" y="1284"/>
                  </a:lnTo>
                  <a:lnTo>
                    <a:pt x="1872" y="1300"/>
                  </a:lnTo>
                  <a:lnTo>
                    <a:pt x="1872" y="1308"/>
                  </a:lnTo>
                  <a:lnTo>
                    <a:pt x="1872" y="1313"/>
                  </a:lnTo>
                  <a:lnTo>
                    <a:pt x="1873" y="1313"/>
                  </a:lnTo>
                  <a:lnTo>
                    <a:pt x="1877" y="1318"/>
                  </a:lnTo>
                  <a:lnTo>
                    <a:pt x="1880" y="1331"/>
                  </a:lnTo>
                  <a:lnTo>
                    <a:pt x="1882" y="1338"/>
                  </a:lnTo>
                  <a:lnTo>
                    <a:pt x="1884" y="1349"/>
                  </a:lnTo>
                  <a:lnTo>
                    <a:pt x="1884" y="1355"/>
                  </a:lnTo>
                  <a:lnTo>
                    <a:pt x="1876" y="1366"/>
                  </a:lnTo>
                  <a:lnTo>
                    <a:pt x="1876" y="1371"/>
                  </a:lnTo>
                  <a:lnTo>
                    <a:pt x="1880" y="1381"/>
                  </a:lnTo>
                  <a:lnTo>
                    <a:pt x="1880" y="1383"/>
                  </a:lnTo>
                  <a:lnTo>
                    <a:pt x="1880" y="1388"/>
                  </a:lnTo>
                  <a:lnTo>
                    <a:pt x="1877" y="1398"/>
                  </a:lnTo>
                  <a:lnTo>
                    <a:pt x="1876" y="1403"/>
                  </a:lnTo>
                  <a:lnTo>
                    <a:pt x="1872" y="1405"/>
                  </a:lnTo>
                  <a:lnTo>
                    <a:pt x="1863" y="1409"/>
                  </a:lnTo>
                  <a:lnTo>
                    <a:pt x="1863" y="1413"/>
                  </a:lnTo>
                  <a:lnTo>
                    <a:pt x="1858" y="1416"/>
                  </a:lnTo>
                  <a:lnTo>
                    <a:pt x="1849" y="1417"/>
                  </a:lnTo>
                  <a:lnTo>
                    <a:pt x="1848" y="1420"/>
                  </a:lnTo>
                  <a:lnTo>
                    <a:pt x="1845" y="1429"/>
                  </a:lnTo>
                  <a:lnTo>
                    <a:pt x="1841" y="1433"/>
                  </a:lnTo>
                  <a:lnTo>
                    <a:pt x="1832" y="1434"/>
                  </a:lnTo>
                  <a:lnTo>
                    <a:pt x="1831" y="1437"/>
                  </a:lnTo>
                  <a:lnTo>
                    <a:pt x="1828" y="1446"/>
                  </a:lnTo>
                  <a:lnTo>
                    <a:pt x="1828" y="1447"/>
                  </a:lnTo>
                  <a:lnTo>
                    <a:pt x="1822" y="1454"/>
                  </a:lnTo>
                  <a:lnTo>
                    <a:pt x="1819" y="1467"/>
                  </a:lnTo>
                  <a:lnTo>
                    <a:pt x="1814" y="1471"/>
                  </a:lnTo>
                  <a:lnTo>
                    <a:pt x="1811" y="1478"/>
                  </a:lnTo>
                  <a:lnTo>
                    <a:pt x="1810" y="1482"/>
                  </a:lnTo>
                  <a:lnTo>
                    <a:pt x="1805" y="1482"/>
                  </a:lnTo>
                  <a:lnTo>
                    <a:pt x="1794" y="1484"/>
                  </a:lnTo>
                  <a:lnTo>
                    <a:pt x="1791" y="1488"/>
                  </a:lnTo>
                  <a:lnTo>
                    <a:pt x="1790" y="1491"/>
                  </a:lnTo>
                  <a:lnTo>
                    <a:pt x="1790" y="1495"/>
                  </a:lnTo>
                  <a:lnTo>
                    <a:pt x="1791" y="1497"/>
                  </a:lnTo>
                  <a:lnTo>
                    <a:pt x="1794" y="1499"/>
                  </a:lnTo>
                  <a:lnTo>
                    <a:pt x="1794" y="1501"/>
                  </a:lnTo>
                  <a:lnTo>
                    <a:pt x="1791" y="1512"/>
                  </a:lnTo>
                  <a:lnTo>
                    <a:pt x="1795" y="1528"/>
                  </a:lnTo>
                  <a:lnTo>
                    <a:pt x="1795" y="1532"/>
                  </a:lnTo>
                  <a:lnTo>
                    <a:pt x="1790" y="1532"/>
                  </a:lnTo>
                  <a:lnTo>
                    <a:pt x="1790" y="1533"/>
                  </a:lnTo>
                  <a:lnTo>
                    <a:pt x="1787" y="1538"/>
                  </a:lnTo>
                  <a:lnTo>
                    <a:pt x="1790" y="1549"/>
                  </a:lnTo>
                  <a:lnTo>
                    <a:pt x="1791" y="1553"/>
                  </a:lnTo>
                  <a:lnTo>
                    <a:pt x="1790" y="1559"/>
                  </a:lnTo>
                  <a:lnTo>
                    <a:pt x="1795" y="1573"/>
                  </a:lnTo>
                  <a:lnTo>
                    <a:pt x="1790" y="1583"/>
                  </a:lnTo>
                  <a:lnTo>
                    <a:pt x="1790" y="1587"/>
                  </a:lnTo>
                  <a:lnTo>
                    <a:pt x="1791" y="1590"/>
                  </a:lnTo>
                  <a:lnTo>
                    <a:pt x="1794" y="1598"/>
                  </a:lnTo>
                  <a:lnTo>
                    <a:pt x="1794" y="1603"/>
                  </a:lnTo>
                  <a:lnTo>
                    <a:pt x="1798" y="1607"/>
                  </a:lnTo>
                  <a:lnTo>
                    <a:pt x="1802" y="1611"/>
                  </a:lnTo>
                  <a:lnTo>
                    <a:pt x="1805" y="1612"/>
                  </a:lnTo>
                  <a:lnTo>
                    <a:pt x="1805" y="1620"/>
                  </a:lnTo>
                  <a:lnTo>
                    <a:pt x="1805" y="1621"/>
                  </a:lnTo>
                  <a:lnTo>
                    <a:pt x="1802" y="1624"/>
                  </a:lnTo>
                  <a:lnTo>
                    <a:pt x="1802" y="1627"/>
                  </a:lnTo>
                  <a:lnTo>
                    <a:pt x="1798" y="1628"/>
                  </a:lnTo>
                  <a:lnTo>
                    <a:pt x="1795" y="1631"/>
                  </a:lnTo>
                  <a:lnTo>
                    <a:pt x="1795" y="1632"/>
                  </a:lnTo>
                  <a:lnTo>
                    <a:pt x="1802" y="1639"/>
                  </a:lnTo>
                  <a:lnTo>
                    <a:pt x="1805" y="1648"/>
                  </a:lnTo>
                  <a:lnTo>
                    <a:pt x="1810" y="1652"/>
                  </a:lnTo>
                  <a:lnTo>
                    <a:pt x="1818" y="1652"/>
                  </a:lnTo>
                  <a:lnTo>
                    <a:pt x="1822" y="1653"/>
                  </a:lnTo>
                  <a:lnTo>
                    <a:pt x="1827" y="1656"/>
                  </a:lnTo>
                  <a:lnTo>
                    <a:pt x="1827" y="1658"/>
                  </a:lnTo>
                  <a:lnTo>
                    <a:pt x="1828" y="1670"/>
                  </a:lnTo>
                  <a:lnTo>
                    <a:pt x="1831" y="1673"/>
                  </a:lnTo>
                  <a:lnTo>
                    <a:pt x="1835" y="1678"/>
                  </a:lnTo>
                  <a:lnTo>
                    <a:pt x="1841" y="1678"/>
                  </a:lnTo>
                  <a:lnTo>
                    <a:pt x="1848" y="1686"/>
                  </a:lnTo>
                  <a:lnTo>
                    <a:pt x="1853" y="1689"/>
                  </a:lnTo>
                  <a:lnTo>
                    <a:pt x="1860" y="1690"/>
                  </a:lnTo>
                  <a:lnTo>
                    <a:pt x="1863" y="1690"/>
                  </a:lnTo>
                  <a:lnTo>
                    <a:pt x="1863" y="1693"/>
                  </a:lnTo>
                  <a:lnTo>
                    <a:pt x="1865" y="1697"/>
                  </a:lnTo>
                  <a:lnTo>
                    <a:pt x="1868" y="1699"/>
                  </a:lnTo>
                  <a:lnTo>
                    <a:pt x="1868" y="1703"/>
                  </a:lnTo>
                  <a:lnTo>
                    <a:pt x="1869" y="1707"/>
                  </a:lnTo>
                  <a:lnTo>
                    <a:pt x="1868" y="1716"/>
                  </a:lnTo>
                  <a:lnTo>
                    <a:pt x="1865" y="1723"/>
                  </a:lnTo>
                  <a:lnTo>
                    <a:pt x="1868" y="1724"/>
                  </a:lnTo>
                  <a:lnTo>
                    <a:pt x="1872" y="1723"/>
                  </a:lnTo>
                  <a:lnTo>
                    <a:pt x="1873" y="1724"/>
                  </a:lnTo>
                  <a:lnTo>
                    <a:pt x="1873" y="1727"/>
                  </a:lnTo>
                  <a:lnTo>
                    <a:pt x="1868" y="1733"/>
                  </a:lnTo>
                  <a:lnTo>
                    <a:pt x="1865" y="1736"/>
                  </a:lnTo>
                  <a:lnTo>
                    <a:pt x="1865" y="1743"/>
                  </a:lnTo>
                  <a:lnTo>
                    <a:pt x="1858" y="1752"/>
                  </a:lnTo>
                  <a:lnTo>
                    <a:pt x="1858" y="1755"/>
                  </a:lnTo>
                  <a:lnTo>
                    <a:pt x="1863" y="1761"/>
                  </a:lnTo>
                  <a:lnTo>
                    <a:pt x="1860" y="1768"/>
                  </a:lnTo>
                  <a:lnTo>
                    <a:pt x="1863" y="1774"/>
                  </a:lnTo>
                  <a:lnTo>
                    <a:pt x="1858" y="1777"/>
                  </a:lnTo>
                  <a:lnTo>
                    <a:pt x="1856" y="1778"/>
                  </a:lnTo>
                  <a:lnTo>
                    <a:pt x="1856" y="1781"/>
                  </a:lnTo>
                  <a:lnTo>
                    <a:pt x="1860" y="1782"/>
                  </a:lnTo>
                  <a:lnTo>
                    <a:pt x="1856" y="1791"/>
                  </a:lnTo>
                  <a:lnTo>
                    <a:pt x="1856" y="1798"/>
                  </a:lnTo>
                  <a:lnTo>
                    <a:pt x="1856" y="1802"/>
                  </a:lnTo>
                  <a:lnTo>
                    <a:pt x="1849" y="1810"/>
                  </a:lnTo>
                  <a:lnTo>
                    <a:pt x="1848" y="1823"/>
                  </a:lnTo>
                  <a:lnTo>
                    <a:pt x="1848" y="1826"/>
                  </a:lnTo>
                  <a:lnTo>
                    <a:pt x="1848" y="1827"/>
                  </a:lnTo>
                  <a:lnTo>
                    <a:pt x="1845" y="1835"/>
                  </a:lnTo>
                  <a:lnTo>
                    <a:pt x="1836" y="1844"/>
                  </a:lnTo>
                  <a:lnTo>
                    <a:pt x="1827" y="1849"/>
                  </a:lnTo>
                  <a:lnTo>
                    <a:pt x="1824" y="1859"/>
                  </a:lnTo>
                  <a:lnTo>
                    <a:pt x="1819" y="1863"/>
                  </a:lnTo>
                  <a:lnTo>
                    <a:pt x="1818" y="1863"/>
                  </a:lnTo>
                  <a:lnTo>
                    <a:pt x="1810" y="1864"/>
                  </a:lnTo>
                  <a:lnTo>
                    <a:pt x="1805" y="1864"/>
                  </a:lnTo>
                  <a:lnTo>
                    <a:pt x="1800" y="1860"/>
                  </a:lnTo>
                  <a:lnTo>
                    <a:pt x="1794" y="1860"/>
                  </a:lnTo>
                  <a:lnTo>
                    <a:pt x="1787" y="1867"/>
                  </a:lnTo>
                  <a:lnTo>
                    <a:pt x="1778" y="1871"/>
                  </a:lnTo>
                  <a:lnTo>
                    <a:pt x="1774" y="1871"/>
                  </a:lnTo>
                  <a:lnTo>
                    <a:pt x="1773" y="1871"/>
                  </a:lnTo>
                  <a:lnTo>
                    <a:pt x="1766" y="1867"/>
                  </a:lnTo>
                  <a:lnTo>
                    <a:pt x="1756" y="1864"/>
                  </a:lnTo>
                  <a:lnTo>
                    <a:pt x="1742" y="1867"/>
                  </a:lnTo>
                  <a:lnTo>
                    <a:pt x="1740" y="1867"/>
                  </a:lnTo>
                  <a:lnTo>
                    <a:pt x="1737" y="1871"/>
                  </a:lnTo>
                  <a:lnTo>
                    <a:pt x="1732" y="1876"/>
                  </a:lnTo>
                  <a:lnTo>
                    <a:pt x="1723" y="1877"/>
                  </a:lnTo>
                  <a:lnTo>
                    <a:pt x="1711" y="1876"/>
                  </a:lnTo>
                  <a:lnTo>
                    <a:pt x="1706" y="1884"/>
                  </a:lnTo>
                  <a:lnTo>
                    <a:pt x="1698" y="1881"/>
                  </a:lnTo>
                  <a:lnTo>
                    <a:pt x="1698" y="1888"/>
                  </a:lnTo>
                  <a:lnTo>
                    <a:pt x="1695" y="1888"/>
                  </a:lnTo>
                  <a:lnTo>
                    <a:pt x="1691" y="1890"/>
                  </a:lnTo>
                  <a:lnTo>
                    <a:pt x="1686" y="1890"/>
                  </a:lnTo>
                  <a:lnTo>
                    <a:pt x="1679" y="1888"/>
                  </a:lnTo>
                  <a:lnTo>
                    <a:pt x="1675" y="1890"/>
                  </a:lnTo>
                  <a:lnTo>
                    <a:pt x="1675" y="1892"/>
                  </a:lnTo>
                  <a:lnTo>
                    <a:pt x="1667" y="1888"/>
                  </a:lnTo>
                  <a:lnTo>
                    <a:pt x="1665" y="1884"/>
                  </a:lnTo>
                  <a:lnTo>
                    <a:pt x="1662" y="1880"/>
                  </a:lnTo>
                  <a:lnTo>
                    <a:pt x="1661" y="1877"/>
                  </a:lnTo>
                  <a:lnTo>
                    <a:pt x="1650" y="1873"/>
                  </a:lnTo>
                  <a:lnTo>
                    <a:pt x="1648" y="1871"/>
                  </a:lnTo>
                  <a:lnTo>
                    <a:pt x="1645" y="1864"/>
                  </a:lnTo>
                  <a:lnTo>
                    <a:pt x="1645" y="1863"/>
                  </a:lnTo>
                  <a:lnTo>
                    <a:pt x="1644" y="1860"/>
                  </a:lnTo>
                  <a:lnTo>
                    <a:pt x="1641" y="1860"/>
                  </a:lnTo>
                  <a:lnTo>
                    <a:pt x="1640" y="1860"/>
                  </a:lnTo>
                  <a:lnTo>
                    <a:pt x="1640" y="1863"/>
                  </a:lnTo>
                  <a:lnTo>
                    <a:pt x="1637" y="1863"/>
                  </a:lnTo>
                  <a:lnTo>
                    <a:pt x="1636" y="1863"/>
                  </a:lnTo>
                  <a:lnTo>
                    <a:pt x="1630" y="1859"/>
                  </a:lnTo>
                  <a:lnTo>
                    <a:pt x="1624" y="1856"/>
                  </a:lnTo>
                  <a:lnTo>
                    <a:pt x="1617" y="1849"/>
                  </a:lnTo>
                  <a:lnTo>
                    <a:pt x="1612" y="1847"/>
                  </a:lnTo>
                  <a:lnTo>
                    <a:pt x="1607" y="1844"/>
                  </a:lnTo>
                  <a:lnTo>
                    <a:pt x="1599" y="1847"/>
                  </a:lnTo>
                  <a:lnTo>
                    <a:pt x="1596" y="1844"/>
                  </a:lnTo>
                  <a:lnTo>
                    <a:pt x="1596" y="1843"/>
                  </a:lnTo>
                  <a:lnTo>
                    <a:pt x="1595" y="1843"/>
                  </a:lnTo>
                  <a:lnTo>
                    <a:pt x="1590" y="1844"/>
                  </a:lnTo>
                  <a:lnTo>
                    <a:pt x="1582" y="1844"/>
                  </a:lnTo>
                  <a:lnTo>
                    <a:pt x="1579" y="1844"/>
                  </a:lnTo>
                  <a:lnTo>
                    <a:pt x="1575" y="1849"/>
                  </a:lnTo>
                  <a:lnTo>
                    <a:pt x="1568" y="1844"/>
                  </a:lnTo>
                  <a:lnTo>
                    <a:pt x="1566" y="1847"/>
                  </a:lnTo>
                  <a:lnTo>
                    <a:pt x="1563" y="1849"/>
                  </a:lnTo>
                  <a:lnTo>
                    <a:pt x="1562" y="1854"/>
                  </a:lnTo>
                  <a:lnTo>
                    <a:pt x="1551" y="1856"/>
                  </a:lnTo>
                  <a:lnTo>
                    <a:pt x="1542" y="1863"/>
                  </a:lnTo>
                  <a:lnTo>
                    <a:pt x="1532" y="1860"/>
                  </a:lnTo>
                  <a:lnTo>
                    <a:pt x="1529" y="1863"/>
                  </a:lnTo>
                  <a:lnTo>
                    <a:pt x="1528" y="1867"/>
                  </a:lnTo>
                  <a:lnTo>
                    <a:pt x="1525" y="1867"/>
                  </a:lnTo>
                  <a:lnTo>
                    <a:pt x="1521" y="1864"/>
                  </a:lnTo>
                  <a:lnTo>
                    <a:pt x="1521" y="1860"/>
                  </a:lnTo>
                  <a:lnTo>
                    <a:pt x="1517" y="1859"/>
                  </a:lnTo>
                  <a:lnTo>
                    <a:pt x="1513" y="1859"/>
                  </a:lnTo>
                  <a:lnTo>
                    <a:pt x="1508" y="1863"/>
                  </a:lnTo>
                  <a:lnTo>
                    <a:pt x="1493" y="1864"/>
                  </a:lnTo>
                  <a:lnTo>
                    <a:pt x="1491" y="1867"/>
                  </a:lnTo>
                  <a:lnTo>
                    <a:pt x="1487" y="1867"/>
                  </a:lnTo>
                  <a:lnTo>
                    <a:pt x="1484" y="1871"/>
                  </a:lnTo>
                  <a:lnTo>
                    <a:pt x="1484" y="1880"/>
                  </a:lnTo>
                  <a:lnTo>
                    <a:pt x="1483" y="1884"/>
                  </a:lnTo>
                  <a:lnTo>
                    <a:pt x="1480" y="1884"/>
                  </a:lnTo>
                  <a:lnTo>
                    <a:pt x="1476" y="1877"/>
                  </a:lnTo>
                  <a:lnTo>
                    <a:pt x="1470" y="1877"/>
                  </a:lnTo>
                  <a:lnTo>
                    <a:pt x="1467" y="1877"/>
                  </a:lnTo>
                  <a:lnTo>
                    <a:pt x="1467" y="1880"/>
                  </a:lnTo>
                  <a:lnTo>
                    <a:pt x="1467" y="1881"/>
                  </a:lnTo>
                  <a:lnTo>
                    <a:pt x="1474" y="1890"/>
                  </a:lnTo>
                  <a:lnTo>
                    <a:pt x="1471" y="1894"/>
                  </a:lnTo>
                  <a:lnTo>
                    <a:pt x="1470" y="1894"/>
                  </a:lnTo>
                  <a:lnTo>
                    <a:pt x="1467" y="1894"/>
                  </a:lnTo>
                  <a:lnTo>
                    <a:pt x="1467" y="1888"/>
                  </a:lnTo>
                  <a:lnTo>
                    <a:pt x="1464" y="1888"/>
                  </a:lnTo>
                  <a:lnTo>
                    <a:pt x="1463" y="1890"/>
                  </a:lnTo>
                  <a:lnTo>
                    <a:pt x="1460" y="1897"/>
                  </a:lnTo>
                  <a:lnTo>
                    <a:pt x="1452" y="1901"/>
                  </a:lnTo>
                  <a:lnTo>
                    <a:pt x="1447" y="1908"/>
                  </a:lnTo>
                  <a:lnTo>
                    <a:pt x="1447" y="1909"/>
                  </a:lnTo>
                  <a:lnTo>
                    <a:pt x="1447" y="1917"/>
                  </a:lnTo>
                  <a:lnTo>
                    <a:pt x="1447" y="1918"/>
                  </a:lnTo>
                  <a:lnTo>
                    <a:pt x="1443" y="1918"/>
                  </a:lnTo>
                  <a:lnTo>
                    <a:pt x="1439" y="1921"/>
                  </a:lnTo>
                  <a:lnTo>
                    <a:pt x="1439" y="1929"/>
                  </a:lnTo>
                  <a:lnTo>
                    <a:pt x="1429" y="1942"/>
                  </a:lnTo>
                  <a:lnTo>
                    <a:pt x="1425" y="1942"/>
                  </a:lnTo>
                  <a:lnTo>
                    <a:pt x="1421" y="1942"/>
                  </a:lnTo>
                  <a:lnTo>
                    <a:pt x="1421" y="1948"/>
                  </a:lnTo>
                  <a:lnTo>
                    <a:pt x="1418" y="1952"/>
                  </a:lnTo>
                  <a:lnTo>
                    <a:pt x="1416" y="1956"/>
                  </a:lnTo>
                  <a:lnTo>
                    <a:pt x="1418" y="1963"/>
                  </a:lnTo>
                  <a:lnTo>
                    <a:pt x="1418" y="1966"/>
                  </a:lnTo>
                  <a:lnTo>
                    <a:pt x="1413" y="1970"/>
                  </a:lnTo>
                  <a:lnTo>
                    <a:pt x="1406" y="1980"/>
                  </a:lnTo>
                  <a:lnTo>
                    <a:pt x="1405" y="1980"/>
                  </a:lnTo>
                  <a:lnTo>
                    <a:pt x="1398" y="1976"/>
                  </a:lnTo>
                  <a:lnTo>
                    <a:pt x="1388" y="1980"/>
                  </a:lnTo>
                  <a:lnTo>
                    <a:pt x="1384" y="1980"/>
                  </a:lnTo>
                  <a:lnTo>
                    <a:pt x="1377" y="1983"/>
                  </a:lnTo>
                  <a:lnTo>
                    <a:pt x="1372" y="1987"/>
                  </a:lnTo>
                  <a:lnTo>
                    <a:pt x="1367" y="1993"/>
                  </a:lnTo>
                  <a:lnTo>
                    <a:pt x="1358" y="1996"/>
                  </a:lnTo>
                  <a:lnTo>
                    <a:pt x="1348" y="2000"/>
                  </a:lnTo>
                  <a:lnTo>
                    <a:pt x="1348" y="2001"/>
                  </a:lnTo>
                  <a:lnTo>
                    <a:pt x="1344" y="2001"/>
                  </a:lnTo>
                  <a:lnTo>
                    <a:pt x="1340" y="2006"/>
                  </a:lnTo>
                  <a:lnTo>
                    <a:pt x="1339" y="2014"/>
                  </a:lnTo>
                  <a:lnTo>
                    <a:pt x="1336" y="2014"/>
                  </a:lnTo>
                  <a:lnTo>
                    <a:pt x="1326" y="2017"/>
                  </a:lnTo>
                  <a:lnTo>
                    <a:pt x="1323" y="2024"/>
                  </a:lnTo>
                  <a:lnTo>
                    <a:pt x="1322" y="2025"/>
                  </a:lnTo>
                  <a:lnTo>
                    <a:pt x="1314" y="2030"/>
                  </a:lnTo>
                  <a:lnTo>
                    <a:pt x="1314" y="2033"/>
                  </a:lnTo>
                  <a:lnTo>
                    <a:pt x="1309" y="2042"/>
                  </a:lnTo>
                  <a:lnTo>
                    <a:pt x="1302" y="2045"/>
                  </a:lnTo>
                  <a:lnTo>
                    <a:pt x="1300" y="2047"/>
                  </a:lnTo>
                  <a:lnTo>
                    <a:pt x="1295" y="2049"/>
                  </a:lnTo>
                  <a:lnTo>
                    <a:pt x="1293" y="2049"/>
                  </a:lnTo>
                  <a:lnTo>
                    <a:pt x="1290" y="2058"/>
                  </a:lnTo>
                  <a:lnTo>
                    <a:pt x="1289" y="2059"/>
                  </a:lnTo>
                  <a:lnTo>
                    <a:pt x="1286" y="2071"/>
                  </a:lnTo>
                  <a:lnTo>
                    <a:pt x="1282" y="2071"/>
                  </a:lnTo>
                  <a:lnTo>
                    <a:pt x="1281" y="2071"/>
                  </a:lnTo>
                  <a:lnTo>
                    <a:pt x="1278" y="2071"/>
                  </a:lnTo>
                  <a:lnTo>
                    <a:pt x="1273" y="2068"/>
                  </a:lnTo>
                  <a:lnTo>
                    <a:pt x="1269" y="2059"/>
                  </a:lnTo>
                  <a:lnTo>
                    <a:pt x="1256" y="2064"/>
                  </a:lnTo>
                  <a:lnTo>
                    <a:pt x="1255" y="2062"/>
                  </a:lnTo>
                  <a:lnTo>
                    <a:pt x="1247" y="2059"/>
                  </a:lnTo>
                  <a:lnTo>
                    <a:pt x="1244" y="2064"/>
                  </a:lnTo>
                  <a:lnTo>
                    <a:pt x="1235" y="2068"/>
                  </a:lnTo>
                  <a:lnTo>
                    <a:pt x="1232" y="2071"/>
                  </a:lnTo>
                  <a:lnTo>
                    <a:pt x="1232" y="2072"/>
                  </a:lnTo>
                  <a:lnTo>
                    <a:pt x="1231" y="2075"/>
                  </a:lnTo>
                  <a:lnTo>
                    <a:pt x="1228" y="2079"/>
                  </a:lnTo>
                  <a:lnTo>
                    <a:pt x="1224" y="2082"/>
                  </a:lnTo>
                  <a:lnTo>
                    <a:pt x="1220" y="2079"/>
                  </a:lnTo>
                  <a:lnTo>
                    <a:pt x="1218" y="2082"/>
                  </a:lnTo>
                  <a:lnTo>
                    <a:pt x="1215" y="2086"/>
                  </a:lnTo>
                  <a:lnTo>
                    <a:pt x="1214" y="2090"/>
                  </a:lnTo>
                  <a:lnTo>
                    <a:pt x="1211" y="2095"/>
                  </a:lnTo>
                  <a:lnTo>
                    <a:pt x="1210" y="2096"/>
                  </a:lnTo>
                  <a:lnTo>
                    <a:pt x="1207" y="2095"/>
                  </a:lnTo>
                  <a:lnTo>
                    <a:pt x="1201" y="2096"/>
                  </a:lnTo>
                  <a:lnTo>
                    <a:pt x="1197" y="2099"/>
                  </a:lnTo>
                  <a:lnTo>
                    <a:pt x="1193" y="2099"/>
                  </a:lnTo>
                  <a:lnTo>
                    <a:pt x="1190" y="2099"/>
                  </a:lnTo>
                  <a:lnTo>
                    <a:pt x="1186" y="2103"/>
                  </a:lnTo>
                  <a:lnTo>
                    <a:pt x="1182" y="2103"/>
                  </a:lnTo>
                  <a:lnTo>
                    <a:pt x="1173" y="2109"/>
                  </a:lnTo>
                  <a:lnTo>
                    <a:pt x="1169" y="2107"/>
                  </a:lnTo>
                  <a:lnTo>
                    <a:pt x="1166" y="2107"/>
                  </a:lnTo>
                  <a:lnTo>
                    <a:pt x="1160" y="2105"/>
                  </a:lnTo>
                  <a:lnTo>
                    <a:pt x="1148" y="2109"/>
                  </a:lnTo>
                  <a:lnTo>
                    <a:pt x="1145" y="2112"/>
                  </a:lnTo>
                  <a:lnTo>
                    <a:pt x="1141" y="2112"/>
                  </a:lnTo>
                  <a:lnTo>
                    <a:pt x="1139" y="2109"/>
                  </a:lnTo>
                  <a:lnTo>
                    <a:pt x="1132" y="2113"/>
                  </a:lnTo>
                  <a:lnTo>
                    <a:pt x="1131" y="2120"/>
                  </a:lnTo>
                  <a:lnTo>
                    <a:pt x="1124" y="2122"/>
                  </a:lnTo>
                  <a:lnTo>
                    <a:pt x="1119" y="2126"/>
                  </a:lnTo>
                  <a:lnTo>
                    <a:pt x="1116" y="2126"/>
                  </a:lnTo>
                  <a:lnTo>
                    <a:pt x="1116" y="2124"/>
                  </a:lnTo>
                  <a:lnTo>
                    <a:pt x="1112" y="2122"/>
                  </a:lnTo>
                  <a:lnTo>
                    <a:pt x="1111" y="2122"/>
                  </a:lnTo>
                  <a:lnTo>
                    <a:pt x="1108" y="2124"/>
                  </a:lnTo>
                  <a:lnTo>
                    <a:pt x="1104" y="2129"/>
                  </a:lnTo>
                  <a:lnTo>
                    <a:pt x="1098" y="2126"/>
                  </a:lnTo>
                  <a:lnTo>
                    <a:pt x="1094" y="2129"/>
                  </a:lnTo>
                  <a:lnTo>
                    <a:pt x="1091" y="2129"/>
                  </a:lnTo>
                  <a:lnTo>
                    <a:pt x="1085" y="2129"/>
                  </a:lnTo>
                  <a:lnTo>
                    <a:pt x="1081" y="2132"/>
                  </a:lnTo>
                  <a:lnTo>
                    <a:pt x="1078" y="2136"/>
                  </a:lnTo>
                  <a:lnTo>
                    <a:pt x="1070" y="2144"/>
                  </a:lnTo>
                  <a:lnTo>
                    <a:pt x="1066" y="2141"/>
                  </a:lnTo>
                  <a:lnTo>
                    <a:pt x="1063" y="2141"/>
                  </a:lnTo>
                  <a:lnTo>
                    <a:pt x="1061" y="2146"/>
                  </a:lnTo>
                  <a:lnTo>
                    <a:pt x="1061" y="2150"/>
                  </a:lnTo>
                  <a:lnTo>
                    <a:pt x="1058" y="2153"/>
                  </a:lnTo>
                  <a:lnTo>
                    <a:pt x="1057" y="2153"/>
                  </a:lnTo>
                  <a:lnTo>
                    <a:pt x="1057" y="2154"/>
                  </a:lnTo>
                  <a:lnTo>
                    <a:pt x="1054" y="2157"/>
                  </a:lnTo>
                  <a:lnTo>
                    <a:pt x="1050" y="2157"/>
                  </a:lnTo>
                  <a:lnTo>
                    <a:pt x="1049" y="2158"/>
                  </a:lnTo>
                  <a:lnTo>
                    <a:pt x="1050" y="2163"/>
                  </a:lnTo>
                  <a:lnTo>
                    <a:pt x="1049" y="2163"/>
                  </a:lnTo>
                  <a:lnTo>
                    <a:pt x="1044" y="2161"/>
                  </a:lnTo>
                  <a:lnTo>
                    <a:pt x="1042" y="2161"/>
                  </a:lnTo>
                  <a:lnTo>
                    <a:pt x="1042" y="2163"/>
                  </a:lnTo>
                  <a:lnTo>
                    <a:pt x="1046" y="2165"/>
                  </a:lnTo>
                  <a:lnTo>
                    <a:pt x="1042" y="2167"/>
                  </a:lnTo>
                  <a:lnTo>
                    <a:pt x="1040" y="2167"/>
                  </a:lnTo>
                  <a:lnTo>
                    <a:pt x="1040" y="2171"/>
                  </a:lnTo>
                  <a:lnTo>
                    <a:pt x="1040" y="2174"/>
                  </a:lnTo>
                  <a:lnTo>
                    <a:pt x="1036" y="2175"/>
                  </a:lnTo>
                  <a:lnTo>
                    <a:pt x="1033" y="2180"/>
                  </a:lnTo>
                  <a:lnTo>
                    <a:pt x="1036" y="2184"/>
                  </a:lnTo>
                  <a:lnTo>
                    <a:pt x="1036" y="2187"/>
                  </a:lnTo>
                  <a:lnTo>
                    <a:pt x="1033" y="2187"/>
                  </a:lnTo>
                  <a:lnTo>
                    <a:pt x="1033" y="2184"/>
                  </a:lnTo>
                  <a:lnTo>
                    <a:pt x="1032" y="2187"/>
                  </a:lnTo>
                  <a:lnTo>
                    <a:pt x="1033" y="2191"/>
                  </a:lnTo>
                  <a:lnTo>
                    <a:pt x="1032" y="2195"/>
                  </a:lnTo>
                  <a:lnTo>
                    <a:pt x="1033" y="2198"/>
                  </a:lnTo>
                  <a:lnTo>
                    <a:pt x="1032" y="2199"/>
                  </a:lnTo>
                  <a:lnTo>
                    <a:pt x="1029" y="2198"/>
                  </a:lnTo>
                  <a:lnTo>
                    <a:pt x="1029" y="2202"/>
                  </a:lnTo>
                  <a:lnTo>
                    <a:pt x="1025" y="2204"/>
                  </a:lnTo>
                  <a:lnTo>
                    <a:pt x="1027" y="2211"/>
                  </a:lnTo>
                  <a:lnTo>
                    <a:pt x="1025" y="2215"/>
                  </a:lnTo>
                  <a:lnTo>
                    <a:pt x="1020" y="2216"/>
                  </a:lnTo>
                  <a:lnTo>
                    <a:pt x="1020" y="2221"/>
                  </a:lnTo>
                  <a:lnTo>
                    <a:pt x="1019" y="2223"/>
                  </a:lnTo>
                  <a:lnTo>
                    <a:pt x="1016" y="2223"/>
                  </a:lnTo>
                  <a:lnTo>
                    <a:pt x="1019" y="2228"/>
                  </a:lnTo>
                  <a:lnTo>
                    <a:pt x="1023" y="2229"/>
                  </a:lnTo>
                  <a:lnTo>
                    <a:pt x="1023" y="2232"/>
                  </a:lnTo>
                  <a:lnTo>
                    <a:pt x="1016" y="2233"/>
                  </a:lnTo>
                  <a:lnTo>
                    <a:pt x="1023" y="2238"/>
                  </a:lnTo>
                  <a:lnTo>
                    <a:pt x="1023" y="2240"/>
                  </a:lnTo>
                  <a:lnTo>
                    <a:pt x="1019" y="2242"/>
                  </a:lnTo>
                  <a:lnTo>
                    <a:pt x="1016" y="2242"/>
                  </a:lnTo>
                  <a:lnTo>
                    <a:pt x="1016" y="2245"/>
                  </a:lnTo>
                  <a:lnTo>
                    <a:pt x="1016" y="2249"/>
                  </a:lnTo>
                  <a:lnTo>
                    <a:pt x="1015" y="2252"/>
                  </a:lnTo>
                  <a:lnTo>
                    <a:pt x="1012" y="2253"/>
                  </a:lnTo>
                  <a:lnTo>
                    <a:pt x="1015" y="2256"/>
                  </a:lnTo>
                  <a:lnTo>
                    <a:pt x="1015" y="2257"/>
                  </a:lnTo>
                  <a:lnTo>
                    <a:pt x="1012" y="2260"/>
                  </a:lnTo>
                  <a:lnTo>
                    <a:pt x="1008" y="2266"/>
                  </a:lnTo>
                  <a:lnTo>
                    <a:pt x="1015" y="2270"/>
                  </a:lnTo>
                  <a:lnTo>
                    <a:pt x="1015" y="2273"/>
                  </a:lnTo>
                  <a:lnTo>
                    <a:pt x="1012" y="2273"/>
                  </a:lnTo>
                  <a:lnTo>
                    <a:pt x="1009" y="2273"/>
                  </a:lnTo>
                  <a:lnTo>
                    <a:pt x="1005" y="2277"/>
                  </a:lnTo>
                  <a:lnTo>
                    <a:pt x="1009" y="2283"/>
                  </a:lnTo>
                  <a:lnTo>
                    <a:pt x="1008" y="2286"/>
                  </a:lnTo>
                  <a:lnTo>
                    <a:pt x="1008" y="2291"/>
                  </a:lnTo>
                  <a:lnTo>
                    <a:pt x="1003" y="2300"/>
                  </a:lnTo>
                  <a:lnTo>
                    <a:pt x="1005" y="2305"/>
                  </a:lnTo>
                  <a:lnTo>
                    <a:pt x="1003" y="2310"/>
                  </a:lnTo>
                  <a:lnTo>
                    <a:pt x="1000" y="2314"/>
                  </a:lnTo>
                  <a:lnTo>
                    <a:pt x="1003" y="2320"/>
                  </a:lnTo>
                  <a:lnTo>
                    <a:pt x="1000" y="2324"/>
                  </a:lnTo>
                  <a:lnTo>
                    <a:pt x="996" y="2324"/>
                  </a:lnTo>
                  <a:lnTo>
                    <a:pt x="995" y="2328"/>
                  </a:lnTo>
                  <a:lnTo>
                    <a:pt x="992" y="2331"/>
                  </a:lnTo>
                  <a:lnTo>
                    <a:pt x="995" y="2335"/>
                  </a:lnTo>
                  <a:lnTo>
                    <a:pt x="978" y="2349"/>
                  </a:lnTo>
                  <a:lnTo>
                    <a:pt x="978" y="2363"/>
                  </a:lnTo>
                  <a:lnTo>
                    <a:pt x="974" y="2368"/>
                  </a:lnTo>
                  <a:lnTo>
                    <a:pt x="974" y="2373"/>
                  </a:lnTo>
                  <a:lnTo>
                    <a:pt x="969" y="2378"/>
                  </a:lnTo>
                  <a:lnTo>
                    <a:pt x="969" y="2385"/>
                  </a:lnTo>
                  <a:lnTo>
                    <a:pt x="969" y="2386"/>
                  </a:lnTo>
                  <a:lnTo>
                    <a:pt x="965" y="2389"/>
                  </a:lnTo>
                  <a:lnTo>
                    <a:pt x="967" y="2393"/>
                  </a:lnTo>
                  <a:lnTo>
                    <a:pt x="965" y="2395"/>
                  </a:lnTo>
                  <a:lnTo>
                    <a:pt x="962" y="2395"/>
                  </a:lnTo>
                  <a:lnTo>
                    <a:pt x="958" y="2397"/>
                  </a:lnTo>
                  <a:lnTo>
                    <a:pt x="961" y="2399"/>
                  </a:lnTo>
                  <a:lnTo>
                    <a:pt x="957" y="2402"/>
                  </a:lnTo>
                  <a:lnTo>
                    <a:pt x="957" y="2403"/>
                  </a:lnTo>
                  <a:lnTo>
                    <a:pt x="957" y="2406"/>
                  </a:lnTo>
                  <a:lnTo>
                    <a:pt x="957" y="2407"/>
                  </a:lnTo>
                  <a:lnTo>
                    <a:pt x="954" y="2412"/>
                  </a:lnTo>
                  <a:lnTo>
                    <a:pt x="951" y="2414"/>
                  </a:lnTo>
                  <a:lnTo>
                    <a:pt x="954" y="2423"/>
                  </a:lnTo>
                  <a:lnTo>
                    <a:pt x="951" y="2430"/>
                  </a:lnTo>
                  <a:lnTo>
                    <a:pt x="954" y="2431"/>
                  </a:lnTo>
                  <a:lnTo>
                    <a:pt x="950" y="2438"/>
                  </a:lnTo>
                  <a:lnTo>
                    <a:pt x="947" y="2440"/>
                  </a:lnTo>
                  <a:lnTo>
                    <a:pt x="950" y="2444"/>
                  </a:lnTo>
                  <a:lnTo>
                    <a:pt x="947" y="2447"/>
                  </a:lnTo>
                  <a:lnTo>
                    <a:pt x="947" y="2451"/>
                  </a:lnTo>
                  <a:lnTo>
                    <a:pt x="945" y="2453"/>
                  </a:lnTo>
                  <a:lnTo>
                    <a:pt x="937" y="2460"/>
                  </a:lnTo>
                  <a:lnTo>
                    <a:pt x="937" y="2461"/>
                  </a:lnTo>
                  <a:lnTo>
                    <a:pt x="945" y="2465"/>
                  </a:lnTo>
                  <a:lnTo>
                    <a:pt x="941" y="2470"/>
                  </a:lnTo>
                  <a:lnTo>
                    <a:pt x="934" y="2468"/>
                  </a:lnTo>
                  <a:lnTo>
                    <a:pt x="934" y="2470"/>
                  </a:lnTo>
                  <a:lnTo>
                    <a:pt x="933" y="2470"/>
                  </a:lnTo>
                  <a:lnTo>
                    <a:pt x="930" y="2475"/>
                  </a:lnTo>
                  <a:lnTo>
                    <a:pt x="928" y="2481"/>
                  </a:lnTo>
                  <a:lnTo>
                    <a:pt x="930" y="2484"/>
                  </a:lnTo>
                  <a:lnTo>
                    <a:pt x="928" y="2485"/>
                  </a:lnTo>
                  <a:lnTo>
                    <a:pt x="921" y="2501"/>
                  </a:lnTo>
                  <a:lnTo>
                    <a:pt x="917" y="2501"/>
                  </a:lnTo>
                  <a:lnTo>
                    <a:pt x="913" y="2502"/>
                  </a:lnTo>
                  <a:lnTo>
                    <a:pt x="916" y="2506"/>
                  </a:lnTo>
                  <a:lnTo>
                    <a:pt x="911" y="2506"/>
                  </a:lnTo>
                  <a:lnTo>
                    <a:pt x="907" y="2509"/>
                  </a:lnTo>
                  <a:lnTo>
                    <a:pt x="904" y="2518"/>
                  </a:lnTo>
                  <a:lnTo>
                    <a:pt x="900" y="2515"/>
                  </a:lnTo>
                  <a:lnTo>
                    <a:pt x="893" y="2522"/>
                  </a:lnTo>
                  <a:lnTo>
                    <a:pt x="892" y="2522"/>
                  </a:lnTo>
                  <a:lnTo>
                    <a:pt x="892" y="2523"/>
                  </a:lnTo>
                  <a:lnTo>
                    <a:pt x="889" y="2527"/>
                  </a:lnTo>
                  <a:lnTo>
                    <a:pt x="885" y="2530"/>
                  </a:lnTo>
                  <a:lnTo>
                    <a:pt x="883" y="2535"/>
                  </a:lnTo>
                  <a:lnTo>
                    <a:pt x="885" y="2537"/>
                  </a:lnTo>
                  <a:lnTo>
                    <a:pt x="889" y="2539"/>
                  </a:lnTo>
                  <a:lnTo>
                    <a:pt x="889" y="2542"/>
                  </a:lnTo>
                  <a:lnTo>
                    <a:pt x="887" y="2543"/>
                  </a:lnTo>
                  <a:lnTo>
                    <a:pt x="885" y="2543"/>
                  </a:lnTo>
                  <a:lnTo>
                    <a:pt x="883" y="2546"/>
                  </a:lnTo>
                  <a:lnTo>
                    <a:pt x="880" y="2550"/>
                  </a:lnTo>
                  <a:lnTo>
                    <a:pt x="879" y="2552"/>
                  </a:lnTo>
                  <a:lnTo>
                    <a:pt x="880" y="2554"/>
                  </a:lnTo>
                  <a:lnTo>
                    <a:pt x="876" y="2556"/>
                  </a:lnTo>
                  <a:lnTo>
                    <a:pt x="876" y="2559"/>
                  </a:lnTo>
                  <a:lnTo>
                    <a:pt x="876" y="2563"/>
                  </a:lnTo>
                  <a:lnTo>
                    <a:pt x="876" y="2564"/>
                  </a:lnTo>
                  <a:lnTo>
                    <a:pt x="876" y="2567"/>
                  </a:lnTo>
                  <a:lnTo>
                    <a:pt x="872" y="2571"/>
                  </a:lnTo>
                  <a:lnTo>
                    <a:pt x="875" y="2576"/>
                  </a:lnTo>
                  <a:lnTo>
                    <a:pt x="876" y="2581"/>
                  </a:lnTo>
                  <a:lnTo>
                    <a:pt x="876" y="2584"/>
                  </a:lnTo>
                  <a:lnTo>
                    <a:pt x="880" y="2588"/>
                  </a:lnTo>
                  <a:lnTo>
                    <a:pt x="883" y="2595"/>
                  </a:lnTo>
                  <a:lnTo>
                    <a:pt x="889" y="2600"/>
                  </a:lnTo>
                  <a:lnTo>
                    <a:pt x="889" y="2604"/>
                  </a:lnTo>
                  <a:lnTo>
                    <a:pt x="892" y="2608"/>
                  </a:lnTo>
                  <a:lnTo>
                    <a:pt x="889" y="2612"/>
                  </a:lnTo>
                  <a:lnTo>
                    <a:pt x="892" y="2614"/>
                  </a:lnTo>
                  <a:lnTo>
                    <a:pt x="893" y="2617"/>
                  </a:lnTo>
                  <a:lnTo>
                    <a:pt x="893" y="2621"/>
                  </a:lnTo>
                  <a:lnTo>
                    <a:pt x="893" y="2622"/>
                  </a:lnTo>
                  <a:lnTo>
                    <a:pt x="896" y="2622"/>
                  </a:lnTo>
                  <a:lnTo>
                    <a:pt x="896" y="2626"/>
                  </a:lnTo>
                  <a:lnTo>
                    <a:pt x="893" y="2626"/>
                  </a:lnTo>
                  <a:lnTo>
                    <a:pt x="893" y="2631"/>
                  </a:lnTo>
                  <a:lnTo>
                    <a:pt x="893" y="2639"/>
                  </a:lnTo>
                  <a:lnTo>
                    <a:pt x="896" y="2642"/>
                  </a:lnTo>
                  <a:lnTo>
                    <a:pt x="897" y="2649"/>
                  </a:lnTo>
                  <a:lnTo>
                    <a:pt x="900" y="2651"/>
                  </a:lnTo>
                  <a:lnTo>
                    <a:pt x="904" y="2655"/>
                  </a:lnTo>
                  <a:lnTo>
                    <a:pt x="903" y="2658"/>
                  </a:lnTo>
                  <a:lnTo>
                    <a:pt x="900" y="2658"/>
                  </a:lnTo>
                  <a:lnTo>
                    <a:pt x="903" y="2663"/>
                  </a:lnTo>
                  <a:lnTo>
                    <a:pt x="903" y="2670"/>
                  </a:lnTo>
                  <a:lnTo>
                    <a:pt x="904" y="2670"/>
                  </a:lnTo>
                  <a:lnTo>
                    <a:pt x="903" y="2676"/>
                  </a:lnTo>
                  <a:lnTo>
                    <a:pt x="903" y="2680"/>
                  </a:lnTo>
                  <a:lnTo>
                    <a:pt x="904" y="2684"/>
                  </a:lnTo>
                  <a:lnTo>
                    <a:pt x="904" y="2689"/>
                  </a:lnTo>
                  <a:lnTo>
                    <a:pt x="900" y="2689"/>
                  </a:lnTo>
                  <a:lnTo>
                    <a:pt x="900" y="2692"/>
                  </a:lnTo>
                  <a:lnTo>
                    <a:pt x="903" y="2696"/>
                  </a:lnTo>
                  <a:lnTo>
                    <a:pt x="903" y="2697"/>
                  </a:lnTo>
                  <a:lnTo>
                    <a:pt x="904" y="2697"/>
                  </a:lnTo>
                  <a:lnTo>
                    <a:pt x="904" y="2703"/>
                  </a:lnTo>
                  <a:lnTo>
                    <a:pt x="907" y="2703"/>
                  </a:lnTo>
                  <a:lnTo>
                    <a:pt x="904" y="2707"/>
                  </a:lnTo>
                  <a:lnTo>
                    <a:pt x="907" y="2709"/>
                  </a:lnTo>
                  <a:lnTo>
                    <a:pt x="909" y="2707"/>
                  </a:lnTo>
                  <a:lnTo>
                    <a:pt x="911" y="2709"/>
                  </a:lnTo>
                  <a:lnTo>
                    <a:pt x="916" y="2711"/>
                  </a:lnTo>
                  <a:lnTo>
                    <a:pt x="920" y="2711"/>
                  </a:lnTo>
                  <a:lnTo>
                    <a:pt x="921" y="2713"/>
                  </a:lnTo>
                  <a:lnTo>
                    <a:pt x="926" y="2717"/>
                  </a:lnTo>
                  <a:lnTo>
                    <a:pt x="928" y="2721"/>
                  </a:lnTo>
                  <a:lnTo>
                    <a:pt x="934" y="2730"/>
                  </a:lnTo>
                  <a:lnTo>
                    <a:pt x="934" y="2733"/>
                  </a:lnTo>
                  <a:lnTo>
                    <a:pt x="934" y="2737"/>
                  </a:lnTo>
                  <a:lnTo>
                    <a:pt x="937" y="2737"/>
                  </a:lnTo>
                  <a:lnTo>
                    <a:pt x="934" y="2738"/>
                  </a:lnTo>
                  <a:lnTo>
                    <a:pt x="937" y="2738"/>
                  </a:lnTo>
                  <a:lnTo>
                    <a:pt x="937" y="2741"/>
                  </a:lnTo>
                  <a:lnTo>
                    <a:pt x="938" y="2742"/>
                  </a:lnTo>
                  <a:lnTo>
                    <a:pt x="937" y="2745"/>
                  </a:lnTo>
                  <a:lnTo>
                    <a:pt x="938" y="2745"/>
                  </a:lnTo>
                  <a:lnTo>
                    <a:pt x="937" y="2747"/>
                  </a:lnTo>
                  <a:lnTo>
                    <a:pt x="938" y="2751"/>
                  </a:lnTo>
                  <a:lnTo>
                    <a:pt x="934" y="2754"/>
                  </a:lnTo>
                  <a:lnTo>
                    <a:pt x="934" y="2755"/>
                  </a:lnTo>
                  <a:lnTo>
                    <a:pt x="930" y="2758"/>
                  </a:lnTo>
                  <a:lnTo>
                    <a:pt x="928" y="2765"/>
                  </a:lnTo>
                  <a:lnTo>
                    <a:pt x="928" y="2766"/>
                  </a:lnTo>
                  <a:lnTo>
                    <a:pt x="924" y="2769"/>
                  </a:lnTo>
                  <a:lnTo>
                    <a:pt x="926" y="2774"/>
                  </a:lnTo>
                  <a:lnTo>
                    <a:pt x="921" y="2778"/>
                  </a:lnTo>
                  <a:lnTo>
                    <a:pt x="921" y="2782"/>
                  </a:lnTo>
                  <a:lnTo>
                    <a:pt x="924" y="2786"/>
                  </a:lnTo>
                  <a:lnTo>
                    <a:pt x="921" y="2788"/>
                  </a:lnTo>
                  <a:lnTo>
                    <a:pt x="924" y="2791"/>
                  </a:lnTo>
                  <a:lnTo>
                    <a:pt x="926" y="2792"/>
                  </a:lnTo>
                  <a:lnTo>
                    <a:pt x="928" y="2796"/>
                  </a:lnTo>
                  <a:lnTo>
                    <a:pt x="928" y="2799"/>
                  </a:lnTo>
                  <a:lnTo>
                    <a:pt x="926" y="2799"/>
                  </a:lnTo>
                  <a:lnTo>
                    <a:pt x="926" y="2800"/>
                  </a:lnTo>
                  <a:lnTo>
                    <a:pt x="924" y="2808"/>
                  </a:lnTo>
                  <a:lnTo>
                    <a:pt x="926" y="2816"/>
                  </a:lnTo>
                  <a:lnTo>
                    <a:pt x="921" y="2823"/>
                  </a:lnTo>
                  <a:lnTo>
                    <a:pt x="926" y="2824"/>
                  </a:lnTo>
                  <a:lnTo>
                    <a:pt x="924" y="2827"/>
                  </a:lnTo>
                  <a:lnTo>
                    <a:pt x="926" y="2829"/>
                  </a:lnTo>
                  <a:lnTo>
                    <a:pt x="926" y="2832"/>
                  </a:lnTo>
                  <a:lnTo>
                    <a:pt x="928" y="2836"/>
                  </a:lnTo>
                  <a:lnTo>
                    <a:pt x="926" y="2837"/>
                  </a:lnTo>
                  <a:lnTo>
                    <a:pt x="928" y="2841"/>
                  </a:lnTo>
                  <a:lnTo>
                    <a:pt x="928" y="2844"/>
                  </a:lnTo>
                  <a:lnTo>
                    <a:pt x="928" y="2846"/>
                  </a:lnTo>
                  <a:lnTo>
                    <a:pt x="926" y="2853"/>
                  </a:lnTo>
                  <a:lnTo>
                    <a:pt x="921" y="2854"/>
                  </a:lnTo>
                  <a:lnTo>
                    <a:pt x="920" y="2857"/>
                  </a:lnTo>
                  <a:lnTo>
                    <a:pt x="920" y="2858"/>
                  </a:lnTo>
                  <a:lnTo>
                    <a:pt x="917" y="2867"/>
                  </a:lnTo>
                  <a:lnTo>
                    <a:pt x="917" y="2870"/>
                  </a:lnTo>
                  <a:lnTo>
                    <a:pt x="913" y="2877"/>
                  </a:lnTo>
                  <a:lnTo>
                    <a:pt x="913" y="2878"/>
                  </a:lnTo>
                  <a:lnTo>
                    <a:pt x="916" y="2881"/>
                  </a:lnTo>
                  <a:lnTo>
                    <a:pt x="916" y="2882"/>
                  </a:lnTo>
                  <a:lnTo>
                    <a:pt x="916" y="2891"/>
                  </a:lnTo>
                  <a:lnTo>
                    <a:pt x="917" y="2894"/>
                  </a:lnTo>
                  <a:lnTo>
                    <a:pt x="920" y="2895"/>
                  </a:lnTo>
                  <a:lnTo>
                    <a:pt x="921" y="2902"/>
                  </a:lnTo>
                  <a:lnTo>
                    <a:pt x="920" y="2906"/>
                  </a:lnTo>
                  <a:lnTo>
                    <a:pt x="920" y="2908"/>
                  </a:lnTo>
                  <a:lnTo>
                    <a:pt x="917" y="2915"/>
                  </a:lnTo>
                  <a:lnTo>
                    <a:pt x="917" y="2919"/>
                  </a:lnTo>
                  <a:lnTo>
                    <a:pt x="913" y="2923"/>
                  </a:lnTo>
                  <a:lnTo>
                    <a:pt x="913" y="2925"/>
                  </a:lnTo>
                  <a:lnTo>
                    <a:pt x="911" y="2935"/>
                  </a:lnTo>
                  <a:lnTo>
                    <a:pt x="911" y="2939"/>
                  </a:lnTo>
                  <a:lnTo>
                    <a:pt x="909" y="2939"/>
                  </a:lnTo>
                  <a:lnTo>
                    <a:pt x="913" y="2943"/>
                  </a:lnTo>
                  <a:lnTo>
                    <a:pt x="909" y="2956"/>
                  </a:lnTo>
                  <a:lnTo>
                    <a:pt x="907" y="2957"/>
                  </a:lnTo>
                  <a:lnTo>
                    <a:pt x="904" y="2964"/>
                  </a:lnTo>
                  <a:lnTo>
                    <a:pt x="903" y="2970"/>
                  </a:lnTo>
                  <a:lnTo>
                    <a:pt x="897" y="2973"/>
                  </a:lnTo>
                  <a:lnTo>
                    <a:pt x="897" y="2974"/>
                  </a:lnTo>
                  <a:lnTo>
                    <a:pt x="896" y="2977"/>
                  </a:lnTo>
                  <a:lnTo>
                    <a:pt x="893" y="2983"/>
                  </a:lnTo>
                  <a:lnTo>
                    <a:pt x="892" y="2983"/>
                  </a:lnTo>
                  <a:lnTo>
                    <a:pt x="887" y="2983"/>
                  </a:lnTo>
                  <a:lnTo>
                    <a:pt x="887" y="2989"/>
                  </a:lnTo>
                  <a:lnTo>
                    <a:pt x="885" y="2993"/>
                  </a:lnTo>
                  <a:lnTo>
                    <a:pt x="887" y="3005"/>
                  </a:lnTo>
                  <a:lnTo>
                    <a:pt x="879" y="3001"/>
                  </a:lnTo>
                  <a:lnTo>
                    <a:pt x="872" y="3003"/>
                  </a:lnTo>
                  <a:lnTo>
                    <a:pt x="870" y="3005"/>
                  </a:lnTo>
                  <a:lnTo>
                    <a:pt x="866" y="2998"/>
                  </a:lnTo>
                  <a:lnTo>
                    <a:pt x="863" y="2979"/>
                  </a:lnTo>
                  <a:lnTo>
                    <a:pt x="862" y="2977"/>
                  </a:lnTo>
                  <a:lnTo>
                    <a:pt x="859" y="2977"/>
                  </a:lnTo>
                  <a:lnTo>
                    <a:pt x="855" y="2979"/>
                  </a:lnTo>
                  <a:lnTo>
                    <a:pt x="839" y="2990"/>
                  </a:lnTo>
                  <a:lnTo>
                    <a:pt x="827" y="2989"/>
                  </a:lnTo>
                  <a:lnTo>
                    <a:pt x="818" y="2990"/>
                  </a:lnTo>
                  <a:lnTo>
                    <a:pt x="812" y="2981"/>
                  </a:lnTo>
                  <a:lnTo>
                    <a:pt x="810" y="2979"/>
                  </a:lnTo>
                  <a:lnTo>
                    <a:pt x="808" y="2977"/>
                  </a:lnTo>
                  <a:lnTo>
                    <a:pt x="804" y="2974"/>
                  </a:lnTo>
                  <a:lnTo>
                    <a:pt x="795" y="2977"/>
                  </a:lnTo>
                  <a:lnTo>
                    <a:pt x="784" y="2979"/>
                  </a:lnTo>
                  <a:lnTo>
                    <a:pt x="776" y="2979"/>
                  </a:lnTo>
                  <a:lnTo>
                    <a:pt x="771" y="2977"/>
                  </a:lnTo>
                  <a:lnTo>
                    <a:pt x="767" y="2981"/>
                  </a:lnTo>
                  <a:lnTo>
                    <a:pt x="760" y="2977"/>
                  </a:lnTo>
                  <a:lnTo>
                    <a:pt x="754" y="2974"/>
                  </a:lnTo>
                  <a:lnTo>
                    <a:pt x="750" y="2960"/>
                  </a:lnTo>
                  <a:lnTo>
                    <a:pt x="739" y="2948"/>
                  </a:lnTo>
                  <a:lnTo>
                    <a:pt x="737" y="2948"/>
                  </a:lnTo>
                  <a:lnTo>
                    <a:pt x="730" y="2945"/>
                  </a:lnTo>
                  <a:lnTo>
                    <a:pt x="729" y="2939"/>
                  </a:lnTo>
                  <a:lnTo>
                    <a:pt x="726" y="2936"/>
                  </a:lnTo>
                  <a:lnTo>
                    <a:pt x="726" y="2925"/>
                  </a:lnTo>
                  <a:lnTo>
                    <a:pt x="719" y="2916"/>
                  </a:lnTo>
                  <a:lnTo>
                    <a:pt x="722" y="2912"/>
                  </a:lnTo>
                  <a:lnTo>
                    <a:pt x="719" y="2904"/>
                  </a:lnTo>
                  <a:lnTo>
                    <a:pt x="723" y="2899"/>
                  </a:lnTo>
                  <a:lnTo>
                    <a:pt x="719" y="2895"/>
                  </a:lnTo>
                  <a:lnTo>
                    <a:pt x="719" y="2890"/>
                  </a:lnTo>
                  <a:lnTo>
                    <a:pt x="722" y="2887"/>
                  </a:lnTo>
                  <a:lnTo>
                    <a:pt x="722" y="2881"/>
                  </a:lnTo>
                  <a:lnTo>
                    <a:pt x="715" y="2878"/>
                  </a:lnTo>
                  <a:lnTo>
                    <a:pt x="715" y="2877"/>
                  </a:lnTo>
                  <a:lnTo>
                    <a:pt x="719" y="2874"/>
                  </a:lnTo>
                  <a:lnTo>
                    <a:pt x="715" y="2870"/>
                  </a:lnTo>
                  <a:lnTo>
                    <a:pt x="713" y="2870"/>
                  </a:lnTo>
                  <a:lnTo>
                    <a:pt x="715" y="2863"/>
                  </a:lnTo>
                  <a:lnTo>
                    <a:pt x="711" y="2858"/>
                  </a:lnTo>
                  <a:lnTo>
                    <a:pt x="709" y="2854"/>
                  </a:lnTo>
                  <a:lnTo>
                    <a:pt x="701" y="2858"/>
                  </a:lnTo>
                  <a:lnTo>
                    <a:pt x="694" y="2858"/>
                  </a:lnTo>
                  <a:lnTo>
                    <a:pt x="688" y="2857"/>
                  </a:lnTo>
                  <a:lnTo>
                    <a:pt x="688" y="2854"/>
                  </a:lnTo>
                  <a:lnTo>
                    <a:pt x="689" y="2849"/>
                  </a:lnTo>
                  <a:lnTo>
                    <a:pt x="692" y="2846"/>
                  </a:lnTo>
                  <a:lnTo>
                    <a:pt x="689" y="2841"/>
                  </a:lnTo>
                  <a:lnTo>
                    <a:pt x="684" y="2837"/>
                  </a:lnTo>
                  <a:lnTo>
                    <a:pt x="672" y="2837"/>
                  </a:lnTo>
                  <a:lnTo>
                    <a:pt x="668" y="2837"/>
                  </a:lnTo>
                  <a:lnTo>
                    <a:pt x="668" y="2836"/>
                  </a:lnTo>
                  <a:lnTo>
                    <a:pt x="665" y="2833"/>
                  </a:lnTo>
                  <a:lnTo>
                    <a:pt x="665" y="2829"/>
                  </a:lnTo>
                  <a:lnTo>
                    <a:pt x="664" y="2820"/>
                  </a:lnTo>
                  <a:lnTo>
                    <a:pt x="677" y="2812"/>
                  </a:lnTo>
                  <a:lnTo>
                    <a:pt x="679" y="2808"/>
                  </a:lnTo>
                  <a:lnTo>
                    <a:pt x="679" y="2799"/>
                  </a:lnTo>
                  <a:lnTo>
                    <a:pt x="684" y="2792"/>
                  </a:lnTo>
                  <a:lnTo>
                    <a:pt x="684" y="2786"/>
                  </a:lnTo>
                  <a:lnTo>
                    <a:pt x="688" y="2783"/>
                  </a:lnTo>
                  <a:lnTo>
                    <a:pt x="701" y="2775"/>
                  </a:lnTo>
                  <a:lnTo>
                    <a:pt x="701" y="2774"/>
                  </a:lnTo>
                  <a:lnTo>
                    <a:pt x="694" y="2771"/>
                  </a:lnTo>
                  <a:lnTo>
                    <a:pt x="694" y="2769"/>
                  </a:lnTo>
                  <a:lnTo>
                    <a:pt x="689" y="2762"/>
                  </a:lnTo>
                  <a:lnTo>
                    <a:pt x="689" y="2761"/>
                  </a:lnTo>
                  <a:lnTo>
                    <a:pt x="694" y="2755"/>
                  </a:lnTo>
                  <a:lnTo>
                    <a:pt x="694" y="2751"/>
                  </a:lnTo>
                  <a:lnTo>
                    <a:pt x="689" y="2750"/>
                  </a:lnTo>
                  <a:lnTo>
                    <a:pt x="684" y="2751"/>
                  </a:lnTo>
                  <a:lnTo>
                    <a:pt x="681" y="2747"/>
                  </a:lnTo>
                  <a:lnTo>
                    <a:pt x="677" y="2745"/>
                  </a:lnTo>
                  <a:lnTo>
                    <a:pt x="672" y="2745"/>
                  </a:lnTo>
                  <a:lnTo>
                    <a:pt x="668" y="2741"/>
                  </a:lnTo>
                  <a:lnTo>
                    <a:pt x="665" y="2738"/>
                  </a:lnTo>
                  <a:lnTo>
                    <a:pt x="665" y="2734"/>
                  </a:lnTo>
                  <a:lnTo>
                    <a:pt x="668" y="2730"/>
                  </a:lnTo>
                  <a:lnTo>
                    <a:pt x="670" y="2728"/>
                  </a:lnTo>
                  <a:lnTo>
                    <a:pt x="664" y="2725"/>
                  </a:lnTo>
                  <a:lnTo>
                    <a:pt x="660" y="2721"/>
                  </a:lnTo>
                  <a:lnTo>
                    <a:pt x="657" y="2721"/>
                  </a:lnTo>
                  <a:lnTo>
                    <a:pt x="651" y="2724"/>
                  </a:lnTo>
                  <a:lnTo>
                    <a:pt x="643" y="2724"/>
                  </a:lnTo>
                  <a:lnTo>
                    <a:pt x="638" y="2725"/>
                  </a:lnTo>
                  <a:lnTo>
                    <a:pt x="636" y="2728"/>
                  </a:lnTo>
                  <a:lnTo>
                    <a:pt x="636" y="2730"/>
                  </a:lnTo>
                  <a:lnTo>
                    <a:pt x="630" y="2728"/>
                  </a:lnTo>
                  <a:lnTo>
                    <a:pt x="630" y="2725"/>
                  </a:lnTo>
                  <a:lnTo>
                    <a:pt x="631" y="2720"/>
                  </a:lnTo>
                  <a:lnTo>
                    <a:pt x="627" y="2713"/>
                  </a:lnTo>
                  <a:lnTo>
                    <a:pt x="626" y="2711"/>
                  </a:lnTo>
                  <a:lnTo>
                    <a:pt x="623" y="2709"/>
                  </a:lnTo>
                  <a:lnTo>
                    <a:pt x="619" y="2704"/>
                  </a:lnTo>
                  <a:lnTo>
                    <a:pt x="614" y="2697"/>
                  </a:lnTo>
                  <a:lnTo>
                    <a:pt x="614" y="2693"/>
                  </a:lnTo>
                  <a:lnTo>
                    <a:pt x="612" y="2693"/>
                  </a:lnTo>
                  <a:lnTo>
                    <a:pt x="606" y="2696"/>
                  </a:lnTo>
                  <a:lnTo>
                    <a:pt x="603" y="2692"/>
                  </a:lnTo>
                  <a:lnTo>
                    <a:pt x="603" y="2689"/>
                  </a:lnTo>
                  <a:lnTo>
                    <a:pt x="603" y="2687"/>
                  </a:lnTo>
                  <a:lnTo>
                    <a:pt x="607" y="2684"/>
                  </a:lnTo>
                  <a:lnTo>
                    <a:pt x="607" y="2683"/>
                  </a:lnTo>
                  <a:lnTo>
                    <a:pt x="610" y="2680"/>
                  </a:lnTo>
                  <a:lnTo>
                    <a:pt x="612" y="2679"/>
                  </a:lnTo>
                  <a:lnTo>
                    <a:pt x="607" y="2672"/>
                  </a:lnTo>
                  <a:lnTo>
                    <a:pt x="610" y="2667"/>
                  </a:lnTo>
                  <a:lnTo>
                    <a:pt x="612" y="2663"/>
                  </a:lnTo>
                  <a:lnTo>
                    <a:pt x="610" y="2659"/>
                  </a:lnTo>
                  <a:lnTo>
                    <a:pt x="610" y="2658"/>
                  </a:lnTo>
                  <a:lnTo>
                    <a:pt x="606" y="2659"/>
                  </a:lnTo>
                  <a:lnTo>
                    <a:pt x="602" y="2658"/>
                  </a:lnTo>
                  <a:lnTo>
                    <a:pt x="602" y="2655"/>
                  </a:lnTo>
                  <a:lnTo>
                    <a:pt x="603" y="2649"/>
                  </a:lnTo>
                  <a:lnTo>
                    <a:pt x="602" y="2645"/>
                  </a:lnTo>
                  <a:lnTo>
                    <a:pt x="599" y="2642"/>
                  </a:lnTo>
                  <a:lnTo>
                    <a:pt x="590" y="2639"/>
                  </a:lnTo>
                  <a:lnTo>
                    <a:pt x="589" y="2639"/>
                  </a:lnTo>
                  <a:lnTo>
                    <a:pt x="589" y="2635"/>
                  </a:lnTo>
                  <a:lnTo>
                    <a:pt x="589" y="2634"/>
                  </a:lnTo>
                  <a:lnTo>
                    <a:pt x="586" y="2635"/>
                  </a:lnTo>
                  <a:lnTo>
                    <a:pt x="585" y="2638"/>
                  </a:lnTo>
                  <a:lnTo>
                    <a:pt x="580" y="2638"/>
                  </a:lnTo>
                  <a:lnTo>
                    <a:pt x="578" y="2638"/>
                  </a:lnTo>
                  <a:lnTo>
                    <a:pt x="576" y="2634"/>
                  </a:lnTo>
                  <a:lnTo>
                    <a:pt x="578" y="2634"/>
                  </a:lnTo>
                  <a:lnTo>
                    <a:pt x="576" y="2629"/>
                  </a:lnTo>
                  <a:lnTo>
                    <a:pt x="578" y="2626"/>
                  </a:lnTo>
                  <a:lnTo>
                    <a:pt x="576" y="2625"/>
                  </a:lnTo>
                  <a:lnTo>
                    <a:pt x="578" y="2625"/>
                  </a:lnTo>
                  <a:lnTo>
                    <a:pt x="576" y="2622"/>
                  </a:lnTo>
                  <a:lnTo>
                    <a:pt x="578" y="2622"/>
                  </a:lnTo>
                  <a:lnTo>
                    <a:pt x="580" y="2622"/>
                  </a:lnTo>
                  <a:lnTo>
                    <a:pt x="582" y="2621"/>
                  </a:lnTo>
                  <a:lnTo>
                    <a:pt x="580" y="2617"/>
                  </a:lnTo>
                  <a:lnTo>
                    <a:pt x="573" y="2617"/>
                  </a:lnTo>
                  <a:lnTo>
                    <a:pt x="563" y="2621"/>
                  </a:lnTo>
                  <a:lnTo>
                    <a:pt x="559" y="2618"/>
                  </a:lnTo>
                  <a:lnTo>
                    <a:pt x="554" y="2618"/>
                  </a:lnTo>
                  <a:lnTo>
                    <a:pt x="554" y="2621"/>
                  </a:lnTo>
                  <a:lnTo>
                    <a:pt x="552" y="2621"/>
                  </a:lnTo>
                  <a:lnTo>
                    <a:pt x="549" y="2621"/>
                  </a:lnTo>
                  <a:lnTo>
                    <a:pt x="552" y="2617"/>
                  </a:lnTo>
                  <a:lnTo>
                    <a:pt x="548" y="2618"/>
                  </a:lnTo>
                  <a:lnTo>
                    <a:pt x="544" y="2617"/>
                  </a:lnTo>
                  <a:lnTo>
                    <a:pt x="539" y="2617"/>
                  </a:lnTo>
                  <a:lnTo>
                    <a:pt x="539" y="2618"/>
                  </a:lnTo>
                  <a:lnTo>
                    <a:pt x="532" y="2614"/>
                  </a:lnTo>
                  <a:lnTo>
                    <a:pt x="532" y="2612"/>
                  </a:lnTo>
                  <a:lnTo>
                    <a:pt x="537" y="2612"/>
                  </a:lnTo>
                  <a:lnTo>
                    <a:pt x="535" y="2610"/>
                  </a:lnTo>
                  <a:lnTo>
                    <a:pt x="537" y="2610"/>
                  </a:lnTo>
                  <a:lnTo>
                    <a:pt x="537" y="2608"/>
                  </a:lnTo>
                  <a:lnTo>
                    <a:pt x="537" y="2605"/>
                  </a:lnTo>
                  <a:lnTo>
                    <a:pt x="541" y="2604"/>
                  </a:lnTo>
                  <a:lnTo>
                    <a:pt x="541" y="2601"/>
                  </a:lnTo>
                  <a:lnTo>
                    <a:pt x="539" y="2601"/>
                  </a:lnTo>
                  <a:lnTo>
                    <a:pt x="539" y="2600"/>
                  </a:lnTo>
                  <a:lnTo>
                    <a:pt x="537" y="2601"/>
                  </a:lnTo>
                  <a:lnTo>
                    <a:pt x="532" y="2600"/>
                  </a:lnTo>
                  <a:lnTo>
                    <a:pt x="535" y="2597"/>
                  </a:lnTo>
                  <a:lnTo>
                    <a:pt x="541" y="2597"/>
                  </a:lnTo>
                  <a:lnTo>
                    <a:pt x="541" y="2595"/>
                  </a:lnTo>
                  <a:lnTo>
                    <a:pt x="544" y="2591"/>
                  </a:lnTo>
                  <a:lnTo>
                    <a:pt x="544" y="2588"/>
                  </a:lnTo>
                  <a:lnTo>
                    <a:pt x="544" y="2591"/>
                  </a:lnTo>
                  <a:lnTo>
                    <a:pt x="548" y="2591"/>
                  </a:lnTo>
                  <a:lnTo>
                    <a:pt x="548" y="2588"/>
                  </a:lnTo>
                  <a:lnTo>
                    <a:pt x="549" y="2587"/>
                  </a:lnTo>
                  <a:lnTo>
                    <a:pt x="549" y="2584"/>
                  </a:lnTo>
                  <a:lnTo>
                    <a:pt x="548" y="2580"/>
                  </a:lnTo>
                  <a:lnTo>
                    <a:pt x="549" y="2577"/>
                  </a:lnTo>
                  <a:lnTo>
                    <a:pt x="552" y="2577"/>
                  </a:lnTo>
                  <a:lnTo>
                    <a:pt x="556" y="2576"/>
                  </a:lnTo>
                  <a:lnTo>
                    <a:pt x="556" y="2573"/>
                  </a:lnTo>
                  <a:lnTo>
                    <a:pt x="561" y="2571"/>
                  </a:lnTo>
                  <a:lnTo>
                    <a:pt x="561" y="2568"/>
                  </a:lnTo>
                  <a:lnTo>
                    <a:pt x="565" y="2567"/>
                  </a:lnTo>
                  <a:lnTo>
                    <a:pt x="563" y="2563"/>
                  </a:lnTo>
                  <a:lnTo>
                    <a:pt x="561" y="2563"/>
                  </a:lnTo>
                  <a:lnTo>
                    <a:pt x="559" y="2560"/>
                  </a:lnTo>
                  <a:lnTo>
                    <a:pt x="559" y="2559"/>
                  </a:lnTo>
                  <a:lnTo>
                    <a:pt x="556" y="2554"/>
                  </a:lnTo>
                  <a:lnTo>
                    <a:pt x="561" y="2552"/>
                  </a:lnTo>
                  <a:lnTo>
                    <a:pt x="563" y="2552"/>
                  </a:lnTo>
                  <a:lnTo>
                    <a:pt x="565" y="2552"/>
                  </a:lnTo>
                  <a:lnTo>
                    <a:pt x="568" y="2554"/>
                  </a:lnTo>
                  <a:lnTo>
                    <a:pt x="569" y="2552"/>
                  </a:lnTo>
                  <a:lnTo>
                    <a:pt x="573" y="2547"/>
                  </a:lnTo>
                  <a:lnTo>
                    <a:pt x="580" y="2547"/>
                  </a:lnTo>
                  <a:lnTo>
                    <a:pt x="582" y="2546"/>
                  </a:lnTo>
                  <a:lnTo>
                    <a:pt x="580" y="2543"/>
                  </a:lnTo>
                  <a:lnTo>
                    <a:pt x="580" y="2542"/>
                  </a:lnTo>
                  <a:lnTo>
                    <a:pt x="582" y="2542"/>
                  </a:lnTo>
                  <a:lnTo>
                    <a:pt x="585" y="2539"/>
                  </a:lnTo>
                  <a:lnTo>
                    <a:pt x="582" y="2537"/>
                  </a:lnTo>
                  <a:lnTo>
                    <a:pt x="585" y="2535"/>
                  </a:lnTo>
                  <a:lnTo>
                    <a:pt x="585" y="2527"/>
                  </a:lnTo>
                  <a:lnTo>
                    <a:pt x="586" y="2526"/>
                  </a:lnTo>
                  <a:lnTo>
                    <a:pt x="585" y="2519"/>
                  </a:lnTo>
                  <a:lnTo>
                    <a:pt x="582" y="2519"/>
                  </a:lnTo>
                  <a:lnTo>
                    <a:pt x="582" y="2518"/>
                  </a:lnTo>
                  <a:lnTo>
                    <a:pt x="580" y="2518"/>
                  </a:lnTo>
                  <a:lnTo>
                    <a:pt x="580" y="2513"/>
                  </a:lnTo>
                  <a:lnTo>
                    <a:pt x="578" y="2511"/>
                  </a:lnTo>
                  <a:lnTo>
                    <a:pt x="576" y="2505"/>
                  </a:lnTo>
                  <a:lnTo>
                    <a:pt x="578" y="2505"/>
                  </a:lnTo>
                  <a:lnTo>
                    <a:pt x="580" y="2505"/>
                  </a:lnTo>
                  <a:lnTo>
                    <a:pt x="582" y="2505"/>
                  </a:lnTo>
                  <a:lnTo>
                    <a:pt x="582" y="2498"/>
                  </a:lnTo>
                  <a:lnTo>
                    <a:pt x="586" y="2494"/>
                  </a:lnTo>
                  <a:lnTo>
                    <a:pt x="589" y="2494"/>
                  </a:lnTo>
                  <a:lnTo>
                    <a:pt x="590" y="2492"/>
                  </a:lnTo>
                  <a:lnTo>
                    <a:pt x="589" y="2488"/>
                  </a:lnTo>
                  <a:lnTo>
                    <a:pt x="586" y="2485"/>
                  </a:lnTo>
                  <a:lnTo>
                    <a:pt x="589" y="2484"/>
                  </a:lnTo>
                  <a:lnTo>
                    <a:pt x="585" y="2484"/>
                  </a:lnTo>
                  <a:lnTo>
                    <a:pt x="586" y="2481"/>
                  </a:lnTo>
                  <a:lnTo>
                    <a:pt x="585" y="2481"/>
                  </a:lnTo>
                  <a:lnTo>
                    <a:pt x="580" y="2479"/>
                  </a:lnTo>
                  <a:lnTo>
                    <a:pt x="582" y="2477"/>
                  </a:lnTo>
                  <a:lnTo>
                    <a:pt x="580" y="2475"/>
                  </a:lnTo>
                  <a:lnTo>
                    <a:pt x="582" y="2472"/>
                  </a:lnTo>
                  <a:lnTo>
                    <a:pt x="582" y="2470"/>
                  </a:lnTo>
                  <a:lnTo>
                    <a:pt x="585" y="2470"/>
                  </a:lnTo>
                  <a:lnTo>
                    <a:pt x="585" y="2468"/>
                  </a:lnTo>
                  <a:lnTo>
                    <a:pt x="586" y="2468"/>
                  </a:lnTo>
                  <a:lnTo>
                    <a:pt x="585" y="2465"/>
                  </a:lnTo>
                  <a:lnTo>
                    <a:pt x="586" y="2465"/>
                  </a:lnTo>
                  <a:lnTo>
                    <a:pt x="586" y="2464"/>
                  </a:lnTo>
                  <a:lnTo>
                    <a:pt x="585" y="2461"/>
                  </a:lnTo>
                  <a:lnTo>
                    <a:pt x="582" y="2464"/>
                  </a:lnTo>
                  <a:lnTo>
                    <a:pt x="582" y="2461"/>
                  </a:lnTo>
                  <a:lnTo>
                    <a:pt x="580" y="2461"/>
                  </a:lnTo>
                  <a:lnTo>
                    <a:pt x="582" y="2461"/>
                  </a:lnTo>
                  <a:lnTo>
                    <a:pt x="582" y="2460"/>
                  </a:lnTo>
                  <a:lnTo>
                    <a:pt x="585" y="2461"/>
                  </a:lnTo>
                  <a:lnTo>
                    <a:pt x="586" y="2461"/>
                  </a:lnTo>
                  <a:lnTo>
                    <a:pt x="586" y="2460"/>
                  </a:lnTo>
                  <a:lnTo>
                    <a:pt x="586" y="2457"/>
                  </a:lnTo>
                  <a:lnTo>
                    <a:pt x="586" y="2455"/>
                  </a:lnTo>
                  <a:lnTo>
                    <a:pt x="589" y="2457"/>
                  </a:lnTo>
                  <a:lnTo>
                    <a:pt x="589" y="2453"/>
                  </a:lnTo>
                  <a:lnTo>
                    <a:pt x="589" y="2455"/>
                  </a:lnTo>
                  <a:lnTo>
                    <a:pt x="590" y="2455"/>
                  </a:lnTo>
                  <a:lnTo>
                    <a:pt x="590" y="2453"/>
                  </a:lnTo>
                  <a:lnTo>
                    <a:pt x="593" y="2455"/>
                  </a:lnTo>
                  <a:lnTo>
                    <a:pt x="593" y="2453"/>
                  </a:lnTo>
                  <a:lnTo>
                    <a:pt x="595" y="2453"/>
                  </a:lnTo>
                  <a:lnTo>
                    <a:pt x="593" y="2451"/>
                  </a:lnTo>
                  <a:lnTo>
                    <a:pt x="595" y="2451"/>
                  </a:lnTo>
                  <a:lnTo>
                    <a:pt x="595" y="2448"/>
                  </a:lnTo>
                  <a:lnTo>
                    <a:pt x="597" y="2451"/>
                  </a:lnTo>
                  <a:lnTo>
                    <a:pt x="599" y="2448"/>
                  </a:lnTo>
                  <a:lnTo>
                    <a:pt x="599" y="2447"/>
                  </a:lnTo>
                  <a:lnTo>
                    <a:pt x="602" y="2444"/>
                  </a:lnTo>
                  <a:lnTo>
                    <a:pt x="602" y="2443"/>
                  </a:lnTo>
                  <a:lnTo>
                    <a:pt x="603" y="2443"/>
                  </a:lnTo>
                  <a:lnTo>
                    <a:pt x="602" y="2440"/>
                  </a:lnTo>
                  <a:lnTo>
                    <a:pt x="603" y="2438"/>
                  </a:lnTo>
                  <a:lnTo>
                    <a:pt x="602" y="2436"/>
                  </a:lnTo>
                  <a:lnTo>
                    <a:pt x="603" y="2434"/>
                  </a:lnTo>
                  <a:lnTo>
                    <a:pt x="602" y="2431"/>
                  </a:lnTo>
                  <a:lnTo>
                    <a:pt x="603" y="2431"/>
                  </a:lnTo>
                  <a:lnTo>
                    <a:pt x="602" y="2427"/>
                  </a:lnTo>
                  <a:lnTo>
                    <a:pt x="602" y="2423"/>
                  </a:lnTo>
                  <a:lnTo>
                    <a:pt x="606" y="2423"/>
                  </a:lnTo>
                  <a:lnTo>
                    <a:pt x="606" y="2421"/>
                  </a:lnTo>
                  <a:lnTo>
                    <a:pt x="607" y="2419"/>
                  </a:lnTo>
                  <a:lnTo>
                    <a:pt x="610" y="2423"/>
                  </a:lnTo>
                  <a:lnTo>
                    <a:pt x="612" y="2421"/>
                  </a:lnTo>
                  <a:lnTo>
                    <a:pt x="619" y="2414"/>
                  </a:lnTo>
                  <a:lnTo>
                    <a:pt x="617" y="2412"/>
                  </a:lnTo>
                  <a:lnTo>
                    <a:pt x="619" y="2407"/>
                  </a:lnTo>
                  <a:lnTo>
                    <a:pt x="619" y="2406"/>
                  </a:lnTo>
                  <a:lnTo>
                    <a:pt x="619" y="2403"/>
                  </a:lnTo>
                  <a:lnTo>
                    <a:pt x="617" y="2397"/>
                  </a:lnTo>
                  <a:lnTo>
                    <a:pt x="619" y="2399"/>
                  </a:lnTo>
                  <a:lnTo>
                    <a:pt x="623" y="2397"/>
                  </a:lnTo>
                  <a:lnTo>
                    <a:pt x="621" y="2393"/>
                  </a:lnTo>
                  <a:lnTo>
                    <a:pt x="623" y="2393"/>
                  </a:lnTo>
                  <a:lnTo>
                    <a:pt x="623" y="2390"/>
                  </a:lnTo>
                  <a:lnTo>
                    <a:pt x="623" y="2389"/>
                  </a:lnTo>
                  <a:lnTo>
                    <a:pt x="630" y="2390"/>
                  </a:lnTo>
                  <a:lnTo>
                    <a:pt x="634" y="2390"/>
                  </a:lnTo>
                  <a:lnTo>
                    <a:pt x="636" y="2390"/>
                  </a:lnTo>
                  <a:lnTo>
                    <a:pt x="638" y="2390"/>
                  </a:lnTo>
                  <a:lnTo>
                    <a:pt x="640" y="2393"/>
                  </a:lnTo>
                  <a:lnTo>
                    <a:pt x="643" y="2389"/>
                  </a:lnTo>
                  <a:lnTo>
                    <a:pt x="644" y="2386"/>
                  </a:lnTo>
                  <a:lnTo>
                    <a:pt x="647" y="2382"/>
                  </a:lnTo>
                  <a:lnTo>
                    <a:pt x="653" y="2380"/>
                  </a:lnTo>
                  <a:lnTo>
                    <a:pt x="657" y="2378"/>
                  </a:lnTo>
                  <a:lnTo>
                    <a:pt x="661" y="2376"/>
                  </a:lnTo>
                  <a:lnTo>
                    <a:pt x="670" y="2372"/>
                  </a:lnTo>
                  <a:lnTo>
                    <a:pt x="679" y="2376"/>
                  </a:lnTo>
                  <a:lnTo>
                    <a:pt x="684" y="2376"/>
                  </a:lnTo>
                  <a:lnTo>
                    <a:pt x="688" y="2373"/>
                  </a:lnTo>
                  <a:lnTo>
                    <a:pt x="694" y="2373"/>
                  </a:lnTo>
                  <a:lnTo>
                    <a:pt x="698" y="2372"/>
                  </a:lnTo>
                  <a:lnTo>
                    <a:pt x="702" y="2368"/>
                  </a:lnTo>
                  <a:lnTo>
                    <a:pt x="706" y="2363"/>
                  </a:lnTo>
                  <a:lnTo>
                    <a:pt x="711" y="2356"/>
                  </a:lnTo>
                  <a:lnTo>
                    <a:pt x="709" y="2345"/>
                  </a:lnTo>
                  <a:lnTo>
                    <a:pt x="711" y="2339"/>
                  </a:lnTo>
                  <a:lnTo>
                    <a:pt x="715" y="2335"/>
                  </a:lnTo>
                  <a:lnTo>
                    <a:pt x="718" y="2332"/>
                  </a:lnTo>
                  <a:lnTo>
                    <a:pt x="713" y="2328"/>
                  </a:lnTo>
                  <a:lnTo>
                    <a:pt x="709" y="2327"/>
                  </a:lnTo>
                  <a:lnTo>
                    <a:pt x="709" y="2324"/>
                  </a:lnTo>
                  <a:lnTo>
                    <a:pt x="709" y="2322"/>
                  </a:lnTo>
                  <a:lnTo>
                    <a:pt x="715" y="2305"/>
                  </a:lnTo>
                  <a:lnTo>
                    <a:pt x="715" y="2300"/>
                  </a:lnTo>
                  <a:lnTo>
                    <a:pt x="718" y="2296"/>
                  </a:lnTo>
                  <a:lnTo>
                    <a:pt x="722" y="2296"/>
                  </a:lnTo>
                  <a:lnTo>
                    <a:pt x="723" y="2294"/>
                  </a:lnTo>
                  <a:lnTo>
                    <a:pt x="723" y="2290"/>
                  </a:lnTo>
                  <a:lnTo>
                    <a:pt x="719" y="2286"/>
                  </a:lnTo>
                  <a:lnTo>
                    <a:pt x="719" y="2281"/>
                  </a:lnTo>
                  <a:lnTo>
                    <a:pt x="719" y="2273"/>
                  </a:lnTo>
                  <a:lnTo>
                    <a:pt x="719" y="2270"/>
                  </a:lnTo>
                  <a:lnTo>
                    <a:pt x="718" y="2269"/>
                  </a:lnTo>
                  <a:lnTo>
                    <a:pt x="718" y="2266"/>
                  </a:lnTo>
                  <a:lnTo>
                    <a:pt x="715" y="2262"/>
                  </a:lnTo>
                  <a:lnTo>
                    <a:pt x="706" y="2256"/>
                  </a:lnTo>
                  <a:lnTo>
                    <a:pt x="698" y="2252"/>
                  </a:lnTo>
                  <a:lnTo>
                    <a:pt x="694" y="2249"/>
                  </a:lnTo>
                  <a:lnTo>
                    <a:pt x="694" y="2245"/>
                  </a:lnTo>
                  <a:lnTo>
                    <a:pt x="694" y="2242"/>
                  </a:lnTo>
                  <a:lnTo>
                    <a:pt x="689" y="2240"/>
                  </a:lnTo>
                  <a:lnTo>
                    <a:pt x="688" y="2238"/>
                  </a:lnTo>
                  <a:lnTo>
                    <a:pt x="684" y="2238"/>
                  </a:lnTo>
                  <a:lnTo>
                    <a:pt x="684" y="2236"/>
                  </a:lnTo>
                  <a:lnTo>
                    <a:pt x="679" y="2233"/>
                  </a:lnTo>
                  <a:lnTo>
                    <a:pt x="672" y="2233"/>
                  </a:lnTo>
                  <a:lnTo>
                    <a:pt x="668" y="2238"/>
                  </a:lnTo>
                  <a:lnTo>
                    <a:pt x="665" y="2238"/>
                  </a:lnTo>
                  <a:lnTo>
                    <a:pt x="661" y="2236"/>
                  </a:lnTo>
                  <a:lnTo>
                    <a:pt x="660" y="2236"/>
                  </a:lnTo>
                  <a:lnTo>
                    <a:pt x="657" y="2240"/>
                  </a:lnTo>
                  <a:lnTo>
                    <a:pt x="653" y="2240"/>
                  </a:lnTo>
                  <a:lnTo>
                    <a:pt x="651" y="2240"/>
                  </a:lnTo>
                  <a:lnTo>
                    <a:pt x="647" y="2238"/>
                  </a:lnTo>
                  <a:lnTo>
                    <a:pt x="644" y="2240"/>
                  </a:lnTo>
                  <a:lnTo>
                    <a:pt x="643" y="2240"/>
                  </a:lnTo>
                  <a:lnTo>
                    <a:pt x="640" y="2242"/>
                  </a:lnTo>
                  <a:lnTo>
                    <a:pt x="638" y="2242"/>
                  </a:lnTo>
                  <a:lnTo>
                    <a:pt x="636" y="2242"/>
                  </a:lnTo>
                  <a:lnTo>
                    <a:pt x="634" y="2245"/>
                  </a:lnTo>
                  <a:lnTo>
                    <a:pt x="631" y="2242"/>
                  </a:lnTo>
                  <a:lnTo>
                    <a:pt x="630" y="2249"/>
                  </a:lnTo>
                  <a:lnTo>
                    <a:pt x="627" y="2249"/>
                  </a:lnTo>
                  <a:lnTo>
                    <a:pt x="627" y="2247"/>
                  </a:lnTo>
                  <a:lnTo>
                    <a:pt x="626" y="2249"/>
                  </a:lnTo>
                  <a:lnTo>
                    <a:pt x="623" y="2252"/>
                  </a:lnTo>
                  <a:lnTo>
                    <a:pt x="623" y="2253"/>
                  </a:lnTo>
                  <a:lnTo>
                    <a:pt x="621" y="2252"/>
                  </a:lnTo>
                  <a:lnTo>
                    <a:pt x="621" y="2253"/>
                  </a:lnTo>
                  <a:lnTo>
                    <a:pt x="619" y="2253"/>
                  </a:lnTo>
                  <a:lnTo>
                    <a:pt x="617" y="2252"/>
                  </a:lnTo>
                  <a:lnTo>
                    <a:pt x="614" y="2253"/>
                  </a:lnTo>
                  <a:lnTo>
                    <a:pt x="607" y="2256"/>
                  </a:lnTo>
                  <a:lnTo>
                    <a:pt x="606" y="2256"/>
                  </a:lnTo>
                  <a:lnTo>
                    <a:pt x="606" y="2257"/>
                  </a:lnTo>
                  <a:lnTo>
                    <a:pt x="603" y="2257"/>
                  </a:lnTo>
                  <a:lnTo>
                    <a:pt x="602" y="2253"/>
                  </a:lnTo>
                  <a:lnTo>
                    <a:pt x="599" y="2256"/>
                  </a:lnTo>
                  <a:lnTo>
                    <a:pt x="597" y="2257"/>
                  </a:lnTo>
                  <a:lnTo>
                    <a:pt x="595" y="2256"/>
                  </a:lnTo>
                  <a:lnTo>
                    <a:pt x="595" y="2253"/>
                  </a:lnTo>
                  <a:lnTo>
                    <a:pt x="590" y="2256"/>
                  </a:lnTo>
                  <a:lnTo>
                    <a:pt x="590" y="2260"/>
                  </a:lnTo>
                  <a:lnTo>
                    <a:pt x="589" y="2260"/>
                  </a:lnTo>
                  <a:lnTo>
                    <a:pt x="586" y="2264"/>
                  </a:lnTo>
                  <a:lnTo>
                    <a:pt x="585" y="2264"/>
                  </a:lnTo>
                  <a:lnTo>
                    <a:pt x="582" y="2262"/>
                  </a:lnTo>
                  <a:lnTo>
                    <a:pt x="580" y="2262"/>
                  </a:lnTo>
                  <a:lnTo>
                    <a:pt x="580" y="2264"/>
                  </a:lnTo>
                  <a:lnTo>
                    <a:pt x="580" y="2266"/>
                  </a:lnTo>
                  <a:lnTo>
                    <a:pt x="578" y="2266"/>
                  </a:lnTo>
                  <a:lnTo>
                    <a:pt x="573" y="2266"/>
                  </a:lnTo>
                  <a:lnTo>
                    <a:pt x="572" y="2270"/>
                  </a:lnTo>
                  <a:lnTo>
                    <a:pt x="569" y="2270"/>
                  </a:lnTo>
                  <a:lnTo>
                    <a:pt x="569" y="2273"/>
                  </a:lnTo>
                  <a:lnTo>
                    <a:pt x="569" y="2277"/>
                  </a:lnTo>
                  <a:lnTo>
                    <a:pt x="565" y="2279"/>
                  </a:lnTo>
                  <a:lnTo>
                    <a:pt x="568" y="2281"/>
                  </a:lnTo>
                  <a:lnTo>
                    <a:pt x="561" y="2283"/>
                  </a:lnTo>
                  <a:lnTo>
                    <a:pt x="561" y="2286"/>
                  </a:lnTo>
                  <a:lnTo>
                    <a:pt x="559" y="2283"/>
                  </a:lnTo>
                  <a:lnTo>
                    <a:pt x="556" y="2290"/>
                  </a:lnTo>
                  <a:lnTo>
                    <a:pt x="554" y="2290"/>
                  </a:lnTo>
                  <a:lnTo>
                    <a:pt x="554" y="2287"/>
                  </a:lnTo>
                  <a:lnTo>
                    <a:pt x="552" y="2287"/>
                  </a:lnTo>
                  <a:lnTo>
                    <a:pt x="549" y="2287"/>
                  </a:lnTo>
                  <a:lnTo>
                    <a:pt x="548" y="2287"/>
                  </a:lnTo>
                  <a:lnTo>
                    <a:pt x="548" y="2286"/>
                  </a:lnTo>
                  <a:lnTo>
                    <a:pt x="541" y="2286"/>
                  </a:lnTo>
                  <a:lnTo>
                    <a:pt x="541" y="2283"/>
                  </a:lnTo>
                  <a:lnTo>
                    <a:pt x="537" y="2281"/>
                  </a:lnTo>
                  <a:lnTo>
                    <a:pt x="539" y="2279"/>
                  </a:lnTo>
                  <a:lnTo>
                    <a:pt x="535" y="2277"/>
                  </a:lnTo>
                  <a:lnTo>
                    <a:pt x="535" y="2270"/>
                  </a:lnTo>
                  <a:lnTo>
                    <a:pt x="528" y="2264"/>
                  </a:lnTo>
                  <a:lnTo>
                    <a:pt x="520" y="2264"/>
                  </a:lnTo>
                  <a:lnTo>
                    <a:pt x="524" y="2262"/>
                  </a:lnTo>
                  <a:lnTo>
                    <a:pt x="520" y="2257"/>
                  </a:lnTo>
                  <a:lnTo>
                    <a:pt x="522" y="2257"/>
                  </a:lnTo>
                  <a:lnTo>
                    <a:pt x="522" y="2256"/>
                  </a:lnTo>
                  <a:lnTo>
                    <a:pt x="522" y="2253"/>
                  </a:lnTo>
                  <a:lnTo>
                    <a:pt x="520" y="2256"/>
                  </a:lnTo>
                  <a:lnTo>
                    <a:pt x="518" y="2253"/>
                  </a:lnTo>
                  <a:lnTo>
                    <a:pt x="520" y="2247"/>
                  </a:lnTo>
                  <a:lnTo>
                    <a:pt x="518" y="2249"/>
                  </a:lnTo>
                  <a:lnTo>
                    <a:pt x="515" y="2242"/>
                  </a:lnTo>
                  <a:lnTo>
                    <a:pt x="514" y="2242"/>
                  </a:lnTo>
                  <a:lnTo>
                    <a:pt x="510" y="2245"/>
                  </a:lnTo>
                  <a:lnTo>
                    <a:pt x="510" y="2240"/>
                  </a:lnTo>
                  <a:lnTo>
                    <a:pt x="510" y="2233"/>
                  </a:lnTo>
                  <a:lnTo>
                    <a:pt x="505" y="2233"/>
                  </a:lnTo>
                  <a:lnTo>
                    <a:pt x="505" y="2232"/>
                  </a:lnTo>
                  <a:lnTo>
                    <a:pt x="503" y="2229"/>
                  </a:lnTo>
                  <a:lnTo>
                    <a:pt x="498" y="2225"/>
                  </a:lnTo>
                  <a:lnTo>
                    <a:pt x="498" y="2223"/>
                  </a:lnTo>
                  <a:lnTo>
                    <a:pt x="498" y="2221"/>
                  </a:lnTo>
                  <a:lnTo>
                    <a:pt x="496" y="2221"/>
                  </a:lnTo>
                  <a:lnTo>
                    <a:pt x="496" y="2216"/>
                  </a:lnTo>
                  <a:lnTo>
                    <a:pt x="491" y="2219"/>
                  </a:lnTo>
                  <a:lnTo>
                    <a:pt x="491" y="2216"/>
                  </a:lnTo>
                  <a:lnTo>
                    <a:pt x="490" y="2216"/>
                  </a:lnTo>
                  <a:lnTo>
                    <a:pt x="490" y="2215"/>
                  </a:lnTo>
                  <a:lnTo>
                    <a:pt x="486" y="2215"/>
                  </a:lnTo>
                  <a:lnTo>
                    <a:pt x="483" y="2212"/>
                  </a:lnTo>
                  <a:lnTo>
                    <a:pt x="481" y="2211"/>
                  </a:lnTo>
                  <a:lnTo>
                    <a:pt x="481" y="2208"/>
                  </a:lnTo>
                  <a:lnTo>
                    <a:pt x="479" y="2208"/>
                  </a:lnTo>
                  <a:lnTo>
                    <a:pt x="477" y="2208"/>
                  </a:lnTo>
                  <a:lnTo>
                    <a:pt x="477" y="2206"/>
                  </a:lnTo>
                  <a:lnTo>
                    <a:pt x="481" y="2204"/>
                  </a:lnTo>
                  <a:lnTo>
                    <a:pt x="477" y="2204"/>
                  </a:lnTo>
                  <a:lnTo>
                    <a:pt x="479" y="2202"/>
                  </a:lnTo>
                  <a:lnTo>
                    <a:pt x="477" y="2198"/>
                  </a:lnTo>
                  <a:lnTo>
                    <a:pt x="474" y="2191"/>
                  </a:lnTo>
                  <a:lnTo>
                    <a:pt x="477" y="2189"/>
                  </a:lnTo>
                  <a:lnTo>
                    <a:pt x="474" y="2189"/>
                  </a:lnTo>
                  <a:lnTo>
                    <a:pt x="473" y="2189"/>
                  </a:lnTo>
                  <a:lnTo>
                    <a:pt x="470" y="2191"/>
                  </a:lnTo>
                  <a:lnTo>
                    <a:pt x="473" y="2187"/>
                  </a:lnTo>
                  <a:lnTo>
                    <a:pt x="473" y="2184"/>
                  </a:lnTo>
                  <a:lnTo>
                    <a:pt x="469" y="2184"/>
                  </a:lnTo>
                  <a:lnTo>
                    <a:pt x="469" y="2182"/>
                  </a:lnTo>
                  <a:lnTo>
                    <a:pt x="469" y="2180"/>
                  </a:lnTo>
                  <a:lnTo>
                    <a:pt x="466" y="2182"/>
                  </a:lnTo>
                  <a:lnTo>
                    <a:pt x="462" y="2180"/>
                  </a:lnTo>
                  <a:lnTo>
                    <a:pt x="460" y="2182"/>
                  </a:lnTo>
                  <a:lnTo>
                    <a:pt x="457" y="2180"/>
                  </a:lnTo>
                  <a:lnTo>
                    <a:pt x="456" y="2180"/>
                  </a:lnTo>
                  <a:lnTo>
                    <a:pt x="456" y="2175"/>
                  </a:lnTo>
                  <a:lnTo>
                    <a:pt x="457" y="2174"/>
                  </a:lnTo>
                  <a:lnTo>
                    <a:pt x="456" y="2171"/>
                  </a:lnTo>
                  <a:lnTo>
                    <a:pt x="456" y="2170"/>
                  </a:lnTo>
                  <a:lnTo>
                    <a:pt x="457" y="2171"/>
                  </a:lnTo>
                  <a:lnTo>
                    <a:pt x="460" y="2171"/>
                  </a:lnTo>
                  <a:lnTo>
                    <a:pt x="460" y="2167"/>
                  </a:lnTo>
                  <a:lnTo>
                    <a:pt x="449" y="2165"/>
                  </a:lnTo>
                  <a:lnTo>
                    <a:pt x="449" y="2163"/>
                  </a:lnTo>
                  <a:lnTo>
                    <a:pt x="449" y="2161"/>
                  </a:lnTo>
                  <a:lnTo>
                    <a:pt x="447" y="2158"/>
                  </a:lnTo>
                  <a:lnTo>
                    <a:pt x="452" y="2158"/>
                  </a:lnTo>
                  <a:lnTo>
                    <a:pt x="453" y="2158"/>
                  </a:lnTo>
                  <a:lnTo>
                    <a:pt x="456" y="2157"/>
                  </a:lnTo>
                  <a:lnTo>
                    <a:pt x="453" y="2154"/>
                  </a:lnTo>
                  <a:lnTo>
                    <a:pt x="449" y="2150"/>
                  </a:lnTo>
                  <a:lnTo>
                    <a:pt x="445" y="2148"/>
                  </a:lnTo>
                  <a:lnTo>
                    <a:pt x="442" y="2144"/>
                  </a:lnTo>
                  <a:lnTo>
                    <a:pt x="440" y="2144"/>
                  </a:lnTo>
                  <a:lnTo>
                    <a:pt x="436" y="2144"/>
                  </a:lnTo>
                  <a:lnTo>
                    <a:pt x="436" y="2146"/>
                  </a:lnTo>
                  <a:lnTo>
                    <a:pt x="438" y="2150"/>
                  </a:lnTo>
                  <a:lnTo>
                    <a:pt x="442" y="2150"/>
                  </a:lnTo>
                  <a:lnTo>
                    <a:pt x="442" y="2153"/>
                  </a:lnTo>
                  <a:lnTo>
                    <a:pt x="438" y="2157"/>
                  </a:lnTo>
                  <a:lnTo>
                    <a:pt x="433" y="2154"/>
                  </a:lnTo>
                  <a:lnTo>
                    <a:pt x="432" y="2150"/>
                  </a:lnTo>
                  <a:lnTo>
                    <a:pt x="432" y="2148"/>
                  </a:lnTo>
                  <a:lnTo>
                    <a:pt x="433" y="2144"/>
                  </a:lnTo>
                  <a:lnTo>
                    <a:pt x="433" y="2137"/>
                  </a:lnTo>
                  <a:lnTo>
                    <a:pt x="428" y="2133"/>
                  </a:lnTo>
                  <a:lnTo>
                    <a:pt x="429" y="2129"/>
                  </a:lnTo>
                  <a:lnTo>
                    <a:pt x="428" y="2126"/>
                  </a:lnTo>
                  <a:lnTo>
                    <a:pt x="425" y="2126"/>
                  </a:lnTo>
                  <a:lnTo>
                    <a:pt x="421" y="2124"/>
                  </a:lnTo>
                  <a:lnTo>
                    <a:pt x="419" y="2124"/>
                  </a:lnTo>
                  <a:lnTo>
                    <a:pt x="416" y="2124"/>
                  </a:lnTo>
                  <a:lnTo>
                    <a:pt x="416" y="2122"/>
                  </a:lnTo>
                  <a:lnTo>
                    <a:pt x="419" y="2120"/>
                  </a:lnTo>
                  <a:lnTo>
                    <a:pt x="421" y="2117"/>
                  </a:lnTo>
                  <a:lnTo>
                    <a:pt x="421" y="2116"/>
                  </a:lnTo>
                  <a:lnTo>
                    <a:pt x="419" y="2113"/>
                  </a:lnTo>
                  <a:lnTo>
                    <a:pt x="416" y="2112"/>
                  </a:lnTo>
                  <a:lnTo>
                    <a:pt x="408" y="2112"/>
                  </a:lnTo>
                  <a:lnTo>
                    <a:pt x="406" y="2116"/>
                  </a:lnTo>
                  <a:lnTo>
                    <a:pt x="404" y="2116"/>
                  </a:lnTo>
                  <a:lnTo>
                    <a:pt x="402" y="2113"/>
                  </a:lnTo>
                  <a:lnTo>
                    <a:pt x="402" y="2103"/>
                  </a:lnTo>
                  <a:lnTo>
                    <a:pt x="398" y="2099"/>
                  </a:lnTo>
                  <a:lnTo>
                    <a:pt x="395" y="2088"/>
                  </a:lnTo>
                  <a:lnTo>
                    <a:pt x="395" y="2083"/>
                  </a:lnTo>
                  <a:lnTo>
                    <a:pt x="391" y="2083"/>
                  </a:lnTo>
                  <a:lnTo>
                    <a:pt x="387" y="2083"/>
                  </a:lnTo>
                  <a:lnTo>
                    <a:pt x="380" y="2086"/>
                  </a:lnTo>
                  <a:lnTo>
                    <a:pt x="375" y="2088"/>
                  </a:lnTo>
                  <a:lnTo>
                    <a:pt x="367" y="2086"/>
                  </a:lnTo>
                  <a:lnTo>
                    <a:pt x="371" y="2078"/>
                  </a:lnTo>
                  <a:lnTo>
                    <a:pt x="375" y="2075"/>
                  </a:lnTo>
                  <a:lnTo>
                    <a:pt x="394" y="2068"/>
                  </a:lnTo>
                  <a:lnTo>
                    <a:pt x="394" y="2066"/>
                  </a:lnTo>
                  <a:lnTo>
                    <a:pt x="402" y="2062"/>
                  </a:lnTo>
                  <a:lnTo>
                    <a:pt x="404" y="2051"/>
                  </a:lnTo>
                  <a:lnTo>
                    <a:pt x="402" y="2047"/>
                  </a:lnTo>
                  <a:lnTo>
                    <a:pt x="398" y="2038"/>
                  </a:lnTo>
                  <a:lnTo>
                    <a:pt x="384" y="2030"/>
                  </a:lnTo>
                  <a:lnTo>
                    <a:pt x="382" y="2028"/>
                  </a:lnTo>
                  <a:lnTo>
                    <a:pt x="367" y="2028"/>
                  </a:lnTo>
                  <a:lnTo>
                    <a:pt x="363" y="2030"/>
                  </a:lnTo>
                  <a:lnTo>
                    <a:pt x="357" y="2041"/>
                  </a:lnTo>
                  <a:lnTo>
                    <a:pt x="353" y="2041"/>
                  </a:lnTo>
                  <a:lnTo>
                    <a:pt x="350" y="2041"/>
                  </a:lnTo>
                  <a:lnTo>
                    <a:pt x="348" y="2041"/>
                  </a:lnTo>
                  <a:lnTo>
                    <a:pt x="341" y="2025"/>
                  </a:lnTo>
                  <a:lnTo>
                    <a:pt x="336" y="2020"/>
                  </a:lnTo>
                  <a:lnTo>
                    <a:pt x="322" y="2013"/>
                  </a:lnTo>
                  <a:lnTo>
                    <a:pt x="317" y="2008"/>
                  </a:lnTo>
                  <a:lnTo>
                    <a:pt x="317" y="2004"/>
                  </a:lnTo>
                  <a:lnTo>
                    <a:pt x="317" y="1997"/>
                  </a:lnTo>
                  <a:lnTo>
                    <a:pt x="317" y="1996"/>
                  </a:lnTo>
                  <a:lnTo>
                    <a:pt x="329" y="1989"/>
                  </a:lnTo>
                  <a:lnTo>
                    <a:pt x="330" y="1987"/>
                  </a:lnTo>
                  <a:lnTo>
                    <a:pt x="336" y="1987"/>
                  </a:lnTo>
                  <a:lnTo>
                    <a:pt x="341" y="1989"/>
                  </a:lnTo>
                  <a:lnTo>
                    <a:pt x="346" y="1991"/>
                  </a:lnTo>
                  <a:lnTo>
                    <a:pt x="350" y="1989"/>
                  </a:lnTo>
                  <a:lnTo>
                    <a:pt x="357" y="1980"/>
                  </a:lnTo>
                  <a:lnTo>
                    <a:pt x="358" y="1972"/>
                  </a:lnTo>
                  <a:lnTo>
                    <a:pt x="367" y="1960"/>
                  </a:lnTo>
                  <a:lnTo>
                    <a:pt x="371" y="1959"/>
                  </a:lnTo>
                  <a:lnTo>
                    <a:pt x="380" y="1950"/>
                  </a:lnTo>
                  <a:lnTo>
                    <a:pt x="382" y="1946"/>
                  </a:lnTo>
                  <a:lnTo>
                    <a:pt x="382" y="1943"/>
                  </a:lnTo>
                  <a:lnTo>
                    <a:pt x="384" y="1938"/>
                  </a:lnTo>
                  <a:lnTo>
                    <a:pt x="387" y="1934"/>
                  </a:lnTo>
                  <a:lnTo>
                    <a:pt x="387" y="1925"/>
                  </a:lnTo>
                  <a:lnTo>
                    <a:pt x="394" y="1912"/>
                  </a:lnTo>
                  <a:lnTo>
                    <a:pt x="395" y="1908"/>
                  </a:lnTo>
                  <a:lnTo>
                    <a:pt x="394" y="1901"/>
                  </a:lnTo>
                  <a:lnTo>
                    <a:pt x="389" y="1890"/>
                  </a:lnTo>
                  <a:lnTo>
                    <a:pt x="389" y="1888"/>
                  </a:lnTo>
                  <a:lnTo>
                    <a:pt x="387" y="1888"/>
                  </a:lnTo>
                  <a:lnTo>
                    <a:pt x="387" y="1885"/>
                  </a:lnTo>
                  <a:lnTo>
                    <a:pt x="391" y="1873"/>
                  </a:lnTo>
                  <a:lnTo>
                    <a:pt x="398" y="1863"/>
                  </a:lnTo>
                  <a:lnTo>
                    <a:pt x="398" y="1847"/>
                  </a:lnTo>
                  <a:lnTo>
                    <a:pt x="398" y="1843"/>
                  </a:lnTo>
                  <a:lnTo>
                    <a:pt x="399" y="1840"/>
                  </a:lnTo>
                  <a:lnTo>
                    <a:pt x="398" y="1835"/>
                  </a:lnTo>
                  <a:lnTo>
                    <a:pt x="404" y="1822"/>
                  </a:lnTo>
                  <a:lnTo>
                    <a:pt x="408" y="1815"/>
                  </a:lnTo>
                  <a:lnTo>
                    <a:pt x="408" y="1813"/>
                  </a:lnTo>
                  <a:lnTo>
                    <a:pt x="408" y="1806"/>
                  </a:lnTo>
                  <a:lnTo>
                    <a:pt x="408" y="1798"/>
                  </a:lnTo>
                  <a:lnTo>
                    <a:pt x="411" y="1796"/>
                  </a:lnTo>
                  <a:lnTo>
                    <a:pt x="411" y="1791"/>
                  </a:lnTo>
                  <a:lnTo>
                    <a:pt x="419" y="1778"/>
                  </a:lnTo>
                  <a:lnTo>
                    <a:pt x="421" y="1778"/>
                  </a:lnTo>
                  <a:lnTo>
                    <a:pt x="423" y="1774"/>
                  </a:lnTo>
                  <a:lnTo>
                    <a:pt x="416" y="1757"/>
                  </a:lnTo>
                  <a:lnTo>
                    <a:pt x="419" y="1755"/>
                  </a:lnTo>
                  <a:lnTo>
                    <a:pt x="421" y="1747"/>
                  </a:lnTo>
                  <a:lnTo>
                    <a:pt x="423" y="1737"/>
                  </a:lnTo>
                  <a:lnTo>
                    <a:pt x="425" y="1727"/>
                  </a:lnTo>
                  <a:lnTo>
                    <a:pt x="425" y="1724"/>
                  </a:lnTo>
                  <a:lnTo>
                    <a:pt x="433" y="1707"/>
                  </a:lnTo>
                  <a:lnTo>
                    <a:pt x="433" y="1703"/>
                  </a:lnTo>
                  <a:lnTo>
                    <a:pt x="433" y="1697"/>
                  </a:lnTo>
                  <a:lnTo>
                    <a:pt x="432" y="1690"/>
                  </a:lnTo>
                  <a:lnTo>
                    <a:pt x="428" y="1685"/>
                  </a:lnTo>
                  <a:lnTo>
                    <a:pt x="423" y="1673"/>
                  </a:lnTo>
                  <a:lnTo>
                    <a:pt x="419" y="1653"/>
                  </a:lnTo>
                  <a:lnTo>
                    <a:pt x="416" y="1645"/>
                  </a:lnTo>
                  <a:lnTo>
                    <a:pt x="419" y="1637"/>
                  </a:lnTo>
                  <a:lnTo>
                    <a:pt x="419" y="1631"/>
                  </a:lnTo>
                  <a:lnTo>
                    <a:pt x="419" y="1628"/>
                  </a:lnTo>
                  <a:lnTo>
                    <a:pt x="416" y="1620"/>
                  </a:lnTo>
                  <a:lnTo>
                    <a:pt x="412" y="1612"/>
                  </a:lnTo>
                  <a:lnTo>
                    <a:pt x="419" y="1594"/>
                  </a:lnTo>
                  <a:lnTo>
                    <a:pt x="419" y="1573"/>
                  </a:lnTo>
                  <a:lnTo>
                    <a:pt x="416" y="1570"/>
                  </a:lnTo>
                  <a:lnTo>
                    <a:pt x="415" y="1559"/>
                  </a:lnTo>
                  <a:lnTo>
                    <a:pt x="406" y="1540"/>
                  </a:lnTo>
                  <a:lnTo>
                    <a:pt x="402" y="1536"/>
                  </a:lnTo>
                  <a:lnTo>
                    <a:pt x="398" y="1528"/>
                  </a:lnTo>
                  <a:lnTo>
                    <a:pt x="399" y="1521"/>
                  </a:lnTo>
                  <a:lnTo>
                    <a:pt x="404" y="1505"/>
                  </a:lnTo>
                  <a:lnTo>
                    <a:pt x="404" y="1497"/>
                  </a:lnTo>
                  <a:lnTo>
                    <a:pt x="404" y="1492"/>
                  </a:lnTo>
                  <a:lnTo>
                    <a:pt x="402" y="1484"/>
                  </a:lnTo>
                  <a:lnTo>
                    <a:pt x="402" y="1474"/>
                  </a:lnTo>
                  <a:lnTo>
                    <a:pt x="398" y="1461"/>
                  </a:lnTo>
                  <a:lnTo>
                    <a:pt x="378" y="1441"/>
                  </a:lnTo>
                  <a:lnTo>
                    <a:pt x="375" y="1441"/>
                  </a:lnTo>
                  <a:lnTo>
                    <a:pt x="371" y="1443"/>
                  </a:lnTo>
                  <a:lnTo>
                    <a:pt x="358" y="1439"/>
                  </a:lnTo>
                  <a:lnTo>
                    <a:pt x="344" y="1426"/>
                  </a:lnTo>
                  <a:lnTo>
                    <a:pt x="337" y="1424"/>
                  </a:lnTo>
                  <a:lnTo>
                    <a:pt x="320" y="1413"/>
                  </a:lnTo>
                  <a:lnTo>
                    <a:pt x="312" y="1413"/>
                  </a:lnTo>
                  <a:lnTo>
                    <a:pt x="303" y="1416"/>
                  </a:lnTo>
                  <a:lnTo>
                    <a:pt x="292" y="1416"/>
                  </a:lnTo>
                  <a:lnTo>
                    <a:pt x="288" y="1412"/>
                  </a:lnTo>
                  <a:lnTo>
                    <a:pt x="279" y="1400"/>
                  </a:lnTo>
                  <a:lnTo>
                    <a:pt x="279" y="1389"/>
                  </a:lnTo>
                  <a:lnTo>
                    <a:pt x="279" y="1388"/>
                  </a:lnTo>
                  <a:lnTo>
                    <a:pt x="279" y="1385"/>
                  </a:lnTo>
                  <a:lnTo>
                    <a:pt x="278" y="1379"/>
                  </a:lnTo>
                  <a:lnTo>
                    <a:pt x="275" y="1375"/>
                  </a:lnTo>
                  <a:lnTo>
                    <a:pt x="259" y="1368"/>
                  </a:lnTo>
                  <a:lnTo>
                    <a:pt x="258" y="1368"/>
                  </a:lnTo>
                  <a:lnTo>
                    <a:pt x="251" y="1368"/>
                  </a:lnTo>
                  <a:lnTo>
                    <a:pt x="241" y="1366"/>
                  </a:lnTo>
                  <a:lnTo>
                    <a:pt x="237" y="1366"/>
                  </a:lnTo>
                  <a:lnTo>
                    <a:pt x="234" y="1366"/>
                  </a:lnTo>
                  <a:lnTo>
                    <a:pt x="224" y="1376"/>
                  </a:lnTo>
                  <a:lnTo>
                    <a:pt x="213" y="1379"/>
                  </a:lnTo>
                  <a:lnTo>
                    <a:pt x="204" y="1376"/>
                  </a:lnTo>
                  <a:lnTo>
                    <a:pt x="183" y="1375"/>
                  </a:lnTo>
                  <a:lnTo>
                    <a:pt x="179" y="1372"/>
                  </a:lnTo>
                  <a:lnTo>
                    <a:pt x="172" y="1371"/>
                  </a:lnTo>
                  <a:lnTo>
                    <a:pt x="167" y="1366"/>
                  </a:lnTo>
                  <a:lnTo>
                    <a:pt x="166" y="1366"/>
                  </a:lnTo>
                  <a:lnTo>
                    <a:pt x="160" y="1364"/>
                  </a:lnTo>
                  <a:lnTo>
                    <a:pt x="152" y="1359"/>
                  </a:lnTo>
                  <a:lnTo>
                    <a:pt x="146" y="1355"/>
                  </a:lnTo>
                  <a:lnTo>
                    <a:pt x="138" y="1355"/>
                  </a:lnTo>
                  <a:lnTo>
                    <a:pt x="126" y="1347"/>
                  </a:lnTo>
                  <a:lnTo>
                    <a:pt x="122" y="1345"/>
                  </a:lnTo>
                  <a:lnTo>
                    <a:pt x="90" y="1349"/>
                  </a:lnTo>
                  <a:lnTo>
                    <a:pt x="84" y="1354"/>
                  </a:lnTo>
                  <a:lnTo>
                    <a:pt x="73" y="1351"/>
                  </a:lnTo>
                  <a:lnTo>
                    <a:pt x="67" y="1355"/>
                  </a:lnTo>
                  <a:lnTo>
                    <a:pt x="60" y="1364"/>
                  </a:lnTo>
                  <a:lnTo>
                    <a:pt x="60" y="1368"/>
                  </a:lnTo>
                  <a:lnTo>
                    <a:pt x="58" y="1375"/>
                  </a:lnTo>
                  <a:lnTo>
                    <a:pt x="58" y="1381"/>
                  </a:lnTo>
                  <a:lnTo>
                    <a:pt x="54" y="1392"/>
                  </a:lnTo>
                  <a:lnTo>
                    <a:pt x="47" y="1398"/>
                  </a:lnTo>
                  <a:lnTo>
                    <a:pt x="44" y="1400"/>
                  </a:lnTo>
                  <a:lnTo>
                    <a:pt x="39" y="1398"/>
                  </a:lnTo>
                  <a:lnTo>
                    <a:pt x="36" y="1393"/>
                  </a:lnTo>
                  <a:lnTo>
                    <a:pt x="32" y="1392"/>
                  </a:lnTo>
                  <a:lnTo>
                    <a:pt x="23" y="1389"/>
                  </a:lnTo>
                  <a:lnTo>
                    <a:pt x="19" y="1392"/>
                  </a:lnTo>
                  <a:lnTo>
                    <a:pt x="17" y="1393"/>
                  </a:lnTo>
                  <a:lnTo>
                    <a:pt x="15" y="1403"/>
                  </a:lnTo>
                  <a:lnTo>
                    <a:pt x="13" y="1405"/>
                  </a:lnTo>
                  <a:lnTo>
                    <a:pt x="6" y="1403"/>
                  </a:lnTo>
                  <a:lnTo>
                    <a:pt x="5" y="1405"/>
                  </a:lnTo>
                  <a:lnTo>
                    <a:pt x="0" y="1403"/>
                  </a:lnTo>
                  <a:close/>
                  <a:moveTo>
                    <a:pt x="928" y="36"/>
                  </a:moveTo>
                  <a:lnTo>
                    <a:pt x="928" y="34"/>
                  </a:lnTo>
                  <a:lnTo>
                    <a:pt x="928" y="36"/>
                  </a:lnTo>
                  <a:close/>
                  <a:moveTo>
                    <a:pt x="1094" y="122"/>
                  </a:moveTo>
                  <a:lnTo>
                    <a:pt x="1094" y="120"/>
                  </a:lnTo>
                  <a:lnTo>
                    <a:pt x="1091" y="116"/>
                  </a:lnTo>
                  <a:lnTo>
                    <a:pt x="1090" y="120"/>
                  </a:lnTo>
                  <a:lnTo>
                    <a:pt x="1087" y="118"/>
                  </a:lnTo>
                  <a:lnTo>
                    <a:pt x="1090" y="120"/>
                  </a:lnTo>
                  <a:lnTo>
                    <a:pt x="1091" y="118"/>
                  </a:lnTo>
                  <a:lnTo>
                    <a:pt x="1091" y="122"/>
                  </a:lnTo>
                  <a:lnTo>
                    <a:pt x="1094" y="122"/>
                  </a:lnTo>
                  <a:close/>
                  <a:moveTo>
                    <a:pt x="1170" y="99"/>
                  </a:moveTo>
                  <a:lnTo>
                    <a:pt x="1170" y="96"/>
                  </a:lnTo>
                  <a:lnTo>
                    <a:pt x="1170" y="92"/>
                  </a:lnTo>
                  <a:lnTo>
                    <a:pt x="1173" y="89"/>
                  </a:lnTo>
                  <a:lnTo>
                    <a:pt x="1173" y="92"/>
                  </a:lnTo>
                  <a:lnTo>
                    <a:pt x="1173" y="94"/>
                  </a:lnTo>
                  <a:lnTo>
                    <a:pt x="1170" y="96"/>
                  </a:lnTo>
                  <a:lnTo>
                    <a:pt x="1173" y="96"/>
                  </a:lnTo>
                  <a:lnTo>
                    <a:pt x="1177" y="112"/>
                  </a:lnTo>
                  <a:lnTo>
                    <a:pt x="1174" y="113"/>
                  </a:lnTo>
                  <a:lnTo>
                    <a:pt x="1174" y="112"/>
                  </a:lnTo>
                  <a:lnTo>
                    <a:pt x="1173" y="103"/>
                  </a:lnTo>
                  <a:lnTo>
                    <a:pt x="1173" y="99"/>
                  </a:lnTo>
                  <a:lnTo>
                    <a:pt x="1170" y="99"/>
                  </a:lnTo>
                  <a:close/>
                  <a:moveTo>
                    <a:pt x="1173" y="96"/>
                  </a:moveTo>
                  <a:lnTo>
                    <a:pt x="1170" y="96"/>
                  </a:lnTo>
                  <a:lnTo>
                    <a:pt x="1170" y="99"/>
                  </a:lnTo>
                  <a:lnTo>
                    <a:pt x="1173" y="96"/>
                  </a:lnTo>
                  <a:close/>
                  <a:moveTo>
                    <a:pt x="982" y="72"/>
                  </a:moveTo>
                  <a:lnTo>
                    <a:pt x="984" y="72"/>
                  </a:lnTo>
                  <a:lnTo>
                    <a:pt x="982" y="71"/>
                  </a:lnTo>
                  <a:lnTo>
                    <a:pt x="982" y="72"/>
                  </a:lnTo>
                  <a:close/>
                  <a:moveTo>
                    <a:pt x="984" y="72"/>
                  </a:moveTo>
                  <a:lnTo>
                    <a:pt x="982" y="77"/>
                  </a:lnTo>
                  <a:lnTo>
                    <a:pt x="979" y="79"/>
                  </a:lnTo>
                  <a:lnTo>
                    <a:pt x="979" y="81"/>
                  </a:lnTo>
                  <a:lnTo>
                    <a:pt x="979" y="85"/>
                  </a:lnTo>
                  <a:lnTo>
                    <a:pt x="982" y="85"/>
                  </a:lnTo>
                  <a:lnTo>
                    <a:pt x="979" y="79"/>
                  </a:lnTo>
                  <a:lnTo>
                    <a:pt x="984" y="77"/>
                  </a:lnTo>
                  <a:lnTo>
                    <a:pt x="986" y="75"/>
                  </a:lnTo>
                  <a:lnTo>
                    <a:pt x="984" y="72"/>
                  </a:lnTo>
                  <a:close/>
                  <a:moveTo>
                    <a:pt x="1268" y="205"/>
                  </a:moveTo>
                  <a:lnTo>
                    <a:pt x="1269" y="205"/>
                  </a:lnTo>
                  <a:lnTo>
                    <a:pt x="1269" y="208"/>
                  </a:lnTo>
                  <a:lnTo>
                    <a:pt x="1272" y="205"/>
                  </a:lnTo>
                  <a:lnTo>
                    <a:pt x="1273" y="211"/>
                  </a:lnTo>
                  <a:lnTo>
                    <a:pt x="1269" y="212"/>
                  </a:lnTo>
                  <a:lnTo>
                    <a:pt x="1265" y="211"/>
                  </a:lnTo>
                  <a:lnTo>
                    <a:pt x="1268" y="208"/>
                  </a:lnTo>
                  <a:lnTo>
                    <a:pt x="1268" y="208"/>
                  </a:lnTo>
                  <a:lnTo>
                    <a:pt x="1268" y="205"/>
                  </a:lnTo>
                  <a:close/>
                  <a:moveTo>
                    <a:pt x="1265" y="178"/>
                  </a:moveTo>
                  <a:lnTo>
                    <a:pt x="1264" y="178"/>
                  </a:lnTo>
                  <a:lnTo>
                    <a:pt x="1265" y="176"/>
                  </a:lnTo>
                  <a:lnTo>
                    <a:pt x="1265" y="178"/>
                  </a:lnTo>
                  <a:close/>
                  <a:moveTo>
                    <a:pt x="928" y="71"/>
                  </a:moveTo>
                  <a:lnTo>
                    <a:pt x="924" y="72"/>
                  </a:lnTo>
                  <a:lnTo>
                    <a:pt x="921" y="77"/>
                  </a:lnTo>
                  <a:lnTo>
                    <a:pt x="924" y="81"/>
                  </a:lnTo>
                  <a:lnTo>
                    <a:pt x="928" y="81"/>
                  </a:lnTo>
                  <a:lnTo>
                    <a:pt x="928" y="85"/>
                  </a:lnTo>
                  <a:lnTo>
                    <a:pt x="930" y="88"/>
                  </a:lnTo>
                  <a:lnTo>
                    <a:pt x="933" y="85"/>
                  </a:lnTo>
                  <a:lnTo>
                    <a:pt x="934" y="89"/>
                  </a:lnTo>
                  <a:lnTo>
                    <a:pt x="934" y="94"/>
                  </a:lnTo>
                  <a:lnTo>
                    <a:pt x="934" y="96"/>
                  </a:lnTo>
                  <a:lnTo>
                    <a:pt x="934" y="94"/>
                  </a:lnTo>
                  <a:lnTo>
                    <a:pt x="937" y="89"/>
                  </a:lnTo>
                  <a:lnTo>
                    <a:pt x="933" y="85"/>
                  </a:lnTo>
                  <a:lnTo>
                    <a:pt x="930" y="88"/>
                  </a:lnTo>
                  <a:lnTo>
                    <a:pt x="928" y="85"/>
                  </a:lnTo>
                  <a:lnTo>
                    <a:pt x="928" y="81"/>
                  </a:lnTo>
                  <a:lnTo>
                    <a:pt x="926" y="79"/>
                  </a:lnTo>
                  <a:lnTo>
                    <a:pt x="921" y="77"/>
                  </a:lnTo>
                  <a:lnTo>
                    <a:pt x="924" y="75"/>
                  </a:lnTo>
                  <a:lnTo>
                    <a:pt x="930" y="71"/>
                  </a:lnTo>
                  <a:lnTo>
                    <a:pt x="928" y="71"/>
                  </a:lnTo>
                  <a:close/>
                  <a:moveTo>
                    <a:pt x="1360" y="354"/>
                  </a:moveTo>
                  <a:lnTo>
                    <a:pt x="1360" y="352"/>
                  </a:lnTo>
                  <a:lnTo>
                    <a:pt x="1360" y="354"/>
                  </a:lnTo>
                  <a:lnTo>
                    <a:pt x="1363" y="354"/>
                  </a:lnTo>
                  <a:lnTo>
                    <a:pt x="1363" y="352"/>
                  </a:lnTo>
                  <a:lnTo>
                    <a:pt x="1363" y="354"/>
                  </a:lnTo>
                  <a:lnTo>
                    <a:pt x="1360" y="354"/>
                  </a:lnTo>
                  <a:close/>
                  <a:moveTo>
                    <a:pt x="1224" y="96"/>
                  </a:moveTo>
                  <a:lnTo>
                    <a:pt x="1224" y="94"/>
                  </a:lnTo>
                  <a:lnTo>
                    <a:pt x="1223" y="92"/>
                  </a:lnTo>
                  <a:lnTo>
                    <a:pt x="1218" y="92"/>
                  </a:lnTo>
                  <a:lnTo>
                    <a:pt x="1215" y="89"/>
                  </a:lnTo>
                  <a:lnTo>
                    <a:pt x="1215" y="92"/>
                  </a:lnTo>
                  <a:lnTo>
                    <a:pt x="1223" y="94"/>
                  </a:lnTo>
                  <a:lnTo>
                    <a:pt x="1214" y="99"/>
                  </a:lnTo>
                  <a:lnTo>
                    <a:pt x="1211" y="99"/>
                  </a:lnTo>
                  <a:lnTo>
                    <a:pt x="1211" y="96"/>
                  </a:lnTo>
                  <a:lnTo>
                    <a:pt x="1211" y="94"/>
                  </a:lnTo>
                  <a:lnTo>
                    <a:pt x="1211" y="99"/>
                  </a:lnTo>
                  <a:lnTo>
                    <a:pt x="1214" y="99"/>
                  </a:lnTo>
                  <a:lnTo>
                    <a:pt x="1220" y="96"/>
                  </a:lnTo>
                  <a:lnTo>
                    <a:pt x="1223" y="96"/>
                  </a:lnTo>
                  <a:lnTo>
                    <a:pt x="1220" y="99"/>
                  </a:lnTo>
                  <a:lnTo>
                    <a:pt x="1211" y="105"/>
                  </a:lnTo>
                  <a:lnTo>
                    <a:pt x="1211" y="108"/>
                  </a:lnTo>
                  <a:lnTo>
                    <a:pt x="1210" y="108"/>
                  </a:lnTo>
                  <a:lnTo>
                    <a:pt x="1206" y="108"/>
                  </a:lnTo>
                  <a:lnTo>
                    <a:pt x="1206" y="105"/>
                  </a:lnTo>
                  <a:lnTo>
                    <a:pt x="1206" y="112"/>
                  </a:lnTo>
                  <a:lnTo>
                    <a:pt x="1201" y="116"/>
                  </a:lnTo>
                  <a:lnTo>
                    <a:pt x="1199" y="116"/>
                  </a:lnTo>
                  <a:lnTo>
                    <a:pt x="1199" y="113"/>
                  </a:lnTo>
                  <a:lnTo>
                    <a:pt x="1197" y="118"/>
                  </a:lnTo>
                  <a:lnTo>
                    <a:pt x="1193" y="118"/>
                  </a:lnTo>
                  <a:lnTo>
                    <a:pt x="1184" y="112"/>
                  </a:lnTo>
                  <a:lnTo>
                    <a:pt x="1182" y="101"/>
                  </a:lnTo>
                  <a:lnTo>
                    <a:pt x="1182" y="103"/>
                  </a:lnTo>
                  <a:lnTo>
                    <a:pt x="1182" y="101"/>
                  </a:lnTo>
                  <a:lnTo>
                    <a:pt x="1186" y="96"/>
                  </a:lnTo>
                  <a:lnTo>
                    <a:pt x="1182" y="96"/>
                  </a:lnTo>
                  <a:lnTo>
                    <a:pt x="1179" y="94"/>
                  </a:lnTo>
                  <a:lnTo>
                    <a:pt x="1182" y="89"/>
                  </a:lnTo>
                  <a:lnTo>
                    <a:pt x="1186" y="88"/>
                  </a:lnTo>
                  <a:lnTo>
                    <a:pt x="1189" y="89"/>
                  </a:lnTo>
                  <a:lnTo>
                    <a:pt x="1190" y="92"/>
                  </a:lnTo>
                  <a:lnTo>
                    <a:pt x="1197" y="94"/>
                  </a:lnTo>
                  <a:lnTo>
                    <a:pt x="1197" y="92"/>
                  </a:lnTo>
                  <a:lnTo>
                    <a:pt x="1199" y="89"/>
                  </a:lnTo>
                  <a:lnTo>
                    <a:pt x="1206" y="96"/>
                  </a:lnTo>
                  <a:lnTo>
                    <a:pt x="1206" y="94"/>
                  </a:lnTo>
                  <a:lnTo>
                    <a:pt x="1199" y="89"/>
                  </a:lnTo>
                  <a:lnTo>
                    <a:pt x="1201" y="88"/>
                  </a:lnTo>
                  <a:lnTo>
                    <a:pt x="1201" y="85"/>
                  </a:lnTo>
                  <a:lnTo>
                    <a:pt x="1201" y="88"/>
                  </a:lnTo>
                  <a:lnTo>
                    <a:pt x="1197" y="88"/>
                  </a:lnTo>
                  <a:lnTo>
                    <a:pt x="1199" y="84"/>
                  </a:lnTo>
                  <a:lnTo>
                    <a:pt x="1194" y="85"/>
                  </a:lnTo>
                  <a:lnTo>
                    <a:pt x="1193" y="84"/>
                  </a:lnTo>
                  <a:lnTo>
                    <a:pt x="1197" y="77"/>
                  </a:lnTo>
                  <a:lnTo>
                    <a:pt x="1199" y="75"/>
                  </a:lnTo>
                  <a:lnTo>
                    <a:pt x="1203" y="75"/>
                  </a:lnTo>
                  <a:lnTo>
                    <a:pt x="1206" y="77"/>
                  </a:lnTo>
                  <a:lnTo>
                    <a:pt x="1210" y="77"/>
                  </a:lnTo>
                  <a:lnTo>
                    <a:pt x="1211" y="81"/>
                  </a:lnTo>
                  <a:lnTo>
                    <a:pt x="1211" y="84"/>
                  </a:lnTo>
                  <a:lnTo>
                    <a:pt x="1214" y="84"/>
                  </a:lnTo>
                  <a:lnTo>
                    <a:pt x="1211" y="79"/>
                  </a:lnTo>
                  <a:lnTo>
                    <a:pt x="1211" y="75"/>
                  </a:lnTo>
                  <a:lnTo>
                    <a:pt x="1218" y="75"/>
                  </a:lnTo>
                  <a:lnTo>
                    <a:pt x="1224" y="77"/>
                  </a:lnTo>
                  <a:lnTo>
                    <a:pt x="1232" y="81"/>
                  </a:lnTo>
                  <a:lnTo>
                    <a:pt x="1235" y="88"/>
                  </a:lnTo>
                  <a:lnTo>
                    <a:pt x="1235" y="89"/>
                  </a:lnTo>
                  <a:lnTo>
                    <a:pt x="1235" y="92"/>
                  </a:lnTo>
                  <a:lnTo>
                    <a:pt x="1237" y="94"/>
                  </a:lnTo>
                  <a:lnTo>
                    <a:pt x="1231" y="96"/>
                  </a:lnTo>
                  <a:lnTo>
                    <a:pt x="1227" y="101"/>
                  </a:lnTo>
                  <a:lnTo>
                    <a:pt x="1228" y="89"/>
                  </a:lnTo>
                  <a:lnTo>
                    <a:pt x="1227" y="94"/>
                  </a:lnTo>
                  <a:lnTo>
                    <a:pt x="1227" y="96"/>
                  </a:lnTo>
                  <a:lnTo>
                    <a:pt x="1224" y="96"/>
                  </a:lnTo>
                  <a:close/>
                  <a:moveTo>
                    <a:pt x="1256" y="170"/>
                  </a:moveTo>
                  <a:lnTo>
                    <a:pt x="1259" y="167"/>
                  </a:lnTo>
                  <a:lnTo>
                    <a:pt x="1259" y="170"/>
                  </a:lnTo>
                  <a:lnTo>
                    <a:pt x="1256" y="170"/>
                  </a:lnTo>
                  <a:close/>
                  <a:moveTo>
                    <a:pt x="916" y="68"/>
                  </a:moveTo>
                  <a:lnTo>
                    <a:pt x="916" y="67"/>
                  </a:lnTo>
                  <a:lnTo>
                    <a:pt x="917" y="67"/>
                  </a:lnTo>
                  <a:lnTo>
                    <a:pt x="917" y="68"/>
                  </a:lnTo>
                  <a:lnTo>
                    <a:pt x="916" y="68"/>
                  </a:lnTo>
                  <a:close/>
                  <a:moveTo>
                    <a:pt x="1309" y="241"/>
                  </a:moveTo>
                  <a:lnTo>
                    <a:pt x="1309" y="238"/>
                  </a:lnTo>
                  <a:lnTo>
                    <a:pt x="1310" y="238"/>
                  </a:lnTo>
                  <a:lnTo>
                    <a:pt x="1313" y="236"/>
                  </a:lnTo>
                  <a:lnTo>
                    <a:pt x="1313" y="238"/>
                  </a:lnTo>
                  <a:lnTo>
                    <a:pt x="1310" y="238"/>
                  </a:lnTo>
                  <a:lnTo>
                    <a:pt x="1310" y="241"/>
                  </a:lnTo>
                  <a:lnTo>
                    <a:pt x="1309" y="241"/>
                  </a:lnTo>
                  <a:close/>
                  <a:moveTo>
                    <a:pt x="986" y="81"/>
                  </a:moveTo>
                  <a:lnTo>
                    <a:pt x="984" y="85"/>
                  </a:lnTo>
                  <a:lnTo>
                    <a:pt x="986" y="85"/>
                  </a:lnTo>
                  <a:lnTo>
                    <a:pt x="986" y="84"/>
                  </a:lnTo>
                  <a:lnTo>
                    <a:pt x="986" y="81"/>
                  </a:lnTo>
                  <a:close/>
                  <a:moveTo>
                    <a:pt x="1008" y="72"/>
                  </a:moveTo>
                  <a:lnTo>
                    <a:pt x="1009" y="71"/>
                  </a:lnTo>
                  <a:lnTo>
                    <a:pt x="1012" y="68"/>
                  </a:lnTo>
                  <a:lnTo>
                    <a:pt x="1009" y="71"/>
                  </a:lnTo>
                  <a:lnTo>
                    <a:pt x="1012" y="71"/>
                  </a:lnTo>
                  <a:lnTo>
                    <a:pt x="1009" y="72"/>
                  </a:lnTo>
                  <a:lnTo>
                    <a:pt x="1008" y="72"/>
                  </a:lnTo>
                  <a:close/>
                  <a:moveTo>
                    <a:pt x="1242" y="167"/>
                  </a:moveTo>
                  <a:lnTo>
                    <a:pt x="1244" y="167"/>
                  </a:lnTo>
                  <a:lnTo>
                    <a:pt x="1242" y="161"/>
                  </a:lnTo>
                  <a:lnTo>
                    <a:pt x="1244" y="159"/>
                  </a:lnTo>
                  <a:lnTo>
                    <a:pt x="1251" y="154"/>
                  </a:lnTo>
                  <a:lnTo>
                    <a:pt x="1252" y="147"/>
                  </a:lnTo>
                  <a:lnTo>
                    <a:pt x="1252" y="146"/>
                  </a:lnTo>
                  <a:lnTo>
                    <a:pt x="1259" y="142"/>
                  </a:lnTo>
                  <a:lnTo>
                    <a:pt x="1264" y="142"/>
                  </a:lnTo>
                  <a:lnTo>
                    <a:pt x="1259" y="137"/>
                  </a:lnTo>
                  <a:lnTo>
                    <a:pt x="1259" y="135"/>
                  </a:lnTo>
                  <a:lnTo>
                    <a:pt x="1265" y="133"/>
                  </a:lnTo>
                  <a:lnTo>
                    <a:pt x="1269" y="137"/>
                  </a:lnTo>
                  <a:lnTo>
                    <a:pt x="1269" y="152"/>
                  </a:lnTo>
                  <a:lnTo>
                    <a:pt x="1268" y="154"/>
                  </a:lnTo>
                  <a:lnTo>
                    <a:pt x="1261" y="154"/>
                  </a:lnTo>
                  <a:lnTo>
                    <a:pt x="1256" y="157"/>
                  </a:lnTo>
                  <a:lnTo>
                    <a:pt x="1255" y="157"/>
                  </a:lnTo>
                  <a:lnTo>
                    <a:pt x="1255" y="159"/>
                  </a:lnTo>
                  <a:lnTo>
                    <a:pt x="1256" y="159"/>
                  </a:lnTo>
                  <a:lnTo>
                    <a:pt x="1255" y="161"/>
                  </a:lnTo>
                  <a:lnTo>
                    <a:pt x="1255" y="163"/>
                  </a:lnTo>
                  <a:lnTo>
                    <a:pt x="1252" y="167"/>
                  </a:lnTo>
                  <a:lnTo>
                    <a:pt x="1251" y="170"/>
                  </a:lnTo>
                  <a:lnTo>
                    <a:pt x="1244" y="167"/>
                  </a:lnTo>
                  <a:lnTo>
                    <a:pt x="1247" y="170"/>
                  </a:lnTo>
                  <a:lnTo>
                    <a:pt x="1247" y="171"/>
                  </a:lnTo>
                  <a:lnTo>
                    <a:pt x="1244" y="170"/>
                  </a:lnTo>
                  <a:lnTo>
                    <a:pt x="1242" y="167"/>
                  </a:lnTo>
                  <a:close/>
                  <a:moveTo>
                    <a:pt x="1500" y="444"/>
                  </a:moveTo>
                  <a:lnTo>
                    <a:pt x="1500" y="440"/>
                  </a:lnTo>
                  <a:lnTo>
                    <a:pt x="1501" y="440"/>
                  </a:lnTo>
                  <a:lnTo>
                    <a:pt x="1504" y="439"/>
                  </a:lnTo>
                  <a:lnTo>
                    <a:pt x="1504" y="443"/>
                  </a:lnTo>
                  <a:lnTo>
                    <a:pt x="1501" y="440"/>
                  </a:lnTo>
                  <a:lnTo>
                    <a:pt x="1500" y="444"/>
                  </a:lnTo>
                  <a:close/>
                  <a:moveTo>
                    <a:pt x="1182" y="113"/>
                  </a:moveTo>
                  <a:lnTo>
                    <a:pt x="1184" y="113"/>
                  </a:lnTo>
                  <a:lnTo>
                    <a:pt x="1189" y="116"/>
                  </a:lnTo>
                  <a:lnTo>
                    <a:pt x="1189" y="118"/>
                  </a:lnTo>
                  <a:lnTo>
                    <a:pt x="1186" y="118"/>
                  </a:lnTo>
                  <a:lnTo>
                    <a:pt x="1182" y="113"/>
                  </a:lnTo>
                  <a:close/>
                  <a:moveTo>
                    <a:pt x="1032" y="112"/>
                  </a:moveTo>
                  <a:lnTo>
                    <a:pt x="1033" y="109"/>
                  </a:lnTo>
                  <a:lnTo>
                    <a:pt x="1036" y="105"/>
                  </a:lnTo>
                  <a:lnTo>
                    <a:pt x="1032" y="108"/>
                  </a:lnTo>
                  <a:lnTo>
                    <a:pt x="1032" y="112"/>
                  </a:lnTo>
                  <a:close/>
                  <a:moveTo>
                    <a:pt x="1305" y="245"/>
                  </a:moveTo>
                  <a:lnTo>
                    <a:pt x="1305" y="242"/>
                  </a:lnTo>
                  <a:lnTo>
                    <a:pt x="1306" y="245"/>
                  </a:lnTo>
                  <a:lnTo>
                    <a:pt x="1306" y="251"/>
                  </a:lnTo>
                  <a:lnTo>
                    <a:pt x="1305" y="245"/>
                  </a:lnTo>
                  <a:close/>
                  <a:moveTo>
                    <a:pt x="1360" y="320"/>
                  </a:moveTo>
                  <a:lnTo>
                    <a:pt x="1363" y="313"/>
                  </a:lnTo>
                  <a:lnTo>
                    <a:pt x="1364" y="317"/>
                  </a:lnTo>
                  <a:lnTo>
                    <a:pt x="1363" y="320"/>
                  </a:lnTo>
                  <a:lnTo>
                    <a:pt x="1360" y="320"/>
                  </a:lnTo>
                  <a:close/>
                  <a:moveTo>
                    <a:pt x="1269" y="204"/>
                  </a:moveTo>
                  <a:lnTo>
                    <a:pt x="1272" y="201"/>
                  </a:lnTo>
                  <a:lnTo>
                    <a:pt x="1276" y="200"/>
                  </a:lnTo>
                  <a:lnTo>
                    <a:pt x="1276" y="201"/>
                  </a:lnTo>
                  <a:lnTo>
                    <a:pt x="1276" y="205"/>
                  </a:lnTo>
                  <a:lnTo>
                    <a:pt x="1269" y="204"/>
                  </a:lnTo>
                  <a:close/>
                  <a:moveTo>
                    <a:pt x="1057" y="118"/>
                  </a:moveTo>
                  <a:lnTo>
                    <a:pt x="1058" y="113"/>
                  </a:lnTo>
                  <a:lnTo>
                    <a:pt x="1061" y="113"/>
                  </a:lnTo>
                  <a:lnTo>
                    <a:pt x="1061" y="118"/>
                  </a:lnTo>
                  <a:lnTo>
                    <a:pt x="1058" y="120"/>
                  </a:lnTo>
                  <a:lnTo>
                    <a:pt x="1057" y="118"/>
                  </a:lnTo>
                  <a:close/>
                  <a:moveTo>
                    <a:pt x="1351" y="335"/>
                  </a:moveTo>
                  <a:lnTo>
                    <a:pt x="1364" y="328"/>
                  </a:lnTo>
                  <a:lnTo>
                    <a:pt x="1363" y="333"/>
                  </a:lnTo>
                  <a:lnTo>
                    <a:pt x="1356" y="335"/>
                  </a:lnTo>
                  <a:lnTo>
                    <a:pt x="1351" y="335"/>
                  </a:lnTo>
                  <a:close/>
                  <a:moveTo>
                    <a:pt x="1348" y="348"/>
                  </a:moveTo>
                  <a:lnTo>
                    <a:pt x="1353" y="348"/>
                  </a:lnTo>
                  <a:lnTo>
                    <a:pt x="1351" y="345"/>
                  </a:lnTo>
                  <a:lnTo>
                    <a:pt x="1353" y="344"/>
                  </a:lnTo>
                  <a:lnTo>
                    <a:pt x="1353" y="341"/>
                  </a:lnTo>
                  <a:lnTo>
                    <a:pt x="1356" y="344"/>
                  </a:lnTo>
                  <a:lnTo>
                    <a:pt x="1358" y="344"/>
                  </a:lnTo>
                  <a:lnTo>
                    <a:pt x="1356" y="345"/>
                  </a:lnTo>
                  <a:lnTo>
                    <a:pt x="1356" y="350"/>
                  </a:lnTo>
                  <a:lnTo>
                    <a:pt x="1356" y="352"/>
                  </a:lnTo>
                  <a:lnTo>
                    <a:pt x="1353" y="352"/>
                  </a:lnTo>
                  <a:lnTo>
                    <a:pt x="1356" y="350"/>
                  </a:lnTo>
                  <a:lnTo>
                    <a:pt x="1348" y="348"/>
                  </a:lnTo>
                  <a:close/>
                  <a:moveTo>
                    <a:pt x="1156" y="120"/>
                  </a:moveTo>
                  <a:lnTo>
                    <a:pt x="1160" y="116"/>
                  </a:lnTo>
                  <a:lnTo>
                    <a:pt x="1162" y="108"/>
                  </a:lnTo>
                  <a:lnTo>
                    <a:pt x="1162" y="105"/>
                  </a:lnTo>
                  <a:lnTo>
                    <a:pt x="1166" y="105"/>
                  </a:lnTo>
                  <a:lnTo>
                    <a:pt x="1166" y="108"/>
                  </a:lnTo>
                  <a:lnTo>
                    <a:pt x="1166" y="109"/>
                  </a:lnTo>
                  <a:lnTo>
                    <a:pt x="1162" y="112"/>
                  </a:lnTo>
                  <a:lnTo>
                    <a:pt x="1162" y="113"/>
                  </a:lnTo>
                  <a:lnTo>
                    <a:pt x="1157" y="120"/>
                  </a:lnTo>
                  <a:lnTo>
                    <a:pt x="1157" y="125"/>
                  </a:lnTo>
                  <a:lnTo>
                    <a:pt x="1156" y="120"/>
                  </a:lnTo>
                  <a:close/>
                  <a:moveTo>
                    <a:pt x="934" y="50"/>
                  </a:moveTo>
                  <a:lnTo>
                    <a:pt x="937" y="46"/>
                  </a:lnTo>
                  <a:lnTo>
                    <a:pt x="938" y="46"/>
                  </a:lnTo>
                  <a:lnTo>
                    <a:pt x="941" y="47"/>
                  </a:lnTo>
                  <a:lnTo>
                    <a:pt x="941" y="50"/>
                  </a:lnTo>
                  <a:lnTo>
                    <a:pt x="941" y="54"/>
                  </a:lnTo>
                  <a:lnTo>
                    <a:pt x="938" y="58"/>
                  </a:lnTo>
                  <a:lnTo>
                    <a:pt x="934" y="54"/>
                  </a:lnTo>
                  <a:lnTo>
                    <a:pt x="934" y="50"/>
                  </a:lnTo>
                  <a:close/>
                  <a:moveTo>
                    <a:pt x="928" y="26"/>
                  </a:moveTo>
                  <a:lnTo>
                    <a:pt x="928" y="23"/>
                  </a:lnTo>
                  <a:lnTo>
                    <a:pt x="933" y="21"/>
                  </a:lnTo>
                  <a:lnTo>
                    <a:pt x="937" y="23"/>
                  </a:lnTo>
                  <a:lnTo>
                    <a:pt x="937" y="26"/>
                  </a:lnTo>
                  <a:lnTo>
                    <a:pt x="934" y="26"/>
                  </a:lnTo>
                  <a:lnTo>
                    <a:pt x="937" y="30"/>
                  </a:lnTo>
                  <a:lnTo>
                    <a:pt x="933" y="34"/>
                  </a:lnTo>
                  <a:lnTo>
                    <a:pt x="933" y="31"/>
                  </a:lnTo>
                  <a:lnTo>
                    <a:pt x="930" y="34"/>
                  </a:lnTo>
                  <a:lnTo>
                    <a:pt x="928" y="31"/>
                  </a:lnTo>
                  <a:lnTo>
                    <a:pt x="928" y="26"/>
                  </a:lnTo>
                  <a:close/>
                  <a:moveTo>
                    <a:pt x="1310" y="255"/>
                  </a:moveTo>
                  <a:lnTo>
                    <a:pt x="1313" y="258"/>
                  </a:lnTo>
                  <a:lnTo>
                    <a:pt x="1314" y="258"/>
                  </a:lnTo>
                  <a:lnTo>
                    <a:pt x="1313" y="255"/>
                  </a:lnTo>
                  <a:lnTo>
                    <a:pt x="1310" y="255"/>
                  </a:lnTo>
                  <a:close/>
                  <a:moveTo>
                    <a:pt x="1305" y="263"/>
                  </a:moveTo>
                  <a:lnTo>
                    <a:pt x="1302" y="263"/>
                  </a:lnTo>
                  <a:lnTo>
                    <a:pt x="1309" y="269"/>
                  </a:lnTo>
                  <a:lnTo>
                    <a:pt x="1313" y="266"/>
                  </a:lnTo>
                  <a:lnTo>
                    <a:pt x="1314" y="262"/>
                  </a:lnTo>
                  <a:lnTo>
                    <a:pt x="1313" y="263"/>
                  </a:lnTo>
                  <a:lnTo>
                    <a:pt x="1309" y="266"/>
                  </a:lnTo>
                  <a:lnTo>
                    <a:pt x="1305" y="263"/>
                  </a:lnTo>
                  <a:lnTo>
                    <a:pt x="1305" y="263"/>
                  </a:lnTo>
                  <a:close/>
                  <a:moveTo>
                    <a:pt x="1265" y="171"/>
                  </a:moveTo>
                  <a:lnTo>
                    <a:pt x="1265" y="166"/>
                  </a:lnTo>
                  <a:lnTo>
                    <a:pt x="1268" y="163"/>
                  </a:lnTo>
                  <a:lnTo>
                    <a:pt x="1269" y="159"/>
                  </a:lnTo>
                  <a:lnTo>
                    <a:pt x="1272" y="159"/>
                  </a:lnTo>
                  <a:lnTo>
                    <a:pt x="1276" y="163"/>
                  </a:lnTo>
                  <a:lnTo>
                    <a:pt x="1276" y="166"/>
                  </a:lnTo>
                  <a:lnTo>
                    <a:pt x="1273" y="167"/>
                  </a:lnTo>
                  <a:lnTo>
                    <a:pt x="1265" y="174"/>
                  </a:lnTo>
                  <a:lnTo>
                    <a:pt x="1265" y="171"/>
                  </a:lnTo>
                  <a:close/>
                  <a:moveTo>
                    <a:pt x="1197" y="94"/>
                  </a:moveTo>
                  <a:lnTo>
                    <a:pt x="1194" y="101"/>
                  </a:lnTo>
                  <a:lnTo>
                    <a:pt x="1197" y="96"/>
                  </a:lnTo>
                  <a:lnTo>
                    <a:pt x="1197" y="94"/>
                  </a:lnTo>
                  <a:close/>
                  <a:moveTo>
                    <a:pt x="1194" y="101"/>
                  </a:moveTo>
                  <a:lnTo>
                    <a:pt x="1189" y="96"/>
                  </a:lnTo>
                  <a:lnTo>
                    <a:pt x="1186" y="96"/>
                  </a:lnTo>
                  <a:lnTo>
                    <a:pt x="1193" y="101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197" y="109"/>
                  </a:lnTo>
                  <a:lnTo>
                    <a:pt x="1194" y="101"/>
                  </a:lnTo>
                  <a:close/>
                  <a:moveTo>
                    <a:pt x="1317" y="262"/>
                  </a:moveTo>
                  <a:lnTo>
                    <a:pt x="1314" y="255"/>
                  </a:lnTo>
                  <a:lnTo>
                    <a:pt x="1317" y="249"/>
                  </a:lnTo>
                  <a:lnTo>
                    <a:pt x="1319" y="249"/>
                  </a:lnTo>
                  <a:lnTo>
                    <a:pt x="1322" y="249"/>
                  </a:lnTo>
                  <a:lnTo>
                    <a:pt x="1322" y="245"/>
                  </a:lnTo>
                  <a:lnTo>
                    <a:pt x="1323" y="245"/>
                  </a:lnTo>
                  <a:lnTo>
                    <a:pt x="1326" y="246"/>
                  </a:lnTo>
                  <a:lnTo>
                    <a:pt x="1323" y="249"/>
                  </a:lnTo>
                  <a:lnTo>
                    <a:pt x="1326" y="255"/>
                  </a:lnTo>
                  <a:lnTo>
                    <a:pt x="1323" y="259"/>
                  </a:lnTo>
                  <a:lnTo>
                    <a:pt x="1326" y="258"/>
                  </a:lnTo>
                  <a:lnTo>
                    <a:pt x="1323" y="262"/>
                  </a:lnTo>
                  <a:lnTo>
                    <a:pt x="1322" y="263"/>
                  </a:lnTo>
                  <a:lnTo>
                    <a:pt x="1319" y="263"/>
                  </a:lnTo>
                  <a:lnTo>
                    <a:pt x="1317" y="262"/>
                  </a:lnTo>
                  <a:close/>
                  <a:moveTo>
                    <a:pt x="1020" y="60"/>
                  </a:moveTo>
                  <a:lnTo>
                    <a:pt x="1019" y="60"/>
                  </a:lnTo>
                  <a:lnTo>
                    <a:pt x="1016" y="58"/>
                  </a:lnTo>
                  <a:lnTo>
                    <a:pt x="1012" y="58"/>
                  </a:lnTo>
                  <a:lnTo>
                    <a:pt x="1005" y="60"/>
                  </a:lnTo>
                  <a:lnTo>
                    <a:pt x="1000" y="64"/>
                  </a:lnTo>
                  <a:lnTo>
                    <a:pt x="999" y="64"/>
                  </a:lnTo>
                  <a:lnTo>
                    <a:pt x="1005" y="58"/>
                  </a:lnTo>
                  <a:lnTo>
                    <a:pt x="1008" y="54"/>
                  </a:lnTo>
                  <a:lnTo>
                    <a:pt x="1009" y="54"/>
                  </a:lnTo>
                  <a:lnTo>
                    <a:pt x="1008" y="51"/>
                  </a:lnTo>
                  <a:lnTo>
                    <a:pt x="1008" y="50"/>
                  </a:lnTo>
                  <a:lnTo>
                    <a:pt x="1008" y="47"/>
                  </a:lnTo>
                  <a:lnTo>
                    <a:pt x="1012" y="46"/>
                  </a:lnTo>
                  <a:lnTo>
                    <a:pt x="1016" y="47"/>
                  </a:lnTo>
                  <a:lnTo>
                    <a:pt x="1016" y="50"/>
                  </a:lnTo>
                  <a:lnTo>
                    <a:pt x="1020" y="51"/>
                  </a:lnTo>
                  <a:lnTo>
                    <a:pt x="1023" y="58"/>
                  </a:lnTo>
                  <a:lnTo>
                    <a:pt x="1020" y="58"/>
                  </a:lnTo>
                  <a:lnTo>
                    <a:pt x="1020" y="55"/>
                  </a:lnTo>
                  <a:lnTo>
                    <a:pt x="1020" y="60"/>
                  </a:lnTo>
                  <a:close/>
                  <a:moveTo>
                    <a:pt x="978" y="67"/>
                  </a:moveTo>
                  <a:lnTo>
                    <a:pt x="971" y="71"/>
                  </a:lnTo>
                  <a:lnTo>
                    <a:pt x="967" y="64"/>
                  </a:lnTo>
                  <a:lnTo>
                    <a:pt x="969" y="64"/>
                  </a:lnTo>
                  <a:lnTo>
                    <a:pt x="967" y="60"/>
                  </a:lnTo>
                  <a:lnTo>
                    <a:pt x="967" y="55"/>
                  </a:lnTo>
                  <a:lnTo>
                    <a:pt x="969" y="55"/>
                  </a:lnTo>
                  <a:lnTo>
                    <a:pt x="967" y="54"/>
                  </a:lnTo>
                  <a:lnTo>
                    <a:pt x="969" y="50"/>
                  </a:lnTo>
                  <a:lnTo>
                    <a:pt x="971" y="55"/>
                  </a:lnTo>
                  <a:lnTo>
                    <a:pt x="974" y="55"/>
                  </a:lnTo>
                  <a:lnTo>
                    <a:pt x="975" y="60"/>
                  </a:lnTo>
                  <a:lnTo>
                    <a:pt x="974" y="55"/>
                  </a:lnTo>
                  <a:lnTo>
                    <a:pt x="971" y="54"/>
                  </a:lnTo>
                  <a:lnTo>
                    <a:pt x="971" y="50"/>
                  </a:lnTo>
                  <a:lnTo>
                    <a:pt x="974" y="46"/>
                  </a:lnTo>
                  <a:lnTo>
                    <a:pt x="978" y="54"/>
                  </a:lnTo>
                  <a:lnTo>
                    <a:pt x="979" y="55"/>
                  </a:lnTo>
                  <a:lnTo>
                    <a:pt x="978" y="62"/>
                  </a:lnTo>
                  <a:lnTo>
                    <a:pt x="979" y="64"/>
                  </a:lnTo>
                  <a:lnTo>
                    <a:pt x="978" y="67"/>
                  </a:lnTo>
                  <a:close/>
                  <a:moveTo>
                    <a:pt x="1255" y="157"/>
                  </a:moveTo>
                  <a:lnTo>
                    <a:pt x="1256" y="152"/>
                  </a:lnTo>
                  <a:lnTo>
                    <a:pt x="1264" y="143"/>
                  </a:lnTo>
                  <a:lnTo>
                    <a:pt x="1264" y="142"/>
                  </a:lnTo>
                  <a:lnTo>
                    <a:pt x="1252" y="157"/>
                  </a:lnTo>
                  <a:lnTo>
                    <a:pt x="1248" y="159"/>
                  </a:lnTo>
                  <a:lnTo>
                    <a:pt x="1255" y="157"/>
                  </a:lnTo>
                  <a:close/>
                  <a:moveTo>
                    <a:pt x="1215" y="89"/>
                  </a:moveTo>
                  <a:lnTo>
                    <a:pt x="1220" y="88"/>
                  </a:lnTo>
                  <a:lnTo>
                    <a:pt x="1220" y="85"/>
                  </a:lnTo>
                  <a:lnTo>
                    <a:pt x="1218" y="85"/>
                  </a:lnTo>
                  <a:lnTo>
                    <a:pt x="1215" y="89"/>
                  </a:lnTo>
                  <a:close/>
                  <a:moveTo>
                    <a:pt x="1218" y="85"/>
                  </a:moveTo>
                  <a:lnTo>
                    <a:pt x="1215" y="85"/>
                  </a:lnTo>
                  <a:lnTo>
                    <a:pt x="1215" y="88"/>
                  </a:lnTo>
                  <a:lnTo>
                    <a:pt x="1218" y="85"/>
                  </a:lnTo>
                  <a:close/>
                  <a:moveTo>
                    <a:pt x="1215" y="85"/>
                  </a:moveTo>
                  <a:lnTo>
                    <a:pt x="1218" y="84"/>
                  </a:lnTo>
                  <a:lnTo>
                    <a:pt x="1215" y="84"/>
                  </a:lnTo>
                  <a:lnTo>
                    <a:pt x="1215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6376371" y="2547931"/>
              <a:ext cx="1453584" cy="1451438"/>
            </a:xfrm>
            <a:custGeom>
              <a:avLst/>
              <a:gdLst>
                <a:gd name="T0" fmla="*/ 127 w 4061"/>
                <a:gd name="T1" fmla="*/ 423 h 4055"/>
                <a:gd name="T2" fmla="*/ 209 w 4061"/>
                <a:gd name="T3" fmla="*/ 341 h 4055"/>
                <a:gd name="T4" fmla="*/ 322 w 4061"/>
                <a:gd name="T5" fmla="*/ 300 h 4055"/>
                <a:gd name="T6" fmla="*/ 437 w 4061"/>
                <a:gd name="T7" fmla="*/ 283 h 4055"/>
                <a:gd name="T8" fmla="*/ 554 w 4061"/>
                <a:gd name="T9" fmla="*/ 193 h 4055"/>
                <a:gd name="T10" fmla="*/ 679 w 4061"/>
                <a:gd name="T11" fmla="*/ 225 h 4055"/>
                <a:gd name="T12" fmla="*/ 860 w 4061"/>
                <a:gd name="T13" fmla="*/ 228 h 4055"/>
                <a:gd name="T14" fmla="*/ 932 w 4061"/>
                <a:gd name="T15" fmla="*/ 163 h 4055"/>
                <a:gd name="T16" fmla="*/ 909 w 4061"/>
                <a:gd name="T17" fmla="*/ 81 h 4055"/>
                <a:gd name="T18" fmla="*/ 1029 w 4061"/>
                <a:gd name="T19" fmla="*/ 58 h 4055"/>
                <a:gd name="T20" fmla="*/ 1300 w 4061"/>
                <a:gd name="T21" fmla="*/ 142 h 4055"/>
                <a:gd name="T22" fmla="*/ 1358 w 4061"/>
                <a:gd name="T23" fmla="*/ 265 h 4055"/>
                <a:gd name="T24" fmla="*/ 1489 w 4061"/>
                <a:gd name="T25" fmla="*/ 316 h 4055"/>
                <a:gd name="T26" fmla="*/ 1571 w 4061"/>
                <a:gd name="T27" fmla="*/ 371 h 4055"/>
                <a:gd name="T28" fmla="*/ 1660 w 4061"/>
                <a:gd name="T29" fmla="*/ 403 h 4055"/>
                <a:gd name="T30" fmla="*/ 1737 w 4061"/>
                <a:gd name="T31" fmla="*/ 535 h 4055"/>
                <a:gd name="T32" fmla="*/ 1854 w 4061"/>
                <a:gd name="T33" fmla="*/ 808 h 4055"/>
                <a:gd name="T34" fmla="*/ 2024 w 4061"/>
                <a:gd name="T35" fmla="*/ 1085 h 4055"/>
                <a:gd name="T36" fmla="*/ 2165 w 4061"/>
                <a:gd name="T37" fmla="*/ 1248 h 4055"/>
                <a:gd name="T38" fmla="*/ 2387 w 4061"/>
                <a:gd name="T39" fmla="*/ 948 h 4055"/>
                <a:gd name="T40" fmla="*/ 2797 w 4061"/>
                <a:gd name="T41" fmla="*/ 644 h 4055"/>
                <a:gd name="T42" fmla="*/ 2988 w 4061"/>
                <a:gd name="T43" fmla="*/ 822 h 4055"/>
                <a:gd name="T44" fmla="*/ 3322 w 4061"/>
                <a:gd name="T45" fmla="*/ 934 h 4055"/>
                <a:gd name="T46" fmla="*/ 3492 w 4061"/>
                <a:gd name="T47" fmla="*/ 1068 h 4055"/>
                <a:gd name="T48" fmla="*/ 3564 w 4061"/>
                <a:gd name="T49" fmla="*/ 1048 h 4055"/>
                <a:gd name="T50" fmla="*/ 3629 w 4061"/>
                <a:gd name="T51" fmla="*/ 1060 h 4055"/>
                <a:gd name="T52" fmla="*/ 3704 w 4061"/>
                <a:gd name="T53" fmla="*/ 1072 h 4055"/>
                <a:gd name="T54" fmla="*/ 3742 w 4061"/>
                <a:gd name="T55" fmla="*/ 1091 h 4055"/>
                <a:gd name="T56" fmla="*/ 3779 w 4061"/>
                <a:gd name="T57" fmla="*/ 1102 h 4055"/>
                <a:gd name="T58" fmla="*/ 3817 w 4061"/>
                <a:gd name="T59" fmla="*/ 1108 h 4055"/>
                <a:gd name="T60" fmla="*/ 3846 w 4061"/>
                <a:gd name="T61" fmla="*/ 1147 h 4055"/>
                <a:gd name="T62" fmla="*/ 3874 w 4061"/>
                <a:gd name="T63" fmla="*/ 1139 h 4055"/>
                <a:gd name="T64" fmla="*/ 3921 w 4061"/>
                <a:gd name="T65" fmla="*/ 1139 h 4055"/>
                <a:gd name="T66" fmla="*/ 3929 w 4061"/>
                <a:gd name="T67" fmla="*/ 1185 h 4055"/>
                <a:gd name="T68" fmla="*/ 3974 w 4061"/>
                <a:gd name="T69" fmla="*/ 1192 h 4055"/>
                <a:gd name="T70" fmla="*/ 4010 w 4061"/>
                <a:gd name="T71" fmla="*/ 1161 h 4055"/>
                <a:gd name="T72" fmla="*/ 4027 w 4061"/>
                <a:gd name="T73" fmla="*/ 1209 h 4055"/>
                <a:gd name="T74" fmla="*/ 4031 w 4061"/>
                <a:gd name="T75" fmla="*/ 1334 h 4055"/>
                <a:gd name="T76" fmla="*/ 3987 w 4061"/>
                <a:gd name="T77" fmla="*/ 1545 h 4055"/>
                <a:gd name="T78" fmla="*/ 3923 w 4061"/>
                <a:gd name="T79" fmla="*/ 1689 h 4055"/>
                <a:gd name="T80" fmla="*/ 3885 w 4061"/>
                <a:gd name="T81" fmla="*/ 1772 h 4055"/>
                <a:gd name="T82" fmla="*/ 3848 w 4061"/>
                <a:gd name="T83" fmla="*/ 1864 h 4055"/>
                <a:gd name="T84" fmla="*/ 3796 w 4061"/>
                <a:gd name="T85" fmla="*/ 1942 h 4055"/>
                <a:gd name="T86" fmla="*/ 3751 w 4061"/>
                <a:gd name="T87" fmla="*/ 2030 h 4055"/>
                <a:gd name="T88" fmla="*/ 3680 w 4061"/>
                <a:gd name="T89" fmla="*/ 2158 h 4055"/>
                <a:gd name="T90" fmla="*/ 3609 w 4061"/>
                <a:gd name="T91" fmla="*/ 2274 h 4055"/>
                <a:gd name="T92" fmla="*/ 3291 w 4061"/>
                <a:gd name="T93" fmla="*/ 2617 h 4055"/>
                <a:gd name="T94" fmla="*/ 3376 w 4061"/>
                <a:gd name="T95" fmla="*/ 2779 h 4055"/>
                <a:gd name="T96" fmla="*/ 3242 w 4061"/>
                <a:gd name="T97" fmla="*/ 3011 h 4055"/>
                <a:gd name="T98" fmla="*/ 3017 w 4061"/>
                <a:gd name="T99" fmla="*/ 3329 h 4055"/>
                <a:gd name="T100" fmla="*/ 2976 w 4061"/>
                <a:gd name="T101" fmla="*/ 3682 h 4055"/>
                <a:gd name="T102" fmla="*/ 2765 w 4061"/>
                <a:gd name="T103" fmla="*/ 4011 h 4055"/>
                <a:gd name="T104" fmla="*/ 583 w 4061"/>
                <a:gd name="T105" fmla="*/ 3834 h 4055"/>
                <a:gd name="T106" fmla="*/ 383 w 4061"/>
                <a:gd name="T107" fmla="*/ 3591 h 4055"/>
                <a:gd name="T108" fmla="*/ 203 w 4061"/>
                <a:gd name="T109" fmla="*/ 3158 h 4055"/>
                <a:gd name="T110" fmla="*/ 782 w 4061"/>
                <a:gd name="T111" fmla="*/ 1620 h 4055"/>
                <a:gd name="T112" fmla="*/ 724 w 4061"/>
                <a:gd name="T113" fmla="*/ 1566 h 4055"/>
                <a:gd name="T114" fmla="*/ 549 w 4061"/>
                <a:gd name="T115" fmla="*/ 1409 h 4055"/>
                <a:gd name="T116" fmla="*/ 413 w 4061"/>
                <a:gd name="T117" fmla="*/ 1362 h 4055"/>
                <a:gd name="T118" fmla="*/ 294 w 4061"/>
                <a:gd name="T119" fmla="*/ 1239 h 4055"/>
                <a:gd name="T120" fmla="*/ 145 w 4061"/>
                <a:gd name="T121" fmla="*/ 1136 h 4055"/>
                <a:gd name="T122" fmla="*/ 37 w 4061"/>
                <a:gd name="T123" fmla="*/ 973 h 4055"/>
                <a:gd name="T124" fmla="*/ 3891 w 4061"/>
                <a:gd name="T125" fmla="*/ 1115 h 4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61" h="4055">
                  <a:moveTo>
                    <a:pt x="0" y="444"/>
                  </a:moveTo>
                  <a:lnTo>
                    <a:pt x="4" y="444"/>
                  </a:lnTo>
                  <a:lnTo>
                    <a:pt x="7" y="447"/>
                  </a:lnTo>
                  <a:lnTo>
                    <a:pt x="8" y="453"/>
                  </a:lnTo>
                  <a:lnTo>
                    <a:pt x="11" y="453"/>
                  </a:lnTo>
                  <a:lnTo>
                    <a:pt x="13" y="460"/>
                  </a:lnTo>
                  <a:lnTo>
                    <a:pt x="15" y="460"/>
                  </a:lnTo>
                  <a:lnTo>
                    <a:pt x="20" y="457"/>
                  </a:lnTo>
                  <a:lnTo>
                    <a:pt x="21" y="460"/>
                  </a:lnTo>
                  <a:lnTo>
                    <a:pt x="21" y="464"/>
                  </a:lnTo>
                  <a:lnTo>
                    <a:pt x="24" y="464"/>
                  </a:lnTo>
                  <a:lnTo>
                    <a:pt x="28" y="460"/>
                  </a:lnTo>
                  <a:lnTo>
                    <a:pt x="29" y="461"/>
                  </a:lnTo>
                  <a:lnTo>
                    <a:pt x="32" y="457"/>
                  </a:lnTo>
                  <a:lnTo>
                    <a:pt x="37" y="457"/>
                  </a:lnTo>
                  <a:lnTo>
                    <a:pt x="39" y="460"/>
                  </a:lnTo>
                  <a:lnTo>
                    <a:pt x="41" y="456"/>
                  </a:lnTo>
                  <a:lnTo>
                    <a:pt x="45" y="451"/>
                  </a:lnTo>
                  <a:lnTo>
                    <a:pt x="49" y="456"/>
                  </a:lnTo>
                  <a:lnTo>
                    <a:pt x="58" y="443"/>
                  </a:lnTo>
                  <a:lnTo>
                    <a:pt x="56" y="440"/>
                  </a:lnTo>
                  <a:lnTo>
                    <a:pt x="56" y="436"/>
                  </a:lnTo>
                  <a:lnTo>
                    <a:pt x="58" y="427"/>
                  </a:lnTo>
                  <a:lnTo>
                    <a:pt x="58" y="425"/>
                  </a:lnTo>
                  <a:lnTo>
                    <a:pt x="61" y="423"/>
                  </a:lnTo>
                  <a:lnTo>
                    <a:pt x="65" y="423"/>
                  </a:lnTo>
                  <a:lnTo>
                    <a:pt x="69" y="423"/>
                  </a:lnTo>
                  <a:lnTo>
                    <a:pt x="69" y="427"/>
                  </a:lnTo>
                  <a:lnTo>
                    <a:pt x="73" y="429"/>
                  </a:lnTo>
                  <a:lnTo>
                    <a:pt x="78" y="425"/>
                  </a:lnTo>
                  <a:lnTo>
                    <a:pt x="82" y="427"/>
                  </a:lnTo>
                  <a:lnTo>
                    <a:pt x="83" y="425"/>
                  </a:lnTo>
                  <a:lnTo>
                    <a:pt x="87" y="427"/>
                  </a:lnTo>
                  <a:lnTo>
                    <a:pt x="90" y="429"/>
                  </a:lnTo>
                  <a:lnTo>
                    <a:pt x="97" y="432"/>
                  </a:lnTo>
                  <a:lnTo>
                    <a:pt x="97" y="434"/>
                  </a:lnTo>
                  <a:lnTo>
                    <a:pt x="99" y="434"/>
                  </a:lnTo>
                  <a:lnTo>
                    <a:pt x="102" y="429"/>
                  </a:lnTo>
                  <a:lnTo>
                    <a:pt x="102" y="427"/>
                  </a:lnTo>
                  <a:lnTo>
                    <a:pt x="103" y="427"/>
                  </a:lnTo>
                  <a:lnTo>
                    <a:pt x="106" y="423"/>
                  </a:lnTo>
                  <a:lnTo>
                    <a:pt x="106" y="425"/>
                  </a:lnTo>
                  <a:lnTo>
                    <a:pt x="110" y="425"/>
                  </a:lnTo>
                  <a:lnTo>
                    <a:pt x="112" y="425"/>
                  </a:lnTo>
                  <a:lnTo>
                    <a:pt x="114" y="432"/>
                  </a:lnTo>
                  <a:lnTo>
                    <a:pt x="114" y="434"/>
                  </a:lnTo>
                  <a:lnTo>
                    <a:pt x="116" y="432"/>
                  </a:lnTo>
                  <a:lnTo>
                    <a:pt x="119" y="436"/>
                  </a:lnTo>
                  <a:lnTo>
                    <a:pt x="119" y="432"/>
                  </a:lnTo>
                  <a:lnTo>
                    <a:pt x="120" y="429"/>
                  </a:lnTo>
                  <a:lnTo>
                    <a:pt x="124" y="432"/>
                  </a:lnTo>
                  <a:lnTo>
                    <a:pt x="127" y="432"/>
                  </a:lnTo>
                  <a:lnTo>
                    <a:pt x="127" y="423"/>
                  </a:lnTo>
                  <a:lnTo>
                    <a:pt x="131" y="420"/>
                  </a:lnTo>
                  <a:lnTo>
                    <a:pt x="133" y="419"/>
                  </a:lnTo>
                  <a:lnTo>
                    <a:pt x="133" y="416"/>
                  </a:lnTo>
                  <a:lnTo>
                    <a:pt x="133" y="406"/>
                  </a:lnTo>
                  <a:lnTo>
                    <a:pt x="137" y="399"/>
                  </a:lnTo>
                  <a:lnTo>
                    <a:pt x="136" y="398"/>
                  </a:lnTo>
                  <a:lnTo>
                    <a:pt x="136" y="399"/>
                  </a:lnTo>
                  <a:lnTo>
                    <a:pt x="128" y="395"/>
                  </a:lnTo>
                  <a:lnTo>
                    <a:pt x="131" y="393"/>
                  </a:lnTo>
                  <a:lnTo>
                    <a:pt x="123" y="389"/>
                  </a:lnTo>
                  <a:lnTo>
                    <a:pt x="123" y="386"/>
                  </a:lnTo>
                  <a:lnTo>
                    <a:pt x="124" y="385"/>
                  </a:lnTo>
                  <a:lnTo>
                    <a:pt x="124" y="382"/>
                  </a:lnTo>
                  <a:lnTo>
                    <a:pt x="127" y="381"/>
                  </a:lnTo>
                  <a:lnTo>
                    <a:pt x="124" y="376"/>
                  </a:lnTo>
                  <a:lnTo>
                    <a:pt x="123" y="374"/>
                  </a:lnTo>
                  <a:lnTo>
                    <a:pt x="123" y="369"/>
                  </a:lnTo>
                  <a:lnTo>
                    <a:pt x="127" y="367"/>
                  </a:lnTo>
                  <a:lnTo>
                    <a:pt x="128" y="369"/>
                  </a:lnTo>
                  <a:lnTo>
                    <a:pt x="133" y="369"/>
                  </a:lnTo>
                  <a:lnTo>
                    <a:pt x="137" y="367"/>
                  </a:lnTo>
                  <a:lnTo>
                    <a:pt x="141" y="371"/>
                  </a:lnTo>
                  <a:lnTo>
                    <a:pt x="144" y="367"/>
                  </a:lnTo>
                  <a:lnTo>
                    <a:pt x="148" y="367"/>
                  </a:lnTo>
                  <a:lnTo>
                    <a:pt x="151" y="367"/>
                  </a:lnTo>
                  <a:lnTo>
                    <a:pt x="161" y="367"/>
                  </a:lnTo>
                  <a:lnTo>
                    <a:pt x="165" y="362"/>
                  </a:lnTo>
                  <a:lnTo>
                    <a:pt x="164" y="361"/>
                  </a:lnTo>
                  <a:lnTo>
                    <a:pt x="161" y="361"/>
                  </a:lnTo>
                  <a:lnTo>
                    <a:pt x="160" y="357"/>
                  </a:lnTo>
                  <a:lnTo>
                    <a:pt x="160" y="354"/>
                  </a:lnTo>
                  <a:lnTo>
                    <a:pt x="161" y="352"/>
                  </a:lnTo>
                  <a:lnTo>
                    <a:pt x="160" y="350"/>
                  </a:lnTo>
                  <a:lnTo>
                    <a:pt x="160" y="345"/>
                  </a:lnTo>
                  <a:lnTo>
                    <a:pt x="168" y="344"/>
                  </a:lnTo>
                  <a:lnTo>
                    <a:pt x="170" y="341"/>
                  </a:lnTo>
                  <a:lnTo>
                    <a:pt x="170" y="340"/>
                  </a:lnTo>
                  <a:lnTo>
                    <a:pt x="170" y="337"/>
                  </a:lnTo>
                  <a:lnTo>
                    <a:pt x="174" y="335"/>
                  </a:lnTo>
                  <a:lnTo>
                    <a:pt x="174" y="333"/>
                  </a:lnTo>
                  <a:lnTo>
                    <a:pt x="177" y="331"/>
                  </a:lnTo>
                  <a:lnTo>
                    <a:pt x="178" y="327"/>
                  </a:lnTo>
                  <a:lnTo>
                    <a:pt x="181" y="324"/>
                  </a:lnTo>
                  <a:lnTo>
                    <a:pt x="185" y="327"/>
                  </a:lnTo>
                  <a:lnTo>
                    <a:pt x="182" y="335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8" y="335"/>
                  </a:lnTo>
                  <a:lnTo>
                    <a:pt x="199" y="333"/>
                  </a:lnTo>
                  <a:lnTo>
                    <a:pt x="202" y="335"/>
                  </a:lnTo>
                  <a:lnTo>
                    <a:pt x="202" y="337"/>
                  </a:lnTo>
                  <a:lnTo>
                    <a:pt x="206" y="340"/>
                  </a:lnTo>
                  <a:lnTo>
                    <a:pt x="209" y="341"/>
                  </a:lnTo>
                  <a:lnTo>
                    <a:pt x="218" y="335"/>
                  </a:lnTo>
                  <a:lnTo>
                    <a:pt x="222" y="335"/>
                  </a:lnTo>
                  <a:lnTo>
                    <a:pt x="222" y="333"/>
                  </a:lnTo>
                  <a:lnTo>
                    <a:pt x="226" y="335"/>
                  </a:lnTo>
                  <a:lnTo>
                    <a:pt x="232" y="337"/>
                  </a:lnTo>
                  <a:lnTo>
                    <a:pt x="235" y="341"/>
                  </a:lnTo>
                  <a:lnTo>
                    <a:pt x="235" y="344"/>
                  </a:lnTo>
                  <a:lnTo>
                    <a:pt x="235" y="348"/>
                  </a:lnTo>
                  <a:lnTo>
                    <a:pt x="236" y="352"/>
                  </a:lnTo>
                  <a:lnTo>
                    <a:pt x="236" y="354"/>
                  </a:lnTo>
                  <a:lnTo>
                    <a:pt x="243" y="357"/>
                  </a:lnTo>
                  <a:lnTo>
                    <a:pt x="247" y="357"/>
                  </a:lnTo>
                  <a:lnTo>
                    <a:pt x="252" y="352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63" y="354"/>
                  </a:lnTo>
                  <a:lnTo>
                    <a:pt x="263" y="350"/>
                  </a:lnTo>
                  <a:lnTo>
                    <a:pt x="264" y="348"/>
                  </a:lnTo>
                  <a:lnTo>
                    <a:pt x="271" y="350"/>
                  </a:lnTo>
                  <a:lnTo>
                    <a:pt x="276" y="354"/>
                  </a:lnTo>
                  <a:lnTo>
                    <a:pt x="276" y="352"/>
                  </a:lnTo>
                  <a:lnTo>
                    <a:pt x="281" y="357"/>
                  </a:lnTo>
                  <a:lnTo>
                    <a:pt x="281" y="352"/>
                  </a:lnTo>
                  <a:lnTo>
                    <a:pt x="284" y="350"/>
                  </a:lnTo>
                  <a:lnTo>
                    <a:pt x="284" y="348"/>
                  </a:lnTo>
                  <a:lnTo>
                    <a:pt x="288" y="341"/>
                  </a:lnTo>
                  <a:lnTo>
                    <a:pt x="285" y="340"/>
                  </a:lnTo>
                  <a:lnTo>
                    <a:pt x="288" y="337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3"/>
                  </a:lnTo>
                  <a:lnTo>
                    <a:pt x="288" y="328"/>
                  </a:lnTo>
                  <a:lnTo>
                    <a:pt x="290" y="324"/>
                  </a:lnTo>
                  <a:lnTo>
                    <a:pt x="288" y="317"/>
                  </a:lnTo>
                  <a:lnTo>
                    <a:pt x="290" y="317"/>
                  </a:lnTo>
                  <a:lnTo>
                    <a:pt x="290" y="313"/>
                  </a:lnTo>
                  <a:lnTo>
                    <a:pt x="281" y="309"/>
                  </a:lnTo>
                  <a:lnTo>
                    <a:pt x="284" y="307"/>
                  </a:lnTo>
                  <a:lnTo>
                    <a:pt x="285" y="307"/>
                  </a:lnTo>
                  <a:lnTo>
                    <a:pt x="285" y="304"/>
                  </a:lnTo>
                  <a:lnTo>
                    <a:pt x="290" y="304"/>
                  </a:lnTo>
                  <a:lnTo>
                    <a:pt x="293" y="307"/>
                  </a:lnTo>
                  <a:lnTo>
                    <a:pt x="294" y="304"/>
                  </a:lnTo>
                  <a:lnTo>
                    <a:pt x="297" y="307"/>
                  </a:lnTo>
                  <a:lnTo>
                    <a:pt x="298" y="309"/>
                  </a:lnTo>
                  <a:lnTo>
                    <a:pt x="307" y="309"/>
                  </a:lnTo>
                  <a:lnTo>
                    <a:pt x="311" y="309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5" y="300"/>
                  </a:lnTo>
                  <a:lnTo>
                    <a:pt x="318" y="300"/>
                  </a:lnTo>
                  <a:lnTo>
                    <a:pt x="321" y="300"/>
                  </a:lnTo>
                  <a:lnTo>
                    <a:pt x="322" y="300"/>
                  </a:lnTo>
                  <a:lnTo>
                    <a:pt x="322" y="299"/>
                  </a:lnTo>
                  <a:lnTo>
                    <a:pt x="331" y="303"/>
                  </a:lnTo>
                  <a:lnTo>
                    <a:pt x="331" y="299"/>
                  </a:lnTo>
                  <a:lnTo>
                    <a:pt x="334" y="294"/>
                  </a:lnTo>
                  <a:lnTo>
                    <a:pt x="334" y="296"/>
                  </a:lnTo>
                  <a:lnTo>
                    <a:pt x="335" y="296"/>
                  </a:lnTo>
                  <a:lnTo>
                    <a:pt x="339" y="296"/>
                  </a:lnTo>
                  <a:lnTo>
                    <a:pt x="343" y="294"/>
                  </a:lnTo>
                  <a:lnTo>
                    <a:pt x="346" y="296"/>
                  </a:lnTo>
                  <a:lnTo>
                    <a:pt x="348" y="294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48" y="283"/>
                  </a:lnTo>
                  <a:lnTo>
                    <a:pt x="352" y="286"/>
                  </a:lnTo>
                  <a:lnTo>
                    <a:pt x="355" y="282"/>
                  </a:lnTo>
                  <a:lnTo>
                    <a:pt x="356" y="283"/>
                  </a:lnTo>
                  <a:lnTo>
                    <a:pt x="359" y="283"/>
                  </a:lnTo>
                  <a:lnTo>
                    <a:pt x="359" y="286"/>
                  </a:lnTo>
                  <a:lnTo>
                    <a:pt x="363" y="283"/>
                  </a:lnTo>
                  <a:lnTo>
                    <a:pt x="368" y="286"/>
                  </a:lnTo>
                  <a:lnTo>
                    <a:pt x="372" y="283"/>
                  </a:lnTo>
                  <a:lnTo>
                    <a:pt x="373" y="286"/>
                  </a:lnTo>
                  <a:lnTo>
                    <a:pt x="372" y="286"/>
                  </a:lnTo>
                  <a:lnTo>
                    <a:pt x="376" y="286"/>
                  </a:lnTo>
                  <a:lnTo>
                    <a:pt x="373" y="282"/>
                  </a:lnTo>
                  <a:lnTo>
                    <a:pt x="376" y="282"/>
                  </a:lnTo>
                  <a:lnTo>
                    <a:pt x="379" y="286"/>
                  </a:lnTo>
                  <a:lnTo>
                    <a:pt x="379" y="287"/>
                  </a:lnTo>
                  <a:lnTo>
                    <a:pt x="383" y="290"/>
                  </a:lnTo>
                  <a:lnTo>
                    <a:pt x="387" y="290"/>
                  </a:lnTo>
                  <a:lnTo>
                    <a:pt x="387" y="287"/>
                  </a:lnTo>
                  <a:lnTo>
                    <a:pt x="389" y="292"/>
                  </a:lnTo>
                  <a:lnTo>
                    <a:pt x="392" y="294"/>
                  </a:lnTo>
                  <a:lnTo>
                    <a:pt x="393" y="294"/>
                  </a:lnTo>
                  <a:lnTo>
                    <a:pt x="393" y="296"/>
                  </a:lnTo>
                  <a:lnTo>
                    <a:pt x="400" y="294"/>
                  </a:lnTo>
                  <a:lnTo>
                    <a:pt x="400" y="292"/>
                  </a:lnTo>
                  <a:lnTo>
                    <a:pt x="404" y="292"/>
                  </a:lnTo>
                  <a:lnTo>
                    <a:pt x="409" y="294"/>
                  </a:lnTo>
                  <a:lnTo>
                    <a:pt x="410" y="292"/>
                  </a:lnTo>
                  <a:lnTo>
                    <a:pt x="414" y="290"/>
                  </a:lnTo>
                  <a:lnTo>
                    <a:pt x="417" y="290"/>
                  </a:lnTo>
                  <a:lnTo>
                    <a:pt x="417" y="294"/>
                  </a:lnTo>
                  <a:lnTo>
                    <a:pt x="418" y="294"/>
                  </a:lnTo>
                  <a:lnTo>
                    <a:pt x="421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30" y="292"/>
                  </a:lnTo>
                  <a:lnTo>
                    <a:pt x="430" y="287"/>
                  </a:lnTo>
                  <a:lnTo>
                    <a:pt x="427" y="286"/>
                  </a:lnTo>
                  <a:lnTo>
                    <a:pt x="433" y="283"/>
                  </a:lnTo>
                  <a:lnTo>
                    <a:pt x="434" y="282"/>
                  </a:lnTo>
                  <a:lnTo>
                    <a:pt x="437" y="283"/>
                  </a:lnTo>
                  <a:lnTo>
                    <a:pt x="437" y="282"/>
                  </a:lnTo>
                  <a:lnTo>
                    <a:pt x="437" y="277"/>
                  </a:lnTo>
                  <a:lnTo>
                    <a:pt x="438" y="273"/>
                  </a:lnTo>
                  <a:lnTo>
                    <a:pt x="441" y="273"/>
                  </a:lnTo>
                  <a:lnTo>
                    <a:pt x="442" y="270"/>
                  </a:lnTo>
                  <a:lnTo>
                    <a:pt x="441" y="265"/>
                  </a:lnTo>
                  <a:lnTo>
                    <a:pt x="442" y="262"/>
                  </a:lnTo>
                  <a:lnTo>
                    <a:pt x="445" y="262"/>
                  </a:lnTo>
                  <a:lnTo>
                    <a:pt x="447" y="259"/>
                  </a:lnTo>
                  <a:lnTo>
                    <a:pt x="450" y="259"/>
                  </a:lnTo>
                  <a:lnTo>
                    <a:pt x="458" y="258"/>
                  </a:lnTo>
                  <a:lnTo>
                    <a:pt x="458" y="255"/>
                  </a:lnTo>
                  <a:lnTo>
                    <a:pt x="459" y="251"/>
                  </a:lnTo>
                  <a:lnTo>
                    <a:pt x="462" y="249"/>
                  </a:lnTo>
                  <a:lnTo>
                    <a:pt x="459" y="245"/>
                  </a:lnTo>
                  <a:lnTo>
                    <a:pt x="464" y="241"/>
                  </a:lnTo>
                  <a:lnTo>
                    <a:pt x="462" y="236"/>
                  </a:lnTo>
                  <a:lnTo>
                    <a:pt x="464" y="234"/>
                  </a:lnTo>
                  <a:lnTo>
                    <a:pt x="462" y="232"/>
                  </a:lnTo>
                  <a:lnTo>
                    <a:pt x="462" y="229"/>
                  </a:lnTo>
                  <a:lnTo>
                    <a:pt x="462" y="224"/>
                  </a:lnTo>
                  <a:lnTo>
                    <a:pt x="464" y="224"/>
                  </a:lnTo>
                  <a:lnTo>
                    <a:pt x="472" y="221"/>
                  </a:lnTo>
                  <a:lnTo>
                    <a:pt x="472" y="220"/>
                  </a:lnTo>
                  <a:lnTo>
                    <a:pt x="476" y="217"/>
                  </a:lnTo>
                  <a:lnTo>
                    <a:pt x="481" y="220"/>
                  </a:lnTo>
                  <a:lnTo>
                    <a:pt x="484" y="220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4" y="208"/>
                  </a:lnTo>
                  <a:lnTo>
                    <a:pt x="488" y="205"/>
                  </a:lnTo>
                  <a:lnTo>
                    <a:pt x="488" y="204"/>
                  </a:lnTo>
                  <a:lnTo>
                    <a:pt x="491" y="200"/>
                  </a:lnTo>
                  <a:lnTo>
                    <a:pt x="492" y="201"/>
                  </a:lnTo>
                  <a:lnTo>
                    <a:pt x="496" y="200"/>
                  </a:lnTo>
                  <a:lnTo>
                    <a:pt x="500" y="201"/>
                  </a:lnTo>
                  <a:lnTo>
                    <a:pt x="503" y="195"/>
                  </a:lnTo>
                  <a:lnTo>
                    <a:pt x="512" y="200"/>
                  </a:lnTo>
                  <a:lnTo>
                    <a:pt x="516" y="200"/>
                  </a:lnTo>
                  <a:lnTo>
                    <a:pt x="513" y="201"/>
                  </a:lnTo>
                  <a:lnTo>
                    <a:pt x="517" y="205"/>
                  </a:lnTo>
                  <a:lnTo>
                    <a:pt x="520" y="211"/>
                  </a:lnTo>
                  <a:lnTo>
                    <a:pt x="522" y="211"/>
                  </a:lnTo>
                  <a:lnTo>
                    <a:pt x="525" y="212"/>
                  </a:lnTo>
                  <a:lnTo>
                    <a:pt x="526" y="215"/>
                  </a:lnTo>
                  <a:lnTo>
                    <a:pt x="526" y="208"/>
                  </a:lnTo>
                  <a:lnTo>
                    <a:pt x="533" y="205"/>
                  </a:lnTo>
                  <a:lnTo>
                    <a:pt x="537" y="200"/>
                  </a:lnTo>
                  <a:lnTo>
                    <a:pt x="542" y="200"/>
                  </a:lnTo>
                  <a:lnTo>
                    <a:pt x="544" y="197"/>
                  </a:lnTo>
                  <a:lnTo>
                    <a:pt x="546" y="195"/>
                  </a:lnTo>
                  <a:lnTo>
                    <a:pt x="553" y="197"/>
                  </a:lnTo>
                  <a:lnTo>
                    <a:pt x="554" y="193"/>
                  </a:lnTo>
                  <a:lnTo>
                    <a:pt x="563" y="191"/>
                  </a:lnTo>
                  <a:lnTo>
                    <a:pt x="563" y="188"/>
                  </a:lnTo>
                  <a:lnTo>
                    <a:pt x="563" y="184"/>
                  </a:lnTo>
                  <a:lnTo>
                    <a:pt x="566" y="184"/>
                  </a:lnTo>
                  <a:lnTo>
                    <a:pt x="570" y="187"/>
                  </a:lnTo>
                  <a:lnTo>
                    <a:pt x="571" y="184"/>
                  </a:lnTo>
                  <a:lnTo>
                    <a:pt x="574" y="187"/>
                  </a:lnTo>
                  <a:lnTo>
                    <a:pt x="574" y="191"/>
                  </a:lnTo>
                  <a:lnTo>
                    <a:pt x="575" y="193"/>
                  </a:lnTo>
                  <a:lnTo>
                    <a:pt x="578" y="195"/>
                  </a:lnTo>
                  <a:lnTo>
                    <a:pt x="578" y="204"/>
                  </a:lnTo>
                  <a:lnTo>
                    <a:pt x="580" y="208"/>
                  </a:lnTo>
                  <a:lnTo>
                    <a:pt x="583" y="208"/>
                  </a:lnTo>
                  <a:lnTo>
                    <a:pt x="584" y="208"/>
                  </a:lnTo>
                  <a:lnTo>
                    <a:pt x="588" y="211"/>
                  </a:lnTo>
                  <a:lnTo>
                    <a:pt x="591" y="212"/>
                  </a:lnTo>
                  <a:lnTo>
                    <a:pt x="592" y="217"/>
                  </a:lnTo>
                  <a:lnTo>
                    <a:pt x="595" y="221"/>
                  </a:lnTo>
                  <a:lnTo>
                    <a:pt x="597" y="221"/>
                  </a:lnTo>
                  <a:lnTo>
                    <a:pt x="599" y="224"/>
                  </a:lnTo>
                  <a:lnTo>
                    <a:pt x="607" y="224"/>
                  </a:lnTo>
                  <a:lnTo>
                    <a:pt x="608" y="225"/>
                  </a:lnTo>
                  <a:lnTo>
                    <a:pt x="611" y="221"/>
                  </a:lnTo>
                  <a:lnTo>
                    <a:pt x="612" y="220"/>
                  </a:lnTo>
                  <a:lnTo>
                    <a:pt x="615" y="220"/>
                  </a:lnTo>
                  <a:lnTo>
                    <a:pt x="616" y="220"/>
                  </a:lnTo>
                  <a:lnTo>
                    <a:pt x="625" y="217"/>
                  </a:lnTo>
                  <a:lnTo>
                    <a:pt x="629" y="221"/>
                  </a:lnTo>
                  <a:lnTo>
                    <a:pt x="629" y="224"/>
                  </a:lnTo>
                  <a:lnTo>
                    <a:pt x="633" y="225"/>
                  </a:lnTo>
                  <a:lnTo>
                    <a:pt x="636" y="228"/>
                  </a:lnTo>
                  <a:lnTo>
                    <a:pt x="642" y="228"/>
                  </a:lnTo>
                  <a:lnTo>
                    <a:pt x="645" y="228"/>
                  </a:lnTo>
                  <a:lnTo>
                    <a:pt x="645" y="229"/>
                  </a:lnTo>
                  <a:lnTo>
                    <a:pt x="649" y="228"/>
                  </a:lnTo>
                  <a:lnTo>
                    <a:pt x="650" y="229"/>
                  </a:lnTo>
                  <a:lnTo>
                    <a:pt x="653" y="229"/>
                  </a:lnTo>
                  <a:lnTo>
                    <a:pt x="653" y="232"/>
                  </a:lnTo>
                  <a:lnTo>
                    <a:pt x="656" y="232"/>
                  </a:lnTo>
                  <a:lnTo>
                    <a:pt x="657" y="234"/>
                  </a:lnTo>
                  <a:lnTo>
                    <a:pt x="660" y="234"/>
                  </a:lnTo>
                  <a:lnTo>
                    <a:pt x="665" y="236"/>
                  </a:lnTo>
                  <a:lnTo>
                    <a:pt x="662" y="236"/>
                  </a:lnTo>
                  <a:lnTo>
                    <a:pt x="665" y="238"/>
                  </a:lnTo>
                  <a:lnTo>
                    <a:pt x="665" y="241"/>
                  </a:lnTo>
                  <a:lnTo>
                    <a:pt x="666" y="242"/>
                  </a:lnTo>
                  <a:lnTo>
                    <a:pt x="666" y="241"/>
                  </a:lnTo>
                  <a:lnTo>
                    <a:pt x="666" y="238"/>
                  </a:lnTo>
                  <a:lnTo>
                    <a:pt x="670" y="236"/>
                  </a:lnTo>
                  <a:lnTo>
                    <a:pt x="673" y="234"/>
                  </a:lnTo>
                  <a:lnTo>
                    <a:pt x="674" y="229"/>
                  </a:lnTo>
                  <a:lnTo>
                    <a:pt x="677" y="228"/>
                  </a:lnTo>
                  <a:lnTo>
                    <a:pt x="679" y="225"/>
                  </a:lnTo>
                  <a:lnTo>
                    <a:pt x="683" y="224"/>
                  </a:lnTo>
                  <a:lnTo>
                    <a:pt x="683" y="221"/>
                  </a:lnTo>
                  <a:lnTo>
                    <a:pt x="686" y="221"/>
                  </a:lnTo>
                  <a:lnTo>
                    <a:pt x="687" y="217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0" y="220"/>
                  </a:lnTo>
                  <a:lnTo>
                    <a:pt x="703" y="221"/>
                  </a:lnTo>
                  <a:lnTo>
                    <a:pt x="711" y="221"/>
                  </a:lnTo>
                  <a:lnTo>
                    <a:pt x="711" y="217"/>
                  </a:lnTo>
                  <a:lnTo>
                    <a:pt x="714" y="217"/>
                  </a:lnTo>
                  <a:lnTo>
                    <a:pt x="718" y="212"/>
                  </a:lnTo>
                  <a:lnTo>
                    <a:pt x="720" y="211"/>
                  </a:lnTo>
                  <a:lnTo>
                    <a:pt x="724" y="215"/>
                  </a:lnTo>
                  <a:lnTo>
                    <a:pt x="727" y="215"/>
                  </a:lnTo>
                  <a:lnTo>
                    <a:pt x="728" y="217"/>
                  </a:lnTo>
                  <a:lnTo>
                    <a:pt x="732" y="224"/>
                  </a:lnTo>
                  <a:lnTo>
                    <a:pt x="740" y="224"/>
                  </a:lnTo>
                  <a:lnTo>
                    <a:pt x="741" y="221"/>
                  </a:lnTo>
                  <a:lnTo>
                    <a:pt x="745" y="221"/>
                  </a:lnTo>
                  <a:lnTo>
                    <a:pt x="749" y="220"/>
                  </a:lnTo>
                  <a:lnTo>
                    <a:pt x="752" y="215"/>
                  </a:lnTo>
                  <a:lnTo>
                    <a:pt x="758" y="215"/>
                  </a:lnTo>
                  <a:lnTo>
                    <a:pt x="762" y="208"/>
                  </a:lnTo>
                  <a:lnTo>
                    <a:pt x="768" y="211"/>
                  </a:lnTo>
                  <a:lnTo>
                    <a:pt x="773" y="208"/>
                  </a:lnTo>
                  <a:lnTo>
                    <a:pt x="776" y="211"/>
                  </a:lnTo>
                  <a:lnTo>
                    <a:pt x="778" y="211"/>
                  </a:lnTo>
                  <a:lnTo>
                    <a:pt x="781" y="211"/>
                  </a:lnTo>
                  <a:lnTo>
                    <a:pt x="782" y="211"/>
                  </a:lnTo>
                  <a:lnTo>
                    <a:pt x="782" y="212"/>
                  </a:lnTo>
                  <a:lnTo>
                    <a:pt x="786" y="217"/>
                  </a:lnTo>
                  <a:lnTo>
                    <a:pt x="789" y="217"/>
                  </a:lnTo>
                  <a:lnTo>
                    <a:pt x="790" y="220"/>
                  </a:lnTo>
                  <a:lnTo>
                    <a:pt x="793" y="220"/>
                  </a:lnTo>
                  <a:lnTo>
                    <a:pt x="793" y="215"/>
                  </a:lnTo>
                  <a:lnTo>
                    <a:pt x="799" y="215"/>
                  </a:lnTo>
                  <a:lnTo>
                    <a:pt x="803" y="212"/>
                  </a:lnTo>
                  <a:lnTo>
                    <a:pt x="807" y="215"/>
                  </a:lnTo>
                  <a:lnTo>
                    <a:pt x="810" y="215"/>
                  </a:lnTo>
                  <a:lnTo>
                    <a:pt x="814" y="220"/>
                  </a:lnTo>
                  <a:lnTo>
                    <a:pt x="819" y="220"/>
                  </a:lnTo>
                  <a:lnTo>
                    <a:pt x="820" y="224"/>
                  </a:lnTo>
                  <a:lnTo>
                    <a:pt x="823" y="224"/>
                  </a:lnTo>
                  <a:lnTo>
                    <a:pt x="826" y="224"/>
                  </a:lnTo>
                  <a:lnTo>
                    <a:pt x="830" y="228"/>
                  </a:lnTo>
                  <a:lnTo>
                    <a:pt x="834" y="232"/>
                  </a:lnTo>
                  <a:lnTo>
                    <a:pt x="840" y="234"/>
                  </a:lnTo>
                  <a:lnTo>
                    <a:pt x="843" y="228"/>
                  </a:lnTo>
                  <a:lnTo>
                    <a:pt x="848" y="225"/>
                  </a:lnTo>
                  <a:lnTo>
                    <a:pt x="851" y="228"/>
                  </a:lnTo>
                  <a:lnTo>
                    <a:pt x="853" y="228"/>
                  </a:lnTo>
                  <a:lnTo>
                    <a:pt x="860" y="228"/>
                  </a:lnTo>
                  <a:lnTo>
                    <a:pt x="861" y="225"/>
                  </a:lnTo>
                  <a:lnTo>
                    <a:pt x="864" y="229"/>
                  </a:lnTo>
                  <a:lnTo>
                    <a:pt x="865" y="229"/>
                  </a:lnTo>
                  <a:lnTo>
                    <a:pt x="868" y="229"/>
                  </a:lnTo>
                  <a:lnTo>
                    <a:pt x="872" y="234"/>
                  </a:lnTo>
                  <a:lnTo>
                    <a:pt x="874" y="236"/>
                  </a:lnTo>
                  <a:lnTo>
                    <a:pt x="874" y="241"/>
                  </a:lnTo>
                  <a:lnTo>
                    <a:pt x="878" y="241"/>
                  </a:lnTo>
                  <a:lnTo>
                    <a:pt x="878" y="242"/>
                  </a:lnTo>
                  <a:lnTo>
                    <a:pt x="881" y="241"/>
                  </a:lnTo>
                  <a:lnTo>
                    <a:pt x="885" y="242"/>
                  </a:lnTo>
                  <a:lnTo>
                    <a:pt x="888" y="241"/>
                  </a:lnTo>
                  <a:lnTo>
                    <a:pt x="889" y="241"/>
                  </a:lnTo>
                  <a:lnTo>
                    <a:pt x="889" y="245"/>
                  </a:lnTo>
                  <a:lnTo>
                    <a:pt x="892" y="245"/>
                  </a:lnTo>
                  <a:lnTo>
                    <a:pt x="892" y="242"/>
                  </a:lnTo>
                  <a:lnTo>
                    <a:pt x="897" y="242"/>
                  </a:lnTo>
                  <a:lnTo>
                    <a:pt x="901" y="242"/>
                  </a:lnTo>
                  <a:lnTo>
                    <a:pt x="902" y="242"/>
                  </a:lnTo>
                  <a:lnTo>
                    <a:pt x="905" y="242"/>
                  </a:lnTo>
                  <a:lnTo>
                    <a:pt x="906" y="245"/>
                  </a:lnTo>
                  <a:lnTo>
                    <a:pt x="909" y="245"/>
                  </a:lnTo>
                  <a:lnTo>
                    <a:pt x="918" y="249"/>
                  </a:lnTo>
                  <a:lnTo>
                    <a:pt x="918" y="246"/>
                  </a:lnTo>
                  <a:lnTo>
                    <a:pt x="922" y="246"/>
                  </a:lnTo>
                  <a:lnTo>
                    <a:pt x="923" y="245"/>
                  </a:lnTo>
                  <a:lnTo>
                    <a:pt x="926" y="242"/>
                  </a:lnTo>
                  <a:lnTo>
                    <a:pt x="930" y="245"/>
                  </a:lnTo>
                  <a:lnTo>
                    <a:pt x="938" y="236"/>
                  </a:lnTo>
                  <a:lnTo>
                    <a:pt x="943" y="232"/>
                  </a:lnTo>
                  <a:lnTo>
                    <a:pt x="947" y="229"/>
                  </a:lnTo>
                  <a:lnTo>
                    <a:pt x="947" y="224"/>
                  </a:lnTo>
                  <a:lnTo>
                    <a:pt x="942" y="220"/>
                  </a:lnTo>
                  <a:lnTo>
                    <a:pt x="942" y="215"/>
                  </a:lnTo>
                  <a:lnTo>
                    <a:pt x="939" y="212"/>
                  </a:lnTo>
                  <a:lnTo>
                    <a:pt x="942" y="211"/>
                  </a:lnTo>
                  <a:lnTo>
                    <a:pt x="938" y="197"/>
                  </a:lnTo>
                  <a:lnTo>
                    <a:pt x="938" y="195"/>
                  </a:lnTo>
                  <a:lnTo>
                    <a:pt x="939" y="195"/>
                  </a:lnTo>
                  <a:lnTo>
                    <a:pt x="942" y="195"/>
                  </a:lnTo>
                  <a:lnTo>
                    <a:pt x="943" y="197"/>
                  </a:lnTo>
                  <a:lnTo>
                    <a:pt x="946" y="193"/>
                  </a:lnTo>
                  <a:lnTo>
                    <a:pt x="946" y="191"/>
                  </a:lnTo>
                  <a:lnTo>
                    <a:pt x="946" y="188"/>
                  </a:lnTo>
                  <a:lnTo>
                    <a:pt x="946" y="187"/>
                  </a:lnTo>
                  <a:lnTo>
                    <a:pt x="947" y="184"/>
                  </a:lnTo>
                  <a:lnTo>
                    <a:pt x="947" y="180"/>
                  </a:lnTo>
                  <a:lnTo>
                    <a:pt x="946" y="178"/>
                  </a:lnTo>
                  <a:lnTo>
                    <a:pt x="938" y="174"/>
                  </a:lnTo>
                  <a:lnTo>
                    <a:pt x="939" y="170"/>
                  </a:lnTo>
                  <a:lnTo>
                    <a:pt x="939" y="167"/>
                  </a:lnTo>
                  <a:lnTo>
                    <a:pt x="938" y="167"/>
                  </a:lnTo>
                  <a:lnTo>
                    <a:pt x="932" y="163"/>
                  </a:lnTo>
                  <a:lnTo>
                    <a:pt x="926" y="166"/>
                  </a:lnTo>
                  <a:lnTo>
                    <a:pt x="923" y="159"/>
                  </a:lnTo>
                  <a:lnTo>
                    <a:pt x="926" y="157"/>
                  </a:lnTo>
                  <a:lnTo>
                    <a:pt x="923" y="157"/>
                  </a:lnTo>
                  <a:lnTo>
                    <a:pt x="923" y="153"/>
                  </a:lnTo>
                  <a:lnTo>
                    <a:pt x="922" y="150"/>
                  </a:lnTo>
                  <a:lnTo>
                    <a:pt x="919" y="150"/>
                  </a:lnTo>
                  <a:lnTo>
                    <a:pt x="918" y="147"/>
                  </a:lnTo>
                  <a:lnTo>
                    <a:pt x="919" y="146"/>
                  </a:lnTo>
                  <a:lnTo>
                    <a:pt x="915" y="139"/>
                  </a:lnTo>
                  <a:lnTo>
                    <a:pt x="911" y="139"/>
                  </a:lnTo>
                  <a:lnTo>
                    <a:pt x="905" y="139"/>
                  </a:lnTo>
                  <a:lnTo>
                    <a:pt x="902" y="135"/>
                  </a:lnTo>
                  <a:lnTo>
                    <a:pt x="901" y="133"/>
                  </a:lnTo>
                  <a:lnTo>
                    <a:pt x="898" y="133"/>
                  </a:lnTo>
                  <a:lnTo>
                    <a:pt x="898" y="130"/>
                  </a:lnTo>
                  <a:lnTo>
                    <a:pt x="902" y="129"/>
                  </a:lnTo>
                  <a:lnTo>
                    <a:pt x="905" y="125"/>
                  </a:lnTo>
                  <a:lnTo>
                    <a:pt x="905" y="122"/>
                  </a:lnTo>
                  <a:lnTo>
                    <a:pt x="902" y="122"/>
                  </a:lnTo>
                  <a:lnTo>
                    <a:pt x="902" y="121"/>
                  </a:lnTo>
                  <a:lnTo>
                    <a:pt x="901" y="118"/>
                  </a:lnTo>
                  <a:lnTo>
                    <a:pt x="898" y="118"/>
                  </a:lnTo>
                  <a:lnTo>
                    <a:pt x="894" y="113"/>
                  </a:lnTo>
                  <a:lnTo>
                    <a:pt x="892" y="116"/>
                  </a:lnTo>
                  <a:lnTo>
                    <a:pt x="889" y="112"/>
                  </a:lnTo>
                  <a:lnTo>
                    <a:pt x="885" y="113"/>
                  </a:lnTo>
                  <a:lnTo>
                    <a:pt x="881" y="113"/>
                  </a:lnTo>
                  <a:lnTo>
                    <a:pt x="878" y="112"/>
                  </a:lnTo>
                  <a:lnTo>
                    <a:pt x="877" y="109"/>
                  </a:lnTo>
                  <a:lnTo>
                    <a:pt x="872" y="108"/>
                  </a:lnTo>
                  <a:lnTo>
                    <a:pt x="872" y="105"/>
                  </a:lnTo>
                  <a:lnTo>
                    <a:pt x="877" y="104"/>
                  </a:lnTo>
                  <a:lnTo>
                    <a:pt x="877" y="101"/>
                  </a:lnTo>
                  <a:lnTo>
                    <a:pt x="881" y="96"/>
                  </a:lnTo>
                  <a:lnTo>
                    <a:pt x="881" y="92"/>
                  </a:lnTo>
                  <a:lnTo>
                    <a:pt x="884" y="89"/>
                  </a:lnTo>
                  <a:lnTo>
                    <a:pt x="888" y="88"/>
                  </a:lnTo>
                  <a:lnTo>
                    <a:pt x="888" y="85"/>
                  </a:lnTo>
                  <a:lnTo>
                    <a:pt x="885" y="84"/>
                  </a:lnTo>
                  <a:lnTo>
                    <a:pt x="888" y="80"/>
                  </a:lnTo>
                  <a:lnTo>
                    <a:pt x="888" y="75"/>
                  </a:lnTo>
                  <a:lnTo>
                    <a:pt x="888" y="72"/>
                  </a:lnTo>
                  <a:lnTo>
                    <a:pt x="889" y="71"/>
                  </a:lnTo>
                  <a:lnTo>
                    <a:pt x="892" y="71"/>
                  </a:lnTo>
                  <a:lnTo>
                    <a:pt x="892" y="72"/>
                  </a:lnTo>
                  <a:lnTo>
                    <a:pt x="894" y="72"/>
                  </a:lnTo>
                  <a:lnTo>
                    <a:pt x="897" y="77"/>
                  </a:lnTo>
                  <a:lnTo>
                    <a:pt x="898" y="81"/>
                  </a:lnTo>
                  <a:lnTo>
                    <a:pt x="901" y="84"/>
                  </a:lnTo>
                  <a:lnTo>
                    <a:pt x="906" y="85"/>
                  </a:lnTo>
                  <a:lnTo>
                    <a:pt x="906" y="84"/>
                  </a:lnTo>
                  <a:lnTo>
                    <a:pt x="909" y="81"/>
                  </a:lnTo>
                  <a:lnTo>
                    <a:pt x="909" y="80"/>
                  </a:lnTo>
                  <a:lnTo>
                    <a:pt x="909" y="77"/>
                  </a:lnTo>
                  <a:lnTo>
                    <a:pt x="906" y="75"/>
                  </a:lnTo>
                  <a:lnTo>
                    <a:pt x="905" y="75"/>
                  </a:lnTo>
                  <a:lnTo>
                    <a:pt x="905" y="71"/>
                  </a:lnTo>
                  <a:lnTo>
                    <a:pt x="909" y="68"/>
                  </a:lnTo>
                  <a:lnTo>
                    <a:pt x="909" y="67"/>
                  </a:lnTo>
                  <a:lnTo>
                    <a:pt x="911" y="63"/>
                  </a:lnTo>
                  <a:lnTo>
                    <a:pt x="913" y="63"/>
                  </a:lnTo>
                  <a:lnTo>
                    <a:pt x="915" y="58"/>
                  </a:lnTo>
                  <a:lnTo>
                    <a:pt x="919" y="55"/>
                  </a:lnTo>
                  <a:lnTo>
                    <a:pt x="922" y="54"/>
                  </a:lnTo>
                  <a:lnTo>
                    <a:pt x="922" y="51"/>
                  </a:lnTo>
                  <a:lnTo>
                    <a:pt x="919" y="51"/>
                  </a:lnTo>
                  <a:lnTo>
                    <a:pt x="918" y="51"/>
                  </a:lnTo>
                  <a:lnTo>
                    <a:pt x="915" y="47"/>
                  </a:lnTo>
                  <a:lnTo>
                    <a:pt x="913" y="50"/>
                  </a:lnTo>
                  <a:lnTo>
                    <a:pt x="913" y="46"/>
                  </a:lnTo>
                  <a:lnTo>
                    <a:pt x="919" y="41"/>
                  </a:lnTo>
                  <a:lnTo>
                    <a:pt x="919" y="36"/>
                  </a:lnTo>
                  <a:lnTo>
                    <a:pt x="922" y="34"/>
                  </a:lnTo>
                  <a:lnTo>
                    <a:pt x="923" y="31"/>
                  </a:lnTo>
                  <a:lnTo>
                    <a:pt x="919" y="30"/>
                  </a:lnTo>
                  <a:lnTo>
                    <a:pt x="919" y="26"/>
                  </a:lnTo>
                  <a:lnTo>
                    <a:pt x="922" y="23"/>
                  </a:lnTo>
                  <a:lnTo>
                    <a:pt x="923" y="22"/>
                  </a:lnTo>
                  <a:lnTo>
                    <a:pt x="926" y="22"/>
                  </a:lnTo>
                  <a:lnTo>
                    <a:pt x="938" y="19"/>
                  </a:lnTo>
                  <a:lnTo>
                    <a:pt x="942" y="22"/>
                  </a:lnTo>
                  <a:lnTo>
                    <a:pt x="942" y="23"/>
                  </a:lnTo>
                  <a:lnTo>
                    <a:pt x="946" y="23"/>
                  </a:lnTo>
                  <a:lnTo>
                    <a:pt x="947" y="26"/>
                  </a:lnTo>
                  <a:lnTo>
                    <a:pt x="950" y="27"/>
                  </a:lnTo>
                  <a:lnTo>
                    <a:pt x="952" y="30"/>
                  </a:lnTo>
                  <a:lnTo>
                    <a:pt x="955" y="34"/>
                  </a:lnTo>
                  <a:lnTo>
                    <a:pt x="956" y="34"/>
                  </a:lnTo>
                  <a:lnTo>
                    <a:pt x="959" y="36"/>
                  </a:lnTo>
                  <a:lnTo>
                    <a:pt x="963" y="36"/>
                  </a:lnTo>
                  <a:lnTo>
                    <a:pt x="963" y="41"/>
                  </a:lnTo>
                  <a:lnTo>
                    <a:pt x="969" y="43"/>
                  </a:lnTo>
                  <a:lnTo>
                    <a:pt x="984" y="46"/>
                  </a:lnTo>
                  <a:lnTo>
                    <a:pt x="986" y="43"/>
                  </a:lnTo>
                  <a:lnTo>
                    <a:pt x="990" y="46"/>
                  </a:lnTo>
                  <a:lnTo>
                    <a:pt x="993" y="50"/>
                  </a:lnTo>
                  <a:lnTo>
                    <a:pt x="990" y="51"/>
                  </a:lnTo>
                  <a:lnTo>
                    <a:pt x="993" y="54"/>
                  </a:lnTo>
                  <a:lnTo>
                    <a:pt x="997" y="60"/>
                  </a:lnTo>
                  <a:lnTo>
                    <a:pt x="1005" y="63"/>
                  </a:lnTo>
                  <a:lnTo>
                    <a:pt x="1010" y="63"/>
                  </a:lnTo>
                  <a:lnTo>
                    <a:pt x="1013" y="55"/>
                  </a:lnTo>
                  <a:lnTo>
                    <a:pt x="1018" y="58"/>
                  </a:lnTo>
                  <a:lnTo>
                    <a:pt x="1025" y="55"/>
                  </a:lnTo>
                  <a:lnTo>
                    <a:pt x="1029" y="58"/>
                  </a:lnTo>
                  <a:lnTo>
                    <a:pt x="1034" y="58"/>
                  </a:lnTo>
                  <a:lnTo>
                    <a:pt x="1038" y="55"/>
                  </a:lnTo>
                  <a:lnTo>
                    <a:pt x="1039" y="54"/>
                  </a:lnTo>
                  <a:lnTo>
                    <a:pt x="1042" y="54"/>
                  </a:lnTo>
                  <a:lnTo>
                    <a:pt x="1044" y="51"/>
                  </a:lnTo>
                  <a:lnTo>
                    <a:pt x="1046" y="54"/>
                  </a:lnTo>
                  <a:lnTo>
                    <a:pt x="1051" y="51"/>
                  </a:lnTo>
                  <a:lnTo>
                    <a:pt x="1054" y="55"/>
                  </a:lnTo>
                  <a:lnTo>
                    <a:pt x="1059" y="54"/>
                  </a:lnTo>
                  <a:lnTo>
                    <a:pt x="1066" y="54"/>
                  </a:lnTo>
                  <a:lnTo>
                    <a:pt x="1066" y="51"/>
                  </a:lnTo>
                  <a:lnTo>
                    <a:pt x="1075" y="50"/>
                  </a:lnTo>
                  <a:lnTo>
                    <a:pt x="1080" y="51"/>
                  </a:lnTo>
                  <a:lnTo>
                    <a:pt x="1097" y="51"/>
                  </a:lnTo>
                  <a:lnTo>
                    <a:pt x="1112" y="58"/>
                  </a:lnTo>
                  <a:lnTo>
                    <a:pt x="1124" y="47"/>
                  </a:lnTo>
                  <a:lnTo>
                    <a:pt x="1120" y="38"/>
                  </a:lnTo>
                  <a:lnTo>
                    <a:pt x="1133" y="26"/>
                  </a:lnTo>
                  <a:lnTo>
                    <a:pt x="1145" y="26"/>
                  </a:lnTo>
                  <a:lnTo>
                    <a:pt x="1158" y="30"/>
                  </a:lnTo>
                  <a:lnTo>
                    <a:pt x="1167" y="23"/>
                  </a:lnTo>
                  <a:lnTo>
                    <a:pt x="1178" y="10"/>
                  </a:lnTo>
                  <a:lnTo>
                    <a:pt x="1195" y="9"/>
                  </a:lnTo>
                  <a:lnTo>
                    <a:pt x="1201" y="22"/>
                  </a:lnTo>
                  <a:lnTo>
                    <a:pt x="1213" y="13"/>
                  </a:lnTo>
                  <a:lnTo>
                    <a:pt x="1232" y="0"/>
                  </a:lnTo>
                  <a:lnTo>
                    <a:pt x="1249" y="5"/>
                  </a:lnTo>
                  <a:lnTo>
                    <a:pt x="1253" y="23"/>
                  </a:lnTo>
                  <a:lnTo>
                    <a:pt x="1259" y="30"/>
                  </a:lnTo>
                  <a:lnTo>
                    <a:pt x="1274" y="51"/>
                  </a:lnTo>
                  <a:lnTo>
                    <a:pt x="1271" y="54"/>
                  </a:lnTo>
                  <a:lnTo>
                    <a:pt x="1271" y="58"/>
                  </a:lnTo>
                  <a:lnTo>
                    <a:pt x="1274" y="60"/>
                  </a:lnTo>
                  <a:lnTo>
                    <a:pt x="1276" y="63"/>
                  </a:lnTo>
                  <a:lnTo>
                    <a:pt x="1294" y="81"/>
                  </a:lnTo>
                  <a:lnTo>
                    <a:pt x="1295" y="85"/>
                  </a:lnTo>
                  <a:lnTo>
                    <a:pt x="1298" y="92"/>
                  </a:lnTo>
                  <a:lnTo>
                    <a:pt x="1295" y="92"/>
                  </a:lnTo>
                  <a:lnTo>
                    <a:pt x="1294" y="96"/>
                  </a:lnTo>
                  <a:lnTo>
                    <a:pt x="1295" y="99"/>
                  </a:lnTo>
                  <a:lnTo>
                    <a:pt x="1294" y="101"/>
                  </a:lnTo>
                  <a:lnTo>
                    <a:pt x="1294" y="108"/>
                  </a:lnTo>
                  <a:lnTo>
                    <a:pt x="1295" y="113"/>
                  </a:lnTo>
                  <a:lnTo>
                    <a:pt x="1302" y="121"/>
                  </a:lnTo>
                  <a:lnTo>
                    <a:pt x="1304" y="122"/>
                  </a:lnTo>
                  <a:lnTo>
                    <a:pt x="1307" y="126"/>
                  </a:lnTo>
                  <a:lnTo>
                    <a:pt x="1308" y="126"/>
                  </a:lnTo>
                  <a:lnTo>
                    <a:pt x="1308" y="130"/>
                  </a:lnTo>
                  <a:lnTo>
                    <a:pt x="1307" y="133"/>
                  </a:lnTo>
                  <a:lnTo>
                    <a:pt x="1307" y="135"/>
                  </a:lnTo>
                  <a:lnTo>
                    <a:pt x="1302" y="137"/>
                  </a:lnTo>
                  <a:lnTo>
                    <a:pt x="1302" y="139"/>
                  </a:lnTo>
                  <a:lnTo>
                    <a:pt x="1300" y="142"/>
                  </a:lnTo>
                  <a:lnTo>
                    <a:pt x="1295" y="143"/>
                  </a:lnTo>
                  <a:lnTo>
                    <a:pt x="1295" y="147"/>
                  </a:lnTo>
                  <a:lnTo>
                    <a:pt x="1294" y="147"/>
                  </a:lnTo>
                  <a:lnTo>
                    <a:pt x="1295" y="150"/>
                  </a:lnTo>
                  <a:lnTo>
                    <a:pt x="1294" y="154"/>
                  </a:lnTo>
                  <a:lnTo>
                    <a:pt x="1295" y="159"/>
                  </a:lnTo>
                  <a:lnTo>
                    <a:pt x="1291" y="162"/>
                  </a:lnTo>
                  <a:lnTo>
                    <a:pt x="1294" y="170"/>
                  </a:lnTo>
                  <a:lnTo>
                    <a:pt x="1291" y="170"/>
                  </a:lnTo>
                  <a:lnTo>
                    <a:pt x="1291" y="174"/>
                  </a:lnTo>
                  <a:lnTo>
                    <a:pt x="1294" y="176"/>
                  </a:lnTo>
                  <a:lnTo>
                    <a:pt x="1294" y="180"/>
                  </a:lnTo>
                  <a:lnTo>
                    <a:pt x="1295" y="184"/>
                  </a:lnTo>
                  <a:lnTo>
                    <a:pt x="1298" y="188"/>
                  </a:lnTo>
                  <a:lnTo>
                    <a:pt x="1300" y="191"/>
                  </a:lnTo>
                  <a:lnTo>
                    <a:pt x="1302" y="193"/>
                  </a:lnTo>
                  <a:lnTo>
                    <a:pt x="1307" y="195"/>
                  </a:lnTo>
                  <a:lnTo>
                    <a:pt x="1304" y="200"/>
                  </a:lnTo>
                  <a:lnTo>
                    <a:pt x="1308" y="200"/>
                  </a:lnTo>
                  <a:lnTo>
                    <a:pt x="1311" y="201"/>
                  </a:lnTo>
                  <a:lnTo>
                    <a:pt x="1311" y="204"/>
                  </a:lnTo>
                  <a:lnTo>
                    <a:pt x="1311" y="205"/>
                  </a:lnTo>
                  <a:lnTo>
                    <a:pt x="1308" y="205"/>
                  </a:lnTo>
                  <a:lnTo>
                    <a:pt x="1308" y="208"/>
                  </a:lnTo>
                  <a:lnTo>
                    <a:pt x="1307" y="212"/>
                  </a:lnTo>
                  <a:lnTo>
                    <a:pt x="1304" y="212"/>
                  </a:lnTo>
                  <a:lnTo>
                    <a:pt x="1307" y="224"/>
                  </a:lnTo>
                  <a:lnTo>
                    <a:pt x="1308" y="225"/>
                  </a:lnTo>
                  <a:lnTo>
                    <a:pt x="1308" y="228"/>
                  </a:lnTo>
                  <a:lnTo>
                    <a:pt x="1308" y="229"/>
                  </a:lnTo>
                  <a:lnTo>
                    <a:pt x="1311" y="234"/>
                  </a:lnTo>
                  <a:lnTo>
                    <a:pt x="1311" y="242"/>
                  </a:lnTo>
                  <a:lnTo>
                    <a:pt x="1312" y="245"/>
                  </a:lnTo>
                  <a:lnTo>
                    <a:pt x="1315" y="246"/>
                  </a:lnTo>
                  <a:lnTo>
                    <a:pt x="1315" y="249"/>
                  </a:lnTo>
                  <a:lnTo>
                    <a:pt x="1317" y="249"/>
                  </a:lnTo>
                  <a:lnTo>
                    <a:pt x="1311" y="253"/>
                  </a:lnTo>
                  <a:lnTo>
                    <a:pt x="1312" y="258"/>
                  </a:lnTo>
                  <a:lnTo>
                    <a:pt x="1311" y="259"/>
                  </a:lnTo>
                  <a:lnTo>
                    <a:pt x="1311" y="262"/>
                  </a:lnTo>
                  <a:lnTo>
                    <a:pt x="1312" y="265"/>
                  </a:lnTo>
                  <a:lnTo>
                    <a:pt x="1312" y="266"/>
                  </a:lnTo>
                  <a:lnTo>
                    <a:pt x="1321" y="269"/>
                  </a:lnTo>
                  <a:lnTo>
                    <a:pt x="1328" y="269"/>
                  </a:lnTo>
                  <a:lnTo>
                    <a:pt x="1328" y="266"/>
                  </a:lnTo>
                  <a:lnTo>
                    <a:pt x="1329" y="269"/>
                  </a:lnTo>
                  <a:lnTo>
                    <a:pt x="1334" y="269"/>
                  </a:lnTo>
                  <a:lnTo>
                    <a:pt x="1336" y="270"/>
                  </a:lnTo>
                  <a:lnTo>
                    <a:pt x="1343" y="269"/>
                  </a:lnTo>
                  <a:lnTo>
                    <a:pt x="1345" y="269"/>
                  </a:lnTo>
                  <a:lnTo>
                    <a:pt x="1352" y="265"/>
                  </a:lnTo>
                  <a:lnTo>
                    <a:pt x="1356" y="266"/>
                  </a:lnTo>
                  <a:lnTo>
                    <a:pt x="1358" y="265"/>
                  </a:lnTo>
                  <a:lnTo>
                    <a:pt x="1365" y="266"/>
                  </a:lnTo>
                  <a:lnTo>
                    <a:pt x="1369" y="265"/>
                  </a:lnTo>
                  <a:lnTo>
                    <a:pt x="1369" y="266"/>
                  </a:lnTo>
                  <a:lnTo>
                    <a:pt x="1379" y="269"/>
                  </a:lnTo>
                  <a:lnTo>
                    <a:pt x="1382" y="270"/>
                  </a:lnTo>
                  <a:lnTo>
                    <a:pt x="1383" y="273"/>
                  </a:lnTo>
                  <a:lnTo>
                    <a:pt x="1387" y="275"/>
                  </a:lnTo>
                  <a:lnTo>
                    <a:pt x="1390" y="275"/>
                  </a:lnTo>
                  <a:lnTo>
                    <a:pt x="1393" y="277"/>
                  </a:lnTo>
                  <a:lnTo>
                    <a:pt x="1397" y="275"/>
                  </a:lnTo>
                  <a:lnTo>
                    <a:pt x="1397" y="273"/>
                  </a:lnTo>
                  <a:lnTo>
                    <a:pt x="1401" y="275"/>
                  </a:lnTo>
                  <a:lnTo>
                    <a:pt x="1401" y="273"/>
                  </a:lnTo>
                  <a:lnTo>
                    <a:pt x="1403" y="273"/>
                  </a:lnTo>
                  <a:lnTo>
                    <a:pt x="1411" y="275"/>
                  </a:lnTo>
                  <a:lnTo>
                    <a:pt x="1416" y="273"/>
                  </a:lnTo>
                  <a:lnTo>
                    <a:pt x="1418" y="273"/>
                  </a:lnTo>
                  <a:lnTo>
                    <a:pt x="1423" y="273"/>
                  </a:lnTo>
                  <a:lnTo>
                    <a:pt x="1427" y="277"/>
                  </a:lnTo>
                  <a:lnTo>
                    <a:pt x="1428" y="270"/>
                  </a:lnTo>
                  <a:lnTo>
                    <a:pt x="1437" y="275"/>
                  </a:lnTo>
                  <a:lnTo>
                    <a:pt x="1437" y="277"/>
                  </a:lnTo>
                  <a:lnTo>
                    <a:pt x="1440" y="277"/>
                  </a:lnTo>
                  <a:lnTo>
                    <a:pt x="1440" y="279"/>
                  </a:lnTo>
                  <a:lnTo>
                    <a:pt x="1444" y="279"/>
                  </a:lnTo>
                  <a:lnTo>
                    <a:pt x="1445" y="277"/>
                  </a:lnTo>
                  <a:lnTo>
                    <a:pt x="1445" y="279"/>
                  </a:lnTo>
                  <a:lnTo>
                    <a:pt x="1448" y="279"/>
                  </a:lnTo>
                  <a:lnTo>
                    <a:pt x="1452" y="279"/>
                  </a:lnTo>
                  <a:lnTo>
                    <a:pt x="1451" y="282"/>
                  </a:lnTo>
                  <a:lnTo>
                    <a:pt x="1452" y="282"/>
                  </a:lnTo>
                  <a:lnTo>
                    <a:pt x="1455" y="283"/>
                  </a:lnTo>
                  <a:lnTo>
                    <a:pt x="1457" y="283"/>
                  </a:lnTo>
                  <a:lnTo>
                    <a:pt x="1457" y="286"/>
                  </a:lnTo>
                  <a:lnTo>
                    <a:pt x="1461" y="283"/>
                  </a:lnTo>
                  <a:lnTo>
                    <a:pt x="1459" y="286"/>
                  </a:lnTo>
                  <a:lnTo>
                    <a:pt x="1457" y="287"/>
                  </a:lnTo>
                  <a:lnTo>
                    <a:pt x="1461" y="290"/>
                  </a:lnTo>
                  <a:lnTo>
                    <a:pt x="1464" y="287"/>
                  </a:lnTo>
                  <a:lnTo>
                    <a:pt x="1465" y="290"/>
                  </a:lnTo>
                  <a:lnTo>
                    <a:pt x="1464" y="290"/>
                  </a:lnTo>
                  <a:lnTo>
                    <a:pt x="1465" y="292"/>
                  </a:lnTo>
                  <a:lnTo>
                    <a:pt x="1464" y="294"/>
                  </a:lnTo>
                  <a:lnTo>
                    <a:pt x="1465" y="296"/>
                  </a:lnTo>
                  <a:lnTo>
                    <a:pt x="1465" y="299"/>
                  </a:lnTo>
                  <a:lnTo>
                    <a:pt x="1469" y="296"/>
                  </a:lnTo>
                  <a:lnTo>
                    <a:pt x="1472" y="299"/>
                  </a:lnTo>
                  <a:lnTo>
                    <a:pt x="1476" y="299"/>
                  </a:lnTo>
                  <a:lnTo>
                    <a:pt x="1476" y="303"/>
                  </a:lnTo>
                  <a:lnTo>
                    <a:pt x="1481" y="304"/>
                  </a:lnTo>
                  <a:lnTo>
                    <a:pt x="1485" y="307"/>
                  </a:lnTo>
                  <a:lnTo>
                    <a:pt x="1486" y="313"/>
                  </a:lnTo>
                  <a:lnTo>
                    <a:pt x="1489" y="316"/>
                  </a:lnTo>
                  <a:lnTo>
                    <a:pt x="1489" y="309"/>
                  </a:lnTo>
                  <a:lnTo>
                    <a:pt x="1491" y="304"/>
                  </a:lnTo>
                  <a:lnTo>
                    <a:pt x="1493" y="304"/>
                  </a:lnTo>
                  <a:lnTo>
                    <a:pt x="1493" y="309"/>
                  </a:lnTo>
                  <a:lnTo>
                    <a:pt x="1495" y="309"/>
                  </a:lnTo>
                  <a:lnTo>
                    <a:pt x="1499" y="309"/>
                  </a:lnTo>
                  <a:lnTo>
                    <a:pt x="1502" y="311"/>
                  </a:lnTo>
                  <a:lnTo>
                    <a:pt x="1502" y="309"/>
                  </a:lnTo>
                  <a:lnTo>
                    <a:pt x="1503" y="311"/>
                  </a:lnTo>
                  <a:lnTo>
                    <a:pt x="1503" y="316"/>
                  </a:lnTo>
                  <a:lnTo>
                    <a:pt x="1509" y="316"/>
                  </a:lnTo>
                  <a:lnTo>
                    <a:pt x="1506" y="317"/>
                  </a:lnTo>
                  <a:lnTo>
                    <a:pt x="1510" y="323"/>
                  </a:lnTo>
                  <a:lnTo>
                    <a:pt x="1510" y="324"/>
                  </a:lnTo>
                  <a:lnTo>
                    <a:pt x="1509" y="324"/>
                  </a:lnTo>
                  <a:lnTo>
                    <a:pt x="1509" y="327"/>
                  </a:lnTo>
                  <a:lnTo>
                    <a:pt x="1510" y="327"/>
                  </a:lnTo>
                  <a:lnTo>
                    <a:pt x="1513" y="331"/>
                  </a:lnTo>
                  <a:lnTo>
                    <a:pt x="1515" y="328"/>
                  </a:lnTo>
                  <a:lnTo>
                    <a:pt x="1517" y="327"/>
                  </a:lnTo>
                  <a:lnTo>
                    <a:pt x="1517" y="328"/>
                  </a:lnTo>
                  <a:lnTo>
                    <a:pt x="1515" y="333"/>
                  </a:lnTo>
                  <a:lnTo>
                    <a:pt x="1513" y="337"/>
                  </a:lnTo>
                  <a:lnTo>
                    <a:pt x="1513" y="340"/>
                  </a:lnTo>
                  <a:lnTo>
                    <a:pt x="1519" y="340"/>
                  </a:lnTo>
                  <a:lnTo>
                    <a:pt x="1523" y="348"/>
                  </a:lnTo>
                  <a:lnTo>
                    <a:pt x="1522" y="352"/>
                  </a:lnTo>
                  <a:lnTo>
                    <a:pt x="1523" y="354"/>
                  </a:lnTo>
                  <a:lnTo>
                    <a:pt x="1522" y="358"/>
                  </a:lnTo>
                  <a:lnTo>
                    <a:pt x="1522" y="361"/>
                  </a:lnTo>
                  <a:lnTo>
                    <a:pt x="1526" y="361"/>
                  </a:lnTo>
                  <a:lnTo>
                    <a:pt x="1523" y="358"/>
                  </a:lnTo>
                  <a:lnTo>
                    <a:pt x="1527" y="357"/>
                  </a:lnTo>
                  <a:lnTo>
                    <a:pt x="1530" y="358"/>
                  </a:lnTo>
                  <a:lnTo>
                    <a:pt x="1532" y="358"/>
                  </a:lnTo>
                  <a:lnTo>
                    <a:pt x="1536" y="354"/>
                  </a:lnTo>
                  <a:lnTo>
                    <a:pt x="1540" y="357"/>
                  </a:lnTo>
                  <a:lnTo>
                    <a:pt x="1543" y="354"/>
                  </a:lnTo>
                  <a:lnTo>
                    <a:pt x="1540" y="352"/>
                  </a:lnTo>
                  <a:lnTo>
                    <a:pt x="1543" y="352"/>
                  </a:lnTo>
                  <a:lnTo>
                    <a:pt x="1547" y="350"/>
                  </a:lnTo>
                  <a:lnTo>
                    <a:pt x="1549" y="354"/>
                  </a:lnTo>
                  <a:lnTo>
                    <a:pt x="1549" y="361"/>
                  </a:lnTo>
                  <a:lnTo>
                    <a:pt x="1549" y="365"/>
                  </a:lnTo>
                  <a:lnTo>
                    <a:pt x="1553" y="362"/>
                  </a:lnTo>
                  <a:lnTo>
                    <a:pt x="1557" y="365"/>
                  </a:lnTo>
                  <a:lnTo>
                    <a:pt x="1560" y="361"/>
                  </a:lnTo>
                  <a:lnTo>
                    <a:pt x="1564" y="362"/>
                  </a:lnTo>
                  <a:lnTo>
                    <a:pt x="1564" y="367"/>
                  </a:lnTo>
                  <a:lnTo>
                    <a:pt x="1567" y="365"/>
                  </a:lnTo>
                  <a:lnTo>
                    <a:pt x="1571" y="367"/>
                  </a:lnTo>
                  <a:lnTo>
                    <a:pt x="1573" y="367"/>
                  </a:lnTo>
                  <a:lnTo>
                    <a:pt x="1571" y="371"/>
                  </a:lnTo>
                  <a:lnTo>
                    <a:pt x="1571" y="374"/>
                  </a:lnTo>
                  <a:lnTo>
                    <a:pt x="1568" y="376"/>
                  </a:lnTo>
                  <a:lnTo>
                    <a:pt x="1568" y="378"/>
                  </a:lnTo>
                  <a:lnTo>
                    <a:pt x="1571" y="378"/>
                  </a:lnTo>
                  <a:lnTo>
                    <a:pt x="1575" y="376"/>
                  </a:lnTo>
                  <a:lnTo>
                    <a:pt x="1575" y="371"/>
                  </a:lnTo>
                  <a:lnTo>
                    <a:pt x="1581" y="371"/>
                  </a:lnTo>
                  <a:lnTo>
                    <a:pt x="1584" y="376"/>
                  </a:lnTo>
                  <a:lnTo>
                    <a:pt x="1588" y="376"/>
                  </a:lnTo>
                  <a:lnTo>
                    <a:pt x="1588" y="378"/>
                  </a:lnTo>
                  <a:lnTo>
                    <a:pt x="1585" y="386"/>
                  </a:lnTo>
                  <a:lnTo>
                    <a:pt x="1585" y="389"/>
                  </a:lnTo>
                  <a:lnTo>
                    <a:pt x="1588" y="386"/>
                  </a:lnTo>
                  <a:lnTo>
                    <a:pt x="1594" y="389"/>
                  </a:lnTo>
                  <a:lnTo>
                    <a:pt x="1598" y="386"/>
                  </a:lnTo>
                  <a:lnTo>
                    <a:pt x="1598" y="389"/>
                  </a:lnTo>
                  <a:lnTo>
                    <a:pt x="1597" y="391"/>
                  </a:lnTo>
                  <a:lnTo>
                    <a:pt x="1597" y="393"/>
                  </a:lnTo>
                  <a:lnTo>
                    <a:pt x="1602" y="391"/>
                  </a:lnTo>
                  <a:lnTo>
                    <a:pt x="1605" y="393"/>
                  </a:lnTo>
                  <a:lnTo>
                    <a:pt x="1609" y="393"/>
                  </a:lnTo>
                  <a:lnTo>
                    <a:pt x="1611" y="391"/>
                  </a:lnTo>
                  <a:lnTo>
                    <a:pt x="1609" y="389"/>
                  </a:lnTo>
                  <a:lnTo>
                    <a:pt x="1605" y="385"/>
                  </a:lnTo>
                  <a:lnTo>
                    <a:pt x="1607" y="382"/>
                  </a:lnTo>
                  <a:lnTo>
                    <a:pt x="1611" y="382"/>
                  </a:lnTo>
                  <a:lnTo>
                    <a:pt x="1615" y="385"/>
                  </a:lnTo>
                  <a:lnTo>
                    <a:pt x="1618" y="389"/>
                  </a:lnTo>
                  <a:lnTo>
                    <a:pt x="1621" y="391"/>
                  </a:lnTo>
                  <a:lnTo>
                    <a:pt x="1622" y="391"/>
                  </a:lnTo>
                  <a:lnTo>
                    <a:pt x="1625" y="386"/>
                  </a:lnTo>
                  <a:lnTo>
                    <a:pt x="1626" y="391"/>
                  </a:lnTo>
                  <a:lnTo>
                    <a:pt x="1635" y="393"/>
                  </a:lnTo>
                  <a:lnTo>
                    <a:pt x="1635" y="391"/>
                  </a:lnTo>
                  <a:lnTo>
                    <a:pt x="1639" y="386"/>
                  </a:lnTo>
                  <a:lnTo>
                    <a:pt x="1639" y="385"/>
                  </a:lnTo>
                  <a:lnTo>
                    <a:pt x="1638" y="381"/>
                  </a:lnTo>
                  <a:lnTo>
                    <a:pt x="1639" y="378"/>
                  </a:lnTo>
                  <a:lnTo>
                    <a:pt x="1646" y="382"/>
                  </a:lnTo>
                  <a:lnTo>
                    <a:pt x="1646" y="385"/>
                  </a:lnTo>
                  <a:lnTo>
                    <a:pt x="1639" y="391"/>
                  </a:lnTo>
                  <a:lnTo>
                    <a:pt x="1642" y="395"/>
                  </a:lnTo>
                  <a:lnTo>
                    <a:pt x="1643" y="398"/>
                  </a:lnTo>
                  <a:lnTo>
                    <a:pt x="1648" y="393"/>
                  </a:lnTo>
                  <a:lnTo>
                    <a:pt x="1650" y="395"/>
                  </a:lnTo>
                  <a:lnTo>
                    <a:pt x="1650" y="398"/>
                  </a:lnTo>
                  <a:lnTo>
                    <a:pt x="1655" y="398"/>
                  </a:lnTo>
                  <a:lnTo>
                    <a:pt x="1656" y="389"/>
                  </a:lnTo>
                  <a:lnTo>
                    <a:pt x="1660" y="386"/>
                  </a:lnTo>
                  <a:lnTo>
                    <a:pt x="1663" y="391"/>
                  </a:lnTo>
                  <a:lnTo>
                    <a:pt x="1660" y="395"/>
                  </a:lnTo>
                  <a:lnTo>
                    <a:pt x="1663" y="402"/>
                  </a:lnTo>
                  <a:lnTo>
                    <a:pt x="1660" y="403"/>
                  </a:lnTo>
                  <a:lnTo>
                    <a:pt x="1656" y="406"/>
                  </a:lnTo>
                  <a:lnTo>
                    <a:pt x="1659" y="410"/>
                  </a:lnTo>
                  <a:lnTo>
                    <a:pt x="1663" y="410"/>
                  </a:lnTo>
                  <a:lnTo>
                    <a:pt x="1665" y="406"/>
                  </a:lnTo>
                  <a:lnTo>
                    <a:pt x="1679" y="403"/>
                  </a:lnTo>
                  <a:lnTo>
                    <a:pt x="1684" y="410"/>
                  </a:lnTo>
                  <a:lnTo>
                    <a:pt x="1687" y="408"/>
                  </a:lnTo>
                  <a:lnTo>
                    <a:pt x="1687" y="406"/>
                  </a:lnTo>
                  <a:lnTo>
                    <a:pt x="1693" y="406"/>
                  </a:lnTo>
                  <a:lnTo>
                    <a:pt x="1696" y="408"/>
                  </a:lnTo>
                  <a:lnTo>
                    <a:pt x="1697" y="415"/>
                  </a:lnTo>
                  <a:lnTo>
                    <a:pt x="1693" y="416"/>
                  </a:lnTo>
                  <a:lnTo>
                    <a:pt x="1689" y="419"/>
                  </a:lnTo>
                  <a:lnTo>
                    <a:pt x="1689" y="427"/>
                  </a:lnTo>
                  <a:lnTo>
                    <a:pt x="1691" y="427"/>
                  </a:lnTo>
                  <a:lnTo>
                    <a:pt x="1697" y="429"/>
                  </a:lnTo>
                  <a:lnTo>
                    <a:pt x="1700" y="434"/>
                  </a:lnTo>
                  <a:lnTo>
                    <a:pt x="1697" y="440"/>
                  </a:lnTo>
                  <a:lnTo>
                    <a:pt x="1693" y="444"/>
                  </a:lnTo>
                  <a:lnTo>
                    <a:pt x="1693" y="447"/>
                  </a:lnTo>
                  <a:lnTo>
                    <a:pt x="1696" y="451"/>
                  </a:lnTo>
                  <a:lnTo>
                    <a:pt x="1700" y="451"/>
                  </a:lnTo>
                  <a:lnTo>
                    <a:pt x="1717" y="443"/>
                  </a:lnTo>
                  <a:lnTo>
                    <a:pt x="1727" y="444"/>
                  </a:lnTo>
                  <a:lnTo>
                    <a:pt x="1727" y="443"/>
                  </a:lnTo>
                  <a:lnTo>
                    <a:pt x="1730" y="440"/>
                  </a:lnTo>
                  <a:lnTo>
                    <a:pt x="1731" y="440"/>
                  </a:lnTo>
                  <a:lnTo>
                    <a:pt x="1731" y="447"/>
                  </a:lnTo>
                  <a:lnTo>
                    <a:pt x="1734" y="453"/>
                  </a:lnTo>
                  <a:lnTo>
                    <a:pt x="1738" y="457"/>
                  </a:lnTo>
                  <a:lnTo>
                    <a:pt x="1741" y="461"/>
                  </a:lnTo>
                  <a:lnTo>
                    <a:pt x="1738" y="468"/>
                  </a:lnTo>
                  <a:lnTo>
                    <a:pt x="1738" y="470"/>
                  </a:lnTo>
                  <a:lnTo>
                    <a:pt x="1737" y="473"/>
                  </a:lnTo>
                  <a:lnTo>
                    <a:pt x="1731" y="473"/>
                  </a:lnTo>
                  <a:lnTo>
                    <a:pt x="1727" y="470"/>
                  </a:lnTo>
                  <a:lnTo>
                    <a:pt x="1725" y="470"/>
                  </a:lnTo>
                  <a:lnTo>
                    <a:pt x="1721" y="474"/>
                  </a:lnTo>
                  <a:lnTo>
                    <a:pt x="1721" y="478"/>
                  </a:lnTo>
                  <a:lnTo>
                    <a:pt x="1721" y="483"/>
                  </a:lnTo>
                  <a:lnTo>
                    <a:pt x="1721" y="494"/>
                  </a:lnTo>
                  <a:lnTo>
                    <a:pt x="1723" y="497"/>
                  </a:lnTo>
                  <a:lnTo>
                    <a:pt x="1727" y="501"/>
                  </a:lnTo>
                  <a:lnTo>
                    <a:pt x="1727" y="505"/>
                  </a:lnTo>
                  <a:lnTo>
                    <a:pt x="1730" y="505"/>
                  </a:lnTo>
                  <a:lnTo>
                    <a:pt x="1731" y="509"/>
                  </a:lnTo>
                  <a:lnTo>
                    <a:pt x="1731" y="511"/>
                  </a:lnTo>
                  <a:lnTo>
                    <a:pt x="1730" y="514"/>
                  </a:lnTo>
                  <a:lnTo>
                    <a:pt x="1730" y="515"/>
                  </a:lnTo>
                  <a:lnTo>
                    <a:pt x="1731" y="522"/>
                  </a:lnTo>
                  <a:lnTo>
                    <a:pt x="1734" y="524"/>
                  </a:lnTo>
                  <a:lnTo>
                    <a:pt x="1737" y="526"/>
                  </a:lnTo>
                  <a:lnTo>
                    <a:pt x="1737" y="535"/>
                  </a:lnTo>
                  <a:lnTo>
                    <a:pt x="1734" y="536"/>
                  </a:lnTo>
                  <a:lnTo>
                    <a:pt x="1737" y="543"/>
                  </a:lnTo>
                  <a:lnTo>
                    <a:pt x="1751" y="555"/>
                  </a:lnTo>
                  <a:lnTo>
                    <a:pt x="1754" y="556"/>
                  </a:lnTo>
                  <a:lnTo>
                    <a:pt x="1771" y="565"/>
                  </a:lnTo>
                  <a:lnTo>
                    <a:pt x="1775" y="569"/>
                  </a:lnTo>
                  <a:lnTo>
                    <a:pt x="1779" y="577"/>
                  </a:lnTo>
                  <a:lnTo>
                    <a:pt x="1785" y="582"/>
                  </a:lnTo>
                  <a:lnTo>
                    <a:pt x="1799" y="590"/>
                  </a:lnTo>
                  <a:lnTo>
                    <a:pt x="1800" y="593"/>
                  </a:lnTo>
                  <a:lnTo>
                    <a:pt x="1803" y="593"/>
                  </a:lnTo>
                  <a:lnTo>
                    <a:pt x="1805" y="594"/>
                  </a:lnTo>
                  <a:lnTo>
                    <a:pt x="1807" y="601"/>
                  </a:lnTo>
                  <a:lnTo>
                    <a:pt x="1816" y="608"/>
                  </a:lnTo>
                  <a:lnTo>
                    <a:pt x="1817" y="613"/>
                  </a:lnTo>
                  <a:lnTo>
                    <a:pt x="1820" y="618"/>
                  </a:lnTo>
                  <a:lnTo>
                    <a:pt x="1822" y="621"/>
                  </a:lnTo>
                  <a:lnTo>
                    <a:pt x="1826" y="618"/>
                  </a:lnTo>
                  <a:lnTo>
                    <a:pt x="1833" y="623"/>
                  </a:lnTo>
                  <a:lnTo>
                    <a:pt x="1833" y="625"/>
                  </a:lnTo>
                  <a:lnTo>
                    <a:pt x="1830" y="627"/>
                  </a:lnTo>
                  <a:lnTo>
                    <a:pt x="1829" y="640"/>
                  </a:lnTo>
                  <a:lnTo>
                    <a:pt x="1820" y="651"/>
                  </a:lnTo>
                  <a:lnTo>
                    <a:pt x="1817" y="657"/>
                  </a:lnTo>
                  <a:lnTo>
                    <a:pt x="1817" y="662"/>
                  </a:lnTo>
                  <a:lnTo>
                    <a:pt x="1820" y="666"/>
                  </a:lnTo>
                  <a:lnTo>
                    <a:pt x="1820" y="671"/>
                  </a:lnTo>
                  <a:lnTo>
                    <a:pt x="1817" y="672"/>
                  </a:lnTo>
                  <a:lnTo>
                    <a:pt x="1813" y="676"/>
                  </a:lnTo>
                  <a:lnTo>
                    <a:pt x="1816" y="679"/>
                  </a:lnTo>
                  <a:lnTo>
                    <a:pt x="1812" y="685"/>
                  </a:lnTo>
                  <a:lnTo>
                    <a:pt x="1816" y="688"/>
                  </a:lnTo>
                  <a:lnTo>
                    <a:pt x="1817" y="689"/>
                  </a:lnTo>
                  <a:lnTo>
                    <a:pt x="1813" y="700"/>
                  </a:lnTo>
                  <a:lnTo>
                    <a:pt x="1816" y="709"/>
                  </a:lnTo>
                  <a:lnTo>
                    <a:pt x="1816" y="713"/>
                  </a:lnTo>
                  <a:lnTo>
                    <a:pt x="1816" y="714"/>
                  </a:lnTo>
                  <a:lnTo>
                    <a:pt x="1812" y="722"/>
                  </a:lnTo>
                  <a:lnTo>
                    <a:pt x="1813" y="729"/>
                  </a:lnTo>
                  <a:lnTo>
                    <a:pt x="1820" y="733"/>
                  </a:lnTo>
                  <a:lnTo>
                    <a:pt x="1822" y="739"/>
                  </a:lnTo>
                  <a:lnTo>
                    <a:pt x="1824" y="747"/>
                  </a:lnTo>
                  <a:lnTo>
                    <a:pt x="1830" y="751"/>
                  </a:lnTo>
                  <a:lnTo>
                    <a:pt x="1837" y="763"/>
                  </a:lnTo>
                  <a:lnTo>
                    <a:pt x="1834" y="764"/>
                  </a:lnTo>
                  <a:lnTo>
                    <a:pt x="1833" y="771"/>
                  </a:lnTo>
                  <a:lnTo>
                    <a:pt x="1834" y="782"/>
                  </a:lnTo>
                  <a:lnTo>
                    <a:pt x="1839" y="784"/>
                  </a:lnTo>
                  <a:lnTo>
                    <a:pt x="1843" y="791"/>
                  </a:lnTo>
                  <a:lnTo>
                    <a:pt x="1850" y="795"/>
                  </a:lnTo>
                  <a:lnTo>
                    <a:pt x="1853" y="799"/>
                  </a:lnTo>
                  <a:lnTo>
                    <a:pt x="1854" y="801"/>
                  </a:lnTo>
                  <a:lnTo>
                    <a:pt x="1854" y="808"/>
                  </a:lnTo>
                  <a:lnTo>
                    <a:pt x="1857" y="812"/>
                  </a:lnTo>
                  <a:lnTo>
                    <a:pt x="1863" y="813"/>
                  </a:lnTo>
                  <a:lnTo>
                    <a:pt x="1861" y="826"/>
                  </a:lnTo>
                  <a:lnTo>
                    <a:pt x="1865" y="832"/>
                  </a:lnTo>
                  <a:lnTo>
                    <a:pt x="1871" y="836"/>
                  </a:lnTo>
                  <a:lnTo>
                    <a:pt x="1874" y="838"/>
                  </a:lnTo>
                  <a:lnTo>
                    <a:pt x="1874" y="849"/>
                  </a:lnTo>
                  <a:lnTo>
                    <a:pt x="1875" y="859"/>
                  </a:lnTo>
                  <a:lnTo>
                    <a:pt x="1878" y="867"/>
                  </a:lnTo>
                  <a:lnTo>
                    <a:pt x="1887" y="891"/>
                  </a:lnTo>
                  <a:lnTo>
                    <a:pt x="1888" y="894"/>
                  </a:lnTo>
                  <a:lnTo>
                    <a:pt x="1897" y="896"/>
                  </a:lnTo>
                  <a:lnTo>
                    <a:pt x="1906" y="894"/>
                  </a:lnTo>
                  <a:lnTo>
                    <a:pt x="1912" y="896"/>
                  </a:lnTo>
                  <a:lnTo>
                    <a:pt x="1915" y="898"/>
                  </a:lnTo>
                  <a:lnTo>
                    <a:pt x="1916" y="903"/>
                  </a:lnTo>
                  <a:lnTo>
                    <a:pt x="1919" y="907"/>
                  </a:lnTo>
                  <a:lnTo>
                    <a:pt x="1942" y="924"/>
                  </a:lnTo>
                  <a:lnTo>
                    <a:pt x="1945" y="932"/>
                  </a:lnTo>
                  <a:lnTo>
                    <a:pt x="1949" y="937"/>
                  </a:lnTo>
                  <a:lnTo>
                    <a:pt x="1955" y="941"/>
                  </a:lnTo>
                  <a:lnTo>
                    <a:pt x="1960" y="941"/>
                  </a:lnTo>
                  <a:lnTo>
                    <a:pt x="1964" y="945"/>
                  </a:lnTo>
                  <a:lnTo>
                    <a:pt x="1966" y="949"/>
                  </a:lnTo>
                  <a:lnTo>
                    <a:pt x="1966" y="958"/>
                  </a:lnTo>
                  <a:lnTo>
                    <a:pt x="1962" y="966"/>
                  </a:lnTo>
                  <a:lnTo>
                    <a:pt x="1962" y="973"/>
                  </a:lnTo>
                  <a:lnTo>
                    <a:pt x="1966" y="982"/>
                  </a:lnTo>
                  <a:lnTo>
                    <a:pt x="1969" y="983"/>
                  </a:lnTo>
                  <a:lnTo>
                    <a:pt x="1960" y="996"/>
                  </a:lnTo>
                  <a:lnTo>
                    <a:pt x="1964" y="1002"/>
                  </a:lnTo>
                  <a:lnTo>
                    <a:pt x="1962" y="1007"/>
                  </a:lnTo>
                  <a:lnTo>
                    <a:pt x="1966" y="1014"/>
                  </a:lnTo>
                  <a:lnTo>
                    <a:pt x="1970" y="1019"/>
                  </a:lnTo>
                  <a:lnTo>
                    <a:pt x="1970" y="1023"/>
                  </a:lnTo>
                  <a:lnTo>
                    <a:pt x="1970" y="1024"/>
                  </a:lnTo>
                  <a:lnTo>
                    <a:pt x="1979" y="1037"/>
                  </a:lnTo>
                  <a:lnTo>
                    <a:pt x="1983" y="1040"/>
                  </a:lnTo>
                  <a:lnTo>
                    <a:pt x="1987" y="1040"/>
                  </a:lnTo>
                  <a:lnTo>
                    <a:pt x="1994" y="1036"/>
                  </a:lnTo>
                  <a:lnTo>
                    <a:pt x="2003" y="1033"/>
                  </a:lnTo>
                  <a:lnTo>
                    <a:pt x="2012" y="1033"/>
                  </a:lnTo>
                  <a:lnTo>
                    <a:pt x="2018" y="1037"/>
                  </a:lnTo>
                  <a:lnTo>
                    <a:pt x="2020" y="1048"/>
                  </a:lnTo>
                  <a:lnTo>
                    <a:pt x="2020" y="1054"/>
                  </a:lnTo>
                  <a:lnTo>
                    <a:pt x="2020" y="1061"/>
                  </a:lnTo>
                  <a:lnTo>
                    <a:pt x="2020" y="1064"/>
                  </a:lnTo>
                  <a:lnTo>
                    <a:pt x="2022" y="1068"/>
                  </a:lnTo>
                  <a:lnTo>
                    <a:pt x="2024" y="1072"/>
                  </a:lnTo>
                  <a:lnTo>
                    <a:pt x="2024" y="1078"/>
                  </a:lnTo>
                  <a:lnTo>
                    <a:pt x="2024" y="1081"/>
                  </a:lnTo>
                  <a:lnTo>
                    <a:pt x="2024" y="1082"/>
                  </a:lnTo>
                  <a:lnTo>
                    <a:pt x="2024" y="1085"/>
                  </a:lnTo>
                  <a:lnTo>
                    <a:pt x="2024" y="1089"/>
                  </a:lnTo>
                  <a:lnTo>
                    <a:pt x="2018" y="1099"/>
                  </a:lnTo>
                  <a:lnTo>
                    <a:pt x="2018" y="1103"/>
                  </a:lnTo>
                  <a:lnTo>
                    <a:pt x="2018" y="1108"/>
                  </a:lnTo>
                  <a:lnTo>
                    <a:pt x="2022" y="1110"/>
                  </a:lnTo>
                  <a:lnTo>
                    <a:pt x="2012" y="1122"/>
                  </a:lnTo>
                  <a:lnTo>
                    <a:pt x="2011" y="1126"/>
                  </a:lnTo>
                  <a:lnTo>
                    <a:pt x="2015" y="1126"/>
                  </a:lnTo>
                  <a:lnTo>
                    <a:pt x="2020" y="1126"/>
                  </a:lnTo>
                  <a:lnTo>
                    <a:pt x="2027" y="1123"/>
                  </a:lnTo>
                  <a:lnTo>
                    <a:pt x="2032" y="1122"/>
                  </a:lnTo>
                  <a:lnTo>
                    <a:pt x="2035" y="1122"/>
                  </a:lnTo>
                  <a:lnTo>
                    <a:pt x="2039" y="1118"/>
                  </a:lnTo>
                  <a:lnTo>
                    <a:pt x="2041" y="1119"/>
                  </a:lnTo>
                  <a:lnTo>
                    <a:pt x="2045" y="1123"/>
                  </a:lnTo>
                  <a:lnTo>
                    <a:pt x="2049" y="1126"/>
                  </a:lnTo>
                  <a:lnTo>
                    <a:pt x="2054" y="1132"/>
                  </a:lnTo>
                  <a:lnTo>
                    <a:pt x="2056" y="1136"/>
                  </a:lnTo>
                  <a:lnTo>
                    <a:pt x="2054" y="1144"/>
                  </a:lnTo>
                  <a:lnTo>
                    <a:pt x="2052" y="1144"/>
                  </a:lnTo>
                  <a:lnTo>
                    <a:pt x="2048" y="1144"/>
                  </a:lnTo>
                  <a:lnTo>
                    <a:pt x="2045" y="1147"/>
                  </a:lnTo>
                  <a:lnTo>
                    <a:pt x="2044" y="1149"/>
                  </a:lnTo>
                  <a:lnTo>
                    <a:pt x="2044" y="1151"/>
                  </a:lnTo>
                  <a:lnTo>
                    <a:pt x="2044" y="1156"/>
                  </a:lnTo>
                  <a:lnTo>
                    <a:pt x="2049" y="1161"/>
                  </a:lnTo>
                  <a:lnTo>
                    <a:pt x="2049" y="1173"/>
                  </a:lnTo>
                  <a:lnTo>
                    <a:pt x="2052" y="1176"/>
                  </a:lnTo>
                  <a:lnTo>
                    <a:pt x="2049" y="1181"/>
                  </a:lnTo>
                  <a:lnTo>
                    <a:pt x="2045" y="1185"/>
                  </a:lnTo>
                  <a:lnTo>
                    <a:pt x="2048" y="1188"/>
                  </a:lnTo>
                  <a:lnTo>
                    <a:pt x="2049" y="1190"/>
                  </a:lnTo>
                  <a:lnTo>
                    <a:pt x="2056" y="1185"/>
                  </a:lnTo>
                  <a:lnTo>
                    <a:pt x="2061" y="1190"/>
                  </a:lnTo>
                  <a:lnTo>
                    <a:pt x="2069" y="1192"/>
                  </a:lnTo>
                  <a:lnTo>
                    <a:pt x="2072" y="1194"/>
                  </a:lnTo>
                  <a:lnTo>
                    <a:pt x="2078" y="1209"/>
                  </a:lnTo>
                  <a:lnTo>
                    <a:pt x="2086" y="1209"/>
                  </a:lnTo>
                  <a:lnTo>
                    <a:pt x="2095" y="1214"/>
                  </a:lnTo>
                  <a:lnTo>
                    <a:pt x="2107" y="1214"/>
                  </a:lnTo>
                  <a:lnTo>
                    <a:pt x="2112" y="1215"/>
                  </a:lnTo>
                  <a:lnTo>
                    <a:pt x="2127" y="1215"/>
                  </a:lnTo>
                  <a:lnTo>
                    <a:pt x="2131" y="1215"/>
                  </a:lnTo>
                  <a:lnTo>
                    <a:pt x="2136" y="1219"/>
                  </a:lnTo>
                  <a:lnTo>
                    <a:pt x="2144" y="1219"/>
                  </a:lnTo>
                  <a:lnTo>
                    <a:pt x="2144" y="1222"/>
                  </a:lnTo>
                  <a:lnTo>
                    <a:pt x="2148" y="1234"/>
                  </a:lnTo>
                  <a:lnTo>
                    <a:pt x="2147" y="1239"/>
                  </a:lnTo>
                  <a:lnTo>
                    <a:pt x="2147" y="1243"/>
                  </a:lnTo>
                  <a:lnTo>
                    <a:pt x="2148" y="1246"/>
                  </a:lnTo>
                  <a:lnTo>
                    <a:pt x="2151" y="1246"/>
                  </a:lnTo>
                  <a:lnTo>
                    <a:pt x="2160" y="1250"/>
                  </a:lnTo>
                  <a:lnTo>
                    <a:pt x="2165" y="1248"/>
                  </a:lnTo>
                  <a:lnTo>
                    <a:pt x="2168" y="1243"/>
                  </a:lnTo>
                  <a:lnTo>
                    <a:pt x="2168" y="1242"/>
                  </a:lnTo>
                  <a:lnTo>
                    <a:pt x="2164" y="1238"/>
                  </a:lnTo>
                  <a:lnTo>
                    <a:pt x="2161" y="1235"/>
                  </a:lnTo>
                  <a:lnTo>
                    <a:pt x="2161" y="1234"/>
                  </a:lnTo>
                  <a:lnTo>
                    <a:pt x="2165" y="1231"/>
                  </a:lnTo>
                  <a:lnTo>
                    <a:pt x="2169" y="1229"/>
                  </a:lnTo>
                  <a:lnTo>
                    <a:pt x="2178" y="1226"/>
                  </a:lnTo>
                  <a:lnTo>
                    <a:pt x="2185" y="1229"/>
                  </a:lnTo>
                  <a:lnTo>
                    <a:pt x="2185" y="1226"/>
                  </a:lnTo>
                  <a:lnTo>
                    <a:pt x="2188" y="1224"/>
                  </a:lnTo>
                  <a:lnTo>
                    <a:pt x="2185" y="1214"/>
                  </a:lnTo>
                  <a:lnTo>
                    <a:pt x="2188" y="1211"/>
                  </a:lnTo>
                  <a:lnTo>
                    <a:pt x="2189" y="1211"/>
                  </a:lnTo>
                  <a:lnTo>
                    <a:pt x="2194" y="1214"/>
                  </a:lnTo>
                  <a:lnTo>
                    <a:pt x="2194" y="1215"/>
                  </a:lnTo>
                  <a:lnTo>
                    <a:pt x="2194" y="1224"/>
                  </a:lnTo>
                  <a:lnTo>
                    <a:pt x="2194" y="1226"/>
                  </a:lnTo>
                  <a:lnTo>
                    <a:pt x="2196" y="1226"/>
                  </a:lnTo>
                  <a:lnTo>
                    <a:pt x="2198" y="1229"/>
                  </a:lnTo>
                  <a:lnTo>
                    <a:pt x="2198" y="1226"/>
                  </a:lnTo>
                  <a:lnTo>
                    <a:pt x="2202" y="1218"/>
                  </a:lnTo>
                  <a:lnTo>
                    <a:pt x="2206" y="1215"/>
                  </a:lnTo>
                  <a:lnTo>
                    <a:pt x="2215" y="1224"/>
                  </a:lnTo>
                  <a:lnTo>
                    <a:pt x="2218" y="1226"/>
                  </a:lnTo>
                  <a:lnTo>
                    <a:pt x="2243" y="1224"/>
                  </a:lnTo>
                  <a:lnTo>
                    <a:pt x="2252" y="1218"/>
                  </a:lnTo>
                  <a:lnTo>
                    <a:pt x="2276" y="1194"/>
                  </a:lnTo>
                  <a:lnTo>
                    <a:pt x="2280" y="1188"/>
                  </a:lnTo>
                  <a:lnTo>
                    <a:pt x="2281" y="1184"/>
                  </a:lnTo>
                  <a:lnTo>
                    <a:pt x="2281" y="1177"/>
                  </a:lnTo>
                  <a:lnTo>
                    <a:pt x="2280" y="1170"/>
                  </a:lnTo>
                  <a:lnTo>
                    <a:pt x="2277" y="1147"/>
                  </a:lnTo>
                  <a:lnTo>
                    <a:pt x="2280" y="1147"/>
                  </a:lnTo>
                  <a:lnTo>
                    <a:pt x="2280" y="1136"/>
                  </a:lnTo>
                  <a:lnTo>
                    <a:pt x="2281" y="1115"/>
                  </a:lnTo>
                  <a:lnTo>
                    <a:pt x="2281" y="1106"/>
                  </a:lnTo>
                  <a:lnTo>
                    <a:pt x="2281" y="1103"/>
                  </a:lnTo>
                  <a:lnTo>
                    <a:pt x="2284" y="1102"/>
                  </a:lnTo>
                  <a:lnTo>
                    <a:pt x="2285" y="1098"/>
                  </a:lnTo>
                  <a:lnTo>
                    <a:pt x="2288" y="1095"/>
                  </a:lnTo>
                  <a:lnTo>
                    <a:pt x="2310" y="1060"/>
                  </a:lnTo>
                  <a:lnTo>
                    <a:pt x="2318" y="1050"/>
                  </a:lnTo>
                  <a:lnTo>
                    <a:pt x="2331" y="1036"/>
                  </a:lnTo>
                  <a:lnTo>
                    <a:pt x="2335" y="1031"/>
                  </a:lnTo>
                  <a:lnTo>
                    <a:pt x="2343" y="1024"/>
                  </a:lnTo>
                  <a:lnTo>
                    <a:pt x="2355" y="1014"/>
                  </a:lnTo>
                  <a:lnTo>
                    <a:pt x="2362" y="1002"/>
                  </a:lnTo>
                  <a:lnTo>
                    <a:pt x="2366" y="986"/>
                  </a:lnTo>
                  <a:lnTo>
                    <a:pt x="2370" y="982"/>
                  </a:lnTo>
                  <a:lnTo>
                    <a:pt x="2384" y="966"/>
                  </a:lnTo>
                  <a:lnTo>
                    <a:pt x="2387" y="949"/>
                  </a:lnTo>
                  <a:lnTo>
                    <a:pt x="2387" y="948"/>
                  </a:lnTo>
                  <a:lnTo>
                    <a:pt x="2389" y="942"/>
                  </a:lnTo>
                  <a:lnTo>
                    <a:pt x="2393" y="937"/>
                  </a:lnTo>
                  <a:lnTo>
                    <a:pt x="2396" y="934"/>
                  </a:lnTo>
                  <a:lnTo>
                    <a:pt x="2401" y="928"/>
                  </a:lnTo>
                  <a:lnTo>
                    <a:pt x="2406" y="921"/>
                  </a:lnTo>
                  <a:lnTo>
                    <a:pt x="2416" y="911"/>
                  </a:lnTo>
                  <a:lnTo>
                    <a:pt x="2420" y="903"/>
                  </a:lnTo>
                  <a:lnTo>
                    <a:pt x="2430" y="884"/>
                  </a:lnTo>
                  <a:lnTo>
                    <a:pt x="2442" y="880"/>
                  </a:lnTo>
                  <a:lnTo>
                    <a:pt x="2462" y="879"/>
                  </a:lnTo>
                  <a:lnTo>
                    <a:pt x="2469" y="874"/>
                  </a:lnTo>
                  <a:lnTo>
                    <a:pt x="2471" y="874"/>
                  </a:lnTo>
                  <a:lnTo>
                    <a:pt x="2478" y="870"/>
                  </a:lnTo>
                  <a:lnTo>
                    <a:pt x="2483" y="863"/>
                  </a:lnTo>
                  <a:lnTo>
                    <a:pt x="2488" y="857"/>
                  </a:lnTo>
                  <a:lnTo>
                    <a:pt x="2491" y="854"/>
                  </a:lnTo>
                  <a:lnTo>
                    <a:pt x="2496" y="846"/>
                  </a:lnTo>
                  <a:lnTo>
                    <a:pt x="2499" y="846"/>
                  </a:lnTo>
                  <a:lnTo>
                    <a:pt x="2499" y="845"/>
                  </a:lnTo>
                  <a:lnTo>
                    <a:pt x="2505" y="836"/>
                  </a:lnTo>
                  <a:lnTo>
                    <a:pt x="2508" y="833"/>
                  </a:lnTo>
                  <a:lnTo>
                    <a:pt x="2520" y="822"/>
                  </a:lnTo>
                  <a:lnTo>
                    <a:pt x="2525" y="821"/>
                  </a:lnTo>
                  <a:lnTo>
                    <a:pt x="2529" y="821"/>
                  </a:lnTo>
                  <a:lnTo>
                    <a:pt x="2557" y="812"/>
                  </a:lnTo>
                  <a:lnTo>
                    <a:pt x="2567" y="809"/>
                  </a:lnTo>
                  <a:lnTo>
                    <a:pt x="2581" y="804"/>
                  </a:lnTo>
                  <a:lnTo>
                    <a:pt x="2604" y="787"/>
                  </a:lnTo>
                  <a:lnTo>
                    <a:pt x="2611" y="778"/>
                  </a:lnTo>
                  <a:lnTo>
                    <a:pt x="2616" y="771"/>
                  </a:lnTo>
                  <a:lnTo>
                    <a:pt x="2625" y="764"/>
                  </a:lnTo>
                  <a:lnTo>
                    <a:pt x="2632" y="758"/>
                  </a:lnTo>
                  <a:lnTo>
                    <a:pt x="2639" y="746"/>
                  </a:lnTo>
                  <a:lnTo>
                    <a:pt x="2645" y="733"/>
                  </a:lnTo>
                  <a:lnTo>
                    <a:pt x="2649" y="724"/>
                  </a:lnTo>
                  <a:lnTo>
                    <a:pt x="2656" y="705"/>
                  </a:lnTo>
                  <a:lnTo>
                    <a:pt x="2662" y="696"/>
                  </a:lnTo>
                  <a:lnTo>
                    <a:pt x="2665" y="689"/>
                  </a:lnTo>
                  <a:lnTo>
                    <a:pt x="2666" y="672"/>
                  </a:lnTo>
                  <a:lnTo>
                    <a:pt x="2673" y="659"/>
                  </a:lnTo>
                  <a:lnTo>
                    <a:pt x="2677" y="651"/>
                  </a:lnTo>
                  <a:lnTo>
                    <a:pt x="2686" y="642"/>
                  </a:lnTo>
                  <a:lnTo>
                    <a:pt x="2687" y="642"/>
                  </a:lnTo>
                  <a:lnTo>
                    <a:pt x="2690" y="640"/>
                  </a:lnTo>
                  <a:lnTo>
                    <a:pt x="2706" y="630"/>
                  </a:lnTo>
                  <a:lnTo>
                    <a:pt x="2715" y="625"/>
                  </a:lnTo>
                  <a:lnTo>
                    <a:pt x="2737" y="621"/>
                  </a:lnTo>
                  <a:lnTo>
                    <a:pt x="2741" y="618"/>
                  </a:lnTo>
                  <a:lnTo>
                    <a:pt x="2752" y="617"/>
                  </a:lnTo>
                  <a:lnTo>
                    <a:pt x="2765" y="617"/>
                  </a:lnTo>
                  <a:lnTo>
                    <a:pt x="2785" y="617"/>
                  </a:lnTo>
                  <a:lnTo>
                    <a:pt x="2786" y="635"/>
                  </a:lnTo>
                  <a:lnTo>
                    <a:pt x="2797" y="644"/>
                  </a:lnTo>
                  <a:lnTo>
                    <a:pt x="2802" y="659"/>
                  </a:lnTo>
                  <a:lnTo>
                    <a:pt x="2803" y="681"/>
                  </a:lnTo>
                  <a:lnTo>
                    <a:pt x="2802" y="688"/>
                  </a:lnTo>
                  <a:lnTo>
                    <a:pt x="2799" y="714"/>
                  </a:lnTo>
                  <a:lnTo>
                    <a:pt x="2799" y="724"/>
                  </a:lnTo>
                  <a:lnTo>
                    <a:pt x="2795" y="737"/>
                  </a:lnTo>
                  <a:lnTo>
                    <a:pt x="2810" y="737"/>
                  </a:lnTo>
                  <a:lnTo>
                    <a:pt x="2822" y="741"/>
                  </a:lnTo>
                  <a:lnTo>
                    <a:pt x="2823" y="741"/>
                  </a:lnTo>
                  <a:lnTo>
                    <a:pt x="2826" y="741"/>
                  </a:lnTo>
                  <a:lnTo>
                    <a:pt x="2827" y="739"/>
                  </a:lnTo>
                  <a:lnTo>
                    <a:pt x="2831" y="741"/>
                  </a:lnTo>
                  <a:lnTo>
                    <a:pt x="2836" y="743"/>
                  </a:lnTo>
                  <a:lnTo>
                    <a:pt x="2836" y="741"/>
                  </a:lnTo>
                  <a:lnTo>
                    <a:pt x="2843" y="743"/>
                  </a:lnTo>
                  <a:lnTo>
                    <a:pt x="2844" y="746"/>
                  </a:lnTo>
                  <a:lnTo>
                    <a:pt x="2864" y="737"/>
                  </a:lnTo>
                  <a:lnTo>
                    <a:pt x="2867" y="734"/>
                  </a:lnTo>
                  <a:lnTo>
                    <a:pt x="2871" y="739"/>
                  </a:lnTo>
                  <a:lnTo>
                    <a:pt x="2875" y="737"/>
                  </a:lnTo>
                  <a:lnTo>
                    <a:pt x="2880" y="737"/>
                  </a:lnTo>
                  <a:lnTo>
                    <a:pt x="2884" y="737"/>
                  </a:lnTo>
                  <a:lnTo>
                    <a:pt x="2889" y="733"/>
                  </a:lnTo>
                  <a:lnTo>
                    <a:pt x="2894" y="737"/>
                  </a:lnTo>
                  <a:lnTo>
                    <a:pt x="2898" y="741"/>
                  </a:lnTo>
                  <a:lnTo>
                    <a:pt x="2898" y="739"/>
                  </a:lnTo>
                  <a:lnTo>
                    <a:pt x="2896" y="734"/>
                  </a:lnTo>
                  <a:lnTo>
                    <a:pt x="2896" y="733"/>
                  </a:lnTo>
                  <a:lnTo>
                    <a:pt x="2898" y="730"/>
                  </a:lnTo>
                  <a:lnTo>
                    <a:pt x="2898" y="733"/>
                  </a:lnTo>
                  <a:lnTo>
                    <a:pt x="2901" y="733"/>
                  </a:lnTo>
                  <a:lnTo>
                    <a:pt x="2902" y="730"/>
                  </a:lnTo>
                  <a:lnTo>
                    <a:pt x="2905" y="730"/>
                  </a:lnTo>
                  <a:lnTo>
                    <a:pt x="2906" y="729"/>
                  </a:lnTo>
                  <a:lnTo>
                    <a:pt x="2918" y="726"/>
                  </a:lnTo>
                  <a:lnTo>
                    <a:pt x="2919" y="730"/>
                  </a:lnTo>
                  <a:lnTo>
                    <a:pt x="2922" y="730"/>
                  </a:lnTo>
                  <a:lnTo>
                    <a:pt x="2919" y="734"/>
                  </a:lnTo>
                  <a:lnTo>
                    <a:pt x="2922" y="734"/>
                  </a:lnTo>
                  <a:lnTo>
                    <a:pt x="2925" y="733"/>
                  </a:lnTo>
                  <a:lnTo>
                    <a:pt x="2926" y="734"/>
                  </a:lnTo>
                  <a:lnTo>
                    <a:pt x="2929" y="734"/>
                  </a:lnTo>
                  <a:lnTo>
                    <a:pt x="2930" y="737"/>
                  </a:lnTo>
                  <a:lnTo>
                    <a:pt x="2930" y="739"/>
                  </a:lnTo>
                  <a:lnTo>
                    <a:pt x="2938" y="743"/>
                  </a:lnTo>
                  <a:lnTo>
                    <a:pt x="2942" y="758"/>
                  </a:lnTo>
                  <a:lnTo>
                    <a:pt x="2946" y="764"/>
                  </a:lnTo>
                  <a:lnTo>
                    <a:pt x="2954" y="780"/>
                  </a:lnTo>
                  <a:lnTo>
                    <a:pt x="2967" y="799"/>
                  </a:lnTo>
                  <a:lnTo>
                    <a:pt x="2983" y="821"/>
                  </a:lnTo>
                  <a:lnTo>
                    <a:pt x="2984" y="822"/>
                  </a:lnTo>
                  <a:lnTo>
                    <a:pt x="2987" y="825"/>
                  </a:lnTo>
                  <a:lnTo>
                    <a:pt x="2988" y="822"/>
                  </a:lnTo>
                  <a:lnTo>
                    <a:pt x="2993" y="825"/>
                  </a:lnTo>
                  <a:lnTo>
                    <a:pt x="2996" y="826"/>
                  </a:lnTo>
                  <a:lnTo>
                    <a:pt x="3000" y="826"/>
                  </a:lnTo>
                  <a:lnTo>
                    <a:pt x="3000" y="829"/>
                  </a:lnTo>
                  <a:lnTo>
                    <a:pt x="3008" y="832"/>
                  </a:lnTo>
                  <a:lnTo>
                    <a:pt x="3008" y="833"/>
                  </a:lnTo>
                  <a:lnTo>
                    <a:pt x="3010" y="836"/>
                  </a:lnTo>
                  <a:lnTo>
                    <a:pt x="3010" y="838"/>
                  </a:lnTo>
                  <a:lnTo>
                    <a:pt x="3008" y="840"/>
                  </a:lnTo>
                  <a:lnTo>
                    <a:pt x="3005" y="840"/>
                  </a:lnTo>
                  <a:lnTo>
                    <a:pt x="3005" y="842"/>
                  </a:lnTo>
                  <a:lnTo>
                    <a:pt x="3012" y="842"/>
                  </a:lnTo>
                  <a:lnTo>
                    <a:pt x="3014" y="846"/>
                  </a:lnTo>
                  <a:lnTo>
                    <a:pt x="3128" y="898"/>
                  </a:lnTo>
                  <a:lnTo>
                    <a:pt x="3133" y="907"/>
                  </a:lnTo>
                  <a:lnTo>
                    <a:pt x="3145" y="912"/>
                  </a:lnTo>
                  <a:lnTo>
                    <a:pt x="3154" y="920"/>
                  </a:lnTo>
                  <a:lnTo>
                    <a:pt x="3158" y="921"/>
                  </a:lnTo>
                  <a:lnTo>
                    <a:pt x="3162" y="921"/>
                  </a:lnTo>
                  <a:lnTo>
                    <a:pt x="3165" y="921"/>
                  </a:lnTo>
                  <a:lnTo>
                    <a:pt x="3165" y="920"/>
                  </a:lnTo>
                  <a:lnTo>
                    <a:pt x="3171" y="917"/>
                  </a:lnTo>
                  <a:lnTo>
                    <a:pt x="3179" y="917"/>
                  </a:lnTo>
                  <a:lnTo>
                    <a:pt x="3184" y="920"/>
                  </a:lnTo>
                  <a:lnTo>
                    <a:pt x="3186" y="917"/>
                  </a:lnTo>
                  <a:lnTo>
                    <a:pt x="3191" y="920"/>
                  </a:lnTo>
                  <a:lnTo>
                    <a:pt x="3192" y="917"/>
                  </a:lnTo>
                  <a:lnTo>
                    <a:pt x="3196" y="917"/>
                  </a:lnTo>
                  <a:lnTo>
                    <a:pt x="3199" y="920"/>
                  </a:lnTo>
                  <a:lnTo>
                    <a:pt x="3203" y="924"/>
                  </a:lnTo>
                  <a:lnTo>
                    <a:pt x="3206" y="924"/>
                  </a:lnTo>
                  <a:lnTo>
                    <a:pt x="3212" y="928"/>
                  </a:lnTo>
                  <a:lnTo>
                    <a:pt x="3220" y="928"/>
                  </a:lnTo>
                  <a:lnTo>
                    <a:pt x="3225" y="929"/>
                  </a:lnTo>
                  <a:lnTo>
                    <a:pt x="3229" y="929"/>
                  </a:lnTo>
                  <a:lnTo>
                    <a:pt x="3233" y="928"/>
                  </a:lnTo>
                  <a:lnTo>
                    <a:pt x="3236" y="925"/>
                  </a:lnTo>
                  <a:lnTo>
                    <a:pt x="3246" y="921"/>
                  </a:lnTo>
                  <a:lnTo>
                    <a:pt x="3257" y="921"/>
                  </a:lnTo>
                  <a:lnTo>
                    <a:pt x="3259" y="924"/>
                  </a:lnTo>
                  <a:lnTo>
                    <a:pt x="3261" y="921"/>
                  </a:lnTo>
                  <a:lnTo>
                    <a:pt x="3268" y="924"/>
                  </a:lnTo>
                  <a:lnTo>
                    <a:pt x="3270" y="925"/>
                  </a:lnTo>
                  <a:lnTo>
                    <a:pt x="3273" y="924"/>
                  </a:lnTo>
                  <a:lnTo>
                    <a:pt x="3278" y="924"/>
                  </a:lnTo>
                  <a:lnTo>
                    <a:pt x="3283" y="924"/>
                  </a:lnTo>
                  <a:lnTo>
                    <a:pt x="3287" y="925"/>
                  </a:lnTo>
                  <a:lnTo>
                    <a:pt x="3298" y="921"/>
                  </a:lnTo>
                  <a:lnTo>
                    <a:pt x="3308" y="925"/>
                  </a:lnTo>
                  <a:lnTo>
                    <a:pt x="3312" y="929"/>
                  </a:lnTo>
                  <a:lnTo>
                    <a:pt x="3318" y="929"/>
                  </a:lnTo>
                  <a:lnTo>
                    <a:pt x="3319" y="932"/>
                  </a:lnTo>
                  <a:lnTo>
                    <a:pt x="3322" y="934"/>
                  </a:lnTo>
                  <a:lnTo>
                    <a:pt x="3324" y="937"/>
                  </a:lnTo>
                  <a:lnTo>
                    <a:pt x="3326" y="945"/>
                  </a:lnTo>
                  <a:lnTo>
                    <a:pt x="3324" y="965"/>
                  </a:lnTo>
                  <a:lnTo>
                    <a:pt x="3324" y="966"/>
                  </a:lnTo>
                  <a:lnTo>
                    <a:pt x="3311" y="978"/>
                  </a:lnTo>
                  <a:lnTo>
                    <a:pt x="3307" y="983"/>
                  </a:lnTo>
                  <a:lnTo>
                    <a:pt x="3304" y="1002"/>
                  </a:lnTo>
                  <a:lnTo>
                    <a:pt x="3298" y="1010"/>
                  </a:lnTo>
                  <a:lnTo>
                    <a:pt x="3373" y="1036"/>
                  </a:lnTo>
                  <a:lnTo>
                    <a:pt x="3448" y="1064"/>
                  </a:lnTo>
                  <a:lnTo>
                    <a:pt x="3448" y="1068"/>
                  </a:lnTo>
                  <a:lnTo>
                    <a:pt x="3448" y="1074"/>
                  </a:lnTo>
                  <a:lnTo>
                    <a:pt x="3448" y="1077"/>
                  </a:lnTo>
                  <a:lnTo>
                    <a:pt x="3451" y="1077"/>
                  </a:lnTo>
                  <a:lnTo>
                    <a:pt x="3452" y="1077"/>
                  </a:lnTo>
                  <a:lnTo>
                    <a:pt x="3452" y="1072"/>
                  </a:lnTo>
                  <a:lnTo>
                    <a:pt x="3455" y="1072"/>
                  </a:lnTo>
                  <a:lnTo>
                    <a:pt x="3455" y="1069"/>
                  </a:lnTo>
                  <a:lnTo>
                    <a:pt x="3457" y="1065"/>
                  </a:lnTo>
                  <a:lnTo>
                    <a:pt x="3459" y="1064"/>
                  </a:lnTo>
                  <a:lnTo>
                    <a:pt x="3459" y="1060"/>
                  </a:lnTo>
                  <a:lnTo>
                    <a:pt x="3459" y="1054"/>
                  </a:lnTo>
                  <a:lnTo>
                    <a:pt x="3464" y="1050"/>
                  </a:lnTo>
                  <a:lnTo>
                    <a:pt x="3468" y="1052"/>
                  </a:lnTo>
                  <a:lnTo>
                    <a:pt x="3472" y="1048"/>
                  </a:lnTo>
                  <a:lnTo>
                    <a:pt x="3474" y="1050"/>
                  </a:lnTo>
                  <a:lnTo>
                    <a:pt x="3476" y="1045"/>
                  </a:lnTo>
                  <a:lnTo>
                    <a:pt x="3476" y="1041"/>
                  </a:lnTo>
                  <a:lnTo>
                    <a:pt x="3478" y="1041"/>
                  </a:lnTo>
                  <a:lnTo>
                    <a:pt x="3478" y="1040"/>
                  </a:lnTo>
                  <a:lnTo>
                    <a:pt x="3476" y="1037"/>
                  </a:lnTo>
                  <a:lnTo>
                    <a:pt x="3478" y="1036"/>
                  </a:lnTo>
                  <a:lnTo>
                    <a:pt x="3481" y="1033"/>
                  </a:lnTo>
                  <a:lnTo>
                    <a:pt x="3481" y="1031"/>
                  </a:lnTo>
                  <a:lnTo>
                    <a:pt x="3478" y="1033"/>
                  </a:lnTo>
                  <a:lnTo>
                    <a:pt x="3478" y="1028"/>
                  </a:lnTo>
                  <a:lnTo>
                    <a:pt x="3481" y="1027"/>
                  </a:lnTo>
                  <a:lnTo>
                    <a:pt x="3485" y="1027"/>
                  </a:lnTo>
                  <a:lnTo>
                    <a:pt x="3492" y="1027"/>
                  </a:lnTo>
                  <a:lnTo>
                    <a:pt x="3493" y="1033"/>
                  </a:lnTo>
                  <a:lnTo>
                    <a:pt x="3493" y="1036"/>
                  </a:lnTo>
                  <a:lnTo>
                    <a:pt x="3493" y="1037"/>
                  </a:lnTo>
                  <a:lnTo>
                    <a:pt x="3498" y="1037"/>
                  </a:lnTo>
                  <a:lnTo>
                    <a:pt x="3496" y="1040"/>
                  </a:lnTo>
                  <a:lnTo>
                    <a:pt x="3498" y="1041"/>
                  </a:lnTo>
                  <a:lnTo>
                    <a:pt x="3496" y="1041"/>
                  </a:lnTo>
                  <a:lnTo>
                    <a:pt x="3498" y="1048"/>
                  </a:lnTo>
                  <a:lnTo>
                    <a:pt x="3496" y="1052"/>
                  </a:lnTo>
                  <a:lnTo>
                    <a:pt x="3493" y="1060"/>
                  </a:lnTo>
                  <a:lnTo>
                    <a:pt x="3492" y="1061"/>
                  </a:lnTo>
                  <a:lnTo>
                    <a:pt x="3492" y="1064"/>
                  </a:lnTo>
                  <a:lnTo>
                    <a:pt x="3489" y="1068"/>
                  </a:lnTo>
                  <a:lnTo>
                    <a:pt x="3492" y="1068"/>
                  </a:lnTo>
                  <a:lnTo>
                    <a:pt x="3493" y="1065"/>
                  </a:lnTo>
                  <a:lnTo>
                    <a:pt x="3496" y="1064"/>
                  </a:lnTo>
                  <a:lnTo>
                    <a:pt x="3498" y="1068"/>
                  </a:lnTo>
                  <a:lnTo>
                    <a:pt x="3500" y="1068"/>
                  </a:lnTo>
                  <a:lnTo>
                    <a:pt x="3505" y="1064"/>
                  </a:lnTo>
                  <a:lnTo>
                    <a:pt x="3505" y="1057"/>
                  </a:lnTo>
                  <a:lnTo>
                    <a:pt x="3505" y="1054"/>
                  </a:lnTo>
                  <a:lnTo>
                    <a:pt x="3506" y="1052"/>
                  </a:lnTo>
                  <a:lnTo>
                    <a:pt x="3505" y="1045"/>
                  </a:lnTo>
                  <a:lnTo>
                    <a:pt x="3505" y="1041"/>
                  </a:lnTo>
                  <a:lnTo>
                    <a:pt x="3509" y="1040"/>
                  </a:lnTo>
                  <a:lnTo>
                    <a:pt x="3506" y="1037"/>
                  </a:lnTo>
                  <a:lnTo>
                    <a:pt x="3509" y="1033"/>
                  </a:lnTo>
                  <a:lnTo>
                    <a:pt x="3506" y="1028"/>
                  </a:lnTo>
                  <a:lnTo>
                    <a:pt x="3510" y="1024"/>
                  </a:lnTo>
                  <a:lnTo>
                    <a:pt x="3515" y="1027"/>
                  </a:lnTo>
                  <a:lnTo>
                    <a:pt x="3515" y="1028"/>
                  </a:lnTo>
                  <a:lnTo>
                    <a:pt x="3515" y="1031"/>
                  </a:lnTo>
                  <a:lnTo>
                    <a:pt x="3510" y="1036"/>
                  </a:lnTo>
                  <a:lnTo>
                    <a:pt x="3510" y="1037"/>
                  </a:lnTo>
                  <a:lnTo>
                    <a:pt x="3513" y="1037"/>
                  </a:lnTo>
                  <a:lnTo>
                    <a:pt x="3519" y="1036"/>
                  </a:lnTo>
                  <a:lnTo>
                    <a:pt x="3522" y="1037"/>
                  </a:lnTo>
                  <a:lnTo>
                    <a:pt x="3519" y="1040"/>
                  </a:lnTo>
                  <a:lnTo>
                    <a:pt x="3523" y="1048"/>
                  </a:lnTo>
                  <a:lnTo>
                    <a:pt x="3522" y="1054"/>
                  </a:lnTo>
                  <a:lnTo>
                    <a:pt x="3523" y="1052"/>
                  </a:lnTo>
                  <a:lnTo>
                    <a:pt x="3526" y="1048"/>
                  </a:lnTo>
                  <a:lnTo>
                    <a:pt x="3526" y="1044"/>
                  </a:lnTo>
                  <a:lnTo>
                    <a:pt x="3527" y="1041"/>
                  </a:lnTo>
                  <a:lnTo>
                    <a:pt x="3527" y="1040"/>
                  </a:lnTo>
                  <a:lnTo>
                    <a:pt x="3526" y="1036"/>
                  </a:lnTo>
                  <a:lnTo>
                    <a:pt x="3523" y="1033"/>
                  </a:lnTo>
                  <a:lnTo>
                    <a:pt x="3523" y="1031"/>
                  </a:lnTo>
                  <a:lnTo>
                    <a:pt x="3523" y="1028"/>
                  </a:lnTo>
                  <a:lnTo>
                    <a:pt x="3530" y="1031"/>
                  </a:lnTo>
                  <a:lnTo>
                    <a:pt x="3532" y="1027"/>
                  </a:lnTo>
                  <a:lnTo>
                    <a:pt x="3532" y="1024"/>
                  </a:lnTo>
                  <a:lnTo>
                    <a:pt x="3536" y="1023"/>
                  </a:lnTo>
                  <a:lnTo>
                    <a:pt x="3536" y="1020"/>
                  </a:lnTo>
                  <a:lnTo>
                    <a:pt x="3540" y="1020"/>
                  </a:lnTo>
                  <a:lnTo>
                    <a:pt x="3546" y="1023"/>
                  </a:lnTo>
                  <a:lnTo>
                    <a:pt x="3543" y="1024"/>
                  </a:lnTo>
                  <a:lnTo>
                    <a:pt x="3547" y="1033"/>
                  </a:lnTo>
                  <a:lnTo>
                    <a:pt x="3546" y="1036"/>
                  </a:lnTo>
                  <a:lnTo>
                    <a:pt x="3543" y="1040"/>
                  </a:lnTo>
                  <a:lnTo>
                    <a:pt x="3547" y="1041"/>
                  </a:lnTo>
                  <a:lnTo>
                    <a:pt x="3547" y="1040"/>
                  </a:lnTo>
                  <a:lnTo>
                    <a:pt x="3550" y="1040"/>
                  </a:lnTo>
                  <a:lnTo>
                    <a:pt x="3556" y="1036"/>
                  </a:lnTo>
                  <a:lnTo>
                    <a:pt x="3560" y="1037"/>
                  </a:lnTo>
                  <a:lnTo>
                    <a:pt x="3563" y="1044"/>
                  </a:lnTo>
                  <a:lnTo>
                    <a:pt x="3564" y="1048"/>
                  </a:lnTo>
                  <a:lnTo>
                    <a:pt x="3567" y="1050"/>
                  </a:lnTo>
                  <a:lnTo>
                    <a:pt x="3567" y="1052"/>
                  </a:lnTo>
                  <a:lnTo>
                    <a:pt x="3564" y="1054"/>
                  </a:lnTo>
                  <a:lnTo>
                    <a:pt x="3564" y="1057"/>
                  </a:lnTo>
                  <a:lnTo>
                    <a:pt x="3563" y="1060"/>
                  </a:lnTo>
                  <a:lnTo>
                    <a:pt x="3564" y="1061"/>
                  </a:lnTo>
                  <a:lnTo>
                    <a:pt x="3564" y="1064"/>
                  </a:lnTo>
                  <a:lnTo>
                    <a:pt x="3563" y="1072"/>
                  </a:lnTo>
                  <a:lnTo>
                    <a:pt x="3564" y="1072"/>
                  </a:lnTo>
                  <a:lnTo>
                    <a:pt x="3567" y="1074"/>
                  </a:lnTo>
                  <a:lnTo>
                    <a:pt x="3568" y="1072"/>
                  </a:lnTo>
                  <a:lnTo>
                    <a:pt x="3571" y="1074"/>
                  </a:lnTo>
                  <a:lnTo>
                    <a:pt x="3581" y="1054"/>
                  </a:lnTo>
                  <a:lnTo>
                    <a:pt x="3580" y="1048"/>
                  </a:lnTo>
                  <a:lnTo>
                    <a:pt x="3581" y="1044"/>
                  </a:lnTo>
                  <a:lnTo>
                    <a:pt x="3580" y="1040"/>
                  </a:lnTo>
                  <a:lnTo>
                    <a:pt x="3581" y="1037"/>
                  </a:lnTo>
                  <a:lnTo>
                    <a:pt x="3581" y="1036"/>
                  </a:lnTo>
                  <a:lnTo>
                    <a:pt x="3588" y="1037"/>
                  </a:lnTo>
                  <a:lnTo>
                    <a:pt x="3588" y="1041"/>
                  </a:lnTo>
                  <a:lnTo>
                    <a:pt x="3592" y="1044"/>
                  </a:lnTo>
                  <a:lnTo>
                    <a:pt x="3597" y="1050"/>
                  </a:lnTo>
                  <a:lnTo>
                    <a:pt x="3594" y="1054"/>
                  </a:lnTo>
                  <a:lnTo>
                    <a:pt x="3594" y="1057"/>
                  </a:lnTo>
                  <a:lnTo>
                    <a:pt x="3597" y="1060"/>
                  </a:lnTo>
                  <a:lnTo>
                    <a:pt x="3599" y="1060"/>
                  </a:lnTo>
                  <a:lnTo>
                    <a:pt x="3597" y="1064"/>
                  </a:lnTo>
                  <a:lnTo>
                    <a:pt x="3599" y="1065"/>
                  </a:lnTo>
                  <a:lnTo>
                    <a:pt x="3601" y="1068"/>
                  </a:lnTo>
                  <a:lnTo>
                    <a:pt x="3601" y="1069"/>
                  </a:lnTo>
                  <a:lnTo>
                    <a:pt x="3604" y="1072"/>
                  </a:lnTo>
                  <a:lnTo>
                    <a:pt x="3605" y="1074"/>
                  </a:lnTo>
                  <a:lnTo>
                    <a:pt x="3612" y="1086"/>
                  </a:lnTo>
                  <a:lnTo>
                    <a:pt x="3612" y="1089"/>
                  </a:lnTo>
                  <a:lnTo>
                    <a:pt x="3609" y="1095"/>
                  </a:lnTo>
                  <a:lnTo>
                    <a:pt x="3614" y="1094"/>
                  </a:lnTo>
                  <a:lnTo>
                    <a:pt x="3616" y="1095"/>
                  </a:lnTo>
                  <a:lnTo>
                    <a:pt x="3616" y="1091"/>
                  </a:lnTo>
                  <a:lnTo>
                    <a:pt x="3616" y="1085"/>
                  </a:lnTo>
                  <a:lnTo>
                    <a:pt x="3616" y="1077"/>
                  </a:lnTo>
                  <a:lnTo>
                    <a:pt x="3614" y="1061"/>
                  </a:lnTo>
                  <a:lnTo>
                    <a:pt x="3616" y="1052"/>
                  </a:lnTo>
                  <a:lnTo>
                    <a:pt x="3612" y="1050"/>
                  </a:lnTo>
                  <a:lnTo>
                    <a:pt x="3612" y="1048"/>
                  </a:lnTo>
                  <a:lnTo>
                    <a:pt x="3616" y="1041"/>
                  </a:lnTo>
                  <a:lnTo>
                    <a:pt x="3614" y="1041"/>
                  </a:lnTo>
                  <a:lnTo>
                    <a:pt x="3625" y="1037"/>
                  </a:lnTo>
                  <a:lnTo>
                    <a:pt x="3631" y="1040"/>
                  </a:lnTo>
                  <a:lnTo>
                    <a:pt x="3633" y="1041"/>
                  </a:lnTo>
                  <a:lnTo>
                    <a:pt x="3631" y="1050"/>
                  </a:lnTo>
                  <a:lnTo>
                    <a:pt x="3631" y="1052"/>
                  </a:lnTo>
                  <a:lnTo>
                    <a:pt x="3629" y="1054"/>
                  </a:lnTo>
                  <a:lnTo>
                    <a:pt x="3629" y="1060"/>
                  </a:lnTo>
                  <a:lnTo>
                    <a:pt x="3631" y="1054"/>
                  </a:lnTo>
                  <a:lnTo>
                    <a:pt x="3633" y="1060"/>
                  </a:lnTo>
                  <a:lnTo>
                    <a:pt x="3633" y="1057"/>
                  </a:lnTo>
                  <a:lnTo>
                    <a:pt x="3635" y="1061"/>
                  </a:lnTo>
                  <a:lnTo>
                    <a:pt x="3638" y="1061"/>
                  </a:lnTo>
                  <a:lnTo>
                    <a:pt x="3642" y="1057"/>
                  </a:lnTo>
                  <a:lnTo>
                    <a:pt x="3642" y="1052"/>
                  </a:lnTo>
                  <a:lnTo>
                    <a:pt x="3648" y="1052"/>
                  </a:lnTo>
                  <a:lnTo>
                    <a:pt x="3648" y="1050"/>
                  </a:lnTo>
                  <a:lnTo>
                    <a:pt x="3643" y="1048"/>
                  </a:lnTo>
                  <a:lnTo>
                    <a:pt x="3643" y="1045"/>
                  </a:lnTo>
                  <a:lnTo>
                    <a:pt x="3643" y="1044"/>
                  </a:lnTo>
                  <a:lnTo>
                    <a:pt x="3652" y="1044"/>
                  </a:lnTo>
                  <a:lnTo>
                    <a:pt x="3655" y="1044"/>
                  </a:lnTo>
                  <a:lnTo>
                    <a:pt x="3662" y="1041"/>
                  </a:lnTo>
                  <a:lnTo>
                    <a:pt x="3663" y="1040"/>
                  </a:lnTo>
                  <a:lnTo>
                    <a:pt x="3670" y="1041"/>
                  </a:lnTo>
                  <a:lnTo>
                    <a:pt x="3676" y="1044"/>
                  </a:lnTo>
                  <a:lnTo>
                    <a:pt x="3674" y="1045"/>
                  </a:lnTo>
                  <a:lnTo>
                    <a:pt x="3674" y="1048"/>
                  </a:lnTo>
                  <a:lnTo>
                    <a:pt x="3672" y="1044"/>
                  </a:lnTo>
                  <a:lnTo>
                    <a:pt x="3672" y="1045"/>
                  </a:lnTo>
                  <a:lnTo>
                    <a:pt x="3674" y="1050"/>
                  </a:lnTo>
                  <a:lnTo>
                    <a:pt x="3672" y="1050"/>
                  </a:lnTo>
                  <a:lnTo>
                    <a:pt x="3672" y="1054"/>
                  </a:lnTo>
                  <a:lnTo>
                    <a:pt x="3672" y="1057"/>
                  </a:lnTo>
                  <a:lnTo>
                    <a:pt x="3676" y="1054"/>
                  </a:lnTo>
                  <a:lnTo>
                    <a:pt x="3679" y="1060"/>
                  </a:lnTo>
                  <a:lnTo>
                    <a:pt x="3680" y="1057"/>
                  </a:lnTo>
                  <a:lnTo>
                    <a:pt x="3683" y="1060"/>
                  </a:lnTo>
                  <a:lnTo>
                    <a:pt x="3684" y="1057"/>
                  </a:lnTo>
                  <a:lnTo>
                    <a:pt x="3680" y="1052"/>
                  </a:lnTo>
                  <a:lnTo>
                    <a:pt x="3683" y="1050"/>
                  </a:lnTo>
                  <a:lnTo>
                    <a:pt x="3684" y="1052"/>
                  </a:lnTo>
                  <a:lnTo>
                    <a:pt x="3684" y="1050"/>
                  </a:lnTo>
                  <a:lnTo>
                    <a:pt x="3689" y="1050"/>
                  </a:lnTo>
                  <a:lnTo>
                    <a:pt x="3697" y="1054"/>
                  </a:lnTo>
                  <a:lnTo>
                    <a:pt x="3701" y="1064"/>
                  </a:lnTo>
                  <a:lnTo>
                    <a:pt x="3697" y="1068"/>
                  </a:lnTo>
                  <a:lnTo>
                    <a:pt x="3697" y="1069"/>
                  </a:lnTo>
                  <a:lnTo>
                    <a:pt x="3696" y="1069"/>
                  </a:lnTo>
                  <a:lnTo>
                    <a:pt x="3691" y="1068"/>
                  </a:lnTo>
                  <a:lnTo>
                    <a:pt x="3689" y="1069"/>
                  </a:lnTo>
                  <a:lnTo>
                    <a:pt x="3687" y="1077"/>
                  </a:lnTo>
                  <a:lnTo>
                    <a:pt x="3693" y="1074"/>
                  </a:lnTo>
                  <a:lnTo>
                    <a:pt x="3691" y="1077"/>
                  </a:lnTo>
                  <a:lnTo>
                    <a:pt x="3693" y="1077"/>
                  </a:lnTo>
                  <a:lnTo>
                    <a:pt x="3696" y="1074"/>
                  </a:lnTo>
                  <a:lnTo>
                    <a:pt x="3696" y="1072"/>
                  </a:lnTo>
                  <a:lnTo>
                    <a:pt x="3697" y="1072"/>
                  </a:lnTo>
                  <a:lnTo>
                    <a:pt x="3700" y="1072"/>
                  </a:lnTo>
                  <a:lnTo>
                    <a:pt x="3701" y="1074"/>
                  </a:lnTo>
                  <a:lnTo>
                    <a:pt x="3704" y="1072"/>
                  </a:lnTo>
                  <a:lnTo>
                    <a:pt x="3701" y="1072"/>
                  </a:lnTo>
                  <a:lnTo>
                    <a:pt x="3701" y="1069"/>
                  </a:lnTo>
                  <a:lnTo>
                    <a:pt x="3706" y="1065"/>
                  </a:lnTo>
                  <a:lnTo>
                    <a:pt x="3706" y="1064"/>
                  </a:lnTo>
                  <a:lnTo>
                    <a:pt x="3708" y="1064"/>
                  </a:lnTo>
                  <a:lnTo>
                    <a:pt x="3706" y="1065"/>
                  </a:lnTo>
                  <a:lnTo>
                    <a:pt x="3711" y="1064"/>
                  </a:lnTo>
                  <a:lnTo>
                    <a:pt x="3713" y="1064"/>
                  </a:lnTo>
                  <a:lnTo>
                    <a:pt x="3715" y="1065"/>
                  </a:lnTo>
                  <a:lnTo>
                    <a:pt x="3713" y="1065"/>
                  </a:lnTo>
                  <a:lnTo>
                    <a:pt x="3715" y="1065"/>
                  </a:lnTo>
                  <a:lnTo>
                    <a:pt x="3713" y="1069"/>
                  </a:lnTo>
                  <a:lnTo>
                    <a:pt x="3711" y="1072"/>
                  </a:lnTo>
                  <a:lnTo>
                    <a:pt x="3713" y="1085"/>
                  </a:lnTo>
                  <a:lnTo>
                    <a:pt x="3711" y="1085"/>
                  </a:lnTo>
                  <a:lnTo>
                    <a:pt x="3708" y="1089"/>
                  </a:lnTo>
                  <a:lnTo>
                    <a:pt x="3711" y="1098"/>
                  </a:lnTo>
                  <a:lnTo>
                    <a:pt x="3711" y="1099"/>
                  </a:lnTo>
                  <a:lnTo>
                    <a:pt x="3713" y="1098"/>
                  </a:lnTo>
                  <a:lnTo>
                    <a:pt x="3711" y="1095"/>
                  </a:lnTo>
                  <a:lnTo>
                    <a:pt x="3713" y="1094"/>
                  </a:lnTo>
                  <a:lnTo>
                    <a:pt x="3715" y="1098"/>
                  </a:lnTo>
                  <a:lnTo>
                    <a:pt x="3715" y="1091"/>
                  </a:lnTo>
                  <a:lnTo>
                    <a:pt x="3713" y="1091"/>
                  </a:lnTo>
                  <a:lnTo>
                    <a:pt x="3713" y="1089"/>
                  </a:lnTo>
                  <a:lnTo>
                    <a:pt x="3717" y="1078"/>
                  </a:lnTo>
                  <a:lnTo>
                    <a:pt x="3720" y="1082"/>
                  </a:lnTo>
                  <a:lnTo>
                    <a:pt x="3720" y="1085"/>
                  </a:lnTo>
                  <a:lnTo>
                    <a:pt x="3720" y="1082"/>
                  </a:lnTo>
                  <a:lnTo>
                    <a:pt x="3720" y="1078"/>
                  </a:lnTo>
                  <a:lnTo>
                    <a:pt x="3720" y="1077"/>
                  </a:lnTo>
                  <a:lnTo>
                    <a:pt x="3721" y="1077"/>
                  </a:lnTo>
                  <a:lnTo>
                    <a:pt x="3720" y="1074"/>
                  </a:lnTo>
                  <a:lnTo>
                    <a:pt x="3720" y="1069"/>
                  </a:lnTo>
                  <a:lnTo>
                    <a:pt x="3721" y="1069"/>
                  </a:lnTo>
                  <a:lnTo>
                    <a:pt x="3724" y="1069"/>
                  </a:lnTo>
                  <a:lnTo>
                    <a:pt x="3725" y="1069"/>
                  </a:lnTo>
                  <a:lnTo>
                    <a:pt x="3730" y="1068"/>
                  </a:lnTo>
                  <a:lnTo>
                    <a:pt x="3730" y="1065"/>
                  </a:lnTo>
                  <a:lnTo>
                    <a:pt x="3737" y="1064"/>
                  </a:lnTo>
                  <a:lnTo>
                    <a:pt x="3737" y="1065"/>
                  </a:lnTo>
                  <a:lnTo>
                    <a:pt x="3737" y="1068"/>
                  </a:lnTo>
                  <a:lnTo>
                    <a:pt x="3741" y="1069"/>
                  </a:lnTo>
                  <a:lnTo>
                    <a:pt x="3742" y="1077"/>
                  </a:lnTo>
                  <a:lnTo>
                    <a:pt x="3737" y="1078"/>
                  </a:lnTo>
                  <a:lnTo>
                    <a:pt x="3738" y="1081"/>
                  </a:lnTo>
                  <a:lnTo>
                    <a:pt x="3741" y="1082"/>
                  </a:lnTo>
                  <a:lnTo>
                    <a:pt x="3742" y="1085"/>
                  </a:lnTo>
                  <a:lnTo>
                    <a:pt x="3741" y="1085"/>
                  </a:lnTo>
                  <a:lnTo>
                    <a:pt x="3742" y="1086"/>
                  </a:lnTo>
                  <a:lnTo>
                    <a:pt x="3737" y="1091"/>
                  </a:lnTo>
                  <a:lnTo>
                    <a:pt x="3741" y="1089"/>
                  </a:lnTo>
                  <a:lnTo>
                    <a:pt x="3742" y="1091"/>
                  </a:lnTo>
                  <a:lnTo>
                    <a:pt x="3741" y="1094"/>
                  </a:lnTo>
                  <a:lnTo>
                    <a:pt x="3742" y="1098"/>
                  </a:lnTo>
                  <a:lnTo>
                    <a:pt x="3742" y="1099"/>
                  </a:lnTo>
                  <a:lnTo>
                    <a:pt x="3745" y="1099"/>
                  </a:lnTo>
                  <a:lnTo>
                    <a:pt x="3742" y="1098"/>
                  </a:lnTo>
                  <a:lnTo>
                    <a:pt x="3742" y="1095"/>
                  </a:lnTo>
                  <a:lnTo>
                    <a:pt x="3745" y="1095"/>
                  </a:lnTo>
                  <a:lnTo>
                    <a:pt x="3745" y="1091"/>
                  </a:lnTo>
                  <a:lnTo>
                    <a:pt x="3747" y="1085"/>
                  </a:lnTo>
                  <a:lnTo>
                    <a:pt x="3745" y="1077"/>
                  </a:lnTo>
                  <a:lnTo>
                    <a:pt x="3749" y="1078"/>
                  </a:lnTo>
                  <a:lnTo>
                    <a:pt x="3747" y="1086"/>
                  </a:lnTo>
                  <a:lnTo>
                    <a:pt x="3747" y="1099"/>
                  </a:lnTo>
                  <a:lnTo>
                    <a:pt x="3745" y="1106"/>
                  </a:lnTo>
                  <a:lnTo>
                    <a:pt x="3745" y="1108"/>
                  </a:lnTo>
                  <a:lnTo>
                    <a:pt x="3747" y="1108"/>
                  </a:lnTo>
                  <a:lnTo>
                    <a:pt x="3749" y="1103"/>
                  </a:lnTo>
                  <a:lnTo>
                    <a:pt x="3754" y="1108"/>
                  </a:lnTo>
                  <a:lnTo>
                    <a:pt x="3755" y="1108"/>
                  </a:lnTo>
                  <a:lnTo>
                    <a:pt x="3751" y="1103"/>
                  </a:lnTo>
                  <a:lnTo>
                    <a:pt x="3749" y="1103"/>
                  </a:lnTo>
                  <a:lnTo>
                    <a:pt x="3749" y="1099"/>
                  </a:lnTo>
                  <a:lnTo>
                    <a:pt x="3751" y="1098"/>
                  </a:lnTo>
                  <a:lnTo>
                    <a:pt x="3751" y="1089"/>
                  </a:lnTo>
                  <a:lnTo>
                    <a:pt x="3751" y="1085"/>
                  </a:lnTo>
                  <a:lnTo>
                    <a:pt x="3754" y="1085"/>
                  </a:lnTo>
                  <a:lnTo>
                    <a:pt x="3754" y="1086"/>
                  </a:lnTo>
                  <a:lnTo>
                    <a:pt x="3755" y="1086"/>
                  </a:lnTo>
                  <a:lnTo>
                    <a:pt x="3758" y="1085"/>
                  </a:lnTo>
                  <a:lnTo>
                    <a:pt x="3758" y="1082"/>
                  </a:lnTo>
                  <a:lnTo>
                    <a:pt x="3764" y="1078"/>
                  </a:lnTo>
                  <a:lnTo>
                    <a:pt x="3766" y="1081"/>
                  </a:lnTo>
                  <a:lnTo>
                    <a:pt x="3771" y="1077"/>
                  </a:lnTo>
                  <a:lnTo>
                    <a:pt x="3773" y="1077"/>
                  </a:lnTo>
                  <a:lnTo>
                    <a:pt x="3778" y="1077"/>
                  </a:lnTo>
                  <a:lnTo>
                    <a:pt x="3778" y="1078"/>
                  </a:lnTo>
                  <a:lnTo>
                    <a:pt x="3782" y="1086"/>
                  </a:lnTo>
                  <a:lnTo>
                    <a:pt x="3779" y="1086"/>
                  </a:lnTo>
                  <a:lnTo>
                    <a:pt x="3779" y="1085"/>
                  </a:lnTo>
                  <a:lnTo>
                    <a:pt x="3778" y="1086"/>
                  </a:lnTo>
                  <a:lnTo>
                    <a:pt x="3778" y="1089"/>
                  </a:lnTo>
                  <a:lnTo>
                    <a:pt x="3778" y="1091"/>
                  </a:lnTo>
                  <a:lnTo>
                    <a:pt x="3775" y="1094"/>
                  </a:lnTo>
                  <a:lnTo>
                    <a:pt x="3778" y="1094"/>
                  </a:lnTo>
                  <a:lnTo>
                    <a:pt x="3775" y="1098"/>
                  </a:lnTo>
                  <a:lnTo>
                    <a:pt x="3771" y="1099"/>
                  </a:lnTo>
                  <a:lnTo>
                    <a:pt x="3771" y="1102"/>
                  </a:lnTo>
                  <a:lnTo>
                    <a:pt x="3773" y="1103"/>
                  </a:lnTo>
                  <a:lnTo>
                    <a:pt x="3775" y="1099"/>
                  </a:lnTo>
                  <a:lnTo>
                    <a:pt x="3778" y="1102"/>
                  </a:lnTo>
                  <a:lnTo>
                    <a:pt x="3778" y="1103"/>
                  </a:lnTo>
                  <a:lnTo>
                    <a:pt x="3779" y="1103"/>
                  </a:lnTo>
                  <a:lnTo>
                    <a:pt x="3779" y="1102"/>
                  </a:lnTo>
                  <a:lnTo>
                    <a:pt x="3782" y="1103"/>
                  </a:lnTo>
                  <a:lnTo>
                    <a:pt x="3782" y="1106"/>
                  </a:lnTo>
                  <a:lnTo>
                    <a:pt x="3779" y="1108"/>
                  </a:lnTo>
                  <a:lnTo>
                    <a:pt x="3782" y="1110"/>
                  </a:lnTo>
                  <a:lnTo>
                    <a:pt x="3783" y="1119"/>
                  </a:lnTo>
                  <a:lnTo>
                    <a:pt x="3786" y="1122"/>
                  </a:lnTo>
                  <a:lnTo>
                    <a:pt x="3786" y="1126"/>
                  </a:lnTo>
                  <a:lnTo>
                    <a:pt x="3783" y="1126"/>
                  </a:lnTo>
                  <a:lnTo>
                    <a:pt x="3779" y="1126"/>
                  </a:lnTo>
                  <a:lnTo>
                    <a:pt x="3779" y="1127"/>
                  </a:lnTo>
                  <a:lnTo>
                    <a:pt x="3786" y="1132"/>
                  </a:lnTo>
                  <a:lnTo>
                    <a:pt x="3788" y="1132"/>
                  </a:lnTo>
                  <a:lnTo>
                    <a:pt x="3790" y="1132"/>
                  </a:lnTo>
                  <a:lnTo>
                    <a:pt x="3790" y="1130"/>
                  </a:lnTo>
                  <a:lnTo>
                    <a:pt x="3790" y="1126"/>
                  </a:lnTo>
                  <a:lnTo>
                    <a:pt x="3792" y="1126"/>
                  </a:lnTo>
                  <a:lnTo>
                    <a:pt x="3792" y="1127"/>
                  </a:lnTo>
                  <a:lnTo>
                    <a:pt x="3795" y="1126"/>
                  </a:lnTo>
                  <a:lnTo>
                    <a:pt x="3792" y="1126"/>
                  </a:lnTo>
                  <a:lnTo>
                    <a:pt x="3792" y="1123"/>
                  </a:lnTo>
                  <a:lnTo>
                    <a:pt x="3792" y="1122"/>
                  </a:lnTo>
                  <a:lnTo>
                    <a:pt x="3792" y="1118"/>
                  </a:lnTo>
                  <a:lnTo>
                    <a:pt x="3792" y="1112"/>
                  </a:lnTo>
                  <a:lnTo>
                    <a:pt x="3796" y="1110"/>
                  </a:lnTo>
                  <a:lnTo>
                    <a:pt x="3800" y="1110"/>
                  </a:lnTo>
                  <a:lnTo>
                    <a:pt x="3803" y="1110"/>
                  </a:lnTo>
                  <a:lnTo>
                    <a:pt x="3803" y="1108"/>
                  </a:lnTo>
                  <a:lnTo>
                    <a:pt x="3800" y="1106"/>
                  </a:lnTo>
                  <a:lnTo>
                    <a:pt x="3800" y="1103"/>
                  </a:lnTo>
                  <a:lnTo>
                    <a:pt x="3803" y="1106"/>
                  </a:lnTo>
                  <a:lnTo>
                    <a:pt x="3800" y="1102"/>
                  </a:lnTo>
                  <a:lnTo>
                    <a:pt x="3800" y="1099"/>
                  </a:lnTo>
                  <a:lnTo>
                    <a:pt x="3800" y="1098"/>
                  </a:lnTo>
                  <a:lnTo>
                    <a:pt x="3805" y="1094"/>
                  </a:lnTo>
                  <a:lnTo>
                    <a:pt x="3807" y="1095"/>
                  </a:lnTo>
                  <a:lnTo>
                    <a:pt x="3807" y="1098"/>
                  </a:lnTo>
                  <a:lnTo>
                    <a:pt x="3809" y="1098"/>
                  </a:lnTo>
                  <a:lnTo>
                    <a:pt x="3809" y="1091"/>
                  </a:lnTo>
                  <a:lnTo>
                    <a:pt x="3813" y="1089"/>
                  </a:lnTo>
                  <a:lnTo>
                    <a:pt x="3812" y="1089"/>
                  </a:lnTo>
                  <a:lnTo>
                    <a:pt x="3807" y="1089"/>
                  </a:lnTo>
                  <a:lnTo>
                    <a:pt x="3807" y="1086"/>
                  </a:lnTo>
                  <a:lnTo>
                    <a:pt x="3809" y="1086"/>
                  </a:lnTo>
                  <a:lnTo>
                    <a:pt x="3813" y="1086"/>
                  </a:lnTo>
                  <a:lnTo>
                    <a:pt x="3817" y="1091"/>
                  </a:lnTo>
                  <a:lnTo>
                    <a:pt x="3817" y="1094"/>
                  </a:lnTo>
                  <a:lnTo>
                    <a:pt x="3816" y="1095"/>
                  </a:lnTo>
                  <a:lnTo>
                    <a:pt x="3816" y="1098"/>
                  </a:lnTo>
                  <a:lnTo>
                    <a:pt x="3817" y="1095"/>
                  </a:lnTo>
                  <a:lnTo>
                    <a:pt x="3817" y="1103"/>
                  </a:lnTo>
                  <a:lnTo>
                    <a:pt x="3809" y="1103"/>
                  </a:lnTo>
                  <a:lnTo>
                    <a:pt x="3816" y="1106"/>
                  </a:lnTo>
                  <a:lnTo>
                    <a:pt x="3817" y="1108"/>
                  </a:lnTo>
                  <a:lnTo>
                    <a:pt x="3816" y="1112"/>
                  </a:lnTo>
                  <a:lnTo>
                    <a:pt x="3813" y="1112"/>
                  </a:lnTo>
                  <a:lnTo>
                    <a:pt x="3813" y="1115"/>
                  </a:lnTo>
                  <a:lnTo>
                    <a:pt x="3809" y="1119"/>
                  </a:lnTo>
                  <a:lnTo>
                    <a:pt x="3812" y="1119"/>
                  </a:lnTo>
                  <a:lnTo>
                    <a:pt x="3816" y="1115"/>
                  </a:lnTo>
                  <a:lnTo>
                    <a:pt x="3817" y="1118"/>
                  </a:lnTo>
                  <a:lnTo>
                    <a:pt x="3816" y="1119"/>
                  </a:lnTo>
                  <a:lnTo>
                    <a:pt x="3812" y="1123"/>
                  </a:lnTo>
                  <a:lnTo>
                    <a:pt x="3812" y="1127"/>
                  </a:lnTo>
                  <a:lnTo>
                    <a:pt x="3813" y="1127"/>
                  </a:lnTo>
                  <a:lnTo>
                    <a:pt x="3813" y="1123"/>
                  </a:lnTo>
                  <a:lnTo>
                    <a:pt x="3816" y="1122"/>
                  </a:lnTo>
                  <a:lnTo>
                    <a:pt x="3816" y="1123"/>
                  </a:lnTo>
                  <a:lnTo>
                    <a:pt x="3820" y="1122"/>
                  </a:lnTo>
                  <a:lnTo>
                    <a:pt x="3820" y="1118"/>
                  </a:lnTo>
                  <a:lnTo>
                    <a:pt x="3822" y="1118"/>
                  </a:lnTo>
                  <a:lnTo>
                    <a:pt x="3824" y="1123"/>
                  </a:lnTo>
                  <a:lnTo>
                    <a:pt x="3822" y="1126"/>
                  </a:lnTo>
                  <a:lnTo>
                    <a:pt x="3824" y="1126"/>
                  </a:lnTo>
                  <a:lnTo>
                    <a:pt x="3824" y="1127"/>
                  </a:lnTo>
                  <a:lnTo>
                    <a:pt x="3824" y="1130"/>
                  </a:lnTo>
                  <a:lnTo>
                    <a:pt x="3820" y="1132"/>
                  </a:lnTo>
                  <a:lnTo>
                    <a:pt x="3820" y="1136"/>
                  </a:lnTo>
                  <a:lnTo>
                    <a:pt x="3820" y="1139"/>
                  </a:lnTo>
                  <a:lnTo>
                    <a:pt x="3822" y="1140"/>
                  </a:lnTo>
                  <a:lnTo>
                    <a:pt x="3822" y="1136"/>
                  </a:lnTo>
                  <a:lnTo>
                    <a:pt x="3824" y="1132"/>
                  </a:lnTo>
                  <a:lnTo>
                    <a:pt x="3827" y="1127"/>
                  </a:lnTo>
                  <a:lnTo>
                    <a:pt x="3833" y="1135"/>
                  </a:lnTo>
                  <a:lnTo>
                    <a:pt x="3829" y="1136"/>
                  </a:lnTo>
                  <a:lnTo>
                    <a:pt x="3829" y="1139"/>
                  </a:lnTo>
                  <a:lnTo>
                    <a:pt x="3831" y="1140"/>
                  </a:lnTo>
                  <a:lnTo>
                    <a:pt x="3831" y="1136"/>
                  </a:lnTo>
                  <a:lnTo>
                    <a:pt x="3833" y="1135"/>
                  </a:lnTo>
                  <a:lnTo>
                    <a:pt x="3833" y="1130"/>
                  </a:lnTo>
                  <a:lnTo>
                    <a:pt x="3831" y="1130"/>
                  </a:lnTo>
                  <a:lnTo>
                    <a:pt x="3831" y="1127"/>
                  </a:lnTo>
                  <a:lnTo>
                    <a:pt x="3833" y="1127"/>
                  </a:lnTo>
                  <a:lnTo>
                    <a:pt x="3831" y="1127"/>
                  </a:lnTo>
                  <a:lnTo>
                    <a:pt x="3829" y="1122"/>
                  </a:lnTo>
                  <a:lnTo>
                    <a:pt x="3833" y="1119"/>
                  </a:lnTo>
                  <a:lnTo>
                    <a:pt x="3837" y="1119"/>
                  </a:lnTo>
                  <a:lnTo>
                    <a:pt x="3840" y="1123"/>
                  </a:lnTo>
                  <a:lnTo>
                    <a:pt x="3837" y="1118"/>
                  </a:lnTo>
                  <a:lnTo>
                    <a:pt x="3840" y="1112"/>
                  </a:lnTo>
                  <a:lnTo>
                    <a:pt x="3841" y="1115"/>
                  </a:lnTo>
                  <a:lnTo>
                    <a:pt x="3844" y="1118"/>
                  </a:lnTo>
                  <a:lnTo>
                    <a:pt x="3846" y="1127"/>
                  </a:lnTo>
                  <a:lnTo>
                    <a:pt x="3848" y="1139"/>
                  </a:lnTo>
                  <a:lnTo>
                    <a:pt x="3848" y="1140"/>
                  </a:lnTo>
                  <a:lnTo>
                    <a:pt x="3846" y="1144"/>
                  </a:lnTo>
                  <a:lnTo>
                    <a:pt x="3846" y="1147"/>
                  </a:lnTo>
                  <a:lnTo>
                    <a:pt x="3846" y="1144"/>
                  </a:lnTo>
                  <a:lnTo>
                    <a:pt x="3850" y="1140"/>
                  </a:lnTo>
                  <a:lnTo>
                    <a:pt x="3853" y="1139"/>
                  </a:lnTo>
                  <a:lnTo>
                    <a:pt x="3853" y="1135"/>
                  </a:lnTo>
                  <a:lnTo>
                    <a:pt x="3850" y="1127"/>
                  </a:lnTo>
                  <a:lnTo>
                    <a:pt x="3853" y="1118"/>
                  </a:lnTo>
                  <a:lnTo>
                    <a:pt x="3858" y="1115"/>
                  </a:lnTo>
                  <a:lnTo>
                    <a:pt x="3861" y="1118"/>
                  </a:lnTo>
                  <a:lnTo>
                    <a:pt x="3863" y="1123"/>
                  </a:lnTo>
                  <a:lnTo>
                    <a:pt x="3867" y="1126"/>
                  </a:lnTo>
                  <a:lnTo>
                    <a:pt x="3865" y="1127"/>
                  </a:lnTo>
                  <a:lnTo>
                    <a:pt x="3867" y="1127"/>
                  </a:lnTo>
                  <a:lnTo>
                    <a:pt x="3867" y="1123"/>
                  </a:lnTo>
                  <a:lnTo>
                    <a:pt x="3870" y="1123"/>
                  </a:lnTo>
                  <a:lnTo>
                    <a:pt x="3870" y="1126"/>
                  </a:lnTo>
                  <a:lnTo>
                    <a:pt x="3871" y="1123"/>
                  </a:lnTo>
                  <a:lnTo>
                    <a:pt x="3870" y="1122"/>
                  </a:lnTo>
                  <a:lnTo>
                    <a:pt x="3865" y="1122"/>
                  </a:lnTo>
                  <a:lnTo>
                    <a:pt x="3863" y="1112"/>
                  </a:lnTo>
                  <a:lnTo>
                    <a:pt x="3863" y="1108"/>
                  </a:lnTo>
                  <a:lnTo>
                    <a:pt x="3867" y="1108"/>
                  </a:lnTo>
                  <a:lnTo>
                    <a:pt x="3870" y="1112"/>
                  </a:lnTo>
                  <a:lnTo>
                    <a:pt x="3871" y="1110"/>
                  </a:lnTo>
                  <a:lnTo>
                    <a:pt x="3867" y="1106"/>
                  </a:lnTo>
                  <a:lnTo>
                    <a:pt x="3871" y="1103"/>
                  </a:lnTo>
                  <a:lnTo>
                    <a:pt x="3871" y="1102"/>
                  </a:lnTo>
                  <a:lnTo>
                    <a:pt x="3874" y="1102"/>
                  </a:lnTo>
                  <a:lnTo>
                    <a:pt x="3878" y="1103"/>
                  </a:lnTo>
                  <a:lnTo>
                    <a:pt x="3878" y="1106"/>
                  </a:lnTo>
                  <a:lnTo>
                    <a:pt x="3875" y="1106"/>
                  </a:lnTo>
                  <a:lnTo>
                    <a:pt x="3875" y="1108"/>
                  </a:lnTo>
                  <a:lnTo>
                    <a:pt x="3878" y="1110"/>
                  </a:lnTo>
                  <a:lnTo>
                    <a:pt x="3885" y="1112"/>
                  </a:lnTo>
                  <a:lnTo>
                    <a:pt x="3887" y="1115"/>
                  </a:lnTo>
                  <a:lnTo>
                    <a:pt x="3885" y="1118"/>
                  </a:lnTo>
                  <a:lnTo>
                    <a:pt x="3887" y="1119"/>
                  </a:lnTo>
                  <a:lnTo>
                    <a:pt x="3889" y="1122"/>
                  </a:lnTo>
                  <a:lnTo>
                    <a:pt x="3889" y="1123"/>
                  </a:lnTo>
                  <a:lnTo>
                    <a:pt x="3891" y="1126"/>
                  </a:lnTo>
                  <a:lnTo>
                    <a:pt x="3889" y="1127"/>
                  </a:lnTo>
                  <a:lnTo>
                    <a:pt x="3889" y="1126"/>
                  </a:lnTo>
                  <a:lnTo>
                    <a:pt x="3889" y="1123"/>
                  </a:lnTo>
                  <a:lnTo>
                    <a:pt x="3885" y="1126"/>
                  </a:lnTo>
                  <a:lnTo>
                    <a:pt x="3882" y="1122"/>
                  </a:lnTo>
                  <a:lnTo>
                    <a:pt x="3882" y="1123"/>
                  </a:lnTo>
                  <a:lnTo>
                    <a:pt x="3885" y="1127"/>
                  </a:lnTo>
                  <a:lnTo>
                    <a:pt x="3882" y="1127"/>
                  </a:lnTo>
                  <a:lnTo>
                    <a:pt x="3882" y="1130"/>
                  </a:lnTo>
                  <a:lnTo>
                    <a:pt x="3880" y="1132"/>
                  </a:lnTo>
                  <a:lnTo>
                    <a:pt x="3878" y="1130"/>
                  </a:lnTo>
                  <a:lnTo>
                    <a:pt x="3875" y="1130"/>
                  </a:lnTo>
                  <a:lnTo>
                    <a:pt x="3880" y="1136"/>
                  </a:lnTo>
                  <a:lnTo>
                    <a:pt x="3874" y="1139"/>
                  </a:lnTo>
                  <a:lnTo>
                    <a:pt x="3875" y="1140"/>
                  </a:lnTo>
                  <a:lnTo>
                    <a:pt x="3878" y="1140"/>
                  </a:lnTo>
                  <a:lnTo>
                    <a:pt x="3880" y="1144"/>
                  </a:lnTo>
                  <a:lnTo>
                    <a:pt x="3880" y="1149"/>
                  </a:lnTo>
                  <a:lnTo>
                    <a:pt x="3875" y="1153"/>
                  </a:lnTo>
                  <a:lnTo>
                    <a:pt x="3874" y="1153"/>
                  </a:lnTo>
                  <a:lnTo>
                    <a:pt x="3871" y="1153"/>
                  </a:lnTo>
                  <a:lnTo>
                    <a:pt x="3870" y="1153"/>
                  </a:lnTo>
                  <a:lnTo>
                    <a:pt x="3871" y="1156"/>
                  </a:lnTo>
                  <a:lnTo>
                    <a:pt x="3867" y="1157"/>
                  </a:lnTo>
                  <a:lnTo>
                    <a:pt x="3865" y="1157"/>
                  </a:lnTo>
                  <a:lnTo>
                    <a:pt x="3863" y="1160"/>
                  </a:lnTo>
                  <a:lnTo>
                    <a:pt x="3867" y="1164"/>
                  </a:lnTo>
                  <a:lnTo>
                    <a:pt x="3870" y="1164"/>
                  </a:lnTo>
                  <a:lnTo>
                    <a:pt x="3867" y="1161"/>
                  </a:lnTo>
                  <a:lnTo>
                    <a:pt x="3874" y="1161"/>
                  </a:lnTo>
                  <a:lnTo>
                    <a:pt x="3875" y="1157"/>
                  </a:lnTo>
                  <a:lnTo>
                    <a:pt x="3874" y="1161"/>
                  </a:lnTo>
                  <a:lnTo>
                    <a:pt x="3875" y="1161"/>
                  </a:lnTo>
                  <a:lnTo>
                    <a:pt x="3880" y="1161"/>
                  </a:lnTo>
                  <a:lnTo>
                    <a:pt x="3887" y="1157"/>
                  </a:lnTo>
                  <a:lnTo>
                    <a:pt x="3889" y="1157"/>
                  </a:lnTo>
                  <a:lnTo>
                    <a:pt x="3891" y="1156"/>
                  </a:lnTo>
                  <a:lnTo>
                    <a:pt x="3891" y="1161"/>
                  </a:lnTo>
                  <a:lnTo>
                    <a:pt x="3894" y="1164"/>
                  </a:lnTo>
                  <a:lnTo>
                    <a:pt x="3895" y="1164"/>
                  </a:lnTo>
                  <a:lnTo>
                    <a:pt x="3898" y="1164"/>
                  </a:lnTo>
                  <a:lnTo>
                    <a:pt x="3902" y="1156"/>
                  </a:lnTo>
                  <a:lnTo>
                    <a:pt x="3902" y="1153"/>
                  </a:lnTo>
                  <a:lnTo>
                    <a:pt x="3904" y="1151"/>
                  </a:lnTo>
                  <a:lnTo>
                    <a:pt x="3904" y="1149"/>
                  </a:lnTo>
                  <a:lnTo>
                    <a:pt x="3904" y="1144"/>
                  </a:lnTo>
                  <a:lnTo>
                    <a:pt x="3904" y="1143"/>
                  </a:lnTo>
                  <a:lnTo>
                    <a:pt x="3906" y="1140"/>
                  </a:lnTo>
                  <a:lnTo>
                    <a:pt x="3911" y="1144"/>
                  </a:lnTo>
                  <a:lnTo>
                    <a:pt x="3908" y="1147"/>
                  </a:lnTo>
                  <a:lnTo>
                    <a:pt x="3908" y="1149"/>
                  </a:lnTo>
                  <a:lnTo>
                    <a:pt x="3908" y="1157"/>
                  </a:lnTo>
                  <a:lnTo>
                    <a:pt x="3911" y="1164"/>
                  </a:lnTo>
                  <a:lnTo>
                    <a:pt x="3911" y="1166"/>
                  </a:lnTo>
                  <a:lnTo>
                    <a:pt x="3911" y="1164"/>
                  </a:lnTo>
                  <a:lnTo>
                    <a:pt x="3912" y="1157"/>
                  </a:lnTo>
                  <a:lnTo>
                    <a:pt x="3912" y="1160"/>
                  </a:lnTo>
                  <a:lnTo>
                    <a:pt x="3912" y="1156"/>
                  </a:lnTo>
                  <a:lnTo>
                    <a:pt x="3915" y="1156"/>
                  </a:lnTo>
                  <a:lnTo>
                    <a:pt x="3915" y="1157"/>
                  </a:lnTo>
                  <a:lnTo>
                    <a:pt x="3916" y="1153"/>
                  </a:lnTo>
                  <a:lnTo>
                    <a:pt x="3912" y="1149"/>
                  </a:lnTo>
                  <a:lnTo>
                    <a:pt x="3915" y="1144"/>
                  </a:lnTo>
                  <a:lnTo>
                    <a:pt x="3916" y="1147"/>
                  </a:lnTo>
                  <a:lnTo>
                    <a:pt x="3916" y="1140"/>
                  </a:lnTo>
                  <a:lnTo>
                    <a:pt x="3919" y="1139"/>
                  </a:lnTo>
                  <a:lnTo>
                    <a:pt x="3921" y="1139"/>
                  </a:lnTo>
                  <a:lnTo>
                    <a:pt x="3921" y="1136"/>
                  </a:lnTo>
                  <a:lnTo>
                    <a:pt x="3919" y="1136"/>
                  </a:lnTo>
                  <a:lnTo>
                    <a:pt x="3919" y="1135"/>
                  </a:lnTo>
                  <a:lnTo>
                    <a:pt x="3923" y="1132"/>
                  </a:lnTo>
                  <a:lnTo>
                    <a:pt x="3928" y="1132"/>
                  </a:lnTo>
                  <a:lnTo>
                    <a:pt x="3932" y="1135"/>
                  </a:lnTo>
                  <a:lnTo>
                    <a:pt x="3932" y="1136"/>
                  </a:lnTo>
                  <a:lnTo>
                    <a:pt x="3933" y="1139"/>
                  </a:lnTo>
                  <a:lnTo>
                    <a:pt x="3936" y="1132"/>
                  </a:lnTo>
                  <a:lnTo>
                    <a:pt x="3939" y="1130"/>
                  </a:lnTo>
                  <a:lnTo>
                    <a:pt x="3940" y="1130"/>
                  </a:lnTo>
                  <a:lnTo>
                    <a:pt x="3940" y="1127"/>
                  </a:lnTo>
                  <a:lnTo>
                    <a:pt x="3939" y="1127"/>
                  </a:lnTo>
                  <a:lnTo>
                    <a:pt x="3947" y="1126"/>
                  </a:lnTo>
                  <a:lnTo>
                    <a:pt x="3949" y="1130"/>
                  </a:lnTo>
                  <a:lnTo>
                    <a:pt x="3949" y="1135"/>
                  </a:lnTo>
                  <a:lnTo>
                    <a:pt x="3947" y="1136"/>
                  </a:lnTo>
                  <a:lnTo>
                    <a:pt x="3943" y="1140"/>
                  </a:lnTo>
                  <a:lnTo>
                    <a:pt x="3940" y="1140"/>
                  </a:lnTo>
                  <a:lnTo>
                    <a:pt x="3939" y="1139"/>
                  </a:lnTo>
                  <a:lnTo>
                    <a:pt x="3936" y="1140"/>
                  </a:lnTo>
                  <a:lnTo>
                    <a:pt x="3932" y="1144"/>
                  </a:lnTo>
                  <a:lnTo>
                    <a:pt x="3932" y="1147"/>
                  </a:lnTo>
                  <a:lnTo>
                    <a:pt x="3929" y="1147"/>
                  </a:lnTo>
                  <a:lnTo>
                    <a:pt x="3928" y="1149"/>
                  </a:lnTo>
                  <a:lnTo>
                    <a:pt x="3929" y="1151"/>
                  </a:lnTo>
                  <a:lnTo>
                    <a:pt x="3932" y="1149"/>
                  </a:lnTo>
                  <a:lnTo>
                    <a:pt x="3932" y="1151"/>
                  </a:lnTo>
                  <a:lnTo>
                    <a:pt x="3932" y="1153"/>
                  </a:lnTo>
                  <a:lnTo>
                    <a:pt x="3933" y="1153"/>
                  </a:lnTo>
                  <a:lnTo>
                    <a:pt x="3932" y="1156"/>
                  </a:lnTo>
                  <a:lnTo>
                    <a:pt x="3929" y="1153"/>
                  </a:lnTo>
                  <a:lnTo>
                    <a:pt x="3932" y="1157"/>
                  </a:lnTo>
                  <a:lnTo>
                    <a:pt x="3933" y="1160"/>
                  </a:lnTo>
                  <a:lnTo>
                    <a:pt x="3932" y="1160"/>
                  </a:lnTo>
                  <a:lnTo>
                    <a:pt x="3929" y="1160"/>
                  </a:lnTo>
                  <a:lnTo>
                    <a:pt x="3932" y="1157"/>
                  </a:lnTo>
                  <a:lnTo>
                    <a:pt x="3928" y="1160"/>
                  </a:lnTo>
                  <a:lnTo>
                    <a:pt x="3925" y="1160"/>
                  </a:lnTo>
                  <a:lnTo>
                    <a:pt x="3923" y="1164"/>
                  </a:lnTo>
                  <a:lnTo>
                    <a:pt x="3932" y="1161"/>
                  </a:lnTo>
                  <a:lnTo>
                    <a:pt x="3933" y="1164"/>
                  </a:lnTo>
                  <a:lnTo>
                    <a:pt x="3933" y="1173"/>
                  </a:lnTo>
                  <a:lnTo>
                    <a:pt x="3932" y="1173"/>
                  </a:lnTo>
                  <a:lnTo>
                    <a:pt x="3929" y="1170"/>
                  </a:lnTo>
                  <a:lnTo>
                    <a:pt x="3928" y="1173"/>
                  </a:lnTo>
                  <a:lnTo>
                    <a:pt x="3929" y="1176"/>
                  </a:lnTo>
                  <a:lnTo>
                    <a:pt x="3929" y="1180"/>
                  </a:lnTo>
                  <a:lnTo>
                    <a:pt x="3932" y="1177"/>
                  </a:lnTo>
                  <a:lnTo>
                    <a:pt x="3932" y="1180"/>
                  </a:lnTo>
                  <a:lnTo>
                    <a:pt x="3929" y="1184"/>
                  </a:lnTo>
                  <a:lnTo>
                    <a:pt x="3928" y="1184"/>
                  </a:lnTo>
                  <a:lnTo>
                    <a:pt x="3929" y="1185"/>
                  </a:lnTo>
                  <a:lnTo>
                    <a:pt x="3932" y="1190"/>
                  </a:lnTo>
                  <a:lnTo>
                    <a:pt x="3932" y="1185"/>
                  </a:lnTo>
                  <a:lnTo>
                    <a:pt x="3933" y="1181"/>
                  </a:lnTo>
                  <a:lnTo>
                    <a:pt x="3939" y="1184"/>
                  </a:lnTo>
                  <a:lnTo>
                    <a:pt x="3939" y="1181"/>
                  </a:lnTo>
                  <a:lnTo>
                    <a:pt x="3936" y="1180"/>
                  </a:lnTo>
                  <a:lnTo>
                    <a:pt x="3936" y="1177"/>
                  </a:lnTo>
                  <a:lnTo>
                    <a:pt x="3940" y="1180"/>
                  </a:lnTo>
                  <a:lnTo>
                    <a:pt x="3947" y="1177"/>
                  </a:lnTo>
                  <a:lnTo>
                    <a:pt x="3952" y="1180"/>
                  </a:lnTo>
                  <a:lnTo>
                    <a:pt x="3952" y="1185"/>
                  </a:lnTo>
                  <a:lnTo>
                    <a:pt x="3949" y="1188"/>
                  </a:lnTo>
                  <a:lnTo>
                    <a:pt x="3947" y="1188"/>
                  </a:lnTo>
                  <a:lnTo>
                    <a:pt x="3945" y="1190"/>
                  </a:lnTo>
                  <a:lnTo>
                    <a:pt x="3945" y="1194"/>
                  </a:lnTo>
                  <a:lnTo>
                    <a:pt x="3947" y="1194"/>
                  </a:lnTo>
                  <a:lnTo>
                    <a:pt x="3947" y="1190"/>
                  </a:lnTo>
                  <a:lnTo>
                    <a:pt x="3952" y="1192"/>
                  </a:lnTo>
                  <a:lnTo>
                    <a:pt x="3952" y="1190"/>
                  </a:lnTo>
                  <a:lnTo>
                    <a:pt x="3953" y="1185"/>
                  </a:lnTo>
                  <a:lnTo>
                    <a:pt x="3952" y="1177"/>
                  </a:lnTo>
                  <a:lnTo>
                    <a:pt x="3947" y="1176"/>
                  </a:lnTo>
                  <a:lnTo>
                    <a:pt x="3949" y="1176"/>
                  </a:lnTo>
                  <a:lnTo>
                    <a:pt x="3949" y="1170"/>
                  </a:lnTo>
                  <a:lnTo>
                    <a:pt x="3952" y="1170"/>
                  </a:lnTo>
                  <a:lnTo>
                    <a:pt x="3953" y="1168"/>
                  </a:lnTo>
                  <a:lnTo>
                    <a:pt x="3957" y="1168"/>
                  </a:lnTo>
                  <a:lnTo>
                    <a:pt x="3957" y="1177"/>
                  </a:lnTo>
                  <a:lnTo>
                    <a:pt x="3960" y="1184"/>
                  </a:lnTo>
                  <a:lnTo>
                    <a:pt x="3960" y="1188"/>
                  </a:lnTo>
                  <a:lnTo>
                    <a:pt x="3962" y="1190"/>
                  </a:lnTo>
                  <a:lnTo>
                    <a:pt x="3964" y="1190"/>
                  </a:lnTo>
                  <a:lnTo>
                    <a:pt x="3962" y="1184"/>
                  </a:lnTo>
                  <a:lnTo>
                    <a:pt x="3962" y="1180"/>
                  </a:lnTo>
                  <a:lnTo>
                    <a:pt x="3964" y="1181"/>
                  </a:lnTo>
                  <a:lnTo>
                    <a:pt x="3964" y="1177"/>
                  </a:lnTo>
                  <a:lnTo>
                    <a:pt x="3969" y="1173"/>
                  </a:lnTo>
                  <a:lnTo>
                    <a:pt x="3970" y="1170"/>
                  </a:lnTo>
                  <a:lnTo>
                    <a:pt x="3973" y="1170"/>
                  </a:lnTo>
                  <a:lnTo>
                    <a:pt x="3970" y="1173"/>
                  </a:lnTo>
                  <a:lnTo>
                    <a:pt x="3974" y="1177"/>
                  </a:lnTo>
                  <a:lnTo>
                    <a:pt x="3974" y="1184"/>
                  </a:lnTo>
                  <a:lnTo>
                    <a:pt x="3974" y="1188"/>
                  </a:lnTo>
                  <a:lnTo>
                    <a:pt x="3970" y="1192"/>
                  </a:lnTo>
                  <a:lnTo>
                    <a:pt x="3970" y="1197"/>
                  </a:lnTo>
                  <a:lnTo>
                    <a:pt x="3973" y="1197"/>
                  </a:lnTo>
                  <a:lnTo>
                    <a:pt x="3974" y="1197"/>
                  </a:lnTo>
                  <a:lnTo>
                    <a:pt x="3979" y="1197"/>
                  </a:lnTo>
                  <a:lnTo>
                    <a:pt x="3983" y="1201"/>
                  </a:lnTo>
                  <a:lnTo>
                    <a:pt x="3986" y="1198"/>
                  </a:lnTo>
                  <a:lnTo>
                    <a:pt x="3981" y="1194"/>
                  </a:lnTo>
                  <a:lnTo>
                    <a:pt x="3974" y="1194"/>
                  </a:lnTo>
                  <a:lnTo>
                    <a:pt x="3974" y="1192"/>
                  </a:lnTo>
                  <a:lnTo>
                    <a:pt x="3979" y="1190"/>
                  </a:lnTo>
                  <a:lnTo>
                    <a:pt x="3979" y="1185"/>
                  </a:lnTo>
                  <a:lnTo>
                    <a:pt x="3979" y="1180"/>
                  </a:lnTo>
                  <a:lnTo>
                    <a:pt x="3981" y="1177"/>
                  </a:lnTo>
                  <a:lnTo>
                    <a:pt x="3986" y="1180"/>
                  </a:lnTo>
                  <a:lnTo>
                    <a:pt x="3986" y="1181"/>
                  </a:lnTo>
                  <a:lnTo>
                    <a:pt x="3987" y="1188"/>
                  </a:lnTo>
                  <a:lnTo>
                    <a:pt x="3986" y="1190"/>
                  </a:lnTo>
                  <a:lnTo>
                    <a:pt x="3987" y="1190"/>
                  </a:lnTo>
                  <a:lnTo>
                    <a:pt x="3987" y="1188"/>
                  </a:lnTo>
                  <a:lnTo>
                    <a:pt x="3991" y="1188"/>
                  </a:lnTo>
                  <a:lnTo>
                    <a:pt x="3987" y="1185"/>
                  </a:lnTo>
                  <a:lnTo>
                    <a:pt x="3990" y="1184"/>
                  </a:lnTo>
                  <a:lnTo>
                    <a:pt x="3987" y="1180"/>
                  </a:lnTo>
                  <a:lnTo>
                    <a:pt x="3983" y="1176"/>
                  </a:lnTo>
                  <a:lnTo>
                    <a:pt x="3987" y="1170"/>
                  </a:lnTo>
                  <a:lnTo>
                    <a:pt x="3990" y="1173"/>
                  </a:lnTo>
                  <a:lnTo>
                    <a:pt x="3994" y="1168"/>
                  </a:lnTo>
                  <a:lnTo>
                    <a:pt x="3997" y="1170"/>
                  </a:lnTo>
                  <a:lnTo>
                    <a:pt x="3997" y="1166"/>
                  </a:lnTo>
                  <a:lnTo>
                    <a:pt x="3994" y="1168"/>
                  </a:lnTo>
                  <a:lnTo>
                    <a:pt x="3990" y="1166"/>
                  </a:lnTo>
                  <a:lnTo>
                    <a:pt x="3994" y="1161"/>
                  </a:lnTo>
                  <a:lnTo>
                    <a:pt x="3994" y="1160"/>
                  </a:lnTo>
                  <a:lnTo>
                    <a:pt x="3997" y="1153"/>
                  </a:lnTo>
                  <a:lnTo>
                    <a:pt x="3998" y="1153"/>
                  </a:lnTo>
                  <a:lnTo>
                    <a:pt x="3998" y="1151"/>
                  </a:lnTo>
                  <a:lnTo>
                    <a:pt x="4001" y="1156"/>
                  </a:lnTo>
                  <a:lnTo>
                    <a:pt x="3998" y="1151"/>
                  </a:lnTo>
                  <a:lnTo>
                    <a:pt x="4005" y="1149"/>
                  </a:lnTo>
                  <a:lnTo>
                    <a:pt x="4001" y="1149"/>
                  </a:lnTo>
                  <a:lnTo>
                    <a:pt x="3998" y="1149"/>
                  </a:lnTo>
                  <a:lnTo>
                    <a:pt x="3997" y="1149"/>
                  </a:lnTo>
                  <a:lnTo>
                    <a:pt x="3997" y="1144"/>
                  </a:lnTo>
                  <a:lnTo>
                    <a:pt x="4001" y="1143"/>
                  </a:lnTo>
                  <a:lnTo>
                    <a:pt x="4003" y="1144"/>
                  </a:lnTo>
                  <a:lnTo>
                    <a:pt x="4003" y="1143"/>
                  </a:lnTo>
                  <a:lnTo>
                    <a:pt x="4005" y="1143"/>
                  </a:lnTo>
                  <a:lnTo>
                    <a:pt x="4010" y="1143"/>
                  </a:lnTo>
                  <a:lnTo>
                    <a:pt x="4014" y="1139"/>
                  </a:lnTo>
                  <a:lnTo>
                    <a:pt x="4014" y="1136"/>
                  </a:lnTo>
                  <a:lnTo>
                    <a:pt x="4015" y="1136"/>
                  </a:lnTo>
                  <a:lnTo>
                    <a:pt x="4020" y="1139"/>
                  </a:lnTo>
                  <a:lnTo>
                    <a:pt x="4022" y="1140"/>
                  </a:lnTo>
                  <a:lnTo>
                    <a:pt x="4022" y="1151"/>
                  </a:lnTo>
                  <a:lnTo>
                    <a:pt x="4018" y="1149"/>
                  </a:lnTo>
                  <a:lnTo>
                    <a:pt x="4015" y="1149"/>
                  </a:lnTo>
                  <a:lnTo>
                    <a:pt x="4014" y="1153"/>
                  </a:lnTo>
                  <a:lnTo>
                    <a:pt x="4011" y="1157"/>
                  </a:lnTo>
                  <a:lnTo>
                    <a:pt x="4018" y="1156"/>
                  </a:lnTo>
                  <a:lnTo>
                    <a:pt x="4015" y="1161"/>
                  </a:lnTo>
                  <a:lnTo>
                    <a:pt x="4011" y="1164"/>
                  </a:lnTo>
                  <a:lnTo>
                    <a:pt x="4010" y="1161"/>
                  </a:lnTo>
                  <a:lnTo>
                    <a:pt x="4011" y="1166"/>
                  </a:lnTo>
                  <a:lnTo>
                    <a:pt x="4010" y="1168"/>
                  </a:lnTo>
                  <a:lnTo>
                    <a:pt x="4007" y="1166"/>
                  </a:lnTo>
                  <a:lnTo>
                    <a:pt x="4007" y="1170"/>
                  </a:lnTo>
                  <a:lnTo>
                    <a:pt x="4001" y="1170"/>
                  </a:lnTo>
                  <a:lnTo>
                    <a:pt x="4007" y="1170"/>
                  </a:lnTo>
                  <a:lnTo>
                    <a:pt x="4011" y="1168"/>
                  </a:lnTo>
                  <a:lnTo>
                    <a:pt x="4011" y="1166"/>
                  </a:lnTo>
                  <a:lnTo>
                    <a:pt x="4014" y="1166"/>
                  </a:lnTo>
                  <a:lnTo>
                    <a:pt x="4014" y="1168"/>
                  </a:lnTo>
                  <a:lnTo>
                    <a:pt x="4011" y="1170"/>
                  </a:lnTo>
                  <a:lnTo>
                    <a:pt x="4014" y="1177"/>
                  </a:lnTo>
                  <a:lnTo>
                    <a:pt x="4011" y="1180"/>
                  </a:lnTo>
                  <a:lnTo>
                    <a:pt x="4014" y="1180"/>
                  </a:lnTo>
                  <a:lnTo>
                    <a:pt x="4015" y="1185"/>
                  </a:lnTo>
                  <a:lnTo>
                    <a:pt x="4015" y="1192"/>
                  </a:lnTo>
                  <a:lnTo>
                    <a:pt x="4011" y="1192"/>
                  </a:lnTo>
                  <a:lnTo>
                    <a:pt x="4010" y="1197"/>
                  </a:lnTo>
                  <a:lnTo>
                    <a:pt x="4003" y="1207"/>
                  </a:lnTo>
                  <a:lnTo>
                    <a:pt x="3998" y="1211"/>
                  </a:lnTo>
                  <a:lnTo>
                    <a:pt x="3998" y="1218"/>
                  </a:lnTo>
                  <a:lnTo>
                    <a:pt x="3994" y="1222"/>
                  </a:lnTo>
                  <a:lnTo>
                    <a:pt x="3994" y="1226"/>
                  </a:lnTo>
                  <a:lnTo>
                    <a:pt x="3994" y="1229"/>
                  </a:lnTo>
                  <a:lnTo>
                    <a:pt x="3997" y="1224"/>
                  </a:lnTo>
                  <a:lnTo>
                    <a:pt x="4001" y="1222"/>
                  </a:lnTo>
                  <a:lnTo>
                    <a:pt x="4003" y="1218"/>
                  </a:lnTo>
                  <a:lnTo>
                    <a:pt x="4005" y="1215"/>
                  </a:lnTo>
                  <a:lnTo>
                    <a:pt x="4005" y="1209"/>
                  </a:lnTo>
                  <a:lnTo>
                    <a:pt x="4010" y="1202"/>
                  </a:lnTo>
                  <a:lnTo>
                    <a:pt x="4020" y="1194"/>
                  </a:lnTo>
                  <a:lnTo>
                    <a:pt x="4022" y="1188"/>
                  </a:lnTo>
                  <a:lnTo>
                    <a:pt x="4022" y="1177"/>
                  </a:lnTo>
                  <a:lnTo>
                    <a:pt x="4024" y="1173"/>
                  </a:lnTo>
                  <a:lnTo>
                    <a:pt x="4027" y="1170"/>
                  </a:lnTo>
                  <a:lnTo>
                    <a:pt x="4031" y="1170"/>
                  </a:lnTo>
                  <a:lnTo>
                    <a:pt x="4032" y="1173"/>
                  </a:lnTo>
                  <a:lnTo>
                    <a:pt x="4031" y="1177"/>
                  </a:lnTo>
                  <a:lnTo>
                    <a:pt x="4031" y="1180"/>
                  </a:lnTo>
                  <a:lnTo>
                    <a:pt x="4031" y="1185"/>
                  </a:lnTo>
                  <a:lnTo>
                    <a:pt x="4031" y="1188"/>
                  </a:lnTo>
                  <a:lnTo>
                    <a:pt x="4031" y="1190"/>
                  </a:lnTo>
                  <a:lnTo>
                    <a:pt x="4031" y="1192"/>
                  </a:lnTo>
                  <a:lnTo>
                    <a:pt x="4027" y="1197"/>
                  </a:lnTo>
                  <a:lnTo>
                    <a:pt x="4022" y="1209"/>
                  </a:lnTo>
                  <a:lnTo>
                    <a:pt x="4015" y="1215"/>
                  </a:lnTo>
                  <a:lnTo>
                    <a:pt x="4018" y="1215"/>
                  </a:lnTo>
                  <a:lnTo>
                    <a:pt x="4022" y="1214"/>
                  </a:lnTo>
                  <a:lnTo>
                    <a:pt x="4027" y="1219"/>
                  </a:lnTo>
                  <a:lnTo>
                    <a:pt x="4027" y="1222"/>
                  </a:lnTo>
                  <a:lnTo>
                    <a:pt x="4028" y="1222"/>
                  </a:lnTo>
                  <a:lnTo>
                    <a:pt x="4024" y="1211"/>
                  </a:lnTo>
                  <a:lnTo>
                    <a:pt x="4027" y="1209"/>
                  </a:lnTo>
                  <a:lnTo>
                    <a:pt x="4028" y="1198"/>
                  </a:lnTo>
                  <a:lnTo>
                    <a:pt x="4031" y="1198"/>
                  </a:lnTo>
                  <a:lnTo>
                    <a:pt x="4032" y="1201"/>
                  </a:lnTo>
                  <a:lnTo>
                    <a:pt x="4035" y="1214"/>
                  </a:lnTo>
                  <a:lnTo>
                    <a:pt x="4032" y="1215"/>
                  </a:lnTo>
                  <a:lnTo>
                    <a:pt x="4035" y="1215"/>
                  </a:lnTo>
                  <a:lnTo>
                    <a:pt x="4035" y="1211"/>
                  </a:lnTo>
                  <a:lnTo>
                    <a:pt x="4037" y="1211"/>
                  </a:lnTo>
                  <a:lnTo>
                    <a:pt x="4035" y="1209"/>
                  </a:lnTo>
                  <a:lnTo>
                    <a:pt x="4035" y="1202"/>
                  </a:lnTo>
                  <a:lnTo>
                    <a:pt x="4032" y="1198"/>
                  </a:lnTo>
                  <a:lnTo>
                    <a:pt x="4035" y="1194"/>
                  </a:lnTo>
                  <a:lnTo>
                    <a:pt x="4037" y="1192"/>
                  </a:lnTo>
                  <a:lnTo>
                    <a:pt x="4048" y="1185"/>
                  </a:lnTo>
                  <a:lnTo>
                    <a:pt x="4049" y="1185"/>
                  </a:lnTo>
                  <a:lnTo>
                    <a:pt x="4052" y="1184"/>
                  </a:lnTo>
                  <a:lnTo>
                    <a:pt x="4052" y="1181"/>
                  </a:lnTo>
                  <a:lnTo>
                    <a:pt x="4055" y="1180"/>
                  </a:lnTo>
                  <a:lnTo>
                    <a:pt x="4055" y="1177"/>
                  </a:lnTo>
                  <a:lnTo>
                    <a:pt x="4059" y="1180"/>
                  </a:lnTo>
                  <a:lnTo>
                    <a:pt x="4059" y="1184"/>
                  </a:lnTo>
                  <a:lnTo>
                    <a:pt x="4049" y="1190"/>
                  </a:lnTo>
                  <a:lnTo>
                    <a:pt x="4049" y="1197"/>
                  </a:lnTo>
                  <a:lnTo>
                    <a:pt x="4052" y="1201"/>
                  </a:lnTo>
                  <a:lnTo>
                    <a:pt x="4052" y="1202"/>
                  </a:lnTo>
                  <a:lnTo>
                    <a:pt x="4055" y="1202"/>
                  </a:lnTo>
                  <a:lnTo>
                    <a:pt x="4059" y="1207"/>
                  </a:lnTo>
                  <a:lnTo>
                    <a:pt x="4055" y="1215"/>
                  </a:lnTo>
                  <a:lnTo>
                    <a:pt x="4055" y="1224"/>
                  </a:lnTo>
                  <a:lnTo>
                    <a:pt x="4052" y="1231"/>
                  </a:lnTo>
                  <a:lnTo>
                    <a:pt x="4049" y="1238"/>
                  </a:lnTo>
                  <a:lnTo>
                    <a:pt x="4048" y="1238"/>
                  </a:lnTo>
                  <a:lnTo>
                    <a:pt x="4045" y="1238"/>
                  </a:lnTo>
                  <a:lnTo>
                    <a:pt x="4039" y="1239"/>
                  </a:lnTo>
                  <a:lnTo>
                    <a:pt x="4032" y="1246"/>
                  </a:lnTo>
                  <a:lnTo>
                    <a:pt x="4037" y="1255"/>
                  </a:lnTo>
                  <a:lnTo>
                    <a:pt x="4028" y="1263"/>
                  </a:lnTo>
                  <a:lnTo>
                    <a:pt x="4032" y="1273"/>
                  </a:lnTo>
                  <a:lnTo>
                    <a:pt x="4039" y="1273"/>
                  </a:lnTo>
                  <a:lnTo>
                    <a:pt x="4039" y="1280"/>
                  </a:lnTo>
                  <a:lnTo>
                    <a:pt x="4039" y="1282"/>
                  </a:lnTo>
                  <a:lnTo>
                    <a:pt x="4048" y="1280"/>
                  </a:lnTo>
                  <a:lnTo>
                    <a:pt x="4048" y="1282"/>
                  </a:lnTo>
                  <a:lnTo>
                    <a:pt x="4045" y="1287"/>
                  </a:lnTo>
                  <a:lnTo>
                    <a:pt x="4044" y="1293"/>
                  </a:lnTo>
                  <a:lnTo>
                    <a:pt x="4041" y="1296"/>
                  </a:lnTo>
                  <a:lnTo>
                    <a:pt x="4039" y="1304"/>
                  </a:lnTo>
                  <a:lnTo>
                    <a:pt x="4031" y="1310"/>
                  </a:lnTo>
                  <a:lnTo>
                    <a:pt x="4037" y="1314"/>
                  </a:lnTo>
                  <a:lnTo>
                    <a:pt x="4037" y="1317"/>
                  </a:lnTo>
                  <a:lnTo>
                    <a:pt x="4024" y="1327"/>
                  </a:lnTo>
                  <a:lnTo>
                    <a:pt x="4028" y="1331"/>
                  </a:lnTo>
                  <a:lnTo>
                    <a:pt x="4031" y="1334"/>
                  </a:lnTo>
                  <a:lnTo>
                    <a:pt x="4035" y="1338"/>
                  </a:lnTo>
                  <a:lnTo>
                    <a:pt x="4035" y="1342"/>
                  </a:lnTo>
                  <a:lnTo>
                    <a:pt x="4039" y="1362"/>
                  </a:lnTo>
                  <a:lnTo>
                    <a:pt x="4032" y="1364"/>
                  </a:lnTo>
                  <a:lnTo>
                    <a:pt x="4032" y="1366"/>
                  </a:lnTo>
                  <a:lnTo>
                    <a:pt x="4035" y="1368"/>
                  </a:lnTo>
                  <a:lnTo>
                    <a:pt x="4035" y="1371"/>
                  </a:lnTo>
                  <a:lnTo>
                    <a:pt x="4031" y="1376"/>
                  </a:lnTo>
                  <a:lnTo>
                    <a:pt x="4031" y="1383"/>
                  </a:lnTo>
                  <a:lnTo>
                    <a:pt x="4031" y="1385"/>
                  </a:lnTo>
                  <a:lnTo>
                    <a:pt x="4032" y="1388"/>
                  </a:lnTo>
                  <a:lnTo>
                    <a:pt x="4032" y="1392"/>
                  </a:lnTo>
                  <a:lnTo>
                    <a:pt x="4031" y="1396"/>
                  </a:lnTo>
                  <a:lnTo>
                    <a:pt x="4027" y="1400"/>
                  </a:lnTo>
                  <a:lnTo>
                    <a:pt x="4020" y="1403"/>
                  </a:lnTo>
                  <a:lnTo>
                    <a:pt x="4018" y="1403"/>
                  </a:lnTo>
                  <a:lnTo>
                    <a:pt x="4015" y="1405"/>
                  </a:lnTo>
                  <a:lnTo>
                    <a:pt x="4015" y="1407"/>
                  </a:lnTo>
                  <a:lnTo>
                    <a:pt x="4014" y="1409"/>
                  </a:lnTo>
                  <a:lnTo>
                    <a:pt x="4011" y="1409"/>
                  </a:lnTo>
                  <a:lnTo>
                    <a:pt x="4010" y="1409"/>
                  </a:lnTo>
                  <a:lnTo>
                    <a:pt x="4005" y="1407"/>
                  </a:lnTo>
                  <a:lnTo>
                    <a:pt x="3998" y="1409"/>
                  </a:lnTo>
                  <a:lnTo>
                    <a:pt x="3990" y="1409"/>
                  </a:lnTo>
                  <a:lnTo>
                    <a:pt x="3986" y="1409"/>
                  </a:lnTo>
                  <a:lnTo>
                    <a:pt x="3983" y="1412"/>
                  </a:lnTo>
                  <a:lnTo>
                    <a:pt x="3981" y="1413"/>
                  </a:lnTo>
                  <a:lnTo>
                    <a:pt x="3979" y="1422"/>
                  </a:lnTo>
                  <a:lnTo>
                    <a:pt x="3981" y="1433"/>
                  </a:lnTo>
                  <a:lnTo>
                    <a:pt x="3983" y="1434"/>
                  </a:lnTo>
                  <a:lnTo>
                    <a:pt x="3987" y="1430"/>
                  </a:lnTo>
                  <a:lnTo>
                    <a:pt x="3990" y="1433"/>
                  </a:lnTo>
                  <a:lnTo>
                    <a:pt x="3991" y="1433"/>
                  </a:lnTo>
                  <a:lnTo>
                    <a:pt x="3998" y="1430"/>
                  </a:lnTo>
                  <a:lnTo>
                    <a:pt x="4010" y="1433"/>
                  </a:lnTo>
                  <a:lnTo>
                    <a:pt x="4011" y="1437"/>
                  </a:lnTo>
                  <a:lnTo>
                    <a:pt x="4014" y="1439"/>
                  </a:lnTo>
                  <a:lnTo>
                    <a:pt x="4015" y="1443"/>
                  </a:lnTo>
                  <a:lnTo>
                    <a:pt x="4005" y="1458"/>
                  </a:lnTo>
                  <a:lnTo>
                    <a:pt x="4005" y="1461"/>
                  </a:lnTo>
                  <a:lnTo>
                    <a:pt x="4010" y="1461"/>
                  </a:lnTo>
                  <a:lnTo>
                    <a:pt x="4011" y="1470"/>
                  </a:lnTo>
                  <a:lnTo>
                    <a:pt x="4007" y="1488"/>
                  </a:lnTo>
                  <a:lnTo>
                    <a:pt x="4003" y="1499"/>
                  </a:lnTo>
                  <a:lnTo>
                    <a:pt x="4003" y="1505"/>
                  </a:lnTo>
                  <a:lnTo>
                    <a:pt x="3998" y="1512"/>
                  </a:lnTo>
                  <a:lnTo>
                    <a:pt x="3997" y="1515"/>
                  </a:lnTo>
                  <a:lnTo>
                    <a:pt x="3994" y="1519"/>
                  </a:lnTo>
                  <a:lnTo>
                    <a:pt x="3994" y="1525"/>
                  </a:lnTo>
                  <a:lnTo>
                    <a:pt x="3997" y="1529"/>
                  </a:lnTo>
                  <a:lnTo>
                    <a:pt x="3997" y="1536"/>
                  </a:lnTo>
                  <a:lnTo>
                    <a:pt x="3994" y="1538"/>
                  </a:lnTo>
                  <a:lnTo>
                    <a:pt x="3987" y="1545"/>
                  </a:lnTo>
                  <a:lnTo>
                    <a:pt x="3987" y="1546"/>
                  </a:lnTo>
                  <a:lnTo>
                    <a:pt x="3991" y="1549"/>
                  </a:lnTo>
                  <a:lnTo>
                    <a:pt x="3987" y="1553"/>
                  </a:lnTo>
                  <a:lnTo>
                    <a:pt x="3981" y="1555"/>
                  </a:lnTo>
                  <a:lnTo>
                    <a:pt x="3977" y="1559"/>
                  </a:lnTo>
                  <a:lnTo>
                    <a:pt x="3973" y="1569"/>
                  </a:lnTo>
                  <a:lnTo>
                    <a:pt x="3973" y="1570"/>
                  </a:lnTo>
                  <a:lnTo>
                    <a:pt x="3969" y="1573"/>
                  </a:lnTo>
                  <a:lnTo>
                    <a:pt x="3964" y="1573"/>
                  </a:lnTo>
                  <a:lnTo>
                    <a:pt x="3962" y="1579"/>
                  </a:lnTo>
                  <a:lnTo>
                    <a:pt x="3957" y="1581"/>
                  </a:lnTo>
                  <a:lnTo>
                    <a:pt x="3953" y="1579"/>
                  </a:lnTo>
                  <a:lnTo>
                    <a:pt x="3952" y="1574"/>
                  </a:lnTo>
                  <a:lnTo>
                    <a:pt x="3945" y="1577"/>
                  </a:lnTo>
                  <a:lnTo>
                    <a:pt x="3945" y="1579"/>
                  </a:lnTo>
                  <a:lnTo>
                    <a:pt x="3949" y="1583"/>
                  </a:lnTo>
                  <a:lnTo>
                    <a:pt x="3947" y="1594"/>
                  </a:lnTo>
                  <a:lnTo>
                    <a:pt x="3945" y="1596"/>
                  </a:lnTo>
                  <a:lnTo>
                    <a:pt x="3945" y="1603"/>
                  </a:lnTo>
                  <a:lnTo>
                    <a:pt x="3945" y="1607"/>
                  </a:lnTo>
                  <a:lnTo>
                    <a:pt x="3943" y="1608"/>
                  </a:lnTo>
                  <a:lnTo>
                    <a:pt x="3933" y="1615"/>
                  </a:lnTo>
                  <a:lnTo>
                    <a:pt x="3933" y="1620"/>
                  </a:lnTo>
                  <a:lnTo>
                    <a:pt x="3933" y="1621"/>
                  </a:lnTo>
                  <a:lnTo>
                    <a:pt x="3939" y="1624"/>
                  </a:lnTo>
                  <a:lnTo>
                    <a:pt x="3940" y="1624"/>
                  </a:lnTo>
                  <a:lnTo>
                    <a:pt x="3947" y="1615"/>
                  </a:lnTo>
                  <a:lnTo>
                    <a:pt x="3952" y="1617"/>
                  </a:lnTo>
                  <a:lnTo>
                    <a:pt x="3952" y="1620"/>
                  </a:lnTo>
                  <a:lnTo>
                    <a:pt x="3949" y="1624"/>
                  </a:lnTo>
                  <a:lnTo>
                    <a:pt x="3947" y="1628"/>
                  </a:lnTo>
                  <a:lnTo>
                    <a:pt x="3943" y="1632"/>
                  </a:lnTo>
                  <a:lnTo>
                    <a:pt x="3943" y="1639"/>
                  </a:lnTo>
                  <a:lnTo>
                    <a:pt x="3943" y="1645"/>
                  </a:lnTo>
                  <a:lnTo>
                    <a:pt x="3943" y="1648"/>
                  </a:lnTo>
                  <a:lnTo>
                    <a:pt x="3945" y="1648"/>
                  </a:lnTo>
                  <a:lnTo>
                    <a:pt x="3943" y="1652"/>
                  </a:lnTo>
                  <a:lnTo>
                    <a:pt x="3943" y="1656"/>
                  </a:lnTo>
                  <a:lnTo>
                    <a:pt x="3945" y="1661"/>
                  </a:lnTo>
                  <a:lnTo>
                    <a:pt x="3943" y="1665"/>
                  </a:lnTo>
                  <a:lnTo>
                    <a:pt x="3945" y="1666"/>
                  </a:lnTo>
                  <a:lnTo>
                    <a:pt x="3949" y="1669"/>
                  </a:lnTo>
                  <a:lnTo>
                    <a:pt x="3949" y="1671"/>
                  </a:lnTo>
                  <a:lnTo>
                    <a:pt x="3933" y="1675"/>
                  </a:lnTo>
                  <a:lnTo>
                    <a:pt x="3929" y="1675"/>
                  </a:lnTo>
                  <a:lnTo>
                    <a:pt x="3928" y="1673"/>
                  </a:lnTo>
                  <a:lnTo>
                    <a:pt x="3925" y="1673"/>
                  </a:lnTo>
                  <a:lnTo>
                    <a:pt x="3923" y="1675"/>
                  </a:lnTo>
                  <a:lnTo>
                    <a:pt x="3923" y="1680"/>
                  </a:lnTo>
                  <a:lnTo>
                    <a:pt x="3925" y="1682"/>
                  </a:lnTo>
                  <a:lnTo>
                    <a:pt x="3928" y="1685"/>
                  </a:lnTo>
                  <a:lnTo>
                    <a:pt x="3925" y="1689"/>
                  </a:lnTo>
                  <a:lnTo>
                    <a:pt x="3923" y="1689"/>
                  </a:lnTo>
                  <a:lnTo>
                    <a:pt x="3919" y="1690"/>
                  </a:lnTo>
                  <a:lnTo>
                    <a:pt x="3921" y="1699"/>
                  </a:lnTo>
                  <a:lnTo>
                    <a:pt x="3911" y="1702"/>
                  </a:lnTo>
                  <a:lnTo>
                    <a:pt x="3906" y="1703"/>
                  </a:lnTo>
                  <a:lnTo>
                    <a:pt x="3902" y="1703"/>
                  </a:lnTo>
                  <a:lnTo>
                    <a:pt x="3899" y="1703"/>
                  </a:lnTo>
                  <a:lnTo>
                    <a:pt x="3895" y="1706"/>
                  </a:lnTo>
                  <a:lnTo>
                    <a:pt x="3895" y="1714"/>
                  </a:lnTo>
                  <a:lnTo>
                    <a:pt x="3894" y="1716"/>
                  </a:lnTo>
                  <a:lnTo>
                    <a:pt x="3889" y="1707"/>
                  </a:lnTo>
                  <a:lnTo>
                    <a:pt x="3887" y="1707"/>
                  </a:lnTo>
                  <a:lnTo>
                    <a:pt x="3885" y="1710"/>
                  </a:lnTo>
                  <a:lnTo>
                    <a:pt x="3885" y="1714"/>
                  </a:lnTo>
                  <a:lnTo>
                    <a:pt x="3885" y="1716"/>
                  </a:lnTo>
                  <a:lnTo>
                    <a:pt x="3880" y="1719"/>
                  </a:lnTo>
                  <a:lnTo>
                    <a:pt x="3880" y="1720"/>
                  </a:lnTo>
                  <a:lnTo>
                    <a:pt x="3880" y="1723"/>
                  </a:lnTo>
                  <a:lnTo>
                    <a:pt x="3875" y="1720"/>
                  </a:lnTo>
                  <a:lnTo>
                    <a:pt x="3875" y="1723"/>
                  </a:lnTo>
                  <a:lnTo>
                    <a:pt x="3871" y="1724"/>
                  </a:lnTo>
                  <a:lnTo>
                    <a:pt x="3867" y="1731"/>
                  </a:lnTo>
                  <a:lnTo>
                    <a:pt x="3870" y="1736"/>
                  </a:lnTo>
                  <a:lnTo>
                    <a:pt x="3870" y="1738"/>
                  </a:lnTo>
                  <a:lnTo>
                    <a:pt x="3874" y="1736"/>
                  </a:lnTo>
                  <a:lnTo>
                    <a:pt x="3874" y="1738"/>
                  </a:lnTo>
                  <a:lnTo>
                    <a:pt x="3874" y="1740"/>
                  </a:lnTo>
                  <a:lnTo>
                    <a:pt x="3875" y="1747"/>
                  </a:lnTo>
                  <a:lnTo>
                    <a:pt x="3878" y="1744"/>
                  </a:lnTo>
                  <a:lnTo>
                    <a:pt x="3880" y="1744"/>
                  </a:lnTo>
                  <a:lnTo>
                    <a:pt x="3880" y="1748"/>
                  </a:lnTo>
                  <a:lnTo>
                    <a:pt x="3880" y="1753"/>
                  </a:lnTo>
                  <a:lnTo>
                    <a:pt x="3880" y="1757"/>
                  </a:lnTo>
                  <a:lnTo>
                    <a:pt x="3882" y="1761"/>
                  </a:lnTo>
                  <a:lnTo>
                    <a:pt x="3887" y="1760"/>
                  </a:lnTo>
                  <a:lnTo>
                    <a:pt x="3889" y="1757"/>
                  </a:lnTo>
                  <a:lnTo>
                    <a:pt x="3889" y="1755"/>
                  </a:lnTo>
                  <a:lnTo>
                    <a:pt x="3891" y="1755"/>
                  </a:lnTo>
                  <a:lnTo>
                    <a:pt x="3891" y="1757"/>
                  </a:lnTo>
                  <a:lnTo>
                    <a:pt x="3891" y="1764"/>
                  </a:lnTo>
                  <a:lnTo>
                    <a:pt x="3891" y="1765"/>
                  </a:lnTo>
                  <a:lnTo>
                    <a:pt x="3894" y="1765"/>
                  </a:lnTo>
                  <a:lnTo>
                    <a:pt x="3895" y="1768"/>
                  </a:lnTo>
                  <a:lnTo>
                    <a:pt x="3894" y="1768"/>
                  </a:lnTo>
                  <a:lnTo>
                    <a:pt x="3894" y="1770"/>
                  </a:lnTo>
                  <a:lnTo>
                    <a:pt x="3898" y="1768"/>
                  </a:lnTo>
                  <a:lnTo>
                    <a:pt x="3898" y="1770"/>
                  </a:lnTo>
                  <a:lnTo>
                    <a:pt x="3895" y="1770"/>
                  </a:lnTo>
                  <a:lnTo>
                    <a:pt x="3899" y="1772"/>
                  </a:lnTo>
                  <a:lnTo>
                    <a:pt x="3898" y="1772"/>
                  </a:lnTo>
                  <a:lnTo>
                    <a:pt x="3895" y="1774"/>
                  </a:lnTo>
                  <a:lnTo>
                    <a:pt x="3891" y="1770"/>
                  </a:lnTo>
                  <a:lnTo>
                    <a:pt x="3887" y="1770"/>
                  </a:lnTo>
                  <a:lnTo>
                    <a:pt x="3885" y="1772"/>
                  </a:lnTo>
                  <a:lnTo>
                    <a:pt x="3887" y="1772"/>
                  </a:lnTo>
                  <a:lnTo>
                    <a:pt x="3887" y="1774"/>
                  </a:lnTo>
                  <a:lnTo>
                    <a:pt x="3889" y="1777"/>
                  </a:lnTo>
                  <a:lnTo>
                    <a:pt x="3885" y="1778"/>
                  </a:lnTo>
                  <a:lnTo>
                    <a:pt x="3880" y="1777"/>
                  </a:lnTo>
                  <a:lnTo>
                    <a:pt x="3878" y="1777"/>
                  </a:lnTo>
                  <a:lnTo>
                    <a:pt x="3880" y="1778"/>
                  </a:lnTo>
                  <a:lnTo>
                    <a:pt x="3878" y="1781"/>
                  </a:lnTo>
                  <a:lnTo>
                    <a:pt x="3878" y="1782"/>
                  </a:lnTo>
                  <a:lnTo>
                    <a:pt x="3880" y="1782"/>
                  </a:lnTo>
                  <a:lnTo>
                    <a:pt x="3878" y="1785"/>
                  </a:lnTo>
                  <a:lnTo>
                    <a:pt x="3875" y="1786"/>
                  </a:lnTo>
                  <a:lnTo>
                    <a:pt x="3874" y="1785"/>
                  </a:lnTo>
                  <a:lnTo>
                    <a:pt x="3870" y="1785"/>
                  </a:lnTo>
                  <a:lnTo>
                    <a:pt x="3865" y="1786"/>
                  </a:lnTo>
                  <a:lnTo>
                    <a:pt x="3865" y="1789"/>
                  </a:lnTo>
                  <a:lnTo>
                    <a:pt x="3867" y="1789"/>
                  </a:lnTo>
                  <a:lnTo>
                    <a:pt x="3871" y="1794"/>
                  </a:lnTo>
                  <a:lnTo>
                    <a:pt x="3870" y="1794"/>
                  </a:lnTo>
                  <a:lnTo>
                    <a:pt x="3871" y="1798"/>
                  </a:lnTo>
                  <a:lnTo>
                    <a:pt x="3874" y="1801"/>
                  </a:lnTo>
                  <a:lnTo>
                    <a:pt x="3874" y="1802"/>
                  </a:lnTo>
                  <a:lnTo>
                    <a:pt x="3870" y="1805"/>
                  </a:lnTo>
                  <a:lnTo>
                    <a:pt x="3870" y="1806"/>
                  </a:lnTo>
                  <a:lnTo>
                    <a:pt x="3870" y="1811"/>
                  </a:lnTo>
                  <a:lnTo>
                    <a:pt x="3874" y="1811"/>
                  </a:lnTo>
                  <a:lnTo>
                    <a:pt x="3875" y="1813"/>
                  </a:lnTo>
                  <a:lnTo>
                    <a:pt x="3875" y="1815"/>
                  </a:lnTo>
                  <a:lnTo>
                    <a:pt x="3871" y="1815"/>
                  </a:lnTo>
                  <a:lnTo>
                    <a:pt x="3871" y="1818"/>
                  </a:lnTo>
                  <a:lnTo>
                    <a:pt x="3874" y="1818"/>
                  </a:lnTo>
                  <a:lnTo>
                    <a:pt x="3875" y="1819"/>
                  </a:lnTo>
                  <a:lnTo>
                    <a:pt x="3874" y="1823"/>
                  </a:lnTo>
                  <a:lnTo>
                    <a:pt x="3870" y="1822"/>
                  </a:lnTo>
                  <a:lnTo>
                    <a:pt x="3867" y="1823"/>
                  </a:lnTo>
                  <a:lnTo>
                    <a:pt x="3867" y="1826"/>
                  </a:lnTo>
                  <a:lnTo>
                    <a:pt x="3871" y="1827"/>
                  </a:lnTo>
                  <a:lnTo>
                    <a:pt x="3867" y="1832"/>
                  </a:lnTo>
                  <a:lnTo>
                    <a:pt x="3870" y="1835"/>
                  </a:lnTo>
                  <a:lnTo>
                    <a:pt x="3865" y="1836"/>
                  </a:lnTo>
                  <a:lnTo>
                    <a:pt x="3865" y="1843"/>
                  </a:lnTo>
                  <a:lnTo>
                    <a:pt x="3867" y="1847"/>
                  </a:lnTo>
                  <a:lnTo>
                    <a:pt x="3865" y="1850"/>
                  </a:lnTo>
                  <a:lnTo>
                    <a:pt x="3865" y="1856"/>
                  </a:lnTo>
                  <a:lnTo>
                    <a:pt x="3863" y="1854"/>
                  </a:lnTo>
                  <a:lnTo>
                    <a:pt x="3857" y="1856"/>
                  </a:lnTo>
                  <a:lnTo>
                    <a:pt x="3858" y="1864"/>
                  </a:lnTo>
                  <a:lnTo>
                    <a:pt x="3857" y="1867"/>
                  </a:lnTo>
                  <a:lnTo>
                    <a:pt x="3854" y="1867"/>
                  </a:lnTo>
                  <a:lnTo>
                    <a:pt x="3854" y="1860"/>
                  </a:lnTo>
                  <a:lnTo>
                    <a:pt x="3853" y="1860"/>
                  </a:lnTo>
                  <a:lnTo>
                    <a:pt x="3850" y="1864"/>
                  </a:lnTo>
                  <a:lnTo>
                    <a:pt x="3848" y="1864"/>
                  </a:lnTo>
                  <a:lnTo>
                    <a:pt x="3846" y="1864"/>
                  </a:lnTo>
                  <a:lnTo>
                    <a:pt x="3844" y="1864"/>
                  </a:lnTo>
                  <a:lnTo>
                    <a:pt x="3846" y="1869"/>
                  </a:lnTo>
                  <a:lnTo>
                    <a:pt x="3850" y="1867"/>
                  </a:lnTo>
                  <a:lnTo>
                    <a:pt x="3850" y="1871"/>
                  </a:lnTo>
                  <a:lnTo>
                    <a:pt x="3853" y="1873"/>
                  </a:lnTo>
                  <a:lnTo>
                    <a:pt x="3850" y="1877"/>
                  </a:lnTo>
                  <a:lnTo>
                    <a:pt x="3848" y="1877"/>
                  </a:lnTo>
                  <a:lnTo>
                    <a:pt x="3844" y="1877"/>
                  </a:lnTo>
                  <a:lnTo>
                    <a:pt x="3846" y="1884"/>
                  </a:lnTo>
                  <a:lnTo>
                    <a:pt x="3844" y="1885"/>
                  </a:lnTo>
                  <a:lnTo>
                    <a:pt x="3840" y="1881"/>
                  </a:lnTo>
                  <a:lnTo>
                    <a:pt x="3836" y="1881"/>
                  </a:lnTo>
                  <a:lnTo>
                    <a:pt x="3841" y="1885"/>
                  </a:lnTo>
                  <a:lnTo>
                    <a:pt x="3841" y="1888"/>
                  </a:lnTo>
                  <a:lnTo>
                    <a:pt x="3837" y="1890"/>
                  </a:lnTo>
                  <a:lnTo>
                    <a:pt x="3841" y="1893"/>
                  </a:lnTo>
                  <a:lnTo>
                    <a:pt x="3841" y="1894"/>
                  </a:lnTo>
                  <a:lnTo>
                    <a:pt x="3841" y="1897"/>
                  </a:lnTo>
                  <a:lnTo>
                    <a:pt x="3840" y="1894"/>
                  </a:lnTo>
                  <a:lnTo>
                    <a:pt x="3836" y="1894"/>
                  </a:lnTo>
                  <a:lnTo>
                    <a:pt x="3833" y="1897"/>
                  </a:lnTo>
                  <a:lnTo>
                    <a:pt x="3836" y="1898"/>
                  </a:lnTo>
                  <a:lnTo>
                    <a:pt x="3833" y="1904"/>
                  </a:lnTo>
                  <a:lnTo>
                    <a:pt x="3831" y="1904"/>
                  </a:lnTo>
                  <a:lnTo>
                    <a:pt x="3829" y="1901"/>
                  </a:lnTo>
                  <a:lnTo>
                    <a:pt x="3827" y="1904"/>
                  </a:lnTo>
                  <a:lnTo>
                    <a:pt x="3827" y="1912"/>
                  </a:lnTo>
                  <a:lnTo>
                    <a:pt x="3824" y="1912"/>
                  </a:lnTo>
                  <a:lnTo>
                    <a:pt x="3822" y="1912"/>
                  </a:lnTo>
                  <a:lnTo>
                    <a:pt x="3820" y="1912"/>
                  </a:lnTo>
                  <a:lnTo>
                    <a:pt x="3824" y="1917"/>
                  </a:lnTo>
                  <a:lnTo>
                    <a:pt x="3820" y="1921"/>
                  </a:lnTo>
                  <a:lnTo>
                    <a:pt x="3824" y="1922"/>
                  </a:lnTo>
                  <a:lnTo>
                    <a:pt x="3824" y="1926"/>
                  </a:lnTo>
                  <a:lnTo>
                    <a:pt x="3820" y="1926"/>
                  </a:lnTo>
                  <a:lnTo>
                    <a:pt x="3817" y="1926"/>
                  </a:lnTo>
                  <a:lnTo>
                    <a:pt x="3816" y="1931"/>
                  </a:lnTo>
                  <a:lnTo>
                    <a:pt x="3812" y="1929"/>
                  </a:lnTo>
                  <a:lnTo>
                    <a:pt x="3812" y="1934"/>
                  </a:lnTo>
                  <a:lnTo>
                    <a:pt x="3812" y="1935"/>
                  </a:lnTo>
                  <a:lnTo>
                    <a:pt x="3809" y="1935"/>
                  </a:lnTo>
                  <a:lnTo>
                    <a:pt x="3807" y="1931"/>
                  </a:lnTo>
                  <a:lnTo>
                    <a:pt x="3805" y="1931"/>
                  </a:lnTo>
                  <a:lnTo>
                    <a:pt x="3807" y="1934"/>
                  </a:lnTo>
                  <a:lnTo>
                    <a:pt x="3807" y="1935"/>
                  </a:lnTo>
                  <a:lnTo>
                    <a:pt x="3803" y="1938"/>
                  </a:lnTo>
                  <a:lnTo>
                    <a:pt x="3803" y="1935"/>
                  </a:lnTo>
                  <a:lnTo>
                    <a:pt x="3800" y="1934"/>
                  </a:lnTo>
                  <a:lnTo>
                    <a:pt x="3799" y="1935"/>
                  </a:lnTo>
                  <a:lnTo>
                    <a:pt x="3795" y="1939"/>
                  </a:lnTo>
                  <a:lnTo>
                    <a:pt x="3796" y="1939"/>
                  </a:lnTo>
                  <a:lnTo>
                    <a:pt x="3796" y="1942"/>
                  </a:lnTo>
                  <a:lnTo>
                    <a:pt x="3795" y="1942"/>
                  </a:lnTo>
                  <a:lnTo>
                    <a:pt x="3795" y="1943"/>
                  </a:lnTo>
                  <a:lnTo>
                    <a:pt x="3792" y="1942"/>
                  </a:lnTo>
                  <a:lnTo>
                    <a:pt x="3790" y="1943"/>
                  </a:lnTo>
                  <a:lnTo>
                    <a:pt x="3788" y="1943"/>
                  </a:lnTo>
                  <a:lnTo>
                    <a:pt x="3790" y="1943"/>
                  </a:lnTo>
                  <a:lnTo>
                    <a:pt x="3788" y="1946"/>
                  </a:lnTo>
                  <a:lnTo>
                    <a:pt x="3786" y="1948"/>
                  </a:lnTo>
                  <a:lnTo>
                    <a:pt x="3783" y="1946"/>
                  </a:lnTo>
                  <a:lnTo>
                    <a:pt x="3783" y="1952"/>
                  </a:lnTo>
                  <a:lnTo>
                    <a:pt x="3782" y="1952"/>
                  </a:lnTo>
                  <a:lnTo>
                    <a:pt x="3782" y="1955"/>
                  </a:lnTo>
                  <a:lnTo>
                    <a:pt x="3782" y="1956"/>
                  </a:lnTo>
                  <a:lnTo>
                    <a:pt x="3783" y="1962"/>
                  </a:lnTo>
                  <a:lnTo>
                    <a:pt x="3782" y="1963"/>
                  </a:lnTo>
                  <a:lnTo>
                    <a:pt x="3782" y="1962"/>
                  </a:lnTo>
                  <a:lnTo>
                    <a:pt x="3782" y="1963"/>
                  </a:lnTo>
                  <a:lnTo>
                    <a:pt x="3779" y="1963"/>
                  </a:lnTo>
                  <a:lnTo>
                    <a:pt x="3779" y="1967"/>
                  </a:lnTo>
                  <a:lnTo>
                    <a:pt x="3782" y="1967"/>
                  </a:lnTo>
                  <a:lnTo>
                    <a:pt x="3783" y="1972"/>
                  </a:lnTo>
                  <a:lnTo>
                    <a:pt x="3779" y="1972"/>
                  </a:lnTo>
                  <a:lnTo>
                    <a:pt x="3782" y="1975"/>
                  </a:lnTo>
                  <a:lnTo>
                    <a:pt x="3779" y="1975"/>
                  </a:lnTo>
                  <a:lnTo>
                    <a:pt x="3779" y="1976"/>
                  </a:lnTo>
                  <a:lnTo>
                    <a:pt x="3782" y="1976"/>
                  </a:lnTo>
                  <a:lnTo>
                    <a:pt x="3782" y="1980"/>
                  </a:lnTo>
                  <a:lnTo>
                    <a:pt x="3775" y="1979"/>
                  </a:lnTo>
                  <a:lnTo>
                    <a:pt x="3778" y="1987"/>
                  </a:lnTo>
                  <a:lnTo>
                    <a:pt x="3775" y="1987"/>
                  </a:lnTo>
                  <a:lnTo>
                    <a:pt x="3775" y="1984"/>
                  </a:lnTo>
                  <a:lnTo>
                    <a:pt x="3771" y="1984"/>
                  </a:lnTo>
                  <a:lnTo>
                    <a:pt x="3771" y="1987"/>
                  </a:lnTo>
                  <a:lnTo>
                    <a:pt x="3775" y="1993"/>
                  </a:lnTo>
                  <a:lnTo>
                    <a:pt x="3771" y="1993"/>
                  </a:lnTo>
                  <a:lnTo>
                    <a:pt x="3773" y="1996"/>
                  </a:lnTo>
                  <a:lnTo>
                    <a:pt x="3769" y="1997"/>
                  </a:lnTo>
                  <a:lnTo>
                    <a:pt x="3766" y="2000"/>
                  </a:lnTo>
                  <a:lnTo>
                    <a:pt x="3762" y="2000"/>
                  </a:lnTo>
                  <a:lnTo>
                    <a:pt x="3762" y="2001"/>
                  </a:lnTo>
                  <a:lnTo>
                    <a:pt x="3758" y="2004"/>
                  </a:lnTo>
                  <a:lnTo>
                    <a:pt x="3758" y="2009"/>
                  </a:lnTo>
                  <a:lnTo>
                    <a:pt x="3755" y="2009"/>
                  </a:lnTo>
                  <a:lnTo>
                    <a:pt x="3754" y="2009"/>
                  </a:lnTo>
                  <a:lnTo>
                    <a:pt x="3754" y="2010"/>
                  </a:lnTo>
                  <a:lnTo>
                    <a:pt x="3754" y="2013"/>
                  </a:lnTo>
                  <a:lnTo>
                    <a:pt x="3755" y="2014"/>
                  </a:lnTo>
                  <a:lnTo>
                    <a:pt x="3754" y="2017"/>
                  </a:lnTo>
                  <a:lnTo>
                    <a:pt x="3755" y="2021"/>
                  </a:lnTo>
                  <a:lnTo>
                    <a:pt x="3754" y="2021"/>
                  </a:lnTo>
                  <a:lnTo>
                    <a:pt x="3751" y="2025"/>
                  </a:lnTo>
                  <a:lnTo>
                    <a:pt x="3749" y="2028"/>
                  </a:lnTo>
                  <a:lnTo>
                    <a:pt x="3751" y="2030"/>
                  </a:lnTo>
                  <a:lnTo>
                    <a:pt x="3749" y="2033"/>
                  </a:lnTo>
                  <a:lnTo>
                    <a:pt x="3751" y="2033"/>
                  </a:lnTo>
                  <a:lnTo>
                    <a:pt x="3749" y="2033"/>
                  </a:lnTo>
                  <a:lnTo>
                    <a:pt x="3751" y="2034"/>
                  </a:lnTo>
                  <a:lnTo>
                    <a:pt x="3749" y="2037"/>
                  </a:lnTo>
                  <a:lnTo>
                    <a:pt x="3747" y="2037"/>
                  </a:lnTo>
                  <a:lnTo>
                    <a:pt x="3749" y="2038"/>
                  </a:lnTo>
                  <a:lnTo>
                    <a:pt x="3749" y="2041"/>
                  </a:lnTo>
                  <a:lnTo>
                    <a:pt x="3749" y="2042"/>
                  </a:lnTo>
                  <a:lnTo>
                    <a:pt x="3751" y="2041"/>
                  </a:lnTo>
                  <a:lnTo>
                    <a:pt x="3754" y="2042"/>
                  </a:lnTo>
                  <a:lnTo>
                    <a:pt x="3747" y="2047"/>
                  </a:lnTo>
                  <a:lnTo>
                    <a:pt x="3749" y="2055"/>
                  </a:lnTo>
                  <a:lnTo>
                    <a:pt x="3749" y="2059"/>
                  </a:lnTo>
                  <a:lnTo>
                    <a:pt x="3745" y="2062"/>
                  </a:lnTo>
                  <a:lnTo>
                    <a:pt x="3747" y="2064"/>
                  </a:lnTo>
                  <a:lnTo>
                    <a:pt x="3747" y="2068"/>
                  </a:lnTo>
                  <a:lnTo>
                    <a:pt x="3745" y="2072"/>
                  </a:lnTo>
                  <a:lnTo>
                    <a:pt x="3745" y="2078"/>
                  </a:lnTo>
                  <a:lnTo>
                    <a:pt x="3745" y="2082"/>
                  </a:lnTo>
                  <a:lnTo>
                    <a:pt x="3745" y="2083"/>
                  </a:lnTo>
                  <a:lnTo>
                    <a:pt x="3741" y="2086"/>
                  </a:lnTo>
                  <a:lnTo>
                    <a:pt x="3741" y="2091"/>
                  </a:lnTo>
                  <a:lnTo>
                    <a:pt x="3741" y="2092"/>
                  </a:lnTo>
                  <a:lnTo>
                    <a:pt x="3737" y="2095"/>
                  </a:lnTo>
                  <a:lnTo>
                    <a:pt x="3738" y="2099"/>
                  </a:lnTo>
                  <a:lnTo>
                    <a:pt x="3737" y="2103"/>
                  </a:lnTo>
                  <a:lnTo>
                    <a:pt x="3732" y="2105"/>
                  </a:lnTo>
                  <a:lnTo>
                    <a:pt x="3730" y="2112"/>
                  </a:lnTo>
                  <a:lnTo>
                    <a:pt x="3728" y="2112"/>
                  </a:lnTo>
                  <a:lnTo>
                    <a:pt x="3725" y="2112"/>
                  </a:lnTo>
                  <a:lnTo>
                    <a:pt x="3724" y="2112"/>
                  </a:lnTo>
                  <a:lnTo>
                    <a:pt x="3721" y="2112"/>
                  </a:lnTo>
                  <a:lnTo>
                    <a:pt x="3721" y="2117"/>
                  </a:lnTo>
                  <a:lnTo>
                    <a:pt x="3721" y="2120"/>
                  </a:lnTo>
                  <a:lnTo>
                    <a:pt x="3720" y="2117"/>
                  </a:lnTo>
                  <a:lnTo>
                    <a:pt x="3715" y="2122"/>
                  </a:lnTo>
                  <a:lnTo>
                    <a:pt x="3711" y="2124"/>
                  </a:lnTo>
                  <a:lnTo>
                    <a:pt x="3711" y="2132"/>
                  </a:lnTo>
                  <a:lnTo>
                    <a:pt x="3708" y="2133"/>
                  </a:lnTo>
                  <a:lnTo>
                    <a:pt x="3706" y="2133"/>
                  </a:lnTo>
                  <a:lnTo>
                    <a:pt x="3706" y="2137"/>
                  </a:lnTo>
                  <a:lnTo>
                    <a:pt x="3706" y="2140"/>
                  </a:lnTo>
                  <a:lnTo>
                    <a:pt x="3704" y="2140"/>
                  </a:lnTo>
                  <a:lnTo>
                    <a:pt x="3704" y="2144"/>
                  </a:lnTo>
                  <a:lnTo>
                    <a:pt x="3701" y="2141"/>
                  </a:lnTo>
                  <a:lnTo>
                    <a:pt x="3700" y="2146"/>
                  </a:lnTo>
                  <a:lnTo>
                    <a:pt x="3697" y="2146"/>
                  </a:lnTo>
                  <a:lnTo>
                    <a:pt x="3696" y="2150"/>
                  </a:lnTo>
                  <a:lnTo>
                    <a:pt x="3693" y="2150"/>
                  </a:lnTo>
                  <a:lnTo>
                    <a:pt x="3689" y="2150"/>
                  </a:lnTo>
                  <a:lnTo>
                    <a:pt x="3687" y="2154"/>
                  </a:lnTo>
                  <a:lnTo>
                    <a:pt x="3680" y="2158"/>
                  </a:lnTo>
                  <a:lnTo>
                    <a:pt x="3680" y="2161"/>
                  </a:lnTo>
                  <a:lnTo>
                    <a:pt x="3676" y="2161"/>
                  </a:lnTo>
                  <a:lnTo>
                    <a:pt x="3674" y="2163"/>
                  </a:lnTo>
                  <a:lnTo>
                    <a:pt x="3674" y="2165"/>
                  </a:lnTo>
                  <a:lnTo>
                    <a:pt x="3672" y="2165"/>
                  </a:lnTo>
                  <a:lnTo>
                    <a:pt x="3672" y="2167"/>
                  </a:lnTo>
                  <a:lnTo>
                    <a:pt x="3667" y="2167"/>
                  </a:lnTo>
                  <a:lnTo>
                    <a:pt x="3667" y="2170"/>
                  </a:lnTo>
                  <a:lnTo>
                    <a:pt x="3666" y="2170"/>
                  </a:lnTo>
                  <a:lnTo>
                    <a:pt x="3667" y="2167"/>
                  </a:lnTo>
                  <a:lnTo>
                    <a:pt x="3663" y="2167"/>
                  </a:lnTo>
                  <a:lnTo>
                    <a:pt x="3662" y="2170"/>
                  </a:lnTo>
                  <a:lnTo>
                    <a:pt x="3662" y="2174"/>
                  </a:lnTo>
                  <a:lnTo>
                    <a:pt x="3659" y="2174"/>
                  </a:lnTo>
                  <a:lnTo>
                    <a:pt x="3659" y="2178"/>
                  </a:lnTo>
                  <a:lnTo>
                    <a:pt x="3659" y="2180"/>
                  </a:lnTo>
                  <a:lnTo>
                    <a:pt x="3655" y="2184"/>
                  </a:lnTo>
                  <a:lnTo>
                    <a:pt x="3655" y="2187"/>
                  </a:lnTo>
                  <a:lnTo>
                    <a:pt x="3652" y="2190"/>
                  </a:lnTo>
                  <a:lnTo>
                    <a:pt x="3655" y="2194"/>
                  </a:lnTo>
                  <a:lnTo>
                    <a:pt x="3655" y="2198"/>
                  </a:lnTo>
                  <a:lnTo>
                    <a:pt x="3657" y="2199"/>
                  </a:lnTo>
                  <a:lnTo>
                    <a:pt x="3655" y="2202"/>
                  </a:lnTo>
                  <a:lnTo>
                    <a:pt x="3657" y="2207"/>
                  </a:lnTo>
                  <a:lnTo>
                    <a:pt x="3657" y="2208"/>
                  </a:lnTo>
                  <a:lnTo>
                    <a:pt x="3655" y="2211"/>
                  </a:lnTo>
                  <a:lnTo>
                    <a:pt x="3652" y="2208"/>
                  </a:lnTo>
                  <a:lnTo>
                    <a:pt x="3648" y="2211"/>
                  </a:lnTo>
                  <a:lnTo>
                    <a:pt x="3650" y="2212"/>
                  </a:lnTo>
                  <a:lnTo>
                    <a:pt x="3648" y="2215"/>
                  </a:lnTo>
                  <a:lnTo>
                    <a:pt x="3648" y="2219"/>
                  </a:lnTo>
                  <a:lnTo>
                    <a:pt x="3646" y="2221"/>
                  </a:lnTo>
                  <a:lnTo>
                    <a:pt x="3646" y="2223"/>
                  </a:lnTo>
                  <a:lnTo>
                    <a:pt x="3643" y="2223"/>
                  </a:lnTo>
                  <a:lnTo>
                    <a:pt x="3646" y="2232"/>
                  </a:lnTo>
                  <a:lnTo>
                    <a:pt x="3643" y="2232"/>
                  </a:lnTo>
                  <a:lnTo>
                    <a:pt x="3642" y="2232"/>
                  </a:lnTo>
                  <a:lnTo>
                    <a:pt x="3638" y="2238"/>
                  </a:lnTo>
                  <a:lnTo>
                    <a:pt x="3635" y="2238"/>
                  </a:lnTo>
                  <a:lnTo>
                    <a:pt x="3633" y="2242"/>
                  </a:lnTo>
                  <a:lnTo>
                    <a:pt x="3629" y="2240"/>
                  </a:lnTo>
                  <a:lnTo>
                    <a:pt x="3629" y="2245"/>
                  </a:lnTo>
                  <a:lnTo>
                    <a:pt x="3626" y="2245"/>
                  </a:lnTo>
                  <a:lnTo>
                    <a:pt x="3625" y="2245"/>
                  </a:lnTo>
                  <a:lnTo>
                    <a:pt x="3622" y="2249"/>
                  </a:lnTo>
                  <a:lnTo>
                    <a:pt x="3614" y="2253"/>
                  </a:lnTo>
                  <a:lnTo>
                    <a:pt x="3616" y="2256"/>
                  </a:lnTo>
                  <a:lnTo>
                    <a:pt x="3614" y="2257"/>
                  </a:lnTo>
                  <a:lnTo>
                    <a:pt x="3614" y="2262"/>
                  </a:lnTo>
                  <a:lnTo>
                    <a:pt x="3612" y="2266"/>
                  </a:lnTo>
                  <a:lnTo>
                    <a:pt x="3614" y="2266"/>
                  </a:lnTo>
                  <a:lnTo>
                    <a:pt x="3609" y="2270"/>
                  </a:lnTo>
                  <a:lnTo>
                    <a:pt x="3609" y="2274"/>
                  </a:lnTo>
                  <a:lnTo>
                    <a:pt x="3605" y="2279"/>
                  </a:lnTo>
                  <a:lnTo>
                    <a:pt x="3605" y="2283"/>
                  </a:lnTo>
                  <a:lnTo>
                    <a:pt x="3601" y="2290"/>
                  </a:lnTo>
                  <a:lnTo>
                    <a:pt x="3597" y="2296"/>
                  </a:lnTo>
                  <a:lnTo>
                    <a:pt x="3585" y="2307"/>
                  </a:lnTo>
                  <a:lnTo>
                    <a:pt x="3581" y="2320"/>
                  </a:lnTo>
                  <a:lnTo>
                    <a:pt x="3573" y="2331"/>
                  </a:lnTo>
                  <a:lnTo>
                    <a:pt x="3571" y="2332"/>
                  </a:lnTo>
                  <a:lnTo>
                    <a:pt x="3567" y="2335"/>
                  </a:lnTo>
                  <a:lnTo>
                    <a:pt x="3563" y="2337"/>
                  </a:lnTo>
                  <a:lnTo>
                    <a:pt x="3558" y="2344"/>
                  </a:lnTo>
                  <a:lnTo>
                    <a:pt x="3550" y="2349"/>
                  </a:lnTo>
                  <a:lnTo>
                    <a:pt x="3543" y="2348"/>
                  </a:lnTo>
                  <a:lnTo>
                    <a:pt x="3539" y="2348"/>
                  </a:lnTo>
                  <a:lnTo>
                    <a:pt x="3534" y="2348"/>
                  </a:lnTo>
                  <a:lnTo>
                    <a:pt x="3530" y="2345"/>
                  </a:lnTo>
                  <a:lnTo>
                    <a:pt x="3527" y="2348"/>
                  </a:lnTo>
                  <a:lnTo>
                    <a:pt x="3526" y="2344"/>
                  </a:lnTo>
                  <a:lnTo>
                    <a:pt x="3522" y="2344"/>
                  </a:lnTo>
                  <a:lnTo>
                    <a:pt x="3515" y="2341"/>
                  </a:lnTo>
                  <a:lnTo>
                    <a:pt x="3510" y="2345"/>
                  </a:lnTo>
                  <a:lnTo>
                    <a:pt x="3506" y="2352"/>
                  </a:lnTo>
                  <a:lnTo>
                    <a:pt x="3465" y="2385"/>
                  </a:lnTo>
                  <a:lnTo>
                    <a:pt x="3440" y="2406"/>
                  </a:lnTo>
                  <a:lnTo>
                    <a:pt x="3430" y="2414"/>
                  </a:lnTo>
                  <a:lnTo>
                    <a:pt x="3423" y="2419"/>
                  </a:lnTo>
                  <a:lnTo>
                    <a:pt x="3386" y="2448"/>
                  </a:lnTo>
                  <a:lnTo>
                    <a:pt x="3382" y="2453"/>
                  </a:lnTo>
                  <a:lnTo>
                    <a:pt x="3322" y="2501"/>
                  </a:lnTo>
                  <a:lnTo>
                    <a:pt x="3315" y="2505"/>
                  </a:lnTo>
                  <a:lnTo>
                    <a:pt x="3312" y="2502"/>
                  </a:lnTo>
                  <a:lnTo>
                    <a:pt x="3311" y="2502"/>
                  </a:lnTo>
                  <a:lnTo>
                    <a:pt x="3308" y="2505"/>
                  </a:lnTo>
                  <a:lnTo>
                    <a:pt x="3311" y="2509"/>
                  </a:lnTo>
                  <a:lnTo>
                    <a:pt x="3304" y="2513"/>
                  </a:lnTo>
                  <a:lnTo>
                    <a:pt x="3302" y="2518"/>
                  </a:lnTo>
                  <a:lnTo>
                    <a:pt x="3273" y="2539"/>
                  </a:lnTo>
                  <a:lnTo>
                    <a:pt x="3210" y="2591"/>
                  </a:lnTo>
                  <a:lnTo>
                    <a:pt x="3210" y="2593"/>
                  </a:lnTo>
                  <a:lnTo>
                    <a:pt x="3210" y="2595"/>
                  </a:lnTo>
                  <a:lnTo>
                    <a:pt x="3212" y="2597"/>
                  </a:lnTo>
                  <a:lnTo>
                    <a:pt x="3216" y="2600"/>
                  </a:lnTo>
                  <a:lnTo>
                    <a:pt x="3220" y="2600"/>
                  </a:lnTo>
                  <a:lnTo>
                    <a:pt x="3220" y="2601"/>
                  </a:lnTo>
                  <a:lnTo>
                    <a:pt x="3233" y="2601"/>
                  </a:lnTo>
                  <a:lnTo>
                    <a:pt x="3242" y="2604"/>
                  </a:lnTo>
                  <a:lnTo>
                    <a:pt x="3244" y="2604"/>
                  </a:lnTo>
                  <a:lnTo>
                    <a:pt x="3249" y="2612"/>
                  </a:lnTo>
                  <a:lnTo>
                    <a:pt x="3257" y="2614"/>
                  </a:lnTo>
                  <a:lnTo>
                    <a:pt x="3261" y="2614"/>
                  </a:lnTo>
                  <a:lnTo>
                    <a:pt x="3273" y="2614"/>
                  </a:lnTo>
                  <a:lnTo>
                    <a:pt x="3287" y="2617"/>
                  </a:lnTo>
                  <a:lnTo>
                    <a:pt x="3291" y="2617"/>
                  </a:lnTo>
                  <a:lnTo>
                    <a:pt x="3298" y="2614"/>
                  </a:lnTo>
                  <a:lnTo>
                    <a:pt x="3300" y="2612"/>
                  </a:lnTo>
                  <a:lnTo>
                    <a:pt x="3304" y="2612"/>
                  </a:lnTo>
                  <a:lnTo>
                    <a:pt x="3307" y="2610"/>
                  </a:lnTo>
                  <a:lnTo>
                    <a:pt x="3308" y="2610"/>
                  </a:lnTo>
                  <a:lnTo>
                    <a:pt x="3315" y="2608"/>
                  </a:lnTo>
                  <a:lnTo>
                    <a:pt x="3322" y="2610"/>
                  </a:lnTo>
                  <a:lnTo>
                    <a:pt x="3324" y="2605"/>
                  </a:lnTo>
                  <a:lnTo>
                    <a:pt x="3326" y="2605"/>
                  </a:lnTo>
                  <a:lnTo>
                    <a:pt x="3331" y="2608"/>
                  </a:lnTo>
                  <a:lnTo>
                    <a:pt x="3332" y="2612"/>
                  </a:lnTo>
                  <a:lnTo>
                    <a:pt x="3335" y="2614"/>
                  </a:lnTo>
                  <a:lnTo>
                    <a:pt x="3339" y="2618"/>
                  </a:lnTo>
                  <a:lnTo>
                    <a:pt x="3339" y="2621"/>
                  </a:lnTo>
                  <a:lnTo>
                    <a:pt x="3339" y="2625"/>
                  </a:lnTo>
                  <a:lnTo>
                    <a:pt x="3341" y="2629"/>
                  </a:lnTo>
                  <a:lnTo>
                    <a:pt x="3345" y="2635"/>
                  </a:lnTo>
                  <a:lnTo>
                    <a:pt x="3345" y="2639"/>
                  </a:lnTo>
                  <a:lnTo>
                    <a:pt x="3345" y="2638"/>
                  </a:lnTo>
                  <a:lnTo>
                    <a:pt x="3348" y="2639"/>
                  </a:lnTo>
                  <a:lnTo>
                    <a:pt x="3353" y="2649"/>
                  </a:lnTo>
                  <a:lnTo>
                    <a:pt x="3356" y="2651"/>
                  </a:lnTo>
                  <a:lnTo>
                    <a:pt x="3360" y="2653"/>
                  </a:lnTo>
                  <a:lnTo>
                    <a:pt x="3365" y="2655"/>
                  </a:lnTo>
                  <a:lnTo>
                    <a:pt x="3376" y="2658"/>
                  </a:lnTo>
                  <a:lnTo>
                    <a:pt x="3382" y="2658"/>
                  </a:lnTo>
                  <a:lnTo>
                    <a:pt x="3386" y="2662"/>
                  </a:lnTo>
                  <a:lnTo>
                    <a:pt x="3389" y="2663"/>
                  </a:lnTo>
                  <a:lnTo>
                    <a:pt x="3393" y="2666"/>
                  </a:lnTo>
                  <a:lnTo>
                    <a:pt x="3406" y="2675"/>
                  </a:lnTo>
                  <a:lnTo>
                    <a:pt x="3406" y="2679"/>
                  </a:lnTo>
                  <a:lnTo>
                    <a:pt x="3406" y="2685"/>
                  </a:lnTo>
                  <a:lnTo>
                    <a:pt x="3403" y="2689"/>
                  </a:lnTo>
                  <a:lnTo>
                    <a:pt x="3397" y="2703"/>
                  </a:lnTo>
                  <a:lnTo>
                    <a:pt x="3393" y="2709"/>
                  </a:lnTo>
                  <a:lnTo>
                    <a:pt x="3389" y="2711"/>
                  </a:lnTo>
                  <a:lnTo>
                    <a:pt x="3386" y="2713"/>
                  </a:lnTo>
                  <a:lnTo>
                    <a:pt x="3384" y="2713"/>
                  </a:lnTo>
                  <a:lnTo>
                    <a:pt x="3377" y="2716"/>
                  </a:lnTo>
                  <a:lnTo>
                    <a:pt x="3362" y="2713"/>
                  </a:lnTo>
                  <a:lnTo>
                    <a:pt x="3358" y="2716"/>
                  </a:lnTo>
                  <a:lnTo>
                    <a:pt x="3356" y="2720"/>
                  </a:lnTo>
                  <a:lnTo>
                    <a:pt x="3353" y="2724"/>
                  </a:lnTo>
                  <a:lnTo>
                    <a:pt x="3353" y="2733"/>
                  </a:lnTo>
                  <a:lnTo>
                    <a:pt x="3353" y="2734"/>
                  </a:lnTo>
                  <a:lnTo>
                    <a:pt x="3356" y="2750"/>
                  </a:lnTo>
                  <a:lnTo>
                    <a:pt x="3356" y="2751"/>
                  </a:lnTo>
                  <a:lnTo>
                    <a:pt x="3358" y="2754"/>
                  </a:lnTo>
                  <a:lnTo>
                    <a:pt x="3362" y="2761"/>
                  </a:lnTo>
                  <a:lnTo>
                    <a:pt x="3370" y="2769"/>
                  </a:lnTo>
                  <a:lnTo>
                    <a:pt x="3370" y="2771"/>
                  </a:lnTo>
                  <a:lnTo>
                    <a:pt x="3376" y="2778"/>
                  </a:lnTo>
                  <a:lnTo>
                    <a:pt x="3376" y="2779"/>
                  </a:lnTo>
                  <a:lnTo>
                    <a:pt x="3376" y="2786"/>
                  </a:lnTo>
                  <a:lnTo>
                    <a:pt x="3369" y="2791"/>
                  </a:lnTo>
                  <a:lnTo>
                    <a:pt x="3356" y="2792"/>
                  </a:lnTo>
                  <a:lnTo>
                    <a:pt x="3352" y="2795"/>
                  </a:lnTo>
                  <a:lnTo>
                    <a:pt x="3348" y="2799"/>
                  </a:lnTo>
                  <a:lnTo>
                    <a:pt x="3343" y="2805"/>
                  </a:lnTo>
                  <a:lnTo>
                    <a:pt x="3341" y="2809"/>
                  </a:lnTo>
                  <a:lnTo>
                    <a:pt x="3341" y="2815"/>
                  </a:lnTo>
                  <a:lnTo>
                    <a:pt x="3343" y="2816"/>
                  </a:lnTo>
                  <a:lnTo>
                    <a:pt x="3352" y="2819"/>
                  </a:lnTo>
                  <a:lnTo>
                    <a:pt x="3358" y="2827"/>
                  </a:lnTo>
                  <a:lnTo>
                    <a:pt x="3358" y="2832"/>
                  </a:lnTo>
                  <a:lnTo>
                    <a:pt x="3356" y="2837"/>
                  </a:lnTo>
                  <a:lnTo>
                    <a:pt x="3352" y="2841"/>
                  </a:lnTo>
                  <a:lnTo>
                    <a:pt x="3343" y="2849"/>
                  </a:lnTo>
                  <a:lnTo>
                    <a:pt x="3332" y="2853"/>
                  </a:lnTo>
                  <a:lnTo>
                    <a:pt x="3324" y="2850"/>
                  </a:lnTo>
                  <a:lnTo>
                    <a:pt x="3319" y="2853"/>
                  </a:lnTo>
                  <a:lnTo>
                    <a:pt x="3315" y="2857"/>
                  </a:lnTo>
                  <a:lnTo>
                    <a:pt x="3311" y="2861"/>
                  </a:lnTo>
                  <a:lnTo>
                    <a:pt x="3311" y="2867"/>
                  </a:lnTo>
                  <a:lnTo>
                    <a:pt x="3311" y="2874"/>
                  </a:lnTo>
                  <a:lnTo>
                    <a:pt x="3312" y="2881"/>
                  </a:lnTo>
                  <a:lnTo>
                    <a:pt x="3315" y="2891"/>
                  </a:lnTo>
                  <a:lnTo>
                    <a:pt x="3318" y="2895"/>
                  </a:lnTo>
                  <a:lnTo>
                    <a:pt x="3315" y="2898"/>
                  </a:lnTo>
                  <a:lnTo>
                    <a:pt x="3315" y="2899"/>
                  </a:lnTo>
                  <a:lnTo>
                    <a:pt x="3318" y="2904"/>
                  </a:lnTo>
                  <a:lnTo>
                    <a:pt x="3322" y="2907"/>
                  </a:lnTo>
                  <a:lnTo>
                    <a:pt x="3326" y="2908"/>
                  </a:lnTo>
                  <a:lnTo>
                    <a:pt x="3328" y="2911"/>
                  </a:lnTo>
                  <a:lnTo>
                    <a:pt x="3331" y="2916"/>
                  </a:lnTo>
                  <a:lnTo>
                    <a:pt x="3328" y="2925"/>
                  </a:lnTo>
                  <a:lnTo>
                    <a:pt x="3326" y="2928"/>
                  </a:lnTo>
                  <a:lnTo>
                    <a:pt x="3322" y="2925"/>
                  </a:lnTo>
                  <a:lnTo>
                    <a:pt x="3312" y="2919"/>
                  </a:lnTo>
                  <a:lnTo>
                    <a:pt x="3307" y="2916"/>
                  </a:lnTo>
                  <a:lnTo>
                    <a:pt x="3290" y="2916"/>
                  </a:lnTo>
                  <a:lnTo>
                    <a:pt x="3287" y="2919"/>
                  </a:lnTo>
                  <a:lnTo>
                    <a:pt x="3283" y="2925"/>
                  </a:lnTo>
                  <a:lnTo>
                    <a:pt x="3281" y="2931"/>
                  </a:lnTo>
                  <a:lnTo>
                    <a:pt x="3274" y="2936"/>
                  </a:lnTo>
                  <a:lnTo>
                    <a:pt x="3270" y="2939"/>
                  </a:lnTo>
                  <a:lnTo>
                    <a:pt x="3254" y="2952"/>
                  </a:lnTo>
                  <a:lnTo>
                    <a:pt x="3250" y="2960"/>
                  </a:lnTo>
                  <a:lnTo>
                    <a:pt x="3249" y="2962"/>
                  </a:lnTo>
                  <a:lnTo>
                    <a:pt x="3244" y="2969"/>
                  </a:lnTo>
                  <a:lnTo>
                    <a:pt x="3244" y="2974"/>
                  </a:lnTo>
                  <a:lnTo>
                    <a:pt x="3240" y="2979"/>
                  </a:lnTo>
                  <a:lnTo>
                    <a:pt x="3237" y="2986"/>
                  </a:lnTo>
                  <a:lnTo>
                    <a:pt x="3237" y="2990"/>
                  </a:lnTo>
                  <a:lnTo>
                    <a:pt x="3242" y="3003"/>
                  </a:lnTo>
                  <a:lnTo>
                    <a:pt x="3242" y="3011"/>
                  </a:lnTo>
                  <a:lnTo>
                    <a:pt x="3240" y="3015"/>
                  </a:lnTo>
                  <a:lnTo>
                    <a:pt x="3237" y="3020"/>
                  </a:lnTo>
                  <a:lnTo>
                    <a:pt x="3232" y="3024"/>
                  </a:lnTo>
                  <a:lnTo>
                    <a:pt x="3215" y="3028"/>
                  </a:lnTo>
                  <a:lnTo>
                    <a:pt x="3208" y="3039"/>
                  </a:lnTo>
                  <a:lnTo>
                    <a:pt x="3203" y="3044"/>
                  </a:lnTo>
                  <a:lnTo>
                    <a:pt x="3201" y="3044"/>
                  </a:lnTo>
                  <a:lnTo>
                    <a:pt x="3191" y="3048"/>
                  </a:lnTo>
                  <a:lnTo>
                    <a:pt x="3186" y="3048"/>
                  </a:lnTo>
                  <a:lnTo>
                    <a:pt x="3182" y="3048"/>
                  </a:lnTo>
                  <a:lnTo>
                    <a:pt x="3179" y="3048"/>
                  </a:lnTo>
                  <a:lnTo>
                    <a:pt x="3171" y="3048"/>
                  </a:lnTo>
                  <a:lnTo>
                    <a:pt x="3158" y="3051"/>
                  </a:lnTo>
                  <a:lnTo>
                    <a:pt x="3154" y="3052"/>
                  </a:lnTo>
                  <a:lnTo>
                    <a:pt x="3150" y="3055"/>
                  </a:lnTo>
                  <a:lnTo>
                    <a:pt x="3141" y="3059"/>
                  </a:lnTo>
                  <a:lnTo>
                    <a:pt x="3126" y="3059"/>
                  </a:lnTo>
                  <a:lnTo>
                    <a:pt x="3121" y="3065"/>
                  </a:lnTo>
                  <a:lnTo>
                    <a:pt x="3117" y="3069"/>
                  </a:lnTo>
                  <a:lnTo>
                    <a:pt x="3104" y="3078"/>
                  </a:lnTo>
                  <a:lnTo>
                    <a:pt x="3096" y="3086"/>
                  </a:lnTo>
                  <a:lnTo>
                    <a:pt x="3083" y="3093"/>
                  </a:lnTo>
                  <a:lnTo>
                    <a:pt x="3076" y="3096"/>
                  </a:lnTo>
                  <a:lnTo>
                    <a:pt x="3075" y="3096"/>
                  </a:lnTo>
                  <a:lnTo>
                    <a:pt x="3072" y="3100"/>
                  </a:lnTo>
                  <a:lnTo>
                    <a:pt x="3066" y="3106"/>
                  </a:lnTo>
                  <a:lnTo>
                    <a:pt x="3063" y="3110"/>
                  </a:lnTo>
                  <a:lnTo>
                    <a:pt x="3063" y="3117"/>
                  </a:lnTo>
                  <a:lnTo>
                    <a:pt x="3063" y="3122"/>
                  </a:lnTo>
                  <a:lnTo>
                    <a:pt x="3066" y="3123"/>
                  </a:lnTo>
                  <a:lnTo>
                    <a:pt x="3070" y="3138"/>
                  </a:lnTo>
                  <a:lnTo>
                    <a:pt x="3070" y="3143"/>
                  </a:lnTo>
                  <a:lnTo>
                    <a:pt x="3070" y="3151"/>
                  </a:lnTo>
                  <a:lnTo>
                    <a:pt x="3070" y="3154"/>
                  </a:lnTo>
                  <a:lnTo>
                    <a:pt x="3070" y="3172"/>
                  </a:lnTo>
                  <a:lnTo>
                    <a:pt x="3072" y="3192"/>
                  </a:lnTo>
                  <a:lnTo>
                    <a:pt x="3075" y="3201"/>
                  </a:lnTo>
                  <a:lnTo>
                    <a:pt x="3072" y="3208"/>
                  </a:lnTo>
                  <a:lnTo>
                    <a:pt x="3066" y="3218"/>
                  </a:lnTo>
                  <a:lnTo>
                    <a:pt x="3063" y="3226"/>
                  </a:lnTo>
                  <a:lnTo>
                    <a:pt x="3058" y="3235"/>
                  </a:lnTo>
                  <a:lnTo>
                    <a:pt x="3051" y="3243"/>
                  </a:lnTo>
                  <a:lnTo>
                    <a:pt x="3046" y="3250"/>
                  </a:lnTo>
                  <a:lnTo>
                    <a:pt x="3046" y="3252"/>
                  </a:lnTo>
                  <a:lnTo>
                    <a:pt x="3042" y="3256"/>
                  </a:lnTo>
                  <a:lnTo>
                    <a:pt x="3029" y="3270"/>
                  </a:lnTo>
                  <a:lnTo>
                    <a:pt x="3021" y="3280"/>
                  </a:lnTo>
                  <a:lnTo>
                    <a:pt x="3017" y="3288"/>
                  </a:lnTo>
                  <a:lnTo>
                    <a:pt x="3012" y="3291"/>
                  </a:lnTo>
                  <a:lnTo>
                    <a:pt x="3010" y="3308"/>
                  </a:lnTo>
                  <a:lnTo>
                    <a:pt x="3010" y="3314"/>
                  </a:lnTo>
                  <a:lnTo>
                    <a:pt x="3017" y="3328"/>
                  </a:lnTo>
                  <a:lnTo>
                    <a:pt x="3017" y="3329"/>
                  </a:lnTo>
                  <a:lnTo>
                    <a:pt x="3022" y="3345"/>
                  </a:lnTo>
                  <a:lnTo>
                    <a:pt x="3025" y="3349"/>
                  </a:lnTo>
                  <a:lnTo>
                    <a:pt x="3029" y="3353"/>
                  </a:lnTo>
                  <a:lnTo>
                    <a:pt x="3038" y="3358"/>
                  </a:lnTo>
                  <a:lnTo>
                    <a:pt x="3049" y="3366"/>
                  </a:lnTo>
                  <a:lnTo>
                    <a:pt x="3055" y="3370"/>
                  </a:lnTo>
                  <a:lnTo>
                    <a:pt x="3062" y="3379"/>
                  </a:lnTo>
                  <a:lnTo>
                    <a:pt x="3068" y="3383"/>
                  </a:lnTo>
                  <a:lnTo>
                    <a:pt x="3076" y="3386"/>
                  </a:lnTo>
                  <a:lnTo>
                    <a:pt x="3080" y="3387"/>
                  </a:lnTo>
                  <a:lnTo>
                    <a:pt x="3083" y="3392"/>
                  </a:lnTo>
                  <a:lnTo>
                    <a:pt x="3083" y="3394"/>
                  </a:lnTo>
                  <a:lnTo>
                    <a:pt x="3080" y="3399"/>
                  </a:lnTo>
                  <a:lnTo>
                    <a:pt x="3079" y="3400"/>
                  </a:lnTo>
                  <a:lnTo>
                    <a:pt x="3079" y="3407"/>
                  </a:lnTo>
                  <a:lnTo>
                    <a:pt x="3079" y="3409"/>
                  </a:lnTo>
                  <a:lnTo>
                    <a:pt x="3080" y="3424"/>
                  </a:lnTo>
                  <a:lnTo>
                    <a:pt x="3079" y="3433"/>
                  </a:lnTo>
                  <a:lnTo>
                    <a:pt x="3079" y="3441"/>
                  </a:lnTo>
                  <a:lnTo>
                    <a:pt x="3075" y="3448"/>
                  </a:lnTo>
                  <a:lnTo>
                    <a:pt x="3076" y="3458"/>
                  </a:lnTo>
                  <a:lnTo>
                    <a:pt x="3076" y="3462"/>
                  </a:lnTo>
                  <a:lnTo>
                    <a:pt x="3076" y="3474"/>
                  </a:lnTo>
                  <a:lnTo>
                    <a:pt x="3075" y="3478"/>
                  </a:lnTo>
                  <a:lnTo>
                    <a:pt x="3070" y="3479"/>
                  </a:lnTo>
                  <a:lnTo>
                    <a:pt x="3070" y="3482"/>
                  </a:lnTo>
                  <a:lnTo>
                    <a:pt x="3068" y="3484"/>
                  </a:lnTo>
                  <a:lnTo>
                    <a:pt x="3068" y="3491"/>
                  </a:lnTo>
                  <a:lnTo>
                    <a:pt x="3066" y="3495"/>
                  </a:lnTo>
                  <a:lnTo>
                    <a:pt x="3068" y="3502"/>
                  </a:lnTo>
                  <a:lnTo>
                    <a:pt x="3066" y="3512"/>
                  </a:lnTo>
                  <a:lnTo>
                    <a:pt x="3063" y="3519"/>
                  </a:lnTo>
                  <a:lnTo>
                    <a:pt x="3062" y="3523"/>
                  </a:lnTo>
                  <a:lnTo>
                    <a:pt x="3058" y="3532"/>
                  </a:lnTo>
                  <a:lnTo>
                    <a:pt x="3051" y="3544"/>
                  </a:lnTo>
                  <a:lnTo>
                    <a:pt x="3049" y="3561"/>
                  </a:lnTo>
                  <a:lnTo>
                    <a:pt x="3046" y="3568"/>
                  </a:lnTo>
                  <a:lnTo>
                    <a:pt x="3042" y="3578"/>
                  </a:lnTo>
                  <a:lnTo>
                    <a:pt x="3038" y="3583"/>
                  </a:lnTo>
                  <a:lnTo>
                    <a:pt x="3031" y="3587"/>
                  </a:lnTo>
                  <a:lnTo>
                    <a:pt x="3022" y="3591"/>
                  </a:lnTo>
                  <a:lnTo>
                    <a:pt x="3021" y="3591"/>
                  </a:lnTo>
                  <a:lnTo>
                    <a:pt x="3012" y="3605"/>
                  </a:lnTo>
                  <a:lnTo>
                    <a:pt x="3010" y="3611"/>
                  </a:lnTo>
                  <a:lnTo>
                    <a:pt x="3008" y="3615"/>
                  </a:lnTo>
                  <a:lnTo>
                    <a:pt x="3005" y="3635"/>
                  </a:lnTo>
                  <a:lnTo>
                    <a:pt x="3005" y="3639"/>
                  </a:lnTo>
                  <a:lnTo>
                    <a:pt x="3001" y="3645"/>
                  </a:lnTo>
                  <a:lnTo>
                    <a:pt x="2988" y="3656"/>
                  </a:lnTo>
                  <a:lnTo>
                    <a:pt x="2987" y="3663"/>
                  </a:lnTo>
                  <a:lnTo>
                    <a:pt x="2983" y="3667"/>
                  </a:lnTo>
                  <a:lnTo>
                    <a:pt x="2980" y="3676"/>
                  </a:lnTo>
                  <a:lnTo>
                    <a:pt x="2976" y="3682"/>
                  </a:lnTo>
                  <a:lnTo>
                    <a:pt x="2960" y="3703"/>
                  </a:lnTo>
                  <a:lnTo>
                    <a:pt x="2952" y="3715"/>
                  </a:lnTo>
                  <a:lnTo>
                    <a:pt x="2946" y="3725"/>
                  </a:lnTo>
                  <a:lnTo>
                    <a:pt x="2943" y="3730"/>
                  </a:lnTo>
                  <a:lnTo>
                    <a:pt x="2938" y="3731"/>
                  </a:lnTo>
                  <a:lnTo>
                    <a:pt x="2929" y="3731"/>
                  </a:lnTo>
                  <a:lnTo>
                    <a:pt x="2915" y="3735"/>
                  </a:lnTo>
                  <a:lnTo>
                    <a:pt x="2901" y="3748"/>
                  </a:lnTo>
                  <a:lnTo>
                    <a:pt x="2896" y="3751"/>
                  </a:lnTo>
                  <a:lnTo>
                    <a:pt x="2892" y="3756"/>
                  </a:lnTo>
                  <a:lnTo>
                    <a:pt x="2888" y="3761"/>
                  </a:lnTo>
                  <a:lnTo>
                    <a:pt x="2884" y="3769"/>
                  </a:lnTo>
                  <a:lnTo>
                    <a:pt x="2881" y="3776"/>
                  </a:lnTo>
                  <a:lnTo>
                    <a:pt x="2864" y="3792"/>
                  </a:lnTo>
                  <a:lnTo>
                    <a:pt x="2861" y="3798"/>
                  </a:lnTo>
                  <a:lnTo>
                    <a:pt x="2861" y="3802"/>
                  </a:lnTo>
                  <a:lnTo>
                    <a:pt x="2860" y="3809"/>
                  </a:lnTo>
                  <a:lnTo>
                    <a:pt x="2855" y="3817"/>
                  </a:lnTo>
                  <a:lnTo>
                    <a:pt x="2847" y="3830"/>
                  </a:lnTo>
                  <a:lnTo>
                    <a:pt x="2844" y="3833"/>
                  </a:lnTo>
                  <a:lnTo>
                    <a:pt x="2844" y="3837"/>
                  </a:lnTo>
                  <a:lnTo>
                    <a:pt x="2844" y="3839"/>
                  </a:lnTo>
                  <a:lnTo>
                    <a:pt x="2834" y="3847"/>
                  </a:lnTo>
                  <a:lnTo>
                    <a:pt x="2826" y="3858"/>
                  </a:lnTo>
                  <a:lnTo>
                    <a:pt x="2817" y="3858"/>
                  </a:lnTo>
                  <a:lnTo>
                    <a:pt x="2814" y="3871"/>
                  </a:lnTo>
                  <a:lnTo>
                    <a:pt x="2809" y="3872"/>
                  </a:lnTo>
                  <a:lnTo>
                    <a:pt x="2803" y="3877"/>
                  </a:lnTo>
                  <a:lnTo>
                    <a:pt x="2799" y="3881"/>
                  </a:lnTo>
                  <a:lnTo>
                    <a:pt x="2799" y="3884"/>
                  </a:lnTo>
                  <a:lnTo>
                    <a:pt x="2797" y="3892"/>
                  </a:lnTo>
                  <a:lnTo>
                    <a:pt x="2797" y="3895"/>
                  </a:lnTo>
                  <a:lnTo>
                    <a:pt x="2797" y="3904"/>
                  </a:lnTo>
                  <a:lnTo>
                    <a:pt x="2797" y="3905"/>
                  </a:lnTo>
                  <a:lnTo>
                    <a:pt x="2795" y="3913"/>
                  </a:lnTo>
                  <a:lnTo>
                    <a:pt x="2786" y="3922"/>
                  </a:lnTo>
                  <a:lnTo>
                    <a:pt x="2782" y="3938"/>
                  </a:lnTo>
                  <a:lnTo>
                    <a:pt x="2782" y="3942"/>
                  </a:lnTo>
                  <a:lnTo>
                    <a:pt x="2782" y="3946"/>
                  </a:lnTo>
                  <a:lnTo>
                    <a:pt x="2781" y="3946"/>
                  </a:lnTo>
                  <a:lnTo>
                    <a:pt x="2781" y="3949"/>
                  </a:lnTo>
                  <a:lnTo>
                    <a:pt x="2785" y="3954"/>
                  </a:lnTo>
                  <a:lnTo>
                    <a:pt x="2786" y="3962"/>
                  </a:lnTo>
                  <a:lnTo>
                    <a:pt x="2782" y="3966"/>
                  </a:lnTo>
                  <a:lnTo>
                    <a:pt x="2781" y="3970"/>
                  </a:lnTo>
                  <a:lnTo>
                    <a:pt x="2781" y="3976"/>
                  </a:lnTo>
                  <a:lnTo>
                    <a:pt x="2778" y="3980"/>
                  </a:lnTo>
                  <a:lnTo>
                    <a:pt x="2776" y="3984"/>
                  </a:lnTo>
                  <a:lnTo>
                    <a:pt x="2772" y="3987"/>
                  </a:lnTo>
                  <a:lnTo>
                    <a:pt x="2772" y="3996"/>
                  </a:lnTo>
                  <a:lnTo>
                    <a:pt x="2768" y="4003"/>
                  </a:lnTo>
                  <a:lnTo>
                    <a:pt x="2768" y="4008"/>
                  </a:lnTo>
                  <a:lnTo>
                    <a:pt x="2765" y="4011"/>
                  </a:lnTo>
                  <a:lnTo>
                    <a:pt x="2765" y="4015"/>
                  </a:lnTo>
                  <a:lnTo>
                    <a:pt x="2752" y="4029"/>
                  </a:lnTo>
                  <a:lnTo>
                    <a:pt x="2749" y="4041"/>
                  </a:lnTo>
                  <a:lnTo>
                    <a:pt x="2748" y="4046"/>
                  </a:lnTo>
                  <a:lnTo>
                    <a:pt x="2745" y="4053"/>
                  </a:lnTo>
                  <a:lnTo>
                    <a:pt x="2744" y="4055"/>
                  </a:lnTo>
                  <a:lnTo>
                    <a:pt x="2549" y="4042"/>
                  </a:lnTo>
                  <a:lnTo>
                    <a:pt x="2479" y="4038"/>
                  </a:lnTo>
                  <a:lnTo>
                    <a:pt x="2401" y="4034"/>
                  </a:lnTo>
                  <a:lnTo>
                    <a:pt x="2353" y="4029"/>
                  </a:lnTo>
                  <a:lnTo>
                    <a:pt x="2102" y="4012"/>
                  </a:lnTo>
                  <a:lnTo>
                    <a:pt x="1986" y="4004"/>
                  </a:lnTo>
                  <a:lnTo>
                    <a:pt x="1969" y="4004"/>
                  </a:lnTo>
                  <a:lnTo>
                    <a:pt x="1824" y="3993"/>
                  </a:lnTo>
                  <a:lnTo>
                    <a:pt x="1680" y="3983"/>
                  </a:lnTo>
                  <a:lnTo>
                    <a:pt x="1515" y="3970"/>
                  </a:lnTo>
                  <a:lnTo>
                    <a:pt x="1356" y="3957"/>
                  </a:lnTo>
                  <a:lnTo>
                    <a:pt x="1317" y="3954"/>
                  </a:lnTo>
                  <a:lnTo>
                    <a:pt x="1233" y="3946"/>
                  </a:lnTo>
                  <a:lnTo>
                    <a:pt x="981" y="3926"/>
                  </a:lnTo>
                  <a:lnTo>
                    <a:pt x="865" y="3916"/>
                  </a:lnTo>
                  <a:lnTo>
                    <a:pt x="830" y="3913"/>
                  </a:lnTo>
                  <a:lnTo>
                    <a:pt x="704" y="3904"/>
                  </a:lnTo>
                  <a:lnTo>
                    <a:pt x="696" y="3905"/>
                  </a:lnTo>
                  <a:lnTo>
                    <a:pt x="691" y="3905"/>
                  </a:lnTo>
                  <a:lnTo>
                    <a:pt x="690" y="3905"/>
                  </a:lnTo>
                  <a:lnTo>
                    <a:pt x="690" y="3908"/>
                  </a:lnTo>
                  <a:lnTo>
                    <a:pt x="683" y="3912"/>
                  </a:lnTo>
                  <a:lnTo>
                    <a:pt x="677" y="3913"/>
                  </a:lnTo>
                  <a:lnTo>
                    <a:pt x="674" y="3913"/>
                  </a:lnTo>
                  <a:lnTo>
                    <a:pt x="673" y="3909"/>
                  </a:lnTo>
                  <a:lnTo>
                    <a:pt x="673" y="3905"/>
                  </a:lnTo>
                  <a:lnTo>
                    <a:pt x="670" y="3901"/>
                  </a:lnTo>
                  <a:lnTo>
                    <a:pt x="670" y="3891"/>
                  </a:lnTo>
                  <a:lnTo>
                    <a:pt x="670" y="3885"/>
                  </a:lnTo>
                  <a:lnTo>
                    <a:pt x="669" y="3885"/>
                  </a:lnTo>
                  <a:lnTo>
                    <a:pt x="662" y="3868"/>
                  </a:lnTo>
                  <a:lnTo>
                    <a:pt x="657" y="3863"/>
                  </a:lnTo>
                  <a:lnTo>
                    <a:pt x="649" y="3860"/>
                  </a:lnTo>
                  <a:lnTo>
                    <a:pt x="645" y="3858"/>
                  </a:lnTo>
                  <a:lnTo>
                    <a:pt x="641" y="3860"/>
                  </a:lnTo>
                  <a:lnTo>
                    <a:pt x="638" y="3860"/>
                  </a:lnTo>
                  <a:lnTo>
                    <a:pt x="619" y="3858"/>
                  </a:lnTo>
                  <a:lnTo>
                    <a:pt x="615" y="3855"/>
                  </a:lnTo>
                  <a:lnTo>
                    <a:pt x="602" y="3858"/>
                  </a:lnTo>
                  <a:lnTo>
                    <a:pt x="597" y="3855"/>
                  </a:lnTo>
                  <a:lnTo>
                    <a:pt x="592" y="3854"/>
                  </a:lnTo>
                  <a:lnTo>
                    <a:pt x="588" y="3851"/>
                  </a:lnTo>
                  <a:lnTo>
                    <a:pt x="587" y="3847"/>
                  </a:lnTo>
                  <a:lnTo>
                    <a:pt x="583" y="3843"/>
                  </a:lnTo>
                  <a:lnTo>
                    <a:pt x="580" y="3841"/>
                  </a:lnTo>
                  <a:lnTo>
                    <a:pt x="580" y="3839"/>
                  </a:lnTo>
                  <a:lnTo>
                    <a:pt x="583" y="3834"/>
                  </a:lnTo>
                  <a:lnTo>
                    <a:pt x="580" y="3827"/>
                  </a:lnTo>
                  <a:lnTo>
                    <a:pt x="587" y="3819"/>
                  </a:lnTo>
                  <a:lnTo>
                    <a:pt x="587" y="3814"/>
                  </a:lnTo>
                  <a:lnTo>
                    <a:pt x="584" y="3810"/>
                  </a:lnTo>
                  <a:lnTo>
                    <a:pt x="580" y="3809"/>
                  </a:lnTo>
                  <a:lnTo>
                    <a:pt x="580" y="3802"/>
                  </a:lnTo>
                  <a:lnTo>
                    <a:pt x="575" y="3800"/>
                  </a:lnTo>
                  <a:lnTo>
                    <a:pt x="571" y="3793"/>
                  </a:lnTo>
                  <a:lnTo>
                    <a:pt x="570" y="3788"/>
                  </a:lnTo>
                  <a:lnTo>
                    <a:pt x="557" y="3781"/>
                  </a:lnTo>
                  <a:lnTo>
                    <a:pt x="539" y="3759"/>
                  </a:lnTo>
                  <a:lnTo>
                    <a:pt x="537" y="3756"/>
                  </a:lnTo>
                  <a:lnTo>
                    <a:pt x="533" y="3755"/>
                  </a:lnTo>
                  <a:lnTo>
                    <a:pt x="526" y="3752"/>
                  </a:lnTo>
                  <a:lnTo>
                    <a:pt x="522" y="3751"/>
                  </a:lnTo>
                  <a:lnTo>
                    <a:pt x="520" y="3752"/>
                  </a:lnTo>
                  <a:lnTo>
                    <a:pt x="509" y="3755"/>
                  </a:lnTo>
                  <a:lnTo>
                    <a:pt x="505" y="3755"/>
                  </a:lnTo>
                  <a:lnTo>
                    <a:pt x="503" y="3752"/>
                  </a:lnTo>
                  <a:lnTo>
                    <a:pt x="500" y="3747"/>
                  </a:lnTo>
                  <a:lnTo>
                    <a:pt x="491" y="3744"/>
                  </a:lnTo>
                  <a:lnTo>
                    <a:pt x="479" y="3744"/>
                  </a:lnTo>
                  <a:lnTo>
                    <a:pt x="472" y="3738"/>
                  </a:lnTo>
                  <a:lnTo>
                    <a:pt x="468" y="3735"/>
                  </a:lnTo>
                  <a:lnTo>
                    <a:pt x="467" y="3734"/>
                  </a:lnTo>
                  <a:lnTo>
                    <a:pt x="468" y="3725"/>
                  </a:lnTo>
                  <a:lnTo>
                    <a:pt x="468" y="3715"/>
                  </a:lnTo>
                  <a:lnTo>
                    <a:pt x="464" y="3711"/>
                  </a:lnTo>
                  <a:lnTo>
                    <a:pt x="458" y="3711"/>
                  </a:lnTo>
                  <a:lnTo>
                    <a:pt x="454" y="3711"/>
                  </a:lnTo>
                  <a:lnTo>
                    <a:pt x="447" y="3707"/>
                  </a:lnTo>
                  <a:lnTo>
                    <a:pt x="433" y="3699"/>
                  </a:lnTo>
                  <a:lnTo>
                    <a:pt x="421" y="3703"/>
                  </a:lnTo>
                  <a:lnTo>
                    <a:pt x="413" y="3703"/>
                  </a:lnTo>
                  <a:lnTo>
                    <a:pt x="410" y="3697"/>
                  </a:lnTo>
                  <a:lnTo>
                    <a:pt x="413" y="3686"/>
                  </a:lnTo>
                  <a:lnTo>
                    <a:pt x="409" y="3673"/>
                  </a:lnTo>
                  <a:lnTo>
                    <a:pt x="404" y="3667"/>
                  </a:lnTo>
                  <a:lnTo>
                    <a:pt x="401" y="3665"/>
                  </a:lnTo>
                  <a:lnTo>
                    <a:pt x="404" y="3649"/>
                  </a:lnTo>
                  <a:lnTo>
                    <a:pt x="400" y="3648"/>
                  </a:lnTo>
                  <a:lnTo>
                    <a:pt x="396" y="3645"/>
                  </a:lnTo>
                  <a:lnTo>
                    <a:pt x="396" y="3643"/>
                  </a:lnTo>
                  <a:lnTo>
                    <a:pt x="393" y="3636"/>
                  </a:lnTo>
                  <a:lnTo>
                    <a:pt x="397" y="3632"/>
                  </a:lnTo>
                  <a:lnTo>
                    <a:pt x="400" y="3626"/>
                  </a:lnTo>
                  <a:lnTo>
                    <a:pt x="397" y="3624"/>
                  </a:lnTo>
                  <a:lnTo>
                    <a:pt x="392" y="3619"/>
                  </a:lnTo>
                  <a:lnTo>
                    <a:pt x="392" y="3618"/>
                  </a:lnTo>
                  <a:lnTo>
                    <a:pt x="393" y="3614"/>
                  </a:lnTo>
                  <a:lnTo>
                    <a:pt x="393" y="3609"/>
                  </a:lnTo>
                  <a:lnTo>
                    <a:pt x="385" y="3598"/>
                  </a:lnTo>
                  <a:lnTo>
                    <a:pt x="383" y="3591"/>
                  </a:lnTo>
                  <a:lnTo>
                    <a:pt x="383" y="3590"/>
                  </a:lnTo>
                  <a:lnTo>
                    <a:pt x="389" y="3578"/>
                  </a:lnTo>
                  <a:lnTo>
                    <a:pt x="389" y="3577"/>
                  </a:lnTo>
                  <a:lnTo>
                    <a:pt x="389" y="3574"/>
                  </a:lnTo>
                  <a:lnTo>
                    <a:pt x="385" y="3566"/>
                  </a:lnTo>
                  <a:lnTo>
                    <a:pt x="385" y="3561"/>
                  </a:lnTo>
                  <a:lnTo>
                    <a:pt x="385" y="3560"/>
                  </a:lnTo>
                  <a:lnTo>
                    <a:pt x="389" y="3553"/>
                  </a:lnTo>
                  <a:lnTo>
                    <a:pt x="392" y="3542"/>
                  </a:lnTo>
                  <a:lnTo>
                    <a:pt x="396" y="3532"/>
                  </a:lnTo>
                  <a:lnTo>
                    <a:pt x="396" y="3529"/>
                  </a:lnTo>
                  <a:lnTo>
                    <a:pt x="396" y="3525"/>
                  </a:lnTo>
                  <a:lnTo>
                    <a:pt x="389" y="3515"/>
                  </a:lnTo>
                  <a:lnTo>
                    <a:pt x="385" y="3512"/>
                  </a:lnTo>
                  <a:lnTo>
                    <a:pt x="376" y="3510"/>
                  </a:lnTo>
                  <a:lnTo>
                    <a:pt x="373" y="3508"/>
                  </a:lnTo>
                  <a:lnTo>
                    <a:pt x="372" y="3503"/>
                  </a:lnTo>
                  <a:lnTo>
                    <a:pt x="369" y="3486"/>
                  </a:lnTo>
                  <a:lnTo>
                    <a:pt x="355" y="3474"/>
                  </a:lnTo>
                  <a:lnTo>
                    <a:pt x="346" y="3457"/>
                  </a:lnTo>
                  <a:lnTo>
                    <a:pt x="338" y="3448"/>
                  </a:lnTo>
                  <a:lnTo>
                    <a:pt x="338" y="3441"/>
                  </a:lnTo>
                  <a:lnTo>
                    <a:pt x="335" y="3417"/>
                  </a:lnTo>
                  <a:lnTo>
                    <a:pt x="334" y="3411"/>
                  </a:lnTo>
                  <a:lnTo>
                    <a:pt x="322" y="3392"/>
                  </a:lnTo>
                  <a:lnTo>
                    <a:pt x="321" y="3379"/>
                  </a:lnTo>
                  <a:lnTo>
                    <a:pt x="315" y="3351"/>
                  </a:lnTo>
                  <a:lnTo>
                    <a:pt x="314" y="3346"/>
                  </a:lnTo>
                  <a:lnTo>
                    <a:pt x="310" y="3345"/>
                  </a:lnTo>
                  <a:lnTo>
                    <a:pt x="305" y="3345"/>
                  </a:lnTo>
                  <a:lnTo>
                    <a:pt x="302" y="3342"/>
                  </a:lnTo>
                  <a:lnTo>
                    <a:pt x="301" y="3328"/>
                  </a:lnTo>
                  <a:lnTo>
                    <a:pt x="301" y="3325"/>
                  </a:lnTo>
                  <a:lnTo>
                    <a:pt x="293" y="3304"/>
                  </a:lnTo>
                  <a:lnTo>
                    <a:pt x="284" y="3288"/>
                  </a:lnTo>
                  <a:lnTo>
                    <a:pt x="273" y="3278"/>
                  </a:lnTo>
                  <a:lnTo>
                    <a:pt x="264" y="3260"/>
                  </a:lnTo>
                  <a:lnTo>
                    <a:pt x="263" y="3256"/>
                  </a:lnTo>
                  <a:lnTo>
                    <a:pt x="244" y="3246"/>
                  </a:lnTo>
                  <a:lnTo>
                    <a:pt x="240" y="3243"/>
                  </a:lnTo>
                  <a:lnTo>
                    <a:pt x="240" y="3246"/>
                  </a:lnTo>
                  <a:lnTo>
                    <a:pt x="236" y="3242"/>
                  </a:lnTo>
                  <a:lnTo>
                    <a:pt x="230" y="3233"/>
                  </a:lnTo>
                  <a:lnTo>
                    <a:pt x="230" y="3229"/>
                  </a:lnTo>
                  <a:lnTo>
                    <a:pt x="228" y="3218"/>
                  </a:lnTo>
                  <a:lnTo>
                    <a:pt x="230" y="3205"/>
                  </a:lnTo>
                  <a:lnTo>
                    <a:pt x="226" y="3188"/>
                  </a:lnTo>
                  <a:lnTo>
                    <a:pt x="219" y="3181"/>
                  </a:lnTo>
                  <a:lnTo>
                    <a:pt x="218" y="3172"/>
                  </a:lnTo>
                  <a:lnTo>
                    <a:pt x="213" y="3171"/>
                  </a:lnTo>
                  <a:lnTo>
                    <a:pt x="211" y="3167"/>
                  </a:lnTo>
                  <a:lnTo>
                    <a:pt x="206" y="3158"/>
                  </a:lnTo>
                  <a:lnTo>
                    <a:pt x="203" y="3158"/>
                  </a:lnTo>
                  <a:lnTo>
                    <a:pt x="198" y="3155"/>
                  </a:lnTo>
                  <a:lnTo>
                    <a:pt x="191" y="3148"/>
                  </a:lnTo>
                  <a:lnTo>
                    <a:pt x="181" y="3130"/>
                  </a:lnTo>
                  <a:lnTo>
                    <a:pt x="177" y="3126"/>
                  </a:lnTo>
                  <a:lnTo>
                    <a:pt x="172" y="3122"/>
                  </a:lnTo>
                  <a:lnTo>
                    <a:pt x="164" y="3119"/>
                  </a:lnTo>
                  <a:lnTo>
                    <a:pt x="161" y="3119"/>
                  </a:lnTo>
                  <a:lnTo>
                    <a:pt x="160" y="3113"/>
                  </a:lnTo>
                  <a:lnTo>
                    <a:pt x="155" y="3110"/>
                  </a:lnTo>
                  <a:lnTo>
                    <a:pt x="145" y="3100"/>
                  </a:lnTo>
                  <a:lnTo>
                    <a:pt x="137" y="3076"/>
                  </a:lnTo>
                  <a:lnTo>
                    <a:pt x="136" y="3065"/>
                  </a:lnTo>
                  <a:lnTo>
                    <a:pt x="131" y="3059"/>
                  </a:lnTo>
                  <a:lnTo>
                    <a:pt x="131" y="3031"/>
                  </a:lnTo>
                  <a:lnTo>
                    <a:pt x="136" y="3023"/>
                  </a:lnTo>
                  <a:lnTo>
                    <a:pt x="141" y="3015"/>
                  </a:lnTo>
                  <a:lnTo>
                    <a:pt x="148" y="3006"/>
                  </a:lnTo>
                  <a:lnTo>
                    <a:pt x="165" y="2990"/>
                  </a:lnTo>
                  <a:lnTo>
                    <a:pt x="172" y="2989"/>
                  </a:lnTo>
                  <a:lnTo>
                    <a:pt x="177" y="2981"/>
                  </a:lnTo>
                  <a:lnTo>
                    <a:pt x="178" y="2977"/>
                  </a:lnTo>
                  <a:lnTo>
                    <a:pt x="181" y="2966"/>
                  </a:lnTo>
                  <a:lnTo>
                    <a:pt x="182" y="2965"/>
                  </a:lnTo>
                  <a:lnTo>
                    <a:pt x="191" y="2965"/>
                  </a:lnTo>
                  <a:lnTo>
                    <a:pt x="194" y="2965"/>
                  </a:lnTo>
                  <a:lnTo>
                    <a:pt x="194" y="2962"/>
                  </a:lnTo>
                  <a:lnTo>
                    <a:pt x="198" y="2960"/>
                  </a:lnTo>
                  <a:lnTo>
                    <a:pt x="199" y="2956"/>
                  </a:lnTo>
                  <a:lnTo>
                    <a:pt x="327" y="2675"/>
                  </a:lnTo>
                  <a:lnTo>
                    <a:pt x="376" y="2563"/>
                  </a:lnTo>
                  <a:lnTo>
                    <a:pt x="404" y="2502"/>
                  </a:lnTo>
                  <a:lnTo>
                    <a:pt x="426" y="2451"/>
                  </a:lnTo>
                  <a:lnTo>
                    <a:pt x="520" y="2245"/>
                  </a:lnTo>
                  <a:lnTo>
                    <a:pt x="592" y="2086"/>
                  </a:lnTo>
                  <a:lnTo>
                    <a:pt x="615" y="2038"/>
                  </a:lnTo>
                  <a:lnTo>
                    <a:pt x="628" y="2009"/>
                  </a:lnTo>
                  <a:lnTo>
                    <a:pt x="636" y="1987"/>
                  </a:lnTo>
                  <a:lnTo>
                    <a:pt x="660" y="1934"/>
                  </a:lnTo>
                  <a:lnTo>
                    <a:pt x="673" y="1904"/>
                  </a:lnTo>
                  <a:lnTo>
                    <a:pt x="674" y="1901"/>
                  </a:lnTo>
                  <a:lnTo>
                    <a:pt x="711" y="1819"/>
                  </a:lnTo>
                  <a:lnTo>
                    <a:pt x="735" y="1768"/>
                  </a:lnTo>
                  <a:lnTo>
                    <a:pt x="745" y="1740"/>
                  </a:lnTo>
                  <a:lnTo>
                    <a:pt x="762" y="1706"/>
                  </a:lnTo>
                  <a:lnTo>
                    <a:pt x="781" y="1666"/>
                  </a:lnTo>
                  <a:lnTo>
                    <a:pt x="789" y="1648"/>
                  </a:lnTo>
                  <a:lnTo>
                    <a:pt x="786" y="1645"/>
                  </a:lnTo>
                  <a:lnTo>
                    <a:pt x="782" y="1645"/>
                  </a:lnTo>
                  <a:lnTo>
                    <a:pt x="778" y="1644"/>
                  </a:lnTo>
                  <a:lnTo>
                    <a:pt x="772" y="1641"/>
                  </a:lnTo>
                  <a:lnTo>
                    <a:pt x="769" y="1639"/>
                  </a:lnTo>
                  <a:lnTo>
                    <a:pt x="769" y="1637"/>
                  </a:lnTo>
                  <a:lnTo>
                    <a:pt x="782" y="1620"/>
                  </a:lnTo>
                  <a:lnTo>
                    <a:pt x="785" y="1615"/>
                  </a:lnTo>
                  <a:lnTo>
                    <a:pt x="785" y="1608"/>
                  </a:lnTo>
                  <a:lnTo>
                    <a:pt x="786" y="1604"/>
                  </a:lnTo>
                  <a:lnTo>
                    <a:pt x="793" y="1590"/>
                  </a:lnTo>
                  <a:lnTo>
                    <a:pt x="795" y="1587"/>
                  </a:lnTo>
                  <a:lnTo>
                    <a:pt x="802" y="1583"/>
                  </a:lnTo>
                  <a:lnTo>
                    <a:pt x="812" y="1581"/>
                  </a:lnTo>
                  <a:lnTo>
                    <a:pt x="834" y="1570"/>
                  </a:lnTo>
                  <a:lnTo>
                    <a:pt x="847" y="1562"/>
                  </a:lnTo>
                  <a:lnTo>
                    <a:pt x="856" y="1555"/>
                  </a:lnTo>
                  <a:lnTo>
                    <a:pt x="864" y="1546"/>
                  </a:lnTo>
                  <a:lnTo>
                    <a:pt x="872" y="1532"/>
                  </a:lnTo>
                  <a:lnTo>
                    <a:pt x="884" y="1515"/>
                  </a:lnTo>
                  <a:lnTo>
                    <a:pt x="885" y="1509"/>
                  </a:lnTo>
                  <a:lnTo>
                    <a:pt x="885" y="1508"/>
                  </a:lnTo>
                  <a:lnTo>
                    <a:pt x="870" y="1512"/>
                  </a:lnTo>
                  <a:lnTo>
                    <a:pt x="865" y="1512"/>
                  </a:lnTo>
                  <a:lnTo>
                    <a:pt x="861" y="1512"/>
                  </a:lnTo>
                  <a:lnTo>
                    <a:pt x="857" y="1512"/>
                  </a:lnTo>
                  <a:lnTo>
                    <a:pt x="856" y="1515"/>
                  </a:lnTo>
                  <a:lnTo>
                    <a:pt x="853" y="1516"/>
                  </a:lnTo>
                  <a:lnTo>
                    <a:pt x="851" y="1519"/>
                  </a:lnTo>
                  <a:lnTo>
                    <a:pt x="844" y="1516"/>
                  </a:lnTo>
                  <a:lnTo>
                    <a:pt x="836" y="1528"/>
                  </a:lnTo>
                  <a:lnTo>
                    <a:pt x="827" y="1529"/>
                  </a:lnTo>
                  <a:lnTo>
                    <a:pt x="823" y="1532"/>
                  </a:lnTo>
                  <a:lnTo>
                    <a:pt x="820" y="1533"/>
                  </a:lnTo>
                  <a:lnTo>
                    <a:pt x="820" y="1538"/>
                  </a:lnTo>
                  <a:lnTo>
                    <a:pt x="819" y="1538"/>
                  </a:lnTo>
                  <a:lnTo>
                    <a:pt x="816" y="1545"/>
                  </a:lnTo>
                  <a:lnTo>
                    <a:pt x="812" y="1546"/>
                  </a:lnTo>
                  <a:lnTo>
                    <a:pt x="806" y="1546"/>
                  </a:lnTo>
                  <a:lnTo>
                    <a:pt x="799" y="1545"/>
                  </a:lnTo>
                  <a:lnTo>
                    <a:pt x="795" y="1546"/>
                  </a:lnTo>
                  <a:lnTo>
                    <a:pt x="793" y="1550"/>
                  </a:lnTo>
                  <a:lnTo>
                    <a:pt x="786" y="1555"/>
                  </a:lnTo>
                  <a:lnTo>
                    <a:pt x="782" y="1555"/>
                  </a:lnTo>
                  <a:lnTo>
                    <a:pt x="778" y="1550"/>
                  </a:lnTo>
                  <a:lnTo>
                    <a:pt x="776" y="1549"/>
                  </a:lnTo>
                  <a:lnTo>
                    <a:pt x="772" y="1550"/>
                  </a:lnTo>
                  <a:lnTo>
                    <a:pt x="768" y="1553"/>
                  </a:lnTo>
                  <a:lnTo>
                    <a:pt x="765" y="1555"/>
                  </a:lnTo>
                  <a:lnTo>
                    <a:pt x="756" y="1545"/>
                  </a:lnTo>
                  <a:lnTo>
                    <a:pt x="752" y="1545"/>
                  </a:lnTo>
                  <a:lnTo>
                    <a:pt x="749" y="1545"/>
                  </a:lnTo>
                  <a:lnTo>
                    <a:pt x="745" y="1549"/>
                  </a:lnTo>
                  <a:lnTo>
                    <a:pt x="740" y="1550"/>
                  </a:lnTo>
                  <a:lnTo>
                    <a:pt x="737" y="1555"/>
                  </a:lnTo>
                  <a:lnTo>
                    <a:pt x="732" y="1557"/>
                  </a:lnTo>
                  <a:lnTo>
                    <a:pt x="731" y="1555"/>
                  </a:lnTo>
                  <a:lnTo>
                    <a:pt x="727" y="1555"/>
                  </a:lnTo>
                  <a:lnTo>
                    <a:pt x="727" y="1557"/>
                  </a:lnTo>
                  <a:lnTo>
                    <a:pt x="724" y="1566"/>
                  </a:lnTo>
                  <a:lnTo>
                    <a:pt x="723" y="1569"/>
                  </a:lnTo>
                  <a:lnTo>
                    <a:pt x="720" y="1566"/>
                  </a:lnTo>
                  <a:lnTo>
                    <a:pt x="715" y="1566"/>
                  </a:lnTo>
                  <a:lnTo>
                    <a:pt x="708" y="1569"/>
                  </a:lnTo>
                  <a:lnTo>
                    <a:pt x="700" y="1569"/>
                  </a:lnTo>
                  <a:lnTo>
                    <a:pt x="694" y="1563"/>
                  </a:lnTo>
                  <a:lnTo>
                    <a:pt x="691" y="1559"/>
                  </a:lnTo>
                  <a:lnTo>
                    <a:pt x="686" y="1557"/>
                  </a:lnTo>
                  <a:lnTo>
                    <a:pt x="679" y="1555"/>
                  </a:lnTo>
                  <a:lnTo>
                    <a:pt x="674" y="1555"/>
                  </a:lnTo>
                  <a:lnTo>
                    <a:pt x="673" y="1553"/>
                  </a:lnTo>
                  <a:lnTo>
                    <a:pt x="673" y="1545"/>
                  </a:lnTo>
                  <a:lnTo>
                    <a:pt x="679" y="1536"/>
                  </a:lnTo>
                  <a:lnTo>
                    <a:pt x="686" y="1529"/>
                  </a:lnTo>
                  <a:lnTo>
                    <a:pt x="687" y="1523"/>
                  </a:lnTo>
                  <a:lnTo>
                    <a:pt x="687" y="1521"/>
                  </a:lnTo>
                  <a:lnTo>
                    <a:pt x="687" y="1515"/>
                  </a:lnTo>
                  <a:lnTo>
                    <a:pt x="686" y="1508"/>
                  </a:lnTo>
                  <a:lnTo>
                    <a:pt x="683" y="1505"/>
                  </a:lnTo>
                  <a:lnTo>
                    <a:pt x="679" y="1501"/>
                  </a:lnTo>
                  <a:lnTo>
                    <a:pt x="674" y="1501"/>
                  </a:lnTo>
                  <a:lnTo>
                    <a:pt x="666" y="1505"/>
                  </a:lnTo>
                  <a:lnTo>
                    <a:pt x="653" y="1505"/>
                  </a:lnTo>
                  <a:lnTo>
                    <a:pt x="649" y="1505"/>
                  </a:lnTo>
                  <a:lnTo>
                    <a:pt x="645" y="1504"/>
                  </a:lnTo>
                  <a:lnTo>
                    <a:pt x="638" y="1495"/>
                  </a:lnTo>
                  <a:lnTo>
                    <a:pt x="632" y="1491"/>
                  </a:lnTo>
                  <a:lnTo>
                    <a:pt x="629" y="1488"/>
                  </a:lnTo>
                  <a:lnTo>
                    <a:pt x="628" y="1488"/>
                  </a:lnTo>
                  <a:lnTo>
                    <a:pt x="615" y="1487"/>
                  </a:lnTo>
                  <a:lnTo>
                    <a:pt x="612" y="1484"/>
                  </a:lnTo>
                  <a:lnTo>
                    <a:pt x="611" y="1478"/>
                  </a:lnTo>
                  <a:lnTo>
                    <a:pt x="607" y="1474"/>
                  </a:lnTo>
                  <a:lnTo>
                    <a:pt x="604" y="1470"/>
                  </a:lnTo>
                  <a:lnTo>
                    <a:pt x="591" y="1471"/>
                  </a:lnTo>
                  <a:lnTo>
                    <a:pt x="588" y="1470"/>
                  </a:lnTo>
                  <a:lnTo>
                    <a:pt x="583" y="1454"/>
                  </a:lnTo>
                  <a:lnTo>
                    <a:pt x="578" y="1450"/>
                  </a:lnTo>
                  <a:lnTo>
                    <a:pt x="575" y="1443"/>
                  </a:lnTo>
                  <a:lnTo>
                    <a:pt x="580" y="1439"/>
                  </a:lnTo>
                  <a:lnTo>
                    <a:pt x="580" y="1437"/>
                  </a:lnTo>
                  <a:lnTo>
                    <a:pt x="578" y="1434"/>
                  </a:lnTo>
                  <a:lnTo>
                    <a:pt x="574" y="1433"/>
                  </a:lnTo>
                  <a:lnTo>
                    <a:pt x="574" y="1430"/>
                  </a:lnTo>
                  <a:lnTo>
                    <a:pt x="574" y="1429"/>
                  </a:lnTo>
                  <a:lnTo>
                    <a:pt x="570" y="1424"/>
                  </a:lnTo>
                  <a:lnTo>
                    <a:pt x="563" y="1430"/>
                  </a:lnTo>
                  <a:lnTo>
                    <a:pt x="558" y="1422"/>
                  </a:lnTo>
                  <a:lnTo>
                    <a:pt x="553" y="1422"/>
                  </a:lnTo>
                  <a:lnTo>
                    <a:pt x="549" y="1422"/>
                  </a:lnTo>
                  <a:lnTo>
                    <a:pt x="549" y="1420"/>
                  </a:lnTo>
                  <a:lnTo>
                    <a:pt x="546" y="1417"/>
                  </a:lnTo>
                  <a:lnTo>
                    <a:pt x="549" y="1409"/>
                  </a:lnTo>
                  <a:lnTo>
                    <a:pt x="549" y="1407"/>
                  </a:lnTo>
                  <a:lnTo>
                    <a:pt x="544" y="1412"/>
                  </a:lnTo>
                  <a:lnTo>
                    <a:pt x="542" y="1407"/>
                  </a:lnTo>
                  <a:lnTo>
                    <a:pt x="539" y="1409"/>
                  </a:lnTo>
                  <a:lnTo>
                    <a:pt x="537" y="1409"/>
                  </a:lnTo>
                  <a:lnTo>
                    <a:pt x="534" y="1405"/>
                  </a:lnTo>
                  <a:lnTo>
                    <a:pt x="530" y="1407"/>
                  </a:lnTo>
                  <a:lnTo>
                    <a:pt x="529" y="1409"/>
                  </a:lnTo>
                  <a:lnTo>
                    <a:pt x="526" y="1409"/>
                  </a:lnTo>
                  <a:lnTo>
                    <a:pt x="522" y="1407"/>
                  </a:lnTo>
                  <a:lnTo>
                    <a:pt x="520" y="1405"/>
                  </a:lnTo>
                  <a:lnTo>
                    <a:pt x="522" y="1403"/>
                  </a:lnTo>
                  <a:lnTo>
                    <a:pt x="520" y="1400"/>
                  </a:lnTo>
                  <a:lnTo>
                    <a:pt x="517" y="1400"/>
                  </a:lnTo>
                  <a:lnTo>
                    <a:pt x="517" y="1403"/>
                  </a:lnTo>
                  <a:lnTo>
                    <a:pt x="516" y="1407"/>
                  </a:lnTo>
                  <a:lnTo>
                    <a:pt x="513" y="1407"/>
                  </a:lnTo>
                  <a:lnTo>
                    <a:pt x="513" y="1405"/>
                  </a:lnTo>
                  <a:lnTo>
                    <a:pt x="505" y="1405"/>
                  </a:lnTo>
                  <a:lnTo>
                    <a:pt x="503" y="1412"/>
                  </a:lnTo>
                  <a:lnTo>
                    <a:pt x="496" y="1407"/>
                  </a:lnTo>
                  <a:lnTo>
                    <a:pt x="491" y="1405"/>
                  </a:lnTo>
                  <a:lnTo>
                    <a:pt x="492" y="1409"/>
                  </a:lnTo>
                  <a:lnTo>
                    <a:pt x="488" y="1412"/>
                  </a:lnTo>
                  <a:lnTo>
                    <a:pt x="481" y="1405"/>
                  </a:lnTo>
                  <a:lnTo>
                    <a:pt x="475" y="1409"/>
                  </a:lnTo>
                  <a:lnTo>
                    <a:pt x="472" y="1405"/>
                  </a:lnTo>
                  <a:lnTo>
                    <a:pt x="476" y="1403"/>
                  </a:lnTo>
                  <a:lnTo>
                    <a:pt x="476" y="1399"/>
                  </a:lnTo>
                  <a:lnTo>
                    <a:pt x="475" y="1399"/>
                  </a:lnTo>
                  <a:lnTo>
                    <a:pt x="472" y="1396"/>
                  </a:lnTo>
                  <a:lnTo>
                    <a:pt x="472" y="1392"/>
                  </a:lnTo>
                  <a:lnTo>
                    <a:pt x="468" y="1392"/>
                  </a:lnTo>
                  <a:lnTo>
                    <a:pt x="464" y="1399"/>
                  </a:lnTo>
                  <a:lnTo>
                    <a:pt x="459" y="1396"/>
                  </a:lnTo>
                  <a:lnTo>
                    <a:pt x="462" y="1392"/>
                  </a:lnTo>
                  <a:lnTo>
                    <a:pt x="462" y="1389"/>
                  </a:lnTo>
                  <a:lnTo>
                    <a:pt x="450" y="1393"/>
                  </a:lnTo>
                  <a:lnTo>
                    <a:pt x="447" y="1389"/>
                  </a:lnTo>
                  <a:lnTo>
                    <a:pt x="447" y="1385"/>
                  </a:lnTo>
                  <a:lnTo>
                    <a:pt x="442" y="1388"/>
                  </a:lnTo>
                  <a:lnTo>
                    <a:pt x="441" y="1385"/>
                  </a:lnTo>
                  <a:lnTo>
                    <a:pt x="438" y="1381"/>
                  </a:lnTo>
                  <a:lnTo>
                    <a:pt x="433" y="1385"/>
                  </a:lnTo>
                  <a:lnTo>
                    <a:pt x="434" y="1376"/>
                  </a:lnTo>
                  <a:lnTo>
                    <a:pt x="430" y="1376"/>
                  </a:lnTo>
                  <a:lnTo>
                    <a:pt x="427" y="1371"/>
                  </a:lnTo>
                  <a:lnTo>
                    <a:pt x="426" y="1371"/>
                  </a:lnTo>
                  <a:lnTo>
                    <a:pt x="421" y="1371"/>
                  </a:lnTo>
                  <a:lnTo>
                    <a:pt x="414" y="1366"/>
                  </a:lnTo>
                  <a:lnTo>
                    <a:pt x="413" y="1368"/>
                  </a:lnTo>
                  <a:lnTo>
                    <a:pt x="410" y="1364"/>
                  </a:lnTo>
                  <a:lnTo>
                    <a:pt x="413" y="1362"/>
                  </a:lnTo>
                  <a:lnTo>
                    <a:pt x="409" y="1358"/>
                  </a:lnTo>
                  <a:lnTo>
                    <a:pt x="406" y="1359"/>
                  </a:lnTo>
                  <a:lnTo>
                    <a:pt x="406" y="1362"/>
                  </a:lnTo>
                  <a:lnTo>
                    <a:pt x="393" y="1364"/>
                  </a:lnTo>
                  <a:lnTo>
                    <a:pt x="392" y="1362"/>
                  </a:lnTo>
                  <a:lnTo>
                    <a:pt x="385" y="1366"/>
                  </a:lnTo>
                  <a:lnTo>
                    <a:pt x="380" y="1359"/>
                  </a:lnTo>
                  <a:lnTo>
                    <a:pt x="376" y="1359"/>
                  </a:lnTo>
                  <a:lnTo>
                    <a:pt x="379" y="1355"/>
                  </a:lnTo>
                  <a:lnTo>
                    <a:pt x="376" y="1351"/>
                  </a:lnTo>
                  <a:lnTo>
                    <a:pt x="373" y="1347"/>
                  </a:lnTo>
                  <a:lnTo>
                    <a:pt x="373" y="1335"/>
                  </a:lnTo>
                  <a:lnTo>
                    <a:pt x="369" y="1338"/>
                  </a:lnTo>
                  <a:lnTo>
                    <a:pt x="363" y="1335"/>
                  </a:lnTo>
                  <a:lnTo>
                    <a:pt x="363" y="1338"/>
                  </a:lnTo>
                  <a:lnTo>
                    <a:pt x="359" y="1335"/>
                  </a:lnTo>
                  <a:lnTo>
                    <a:pt x="355" y="1338"/>
                  </a:lnTo>
                  <a:lnTo>
                    <a:pt x="352" y="1338"/>
                  </a:lnTo>
                  <a:lnTo>
                    <a:pt x="352" y="1335"/>
                  </a:lnTo>
                  <a:lnTo>
                    <a:pt x="352" y="1331"/>
                  </a:lnTo>
                  <a:lnTo>
                    <a:pt x="351" y="1331"/>
                  </a:lnTo>
                  <a:lnTo>
                    <a:pt x="348" y="1331"/>
                  </a:lnTo>
                  <a:lnTo>
                    <a:pt x="346" y="1327"/>
                  </a:lnTo>
                  <a:lnTo>
                    <a:pt x="343" y="1325"/>
                  </a:lnTo>
                  <a:lnTo>
                    <a:pt x="342" y="1318"/>
                  </a:lnTo>
                  <a:lnTo>
                    <a:pt x="339" y="1318"/>
                  </a:lnTo>
                  <a:lnTo>
                    <a:pt x="339" y="1317"/>
                  </a:lnTo>
                  <a:lnTo>
                    <a:pt x="334" y="1314"/>
                  </a:lnTo>
                  <a:lnTo>
                    <a:pt x="334" y="1313"/>
                  </a:lnTo>
                  <a:lnTo>
                    <a:pt x="327" y="1310"/>
                  </a:lnTo>
                  <a:lnTo>
                    <a:pt x="322" y="1310"/>
                  </a:lnTo>
                  <a:lnTo>
                    <a:pt x="315" y="1314"/>
                  </a:lnTo>
                  <a:lnTo>
                    <a:pt x="314" y="1310"/>
                  </a:lnTo>
                  <a:lnTo>
                    <a:pt x="311" y="1313"/>
                  </a:lnTo>
                  <a:lnTo>
                    <a:pt x="310" y="1310"/>
                  </a:lnTo>
                  <a:lnTo>
                    <a:pt x="311" y="1306"/>
                  </a:lnTo>
                  <a:lnTo>
                    <a:pt x="310" y="1304"/>
                  </a:lnTo>
                  <a:lnTo>
                    <a:pt x="302" y="1301"/>
                  </a:lnTo>
                  <a:lnTo>
                    <a:pt x="298" y="1304"/>
                  </a:lnTo>
                  <a:lnTo>
                    <a:pt x="297" y="1304"/>
                  </a:lnTo>
                  <a:lnTo>
                    <a:pt x="297" y="1297"/>
                  </a:lnTo>
                  <a:lnTo>
                    <a:pt x="290" y="1296"/>
                  </a:lnTo>
                  <a:lnTo>
                    <a:pt x="290" y="1291"/>
                  </a:lnTo>
                  <a:lnTo>
                    <a:pt x="293" y="1289"/>
                  </a:lnTo>
                  <a:lnTo>
                    <a:pt x="288" y="1289"/>
                  </a:lnTo>
                  <a:lnTo>
                    <a:pt x="284" y="1284"/>
                  </a:lnTo>
                  <a:lnTo>
                    <a:pt x="284" y="1280"/>
                  </a:lnTo>
                  <a:lnTo>
                    <a:pt x="284" y="1276"/>
                  </a:lnTo>
                  <a:lnTo>
                    <a:pt x="285" y="1273"/>
                  </a:lnTo>
                  <a:lnTo>
                    <a:pt x="285" y="1267"/>
                  </a:lnTo>
                  <a:lnTo>
                    <a:pt x="293" y="1248"/>
                  </a:lnTo>
                  <a:lnTo>
                    <a:pt x="294" y="1246"/>
                  </a:lnTo>
                  <a:lnTo>
                    <a:pt x="294" y="1239"/>
                  </a:lnTo>
                  <a:lnTo>
                    <a:pt x="290" y="1235"/>
                  </a:lnTo>
                  <a:lnTo>
                    <a:pt x="293" y="1229"/>
                  </a:lnTo>
                  <a:lnTo>
                    <a:pt x="293" y="1224"/>
                  </a:lnTo>
                  <a:lnTo>
                    <a:pt x="290" y="1222"/>
                  </a:lnTo>
                  <a:lnTo>
                    <a:pt x="281" y="1219"/>
                  </a:lnTo>
                  <a:lnTo>
                    <a:pt x="280" y="1214"/>
                  </a:lnTo>
                  <a:lnTo>
                    <a:pt x="280" y="1211"/>
                  </a:lnTo>
                  <a:lnTo>
                    <a:pt x="277" y="1207"/>
                  </a:lnTo>
                  <a:lnTo>
                    <a:pt x="273" y="1205"/>
                  </a:lnTo>
                  <a:lnTo>
                    <a:pt x="271" y="1205"/>
                  </a:lnTo>
                  <a:lnTo>
                    <a:pt x="257" y="1214"/>
                  </a:lnTo>
                  <a:lnTo>
                    <a:pt x="256" y="1218"/>
                  </a:lnTo>
                  <a:lnTo>
                    <a:pt x="257" y="1219"/>
                  </a:lnTo>
                  <a:lnTo>
                    <a:pt x="253" y="1224"/>
                  </a:lnTo>
                  <a:lnTo>
                    <a:pt x="244" y="1226"/>
                  </a:lnTo>
                  <a:lnTo>
                    <a:pt x="244" y="1234"/>
                  </a:lnTo>
                  <a:lnTo>
                    <a:pt x="243" y="1235"/>
                  </a:lnTo>
                  <a:lnTo>
                    <a:pt x="235" y="1246"/>
                  </a:lnTo>
                  <a:lnTo>
                    <a:pt x="232" y="1248"/>
                  </a:lnTo>
                  <a:lnTo>
                    <a:pt x="226" y="1239"/>
                  </a:lnTo>
                  <a:lnTo>
                    <a:pt x="222" y="1238"/>
                  </a:lnTo>
                  <a:lnTo>
                    <a:pt x="215" y="1226"/>
                  </a:lnTo>
                  <a:lnTo>
                    <a:pt x="206" y="1224"/>
                  </a:lnTo>
                  <a:lnTo>
                    <a:pt x="202" y="1215"/>
                  </a:lnTo>
                  <a:lnTo>
                    <a:pt x="198" y="1215"/>
                  </a:lnTo>
                  <a:lnTo>
                    <a:pt x="198" y="1218"/>
                  </a:lnTo>
                  <a:lnTo>
                    <a:pt x="181" y="1219"/>
                  </a:lnTo>
                  <a:lnTo>
                    <a:pt x="182" y="1215"/>
                  </a:lnTo>
                  <a:lnTo>
                    <a:pt x="177" y="1214"/>
                  </a:lnTo>
                  <a:lnTo>
                    <a:pt x="174" y="1207"/>
                  </a:lnTo>
                  <a:lnTo>
                    <a:pt x="172" y="1209"/>
                  </a:lnTo>
                  <a:lnTo>
                    <a:pt x="170" y="1207"/>
                  </a:lnTo>
                  <a:lnTo>
                    <a:pt x="170" y="1205"/>
                  </a:lnTo>
                  <a:lnTo>
                    <a:pt x="168" y="1202"/>
                  </a:lnTo>
                  <a:lnTo>
                    <a:pt x="168" y="1194"/>
                  </a:lnTo>
                  <a:lnTo>
                    <a:pt x="161" y="1188"/>
                  </a:lnTo>
                  <a:lnTo>
                    <a:pt x="160" y="1185"/>
                  </a:lnTo>
                  <a:lnTo>
                    <a:pt x="157" y="1185"/>
                  </a:lnTo>
                  <a:lnTo>
                    <a:pt x="155" y="1185"/>
                  </a:lnTo>
                  <a:lnTo>
                    <a:pt x="153" y="1185"/>
                  </a:lnTo>
                  <a:lnTo>
                    <a:pt x="148" y="1181"/>
                  </a:lnTo>
                  <a:lnTo>
                    <a:pt x="151" y="1176"/>
                  </a:lnTo>
                  <a:lnTo>
                    <a:pt x="148" y="1173"/>
                  </a:lnTo>
                  <a:lnTo>
                    <a:pt x="151" y="1168"/>
                  </a:lnTo>
                  <a:lnTo>
                    <a:pt x="153" y="1166"/>
                  </a:lnTo>
                  <a:lnTo>
                    <a:pt x="153" y="1164"/>
                  </a:lnTo>
                  <a:lnTo>
                    <a:pt x="153" y="1161"/>
                  </a:lnTo>
                  <a:lnTo>
                    <a:pt x="148" y="1160"/>
                  </a:lnTo>
                  <a:lnTo>
                    <a:pt x="148" y="1156"/>
                  </a:lnTo>
                  <a:lnTo>
                    <a:pt x="140" y="1149"/>
                  </a:lnTo>
                  <a:lnTo>
                    <a:pt x="141" y="1143"/>
                  </a:lnTo>
                  <a:lnTo>
                    <a:pt x="140" y="1139"/>
                  </a:lnTo>
                  <a:lnTo>
                    <a:pt x="145" y="1136"/>
                  </a:lnTo>
                  <a:lnTo>
                    <a:pt x="145" y="1135"/>
                  </a:lnTo>
                  <a:lnTo>
                    <a:pt x="137" y="1127"/>
                  </a:lnTo>
                  <a:lnTo>
                    <a:pt x="136" y="1127"/>
                  </a:lnTo>
                  <a:lnTo>
                    <a:pt x="136" y="1130"/>
                  </a:lnTo>
                  <a:lnTo>
                    <a:pt x="133" y="1130"/>
                  </a:lnTo>
                  <a:lnTo>
                    <a:pt x="131" y="1126"/>
                  </a:lnTo>
                  <a:lnTo>
                    <a:pt x="128" y="1126"/>
                  </a:lnTo>
                  <a:lnTo>
                    <a:pt x="127" y="1122"/>
                  </a:lnTo>
                  <a:lnTo>
                    <a:pt x="127" y="1118"/>
                  </a:lnTo>
                  <a:lnTo>
                    <a:pt x="124" y="1119"/>
                  </a:lnTo>
                  <a:lnTo>
                    <a:pt x="123" y="1118"/>
                  </a:lnTo>
                  <a:lnTo>
                    <a:pt x="120" y="1119"/>
                  </a:lnTo>
                  <a:lnTo>
                    <a:pt x="119" y="1119"/>
                  </a:lnTo>
                  <a:lnTo>
                    <a:pt x="119" y="1118"/>
                  </a:lnTo>
                  <a:lnTo>
                    <a:pt x="106" y="1108"/>
                  </a:lnTo>
                  <a:lnTo>
                    <a:pt x="106" y="1106"/>
                  </a:lnTo>
                  <a:lnTo>
                    <a:pt x="103" y="1103"/>
                  </a:lnTo>
                  <a:lnTo>
                    <a:pt x="103" y="1102"/>
                  </a:lnTo>
                  <a:lnTo>
                    <a:pt x="102" y="1102"/>
                  </a:lnTo>
                  <a:lnTo>
                    <a:pt x="97" y="1098"/>
                  </a:lnTo>
                  <a:lnTo>
                    <a:pt x="97" y="1095"/>
                  </a:lnTo>
                  <a:lnTo>
                    <a:pt x="93" y="1095"/>
                  </a:lnTo>
                  <a:lnTo>
                    <a:pt x="87" y="1094"/>
                  </a:lnTo>
                  <a:lnTo>
                    <a:pt x="82" y="1081"/>
                  </a:lnTo>
                  <a:lnTo>
                    <a:pt x="78" y="1078"/>
                  </a:lnTo>
                  <a:lnTo>
                    <a:pt x="75" y="1081"/>
                  </a:lnTo>
                  <a:lnTo>
                    <a:pt x="73" y="1078"/>
                  </a:lnTo>
                  <a:lnTo>
                    <a:pt x="73" y="1077"/>
                  </a:lnTo>
                  <a:lnTo>
                    <a:pt x="66" y="1069"/>
                  </a:lnTo>
                  <a:lnTo>
                    <a:pt x="61" y="1068"/>
                  </a:lnTo>
                  <a:lnTo>
                    <a:pt x="61" y="1065"/>
                  </a:lnTo>
                  <a:lnTo>
                    <a:pt x="58" y="1057"/>
                  </a:lnTo>
                  <a:lnTo>
                    <a:pt x="56" y="1057"/>
                  </a:lnTo>
                  <a:lnTo>
                    <a:pt x="56" y="1054"/>
                  </a:lnTo>
                  <a:lnTo>
                    <a:pt x="52" y="1050"/>
                  </a:lnTo>
                  <a:lnTo>
                    <a:pt x="52" y="1045"/>
                  </a:lnTo>
                  <a:lnTo>
                    <a:pt x="54" y="1044"/>
                  </a:lnTo>
                  <a:lnTo>
                    <a:pt x="54" y="1037"/>
                  </a:lnTo>
                  <a:lnTo>
                    <a:pt x="52" y="1036"/>
                  </a:lnTo>
                  <a:lnTo>
                    <a:pt x="52" y="1028"/>
                  </a:lnTo>
                  <a:lnTo>
                    <a:pt x="56" y="1028"/>
                  </a:lnTo>
                  <a:lnTo>
                    <a:pt x="58" y="1024"/>
                  </a:lnTo>
                  <a:lnTo>
                    <a:pt x="58" y="1023"/>
                  </a:lnTo>
                  <a:lnTo>
                    <a:pt x="58" y="1016"/>
                  </a:lnTo>
                  <a:lnTo>
                    <a:pt x="56" y="1011"/>
                  </a:lnTo>
                  <a:lnTo>
                    <a:pt x="54" y="1010"/>
                  </a:lnTo>
                  <a:lnTo>
                    <a:pt x="52" y="1002"/>
                  </a:lnTo>
                  <a:lnTo>
                    <a:pt x="54" y="990"/>
                  </a:lnTo>
                  <a:lnTo>
                    <a:pt x="52" y="987"/>
                  </a:lnTo>
                  <a:lnTo>
                    <a:pt x="49" y="987"/>
                  </a:lnTo>
                  <a:lnTo>
                    <a:pt x="48" y="982"/>
                  </a:lnTo>
                  <a:lnTo>
                    <a:pt x="41" y="979"/>
                  </a:lnTo>
                  <a:lnTo>
                    <a:pt x="37" y="973"/>
                  </a:lnTo>
                  <a:lnTo>
                    <a:pt x="32" y="970"/>
                  </a:lnTo>
                  <a:lnTo>
                    <a:pt x="29" y="973"/>
                  </a:lnTo>
                  <a:lnTo>
                    <a:pt x="29" y="970"/>
                  </a:lnTo>
                  <a:lnTo>
                    <a:pt x="24" y="970"/>
                  </a:lnTo>
                  <a:lnTo>
                    <a:pt x="24" y="969"/>
                  </a:lnTo>
                  <a:lnTo>
                    <a:pt x="15" y="965"/>
                  </a:lnTo>
                  <a:lnTo>
                    <a:pt x="7" y="958"/>
                  </a:lnTo>
                  <a:lnTo>
                    <a:pt x="7" y="942"/>
                  </a:lnTo>
                  <a:lnTo>
                    <a:pt x="8" y="938"/>
                  </a:lnTo>
                  <a:lnTo>
                    <a:pt x="8" y="937"/>
                  </a:lnTo>
                  <a:lnTo>
                    <a:pt x="8" y="932"/>
                  </a:lnTo>
                  <a:lnTo>
                    <a:pt x="7" y="932"/>
                  </a:lnTo>
                  <a:lnTo>
                    <a:pt x="4" y="921"/>
                  </a:lnTo>
                  <a:lnTo>
                    <a:pt x="4" y="911"/>
                  </a:lnTo>
                  <a:lnTo>
                    <a:pt x="11" y="898"/>
                  </a:lnTo>
                  <a:lnTo>
                    <a:pt x="11" y="894"/>
                  </a:lnTo>
                  <a:lnTo>
                    <a:pt x="8" y="891"/>
                  </a:lnTo>
                  <a:lnTo>
                    <a:pt x="11" y="871"/>
                  </a:lnTo>
                  <a:lnTo>
                    <a:pt x="7" y="867"/>
                  </a:lnTo>
                  <a:lnTo>
                    <a:pt x="4" y="867"/>
                  </a:lnTo>
                  <a:lnTo>
                    <a:pt x="3" y="866"/>
                  </a:lnTo>
                  <a:lnTo>
                    <a:pt x="3" y="857"/>
                  </a:lnTo>
                  <a:lnTo>
                    <a:pt x="0" y="853"/>
                  </a:lnTo>
                  <a:lnTo>
                    <a:pt x="0" y="850"/>
                  </a:lnTo>
                  <a:lnTo>
                    <a:pt x="0" y="760"/>
                  </a:lnTo>
                  <a:lnTo>
                    <a:pt x="0" y="444"/>
                  </a:lnTo>
                  <a:close/>
                  <a:moveTo>
                    <a:pt x="4052" y="1197"/>
                  </a:moveTo>
                  <a:lnTo>
                    <a:pt x="4052" y="1194"/>
                  </a:lnTo>
                  <a:lnTo>
                    <a:pt x="4052" y="1192"/>
                  </a:lnTo>
                  <a:lnTo>
                    <a:pt x="4055" y="1192"/>
                  </a:lnTo>
                  <a:lnTo>
                    <a:pt x="4059" y="1192"/>
                  </a:lnTo>
                  <a:lnTo>
                    <a:pt x="4056" y="1194"/>
                  </a:lnTo>
                  <a:lnTo>
                    <a:pt x="4059" y="1194"/>
                  </a:lnTo>
                  <a:lnTo>
                    <a:pt x="4061" y="1202"/>
                  </a:lnTo>
                  <a:lnTo>
                    <a:pt x="4061" y="1207"/>
                  </a:lnTo>
                  <a:lnTo>
                    <a:pt x="4059" y="1205"/>
                  </a:lnTo>
                  <a:lnTo>
                    <a:pt x="4055" y="1198"/>
                  </a:lnTo>
                  <a:lnTo>
                    <a:pt x="4052" y="1197"/>
                  </a:lnTo>
                  <a:close/>
                  <a:moveTo>
                    <a:pt x="3759" y="1078"/>
                  </a:moveTo>
                  <a:lnTo>
                    <a:pt x="3758" y="1081"/>
                  </a:lnTo>
                  <a:lnTo>
                    <a:pt x="3759" y="1078"/>
                  </a:lnTo>
                  <a:close/>
                  <a:moveTo>
                    <a:pt x="4018" y="1151"/>
                  </a:moveTo>
                  <a:lnTo>
                    <a:pt x="4018" y="1153"/>
                  </a:lnTo>
                  <a:lnTo>
                    <a:pt x="4015" y="1153"/>
                  </a:lnTo>
                  <a:lnTo>
                    <a:pt x="4015" y="1151"/>
                  </a:lnTo>
                  <a:lnTo>
                    <a:pt x="4018" y="1151"/>
                  </a:lnTo>
                  <a:close/>
                  <a:moveTo>
                    <a:pt x="3751" y="1081"/>
                  </a:moveTo>
                  <a:lnTo>
                    <a:pt x="3754" y="1081"/>
                  </a:lnTo>
                  <a:lnTo>
                    <a:pt x="3751" y="1081"/>
                  </a:lnTo>
                  <a:lnTo>
                    <a:pt x="3751" y="1082"/>
                  </a:lnTo>
                  <a:lnTo>
                    <a:pt x="3751" y="1081"/>
                  </a:lnTo>
                  <a:close/>
                  <a:moveTo>
                    <a:pt x="3889" y="1115"/>
                  </a:moveTo>
                  <a:lnTo>
                    <a:pt x="3891" y="1115"/>
                  </a:lnTo>
                  <a:lnTo>
                    <a:pt x="3891" y="1118"/>
                  </a:lnTo>
                  <a:lnTo>
                    <a:pt x="3889" y="1118"/>
                  </a:lnTo>
                  <a:lnTo>
                    <a:pt x="3889" y="1115"/>
                  </a:lnTo>
                  <a:close/>
                  <a:moveTo>
                    <a:pt x="3979" y="1157"/>
                  </a:moveTo>
                  <a:lnTo>
                    <a:pt x="3977" y="1156"/>
                  </a:lnTo>
                  <a:lnTo>
                    <a:pt x="3979" y="1153"/>
                  </a:lnTo>
                  <a:lnTo>
                    <a:pt x="3981" y="1156"/>
                  </a:lnTo>
                  <a:lnTo>
                    <a:pt x="3979" y="1156"/>
                  </a:lnTo>
                  <a:lnTo>
                    <a:pt x="3981" y="1157"/>
                  </a:lnTo>
                  <a:lnTo>
                    <a:pt x="3979" y="1157"/>
                  </a:lnTo>
                  <a:close/>
                  <a:moveTo>
                    <a:pt x="3940" y="1176"/>
                  </a:moveTo>
                  <a:lnTo>
                    <a:pt x="3939" y="1176"/>
                  </a:lnTo>
                  <a:lnTo>
                    <a:pt x="3940" y="1176"/>
                  </a:lnTo>
                  <a:lnTo>
                    <a:pt x="3940" y="1173"/>
                  </a:lnTo>
                  <a:lnTo>
                    <a:pt x="3943" y="1173"/>
                  </a:lnTo>
                  <a:lnTo>
                    <a:pt x="3943" y="1176"/>
                  </a:lnTo>
                  <a:lnTo>
                    <a:pt x="3940" y="1176"/>
                  </a:lnTo>
                  <a:close/>
                  <a:moveTo>
                    <a:pt x="3498" y="1061"/>
                  </a:moveTo>
                  <a:lnTo>
                    <a:pt x="3500" y="1060"/>
                  </a:lnTo>
                  <a:lnTo>
                    <a:pt x="3502" y="1061"/>
                  </a:lnTo>
                  <a:lnTo>
                    <a:pt x="3500" y="1061"/>
                  </a:lnTo>
                  <a:lnTo>
                    <a:pt x="3500" y="1064"/>
                  </a:lnTo>
                  <a:lnTo>
                    <a:pt x="3498" y="1065"/>
                  </a:lnTo>
                  <a:lnTo>
                    <a:pt x="3498" y="1064"/>
                  </a:lnTo>
                  <a:lnTo>
                    <a:pt x="3498" y="1061"/>
                  </a:lnTo>
                  <a:close/>
                  <a:moveTo>
                    <a:pt x="3960" y="1176"/>
                  </a:moveTo>
                  <a:lnTo>
                    <a:pt x="3960" y="1170"/>
                  </a:lnTo>
                  <a:lnTo>
                    <a:pt x="3962" y="1168"/>
                  </a:lnTo>
                  <a:lnTo>
                    <a:pt x="3964" y="1168"/>
                  </a:lnTo>
                  <a:lnTo>
                    <a:pt x="3962" y="1170"/>
                  </a:lnTo>
                  <a:lnTo>
                    <a:pt x="3962" y="1177"/>
                  </a:lnTo>
                  <a:lnTo>
                    <a:pt x="3960" y="1177"/>
                  </a:lnTo>
                  <a:lnTo>
                    <a:pt x="3960" y="1176"/>
                  </a:lnTo>
                  <a:close/>
                  <a:moveTo>
                    <a:pt x="3754" y="1072"/>
                  </a:moveTo>
                  <a:lnTo>
                    <a:pt x="3758" y="1072"/>
                  </a:lnTo>
                  <a:lnTo>
                    <a:pt x="3758" y="1074"/>
                  </a:lnTo>
                  <a:lnTo>
                    <a:pt x="3759" y="1072"/>
                  </a:lnTo>
                  <a:lnTo>
                    <a:pt x="3762" y="1074"/>
                  </a:lnTo>
                  <a:lnTo>
                    <a:pt x="3754" y="1077"/>
                  </a:lnTo>
                  <a:lnTo>
                    <a:pt x="3754" y="1072"/>
                  </a:lnTo>
                  <a:close/>
                  <a:moveTo>
                    <a:pt x="3956" y="1156"/>
                  </a:moveTo>
                  <a:lnTo>
                    <a:pt x="3953" y="1157"/>
                  </a:lnTo>
                  <a:lnTo>
                    <a:pt x="3952" y="1157"/>
                  </a:lnTo>
                  <a:lnTo>
                    <a:pt x="3952" y="1161"/>
                  </a:lnTo>
                  <a:lnTo>
                    <a:pt x="3943" y="1168"/>
                  </a:lnTo>
                  <a:lnTo>
                    <a:pt x="3945" y="1161"/>
                  </a:lnTo>
                  <a:lnTo>
                    <a:pt x="3949" y="1153"/>
                  </a:lnTo>
                  <a:lnTo>
                    <a:pt x="3949" y="1151"/>
                  </a:lnTo>
                  <a:lnTo>
                    <a:pt x="3952" y="1149"/>
                  </a:lnTo>
                  <a:lnTo>
                    <a:pt x="3953" y="1151"/>
                  </a:lnTo>
                  <a:lnTo>
                    <a:pt x="3956" y="1153"/>
                  </a:lnTo>
                  <a:lnTo>
                    <a:pt x="3956" y="11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7031236" y="5159875"/>
              <a:ext cx="1013430" cy="646276"/>
            </a:xfrm>
            <a:custGeom>
              <a:avLst/>
              <a:gdLst>
                <a:gd name="T0" fmla="*/ 228 w 2832"/>
                <a:gd name="T1" fmla="*/ 762 h 1805"/>
                <a:gd name="T2" fmla="*/ 396 w 2832"/>
                <a:gd name="T3" fmla="*/ 512 h 1805"/>
                <a:gd name="T4" fmla="*/ 482 w 2832"/>
                <a:gd name="T5" fmla="*/ 282 h 1805"/>
                <a:gd name="T6" fmla="*/ 697 w 2832"/>
                <a:gd name="T7" fmla="*/ 74 h 1805"/>
                <a:gd name="T8" fmla="*/ 915 w 2832"/>
                <a:gd name="T9" fmla="*/ 28 h 1805"/>
                <a:gd name="T10" fmla="*/ 1195 w 2832"/>
                <a:gd name="T11" fmla="*/ 65 h 1805"/>
                <a:gd name="T12" fmla="*/ 1332 w 2832"/>
                <a:gd name="T13" fmla="*/ 215 h 1805"/>
                <a:gd name="T14" fmla="*/ 1498 w 2832"/>
                <a:gd name="T15" fmla="*/ 112 h 1805"/>
                <a:gd name="T16" fmla="*/ 1621 w 2832"/>
                <a:gd name="T17" fmla="*/ 98 h 1805"/>
                <a:gd name="T18" fmla="*/ 1747 w 2832"/>
                <a:gd name="T19" fmla="*/ 74 h 1805"/>
                <a:gd name="T20" fmla="*/ 1849 w 2832"/>
                <a:gd name="T21" fmla="*/ 164 h 1805"/>
                <a:gd name="T22" fmla="*/ 1894 w 2832"/>
                <a:gd name="T23" fmla="*/ 265 h 1805"/>
                <a:gd name="T24" fmla="*/ 1890 w 2832"/>
                <a:gd name="T25" fmla="*/ 392 h 1805"/>
                <a:gd name="T26" fmla="*/ 1925 w 2832"/>
                <a:gd name="T27" fmla="*/ 499 h 1805"/>
                <a:gd name="T28" fmla="*/ 1987 w 2832"/>
                <a:gd name="T29" fmla="*/ 518 h 1805"/>
                <a:gd name="T30" fmla="*/ 2082 w 2832"/>
                <a:gd name="T31" fmla="*/ 543 h 1805"/>
                <a:gd name="T32" fmla="*/ 2052 w 2832"/>
                <a:gd name="T33" fmla="*/ 641 h 1805"/>
                <a:gd name="T34" fmla="*/ 2037 w 2832"/>
                <a:gd name="T35" fmla="*/ 731 h 1805"/>
                <a:gd name="T36" fmla="*/ 2028 w 2832"/>
                <a:gd name="T37" fmla="*/ 808 h 1805"/>
                <a:gd name="T38" fmla="*/ 2076 w 2832"/>
                <a:gd name="T39" fmla="*/ 874 h 1805"/>
                <a:gd name="T40" fmla="*/ 2106 w 2832"/>
                <a:gd name="T41" fmla="*/ 945 h 1805"/>
                <a:gd name="T42" fmla="*/ 2144 w 2832"/>
                <a:gd name="T43" fmla="*/ 1017 h 1805"/>
                <a:gd name="T44" fmla="*/ 2283 w 2832"/>
                <a:gd name="T45" fmla="*/ 990 h 1805"/>
                <a:gd name="T46" fmla="*/ 2337 w 2832"/>
                <a:gd name="T47" fmla="*/ 984 h 1805"/>
                <a:gd name="T48" fmla="*/ 2341 w 2832"/>
                <a:gd name="T49" fmla="*/ 914 h 1805"/>
                <a:gd name="T50" fmla="*/ 2429 w 2832"/>
                <a:gd name="T51" fmla="*/ 924 h 1805"/>
                <a:gd name="T52" fmla="*/ 2559 w 2832"/>
                <a:gd name="T53" fmla="*/ 874 h 1805"/>
                <a:gd name="T54" fmla="*/ 2675 w 2832"/>
                <a:gd name="T55" fmla="*/ 905 h 1805"/>
                <a:gd name="T56" fmla="*/ 2752 w 2832"/>
                <a:gd name="T57" fmla="*/ 919 h 1805"/>
                <a:gd name="T58" fmla="*/ 2819 w 2832"/>
                <a:gd name="T59" fmla="*/ 928 h 1805"/>
                <a:gd name="T60" fmla="*/ 2765 w 2832"/>
                <a:gd name="T61" fmla="*/ 1003 h 1805"/>
                <a:gd name="T62" fmla="*/ 2645 w 2832"/>
                <a:gd name="T63" fmla="*/ 1038 h 1805"/>
                <a:gd name="T64" fmla="*/ 2612 w 2832"/>
                <a:gd name="T65" fmla="*/ 1106 h 1805"/>
                <a:gd name="T66" fmla="*/ 2628 w 2832"/>
                <a:gd name="T67" fmla="*/ 1175 h 1805"/>
                <a:gd name="T68" fmla="*/ 2549 w 2832"/>
                <a:gd name="T69" fmla="*/ 1199 h 1805"/>
                <a:gd name="T70" fmla="*/ 2512 w 2832"/>
                <a:gd name="T71" fmla="*/ 1212 h 1805"/>
                <a:gd name="T72" fmla="*/ 2467 w 2832"/>
                <a:gd name="T73" fmla="*/ 1240 h 1805"/>
                <a:gd name="T74" fmla="*/ 2399 w 2832"/>
                <a:gd name="T75" fmla="*/ 1317 h 1805"/>
                <a:gd name="T76" fmla="*/ 2239 w 2832"/>
                <a:gd name="T77" fmla="*/ 1320 h 1805"/>
                <a:gd name="T78" fmla="*/ 2173 w 2832"/>
                <a:gd name="T79" fmla="*/ 1373 h 1805"/>
                <a:gd name="T80" fmla="*/ 2126 w 2832"/>
                <a:gd name="T81" fmla="*/ 1388 h 1805"/>
                <a:gd name="T82" fmla="*/ 1863 w 2832"/>
                <a:gd name="T83" fmla="*/ 1561 h 1805"/>
                <a:gd name="T84" fmla="*/ 1608 w 2832"/>
                <a:gd name="T85" fmla="*/ 1776 h 1805"/>
                <a:gd name="T86" fmla="*/ 1546 w 2832"/>
                <a:gd name="T87" fmla="*/ 1709 h 1805"/>
                <a:gd name="T88" fmla="*/ 1481 w 2832"/>
                <a:gd name="T89" fmla="*/ 1700 h 1805"/>
                <a:gd name="T90" fmla="*/ 1440 w 2832"/>
                <a:gd name="T91" fmla="*/ 1669 h 1805"/>
                <a:gd name="T92" fmla="*/ 1429 w 2832"/>
                <a:gd name="T93" fmla="*/ 1597 h 1805"/>
                <a:gd name="T94" fmla="*/ 1344 w 2832"/>
                <a:gd name="T95" fmla="*/ 1594 h 1805"/>
                <a:gd name="T96" fmla="*/ 1269 w 2832"/>
                <a:gd name="T97" fmla="*/ 1597 h 1805"/>
                <a:gd name="T98" fmla="*/ 1208 w 2832"/>
                <a:gd name="T99" fmla="*/ 1557 h 1805"/>
                <a:gd name="T100" fmla="*/ 1211 w 2832"/>
                <a:gd name="T101" fmla="*/ 1472 h 1805"/>
                <a:gd name="T102" fmla="*/ 1157 w 2832"/>
                <a:gd name="T103" fmla="*/ 1392 h 1805"/>
                <a:gd name="T104" fmla="*/ 1126 w 2832"/>
                <a:gd name="T105" fmla="*/ 1349 h 1805"/>
                <a:gd name="T106" fmla="*/ 1124 w 2832"/>
                <a:gd name="T107" fmla="*/ 1274 h 1805"/>
                <a:gd name="T108" fmla="*/ 1120 w 2832"/>
                <a:gd name="T109" fmla="*/ 1195 h 1805"/>
                <a:gd name="T110" fmla="*/ 1081 w 2832"/>
                <a:gd name="T111" fmla="*/ 1105 h 1805"/>
                <a:gd name="T112" fmla="*/ 996 w 2832"/>
                <a:gd name="T113" fmla="*/ 1034 h 1805"/>
                <a:gd name="T114" fmla="*/ 864 w 2832"/>
                <a:gd name="T115" fmla="*/ 1018 h 1805"/>
                <a:gd name="T116" fmla="*/ 727 w 2832"/>
                <a:gd name="T117" fmla="*/ 1013 h 1805"/>
                <a:gd name="T118" fmla="*/ 504 w 2832"/>
                <a:gd name="T119" fmla="*/ 948 h 1805"/>
                <a:gd name="T120" fmla="*/ 301 w 2832"/>
                <a:gd name="T121" fmla="*/ 922 h 1805"/>
                <a:gd name="T122" fmla="*/ 85 w 2832"/>
                <a:gd name="T123" fmla="*/ 92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2" h="1805">
                  <a:moveTo>
                    <a:pt x="3" y="926"/>
                  </a:moveTo>
                  <a:lnTo>
                    <a:pt x="0" y="924"/>
                  </a:lnTo>
                  <a:lnTo>
                    <a:pt x="0" y="922"/>
                  </a:lnTo>
                  <a:lnTo>
                    <a:pt x="0" y="919"/>
                  </a:lnTo>
                  <a:lnTo>
                    <a:pt x="3" y="915"/>
                  </a:lnTo>
                  <a:lnTo>
                    <a:pt x="9" y="907"/>
                  </a:lnTo>
                  <a:lnTo>
                    <a:pt x="16" y="901"/>
                  </a:lnTo>
                  <a:lnTo>
                    <a:pt x="18" y="898"/>
                  </a:lnTo>
                  <a:lnTo>
                    <a:pt x="31" y="894"/>
                  </a:lnTo>
                  <a:lnTo>
                    <a:pt x="33" y="893"/>
                  </a:lnTo>
                  <a:lnTo>
                    <a:pt x="37" y="885"/>
                  </a:lnTo>
                  <a:lnTo>
                    <a:pt x="50" y="878"/>
                  </a:lnTo>
                  <a:lnTo>
                    <a:pt x="52" y="878"/>
                  </a:lnTo>
                  <a:lnTo>
                    <a:pt x="54" y="877"/>
                  </a:lnTo>
                  <a:lnTo>
                    <a:pt x="72" y="873"/>
                  </a:lnTo>
                  <a:lnTo>
                    <a:pt x="81" y="868"/>
                  </a:lnTo>
                  <a:lnTo>
                    <a:pt x="82" y="868"/>
                  </a:lnTo>
                  <a:lnTo>
                    <a:pt x="86" y="860"/>
                  </a:lnTo>
                  <a:lnTo>
                    <a:pt x="98" y="852"/>
                  </a:lnTo>
                  <a:lnTo>
                    <a:pt x="99" y="847"/>
                  </a:lnTo>
                  <a:lnTo>
                    <a:pt x="116" y="836"/>
                  </a:lnTo>
                  <a:lnTo>
                    <a:pt x="123" y="835"/>
                  </a:lnTo>
                  <a:lnTo>
                    <a:pt x="132" y="827"/>
                  </a:lnTo>
                  <a:lnTo>
                    <a:pt x="144" y="823"/>
                  </a:lnTo>
                  <a:lnTo>
                    <a:pt x="151" y="819"/>
                  </a:lnTo>
                  <a:lnTo>
                    <a:pt x="156" y="816"/>
                  </a:lnTo>
                  <a:lnTo>
                    <a:pt x="161" y="812"/>
                  </a:lnTo>
                  <a:lnTo>
                    <a:pt x="168" y="806"/>
                  </a:lnTo>
                  <a:lnTo>
                    <a:pt x="178" y="803"/>
                  </a:lnTo>
                  <a:lnTo>
                    <a:pt x="188" y="799"/>
                  </a:lnTo>
                  <a:lnTo>
                    <a:pt x="194" y="798"/>
                  </a:lnTo>
                  <a:lnTo>
                    <a:pt x="197" y="795"/>
                  </a:lnTo>
                  <a:lnTo>
                    <a:pt x="198" y="795"/>
                  </a:lnTo>
                  <a:lnTo>
                    <a:pt x="201" y="791"/>
                  </a:lnTo>
                  <a:lnTo>
                    <a:pt x="207" y="785"/>
                  </a:lnTo>
                  <a:lnTo>
                    <a:pt x="209" y="782"/>
                  </a:lnTo>
                  <a:lnTo>
                    <a:pt x="224" y="771"/>
                  </a:lnTo>
                  <a:lnTo>
                    <a:pt x="226" y="765"/>
                  </a:lnTo>
                  <a:lnTo>
                    <a:pt x="228" y="762"/>
                  </a:lnTo>
                  <a:lnTo>
                    <a:pt x="232" y="758"/>
                  </a:lnTo>
                  <a:lnTo>
                    <a:pt x="243" y="744"/>
                  </a:lnTo>
                  <a:lnTo>
                    <a:pt x="252" y="716"/>
                  </a:lnTo>
                  <a:lnTo>
                    <a:pt x="255" y="709"/>
                  </a:lnTo>
                  <a:lnTo>
                    <a:pt x="265" y="696"/>
                  </a:lnTo>
                  <a:lnTo>
                    <a:pt x="269" y="696"/>
                  </a:lnTo>
                  <a:lnTo>
                    <a:pt x="269" y="695"/>
                  </a:lnTo>
                  <a:lnTo>
                    <a:pt x="273" y="692"/>
                  </a:lnTo>
                  <a:lnTo>
                    <a:pt x="277" y="686"/>
                  </a:lnTo>
                  <a:lnTo>
                    <a:pt x="293" y="675"/>
                  </a:lnTo>
                  <a:lnTo>
                    <a:pt x="294" y="669"/>
                  </a:lnTo>
                  <a:lnTo>
                    <a:pt x="294" y="665"/>
                  </a:lnTo>
                  <a:lnTo>
                    <a:pt x="301" y="649"/>
                  </a:lnTo>
                  <a:lnTo>
                    <a:pt x="308" y="645"/>
                  </a:lnTo>
                  <a:lnTo>
                    <a:pt x="321" y="641"/>
                  </a:lnTo>
                  <a:lnTo>
                    <a:pt x="323" y="637"/>
                  </a:lnTo>
                  <a:lnTo>
                    <a:pt x="327" y="632"/>
                  </a:lnTo>
                  <a:lnTo>
                    <a:pt x="335" y="617"/>
                  </a:lnTo>
                  <a:lnTo>
                    <a:pt x="335" y="615"/>
                  </a:lnTo>
                  <a:lnTo>
                    <a:pt x="335" y="608"/>
                  </a:lnTo>
                  <a:lnTo>
                    <a:pt x="331" y="600"/>
                  </a:lnTo>
                  <a:lnTo>
                    <a:pt x="331" y="593"/>
                  </a:lnTo>
                  <a:lnTo>
                    <a:pt x="321" y="584"/>
                  </a:lnTo>
                  <a:lnTo>
                    <a:pt x="318" y="580"/>
                  </a:lnTo>
                  <a:lnTo>
                    <a:pt x="323" y="574"/>
                  </a:lnTo>
                  <a:lnTo>
                    <a:pt x="327" y="566"/>
                  </a:lnTo>
                  <a:lnTo>
                    <a:pt x="331" y="563"/>
                  </a:lnTo>
                  <a:lnTo>
                    <a:pt x="334" y="563"/>
                  </a:lnTo>
                  <a:lnTo>
                    <a:pt x="347" y="566"/>
                  </a:lnTo>
                  <a:lnTo>
                    <a:pt x="354" y="566"/>
                  </a:lnTo>
                  <a:lnTo>
                    <a:pt x="362" y="562"/>
                  </a:lnTo>
                  <a:lnTo>
                    <a:pt x="364" y="559"/>
                  </a:lnTo>
                  <a:lnTo>
                    <a:pt x="368" y="553"/>
                  </a:lnTo>
                  <a:lnTo>
                    <a:pt x="375" y="546"/>
                  </a:lnTo>
                  <a:lnTo>
                    <a:pt x="376" y="539"/>
                  </a:lnTo>
                  <a:lnTo>
                    <a:pt x="379" y="533"/>
                  </a:lnTo>
                  <a:lnTo>
                    <a:pt x="381" y="525"/>
                  </a:lnTo>
                  <a:lnTo>
                    <a:pt x="393" y="514"/>
                  </a:lnTo>
                  <a:lnTo>
                    <a:pt x="396" y="512"/>
                  </a:lnTo>
                  <a:lnTo>
                    <a:pt x="396" y="509"/>
                  </a:lnTo>
                  <a:lnTo>
                    <a:pt x="396" y="508"/>
                  </a:lnTo>
                  <a:lnTo>
                    <a:pt x="396" y="505"/>
                  </a:lnTo>
                  <a:lnTo>
                    <a:pt x="397" y="497"/>
                  </a:lnTo>
                  <a:lnTo>
                    <a:pt x="400" y="485"/>
                  </a:lnTo>
                  <a:lnTo>
                    <a:pt x="397" y="484"/>
                  </a:lnTo>
                  <a:lnTo>
                    <a:pt x="396" y="471"/>
                  </a:lnTo>
                  <a:lnTo>
                    <a:pt x="392" y="464"/>
                  </a:lnTo>
                  <a:lnTo>
                    <a:pt x="389" y="463"/>
                  </a:lnTo>
                  <a:lnTo>
                    <a:pt x="392" y="458"/>
                  </a:lnTo>
                  <a:lnTo>
                    <a:pt x="389" y="447"/>
                  </a:lnTo>
                  <a:lnTo>
                    <a:pt x="392" y="443"/>
                  </a:lnTo>
                  <a:lnTo>
                    <a:pt x="393" y="441"/>
                  </a:lnTo>
                  <a:lnTo>
                    <a:pt x="402" y="441"/>
                  </a:lnTo>
                  <a:lnTo>
                    <a:pt x="409" y="439"/>
                  </a:lnTo>
                  <a:lnTo>
                    <a:pt x="412" y="439"/>
                  </a:lnTo>
                  <a:lnTo>
                    <a:pt x="413" y="434"/>
                  </a:lnTo>
                  <a:lnTo>
                    <a:pt x="420" y="431"/>
                  </a:lnTo>
                  <a:lnTo>
                    <a:pt x="424" y="422"/>
                  </a:lnTo>
                  <a:lnTo>
                    <a:pt x="424" y="415"/>
                  </a:lnTo>
                  <a:lnTo>
                    <a:pt x="429" y="409"/>
                  </a:lnTo>
                  <a:lnTo>
                    <a:pt x="430" y="402"/>
                  </a:lnTo>
                  <a:lnTo>
                    <a:pt x="438" y="392"/>
                  </a:lnTo>
                  <a:lnTo>
                    <a:pt x="443" y="389"/>
                  </a:lnTo>
                  <a:lnTo>
                    <a:pt x="455" y="389"/>
                  </a:lnTo>
                  <a:lnTo>
                    <a:pt x="458" y="389"/>
                  </a:lnTo>
                  <a:lnTo>
                    <a:pt x="471" y="381"/>
                  </a:lnTo>
                  <a:lnTo>
                    <a:pt x="474" y="376"/>
                  </a:lnTo>
                  <a:lnTo>
                    <a:pt x="475" y="361"/>
                  </a:lnTo>
                  <a:lnTo>
                    <a:pt x="471" y="357"/>
                  </a:lnTo>
                  <a:lnTo>
                    <a:pt x="470" y="351"/>
                  </a:lnTo>
                  <a:lnTo>
                    <a:pt x="470" y="340"/>
                  </a:lnTo>
                  <a:lnTo>
                    <a:pt x="471" y="330"/>
                  </a:lnTo>
                  <a:lnTo>
                    <a:pt x="471" y="327"/>
                  </a:lnTo>
                  <a:lnTo>
                    <a:pt x="471" y="325"/>
                  </a:lnTo>
                  <a:lnTo>
                    <a:pt x="467" y="318"/>
                  </a:lnTo>
                  <a:lnTo>
                    <a:pt x="470" y="307"/>
                  </a:lnTo>
                  <a:lnTo>
                    <a:pt x="480" y="284"/>
                  </a:lnTo>
                  <a:lnTo>
                    <a:pt x="482" y="282"/>
                  </a:lnTo>
                  <a:lnTo>
                    <a:pt x="484" y="280"/>
                  </a:lnTo>
                  <a:lnTo>
                    <a:pt x="484" y="277"/>
                  </a:lnTo>
                  <a:lnTo>
                    <a:pt x="487" y="276"/>
                  </a:lnTo>
                  <a:lnTo>
                    <a:pt x="488" y="273"/>
                  </a:lnTo>
                  <a:lnTo>
                    <a:pt x="504" y="265"/>
                  </a:lnTo>
                  <a:lnTo>
                    <a:pt x="509" y="258"/>
                  </a:lnTo>
                  <a:lnTo>
                    <a:pt x="512" y="252"/>
                  </a:lnTo>
                  <a:lnTo>
                    <a:pt x="523" y="235"/>
                  </a:lnTo>
                  <a:lnTo>
                    <a:pt x="528" y="231"/>
                  </a:lnTo>
                  <a:lnTo>
                    <a:pt x="536" y="224"/>
                  </a:lnTo>
                  <a:lnTo>
                    <a:pt x="540" y="222"/>
                  </a:lnTo>
                  <a:lnTo>
                    <a:pt x="540" y="219"/>
                  </a:lnTo>
                  <a:lnTo>
                    <a:pt x="550" y="200"/>
                  </a:lnTo>
                  <a:lnTo>
                    <a:pt x="554" y="198"/>
                  </a:lnTo>
                  <a:lnTo>
                    <a:pt x="557" y="190"/>
                  </a:lnTo>
                  <a:lnTo>
                    <a:pt x="559" y="187"/>
                  </a:lnTo>
                  <a:lnTo>
                    <a:pt x="562" y="187"/>
                  </a:lnTo>
                  <a:lnTo>
                    <a:pt x="567" y="183"/>
                  </a:lnTo>
                  <a:lnTo>
                    <a:pt x="574" y="178"/>
                  </a:lnTo>
                  <a:lnTo>
                    <a:pt x="594" y="174"/>
                  </a:lnTo>
                  <a:lnTo>
                    <a:pt x="607" y="174"/>
                  </a:lnTo>
                  <a:lnTo>
                    <a:pt x="615" y="173"/>
                  </a:lnTo>
                  <a:lnTo>
                    <a:pt x="621" y="170"/>
                  </a:lnTo>
                  <a:lnTo>
                    <a:pt x="624" y="170"/>
                  </a:lnTo>
                  <a:lnTo>
                    <a:pt x="628" y="168"/>
                  </a:lnTo>
                  <a:lnTo>
                    <a:pt x="632" y="164"/>
                  </a:lnTo>
                  <a:lnTo>
                    <a:pt x="637" y="161"/>
                  </a:lnTo>
                  <a:lnTo>
                    <a:pt x="648" y="153"/>
                  </a:lnTo>
                  <a:lnTo>
                    <a:pt x="649" y="149"/>
                  </a:lnTo>
                  <a:lnTo>
                    <a:pt x="653" y="136"/>
                  </a:lnTo>
                  <a:lnTo>
                    <a:pt x="661" y="120"/>
                  </a:lnTo>
                  <a:lnTo>
                    <a:pt x="669" y="103"/>
                  </a:lnTo>
                  <a:lnTo>
                    <a:pt x="669" y="99"/>
                  </a:lnTo>
                  <a:lnTo>
                    <a:pt x="679" y="84"/>
                  </a:lnTo>
                  <a:lnTo>
                    <a:pt x="679" y="82"/>
                  </a:lnTo>
                  <a:lnTo>
                    <a:pt x="683" y="82"/>
                  </a:lnTo>
                  <a:lnTo>
                    <a:pt x="686" y="82"/>
                  </a:lnTo>
                  <a:lnTo>
                    <a:pt x="690" y="78"/>
                  </a:lnTo>
                  <a:lnTo>
                    <a:pt x="697" y="74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6" y="69"/>
                  </a:lnTo>
                  <a:lnTo>
                    <a:pt x="710" y="69"/>
                  </a:lnTo>
                  <a:lnTo>
                    <a:pt x="716" y="62"/>
                  </a:lnTo>
                  <a:lnTo>
                    <a:pt x="719" y="61"/>
                  </a:lnTo>
                  <a:lnTo>
                    <a:pt x="727" y="58"/>
                  </a:lnTo>
                  <a:lnTo>
                    <a:pt x="733" y="54"/>
                  </a:lnTo>
                  <a:lnTo>
                    <a:pt x="733" y="52"/>
                  </a:lnTo>
                  <a:lnTo>
                    <a:pt x="737" y="52"/>
                  </a:lnTo>
                  <a:lnTo>
                    <a:pt x="755" y="48"/>
                  </a:lnTo>
                  <a:lnTo>
                    <a:pt x="769" y="44"/>
                  </a:lnTo>
                  <a:lnTo>
                    <a:pt x="772" y="44"/>
                  </a:lnTo>
                  <a:lnTo>
                    <a:pt x="777" y="41"/>
                  </a:lnTo>
                  <a:lnTo>
                    <a:pt x="778" y="41"/>
                  </a:lnTo>
                  <a:lnTo>
                    <a:pt x="785" y="30"/>
                  </a:lnTo>
                  <a:lnTo>
                    <a:pt x="789" y="26"/>
                  </a:lnTo>
                  <a:lnTo>
                    <a:pt x="794" y="24"/>
                  </a:lnTo>
                  <a:lnTo>
                    <a:pt x="799" y="16"/>
                  </a:lnTo>
                  <a:lnTo>
                    <a:pt x="802" y="11"/>
                  </a:lnTo>
                  <a:lnTo>
                    <a:pt x="806" y="11"/>
                  </a:lnTo>
                  <a:lnTo>
                    <a:pt x="813" y="11"/>
                  </a:lnTo>
                  <a:lnTo>
                    <a:pt x="818" y="7"/>
                  </a:lnTo>
                  <a:lnTo>
                    <a:pt x="822" y="4"/>
                  </a:lnTo>
                  <a:lnTo>
                    <a:pt x="827" y="4"/>
                  </a:lnTo>
                  <a:lnTo>
                    <a:pt x="832" y="3"/>
                  </a:lnTo>
                  <a:lnTo>
                    <a:pt x="836" y="0"/>
                  </a:lnTo>
                  <a:lnTo>
                    <a:pt x="840" y="3"/>
                  </a:lnTo>
                  <a:lnTo>
                    <a:pt x="847" y="4"/>
                  </a:lnTo>
                  <a:lnTo>
                    <a:pt x="853" y="7"/>
                  </a:lnTo>
                  <a:lnTo>
                    <a:pt x="867" y="21"/>
                  </a:lnTo>
                  <a:lnTo>
                    <a:pt x="873" y="24"/>
                  </a:lnTo>
                  <a:lnTo>
                    <a:pt x="873" y="28"/>
                  </a:lnTo>
                  <a:lnTo>
                    <a:pt x="880" y="28"/>
                  </a:lnTo>
                  <a:lnTo>
                    <a:pt x="884" y="30"/>
                  </a:lnTo>
                  <a:lnTo>
                    <a:pt x="885" y="30"/>
                  </a:lnTo>
                  <a:lnTo>
                    <a:pt x="894" y="28"/>
                  </a:lnTo>
                  <a:lnTo>
                    <a:pt x="907" y="33"/>
                  </a:lnTo>
                  <a:lnTo>
                    <a:pt x="915" y="28"/>
                  </a:lnTo>
                  <a:lnTo>
                    <a:pt x="922" y="28"/>
                  </a:lnTo>
                  <a:lnTo>
                    <a:pt x="931" y="30"/>
                  </a:lnTo>
                  <a:lnTo>
                    <a:pt x="934" y="33"/>
                  </a:lnTo>
                  <a:lnTo>
                    <a:pt x="935" y="33"/>
                  </a:lnTo>
                  <a:lnTo>
                    <a:pt x="942" y="30"/>
                  </a:lnTo>
                  <a:lnTo>
                    <a:pt x="952" y="30"/>
                  </a:lnTo>
                  <a:lnTo>
                    <a:pt x="955" y="30"/>
                  </a:lnTo>
                  <a:lnTo>
                    <a:pt x="956" y="33"/>
                  </a:lnTo>
                  <a:lnTo>
                    <a:pt x="960" y="34"/>
                  </a:lnTo>
                  <a:lnTo>
                    <a:pt x="969" y="44"/>
                  </a:lnTo>
                  <a:lnTo>
                    <a:pt x="972" y="45"/>
                  </a:lnTo>
                  <a:lnTo>
                    <a:pt x="976" y="45"/>
                  </a:lnTo>
                  <a:lnTo>
                    <a:pt x="980" y="48"/>
                  </a:lnTo>
                  <a:lnTo>
                    <a:pt x="997" y="45"/>
                  </a:lnTo>
                  <a:lnTo>
                    <a:pt x="1014" y="52"/>
                  </a:lnTo>
                  <a:lnTo>
                    <a:pt x="1018" y="54"/>
                  </a:lnTo>
                  <a:lnTo>
                    <a:pt x="1025" y="54"/>
                  </a:lnTo>
                  <a:lnTo>
                    <a:pt x="1031" y="54"/>
                  </a:lnTo>
                  <a:lnTo>
                    <a:pt x="1038" y="50"/>
                  </a:lnTo>
                  <a:lnTo>
                    <a:pt x="1051" y="48"/>
                  </a:lnTo>
                  <a:lnTo>
                    <a:pt x="1054" y="48"/>
                  </a:lnTo>
                  <a:lnTo>
                    <a:pt x="1064" y="48"/>
                  </a:lnTo>
                  <a:lnTo>
                    <a:pt x="1066" y="48"/>
                  </a:lnTo>
                  <a:lnTo>
                    <a:pt x="1076" y="50"/>
                  </a:lnTo>
                  <a:lnTo>
                    <a:pt x="1099" y="50"/>
                  </a:lnTo>
                  <a:lnTo>
                    <a:pt x="1103" y="50"/>
                  </a:lnTo>
                  <a:lnTo>
                    <a:pt x="1103" y="48"/>
                  </a:lnTo>
                  <a:lnTo>
                    <a:pt x="1109" y="45"/>
                  </a:lnTo>
                  <a:lnTo>
                    <a:pt x="1117" y="44"/>
                  </a:lnTo>
                  <a:lnTo>
                    <a:pt x="1124" y="44"/>
                  </a:lnTo>
                  <a:lnTo>
                    <a:pt x="1126" y="41"/>
                  </a:lnTo>
                  <a:lnTo>
                    <a:pt x="1134" y="44"/>
                  </a:lnTo>
                  <a:lnTo>
                    <a:pt x="1141" y="45"/>
                  </a:lnTo>
                  <a:lnTo>
                    <a:pt x="1146" y="54"/>
                  </a:lnTo>
                  <a:lnTo>
                    <a:pt x="1147" y="57"/>
                  </a:lnTo>
                  <a:lnTo>
                    <a:pt x="1157" y="65"/>
                  </a:lnTo>
                  <a:lnTo>
                    <a:pt x="1163" y="65"/>
                  </a:lnTo>
                  <a:lnTo>
                    <a:pt x="1188" y="67"/>
                  </a:lnTo>
                  <a:lnTo>
                    <a:pt x="1195" y="65"/>
                  </a:lnTo>
                  <a:lnTo>
                    <a:pt x="1201" y="61"/>
                  </a:lnTo>
                  <a:lnTo>
                    <a:pt x="1208" y="58"/>
                  </a:lnTo>
                  <a:lnTo>
                    <a:pt x="1219" y="61"/>
                  </a:lnTo>
                  <a:lnTo>
                    <a:pt x="1221" y="61"/>
                  </a:lnTo>
                  <a:lnTo>
                    <a:pt x="1223" y="62"/>
                  </a:lnTo>
                  <a:lnTo>
                    <a:pt x="1223" y="67"/>
                  </a:lnTo>
                  <a:lnTo>
                    <a:pt x="1223" y="71"/>
                  </a:lnTo>
                  <a:lnTo>
                    <a:pt x="1219" y="74"/>
                  </a:lnTo>
                  <a:lnTo>
                    <a:pt x="1212" y="74"/>
                  </a:lnTo>
                  <a:lnTo>
                    <a:pt x="1208" y="78"/>
                  </a:lnTo>
                  <a:lnTo>
                    <a:pt x="1204" y="95"/>
                  </a:lnTo>
                  <a:lnTo>
                    <a:pt x="1204" y="103"/>
                  </a:lnTo>
                  <a:lnTo>
                    <a:pt x="1204" y="106"/>
                  </a:lnTo>
                  <a:lnTo>
                    <a:pt x="1207" y="110"/>
                  </a:lnTo>
                  <a:lnTo>
                    <a:pt x="1207" y="127"/>
                  </a:lnTo>
                  <a:lnTo>
                    <a:pt x="1216" y="146"/>
                  </a:lnTo>
                  <a:lnTo>
                    <a:pt x="1219" y="153"/>
                  </a:lnTo>
                  <a:lnTo>
                    <a:pt x="1219" y="157"/>
                  </a:lnTo>
                  <a:lnTo>
                    <a:pt x="1228" y="170"/>
                  </a:lnTo>
                  <a:lnTo>
                    <a:pt x="1229" y="170"/>
                  </a:lnTo>
                  <a:lnTo>
                    <a:pt x="1240" y="173"/>
                  </a:lnTo>
                  <a:lnTo>
                    <a:pt x="1245" y="174"/>
                  </a:lnTo>
                  <a:lnTo>
                    <a:pt x="1246" y="174"/>
                  </a:lnTo>
                  <a:lnTo>
                    <a:pt x="1246" y="173"/>
                  </a:lnTo>
                  <a:lnTo>
                    <a:pt x="1259" y="164"/>
                  </a:lnTo>
                  <a:lnTo>
                    <a:pt x="1265" y="160"/>
                  </a:lnTo>
                  <a:lnTo>
                    <a:pt x="1273" y="140"/>
                  </a:lnTo>
                  <a:lnTo>
                    <a:pt x="1281" y="123"/>
                  </a:lnTo>
                  <a:lnTo>
                    <a:pt x="1283" y="120"/>
                  </a:lnTo>
                  <a:lnTo>
                    <a:pt x="1291" y="120"/>
                  </a:lnTo>
                  <a:lnTo>
                    <a:pt x="1296" y="123"/>
                  </a:lnTo>
                  <a:lnTo>
                    <a:pt x="1304" y="125"/>
                  </a:lnTo>
                  <a:lnTo>
                    <a:pt x="1307" y="129"/>
                  </a:lnTo>
                  <a:lnTo>
                    <a:pt x="1311" y="140"/>
                  </a:lnTo>
                  <a:lnTo>
                    <a:pt x="1313" y="157"/>
                  </a:lnTo>
                  <a:lnTo>
                    <a:pt x="1313" y="164"/>
                  </a:lnTo>
                  <a:lnTo>
                    <a:pt x="1311" y="200"/>
                  </a:lnTo>
                  <a:lnTo>
                    <a:pt x="1313" y="202"/>
                  </a:lnTo>
                  <a:lnTo>
                    <a:pt x="1332" y="215"/>
                  </a:lnTo>
                  <a:lnTo>
                    <a:pt x="1337" y="215"/>
                  </a:lnTo>
                  <a:lnTo>
                    <a:pt x="1339" y="214"/>
                  </a:lnTo>
                  <a:lnTo>
                    <a:pt x="1344" y="204"/>
                  </a:lnTo>
                  <a:lnTo>
                    <a:pt x="1344" y="202"/>
                  </a:lnTo>
                  <a:lnTo>
                    <a:pt x="1344" y="198"/>
                  </a:lnTo>
                  <a:lnTo>
                    <a:pt x="1344" y="195"/>
                  </a:lnTo>
                  <a:lnTo>
                    <a:pt x="1339" y="185"/>
                  </a:lnTo>
                  <a:lnTo>
                    <a:pt x="1341" y="174"/>
                  </a:lnTo>
                  <a:lnTo>
                    <a:pt x="1337" y="168"/>
                  </a:lnTo>
                  <a:lnTo>
                    <a:pt x="1337" y="166"/>
                  </a:lnTo>
                  <a:lnTo>
                    <a:pt x="1337" y="160"/>
                  </a:lnTo>
                  <a:lnTo>
                    <a:pt x="1341" y="150"/>
                  </a:lnTo>
                  <a:lnTo>
                    <a:pt x="1345" y="146"/>
                  </a:lnTo>
                  <a:lnTo>
                    <a:pt x="1348" y="144"/>
                  </a:lnTo>
                  <a:lnTo>
                    <a:pt x="1348" y="142"/>
                  </a:lnTo>
                  <a:lnTo>
                    <a:pt x="1345" y="137"/>
                  </a:lnTo>
                  <a:lnTo>
                    <a:pt x="1348" y="132"/>
                  </a:lnTo>
                  <a:lnTo>
                    <a:pt x="1349" y="129"/>
                  </a:lnTo>
                  <a:lnTo>
                    <a:pt x="1356" y="125"/>
                  </a:lnTo>
                  <a:lnTo>
                    <a:pt x="1358" y="125"/>
                  </a:lnTo>
                  <a:lnTo>
                    <a:pt x="1371" y="125"/>
                  </a:lnTo>
                  <a:lnTo>
                    <a:pt x="1380" y="123"/>
                  </a:lnTo>
                  <a:lnTo>
                    <a:pt x="1386" y="120"/>
                  </a:lnTo>
                  <a:lnTo>
                    <a:pt x="1389" y="120"/>
                  </a:lnTo>
                  <a:lnTo>
                    <a:pt x="1399" y="125"/>
                  </a:lnTo>
                  <a:lnTo>
                    <a:pt x="1406" y="125"/>
                  </a:lnTo>
                  <a:lnTo>
                    <a:pt x="1407" y="127"/>
                  </a:lnTo>
                  <a:lnTo>
                    <a:pt x="1414" y="127"/>
                  </a:lnTo>
                  <a:lnTo>
                    <a:pt x="1420" y="125"/>
                  </a:lnTo>
                  <a:lnTo>
                    <a:pt x="1429" y="116"/>
                  </a:lnTo>
                  <a:lnTo>
                    <a:pt x="1434" y="115"/>
                  </a:lnTo>
                  <a:lnTo>
                    <a:pt x="1443" y="115"/>
                  </a:lnTo>
                  <a:lnTo>
                    <a:pt x="1448" y="116"/>
                  </a:lnTo>
                  <a:lnTo>
                    <a:pt x="1455" y="116"/>
                  </a:lnTo>
                  <a:lnTo>
                    <a:pt x="1464" y="116"/>
                  </a:lnTo>
                  <a:lnTo>
                    <a:pt x="1474" y="112"/>
                  </a:lnTo>
                  <a:lnTo>
                    <a:pt x="1478" y="112"/>
                  </a:lnTo>
                  <a:lnTo>
                    <a:pt x="1489" y="110"/>
                  </a:lnTo>
                  <a:lnTo>
                    <a:pt x="1498" y="112"/>
                  </a:lnTo>
                  <a:lnTo>
                    <a:pt x="1501" y="112"/>
                  </a:lnTo>
                  <a:lnTo>
                    <a:pt x="1505" y="112"/>
                  </a:lnTo>
                  <a:lnTo>
                    <a:pt x="1506" y="112"/>
                  </a:lnTo>
                  <a:lnTo>
                    <a:pt x="1511" y="110"/>
                  </a:lnTo>
                  <a:lnTo>
                    <a:pt x="1518" y="110"/>
                  </a:lnTo>
                  <a:lnTo>
                    <a:pt x="1523" y="112"/>
                  </a:lnTo>
                  <a:lnTo>
                    <a:pt x="1528" y="116"/>
                  </a:lnTo>
                  <a:lnTo>
                    <a:pt x="1530" y="119"/>
                  </a:lnTo>
                  <a:lnTo>
                    <a:pt x="1532" y="119"/>
                  </a:lnTo>
                  <a:lnTo>
                    <a:pt x="1535" y="119"/>
                  </a:lnTo>
                  <a:lnTo>
                    <a:pt x="1540" y="119"/>
                  </a:lnTo>
                  <a:lnTo>
                    <a:pt x="1546" y="116"/>
                  </a:lnTo>
                  <a:lnTo>
                    <a:pt x="1547" y="116"/>
                  </a:lnTo>
                  <a:lnTo>
                    <a:pt x="1550" y="112"/>
                  </a:lnTo>
                  <a:lnTo>
                    <a:pt x="1550" y="110"/>
                  </a:lnTo>
                  <a:lnTo>
                    <a:pt x="1539" y="99"/>
                  </a:lnTo>
                  <a:lnTo>
                    <a:pt x="1539" y="98"/>
                  </a:lnTo>
                  <a:lnTo>
                    <a:pt x="1540" y="86"/>
                  </a:lnTo>
                  <a:lnTo>
                    <a:pt x="1539" y="84"/>
                  </a:lnTo>
                  <a:lnTo>
                    <a:pt x="1540" y="82"/>
                  </a:lnTo>
                  <a:lnTo>
                    <a:pt x="1547" y="82"/>
                  </a:lnTo>
                  <a:lnTo>
                    <a:pt x="1550" y="84"/>
                  </a:lnTo>
                  <a:lnTo>
                    <a:pt x="1554" y="86"/>
                  </a:lnTo>
                  <a:lnTo>
                    <a:pt x="1560" y="98"/>
                  </a:lnTo>
                  <a:lnTo>
                    <a:pt x="1563" y="103"/>
                  </a:lnTo>
                  <a:lnTo>
                    <a:pt x="1564" y="106"/>
                  </a:lnTo>
                  <a:lnTo>
                    <a:pt x="1567" y="106"/>
                  </a:lnTo>
                  <a:lnTo>
                    <a:pt x="1569" y="106"/>
                  </a:lnTo>
                  <a:lnTo>
                    <a:pt x="1571" y="112"/>
                  </a:lnTo>
                  <a:lnTo>
                    <a:pt x="1577" y="115"/>
                  </a:lnTo>
                  <a:lnTo>
                    <a:pt x="1581" y="119"/>
                  </a:lnTo>
                  <a:lnTo>
                    <a:pt x="1588" y="120"/>
                  </a:lnTo>
                  <a:lnTo>
                    <a:pt x="1594" y="120"/>
                  </a:lnTo>
                  <a:lnTo>
                    <a:pt x="1604" y="116"/>
                  </a:lnTo>
                  <a:lnTo>
                    <a:pt x="1605" y="110"/>
                  </a:lnTo>
                  <a:lnTo>
                    <a:pt x="1612" y="112"/>
                  </a:lnTo>
                  <a:lnTo>
                    <a:pt x="1617" y="106"/>
                  </a:lnTo>
                  <a:lnTo>
                    <a:pt x="1618" y="102"/>
                  </a:lnTo>
                  <a:lnTo>
                    <a:pt x="1621" y="98"/>
                  </a:lnTo>
                  <a:lnTo>
                    <a:pt x="1621" y="86"/>
                  </a:lnTo>
                  <a:lnTo>
                    <a:pt x="1622" y="84"/>
                  </a:lnTo>
                  <a:lnTo>
                    <a:pt x="1625" y="84"/>
                  </a:lnTo>
                  <a:lnTo>
                    <a:pt x="1634" y="91"/>
                  </a:lnTo>
                  <a:lnTo>
                    <a:pt x="1635" y="102"/>
                  </a:lnTo>
                  <a:lnTo>
                    <a:pt x="1639" y="108"/>
                  </a:lnTo>
                  <a:lnTo>
                    <a:pt x="1648" y="112"/>
                  </a:lnTo>
                  <a:lnTo>
                    <a:pt x="1651" y="112"/>
                  </a:lnTo>
                  <a:lnTo>
                    <a:pt x="1658" y="106"/>
                  </a:lnTo>
                  <a:lnTo>
                    <a:pt x="1659" y="102"/>
                  </a:lnTo>
                  <a:lnTo>
                    <a:pt x="1659" y="98"/>
                  </a:lnTo>
                  <a:lnTo>
                    <a:pt x="1659" y="92"/>
                  </a:lnTo>
                  <a:lnTo>
                    <a:pt x="1662" y="88"/>
                  </a:lnTo>
                  <a:lnTo>
                    <a:pt x="1662" y="86"/>
                  </a:lnTo>
                  <a:lnTo>
                    <a:pt x="1659" y="84"/>
                  </a:lnTo>
                  <a:lnTo>
                    <a:pt x="1658" y="84"/>
                  </a:lnTo>
                  <a:lnTo>
                    <a:pt x="1658" y="82"/>
                  </a:lnTo>
                  <a:lnTo>
                    <a:pt x="1658" y="79"/>
                  </a:lnTo>
                  <a:lnTo>
                    <a:pt x="1658" y="78"/>
                  </a:lnTo>
                  <a:lnTo>
                    <a:pt x="1659" y="75"/>
                  </a:lnTo>
                  <a:lnTo>
                    <a:pt x="1663" y="69"/>
                  </a:lnTo>
                  <a:lnTo>
                    <a:pt x="1666" y="69"/>
                  </a:lnTo>
                  <a:lnTo>
                    <a:pt x="1670" y="71"/>
                  </a:lnTo>
                  <a:lnTo>
                    <a:pt x="1680" y="67"/>
                  </a:lnTo>
                  <a:lnTo>
                    <a:pt x="1692" y="67"/>
                  </a:lnTo>
                  <a:lnTo>
                    <a:pt x="1697" y="69"/>
                  </a:lnTo>
                  <a:lnTo>
                    <a:pt x="1702" y="67"/>
                  </a:lnTo>
                  <a:lnTo>
                    <a:pt x="1709" y="65"/>
                  </a:lnTo>
                  <a:lnTo>
                    <a:pt x="1710" y="65"/>
                  </a:lnTo>
                  <a:lnTo>
                    <a:pt x="1721" y="74"/>
                  </a:lnTo>
                  <a:lnTo>
                    <a:pt x="1721" y="75"/>
                  </a:lnTo>
                  <a:lnTo>
                    <a:pt x="1721" y="78"/>
                  </a:lnTo>
                  <a:lnTo>
                    <a:pt x="1726" y="82"/>
                  </a:lnTo>
                  <a:lnTo>
                    <a:pt x="1728" y="84"/>
                  </a:lnTo>
                  <a:lnTo>
                    <a:pt x="1733" y="88"/>
                  </a:lnTo>
                  <a:lnTo>
                    <a:pt x="1737" y="86"/>
                  </a:lnTo>
                  <a:lnTo>
                    <a:pt x="1741" y="86"/>
                  </a:lnTo>
                  <a:lnTo>
                    <a:pt x="1747" y="79"/>
                  </a:lnTo>
                  <a:lnTo>
                    <a:pt x="1747" y="74"/>
                  </a:lnTo>
                  <a:lnTo>
                    <a:pt x="1751" y="71"/>
                  </a:lnTo>
                  <a:lnTo>
                    <a:pt x="1760" y="71"/>
                  </a:lnTo>
                  <a:lnTo>
                    <a:pt x="1760" y="69"/>
                  </a:lnTo>
                  <a:lnTo>
                    <a:pt x="1764" y="67"/>
                  </a:lnTo>
                  <a:lnTo>
                    <a:pt x="1774" y="67"/>
                  </a:lnTo>
                  <a:lnTo>
                    <a:pt x="1778" y="62"/>
                  </a:lnTo>
                  <a:lnTo>
                    <a:pt x="1782" y="62"/>
                  </a:lnTo>
                  <a:lnTo>
                    <a:pt x="1784" y="61"/>
                  </a:lnTo>
                  <a:lnTo>
                    <a:pt x="1786" y="58"/>
                  </a:lnTo>
                  <a:lnTo>
                    <a:pt x="1786" y="61"/>
                  </a:lnTo>
                  <a:lnTo>
                    <a:pt x="1792" y="67"/>
                  </a:lnTo>
                  <a:lnTo>
                    <a:pt x="1796" y="71"/>
                  </a:lnTo>
                  <a:lnTo>
                    <a:pt x="1799" y="75"/>
                  </a:lnTo>
                  <a:lnTo>
                    <a:pt x="1799" y="78"/>
                  </a:lnTo>
                  <a:lnTo>
                    <a:pt x="1799" y="79"/>
                  </a:lnTo>
                  <a:lnTo>
                    <a:pt x="1795" y="82"/>
                  </a:lnTo>
                  <a:lnTo>
                    <a:pt x="1795" y="84"/>
                  </a:lnTo>
                  <a:lnTo>
                    <a:pt x="1795" y="88"/>
                  </a:lnTo>
                  <a:lnTo>
                    <a:pt x="1803" y="92"/>
                  </a:lnTo>
                  <a:lnTo>
                    <a:pt x="1805" y="99"/>
                  </a:lnTo>
                  <a:lnTo>
                    <a:pt x="1808" y="99"/>
                  </a:lnTo>
                  <a:lnTo>
                    <a:pt x="1816" y="99"/>
                  </a:lnTo>
                  <a:lnTo>
                    <a:pt x="1820" y="106"/>
                  </a:lnTo>
                  <a:lnTo>
                    <a:pt x="1825" y="106"/>
                  </a:lnTo>
                  <a:lnTo>
                    <a:pt x="1829" y="110"/>
                  </a:lnTo>
                  <a:lnTo>
                    <a:pt x="1837" y="112"/>
                  </a:lnTo>
                  <a:lnTo>
                    <a:pt x="1842" y="120"/>
                  </a:lnTo>
                  <a:lnTo>
                    <a:pt x="1849" y="123"/>
                  </a:lnTo>
                  <a:lnTo>
                    <a:pt x="1850" y="123"/>
                  </a:lnTo>
                  <a:lnTo>
                    <a:pt x="1853" y="127"/>
                  </a:lnTo>
                  <a:lnTo>
                    <a:pt x="1853" y="133"/>
                  </a:lnTo>
                  <a:lnTo>
                    <a:pt x="1854" y="133"/>
                  </a:lnTo>
                  <a:lnTo>
                    <a:pt x="1857" y="137"/>
                  </a:lnTo>
                  <a:lnTo>
                    <a:pt x="1861" y="144"/>
                  </a:lnTo>
                  <a:lnTo>
                    <a:pt x="1861" y="146"/>
                  </a:lnTo>
                  <a:lnTo>
                    <a:pt x="1857" y="157"/>
                  </a:lnTo>
                  <a:lnTo>
                    <a:pt x="1854" y="157"/>
                  </a:lnTo>
                  <a:lnTo>
                    <a:pt x="1850" y="164"/>
                  </a:lnTo>
                  <a:lnTo>
                    <a:pt x="1849" y="164"/>
                  </a:lnTo>
                  <a:lnTo>
                    <a:pt x="1846" y="168"/>
                  </a:lnTo>
                  <a:lnTo>
                    <a:pt x="1846" y="174"/>
                  </a:lnTo>
                  <a:lnTo>
                    <a:pt x="1844" y="174"/>
                  </a:lnTo>
                  <a:lnTo>
                    <a:pt x="1844" y="178"/>
                  </a:lnTo>
                  <a:lnTo>
                    <a:pt x="1844" y="181"/>
                  </a:lnTo>
                  <a:lnTo>
                    <a:pt x="1842" y="181"/>
                  </a:lnTo>
                  <a:lnTo>
                    <a:pt x="1844" y="183"/>
                  </a:lnTo>
                  <a:lnTo>
                    <a:pt x="1840" y="185"/>
                  </a:lnTo>
                  <a:lnTo>
                    <a:pt x="1842" y="191"/>
                  </a:lnTo>
                  <a:lnTo>
                    <a:pt x="1842" y="194"/>
                  </a:lnTo>
                  <a:lnTo>
                    <a:pt x="1842" y="195"/>
                  </a:lnTo>
                  <a:lnTo>
                    <a:pt x="1842" y="198"/>
                  </a:lnTo>
                  <a:lnTo>
                    <a:pt x="1844" y="198"/>
                  </a:lnTo>
                  <a:lnTo>
                    <a:pt x="1842" y="202"/>
                  </a:lnTo>
                  <a:lnTo>
                    <a:pt x="1844" y="204"/>
                  </a:lnTo>
                  <a:lnTo>
                    <a:pt x="1842" y="207"/>
                  </a:lnTo>
                  <a:lnTo>
                    <a:pt x="1844" y="207"/>
                  </a:lnTo>
                  <a:lnTo>
                    <a:pt x="1842" y="208"/>
                  </a:lnTo>
                  <a:lnTo>
                    <a:pt x="1844" y="208"/>
                  </a:lnTo>
                  <a:lnTo>
                    <a:pt x="1842" y="211"/>
                  </a:lnTo>
                  <a:lnTo>
                    <a:pt x="1842" y="214"/>
                  </a:lnTo>
                  <a:lnTo>
                    <a:pt x="1844" y="214"/>
                  </a:lnTo>
                  <a:lnTo>
                    <a:pt x="1844" y="215"/>
                  </a:lnTo>
                  <a:lnTo>
                    <a:pt x="1842" y="218"/>
                  </a:lnTo>
                  <a:lnTo>
                    <a:pt x="1842" y="219"/>
                  </a:lnTo>
                  <a:lnTo>
                    <a:pt x="1849" y="224"/>
                  </a:lnTo>
                  <a:lnTo>
                    <a:pt x="1853" y="224"/>
                  </a:lnTo>
                  <a:lnTo>
                    <a:pt x="1854" y="228"/>
                  </a:lnTo>
                  <a:lnTo>
                    <a:pt x="1861" y="231"/>
                  </a:lnTo>
                  <a:lnTo>
                    <a:pt x="1867" y="236"/>
                  </a:lnTo>
                  <a:lnTo>
                    <a:pt x="1871" y="236"/>
                  </a:lnTo>
                  <a:lnTo>
                    <a:pt x="1876" y="239"/>
                  </a:lnTo>
                  <a:lnTo>
                    <a:pt x="1885" y="241"/>
                  </a:lnTo>
                  <a:lnTo>
                    <a:pt x="1887" y="245"/>
                  </a:lnTo>
                  <a:lnTo>
                    <a:pt x="1890" y="245"/>
                  </a:lnTo>
                  <a:lnTo>
                    <a:pt x="1890" y="249"/>
                  </a:lnTo>
                  <a:lnTo>
                    <a:pt x="1891" y="253"/>
                  </a:lnTo>
                  <a:lnTo>
                    <a:pt x="1890" y="256"/>
                  </a:lnTo>
                  <a:lnTo>
                    <a:pt x="1894" y="265"/>
                  </a:lnTo>
                  <a:lnTo>
                    <a:pt x="1895" y="265"/>
                  </a:lnTo>
                  <a:lnTo>
                    <a:pt x="1895" y="267"/>
                  </a:lnTo>
                  <a:lnTo>
                    <a:pt x="1895" y="269"/>
                  </a:lnTo>
                  <a:lnTo>
                    <a:pt x="1895" y="272"/>
                  </a:lnTo>
                  <a:lnTo>
                    <a:pt x="1900" y="273"/>
                  </a:lnTo>
                  <a:lnTo>
                    <a:pt x="1900" y="276"/>
                  </a:lnTo>
                  <a:lnTo>
                    <a:pt x="1900" y="280"/>
                  </a:lnTo>
                  <a:lnTo>
                    <a:pt x="1904" y="282"/>
                  </a:lnTo>
                  <a:lnTo>
                    <a:pt x="1904" y="284"/>
                  </a:lnTo>
                  <a:lnTo>
                    <a:pt x="1904" y="286"/>
                  </a:lnTo>
                  <a:lnTo>
                    <a:pt x="1902" y="290"/>
                  </a:lnTo>
                  <a:lnTo>
                    <a:pt x="1902" y="294"/>
                  </a:lnTo>
                  <a:lnTo>
                    <a:pt x="1900" y="299"/>
                  </a:lnTo>
                  <a:lnTo>
                    <a:pt x="1898" y="301"/>
                  </a:lnTo>
                  <a:lnTo>
                    <a:pt x="1898" y="303"/>
                  </a:lnTo>
                  <a:lnTo>
                    <a:pt x="1887" y="303"/>
                  </a:lnTo>
                  <a:lnTo>
                    <a:pt x="1883" y="301"/>
                  </a:lnTo>
                  <a:lnTo>
                    <a:pt x="1881" y="303"/>
                  </a:lnTo>
                  <a:lnTo>
                    <a:pt x="1881" y="306"/>
                  </a:lnTo>
                  <a:lnTo>
                    <a:pt x="1876" y="310"/>
                  </a:lnTo>
                  <a:lnTo>
                    <a:pt x="1878" y="314"/>
                  </a:lnTo>
                  <a:lnTo>
                    <a:pt x="1876" y="314"/>
                  </a:lnTo>
                  <a:lnTo>
                    <a:pt x="1874" y="323"/>
                  </a:lnTo>
                  <a:lnTo>
                    <a:pt x="1871" y="325"/>
                  </a:lnTo>
                  <a:lnTo>
                    <a:pt x="1870" y="325"/>
                  </a:lnTo>
                  <a:lnTo>
                    <a:pt x="1867" y="331"/>
                  </a:lnTo>
                  <a:lnTo>
                    <a:pt x="1863" y="334"/>
                  </a:lnTo>
                  <a:lnTo>
                    <a:pt x="1867" y="342"/>
                  </a:lnTo>
                  <a:lnTo>
                    <a:pt x="1863" y="351"/>
                  </a:lnTo>
                  <a:lnTo>
                    <a:pt x="1859" y="361"/>
                  </a:lnTo>
                  <a:lnTo>
                    <a:pt x="1863" y="369"/>
                  </a:lnTo>
                  <a:lnTo>
                    <a:pt x="1867" y="373"/>
                  </a:lnTo>
                  <a:lnTo>
                    <a:pt x="1874" y="373"/>
                  </a:lnTo>
                  <a:lnTo>
                    <a:pt x="1874" y="379"/>
                  </a:lnTo>
                  <a:lnTo>
                    <a:pt x="1876" y="383"/>
                  </a:lnTo>
                  <a:lnTo>
                    <a:pt x="1881" y="383"/>
                  </a:lnTo>
                  <a:lnTo>
                    <a:pt x="1883" y="388"/>
                  </a:lnTo>
                  <a:lnTo>
                    <a:pt x="1887" y="389"/>
                  </a:lnTo>
                  <a:lnTo>
                    <a:pt x="1890" y="392"/>
                  </a:lnTo>
                  <a:lnTo>
                    <a:pt x="1887" y="398"/>
                  </a:lnTo>
                  <a:lnTo>
                    <a:pt x="1887" y="402"/>
                  </a:lnTo>
                  <a:lnTo>
                    <a:pt x="1885" y="405"/>
                  </a:lnTo>
                  <a:lnTo>
                    <a:pt x="1887" y="410"/>
                  </a:lnTo>
                  <a:lnTo>
                    <a:pt x="1890" y="417"/>
                  </a:lnTo>
                  <a:lnTo>
                    <a:pt x="1891" y="422"/>
                  </a:lnTo>
                  <a:lnTo>
                    <a:pt x="1890" y="427"/>
                  </a:lnTo>
                  <a:lnTo>
                    <a:pt x="1891" y="427"/>
                  </a:lnTo>
                  <a:lnTo>
                    <a:pt x="1894" y="430"/>
                  </a:lnTo>
                  <a:lnTo>
                    <a:pt x="1900" y="431"/>
                  </a:lnTo>
                  <a:lnTo>
                    <a:pt x="1900" y="434"/>
                  </a:lnTo>
                  <a:lnTo>
                    <a:pt x="1895" y="434"/>
                  </a:lnTo>
                  <a:lnTo>
                    <a:pt x="1895" y="437"/>
                  </a:lnTo>
                  <a:lnTo>
                    <a:pt x="1895" y="439"/>
                  </a:lnTo>
                  <a:lnTo>
                    <a:pt x="1891" y="441"/>
                  </a:lnTo>
                  <a:lnTo>
                    <a:pt x="1898" y="447"/>
                  </a:lnTo>
                  <a:lnTo>
                    <a:pt x="1895" y="454"/>
                  </a:lnTo>
                  <a:lnTo>
                    <a:pt x="1898" y="456"/>
                  </a:lnTo>
                  <a:lnTo>
                    <a:pt x="1898" y="458"/>
                  </a:lnTo>
                  <a:lnTo>
                    <a:pt x="1902" y="464"/>
                  </a:lnTo>
                  <a:lnTo>
                    <a:pt x="1904" y="468"/>
                  </a:lnTo>
                  <a:lnTo>
                    <a:pt x="1904" y="467"/>
                  </a:lnTo>
                  <a:lnTo>
                    <a:pt x="1907" y="467"/>
                  </a:lnTo>
                  <a:lnTo>
                    <a:pt x="1912" y="467"/>
                  </a:lnTo>
                  <a:lnTo>
                    <a:pt x="1915" y="467"/>
                  </a:lnTo>
                  <a:lnTo>
                    <a:pt x="1912" y="468"/>
                  </a:lnTo>
                  <a:lnTo>
                    <a:pt x="1912" y="471"/>
                  </a:lnTo>
                  <a:lnTo>
                    <a:pt x="1911" y="472"/>
                  </a:lnTo>
                  <a:lnTo>
                    <a:pt x="1911" y="477"/>
                  </a:lnTo>
                  <a:lnTo>
                    <a:pt x="1915" y="475"/>
                  </a:lnTo>
                  <a:lnTo>
                    <a:pt x="1917" y="480"/>
                  </a:lnTo>
                  <a:lnTo>
                    <a:pt x="1919" y="480"/>
                  </a:lnTo>
                  <a:lnTo>
                    <a:pt x="1919" y="481"/>
                  </a:lnTo>
                  <a:lnTo>
                    <a:pt x="1921" y="485"/>
                  </a:lnTo>
                  <a:lnTo>
                    <a:pt x="1921" y="489"/>
                  </a:lnTo>
                  <a:lnTo>
                    <a:pt x="1921" y="492"/>
                  </a:lnTo>
                  <a:lnTo>
                    <a:pt x="1925" y="497"/>
                  </a:lnTo>
                  <a:lnTo>
                    <a:pt x="1924" y="499"/>
                  </a:lnTo>
                  <a:lnTo>
                    <a:pt x="1925" y="499"/>
                  </a:lnTo>
                  <a:lnTo>
                    <a:pt x="1928" y="504"/>
                  </a:lnTo>
                  <a:lnTo>
                    <a:pt x="1928" y="505"/>
                  </a:lnTo>
                  <a:lnTo>
                    <a:pt x="1929" y="509"/>
                  </a:lnTo>
                  <a:lnTo>
                    <a:pt x="1934" y="512"/>
                  </a:lnTo>
                  <a:lnTo>
                    <a:pt x="1936" y="514"/>
                  </a:lnTo>
                  <a:lnTo>
                    <a:pt x="1934" y="516"/>
                  </a:lnTo>
                  <a:lnTo>
                    <a:pt x="1932" y="518"/>
                  </a:lnTo>
                  <a:lnTo>
                    <a:pt x="1934" y="522"/>
                  </a:lnTo>
                  <a:lnTo>
                    <a:pt x="1932" y="526"/>
                  </a:lnTo>
                  <a:lnTo>
                    <a:pt x="1929" y="526"/>
                  </a:lnTo>
                  <a:lnTo>
                    <a:pt x="1932" y="530"/>
                  </a:lnTo>
                  <a:lnTo>
                    <a:pt x="1932" y="533"/>
                  </a:lnTo>
                  <a:lnTo>
                    <a:pt x="1929" y="533"/>
                  </a:lnTo>
                  <a:lnTo>
                    <a:pt x="1932" y="535"/>
                  </a:lnTo>
                  <a:lnTo>
                    <a:pt x="1934" y="535"/>
                  </a:lnTo>
                  <a:lnTo>
                    <a:pt x="1936" y="538"/>
                  </a:lnTo>
                  <a:lnTo>
                    <a:pt x="1939" y="535"/>
                  </a:lnTo>
                  <a:lnTo>
                    <a:pt x="1939" y="538"/>
                  </a:lnTo>
                  <a:lnTo>
                    <a:pt x="1943" y="535"/>
                  </a:lnTo>
                  <a:lnTo>
                    <a:pt x="1945" y="535"/>
                  </a:lnTo>
                  <a:lnTo>
                    <a:pt x="1948" y="535"/>
                  </a:lnTo>
                  <a:lnTo>
                    <a:pt x="1949" y="538"/>
                  </a:lnTo>
                  <a:lnTo>
                    <a:pt x="1952" y="535"/>
                  </a:lnTo>
                  <a:lnTo>
                    <a:pt x="1956" y="538"/>
                  </a:lnTo>
                  <a:lnTo>
                    <a:pt x="1958" y="535"/>
                  </a:lnTo>
                  <a:lnTo>
                    <a:pt x="1960" y="538"/>
                  </a:lnTo>
                  <a:lnTo>
                    <a:pt x="1960" y="535"/>
                  </a:lnTo>
                  <a:lnTo>
                    <a:pt x="1965" y="535"/>
                  </a:lnTo>
                  <a:lnTo>
                    <a:pt x="1966" y="533"/>
                  </a:lnTo>
                  <a:lnTo>
                    <a:pt x="1969" y="533"/>
                  </a:lnTo>
                  <a:lnTo>
                    <a:pt x="1970" y="530"/>
                  </a:lnTo>
                  <a:lnTo>
                    <a:pt x="1977" y="529"/>
                  </a:lnTo>
                  <a:lnTo>
                    <a:pt x="1977" y="526"/>
                  </a:lnTo>
                  <a:lnTo>
                    <a:pt x="1979" y="526"/>
                  </a:lnTo>
                  <a:lnTo>
                    <a:pt x="1979" y="525"/>
                  </a:lnTo>
                  <a:lnTo>
                    <a:pt x="1983" y="525"/>
                  </a:lnTo>
                  <a:lnTo>
                    <a:pt x="1986" y="522"/>
                  </a:lnTo>
                  <a:lnTo>
                    <a:pt x="1986" y="521"/>
                  </a:lnTo>
                  <a:lnTo>
                    <a:pt x="1987" y="518"/>
                  </a:lnTo>
                  <a:lnTo>
                    <a:pt x="1992" y="518"/>
                  </a:lnTo>
                  <a:lnTo>
                    <a:pt x="2001" y="521"/>
                  </a:lnTo>
                  <a:lnTo>
                    <a:pt x="2003" y="518"/>
                  </a:lnTo>
                  <a:lnTo>
                    <a:pt x="2006" y="516"/>
                  </a:lnTo>
                  <a:lnTo>
                    <a:pt x="2010" y="516"/>
                  </a:lnTo>
                  <a:lnTo>
                    <a:pt x="2011" y="516"/>
                  </a:lnTo>
                  <a:lnTo>
                    <a:pt x="2010" y="521"/>
                  </a:lnTo>
                  <a:lnTo>
                    <a:pt x="2011" y="522"/>
                  </a:lnTo>
                  <a:lnTo>
                    <a:pt x="2018" y="526"/>
                  </a:lnTo>
                  <a:lnTo>
                    <a:pt x="2023" y="526"/>
                  </a:lnTo>
                  <a:lnTo>
                    <a:pt x="2023" y="525"/>
                  </a:lnTo>
                  <a:lnTo>
                    <a:pt x="2024" y="526"/>
                  </a:lnTo>
                  <a:lnTo>
                    <a:pt x="2027" y="530"/>
                  </a:lnTo>
                  <a:lnTo>
                    <a:pt x="2031" y="525"/>
                  </a:lnTo>
                  <a:lnTo>
                    <a:pt x="2033" y="522"/>
                  </a:lnTo>
                  <a:lnTo>
                    <a:pt x="2035" y="521"/>
                  </a:lnTo>
                  <a:lnTo>
                    <a:pt x="2037" y="521"/>
                  </a:lnTo>
                  <a:lnTo>
                    <a:pt x="2040" y="516"/>
                  </a:lnTo>
                  <a:lnTo>
                    <a:pt x="2041" y="516"/>
                  </a:lnTo>
                  <a:lnTo>
                    <a:pt x="2045" y="516"/>
                  </a:lnTo>
                  <a:lnTo>
                    <a:pt x="2045" y="521"/>
                  </a:lnTo>
                  <a:lnTo>
                    <a:pt x="2045" y="522"/>
                  </a:lnTo>
                  <a:lnTo>
                    <a:pt x="2045" y="525"/>
                  </a:lnTo>
                  <a:lnTo>
                    <a:pt x="2045" y="526"/>
                  </a:lnTo>
                  <a:lnTo>
                    <a:pt x="2048" y="529"/>
                  </a:lnTo>
                  <a:lnTo>
                    <a:pt x="2050" y="533"/>
                  </a:lnTo>
                  <a:lnTo>
                    <a:pt x="2052" y="533"/>
                  </a:lnTo>
                  <a:lnTo>
                    <a:pt x="2055" y="535"/>
                  </a:lnTo>
                  <a:lnTo>
                    <a:pt x="2055" y="538"/>
                  </a:lnTo>
                  <a:lnTo>
                    <a:pt x="2057" y="538"/>
                  </a:lnTo>
                  <a:lnTo>
                    <a:pt x="2055" y="539"/>
                  </a:lnTo>
                  <a:lnTo>
                    <a:pt x="2057" y="542"/>
                  </a:lnTo>
                  <a:lnTo>
                    <a:pt x="2061" y="543"/>
                  </a:lnTo>
                  <a:lnTo>
                    <a:pt x="2061" y="542"/>
                  </a:lnTo>
                  <a:lnTo>
                    <a:pt x="2069" y="538"/>
                  </a:lnTo>
                  <a:lnTo>
                    <a:pt x="2069" y="539"/>
                  </a:lnTo>
                  <a:lnTo>
                    <a:pt x="2074" y="542"/>
                  </a:lnTo>
                  <a:lnTo>
                    <a:pt x="2078" y="542"/>
                  </a:lnTo>
                  <a:lnTo>
                    <a:pt x="2082" y="543"/>
                  </a:lnTo>
                  <a:lnTo>
                    <a:pt x="2085" y="543"/>
                  </a:lnTo>
                  <a:lnTo>
                    <a:pt x="2086" y="543"/>
                  </a:lnTo>
                  <a:lnTo>
                    <a:pt x="2086" y="546"/>
                  </a:lnTo>
                  <a:lnTo>
                    <a:pt x="2086" y="547"/>
                  </a:lnTo>
                  <a:lnTo>
                    <a:pt x="2089" y="550"/>
                  </a:lnTo>
                  <a:lnTo>
                    <a:pt x="2089" y="555"/>
                  </a:lnTo>
                  <a:lnTo>
                    <a:pt x="2091" y="557"/>
                  </a:lnTo>
                  <a:lnTo>
                    <a:pt x="2086" y="562"/>
                  </a:lnTo>
                  <a:lnTo>
                    <a:pt x="2086" y="566"/>
                  </a:lnTo>
                  <a:lnTo>
                    <a:pt x="2085" y="567"/>
                  </a:lnTo>
                  <a:lnTo>
                    <a:pt x="2086" y="571"/>
                  </a:lnTo>
                  <a:lnTo>
                    <a:pt x="2089" y="574"/>
                  </a:lnTo>
                  <a:lnTo>
                    <a:pt x="2093" y="579"/>
                  </a:lnTo>
                  <a:lnTo>
                    <a:pt x="2093" y="580"/>
                  </a:lnTo>
                  <a:lnTo>
                    <a:pt x="2091" y="580"/>
                  </a:lnTo>
                  <a:lnTo>
                    <a:pt x="2089" y="583"/>
                  </a:lnTo>
                  <a:lnTo>
                    <a:pt x="2089" y="584"/>
                  </a:lnTo>
                  <a:lnTo>
                    <a:pt x="2086" y="588"/>
                  </a:lnTo>
                  <a:lnTo>
                    <a:pt x="2086" y="591"/>
                  </a:lnTo>
                  <a:lnTo>
                    <a:pt x="2085" y="593"/>
                  </a:lnTo>
                  <a:lnTo>
                    <a:pt x="2086" y="596"/>
                  </a:lnTo>
                  <a:lnTo>
                    <a:pt x="2086" y="597"/>
                  </a:lnTo>
                  <a:lnTo>
                    <a:pt x="2082" y="600"/>
                  </a:lnTo>
                  <a:lnTo>
                    <a:pt x="2082" y="604"/>
                  </a:lnTo>
                  <a:lnTo>
                    <a:pt x="2078" y="604"/>
                  </a:lnTo>
                  <a:lnTo>
                    <a:pt x="2076" y="607"/>
                  </a:lnTo>
                  <a:lnTo>
                    <a:pt x="2078" y="611"/>
                  </a:lnTo>
                  <a:lnTo>
                    <a:pt x="2076" y="611"/>
                  </a:lnTo>
                  <a:lnTo>
                    <a:pt x="2072" y="613"/>
                  </a:lnTo>
                  <a:lnTo>
                    <a:pt x="2072" y="620"/>
                  </a:lnTo>
                  <a:lnTo>
                    <a:pt x="2068" y="621"/>
                  </a:lnTo>
                  <a:lnTo>
                    <a:pt x="2055" y="620"/>
                  </a:lnTo>
                  <a:lnTo>
                    <a:pt x="2055" y="624"/>
                  </a:lnTo>
                  <a:lnTo>
                    <a:pt x="2052" y="625"/>
                  </a:lnTo>
                  <a:lnTo>
                    <a:pt x="2052" y="628"/>
                  </a:lnTo>
                  <a:lnTo>
                    <a:pt x="2055" y="632"/>
                  </a:lnTo>
                  <a:lnTo>
                    <a:pt x="2052" y="637"/>
                  </a:lnTo>
                  <a:lnTo>
                    <a:pt x="2052" y="638"/>
                  </a:lnTo>
                  <a:lnTo>
                    <a:pt x="2052" y="641"/>
                  </a:lnTo>
                  <a:lnTo>
                    <a:pt x="2052" y="646"/>
                  </a:lnTo>
                  <a:lnTo>
                    <a:pt x="2052" y="649"/>
                  </a:lnTo>
                  <a:lnTo>
                    <a:pt x="2048" y="649"/>
                  </a:lnTo>
                  <a:lnTo>
                    <a:pt x="2045" y="651"/>
                  </a:lnTo>
                  <a:lnTo>
                    <a:pt x="2044" y="651"/>
                  </a:lnTo>
                  <a:lnTo>
                    <a:pt x="2045" y="655"/>
                  </a:lnTo>
                  <a:lnTo>
                    <a:pt x="2040" y="662"/>
                  </a:lnTo>
                  <a:lnTo>
                    <a:pt x="2040" y="665"/>
                  </a:lnTo>
                  <a:lnTo>
                    <a:pt x="2035" y="666"/>
                  </a:lnTo>
                  <a:lnTo>
                    <a:pt x="2033" y="670"/>
                  </a:lnTo>
                  <a:lnTo>
                    <a:pt x="2035" y="675"/>
                  </a:lnTo>
                  <a:lnTo>
                    <a:pt x="2037" y="675"/>
                  </a:lnTo>
                  <a:lnTo>
                    <a:pt x="2040" y="675"/>
                  </a:lnTo>
                  <a:lnTo>
                    <a:pt x="2044" y="682"/>
                  </a:lnTo>
                  <a:lnTo>
                    <a:pt x="2044" y="683"/>
                  </a:lnTo>
                  <a:lnTo>
                    <a:pt x="2045" y="686"/>
                  </a:lnTo>
                  <a:lnTo>
                    <a:pt x="2044" y="690"/>
                  </a:lnTo>
                  <a:lnTo>
                    <a:pt x="2041" y="692"/>
                  </a:lnTo>
                  <a:lnTo>
                    <a:pt x="2040" y="692"/>
                  </a:lnTo>
                  <a:lnTo>
                    <a:pt x="2037" y="695"/>
                  </a:lnTo>
                  <a:lnTo>
                    <a:pt x="2041" y="699"/>
                  </a:lnTo>
                  <a:lnTo>
                    <a:pt x="2040" y="703"/>
                  </a:lnTo>
                  <a:lnTo>
                    <a:pt x="2044" y="704"/>
                  </a:lnTo>
                  <a:lnTo>
                    <a:pt x="2044" y="709"/>
                  </a:lnTo>
                  <a:lnTo>
                    <a:pt x="2048" y="716"/>
                  </a:lnTo>
                  <a:lnTo>
                    <a:pt x="2050" y="717"/>
                  </a:lnTo>
                  <a:lnTo>
                    <a:pt x="2052" y="717"/>
                  </a:lnTo>
                  <a:lnTo>
                    <a:pt x="2055" y="723"/>
                  </a:lnTo>
                  <a:lnTo>
                    <a:pt x="2057" y="724"/>
                  </a:lnTo>
                  <a:lnTo>
                    <a:pt x="2057" y="727"/>
                  </a:lnTo>
                  <a:lnTo>
                    <a:pt x="2057" y="728"/>
                  </a:lnTo>
                  <a:lnTo>
                    <a:pt x="2057" y="731"/>
                  </a:lnTo>
                  <a:lnTo>
                    <a:pt x="2055" y="731"/>
                  </a:lnTo>
                  <a:lnTo>
                    <a:pt x="2048" y="727"/>
                  </a:lnTo>
                  <a:lnTo>
                    <a:pt x="2045" y="728"/>
                  </a:lnTo>
                  <a:lnTo>
                    <a:pt x="2044" y="728"/>
                  </a:lnTo>
                  <a:lnTo>
                    <a:pt x="2044" y="731"/>
                  </a:lnTo>
                  <a:lnTo>
                    <a:pt x="2041" y="733"/>
                  </a:lnTo>
                  <a:lnTo>
                    <a:pt x="2037" y="731"/>
                  </a:lnTo>
                  <a:lnTo>
                    <a:pt x="2037" y="733"/>
                  </a:lnTo>
                  <a:lnTo>
                    <a:pt x="2035" y="733"/>
                  </a:lnTo>
                  <a:lnTo>
                    <a:pt x="2033" y="737"/>
                  </a:lnTo>
                  <a:lnTo>
                    <a:pt x="2037" y="741"/>
                  </a:lnTo>
                  <a:lnTo>
                    <a:pt x="2041" y="744"/>
                  </a:lnTo>
                  <a:lnTo>
                    <a:pt x="2041" y="745"/>
                  </a:lnTo>
                  <a:lnTo>
                    <a:pt x="2035" y="748"/>
                  </a:lnTo>
                  <a:lnTo>
                    <a:pt x="2031" y="748"/>
                  </a:lnTo>
                  <a:lnTo>
                    <a:pt x="2027" y="750"/>
                  </a:lnTo>
                  <a:lnTo>
                    <a:pt x="2024" y="748"/>
                  </a:lnTo>
                  <a:lnTo>
                    <a:pt x="2023" y="748"/>
                  </a:lnTo>
                  <a:lnTo>
                    <a:pt x="2023" y="750"/>
                  </a:lnTo>
                  <a:lnTo>
                    <a:pt x="2023" y="753"/>
                  </a:lnTo>
                  <a:lnTo>
                    <a:pt x="2024" y="754"/>
                  </a:lnTo>
                  <a:lnTo>
                    <a:pt x="2027" y="754"/>
                  </a:lnTo>
                  <a:lnTo>
                    <a:pt x="2028" y="754"/>
                  </a:lnTo>
                  <a:lnTo>
                    <a:pt x="2031" y="754"/>
                  </a:lnTo>
                  <a:lnTo>
                    <a:pt x="2033" y="754"/>
                  </a:lnTo>
                  <a:lnTo>
                    <a:pt x="2035" y="754"/>
                  </a:lnTo>
                  <a:lnTo>
                    <a:pt x="2040" y="757"/>
                  </a:lnTo>
                  <a:lnTo>
                    <a:pt x="2045" y="754"/>
                  </a:lnTo>
                  <a:lnTo>
                    <a:pt x="2050" y="758"/>
                  </a:lnTo>
                  <a:lnTo>
                    <a:pt x="2055" y="761"/>
                  </a:lnTo>
                  <a:lnTo>
                    <a:pt x="2057" y="767"/>
                  </a:lnTo>
                  <a:lnTo>
                    <a:pt x="2061" y="767"/>
                  </a:lnTo>
                  <a:lnTo>
                    <a:pt x="2061" y="769"/>
                  </a:lnTo>
                  <a:lnTo>
                    <a:pt x="2057" y="774"/>
                  </a:lnTo>
                  <a:lnTo>
                    <a:pt x="2048" y="775"/>
                  </a:lnTo>
                  <a:lnTo>
                    <a:pt x="2045" y="782"/>
                  </a:lnTo>
                  <a:lnTo>
                    <a:pt x="2041" y="782"/>
                  </a:lnTo>
                  <a:lnTo>
                    <a:pt x="2040" y="782"/>
                  </a:lnTo>
                  <a:lnTo>
                    <a:pt x="2037" y="782"/>
                  </a:lnTo>
                  <a:lnTo>
                    <a:pt x="2040" y="785"/>
                  </a:lnTo>
                  <a:lnTo>
                    <a:pt x="2035" y="795"/>
                  </a:lnTo>
                  <a:lnTo>
                    <a:pt x="2037" y="798"/>
                  </a:lnTo>
                  <a:lnTo>
                    <a:pt x="2031" y="802"/>
                  </a:lnTo>
                  <a:lnTo>
                    <a:pt x="2033" y="806"/>
                  </a:lnTo>
                  <a:lnTo>
                    <a:pt x="2031" y="803"/>
                  </a:lnTo>
                  <a:lnTo>
                    <a:pt x="2028" y="808"/>
                  </a:lnTo>
                  <a:lnTo>
                    <a:pt x="2027" y="810"/>
                  </a:lnTo>
                  <a:lnTo>
                    <a:pt x="2027" y="812"/>
                  </a:lnTo>
                  <a:lnTo>
                    <a:pt x="2028" y="815"/>
                  </a:lnTo>
                  <a:lnTo>
                    <a:pt x="2027" y="816"/>
                  </a:lnTo>
                  <a:lnTo>
                    <a:pt x="2028" y="820"/>
                  </a:lnTo>
                  <a:lnTo>
                    <a:pt x="2024" y="825"/>
                  </a:lnTo>
                  <a:lnTo>
                    <a:pt x="2023" y="825"/>
                  </a:lnTo>
                  <a:lnTo>
                    <a:pt x="2024" y="827"/>
                  </a:lnTo>
                  <a:lnTo>
                    <a:pt x="2027" y="827"/>
                  </a:lnTo>
                  <a:lnTo>
                    <a:pt x="2027" y="829"/>
                  </a:lnTo>
                  <a:lnTo>
                    <a:pt x="2028" y="829"/>
                  </a:lnTo>
                  <a:lnTo>
                    <a:pt x="2028" y="832"/>
                  </a:lnTo>
                  <a:lnTo>
                    <a:pt x="2031" y="835"/>
                  </a:lnTo>
                  <a:lnTo>
                    <a:pt x="2031" y="836"/>
                  </a:lnTo>
                  <a:lnTo>
                    <a:pt x="2031" y="839"/>
                  </a:lnTo>
                  <a:lnTo>
                    <a:pt x="2033" y="839"/>
                  </a:lnTo>
                  <a:lnTo>
                    <a:pt x="2033" y="840"/>
                  </a:lnTo>
                  <a:lnTo>
                    <a:pt x="2035" y="840"/>
                  </a:lnTo>
                  <a:lnTo>
                    <a:pt x="2037" y="844"/>
                  </a:lnTo>
                  <a:lnTo>
                    <a:pt x="2041" y="844"/>
                  </a:lnTo>
                  <a:lnTo>
                    <a:pt x="2040" y="849"/>
                  </a:lnTo>
                  <a:lnTo>
                    <a:pt x="2041" y="852"/>
                  </a:lnTo>
                  <a:lnTo>
                    <a:pt x="2040" y="857"/>
                  </a:lnTo>
                  <a:lnTo>
                    <a:pt x="2040" y="860"/>
                  </a:lnTo>
                  <a:lnTo>
                    <a:pt x="2045" y="861"/>
                  </a:lnTo>
                  <a:lnTo>
                    <a:pt x="2045" y="864"/>
                  </a:lnTo>
                  <a:lnTo>
                    <a:pt x="2048" y="864"/>
                  </a:lnTo>
                  <a:lnTo>
                    <a:pt x="2050" y="866"/>
                  </a:lnTo>
                  <a:lnTo>
                    <a:pt x="2057" y="868"/>
                  </a:lnTo>
                  <a:lnTo>
                    <a:pt x="2057" y="866"/>
                  </a:lnTo>
                  <a:lnTo>
                    <a:pt x="2061" y="868"/>
                  </a:lnTo>
                  <a:lnTo>
                    <a:pt x="2064" y="868"/>
                  </a:lnTo>
                  <a:lnTo>
                    <a:pt x="2068" y="868"/>
                  </a:lnTo>
                  <a:lnTo>
                    <a:pt x="2069" y="870"/>
                  </a:lnTo>
                  <a:lnTo>
                    <a:pt x="2069" y="873"/>
                  </a:lnTo>
                  <a:lnTo>
                    <a:pt x="2072" y="870"/>
                  </a:lnTo>
                  <a:lnTo>
                    <a:pt x="2076" y="870"/>
                  </a:lnTo>
                  <a:lnTo>
                    <a:pt x="2078" y="873"/>
                  </a:lnTo>
                  <a:lnTo>
                    <a:pt x="2076" y="874"/>
                  </a:lnTo>
                  <a:lnTo>
                    <a:pt x="2076" y="877"/>
                  </a:lnTo>
                  <a:lnTo>
                    <a:pt x="2078" y="877"/>
                  </a:lnTo>
                  <a:lnTo>
                    <a:pt x="2082" y="878"/>
                  </a:lnTo>
                  <a:lnTo>
                    <a:pt x="2082" y="883"/>
                  </a:lnTo>
                  <a:lnTo>
                    <a:pt x="2081" y="885"/>
                  </a:lnTo>
                  <a:lnTo>
                    <a:pt x="2091" y="890"/>
                  </a:lnTo>
                  <a:lnTo>
                    <a:pt x="2091" y="894"/>
                  </a:lnTo>
                  <a:lnTo>
                    <a:pt x="2095" y="893"/>
                  </a:lnTo>
                  <a:lnTo>
                    <a:pt x="2098" y="894"/>
                  </a:lnTo>
                  <a:lnTo>
                    <a:pt x="2103" y="894"/>
                  </a:lnTo>
                  <a:lnTo>
                    <a:pt x="2109" y="894"/>
                  </a:lnTo>
                  <a:lnTo>
                    <a:pt x="2109" y="898"/>
                  </a:lnTo>
                  <a:lnTo>
                    <a:pt x="2113" y="898"/>
                  </a:lnTo>
                  <a:lnTo>
                    <a:pt x="2113" y="901"/>
                  </a:lnTo>
                  <a:lnTo>
                    <a:pt x="2117" y="902"/>
                  </a:lnTo>
                  <a:lnTo>
                    <a:pt x="2119" y="902"/>
                  </a:lnTo>
                  <a:lnTo>
                    <a:pt x="2122" y="901"/>
                  </a:lnTo>
                  <a:lnTo>
                    <a:pt x="2122" y="905"/>
                  </a:lnTo>
                  <a:lnTo>
                    <a:pt x="2115" y="911"/>
                  </a:lnTo>
                  <a:lnTo>
                    <a:pt x="2115" y="915"/>
                  </a:lnTo>
                  <a:lnTo>
                    <a:pt x="2122" y="915"/>
                  </a:lnTo>
                  <a:lnTo>
                    <a:pt x="2117" y="919"/>
                  </a:lnTo>
                  <a:lnTo>
                    <a:pt x="2123" y="926"/>
                  </a:lnTo>
                  <a:lnTo>
                    <a:pt x="2117" y="928"/>
                  </a:lnTo>
                  <a:lnTo>
                    <a:pt x="2117" y="931"/>
                  </a:lnTo>
                  <a:lnTo>
                    <a:pt x="2119" y="932"/>
                  </a:lnTo>
                  <a:lnTo>
                    <a:pt x="2123" y="932"/>
                  </a:lnTo>
                  <a:lnTo>
                    <a:pt x="2126" y="935"/>
                  </a:lnTo>
                  <a:lnTo>
                    <a:pt x="2127" y="936"/>
                  </a:lnTo>
                  <a:lnTo>
                    <a:pt x="2127" y="941"/>
                  </a:lnTo>
                  <a:lnTo>
                    <a:pt x="2123" y="943"/>
                  </a:lnTo>
                  <a:lnTo>
                    <a:pt x="2122" y="943"/>
                  </a:lnTo>
                  <a:lnTo>
                    <a:pt x="2123" y="941"/>
                  </a:lnTo>
                  <a:lnTo>
                    <a:pt x="2122" y="939"/>
                  </a:lnTo>
                  <a:lnTo>
                    <a:pt x="2119" y="941"/>
                  </a:lnTo>
                  <a:lnTo>
                    <a:pt x="2115" y="939"/>
                  </a:lnTo>
                  <a:lnTo>
                    <a:pt x="2113" y="941"/>
                  </a:lnTo>
                  <a:lnTo>
                    <a:pt x="2106" y="943"/>
                  </a:lnTo>
                  <a:lnTo>
                    <a:pt x="2106" y="945"/>
                  </a:lnTo>
                  <a:lnTo>
                    <a:pt x="2102" y="943"/>
                  </a:lnTo>
                  <a:lnTo>
                    <a:pt x="2099" y="945"/>
                  </a:lnTo>
                  <a:lnTo>
                    <a:pt x="2099" y="948"/>
                  </a:lnTo>
                  <a:lnTo>
                    <a:pt x="2102" y="951"/>
                  </a:lnTo>
                  <a:lnTo>
                    <a:pt x="2099" y="952"/>
                  </a:lnTo>
                  <a:lnTo>
                    <a:pt x="2102" y="955"/>
                  </a:lnTo>
                  <a:lnTo>
                    <a:pt x="2106" y="955"/>
                  </a:lnTo>
                  <a:lnTo>
                    <a:pt x="2109" y="960"/>
                  </a:lnTo>
                  <a:lnTo>
                    <a:pt x="2113" y="960"/>
                  </a:lnTo>
                  <a:lnTo>
                    <a:pt x="2113" y="963"/>
                  </a:lnTo>
                  <a:lnTo>
                    <a:pt x="2117" y="965"/>
                  </a:lnTo>
                  <a:lnTo>
                    <a:pt x="2117" y="963"/>
                  </a:lnTo>
                  <a:lnTo>
                    <a:pt x="2123" y="967"/>
                  </a:lnTo>
                  <a:lnTo>
                    <a:pt x="2127" y="967"/>
                  </a:lnTo>
                  <a:lnTo>
                    <a:pt x="2130" y="965"/>
                  </a:lnTo>
                  <a:lnTo>
                    <a:pt x="2130" y="967"/>
                  </a:lnTo>
                  <a:lnTo>
                    <a:pt x="2132" y="967"/>
                  </a:lnTo>
                  <a:lnTo>
                    <a:pt x="2136" y="973"/>
                  </a:lnTo>
                  <a:lnTo>
                    <a:pt x="2139" y="972"/>
                  </a:lnTo>
                  <a:lnTo>
                    <a:pt x="2144" y="972"/>
                  </a:lnTo>
                  <a:lnTo>
                    <a:pt x="2144" y="973"/>
                  </a:lnTo>
                  <a:lnTo>
                    <a:pt x="2143" y="976"/>
                  </a:lnTo>
                  <a:lnTo>
                    <a:pt x="2143" y="977"/>
                  </a:lnTo>
                  <a:lnTo>
                    <a:pt x="2140" y="977"/>
                  </a:lnTo>
                  <a:lnTo>
                    <a:pt x="2140" y="980"/>
                  </a:lnTo>
                  <a:lnTo>
                    <a:pt x="2136" y="982"/>
                  </a:lnTo>
                  <a:lnTo>
                    <a:pt x="2132" y="990"/>
                  </a:lnTo>
                  <a:lnTo>
                    <a:pt x="2132" y="994"/>
                  </a:lnTo>
                  <a:lnTo>
                    <a:pt x="2134" y="997"/>
                  </a:lnTo>
                  <a:lnTo>
                    <a:pt x="2132" y="999"/>
                  </a:lnTo>
                  <a:lnTo>
                    <a:pt x="2134" y="1006"/>
                  </a:lnTo>
                  <a:lnTo>
                    <a:pt x="2130" y="1006"/>
                  </a:lnTo>
                  <a:lnTo>
                    <a:pt x="2130" y="1008"/>
                  </a:lnTo>
                  <a:lnTo>
                    <a:pt x="2132" y="1008"/>
                  </a:lnTo>
                  <a:lnTo>
                    <a:pt x="2132" y="1010"/>
                  </a:lnTo>
                  <a:lnTo>
                    <a:pt x="2134" y="1013"/>
                  </a:lnTo>
                  <a:lnTo>
                    <a:pt x="2136" y="1017"/>
                  </a:lnTo>
                  <a:lnTo>
                    <a:pt x="2143" y="1018"/>
                  </a:lnTo>
                  <a:lnTo>
                    <a:pt x="2144" y="1017"/>
                  </a:lnTo>
                  <a:lnTo>
                    <a:pt x="2151" y="1014"/>
                  </a:lnTo>
                  <a:lnTo>
                    <a:pt x="2157" y="1017"/>
                  </a:lnTo>
                  <a:lnTo>
                    <a:pt x="2161" y="1010"/>
                  </a:lnTo>
                  <a:lnTo>
                    <a:pt x="2167" y="1010"/>
                  </a:lnTo>
                  <a:lnTo>
                    <a:pt x="2168" y="1010"/>
                  </a:lnTo>
                  <a:lnTo>
                    <a:pt x="2168" y="1014"/>
                  </a:lnTo>
                  <a:lnTo>
                    <a:pt x="2173" y="1014"/>
                  </a:lnTo>
                  <a:lnTo>
                    <a:pt x="2175" y="1017"/>
                  </a:lnTo>
                  <a:lnTo>
                    <a:pt x="2177" y="1013"/>
                  </a:lnTo>
                  <a:lnTo>
                    <a:pt x="2188" y="1008"/>
                  </a:lnTo>
                  <a:lnTo>
                    <a:pt x="2190" y="1006"/>
                  </a:lnTo>
                  <a:lnTo>
                    <a:pt x="2192" y="1008"/>
                  </a:lnTo>
                  <a:lnTo>
                    <a:pt x="2202" y="1006"/>
                  </a:lnTo>
                  <a:lnTo>
                    <a:pt x="2205" y="1003"/>
                  </a:lnTo>
                  <a:lnTo>
                    <a:pt x="2205" y="1006"/>
                  </a:lnTo>
                  <a:lnTo>
                    <a:pt x="2207" y="1013"/>
                  </a:lnTo>
                  <a:lnTo>
                    <a:pt x="2207" y="1014"/>
                  </a:lnTo>
                  <a:lnTo>
                    <a:pt x="2205" y="1021"/>
                  </a:lnTo>
                  <a:lnTo>
                    <a:pt x="2202" y="1023"/>
                  </a:lnTo>
                  <a:lnTo>
                    <a:pt x="2207" y="1025"/>
                  </a:lnTo>
                  <a:lnTo>
                    <a:pt x="2211" y="1021"/>
                  </a:lnTo>
                  <a:lnTo>
                    <a:pt x="2215" y="1021"/>
                  </a:lnTo>
                  <a:lnTo>
                    <a:pt x="2219" y="1017"/>
                  </a:lnTo>
                  <a:lnTo>
                    <a:pt x="2226" y="1014"/>
                  </a:lnTo>
                  <a:lnTo>
                    <a:pt x="2235" y="1017"/>
                  </a:lnTo>
                  <a:lnTo>
                    <a:pt x="2242" y="1013"/>
                  </a:lnTo>
                  <a:lnTo>
                    <a:pt x="2248" y="1014"/>
                  </a:lnTo>
                  <a:lnTo>
                    <a:pt x="2250" y="1013"/>
                  </a:lnTo>
                  <a:lnTo>
                    <a:pt x="2255" y="1010"/>
                  </a:lnTo>
                  <a:lnTo>
                    <a:pt x="2255" y="1008"/>
                  </a:lnTo>
                  <a:lnTo>
                    <a:pt x="2259" y="1006"/>
                  </a:lnTo>
                  <a:lnTo>
                    <a:pt x="2263" y="1003"/>
                  </a:lnTo>
                  <a:lnTo>
                    <a:pt x="2265" y="1001"/>
                  </a:lnTo>
                  <a:lnTo>
                    <a:pt x="2267" y="999"/>
                  </a:lnTo>
                  <a:lnTo>
                    <a:pt x="2272" y="999"/>
                  </a:lnTo>
                  <a:lnTo>
                    <a:pt x="2276" y="994"/>
                  </a:lnTo>
                  <a:lnTo>
                    <a:pt x="2276" y="993"/>
                  </a:lnTo>
                  <a:lnTo>
                    <a:pt x="2280" y="990"/>
                  </a:lnTo>
                  <a:lnTo>
                    <a:pt x="2283" y="990"/>
                  </a:lnTo>
                  <a:lnTo>
                    <a:pt x="2280" y="994"/>
                  </a:lnTo>
                  <a:lnTo>
                    <a:pt x="2280" y="997"/>
                  </a:lnTo>
                  <a:lnTo>
                    <a:pt x="2284" y="997"/>
                  </a:lnTo>
                  <a:lnTo>
                    <a:pt x="2284" y="999"/>
                  </a:lnTo>
                  <a:lnTo>
                    <a:pt x="2284" y="1003"/>
                  </a:lnTo>
                  <a:lnTo>
                    <a:pt x="2287" y="1003"/>
                  </a:lnTo>
                  <a:lnTo>
                    <a:pt x="2287" y="1006"/>
                  </a:lnTo>
                  <a:lnTo>
                    <a:pt x="2287" y="1010"/>
                  </a:lnTo>
                  <a:lnTo>
                    <a:pt x="2289" y="1010"/>
                  </a:lnTo>
                  <a:lnTo>
                    <a:pt x="2293" y="1008"/>
                  </a:lnTo>
                  <a:lnTo>
                    <a:pt x="2296" y="1008"/>
                  </a:lnTo>
                  <a:lnTo>
                    <a:pt x="2296" y="1006"/>
                  </a:lnTo>
                  <a:lnTo>
                    <a:pt x="2296" y="1001"/>
                  </a:lnTo>
                  <a:lnTo>
                    <a:pt x="2297" y="1001"/>
                  </a:lnTo>
                  <a:lnTo>
                    <a:pt x="2300" y="997"/>
                  </a:lnTo>
                  <a:lnTo>
                    <a:pt x="2301" y="997"/>
                  </a:lnTo>
                  <a:lnTo>
                    <a:pt x="2306" y="997"/>
                  </a:lnTo>
                  <a:lnTo>
                    <a:pt x="2306" y="994"/>
                  </a:lnTo>
                  <a:lnTo>
                    <a:pt x="2310" y="997"/>
                  </a:lnTo>
                  <a:lnTo>
                    <a:pt x="2310" y="994"/>
                  </a:lnTo>
                  <a:lnTo>
                    <a:pt x="2314" y="997"/>
                  </a:lnTo>
                  <a:lnTo>
                    <a:pt x="2314" y="1001"/>
                  </a:lnTo>
                  <a:lnTo>
                    <a:pt x="2317" y="1003"/>
                  </a:lnTo>
                  <a:lnTo>
                    <a:pt x="2318" y="1003"/>
                  </a:lnTo>
                  <a:lnTo>
                    <a:pt x="2322" y="1001"/>
                  </a:lnTo>
                  <a:lnTo>
                    <a:pt x="2325" y="999"/>
                  </a:lnTo>
                  <a:lnTo>
                    <a:pt x="2325" y="997"/>
                  </a:lnTo>
                  <a:lnTo>
                    <a:pt x="2322" y="986"/>
                  </a:lnTo>
                  <a:lnTo>
                    <a:pt x="2327" y="986"/>
                  </a:lnTo>
                  <a:lnTo>
                    <a:pt x="2330" y="982"/>
                  </a:lnTo>
                  <a:lnTo>
                    <a:pt x="2331" y="984"/>
                  </a:lnTo>
                  <a:lnTo>
                    <a:pt x="2334" y="989"/>
                  </a:lnTo>
                  <a:lnTo>
                    <a:pt x="2337" y="989"/>
                  </a:lnTo>
                  <a:lnTo>
                    <a:pt x="2338" y="990"/>
                  </a:lnTo>
                  <a:lnTo>
                    <a:pt x="2342" y="990"/>
                  </a:lnTo>
                  <a:lnTo>
                    <a:pt x="2342" y="989"/>
                  </a:lnTo>
                  <a:lnTo>
                    <a:pt x="2341" y="989"/>
                  </a:lnTo>
                  <a:lnTo>
                    <a:pt x="2338" y="986"/>
                  </a:lnTo>
                  <a:lnTo>
                    <a:pt x="2337" y="984"/>
                  </a:lnTo>
                  <a:lnTo>
                    <a:pt x="2337" y="982"/>
                  </a:lnTo>
                  <a:lnTo>
                    <a:pt x="2338" y="977"/>
                  </a:lnTo>
                  <a:lnTo>
                    <a:pt x="2341" y="977"/>
                  </a:lnTo>
                  <a:lnTo>
                    <a:pt x="2342" y="976"/>
                  </a:lnTo>
                  <a:lnTo>
                    <a:pt x="2342" y="972"/>
                  </a:lnTo>
                  <a:lnTo>
                    <a:pt x="2341" y="972"/>
                  </a:lnTo>
                  <a:lnTo>
                    <a:pt x="2341" y="967"/>
                  </a:lnTo>
                  <a:lnTo>
                    <a:pt x="2337" y="960"/>
                  </a:lnTo>
                  <a:lnTo>
                    <a:pt x="2338" y="960"/>
                  </a:lnTo>
                  <a:lnTo>
                    <a:pt x="2337" y="960"/>
                  </a:lnTo>
                  <a:lnTo>
                    <a:pt x="2330" y="960"/>
                  </a:lnTo>
                  <a:lnTo>
                    <a:pt x="2327" y="960"/>
                  </a:lnTo>
                  <a:lnTo>
                    <a:pt x="2321" y="963"/>
                  </a:lnTo>
                  <a:lnTo>
                    <a:pt x="2314" y="965"/>
                  </a:lnTo>
                  <a:lnTo>
                    <a:pt x="2313" y="965"/>
                  </a:lnTo>
                  <a:lnTo>
                    <a:pt x="2308" y="960"/>
                  </a:lnTo>
                  <a:lnTo>
                    <a:pt x="2310" y="952"/>
                  </a:lnTo>
                  <a:lnTo>
                    <a:pt x="2318" y="951"/>
                  </a:lnTo>
                  <a:lnTo>
                    <a:pt x="2321" y="948"/>
                  </a:lnTo>
                  <a:lnTo>
                    <a:pt x="2327" y="945"/>
                  </a:lnTo>
                  <a:lnTo>
                    <a:pt x="2327" y="943"/>
                  </a:lnTo>
                  <a:lnTo>
                    <a:pt x="2330" y="943"/>
                  </a:lnTo>
                  <a:lnTo>
                    <a:pt x="2331" y="941"/>
                  </a:lnTo>
                  <a:lnTo>
                    <a:pt x="2331" y="939"/>
                  </a:lnTo>
                  <a:lnTo>
                    <a:pt x="2337" y="939"/>
                  </a:lnTo>
                  <a:lnTo>
                    <a:pt x="2341" y="941"/>
                  </a:lnTo>
                  <a:lnTo>
                    <a:pt x="2342" y="939"/>
                  </a:lnTo>
                  <a:lnTo>
                    <a:pt x="2349" y="936"/>
                  </a:lnTo>
                  <a:lnTo>
                    <a:pt x="2347" y="936"/>
                  </a:lnTo>
                  <a:lnTo>
                    <a:pt x="2347" y="935"/>
                  </a:lnTo>
                  <a:lnTo>
                    <a:pt x="2342" y="932"/>
                  </a:lnTo>
                  <a:lnTo>
                    <a:pt x="2341" y="926"/>
                  </a:lnTo>
                  <a:lnTo>
                    <a:pt x="2337" y="926"/>
                  </a:lnTo>
                  <a:lnTo>
                    <a:pt x="2337" y="924"/>
                  </a:lnTo>
                  <a:lnTo>
                    <a:pt x="2334" y="922"/>
                  </a:lnTo>
                  <a:lnTo>
                    <a:pt x="2337" y="919"/>
                  </a:lnTo>
                  <a:lnTo>
                    <a:pt x="2338" y="918"/>
                  </a:lnTo>
                  <a:lnTo>
                    <a:pt x="2338" y="915"/>
                  </a:lnTo>
                  <a:lnTo>
                    <a:pt x="2341" y="914"/>
                  </a:lnTo>
                  <a:lnTo>
                    <a:pt x="2347" y="915"/>
                  </a:lnTo>
                  <a:lnTo>
                    <a:pt x="2354" y="911"/>
                  </a:lnTo>
                  <a:lnTo>
                    <a:pt x="2358" y="914"/>
                  </a:lnTo>
                  <a:lnTo>
                    <a:pt x="2358" y="915"/>
                  </a:lnTo>
                  <a:lnTo>
                    <a:pt x="2359" y="919"/>
                  </a:lnTo>
                  <a:lnTo>
                    <a:pt x="2358" y="919"/>
                  </a:lnTo>
                  <a:lnTo>
                    <a:pt x="2355" y="924"/>
                  </a:lnTo>
                  <a:lnTo>
                    <a:pt x="2358" y="924"/>
                  </a:lnTo>
                  <a:lnTo>
                    <a:pt x="2354" y="928"/>
                  </a:lnTo>
                  <a:lnTo>
                    <a:pt x="2354" y="931"/>
                  </a:lnTo>
                  <a:lnTo>
                    <a:pt x="2351" y="932"/>
                  </a:lnTo>
                  <a:lnTo>
                    <a:pt x="2355" y="936"/>
                  </a:lnTo>
                  <a:lnTo>
                    <a:pt x="2358" y="936"/>
                  </a:lnTo>
                  <a:lnTo>
                    <a:pt x="2362" y="935"/>
                  </a:lnTo>
                  <a:lnTo>
                    <a:pt x="2372" y="932"/>
                  </a:lnTo>
                  <a:lnTo>
                    <a:pt x="2376" y="926"/>
                  </a:lnTo>
                  <a:lnTo>
                    <a:pt x="2380" y="926"/>
                  </a:lnTo>
                  <a:lnTo>
                    <a:pt x="2383" y="924"/>
                  </a:lnTo>
                  <a:lnTo>
                    <a:pt x="2380" y="924"/>
                  </a:lnTo>
                  <a:lnTo>
                    <a:pt x="2385" y="919"/>
                  </a:lnTo>
                  <a:lnTo>
                    <a:pt x="2385" y="924"/>
                  </a:lnTo>
                  <a:lnTo>
                    <a:pt x="2389" y="924"/>
                  </a:lnTo>
                  <a:lnTo>
                    <a:pt x="2392" y="928"/>
                  </a:lnTo>
                  <a:lnTo>
                    <a:pt x="2385" y="932"/>
                  </a:lnTo>
                  <a:lnTo>
                    <a:pt x="2383" y="935"/>
                  </a:lnTo>
                  <a:lnTo>
                    <a:pt x="2383" y="936"/>
                  </a:lnTo>
                  <a:lnTo>
                    <a:pt x="2385" y="939"/>
                  </a:lnTo>
                  <a:lnTo>
                    <a:pt x="2395" y="936"/>
                  </a:lnTo>
                  <a:lnTo>
                    <a:pt x="2396" y="936"/>
                  </a:lnTo>
                  <a:lnTo>
                    <a:pt x="2399" y="935"/>
                  </a:lnTo>
                  <a:lnTo>
                    <a:pt x="2400" y="935"/>
                  </a:lnTo>
                  <a:lnTo>
                    <a:pt x="2409" y="928"/>
                  </a:lnTo>
                  <a:lnTo>
                    <a:pt x="2413" y="931"/>
                  </a:lnTo>
                  <a:lnTo>
                    <a:pt x="2417" y="919"/>
                  </a:lnTo>
                  <a:lnTo>
                    <a:pt x="2416" y="918"/>
                  </a:lnTo>
                  <a:lnTo>
                    <a:pt x="2417" y="918"/>
                  </a:lnTo>
                  <a:lnTo>
                    <a:pt x="2424" y="922"/>
                  </a:lnTo>
                  <a:lnTo>
                    <a:pt x="2426" y="922"/>
                  </a:lnTo>
                  <a:lnTo>
                    <a:pt x="2429" y="924"/>
                  </a:lnTo>
                  <a:lnTo>
                    <a:pt x="2430" y="926"/>
                  </a:lnTo>
                  <a:lnTo>
                    <a:pt x="2434" y="926"/>
                  </a:lnTo>
                  <a:lnTo>
                    <a:pt x="2437" y="928"/>
                  </a:lnTo>
                  <a:lnTo>
                    <a:pt x="2438" y="931"/>
                  </a:lnTo>
                  <a:lnTo>
                    <a:pt x="2437" y="936"/>
                  </a:lnTo>
                  <a:lnTo>
                    <a:pt x="2441" y="936"/>
                  </a:lnTo>
                  <a:lnTo>
                    <a:pt x="2443" y="936"/>
                  </a:lnTo>
                  <a:lnTo>
                    <a:pt x="2450" y="932"/>
                  </a:lnTo>
                  <a:lnTo>
                    <a:pt x="2454" y="932"/>
                  </a:lnTo>
                  <a:lnTo>
                    <a:pt x="2457" y="928"/>
                  </a:lnTo>
                  <a:lnTo>
                    <a:pt x="2461" y="928"/>
                  </a:lnTo>
                  <a:lnTo>
                    <a:pt x="2463" y="926"/>
                  </a:lnTo>
                  <a:lnTo>
                    <a:pt x="2474" y="924"/>
                  </a:lnTo>
                  <a:lnTo>
                    <a:pt x="2479" y="926"/>
                  </a:lnTo>
                  <a:lnTo>
                    <a:pt x="2482" y="924"/>
                  </a:lnTo>
                  <a:lnTo>
                    <a:pt x="2484" y="924"/>
                  </a:lnTo>
                  <a:lnTo>
                    <a:pt x="2484" y="922"/>
                  </a:lnTo>
                  <a:lnTo>
                    <a:pt x="2487" y="918"/>
                  </a:lnTo>
                  <a:lnTo>
                    <a:pt x="2484" y="915"/>
                  </a:lnTo>
                  <a:lnTo>
                    <a:pt x="2495" y="909"/>
                  </a:lnTo>
                  <a:lnTo>
                    <a:pt x="2496" y="909"/>
                  </a:lnTo>
                  <a:lnTo>
                    <a:pt x="2501" y="907"/>
                  </a:lnTo>
                  <a:lnTo>
                    <a:pt x="2504" y="907"/>
                  </a:lnTo>
                  <a:lnTo>
                    <a:pt x="2512" y="905"/>
                  </a:lnTo>
                  <a:lnTo>
                    <a:pt x="2516" y="901"/>
                  </a:lnTo>
                  <a:lnTo>
                    <a:pt x="2515" y="898"/>
                  </a:lnTo>
                  <a:lnTo>
                    <a:pt x="2515" y="897"/>
                  </a:lnTo>
                  <a:lnTo>
                    <a:pt x="2516" y="894"/>
                  </a:lnTo>
                  <a:lnTo>
                    <a:pt x="2521" y="890"/>
                  </a:lnTo>
                  <a:lnTo>
                    <a:pt x="2523" y="890"/>
                  </a:lnTo>
                  <a:lnTo>
                    <a:pt x="2528" y="887"/>
                  </a:lnTo>
                  <a:lnTo>
                    <a:pt x="2529" y="885"/>
                  </a:lnTo>
                  <a:lnTo>
                    <a:pt x="2532" y="885"/>
                  </a:lnTo>
                  <a:lnTo>
                    <a:pt x="2536" y="883"/>
                  </a:lnTo>
                  <a:lnTo>
                    <a:pt x="2537" y="881"/>
                  </a:lnTo>
                  <a:lnTo>
                    <a:pt x="2542" y="883"/>
                  </a:lnTo>
                  <a:lnTo>
                    <a:pt x="2549" y="878"/>
                  </a:lnTo>
                  <a:lnTo>
                    <a:pt x="2554" y="877"/>
                  </a:lnTo>
                  <a:lnTo>
                    <a:pt x="2559" y="874"/>
                  </a:lnTo>
                  <a:lnTo>
                    <a:pt x="2559" y="877"/>
                  </a:lnTo>
                  <a:lnTo>
                    <a:pt x="2564" y="877"/>
                  </a:lnTo>
                  <a:lnTo>
                    <a:pt x="2569" y="877"/>
                  </a:lnTo>
                  <a:lnTo>
                    <a:pt x="2570" y="877"/>
                  </a:lnTo>
                  <a:lnTo>
                    <a:pt x="2579" y="878"/>
                  </a:lnTo>
                  <a:lnTo>
                    <a:pt x="2581" y="877"/>
                  </a:lnTo>
                  <a:lnTo>
                    <a:pt x="2587" y="873"/>
                  </a:lnTo>
                  <a:lnTo>
                    <a:pt x="2595" y="873"/>
                  </a:lnTo>
                  <a:lnTo>
                    <a:pt x="2600" y="873"/>
                  </a:lnTo>
                  <a:lnTo>
                    <a:pt x="2603" y="866"/>
                  </a:lnTo>
                  <a:lnTo>
                    <a:pt x="2607" y="864"/>
                  </a:lnTo>
                  <a:lnTo>
                    <a:pt x="2608" y="861"/>
                  </a:lnTo>
                  <a:lnTo>
                    <a:pt x="2611" y="861"/>
                  </a:lnTo>
                  <a:lnTo>
                    <a:pt x="2612" y="864"/>
                  </a:lnTo>
                  <a:lnTo>
                    <a:pt x="2617" y="864"/>
                  </a:lnTo>
                  <a:lnTo>
                    <a:pt x="2620" y="864"/>
                  </a:lnTo>
                  <a:lnTo>
                    <a:pt x="2624" y="861"/>
                  </a:lnTo>
                  <a:lnTo>
                    <a:pt x="2628" y="860"/>
                  </a:lnTo>
                  <a:lnTo>
                    <a:pt x="2628" y="857"/>
                  </a:lnTo>
                  <a:lnTo>
                    <a:pt x="2636" y="857"/>
                  </a:lnTo>
                  <a:lnTo>
                    <a:pt x="2641" y="860"/>
                  </a:lnTo>
                  <a:lnTo>
                    <a:pt x="2645" y="860"/>
                  </a:lnTo>
                  <a:lnTo>
                    <a:pt x="2649" y="864"/>
                  </a:lnTo>
                  <a:lnTo>
                    <a:pt x="2653" y="868"/>
                  </a:lnTo>
                  <a:lnTo>
                    <a:pt x="2656" y="877"/>
                  </a:lnTo>
                  <a:lnTo>
                    <a:pt x="2656" y="878"/>
                  </a:lnTo>
                  <a:lnTo>
                    <a:pt x="2653" y="883"/>
                  </a:lnTo>
                  <a:lnTo>
                    <a:pt x="2656" y="885"/>
                  </a:lnTo>
                  <a:lnTo>
                    <a:pt x="2658" y="885"/>
                  </a:lnTo>
                  <a:lnTo>
                    <a:pt x="2658" y="887"/>
                  </a:lnTo>
                  <a:lnTo>
                    <a:pt x="2658" y="893"/>
                  </a:lnTo>
                  <a:lnTo>
                    <a:pt x="2662" y="893"/>
                  </a:lnTo>
                  <a:lnTo>
                    <a:pt x="2665" y="894"/>
                  </a:lnTo>
                  <a:lnTo>
                    <a:pt x="2666" y="894"/>
                  </a:lnTo>
                  <a:lnTo>
                    <a:pt x="2669" y="897"/>
                  </a:lnTo>
                  <a:lnTo>
                    <a:pt x="2670" y="901"/>
                  </a:lnTo>
                  <a:lnTo>
                    <a:pt x="2669" y="902"/>
                  </a:lnTo>
                  <a:lnTo>
                    <a:pt x="2669" y="907"/>
                  </a:lnTo>
                  <a:lnTo>
                    <a:pt x="2675" y="905"/>
                  </a:lnTo>
                  <a:lnTo>
                    <a:pt x="2678" y="907"/>
                  </a:lnTo>
                  <a:lnTo>
                    <a:pt x="2680" y="905"/>
                  </a:lnTo>
                  <a:lnTo>
                    <a:pt x="2682" y="907"/>
                  </a:lnTo>
                  <a:lnTo>
                    <a:pt x="2680" y="914"/>
                  </a:lnTo>
                  <a:lnTo>
                    <a:pt x="2680" y="915"/>
                  </a:lnTo>
                  <a:lnTo>
                    <a:pt x="2680" y="922"/>
                  </a:lnTo>
                  <a:lnTo>
                    <a:pt x="2682" y="922"/>
                  </a:lnTo>
                  <a:lnTo>
                    <a:pt x="2685" y="924"/>
                  </a:lnTo>
                  <a:lnTo>
                    <a:pt x="2686" y="922"/>
                  </a:lnTo>
                  <a:lnTo>
                    <a:pt x="2690" y="926"/>
                  </a:lnTo>
                  <a:lnTo>
                    <a:pt x="2693" y="924"/>
                  </a:lnTo>
                  <a:lnTo>
                    <a:pt x="2693" y="922"/>
                  </a:lnTo>
                  <a:lnTo>
                    <a:pt x="2694" y="924"/>
                  </a:lnTo>
                  <a:lnTo>
                    <a:pt x="2697" y="928"/>
                  </a:lnTo>
                  <a:lnTo>
                    <a:pt x="2699" y="928"/>
                  </a:lnTo>
                  <a:lnTo>
                    <a:pt x="2703" y="919"/>
                  </a:lnTo>
                  <a:lnTo>
                    <a:pt x="2706" y="924"/>
                  </a:lnTo>
                  <a:lnTo>
                    <a:pt x="2710" y="922"/>
                  </a:lnTo>
                  <a:lnTo>
                    <a:pt x="2714" y="926"/>
                  </a:lnTo>
                  <a:lnTo>
                    <a:pt x="2716" y="926"/>
                  </a:lnTo>
                  <a:lnTo>
                    <a:pt x="2719" y="926"/>
                  </a:lnTo>
                  <a:lnTo>
                    <a:pt x="2714" y="931"/>
                  </a:lnTo>
                  <a:lnTo>
                    <a:pt x="2714" y="932"/>
                  </a:lnTo>
                  <a:lnTo>
                    <a:pt x="2716" y="932"/>
                  </a:lnTo>
                  <a:lnTo>
                    <a:pt x="2714" y="931"/>
                  </a:lnTo>
                  <a:lnTo>
                    <a:pt x="2716" y="931"/>
                  </a:lnTo>
                  <a:lnTo>
                    <a:pt x="2720" y="931"/>
                  </a:lnTo>
                  <a:lnTo>
                    <a:pt x="2723" y="932"/>
                  </a:lnTo>
                  <a:lnTo>
                    <a:pt x="2724" y="932"/>
                  </a:lnTo>
                  <a:lnTo>
                    <a:pt x="2731" y="924"/>
                  </a:lnTo>
                  <a:lnTo>
                    <a:pt x="2728" y="922"/>
                  </a:lnTo>
                  <a:lnTo>
                    <a:pt x="2731" y="922"/>
                  </a:lnTo>
                  <a:lnTo>
                    <a:pt x="2733" y="924"/>
                  </a:lnTo>
                  <a:lnTo>
                    <a:pt x="2738" y="926"/>
                  </a:lnTo>
                  <a:lnTo>
                    <a:pt x="2740" y="924"/>
                  </a:lnTo>
                  <a:lnTo>
                    <a:pt x="2743" y="924"/>
                  </a:lnTo>
                  <a:lnTo>
                    <a:pt x="2744" y="922"/>
                  </a:lnTo>
                  <a:lnTo>
                    <a:pt x="2748" y="919"/>
                  </a:lnTo>
                  <a:lnTo>
                    <a:pt x="2752" y="919"/>
                  </a:lnTo>
                  <a:lnTo>
                    <a:pt x="2755" y="922"/>
                  </a:lnTo>
                  <a:lnTo>
                    <a:pt x="2757" y="922"/>
                  </a:lnTo>
                  <a:lnTo>
                    <a:pt x="2757" y="919"/>
                  </a:lnTo>
                  <a:lnTo>
                    <a:pt x="2755" y="918"/>
                  </a:lnTo>
                  <a:lnTo>
                    <a:pt x="2755" y="915"/>
                  </a:lnTo>
                  <a:lnTo>
                    <a:pt x="2760" y="914"/>
                  </a:lnTo>
                  <a:lnTo>
                    <a:pt x="2760" y="911"/>
                  </a:lnTo>
                  <a:lnTo>
                    <a:pt x="2761" y="911"/>
                  </a:lnTo>
                  <a:lnTo>
                    <a:pt x="2765" y="914"/>
                  </a:lnTo>
                  <a:lnTo>
                    <a:pt x="2768" y="914"/>
                  </a:lnTo>
                  <a:lnTo>
                    <a:pt x="2769" y="914"/>
                  </a:lnTo>
                  <a:lnTo>
                    <a:pt x="2768" y="918"/>
                  </a:lnTo>
                  <a:lnTo>
                    <a:pt x="2769" y="918"/>
                  </a:lnTo>
                  <a:lnTo>
                    <a:pt x="2769" y="924"/>
                  </a:lnTo>
                  <a:lnTo>
                    <a:pt x="2772" y="924"/>
                  </a:lnTo>
                  <a:lnTo>
                    <a:pt x="2774" y="924"/>
                  </a:lnTo>
                  <a:lnTo>
                    <a:pt x="2772" y="919"/>
                  </a:lnTo>
                  <a:lnTo>
                    <a:pt x="2772" y="918"/>
                  </a:lnTo>
                  <a:lnTo>
                    <a:pt x="2774" y="919"/>
                  </a:lnTo>
                  <a:lnTo>
                    <a:pt x="2774" y="918"/>
                  </a:lnTo>
                  <a:lnTo>
                    <a:pt x="2774" y="915"/>
                  </a:lnTo>
                  <a:lnTo>
                    <a:pt x="2777" y="918"/>
                  </a:lnTo>
                  <a:lnTo>
                    <a:pt x="2781" y="915"/>
                  </a:lnTo>
                  <a:lnTo>
                    <a:pt x="2782" y="919"/>
                  </a:lnTo>
                  <a:lnTo>
                    <a:pt x="2785" y="918"/>
                  </a:lnTo>
                  <a:lnTo>
                    <a:pt x="2786" y="919"/>
                  </a:lnTo>
                  <a:lnTo>
                    <a:pt x="2789" y="919"/>
                  </a:lnTo>
                  <a:lnTo>
                    <a:pt x="2792" y="919"/>
                  </a:lnTo>
                  <a:lnTo>
                    <a:pt x="2793" y="924"/>
                  </a:lnTo>
                  <a:lnTo>
                    <a:pt x="2793" y="922"/>
                  </a:lnTo>
                  <a:lnTo>
                    <a:pt x="2798" y="919"/>
                  </a:lnTo>
                  <a:lnTo>
                    <a:pt x="2805" y="924"/>
                  </a:lnTo>
                  <a:lnTo>
                    <a:pt x="2806" y="922"/>
                  </a:lnTo>
                  <a:lnTo>
                    <a:pt x="2810" y="922"/>
                  </a:lnTo>
                  <a:lnTo>
                    <a:pt x="2813" y="922"/>
                  </a:lnTo>
                  <a:lnTo>
                    <a:pt x="2815" y="926"/>
                  </a:lnTo>
                  <a:lnTo>
                    <a:pt x="2818" y="924"/>
                  </a:lnTo>
                  <a:lnTo>
                    <a:pt x="2819" y="924"/>
                  </a:lnTo>
                  <a:lnTo>
                    <a:pt x="2819" y="928"/>
                  </a:lnTo>
                  <a:lnTo>
                    <a:pt x="2822" y="931"/>
                  </a:lnTo>
                  <a:lnTo>
                    <a:pt x="2823" y="931"/>
                  </a:lnTo>
                  <a:lnTo>
                    <a:pt x="2826" y="932"/>
                  </a:lnTo>
                  <a:lnTo>
                    <a:pt x="2823" y="935"/>
                  </a:lnTo>
                  <a:lnTo>
                    <a:pt x="2827" y="939"/>
                  </a:lnTo>
                  <a:lnTo>
                    <a:pt x="2832" y="943"/>
                  </a:lnTo>
                  <a:lnTo>
                    <a:pt x="2832" y="945"/>
                  </a:lnTo>
                  <a:lnTo>
                    <a:pt x="2832" y="948"/>
                  </a:lnTo>
                  <a:lnTo>
                    <a:pt x="2830" y="951"/>
                  </a:lnTo>
                  <a:lnTo>
                    <a:pt x="2827" y="951"/>
                  </a:lnTo>
                  <a:lnTo>
                    <a:pt x="2827" y="955"/>
                  </a:lnTo>
                  <a:lnTo>
                    <a:pt x="2826" y="956"/>
                  </a:lnTo>
                  <a:lnTo>
                    <a:pt x="2822" y="959"/>
                  </a:lnTo>
                  <a:lnTo>
                    <a:pt x="2819" y="959"/>
                  </a:lnTo>
                  <a:lnTo>
                    <a:pt x="2819" y="960"/>
                  </a:lnTo>
                  <a:lnTo>
                    <a:pt x="2822" y="960"/>
                  </a:lnTo>
                  <a:lnTo>
                    <a:pt x="2819" y="963"/>
                  </a:lnTo>
                  <a:lnTo>
                    <a:pt x="2813" y="963"/>
                  </a:lnTo>
                  <a:lnTo>
                    <a:pt x="2806" y="969"/>
                  </a:lnTo>
                  <a:lnTo>
                    <a:pt x="2809" y="972"/>
                  </a:lnTo>
                  <a:lnTo>
                    <a:pt x="2805" y="972"/>
                  </a:lnTo>
                  <a:lnTo>
                    <a:pt x="2802" y="976"/>
                  </a:lnTo>
                  <a:lnTo>
                    <a:pt x="2802" y="977"/>
                  </a:lnTo>
                  <a:lnTo>
                    <a:pt x="2805" y="980"/>
                  </a:lnTo>
                  <a:lnTo>
                    <a:pt x="2802" y="982"/>
                  </a:lnTo>
                  <a:lnTo>
                    <a:pt x="2806" y="982"/>
                  </a:lnTo>
                  <a:lnTo>
                    <a:pt x="2806" y="984"/>
                  </a:lnTo>
                  <a:lnTo>
                    <a:pt x="2806" y="986"/>
                  </a:lnTo>
                  <a:lnTo>
                    <a:pt x="2802" y="986"/>
                  </a:lnTo>
                  <a:lnTo>
                    <a:pt x="2798" y="994"/>
                  </a:lnTo>
                  <a:lnTo>
                    <a:pt x="2793" y="997"/>
                  </a:lnTo>
                  <a:lnTo>
                    <a:pt x="2793" y="994"/>
                  </a:lnTo>
                  <a:lnTo>
                    <a:pt x="2789" y="994"/>
                  </a:lnTo>
                  <a:lnTo>
                    <a:pt x="2782" y="999"/>
                  </a:lnTo>
                  <a:lnTo>
                    <a:pt x="2782" y="1001"/>
                  </a:lnTo>
                  <a:lnTo>
                    <a:pt x="2781" y="1001"/>
                  </a:lnTo>
                  <a:lnTo>
                    <a:pt x="2782" y="999"/>
                  </a:lnTo>
                  <a:lnTo>
                    <a:pt x="2781" y="997"/>
                  </a:lnTo>
                  <a:lnTo>
                    <a:pt x="2765" y="1003"/>
                  </a:lnTo>
                  <a:lnTo>
                    <a:pt x="2761" y="1003"/>
                  </a:lnTo>
                  <a:lnTo>
                    <a:pt x="2760" y="1003"/>
                  </a:lnTo>
                  <a:lnTo>
                    <a:pt x="2757" y="1003"/>
                  </a:lnTo>
                  <a:lnTo>
                    <a:pt x="2757" y="1001"/>
                  </a:lnTo>
                  <a:lnTo>
                    <a:pt x="2752" y="1001"/>
                  </a:lnTo>
                  <a:lnTo>
                    <a:pt x="2751" y="1001"/>
                  </a:lnTo>
                  <a:lnTo>
                    <a:pt x="2748" y="1003"/>
                  </a:lnTo>
                  <a:lnTo>
                    <a:pt x="2747" y="1008"/>
                  </a:lnTo>
                  <a:lnTo>
                    <a:pt x="2744" y="1010"/>
                  </a:lnTo>
                  <a:lnTo>
                    <a:pt x="2743" y="1010"/>
                  </a:lnTo>
                  <a:lnTo>
                    <a:pt x="2736" y="1013"/>
                  </a:lnTo>
                  <a:lnTo>
                    <a:pt x="2736" y="1010"/>
                  </a:lnTo>
                  <a:lnTo>
                    <a:pt x="2733" y="1010"/>
                  </a:lnTo>
                  <a:lnTo>
                    <a:pt x="2733" y="1008"/>
                  </a:lnTo>
                  <a:lnTo>
                    <a:pt x="2731" y="1008"/>
                  </a:lnTo>
                  <a:lnTo>
                    <a:pt x="2733" y="1003"/>
                  </a:lnTo>
                  <a:lnTo>
                    <a:pt x="2731" y="1001"/>
                  </a:lnTo>
                  <a:lnTo>
                    <a:pt x="2727" y="1001"/>
                  </a:lnTo>
                  <a:lnTo>
                    <a:pt x="2724" y="1001"/>
                  </a:lnTo>
                  <a:lnTo>
                    <a:pt x="2720" y="1006"/>
                  </a:lnTo>
                  <a:lnTo>
                    <a:pt x="2716" y="1008"/>
                  </a:lnTo>
                  <a:lnTo>
                    <a:pt x="2711" y="1013"/>
                  </a:lnTo>
                  <a:lnTo>
                    <a:pt x="2707" y="1014"/>
                  </a:lnTo>
                  <a:lnTo>
                    <a:pt x="2702" y="1010"/>
                  </a:lnTo>
                  <a:lnTo>
                    <a:pt x="2694" y="1014"/>
                  </a:lnTo>
                  <a:lnTo>
                    <a:pt x="2693" y="1014"/>
                  </a:lnTo>
                  <a:lnTo>
                    <a:pt x="2685" y="1018"/>
                  </a:lnTo>
                  <a:lnTo>
                    <a:pt x="2682" y="1021"/>
                  </a:lnTo>
                  <a:lnTo>
                    <a:pt x="2682" y="1023"/>
                  </a:lnTo>
                  <a:lnTo>
                    <a:pt x="2675" y="1027"/>
                  </a:lnTo>
                  <a:lnTo>
                    <a:pt x="2670" y="1023"/>
                  </a:lnTo>
                  <a:lnTo>
                    <a:pt x="2666" y="1030"/>
                  </a:lnTo>
                  <a:lnTo>
                    <a:pt x="2665" y="1030"/>
                  </a:lnTo>
                  <a:lnTo>
                    <a:pt x="2662" y="1030"/>
                  </a:lnTo>
                  <a:lnTo>
                    <a:pt x="2661" y="1030"/>
                  </a:lnTo>
                  <a:lnTo>
                    <a:pt x="2658" y="1027"/>
                  </a:lnTo>
                  <a:lnTo>
                    <a:pt x="2656" y="1030"/>
                  </a:lnTo>
                  <a:lnTo>
                    <a:pt x="2649" y="1034"/>
                  </a:lnTo>
                  <a:lnTo>
                    <a:pt x="2645" y="1038"/>
                  </a:lnTo>
                  <a:lnTo>
                    <a:pt x="2648" y="1040"/>
                  </a:lnTo>
                  <a:lnTo>
                    <a:pt x="2645" y="1042"/>
                  </a:lnTo>
                  <a:lnTo>
                    <a:pt x="2645" y="1044"/>
                  </a:lnTo>
                  <a:lnTo>
                    <a:pt x="2644" y="1044"/>
                  </a:lnTo>
                  <a:lnTo>
                    <a:pt x="2641" y="1044"/>
                  </a:lnTo>
                  <a:lnTo>
                    <a:pt x="2636" y="1044"/>
                  </a:lnTo>
                  <a:lnTo>
                    <a:pt x="2635" y="1044"/>
                  </a:lnTo>
                  <a:lnTo>
                    <a:pt x="2632" y="1044"/>
                  </a:lnTo>
                  <a:lnTo>
                    <a:pt x="2632" y="1047"/>
                  </a:lnTo>
                  <a:lnTo>
                    <a:pt x="2632" y="1048"/>
                  </a:lnTo>
                  <a:lnTo>
                    <a:pt x="2631" y="1051"/>
                  </a:lnTo>
                  <a:lnTo>
                    <a:pt x="2632" y="1052"/>
                  </a:lnTo>
                  <a:lnTo>
                    <a:pt x="2631" y="1057"/>
                  </a:lnTo>
                  <a:lnTo>
                    <a:pt x="2632" y="1057"/>
                  </a:lnTo>
                  <a:lnTo>
                    <a:pt x="2632" y="1059"/>
                  </a:lnTo>
                  <a:lnTo>
                    <a:pt x="2631" y="1062"/>
                  </a:lnTo>
                  <a:lnTo>
                    <a:pt x="2631" y="1066"/>
                  </a:lnTo>
                  <a:lnTo>
                    <a:pt x="2628" y="1068"/>
                  </a:lnTo>
                  <a:lnTo>
                    <a:pt x="2628" y="1071"/>
                  </a:lnTo>
                  <a:lnTo>
                    <a:pt x="2627" y="1072"/>
                  </a:lnTo>
                  <a:lnTo>
                    <a:pt x="2627" y="1075"/>
                  </a:lnTo>
                  <a:lnTo>
                    <a:pt x="2627" y="1076"/>
                  </a:lnTo>
                  <a:lnTo>
                    <a:pt x="2627" y="1079"/>
                  </a:lnTo>
                  <a:lnTo>
                    <a:pt x="2624" y="1081"/>
                  </a:lnTo>
                  <a:lnTo>
                    <a:pt x="2627" y="1081"/>
                  </a:lnTo>
                  <a:lnTo>
                    <a:pt x="2627" y="1083"/>
                  </a:lnTo>
                  <a:lnTo>
                    <a:pt x="2628" y="1083"/>
                  </a:lnTo>
                  <a:lnTo>
                    <a:pt x="2627" y="1088"/>
                  </a:lnTo>
                  <a:lnTo>
                    <a:pt x="2628" y="1088"/>
                  </a:lnTo>
                  <a:lnTo>
                    <a:pt x="2627" y="1089"/>
                  </a:lnTo>
                  <a:lnTo>
                    <a:pt x="2628" y="1092"/>
                  </a:lnTo>
                  <a:lnTo>
                    <a:pt x="2624" y="1093"/>
                  </a:lnTo>
                  <a:lnTo>
                    <a:pt x="2627" y="1096"/>
                  </a:lnTo>
                  <a:lnTo>
                    <a:pt x="2622" y="1098"/>
                  </a:lnTo>
                  <a:lnTo>
                    <a:pt x="2624" y="1102"/>
                  </a:lnTo>
                  <a:lnTo>
                    <a:pt x="2622" y="1105"/>
                  </a:lnTo>
                  <a:lnTo>
                    <a:pt x="2617" y="1105"/>
                  </a:lnTo>
                  <a:lnTo>
                    <a:pt x="2615" y="1106"/>
                  </a:lnTo>
                  <a:lnTo>
                    <a:pt x="2612" y="1106"/>
                  </a:lnTo>
                  <a:lnTo>
                    <a:pt x="2612" y="1109"/>
                  </a:lnTo>
                  <a:lnTo>
                    <a:pt x="2611" y="1109"/>
                  </a:lnTo>
                  <a:lnTo>
                    <a:pt x="2607" y="1110"/>
                  </a:lnTo>
                  <a:lnTo>
                    <a:pt x="2607" y="1113"/>
                  </a:lnTo>
                  <a:lnTo>
                    <a:pt x="2607" y="1115"/>
                  </a:lnTo>
                  <a:lnTo>
                    <a:pt x="2604" y="1117"/>
                  </a:lnTo>
                  <a:lnTo>
                    <a:pt x="2604" y="1122"/>
                  </a:lnTo>
                  <a:lnTo>
                    <a:pt x="2603" y="1124"/>
                  </a:lnTo>
                  <a:lnTo>
                    <a:pt x="2604" y="1126"/>
                  </a:lnTo>
                  <a:lnTo>
                    <a:pt x="2607" y="1126"/>
                  </a:lnTo>
                  <a:lnTo>
                    <a:pt x="2607" y="1133"/>
                  </a:lnTo>
                  <a:lnTo>
                    <a:pt x="2612" y="1133"/>
                  </a:lnTo>
                  <a:lnTo>
                    <a:pt x="2620" y="1134"/>
                  </a:lnTo>
                  <a:lnTo>
                    <a:pt x="2617" y="1137"/>
                  </a:lnTo>
                  <a:lnTo>
                    <a:pt x="2622" y="1139"/>
                  </a:lnTo>
                  <a:lnTo>
                    <a:pt x="2622" y="1141"/>
                  </a:lnTo>
                  <a:lnTo>
                    <a:pt x="2624" y="1143"/>
                  </a:lnTo>
                  <a:lnTo>
                    <a:pt x="2622" y="1146"/>
                  </a:lnTo>
                  <a:lnTo>
                    <a:pt x="2628" y="1143"/>
                  </a:lnTo>
                  <a:lnTo>
                    <a:pt x="2628" y="1146"/>
                  </a:lnTo>
                  <a:lnTo>
                    <a:pt x="2635" y="1147"/>
                  </a:lnTo>
                  <a:lnTo>
                    <a:pt x="2635" y="1150"/>
                  </a:lnTo>
                  <a:lnTo>
                    <a:pt x="2636" y="1154"/>
                  </a:lnTo>
                  <a:lnTo>
                    <a:pt x="2636" y="1156"/>
                  </a:lnTo>
                  <a:lnTo>
                    <a:pt x="2639" y="1160"/>
                  </a:lnTo>
                  <a:lnTo>
                    <a:pt x="2636" y="1160"/>
                  </a:lnTo>
                  <a:lnTo>
                    <a:pt x="2644" y="1163"/>
                  </a:lnTo>
                  <a:lnTo>
                    <a:pt x="2648" y="1167"/>
                  </a:lnTo>
                  <a:lnTo>
                    <a:pt x="2649" y="1167"/>
                  </a:lnTo>
                  <a:lnTo>
                    <a:pt x="2652" y="1168"/>
                  </a:lnTo>
                  <a:lnTo>
                    <a:pt x="2653" y="1171"/>
                  </a:lnTo>
                  <a:lnTo>
                    <a:pt x="2652" y="1171"/>
                  </a:lnTo>
                  <a:lnTo>
                    <a:pt x="2648" y="1171"/>
                  </a:lnTo>
                  <a:lnTo>
                    <a:pt x="2636" y="1173"/>
                  </a:lnTo>
                  <a:lnTo>
                    <a:pt x="2635" y="1171"/>
                  </a:lnTo>
                  <a:lnTo>
                    <a:pt x="2632" y="1171"/>
                  </a:lnTo>
                  <a:lnTo>
                    <a:pt x="2631" y="1171"/>
                  </a:lnTo>
                  <a:lnTo>
                    <a:pt x="2631" y="1173"/>
                  </a:lnTo>
                  <a:lnTo>
                    <a:pt x="2628" y="1175"/>
                  </a:lnTo>
                  <a:lnTo>
                    <a:pt x="2624" y="1175"/>
                  </a:lnTo>
                  <a:lnTo>
                    <a:pt x="2622" y="1178"/>
                  </a:lnTo>
                  <a:lnTo>
                    <a:pt x="2617" y="1178"/>
                  </a:lnTo>
                  <a:lnTo>
                    <a:pt x="2615" y="1178"/>
                  </a:lnTo>
                  <a:lnTo>
                    <a:pt x="2617" y="1175"/>
                  </a:lnTo>
                  <a:lnTo>
                    <a:pt x="2620" y="1171"/>
                  </a:lnTo>
                  <a:lnTo>
                    <a:pt x="2612" y="1168"/>
                  </a:lnTo>
                  <a:lnTo>
                    <a:pt x="2608" y="1168"/>
                  </a:lnTo>
                  <a:lnTo>
                    <a:pt x="2603" y="1173"/>
                  </a:lnTo>
                  <a:lnTo>
                    <a:pt x="2603" y="1168"/>
                  </a:lnTo>
                  <a:lnTo>
                    <a:pt x="2603" y="1167"/>
                  </a:lnTo>
                  <a:lnTo>
                    <a:pt x="2604" y="1164"/>
                  </a:lnTo>
                  <a:lnTo>
                    <a:pt x="2603" y="1160"/>
                  </a:lnTo>
                  <a:lnTo>
                    <a:pt x="2595" y="1160"/>
                  </a:lnTo>
                  <a:lnTo>
                    <a:pt x="2594" y="1164"/>
                  </a:lnTo>
                  <a:lnTo>
                    <a:pt x="2591" y="1167"/>
                  </a:lnTo>
                  <a:lnTo>
                    <a:pt x="2586" y="1167"/>
                  </a:lnTo>
                  <a:lnTo>
                    <a:pt x="2583" y="1168"/>
                  </a:lnTo>
                  <a:lnTo>
                    <a:pt x="2583" y="1173"/>
                  </a:lnTo>
                  <a:lnTo>
                    <a:pt x="2581" y="1175"/>
                  </a:lnTo>
                  <a:lnTo>
                    <a:pt x="2579" y="1175"/>
                  </a:lnTo>
                  <a:lnTo>
                    <a:pt x="2577" y="1178"/>
                  </a:lnTo>
                  <a:lnTo>
                    <a:pt x="2577" y="1180"/>
                  </a:lnTo>
                  <a:lnTo>
                    <a:pt x="2574" y="1182"/>
                  </a:lnTo>
                  <a:lnTo>
                    <a:pt x="2573" y="1180"/>
                  </a:lnTo>
                  <a:lnTo>
                    <a:pt x="2570" y="1180"/>
                  </a:lnTo>
                  <a:lnTo>
                    <a:pt x="2566" y="1184"/>
                  </a:lnTo>
                  <a:lnTo>
                    <a:pt x="2564" y="1187"/>
                  </a:lnTo>
                  <a:lnTo>
                    <a:pt x="2557" y="1187"/>
                  </a:lnTo>
                  <a:lnTo>
                    <a:pt x="2553" y="1191"/>
                  </a:lnTo>
                  <a:lnTo>
                    <a:pt x="2553" y="1188"/>
                  </a:lnTo>
                  <a:lnTo>
                    <a:pt x="2550" y="1187"/>
                  </a:lnTo>
                  <a:lnTo>
                    <a:pt x="2549" y="1188"/>
                  </a:lnTo>
                  <a:lnTo>
                    <a:pt x="2546" y="1191"/>
                  </a:lnTo>
                  <a:lnTo>
                    <a:pt x="2549" y="1191"/>
                  </a:lnTo>
                  <a:lnTo>
                    <a:pt x="2546" y="1191"/>
                  </a:lnTo>
                  <a:lnTo>
                    <a:pt x="2546" y="1192"/>
                  </a:lnTo>
                  <a:lnTo>
                    <a:pt x="2546" y="1197"/>
                  </a:lnTo>
                  <a:lnTo>
                    <a:pt x="2549" y="1199"/>
                  </a:lnTo>
                  <a:lnTo>
                    <a:pt x="2550" y="1201"/>
                  </a:lnTo>
                  <a:lnTo>
                    <a:pt x="2554" y="1197"/>
                  </a:lnTo>
                  <a:lnTo>
                    <a:pt x="2557" y="1197"/>
                  </a:lnTo>
                  <a:lnTo>
                    <a:pt x="2557" y="1201"/>
                  </a:lnTo>
                  <a:lnTo>
                    <a:pt x="2562" y="1201"/>
                  </a:lnTo>
                  <a:lnTo>
                    <a:pt x="2557" y="1201"/>
                  </a:lnTo>
                  <a:lnTo>
                    <a:pt x="2553" y="1201"/>
                  </a:lnTo>
                  <a:lnTo>
                    <a:pt x="2550" y="1204"/>
                  </a:lnTo>
                  <a:lnTo>
                    <a:pt x="2549" y="1204"/>
                  </a:lnTo>
                  <a:lnTo>
                    <a:pt x="2546" y="1204"/>
                  </a:lnTo>
                  <a:lnTo>
                    <a:pt x="2545" y="1209"/>
                  </a:lnTo>
                  <a:lnTo>
                    <a:pt x="2545" y="1212"/>
                  </a:lnTo>
                  <a:lnTo>
                    <a:pt x="2546" y="1212"/>
                  </a:lnTo>
                  <a:lnTo>
                    <a:pt x="2542" y="1216"/>
                  </a:lnTo>
                  <a:lnTo>
                    <a:pt x="2542" y="1221"/>
                  </a:lnTo>
                  <a:lnTo>
                    <a:pt x="2540" y="1218"/>
                  </a:lnTo>
                  <a:lnTo>
                    <a:pt x="2540" y="1212"/>
                  </a:lnTo>
                  <a:lnTo>
                    <a:pt x="2536" y="1212"/>
                  </a:lnTo>
                  <a:lnTo>
                    <a:pt x="2533" y="1214"/>
                  </a:lnTo>
                  <a:lnTo>
                    <a:pt x="2536" y="1209"/>
                  </a:lnTo>
                  <a:lnTo>
                    <a:pt x="2533" y="1209"/>
                  </a:lnTo>
                  <a:lnTo>
                    <a:pt x="2532" y="1212"/>
                  </a:lnTo>
                  <a:lnTo>
                    <a:pt x="2528" y="1214"/>
                  </a:lnTo>
                  <a:lnTo>
                    <a:pt x="2533" y="1216"/>
                  </a:lnTo>
                  <a:lnTo>
                    <a:pt x="2532" y="1218"/>
                  </a:lnTo>
                  <a:lnTo>
                    <a:pt x="2533" y="1218"/>
                  </a:lnTo>
                  <a:lnTo>
                    <a:pt x="2533" y="1221"/>
                  </a:lnTo>
                  <a:lnTo>
                    <a:pt x="2532" y="1222"/>
                  </a:lnTo>
                  <a:lnTo>
                    <a:pt x="2532" y="1221"/>
                  </a:lnTo>
                  <a:lnTo>
                    <a:pt x="2529" y="1221"/>
                  </a:lnTo>
                  <a:lnTo>
                    <a:pt x="2529" y="1218"/>
                  </a:lnTo>
                  <a:lnTo>
                    <a:pt x="2525" y="1216"/>
                  </a:lnTo>
                  <a:lnTo>
                    <a:pt x="2523" y="1218"/>
                  </a:lnTo>
                  <a:lnTo>
                    <a:pt x="2525" y="1214"/>
                  </a:lnTo>
                  <a:lnTo>
                    <a:pt x="2521" y="1214"/>
                  </a:lnTo>
                  <a:lnTo>
                    <a:pt x="2521" y="1212"/>
                  </a:lnTo>
                  <a:lnTo>
                    <a:pt x="2516" y="1214"/>
                  </a:lnTo>
                  <a:lnTo>
                    <a:pt x="2515" y="1212"/>
                  </a:lnTo>
                  <a:lnTo>
                    <a:pt x="2512" y="1212"/>
                  </a:lnTo>
                  <a:lnTo>
                    <a:pt x="2512" y="1214"/>
                  </a:lnTo>
                  <a:lnTo>
                    <a:pt x="2512" y="1216"/>
                  </a:lnTo>
                  <a:lnTo>
                    <a:pt x="2516" y="1218"/>
                  </a:lnTo>
                  <a:lnTo>
                    <a:pt x="2515" y="1222"/>
                  </a:lnTo>
                  <a:lnTo>
                    <a:pt x="2516" y="1222"/>
                  </a:lnTo>
                  <a:lnTo>
                    <a:pt x="2516" y="1226"/>
                  </a:lnTo>
                  <a:lnTo>
                    <a:pt x="2515" y="1226"/>
                  </a:lnTo>
                  <a:lnTo>
                    <a:pt x="2512" y="1226"/>
                  </a:lnTo>
                  <a:lnTo>
                    <a:pt x="2511" y="1226"/>
                  </a:lnTo>
                  <a:lnTo>
                    <a:pt x="2508" y="1226"/>
                  </a:lnTo>
                  <a:lnTo>
                    <a:pt x="2508" y="1225"/>
                  </a:lnTo>
                  <a:lnTo>
                    <a:pt x="2508" y="1222"/>
                  </a:lnTo>
                  <a:lnTo>
                    <a:pt x="2505" y="1221"/>
                  </a:lnTo>
                  <a:lnTo>
                    <a:pt x="2499" y="1222"/>
                  </a:lnTo>
                  <a:lnTo>
                    <a:pt x="2495" y="1226"/>
                  </a:lnTo>
                  <a:lnTo>
                    <a:pt x="2495" y="1229"/>
                  </a:lnTo>
                  <a:lnTo>
                    <a:pt x="2499" y="1231"/>
                  </a:lnTo>
                  <a:lnTo>
                    <a:pt x="2499" y="1229"/>
                  </a:lnTo>
                  <a:lnTo>
                    <a:pt x="2499" y="1231"/>
                  </a:lnTo>
                  <a:lnTo>
                    <a:pt x="2499" y="1236"/>
                  </a:lnTo>
                  <a:lnTo>
                    <a:pt x="2501" y="1236"/>
                  </a:lnTo>
                  <a:lnTo>
                    <a:pt x="2499" y="1236"/>
                  </a:lnTo>
                  <a:lnTo>
                    <a:pt x="2501" y="1238"/>
                  </a:lnTo>
                  <a:lnTo>
                    <a:pt x="2501" y="1240"/>
                  </a:lnTo>
                  <a:lnTo>
                    <a:pt x="2499" y="1240"/>
                  </a:lnTo>
                  <a:lnTo>
                    <a:pt x="2492" y="1240"/>
                  </a:lnTo>
                  <a:lnTo>
                    <a:pt x="2491" y="1245"/>
                  </a:lnTo>
                  <a:lnTo>
                    <a:pt x="2487" y="1245"/>
                  </a:lnTo>
                  <a:lnTo>
                    <a:pt x="2488" y="1245"/>
                  </a:lnTo>
                  <a:lnTo>
                    <a:pt x="2487" y="1242"/>
                  </a:lnTo>
                  <a:lnTo>
                    <a:pt x="2484" y="1246"/>
                  </a:lnTo>
                  <a:lnTo>
                    <a:pt x="2484" y="1242"/>
                  </a:lnTo>
                  <a:lnTo>
                    <a:pt x="2479" y="1242"/>
                  </a:lnTo>
                  <a:lnTo>
                    <a:pt x="2478" y="1242"/>
                  </a:lnTo>
                  <a:lnTo>
                    <a:pt x="2479" y="1240"/>
                  </a:lnTo>
                  <a:lnTo>
                    <a:pt x="2478" y="1238"/>
                  </a:lnTo>
                  <a:lnTo>
                    <a:pt x="2475" y="1238"/>
                  </a:lnTo>
                  <a:lnTo>
                    <a:pt x="2474" y="1238"/>
                  </a:lnTo>
                  <a:lnTo>
                    <a:pt x="2467" y="1240"/>
                  </a:lnTo>
                  <a:lnTo>
                    <a:pt x="2461" y="1245"/>
                  </a:lnTo>
                  <a:lnTo>
                    <a:pt x="2454" y="1253"/>
                  </a:lnTo>
                  <a:lnTo>
                    <a:pt x="2454" y="1255"/>
                  </a:lnTo>
                  <a:lnTo>
                    <a:pt x="2450" y="1257"/>
                  </a:lnTo>
                  <a:lnTo>
                    <a:pt x="2447" y="1255"/>
                  </a:lnTo>
                  <a:lnTo>
                    <a:pt x="2443" y="1257"/>
                  </a:lnTo>
                  <a:lnTo>
                    <a:pt x="2441" y="1257"/>
                  </a:lnTo>
                  <a:lnTo>
                    <a:pt x="2441" y="1255"/>
                  </a:lnTo>
                  <a:lnTo>
                    <a:pt x="2438" y="1255"/>
                  </a:lnTo>
                  <a:lnTo>
                    <a:pt x="2434" y="1257"/>
                  </a:lnTo>
                  <a:lnTo>
                    <a:pt x="2430" y="1263"/>
                  </a:lnTo>
                  <a:lnTo>
                    <a:pt x="2430" y="1274"/>
                  </a:lnTo>
                  <a:lnTo>
                    <a:pt x="2433" y="1280"/>
                  </a:lnTo>
                  <a:lnTo>
                    <a:pt x="2434" y="1287"/>
                  </a:lnTo>
                  <a:lnTo>
                    <a:pt x="2437" y="1287"/>
                  </a:lnTo>
                  <a:lnTo>
                    <a:pt x="2441" y="1287"/>
                  </a:lnTo>
                  <a:lnTo>
                    <a:pt x="2441" y="1291"/>
                  </a:lnTo>
                  <a:lnTo>
                    <a:pt x="2437" y="1296"/>
                  </a:lnTo>
                  <a:lnTo>
                    <a:pt x="2441" y="1304"/>
                  </a:lnTo>
                  <a:lnTo>
                    <a:pt x="2441" y="1311"/>
                  </a:lnTo>
                  <a:lnTo>
                    <a:pt x="2441" y="1315"/>
                  </a:lnTo>
                  <a:lnTo>
                    <a:pt x="2438" y="1313"/>
                  </a:lnTo>
                  <a:lnTo>
                    <a:pt x="2438" y="1315"/>
                  </a:lnTo>
                  <a:lnTo>
                    <a:pt x="2438" y="1317"/>
                  </a:lnTo>
                  <a:lnTo>
                    <a:pt x="2434" y="1320"/>
                  </a:lnTo>
                  <a:lnTo>
                    <a:pt x="2430" y="1321"/>
                  </a:lnTo>
                  <a:lnTo>
                    <a:pt x="2429" y="1320"/>
                  </a:lnTo>
                  <a:lnTo>
                    <a:pt x="2426" y="1321"/>
                  </a:lnTo>
                  <a:lnTo>
                    <a:pt x="2426" y="1320"/>
                  </a:lnTo>
                  <a:lnTo>
                    <a:pt x="2420" y="1317"/>
                  </a:lnTo>
                  <a:lnTo>
                    <a:pt x="2416" y="1321"/>
                  </a:lnTo>
                  <a:lnTo>
                    <a:pt x="2413" y="1321"/>
                  </a:lnTo>
                  <a:lnTo>
                    <a:pt x="2412" y="1324"/>
                  </a:lnTo>
                  <a:lnTo>
                    <a:pt x="2409" y="1324"/>
                  </a:lnTo>
                  <a:lnTo>
                    <a:pt x="2409" y="1325"/>
                  </a:lnTo>
                  <a:lnTo>
                    <a:pt x="2405" y="1325"/>
                  </a:lnTo>
                  <a:lnTo>
                    <a:pt x="2405" y="1321"/>
                  </a:lnTo>
                  <a:lnTo>
                    <a:pt x="2399" y="1321"/>
                  </a:lnTo>
                  <a:lnTo>
                    <a:pt x="2399" y="1317"/>
                  </a:lnTo>
                  <a:lnTo>
                    <a:pt x="2396" y="1315"/>
                  </a:lnTo>
                  <a:lnTo>
                    <a:pt x="2392" y="1315"/>
                  </a:lnTo>
                  <a:lnTo>
                    <a:pt x="2392" y="1311"/>
                  </a:lnTo>
                  <a:lnTo>
                    <a:pt x="2389" y="1308"/>
                  </a:lnTo>
                  <a:lnTo>
                    <a:pt x="2380" y="1308"/>
                  </a:lnTo>
                  <a:lnTo>
                    <a:pt x="2379" y="1311"/>
                  </a:lnTo>
                  <a:lnTo>
                    <a:pt x="2372" y="1313"/>
                  </a:lnTo>
                  <a:lnTo>
                    <a:pt x="2371" y="1313"/>
                  </a:lnTo>
                  <a:lnTo>
                    <a:pt x="2368" y="1311"/>
                  </a:lnTo>
                  <a:lnTo>
                    <a:pt x="2371" y="1307"/>
                  </a:lnTo>
                  <a:lnTo>
                    <a:pt x="2366" y="1307"/>
                  </a:lnTo>
                  <a:lnTo>
                    <a:pt x="2364" y="1307"/>
                  </a:lnTo>
                  <a:lnTo>
                    <a:pt x="2364" y="1304"/>
                  </a:lnTo>
                  <a:lnTo>
                    <a:pt x="2359" y="1304"/>
                  </a:lnTo>
                  <a:lnTo>
                    <a:pt x="2358" y="1307"/>
                  </a:lnTo>
                  <a:lnTo>
                    <a:pt x="2358" y="1304"/>
                  </a:lnTo>
                  <a:lnTo>
                    <a:pt x="2355" y="1304"/>
                  </a:lnTo>
                  <a:lnTo>
                    <a:pt x="2351" y="1304"/>
                  </a:lnTo>
                  <a:lnTo>
                    <a:pt x="2349" y="1307"/>
                  </a:lnTo>
                  <a:lnTo>
                    <a:pt x="2347" y="1303"/>
                  </a:lnTo>
                  <a:lnTo>
                    <a:pt x="2345" y="1303"/>
                  </a:lnTo>
                  <a:lnTo>
                    <a:pt x="2342" y="1303"/>
                  </a:lnTo>
                  <a:lnTo>
                    <a:pt x="2341" y="1303"/>
                  </a:lnTo>
                  <a:lnTo>
                    <a:pt x="2337" y="1303"/>
                  </a:lnTo>
                  <a:lnTo>
                    <a:pt x="2327" y="1303"/>
                  </a:lnTo>
                  <a:lnTo>
                    <a:pt x="2327" y="1300"/>
                  </a:lnTo>
                  <a:lnTo>
                    <a:pt x="2325" y="1300"/>
                  </a:lnTo>
                  <a:lnTo>
                    <a:pt x="2314" y="1303"/>
                  </a:lnTo>
                  <a:lnTo>
                    <a:pt x="2314" y="1300"/>
                  </a:lnTo>
                  <a:lnTo>
                    <a:pt x="2310" y="1298"/>
                  </a:lnTo>
                  <a:lnTo>
                    <a:pt x="2300" y="1298"/>
                  </a:lnTo>
                  <a:lnTo>
                    <a:pt x="2283" y="1300"/>
                  </a:lnTo>
                  <a:lnTo>
                    <a:pt x="2259" y="1307"/>
                  </a:lnTo>
                  <a:lnTo>
                    <a:pt x="2255" y="1308"/>
                  </a:lnTo>
                  <a:lnTo>
                    <a:pt x="2252" y="1313"/>
                  </a:lnTo>
                  <a:lnTo>
                    <a:pt x="2248" y="1311"/>
                  </a:lnTo>
                  <a:lnTo>
                    <a:pt x="2242" y="1315"/>
                  </a:lnTo>
                  <a:lnTo>
                    <a:pt x="2239" y="1317"/>
                  </a:lnTo>
                  <a:lnTo>
                    <a:pt x="2239" y="1320"/>
                  </a:lnTo>
                  <a:lnTo>
                    <a:pt x="2238" y="1321"/>
                  </a:lnTo>
                  <a:lnTo>
                    <a:pt x="2235" y="1321"/>
                  </a:lnTo>
                  <a:lnTo>
                    <a:pt x="2238" y="1320"/>
                  </a:lnTo>
                  <a:lnTo>
                    <a:pt x="2235" y="1317"/>
                  </a:lnTo>
                  <a:lnTo>
                    <a:pt x="2233" y="1315"/>
                  </a:lnTo>
                  <a:lnTo>
                    <a:pt x="2226" y="1317"/>
                  </a:lnTo>
                  <a:lnTo>
                    <a:pt x="2214" y="1324"/>
                  </a:lnTo>
                  <a:lnTo>
                    <a:pt x="2209" y="1325"/>
                  </a:lnTo>
                  <a:lnTo>
                    <a:pt x="2209" y="1330"/>
                  </a:lnTo>
                  <a:lnTo>
                    <a:pt x="2207" y="1330"/>
                  </a:lnTo>
                  <a:lnTo>
                    <a:pt x="2205" y="1332"/>
                  </a:lnTo>
                  <a:lnTo>
                    <a:pt x="2211" y="1330"/>
                  </a:lnTo>
                  <a:lnTo>
                    <a:pt x="2209" y="1332"/>
                  </a:lnTo>
                  <a:lnTo>
                    <a:pt x="2207" y="1337"/>
                  </a:lnTo>
                  <a:lnTo>
                    <a:pt x="2207" y="1341"/>
                  </a:lnTo>
                  <a:lnTo>
                    <a:pt x="2202" y="1342"/>
                  </a:lnTo>
                  <a:lnTo>
                    <a:pt x="2202" y="1345"/>
                  </a:lnTo>
                  <a:lnTo>
                    <a:pt x="2205" y="1345"/>
                  </a:lnTo>
                  <a:lnTo>
                    <a:pt x="2202" y="1348"/>
                  </a:lnTo>
                  <a:lnTo>
                    <a:pt x="2201" y="1348"/>
                  </a:lnTo>
                  <a:lnTo>
                    <a:pt x="2194" y="1352"/>
                  </a:lnTo>
                  <a:lnTo>
                    <a:pt x="2194" y="1356"/>
                  </a:lnTo>
                  <a:lnTo>
                    <a:pt x="2197" y="1358"/>
                  </a:lnTo>
                  <a:lnTo>
                    <a:pt x="2198" y="1356"/>
                  </a:lnTo>
                  <a:lnTo>
                    <a:pt x="2198" y="1358"/>
                  </a:lnTo>
                  <a:lnTo>
                    <a:pt x="2201" y="1358"/>
                  </a:lnTo>
                  <a:lnTo>
                    <a:pt x="2198" y="1361"/>
                  </a:lnTo>
                  <a:lnTo>
                    <a:pt x="2197" y="1362"/>
                  </a:lnTo>
                  <a:lnTo>
                    <a:pt x="2192" y="1365"/>
                  </a:lnTo>
                  <a:lnTo>
                    <a:pt x="2192" y="1369"/>
                  </a:lnTo>
                  <a:lnTo>
                    <a:pt x="2192" y="1373"/>
                  </a:lnTo>
                  <a:lnTo>
                    <a:pt x="2194" y="1373"/>
                  </a:lnTo>
                  <a:lnTo>
                    <a:pt x="2190" y="1373"/>
                  </a:lnTo>
                  <a:lnTo>
                    <a:pt x="2188" y="1375"/>
                  </a:lnTo>
                  <a:lnTo>
                    <a:pt x="2188" y="1378"/>
                  </a:lnTo>
                  <a:lnTo>
                    <a:pt x="2185" y="1375"/>
                  </a:lnTo>
                  <a:lnTo>
                    <a:pt x="2188" y="1373"/>
                  </a:lnTo>
                  <a:lnTo>
                    <a:pt x="2184" y="1373"/>
                  </a:lnTo>
                  <a:lnTo>
                    <a:pt x="2173" y="1373"/>
                  </a:lnTo>
                  <a:lnTo>
                    <a:pt x="2168" y="1378"/>
                  </a:lnTo>
                  <a:lnTo>
                    <a:pt x="2167" y="1379"/>
                  </a:lnTo>
                  <a:lnTo>
                    <a:pt x="2168" y="1382"/>
                  </a:lnTo>
                  <a:lnTo>
                    <a:pt x="2167" y="1382"/>
                  </a:lnTo>
                  <a:lnTo>
                    <a:pt x="2164" y="1382"/>
                  </a:lnTo>
                  <a:lnTo>
                    <a:pt x="2161" y="1383"/>
                  </a:lnTo>
                  <a:lnTo>
                    <a:pt x="2161" y="1388"/>
                  </a:lnTo>
                  <a:lnTo>
                    <a:pt x="2160" y="1392"/>
                  </a:lnTo>
                  <a:lnTo>
                    <a:pt x="2160" y="1390"/>
                  </a:lnTo>
                  <a:lnTo>
                    <a:pt x="2161" y="1386"/>
                  </a:lnTo>
                  <a:lnTo>
                    <a:pt x="2160" y="1383"/>
                  </a:lnTo>
                  <a:lnTo>
                    <a:pt x="2157" y="1382"/>
                  </a:lnTo>
                  <a:lnTo>
                    <a:pt x="2156" y="1383"/>
                  </a:lnTo>
                  <a:lnTo>
                    <a:pt x="2153" y="1386"/>
                  </a:lnTo>
                  <a:lnTo>
                    <a:pt x="2153" y="1383"/>
                  </a:lnTo>
                  <a:lnTo>
                    <a:pt x="2151" y="1383"/>
                  </a:lnTo>
                  <a:lnTo>
                    <a:pt x="2149" y="1383"/>
                  </a:lnTo>
                  <a:lnTo>
                    <a:pt x="2149" y="1378"/>
                  </a:lnTo>
                  <a:lnTo>
                    <a:pt x="2153" y="1375"/>
                  </a:lnTo>
                  <a:lnTo>
                    <a:pt x="2151" y="1371"/>
                  </a:lnTo>
                  <a:lnTo>
                    <a:pt x="2149" y="1369"/>
                  </a:lnTo>
                  <a:lnTo>
                    <a:pt x="2143" y="1366"/>
                  </a:lnTo>
                  <a:lnTo>
                    <a:pt x="2139" y="1366"/>
                  </a:lnTo>
                  <a:lnTo>
                    <a:pt x="2134" y="1366"/>
                  </a:lnTo>
                  <a:lnTo>
                    <a:pt x="2134" y="1369"/>
                  </a:lnTo>
                  <a:lnTo>
                    <a:pt x="2134" y="1371"/>
                  </a:lnTo>
                  <a:lnTo>
                    <a:pt x="2132" y="1366"/>
                  </a:lnTo>
                  <a:lnTo>
                    <a:pt x="2130" y="1366"/>
                  </a:lnTo>
                  <a:lnTo>
                    <a:pt x="2127" y="1369"/>
                  </a:lnTo>
                  <a:lnTo>
                    <a:pt x="2130" y="1369"/>
                  </a:lnTo>
                  <a:lnTo>
                    <a:pt x="2132" y="1373"/>
                  </a:lnTo>
                  <a:lnTo>
                    <a:pt x="2132" y="1375"/>
                  </a:lnTo>
                  <a:lnTo>
                    <a:pt x="2127" y="1375"/>
                  </a:lnTo>
                  <a:lnTo>
                    <a:pt x="2127" y="1378"/>
                  </a:lnTo>
                  <a:lnTo>
                    <a:pt x="2127" y="1379"/>
                  </a:lnTo>
                  <a:lnTo>
                    <a:pt x="2130" y="1382"/>
                  </a:lnTo>
                  <a:lnTo>
                    <a:pt x="2127" y="1382"/>
                  </a:lnTo>
                  <a:lnTo>
                    <a:pt x="2127" y="1383"/>
                  </a:lnTo>
                  <a:lnTo>
                    <a:pt x="2126" y="1388"/>
                  </a:lnTo>
                  <a:lnTo>
                    <a:pt x="2123" y="1388"/>
                  </a:lnTo>
                  <a:lnTo>
                    <a:pt x="2126" y="1383"/>
                  </a:lnTo>
                  <a:lnTo>
                    <a:pt x="2119" y="1382"/>
                  </a:lnTo>
                  <a:lnTo>
                    <a:pt x="2106" y="1383"/>
                  </a:lnTo>
                  <a:lnTo>
                    <a:pt x="2093" y="1390"/>
                  </a:lnTo>
                  <a:lnTo>
                    <a:pt x="2059" y="1406"/>
                  </a:lnTo>
                  <a:lnTo>
                    <a:pt x="2027" y="1424"/>
                  </a:lnTo>
                  <a:lnTo>
                    <a:pt x="2001" y="1437"/>
                  </a:lnTo>
                  <a:lnTo>
                    <a:pt x="1997" y="1441"/>
                  </a:lnTo>
                  <a:lnTo>
                    <a:pt x="1990" y="1444"/>
                  </a:lnTo>
                  <a:lnTo>
                    <a:pt x="1969" y="1460"/>
                  </a:lnTo>
                  <a:lnTo>
                    <a:pt x="1953" y="1468"/>
                  </a:lnTo>
                  <a:lnTo>
                    <a:pt x="1934" y="1485"/>
                  </a:lnTo>
                  <a:lnTo>
                    <a:pt x="1934" y="1486"/>
                  </a:lnTo>
                  <a:lnTo>
                    <a:pt x="1934" y="1494"/>
                  </a:lnTo>
                  <a:lnTo>
                    <a:pt x="1932" y="1495"/>
                  </a:lnTo>
                  <a:lnTo>
                    <a:pt x="1928" y="1499"/>
                  </a:lnTo>
                  <a:lnTo>
                    <a:pt x="1929" y="1502"/>
                  </a:lnTo>
                  <a:lnTo>
                    <a:pt x="1932" y="1503"/>
                  </a:lnTo>
                  <a:lnTo>
                    <a:pt x="1932" y="1506"/>
                  </a:lnTo>
                  <a:lnTo>
                    <a:pt x="1934" y="1506"/>
                  </a:lnTo>
                  <a:lnTo>
                    <a:pt x="1932" y="1508"/>
                  </a:lnTo>
                  <a:lnTo>
                    <a:pt x="1934" y="1511"/>
                  </a:lnTo>
                  <a:lnTo>
                    <a:pt x="1932" y="1511"/>
                  </a:lnTo>
                  <a:lnTo>
                    <a:pt x="1932" y="1513"/>
                  </a:lnTo>
                  <a:lnTo>
                    <a:pt x="1929" y="1511"/>
                  </a:lnTo>
                  <a:lnTo>
                    <a:pt x="1928" y="1513"/>
                  </a:lnTo>
                  <a:lnTo>
                    <a:pt x="1928" y="1515"/>
                  </a:lnTo>
                  <a:lnTo>
                    <a:pt x="1925" y="1515"/>
                  </a:lnTo>
                  <a:lnTo>
                    <a:pt x="1919" y="1518"/>
                  </a:lnTo>
                  <a:lnTo>
                    <a:pt x="1911" y="1522"/>
                  </a:lnTo>
                  <a:lnTo>
                    <a:pt x="1907" y="1526"/>
                  </a:lnTo>
                  <a:lnTo>
                    <a:pt x="1891" y="1536"/>
                  </a:lnTo>
                  <a:lnTo>
                    <a:pt x="1878" y="1544"/>
                  </a:lnTo>
                  <a:lnTo>
                    <a:pt x="1876" y="1547"/>
                  </a:lnTo>
                  <a:lnTo>
                    <a:pt x="1876" y="1552"/>
                  </a:lnTo>
                  <a:lnTo>
                    <a:pt x="1871" y="1553"/>
                  </a:lnTo>
                  <a:lnTo>
                    <a:pt x="1863" y="1560"/>
                  </a:lnTo>
                  <a:lnTo>
                    <a:pt x="1863" y="1561"/>
                  </a:lnTo>
                  <a:lnTo>
                    <a:pt x="1854" y="1564"/>
                  </a:lnTo>
                  <a:lnTo>
                    <a:pt x="1809" y="1593"/>
                  </a:lnTo>
                  <a:lnTo>
                    <a:pt x="1808" y="1593"/>
                  </a:lnTo>
                  <a:lnTo>
                    <a:pt x="1808" y="1594"/>
                  </a:lnTo>
                  <a:lnTo>
                    <a:pt x="1796" y="1601"/>
                  </a:lnTo>
                  <a:lnTo>
                    <a:pt x="1795" y="1605"/>
                  </a:lnTo>
                  <a:lnTo>
                    <a:pt x="1779" y="1610"/>
                  </a:lnTo>
                  <a:lnTo>
                    <a:pt x="1767" y="1618"/>
                  </a:lnTo>
                  <a:lnTo>
                    <a:pt x="1738" y="1635"/>
                  </a:lnTo>
                  <a:lnTo>
                    <a:pt x="1728" y="1643"/>
                  </a:lnTo>
                  <a:lnTo>
                    <a:pt x="1689" y="1673"/>
                  </a:lnTo>
                  <a:lnTo>
                    <a:pt x="1668" y="1696"/>
                  </a:lnTo>
                  <a:lnTo>
                    <a:pt x="1658" y="1709"/>
                  </a:lnTo>
                  <a:lnTo>
                    <a:pt x="1655" y="1714"/>
                  </a:lnTo>
                  <a:lnTo>
                    <a:pt x="1652" y="1721"/>
                  </a:lnTo>
                  <a:lnTo>
                    <a:pt x="1646" y="1721"/>
                  </a:lnTo>
                  <a:lnTo>
                    <a:pt x="1646" y="1723"/>
                  </a:lnTo>
                  <a:lnTo>
                    <a:pt x="1648" y="1730"/>
                  </a:lnTo>
                  <a:lnTo>
                    <a:pt x="1651" y="1731"/>
                  </a:lnTo>
                  <a:lnTo>
                    <a:pt x="1651" y="1734"/>
                  </a:lnTo>
                  <a:lnTo>
                    <a:pt x="1651" y="1738"/>
                  </a:lnTo>
                  <a:lnTo>
                    <a:pt x="1646" y="1742"/>
                  </a:lnTo>
                  <a:lnTo>
                    <a:pt x="1644" y="1751"/>
                  </a:lnTo>
                  <a:lnTo>
                    <a:pt x="1644" y="1754"/>
                  </a:lnTo>
                  <a:lnTo>
                    <a:pt x="1646" y="1754"/>
                  </a:lnTo>
                  <a:lnTo>
                    <a:pt x="1646" y="1755"/>
                  </a:lnTo>
                  <a:lnTo>
                    <a:pt x="1646" y="1758"/>
                  </a:lnTo>
                  <a:lnTo>
                    <a:pt x="1646" y="1755"/>
                  </a:lnTo>
                  <a:lnTo>
                    <a:pt x="1644" y="1755"/>
                  </a:lnTo>
                  <a:lnTo>
                    <a:pt x="1642" y="1755"/>
                  </a:lnTo>
                  <a:lnTo>
                    <a:pt x="1635" y="1759"/>
                  </a:lnTo>
                  <a:lnTo>
                    <a:pt x="1627" y="1768"/>
                  </a:lnTo>
                  <a:lnTo>
                    <a:pt x="1610" y="1781"/>
                  </a:lnTo>
                  <a:lnTo>
                    <a:pt x="1588" y="1805"/>
                  </a:lnTo>
                  <a:lnTo>
                    <a:pt x="1586" y="1805"/>
                  </a:lnTo>
                  <a:lnTo>
                    <a:pt x="1586" y="1800"/>
                  </a:lnTo>
                  <a:lnTo>
                    <a:pt x="1590" y="1796"/>
                  </a:lnTo>
                  <a:lnTo>
                    <a:pt x="1610" y="1779"/>
                  </a:lnTo>
                  <a:lnTo>
                    <a:pt x="1608" y="1776"/>
                  </a:lnTo>
                  <a:lnTo>
                    <a:pt x="1610" y="1775"/>
                  </a:lnTo>
                  <a:lnTo>
                    <a:pt x="1608" y="1775"/>
                  </a:lnTo>
                  <a:lnTo>
                    <a:pt x="1605" y="1775"/>
                  </a:lnTo>
                  <a:lnTo>
                    <a:pt x="1604" y="1776"/>
                  </a:lnTo>
                  <a:lnTo>
                    <a:pt x="1600" y="1775"/>
                  </a:lnTo>
                  <a:lnTo>
                    <a:pt x="1600" y="1776"/>
                  </a:lnTo>
                  <a:lnTo>
                    <a:pt x="1600" y="1779"/>
                  </a:lnTo>
                  <a:lnTo>
                    <a:pt x="1600" y="1781"/>
                  </a:lnTo>
                  <a:lnTo>
                    <a:pt x="1594" y="1781"/>
                  </a:lnTo>
                  <a:lnTo>
                    <a:pt x="1593" y="1783"/>
                  </a:lnTo>
                  <a:lnTo>
                    <a:pt x="1590" y="1781"/>
                  </a:lnTo>
                  <a:lnTo>
                    <a:pt x="1586" y="1783"/>
                  </a:lnTo>
                  <a:lnTo>
                    <a:pt x="1581" y="1785"/>
                  </a:lnTo>
                  <a:lnTo>
                    <a:pt x="1571" y="1776"/>
                  </a:lnTo>
                  <a:lnTo>
                    <a:pt x="1569" y="1775"/>
                  </a:lnTo>
                  <a:lnTo>
                    <a:pt x="1567" y="1771"/>
                  </a:lnTo>
                  <a:lnTo>
                    <a:pt x="1563" y="1771"/>
                  </a:lnTo>
                  <a:lnTo>
                    <a:pt x="1559" y="1768"/>
                  </a:lnTo>
                  <a:lnTo>
                    <a:pt x="1556" y="1764"/>
                  </a:lnTo>
                  <a:lnTo>
                    <a:pt x="1563" y="1762"/>
                  </a:lnTo>
                  <a:lnTo>
                    <a:pt x="1564" y="1758"/>
                  </a:lnTo>
                  <a:lnTo>
                    <a:pt x="1564" y="1754"/>
                  </a:lnTo>
                  <a:lnTo>
                    <a:pt x="1567" y="1754"/>
                  </a:lnTo>
                  <a:lnTo>
                    <a:pt x="1569" y="1751"/>
                  </a:lnTo>
                  <a:lnTo>
                    <a:pt x="1564" y="1750"/>
                  </a:lnTo>
                  <a:lnTo>
                    <a:pt x="1560" y="1747"/>
                  </a:lnTo>
                  <a:lnTo>
                    <a:pt x="1560" y="1745"/>
                  </a:lnTo>
                  <a:lnTo>
                    <a:pt x="1556" y="1741"/>
                  </a:lnTo>
                  <a:lnTo>
                    <a:pt x="1556" y="1738"/>
                  </a:lnTo>
                  <a:lnTo>
                    <a:pt x="1552" y="1731"/>
                  </a:lnTo>
                  <a:lnTo>
                    <a:pt x="1552" y="1730"/>
                  </a:lnTo>
                  <a:lnTo>
                    <a:pt x="1550" y="1727"/>
                  </a:lnTo>
                  <a:lnTo>
                    <a:pt x="1552" y="1723"/>
                  </a:lnTo>
                  <a:lnTo>
                    <a:pt x="1550" y="1717"/>
                  </a:lnTo>
                  <a:lnTo>
                    <a:pt x="1552" y="1714"/>
                  </a:lnTo>
                  <a:lnTo>
                    <a:pt x="1552" y="1713"/>
                  </a:lnTo>
                  <a:lnTo>
                    <a:pt x="1550" y="1713"/>
                  </a:lnTo>
                  <a:lnTo>
                    <a:pt x="1546" y="1710"/>
                  </a:lnTo>
                  <a:lnTo>
                    <a:pt x="1546" y="1709"/>
                  </a:lnTo>
                  <a:lnTo>
                    <a:pt x="1547" y="1706"/>
                  </a:lnTo>
                  <a:lnTo>
                    <a:pt x="1546" y="1706"/>
                  </a:lnTo>
                  <a:lnTo>
                    <a:pt x="1546" y="1704"/>
                  </a:lnTo>
                  <a:lnTo>
                    <a:pt x="1543" y="1701"/>
                  </a:lnTo>
                  <a:lnTo>
                    <a:pt x="1540" y="1700"/>
                  </a:lnTo>
                  <a:lnTo>
                    <a:pt x="1539" y="1696"/>
                  </a:lnTo>
                  <a:lnTo>
                    <a:pt x="1536" y="1697"/>
                  </a:lnTo>
                  <a:lnTo>
                    <a:pt x="1536" y="1700"/>
                  </a:lnTo>
                  <a:lnTo>
                    <a:pt x="1536" y="1701"/>
                  </a:lnTo>
                  <a:lnTo>
                    <a:pt x="1535" y="1701"/>
                  </a:lnTo>
                  <a:lnTo>
                    <a:pt x="1532" y="1701"/>
                  </a:lnTo>
                  <a:lnTo>
                    <a:pt x="1532" y="1704"/>
                  </a:lnTo>
                  <a:lnTo>
                    <a:pt x="1532" y="1706"/>
                  </a:lnTo>
                  <a:lnTo>
                    <a:pt x="1530" y="1709"/>
                  </a:lnTo>
                  <a:lnTo>
                    <a:pt x="1530" y="1710"/>
                  </a:lnTo>
                  <a:lnTo>
                    <a:pt x="1530" y="1714"/>
                  </a:lnTo>
                  <a:lnTo>
                    <a:pt x="1528" y="1714"/>
                  </a:lnTo>
                  <a:lnTo>
                    <a:pt x="1526" y="1710"/>
                  </a:lnTo>
                  <a:lnTo>
                    <a:pt x="1523" y="1710"/>
                  </a:lnTo>
                  <a:lnTo>
                    <a:pt x="1523" y="1713"/>
                  </a:lnTo>
                  <a:lnTo>
                    <a:pt x="1519" y="1717"/>
                  </a:lnTo>
                  <a:lnTo>
                    <a:pt x="1518" y="1721"/>
                  </a:lnTo>
                  <a:lnTo>
                    <a:pt x="1513" y="1726"/>
                  </a:lnTo>
                  <a:lnTo>
                    <a:pt x="1513" y="1721"/>
                  </a:lnTo>
                  <a:lnTo>
                    <a:pt x="1515" y="1721"/>
                  </a:lnTo>
                  <a:lnTo>
                    <a:pt x="1515" y="1714"/>
                  </a:lnTo>
                  <a:lnTo>
                    <a:pt x="1513" y="1714"/>
                  </a:lnTo>
                  <a:lnTo>
                    <a:pt x="1511" y="1717"/>
                  </a:lnTo>
                  <a:lnTo>
                    <a:pt x="1511" y="1714"/>
                  </a:lnTo>
                  <a:lnTo>
                    <a:pt x="1506" y="1714"/>
                  </a:lnTo>
                  <a:lnTo>
                    <a:pt x="1506" y="1713"/>
                  </a:lnTo>
                  <a:lnTo>
                    <a:pt x="1506" y="1710"/>
                  </a:lnTo>
                  <a:lnTo>
                    <a:pt x="1501" y="1704"/>
                  </a:lnTo>
                  <a:lnTo>
                    <a:pt x="1498" y="1704"/>
                  </a:lnTo>
                  <a:lnTo>
                    <a:pt x="1498" y="1701"/>
                  </a:lnTo>
                  <a:lnTo>
                    <a:pt x="1494" y="1700"/>
                  </a:lnTo>
                  <a:lnTo>
                    <a:pt x="1488" y="1697"/>
                  </a:lnTo>
                  <a:lnTo>
                    <a:pt x="1485" y="1700"/>
                  </a:lnTo>
                  <a:lnTo>
                    <a:pt x="1481" y="1700"/>
                  </a:lnTo>
                  <a:lnTo>
                    <a:pt x="1468" y="1709"/>
                  </a:lnTo>
                  <a:lnTo>
                    <a:pt x="1465" y="1717"/>
                  </a:lnTo>
                  <a:lnTo>
                    <a:pt x="1465" y="1721"/>
                  </a:lnTo>
                  <a:lnTo>
                    <a:pt x="1461" y="1721"/>
                  </a:lnTo>
                  <a:lnTo>
                    <a:pt x="1460" y="1723"/>
                  </a:lnTo>
                  <a:lnTo>
                    <a:pt x="1455" y="1730"/>
                  </a:lnTo>
                  <a:lnTo>
                    <a:pt x="1453" y="1731"/>
                  </a:lnTo>
                  <a:lnTo>
                    <a:pt x="1451" y="1735"/>
                  </a:lnTo>
                  <a:lnTo>
                    <a:pt x="1448" y="1735"/>
                  </a:lnTo>
                  <a:lnTo>
                    <a:pt x="1444" y="1731"/>
                  </a:lnTo>
                  <a:lnTo>
                    <a:pt x="1443" y="1730"/>
                  </a:lnTo>
                  <a:lnTo>
                    <a:pt x="1440" y="1727"/>
                  </a:lnTo>
                  <a:lnTo>
                    <a:pt x="1440" y="1723"/>
                  </a:lnTo>
                  <a:lnTo>
                    <a:pt x="1438" y="1721"/>
                  </a:lnTo>
                  <a:lnTo>
                    <a:pt x="1438" y="1718"/>
                  </a:lnTo>
                  <a:lnTo>
                    <a:pt x="1434" y="1718"/>
                  </a:lnTo>
                  <a:lnTo>
                    <a:pt x="1434" y="1714"/>
                  </a:lnTo>
                  <a:lnTo>
                    <a:pt x="1431" y="1713"/>
                  </a:lnTo>
                  <a:lnTo>
                    <a:pt x="1431" y="1710"/>
                  </a:lnTo>
                  <a:lnTo>
                    <a:pt x="1429" y="1710"/>
                  </a:lnTo>
                  <a:lnTo>
                    <a:pt x="1429" y="1709"/>
                  </a:lnTo>
                  <a:lnTo>
                    <a:pt x="1429" y="1706"/>
                  </a:lnTo>
                  <a:lnTo>
                    <a:pt x="1429" y="1704"/>
                  </a:lnTo>
                  <a:lnTo>
                    <a:pt x="1429" y="1701"/>
                  </a:lnTo>
                  <a:lnTo>
                    <a:pt x="1431" y="1701"/>
                  </a:lnTo>
                  <a:lnTo>
                    <a:pt x="1431" y="1700"/>
                  </a:lnTo>
                  <a:lnTo>
                    <a:pt x="1436" y="1697"/>
                  </a:lnTo>
                  <a:lnTo>
                    <a:pt x="1438" y="1693"/>
                  </a:lnTo>
                  <a:lnTo>
                    <a:pt x="1438" y="1692"/>
                  </a:lnTo>
                  <a:lnTo>
                    <a:pt x="1438" y="1689"/>
                  </a:lnTo>
                  <a:lnTo>
                    <a:pt x="1440" y="1687"/>
                  </a:lnTo>
                  <a:lnTo>
                    <a:pt x="1438" y="1684"/>
                  </a:lnTo>
                  <a:lnTo>
                    <a:pt x="1440" y="1683"/>
                  </a:lnTo>
                  <a:lnTo>
                    <a:pt x="1438" y="1680"/>
                  </a:lnTo>
                  <a:lnTo>
                    <a:pt x="1438" y="1677"/>
                  </a:lnTo>
                  <a:lnTo>
                    <a:pt x="1438" y="1676"/>
                  </a:lnTo>
                  <a:lnTo>
                    <a:pt x="1438" y="1672"/>
                  </a:lnTo>
                  <a:lnTo>
                    <a:pt x="1438" y="1669"/>
                  </a:lnTo>
                  <a:lnTo>
                    <a:pt x="1440" y="1669"/>
                  </a:lnTo>
                  <a:lnTo>
                    <a:pt x="1440" y="1672"/>
                  </a:lnTo>
                  <a:lnTo>
                    <a:pt x="1443" y="1668"/>
                  </a:lnTo>
                  <a:lnTo>
                    <a:pt x="1440" y="1668"/>
                  </a:lnTo>
                  <a:lnTo>
                    <a:pt x="1443" y="1665"/>
                  </a:lnTo>
                  <a:lnTo>
                    <a:pt x="1444" y="1663"/>
                  </a:lnTo>
                  <a:lnTo>
                    <a:pt x="1444" y="1660"/>
                  </a:lnTo>
                  <a:lnTo>
                    <a:pt x="1444" y="1659"/>
                  </a:lnTo>
                  <a:lnTo>
                    <a:pt x="1438" y="1659"/>
                  </a:lnTo>
                  <a:lnTo>
                    <a:pt x="1440" y="1656"/>
                  </a:lnTo>
                  <a:lnTo>
                    <a:pt x="1438" y="1652"/>
                  </a:lnTo>
                  <a:lnTo>
                    <a:pt x="1440" y="1648"/>
                  </a:lnTo>
                  <a:lnTo>
                    <a:pt x="1443" y="1646"/>
                  </a:lnTo>
                  <a:lnTo>
                    <a:pt x="1443" y="1643"/>
                  </a:lnTo>
                  <a:lnTo>
                    <a:pt x="1443" y="1639"/>
                  </a:lnTo>
                  <a:lnTo>
                    <a:pt x="1448" y="1635"/>
                  </a:lnTo>
                  <a:lnTo>
                    <a:pt x="1451" y="1634"/>
                  </a:lnTo>
                  <a:lnTo>
                    <a:pt x="1455" y="1631"/>
                  </a:lnTo>
                  <a:lnTo>
                    <a:pt x="1455" y="1627"/>
                  </a:lnTo>
                  <a:lnTo>
                    <a:pt x="1457" y="1627"/>
                  </a:lnTo>
                  <a:lnTo>
                    <a:pt x="1457" y="1622"/>
                  </a:lnTo>
                  <a:lnTo>
                    <a:pt x="1460" y="1619"/>
                  </a:lnTo>
                  <a:lnTo>
                    <a:pt x="1460" y="1618"/>
                  </a:lnTo>
                  <a:lnTo>
                    <a:pt x="1457" y="1615"/>
                  </a:lnTo>
                  <a:lnTo>
                    <a:pt x="1457" y="1618"/>
                  </a:lnTo>
                  <a:lnTo>
                    <a:pt x="1453" y="1618"/>
                  </a:lnTo>
                  <a:lnTo>
                    <a:pt x="1451" y="1618"/>
                  </a:lnTo>
                  <a:lnTo>
                    <a:pt x="1451" y="1615"/>
                  </a:lnTo>
                  <a:lnTo>
                    <a:pt x="1448" y="1614"/>
                  </a:lnTo>
                  <a:lnTo>
                    <a:pt x="1447" y="1614"/>
                  </a:lnTo>
                  <a:lnTo>
                    <a:pt x="1447" y="1611"/>
                  </a:lnTo>
                  <a:lnTo>
                    <a:pt x="1444" y="1611"/>
                  </a:lnTo>
                  <a:lnTo>
                    <a:pt x="1444" y="1610"/>
                  </a:lnTo>
                  <a:lnTo>
                    <a:pt x="1440" y="1610"/>
                  </a:lnTo>
                  <a:lnTo>
                    <a:pt x="1438" y="1605"/>
                  </a:lnTo>
                  <a:lnTo>
                    <a:pt x="1438" y="1602"/>
                  </a:lnTo>
                  <a:lnTo>
                    <a:pt x="1436" y="1601"/>
                  </a:lnTo>
                  <a:lnTo>
                    <a:pt x="1434" y="1597"/>
                  </a:lnTo>
                  <a:lnTo>
                    <a:pt x="1431" y="1598"/>
                  </a:lnTo>
                  <a:lnTo>
                    <a:pt x="1429" y="1597"/>
                  </a:lnTo>
                  <a:lnTo>
                    <a:pt x="1427" y="1594"/>
                  </a:lnTo>
                  <a:lnTo>
                    <a:pt x="1424" y="1597"/>
                  </a:lnTo>
                  <a:lnTo>
                    <a:pt x="1423" y="1594"/>
                  </a:lnTo>
                  <a:lnTo>
                    <a:pt x="1419" y="1598"/>
                  </a:lnTo>
                  <a:lnTo>
                    <a:pt x="1414" y="1598"/>
                  </a:lnTo>
                  <a:lnTo>
                    <a:pt x="1414" y="1601"/>
                  </a:lnTo>
                  <a:lnTo>
                    <a:pt x="1410" y="1602"/>
                  </a:lnTo>
                  <a:lnTo>
                    <a:pt x="1407" y="1607"/>
                  </a:lnTo>
                  <a:lnTo>
                    <a:pt x="1403" y="1605"/>
                  </a:lnTo>
                  <a:lnTo>
                    <a:pt x="1406" y="1605"/>
                  </a:lnTo>
                  <a:lnTo>
                    <a:pt x="1403" y="1602"/>
                  </a:lnTo>
                  <a:lnTo>
                    <a:pt x="1406" y="1601"/>
                  </a:lnTo>
                  <a:lnTo>
                    <a:pt x="1403" y="1601"/>
                  </a:lnTo>
                  <a:lnTo>
                    <a:pt x="1406" y="1598"/>
                  </a:lnTo>
                  <a:lnTo>
                    <a:pt x="1403" y="1597"/>
                  </a:lnTo>
                  <a:lnTo>
                    <a:pt x="1399" y="1594"/>
                  </a:lnTo>
                  <a:lnTo>
                    <a:pt x="1399" y="1597"/>
                  </a:lnTo>
                  <a:lnTo>
                    <a:pt x="1399" y="1598"/>
                  </a:lnTo>
                  <a:lnTo>
                    <a:pt x="1399" y="1602"/>
                  </a:lnTo>
                  <a:lnTo>
                    <a:pt x="1397" y="1601"/>
                  </a:lnTo>
                  <a:lnTo>
                    <a:pt x="1395" y="1598"/>
                  </a:lnTo>
                  <a:lnTo>
                    <a:pt x="1386" y="1601"/>
                  </a:lnTo>
                  <a:lnTo>
                    <a:pt x="1382" y="1602"/>
                  </a:lnTo>
                  <a:lnTo>
                    <a:pt x="1380" y="1602"/>
                  </a:lnTo>
                  <a:lnTo>
                    <a:pt x="1380" y="1598"/>
                  </a:lnTo>
                  <a:lnTo>
                    <a:pt x="1378" y="1598"/>
                  </a:lnTo>
                  <a:lnTo>
                    <a:pt x="1376" y="1602"/>
                  </a:lnTo>
                  <a:lnTo>
                    <a:pt x="1371" y="1605"/>
                  </a:lnTo>
                  <a:lnTo>
                    <a:pt x="1369" y="1598"/>
                  </a:lnTo>
                  <a:lnTo>
                    <a:pt x="1365" y="1597"/>
                  </a:lnTo>
                  <a:lnTo>
                    <a:pt x="1361" y="1597"/>
                  </a:lnTo>
                  <a:lnTo>
                    <a:pt x="1358" y="1593"/>
                  </a:lnTo>
                  <a:lnTo>
                    <a:pt x="1356" y="1590"/>
                  </a:lnTo>
                  <a:lnTo>
                    <a:pt x="1352" y="1594"/>
                  </a:lnTo>
                  <a:lnTo>
                    <a:pt x="1348" y="1590"/>
                  </a:lnTo>
                  <a:lnTo>
                    <a:pt x="1345" y="1593"/>
                  </a:lnTo>
                  <a:lnTo>
                    <a:pt x="1349" y="1597"/>
                  </a:lnTo>
                  <a:lnTo>
                    <a:pt x="1348" y="1597"/>
                  </a:lnTo>
                  <a:lnTo>
                    <a:pt x="1344" y="1594"/>
                  </a:lnTo>
                  <a:lnTo>
                    <a:pt x="1332" y="1597"/>
                  </a:lnTo>
                  <a:lnTo>
                    <a:pt x="1331" y="1597"/>
                  </a:lnTo>
                  <a:lnTo>
                    <a:pt x="1331" y="1598"/>
                  </a:lnTo>
                  <a:lnTo>
                    <a:pt x="1328" y="1598"/>
                  </a:lnTo>
                  <a:lnTo>
                    <a:pt x="1327" y="1597"/>
                  </a:lnTo>
                  <a:lnTo>
                    <a:pt x="1324" y="1597"/>
                  </a:lnTo>
                  <a:lnTo>
                    <a:pt x="1320" y="1597"/>
                  </a:lnTo>
                  <a:lnTo>
                    <a:pt x="1315" y="1601"/>
                  </a:lnTo>
                  <a:lnTo>
                    <a:pt x="1313" y="1597"/>
                  </a:lnTo>
                  <a:lnTo>
                    <a:pt x="1308" y="1597"/>
                  </a:lnTo>
                  <a:lnTo>
                    <a:pt x="1308" y="1594"/>
                  </a:lnTo>
                  <a:lnTo>
                    <a:pt x="1304" y="1594"/>
                  </a:lnTo>
                  <a:lnTo>
                    <a:pt x="1304" y="1590"/>
                  </a:lnTo>
                  <a:lnTo>
                    <a:pt x="1303" y="1590"/>
                  </a:lnTo>
                  <a:lnTo>
                    <a:pt x="1298" y="1593"/>
                  </a:lnTo>
                  <a:lnTo>
                    <a:pt x="1300" y="1585"/>
                  </a:lnTo>
                  <a:lnTo>
                    <a:pt x="1303" y="1585"/>
                  </a:lnTo>
                  <a:lnTo>
                    <a:pt x="1303" y="1584"/>
                  </a:lnTo>
                  <a:lnTo>
                    <a:pt x="1300" y="1584"/>
                  </a:lnTo>
                  <a:lnTo>
                    <a:pt x="1296" y="1585"/>
                  </a:lnTo>
                  <a:lnTo>
                    <a:pt x="1291" y="1584"/>
                  </a:lnTo>
                  <a:lnTo>
                    <a:pt x="1290" y="1584"/>
                  </a:lnTo>
                  <a:lnTo>
                    <a:pt x="1287" y="1585"/>
                  </a:lnTo>
                  <a:lnTo>
                    <a:pt x="1290" y="1588"/>
                  </a:lnTo>
                  <a:lnTo>
                    <a:pt x="1291" y="1585"/>
                  </a:lnTo>
                  <a:lnTo>
                    <a:pt x="1290" y="1588"/>
                  </a:lnTo>
                  <a:lnTo>
                    <a:pt x="1290" y="1590"/>
                  </a:lnTo>
                  <a:lnTo>
                    <a:pt x="1290" y="1593"/>
                  </a:lnTo>
                  <a:lnTo>
                    <a:pt x="1287" y="1594"/>
                  </a:lnTo>
                  <a:lnTo>
                    <a:pt x="1286" y="1598"/>
                  </a:lnTo>
                  <a:lnTo>
                    <a:pt x="1283" y="1598"/>
                  </a:lnTo>
                  <a:lnTo>
                    <a:pt x="1281" y="1601"/>
                  </a:lnTo>
                  <a:lnTo>
                    <a:pt x="1279" y="1601"/>
                  </a:lnTo>
                  <a:lnTo>
                    <a:pt x="1277" y="1597"/>
                  </a:lnTo>
                  <a:lnTo>
                    <a:pt x="1274" y="1597"/>
                  </a:lnTo>
                  <a:lnTo>
                    <a:pt x="1274" y="1598"/>
                  </a:lnTo>
                  <a:lnTo>
                    <a:pt x="1270" y="1598"/>
                  </a:lnTo>
                  <a:lnTo>
                    <a:pt x="1270" y="1597"/>
                  </a:lnTo>
                  <a:lnTo>
                    <a:pt x="1269" y="1597"/>
                  </a:lnTo>
                  <a:lnTo>
                    <a:pt x="1266" y="1601"/>
                  </a:lnTo>
                  <a:lnTo>
                    <a:pt x="1262" y="1598"/>
                  </a:lnTo>
                  <a:lnTo>
                    <a:pt x="1259" y="1597"/>
                  </a:lnTo>
                  <a:lnTo>
                    <a:pt x="1250" y="1597"/>
                  </a:lnTo>
                  <a:lnTo>
                    <a:pt x="1249" y="1597"/>
                  </a:lnTo>
                  <a:lnTo>
                    <a:pt x="1246" y="1597"/>
                  </a:lnTo>
                  <a:lnTo>
                    <a:pt x="1242" y="1597"/>
                  </a:lnTo>
                  <a:lnTo>
                    <a:pt x="1240" y="1598"/>
                  </a:lnTo>
                  <a:lnTo>
                    <a:pt x="1240" y="1601"/>
                  </a:lnTo>
                  <a:lnTo>
                    <a:pt x="1236" y="1601"/>
                  </a:lnTo>
                  <a:lnTo>
                    <a:pt x="1236" y="1605"/>
                  </a:lnTo>
                  <a:lnTo>
                    <a:pt x="1228" y="1605"/>
                  </a:lnTo>
                  <a:lnTo>
                    <a:pt x="1225" y="1605"/>
                  </a:lnTo>
                  <a:lnTo>
                    <a:pt x="1221" y="1602"/>
                  </a:lnTo>
                  <a:lnTo>
                    <a:pt x="1219" y="1602"/>
                  </a:lnTo>
                  <a:lnTo>
                    <a:pt x="1215" y="1602"/>
                  </a:lnTo>
                  <a:lnTo>
                    <a:pt x="1208" y="1597"/>
                  </a:lnTo>
                  <a:lnTo>
                    <a:pt x="1207" y="1597"/>
                  </a:lnTo>
                  <a:lnTo>
                    <a:pt x="1207" y="1594"/>
                  </a:lnTo>
                  <a:lnTo>
                    <a:pt x="1204" y="1594"/>
                  </a:lnTo>
                  <a:lnTo>
                    <a:pt x="1207" y="1590"/>
                  </a:lnTo>
                  <a:lnTo>
                    <a:pt x="1207" y="1588"/>
                  </a:lnTo>
                  <a:lnTo>
                    <a:pt x="1204" y="1588"/>
                  </a:lnTo>
                  <a:lnTo>
                    <a:pt x="1204" y="1585"/>
                  </a:lnTo>
                  <a:lnTo>
                    <a:pt x="1201" y="1585"/>
                  </a:lnTo>
                  <a:lnTo>
                    <a:pt x="1204" y="1580"/>
                  </a:lnTo>
                  <a:lnTo>
                    <a:pt x="1201" y="1577"/>
                  </a:lnTo>
                  <a:lnTo>
                    <a:pt x="1201" y="1576"/>
                  </a:lnTo>
                  <a:lnTo>
                    <a:pt x="1204" y="1573"/>
                  </a:lnTo>
                  <a:lnTo>
                    <a:pt x="1207" y="1571"/>
                  </a:lnTo>
                  <a:lnTo>
                    <a:pt x="1201" y="1569"/>
                  </a:lnTo>
                  <a:lnTo>
                    <a:pt x="1204" y="1569"/>
                  </a:lnTo>
                  <a:lnTo>
                    <a:pt x="1204" y="1566"/>
                  </a:lnTo>
                  <a:lnTo>
                    <a:pt x="1201" y="1561"/>
                  </a:lnTo>
                  <a:lnTo>
                    <a:pt x="1201" y="1560"/>
                  </a:lnTo>
                  <a:lnTo>
                    <a:pt x="1201" y="1557"/>
                  </a:lnTo>
                  <a:lnTo>
                    <a:pt x="1204" y="1557"/>
                  </a:lnTo>
                  <a:lnTo>
                    <a:pt x="1207" y="1556"/>
                  </a:lnTo>
                  <a:lnTo>
                    <a:pt x="1208" y="1557"/>
                  </a:lnTo>
                  <a:lnTo>
                    <a:pt x="1211" y="1553"/>
                  </a:lnTo>
                  <a:lnTo>
                    <a:pt x="1212" y="1552"/>
                  </a:lnTo>
                  <a:lnTo>
                    <a:pt x="1211" y="1549"/>
                  </a:lnTo>
                  <a:lnTo>
                    <a:pt x="1211" y="1544"/>
                  </a:lnTo>
                  <a:lnTo>
                    <a:pt x="1208" y="1540"/>
                  </a:lnTo>
                  <a:lnTo>
                    <a:pt x="1211" y="1540"/>
                  </a:lnTo>
                  <a:lnTo>
                    <a:pt x="1216" y="1539"/>
                  </a:lnTo>
                  <a:lnTo>
                    <a:pt x="1216" y="1535"/>
                  </a:lnTo>
                  <a:lnTo>
                    <a:pt x="1219" y="1532"/>
                  </a:lnTo>
                  <a:lnTo>
                    <a:pt x="1221" y="1530"/>
                  </a:lnTo>
                  <a:lnTo>
                    <a:pt x="1223" y="1530"/>
                  </a:lnTo>
                  <a:lnTo>
                    <a:pt x="1223" y="1528"/>
                  </a:lnTo>
                  <a:lnTo>
                    <a:pt x="1223" y="1526"/>
                  </a:lnTo>
                  <a:lnTo>
                    <a:pt x="1221" y="1526"/>
                  </a:lnTo>
                  <a:lnTo>
                    <a:pt x="1223" y="1522"/>
                  </a:lnTo>
                  <a:lnTo>
                    <a:pt x="1221" y="1519"/>
                  </a:lnTo>
                  <a:lnTo>
                    <a:pt x="1225" y="1515"/>
                  </a:lnTo>
                  <a:lnTo>
                    <a:pt x="1228" y="1511"/>
                  </a:lnTo>
                  <a:lnTo>
                    <a:pt x="1228" y="1508"/>
                  </a:lnTo>
                  <a:lnTo>
                    <a:pt x="1225" y="1508"/>
                  </a:lnTo>
                  <a:lnTo>
                    <a:pt x="1223" y="1513"/>
                  </a:lnTo>
                  <a:lnTo>
                    <a:pt x="1221" y="1511"/>
                  </a:lnTo>
                  <a:lnTo>
                    <a:pt x="1221" y="1508"/>
                  </a:lnTo>
                  <a:lnTo>
                    <a:pt x="1225" y="1502"/>
                  </a:lnTo>
                  <a:lnTo>
                    <a:pt x="1229" y="1495"/>
                  </a:lnTo>
                  <a:lnTo>
                    <a:pt x="1232" y="1495"/>
                  </a:lnTo>
                  <a:lnTo>
                    <a:pt x="1238" y="1489"/>
                  </a:lnTo>
                  <a:lnTo>
                    <a:pt x="1236" y="1486"/>
                  </a:lnTo>
                  <a:lnTo>
                    <a:pt x="1232" y="1486"/>
                  </a:lnTo>
                  <a:lnTo>
                    <a:pt x="1229" y="1485"/>
                  </a:lnTo>
                  <a:lnTo>
                    <a:pt x="1223" y="1485"/>
                  </a:lnTo>
                  <a:lnTo>
                    <a:pt x="1223" y="1481"/>
                  </a:lnTo>
                  <a:lnTo>
                    <a:pt x="1221" y="1481"/>
                  </a:lnTo>
                  <a:lnTo>
                    <a:pt x="1216" y="1477"/>
                  </a:lnTo>
                  <a:lnTo>
                    <a:pt x="1215" y="1477"/>
                  </a:lnTo>
                  <a:lnTo>
                    <a:pt x="1212" y="1478"/>
                  </a:lnTo>
                  <a:lnTo>
                    <a:pt x="1211" y="1477"/>
                  </a:lnTo>
                  <a:lnTo>
                    <a:pt x="1211" y="1474"/>
                  </a:lnTo>
                  <a:lnTo>
                    <a:pt x="1211" y="1472"/>
                  </a:lnTo>
                  <a:lnTo>
                    <a:pt x="1208" y="1470"/>
                  </a:lnTo>
                  <a:lnTo>
                    <a:pt x="1207" y="1468"/>
                  </a:lnTo>
                  <a:lnTo>
                    <a:pt x="1208" y="1464"/>
                  </a:lnTo>
                  <a:lnTo>
                    <a:pt x="1207" y="1461"/>
                  </a:lnTo>
                  <a:lnTo>
                    <a:pt x="1204" y="1461"/>
                  </a:lnTo>
                  <a:lnTo>
                    <a:pt x="1207" y="1460"/>
                  </a:lnTo>
                  <a:lnTo>
                    <a:pt x="1204" y="1457"/>
                  </a:lnTo>
                  <a:lnTo>
                    <a:pt x="1199" y="1457"/>
                  </a:lnTo>
                  <a:lnTo>
                    <a:pt x="1199" y="1454"/>
                  </a:lnTo>
                  <a:lnTo>
                    <a:pt x="1191" y="1448"/>
                  </a:lnTo>
                  <a:lnTo>
                    <a:pt x="1188" y="1445"/>
                  </a:lnTo>
                  <a:lnTo>
                    <a:pt x="1192" y="1444"/>
                  </a:lnTo>
                  <a:lnTo>
                    <a:pt x="1192" y="1440"/>
                  </a:lnTo>
                  <a:lnTo>
                    <a:pt x="1192" y="1433"/>
                  </a:lnTo>
                  <a:lnTo>
                    <a:pt x="1192" y="1429"/>
                  </a:lnTo>
                  <a:lnTo>
                    <a:pt x="1197" y="1427"/>
                  </a:lnTo>
                  <a:lnTo>
                    <a:pt x="1195" y="1424"/>
                  </a:lnTo>
                  <a:lnTo>
                    <a:pt x="1195" y="1423"/>
                  </a:lnTo>
                  <a:lnTo>
                    <a:pt x="1192" y="1423"/>
                  </a:lnTo>
                  <a:lnTo>
                    <a:pt x="1187" y="1419"/>
                  </a:lnTo>
                  <a:lnTo>
                    <a:pt x="1187" y="1416"/>
                  </a:lnTo>
                  <a:lnTo>
                    <a:pt x="1184" y="1414"/>
                  </a:lnTo>
                  <a:lnTo>
                    <a:pt x="1182" y="1416"/>
                  </a:lnTo>
                  <a:lnTo>
                    <a:pt x="1180" y="1414"/>
                  </a:lnTo>
                  <a:lnTo>
                    <a:pt x="1178" y="1416"/>
                  </a:lnTo>
                  <a:lnTo>
                    <a:pt x="1178" y="1414"/>
                  </a:lnTo>
                  <a:lnTo>
                    <a:pt x="1171" y="1412"/>
                  </a:lnTo>
                  <a:lnTo>
                    <a:pt x="1174" y="1410"/>
                  </a:lnTo>
                  <a:lnTo>
                    <a:pt x="1171" y="1410"/>
                  </a:lnTo>
                  <a:lnTo>
                    <a:pt x="1174" y="1407"/>
                  </a:lnTo>
                  <a:lnTo>
                    <a:pt x="1167" y="1406"/>
                  </a:lnTo>
                  <a:lnTo>
                    <a:pt x="1166" y="1406"/>
                  </a:lnTo>
                  <a:lnTo>
                    <a:pt x="1166" y="1403"/>
                  </a:lnTo>
                  <a:lnTo>
                    <a:pt x="1163" y="1402"/>
                  </a:lnTo>
                  <a:lnTo>
                    <a:pt x="1166" y="1399"/>
                  </a:lnTo>
                  <a:lnTo>
                    <a:pt x="1163" y="1399"/>
                  </a:lnTo>
                  <a:lnTo>
                    <a:pt x="1163" y="1396"/>
                  </a:lnTo>
                  <a:lnTo>
                    <a:pt x="1158" y="1395"/>
                  </a:lnTo>
                  <a:lnTo>
                    <a:pt x="1157" y="1392"/>
                  </a:lnTo>
                  <a:lnTo>
                    <a:pt x="1154" y="1390"/>
                  </a:lnTo>
                  <a:lnTo>
                    <a:pt x="1154" y="1386"/>
                  </a:lnTo>
                  <a:lnTo>
                    <a:pt x="1153" y="1386"/>
                  </a:lnTo>
                  <a:lnTo>
                    <a:pt x="1153" y="1383"/>
                  </a:lnTo>
                  <a:lnTo>
                    <a:pt x="1150" y="1383"/>
                  </a:lnTo>
                  <a:lnTo>
                    <a:pt x="1147" y="1383"/>
                  </a:lnTo>
                  <a:lnTo>
                    <a:pt x="1146" y="1383"/>
                  </a:lnTo>
                  <a:lnTo>
                    <a:pt x="1147" y="1382"/>
                  </a:lnTo>
                  <a:lnTo>
                    <a:pt x="1146" y="1382"/>
                  </a:lnTo>
                  <a:lnTo>
                    <a:pt x="1147" y="1382"/>
                  </a:lnTo>
                  <a:lnTo>
                    <a:pt x="1150" y="1379"/>
                  </a:lnTo>
                  <a:lnTo>
                    <a:pt x="1147" y="1379"/>
                  </a:lnTo>
                  <a:lnTo>
                    <a:pt x="1147" y="1378"/>
                  </a:lnTo>
                  <a:lnTo>
                    <a:pt x="1146" y="1375"/>
                  </a:lnTo>
                  <a:lnTo>
                    <a:pt x="1143" y="1375"/>
                  </a:lnTo>
                  <a:lnTo>
                    <a:pt x="1143" y="1373"/>
                  </a:lnTo>
                  <a:lnTo>
                    <a:pt x="1146" y="1371"/>
                  </a:lnTo>
                  <a:lnTo>
                    <a:pt x="1146" y="1369"/>
                  </a:lnTo>
                  <a:lnTo>
                    <a:pt x="1141" y="1366"/>
                  </a:lnTo>
                  <a:lnTo>
                    <a:pt x="1139" y="1366"/>
                  </a:lnTo>
                  <a:lnTo>
                    <a:pt x="1139" y="1365"/>
                  </a:lnTo>
                  <a:lnTo>
                    <a:pt x="1143" y="1365"/>
                  </a:lnTo>
                  <a:lnTo>
                    <a:pt x="1143" y="1362"/>
                  </a:lnTo>
                  <a:lnTo>
                    <a:pt x="1141" y="1362"/>
                  </a:lnTo>
                  <a:lnTo>
                    <a:pt x="1141" y="1361"/>
                  </a:lnTo>
                  <a:lnTo>
                    <a:pt x="1139" y="1358"/>
                  </a:lnTo>
                  <a:lnTo>
                    <a:pt x="1137" y="1361"/>
                  </a:lnTo>
                  <a:lnTo>
                    <a:pt x="1134" y="1356"/>
                  </a:lnTo>
                  <a:lnTo>
                    <a:pt x="1139" y="1356"/>
                  </a:lnTo>
                  <a:lnTo>
                    <a:pt x="1141" y="1356"/>
                  </a:lnTo>
                  <a:lnTo>
                    <a:pt x="1139" y="1354"/>
                  </a:lnTo>
                  <a:lnTo>
                    <a:pt x="1139" y="1352"/>
                  </a:lnTo>
                  <a:lnTo>
                    <a:pt x="1137" y="1352"/>
                  </a:lnTo>
                  <a:lnTo>
                    <a:pt x="1137" y="1349"/>
                  </a:lnTo>
                  <a:lnTo>
                    <a:pt x="1133" y="1352"/>
                  </a:lnTo>
                  <a:lnTo>
                    <a:pt x="1133" y="1354"/>
                  </a:lnTo>
                  <a:lnTo>
                    <a:pt x="1129" y="1352"/>
                  </a:lnTo>
                  <a:lnTo>
                    <a:pt x="1126" y="1352"/>
                  </a:lnTo>
                  <a:lnTo>
                    <a:pt x="1126" y="1349"/>
                  </a:lnTo>
                  <a:lnTo>
                    <a:pt x="1124" y="1348"/>
                  </a:lnTo>
                  <a:lnTo>
                    <a:pt x="1122" y="1345"/>
                  </a:lnTo>
                  <a:lnTo>
                    <a:pt x="1120" y="1342"/>
                  </a:lnTo>
                  <a:lnTo>
                    <a:pt x="1120" y="1337"/>
                  </a:lnTo>
                  <a:lnTo>
                    <a:pt x="1116" y="1341"/>
                  </a:lnTo>
                  <a:lnTo>
                    <a:pt x="1113" y="1337"/>
                  </a:lnTo>
                  <a:lnTo>
                    <a:pt x="1112" y="1334"/>
                  </a:lnTo>
                  <a:lnTo>
                    <a:pt x="1112" y="1330"/>
                  </a:lnTo>
                  <a:lnTo>
                    <a:pt x="1109" y="1328"/>
                  </a:lnTo>
                  <a:lnTo>
                    <a:pt x="1112" y="1328"/>
                  </a:lnTo>
                  <a:lnTo>
                    <a:pt x="1113" y="1325"/>
                  </a:lnTo>
                  <a:lnTo>
                    <a:pt x="1109" y="1324"/>
                  </a:lnTo>
                  <a:lnTo>
                    <a:pt x="1112" y="1324"/>
                  </a:lnTo>
                  <a:lnTo>
                    <a:pt x="1116" y="1325"/>
                  </a:lnTo>
                  <a:lnTo>
                    <a:pt x="1113" y="1324"/>
                  </a:lnTo>
                  <a:lnTo>
                    <a:pt x="1113" y="1321"/>
                  </a:lnTo>
                  <a:lnTo>
                    <a:pt x="1116" y="1321"/>
                  </a:lnTo>
                  <a:lnTo>
                    <a:pt x="1120" y="1320"/>
                  </a:lnTo>
                  <a:lnTo>
                    <a:pt x="1124" y="1317"/>
                  </a:lnTo>
                  <a:lnTo>
                    <a:pt x="1124" y="1315"/>
                  </a:lnTo>
                  <a:lnTo>
                    <a:pt x="1124" y="1313"/>
                  </a:lnTo>
                  <a:lnTo>
                    <a:pt x="1124" y="1308"/>
                  </a:lnTo>
                  <a:lnTo>
                    <a:pt x="1122" y="1304"/>
                  </a:lnTo>
                  <a:lnTo>
                    <a:pt x="1122" y="1303"/>
                  </a:lnTo>
                  <a:lnTo>
                    <a:pt x="1124" y="1300"/>
                  </a:lnTo>
                  <a:lnTo>
                    <a:pt x="1120" y="1298"/>
                  </a:lnTo>
                  <a:lnTo>
                    <a:pt x="1122" y="1296"/>
                  </a:lnTo>
                  <a:lnTo>
                    <a:pt x="1122" y="1294"/>
                  </a:lnTo>
                  <a:lnTo>
                    <a:pt x="1122" y="1291"/>
                  </a:lnTo>
                  <a:lnTo>
                    <a:pt x="1122" y="1290"/>
                  </a:lnTo>
                  <a:lnTo>
                    <a:pt x="1126" y="1291"/>
                  </a:lnTo>
                  <a:lnTo>
                    <a:pt x="1129" y="1291"/>
                  </a:lnTo>
                  <a:lnTo>
                    <a:pt x="1126" y="1287"/>
                  </a:lnTo>
                  <a:lnTo>
                    <a:pt x="1126" y="1284"/>
                  </a:lnTo>
                  <a:lnTo>
                    <a:pt x="1129" y="1280"/>
                  </a:lnTo>
                  <a:lnTo>
                    <a:pt x="1126" y="1279"/>
                  </a:lnTo>
                  <a:lnTo>
                    <a:pt x="1126" y="1276"/>
                  </a:lnTo>
                  <a:lnTo>
                    <a:pt x="1124" y="1276"/>
                  </a:lnTo>
                  <a:lnTo>
                    <a:pt x="1124" y="1274"/>
                  </a:lnTo>
                  <a:lnTo>
                    <a:pt x="1122" y="1274"/>
                  </a:lnTo>
                  <a:lnTo>
                    <a:pt x="1120" y="1272"/>
                  </a:lnTo>
                  <a:lnTo>
                    <a:pt x="1117" y="1272"/>
                  </a:lnTo>
                  <a:lnTo>
                    <a:pt x="1117" y="1270"/>
                  </a:lnTo>
                  <a:lnTo>
                    <a:pt x="1117" y="1267"/>
                  </a:lnTo>
                  <a:lnTo>
                    <a:pt x="1116" y="1267"/>
                  </a:lnTo>
                  <a:lnTo>
                    <a:pt x="1116" y="1266"/>
                  </a:lnTo>
                  <a:lnTo>
                    <a:pt x="1112" y="1263"/>
                  </a:lnTo>
                  <a:lnTo>
                    <a:pt x="1112" y="1262"/>
                  </a:lnTo>
                  <a:lnTo>
                    <a:pt x="1108" y="1259"/>
                  </a:lnTo>
                  <a:lnTo>
                    <a:pt x="1109" y="1257"/>
                  </a:lnTo>
                  <a:lnTo>
                    <a:pt x="1109" y="1255"/>
                  </a:lnTo>
                  <a:lnTo>
                    <a:pt x="1108" y="1255"/>
                  </a:lnTo>
                  <a:lnTo>
                    <a:pt x="1108" y="1253"/>
                  </a:lnTo>
                  <a:lnTo>
                    <a:pt x="1108" y="1250"/>
                  </a:lnTo>
                  <a:lnTo>
                    <a:pt x="1105" y="1249"/>
                  </a:lnTo>
                  <a:lnTo>
                    <a:pt x="1108" y="1245"/>
                  </a:lnTo>
                  <a:lnTo>
                    <a:pt x="1112" y="1240"/>
                  </a:lnTo>
                  <a:lnTo>
                    <a:pt x="1112" y="1238"/>
                  </a:lnTo>
                  <a:lnTo>
                    <a:pt x="1109" y="1236"/>
                  </a:lnTo>
                  <a:lnTo>
                    <a:pt x="1112" y="1231"/>
                  </a:lnTo>
                  <a:lnTo>
                    <a:pt x="1109" y="1226"/>
                  </a:lnTo>
                  <a:lnTo>
                    <a:pt x="1112" y="1225"/>
                  </a:lnTo>
                  <a:lnTo>
                    <a:pt x="1105" y="1221"/>
                  </a:lnTo>
                  <a:lnTo>
                    <a:pt x="1103" y="1218"/>
                  </a:lnTo>
                  <a:lnTo>
                    <a:pt x="1105" y="1216"/>
                  </a:lnTo>
                  <a:lnTo>
                    <a:pt x="1108" y="1216"/>
                  </a:lnTo>
                  <a:lnTo>
                    <a:pt x="1105" y="1212"/>
                  </a:lnTo>
                  <a:lnTo>
                    <a:pt x="1108" y="1209"/>
                  </a:lnTo>
                  <a:lnTo>
                    <a:pt x="1108" y="1205"/>
                  </a:lnTo>
                  <a:lnTo>
                    <a:pt x="1112" y="1208"/>
                  </a:lnTo>
                  <a:lnTo>
                    <a:pt x="1112" y="1205"/>
                  </a:lnTo>
                  <a:lnTo>
                    <a:pt x="1112" y="1204"/>
                  </a:lnTo>
                  <a:lnTo>
                    <a:pt x="1112" y="1199"/>
                  </a:lnTo>
                  <a:lnTo>
                    <a:pt x="1112" y="1197"/>
                  </a:lnTo>
                  <a:lnTo>
                    <a:pt x="1113" y="1195"/>
                  </a:lnTo>
                  <a:lnTo>
                    <a:pt x="1116" y="1192"/>
                  </a:lnTo>
                  <a:lnTo>
                    <a:pt x="1117" y="1192"/>
                  </a:lnTo>
                  <a:lnTo>
                    <a:pt x="1120" y="1195"/>
                  </a:lnTo>
                  <a:lnTo>
                    <a:pt x="1122" y="1195"/>
                  </a:lnTo>
                  <a:lnTo>
                    <a:pt x="1120" y="1192"/>
                  </a:lnTo>
                  <a:lnTo>
                    <a:pt x="1122" y="1191"/>
                  </a:lnTo>
                  <a:lnTo>
                    <a:pt x="1117" y="1191"/>
                  </a:lnTo>
                  <a:lnTo>
                    <a:pt x="1117" y="1187"/>
                  </a:lnTo>
                  <a:lnTo>
                    <a:pt x="1116" y="1187"/>
                  </a:lnTo>
                  <a:lnTo>
                    <a:pt x="1113" y="1184"/>
                  </a:lnTo>
                  <a:lnTo>
                    <a:pt x="1112" y="1184"/>
                  </a:lnTo>
                  <a:lnTo>
                    <a:pt x="1112" y="1182"/>
                  </a:lnTo>
                  <a:lnTo>
                    <a:pt x="1112" y="1180"/>
                  </a:lnTo>
                  <a:lnTo>
                    <a:pt x="1109" y="1180"/>
                  </a:lnTo>
                  <a:lnTo>
                    <a:pt x="1108" y="1180"/>
                  </a:lnTo>
                  <a:lnTo>
                    <a:pt x="1105" y="1180"/>
                  </a:lnTo>
                  <a:lnTo>
                    <a:pt x="1105" y="1178"/>
                  </a:lnTo>
                  <a:lnTo>
                    <a:pt x="1112" y="1175"/>
                  </a:lnTo>
                  <a:lnTo>
                    <a:pt x="1113" y="1178"/>
                  </a:lnTo>
                  <a:lnTo>
                    <a:pt x="1116" y="1175"/>
                  </a:lnTo>
                  <a:lnTo>
                    <a:pt x="1113" y="1173"/>
                  </a:lnTo>
                  <a:lnTo>
                    <a:pt x="1113" y="1171"/>
                  </a:lnTo>
                  <a:lnTo>
                    <a:pt x="1108" y="1167"/>
                  </a:lnTo>
                  <a:lnTo>
                    <a:pt x="1100" y="1167"/>
                  </a:lnTo>
                  <a:lnTo>
                    <a:pt x="1100" y="1164"/>
                  </a:lnTo>
                  <a:lnTo>
                    <a:pt x="1100" y="1160"/>
                  </a:lnTo>
                  <a:lnTo>
                    <a:pt x="1103" y="1163"/>
                  </a:lnTo>
                  <a:lnTo>
                    <a:pt x="1105" y="1158"/>
                  </a:lnTo>
                  <a:lnTo>
                    <a:pt x="1105" y="1154"/>
                  </a:lnTo>
                  <a:lnTo>
                    <a:pt x="1103" y="1150"/>
                  </a:lnTo>
                  <a:lnTo>
                    <a:pt x="1103" y="1143"/>
                  </a:lnTo>
                  <a:lnTo>
                    <a:pt x="1099" y="1134"/>
                  </a:lnTo>
                  <a:lnTo>
                    <a:pt x="1096" y="1133"/>
                  </a:lnTo>
                  <a:lnTo>
                    <a:pt x="1099" y="1129"/>
                  </a:lnTo>
                  <a:lnTo>
                    <a:pt x="1096" y="1129"/>
                  </a:lnTo>
                  <a:lnTo>
                    <a:pt x="1095" y="1126"/>
                  </a:lnTo>
                  <a:lnTo>
                    <a:pt x="1095" y="1124"/>
                  </a:lnTo>
                  <a:lnTo>
                    <a:pt x="1095" y="1120"/>
                  </a:lnTo>
                  <a:lnTo>
                    <a:pt x="1088" y="1109"/>
                  </a:lnTo>
                  <a:lnTo>
                    <a:pt x="1085" y="1106"/>
                  </a:lnTo>
                  <a:lnTo>
                    <a:pt x="1088" y="1105"/>
                  </a:lnTo>
                  <a:lnTo>
                    <a:pt x="1081" y="1105"/>
                  </a:lnTo>
                  <a:lnTo>
                    <a:pt x="1079" y="1102"/>
                  </a:lnTo>
                  <a:lnTo>
                    <a:pt x="1079" y="1100"/>
                  </a:lnTo>
                  <a:lnTo>
                    <a:pt x="1076" y="1102"/>
                  </a:lnTo>
                  <a:lnTo>
                    <a:pt x="1075" y="1098"/>
                  </a:lnTo>
                  <a:lnTo>
                    <a:pt x="1071" y="1096"/>
                  </a:lnTo>
                  <a:lnTo>
                    <a:pt x="1068" y="1093"/>
                  </a:lnTo>
                  <a:lnTo>
                    <a:pt x="1072" y="1088"/>
                  </a:lnTo>
                  <a:lnTo>
                    <a:pt x="1071" y="1085"/>
                  </a:lnTo>
                  <a:lnTo>
                    <a:pt x="1068" y="1083"/>
                  </a:lnTo>
                  <a:lnTo>
                    <a:pt x="1064" y="1083"/>
                  </a:lnTo>
                  <a:lnTo>
                    <a:pt x="1059" y="1085"/>
                  </a:lnTo>
                  <a:lnTo>
                    <a:pt x="1055" y="1083"/>
                  </a:lnTo>
                  <a:lnTo>
                    <a:pt x="1051" y="1083"/>
                  </a:lnTo>
                  <a:lnTo>
                    <a:pt x="1050" y="1081"/>
                  </a:lnTo>
                  <a:lnTo>
                    <a:pt x="1047" y="1081"/>
                  </a:lnTo>
                  <a:lnTo>
                    <a:pt x="1045" y="1079"/>
                  </a:lnTo>
                  <a:lnTo>
                    <a:pt x="1045" y="1076"/>
                  </a:lnTo>
                  <a:lnTo>
                    <a:pt x="1042" y="1076"/>
                  </a:lnTo>
                  <a:lnTo>
                    <a:pt x="1041" y="1075"/>
                  </a:lnTo>
                  <a:lnTo>
                    <a:pt x="1038" y="1072"/>
                  </a:lnTo>
                  <a:lnTo>
                    <a:pt x="1031" y="1075"/>
                  </a:lnTo>
                  <a:lnTo>
                    <a:pt x="1027" y="1075"/>
                  </a:lnTo>
                  <a:lnTo>
                    <a:pt x="1025" y="1072"/>
                  </a:lnTo>
                  <a:lnTo>
                    <a:pt x="1023" y="1071"/>
                  </a:lnTo>
                  <a:lnTo>
                    <a:pt x="1021" y="1072"/>
                  </a:lnTo>
                  <a:lnTo>
                    <a:pt x="1017" y="1068"/>
                  </a:lnTo>
                  <a:lnTo>
                    <a:pt x="1013" y="1068"/>
                  </a:lnTo>
                  <a:lnTo>
                    <a:pt x="1013" y="1062"/>
                  </a:lnTo>
                  <a:lnTo>
                    <a:pt x="1013" y="1059"/>
                  </a:lnTo>
                  <a:lnTo>
                    <a:pt x="1014" y="1055"/>
                  </a:lnTo>
                  <a:lnTo>
                    <a:pt x="1014" y="1052"/>
                  </a:lnTo>
                  <a:lnTo>
                    <a:pt x="1017" y="1052"/>
                  </a:lnTo>
                  <a:lnTo>
                    <a:pt x="1017" y="1051"/>
                  </a:lnTo>
                  <a:lnTo>
                    <a:pt x="1010" y="1047"/>
                  </a:lnTo>
                  <a:lnTo>
                    <a:pt x="1006" y="1044"/>
                  </a:lnTo>
                  <a:lnTo>
                    <a:pt x="1000" y="1044"/>
                  </a:lnTo>
                  <a:lnTo>
                    <a:pt x="993" y="1038"/>
                  </a:lnTo>
                  <a:lnTo>
                    <a:pt x="993" y="1035"/>
                  </a:lnTo>
                  <a:lnTo>
                    <a:pt x="996" y="1034"/>
                  </a:lnTo>
                  <a:lnTo>
                    <a:pt x="997" y="1027"/>
                  </a:lnTo>
                  <a:lnTo>
                    <a:pt x="996" y="1023"/>
                  </a:lnTo>
                  <a:lnTo>
                    <a:pt x="996" y="1021"/>
                  </a:lnTo>
                  <a:lnTo>
                    <a:pt x="989" y="1017"/>
                  </a:lnTo>
                  <a:lnTo>
                    <a:pt x="987" y="1018"/>
                  </a:lnTo>
                  <a:lnTo>
                    <a:pt x="987" y="1021"/>
                  </a:lnTo>
                  <a:lnTo>
                    <a:pt x="989" y="1025"/>
                  </a:lnTo>
                  <a:lnTo>
                    <a:pt x="987" y="1027"/>
                  </a:lnTo>
                  <a:lnTo>
                    <a:pt x="984" y="1027"/>
                  </a:lnTo>
                  <a:lnTo>
                    <a:pt x="983" y="1027"/>
                  </a:lnTo>
                  <a:lnTo>
                    <a:pt x="980" y="1021"/>
                  </a:lnTo>
                  <a:lnTo>
                    <a:pt x="976" y="1021"/>
                  </a:lnTo>
                  <a:lnTo>
                    <a:pt x="969" y="1018"/>
                  </a:lnTo>
                  <a:lnTo>
                    <a:pt x="969" y="1021"/>
                  </a:lnTo>
                  <a:lnTo>
                    <a:pt x="963" y="1027"/>
                  </a:lnTo>
                  <a:lnTo>
                    <a:pt x="959" y="1025"/>
                  </a:lnTo>
                  <a:lnTo>
                    <a:pt x="955" y="1025"/>
                  </a:lnTo>
                  <a:lnTo>
                    <a:pt x="951" y="1031"/>
                  </a:lnTo>
                  <a:lnTo>
                    <a:pt x="948" y="1031"/>
                  </a:lnTo>
                  <a:lnTo>
                    <a:pt x="943" y="1031"/>
                  </a:lnTo>
                  <a:lnTo>
                    <a:pt x="938" y="1030"/>
                  </a:lnTo>
                  <a:lnTo>
                    <a:pt x="934" y="1034"/>
                  </a:lnTo>
                  <a:lnTo>
                    <a:pt x="926" y="1035"/>
                  </a:lnTo>
                  <a:lnTo>
                    <a:pt x="919" y="1035"/>
                  </a:lnTo>
                  <a:lnTo>
                    <a:pt x="915" y="1034"/>
                  </a:lnTo>
                  <a:lnTo>
                    <a:pt x="911" y="1035"/>
                  </a:lnTo>
                  <a:lnTo>
                    <a:pt x="909" y="1035"/>
                  </a:lnTo>
                  <a:lnTo>
                    <a:pt x="909" y="1034"/>
                  </a:lnTo>
                  <a:lnTo>
                    <a:pt x="907" y="1031"/>
                  </a:lnTo>
                  <a:lnTo>
                    <a:pt x="898" y="1027"/>
                  </a:lnTo>
                  <a:lnTo>
                    <a:pt x="894" y="1030"/>
                  </a:lnTo>
                  <a:lnTo>
                    <a:pt x="890" y="1030"/>
                  </a:lnTo>
                  <a:lnTo>
                    <a:pt x="888" y="1034"/>
                  </a:lnTo>
                  <a:lnTo>
                    <a:pt x="884" y="1034"/>
                  </a:lnTo>
                  <a:lnTo>
                    <a:pt x="877" y="1034"/>
                  </a:lnTo>
                  <a:lnTo>
                    <a:pt x="876" y="1030"/>
                  </a:lnTo>
                  <a:lnTo>
                    <a:pt x="871" y="1025"/>
                  </a:lnTo>
                  <a:lnTo>
                    <a:pt x="871" y="1023"/>
                  </a:lnTo>
                  <a:lnTo>
                    <a:pt x="864" y="1018"/>
                  </a:lnTo>
                  <a:lnTo>
                    <a:pt x="860" y="1021"/>
                  </a:lnTo>
                  <a:lnTo>
                    <a:pt x="856" y="1021"/>
                  </a:lnTo>
                  <a:lnTo>
                    <a:pt x="853" y="1023"/>
                  </a:lnTo>
                  <a:lnTo>
                    <a:pt x="853" y="1030"/>
                  </a:lnTo>
                  <a:lnTo>
                    <a:pt x="852" y="1030"/>
                  </a:lnTo>
                  <a:lnTo>
                    <a:pt x="849" y="1034"/>
                  </a:lnTo>
                  <a:lnTo>
                    <a:pt x="843" y="1031"/>
                  </a:lnTo>
                  <a:lnTo>
                    <a:pt x="839" y="1034"/>
                  </a:lnTo>
                  <a:lnTo>
                    <a:pt x="832" y="1030"/>
                  </a:lnTo>
                  <a:lnTo>
                    <a:pt x="830" y="1030"/>
                  </a:lnTo>
                  <a:lnTo>
                    <a:pt x="826" y="1034"/>
                  </a:lnTo>
                  <a:lnTo>
                    <a:pt x="822" y="1031"/>
                  </a:lnTo>
                  <a:lnTo>
                    <a:pt x="819" y="1030"/>
                  </a:lnTo>
                  <a:lnTo>
                    <a:pt x="818" y="1025"/>
                  </a:lnTo>
                  <a:lnTo>
                    <a:pt x="815" y="1023"/>
                  </a:lnTo>
                  <a:lnTo>
                    <a:pt x="810" y="1021"/>
                  </a:lnTo>
                  <a:lnTo>
                    <a:pt x="802" y="1018"/>
                  </a:lnTo>
                  <a:lnTo>
                    <a:pt x="798" y="1023"/>
                  </a:lnTo>
                  <a:lnTo>
                    <a:pt x="794" y="1025"/>
                  </a:lnTo>
                  <a:lnTo>
                    <a:pt x="789" y="1023"/>
                  </a:lnTo>
                  <a:lnTo>
                    <a:pt x="782" y="1021"/>
                  </a:lnTo>
                  <a:lnTo>
                    <a:pt x="781" y="1017"/>
                  </a:lnTo>
                  <a:lnTo>
                    <a:pt x="777" y="1017"/>
                  </a:lnTo>
                  <a:lnTo>
                    <a:pt x="774" y="1017"/>
                  </a:lnTo>
                  <a:lnTo>
                    <a:pt x="772" y="1018"/>
                  </a:lnTo>
                  <a:lnTo>
                    <a:pt x="769" y="1021"/>
                  </a:lnTo>
                  <a:lnTo>
                    <a:pt x="761" y="1035"/>
                  </a:lnTo>
                  <a:lnTo>
                    <a:pt x="755" y="1038"/>
                  </a:lnTo>
                  <a:lnTo>
                    <a:pt x="752" y="1038"/>
                  </a:lnTo>
                  <a:lnTo>
                    <a:pt x="751" y="1038"/>
                  </a:lnTo>
                  <a:lnTo>
                    <a:pt x="748" y="1035"/>
                  </a:lnTo>
                  <a:lnTo>
                    <a:pt x="745" y="1034"/>
                  </a:lnTo>
                  <a:lnTo>
                    <a:pt x="740" y="1034"/>
                  </a:lnTo>
                  <a:lnTo>
                    <a:pt x="733" y="1034"/>
                  </a:lnTo>
                  <a:lnTo>
                    <a:pt x="731" y="1031"/>
                  </a:lnTo>
                  <a:lnTo>
                    <a:pt x="733" y="1018"/>
                  </a:lnTo>
                  <a:lnTo>
                    <a:pt x="733" y="1017"/>
                  </a:lnTo>
                  <a:lnTo>
                    <a:pt x="733" y="1014"/>
                  </a:lnTo>
                  <a:lnTo>
                    <a:pt x="727" y="1013"/>
                  </a:lnTo>
                  <a:lnTo>
                    <a:pt x="724" y="1006"/>
                  </a:lnTo>
                  <a:lnTo>
                    <a:pt x="723" y="1003"/>
                  </a:lnTo>
                  <a:lnTo>
                    <a:pt x="719" y="994"/>
                  </a:lnTo>
                  <a:lnTo>
                    <a:pt x="706" y="986"/>
                  </a:lnTo>
                  <a:lnTo>
                    <a:pt x="703" y="984"/>
                  </a:lnTo>
                  <a:lnTo>
                    <a:pt x="695" y="984"/>
                  </a:lnTo>
                  <a:lnTo>
                    <a:pt x="692" y="984"/>
                  </a:lnTo>
                  <a:lnTo>
                    <a:pt x="687" y="986"/>
                  </a:lnTo>
                  <a:lnTo>
                    <a:pt x="686" y="986"/>
                  </a:lnTo>
                  <a:lnTo>
                    <a:pt x="682" y="980"/>
                  </a:lnTo>
                  <a:lnTo>
                    <a:pt x="675" y="980"/>
                  </a:lnTo>
                  <a:lnTo>
                    <a:pt x="670" y="982"/>
                  </a:lnTo>
                  <a:lnTo>
                    <a:pt x="666" y="982"/>
                  </a:lnTo>
                  <a:lnTo>
                    <a:pt x="649" y="973"/>
                  </a:lnTo>
                  <a:lnTo>
                    <a:pt x="632" y="973"/>
                  </a:lnTo>
                  <a:lnTo>
                    <a:pt x="620" y="969"/>
                  </a:lnTo>
                  <a:lnTo>
                    <a:pt x="612" y="965"/>
                  </a:lnTo>
                  <a:lnTo>
                    <a:pt x="608" y="963"/>
                  </a:lnTo>
                  <a:lnTo>
                    <a:pt x="603" y="960"/>
                  </a:lnTo>
                  <a:lnTo>
                    <a:pt x="600" y="960"/>
                  </a:lnTo>
                  <a:lnTo>
                    <a:pt x="594" y="956"/>
                  </a:lnTo>
                  <a:lnTo>
                    <a:pt x="591" y="948"/>
                  </a:lnTo>
                  <a:lnTo>
                    <a:pt x="590" y="948"/>
                  </a:lnTo>
                  <a:lnTo>
                    <a:pt x="586" y="943"/>
                  </a:lnTo>
                  <a:lnTo>
                    <a:pt x="581" y="941"/>
                  </a:lnTo>
                  <a:lnTo>
                    <a:pt x="574" y="943"/>
                  </a:lnTo>
                  <a:lnTo>
                    <a:pt x="571" y="943"/>
                  </a:lnTo>
                  <a:lnTo>
                    <a:pt x="563" y="941"/>
                  </a:lnTo>
                  <a:lnTo>
                    <a:pt x="559" y="941"/>
                  </a:lnTo>
                  <a:lnTo>
                    <a:pt x="550" y="939"/>
                  </a:lnTo>
                  <a:lnTo>
                    <a:pt x="546" y="941"/>
                  </a:lnTo>
                  <a:lnTo>
                    <a:pt x="542" y="941"/>
                  </a:lnTo>
                  <a:lnTo>
                    <a:pt x="533" y="936"/>
                  </a:lnTo>
                  <a:lnTo>
                    <a:pt x="528" y="936"/>
                  </a:lnTo>
                  <a:lnTo>
                    <a:pt x="521" y="945"/>
                  </a:lnTo>
                  <a:lnTo>
                    <a:pt x="518" y="945"/>
                  </a:lnTo>
                  <a:lnTo>
                    <a:pt x="509" y="951"/>
                  </a:lnTo>
                  <a:lnTo>
                    <a:pt x="505" y="951"/>
                  </a:lnTo>
                  <a:lnTo>
                    <a:pt x="504" y="948"/>
                  </a:lnTo>
                  <a:lnTo>
                    <a:pt x="495" y="951"/>
                  </a:lnTo>
                  <a:lnTo>
                    <a:pt x="492" y="952"/>
                  </a:lnTo>
                  <a:lnTo>
                    <a:pt x="488" y="951"/>
                  </a:lnTo>
                  <a:lnTo>
                    <a:pt x="482" y="948"/>
                  </a:lnTo>
                  <a:lnTo>
                    <a:pt x="474" y="941"/>
                  </a:lnTo>
                  <a:lnTo>
                    <a:pt x="470" y="939"/>
                  </a:lnTo>
                  <a:lnTo>
                    <a:pt x="458" y="939"/>
                  </a:lnTo>
                  <a:lnTo>
                    <a:pt x="454" y="939"/>
                  </a:lnTo>
                  <a:lnTo>
                    <a:pt x="447" y="943"/>
                  </a:lnTo>
                  <a:lnTo>
                    <a:pt x="441" y="943"/>
                  </a:lnTo>
                  <a:lnTo>
                    <a:pt x="438" y="939"/>
                  </a:lnTo>
                  <a:lnTo>
                    <a:pt x="437" y="931"/>
                  </a:lnTo>
                  <a:lnTo>
                    <a:pt x="437" y="928"/>
                  </a:lnTo>
                  <a:lnTo>
                    <a:pt x="433" y="928"/>
                  </a:lnTo>
                  <a:lnTo>
                    <a:pt x="430" y="926"/>
                  </a:lnTo>
                  <a:lnTo>
                    <a:pt x="429" y="926"/>
                  </a:lnTo>
                  <a:lnTo>
                    <a:pt x="424" y="924"/>
                  </a:lnTo>
                  <a:lnTo>
                    <a:pt x="400" y="931"/>
                  </a:lnTo>
                  <a:lnTo>
                    <a:pt x="397" y="931"/>
                  </a:lnTo>
                  <a:lnTo>
                    <a:pt x="392" y="928"/>
                  </a:lnTo>
                  <a:lnTo>
                    <a:pt x="388" y="924"/>
                  </a:lnTo>
                  <a:lnTo>
                    <a:pt x="385" y="922"/>
                  </a:lnTo>
                  <a:lnTo>
                    <a:pt x="383" y="919"/>
                  </a:lnTo>
                  <a:lnTo>
                    <a:pt x="371" y="909"/>
                  </a:lnTo>
                  <a:lnTo>
                    <a:pt x="364" y="909"/>
                  </a:lnTo>
                  <a:lnTo>
                    <a:pt x="354" y="902"/>
                  </a:lnTo>
                  <a:lnTo>
                    <a:pt x="344" y="901"/>
                  </a:lnTo>
                  <a:lnTo>
                    <a:pt x="342" y="901"/>
                  </a:lnTo>
                  <a:lnTo>
                    <a:pt x="334" y="901"/>
                  </a:lnTo>
                  <a:lnTo>
                    <a:pt x="323" y="894"/>
                  </a:lnTo>
                  <a:lnTo>
                    <a:pt x="318" y="893"/>
                  </a:lnTo>
                  <a:lnTo>
                    <a:pt x="317" y="893"/>
                  </a:lnTo>
                  <a:lnTo>
                    <a:pt x="313" y="894"/>
                  </a:lnTo>
                  <a:lnTo>
                    <a:pt x="310" y="897"/>
                  </a:lnTo>
                  <a:lnTo>
                    <a:pt x="306" y="902"/>
                  </a:lnTo>
                  <a:lnTo>
                    <a:pt x="304" y="909"/>
                  </a:lnTo>
                  <a:lnTo>
                    <a:pt x="304" y="911"/>
                  </a:lnTo>
                  <a:lnTo>
                    <a:pt x="301" y="919"/>
                  </a:lnTo>
                  <a:lnTo>
                    <a:pt x="301" y="922"/>
                  </a:lnTo>
                  <a:lnTo>
                    <a:pt x="304" y="935"/>
                  </a:lnTo>
                  <a:lnTo>
                    <a:pt x="294" y="936"/>
                  </a:lnTo>
                  <a:lnTo>
                    <a:pt x="290" y="939"/>
                  </a:lnTo>
                  <a:lnTo>
                    <a:pt x="282" y="943"/>
                  </a:lnTo>
                  <a:lnTo>
                    <a:pt x="280" y="943"/>
                  </a:lnTo>
                  <a:lnTo>
                    <a:pt x="280" y="941"/>
                  </a:lnTo>
                  <a:lnTo>
                    <a:pt x="280" y="932"/>
                  </a:lnTo>
                  <a:lnTo>
                    <a:pt x="276" y="926"/>
                  </a:lnTo>
                  <a:lnTo>
                    <a:pt x="273" y="924"/>
                  </a:lnTo>
                  <a:lnTo>
                    <a:pt x="265" y="926"/>
                  </a:lnTo>
                  <a:lnTo>
                    <a:pt x="260" y="928"/>
                  </a:lnTo>
                  <a:lnTo>
                    <a:pt x="256" y="932"/>
                  </a:lnTo>
                  <a:lnTo>
                    <a:pt x="250" y="931"/>
                  </a:lnTo>
                  <a:lnTo>
                    <a:pt x="235" y="931"/>
                  </a:lnTo>
                  <a:lnTo>
                    <a:pt x="224" y="926"/>
                  </a:lnTo>
                  <a:lnTo>
                    <a:pt x="219" y="924"/>
                  </a:lnTo>
                  <a:lnTo>
                    <a:pt x="218" y="924"/>
                  </a:lnTo>
                  <a:lnTo>
                    <a:pt x="215" y="922"/>
                  </a:lnTo>
                  <a:lnTo>
                    <a:pt x="211" y="922"/>
                  </a:lnTo>
                  <a:lnTo>
                    <a:pt x="211" y="924"/>
                  </a:lnTo>
                  <a:lnTo>
                    <a:pt x="207" y="924"/>
                  </a:lnTo>
                  <a:lnTo>
                    <a:pt x="197" y="931"/>
                  </a:lnTo>
                  <a:lnTo>
                    <a:pt x="194" y="931"/>
                  </a:lnTo>
                  <a:lnTo>
                    <a:pt x="188" y="926"/>
                  </a:lnTo>
                  <a:lnTo>
                    <a:pt x="182" y="924"/>
                  </a:lnTo>
                  <a:lnTo>
                    <a:pt x="181" y="924"/>
                  </a:lnTo>
                  <a:lnTo>
                    <a:pt x="173" y="915"/>
                  </a:lnTo>
                  <a:lnTo>
                    <a:pt x="168" y="909"/>
                  </a:lnTo>
                  <a:lnTo>
                    <a:pt x="166" y="909"/>
                  </a:lnTo>
                  <a:lnTo>
                    <a:pt x="161" y="911"/>
                  </a:lnTo>
                  <a:lnTo>
                    <a:pt x="143" y="924"/>
                  </a:lnTo>
                  <a:lnTo>
                    <a:pt x="130" y="928"/>
                  </a:lnTo>
                  <a:lnTo>
                    <a:pt x="123" y="928"/>
                  </a:lnTo>
                  <a:lnTo>
                    <a:pt x="115" y="924"/>
                  </a:lnTo>
                  <a:lnTo>
                    <a:pt x="106" y="922"/>
                  </a:lnTo>
                  <a:lnTo>
                    <a:pt x="103" y="919"/>
                  </a:lnTo>
                  <a:lnTo>
                    <a:pt x="102" y="919"/>
                  </a:lnTo>
                  <a:lnTo>
                    <a:pt x="95" y="919"/>
                  </a:lnTo>
                  <a:lnTo>
                    <a:pt x="85" y="924"/>
                  </a:lnTo>
                  <a:lnTo>
                    <a:pt x="81" y="922"/>
                  </a:lnTo>
                  <a:lnTo>
                    <a:pt x="65" y="911"/>
                  </a:lnTo>
                  <a:lnTo>
                    <a:pt x="58" y="909"/>
                  </a:lnTo>
                  <a:lnTo>
                    <a:pt x="44" y="911"/>
                  </a:lnTo>
                  <a:lnTo>
                    <a:pt x="41" y="914"/>
                  </a:lnTo>
                  <a:lnTo>
                    <a:pt x="37" y="915"/>
                  </a:lnTo>
                  <a:lnTo>
                    <a:pt x="33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26"/>
                  </a:lnTo>
                  <a:lnTo>
                    <a:pt x="20" y="931"/>
                  </a:lnTo>
                  <a:lnTo>
                    <a:pt x="11" y="932"/>
                  </a:lnTo>
                  <a:lnTo>
                    <a:pt x="7" y="939"/>
                  </a:lnTo>
                  <a:lnTo>
                    <a:pt x="4" y="932"/>
                  </a:lnTo>
                  <a:lnTo>
                    <a:pt x="3" y="926"/>
                  </a:lnTo>
                  <a:lnTo>
                    <a:pt x="3" y="9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7966297" y="5581780"/>
              <a:ext cx="1074" cy="2147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4 h 4"/>
                <a:gd name="T4" fmla="*/ 0 w 3"/>
                <a:gd name="T5" fmla="*/ 4 h 4"/>
                <a:gd name="T6" fmla="*/ 0 w 3"/>
                <a:gd name="T7" fmla="*/ 2 h 4"/>
                <a:gd name="T8" fmla="*/ 3 w 3"/>
                <a:gd name="T9" fmla="*/ 0 h 4"/>
                <a:gd name="T10" fmla="*/ 0 w 3"/>
                <a:gd name="T11" fmla="*/ 0 h 4"/>
                <a:gd name="T12" fmla="*/ 0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7946973" y="5621501"/>
              <a:ext cx="2147" cy="3221"/>
            </a:xfrm>
            <a:custGeom>
              <a:avLst/>
              <a:gdLst>
                <a:gd name="T0" fmla="*/ 0 w 5"/>
                <a:gd name="T1" fmla="*/ 3 h 9"/>
                <a:gd name="T2" fmla="*/ 0 w 5"/>
                <a:gd name="T3" fmla="*/ 0 h 9"/>
                <a:gd name="T4" fmla="*/ 0 w 5"/>
                <a:gd name="T5" fmla="*/ 3 h 9"/>
                <a:gd name="T6" fmla="*/ 3 w 5"/>
                <a:gd name="T7" fmla="*/ 3 h 9"/>
                <a:gd name="T8" fmla="*/ 5 w 5"/>
                <a:gd name="T9" fmla="*/ 3 h 9"/>
                <a:gd name="T10" fmla="*/ 3 w 5"/>
                <a:gd name="T11" fmla="*/ 5 h 9"/>
                <a:gd name="T12" fmla="*/ 5 w 5"/>
                <a:gd name="T13" fmla="*/ 5 h 9"/>
                <a:gd name="T14" fmla="*/ 5 w 5"/>
                <a:gd name="T15" fmla="*/ 7 h 9"/>
                <a:gd name="T16" fmla="*/ 3 w 5"/>
                <a:gd name="T17" fmla="*/ 9 h 9"/>
                <a:gd name="T18" fmla="*/ 3 w 5"/>
                <a:gd name="T19" fmla="*/ 7 h 9"/>
                <a:gd name="T20" fmla="*/ 0 w 5"/>
                <a:gd name="T21" fmla="*/ 5 h 9"/>
                <a:gd name="T22" fmla="*/ 0 w 5"/>
                <a:gd name="T23" fmla="*/ 3 h 9"/>
                <a:gd name="T24" fmla="*/ 0 w 5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7834250" y="5632237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7925502" y="5597883"/>
              <a:ext cx="1074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7944826" y="5595736"/>
              <a:ext cx="0" cy="10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1 w 1"/>
                <a:gd name="T5" fmla="*/ 0 h 3"/>
                <a:gd name="T6" fmla="*/ 1 w 1"/>
                <a:gd name="T7" fmla="*/ 3 h 3"/>
                <a:gd name="T8" fmla="*/ 0 w 1"/>
                <a:gd name="T9" fmla="*/ 3 h 3"/>
                <a:gd name="T10" fmla="*/ 1 w 1"/>
                <a:gd name="T11" fmla="*/ 3 h 3"/>
                <a:gd name="T12" fmla="*/ 1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7960929" y="5576412"/>
              <a:ext cx="0" cy="1074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7914766" y="5603251"/>
              <a:ext cx="0" cy="1074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7916913" y="5642972"/>
              <a:ext cx="0" cy="1074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7959855" y="5585001"/>
              <a:ext cx="1074" cy="107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7913692" y="5642972"/>
              <a:ext cx="0" cy="1074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7897590" y="5619354"/>
              <a:ext cx="26839" cy="28986"/>
            </a:xfrm>
            <a:custGeom>
              <a:avLst/>
              <a:gdLst>
                <a:gd name="T0" fmla="*/ 56 w 74"/>
                <a:gd name="T1" fmla="*/ 46 h 82"/>
                <a:gd name="T2" fmla="*/ 53 w 74"/>
                <a:gd name="T3" fmla="*/ 48 h 82"/>
                <a:gd name="T4" fmla="*/ 60 w 74"/>
                <a:gd name="T5" fmla="*/ 53 h 82"/>
                <a:gd name="T6" fmla="*/ 60 w 74"/>
                <a:gd name="T7" fmla="*/ 57 h 82"/>
                <a:gd name="T8" fmla="*/ 66 w 74"/>
                <a:gd name="T9" fmla="*/ 61 h 82"/>
                <a:gd name="T10" fmla="*/ 70 w 74"/>
                <a:gd name="T11" fmla="*/ 58 h 82"/>
                <a:gd name="T12" fmla="*/ 74 w 74"/>
                <a:gd name="T13" fmla="*/ 61 h 82"/>
                <a:gd name="T14" fmla="*/ 70 w 74"/>
                <a:gd name="T15" fmla="*/ 61 h 82"/>
                <a:gd name="T16" fmla="*/ 70 w 74"/>
                <a:gd name="T17" fmla="*/ 68 h 82"/>
                <a:gd name="T18" fmla="*/ 70 w 74"/>
                <a:gd name="T19" fmla="*/ 72 h 82"/>
                <a:gd name="T20" fmla="*/ 73 w 74"/>
                <a:gd name="T21" fmla="*/ 74 h 82"/>
                <a:gd name="T22" fmla="*/ 70 w 74"/>
                <a:gd name="T23" fmla="*/ 78 h 82"/>
                <a:gd name="T24" fmla="*/ 60 w 74"/>
                <a:gd name="T25" fmla="*/ 81 h 82"/>
                <a:gd name="T26" fmla="*/ 57 w 74"/>
                <a:gd name="T27" fmla="*/ 70 h 82"/>
                <a:gd name="T28" fmla="*/ 49 w 74"/>
                <a:gd name="T29" fmla="*/ 65 h 82"/>
                <a:gd name="T30" fmla="*/ 48 w 74"/>
                <a:gd name="T31" fmla="*/ 65 h 82"/>
                <a:gd name="T32" fmla="*/ 43 w 74"/>
                <a:gd name="T33" fmla="*/ 64 h 82"/>
                <a:gd name="T34" fmla="*/ 39 w 74"/>
                <a:gd name="T35" fmla="*/ 65 h 82"/>
                <a:gd name="T36" fmla="*/ 35 w 74"/>
                <a:gd name="T37" fmla="*/ 65 h 82"/>
                <a:gd name="T38" fmla="*/ 19 w 74"/>
                <a:gd name="T39" fmla="*/ 72 h 82"/>
                <a:gd name="T40" fmla="*/ 11 w 74"/>
                <a:gd name="T41" fmla="*/ 74 h 82"/>
                <a:gd name="T42" fmla="*/ 0 w 74"/>
                <a:gd name="T43" fmla="*/ 65 h 82"/>
                <a:gd name="T44" fmla="*/ 0 w 74"/>
                <a:gd name="T45" fmla="*/ 54 h 82"/>
                <a:gd name="T46" fmla="*/ 7 w 74"/>
                <a:gd name="T47" fmla="*/ 50 h 82"/>
                <a:gd name="T48" fmla="*/ 8 w 74"/>
                <a:gd name="T49" fmla="*/ 48 h 82"/>
                <a:gd name="T50" fmla="*/ 15 w 74"/>
                <a:gd name="T51" fmla="*/ 46 h 82"/>
                <a:gd name="T52" fmla="*/ 15 w 74"/>
                <a:gd name="T53" fmla="*/ 44 h 82"/>
                <a:gd name="T54" fmla="*/ 31 w 74"/>
                <a:gd name="T55" fmla="*/ 31 h 82"/>
                <a:gd name="T56" fmla="*/ 32 w 74"/>
                <a:gd name="T57" fmla="*/ 23 h 82"/>
                <a:gd name="T58" fmla="*/ 35 w 74"/>
                <a:gd name="T59" fmla="*/ 19 h 82"/>
                <a:gd name="T60" fmla="*/ 35 w 74"/>
                <a:gd name="T61" fmla="*/ 14 h 82"/>
                <a:gd name="T62" fmla="*/ 36 w 74"/>
                <a:gd name="T63" fmla="*/ 3 h 82"/>
                <a:gd name="T64" fmla="*/ 45 w 74"/>
                <a:gd name="T65" fmla="*/ 3 h 82"/>
                <a:gd name="T66" fmla="*/ 53 w 74"/>
                <a:gd name="T67" fmla="*/ 6 h 82"/>
                <a:gd name="T68" fmla="*/ 57 w 74"/>
                <a:gd name="T69" fmla="*/ 7 h 82"/>
                <a:gd name="T70" fmla="*/ 62 w 74"/>
                <a:gd name="T71" fmla="*/ 10 h 82"/>
                <a:gd name="T72" fmla="*/ 65 w 74"/>
                <a:gd name="T73" fmla="*/ 14 h 82"/>
                <a:gd name="T74" fmla="*/ 69 w 74"/>
                <a:gd name="T75" fmla="*/ 16 h 82"/>
                <a:gd name="T76" fmla="*/ 73 w 74"/>
                <a:gd name="T77" fmla="*/ 20 h 82"/>
                <a:gd name="T78" fmla="*/ 70 w 74"/>
                <a:gd name="T79" fmla="*/ 27 h 82"/>
                <a:gd name="T80" fmla="*/ 70 w 74"/>
                <a:gd name="T81" fmla="*/ 31 h 82"/>
                <a:gd name="T82" fmla="*/ 66 w 74"/>
                <a:gd name="T83" fmla="*/ 36 h 82"/>
                <a:gd name="T84" fmla="*/ 70 w 74"/>
                <a:gd name="T85" fmla="*/ 37 h 82"/>
                <a:gd name="T86" fmla="*/ 70 w 74"/>
                <a:gd name="T87" fmla="*/ 40 h 82"/>
                <a:gd name="T88" fmla="*/ 70 w 74"/>
                <a:gd name="T89" fmla="*/ 41 h 82"/>
                <a:gd name="T90" fmla="*/ 60 w 74"/>
                <a:gd name="T91" fmla="*/ 40 h 82"/>
                <a:gd name="T92" fmla="*/ 57 w 74"/>
                <a:gd name="T93" fmla="*/ 44 h 82"/>
                <a:gd name="T94" fmla="*/ 57 w 74"/>
                <a:gd name="T95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82">
                  <a:moveTo>
                    <a:pt x="57" y="46"/>
                  </a:moveTo>
                  <a:lnTo>
                    <a:pt x="56" y="46"/>
                  </a:lnTo>
                  <a:lnTo>
                    <a:pt x="56" y="48"/>
                  </a:lnTo>
                  <a:lnTo>
                    <a:pt x="53" y="48"/>
                  </a:lnTo>
                  <a:lnTo>
                    <a:pt x="53" y="50"/>
                  </a:lnTo>
                  <a:lnTo>
                    <a:pt x="60" y="53"/>
                  </a:lnTo>
                  <a:lnTo>
                    <a:pt x="57" y="54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6" y="61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73" y="58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3" y="74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66" y="82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7" y="70"/>
                  </a:lnTo>
                  <a:lnTo>
                    <a:pt x="53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8" y="65"/>
                  </a:lnTo>
                  <a:lnTo>
                    <a:pt x="45" y="65"/>
                  </a:lnTo>
                  <a:lnTo>
                    <a:pt x="43" y="64"/>
                  </a:lnTo>
                  <a:lnTo>
                    <a:pt x="41" y="65"/>
                  </a:lnTo>
                  <a:lnTo>
                    <a:pt x="39" y="65"/>
                  </a:lnTo>
                  <a:lnTo>
                    <a:pt x="39" y="68"/>
                  </a:lnTo>
                  <a:lnTo>
                    <a:pt x="35" y="65"/>
                  </a:lnTo>
                  <a:lnTo>
                    <a:pt x="32" y="70"/>
                  </a:lnTo>
                  <a:lnTo>
                    <a:pt x="19" y="72"/>
                  </a:lnTo>
                  <a:lnTo>
                    <a:pt x="16" y="72"/>
                  </a:lnTo>
                  <a:lnTo>
                    <a:pt x="11" y="74"/>
                  </a:lnTo>
                  <a:lnTo>
                    <a:pt x="4" y="72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15" y="44"/>
                  </a:lnTo>
                  <a:lnTo>
                    <a:pt x="25" y="33"/>
                  </a:lnTo>
                  <a:lnTo>
                    <a:pt x="31" y="31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48" y="6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7" y="7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5" y="12"/>
                  </a:lnTo>
                  <a:lnTo>
                    <a:pt x="65" y="14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0" y="20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66" y="36"/>
                  </a:lnTo>
                  <a:lnTo>
                    <a:pt x="69" y="37"/>
                  </a:lnTo>
                  <a:lnTo>
                    <a:pt x="70" y="37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0" y="41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7945899" y="5600030"/>
              <a:ext cx="1074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7924428" y="5630090"/>
              <a:ext cx="0" cy="107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7725822" y="5695576"/>
              <a:ext cx="1074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7959855" y="5579632"/>
              <a:ext cx="2147" cy="1074"/>
            </a:xfrm>
            <a:custGeom>
              <a:avLst/>
              <a:gdLst>
                <a:gd name="T0" fmla="*/ 3 w 5"/>
                <a:gd name="T1" fmla="*/ 0 h 2"/>
                <a:gd name="T2" fmla="*/ 5 w 5"/>
                <a:gd name="T3" fmla="*/ 0 h 2"/>
                <a:gd name="T4" fmla="*/ 3 w 5"/>
                <a:gd name="T5" fmla="*/ 0 h 2"/>
                <a:gd name="T6" fmla="*/ 3 w 5"/>
                <a:gd name="T7" fmla="*/ 2 h 2"/>
                <a:gd name="T8" fmla="*/ 0 w 5"/>
                <a:gd name="T9" fmla="*/ 0 h 2"/>
                <a:gd name="T10" fmla="*/ 3 w 5"/>
                <a:gd name="T11" fmla="*/ 0 h 2"/>
                <a:gd name="T12" fmla="*/ 3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7955561" y="5580706"/>
              <a:ext cx="1074" cy="107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  <a:gd name="T8" fmla="*/ 3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7868603" y="5627943"/>
              <a:ext cx="107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7890074" y="5634384"/>
              <a:ext cx="1074" cy="1074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3 h 5"/>
                <a:gd name="T4" fmla="*/ 3 w 3"/>
                <a:gd name="T5" fmla="*/ 3 h 5"/>
                <a:gd name="T6" fmla="*/ 3 w 3"/>
                <a:gd name="T7" fmla="*/ 0 h 5"/>
                <a:gd name="T8" fmla="*/ 3 w 3"/>
                <a:gd name="T9" fmla="*/ 3 h 5"/>
                <a:gd name="T10" fmla="*/ 3 w 3"/>
                <a:gd name="T11" fmla="*/ 5 h 5"/>
                <a:gd name="T12" fmla="*/ 0 w 3"/>
                <a:gd name="T13" fmla="*/ 5 h 5"/>
                <a:gd name="T14" fmla="*/ 0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7733336" y="5696650"/>
              <a:ext cx="1074" cy="107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7"/>
            <p:cNvSpPr>
              <a:spLocks/>
            </p:cNvSpPr>
            <p:nvPr/>
          </p:nvSpPr>
          <p:spPr bwMode="auto">
            <a:xfrm>
              <a:off x="7734410" y="5697723"/>
              <a:ext cx="0" cy="1074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3 h 3"/>
                <a:gd name="T8" fmla="*/ 0 w 1"/>
                <a:gd name="T9" fmla="*/ 3 h 3"/>
                <a:gd name="T10" fmla="*/ 0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7965223" y="5585001"/>
              <a:ext cx="1074" cy="1074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1 h 4"/>
                <a:gd name="T8" fmla="*/ 1 w 1"/>
                <a:gd name="T9" fmla="*/ 0 h 4"/>
                <a:gd name="T10" fmla="*/ 1 w 1"/>
                <a:gd name="T11" fmla="*/ 1 h 4"/>
                <a:gd name="T12" fmla="*/ 1 w 1"/>
                <a:gd name="T13" fmla="*/ 4 h 4"/>
                <a:gd name="T14" fmla="*/ 0 w 1"/>
                <a:gd name="T15" fmla="*/ 1 h 4"/>
                <a:gd name="T16" fmla="*/ 0 w 1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9"/>
            <p:cNvSpPr>
              <a:spLocks/>
            </p:cNvSpPr>
            <p:nvPr/>
          </p:nvSpPr>
          <p:spPr bwMode="auto">
            <a:xfrm>
              <a:off x="7867530" y="5629016"/>
              <a:ext cx="1074" cy="107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2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0"/>
            <p:cNvSpPr>
              <a:spLocks/>
            </p:cNvSpPr>
            <p:nvPr/>
          </p:nvSpPr>
          <p:spPr bwMode="auto">
            <a:xfrm>
              <a:off x="7916913" y="5605398"/>
              <a:ext cx="1074" cy="0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4 w 4"/>
                <a:gd name="T5" fmla="*/ 0 h 1"/>
                <a:gd name="T6" fmla="*/ 4 w 4"/>
                <a:gd name="T7" fmla="*/ 1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7861089" y="5635457"/>
              <a:ext cx="1074" cy="2147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3 w 4"/>
                <a:gd name="T5" fmla="*/ 0 h 4"/>
                <a:gd name="T6" fmla="*/ 4 w 4"/>
                <a:gd name="T7" fmla="*/ 0 h 4"/>
                <a:gd name="T8" fmla="*/ 3 w 4"/>
                <a:gd name="T9" fmla="*/ 2 h 4"/>
                <a:gd name="T10" fmla="*/ 3 w 4"/>
                <a:gd name="T11" fmla="*/ 4 h 4"/>
                <a:gd name="T12" fmla="*/ 0 w 4"/>
                <a:gd name="T13" fmla="*/ 4 h 4"/>
                <a:gd name="T14" fmla="*/ 0 w 4"/>
                <a:gd name="T15" fmla="*/ 2 h 4"/>
                <a:gd name="T16" fmla="*/ 0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2"/>
            <p:cNvSpPr>
              <a:spLocks/>
            </p:cNvSpPr>
            <p:nvPr/>
          </p:nvSpPr>
          <p:spPr bwMode="auto">
            <a:xfrm>
              <a:off x="7931943" y="5601103"/>
              <a:ext cx="1074" cy="2147"/>
            </a:xfrm>
            <a:custGeom>
              <a:avLst/>
              <a:gdLst>
                <a:gd name="T0" fmla="*/ 0 w 5"/>
                <a:gd name="T1" fmla="*/ 3 h 5"/>
                <a:gd name="T2" fmla="*/ 3 w 5"/>
                <a:gd name="T3" fmla="*/ 0 h 5"/>
                <a:gd name="T4" fmla="*/ 5 w 5"/>
                <a:gd name="T5" fmla="*/ 3 h 5"/>
                <a:gd name="T6" fmla="*/ 5 w 5"/>
                <a:gd name="T7" fmla="*/ 5 h 5"/>
                <a:gd name="T8" fmla="*/ 3 w 5"/>
                <a:gd name="T9" fmla="*/ 3 h 5"/>
                <a:gd name="T10" fmla="*/ 0 w 5"/>
                <a:gd name="T11" fmla="*/ 5 h 5"/>
                <a:gd name="T12" fmla="*/ 0 w 5"/>
                <a:gd name="T13" fmla="*/ 3 h 5"/>
                <a:gd name="T14" fmla="*/ 0 w 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3"/>
            <p:cNvSpPr>
              <a:spLocks/>
            </p:cNvSpPr>
            <p:nvPr/>
          </p:nvSpPr>
          <p:spPr bwMode="auto">
            <a:xfrm>
              <a:off x="7931943" y="5627943"/>
              <a:ext cx="5368" cy="4294"/>
            </a:xfrm>
            <a:custGeom>
              <a:avLst/>
              <a:gdLst>
                <a:gd name="T0" fmla="*/ 0 w 16"/>
                <a:gd name="T1" fmla="*/ 5 h 12"/>
                <a:gd name="T2" fmla="*/ 5 w 16"/>
                <a:gd name="T3" fmla="*/ 3 h 12"/>
                <a:gd name="T4" fmla="*/ 7 w 16"/>
                <a:gd name="T5" fmla="*/ 0 h 12"/>
                <a:gd name="T6" fmla="*/ 7 w 16"/>
                <a:gd name="T7" fmla="*/ 3 h 12"/>
                <a:gd name="T8" fmla="*/ 16 w 16"/>
                <a:gd name="T9" fmla="*/ 7 h 12"/>
                <a:gd name="T10" fmla="*/ 13 w 16"/>
                <a:gd name="T11" fmla="*/ 9 h 12"/>
                <a:gd name="T12" fmla="*/ 9 w 16"/>
                <a:gd name="T13" fmla="*/ 7 h 12"/>
                <a:gd name="T14" fmla="*/ 5 w 16"/>
                <a:gd name="T15" fmla="*/ 12 h 12"/>
                <a:gd name="T16" fmla="*/ 3 w 16"/>
                <a:gd name="T17" fmla="*/ 7 h 12"/>
                <a:gd name="T18" fmla="*/ 0 w 16"/>
                <a:gd name="T19" fmla="*/ 5 h 12"/>
                <a:gd name="T20" fmla="*/ 0 w 16"/>
                <a:gd name="T2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2">
                  <a:moveTo>
                    <a:pt x="0" y="5"/>
                  </a:moveTo>
                  <a:lnTo>
                    <a:pt x="5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9" y="7"/>
                  </a:lnTo>
                  <a:lnTo>
                    <a:pt x="5" y="12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4"/>
            <p:cNvSpPr>
              <a:spLocks/>
            </p:cNvSpPr>
            <p:nvPr/>
          </p:nvSpPr>
          <p:spPr bwMode="auto">
            <a:xfrm>
              <a:off x="7940531" y="5596809"/>
              <a:ext cx="4294" cy="5368"/>
            </a:xfrm>
            <a:custGeom>
              <a:avLst/>
              <a:gdLst>
                <a:gd name="T0" fmla="*/ 9 w 14"/>
                <a:gd name="T1" fmla="*/ 3 h 14"/>
                <a:gd name="T2" fmla="*/ 9 w 14"/>
                <a:gd name="T3" fmla="*/ 0 h 14"/>
                <a:gd name="T4" fmla="*/ 14 w 14"/>
                <a:gd name="T5" fmla="*/ 3 h 14"/>
                <a:gd name="T6" fmla="*/ 14 w 14"/>
                <a:gd name="T7" fmla="*/ 4 h 14"/>
                <a:gd name="T8" fmla="*/ 9 w 14"/>
                <a:gd name="T9" fmla="*/ 7 h 14"/>
                <a:gd name="T10" fmla="*/ 2 w 14"/>
                <a:gd name="T11" fmla="*/ 14 h 14"/>
                <a:gd name="T12" fmla="*/ 2 w 14"/>
                <a:gd name="T13" fmla="*/ 9 h 14"/>
                <a:gd name="T14" fmla="*/ 2 w 14"/>
                <a:gd name="T15" fmla="*/ 7 h 14"/>
                <a:gd name="T16" fmla="*/ 0 w 14"/>
                <a:gd name="T17" fmla="*/ 4 h 14"/>
                <a:gd name="T18" fmla="*/ 2 w 14"/>
                <a:gd name="T19" fmla="*/ 3 h 14"/>
                <a:gd name="T20" fmla="*/ 2 w 14"/>
                <a:gd name="T21" fmla="*/ 0 h 14"/>
                <a:gd name="T22" fmla="*/ 2 w 14"/>
                <a:gd name="T23" fmla="*/ 3 h 14"/>
                <a:gd name="T24" fmla="*/ 5 w 14"/>
                <a:gd name="T25" fmla="*/ 4 h 14"/>
                <a:gd name="T26" fmla="*/ 6 w 14"/>
                <a:gd name="T27" fmla="*/ 4 h 14"/>
                <a:gd name="T28" fmla="*/ 9 w 14"/>
                <a:gd name="T29" fmla="*/ 3 h 14"/>
                <a:gd name="T30" fmla="*/ 9 w 14"/>
                <a:gd name="T3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9" y="3"/>
                  </a:moveTo>
                  <a:lnTo>
                    <a:pt x="9" y="0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9" y="7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7031236" y="5159875"/>
              <a:ext cx="1013430" cy="646276"/>
            </a:xfrm>
            <a:custGeom>
              <a:avLst/>
              <a:gdLst>
                <a:gd name="T0" fmla="*/ 228 w 2832"/>
                <a:gd name="T1" fmla="*/ 762 h 1805"/>
                <a:gd name="T2" fmla="*/ 396 w 2832"/>
                <a:gd name="T3" fmla="*/ 512 h 1805"/>
                <a:gd name="T4" fmla="*/ 482 w 2832"/>
                <a:gd name="T5" fmla="*/ 282 h 1805"/>
                <a:gd name="T6" fmla="*/ 697 w 2832"/>
                <a:gd name="T7" fmla="*/ 74 h 1805"/>
                <a:gd name="T8" fmla="*/ 915 w 2832"/>
                <a:gd name="T9" fmla="*/ 28 h 1805"/>
                <a:gd name="T10" fmla="*/ 1195 w 2832"/>
                <a:gd name="T11" fmla="*/ 65 h 1805"/>
                <a:gd name="T12" fmla="*/ 1332 w 2832"/>
                <a:gd name="T13" fmla="*/ 215 h 1805"/>
                <a:gd name="T14" fmla="*/ 1498 w 2832"/>
                <a:gd name="T15" fmla="*/ 112 h 1805"/>
                <a:gd name="T16" fmla="*/ 1621 w 2832"/>
                <a:gd name="T17" fmla="*/ 98 h 1805"/>
                <a:gd name="T18" fmla="*/ 1747 w 2832"/>
                <a:gd name="T19" fmla="*/ 74 h 1805"/>
                <a:gd name="T20" fmla="*/ 1849 w 2832"/>
                <a:gd name="T21" fmla="*/ 164 h 1805"/>
                <a:gd name="T22" fmla="*/ 1894 w 2832"/>
                <a:gd name="T23" fmla="*/ 265 h 1805"/>
                <a:gd name="T24" fmla="*/ 1890 w 2832"/>
                <a:gd name="T25" fmla="*/ 392 h 1805"/>
                <a:gd name="T26" fmla="*/ 1925 w 2832"/>
                <a:gd name="T27" fmla="*/ 499 h 1805"/>
                <a:gd name="T28" fmla="*/ 1987 w 2832"/>
                <a:gd name="T29" fmla="*/ 518 h 1805"/>
                <a:gd name="T30" fmla="*/ 2082 w 2832"/>
                <a:gd name="T31" fmla="*/ 543 h 1805"/>
                <a:gd name="T32" fmla="*/ 2052 w 2832"/>
                <a:gd name="T33" fmla="*/ 641 h 1805"/>
                <a:gd name="T34" fmla="*/ 2037 w 2832"/>
                <a:gd name="T35" fmla="*/ 731 h 1805"/>
                <a:gd name="T36" fmla="*/ 2028 w 2832"/>
                <a:gd name="T37" fmla="*/ 808 h 1805"/>
                <a:gd name="T38" fmla="*/ 2076 w 2832"/>
                <a:gd name="T39" fmla="*/ 874 h 1805"/>
                <a:gd name="T40" fmla="*/ 2106 w 2832"/>
                <a:gd name="T41" fmla="*/ 945 h 1805"/>
                <a:gd name="T42" fmla="*/ 2144 w 2832"/>
                <a:gd name="T43" fmla="*/ 1017 h 1805"/>
                <a:gd name="T44" fmla="*/ 2283 w 2832"/>
                <a:gd name="T45" fmla="*/ 990 h 1805"/>
                <a:gd name="T46" fmla="*/ 2337 w 2832"/>
                <a:gd name="T47" fmla="*/ 984 h 1805"/>
                <a:gd name="T48" fmla="*/ 2341 w 2832"/>
                <a:gd name="T49" fmla="*/ 914 h 1805"/>
                <a:gd name="T50" fmla="*/ 2429 w 2832"/>
                <a:gd name="T51" fmla="*/ 924 h 1805"/>
                <a:gd name="T52" fmla="*/ 2559 w 2832"/>
                <a:gd name="T53" fmla="*/ 874 h 1805"/>
                <a:gd name="T54" fmla="*/ 2675 w 2832"/>
                <a:gd name="T55" fmla="*/ 905 h 1805"/>
                <a:gd name="T56" fmla="*/ 2752 w 2832"/>
                <a:gd name="T57" fmla="*/ 919 h 1805"/>
                <a:gd name="T58" fmla="*/ 2819 w 2832"/>
                <a:gd name="T59" fmla="*/ 928 h 1805"/>
                <a:gd name="T60" fmla="*/ 2765 w 2832"/>
                <a:gd name="T61" fmla="*/ 1003 h 1805"/>
                <a:gd name="T62" fmla="*/ 2645 w 2832"/>
                <a:gd name="T63" fmla="*/ 1038 h 1805"/>
                <a:gd name="T64" fmla="*/ 2612 w 2832"/>
                <a:gd name="T65" fmla="*/ 1106 h 1805"/>
                <a:gd name="T66" fmla="*/ 2628 w 2832"/>
                <a:gd name="T67" fmla="*/ 1175 h 1805"/>
                <a:gd name="T68" fmla="*/ 2549 w 2832"/>
                <a:gd name="T69" fmla="*/ 1199 h 1805"/>
                <a:gd name="T70" fmla="*/ 2512 w 2832"/>
                <a:gd name="T71" fmla="*/ 1212 h 1805"/>
                <a:gd name="T72" fmla="*/ 2467 w 2832"/>
                <a:gd name="T73" fmla="*/ 1240 h 1805"/>
                <a:gd name="T74" fmla="*/ 2399 w 2832"/>
                <a:gd name="T75" fmla="*/ 1317 h 1805"/>
                <a:gd name="T76" fmla="*/ 2239 w 2832"/>
                <a:gd name="T77" fmla="*/ 1320 h 1805"/>
                <a:gd name="T78" fmla="*/ 2173 w 2832"/>
                <a:gd name="T79" fmla="*/ 1373 h 1805"/>
                <a:gd name="T80" fmla="*/ 2126 w 2832"/>
                <a:gd name="T81" fmla="*/ 1388 h 1805"/>
                <a:gd name="T82" fmla="*/ 1863 w 2832"/>
                <a:gd name="T83" fmla="*/ 1561 h 1805"/>
                <a:gd name="T84" fmla="*/ 1608 w 2832"/>
                <a:gd name="T85" fmla="*/ 1776 h 1805"/>
                <a:gd name="T86" fmla="*/ 1546 w 2832"/>
                <a:gd name="T87" fmla="*/ 1709 h 1805"/>
                <a:gd name="T88" fmla="*/ 1481 w 2832"/>
                <a:gd name="T89" fmla="*/ 1700 h 1805"/>
                <a:gd name="T90" fmla="*/ 1440 w 2832"/>
                <a:gd name="T91" fmla="*/ 1669 h 1805"/>
                <a:gd name="T92" fmla="*/ 1429 w 2832"/>
                <a:gd name="T93" fmla="*/ 1597 h 1805"/>
                <a:gd name="T94" fmla="*/ 1344 w 2832"/>
                <a:gd name="T95" fmla="*/ 1594 h 1805"/>
                <a:gd name="T96" fmla="*/ 1269 w 2832"/>
                <a:gd name="T97" fmla="*/ 1597 h 1805"/>
                <a:gd name="T98" fmla="*/ 1208 w 2832"/>
                <a:gd name="T99" fmla="*/ 1557 h 1805"/>
                <a:gd name="T100" fmla="*/ 1211 w 2832"/>
                <a:gd name="T101" fmla="*/ 1472 h 1805"/>
                <a:gd name="T102" fmla="*/ 1157 w 2832"/>
                <a:gd name="T103" fmla="*/ 1392 h 1805"/>
                <a:gd name="T104" fmla="*/ 1126 w 2832"/>
                <a:gd name="T105" fmla="*/ 1349 h 1805"/>
                <a:gd name="T106" fmla="*/ 1124 w 2832"/>
                <a:gd name="T107" fmla="*/ 1274 h 1805"/>
                <a:gd name="T108" fmla="*/ 1120 w 2832"/>
                <a:gd name="T109" fmla="*/ 1195 h 1805"/>
                <a:gd name="T110" fmla="*/ 1081 w 2832"/>
                <a:gd name="T111" fmla="*/ 1105 h 1805"/>
                <a:gd name="T112" fmla="*/ 996 w 2832"/>
                <a:gd name="T113" fmla="*/ 1034 h 1805"/>
                <a:gd name="T114" fmla="*/ 864 w 2832"/>
                <a:gd name="T115" fmla="*/ 1018 h 1805"/>
                <a:gd name="T116" fmla="*/ 727 w 2832"/>
                <a:gd name="T117" fmla="*/ 1013 h 1805"/>
                <a:gd name="T118" fmla="*/ 504 w 2832"/>
                <a:gd name="T119" fmla="*/ 948 h 1805"/>
                <a:gd name="T120" fmla="*/ 301 w 2832"/>
                <a:gd name="T121" fmla="*/ 922 h 1805"/>
                <a:gd name="T122" fmla="*/ 85 w 2832"/>
                <a:gd name="T123" fmla="*/ 92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2" h="1805">
                  <a:moveTo>
                    <a:pt x="3" y="926"/>
                  </a:moveTo>
                  <a:lnTo>
                    <a:pt x="0" y="924"/>
                  </a:lnTo>
                  <a:lnTo>
                    <a:pt x="0" y="922"/>
                  </a:lnTo>
                  <a:lnTo>
                    <a:pt x="0" y="919"/>
                  </a:lnTo>
                  <a:lnTo>
                    <a:pt x="3" y="915"/>
                  </a:lnTo>
                  <a:lnTo>
                    <a:pt x="9" y="907"/>
                  </a:lnTo>
                  <a:lnTo>
                    <a:pt x="16" y="901"/>
                  </a:lnTo>
                  <a:lnTo>
                    <a:pt x="18" y="898"/>
                  </a:lnTo>
                  <a:lnTo>
                    <a:pt x="31" y="894"/>
                  </a:lnTo>
                  <a:lnTo>
                    <a:pt x="33" y="893"/>
                  </a:lnTo>
                  <a:lnTo>
                    <a:pt x="37" y="885"/>
                  </a:lnTo>
                  <a:lnTo>
                    <a:pt x="50" y="878"/>
                  </a:lnTo>
                  <a:lnTo>
                    <a:pt x="52" y="878"/>
                  </a:lnTo>
                  <a:lnTo>
                    <a:pt x="54" y="877"/>
                  </a:lnTo>
                  <a:lnTo>
                    <a:pt x="72" y="873"/>
                  </a:lnTo>
                  <a:lnTo>
                    <a:pt x="81" y="868"/>
                  </a:lnTo>
                  <a:lnTo>
                    <a:pt x="82" y="868"/>
                  </a:lnTo>
                  <a:lnTo>
                    <a:pt x="86" y="860"/>
                  </a:lnTo>
                  <a:lnTo>
                    <a:pt x="98" y="852"/>
                  </a:lnTo>
                  <a:lnTo>
                    <a:pt x="99" y="847"/>
                  </a:lnTo>
                  <a:lnTo>
                    <a:pt x="116" y="836"/>
                  </a:lnTo>
                  <a:lnTo>
                    <a:pt x="123" y="835"/>
                  </a:lnTo>
                  <a:lnTo>
                    <a:pt x="132" y="827"/>
                  </a:lnTo>
                  <a:lnTo>
                    <a:pt x="144" y="823"/>
                  </a:lnTo>
                  <a:lnTo>
                    <a:pt x="151" y="819"/>
                  </a:lnTo>
                  <a:lnTo>
                    <a:pt x="156" y="816"/>
                  </a:lnTo>
                  <a:lnTo>
                    <a:pt x="161" y="812"/>
                  </a:lnTo>
                  <a:lnTo>
                    <a:pt x="168" y="806"/>
                  </a:lnTo>
                  <a:lnTo>
                    <a:pt x="178" y="803"/>
                  </a:lnTo>
                  <a:lnTo>
                    <a:pt x="188" y="799"/>
                  </a:lnTo>
                  <a:lnTo>
                    <a:pt x="194" y="798"/>
                  </a:lnTo>
                  <a:lnTo>
                    <a:pt x="197" y="795"/>
                  </a:lnTo>
                  <a:lnTo>
                    <a:pt x="198" y="795"/>
                  </a:lnTo>
                  <a:lnTo>
                    <a:pt x="201" y="791"/>
                  </a:lnTo>
                  <a:lnTo>
                    <a:pt x="207" y="785"/>
                  </a:lnTo>
                  <a:lnTo>
                    <a:pt x="209" y="782"/>
                  </a:lnTo>
                  <a:lnTo>
                    <a:pt x="224" y="771"/>
                  </a:lnTo>
                  <a:lnTo>
                    <a:pt x="226" y="765"/>
                  </a:lnTo>
                  <a:lnTo>
                    <a:pt x="228" y="762"/>
                  </a:lnTo>
                  <a:lnTo>
                    <a:pt x="232" y="758"/>
                  </a:lnTo>
                  <a:lnTo>
                    <a:pt x="243" y="744"/>
                  </a:lnTo>
                  <a:lnTo>
                    <a:pt x="252" y="716"/>
                  </a:lnTo>
                  <a:lnTo>
                    <a:pt x="255" y="709"/>
                  </a:lnTo>
                  <a:lnTo>
                    <a:pt x="265" y="696"/>
                  </a:lnTo>
                  <a:lnTo>
                    <a:pt x="269" y="696"/>
                  </a:lnTo>
                  <a:lnTo>
                    <a:pt x="269" y="695"/>
                  </a:lnTo>
                  <a:lnTo>
                    <a:pt x="273" y="692"/>
                  </a:lnTo>
                  <a:lnTo>
                    <a:pt x="277" y="686"/>
                  </a:lnTo>
                  <a:lnTo>
                    <a:pt x="293" y="675"/>
                  </a:lnTo>
                  <a:lnTo>
                    <a:pt x="294" y="669"/>
                  </a:lnTo>
                  <a:lnTo>
                    <a:pt x="294" y="665"/>
                  </a:lnTo>
                  <a:lnTo>
                    <a:pt x="301" y="649"/>
                  </a:lnTo>
                  <a:lnTo>
                    <a:pt x="308" y="645"/>
                  </a:lnTo>
                  <a:lnTo>
                    <a:pt x="321" y="641"/>
                  </a:lnTo>
                  <a:lnTo>
                    <a:pt x="323" y="637"/>
                  </a:lnTo>
                  <a:lnTo>
                    <a:pt x="327" y="632"/>
                  </a:lnTo>
                  <a:lnTo>
                    <a:pt x="335" y="617"/>
                  </a:lnTo>
                  <a:lnTo>
                    <a:pt x="335" y="615"/>
                  </a:lnTo>
                  <a:lnTo>
                    <a:pt x="335" y="608"/>
                  </a:lnTo>
                  <a:lnTo>
                    <a:pt x="331" y="600"/>
                  </a:lnTo>
                  <a:lnTo>
                    <a:pt x="331" y="593"/>
                  </a:lnTo>
                  <a:lnTo>
                    <a:pt x="321" y="584"/>
                  </a:lnTo>
                  <a:lnTo>
                    <a:pt x="318" y="580"/>
                  </a:lnTo>
                  <a:lnTo>
                    <a:pt x="323" y="574"/>
                  </a:lnTo>
                  <a:lnTo>
                    <a:pt x="327" y="566"/>
                  </a:lnTo>
                  <a:lnTo>
                    <a:pt x="331" y="563"/>
                  </a:lnTo>
                  <a:lnTo>
                    <a:pt x="334" y="563"/>
                  </a:lnTo>
                  <a:lnTo>
                    <a:pt x="347" y="566"/>
                  </a:lnTo>
                  <a:lnTo>
                    <a:pt x="354" y="566"/>
                  </a:lnTo>
                  <a:lnTo>
                    <a:pt x="362" y="562"/>
                  </a:lnTo>
                  <a:lnTo>
                    <a:pt x="364" y="559"/>
                  </a:lnTo>
                  <a:lnTo>
                    <a:pt x="368" y="553"/>
                  </a:lnTo>
                  <a:lnTo>
                    <a:pt x="375" y="546"/>
                  </a:lnTo>
                  <a:lnTo>
                    <a:pt x="376" y="539"/>
                  </a:lnTo>
                  <a:lnTo>
                    <a:pt x="379" y="533"/>
                  </a:lnTo>
                  <a:lnTo>
                    <a:pt x="381" y="525"/>
                  </a:lnTo>
                  <a:lnTo>
                    <a:pt x="393" y="514"/>
                  </a:lnTo>
                  <a:lnTo>
                    <a:pt x="396" y="512"/>
                  </a:lnTo>
                  <a:lnTo>
                    <a:pt x="396" y="509"/>
                  </a:lnTo>
                  <a:lnTo>
                    <a:pt x="396" y="508"/>
                  </a:lnTo>
                  <a:lnTo>
                    <a:pt x="396" y="505"/>
                  </a:lnTo>
                  <a:lnTo>
                    <a:pt x="397" y="497"/>
                  </a:lnTo>
                  <a:lnTo>
                    <a:pt x="400" y="485"/>
                  </a:lnTo>
                  <a:lnTo>
                    <a:pt x="397" y="484"/>
                  </a:lnTo>
                  <a:lnTo>
                    <a:pt x="396" y="471"/>
                  </a:lnTo>
                  <a:lnTo>
                    <a:pt x="392" y="464"/>
                  </a:lnTo>
                  <a:lnTo>
                    <a:pt x="389" y="463"/>
                  </a:lnTo>
                  <a:lnTo>
                    <a:pt x="392" y="458"/>
                  </a:lnTo>
                  <a:lnTo>
                    <a:pt x="389" y="447"/>
                  </a:lnTo>
                  <a:lnTo>
                    <a:pt x="392" y="443"/>
                  </a:lnTo>
                  <a:lnTo>
                    <a:pt x="393" y="441"/>
                  </a:lnTo>
                  <a:lnTo>
                    <a:pt x="402" y="441"/>
                  </a:lnTo>
                  <a:lnTo>
                    <a:pt x="409" y="439"/>
                  </a:lnTo>
                  <a:lnTo>
                    <a:pt x="412" y="439"/>
                  </a:lnTo>
                  <a:lnTo>
                    <a:pt x="413" y="434"/>
                  </a:lnTo>
                  <a:lnTo>
                    <a:pt x="420" y="431"/>
                  </a:lnTo>
                  <a:lnTo>
                    <a:pt x="424" y="422"/>
                  </a:lnTo>
                  <a:lnTo>
                    <a:pt x="424" y="415"/>
                  </a:lnTo>
                  <a:lnTo>
                    <a:pt x="429" y="409"/>
                  </a:lnTo>
                  <a:lnTo>
                    <a:pt x="430" y="402"/>
                  </a:lnTo>
                  <a:lnTo>
                    <a:pt x="438" y="392"/>
                  </a:lnTo>
                  <a:lnTo>
                    <a:pt x="443" y="389"/>
                  </a:lnTo>
                  <a:lnTo>
                    <a:pt x="455" y="389"/>
                  </a:lnTo>
                  <a:lnTo>
                    <a:pt x="458" y="389"/>
                  </a:lnTo>
                  <a:lnTo>
                    <a:pt x="471" y="381"/>
                  </a:lnTo>
                  <a:lnTo>
                    <a:pt x="474" y="376"/>
                  </a:lnTo>
                  <a:lnTo>
                    <a:pt x="475" y="361"/>
                  </a:lnTo>
                  <a:lnTo>
                    <a:pt x="471" y="357"/>
                  </a:lnTo>
                  <a:lnTo>
                    <a:pt x="470" y="351"/>
                  </a:lnTo>
                  <a:lnTo>
                    <a:pt x="470" y="340"/>
                  </a:lnTo>
                  <a:lnTo>
                    <a:pt x="471" y="330"/>
                  </a:lnTo>
                  <a:lnTo>
                    <a:pt x="471" y="327"/>
                  </a:lnTo>
                  <a:lnTo>
                    <a:pt x="471" y="325"/>
                  </a:lnTo>
                  <a:lnTo>
                    <a:pt x="467" y="318"/>
                  </a:lnTo>
                  <a:lnTo>
                    <a:pt x="470" y="307"/>
                  </a:lnTo>
                  <a:lnTo>
                    <a:pt x="480" y="284"/>
                  </a:lnTo>
                  <a:lnTo>
                    <a:pt x="482" y="282"/>
                  </a:lnTo>
                  <a:lnTo>
                    <a:pt x="484" y="280"/>
                  </a:lnTo>
                  <a:lnTo>
                    <a:pt x="484" y="277"/>
                  </a:lnTo>
                  <a:lnTo>
                    <a:pt x="487" y="276"/>
                  </a:lnTo>
                  <a:lnTo>
                    <a:pt x="488" y="273"/>
                  </a:lnTo>
                  <a:lnTo>
                    <a:pt x="504" y="265"/>
                  </a:lnTo>
                  <a:lnTo>
                    <a:pt x="509" y="258"/>
                  </a:lnTo>
                  <a:lnTo>
                    <a:pt x="512" y="252"/>
                  </a:lnTo>
                  <a:lnTo>
                    <a:pt x="523" y="235"/>
                  </a:lnTo>
                  <a:lnTo>
                    <a:pt x="528" y="231"/>
                  </a:lnTo>
                  <a:lnTo>
                    <a:pt x="536" y="224"/>
                  </a:lnTo>
                  <a:lnTo>
                    <a:pt x="540" y="222"/>
                  </a:lnTo>
                  <a:lnTo>
                    <a:pt x="540" y="219"/>
                  </a:lnTo>
                  <a:lnTo>
                    <a:pt x="550" y="200"/>
                  </a:lnTo>
                  <a:lnTo>
                    <a:pt x="554" y="198"/>
                  </a:lnTo>
                  <a:lnTo>
                    <a:pt x="557" y="190"/>
                  </a:lnTo>
                  <a:lnTo>
                    <a:pt x="559" y="187"/>
                  </a:lnTo>
                  <a:lnTo>
                    <a:pt x="562" y="187"/>
                  </a:lnTo>
                  <a:lnTo>
                    <a:pt x="567" y="183"/>
                  </a:lnTo>
                  <a:lnTo>
                    <a:pt x="574" y="178"/>
                  </a:lnTo>
                  <a:lnTo>
                    <a:pt x="594" y="174"/>
                  </a:lnTo>
                  <a:lnTo>
                    <a:pt x="607" y="174"/>
                  </a:lnTo>
                  <a:lnTo>
                    <a:pt x="615" y="173"/>
                  </a:lnTo>
                  <a:lnTo>
                    <a:pt x="621" y="170"/>
                  </a:lnTo>
                  <a:lnTo>
                    <a:pt x="624" y="170"/>
                  </a:lnTo>
                  <a:lnTo>
                    <a:pt x="628" y="168"/>
                  </a:lnTo>
                  <a:lnTo>
                    <a:pt x="632" y="164"/>
                  </a:lnTo>
                  <a:lnTo>
                    <a:pt x="637" y="161"/>
                  </a:lnTo>
                  <a:lnTo>
                    <a:pt x="648" y="153"/>
                  </a:lnTo>
                  <a:lnTo>
                    <a:pt x="649" y="149"/>
                  </a:lnTo>
                  <a:lnTo>
                    <a:pt x="653" y="136"/>
                  </a:lnTo>
                  <a:lnTo>
                    <a:pt x="661" y="120"/>
                  </a:lnTo>
                  <a:lnTo>
                    <a:pt x="669" y="103"/>
                  </a:lnTo>
                  <a:lnTo>
                    <a:pt x="669" y="99"/>
                  </a:lnTo>
                  <a:lnTo>
                    <a:pt x="679" y="84"/>
                  </a:lnTo>
                  <a:lnTo>
                    <a:pt x="679" y="82"/>
                  </a:lnTo>
                  <a:lnTo>
                    <a:pt x="683" y="82"/>
                  </a:lnTo>
                  <a:lnTo>
                    <a:pt x="686" y="82"/>
                  </a:lnTo>
                  <a:lnTo>
                    <a:pt x="690" y="78"/>
                  </a:lnTo>
                  <a:lnTo>
                    <a:pt x="697" y="74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6" y="69"/>
                  </a:lnTo>
                  <a:lnTo>
                    <a:pt x="710" y="69"/>
                  </a:lnTo>
                  <a:lnTo>
                    <a:pt x="716" y="62"/>
                  </a:lnTo>
                  <a:lnTo>
                    <a:pt x="719" y="61"/>
                  </a:lnTo>
                  <a:lnTo>
                    <a:pt x="727" y="58"/>
                  </a:lnTo>
                  <a:lnTo>
                    <a:pt x="733" y="54"/>
                  </a:lnTo>
                  <a:lnTo>
                    <a:pt x="733" y="52"/>
                  </a:lnTo>
                  <a:lnTo>
                    <a:pt x="737" y="52"/>
                  </a:lnTo>
                  <a:lnTo>
                    <a:pt x="755" y="48"/>
                  </a:lnTo>
                  <a:lnTo>
                    <a:pt x="769" y="44"/>
                  </a:lnTo>
                  <a:lnTo>
                    <a:pt x="772" y="44"/>
                  </a:lnTo>
                  <a:lnTo>
                    <a:pt x="777" y="41"/>
                  </a:lnTo>
                  <a:lnTo>
                    <a:pt x="778" y="41"/>
                  </a:lnTo>
                  <a:lnTo>
                    <a:pt x="785" y="30"/>
                  </a:lnTo>
                  <a:lnTo>
                    <a:pt x="789" y="26"/>
                  </a:lnTo>
                  <a:lnTo>
                    <a:pt x="794" y="24"/>
                  </a:lnTo>
                  <a:lnTo>
                    <a:pt x="799" y="16"/>
                  </a:lnTo>
                  <a:lnTo>
                    <a:pt x="802" y="11"/>
                  </a:lnTo>
                  <a:lnTo>
                    <a:pt x="806" y="11"/>
                  </a:lnTo>
                  <a:lnTo>
                    <a:pt x="813" y="11"/>
                  </a:lnTo>
                  <a:lnTo>
                    <a:pt x="818" y="7"/>
                  </a:lnTo>
                  <a:lnTo>
                    <a:pt x="822" y="4"/>
                  </a:lnTo>
                  <a:lnTo>
                    <a:pt x="827" y="4"/>
                  </a:lnTo>
                  <a:lnTo>
                    <a:pt x="832" y="3"/>
                  </a:lnTo>
                  <a:lnTo>
                    <a:pt x="836" y="0"/>
                  </a:lnTo>
                  <a:lnTo>
                    <a:pt x="840" y="3"/>
                  </a:lnTo>
                  <a:lnTo>
                    <a:pt x="847" y="4"/>
                  </a:lnTo>
                  <a:lnTo>
                    <a:pt x="853" y="7"/>
                  </a:lnTo>
                  <a:lnTo>
                    <a:pt x="867" y="21"/>
                  </a:lnTo>
                  <a:lnTo>
                    <a:pt x="873" y="24"/>
                  </a:lnTo>
                  <a:lnTo>
                    <a:pt x="873" y="28"/>
                  </a:lnTo>
                  <a:lnTo>
                    <a:pt x="880" y="28"/>
                  </a:lnTo>
                  <a:lnTo>
                    <a:pt x="884" y="30"/>
                  </a:lnTo>
                  <a:lnTo>
                    <a:pt x="885" y="30"/>
                  </a:lnTo>
                  <a:lnTo>
                    <a:pt x="894" y="28"/>
                  </a:lnTo>
                  <a:lnTo>
                    <a:pt x="907" y="33"/>
                  </a:lnTo>
                  <a:lnTo>
                    <a:pt x="915" y="28"/>
                  </a:lnTo>
                  <a:lnTo>
                    <a:pt x="922" y="28"/>
                  </a:lnTo>
                  <a:lnTo>
                    <a:pt x="931" y="30"/>
                  </a:lnTo>
                  <a:lnTo>
                    <a:pt x="934" y="33"/>
                  </a:lnTo>
                  <a:lnTo>
                    <a:pt x="935" y="33"/>
                  </a:lnTo>
                  <a:lnTo>
                    <a:pt x="942" y="30"/>
                  </a:lnTo>
                  <a:lnTo>
                    <a:pt x="952" y="30"/>
                  </a:lnTo>
                  <a:lnTo>
                    <a:pt x="955" y="30"/>
                  </a:lnTo>
                  <a:lnTo>
                    <a:pt x="956" y="33"/>
                  </a:lnTo>
                  <a:lnTo>
                    <a:pt x="960" y="34"/>
                  </a:lnTo>
                  <a:lnTo>
                    <a:pt x="969" y="44"/>
                  </a:lnTo>
                  <a:lnTo>
                    <a:pt x="972" y="45"/>
                  </a:lnTo>
                  <a:lnTo>
                    <a:pt x="976" y="45"/>
                  </a:lnTo>
                  <a:lnTo>
                    <a:pt x="980" y="48"/>
                  </a:lnTo>
                  <a:lnTo>
                    <a:pt x="997" y="45"/>
                  </a:lnTo>
                  <a:lnTo>
                    <a:pt x="1014" y="52"/>
                  </a:lnTo>
                  <a:lnTo>
                    <a:pt x="1018" y="54"/>
                  </a:lnTo>
                  <a:lnTo>
                    <a:pt x="1025" y="54"/>
                  </a:lnTo>
                  <a:lnTo>
                    <a:pt x="1031" y="54"/>
                  </a:lnTo>
                  <a:lnTo>
                    <a:pt x="1038" y="50"/>
                  </a:lnTo>
                  <a:lnTo>
                    <a:pt x="1051" y="48"/>
                  </a:lnTo>
                  <a:lnTo>
                    <a:pt x="1054" y="48"/>
                  </a:lnTo>
                  <a:lnTo>
                    <a:pt x="1064" y="48"/>
                  </a:lnTo>
                  <a:lnTo>
                    <a:pt x="1066" y="48"/>
                  </a:lnTo>
                  <a:lnTo>
                    <a:pt x="1076" y="50"/>
                  </a:lnTo>
                  <a:lnTo>
                    <a:pt x="1099" y="50"/>
                  </a:lnTo>
                  <a:lnTo>
                    <a:pt x="1103" y="50"/>
                  </a:lnTo>
                  <a:lnTo>
                    <a:pt x="1103" y="48"/>
                  </a:lnTo>
                  <a:lnTo>
                    <a:pt x="1109" y="45"/>
                  </a:lnTo>
                  <a:lnTo>
                    <a:pt x="1117" y="44"/>
                  </a:lnTo>
                  <a:lnTo>
                    <a:pt x="1124" y="44"/>
                  </a:lnTo>
                  <a:lnTo>
                    <a:pt x="1126" y="41"/>
                  </a:lnTo>
                  <a:lnTo>
                    <a:pt x="1134" y="44"/>
                  </a:lnTo>
                  <a:lnTo>
                    <a:pt x="1141" y="45"/>
                  </a:lnTo>
                  <a:lnTo>
                    <a:pt x="1146" y="54"/>
                  </a:lnTo>
                  <a:lnTo>
                    <a:pt x="1147" y="57"/>
                  </a:lnTo>
                  <a:lnTo>
                    <a:pt x="1157" y="65"/>
                  </a:lnTo>
                  <a:lnTo>
                    <a:pt x="1163" y="65"/>
                  </a:lnTo>
                  <a:lnTo>
                    <a:pt x="1188" y="67"/>
                  </a:lnTo>
                  <a:lnTo>
                    <a:pt x="1195" y="65"/>
                  </a:lnTo>
                  <a:lnTo>
                    <a:pt x="1201" y="61"/>
                  </a:lnTo>
                  <a:lnTo>
                    <a:pt x="1208" y="58"/>
                  </a:lnTo>
                  <a:lnTo>
                    <a:pt x="1219" y="61"/>
                  </a:lnTo>
                  <a:lnTo>
                    <a:pt x="1221" y="61"/>
                  </a:lnTo>
                  <a:lnTo>
                    <a:pt x="1223" y="62"/>
                  </a:lnTo>
                  <a:lnTo>
                    <a:pt x="1223" y="67"/>
                  </a:lnTo>
                  <a:lnTo>
                    <a:pt x="1223" y="71"/>
                  </a:lnTo>
                  <a:lnTo>
                    <a:pt x="1219" y="74"/>
                  </a:lnTo>
                  <a:lnTo>
                    <a:pt x="1212" y="74"/>
                  </a:lnTo>
                  <a:lnTo>
                    <a:pt x="1208" y="78"/>
                  </a:lnTo>
                  <a:lnTo>
                    <a:pt x="1204" y="95"/>
                  </a:lnTo>
                  <a:lnTo>
                    <a:pt x="1204" y="103"/>
                  </a:lnTo>
                  <a:lnTo>
                    <a:pt x="1204" y="106"/>
                  </a:lnTo>
                  <a:lnTo>
                    <a:pt x="1207" y="110"/>
                  </a:lnTo>
                  <a:lnTo>
                    <a:pt x="1207" y="127"/>
                  </a:lnTo>
                  <a:lnTo>
                    <a:pt x="1216" y="146"/>
                  </a:lnTo>
                  <a:lnTo>
                    <a:pt x="1219" y="153"/>
                  </a:lnTo>
                  <a:lnTo>
                    <a:pt x="1219" y="157"/>
                  </a:lnTo>
                  <a:lnTo>
                    <a:pt x="1228" y="170"/>
                  </a:lnTo>
                  <a:lnTo>
                    <a:pt x="1229" y="170"/>
                  </a:lnTo>
                  <a:lnTo>
                    <a:pt x="1240" y="173"/>
                  </a:lnTo>
                  <a:lnTo>
                    <a:pt x="1245" y="174"/>
                  </a:lnTo>
                  <a:lnTo>
                    <a:pt x="1246" y="174"/>
                  </a:lnTo>
                  <a:lnTo>
                    <a:pt x="1246" y="173"/>
                  </a:lnTo>
                  <a:lnTo>
                    <a:pt x="1259" y="164"/>
                  </a:lnTo>
                  <a:lnTo>
                    <a:pt x="1265" y="160"/>
                  </a:lnTo>
                  <a:lnTo>
                    <a:pt x="1273" y="140"/>
                  </a:lnTo>
                  <a:lnTo>
                    <a:pt x="1281" y="123"/>
                  </a:lnTo>
                  <a:lnTo>
                    <a:pt x="1283" y="120"/>
                  </a:lnTo>
                  <a:lnTo>
                    <a:pt x="1291" y="120"/>
                  </a:lnTo>
                  <a:lnTo>
                    <a:pt x="1296" y="123"/>
                  </a:lnTo>
                  <a:lnTo>
                    <a:pt x="1304" y="125"/>
                  </a:lnTo>
                  <a:lnTo>
                    <a:pt x="1307" y="129"/>
                  </a:lnTo>
                  <a:lnTo>
                    <a:pt x="1311" y="140"/>
                  </a:lnTo>
                  <a:lnTo>
                    <a:pt x="1313" y="157"/>
                  </a:lnTo>
                  <a:lnTo>
                    <a:pt x="1313" y="164"/>
                  </a:lnTo>
                  <a:lnTo>
                    <a:pt x="1311" y="200"/>
                  </a:lnTo>
                  <a:lnTo>
                    <a:pt x="1313" y="202"/>
                  </a:lnTo>
                  <a:lnTo>
                    <a:pt x="1332" y="215"/>
                  </a:lnTo>
                  <a:lnTo>
                    <a:pt x="1337" y="215"/>
                  </a:lnTo>
                  <a:lnTo>
                    <a:pt x="1339" y="214"/>
                  </a:lnTo>
                  <a:lnTo>
                    <a:pt x="1344" y="204"/>
                  </a:lnTo>
                  <a:lnTo>
                    <a:pt x="1344" y="202"/>
                  </a:lnTo>
                  <a:lnTo>
                    <a:pt x="1344" y="198"/>
                  </a:lnTo>
                  <a:lnTo>
                    <a:pt x="1344" y="195"/>
                  </a:lnTo>
                  <a:lnTo>
                    <a:pt x="1339" y="185"/>
                  </a:lnTo>
                  <a:lnTo>
                    <a:pt x="1341" y="174"/>
                  </a:lnTo>
                  <a:lnTo>
                    <a:pt x="1337" y="168"/>
                  </a:lnTo>
                  <a:lnTo>
                    <a:pt x="1337" y="166"/>
                  </a:lnTo>
                  <a:lnTo>
                    <a:pt x="1337" y="160"/>
                  </a:lnTo>
                  <a:lnTo>
                    <a:pt x="1341" y="150"/>
                  </a:lnTo>
                  <a:lnTo>
                    <a:pt x="1345" y="146"/>
                  </a:lnTo>
                  <a:lnTo>
                    <a:pt x="1348" y="144"/>
                  </a:lnTo>
                  <a:lnTo>
                    <a:pt x="1348" y="142"/>
                  </a:lnTo>
                  <a:lnTo>
                    <a:pt x="1345" y="137"/>
                  </a:lnTo>
                  <a:lnTo>
                    <a:pt x="1348" y="132"/>
                  </a:lnTo>
                  <a:lnTo>
                    <a:pt x="1349" y="129"/>
                  </a:lnTo>
                  <a:lnTo>
                    <a:pt x="1356" y="125"/>
                  </a:lnTo>
                  <a:lnTo>
                    <a:pt x="1358" y="125"/>
                  </a:lnTo>
                  <a:lnTo>
                    <a:pt x="1371" y="125"/>
                  </a:lnTo>
                  <a:lnTo>
                    <a:pt x="1380" y="123"/>
                  </a:lnTo>
                  <a:lnTo>
                    <a:pt x="1386" y="120"/>
                  </a:lnTo>
                  <a:lnTo>
                    <a:pt x="1389" y="120"/>
                  </a:lnTo>
                  <a:lnTo>
                    <a:pt x="1399" y="125"/>
                  </a:lnTo>
                  <a:lnTo>
                    <a:pt x="1406" y="125"/>
                  </a:lnTo>
                  <a:lnTo>
                    <a:pt x="1407" y="127"/>
                  </a:lnTo>
                  <a:lnTo>
                    <a:pt x="1414" y="127"/>
                  </a:lnTo>
                  <a:lnTo>
                    <a:pt x="1420" y="125"/>
                  </a:lnTo>
                  <a:lnTo>
                    <a:pt x="1429" y="116"/>
                  </a:lnTo>
                  <a:lnTo>
                    <a:pt x="1434" y="115"/>
                  </a:lnTo>
                  <a:lnTo>
                    <a:pt x="1443" y="115"/>
                  </a:lnTo>
                  <a:lnTo>
                    <a:pt x="1448" y="116"/>
                  </a:lnTo>
                  <a:lnTo>
                    <a:pt x="1455" y="116"/>
                  </a:lnTo>
                  <a:lnTo>
                    <a:pt x="1464" y="116"/>
                  </a:lnTo>
                  <a:lnTo>
                    <a:pt x="1474" y="112"/>
                  </a:lnTo>
                  <a:lnTo>
                    <a:pt x="1478" y="112"/>
                  </a:lnTo>
                  <a:lnTo>
                    <a:pt x="1489" y="110"/>
                  </a:lnTo>
                  <a:lnTo>
                    <a:pt x="1498" y="112"/>
                  </a:lnTo>
                  <a:lnTo>
                    <a:pt x="1501" y="112"/>
                  </a:lnTo>
                  <a:lnTo>
                    <a:pt x="1505" y="112"/>
                  </a:lnTo>
                  <a:lnTo>
                    <a:pt x="1506" y="112"/>
                  </a:lnTo>
                  <a:lnTo>
                    <a:pt x="1511" y="110"/>
                  </a:lnTo>
                  <a:lnTo>
                    <a:pt x="1518" y="110"/>
                  </a:lnTo>
                  <a:lnTo>
                    <a:pt x="1523" y="112"/>
                  </a:lnTo>
                  <a:lnTo>
                    <a:pt x="1528" y="116"/>
                  </a:lnTo>
                  <a:lnTo>
                    <a:pt x="1530" y="119"/>
                  </a:lnTo>
                  <a:lnTo>
                    <a:pt x="1532" y="119"/>
                  </a:lnTo>
                  <a:lnTo>
                    <a:pt x="1535" y="119"/>
                  </a:lnTo>
                  <a:lnTo>
                    <a:pt x="1540" y="119"/>
                  </a:lnTo>
                  <a:lnTo>
                    <a:pt x="1546" y="116"/>
                  </a:lnTo>
                  <a:lnTo>
                    <a:pt x="1547" y="116"/>
                  </a:lnTo>
                  <a:lnTo>
                    <a:pt x="1550" y="112"/>
                  </a:lnTo>
                  <a:lnTo>
                    <a:pt x="1550" y="110"/>
                  </a:lnTo>
                  <a:lnTo>
                    <a:pt x="1539" y="99"/>
                  </a:lnTo>
                  <a:lnTo>
                    <a:pt x="1539" y="98"/>
                  </a:lnTo>
                  <a:lnTo>
                    <a:pt x="1540" y="86"/>
                  </a:lnTo>
                  <a:lnTo>
                    <a:pt x="1539" y="84"/>
                  </a:lnTo>
                  <a:lnTo>
                    <a:pt x="1540" y="82"/>
                  </a:lnTo>
                  <a:lnTo>
                    <a:pt x="1547" y="82"/>
                  </a:lnTo>
                  <a:lnTo>
                    <a:pt x="1550" y="84"/>
                  </a:lnTo>
                  <a:lnTo>
                    <a:pt x="1554" y="86"/>
                  </a:lnTo>
                  <a:lnTo>
                    <a:pt x="1560" y="98"/>
                  </a:lnTo>
                  <a:lnTo>
                    <a:pt x="1563" y="103"/>
                  </a:lnTo>
                  <a:lnTo>
                    <a:pt x="1564" y="106"/>
                  </a:lnTo>
                  <a:lnTo>
                    <a:pt x="1567" y="106"/>
                  </a:lnTo>
                  <a:lnTo>
                    <a:pt x="1569" y="106"/>
                  </a:lnTo>
                  <a:lnTo>
                    <a:pt x="1571" y="112"/>
                  </a:lnTo>
                  <a:lnTo>
                    <a:pt x="1577" y="115"/>
                  </a:lnTo>
                  <a:lnTo>
                    <a:pt x="1581" y="119"/>
                  </a:lnTo>
                  <a:lnTo>
                    <a:pt x="1588" y="120"/>
                  </a:lnTo>
                  <a:lnTo>
                    <a:pt x="1594" y="120"/>
                  </a:lnTo>
                  <a:lnTo>
                    <a:pt x="1604" y="116"/>
                  </a:lnTo>
                  <a:lnTo>
                    <a:pt x="1605" y="110"/>
                  </a:lnTo>
                  <a:lnTo>
                    <a:pt x="1612" y="112"/>
                  </a:lnTo>
                  <a:lnTo>
                    <a:pt x="1617" y="106"/>
                  </a:lnTo>
                  <a:lnTo>
                    <a:pt x="1618" y="102"/>
                  </a:lnTo>
                  <a:lnTo>
                    <a:pt x="1621" y="98"/>
                  </a:lnTo>
                  <a:lnTo>
                    <a:pt x="1621" y="86"/>
                  </a:lnTo>
                  <a:lnTo>
                    <a:pt x="1622" y="84"/>
                  </a:lnTo>
                  <a:lnTo>
                    <a:pt x="1625" y="84"/>
                  </a:lnTo>
                  <a:lnTo>
                    <a:pt x="1634" y="91"/>
                  </a:lnTo>
                  <a:lnTo>
                    <a:pt x="1635" y="102"/>
                  </a:lnTo>
                  <a:lnTo>
                    <a:pt x="1639" y="108"/>
                  </a:lnTo>
                  <a:lnTo>
                    <a:pt x="1648" y="112"/>
                  </a:lnTo>
                  <a:lnTo>
                    <a:pt x="1651" y="112"/>
                  </a:lnTo>
                  <a:lnTo>
                    <a:pt x="1658" y="106"/>
                  </a:lnTo>
                  <a:lnTo>
                    <a:pt x="1659" y="102"/>
                  </a:lnTo>
                  <a:lnTo>
                    <a:pt x="1659" y="98"/>
                  </a:lnTo>
                  <a:lnTo>
                    <a:pt x="1659" y="92"/>
                  </a:lnTo>
                  <a:lnTo>
                    <a:pt x="1662" y="88"/>
                  </a:lnTo>
                  <a:lnTo>
                    <a:pt x="1662" y="86"/>
                  </a:lnTo>
                  <a:lnTo>
                    <a:pt x="1659" y="84"/>
                  </a:lnTo>
                  <a:lnTo>
                    <a:pt x="1658" y="84"/>
                  </a:lnTo>
                  <a:lnTo>
                    <a:pt x="1658" y="82"/>
                  </a:lnTo>
                  <a:lnTo>
                    <a:pt x="1658" y="79"/>
                  </a:lnTo>
                  <a:lnTo>
                    <a:pt x="1658" y="78"/>
                  </a:lnTo>
                  <a:lnTo>
                    <a:pt x="1659" y="75"/>
                  </a:lnTo>
                  <a:lnTo>
                    <a:pt x="1663" y="69"/>
                  </a:lnTo>
                  <a:lnTo>
                    <a:pt x="1666" y="69"/>
                  </a:lnTo>
                  <a:lnTo>
                    <a:pt x="1670" y="71"/>
                  </a:lnTo>
                  <a:lnTo>
                    <a:pt x="1680" y="67"/>
                  </a:lnTo>
                  <a:lnTo>
                    <a:pt x="1692" y="67"/>
                  </a:lnTo>
                  <a:lnTo>
                    <a:pt x="1697" y="69"/>
                  </a:lnTo>
                  <a:lnTo>
                    <a:pt x="1702" y="67"/>
                  </a:lnTo>
                  <a:lnTo>
                    <a:pt x="1709" y="65"/>
                  </a:lnTo>
                  <a:lnTo>
                    <a:pt x="1710" y="65"/>
                  </a:lnTo>
                  <a:lnTo>
                    <a:pt x="1721" y="74"/>
                  </a:lnTo>
                  <a:lnTo>
                    <a:pt x="1721" y="75"/>
                  </a:lnTo>
                  <a:lnTo>
                    <a:pt x="1721" y="78"/>
                  </a:lnTo>
                  <a:lnTo>
                    <a:pt x="1726" y="82"/>
                  </a:lnTo>
                  <a:lnTo>
                    <a:pt x="1728" y="84"/>
                  </a:lnTo>
                  <a:lnTo>
                    <a:pt x="1733" y="88"/>
                  </a:lnTo>
                  <a:lnTo>
                    <a:pt x="1737" y="86"/>
                  </a:lnTo>
                  <a:lnTo>
                    <a:pt x="1741" y="86"/>
                  </a:lnTo>
                  <a:lnTo>
                    <a:pt x="1747" y="79"/>
                  </a:lnTo>
                  <a:lnTo>
                    <a:pt x="1747" y="74"/>
                  </a:lnTo>
                  <a:lnTo>
                    <a:pt x="1751" y="71"/>
                  </a:lnTo>
                  <a:lnTo>
                    <a:pt x="1760" y="71"/>
                  </a:lnTo>
                  <a:lnTo>
                    <a:pt x="1760" y="69"/>
                  </a:lnTo>
                  <a:lnTo>
                    <a:pt x="1764" y="67"/>
                  </a:lnTo>
                  <a:lnTo>
                    <a:pt x="1774" y="67"/>
                  </a:lnTo>
                  <a:lnTo>
                    <a:pt x="1778" y="62"/>
                  </a:lnTo>
                  <a:lnTo>
                    <a:pt x="1782" y="62"/>
                  </a:lnTo>
                  <a:lnTo>
                    <a:pt x="1784" y="61"/>
                  </a:lnTo>
                  <a:lnTo>
                    <a:pt x="1786" y="58"/>
                  </a:lnTo>
                  <a:lnTo>
                    <a:pt x="1786" y="61"/>
                  </a:lnTo>
                  <a:lnTo>
                    <a:pt x="1792" y="67"/>
                  </a:lnTo>
                  <a:lnTo>
                    <a:pt x="1796" y="71"/>
                  </a:lnTo>
                  <a:lnTo>
                    <a:pt x="1799" y="75"/>
                  </a:lnTo>
                  <a:lnTo>
                    <a:pt x="1799" y="78"/>
                  </a:lnTo>
                  <a:lnTo>
                    <a:pt x="1799" y="79"/>
                  </a:lnTo>
                  <a:lnTo>
                    <a:pt x="1795" y="82"/>
                  </a:lnTo>
                  <a:lnTo>
                    <a:pt x="1795" y="84"/>
                  </a:lnTo>
                  <a:lnTo>
                    <a:pt x="1795" y="88"/>
                  </a:lnTo>
                  <a:lnTo>
                    <a:pt x="1803" y="92"/>
                  </a:lnTo>
                  <a:lnTo>
                    <a:pt x="1805" y="99"/>
                  </a:lnTo>
                  <a:lnTo>
                    <a:pt x="1808" y="99"/>
                  </a:lnTo>
                  <a:lnTo>
                    <a:pt x="1816" y="99"/>
                  </a:lnTo>
                  <a:lnTo>
                    <a:pt x="1820" y="106"/>
                  </a:lnTo>
                  <a:lnTo>
                    <a:pt x="1825" y="106"/>
                  </a:lnTo>
                  <a:lnTo>
                    <a:pt x="1829" y="110"/>
                  </a:lnTo>
                  <a:lnTo>
                    <a:pt x="1837" y="112"/>
                  </a:lnTo>
                  <a:lnTo>
                    <a:pt x="1842" y="120"/>
                  </a:lnTo>
                  <a:lnTo>
                    <a:pt x="1849" y="123"/>
                  </a:lnTo>
                  <a:lnTo>
                    <a:pt x="1850" y="123"/>
                  </a:lnTo>
                  <a:lnTo>
                    <a:pt x="1853" y="127"/>
                  </a:lnTo>
                  <a:lnTo>
                    <a:pt x="1853" y="133"/>
                  </a:lnTo>
                  <a:lnTo>
                    <a:pt x="1854" y="133"/>
                  </a:lnTo>
                  <a:lnTo>
                    <a:pt x="1857" y="137"/>
                  </a:lnTo>
                  <a:lnTo>
                    <a:pt x="1861" y="144"/>
                  </a:lnTo>
                  <a:lnTo>
                    <a:pt x="1861" y="146"/>
                  </a:lnTo>
                  <a:lnTo>
                    <a:pt x="1857" y="157"/>
                  </a:lnTo>
                  <a:lnTo>
                    <a:pt x="1854" y="157"/>
                  </a:lnTo>
                  <a:lnTo>
                    <a:pt x="1850" y="164"/>
                  </a:lnTo>
                  <a:lnTo>
                    <a:pt x="1849" y="164"/>
                  </a:lnTo>
                  <a:lnTo>
                    <a:pt x="1846" y="168"/>
                  </a:lnTo>
                  <a:lnTo>
                    <a:pt x="1846" y="174"/>
                  </a:lnTo>
                  <a:lnTo>
                    <a:pt x="1844" y="174"/>
                  </a:lnTo>
                  <a:lnTo>
                    <a:pt x="1844" y="178"/>
                  </a:lnTo>
                  <a:lnTo>
                    <a:pt x="1844" y="181"/>
                  </a:lnTo>
                  <a:lnTo>
                    <a:pt x="1842" y="181"/>
                  </a:lnTo>
                  <a:lnTo>
                    <a:pt x="1844" y="183"/>
                  </a:lnTo>
                  <a:lnTo>
                    <a:pt x="1840" y="185"/>
                  </a:lnTo>
                  <a:lnTo>
                    <a:pt x="1842" y="191"/>
                  </a:lnTo>
                  <a:lnTo>
                    <a:pt x="1842" y="194"/>
                  </a:lnTo>
                  <a:lnTo>
                    <a:pt x="1842" y="195"/>
                  </a:lnTo>
                  <a:lnTo>
                    <a:pt x="1842" y="198"/>
                  </a:lnTo>
                  <a:lnTo>
                    <a:pt x="1844" y="198"/>
                  </a:lnTo>
                  <a:lnTo>
                    <a:pt x="1842" y="202"/>
                  </a:lnTo>
                  <a:lnTo>
                    <a:pt x="1844" y="204"/>
                  </a:lnTo>
                  <a:lnTo>
                    <a:pt x="1842" y="207"/>
                  </a:lnTo>
                  <a:lnTo>
                    <a:pt x="1844" y="207"/>
                  </a:lnTo>
                  <a:lnTo>
                    <a:pt x="1842" y="208"/>
                  </a:lnTo>
                  <a:lnTo>
                    <a:pt x="1844" y="208"/>
                  </a:lnTo>
                  <a:lnTo>
                    <a:pt x="1842" y="211"/>
                  </a:lnTo>
                  <a:lnTo>
                    <a:pt x="1842" y="214"/>
                  </a:lnTo>
                  <a:lnTo>
                    <a:pt x="1844" y="214"/>
                  </a:lnTo>
                  <a:lnTo>
                    <a:pt x="1844" y="215"/>
                  </a:lnTo>
                  <a:lnTo>
                    <a:pt x="1842" y="218"/>
                  </a:lnTo>
                  <a:lnTo>
                    <a:pt x="1842" y="219"/>
                  </a:lnTo>
                  <a:lnTo>
                    <a:pt x="1849" y="224"/>
                  </a:lnTo>
                  <a:lnTo>
                    <a:pt x="1853" y="224"/>
                  </a:lnTo>
                  <a:lnTo>
                    <a:pt x="1854" y="228"/>
                  </a:lnTo>
                  <a:lnTo>
                    <a:pt x="1861" y="231"/>
                  </a:lnTo>
                  <a:lnTo>
                    <a:pt x="1867" y="236"/>
                  </a:lnTo>
                  <a:lnTo>
                    <a:pt x="1871" y="236"/>
                  </a:lnTo>
                  <a:lnTo>
                    <a:pt x="1876" y="239"/>
                  </a:lnTo>
                  <a:lnTo>
                    <a:pt x="1885" y="241"/>
                  </a:lnTo>
                  <a:lnTo>
                    <a:pt x="1887" y="245"/>
                  </a:lnTo>
                  <a:lnTo>
                    <a:pt x="1890" y="245"/>
                  </a:lnTo>
                  <a:lnTo>
                    <a:pt x="1890" y="249"/>
                  </a:lnTo>
                  <a:lnTo>
                    <a:pt x="1891" y="253"/>
                  </a:lnTo>
                  <a:lnTo>
                    <a:pt x="1890" y="256"/>
                  </a:lnTo>
                  <a:lnTo>
                    <a:pt x="1894" y="265"/>
                  </a:lnTo>
                  <a:lnTo>
                    <a:pt x="1895" y="265"/>
                  </a:lnTo>
                  <a:lnTo>
                    <a:pt x="1895" y="267"/>
                  </a:lnTo>
                  <a:lnTo>
                    <a:pt x="1895" y="269"/>
                  </a:lnTo>
                  <a:lnTo>
                    <a:pt x="1895" y="272"/>
                  </a:lnTo>
                  <a:lnTo>
                    <a:pt x="1900" y="273"/>
                  </a:lnTo>
                  <a:lnTo>
                    <a:pt x="1900" y="276"/>
                  </a:lnTo>
                  <a:lnTo>
                    <a:pt x="1900" y="280"/>
                  </a:lnTo>
                  <a:lnTo>
                    <a:pt x="1904" y="282"/>
                  </a:lnTo>
                  <a:lnTo>
                    <a:pt x="1904" y="284"/>
                  </a:lnTo>
                  <a:lnTo>
                    <a:pt x="1904" y="286"/>
                  </a:lnTo>
                  <a:lnTo>
                    <a:pt x="1902" y="290"/>
                  </a:lnTo>
                  <a:lnTo>
                    <a:pt x="1902" y="294"/>
                  </a:lnTo>
                  <a:lnTo>
                    <a:pt x="1900" y="299"/>
                  </a:lnTo>
                  <a:lnTo>
                    <a:pt x="1898" y="301"/>
                  </a:lnTo>
                  <a:lnTo>
                    <a:pt x="1898" y="303"/>
                  </a:lnTo>
                  <a:lnTo>
                    <a:pt x="1887" y="303"/>
                  </a:lnTo>
                  <a:lnTo>
                    <a:pt x="1883" y="301"/>
                  </a:lnTo>
                  <a:lnTo>
                    <a:pt x="1881" y="303"/>
                  </a:lnTo>
                  <a:lnTo>
                    <a:pt x="1881" y="306"/>
                  </a:lnTo>
                  <a:lnTo>
                    <a:pt x="1876" y="310"/>
                  </a:lnTo>
                  <a:lnTo>
                    <a:pt x="1878" y="314"/>
                  </a:lnTo>
                  <a:lnTo>
                    <a:pt x="1876" y="314"/>
                  </a:lnTo>
                  <a:lnTo>
                    <a:pt x="1874" y="323"/>
                  </a:lnTo>
                  <a:lnTo>
                    <a:pt x="1871" y="325"/>
                  </a:lnTo>
                  <a:lnTo>
                    <a:pt x="1870" y="325"/>
                  </a:lnTo>
                  <a:lnTo>
                    <a:pt x="1867" y="331"/>
                  </a:lnTo>
                  <a:lnTo>
                    <a:pt x="1863" y="334"/>
                  </a:lnTo>
                  <a:lnTo>
                    <a:pt x="1867" y="342"/>
                  </a:lnTo>
                  <a:lnTo>
                    <a:pt x="1863" y="351"/>
                  </a:lnTo>
                  <a:lnTo>
                    <a:pt x="1859" y="361"/>
                  </a:lnTo>
                  <a:lnTo>
                    <a:pt x="1863" y="369"/>
                  </a:lnTo>
                  <a:lnTo>
                    <a:pt x="1867" y="373"/>
                  </a:lnTo>
                  <a:lnTo>
                    <a:pt x="1874" y="373"/>
                  </a:lnTo>
                  <a:lnTo>
                    <a:pt x="1874" y="379"/>
                  </a:lnTo>
                  <a:lnTo>
                    <a:pt x="1876" y="383"/>
                  </a:lnTo>
                  <a:lnTo>
                    <a:pt x="1881" y="383"/>
                  </a:lnTo>
                  <a:lnTo>
                    <a:pt x="1883" y="388"/>
                  </a:lnTo>
                  <a:lnTo>
                    <a:pt x="1887" y="389"/>
                  </a:lnTo>
                  <a:lnTo>
                    <a:pt x="1890" y="392"/>
                  </a:lnTo>
                  <a:lnTo>
                    <a:pt x="1887" y="398"/>
                  </a:lnTo>
                  <a:lnTo>
                    <a:pt x="1887" y="402"/>
                  </a:lnTo>
                  <a:lnTo>
                    <a:pt x="1885" y="405"/>
                  </a:lnTo>
                  <a:lnTo>
                    <a:pt x="1887" y="410"/>
                  </a:lnTo>
                  <a:lnTo>
                    <a:pt x="1890" y="417"/>
                  </a:lnTo>
                  <a:lnTo>
                    <a:pt x="1891" y="422"/>
                  </a:lnTo>
                  <a:lnTo>
                    <a:pt x="1890" y="427"/>
                  </a:lnTo>
                  <a:lnTo>
                    <a:pt x="1891" y="427"/>
                  </a:lnTo>
                  <a:lnTo>
                    <a:pt x="1894" y="430"/>
                  </a:lnTo>
                  <a:lnTo>
                    <a:pt x="1900" y="431"/>
                  </a:lnTo>
                  <a:lnTo>
                    <a:pt x="1900" y="434"/>
                  </a:lnTo>
                  <a:lnTo>
                    <a:pt x="1895" y="434"/>
                  </a:lnTo>
                  <a:lnTo>
                    <a:pt x="1895" y="437"/>
                  </a:lnTo>
                  <a:lnTo>
                    <a:pt x="1895" y="439"/>
                  </a:lnTo>
                  <a:lnTo>
                    <a:pt x="1891" y="441"/>
                  </a:lnTo>
                  <a:lnTo>
                    <a:pt x="1898" y="447"/>
                  </a:lnTo>
                  <a:lnTo>
                    <a:pt x="1895" y="454"/>
                  </a:lnTo>
                  <a:lnTo>
                    <a:pt x="1898" y="456"/>
                  </a:lnTo>
                  <a:lnTo>
                    <a:pt x="1898" y="458"/>
                  </a:lnTo>
                  <a:lnTo>
                    <a:pt x="1902" y="464"/>
                  </a:lnTo>
                  <a:lnTo>
                    <a:pt x="1904" y="468"/>
                  </a:lnTo>
                  <a:lnTo>
                    <a:pt x="1904" y="467"/>
                  </a:lnTo>
                  <a:lnTo>
                    <a:pt x="1907" y="467"/>
                  </a:lnTo>
                  <a:lnTo>
                    <a:pt x="1912" y="467"/>
                  </a:lnTo>
                  <a:lnTo>
                    <a:pt x="1915" y="467"/>
                  </a:lnTo>
                  <a:lnTo>
                    <a:pt x="1912" y="468"/>
                  </a:lnTo>
                  <a:lnTo>
                    <a:pt x="1912" y="471"/>
                  </a:lnTo>
                  <a:lnTo>
                    <a:pt x="1911" y="472"/>
                  </a:lnTo>
                  <a:lnTo>
                    <a:pt x="1911" y="477"/>
                  </a:lnTo>
                  <a:lnTo>
                    <a:pt x="1915" y="475"/>
                  </a:lnTo>
                  <a:lnTo>
                    <a:pt x="1917" y="480"/>
                  </a:lnTo>
                  <a:lnTo>
                    <a:pt x="1919" y="480"/>
                  </a:lnTo>
                  <a:lnTo>
                    <a:pt x="1919" y="481"/>
                  </a:lnTo>
                  <a:lnTo>
                    <a:pt x="1921" y="485"/>
                  </a:lnTo>
                  <a:lnTo>
                    <a:pt x="1921" y="489"/>
                  </a:lnTo>
                  <a:lnTo>
                    <a:pt x="1921" y="492"/>
                  </a:lnTo>
                  <a:lnTo>
                    <a:pt x="1925" y="497"/>
                  </a:lnTo>
                  <a:lnTo>
                    <a:pt x="1924" y="499"/>
                  </a:lnTo>
                  <a:lnTo>
                    <a:pt x="1925" y="499"/>
                  </a:lnTo>
                  <a:lnTo>
                    <a:pt x="1928" y="504"/>
                  </a:lnTo>
                  <a:lnTo>
                    <a:pt x="1928" y="505"/>
                  </a:lnTo>
                  <a:lnTo>
                    <a:pt x="1929" y="509"/>
                  </a:lnTo>
                  <a:lnTo>
                    <a:pt x="1934" y="512"/>
                  </a:lnTo>
                  <a:lnTo>
                    <a:pt x="1936" y="514"/>
                  </a:lnTo>
                  <a:lnTo>
                    <a:pt x="1934" y="516"/>
                  </a:lnTo>
                  <a:lnTo>
                    <a:pt x="1932" y="518"/>
                  </a:lnTo>
                  <a:lnTo>
                    <a:pt x="1934" y="522"/>
                  </a:lnTo>
                  <a:lnTo>
                    <a:pt x="1932" y="526"/>
                  </a:lnTo>
                  <a:lnTo>
                    <a:pt x="1929" y="526"/>
                  </a:lnTo>
                  <a:lnTo>
                    <a:pt x="1932" y="530"/>
                  </a:lnTo>
                  <a:lnTo>
                    <a:pt x="1932" y="533"/>
                  </a:lnTo>
                  <a:lnTo>
                    <a:pt x="1929" y="533"/>
                  </a:lnTo>
                  <a:lnTo>
                    <a:pt x="1932" y="535"/>
                  </a:lnTo>
                  <a:lnTo>
                    <a:pt x="1934" y="535"/>
                  </a:lnTo>
                  <a:lnTo>
                    <a:pt x="1936" y="538"/>
                  </a:lnTo>
                  <a:lnTo>
                    <a:pt x="1939" y="535"/>
                  </a:lnTo>
                  <a:lnTo>
                    <a:pt x="1939" y="538"/>
                  </a:lnTo>
                  <a:lnTo>
                    <a:pt x="1943" y="535"/>
                  </a:lnTo>
                  <a:lnTo>
                    <a:pt x="1945" y="535"/>
                  </a:lnTo>
                  <a:lnTo>
                    <a:pt x="1948" y="535"/>
                  </a:lnTo>
                  <a:lnTo>
                    <a:pt x="1949" y="538"/>
                  </a:lnTo>
                  <a:lnTo>
                    <a:pt x="1952" y="535"/>
                  </a:lnTo>
                  <a:lnTo>
                    <a:pt x="1956" y="538"/>
                  </a:lnTo>
                  <a:lnTo>
                    <a:pt x="1958" y="535"/>
                  </a:lnTo>
                  <a:lnTo>
                    <a:pt x="1960" y="538"/>
                  </a:lnTo>
                  <a:lnTo>
                    <a:pt x="1960" y="535"/>
                  </a:lnTo>
                  <a:lnTo>
                    <a:pt x="1965" y="535"/>
                  </a:lnTo>
                  <a:lnTo>
                    <a:pt x="1966" y="533"/>
                  </a:lnTo>
                  <a:lnTo>
                    <a:pt x="1969" y="533"/>
                  </a:lnTo>
                  <a:lnTo>
                    <a:pt x="1970" y="530"/>
                  </a:lnTo>
                  <a:lnTo>
                    <a:pt x="1977" y="529"/>
                  </a:lnTo>
                  <a:lnTo>
                    <a:pt x="1977" y="526"/>
                  </a:lnTo>
                  <a:lnTo>
                    <a:pt x="1979" y="526"/>
                  </a:lnTo>
                  <a:lnTo>
                    <a:pt x="1979" y="525"/>
                  </a:lnTo>
                  <a:lnTo>
                    <a:pt x="1983" y="525"/>
                  </a:lnTo>
                  <a:lnTo>
                    <a:pt x="1986" y="522"/>
                  </a:lnTo>
                  <a:lnTo>
                    <a:pt x="1986" y="521"/>
                  </a:lnTo>
                  <a:lnTo>
                    <a:pt x="1987" y="518"/>
                  </a:lnTo>
                  <a:lnTo>
                    <a:pt x="1992" y="518"/>
                  </a:lnTo>
                  <a:lnTo>
                    <a:pt x="2001" y="521"/>
                  </a:lnTo>
                  <a:lnTo>
                    <a:pt x="2003" y="518"/>
                  </a:lnTo>
                  <a:lnTo>
                    <a:pt x="2006" y="516"/>
                  </a:lnTo>
                  <a:lnTo>
                    <a:pt x="2010" y="516"/>
                  </a:lnTo>
                  <a:lnTo>
                    <a:pt x="2011" y="516"/>
                  </a:lnTo>
                  <a:lnTo>
                    <a:pt x="2010" y="521"/>
                  </a:lnTo>
                  <a:lnTo>
                    <a:pt x="2011" y="522"/>
                  </a:lnTo>
                  <a:lnTo>
                    <a:pt x="2018" y="526"/>
                  </a:lnTo>
                  <a:lnTo>
                    <a:pt x="2023" y="526"/>
                  </a:lnTo>
                  <a:lnTo>
                    <a:pt x="2023" y="525"/>
                  </a:lnTo>
                  <a:lnTo>
                    <a:pt x="2024" y="526"/>
                  </a:lnTo>
                  <a:lnTo>
                    <a:pt x="2027" y="530"/>
                  </a:lnTo>
                  <a:lnTo>
                    <a:pt x="2031" y="525"/>
                  </a:lnTo>
                  <a:lnTo>
                    <a:pt x="2033" y="522"/>
                  </a:lnTo>
                  <a:lnTo>
                    <a:pt x="2035" y="521"/>
                  </a:lnTo>
                  <a:lnTo>
                    <a:pt x="2037" y="521"/>
                  </a:lnTo>
                  <a:lnTo>
                    <a:pt x="2040" y="516"/>
                  </a:lnTo>
                  <a:lnTo>
                    <a:pt x="2041" y="516"/>
                  </a:lnTo>
                  <a:lnTo>
                    <a:pt x="2045" y="516"/>
                  </a:lnTo>
                  <a:lnTo>
                    <a:pt x="2045" y="521"/>
                  </a:lnTo>
                  <a:lnTo>
                    <a:pt x="2045" y="522"/>
                  </a:lnTo>
                  <a:lnTo>
                    <a:pt x="2045" y="525"/>
                  </a:lnTo>
                  <a:lnTo>
                    <a:pt x="2045" y="526"/>
                  </a:lnTo>
                  <a:lnTo>
                    <a:pt x="2048" y="529"/>
                  </a:lnTo>
                  <a:lnTo>
                    <a:pt x="2050" y="533"/>
                  </a:lnTo>
                  <a:lnTo>
                    <a:pt x="2052" y="533"/>
                  </a:lnTo>
                  <a:lnTo>
                    <a:pt x="2055" y="535"/>
                  </a:lnTo>
                  <a:lnTo>
                    <a:pt x="2055" y="538"/>
                  </a:lnTo>
                  <a:lnTo>
                    <a:pt x="2057" y="538"/>
                  </a:lnTo>
                  <a:lnTo>
                    <a:pt x="2055" y="539"/>
                  </a:lnTo>
                  <a:lnTo>
                    <a:pt x="2057" y="542"/>
                  </a:lnTo>
                  <a:lnTo>
                    <a:pt x="2061" y="543"/>
                  </a:lnTo>
                  <a:lnTo>
                    <a:pt x="2061" y="542"/>
                  </a:lnTo>
                  <a:lnTo>
                    <a:pt x="2069" y="538"/>
                  </a:lnTo>
                  <a:lnTo>
                    <a:pt x="2069" y="539"/>
                  </a:lnTo>
                  <a:lnTo>
                    <a:pt x="2074" y="542"/>
                  </a:lnTo>
                  <a:lnTo>
                    <a:pt x="2078" y="542"/>
                  </a:lnTo>
                  <a:lnTo>
                    <a:pt x="2082" y="543"/>
                  </a:lnTo>
                  <a:lnTo>
                    <a:pt x="2085" y="543"/>
                  </a:lnTo>
                  <a:lnTo>
                    <a:pt x="2086" y="543"/>
                  </a:lnTo>
                  <a:lnTo>
                    <a:pt x="2086" y="546"/>
                  </a:lnTo>
                  <a:lnTo>
                    <a:pt x="2086" y="547"/>
                  </a:lnTo>
                  <a:lnTo>
                    <a:pt x="2089" y="550"/>
                  </a:lnTo>
                  <a:lnTo>
                    <a:pt x="2089" y="555"/>
                  </a:lnTo>
                  <a:lnTo>
                    <a:pt x="2091" y="557"/>
                  </a:lnTo>
                  <a:lnTo>
                    <a:pt x="2086" y="562"/>
                  </a:lnTo>
                  <a:lnTo>
                    <a:pt x="2086" y="566"/>
                  </a:lnTo>
                  <a:lnTo>
                    <a:pt x="2085" y="567"/>
                  </a:lnTo>
                  <a:lnTo>
                    <a:pt x="2086" y="571"/>
                  </a:lnTo>
                  <a:lnTo>
                    <a:pt x="2089" y="574"/>
                  </a:lnTo>
                  <a:lnTo>
                    <a:pt x="2093" y="579"/>
                  </a:lnTo>
                  <a:lnTo>
                    <a:pt x="2093" y="580"/>
                  </a:lnTo>
                  <a:lnTo>
                    <a:pt x="2091" y="580"/>
                  </a:lnTo>
                  <a:lnTo>
                    <a:pt x="2089" y="583"/>
                  </a:lnTo>
                  <a:lnTo>
                    <a:pt x="2089" y="584"/>
                  </a:lnTo>
                  <a:lnTo>
                    <a:pt x="2086" y="588"/>
                  </a:lnTo>
                  <a:lnTo>
                    <a:pt x="2086" y="591"/>
                  </a:lnTo>
                  <a:lnTo>
                    <a:pt x="2085" y="593"/>
                  </a:lnTo>
                  <a:lnTo>
                    <a:pt x="2086" y="596"/>
                  </a:lnTo>
                  <a:lnTo>
                    <a:pt x="2086" y="597"/>
                  </a:lnTo>
                  <a:lnTo>
                    <a:pt x="2082" y="600"/>
                  </a:lnTo>
                  <a:lnTo>
                    <a:pt x="2082" y="604"/>
                  </a:lnTo>
                  <a:lnTo>
                    <a:pt x="2078" y="604"/>
                  </a:lnTo>
                  <a:lnTo>
                    <a:pt x="2076" y="607"/>
                  </a:lnTo>
                  <a:lnTo>
                    <a:pt x="2078" y="611"/>
                  </a:lnTo>
                  <a:lnTo>
                    <a:pt x="2076" y="611"/>
                  </a:lnTo>
                  <a:lnTo>
                    <a:pt x="2072" y="613"/>
                  </a:lnTo>
                  <a:lnTo>
                    <a:pt x="2072" y="620"/>
                  </a:lnTo>
                  <a:lnTo>
                    <a:pt x="2068" y="621"/>
                  </a:lnTo>
                  <a:lnTo>
                    <a:pt x="2055" y="620"/>
                  </a:lnTo>
                  <a:lnTo>
                    <a:pt x="2055" y="624"/>
                  </a:lnTo>
                  <a:lnTo>
                    <a:pt x="2052" y="625"/>
                  </a:lnTo>
                  <a:lnTo>
                    <a:pt x="2052" y="628"/>
                  </a:lnTo>
                  <a:lnTo>
                    <a:pt x="2055" y="632"/>
                  </a:lnTo>
                  <a:lnTo>
                    <a:pt x="2052" y="637"/>
                  </a:lnTo>
                  <a:lnTo>
                    <a:pt x="2052" y="638"/>
                  </a:lnTo>
                  <a:lnTo>
                    <a:pt x="2052" y="641"/>
                  </a:lnTo>
                  <a:lnTo>
                    <a:pt x="2052" y="646"/>
                  </a:lnTo>
                  <a:lnTo>
                    <a:pt x="2052" y="649"/>
                  </a:lnTo>
                  <a:lnTo>
                    <a:pt x="2048" y="649"/>
                  </a:lnTo>
                  <a:lnTo>
                    <a:pt x="2045" y="651"/>
                  </a:lnTo>
                  <a:lnTo>
                    <a:pt x="2044" y="651"/>
                  </a:lnTo>
                  <a:lnTo>
                    <a:pt x="2045" y="655"/>
                  </a:lnTo>
                  <a:lnTo>
                    <a:pt x="2040" y="662"/>
                  </a:lnTo>
                  <a:lnTo>
                    <a:pt x="2040" y="665"/>
                  </a:lnTo>
                  <a:lnTo>
                    <a:pt x="2035" y="666"/>
                  </a:lnTo>
                  <a:lnTo>
                    <a:pt x="2033" y="670"/>
                  </a:lnTo>
                  <a:lnTo>
                    <a:pt x="2035" y="675"/>
                  </a:lnTo>
                  <a:lnTo>
                    <a:pt x="2037" y="675"/>
                  </a:lnTo>
                  <a:lnTo>
                    <a:pt x="2040" y="675"/>
                  </a:lnTo>
                  <a:lnTo>
                    <a:pt x="2044" y="682"/>
                  </a:lnTo>
                  <a:lnTo>
                    <a:pt x="2044" y="683"/>
                  </a:lnTo>
                  <a:lnTo>
                    <a:pt x="2045" y="686"/>
                  </a:lnTo>
                  <a:lnTo>
                    <a:pt x="2044" y="690"/>
                  </a:lnTo>
                  <a:lnTo>
                    <a:pt x="2041" y="692"/>
                  </a:lnTo>
                  <a:lnTo>
                    <a:pt x="2040" y="692"/>
                  </a:lnTo>
                  <a:lnTo>
                    <a:pt x="2037" y="695"/>
                  </a:lnTo>
                  <a:lnTo>
                    <a:pt x="2041" y="699"/>
                  </a:lnTo>
                  <a:lnTo>
                    <a:pt x="2040" y="703"/>
                  </a:lnTo>
                  <a:lnTo>
                    <a:pt x="2044" y="704"/>
                  </a:lnTo>
                  <a:lnTo>
                    <a:pt x="2044" y="709"/>
                  </a:lnTo>
                  <a:lnTo>
                    <a:pt x="2048" y="716"/>
                  </a:lnTo>
                  <a:lnTo>
                    <a:pt x="2050" y="717"/>
                  </a:lnTo>
                  <a:lnTo>
                    <a:pt x="2052" y="717"/>
                  </a:lnTo>
                  <a:lnTo>
                    <a:pt x="2055" y="723"/>
                  </a:lnTo>
                  <a:lnTo>
                    <a:pt x="2057" y="724"/>
                  </a:lnTo>
                  <a:lnTo>
                    <a:pt x="2057" y="727"/>
                  </a:lnTo>
                  <a:lnTo>
                    <a:pt x="2057" y="728"/>
                  </a:lnTo>
                  <a:lnTo>
                    <a:pt x="2057" y="731"/>
                  </a:lnTo>
                  <a:lnTo>
                    <a:pt x="2055" y="731"/>
                  </a:lnTo>
                  <a:lnTo>
                    <a:pt x="2048" y="727"/>
                  </a:lnTo>
                  <a:lnTo>
                    <a:pt x="2045" y="728"/>
                  </a:lnTo>
                  <a:lnTo>
                    <a:pt x="2044" y="728"/>
                  </a:lnTo>
                  <a:lnTo>
                    <a:pt x="2044" y="731"/>
                  </a:lnTo>
                  <a:lnTo>
                    <a:pt x="2041" y="733"/>
                  </a:lnTo>
                  <a:lnTo>
                    <a:pt x="2037" y="731"/>
                  </a:lnTo>
                  <a:lnTo>
                    <a:pt x="2037" y="733"/>
                  </a:lnTo>
                  <a:lnTo>
                    <a:pt x="2035" y="733"/>
                  </a:lnTo>
                  <a:lnTo>
                    <a:pt x="2033" y="737"/>
                  </a:lnTo>
                  <a:lnTo>
                    <a:pt x="2037" y="741"/>
                  </a:lnTo>
                  <a:lnTo>
                    <a:pt x="2041" y="744"/>
                  </a:lnTo>
                  <a:lnTo>
                    <a:pt x="2041" y="745"/>
                  </a:lnTo>
                  <a:lnTo>
                    <a:pt x="2035" y="748"/>
                  </a:lnTo>
                  <a:lnTo>
                    <a:pt x="2031" y="748"/>
                  </a:lnTo>
                  <a:lnTo>
                    <a:pt x="2027" y="750"/>
                  </a:lnTo>
                  <a:lnTo>
                    <a:pt x="2024" y="748"/>
                  </a:lnTo>
                  <a:lnTo>
                    <a:pt x="2023" y="748"/>
                  </a:lnTo>
                  <a:lnTo>
                    <a:pt x="2023" y="750"/>
                  </a:lnTo>
                  <a:lnTo>
                    <a:pt x="2023" y="753"/>
                  </a:lnTo>
                  <a:lnTo>
                    <a:pt x="2024" y="754"/>
                  </a:lnTo>
                  <a:lnTo>
                    <a:pt x="2027" y="754"/>
                  </a:lnTo>
                  <a:lnTo>
                    <a:pt x="2028" y="754"/>
                  </a:lnTo>
                  <a:lnTo>
                    <a:pt x="2031" y="754"/>
                  </a:lnTo>
                  <a:lnTo>
                    <a:pt x="2033" y="754"/>
                  </a:lnTo>
                  <a:lnTo>
                    <a:pt x="2035" y="754"/>
                  </a:lnTo>
                  <a:lnTo>
                    <a:pt x="2040" y="757"/>
                  </a:lnTo>
                  <a:lnTo>
                    <a:pt x="2045" y="754"/>
                  </a:lnTo>
                  <a:lnTo>
                    <a:pt x="2050" y="758"/>
                  </a:lnTo>
                  <a:lnTo>
                    <a:pt x="2055" y="761"/>
                  </a:lnTo>
                  <a:lnTo>
                    <a:pt x="2057" y="767"/>
                  </a:lnTo>
                  <a:lnTo>
                    <a:pt x="2061" y="767"/>
                  </a:lnTo>
                  <a:lnTo>
                    <a:pt x="2061" y="769"/>
                  </a:lnTo>
                  <a:lnTo>
                    <a:pt x="2057" y="774"/>
                  </a:lnTo>
                  <a:lnTo>
                    <a:pt x="2048" y="775"/>
                  </a:lnTo>
                  <a:lnTo>
                    <a:pt x="2045" y="782"/>
                  </a:lnTo>
                  <a:lnTo>
                    <a:pt x="2041" y="782"/>
                  </a:lnTo>
                  <a:lnTo>
                    <a:pt x="2040" y="782"/>
                  </a:lnTo>
                  <a:lnTo>
                    <a:pt x="2037" y="782"/>
                  </a:lnTo>
                  <a:lnTo>
                    <a:pt x="2040" y="785"/>
                  </a:lnTo>
                  <a:lnTo>
                    <a:pt x="2035" y="795"/>
                  </a:lnTo>
                  <a:lnTo>
                    <a:pt x="2037" y="798"/>
                  </a:lnTo>
                  <a:lnTo>
                    <a:pt x="2031" y="802"/>
                  </a:lnTo>
                  <a:lnTo>
                    <a:pt x="2033" y="806"/>
                  </a:lnTo>
                  <a:lnTo>
                    <a:pt x="2031" y="803"/>
                  </a:lnTo>
                  <a:lnTo>
                    <a:pt x="2028" y="808"/>
                  </a:lnTo>
                  <a:lnTo>
                    <a:pt x="2027" y="810"/>
                  </a:lnTo>
                  <a:lnTo>
                    <a:pt x="2027" y="812"/>
                  </a:lnTo>
                  <a:lnTo>
                    <a:pt x="2028" y="815"/>
                  </a:lnTo>
                  <a:lnTo>
                    <a:pt x="2027" y="816"/>
                  </a:lnTo>
                  <a:lnTo>
                    <a:pt x="2028" y="820"/>
                  </a:lnTo>
                  <a:lnTo>
                    <a:pt x="2024" y="825"/>
                  </a:lnTo>
                  <a:lnTo>
                    <a:pt x="2023" y="825"/>
                  </a:lnTo>
                  <a:lnTo>
                    <a:pt x="2024" y="827"/>
                  </a:lnTo>
                  <a:lnTo>
                    <a:pt x="2027" y="827"/>
                  </a:lnTo>
                  <a:lnTo>
                    <a:pt x="2027" y="829"/>
                  </a:lnTo>
                  <a:lnTo>
                    <a:pt x="2028" y="829"/>
                  </a:lnTo>
                  <a:lnTo>
                    <a:pt x="2028" y="832"/>
                  </a:lnTo>
                  <a:lnTo>
                    <a:pt x="2031" y="835"/>
                  </a:lnTo>
                  <a:lnTo>
                    <a:pt x="2031" y="836"/>
                  </a:lnTo>
                  <a:lnTo>
                    <a:pt x="2031" y="839"/>
                  </a:lnTo>
                  <a:lnTo>
                    <a:pt x="2033" y="839"/>
                  </a:lnTo>
                  <a:lnTo>
                    <a:pt x="2033" y="840"/>
                  </a:lnTo>
                  <a:lnTo>
                    <a:pt x="2035" y="840"/>
                  </a:lnTo>
                  <a:lnTo>
                    <a:pt x="2037" y="844"/>
                  </a:lnTo>
                  <a:lnTo>
                    <a:pt x="2041" y="844"/>
                  </a:lnTo>
                  <a:lnTo>
                    <a:pt x="2040" y="849"/>
                  </a:lnTo>
                  <a:lnTo>
                    <a:pt x="2041" y="852"/>
                  </a:lnTo>
                  <a:lnTo>
                    <a:pt x="2040" y="857"/>
                  </a:lnTo>
                  <a:lnTo>
                    <a:pt x="2040" y="860"/>
                  </a:lnTo>
                  <a:lnTo>
                    <a:pt x="2045" y="861"/>
                  </a:lnTo>
                  <a:lnTo>
                    <a:pt x="2045" y="864"/>
                  </a:lnTo>
                  <a:lnTo>
                    <a:pt x="2048" y="864"/>
                  </a:lnTo>
                  <a:lnTo>
                    <a:pt x="2050" y="866"/>
                  </a:lnTo>
                  <a:lnTo>
                    <a:pt x="2057" y="868"/>
                  </a:lnTo>
                  <a:lnTo>
                    <a:pt x="2057" y="866"/>
                  </a:lnTo>
                  <a:lnTo>
                    <a:pt x="2061" y="868"/>
                  </a:lnTo>
                  <a:lnTo>
                    <a:pt x="2064" y="868"/>
                  </a:lnTo>
                  <a:lnTo>
                    <a:pt x="2068" y="868"/>
                  </a:lnTo>
                  <a:lnTo>
                    <a:pt x="2069" y="870"/>
                  </a:lnTo>
                  <a:lnTo>
                    <a:pt x="2069" y="873"/>
                  </a:lnTo>
                  <a:lnTo>
                    <a:pt x="2072" y="870"/>
                  </a:lnTo>
                  <a:lnTo>
                    <a:pt x="2076" y="870"/>
                  </a:lnTo>
                  <a:lnTo>
                    <a:pt x="2078" y="873"/>
                  </a:lnTo>
                  <a:lnTo>
                    <a:pt x="2076" y="874"/>
                  </a:lnTo>
                  <a:lnTo>
                    <a:pt x="2076" y="877"/>
                  </a:lnTo>
                  <a:lnTo>
                    <a:pt x="2078" y="877"/>
                  </a:lnTo>
                  <a:lnTo>
                    <a:pt x="2082" y="878"/>
                  </a:lnTo>
                  <a:lnTo>
                    <a:pt x="2082" y="883"/>
                  </a:lnTo>
                  <a:lnTo>
                    <a:pt x="2081" y="885"/>
                  </a:lnTo>
                  <a:lnTo>
                    <a:pt x="2091" y="890"/>
                  </a:lnTo>
                  <a:lnTo>
                    <a:pt x="2091" y="894"/>
                  </a:lnTo>
                  <a:lnTo>
                    <a:pt x="2095" y="893"/>
                  </a:lnTo>
                  <a:lnTo>
                    <a:pt x="2098" y="894"/>
                  </a:lnTo>
                  <a:lnTo>
                    <a:pt x="2103" y="894"/>
                  </a:lnTo>
                  <a:lnTo>
                    <a:pt x="2109" y="894"/>
                  </a:lnTo>
                  <a:lnTo>
                    <a:pt x="2109" y="898"/>
                  </a:lnTo>
                  <a:lnTo>
                    <a:pt x="2113" y="898"/>
                  </a:lnTo>
                  <a:lnTo>
                    <a:pt x="2113" y="901"/>
                  </a:lnTo>
                  <a:lnTo>
                    <a:pt x="2117" y="902"/>
                  </a:lnTo>
                  <a:lnTo>
                    <a:pt x="2119" y="902"/>
                  </a:lnTo>
                  <a:lnTo>
                    <a:pt x="2122" y="901"/>
                  </a:lnTo>
                  <a:lnTo>
                    <a:pt x="2122" y="905"/>
                  </a:lnTo>
                  <a:lnTo>
                    <a:pt x="2115" y="911"/>
                  </a:lnTo>
                  <a:lnTo>
                    <a:pt x="2115" y="915"/>
                  </a:lnTo>
                  <a:lnTo>
                    <a:pt x="2122" y="915"/>
                  </a:lnTo>
                  <a:lnTo>
                    <a:pt x="2117" y="919"/>
                  </a:lnTo>
                  <a:lnTo>
                    <a:pt x="2123" y="926"/>
                  </a:lnTo>
                  <a:lnTo>
                    <a:pt x="2117" y="928"/>
                  </a:lnTo>
                  <a:lnTo>
                    <a:pt x="2117" y="931"/>
                  </a:lnTo>
                  <a:lnTo>
                    <a:pt x="2119" y="932"/>
                  </a:lnTo>
                  <a:lnTo>
                    <a:pt x="2123" y="932"/>
                  </a:lnTo>
                  <a:lnTo>
                    <a:pt x="2126" y="935"/>
                  </a:lnTo>
                  <a:lnTo>
                    <a:pt x="2127" y="936"/>
                  </a:lnTo>
                  <a:lnTo>
                    <a:pt x="2127" y="941"/>
                  </a:lnTo>
                  <a:lnTo>
                    <a:pt x="2123" y="943"/>
                  </a:lnTo>
                  <a:lnTo>
                    <a:pt x="2122" y="943"/>
                  </a:lnTo>
                  <a:lnTo>
                    <a:pt x="2123" y="941"/>
                  </a:lnTo>
                  <a:lnTo>
                    <a:pt x="2122" y="939"/>
                  </a:lnTo>
                  <a:lnTo>
                    <a:pt x="2119" y="941"/>
                  </a:lnTo>
                  <a:lnTo>
                    <a:pt x="2115" y="939"/>
                  </a:lnTo>
                  <a:lnTo>
                    <a:pt x="2113" y="941"/>
                  </a:lnTo>
                  <a:lnTo>
                    <a:pt x="2106" y="943"/>
                  </a:lnTo>
                  <a:lnTo>
                    <a:pt x="2106" y="945"/>
                  </a:lnTo>
                  <a:lnTo>
                    <a:pt x="2102" y="943"/>
                  </a:lnTo>
                  <a:lnTo>
                    <a:pt x="2099" y="945"/>
                  </a:lnTo>
                  <a:lnTo>
                    <a:pt x="2099" y="948"/>
                  </a:lnTo>
                  <a:lnTo>
                    <a:pt x="2102" y="951"/>
                  </a:lnTo>
                  <a:lnTo>
                    <a:pt x="2099" y="952"/>
                  </a:lnTo>
                  <a:lnTo>
                    <a:pt x="2102" y="955"/>
                  </a:lnTo>
                  <a:lnTo>
                    <a:pt x="2106" y="955"/>
                  </a:lnTo>
                  <a:lnTo>
                    <a:pt x="2109" y="960"/>
                  </a:lnTo>
                  <a:lnTo>
                    <a:pt x="2113" y="960"/>
                  </a:lnTo>
                  <a:lnTo>
                    <a:pt x="2113" y="963"/>
                  </a:lnTo>
                  <a:lnTo>
                    <a:pt x="2117" y="965"/>
                  </a:lnTo>
                  <a:lnTo>
                    <a:pt x="2117" y="963"/>
                  </a:lnTo>
                  <a:lnTo>
                    <a:pt x="2123" y="967"/>
                  </a:lnTo>
                  <a:lnTo>
                    <a:pt x="2127" y="967"/>
                  </a:lnTo>
                  <a:lnTo>
                    <a:pt x="2130" y="965"/>
                  </a:lnTo>
                  <a:lnTo>
                    <a:pt x="2130" y="967"/>
                  </a:lnTo>
                  <a:lnTo>
                    <a:pt x="2132" y="967"/>
                  </a:lnTo>
                  <a:lnTo>
                    <a:pt x="2136" y="973"/>
                  </a:lnTo>
                  <a:lnTo>
                    <a:pt x="2139" y="972"/>
                  </a:lnTo>
                  <a:lnTo>
                    <a:pt x="2144" y="972"/>
                  </a:lnTo>
                  <a:lnTo>
                    <a:pt x="2144" y="973"/>
                  </a:lnTo>
                  <a:lnTo>
                    <a:pt x="2143" y="976"/>
                  </a:lnTo>
                  <a:lnTo>
                    <a:pt x="2143" y="977"/>
                  </a:lnTo>
                  <a:lnTo>
                    <a:pt x="2140" y="977"/>
                  </a:lnTo>
                  <a:lnTo>
                    <a:pt x="2140" y="980"/>
                  </a:lnTo>
                  <a:lnTo>
                    <a:pt x="2136" y="982"/>
                  </a:lnTo>
                  <a:lnTo>
                    <a:pt x="2132" y="990"/>
                  </a:lnTo>
                  <a:lnTo>
                    <a:pt x="2132" y="994"/>
                  </a:lnTo>
                  <a:lnTo>
                    <a:pt x="2134" y="997"/>
                  </a:lnTo>
                  <a:lnTo>
                    <a:pt x="2132" y="999"/>
                  </a:lnTo>
                  <a:lnTo>
                    <a:pt x="2134" y="1006"/>
                  </a:lnTo>
                  <a:lnTo>
                    <a:pt x="2130" y="1006"/>
                  </a:lnTo>
                  <a:lnTo>
                    <a:pt x="2130" y="1008"/>
                  </a:lnTo>
                  <a:lnTo>
                    <a:pt x="2132" y="1008"/>
                  </a:lnTo>
                  <a:lnTo>
                    <a:pt x="2132" y="1010"/>
                  </a:lnTo>
                  <a:lnTo>
                    <a:pt x="2134" y="1013"/>
                  </a:lnTo>
                  <a:lnTo>
                    <a:pt x="2136" y="1017"/>
                  </a:lnTo>
                  <a:lnTo>
                    <a:pt x="2143" y="1018"/>
                  </a:lnTo>
                  <a:lnTo>
                    <a:pt x="2144" y="1017"/>
                  </a:lnTo>
                  <a:lnTo>
                    <a:pt x="2151" y="1014"/>
                  </a:lnTo>
                  <a:lnTo>
                    <a:pt x="2157" y="1017"/>
                  </a:lnTo>
                  <a:lnTo>
                    <a:pt x="2161" y="1010"/>
                  </a:lnTo>
                  <a:lnTo>
                    <a:pt x="2167" y="1010"/>
                  </a:lnTo>
                  <a:lnTo>
                    <a:pt x="2168" y="1010"/>
                  </a:lnTo>
                  <a:lnTo>
                    <a:pt x="2168" y="1014"/>
                  </a:lnTo>
                  <a:lnTo>
                    <a:pt x="2173" y="1014"/>
                  </a:lnTo>
                  <a:lnTo>
                    <a:pt x="2175" y="1017"/>
                  </a:lnTo>
                  <a:lnTo>
                    <a:pt x="2177" y="1013"/>
                  </a:lnTo>
                  <a:lnTo>
                    <a:pt x="2188" y="1008"/>
                  </a:lnTo>
                  <a:lnTo>
                    <a:pt x="2190" y="1006"/>
                  </a:lnTo>
                  <a:lnTo>
                    <a:pt x="2192" y="1008"/>
                  </a:lnTo>
                  <a:lnTo>
                    <a:pt x="2202" y="1006"/>
                  </a:lnTo>
                  <a:lnTo>
                    <a:pt x="2205" y="1003"/>
                  </a:lnTo>
                  <a:lnTo>
                    <a:pt x="2205" y="1006"/>
                  </a:lnTo>
                  <a:lnTo>
                    <a:pt x="2207" y="1013"/>
                  </a:lnTo>
                  <a:lnTo>
                    <a:pt x="2207" y="1014"/>
                  </a:lnTo>
                  <a:lnTo>
                    <a:pt x="2205" y="1021"/>
                  </a:lnTo>
                  <a:lnTo>
                    <a:pt x="2202" y="1023"/>
                  </a:lnTo>
                  <a:lnTo>
                    <a:pt x="2207" y="1025"/>
                  </a:lnTo>
                  <a:lnTo>
                    <a:pt x="2211" y="1021"/>
                  </a:lnTo>
                  <a:lnTo>
                    <a:pt x="2215" y="1021"/>
                  </a:lnTo>
                  <a:lnTo>
                    <a:pt x="2219" y="1017"/>
                  </a:lnTo>
                  <a:lnTo>
                    <a:pt x="2226" y="1014"/>
                  </a:lnTo>
                  <a:lnTo>
                    <a:pt x="2235" y="1017"/>
                  </a:lnTo>
                  <a:lnTo>
                    <a:pt x="2242" y="1013"/>
                  </a:lnTo>
                  <a:lnTo>
                    <a:pt x="2248" y="1014"/>
                  </a:lnTo>
                  <a:lnTo>
                    <a:pt x="2250" y="1013"/>
                  </a:lnTo>
                  <a:lnTo>
                    <a:pt x="2255" y="1010"/>
                  </a:lnTo>
                  <a:lnTo>
                    <a:pt x="2255" y="1008"/>
                  </a:lnTo>
                  <a:lnTo>
                    <a:pt x="2259" y="1006"/>
                  </a:lnTo>
                  <a:lnTo>
                    <a:pt x="2263" y="1003"/>
                  </a:lnTo>
                  <a:lnTo>
                    <a:pt x="2265" y="1001"/>
                  </a:lnTo>
                  <a:lnTo>
                    <a:pt x="2267" y="999"/>
                  </a:lnTo>
                  <a:lnTo>
                    <a:pt x="2272" y="999"/>
                  </a:lnTo>
                  <a:lnTo>
                    <a:pt x="2276" y="994"/>
                  </a:lnTo>
                  <a:lnTo>
                    <a:pt x="2276" y="993"/>
                  </a:lnTo>
                  <a:lnTo>
                    <a:pt x="2280" y="990"/>
                  </a:lnTo>
                  <a:lnTo>
                    <a:pt x="2283" y="990"/>
                  </a:lnTo>
                  <a:lnTo>
                    <a:pt x="2280" y="994"/>
                  </a:lnTo>
                  <a:lnTo>
                    <a:pt x="2280" y="997"/>
                  </a:lnTo>
                  <a:lnTo>
                    <a:pt x="2284" y="997"/>
                  </a:lnTo>
                  <a:lnTo>
                    <a:pt x="2284" y="999"/>
                  </a:lnTo>
                  <a:lnTo>
                    <a:pt x="2284" y="1003"/>
                  </a:lnTo>
                  <a:lnTo>
                    <a:pt x="2287" y="1003"/>
                  </a:lnTo>
                  <a:lnTo>
                    <a:pt x="2287" y="1006"/>
                  </a:lnTo>
                  <a:lnTo>
                    <a:pt x="2287" y="1010"/>
                  </a:lnTo>
                  <a:lnTo>
                    <a:pt x="2289" y="1010"/>
                  </a:lnTo>
                  <a:lnTo>
                    <a:pt x="2293" y="1008"/>
                  </a:lnTo>
                  <a:lnTo>
                    <a:pt x="2296" y="1008"/>
                  </a:lnTo>
                  <a:lnTo>
                    <a:pt x="2296" y="1006"/>
                  </a:lnTo>
                  <a:lnTo>
                    <a:pt x="2296" y="1001"/>
                  </a:lnTo>
                  <a:lnTo>
                    <a:pt x="2297" y="1001"/>
                  </a:lnTo>
                  <a:lnTo>
                    <a:pt x="2300" y="997"/>
                  </a:lnTo>
                  <a:lnTo>
                    <a:pt x="2301" y="997"/>
                  </a:lnTo>
                  <a:lnTo>
                    <a:pt x="2306" y="997"/>
                  </a:lnTo>
                  <a:lnTo>
                    <a:pt x="2306" y="994"/>
                  </a:lnTo>
                  <a:lnTo>
                    <a:pt x="2310" y="997"/>
                  </a:lnTo>
                  <a:lnTo>
                    <a:pt x="2310" y="994"/>
                  </a:lnTo>
                  <a:lnTo>
                    <a:pt x="2314" y="997"/>
                  </a:lnTo>
                  <a:lnTo>
                    <a:pt x="2314" y="1001"/>
                  </a:lnTo>
                  <a:lnTo>
                    <a:pt x="2317" y="1003"/>
                  </a:lnTo>
                  <a:lnTo>
                    <a:pt x="2318" y="1003"/>
                  </a:lnTo>
                  <a:lnTo>
                    <a:pt x="2322" y="1001"/>
                  </a:lnTo>
                  <a:lnTo>
                    <a:pt x="2325" y="999"/>
                  </a:lnTo>
                  <a:lnTo>
                    <a:pt x="2325" y="997"/>
                  </a:lnTo>
                  <a:lnTo>
                    <a:pt x="2322" y="986"/>
                  </a:lnTo>
                  <a:lnTo>
                    <a:pt x="2327" y="986"/>
                  </a:lnTo>
                  <a:lnTo>
                    <a:pt x="2330" y="982"/>
                  </a:lnTo>
                  <a:lnTo>
                    <a:pt x="2331" y="984"/>
                  </a:lnTo>
                  <a:lnTo>
                    <a:pt x="2334" y="989"/>
                  </a:lnTo>
                  <a:lnTo>
                    <a:pt x="2337" y="989"/>
                  </a:lnTo>
                  <a:lnTo>
                    <a:pt x="2338" y="990"/>
                  </a:lnTo>
                  <a:lnTo>
                    <a:pt x="2342" y="990"/>
                  </a:lnTo>
                  <a:lnTo>
                    <a:pt x="2342" y="989"/>
                  </a:lnTo>
                  <a:lnTo>
                    <a:pt x="2341" y="989"/>
                  </a:lnTo>
                  <a:lnTo>
                    <a:pt x="2338" y="986"/>
                  </a:lnTo>
                  <a:lnTo>
                    <a:pt x="2337" y="984"/>
                  </a:lnTo>
                  <a:lnTo>
                    <a:pt x="2337" y="982"/>
                  </a:lnTo>
                  <a:lnTo>
                    <a:pt x="2338" y="977"/>
                  </a:lnTo>
                  <a:lnTo>
                    <a:pt x="2341" y="977"/>
                  </a:lnTo>
                  <a:lnTo>
                    <a:pt x="2342" y="976"/>
                  </a:lnTo>
                  <a:lnTo>
                    <a:pt x="2342" y="972"/>
                  </a:lnTo>
                  <a:lnTo>
                    <a:pt x="2341" y="972"/>
                  </a:lnTo>
                  <a:lnTo>
                    <a:pt x="2341" y="967"/>
                  </a:lnTo>
                  <a:lnTo>
                    <a:pt x="2337" y="960"/>
                  </a:lnTo>
                  <a:lnTo>
                    <a:pt x="2338" y="960"/>
                  </a:lnTo>
                  <a:lnTo>
                    <a:pt x="2337" y="960"/>
                  </a:lnTo>
                  <a:lnTo>
                    <a:pt x="2330" y="960"/>
                  </a:lnTo>
                  <a:lnTo>
                    <a:pt x="2327" y="960"/>
                  </a:lnTo>
                  <a:lnTo>
                    <a:pt x="2321" y="963"/>
                  </a:lnTo>
                  <a:lnTo>
                    <a:pt x="2314" y="965"/>
                  </a:lnTo>
                  <a:lnTo>
                    <a:pt x="2313" y="965"/>
                  </a:lnTo>
                  <a:lnTo>
                    <a:pt x="2308" y="960"/>
                  </a:lnTo>
                  <a:lnTo>
                    <a:pt x="2310" y="952"/>
                  </a:lnTo>
                  <a:lnTo>
                    <a:pt x="2318" y="951"/>
                  </a:lnTo>
                  <a:lnTo>
                    <a:pt x="2321" y="948"/>
                  </a:lnTo>
                  <a:lnTo>
                    <a:pt x="2327" y="945"/>
                  </a:lnTo>
                  <a:lnTo>
                    <a:pt x="2327" y="943"/>
                  </a:lnTo>
                  <a:lnTo>
                    <a:pt x="2330" y="943"/>
                  </a:lnTo>
                  <a:lnTo>
                    <a:pt x="2331" y="941"/>
                  </a:lnTo>
                  <a:lnTo>
                    <a:pt x="2331" y="939"/>
                  </a:lnTo>
                  <a:lnTo>
                    <a:pt x="2337" y="939"/>
                  </a:lnTo>
                  <a:lnTo>
                    <a:pt x="2341" y="941"/>
                  </a:lnTo>
                  <a:lnTo>
                    <a:pt x="2342" y="939"/>
                  </a:lnTo>
                  <a:lnTo>
                    <a:pt x="2349" y="936"/>
                  </a:lnTo>
                  <a:lnTo>
                    <a:pt x="2347" y="936"/>
                  </a:lnTo>
                  <a:lnTo>
                    <a:pt x="2347" y="935"/>
                  </a:lnTo>
                  <a:lnTo>
                    <a:pt x="2342" y="932"/>
                  </a:lnTo>
                  <a:lnTo>
                    <a:pt x="2341" y="926"/>
                  </a:lnTo>
                  <a:lnTo>
                    <a:pt x="2337" y="926"/>
                  </a:lnTo>
                  <a:lnTo>
                    <a:pt x="2337" y="924"/>
                  </a:lnTo>
                  <a:lnTo>
                    <a:pt x="2334" y="922"/>
                  </a:lnTo>
                  <a:lnTo>
                    <a:pt x="2337" y="919"/>
                  </a:lnTo>
                  <a:lnTo>
                    <a:pt x="2338" y="918"/>
                  </a:lnTo>
                  <a:lnTo>
                    <a:pt x="2338" y="915"/>
                  </a:lnTo>
                  <a:lnTo>
                    <a:pt x="2341" y="914"/>
                  </a:lnTo>
                  <a:lnTo>
                    <a:pt x="2347" y="915"/>
                  </a:lnTo>
                  <a:lnTo>
                    <a:pt x="2354" y="911"/>
                  </a:lnTo>
                  <a:lnTo>
                    <a:pt x="2358" y="914"/>
                  </a:lnTo>
                  <a:lnTo>
                    <a:pt x="2358" y="915"/>
                  </a:lnTo>
                  <a:lnTo>
                    <a:pt x="2359" y="919"/>
                  </a:lnTo>
                  <a:lnTo>
                    <a:pt x="2358" y="919"/>
                  </a:lnTo>
                  <a:lnTo>
                    <a:pt x="2355" y="924"/>
                  </a:lnTo>
                  <a:lnTo>
                    <a:pt x="2358" y="924"/>
                  </a:lnTo>
                  <a:lnTo>
                    <a:pt x="2354" y="928"/>
                  </a:lnTo>
                  <a:lnTo>
                    <a:pt x="2354" y="931"/>
                  </a:lnTo>
                  <a:lnTo>
                    <a:pt x="2351" y="932"/>
                  </a:lnTo>
                  <a:lnTo>
                    <a:pt x="2355" y="936"/>
                  </a:lnTo>
                  <a:lnTo>
                    <a:pt x="2358" y="936"/>
                  </a:lnTo>
                  <a:lnTo>
                    <a:pt x="2362" y="935"/>
                  </a:lnTo>
                  <a:lnTo>
                    <a:pt x="2372" y="932"/>
                  </a:lnTo>
                  <a:lnTo>
                    <a:pt x="2376" y="926"/>
                  </a:lnTo>
                  <a:lnTo>
                    <a:pt x="2380" y="926"/>
                  </a:lnTo>
                  <a:lnTo>
                    <a:pt x="2383" y="924"/>
                  </a:lnTo>
                  <a:lnTo>
                    <a:pt x="2380" y="924"/>
                  </a:lnTo>
                  <a:lnTo>
                    <a:pt x="2385" y="919"/>
                  </a:lnTo>
                  <a:lnTo>
                    <a:pt x="2385" y="924"/>
                  </a:lnTo>
                  <a:lnTo>
                    <a:pt x="2389" y="924"/>
                  </a:lnTo>
                  <a:lnTo>
                    <a:pt x="2392" y="928"/>
                  </a:lnTo>
                  <a:lnTo>
                    <a:pt x="2385" y="932"/>
                  </a:lnTo>
                  <a:lnTo>
                    <a:pt x="2383" y="935"/>
                  </a:lnTo>
                  <a:lnTo>
                    <a:pt x="2383" y="936"/>
                  </a:lnTo>
                  <a:lnTo>
                    <a:pt x="2385" y="939"/>
                  </a:lnTo>
                  <a:lnTo>
                    <a:pt x="2395" y="936"/>
                  </a:lnTo>
                  <a:lnTo>
                    <a:pt x="2396" y="936"/>
                  </a:lnTo>
                  <a:lnTo>
                    <a:pt x="2399" y="935"/>
                  </a:lnTo>
                  <a:lnTo>
                    <a:pt x="2400" y="935"/>
                  </a:lnTo>
                  <a:lnTo>
                    <a:pt x="2409" y="928"/>
                  </a:lnTo>
                  <a:lnTo>
                    <a:pt x="2413" y="931"/>
                  </a:lnTo>
                  <a:lnTo>
                    <a:pt x="2417" y="919"/>
                  </a:lnTo>
                  <a:lnTo>
                    <a:pt x="2416" y="918"/>
                  </a:lnTo>
                  <a:lnTo>
                    <a:pt x="2417" y="918"/>
                  </a:lnTo>
                  <a:lnTo>
                    <a:pt x="2424" y="922"/>
                  </a:lnTo>
                  <a:lnTo>
                    <a:pt x="2426" y="922"/>
                  </a:lnTo>
                  <a:lnTo>
                    <a:pt x="2429" y="924"/>
                  </a:lnTo>
                  <a:lnTo>
                    <a:pt x="2430" y="926"/>
                  </a:lnTo>
                  <a:lnTo>
                    <a:pt x="2434" y="926"/>
                  </a:lnTo>
                  <a:lnTo>
                    <a:pt x="2437" y="928"/>
                  </a:lnTo>
                  <a:lnTo>
                    <a:pt x="2438" y="931"/>
                  </a:lnTo>
                  <a:lnTo>
                    <a:pt x="2437" y="936"/>
                  </a:lnTo>
                  <a:lnTo>
                    <a:pt x="2441" y="936"/>
                  </a:lnTo>
                  <a:lnTo>
                    <a:pt x="2443" y="936"/>
                  </a:lnTo>
                  <a:lnTo>
                    <a:pt x="2450" y="932"/>
                  </a:lnTo>
                  <a:lnTo>
                    <a:pt x="2454" y="932"/>
                  </a:lnTo>
                  <a:lnTo>
                    <a:pt x="2457" y="928"/>
                  </a:lnTo>
                  <a:lnTo>
                    <a:pt x="2461" y="928"/>
                  </a:lnTo>
                  <a:lnTo>
                    <a:pt x="2463" y="926"/>
                  </a:lnTo>
                  <a:lnTo>
                    <a:pt x="2474" y="924"/>
                  </a:lnTo>
                  <a:lnTo>
                    <a:pt x="2479" y="926"/>
                  </a:lnTo>
                  <a:lnTo>
                    <a:pt x="2482" y="924"/>
                  </a:lnTo>
                  <a:lnTo>
                    <a:pt x="2484" y="924"/>
                  </a:lnTo>
                  <a:lnTo>
                    <a:pt x="2484" y="922"/>
                  </a:lnTo>
                  <a:lnTo>
                    <a:pt x="2487" y="918"/>
                  </a:lnTo>
                  <a:lnTo>
                    <a:pt x="2484" y="915"/>
                  </a:lnTo>
                  <a:lnTo>
                    <a:pt x="2495" y="909"/>
                  </a:lnTo>
                  <a:lnTo>
                    <a:pt x="2496" y="909"/>
                  </a:lnTo>
                  <a:lnTo>
                    <a:pt x="2501" y="907"/>
                  </a:lnTo>
                  <a:lnTo>
                    <a:pt x="2504" y="907"/>
                  </a:lnTo>
                  <a:lnTo>
                    <a:pt x="2512" y="905"/>
                  </a:lnTo>
                  <a:lnTo>
                    <a:pt x="2516" y="901"/>
                  </a:lnTo>
                  <a:lnTo>
                    <a:pt x="2515" y="898"/>
                  </a:lnTo>
                  <a:lnTo>
                    <a:pt x="2515" y="897"/>
                  </a:lnTo>
                  <a:lnTo>
                    <a:pt x="2516" y="894"/>
                  </a:lnTo>
                  <a:lnTo>
                    <a:pt x="2521" y="890"/>
                  </a:lnTo>
                  <a:lnTo>
                    <a:pt x="2523" y="890"/>
                  </a:lnTo>
                  <a:lnTo>
                    <a:pt x="2528" y="887"/>
                  </a:lnTo>
                  <a:lnTo>
                    <a:pt x="2529" y="885"/>
                  </a:lnTo>
                  <a:lnTo>
                    <a:pt x="2532" y="885"/>
                  </a:lnTo>
                  <a:lnTo>
                    <a:pt x="2536" y="883"/>
                  </a:lnTo>
                  <a:lnTo>
                    <a:pt x="2537" y="881"/>
                  </a:lnTo>
                  <a:lnTo>
                    <a:pt x="2542" y="883"/>
                  </a:lnTo>
                  <a:lnTo>
                    <a:pt x="2549" y="878"/>
                  </a:lnTo>
                  <a:lnTo>
                    <a:pt x="2554" y="877"/>
                  </a:lnTo>
                  <a:lnTo>
                    <a:pt x="2559" y="874"/>
                  </a:lnTo>
                  <a:lnTo>
                    <a:pt x="2559" y="877"/>
                  </a:lnTo>
                  <a:lnTo>
                    <a:pt x="2564" y="877"/>
                  </a:lnTo>
                  <a:lnTo>
                    <a:pt x="2569" y="877"/>
                  </a:lnTo>
                  <a:lnTo>
                    <a:pt x="2570" y="877"/>
                  </a:lnTo>
                  <a:lnTo>
                    <a:pt x="2579" y="878"/>
                  </a:lnTo>
                  <a:lnTo>
                    <a:pt x="2581" y="877"/>
                  </a:lnTo>
                  <a:lnTo>
                    <a:pt x="2587" y="873"/>
                  </a:lnTo>
                  <a:lnTo>
                    <a:pt x="2595" y="873"/>
                  </a:lnTo>
                  <a:lnTo>
                    <a:pt x="2600" y="873"/>
                  </a:lnTo>
                  <a:lnTo>
                    <a:pt x="2603" y="866"/>
                  </a:lnTo>
                  <a:lnTo>
                    <a:pt x="2607" y="864"/>
                  </a:lnTo>
                  <a:lnTo>
                    <a:pt x="2608" y="861"/>
                  </a:lnTo>
                  <a:lnTo>
                    <a:pt x="2611" y="861"/>
                  </a:lnTo>
                  <a:lnTo>
                    <a:pt x="2612" y="864"/>
                  </a:lnTo>
                  <a:lnTo>
                    <a:pt x="2617" y="864"/>
                  </a:lnTo>
                  <a:lnTo>
                    <a:pt x="2620" y="864"/>
                  </a:lnTo>
                  <a:lnTo>
                    <a:pt x="2624" y="861"/>
                  </a:lnTo>
                  <a:lnTo>
                    <a:pt x="2628" y="860"/>
                  </a:lnTo>
                  <a:lnTo>
                    <a:pt x="2628" y="857"/>
                  </a:lnTo>
                  <a:lnTo>
                    <a:pt x="2636" y="857"/>
                  </a:lnTo>
                  <a:lnTo>
                    <a:pt x="2641" y="860"/>
                  </a:lnTo>
                  <a:lnTo>
                    <a:pt x="2645" y="860"/>
                  </a:lnTo>
                  <a:lnTo>
                    <a:pt x="2649" y="864"/>
                  </a:lnTo>
                  <a:lnTo>
                    <a:pt x="2653" y="868"/>
                  </a:lnTo>
                  <a:lnTo>
                    <a:pt x="2656" y="877"/>
                  </a:lnTo>
                  <a:lnTo>
                    <a:pt x="2656" y="878"/>
                  </a:lnTo>
                  <a:lnTo>
                    <a:pt x="2653" y="883"/>
                  </a:lnTo>
                  <a:lnTo>
                    <a:pt x="2656" y="885"/>
                  </a:lnTo>
                  <a:lnTo>
                    <a:pt x="2658" y="885"/>
                  </a:lnTo>
                  <a:lnTo>
                    <a:pt x="2658" y="887"/>
                  </a:lnTo>
                  <a:lnTo>
                    <a:pt x="2658" y="893"/>
                  </a:lnTo>
                  <a:lnTo>
                    <a:pt x="2662" y="893"/>
                  </a:lnTo>
                  <a:lnTo>
                    <a:pt x="2665" y="894"/>
                  </a:lnTo>
                  <a:lnTo>
                    <a:pt x="2666" y="894"/>
                  </a:lnTo>
                  <a:lnTo>
                    <a:pt x="2669" y="897"/>
                  </a:lnTo>
                  <a:lnTo>
                    <a:pt x="2670" y="901"/>
                  </a:lnTo>
                  <a:lnTo>
                    <a:pt x="2669" y="902"/>
                  </a:lnTo>
                  <a:lnTo>
                    <a:pt x="2669" y="907"/>
                  </a:lnTo>
                  <a:lnTo>
                    <a:pt x="2675" y="905"/>
                  </a:lnTo>
                  <a:lnTo>
                    <a:pt x="2678" y="907"/>
                  </a:lnTo>
                  <a:lnTo>
                    <a:pt x="2680" y="905"/>
                  </a:lnTo>
                  <a:lnTo>
                    <a:pt x="2682" y="907"/>
                  </a:lnTo>
                  <a:lnTo>
                    <a:pt x="2680" y="914"/>
                  </a:lnTo>
                  <a:lnTo>
                    <a:pt x="2680" y="915"/>
                  </a:lnTo>
                  <a:lnTo>
                    <a:pt x="2680" y="922"/>
                  </a:lnTo>
                  <a:lnTo>
                    <a:pt x="2682" y="922"/>
                  </a:lnTo>
                  <a:lnTo>
                    <a:pt x="2685" y="924"/>
                  </a:lnTo>
                  <a:lnTo>
                    <a:pt x="2686" y="922"/>
                  </a:lnTo>
                  <a:lnTo>
                    <a:pt x="2690" y="926"/>
                  </a:lnTo>
                  <a:lnTo>
                    <a:pt x="2693" y="924"/>
                  </a:lnTo>
                  <a:lnTo>
                    <a:pt x="2693" y="922"/>
                  </a:lnTo>
                  <a:lnTo>
                    <a:pt x="2694" y="924"/>
                  </a:lnTo>
                  <a:lnTo>
                    <a:pt x="2697" y="928"/>
                  </a:lnTo>
                  <a:lnTo>
                    <a:pt x="2699" y="928"/>
                  </a:lnTo>
                  <a:lnTo>
                    <a:pt x="2703" y="919"/>
                  </a:lnTo>
                  <a:lnTo>
                    <a:pt x="2706" y="924"/>
                  </a:lnTo>
                  <a:lnTo>
                    <a:pt x="2710" y="922"/>
                  </a:lnTo>
                  <a:lnTo>
                    <a:pt x="2714" y="926"/>
                  </a:lnTo>
                  <a:lnTo>
                    <a:pt x="2716" y="926"/>
                  </a:lnTo>
                  <a:lnTo>
                    <a:pt x="2719" y="926"/>
                  </a:lnTo>
                  <a:lnTo>
                    <a:pt x="2714" y="931"/>
                  </a:lnTo>
                  <a:lnTo>
                    <a:pt x="2714" y="932"/>
                  </a:lnTo>
                  <a:lnTo>
                    <a:pt x="2716" y="932"/>
                  </a:lnTo>
                  <a:lnTo>
                    <a:pt x="2714" y="931"/>
                  </a:lnTo>
                  <a:lnTo>
                    <a:pt x="2716" y="931"/>
                  </a:lnTo>
                  <a:lnTo>
                    <a:pt x="2720" y="931"/>
                  </a:lnTo>
                  <a:lnTo>
                    <a:pt x="2723" y="932"/>
                  </a:lnTo>
                  <a:lnTo>
                    <a:pt x="2724" y="932"/>
                  </a:lnTo>
                  <a:lnTo>
                    <a:pt x="2731" y="924"/>
                  </a:lnTo>
                  <a:lnTo>
                    <a:pt x="2728" y="922"/>
                  </a:lnTo>
                  <a:lnTo>
                    <a:pt x="2731" y="922"/>
                  </a:lnTo>
                  <a:lnTo>
                    <a:pt x="2733" y="924"/>
                  </a:lnTo>
                  <a:lnTo>
                    <a:pt x="2738" y="926"/>
                  </a:lnTo>
                  <a:lnTo>
                    <a:pt x="2740" y="924"/>
                  </a:lnTo>
                  <a:lnTo>
                    <a:pt x="2743" y="924"/>
                  </a:lnTo>
                  <a:lnTo>
                    <a:pt x="2744" y="922"/>
                  </a:lnTo>
                  <a:lnTo>
                    <a:pt x="2748" y="919"/>
                  </a:lnTo>
                  <a:lnTo>
                    <a:pt x="2752" y="919"/>
                  </a:lnTo>
                  <a:lnTo>
                    <a:pt x="2755" y="922"/>
                  </a:lnTo>
                  <a:lnTo>
                    <a:pt x="2757" y="922"/>
                  </a:lnTo>
                  <a:lnTo>
                    <a:pt x="2757" y="919"/>
                  </a:lnTo>
                  <a:lnTo>
                    <a:pt x="2755" y="918"/>
                  </a:lnTo>
                  <a:lnTo>
                    <a:pt x="2755" y="915"/>
                  </a:lnTo>
                  <a:lnTo>
                    <a:pt x="2760" y="914"/>
                  </a:lnTo>
                  <a:lnTo>
                    <a:pt x="2760" y="911"/>
                  </a:lnTo>
                  <a:lnTo>
                    <a:pt x="2761" y="911"/>
                  </a:lnTo>
                  <a:lnTo>
                    <a:pt x="2765" y="914"/>
                  </a:lnTo>
                  <a:lnTo>
                    <a:pt x="2768" y="914"/>
                  </a:lnTo>
                  <a:lnTo>
                    <a:pt x="2769" y="914"/>
                  </a:lnTo>
                  <a:lnTo>
                    <a:pt x="2768" y="918"/>
                  </a:lnTo>
                  <a:lnTo>
                    <a:pt x="2769" y="918"/>
                  </a:lnTo>
                  <a:lnTo>
                    <a:pt x="2769" y="924"/>
                  </a:lnTo>
                  <a:lnTo>
                    <a:pt x="2772" y="924"/>
                  </a:lnTo>
                  <a:lnTo>
                    <a:pt x="2774" y="924"/>
                  </a:lnTo>
                  <a:lnTo>
                    <a:pt x="2772" y="919"/>
                  </a:lnTo>
                  <a:lnTo>
                    <a:pt x="2772" y="918"/>
                  </a:lnTo>
                  <a:lnTo>
                    <a:pt x="2774" y="919"/>
                  </a:lnTo>
                  <a:lnTo>
                    <a:pt x="2774" y="918"/>
                  </a:lnTo>
                  <a:lnTo>
                    <a:pt x="2774" y="915"/>
                  </a:lnTo>
                  <a:lnTo>
                    <a:pt x="2777" y="918"/>
                  </a:lnTo>
                  <a:lnTo>
                    <a:pt x="2781" y="915"/>
                  </a:lnTo>
                  <a:lnTo>
                    <a:pt x="2782" y="919"/>
                  </a:lnTo>
                  <a:lnTo>
                    <a:pt x="2785" y="918"/>
                  </a:lnTo>
                  <a:lnTo>
                    <a:pt x="2786" y="919"/>
                  </a:lnTo>
                  <a:lnTo>
                    <a:pt x="2789" y="919"/>
                  </a:lnTo>
                  <a:lnTo>
                    <a:pt x="2792" y="919"/>
                  </a:lnTo>
                  <a:lnTo>
                    <a:pt x="2793" y="924"/>
                  </a:lnTo>
                  <a:lnTo>
                    <a:pt x="2793" y="922"/>
                  </a:lnTo>
                  <a:lnTo>
                    <a:pt x="2798" y="919"/>
                  </a:lnTo>
                  <a:lnTo>
                    <a:pt x="2805" y="924"/>
                  </a:lnTo>
                  <a:lnTo>
                    <a:pt x="2806" y="922"/>
                  </a:lnTo>
                  <a:lnTo>
                    <a:pt x="2810" y="922"/>
                  </a:lnTo>
                  <a:lnTo>
                    <a:pt x="2813" y="922"/>
                  </a:lnTo>
                  <a:lnTo>
                    <a:pt x="2815" y="926"/>
                  </a:lnTo>
                  <a:lnTo>
                    <a:pt x="2818" y="924"/>
                  </a:lnTo>
                  <a:lnTo>
                    <a:pt x="2819" y="924"/>
                  </a:lnTo>
                  <a:lnTo>
                    <a:pt x="2819" y="928"/>
                  </a:lnTo>
                  <a:lnTo>
                    <a:pt x="2822" y="931"/>
                  </a:lnTo>
                  <a:lnTo>
                    <a:pt x="2823" y="931"/>
                  </a:lnTo>
                  <a:lnTo>
                    <a:pt x="2826" y="932"/>
                  </a:lnTo>
                  <a:lnTo>
                    <a:pt x="2823" y="935"/>
                  </a:lnTo>
                  <a:lnTo>
                    <a:pt x="2827" y="939"/>
                  </a:lnTo>
                  <a:lnTo>
                    <a:pt x="2832" y="943"/>
                  </a:lnTo>
                  <a:lnTo>
                    <a:pt x="2832" y="945"/>
                  </a:lnTo>
                  <a:lnTo>
                    <a:pt x="2832" y="948"/>
                  </a:lnTo>
                  <a:lnTo>
                    <a:pt x="2830" y="951"/>
                  </a:lnTo>
                  <a:lnTo>
                    <a:pt x="2827" y="951"/>
                  </a:lnTo>
                  <a:lnTo>
                    <a:pt x="2827" y="955"/>
                  </a:lnTo>
                  <a:lnTo>
                    <a:pt x="2826" y="956"/>
                  </a:lnTo>
                  <a:lnTo>
                    <a:pt x="2822" y="959"/>
                  </a:lnTo>
                  <a:lnTo>
                    <a:pt x="2819" y="959"/>
                  </a:lnTo>
                  <a:lnTo>
                    <a:pt x="2819" y="960"/>
                  </a:lnTo>
                  <a:lnTo>
                    <a:pt x="2822" y="960"/>
                  </a:lnTo>
                  <a:lnTo>
                    <a:pt x="2819" y="963"/>
                  </a:lnTo>
                  <a:lnTo>
                    <a:pt x="2813" y="963"/>
                  </a:lnTo>
                  <a:lnTo>
                    <a:pt x="2806" y="969"/>
                  </a:lnTo>
                  <a:lnTo>
                    <a:pt x="2809" y="972"/>
                  </a:lnTo>
                  <a:lnTo>
                    <a:pt x="2805" y="972"/>
                  </a:lnTo>
                  <a:lnTo>
                    <a:pt x="2802" y="976"/>
                  </a:lnTo>
                  <a:lnTo>
                    <a:pt x="2802" y="977"/>
                  </a:lnTo>
                  <a:lnTo>
                    <a:pt x="2805" y="980"/>
                  </a:lnTo>
                  <a:lnTo>
                    <a:pt x="2802" y="982"/>
                  </a:lnTo>
                  <a:lnTo>
                    <a:pt x="2806" y="982"/>
                  </a:lnTo>
                  <a:lnTo>
                    <a:pt x="2806" y="984"/>
                  </a:lnTo>
                  <a:lnTo>
                    <a:pt x="2806" y="986"/>
                  </a:lnTo>
                  <a:lnTo>
                    <a:pt x="2802" y="986"/>
                  </a:lnTo>
                  <a:lnTo>
                    <a:pt x="2798" y="994"/>
                  </a:lnTo>
                  <a:lnTo>
                    <a:pt x="2793" y="997"/>
                  </a:lnTo>
                  <a:lnTo>
                    <a:pt x="2793" y="994"/>
                  </a:lnTo>
                  <a:lnTo>
                    <a:pt x="2789" y="994"/>
                  </a:lnTo>
                  <a:lnTo>
                    <a:pt x="2782" y="999"/>
                  </a:lnTo>
                  <a:lnTo>
                    <a:pt x="2782" y="1001"/>
                  </a:lnTo>
                  <a:lnTo>
                    <a:pt x="2781" y="1001"/>
                  </a:lnTo>
                  <a:lnTo>
                    <a:pt x="2782" y="999"/>
                  </a:lnTo>
                  <a:lnTo>
                    <a:pt x="2781" y="997"/>
                  </a:lnTo>
                  <a:lnTo>
                    <a:pt x="2765" y="1003"/>
                  </a:lnTo>
                  <a:lnTo>
                    <a:pt x="2761" y="1003"/>
                  </a:lnTo>
                  <a:lnTo>
                    <a:pt x="2760" y="1003"/>
                  </a:lnTo>
                  <a:lnTo>
                    <a:pt x="2757" y="1003"/>
                  </a:lnTo>
                  <a:lnTo>
                    <a:pt x="2757" y="1001"/>
                  </a:lnTo>
                  <a:lnTo>
                    <a:pt x="2752" y="1001"/>
                  </a:lnTo>
                  <a:lnTo>
                    <a:pt x="2751" y="1001"/>
                  </a:lnTo>
                  <a:lnTo>
                    <a:pt x="2748" y="1003"/>
                  </a:lnTo>
                  <a:lnTo>
                    <a:pt x="2747" y="1008"/>
                  </a:lnTo>
                  <a:lnTo>
                    <a:pt x="2744" y="1010"/>
                  </a:lnTo>
                  <a:lnTo>
                    <a:pt x="2743" y="1010"/>
                  </a:lnTo>
                  <a:lnTo>
                    <a:pt x="2736" y="1013"/>
                  </a:lnTo>
                  <a:lnTo>
                    <a:pt x="2736" y="1010"/>
                  </a:lnTo>
                  <a:lnTo>
                    <a:pt x="2733" y="1010"/>
                  </a:lnTo>
                  <a:lnTo>
                    <a:pt x="2733" y="1008"/>
                  </a:lnTo>
                  <a:lnTo>
                    <a:pt x="2731" y="1008"/>
                  </a:lnTo>
                  <a:lnTo>
                    <a:pt x="2733" y="1003"/>
                  </a:lnTo>
                  <a:lnTo>
                    <a:pt x="2731" y="1001"/>
                  </a:lnTo>
                  <a:lnTo>
                    <a:pt x="2727" y="1001"/>
                  </a:lnTo>
                  <a:lnTo>
                    <a:pt x="2724" y="1001"/>
                  </a:lnTo>
                  <a:lnTo>
                    <a:pt x="2720" y="1006"/>
                  </a:lnTo>
                  <a:lnTo>
                    <a:pt x="2716" y="1008"/>
                  </a:lnTo>
                  <a:lnTo>
                    <a:pt x="2711" y="1013"/>
                  </a:lnTo>
                  <a:lnTo>
                    <a:pt x="2707" y="1014"/>
                  </a:lnTo>
                  <a:lnTo>
                    <a:pt x="2702" y="1010"/>
                  </a:lnTo>
                  <a:lnTo>
                    <a:pt x="2694" y="1014"/>
                  </a:lnTo>
                  <a:lnTo>
                    <a:pt x="2693" y="1014"/>
                  </a:lnTo>
                  <a:lnTo>
                    <a:pt x="2685" y="1018"/>
                  </a:lnTo>
                  <a:lnTo>
                    <a:pt x="2682" y="1021"/>
                  </a:lnTo>
                  <a:lnTo>
                    <a:pt x="2682" y="1023"/>
                  </a:lnTo>
                  <a:lnTo>
                    <a:pt x="2675" y="1027"/>
                  </a:lnTo>
                  <a:lnTo>
                    <a:pt x="2670" y="1023"/>
                  </a:lnTo>
                  <a:lnTo>
                    <a:pt x="2666" y="1030"/>
                  </a:lnTo>
                  <a:lnTo>
                    <a:pt x="2665" y="1030"/>
                  </a:lnTo>
                  <a:lnTo>
                    <a:pt x="2662" y="1030"/>
                  </a:lnTo>
                  <a:lnTo>
                    <a:pt x="2661" y="1030"/>
                  </a:lnTo>
                  <a:lnTo>
                    <a:pt x="2658" y="1027"/>
                  </a:lnTo>
                  <a:lnTo>
                    <a:pt x="2656" y="1030"/>
                  </a:lnTo>
                  <a:lnTo>
                    <a:pt x="2649" y="1034"/>
                  </a:lnTo>
                  <a:lnTo>
                    <a:pt x="2645" y="1038"/>
                  </a:lnTo>
                  <a:lnTo>
                    <a:pt x="2648" y="1040"/>
                  </a:lnTo>
                  <a:lnTo>
                    <a:pt x="2645" y="1042"/>
                  </a:lnTo>
                  <a:lnTo>
                    <a:pt x="2645" y="1044"/>
                  </a:lnTo>
                  <a:lnTo>
                    <a:pt x="2644" y="1044"/>
                  </a:lnTo>
                  <a:lnTo>
                    <a:pt x="2641" y="1044"/>
                  </a:lnTo>
                  <a:lnTo>
                    <a:pt x="2636" y="1044"/>
                  </a:lnTo>
                  <a:lnTo>
                    <a:pt x="2635" y="1044"/>
                  </a:lnTo>
                  <a:lnTo>
                    <a:pt x="2632" y="1044"/>
                  </a:lnTo>
                  <a:lnTo>
                    <a:pt x="2632" y="1047"/>
                  </a:lnTo>
                  <a:lnTo>
                    <a:pt x="2632" y="1048"/>
                  </a:lnTo>
                  <a:lnTo>
                    <a:pt x="2631" y="1051"/>
                  </a:lnTo>
                  <a:lnTo>
                    <a:pt x="2632" y="1052"/>
                  </a:lnTo>
                  <a:lnTo>
                    <a:pt x="2631" y="1057"/>
                  </a:lnTo>
                  <a:lnTo>
                    <a:pt x="2632" y="1057"/>
                  </a:lnTo>
                  <a:lnTo>
                    <a:pt x="2632" y="1059"/>
                  </a:lnTo>
                  <a:lnTo>
                    <a:pt x="2631" y="1062"/>
                  </a:lnTo>
                  <a:lnTo>
                    <a:pt x="2631" y="1066"/>
                  </a:lnTo>
                  <a:lnTo>
                    <a:pt x="2628" y="1068"/>
                  </a:lnTo>
                  <a:lnTo>
                    <a:pt x="2628" y="1071"/>
                  </a:lnTo>
                  <a:lnTo>
                    <a:pt x="2627" y="1072"/>
                  </a:lnTo>
                  <a:lnTo>
                    <a:pt x="2627" y="1075"/>
                  </a:lnTo>
                  <a:lnTo>
                    <a:pt x="2627" y="1076"/>
                  </a:lnTo>
                  <a:lnTo>
                    <a:pt x="2627" y="1079"/>
                  </a:lnTo>
                  <a:lnTo>
                    <a:pt x="2624" y="1081"/>
                  </a:lnTo>
                  <a:lnTo>
                    <a:pt x="2627" y="1081"/>
                  </a:lnTo>
                  <a:lnTo>
                    <a:pt x="2627" y="1083"/>
                  </a:lnTo>
                  <a:lnTo>
                    <a:pt x="2628" y="1083"/>
                  </a:lnTo>
                  <a:lnTo>
                    <a:pt x="2627" y="1088"/>
                  </a:lnTo>
                  <a:lnTo>
                    <a:pt x="2628" y="1088"/>
                  </a:lnTo>
                  <a:lnTo>
                    <a:pt x="2627" y="1089"/>
                  </a:lnTo>
                  <a:lnTo>
                    <a:pt x="2628" y="1092"/>
                  </a:lnTo>
                  <a:lnTo>
                    <a:pt x="2624" y="1093"/>
                  </a:lnTo>
                  <a:lnTo>
                    <a:pt x="2627" y="1096"/>
                  </a:lnTo>
                  <a:lnTo>
                    <a:pt x="2622" y="1098"/>
                  </a:lnTo>
                  <a:lnTo>
                    <a:pt x="2624" y="1102"/>
                  </a:lnTo>
                  <a:lnTo>
                    <a:pt x="2622" y="1105"/>
                  </a:lnTo>
                  <a:lnTo>
                    <a:pt x="2617" y="1105"/>
                  </a:lnTo>
                  <a:lnTo>
                    <a:pt x="2615" y="1106"/>
                  </a:lnTo>
                  <a:lnTo>
                    <a:pt x="2612" y="1106"/>
                  </a:lnTo>
                  <a:lnTo>
                    <a:pt x="2612" y="1109"/>
                  </a:lnTo>
                  <a:lnTo>
                    <a:pt x="2611" y="1109"/>
                  </a:lnTo>
                  <a:lnTo>
                    <a:pt x="2607" y="1110"/>
                  </a:lnTo>
                  <a:lnTo>
                    <a:pt x="2607" y="1113"/>
                  </a:lnTo>
                  <a:lnTo>
                    <a:pt x="2607" y="1115"/>
                  </a:lnTo>
                  <a:lnTo>
                    <a:pt x="2604" y="1117"/>
                  </a:lnTo>
                  <a:lnTo>
                    <a:pt x="2604" y="1122"/>
                  </a:lnTo>
                  <a:lnTo>
                    <a:pt x="2603" y="1124"/>
                  </a:lnTo>
                  <a:lnTo>
                    <a:pt x="2604" y="1126"/>
                  </a:lnTo>
                  <a:lnTo>
                    <a:pt x="2607" y="1126"/>
                  </a:lnTo>
                  <a:lnTo>
                    <a:pt x="2607" y="1133"/>
                  </a:lnTo>
                  <a:lnTo>
                    <a:pt x="2612" y="1133"/>
                  </a:lnTo>
                  <a:lnTo>
                    <a:pt x="2620" y="1134"/>
                  </a:lnTo>
                  <a:lnTo>
                    <a:pt x="2617" y="1137"/>
                  </a:lnTo>
                  <a:lnTo>
                    <a:pt x="2622" y="1139"/>
                  </a:lnTo>
                  <a:lnTo>
                    <a:pt x="2622" y="1141"/>
                  </a:lnTo>
                  <a:lnTo>
                    <a:pt x="2624" y="1143"/>
                  </a:lnTo>
                  <a:lnTo>
                    <a:pt x="2622" y="1146"/>
                  </a:lnTo>
                  <a:lnTo>
                    <a:pt x="2628" y="1143"/>
                  </a:lnTo>
                  <a:lnTo>
                    <a:pt x="2628" y="1146"/>
                  </a:lnTo>
                  <a:lnTo>
                    <a:pt x="2635" y="1147"/>
                  </a:lnTo>
                  <a:lnTo>
                    <a:pt x="2635" y="1150"/>
                  </a:lnTo>
                  <a:lnTo>
                    <a:pt x="2636" y="1154"/>
                  </a:lnTo>
                  <a:lnTo>
                    <a:pt x="2636" y="1156"/>
                  </a:lnTo>
                  <a:lnTo>
                    <a:pt x="2639" y="1160"/>
                  </a:lnTo>
                  <a:lnTo>
                    <a:pt x="2636" y="1160"/>
                  </a:lnTo>
                  <a:lnTo>
                    <a:pt x="2644" y="1163"/>
                  </a:lnTo>
                  <a:lnTo>
                    <a:pt x="2648" y="1167"/>
                  </a:lnTo>
                  <a:lnTo>
                    <a:pt x="2649" y="1167"/>
                  </a:lnTo>
                  <a:lnTo>
                    <a:pt x="2652" y="1168"/>
                  </a:lnTo>
                  <a:lnTo>
                    <a:pt x="2653" y="1171"/>
                  </a:lnTo>
                  <a:lnTo>
                    <a:pt x="2652" y="1171"/>
                  </a:lnTo>
                  <a:lnTo>
                    <a:pt x="2648" y="1171"/>
                  </a:lnTo>
                  <a:lnTo>
                    <a:pt x="2636" y="1173"/>
                  </a:lnTo>
                  <a:lnTo>
                    <a:pt x="2635" y="1171"/>
                  </a:lnTo>
                  <a:lnTo>
                    <a:pt x="2632" y="1171"/>
                  </a:lnTo>
                  <a:lnTo>
                    <a:pt x="2631" y="1171"/>
                  </a:lnTo>
                  <a:lnTo>
                    <a:pt x="2631" y="1173"/>
                  </a:lnTo>
                  <a:lnTo>
                    <a:pt x="2628" y="1175"/>
                  </a:lnTo>
                  <a:lnTo>
                    <a:pt x="2624" y="1175"/>
                  </a:lnTo>
                  <a:lnTo>
                    <a:pt x="2622" y="1178"/>
                  </a:lnTo>
                  <a:lnTo>
                    <a:pt x="2617" y="1178"/>
                  </a:lnTo>
                  <a:lnTo>
                    <a:pt x="2615" y="1178"/>
                  </a:lnTo>
                  <a:lnTo>
                    <a:pt x="2617" y="1175"/>
                  </a:lnTo>
                  <a:lnTo>
                    <a:pt x="2620" y="1171"/>
                  </a:lnTo>
                  <a:lnTo>
                    <a:pt x="2612" y="1168"/>
                  </a:lnTo>
                  <a:lnTo>
                    <a:pt x="2608" y="1168"/>
                  </a:lnTo>
                  <a:lnTo>
                    <a:pt x="2603" y="1173"/>
                  </a:lnTo>
                  <a:lnTo>
                    <a:pt x="2603" y="1168"/>
                  </a:lnTo>
                  <a:lnTo>
                    <a:pt x="2603" y="1167"/>
                  </a:lnTo>
                  <a:lnTo>
                    <a:pt x="2604" y="1164"/>
                  </a:lnTo>
                  <a:lnTo>
                    <a:pt x="2603" y="1160"/>
                  </a:lnTo>
                  <a:lnTo>
                    <a:pt x="2595" y="1160"/>
                  </a:lnTo>
                  <a:lnTo>
                    <a:pt x="2594" y="1164"/>
                  </a:lnTo>
                  <a:lnTo>
                    <a:pt x="2591" y="1167"/>
                  </a:lnTo>
                  <a:lnTo>
                    <a:pt x="2586" y="1167"/>
                  </a:lnTo>
                  <a:lnTo>
                    <a:pt x="2583" y="1168"/>
                  </a:lnTo>
                  <a:lnTo>
                    <a:pt x="2583" y="1173"/>
                  </a:lnTo>
                  <a:lnTo>
                    <a:pt x="2581" y="1175"/>
                  </a:lnTo>
                  <a:lnTo>
                    <a:pt x="2579" y="1175"/>
                  </a:lnTo>
                  <a:lnTo>
                    <a:pt x="2577" y="1178"/>
                  </a:lnTo>
                  <a:lnTo>
                    <a:pt x="2577" y="1180"/>
                  </a:lnTo>
                  <a:lnTo>
                    <a:pt x="2574" y="1182"/>
                  </a:lnTo>
                  <a:lnTo>
                    <a:pt x="2573" y="1180"/>
                  </a:lnTo>
                  <a:lnTo>
                    <a:pt x="2570" y="1180"/>
                  </a:lnTo>
                  <a:lnTo>
                    <a:pt x="2566" y="1184"/>
                  </a:lnTo>
                  <a:lnTo>
                    <a:pt x="2564" y="1187"/>
                  </a:lnTo>
                  <a:lnTo>
                    <a:pt x="2557" y="1187"/>
                  </a:lnTo>
                  <a:lnTo>
                    <a:pt x="2553" y="1191"/>
                  </a:lnTo>
                  <a:lnTo>
                    <a:pt x="2553" y="1188"/>
                  </a:lnTo>
                  <a:lnTo>
                    <a:pt x="2550" y="1187"/>
                  </a:lnTo>
                  <a:lnTo>
                    <a:pt x="2549" y="1188"/>
                  </a:lnTo>
                  <a:lnTo>
                    <a:pt x="2546" y="1191"/>
                  </a:lnTo>
                  <a:lnTo>
                    <a:pt x="2549" y="1191"/>
                  </a:lnTo>
                  <a:lnTo>
                    <a:pt x="2546" y="1191"/>
                  </a:lnTo>
                  <a:lnTo>
                    <a:pt x="2546" y="1192"/>
                  </a:lnTo>
                  <a:lnTo>
                    <a:pt x="2546" y="1197"/>
                  </a:lnTo>
                  <a:lnTo>
                    <a:pt x="2549" y="1199"/>
                  </a:lnTo>
                  <a:lnTo>
                    <a:pt x="2550" y="1201"/>
                  </a:lnTo>
                  <a:lnTo>
                    <a:pt x="2554" y="1197"/>
                  </a:lnTo>
                  <a:lnTo>
                    <a:pt x="2557" y="1197"/>
                  </a:lnTo>
                  <a:lnTo>
                    <a:pt x="2557" y="1201"/>
                  </a:lnTo>
                  <a:lnTo>
                    <a:pt x="2562" y="1201"/>
                  </a:lnTo>
                  <a:lnTo>
                    <a:pt x="2557" y="1201"/>
                  </a:lnTo>
                  <a:lnTo>
                    <a:pt x="2553" y="1201"/>
                  </a:lnTo>
                  <a:lnTo>
                    <a:pt x="2550" y="1204"/>
                  </a:lnTo>
                  <a:lnTo>
                    <a:pt x="2549" y="1204"/>
                  </a:lnTo>
                  <a:lnTo>
                    <a:pt x="2546" y="1204"/>
                  </a:lnTo>
                  <a:lnTo>
                    <a:pt x="2545" y="1209"/>
                  </a:lnTo>
                  <a:lnTo>
                    <a:pt x="2545" y="1212"/>
                  </a:lnTo>
                  <a:lnTo>
                    <a:pt x="2546" y="1212"/>
                  </a:lnTo>
                  <a:lnTo>
                    <a:pt x="2542" y="1216"/>
                  </a:lnTo>
                  <a:lnTo>
                    <a:pt x="2542" y="1221"/>
                  </a:lnTo>
                  <a:lnTo>
                    <a:pt x="2540" y="1218"/>
                  </a:lnTo>
                  <a:lnTo>
                    <a:pt x="2540" y="1212"/>
                  </a:lnTo>
                  <a:lnTo>
                    <a:pt x="2536" y="1212"/>
                  </a:lnTo>
                  <a:lnTo>
                    <a:pt x="2533" y="1214"/>
                  </a:lnTo>
                  <a:lnTo>
                    <a:pt x="2536" y="1209"/>
                  </a:lnTo>
                  <a:lnTo>
                    <a:pt x="2533" y="1209"/>
                  </a:lnTo>
                  <a:lnTo>
                    <a:pt x="2532" y="1212"/>
                  </a:lnTo>
                  <a:lnTo>
                    <a:pt x="2528" y="1214"/>
                  </a:lnTo>
                  <a:lnTo>
                    <a:pt x="2533" y="1216"/>
                  </a:lnTo>
                  <a:lnTo>
                    <a:pt x="2532" y="1218"/>
                  </a:lnTo>
                  <a:lnTo>
                    <a:pt x="2533" y="1218"/>
                  </a:lnTo>
                  <a:lnTo>
                    <a:pt x="2533" y="1221"/>
                  </a:lnTo>
                  <a:lnTo>
                    <a:pt x="2532" y="1222"/>
                  </a:lnTo>
                  <a:lnTo>
                    <a:pt x="2532" y="1221"/>
                  </a:lnTo>
                  <a:lnTo>
                    <a:pt x="2529" y="1221"/>
                  </a:lnTo>
                  <a:lnTo>
                    <a:pt x="2529" y="1218"/>
                  </a:lnTo>
                  <a:lnTo>
                    <a:pt x="2525" y="1216"/>
                  </a:lnTo>
                  <a:lnTo>
                    <a:pt x="2523" y="1218"/>
                  </a:lnTo>
                  <a:lnTo>
                    <a:pt x="2525" y="1214"/>
                  </a:lnTo>
                  <a:lnTo>
                    <a:pt x="2521" y="1214"/>
                  </a:lnTo>
                  <a:lnTo>
                    <a:pt x="2521" y="1212"/>
                  </a:lnTo>
                  <a:lnTo>
                    <a:pt x="2516" y="1214"/>
                  </a:lnTo>
                  <a:lnTo>
                    <a:pt x="2515" y="1212"/>
                  </a:lnTo>
                  <a:lnTo>
                    <a:pt x="2512" y="1212"/>
                  </a:lnTo>
                  <a:lnTo>
                    <a:pt x="2512" y="1214"/>
                  </a:lnTo>
                  <a:lnTo>
                    <a:pt x="2512" y="1216"/>
                  </a:lnTo>
                  <a:lnTo>
                    <a:pt x="2516" y="1218"/>
                  </a:lnTo>
                  <a:lnTo>
                    <a:pt x="2515" y="1222"/>
                  </a:lnTo>
                  <a:lnTo>
                    <a:pt x="2516" y="1222"/>
                  </a:lnTo>
                  <a:lnTo>
                    <a:pt x="2516" y="1226"/>
                  </a:lnTo>
                  <a:lnTo>
                    <a:pt x="2515" y="1226"/>
                  </a:lnTo>
                  <a:lnTo>
                    <a:pt x="2512" y="1226"/>
                  </a:lnTo>
                  <a:lnTo>
                    <a:pt x="2511" y="1226"/>
                  </a:lnTo>
                  <a:lnTo>
                    <a:pt x="2508" y="1226"/>
                  </a:lnTo>
                  <a:lnTo>
                    <a:pt x="2508" y="1225"/>
                  </a:lnTo>
                  <a:lnTo>
                    <a:pt x="2508" y="1222"/>
                  </a:lnTo>
                  <a:lnTo>
                    <a:pt x="2505" y="1221"/>
                  </a:lnTo>
                  <a:lnTo>
                    <a:pt x="2499" y="1222"/>
                  </a:lnTo>
                  <a:lnTo>
                    <a:pt x="2495" y="1226"/>
                  </a:lnTo>
                  <a:lnTo>
                    <a:pt x="2495" y="1229"/>
                  </a:lnTo>
                  <a:lnTo>
                    <a:pt x="2499" y="1231"/>
                  </a:lnTo>
                  <a:lnTo>
                    <a:pt x="2499" y="1229"/>
                  </a:lnTo>
                  <a:lnTo>
                    <a:pt x="2499" y="1231"/>
                  </a:lnTo>
                  <a:lnTo>
                    <a:pt x="2499" y="1236"/>
                  </a:lnTo>
                  <a:lnTo>
                    <a:pt x="2501" y="1236"/>
                  </a:lnTo>
                  <a:lnTo>
                    <a:pt x="2499" y="1236"/>
                  </a:lnTo>
                  <a:lnTo>
                    <a:pt x="2501" y="1238"/>
                  </a:lnTo>
                  <a:lnTo>
                    <a:pt x="2501" y="1240"/>
                  </a:lnTo>
                  <a:lnTo>
                    <a:pt x="2499" y="1240"/>
                  </a:lnTo>
                  <a:lnTo>
                    <a:pt x="2492" y="1240"/>
                  </a:lnTo>
                  <a:lnTo>
                    <a:pt x="2491" y="1245"/>
                  </a:lnTo>
                  <a:lnTo>
                    <a:pt x="2487" y="1245"/>
                  </a:lnTo>
                  <a:lnTo>
                    <a:pt x="2488" y="1245"/>
                  </a:lnTo>
                  <a:lnTo>
                    <a:pt x="2487" y="1242"/>
                  </a:lnTo>
                  <a:lnTo>
                    <a:pt x="2484" y="1246"/>
                  </a:lnTo>
                  <a:lnTo>
                    <a:pt x="2484" y="1242"/>
                  </a:lnTo>
                  <a:lnTo>
                    <a:pt x="2479" y="1242"/>
                  </a:lnTo>
                  <a:lnTo>
                    <a:pt x="2478" y="1242"/>
                  </a:lnTo>
                  <a:lnTo>
                    <a:pt x="2479" y="1240"/>
                  </a:lnTo>
                  <a:lnTo>
                    <a:pt x="2478" y="1238"/>
                  </a:lnTo>
                  <a:lnTo>
                    <a:pt x="2475" y="1238"/>
                  </a:lnTo>
                  <a:lnTo>
                    <a:pt x="2474" y="1238"/>
                  </a:lnTo>
                  <a:lnTo>
                    <a:pt x="2467" y="1240"/>
                  </a:lnTo>
                  <a:lnTo>
                    <a:pt x="2461" y="1245"/>
                  </a:lnTo>
                  <a:lnTo>
                    <a:pt x="2454" y="1253"/>
                  </a:lnTo>
                  <a:lnTo>
                    <a:pt x="2454" y="1255"/>
                  </a:lnTo>
                  <a:lnTo>
                    <a:pt x="2450" y="1257"/>
                  </a:lnTo>
                  <a:lnTo>
                    <a:pt x="2447" y="1255"/>
                  </a:lnTo>
                  <a:lnTo>
                    <a:pt x="2443" y="1257"/>
                  </a:lnTo>
                  <a:lnTo>
                    <a:pt x="2441" y="1257"/>
                  </a:lnTo>
                  <a:lnTo>
                    <a:pt x="2441" y="1255"/>
                  </a:lnTo>
                  <a:lnTo>
                    <a:pt x="2438" y="1255"/>
                  </a:lnTo>
                  <a:lnTo>
                    <a:pt x="2434" y="1257"/>
                  </a:lnTo>
                  <a:lnTo>
                    <a:pt x="2430" y="1263"/>
                  </a:lnTo>
                  <a:lnTo>
                    <a:pt x="2430" y="1274"/>
                  </a:lnTo>
                  <a:lnTo>
                    <a:pt x="2433" y="1280"/>
                  </a:lnTo>
                  <a:lnTo>
                    <a:pt x="2434" y="1287"/>
                  </a:lnTo>
                  <a:lnTo>
                    <a:pt x="2437" y="1287"/>
                  </a:lnTo>
                  <a:lnTo>
                    <a:pt x="2441" y="1287"/>
                  </a:lnTo>
                  <a:lnTo>
                    <a:pt x="2441" y="1291"/>
                  </a:lnTo>
                  <a:lnTo>
                    <a:pt x="2437" y="1296"/>
                  </a:lnTo>
                  <a:lnTo>
                    <a:pt x="2441" y="1304"/>
                  </a:lnTo>
                  <a:lnTo>
                    <a:pt x="2441" y="1311"/>
                  </a:lnTo>
                  <a:lnTo>
                    <a:pt x="2441" y="1315"/>
                  </a:lnTo>
                  <a:lnTo>
                    <a:pt x="2438" y="1313"/>
                  </a:lnTo>
                  <a:lnTo>
                    <a:pt x="2438" y="1315"/>
                  </a:lnTo>
                  <a:lnTo>
                    <a:pt x="2438" y="1317"/>
                  </a:lnTo>
                  <a:lnTo>
                    <a:pt x="2434" y="1320"/>
                  </a:lnTo>
                  <a:lnTo>
                    <a:pt x="2430" y="1321"/>
                  </a:lnTo>
                  <a:lnTo>
                    <a:pt x="2429" y="1320"/>
                  </a:lnTo>
                  <a:lnTo>
                    <a:pt x="2426" y="1321"/>
                  </a:lnTo>
                  <a:lnTo>
                    <a:pt x="2426" y="1320"/>
                  </a:lnTo>
                  <a:lnTo>
                    <a:pt x="2420" y="1317"/>
                  </a:lnTo>
                  <a:lnTo>
                    <a:pt x="2416" y="1321"/>
                  </a:lnTo>
                  <a:lnTo>
                    <a:pt x="2413" y="1321"/>
                  </a:lnTo>
                  <a:lnTo>
                    <a:pt x="2412" y="1324"/>
                  </a:lnTo>
                  <a:lnTo>
                    <a:pt x="2409" y="1324"/>
                  </a:lnTo>
                  <a:lnTo>
                    <a:pt x="2409" y="1325"/>
                  </a:lnTo>
                  <a:lnTo>
                    <a:pt x="2405" y="1325"/>
                  </a:lnTo>
                  <a:lnTo>
                    <a:pt x="2405" y="1321"/>
                  </a:lnTo>
                  <a:lnTo>
                    <a:pt x="2399" y="1321"/>
                  </a:lnTo>
                  <a:lnTo>
                    <a:pt x="2399" y="1317"/>
                  </a:lnTo>
                  <a:lnTo>
                    <a:pt x="2396" y="1315"/>
                  </a:lnTo>
                  <a:lnTo>
                    <a:pt x="2392" y="1315"/>
                  </a:lnTo>
                  <a:lnTo>
                    <a:pt x="2392" y="1311"/>
                  </a:lnTo>
                  <a:lnTo>
                    <a:pt x="2389" y="1308"/>
                  </a:lnTo>
                  <a:lnTo>
                    <a:pt x="2380" y="1308"/>
                  </a:lnTo>
                  <a:lnTo>
                    <a:pt x="2379" y="1311"/>
                  </a:lnTo>
                  <a:lnTo>
                    <a:pt x="2372" y="1313"/>
                  </a:lnTo>
                  <a:lnTo>
                    <a:pt x="2371" y="1313"/>
                  </a:lnTo>
                  <a:lnTo>
                    <a:pt x="2368" y="1311"/>
                  </a:lnTo>
                  <a:lnTo>
                    <a:pt x="2371" y="1307"/>
                  </a:lnTo>
                  <a:lnTo>
                    <a:pt x="2366" y="1307"/>
                  </a:lnTo>
                  <a:lnTo>
                    <a:pt x="2364" y="1307"/>
                  </a:lnTo>
                  <a:lnTo>
                    <a:pt x="2364" y="1304"/>
                  </a:lnTo>
                  <a:lnTo>
                    <a:pt x="2359" y="1304"/>
                  </a:lnTo>
                  <a:lnTo>
                    <a:pt x="2358" y="1307"/>
                  </a:lnTo>
                  <a:lnTo>
                    <a:pt x="2358" y="1304"/>
                  </a:lnTo>
                  <a:lnTo>
                    <a:pt x="2355" y="1304"/>
                  </a:lnTo>
                  <a:lnTo>
                    <a:pt x="2351" y="1304"/>
                  </a:lnTo>
                  <a:lnTo>
                    <a:pt x="2349" y="1307"/>
                  </a:lnTo>
                  <a:lnTo>
                    <a:pt x="2347" y="1303"/>
                  </a:lnTo>
                  <a:lnTo>
                    <a:pt x="2345" y="1303"/>
                  </a:lnTo>
                  <a:lnTo>
                    <a:pt x="2342" y="1303"/>
                  </a:lnTo>
                  <a:lnTo>
                    <a:pt x="2341" y="1303"/>
                  </a:lnTo>
                  <a:lnTo>
                    <a:pt x="2337" y="1303"/>
                  </a:lnTo>
                  <a:lnTo>
                    <a:pt x="2327" y="1303"/>
                  </a:lnTo>
                  <a:lnTo>
                    <a:pt x="2327" y="1300"/>
                  </a:lnTo>
                  <a:lnTo>
                    <a:pt x="2325" y="1300"/>
                  </a:lnTo>
                  <a:lnTo>
                    <a:pt x="2314" y="1303"/>
                  </a:lnTo>
                  <a:lnTo>
                    <a:pt x="2314" y="1300"/>
                  </a:lnTo>
                  <a:lnTo>
                    <a:pt x="2310" y="1298"/>
                  </a:lnTo>
                  <a:lnTo>
                    <a:pt x="2300" y="1298"/>
                  </a:lnTo>
                  <a:lnTo>
                    <a:pt x="2283" y="1300"/>
                  </a:lnTo>
                  <a:lnTo>
                    <a:pt x="2259" y="1307"/>
                  </a:lnTo>
                  <a:lnTo>
                    <a:pt x="2255" y="1308"/>
                  </a:lnTo>
                  <a:lnTo>
                    <a:pt x="2252" y="1313"/>
                  </a:lnTo>
                  <a:lnTo>
                    <a:pt x="2248" y="1311"/>
                  </a:lnTo>
                  <a:lnTo>
                    <a:pt x="2242" y="1315"/>
                  </a:lnTo>
                  <a:lnTo>
                    <a:pt x="2239" y="1317"/>
                  </a:lnTo>
                  <a:lnTo>
                    <a:pt x="2239" y="1320"/>
                  </a:lnTo>
                  <a:lnTo>
                    <a:pt x="2238" y="1321"/>
                  </a:lnTo>
                  <a:lnTo>
                    <a:pt x="2235" y="1321"/>
                  </a:lnTo>
                  <a:lnTo>
                    <a:pt x="2238" y="1320"/>
                  </a:lnTo>
                  <a:lnTo>
                    <a:pt x="2235" y="1317"/>
                  </a:lnTo>
                  <a:lnTo>
                    <a:pt x="2233" y="1315"/>
                  </a:lnTo>
                  <a:lnTo>
                    <a:pt x="2226" y="1317"/>
                  </a:lnTo>
                  <a:lnTo>
                    <a:pt x="2214" y="1324"/>
                  </a:lnTo>
                  <a:lnTo>
                    <a:pt x="2209" y="1325"/>
                  </a:lnTo>
                  <a:lnTo>
                    <a:pt x="2209" y="1330"/>
                  </a:lnTo>
                  <a:lnTo>
                    <a:pt x="2207" y="1330"/>
                  </a:lnTo>
                  <a:lnTo>
                    <a:pt x="2205" y="1332"/>
                  </a:lnTo>
                  <a:lnTo>
                    <a:pt x="2211" y="1330"/>
                  </a:lnTo>
                  <a:lnTo>
                    <a:pt x="2209" y="1332"/>
                  </a:lnTo>
                  <a:lnTo>
                    <a:pt x="2207" y="1337"/>
                  </a:lnTo>
                  <a:lnTo>
                    <a:pt x="2207" y="1341"/>
                  </a:lnTo>
                  <a:lnTo>
                    <a:pt x="2202" y="1342"/>
                  </a:lnTo>
                  <a:lnTo>
                    <a:pt x="2202" y="1345"/>
                  </a:lnTo>
                  <a:lnTo>
                    <a:pt x="2205" y="1345"/>
                  </a:lnTo>
                  <a:lnTo>
                    <a:pt x="2202" y="1348"/>
                  </a:lnTo>
                  <a:lnTo>
                    <a:pt x="2201" y="1348"/>
                  </a:lnTo>
                  <a:lnTo>
                    <a:pt x="2194" y="1352"/>
                  </a:lnTo>
                  <a:lnTo>
                    <a:pt x="2194" y="1356"/>
                  </a:lnTo>
                  <a:lnTo>
                    <a:pt x="2197" y="1358"/>
                  </a:lnTo>
                  <a:lnTo>
                    <a:pt x="2198" y="1356"/>
                  </a:lnTo>
                  <a:lnTo>
                    <a:pt x="2198" y="1358"/>
                  </a:lnTo>
                  <a:lnTo>
                    <a:pt x="2201" y="1358"/>
                  </a:lnTo>
                  <a:lnTo>
                    <a:pt x="2198" y="1361"/>
                  </a:lnTo>
                  <a:lnTo>
                    <a:pt x="2197" y="1362"/>
                  </a:lnTo>
                  <a:lnTo>
                    <a:pt x="2192" y="1365"/>
                  </a:lnTo>
                  <a:lnTo>
                    <a:pt x="2192" y="1369"/>
                  </a:lnTo>
                  <a:lnTo>
                    <a:pt x="2192" y="1373"/>
                  </a:lnTo>
                  <a:lnTo>
                    <a:pt x="2194" y="1373"/>
                  </a:lnTo>
                  <a:lnTo>
                    <a:pt x="2190" y="1373"/>
                  </a:lnTo>
                  <a:lnTo>
                    <a:pt x="2188" y="1375"/>
                  </a:lnTo>
                  <a:lnTo>
                    <a:pt x="2188" y="1378"/>
                  </a:lnTo>
                  <a:lnTo>
                    <a:pt x="2185" y="1375"/>
                  </a:lnTo>
                  <a:lnTo>
                    <a:pt x="2188" y="1373"/>
                  </a:lnTo>
                  <a:lnTo>
                    <a:pt x="2184" y="1373"/>
                  </a:lnTo>
                  <a:lnTo>
                    <a:pt x="2173" y="1373"/>
                  </a:lnTo>
                  <a:lnTo>
                    <a:pt x="2168" y="1378"/>
                  </a:lnTo>
                  <a:lnTo>
                    <a:pt x="2167" y="1379"/>
                  </a:lnTo>
                  <a:lnTo>
                    <a:pt x="2168" y="1382"/>
                  </a:lnTo>
                  <a:lnTo>
                    <a:pt x="2167" y="1382"/>
                  </a:lnTo>
                  <a:lnTo>
                    <a:pt x="2164" y="1382"/>
                  </a:lnTo>
                  <a:lnTo>
                    <a:pt x="2161" y="1383"/>
                  </a:lnTo>
                  <a:lnTo>
                    <a:pt x="2161" y="1388"/>
                  </a:lnTo>
                  <a:lnTo>
                    <a:pt x="2160" y="1392"/>
                  </a:lnTo>
                  <a:lnTo>
                    <a:pt x="2160" y="1390"/>
                  </a:lnTo>
                  <a:lnTo>
                    <a:pt x="2161" y="1386"/>
                  </a:lnTo>
                  <a:lnTo>
                    <a:pt x="2160" y="1383"/>
                  </a:lnTo>
                  <a:lnTo>
                    <a:pt x="2157" y="1382"/>
                  </a:lnTo>
                  <a:lnTo>
                    <a:pt x="2156" y="1383"/>
                  </a:lnTo>
                  <a:lnTo>
                    <a:pt x="2153" y="1386"/>
                  </a:lnTo>
                  <a:lnTo>
                    <a:pt x="2153" y="1383"/>
                  </a:lnTo>
                  <a:lnTo>
                    <a:pt x="2151" y="1383"/>
                  </a:lnTo>
                  <a:lnTo>
                    <a:pt x="2149" y="1383"/>
                  </a:lnTo>
                  <a:lnTo>
                    <a:pt x="2149" y="1378"/>
                  </a:lnTo>
                  <a:lnTo>
                    <a:pt x="2153" y="1375"/>
                  </a:lnTo>
                  <a:lnTo>
                    <a:pt x="2151" y="1371"/>
                  </a:lnTo>
                  <a:lnTo>
                    <a:pt x="2149" y="1369"/>
                  </a:lnTo>
                  <a:lnTo>
                    <a:pt x="2143" y="1366"/>
                  </a:lnTo>
                  <a:lnTo>
                    <a:pt x="2139" y="1366"/>
                  </a:lnTo>
                  <a:lnTo>
                    <a:pt x="2134" y="1366"/>
                  </a:lnTo>
                  <a:lnTo>
                    <a:pt x="2134" y="1369"/>
                  </a:lnTo>
                  <a:lnTo>
                    <a:pt x="2134" y="1371"/>
                  </a:lnTo>
                  <a:lnTo>
                    <a:pt x="2132" y="1366"/>
                  </a:lnTo>
                  <a:lnTo>
                    <a:pt x="2130" y="1366"/>
                  </a:lnTo>
                  <a:lnTo>
                    <a:pt x="2127" y="1369"/>
                  </a:lnTo>
                  <a:lnTo>
                    <a:pt x="2130" y="1369"/>
                  </a:lnTo>
                  <a:lnTo>
                    <a:pt x="2132" y="1373"/>
                  </a:lnTo>
                  <a:lnTo>
                    <a:pt x="2132" y="1375"/>
                  </a:lnTo>
                  <a:lnTo>
                    <a:pt x="2127" y="1375"/>
                  </a:lnTo>
                  <a:lnTo>
                    <a:pt x="2127" y="1378"/>
                  </a:lnTo>
                  <a:lnTo>
                    <a:pt x="2127" y="1379"/>
                  </a:lnTo>
                  <a:lnTo>
                    <a:pt x="2130" y="1382"/>
                  </a:lnTo>
                  <a:lnTo>
                    <a:pt x="2127" y="1382"/>
                  </a:lnTo>
                  <a:lnTo>
                    <a:pt x="2127" y="1383"/>
                  </a:lnTo>
                  <a:lnTo>
                    <a:pt x="2126" y="1388"/>
                  </a:lnTo>
                  <a:lnTo>
                    <a:pt x="2123" y="1388"/>
                  </a:lnTo>
                  <a:lnTo>
                    <a:pt x="2126" y="1383"/>
                  </a:lnTo>
                  <a:lnTo>
                    <a:pt x="2119" y="1382"/>
                  </a:lnTo>
                  <a:lnTo>
                    <a:pt x="2106" y="1383"/>
                  </a:lnTo>
                  <a:lnTo>
                    <a:pt x="2093" y="1390"/>
                  </a:lnTo>
                  <a:lnTo>
                    <a:pt x="2059" y="1406"/>
                  </a:lnTo>
                  <a:lnTo>
                    <a:pt x="2027" y="1424"/>
                  </a:lnTo>
                  <a:lnTo>
                    <a:pt x="2001" y="1437"/>
                  </a:lnTo>
                  <a:lnTo>
                    <a:pt x="1997" y="1441"/>
                  </a:lnTo>
                  <a:lnTo>
                    <a:pt x="1990" y="1444"/>
                  </a:lnTo>
                  <a:lnTo>
                    <a:pt x="1969" y="1460"/>
                  </a:lnTo>
                  <a:lnTo>
                    <a:pt x="1953" y="1468"/>
                  </a:lnTo>
                  <a:lnTo>
                    <a:pt x="1934" y="1485"/>
                  </a:lnTo>
                  <a:lnTo>
                    <a:pt x="1934" y="1486"/>
                  </a:lnTo>
                  <a:lnTo>
                    <a:pt x="1934" y="1494"/>
                  </a:lnTo>
                  <a:lnTo>
                    <a:pt x="1932" y="1495"/>
                  </a:lnTo>
                  <a:lnTo>
                    <a:pt x="1928" y="1499"/>
                  </a:lnTo>
                  <a:lnTo>
                    <a:pt x="1929" y="1502"/>
                  </a:lnTo>
                  <a:lnTo>
                    <a:pt x="1932" y="1503"/>
                  </a:lnTo>
                  <a:lnTo>
                    <a:pt x="1932" y="1506"/>
                  </a:lnTo>
                  <a:lnTo>
                    <a:pt x="1934" y="1506"/>
                  </a:lnTo>
                  <a:lnTo>
                    <a:pt x="1932" y="1508"/>
                  </a:lnTo>
                  <a:lnTo>
                    <a:pt x="1934" y="1511"/>
                  </a:lnTo>
                  <a:lnTo>
                    <a:pt x="1932" y="1511"/>
                  </a:lnTo>
                  <a:lnTo>
                    <a:pt x="1932" y="1513"/>
                  </a:lnTo>
                  <a:lnTo>
                    <a:pt x="1929" y="1511"/>
                  </a:lnTo>
                  <a:lnTo>
                    <a:pt x="1928" y="1513"/>
                  </a:lnTo>
                  <a:lnTo>
                    <a:pt x="1928" y="1515"/>
                  </a:lnTo>
                  <a:lnTo>
                    <a:pt x="1925" y="1515"/>
                  </a:lnTo>
                  <a:lnTo>
                    <a:pt x="1919" y="1518"/>
                  </a:lnTo>
                  <a:lnTo>
                    <a:pt x="1911" y="1522"/>
                  </a:lnTo>
                  <a:lnTo>
                    <a:pt x="1907" y="1526"/>
                  </a:lnTo>
                  <a:lnTo>
                    <a:pt x="1891" y="1536"/>
                  </a:lnTo>
                  <a:lnTo>
                    <a:pt x="1878" y="1544"/>
                  </a:lnTo>
                  <a:lnTo>
                    <a:pt x="1876" y="1547"/>
                  </a:lnTo>
                  <a:lnTo>
                    <a:pt x="1876" y="1552"/>
                  </a:lnTo>
                  <a:lnTo>
                    <a:pt x="1871" y="1553"/>
                  </a:lnTo>
                  <a:lnTo>
                    <a:pt x="1863" y="1560"/>
                  </a:lnTo>
                  <a:lnTo>
                    <a:pt x="1863" y="1561"/>
                  </a:lnTo>
                  <a:lnTo>
                    <a:pt x="1854" y="1564"/>
                  </a:lnTo>
                  <a:lnTo>
                    <a:pt x="1809" y="1593"/>
                  </a:lnTo>
                  <a:lnTo>
                    <a:pt x="1808" y="1593"/>
                  </a:lnTo>
                  <a:lnTo>
                    <a:pt x="1808" y="1594"/>
                  </a:lnTo>
                  <a:lnTo>
                    <a:pt x="1796" y="1601"/>
                  </a:lnTo>
                  <a:lnTo>
                    <a:pt x="1795" y="1605"/>
                  </a:lnTo>
                  <a:lnTo>
                    <a:pt x="1779" y="1610"/>
                  </a:lnTo>
                  <a:lnTo>
                    <a:pt x="1767" y="1618"/>
                  </a:lnTo>
                  <a:lnTo>
                    <a:pt x="1738" y="1635"/>
                  </a:lnTo>
                  <a:lnTo>
                    <a:pt x="1728" y="1643"/>
                  </a:lnTo>
                  <a:lnTo>
                    <a:pt x="1689" y="1673"/>
                  </a:lnTo>
                  <a:lnTo>
                    <a:pt x="1668" y="1696"/>
                  </a:lnTo>
                  <a:lnTo>
                    <a:pt x="1658" y="1709"/>
                  </a:lnTo>
                  <a:lnTo>
                    <a:pt x="1655" y="1714"/>
                  </a:lnTo>
                  <a:lnTo>
                    <a:pt x="1652" y="1721"/>
                  </a:lnTo>
                  <a:lnTo>
                    <a:pt x="1646" y="1721"/>
                  </a:lnTo>
                  <a:lnTo>
                    <a:pt x="1646" y="1723"/>
                  </a:lnTo>
                  <a:lnTo>
                    <a:pt x="1648" y="1730"/>
                  </a:lnTo>
                  <a:lnTo>
                    <a:pt x="1651" y="1731"/>
                  </a:lnTo>
                  <a:lnTo>
                    <a:pt x="1651" y="1734"/>
                  </a:lnTo>
                  <a:lnTo>
                    <a:pt x="1651" y="1738"/>
                  </a:lnTo>
                  <a:lnTo>
                    <a:pt x="1646" y="1742"/>
                  </a:lnTo>
                  <a:lnTo>
                    <a:pt x="1644" y="1751"/>
                  </a:lnTo>
                  <a:lnTo>
                    <a:pt x="1644" y="1754"/>
                  </a:lnTo>
                  <a:lnTo>
                    <a:pt x="1646" y="1754"/>
                  </a:lnTo>
                  <a:lnTo>
                    <a:pt x="1646" y="1755"/>
                  </a:lnTo>
                  <a:lnTo>
                    <a:pt x="1646" y="1758"/>
                  </a:lnTo>
                  <a:lnTo>
                    <a:pt x="1646" y="1755"/>
                  </a:lnTo>
                  <a:lnTo>
                    <a:pt x="1644" y="1755"/>
                  </a:lnTo>
                  <a:lnTo>
                    <a:pt x="1642" y="1755"/>
                  </a:lnTo>
                  <a:lnTo>
                    <a:pt x="1635" y="1759"/>
                  </a:lnTo>
                  <a:lnTo>
                    <a:pt x="1627" y="1768"/>
                  </a:lnTo>
                  <a:lnTo>
                    <a:pt x="1610" y="1781"/>
                  </a:lnTo>
                  <a:lnTo>
                    <a:pt x="1588" y="1805"/>
                  </a:lnTo>
                  <a:lnTo>
                    <a:pt x="1586" y="1805"/>
                  </a:lnTo>
                  <a:lnTo>
                    <a:pt x="1586" y="1800"/>
                  </a:lnTo>
                  <a:lnTo>
                    <a:pt x="1590" y="1796"/>
                  </a:lnTo>
                  <a:lnTo>
                    <a:pt x="1610" y="1779"/>
                  </a:lnTo>
                  <a:lnTo>
                    <a:pt x="1608" y="1776"/>
                  </a:lnTo>
                  <a:lnTo>
                    <a:pt x="1610" y="1775"/>
                  </a:lnTo>
                  <a:lnTo>
                    <a:pt x="1608" y="1775"/>
                  </a:lnTo>
                  <a:lnTo>
                    <a:pt x="1605" y="1775"/>
                  </a:lnTo>
                  <a:lnTo>
                    <a:pt x="1604" y="1776"/>
                  </a:lnTo>
                  <a:lnTo>
                    <a:pt x="1600" y="1775"/>
                  </a:lnTo>
                  <a:lnTo>
                    <a:pt x="1600" y="1776"/>
                  </a:lnTo>
                  <a:lnTo>
                    <a:pt x="1600" y="1779"/>
                  </a:lnTo>
                  <a:lnTo>
                    <a:pt x="1600" y="1781"/>
                  </a:lnTo>
                  <a:lnTo>
                    <a:pt x="1594" y="1781"/>
                  </a:lnTo>
                  <a:lnTo>
                    <a:pt x="1593" y="1783"/>
                  </a:lnTo>
                  <a:lnTo>
                    <a:pt x="1590" y="1781"/>
                  </a:lnTo>
                  <a:lnTo>
                    <a:pt x="1586" y="1783"/>
                  </a:lnTo>
                  <a:lnTo>
                    <a:pt x="1581" y="1785"/>
                  </a:lnTo>
                  <a:lnTo>
                    <a:pt x="1571" y="1776"/>
                  </a:lnTo>
                  <a:lnTo>
                    <a:pt x="1569" y="1775"/>
                  </a:lnTo>
                  <a:lnTo>
                    <a:pt x="1567" y="1771"/>
                  </a:lnTo>
                  <a:lnTo>
                    <a:pt x="1563" y="1771"/>
                  </a:lnTo>
                  <a:lnTo>
                    <a:pt x="1559" y="1768"/>
                  </a:lnTo>
                  <a:lnTo>
                    <a:pt x="1556" y="1764"/>
                  </a:lnTo>
                  <a:lnTo>
                    <a:pt x="1563" y="1762"/>
                  </a:lnTo>
                  <a:lnTo>
                    <a:pt x="1564" y="1758"/>
                  </a:lnTo>
                  <a:lnTo>
                    <a:pt x="1564" y="1754"/>
                  </a:lnTo>
                  <a:lnTo>
                    <a:pt x="1567" y="1754"/>
                  </a:lnTo>
                  <a:lnTo>
                    <a:pt x="1569" y="1751"/>
                  </a:lnTo>
                  <a:lnTo>
                    <a:pt x="1564" y="1750"/>
                  </a:lnTo>
                  <a:lnTo>
                    <a:pt x="1560" y="1747"/>
                  </a:lnTo>
                  <a:lnTo>
                    <a:pt x="1560" y="1745"/>
                  </a:lnTo>
                  <a:lnTo>
                    <a:pt x="1556" y="1741"/>
                  </a:lnTo>
                  <a:lnTo>
                    <a:pt x="1556" y="1738"/>
                  </a:lnTo>
                  <a:lnTo>
                    <a:pt x="1552" y="1731"/>
                  </a:lnTo>
                  <a:lnTo>
                    <a:pt x="1552" y="1730"/>
                  </a:lnTo>
                  <a:lnTo>
                    <a:pt x="1550" y="1727"/>
                  </a:lnTo>
                  <a:lnTo>
                    <a:pt x="1552" y="1723"/>
                  </a:lnTo>
                  <a:lnTo>
                    <a:pt x="1550" y="1717"/>
                  </a:lnTo>
                  <a:lnTo>
                    <a:pt x="1552" y="1714"/>
                  </a:lnTo>
                  <a:lnTo>
                    <a:pt x="1552" y="1713"/>
                  </a:lnTo>
                  <a:lnTo>
                    <a:pt x="1550" y="1713"/>
                  </a:lnTo>
                  <a:lnTo>
                    <a:pt x="1546" y="1710"/>
                  </a:lnTo>
                  <a:lnTo>
                    <a:pt x="1546" y="1709"/>
                  </a:lnTo>
                  <a:lnTo>
                    <a:pt x="1547" y="1706"/>
                  </a:lnTo>
                  <a:lnTo>
                    <a:pt x="1546" y="1706"/>
                  </a:lnTo>
                  <a:lnTo>
                    <a:pt x="1546" y="1704"/>
                  </a:lnTo>
                  <a:lnTo>
                    <a:pt x="1543" y="1701"/>
                  </a:lnTo>
                  <a:lnTo>
                    <a:pt x="1540" y="1700"/>
                  </a:lnTo>
                  <a:lnTo>
                    <a:pt x="1539" y="1696"/>
                  </a:lnTo>
                  <a:lnTo>
                    <a:pt x="1536" y="1697"/>
                  </a:lnTo>
                  <a:lnTo>
                    <a:pt x="1536" y="1700"/>
                  </a:lnTo>
                  <a:lnTo>
                    <a:pt x="1536" y="1701"/>
                  </a:lnTo>
                  <a:lnTo>
                    <a:pt x="1535" y="1701"/>
                  </a:lnTo>
                  <a:lnTo>
                    <a:pt x="1532" y="1701"/>
                  </a:lnTo>
                  <a:lnTo>
                    <a:pt x="1532" y="1704"/>
                  </a:lnTo>
                  <a:lnTo>
                    <a:pt x="1532" y="1706"/>
                  </a:lnTo>
                  <a:lnTo>
                    <a:pt x="1530" y="1709"/>
                  </a:lnTo>
                  <a:lnTo>
                    <a:pt x="1530" y="1710"/>
                  </a:lnTo>
                  <a:lnTo>
                    <a:pt x="1530" y="1714"/>
                  </a:lnTo>
                  <a:lnTo>
                    <a:pt x="1528" y="1714"/>
                  </a:lnTo>
                  <a:lnTo>
                    <a:pt x="1526" y="1710"/>
                  </a:lnTo>
                  <a:lnTo>
                    <a:pt x="1523" y="1710"/>
                  </a:lnTo>
                  <a:lnTo>
                    <a:pt x="1523" y="1713"/>
                  </a:lnTo>
                  <a:lnTo>
                    <a:pt x="1519" y="1717"/>
                  </a:lnTo>
                  <a:lnTo>
                    <a:pt x="1518" y="1721"/>
                  </a:lnTo>
                  <a:lnTo>
                    <a:pt x="1513" y="1726"/>
                  </a:lnTo>
                  <a:lnTo>
                    <a:pt x="1513" y="1721"/>
                  </a:lnTo>
                  <a:lnTo>
                    <a:pt x="1515" y="1721"/>
                  </a:lnTo>
                  <a:lnTo>
                    <a:pt x="1515" y="1714"/>
                  </a:lnTo>
                  <a:lnTo>
                    <a:pt x="1513" y="1714"/>
                  </a:lnTo>
                  <a:lnTo>
                    <a:pt x="1511" y="1717"/>
                  </a:lnTo>
                  <a:lnTo>
                    <a:pt x="1511" y="1714"/>
                  </a:lnTo>
                  <a:lnTo>
                    <a:pt x="1506" y="1714"/>
                  </a:lnTo>
                  <a:lnTo>
                    <a:pt x="1506" y="1713"/>
                  </a:lnTo>
                  <a:lnTo>
                    <a:pt x="1506" y="1710"/>
                  </a:lnTo>
                  <a:lnTo>
                    <a:pt x="1501" y="1704"/>
                  </a:lnTo>
                  <a:lnTo>
                    <a:pt x="1498" y="1704"/>
                  </a:lnTo>
                  <a:lnTo>
                    <a:pt x="1498" y="1701"/>
                  </a:lnTo>
                  <a:lnTo>
                    <a:pt x="1494" y="1700"/>
                  </a:lnTo>
                  <a:lnTo>
                    <a:pt x="1488" y="1697"/>
                  </a:lnTo>
                  <a:lnTo>
                    <a:pt x="1485" y="1700"/>
                  </a:lnTo>
                  <a:lnTo>
                    <a:pt x="1481" y="1700"/>
                  </a:lnTo>
                  <a:lnTo>
                    <a:pt x="1468" y="1709"/>
                  </a:lnTo>
                  <a:lnTo>
                    <a:pt x="1465" y="1717"/>
                  </a:lnTo>
                  <a:lnTo>
                    <a:pt x="1465" y="1721"/>
                  </a:lnTo>
                  <a:lnTo>
                    <a:pt x="1461" y="1721"/>
                  </a:lnTo>
                  <a:lnTo>
                    <a:pt x="1460" y="1723"/>
                  </a:lnTo>
                  <a:lnTo>
                    <a:pt x="1455" y="1730"/>
                  </a:lnTo>
                  <a:lnTo>
                    <a:pt x="1453" y="1731"/>
                  </a:lnTo>
                  <a:lnTo>
                    <a:pt x="1451" y="1735"/>
                  </a:lnTo>
                  <a:lnTo>
                    <a:pt x="1448" y="1735"/>
                  </a:lnTo>
                  <a:lnTo>
                    <a:pt x="1444" y="1731"/>
                  </a:lnTo>
                  <a:lnTo>
                    <a:pt x="1443" y="1730"/>
                  </a:lnTo>
                  <a:lnTo>
                    <a:pt x="1440" y="1727"/>
                  </a:lnTo>
                  <a:lnTo>
                    <a:pt x="1440" y="1723"/>
                  </a:lnTo>
                  <a:lnTo>
                    <a:pt x="1438" y="1721"/>
                  </a:lnTo>
                  <a:lnTo>
                    <a:pt x="1438" y="1718"/>
                  </a:lnTo>
                  <a:lnTo>
                    <a:pt x="1434" y="1718"/>
                  </a:lnTo>
                  <a:lnTo>
                    <a:pt x="1434" y="1714"/>
                  </a:lnTo>
                  <a:lnTo>
                    <a:pt x="1431" y="1713"/>
                  </a:lnTo>
                  <a:lnTo>
                    <a:pt x="1431" y="1710"/>
                  </a:lnTo>
                  <a:lnTo>
                    <a:pt x="1429" y="1710"/>
                  </a:lnTo>
                  <a:lnTo>
                    <a:pt x="1429" y="1709"/>
                  </a:lnTo>
                  <a:lnTo>
                    <a:pt x="1429" y="1706"/>
                  </a:lnTo>
                  <a:lnTo>
                    <a:pt x="1429" y="1704"/>
                  </a:lnTo>
                  <a:lnTo>
                    <a:pt x="1429" y="1701"/>
                  </a:lnTo>
                  <a:lnTo>
                    <a:pt x="1431" y="1701"/>
                  </a:lnTo>
                  <a:lnTo>
                    <a:pt x="1431" y="1700"/>
                  </a:lnTo>
                  <a:lnTo>
                    <a:pt x="1436" y="1697"/>
                  </a:lnTo>
                  <a:lnTo>
                    <a:pt x="1438" y="1693"/>
                  </a:lnTo>
                  <a:lnTo>
                    <a:pt x="1438" y="1692"/>
                  </a:lnTo>
                  <a:lnTo>
                    <a:pt x="1438" y="1689"/>
                  </a:lnTo>
                  <a:lnTo>
                    <a:pt x="1440" y="1687"/>
                  </a:lnTo>
                  <a:lnTo>
                    <a:pt x="1438" y="1684"/>
                  </a:lnTo>
                  <a:lnTo>
                    <a:pt x="1440" y="1683"/>
                  </a:lnTo>
                  <a:lnTo>
                    <a:pt x="1438" y="1680"/>
                  </a:lnTo>
                  <a:lnTo>
                    <a:pt x="1438" y="1677"/>
                  </a:lnTo>
                  <a:lnTo>
                    <a:pt x="1438" y="1676"/>
                  </a:lnTo>
                  <a:lnTo>
                    <a:pt x="1438" y="1672"/>
                  </a:lnTo>
                  <a:lnTo>
                    <a:pt x="1438" y="1669"/>
                  </a:lnTo>
                  <a:lnTo>
                    <a:pt x="1440" y="1669"/>
                  </a:lnTo>
                  <a:lnTo>
                    <a:pt x="1440" y="1672"/>
                  </a:lnTo>
                  <a:lnTo>
                    <a:pt x="1443" y="1668"/>
                  </a:lnTo>
                  <a:lnTo>
                    <a:pt x="1440" y="1668"/>
                  </a:lnTo>
                  <a:lnTo>
                    <a:pt x="1443" y="1665"/>
                  </a:lnTo>
                  <a:lnTo>
                    <a:pt x="1444" y="1663"/>
                  </a:lnTo>
                  <a:lnTo>
                    <a:pt x="1444" y="1660"/>
                  </a:lnTo>
                  <a:lnTo>
                    <a:pt x="1444" y="1659"/>
                  </a:lnTo>
                  <a:lnTo>
                    <a:pt x="1438" y="1659"/>
                  </a:lnTo>
                  <a:lnTo>
                    <a:pt x="1440" y="1656"/>
                  </a:lnTo>
                  <a:lnTo>
                    <a:pt x="1438" y="1652"/>
                  </a:lnTo>
                  <a:lnTo>
                    <a:pt x="1440" y="1648"/>
                  </a:lnTo>
                  <a:lnTo>
                    <a:pt x="1443" y="1646"/>
                  </a:lnTo>
                  <a:lnTo>
                    <a:pt x="1443" y="1643"/>
                  </a:lnTo>
                  <a:lnTo>
                    <a:pt x="1443" y="1639"/>
                  </a:lnTo>
                  <a:lnTo>
                    <a:pt x="1448" y="1635"/>
                  </a:lnTo>
                  <a:lnTo>
                    <a:pt x="1451" y="1634"/>
                  </a:lnTo>
                  <a:lnTo>
                    <a:pt x="1455" y="1631"/>
                  </a:lnTo>
                  <a:lnTo>
                    <a:pt x="1455" y="1627"/>
                  </a:lnTo>
                  <a:lnTo>
                    <a:pt x="1457" y="1627"/>
                  </a:lnTo>
                  <a:lnTo>
                    <a:pt x="1457" y="1622"/>
                  </a:lnTo>
                  <a:lnTo>
                    <a:pt x="1460" y="1619"/>
                  </a:lnTo>
                  <a:lnTo>
                    <a:pt x="1460" y="1618"/>
                  </a:lnTo>
                  <a:lnTo>
                    <a:pt x="1457" y="1615"/>
                  </a:lnTo>
                  <a:lnTo>
                    <a:pt x="1457" y="1618"/>
                  </a:lnTo>
                  <a:lnTo>
                    <a:pt x="1453" y="1618"/>
                  </a:lnTo>
                  <a:lnTo>
                    <a:pt x="1451" y="1618"/>
                  </a:lnTo>
                  <a:lnTo>
                    <a:pt x="1451" y="1615"/>
                  </a:lnTo>
                  <a:lnTo>
                    <a:pt x="1448" y="1614"/>
                  </a:lnTo>
                  <a:lnTo>
                    <a:pt x="1447" y="1614"/>
                  </a:lnTo>
                  <a:lnTo>
                    <a:pt x="1447" y="1611"/>
                  </a:lnTo>
                  <a:lnTo>
                    <a:pt x="1444" y="1611"/>
                  </a:lnTo>
                  <a:lnTo>
                    <a:pt x="1444" y="1610"/>
                  </a:lnTo>
                  <a:lnTo>
                    <a:pt x="1440" y="1610"/>
                  </a:lnTo>
                  <a:lnTo>
                    <a:pt x="1438" y="1605"/>
                  </a:lnTo>
                  <a:lnTo>
                    <a:pt x="1438" y="1602"/>
                  </a:lnTo>
                  <a:lnTo>
                    <a:pt x="1436" y="1601"/>
                  </a:lnTo>
                  <a:lnTo>
                    <a:pt x="1434" y="1597"/>
                  </a:lnTo>
                  <a:lnTo>
                    <a:pt x="1431" y="1598"/>
                  </a:lnTo>
                  <a:lnTo>
                    <a:pt x="1429" y="1597"/>
                  </a:lnTo>
                  <a:lnTo>
                    <a:pt x="1427" y="1594"/>
                  </a:lnTo>
                  <a:lnTo>
                    <a:pt x="1424" y="1597"/>
                  </a:lnTo>
                  <a:lnTo>
                    <a:pt x="1423" y="1594"/>
                  </a:lnTo>
                  <a:lnTo>
                    <a:pt x="1419" y="1598"/>
                  </a:lnTo>
                  <a:lnTo>
                    <a:pt x="1414" y="1598"/>
                  </a:lnTo>
                  <a:lnTo>
                    <a:pt x="1414" y="1601"/>
                  </a:lnTo>
                  <a:lnTo>
                    <a:pt x="1410" y="1602"/>
                  </a:lnTo>
                  <a:lnTo>
                    <a:pt x="1407" y="1607"/>
                  </a:lnTo>
                  <a:lnTo>
                    <a:pt x="1403" y="1605"/>
                  </a:lnTo>
                  <a:lnTo>
                    <a:pt x="1406" y="1605"/>
                  </a:lnTo>
                  <a:lnTo>
                    <a:pt x="1403" y="1602"/>
                  </a:lnTo>
                  <a:lnTo>
                    <a:pt x="1406" y="1601"/>
                  </a:lnTo>
                  <a:lnTo>
                    <a:pt x="1403" y="1601"/>
                  </a:lnTo>
                  <a:lnTo>
                    <a:pt x="1406" y="1598"/>
                  </a:lnTo>
                  <a:lnTo>
                    <a:pt x="1403" y="1597"/>
                  </a:lnTo>
                  <a:lnTo>
                    <a:pt x="1399" y="1594"/>
                  </a:lnTo>
                  <a:lnTo>
                    <a:pt x="1399" y="1597"/>
                  </a:lnTo>
                  <a:lnTo>
                    <a:pt x="1399" y="1598"/>
                  </a:lnTo>
                  <a:lnTo>
                    <a:pt x="1399" y="1602"/>
                  </a:lnTo>
                  <a:lnTo>
                    <a:pt x="1397" y="1601"/>
                  </a:lnTo>
                  <a:lnTo>
                    <a:pt x="1395" y="1598"/>
                  </a:lnTo>
                  <a:lnTo>
                    <a:pt x="1386" y="1601"/>
                  </a:lnTo>
                  <a:lnTo>
                    <a:pt x="1382" y="1602"/>
                  </a:lnTo>
                  <a:lnTo>
                    <a:pt x="1380" y="1602"/>
                  </a:lnTo>
                  <a:lnTo>
                    <a:pt x="1380" y="1598"/>
                  </a:lnTo>
                  <a:lnTo>
                    <a:pt x="1378" y="1598"/>
                  </a:lnTo>
                  <a:lnTo>
                    <a:pt x="1376" y="1602"/>
                  </a:lnTo>
                  <a:lnTo>
                    <a:pt x="1371" y="1605"/>
                  </a:lnTo>
                  <a:lnTo>
                    <a:pt x="1369" y="1598"/>
                  </a:lnTo>
                  <a:lnTo>
                    <a:pt x="1365" y="1597"/>
                  </a:lnTo>
                  <a:lnTo>
                    <a:pt x="1361" y="1597"/>
                  </a:lnTo>
                  <a:lnTo>
                    <a:pt x="1358" y="1593"/>
                  </a:lnTo>
                  <a:lnTo>
                    <a:pt x="1356" y="1590"/>
                  </a:lnTo>
                  <a:lnTo>
                    <a:pt x="1352" y="1594"/>
                  </a:lnTo>
                  <a:lnTo>
                    <a:pt x="1348" y="1590"/>
                  </a:lnTo>
                  <a:lnTo>
                    <a:pt x="1345" y="1593"/>
                  </a:lnTo>
                  <a:lnTo>
                    <a:pt x="1349" y="1597"/>
                  </a:lnTo>
                  <a:lnTo>
                    <a:pt x="1348" y="1597"/>
                  </a:lnTo>
                  <a:lnTo>
                    <a:pt x="1344" y="1594"/>
                  </a:lnTo>
                  <a:lnTo>
                    <a:pt x="1332" y="1597"/>
                  </a:lnTo>
                  <a:lnTo>
                    <a:pt x="1331" y="1597"/>
                  </a:lnTo>
                  <a:lnTo>
                    <a:pt x="1331" y="1598"/>
                  </a:lnTo>
                  <a:lnTo>
                    <a:pt x="1328" y="1598"/>
                  </a:lnTo>
                  <a:lnTo>
                    <a:pt x="1327" y="1597"/>
                  </a:lnTo>
                  <a:lnTo>
                    <a:pt x="1324" y="1597"/>
                  </a:lnTo>
                  <a:lnTo>
                    <a:pt x="1320" y="1597"/>
                  </a:lnTo>
                  <a:lnTo>
                    <a:pt x="1315" y="1601"/>
                  </a:lnTo>
                  <a:lnTo>
                    <a:pt x="1313" y="1597"/>
                  </a:lnTo>
                  <a:lnTo>
                    <a:pt x="1308" y="1597"/>
                  </a:lnTo>
                  <a:lnTo>
                    <a:pt x="1308" y="1594"/>
                  </a:lnTo>
                  <a:lnTo>
                    <a:pt x="1304" y="1594"/>
                  </a:lnTo>
                  <a:lnTo>
                    <a:pt x="1304" y="1590"/>
                  </a:lnTo>
                  <a:lnTo>
                    <a:pt x="1303" y="1590"/>
                  </a:lnTo>
                  <a:lnTo>
                    <a:pt x="1298" y="1593"/>
                  </a:lnTo>
                  <a:lnTo>
                    <a:pt x="1300" y="1585"/>
                  </a:lnTo>
                  <a:lnTo>
                    <a:pt x="1303" y="1585"/>
                  </a:lnTo>
                  <a:lnTo>
                    <a:pt x="1303" y="1584"/>
                  </a:lnTo>
                  <a:lnTo>
                    <a:pt x="1300" y="1584"/>
                  </a:lnTo>
                  <a:lnTo>
                    <a:pt x="1296" y="1585"/>
                  </a:lnTo>
                  <a:lnTo>
                    <a:pt x="1291" y="1584"/>
                  </a:lnTo>
                  <a:lnTo>
                    <a:pt x="1290" y="1584"/>
                  </a:lnTo>
                  <a:lnTo>
                    <a:pt x="1287" y="1585"/>
                  </a:lnTo>
                  <a:lnTo>
                    <a:pt x="1290" y="1588"/>
                  </a:lnTo>
                  <a:lnTo>
                    <a:pt x="1291" y="1585"/>
                  </a:lnTo>
                  <a:lnTo>
                    <a:pt x="1290" y="1588"/>
                  </a:lnTo>
                  <a:lnTo>
                    <a:pt x="1290" y="1590"/>
                  </a:lnTo>
                  <a:lnTo>
                    <a:pt x="1290" y="1593"/>
                  </a:lnTo>
                  <a:lnTo>
                    <a:pt x="1287" y="1594"/>
                  </a:lnTo>
                  <a:lnTo>
                    <a:pt x="1286" y="1598"/>
                  </a:lnTo>
                  <a:lnTo>
                    <a:pt x="1283" y="1598"/>
                  </a:lnTo>
                  <a:lnTo>
                    <a:pt x="1281" y="1601"/>
                  </a:lnTo>
                  <a:lnTo>
                    <a:pt x="1279" y="1601"/>
                  </a:lnTo>
                  <a:lnTo>
                    <a:pt x="1277" y="1597"/>
                  </a:lnTo>
                  <a:lnTo>
                    <a:pt x="1274" y="1597"/>
                  </a:lnTo>
                  <a:lnTo>
                    <a:pt x="1274" y="1598"/>
                  </a:lnTo>
                  <a:lnTo>
                    <a:pt x="1270" y="1598"/>
                  </a:lnTo>
                  <a:lnTo>
                    <a:pt x="1270" y="1597"/>
                  </a:lnTo>
                  <a:lnTo>
                    <a:pt x="1269" y="1597"/>
                  </a:lnTo>
                  <a:lnTo>
                    <a:pt x="1266" y="1601"/>
                  </a:lnTo>
                  <a:lnTo>
                    <a:pt x="1262" y="1598"/>
                  </a:lnTo>
                  <a:lnTo>
                    <a:pt x="1259" y="1597"/>
                  </a:lnTo>
                  <a:lnTo>
                    <a:pt x="1250" y="1597"/>
                  </a:lnTo>
                  <a:lnTo>
                    <a:pt x="1249" y="1597"/>
                  </a:lnTo>
                  <a:lnTo>
                    <a:pt x="1246" y="1597"/>
                  </a:lnTo>
                  <a:lnTo>
                    <a:pt x="1242" y="1597"/>
                  </a:lnTo>
                  <a:lnTo>
                    <a:pt x="1240" y="1598"/>
                  </a:lnTo>
                  <a:lnTo>
                    <a:pt x="1240" y="1601"/>
                  </a:lnTo>
                  <a:lnTo>
                    <a:pt x="1236" y="1601"/>
                  </a:lnTo>
                  <a:lnTo>
                    <a:pt x="1236" y="1605"/>
                  </a:lnTo>
                  <a:lnTo>
                    <a:pt x="1228" y="1605"/>
                  </a:lnTo>
                  <a:lnTo>
                    <a:pt x="1225" y="1605"/>
                  </a:lnTo>
                  <a:lnTo>
                    <a:pt x="1221" y="1602"/>
                  </a:lnTo>
                  <a:lnTo>
                    <a:pt x="1219" y="1602"/>
                  </a:lnTo>
                  <a:lnTo>
                    <a:pt x="1215" y="1602"/>
                  </a:lnTo>
                  <a:lnTo>
                    <a:pt x="1208" y="1597"/>
                  </a:lnTo>
                  <a:lnTo>
                    <a:pt x="1207" y="1597"/>
                  </a:lnTo>
                  <a:lnTo>
                    <a:pt x="1207" y="1594"/>
                  </a:lnTo>
                  <a:lnTo>
                    <a:pt x="1204" y="1594"/>
                  </a:lnTo>
                  <a:lnTo>
                    <a:pt x="1207" y="1590"/>
                  </a:lnTo>
                  <a:lnTo>
                    <a:pt x="1207" y="1588"/>
                  </a:lnTo>
                  <a:lnTo>
                    <a:pt x="1204" y="1588"/>
                  </a:lnTo>
                  <a:lnTo>
                    <a:pt x="1204" y="1585"/>
                  </a:lnTo>
                  <a:lnTo>
                    <a:pt x="1201" y="1585"/>
                  </a:lnTo>
                  <a:lnTo>
                    <a:pt x="1204" y="1580"/>
                  </a:lnTo>
                  <a:lnTo>
                    <a:pt x="1201" y="1577"/>
                  </a:lnTo>
                  <a:lnTo>
                    <a:pt x="1201" y="1576"/>
                  </a:lnTo>
                  <a:lnTo>
                    <a:pt x="1204" y="1573"/>
                  </a:lnTo>
                  <a:lnTo>
                    <a:pt x="1207" y="1571"/>
                  </a:lnTo>
                  <a:lnTo>
                    <a:pt x="1201" y="1569"/>
                  </a:lnTo>
                  <a:lnTo>
                    <a:pt x="1204" y="1569"/>
                  </a:lnTo>
                  <a:lnTo>
                    <a:pt x="1204" y="1566"/>
                  </a:lnTo>
                  <a:lnTo>
                    <a:pt x="1201" y="1561"/>
                  </a:lnTo>
                  <a:lnTo>
                    <a:pt x="1201" y="1560"/>
                  </a:lnTo>
                  <a:lnTo>
                    <a:pt x="1201" y="1557"/>
                  </a:lnTo>
                  <a:lnTo>
                    <a:pt x="1204" y="1557"/>
                  </a:lnTo>
                  <a:lnTo>
                    <a:pt x="1207" y="1556"/>
                  </a:lnTo>
                  <a:lnTo>
                    <a:pt x="1208" y="1557"/>
                  </a:lnTo>
                  <a:lnTo>
                    <a:pt x="1211" y="1553"/>
                  </a:lnTo>
                  <a:lnTo>
                    <a:pt x="1212" y="1552"/>
                  </a:lnTo>
                  <a:lnTo>
                    <a:pt x="1211" y="1549"/>
                  </a:lnTo>
                  <a:lnTo>
                    <a:pt x="1211" y="1544"/>
                  </a:lnTo>
                  <a:lnTo>
                    <a:pt x="1208" y="1540"/>
                  </a:lnTo>
                  <a:lnTo>
                    <a:pt x="1211" y="1540"/>
                  </a:lnTo>
                  <a:lnTo>
                    <a:pt x="1216" y="1539"/>
                  </a:lnTo>
                  <a:lnTo>
                    <a:pt x="1216" y="1535"/>
                  </a:lnTo>
                  <a:lnTo>
                    <a:pt x="1219" y="1532"/>
                  </a:lnTo>
                  <a:lnTo>
                    <a:pt x="1221" y="1530"/>
                  </a:lnTo>
                  <a:lnTo>
                    <a:pt x="1223" y="1530"/>
                  </a:lnTo>
                  <a:lnTo>
                    <a:pt x="1223" y="1528"/>
                  </a:lnTo>
                  <a:lnTo>
                    <a:pt x="1223" y="1526"/>
                  </a:lnTo>
                  <a:lnTo>
                    <a:pt x="1221" y="1526"/>
                  </a:lnTo>
                  <a:lnTo>
                    <a:pt x="1223" y="1522"/>
                  </a:lnTo>
                  <a:lnTo>
                    <a:pt x="1221" y="1519"/>
                  </a:lnTo>
                  <a:lnTo>
                    <a:pt x="1225" y="1515"/>
                  </a:lnTo>
                  <a:lnTo>
                    <a:pt x="1228" y="1511"/>
                  </a:lnTo>
                  <a:lnTo>
                    <a:pt x="1228" y="1508"/>
                  </a:lnTo>
                  <a:lnTo>
                    <a:pt x="1225" y="1508"/>
                  </a:lnTo>
                  <a:lnTo>
                    <a:pt x="1223" y="1513"/>
                  </a:lnTo>
                  <a:lnTo>
                    <a:pt x="1221" y="1511"/>
                  </a:lnTo>
                  <a:lnTo>
                    <a:pt x="1221" y="1508"/>
                  </a:lnTo>
                  <a:lnTo>
                    <a:pt x="1225" y="1502"/>
                  </a:lnTo>
                  <a:lnTo>
                    <a:pt x="1229" y="1495"/>
                  </a:lnTo>
                  <a:lnTo>
                    <a:pt x="1232" y="1495"/>
                  </a:lnTo>
                  <a:lnTo>
                    <a:pt x="1238" y="1489"/>
                  </a:lnTo>
                  <a:lnTo>
                    <a:pt x="1236" y="1486"/>
                  </a:lnTo>
                  <a:lnTo>
                    <a:pt x="1232" y="1486"/>
                  </a:lnTo>
                  <a:lnTo>
                    <a:pt x="1229" y="1485"/>
                  </a:lnTo>
                  <a:lnTo>
                    <a:pt x="1223" y="1485"/>
                  </a:lnTo>
                  <a:lnTo>
                    <a:pt x="1223" y="1481"/>
                  </a:lnTo>
                  <a:lnTo>
                    <a:pt x="1221" y="1481"/>
                  </a:lnTo>
                  <a:lnTo>
                    <a:pt x="1216" y="1477"/>
                  </a:lnTo>
                  <a:lnTo>
                    <a:pt x="1215" y="1477"/>
                  </a:lnTo>
                  <a:lnTo>
                    <a:pt x="1212" y="1478"/>
                  </a:lnTo>
                  <a:lnTo>
                    <a:pt x="1211" y="1477"/>
                  </a:lnTo>
                  <a:lnTo>
                    <a:pt x="1211" y="1474"/>
                  </a:lnTo>
                  <a:lnTo>
                    <a:pt x="1211" y="1472"/>
                  </a:lnTo>
                  <a:lnTo>
                    <a:pt x="1208" y="1470"/>
                  </a:lnTo>
                  <a:lnTo>
                    <a:pt x="1207" y="1468"/>
                  </a:lnTo>
                  <a:lnTo>
                    <a:pt x="1208" y="1464"/>
                  </a:lnTo>
                  <a:lnTo>
                    <a:pt x="1207" y="1461"/>
                  </a:lnTo>
                  <a:lnTo>
                    <a:pt x="1204" y="1461"/>
                  </a:lnTo>
                  <a:lnTo>
                    <a:pt x="1207" y="1460"/>
                  </a:lnTo>
                  <a:lnTo>
                    <a:pt x="1204" y="1457"/>
                  </a:lnTo>
                  <a:lnTo>
                    <a:pt x="1199" y="1457"/>
                  </a:lnTo>
                  <a:lnTo>
                    <a:pt x="1199" y="1454"/>
                  </a:lnTo>
                  <a:lnTo>
                    <a:pt x="1191" y="1448"/>
                  </a:lnTo>
                  <a:lnTo>
                    <a:pt x="1188" y="1445"/>
                  </a:lnTo>
                  <a:lnTo>
                    <a:pt x="1192" y="1444"/>
                  </a:lnTo>
                  <a:lnTo>
                    <a:pt x="1192" y="1440"/>
                  </a:lnTo>
                  <a:lnTo>
                    <a:pt x="1192" y="1433"/>
                  </a:lnTo>
                  <a:lnTo>
                    <a:pt x="1192" y="1429"/>
                  </a:lnTo>
                  <a:lnTo>
                    <a:pt x="1197" y="1427"/>
                  </a:lnTo>
                  <a:lnTo>
                    <a:pt x="1195" y="1424"/>
                  </a:lnTo>
                  <a:lnTo>
                    <a:pt x="1195" y="1423"/>
                  </a:lnTo>
                  <a:lnTo>
                    <a:pt x="1192" y="1423"/>
                  </a:lnTo>
                  <a:lnTo>
                    <a:pt x="1187" y="1419"/>
                  </a:lnTo>
                  <a:lnTo>
                    <a:pt x="1187" y="1416"/>
                  </a:lnTo>
                  <a:lnTo>
                    <a:pt x="1184" y="1414"/>
                  </a:lnTo>
                  <a:lnTo>
                    <a:pt x="1182" y="1416"/>
                  </a:lnTo>
                  <a:lnTo>
                    <a:pt x="1180" y="1414"/>
                  </a:lnTo>
                  <a:lnTo>
                    <a:pt x="1178" y="1416"/>
                  </a:lnTo>
                  <a:lnTo>
                    <a:pt x="1178" y="1414"/>
                  </a:lnTo>
                  <a:lnTo>
                    <a:pt x="1171" y="1412"/>
                  </a:lnTo>
                  <a:lnTo>
                    <a:pt x="1174" y="1410"/>
                  </a:lnTo>
                  <a:lnTo>
                    <a:pt x="1171" y="1410"/>
                  </a:lnTo>
                  <a:lnTo>
                    <a:pt x="1174" y="1407"/>
                  </a:lnTo>
                  <a:lnTo>
                    <a:pt x="1167" y="1406"/>
                  </a:lnTo>
                  <a:lnTo>
                    <a:pt x="1166" y="1406"/>
                  </a:lnTo>
                  <a:lnTo>
                    <a:pt x="1166" y="1403"/>
                  </a:lnTo>
                  <a:lnTo>
                    <a:pt x="1163" y="1402"/>
                  </a:lnTo>
                  <a:lnTo>
                    <a:pt x="1166" y="1399"/>
                  </a:lnTo>
                  <a:lnTo>
                    <a:pt x="1163" y="1399"/>
                  </a:lnTo>
                  <a:lnTo>
                    <a:pt x="1163" y="1396"/>
                  </a:lnTo>
                  <a:lnTo>
                    <a:pt x="1158" y="1395"/>
                  </a:lnTo>
                  <a:lnTo>
                    <a:pt x="1157" y="1392"/>
                  </a:lnTo>
                  <a:lnTo>
                    <a:pt x="1154" y="1390"/>
                  </a:lnTo>
                  <a:lnTo>
                    <a:pt x="1154" y="1386"/>
                  </a:lnTo>
                  <a:lnTo>
                    <a:pt x="1153" y="1386"/>
                  </a:lnTo>
                  <a:lnTo>
                    <a:pt x="1153" y="1383"/>
                  </a:lnTo>
                  <a:lnTo>
                    <a:pt x="1150" y="1383"/>
                  </a:lnTo>
                  <a:lnTo>
                    <a:pt x="1147" y="1383"/>
                  </a:lnTo>
                  <a:lnTo>
                    <a:pt x="1146" y="1383"/>
                  </a:lnTo>
                  <a:lnTo>
                    <a:pt x="1147" y="1382"/>
                  </a:lnTo>
                  <a:lnTo>
                    <a:pt x="1146" y="1382"/>
                  </a:lnTo>
                  <a:lnTo>
                    <a:pt x="1147" y="1382"/>
                  </a:lnTo>
                  <a:lnTo>
                    <a:pt x="1150" y="1379"/>
                  </a:lnTo>
                  <a:lnTo>
                    <a:pt x="1147" y="1379"/>
                  </a:lnTo>
                  <a:lnTo>
                    <a:pt x="1147" y="1378"/>
                  </a:lnTo>
                  <a:lnTo>
                    <a:pt x="1146" y="1375"/>
                  </a:lnTo>
                  <a:lnTo>
                    <a:pt x="1143" y="1375"/>
                  </a:lnTo>
                  <a:lnTo>
                    <a:pt x="1143" y="1373"/>
                  </a:lnTo>
                  <a:lnTo>
                    <a:pt x="1146" y="1371"/>
                  </a:lnTo>
                  <a:lnTo>
                    <a:pt x="1146" y="1369"/>
                  </a:lnTo>
                  <a:lnTo>
                    <a:pt x="1141" y="1366"/>
                  </a:lnTo>
                  <a:lnTo>
                    <a:pt x="1139" y="1366"/>
                  </a:lnTo>
                  <a:lnTo>
                    <a:pt x="1139" y="1365"/>
                  </a:lnTo>
                  <a:lnTo>
                    <a:pt x="1143" y="1365"/>
                  </a:lnTo>
                  <a:lnTo>
                    <a:pt x="1143" y="1362"/>
                  </a:lnTo>
                  <a:lnTo>
                    <a:pt x="1141" y="1362"/>
                  </a:lnTo>
                  <a:lnTo>
                    <a:pt x="1141" y="1361"/>
                  </a:lnTo>
                  <a:lnTo>
                    <a:pt x="1139" y="1358"/>
                  </a:lnTo>
                  <a:lnTo>
                    <a:pt x="1137" y="1361"/>
                  </a:lnTo>
                  <a:lnTo>
                    <a:pt x="1134" y="1356"/>
                  </a:lnTo>
                  <a:lnTo>
                    <a:pt x="1139" y="1356"/>
                  </a:lnTo>
                  <a:lnTo>
                    <a:pt x="1141" y="1356"/>
                  </a:lnTo>
                  <a:lnTo>
                    <a:pt x="1139" y="1354"/>
                  </a:lnTo>
                  <a:lnTo>
                    <a:pt x="1139" y="1352"/>
                  </a:lnTo>
                  <a:lnTo>
                    <a:pt x="1137" y="1352"/>
                  </a:lnTo>
                  <a:lnTo>
                    <a:pt x="1137" y="1349"/>
                  </a:lnTo>
                  <a:lnTo>
                    <a:pt x="1133" y="1352"/>
                  </a:lnTo>
                  <a:lnTo>
                    <a:pt x="1133" y="1354"/>
                  </a:lnTo>
                  <a:lnTo>
                    <a:pt x="1129" y="1352"/>
                  </a:lnTo>
                  <a:lnTo>
                    <a:pt x="1126" y="1352"/>
                  </a:lnTo>
                  <a:lnTo>
                    <a:pt x="1126" y="1349"/>
                  </a:lnTo>
                  <a:lnTo>
                    <a:pt x="1124" y="1348"/>
                  </a:lnTo>
                  <a:lnTo>
                    <a:pt x="1122" y="1345"/>
                  </a:lnTo>
                  <a:lnTo>
                    <a:pt x="1120" y="1342"/>
                  </a:lnTo>
                  <a:lnTo>
                    <a:pt x="1120" y="1337"/>
                  </a:lnTo>
                  <a:lnTo>
                    <a:pt x="1116" y="1341"/>
                  </a:lnTo>
                  <a:lnTo>
                    <a:pt x="1113" y="1337"/>
                  </a:lnTo>
                  <a:lnTo>
                    <a:pt x="1112" y="1334"/>
                  </a:lnTo>
                  <a:lnTo>
                    <a:pt x="1112" y="1330"/>
                  </a:lnTo>
                  <a:lnTo>
                    <a:pt x="1109" y="1328"/>
                  </a:lnTo>
                  <a:lnTo>
                    <a:pt x="1112" y="1328"/>
                  </a:lnTo>
                  <a:lnTo>
                    <a:pt x="1113" y="1325"/>
                  </a:lnTo>
                  <a:lnTo>
                    <a:pt x="1109" y="1324"/>
                  </a:lnTo>
                  <a:lnTo>
                    <a:pt x="1112" y="1324"/>
                  </a:lnTo>
                  <a:lnTo>
                    <a:pt x="1116" y="1325"/>
                  </a:lnTo>
                  <a:lnTo>
                    <a:pt x="1113" y="1324"/>
                  </a:lnTo>
                  <a:lnTo>
                    <a:pt x="1113" y="1321"/>
                  </a:lnTo>
                  <a:lnTo>
                    <a:pt x="1116" y="1321"/>
                  </a:lnTo>
                  <a:lnTo>
                    <a:pt x="1120" y="1320"/>
                  </a:lnTo>
                  <a:lnTo>
                    <a:pt x="1124" y="1317"/>
                  </a:lnTo>
                  <a:lnTo>
                    <a:pt x="1124" y="1315"/>
                  </a:lnTo>
                  <a:lnTo>
                    <a:pt x="1124" y="1313"/>
                  </a:lnTo>
                  <a:lnTo>
                    <a:pt x="1124" y="1308"/>
                  </a:lnTo>
                  <a:lnTo>
                    <a:pt x="1122" y="1304"/>
                  </a:lnTo>
                  <a:lnTo>
                    <a:pt x="1122" y="1303"/>
                  </a:lnTo>
                  <a:lnTo>
                    <a:pt x="1124" y="1300"/>
                  </a:lnTo>
                  <a:lnTo>
                    <a:pt x="1120" y="1298"/>
                  </a:lnTo>
                  <a:lnTo>
                    <a:pt x="1122" y="1296"/>
                  </a:lnTo>
                  <a:lnTo>
                    <a:pt x="1122" y="1294"/>
                  </a:lnTo>
                  <a:lnTo>
                    <a:pt x="1122" y="1291"/>
                  </a:lnTo>
                  <a:lnTo>
                    <a:pt x="1122" y="1290"/>
                  </a:lnTo>
                  <a:lnTo>
                    <a:pt x="1126" y="1291"/>
                  </a:lnTo>
                  <a:lnTo>
                    <a:pt x="1129" y="1291"/>
                  </a:lnTo>
                  <a:lnTo>
                    <a:pt x="1126" y="1287"/>
                  </a:lnTo>
                  <a:lnTo>
                    <a:pt x="1126" y="1284"/>
                  </a:lnTo>
                  <a:lnTo>
                    <a:pt x="1129" y="1280"/>
                  </a:lnTo>
                  <a:lnTo>
                    <a:pt x="1126" y="1279"/>
                  </a:lnTo>
                  <a:lnTo>
                    <a:pt x="1126" y="1276"/>
                  </a:lnTo>
                  <a:lnTo>
                    <a:pt x="1124" y="1276"/>
                  </a:lnTo>
                  <a:lnTo>
                    <a:pt x="1124" y="1274"/>
                  </a:lnTo>
                  <a:lnTo>
                    <a:pt x="1122" y="1274"/>
                  </a:lnTo>
                  <a:lnTo>
                    <a:pt x="1120" y="1272"/>
                  </a:lnTo>
                  <a:lnTo>
                    <a:pt x="1117" y="1272"/>
                  </a:lnTo>
                  <a:lnTo>
                    <a:pt x="1117" y="1270"/>
                  </a:lnTo>
                  <a:lnTo>
                    <a:pt x="1117" y="1267"/>
                  </a:lnTo>
                  <a:lnTo>
                    <a:pt x="1116" y="1267"/>
                  </a:lnTo>
                  <a:lnTo>
                    <a:pt x="1116" y="1266"/>
                  </a:lnTo>
                  <a:lnTo>
                    <a:pt x="1112" y="1263"/>
                  </a:lnTo>
                  <a:lnTo>
                    <a:pt x="1112" y="1262"/>
                  </a:lnTo>
                  <a:lnTo>
                    <a:pt x="1108" y="1259"/>
                  </a:lnTo>
                  <a:lnTo>
                    <a:pt x="1109" y="1257"/>
                  </a:lnTo>
                  <a:lnTo>
                    <a:pt x="1109" y="1255"/>
                  </a:lnTo>
                  <a:lnTo>
                    <a:pt x="1108" y="1255"/>
                  </a:lnTo>
                  <a:lnTo>
                    <a:pt x="1108" y="1253"/>
                  </a:lnTo>
                  <a:lnTo>
                    <a:pt x="1108" y="1250"/>
                  </a:lnTo>
                  <a:lnTo>
                    <a:pt x="1105" y="1249"/>
                  </a:lnTo>
                  <a:lnTo>
                    <a:pt x="1108" y="1245"/>
                  </a:lnTo>
                  <a:lnTo>
                    <a:pt x="1112" y="1240"/>
                  </a:lnTo>
                  <a:lnTo>
                    <a:pt x="1112" y="1238"/>
                  </a:lnTo>
                  <a:lnTo>
                    <a:pt x="1109" y="1236"/>
                  </a:lnTo>
                  <a:lnTo>
                    <a:pt x="1112" y="1231"/>
                  </a:lnTo>
                  <a:lnTo>
                    <a:pt x="1109" y="1226"/>
                  </a:lnTo>
                  <a:lnTo>
                    <a:pt x="1112" y="1225"/>
                  </a:lnTo>
                  <a:lnTo>
                    <a:pt x="1105" y="1221"/>
                  </a:lnTo>
                  <a:lnTo>
                    <a:pt x="1103" y="1218"/>
                  </a:lnTo>
                  <a:lnTo>
                    <a:pt x="1105" y="1216"/>
                  </a:lnTo>
                  <a:lnTo>
                    <a:pt x="1108" y="1216"/>
                  </a:lnTo>
                  <a:lnTo>
                    <a:pt x="1105" y="1212"/>
                  </a:lnTo>
                  <a:lnTo>
                    <a:pt x="1108" y="1209"/>
                  </a:lnTo>
                  <a:lnTo>
                    <a:pt x="1108" y="1205"/>
                  </a:lnTo>
                  <a:lnTo>
                    <a:pt x="1112" y="1208"/>
                  </a:lnTo>
                  <a:lnTo>
                    <a:pt x="1112" y="1205"/>
                  </a:lnTo>
                  <a:lnTo>
                    <a:pt x="1112" y="1204"/>
                  </a:lnTo>
                  <a:lnTo>
                    <a:pt x="1112" y="1199"/>
                  </a:lnTo>
                  <a:lnTo>
                    <a:pt x="1112" y="1197"/>
                  </a:lnTo>
                  <a:lnTo>
                    <a:pt x="1113" y="1195"/>
                  </a:lnTo>
                  <a:lnTo>
                    <a:pt x="1116" y="1192"/>
                  </a:lnTo>
                  <a:lnTo>
                    <a:pt x="1117" y="1192"/>
                  </a:lnTo>
                  <a:lnTo>
                    <a:pt x="1120" y="1195"/>
                  </a:lnTo>
                  <a:lnTo>
                    <a:pt x="1122" y="1195"/>
                  </a:lnTo>
                  <a:lnTo>
                    <a:pt x="1120" y="1192"/>
                  </a:lnTo>
                  <a:lnTo>
                    <a:pt x="1122" y="1191"/>
                  </a:lnTo>
                  <a:lnTo>
                    <a:pt x="1117" y="1191"/>
                  </a:lnTo>
                  <a:lnTo>
                    <a:pt x="1117" y="1187"/>
                  </a:lnTo>
                  <a:lnTo>
                    <a:pt x="1116" y="1187"/>
                  </a:lnTo>
                  <a:lnTo>
                    <a:pt x="1113" y="1184"/>
                  </a:lnTo>
                  <a:lnTo>
                    <a:pt x="1112" y="1184"/>
                  </a:lnTo>
                  <a:lnTo>
                    <a:pt x="1112" y="1182"/>
                  </a:lnTo>
                  <a:lnTo>
                    <a:pt x="1112" y="1180"/>
                  </a:lnTo>
                  <a:lnTo>
                    <a:pt x="1109" y="1180"/>
                  </a:lnTo>
                  <a:lnTo>
                    <a:pt x="1108" y="1180"/>
                  </a:lnTo>
                  <a:lnTo>
                    <a:pt x="1105" y="1180"/>
                  </a:lnTo>
                  <a:lnTo>
                    <a:pt x="1105" y="1178"/>
                  </a:lnTo>
                  <a:lnTo>
                    <a:pt x="1112" y="1175"/>
                  </a:lnTo>
                  <a:lnTo>
                    <a:pt x="1113" y="1178"/>
                  </a:lnTo>
                  <a:lnTo>
                    <a:pt x="1116" y="1175"/>
                  </a:lnTo>
                  <a:lnTo>
                    <a:pt x="1113" y="1173"/>
                  </a:lnTo>
                  <a:lnTo>
                    <a:pt x="1113" y="1171"/>
                  </a:lnTo>
                  <a:lnTo>
                    <a:pt x="1108" y="1167"/>
                  </a:lnTo>
                  <a:lnTo>
                    <a:pt x="1100" y="1167"/>
                  </a:lnTo>
                  <a:lnTo>
                    <a:pt x="1100" y="1164"/>
                  </a:lnTo>
                  <a:lnTo>
                    <a:pt x="1100" y="1160"/>
                  </a:lnTo>
                  <a:lnTo>
                    <a:pt x="1103" y="1163"/>
                  </a:lnTo>
                  <a:lnTo>
                    <a:pt x="1105" y="1158"/>
                  </a:lnTo>
                  <a:lnTo>
                    <a:pt x="1105" y="1154"/>
                  </a:lnTo>
                  <a:lnTo>
                    <a:pt x="1103" y="1150"/>
                  </a:lnTo>
                  <a:lnTo>
                    <a:pt x="1103" y="1143"/>
                  </a:lnTo>
                  <a:lnTo>
                    <a:pt x="1099" y="1134"/>
                  </a:lnTo>
                  <a:lnTo>
                    <a:pt x="1096" y="1133"/>
                  </a:lnTo>
                  <a:lnTo>
                    <a:pt x="1099" y="1129"/>
                  </a:lnTo>
                  <a:lnTo>
                    <a:pt x="1096" y="1129"/>
                  </a:lnTo>
                  <a:lnTo>
                    <a:pt x="1095" y="1126"/>
                  </a:lnTo>
                  <a:lnTo>
                    <a:pt x="1095" y="1124"/>
                  </a:lnTo>
                  <a:lnTo>
                    <a:pt x="1095" y="1120"/>
                  </a:lnTo>
                  <a:lnTo>
                    <a:pt x="1088" y="1109"/>
                  </a:lnTo>
                  <a:lnTo>
                    <a:pt x="1085" y="1106"/>
                  </a:lnTo>
                  <a:lnTo>
                    <a:pt x="1088" y="1105"/>
                  </a:lnTo>
                  <a:lnTo>
                    <a:pt x="1081" y="1105"/>
                  </a:lnTo>
                  <a:lnTo>
                    <a:pt x="1079" y="1102"/>
                  </a:lnTo>
                  <a:lnTo>
                    <a:pt x="1079" y="1100"/>
                  </a:lnTo>
                  <a:lnTo>
                    <a:pt x="1076" y="1102"/>
                  </a:lnTo>
                  <a:lnTo>
                    <a:pt x="1075" y="1098"/>
                  </a:lnTo>
                  <a:lnTo>
                    <a:pt x="1071" y="1096"/>
                  </a:lnTo>
                  <a:lnTo>
                    <a:pt x="1068" y="1093"/>
                  </a:lnTo>
                  <a:lnTo>
                    <a:pt x="1072" y="1088"/>
                  </a:lnTo>
                  <a:lnTo>
                    <a:pt x="1071" y="1085"/>
                  </a:lnTo>
                  <a:lnTo>
                    <a:pt x="1068" y="1083"/>
                  </a:lnTo>
                  <a:lnTo>
                    <a:pt x="1064" y="1083"/>
                  </a:lnTo>
                  <a:lnTo>
                    <a:pt x="1059" y="1085"/>
                  </a:lnTo>
                  <a:lnTo>
                    <a:pt x="1055" y="1083"/>
                  </a:lnTo>
                  <a:lnTo>
                    <a:pt x="1051" y="1083"/>
                  </a:lnTo>
                  <a:lnTo>
                    <a:pt x="1050" y="1081"/>
                  </a:lnTo>
                  <a:lnTo>
                    <a:pt x="1047" y="1081"/>
                  </a:lnTo>
                  <a:lnTo>
                    <a:pt x="1045" y="1079"/>
                  </a:lnTo>
                  <a:lnTo>
                    <a:pt x="1045" y="1076"/>
                  </a:lnTo>
                  <a:lnTo>
                    <a:pt x="1042" y="1076"/>
                  </a:lnTo>
                  <a:lnTo>
                    <a:pt x="1041" y="1075"/>
                  </a:lnTo>
                  <a:lnTo>
                    <a:pt x="1038" y="1072"/>
                  </a:lnTo>
                  <a:lnTo>
                    <a:pt x="1031" y="1075"/>
                  </a:lnTo>
                  <a:lnTo>
                    <a:pt x="1027" y="1075"/>
                  </a:lnTo>
                  <a:lnTo>
                    <a:pt x="1025" y="1072"/>
                  </a:lnTo>
                  <a:lnTo>
                    <a:pt x="1023" y="1071"/>
                  </a:lnTo>
                  <a:lnTo>
                    <a:pt x="1021" y="1072"/>
                  </a:lnTo>
                  <a:lnTo>
                    <a:pt x="1017" y="1068"/>
                  </a:lnTo>
                  <a:lnTo>
                    <a:pt x="1013" y="1068"/>
                  </a:lnTo>
                  <a:lnTo>
                    <a:pt x="1013" y="1062"/>
                  </a:lnTo>
                  <a:lnTo>
                    <a:pt x="1013" y="1059"/>
                  </a:lnTo>
                  <a:lnTo>
                    <a:pt x="1014" y="1055"/>
                  </a:lnTo>
                  <a:lnTo>
                    <a:pt x="1014" y="1052"/>
                  </a:lnTo>
                  <a:lnTo>
                    <a:pt x="1017" y="1052"/>
                  </a:lnTo>
                  <a:lnTo>
                    <a:pt x="1017" y="1051"/>
                  </a:lnTo>
                  <a:lnTo>
                    <a:pt x="1010" y="1047"/>
                  </a:lnTo>
                  <a:lnTo>
                    <a:pt x="1006" y="1044"/>
                  </a:lnTo>
                  <a:lnTo>
                    <a:pt x="1000" y="1044"/>
                  </a:lnTo>
                  <a:lnTo>
                    <a:pt x="993" y="1038"/>
                  </a:lnTo>
                  <a:lnTo>
                    <a:pt x="993" y="1035"/>
                  </a:lnTo>
                  <a:lnTo>
                    <a:pt x="996" y="1034"/>
                  </a:lnTo>
                  <a:lnTo>
                    <a:pt x="997" y="1027"/>
                  </a:lnTo>
                  <a:lnTo>
                    <a:pt x="996" y="1023"/>
                  </a:lnTo>
                  <a:lnTo>
                    <a:pt x="996" y="1021"/>
                  </a:lnTo>
                  <a:lnTo>
                    <a:pt x="989" y="1017"/>
                  </a:lnTo>
                  <a:lnTo>
                    <a:pt x="987" y="1018"/>
                  </a:lnTo>
                  <a:lnTo>
                    <a:pt x="987" y="1021"/>
                  </a:lnTo>
                  <a:lnTo>
                    <a:pt x="989" y="1025"/>
                  </a:lnTo>
                  <a:lnTo>
                    <a:pt x="987" y="1027"/>
                  </a:lnTo>
                  <a:lnTo>
                    <a:pt x="984" y="1027"/>
                  </a:lnTo>
                  <a:lnTo>
                    <a:pt x="983" y="1027"/>
                  </a:lnTo>
                  <a:lnTo>
                    <a:pt x="980" y="1021"/>
                  </a:lnTo>
                  <a:lnTo>
                    <a:pt x="976" y="1021"/>
                  </a:lnTo>
                  <a:lnTo>
                    <a:pt x="969" y="1018"/>
                  </a:lnTo>
                  <a:lnTo>
                    <a:pt x="969" y="1021"/>
                  </a:lnTo>
                  <a:lnTo>
                    <a:pt x="963" y="1027"/>
                  </a:lnTo>
                  <a:lnTo>
                    <a:pt x="959" y="1025"/>
                  </a:lnTo>
                  <a:lnTo>
                    <a:pt x="955" y="1025"/>
                  </a:lnTo>
                  <a:lnTo>
                    <a:pt x="951" y="1031"/>
                  </a:lnTo>
                  <a:lnTo>
                    <a:pt x="948" y="1031"/>
                  </a:lnTo>
                  <a:lnTo>
                    <a:pt x="943" y="1031"/>
                  </a:lnTo>
                  <a:lnTo>
                    <a:pt x="938" y="1030"/>
                  </a:lnTo>
                  <a:lnTo>
                    <a:pt x="934" y="1034"/>
                  </a:lnTo>
                  <a:lnTo>
                    <a:pt x="926" y="1035"/>
                  </a:lnTo>
                  <a:lnTo>
                    <a:pt x="919" y="1035"/>
                  </a:lnTo>
                  <a:lnTo>
                    <a:pt x="915" y="1034"/>
                  </a:lnTo>
                  <a:lnTo>
                    <a:pt x="911" y="1035"/>
                  </a:lnTo>
                  <a:lnTo>
                    <a:pt x="909" y="1035"/>
                  </a:lnTo>
                  <a:lnTo>
                    <a:pt x="909" y="1034"/>
                  </a:lnTo>
                  <a:lnTo>
                    <a:pt x="907" y="1031"/>
                  </a:lnTo>
                  <a:lnTo>
                    <a:pt x="898" y="1027"/>
                  </a:lnTo>
                  <a:lnTo>
                    <a:pt x="894" y="1030"/>
                  </a:lnTo>
                  <a:lnTo>
                    <a:pt x="890" y="1030"/>
                  </a:lnTo>
                  <a:lnTo>
                    <a:pt x="888" y="1034"/>
                  </a:lnTo>
                  <a:lnTo>
                    <a:pt x="884" y="1034"/>
                  </a:lnTo>
                  <a:lnTo>
                    <a:pt x="877" y="1034"/>
                  </a:lnTo>
                  <a:lnTo>
                    <a:pt x="876" y="1030"/>
                  </a:lnTo>
                  <a:lnTo>
                    <a:pt x="871" y="1025"/>
                  </a:lnTo>
                  <a:lnTo>
                    <a:pt x="871" y="1023"/>
                  </a:lnTo>
                  <a:lnTo>
                    <a:pt x="864" y="1018"/>
                  </a:lnTo>
                  <a:lnTo>
                    <a:pt x="860" y="1021"/>
                  </a:lnTo>
                  <a:lnTo>
                    <a:pt x="856" y="1021"/>
                  </a:lnTo>
                  <a:lnTo>
                    <a:pt x="853" y="1023"/>
                  </a:lnTo>
                  <a:lnTo>
                    <a:pt x="853" y="1030"/>
                  </a:lnTo>
                  <a:lnTo>
                    <a:pt x="852" y="1030"/>
                  </a:lnTo>
                  <a:lnTo>
                    <a:pt x="849" y="1034"/>
                  </a:lnTo>
                  <a:lnTo>
                    <a:pt x="843" y="1031"/>
                  </a:lnTo>
                  <a:lnTo>
                    <a:pt x="839" y="1034"/>
                  </a:lnTo>
                  <a:lnTo>
                    <a:pt x="832" y="1030"/>
                  </a:lnTo>
                  <a:lnTo>
                    <a:pt x="830" y="1030"/>
                  </a:lnTo>
                  <a:lnTo>
                    <a:pt x="826" y="1034"/>
                  </a:lnTo>
                  <a:lnTo>
                    <a:pt x="822" y="1031"/>
                  </a:lnTo>
                  <a:lnTo>
                    <a:pt x="819" y="1030"/>
                  </a:lnTo>
                  <a:lnTo>
                    <a:pt x="818" y="1025"/>
                  </a:lnTo>
                  <a:lnTo>
                    <a:pt x="815" y="1023"/>
                  </a:lnTo>
                  <a:lnTo>
                    <a:pt x="810" y="1021"/>
                  </a:lnTo>
                  <a:lnTo>
                    <a:pt x="802" y="1018"/>
                  </a:lnTo>
                  <a:lnTo>
                    <a:pt x="798" y="1023"/>
                  </a:lnTo>
                  <a:lnTo>
                    <a:pt x="794" y="1025"/>
                  </a:lnTo>
                  <a:lnTo>
                    <a:pt x="789" y="1023"/>
                  </a:lnTo>
                  <a:lnTo>
                    <a:pt x="782" y="1021"/>
                  </a:lnTo>
                  <a:lnTo>
                    <a:pt x="781" y="1017"/>
                  </a:lnTo>
                  <a:lnTo>
                    <a:pt x="777" y="1017"/>
                  </a:lnTo>
                  <a:lnTo>
                    <a:pt x="774" y="1017"/>
                  </a:lnTo>
                  <a:lnTo>
                    <a:pt x="772" y="1018"/>
                  </a:lnTo>
                  <a:lnTo>
                    <a:pt x="769" y="1021"/>
                  </a:lnTo>
                  <a:lnTo>
                    <a:pt x="761" y="1035"/>
                  </a:lnTo>
                  <a:lnTo>
                    <a:pt x="755" y="1038"/>
                  </a:lnTo>
                  <a:lnTo>
                    <a:pt x="752" y="1038"/>
                  </a:lnTo>
                  <a:lnTo>
                    <a:pt x="751" y="1038"/>
                  </a:lnTo>
                  <a:lnTo>
                    <a:pt x="748" y="1035"/>
                  </a:lnTo>
                  <a:lnTo>
                    <a:pt x="745" y="1034"/>
                  </a:lnTo>
                  <a:lnTo>
                    <a:pt x="740" y="1034"/>
                  </a:lnTo>
                  <a:lnTo>
                    <a:pt x="733" y="1034"/>
                  </a:lnTo>
                  <a:lnTo>
                    <a:pt x="731" y="1031"/>
                  </a:lnTo>
                  <a:lnTo>
                    <a:pt x="733" y="1018"/>
                  </a:lnTo>
                  <a:lnTo>
                    <a:pt x="733" y="1017"/>
                  </a:lnTo>
                  <a:lnTo>
                    <a:pt x="733" y="1014"/>
                  </a:lnTo>
                  <a:lnTo>
                    <a:pt x="727" y="1013"/>
                  </a:lnTo>
                  <a:lnTo>
                    <a:pt x="724" y="1006"/>
                  </a:lnTo>
                  <a:lnTo>
                    <a:pt x="723" y="1003"/>
                  </a:lnTo>
                  <a:lnTo>
                    <a:pt x="719" y="994"/>
                  </a:lnTo>
                  <a:lnTo>
                    <a:pt x="706" y="986"/>
                  </a:lnTo>
                  <a:lnTo>
                    <a:pt x="703" y="984"/>
                  </a:lnTo>
                  <a:lnTo>
                    <a:pt x="695" y="984"/>
                  </a:lnTo>
                  <a:lnTo>
                    <a:pt x="692" y="984"/>
                  </a:lnTo>
                  <a:lnTo>
                    <a:pt x="687" y="986"/>
                  </a:lnTo>
                  <a:lnTo>
                    <a:pt x="686" y="986"/>
                  </a:lnTo>
                  <a:lnTo>
                    <a:pt x="682" y="980"/>
                  </a:lnTo>
                  <a:lnTo>
                    <a:pt x="675" y="980"/>
                  </a:lnTo>
                  <a:lnTo>
                    <a:pt x="670" y="982"/>
                  </a:lnTo>
                  <a:lnTo>
                    <a:pt x="666" y="982"/>
                  </a:lnTo>
                  <a:lnTo>
                    <a:pt x="649" y="973"/>
                  </a:lnTo>
                  <a:lnTo>
                    <a:pt x="632" y="973"/>
                  </a:lnTo>
                  <a:lnTo>
                    <a:pt x="620" y="969"/>
                  </a:lnTo>
                  <a:lnTo>
                    <a:pt x="612" y="965"/>
                  </a:lnTo>
                  <a:lnTo>
                    <a:pt x="608" y="963"/>
                  </a:lnTo>
                  <a:lnTo>
                    <a:pt x="603" y="960"/>
                  </a:lnTo>
                  <a:lnTo>
                    <a:pt x="600" y="960"/>
                  </a:lnTo>
                  <a:lnTo>
                    <a:pt x="594" y="956"/>
                  </a:lnTo>
                  <a:lnTo>
                    <a:pt x="591" y="948"/>
                  </a:lnTo>
                  <a:lnTo>
                    <a:pt x="590" y="948"/>
                  </a:lnTo>
                  <a:lnTo>
                    <a:pt x="586" y="943"/>
                  </a:lnTo>
                  <a:lnTo>
                    <a:pt x="581" y="941"/>
                  </a:lnTo>
                  <a:lnTo>
                    <a:pt x="574" y="943"/>
                  </a:lnTo>
                  <a:lnTo>
                    <a:pt x="571" y="943"/>
                  </a:lnTo>
                  <a:lnTo>
                    <a:pt x="563" y="941"/>
                  </a:lnTo>
                  <a:lnTo>
                    <a:pt x="559" y="941"/>
                  </a:lnTo>
                  <a:lnTo>
                    <a:pt x="550" y="939"/>
                  </a:lnTo>
                  <a:lnTo>
                    <a:pt x="546" y="941"/>
                  </a:lnTo>
                  <a:lnTo>
                    <a:pt x="542" y="941"/>
                  </a:lnTo>
                  <a:lnTo>
                    <a:pt x="533" y="936"/>
                  </a:lnTo>
                  <a:lnTo>
                    <a:pt x="528" y="936"/>
                  </a:lnTo>
                  <a:lnTo>
                    <a:pt x="521" y="945"/>
                  </a:lnTo>
                  <a:lnTo>
                    <a:pt x="518" y="945"/>
                  </a:lnTo>
                  <a:lnTo>
                    <a:pt x="509" y="951"/>
                  </a:lnTo>
                  <a:lnTo>
                    <a:pt x="505" y="951"/>
                  </a:lnTo>
                  <a:lnTo>
                    <a:pt x="504" y="948"/>
                  </a:lnTo>
                  <a:lnTo>
                    <a:pt x="495" y="951"/>
                  </a:lnTo>
                  <a:lnTo>
                    <a:pt x="492" y="952"/>
                  </a:lnTo>
                  <a:lnTo>
                    <a:pt x="488" y="951"/>
                  </a:lnTo>
                  <a:lnTo>
                    <a:pt x="482" y="948"/>
                  </a:lnTo>
                  <a:lnTo>
                    <a:pt x="474" y="941"/>
                  </a:lnTo>
                  <a:lnTo>
                    <a:pt x="470" y="939"/>
                  </a:lnTo>
                  <a:lnTo>
                    <a:pt x="458" y="939"/>
                  </a:lnTo>
                  <a:lnTo>
                    <a:pt x="454" y="939"/>
                  </a:lnTo>
                  <a:lnTo>
                    <a:pt x="447" y="943"/>
                  </a:lnTo>
                  <a:lnTo>
                    <a:pt x="441" y="943"/>
                  </a:lnTo>
                  <a:lnTo>
                    <a:pt x="438" y="939"/>
                  </a:lnTo>
                  <a:lnTo>
                    <a:pt x="437" y="931"/>
                  </a:lnTo>
                  <a:lnTo>
                    <a:pt x="437" y="928"/>
                  </a:lnTo>
                  <a:lnTo>
                    <a:pt x="433" y="928"/>
                  </a:lnTo>
                  <a:lnTo>
                    <a:pt x="430" y="926"/>
                  </a:lnTo>
                  <a:lnTo>
                    <a:pt x="429" y="926"/>
                  </a:lnTo>
                  <a:lnTo>
                    <a:pt x="424" y="924"/>
                  </a:lnTo>
                  <a:lnTo>
                    <a:pt x="400" y="931"/>
                  </a:lnTo>
                  <a:lnTo>
                    <a:pt x="397" y="931"/>
                  </a:lnTo>
                  <a:lnTo>
                    <a:pt x="392" y="928"/>
                  </a:lnTo>
                  <a:lnTo>
                    <a:pt x="388" y="924"/>
                  </a:lnTo>
                  <a:lnTo>
                    <a:pt x="385" y="922"/>
                  </a:lnTo>
                  <a:lnTo>
                    <a:pt x="383" y="919"/>
                  </a:lnTo>
                  <a:lnTo>
                    <a:pt x="371" y="909"/>
                  </a:lnTo>
                  <a:lnTo>
                    <a:pt x="364" y="909"/>
                  </a:lnTo>
                  <a:lnTo>
                    <a:pt x="354" y="902"/>
                  </a:lnTo>
                  <a:lnTo>
                    <a:pt x="344" y="901"/>
                  </a:lnTo>
                  <a:lnTo>
                    <a:pt x="342" y="901"/>
                  </a:lnTo>
                  <a:lnTo>
                    <a:pt x="334" y="901"/>
                  </a:lnTo>
                  <a:lnTo>
                    <a:pt x="323" y="894"/>
                  </a:lnTo>
                  <a:lnTo>
                    <a:pt x="318" y="893"/>
                  </a:lnTo>
                  <a:lnTo>
                    <a:pt x="317" y="893"/>
                  </a:lnTo>
                  <a:lnTo>
                    <a:pt x="313" y="894"/>
                  </a:lnTo>
                  <a:lnTo>
                    <a:pt x="310" y="897"/>
                  </a:lnTo>
                  <a:lnTo>
                    <a:pt x="306" y="902"/>
                  </a:lnTo>
                  <a:lnTo>
                    <a:pt x="304" y="909"/>
                  </a:lnTo>
                  <a:lnTo>
                    <a:pt x="304" y="911"/>
                  </a:lnTo>
                  <a:lnTo>
                    <a:pt x="301" y="919"/>
                  </a:lnTo>
                  <a:lnTo>
                    <a:pt x="301" y="922"/>
                  </a:lnTo>
                  <a:lnTo>
                    <a:pt x="304" y="935"/>
                  </a:lnTo>
                  <a:lnTo>
                    <a:pt x="294" y="936"/>
                  </a:lnTo>
                  <a:lnTo>
                    <a:pt x="290" y="939"/>
                  </a:lnTo>
                  <a:lnTo>
                    <a:pt x="282" y="943"/>
                  </a:lnTo>
                  <a:lnTo>
                    <a:pt x="280" y="943"/>
                  </a:lnTo>
                  <a:lnTo>
                    <a:pt x="280" y="941"/>
                  </a:lnTo>
                  <a:lnTo>
                    <a:pt x="280" y="932"/>
                  </a:lnTo>
                  <a:lnTo>
                    <a:pt x="276" y="926"/>
                  </a:lnTo>
                  <a:lnTo>
                    <a:pt x="273" y="924"/>
                  </a:lnTo>
                  <a:lnTo>
                    <a:pt x="265" y="926"/>
                  </a:lnTo>
                  <a:lnTo>
                    <a:pt x="260" y="928"/>
                  </a:lnTo>
                  <a:lnTo>
                    <a:pt x="256" y="932"/>
                  </a:lnTo>
                  <a:lnTo>
                    <a:pt x="250" y="931"/>
                  </a:lnTo>
                  <a:lnTo>
                    <a:pt x="235" y="931"/>
                  </a:lnTo>
                  <a:lnTo>
                    <a:pt x="224" y="926"/>
                  </a:lnTo>
                  <a:lnTo>
                    <a:pt x="219" y="924"/>
                  </a:lnTo>
                  <a:lnTo>
                    <a:pt x="218" y="924"/>
                  </a:lnTo>
                  <a:lnTo>
                    <a:pt x="215" y="922"/>
                  </a:lnTo>
                  <a:lnTo>
                    <a:pt x="211" y="922"/>
                  </a:lnTo>
                  <a:lnTo>
                    <a:pt x="211" y="924"/>
                  </a:lnTo>
                  <a:lnTo>
                    <a:pt x="207" y="924"/>
                  </a:lnTo>
                  <a:lnTo>
                    <a:pt x="197" y="931"/>
                  </a:lnTo>
                  <a:lnTo>
                    <a:pt x="194" y="931"/>
                  </a:lnTo>
                  <a:lnTo>
                    <a:pt x="188" y="926"/>
                  </a:lnTo>
                  <a:lnTo>
                    <a:pt x="182" y="924"/>
                  </a:lnTo>
                  <a:lnTo>
                    <a:pt x="181" y="924"/>
                  </a:lnTo>
                  <a:lnTo>
                    <a:pt x="173" y="915"/>
                  </a:lnTo>
                  <a:lnTo>
                    <a:pt x="168" y="909"/>
                  </a:lnTo>
                  <a:lnTo>
                    <a:pt x="166" y="909"/>
                  </a:lnTo>
                  <a:lnTo>
                    <a:pt x="161" y="911"/>
                  </a:lnTo>
                  <a:lnTo>
                    <a:pt x="143" y="924"/>
                  </a:lnTo>
                  <a:lnTo>
                    <a:pt x="130" y="928"/>
                  </a:lnTo>
                  <a:lnTo>
                    <a:pt x="123" y="928"/>
                  </a:lnTo>
                  <a:lnTo>
                    <a:pt x="115" y="924"/>
                  </a:lnTo>
                  <a:lnTo>
                    <a:pt x="106" y="922"/>
                  </a:lnTo>
                  <a:lnTo>
                    <a:pt x="103" y="919"/>
                  </a:lnTo>
                  <a:lnTo>
                    <a:pt x="102" y="919"/>
                  </a:lnTo>
                  <a:lnTo>
                    <a:pt x="95" y="919"/>
                  </a:lnTo>
                  <a:lnTo>
                    <a:pt x="85" y="924"/>
                  </a:lnTo>
                  <a:lnTo>
                    <a:pt x="81" y="922"/>
                  </a:lnTo>
                  <a:lnTo>
                    <a:pt x="65" y="911"/>
                  </a:lnTo>
                  <a:lnTo>
                    <a:pt x="58" y="909"/>
                  </a:lnTo>
                  <a:lnTo>
                    <a:pt x="44" y="911"/>
                  </a:lnTo>
                  <a:lnTo>
                    <a:pt x="41" y="914"/>
                  </a:lnTo>
                  <a:lnTo>
                    <a:pt x="37" y="915"/>
                  </a:lnTo>
                  <a:lnTo>
                    <a:pt x="33" y="918"/>
                  </a:lnTo>
                  <a:lnTo>
                    <a:pt x="33" y="919"/>
                  </a:lnTo>
                  <a:lnTo>
                    <a:pt x="28" y="922"/>
                  </a:lnTo>
                  <a:lnTo>
                    <a:pt x="24" y="926"/>
                  </a:lnTo>
                  <a:lnTo>
                    <a:pt x="20" y="931"/>
                  </a:lnTo>
                  <a:lnTo>
                    <a:pt x="11" y="932"/>
                  </a:lnTo>
                  <a:lnTo>
                    <a:pt x="7" y="939"/>
                  </a:lnTo>
                  <a:lnTo>
                    <a:pt x="4" y="932"/>
                  </a:lnTo>
                  <a:lnTo>
                    <a:pt x="3" y="926"/>
                  </a:lnTo>
                  <a:lnTo>
                    <a:pt x="3" y="9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7966297" y="5581780"/>
              <a:ext cx="1074" cy="2147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4 h 4"/>
                <a:gd name="T4" fmla="*/ 0 w 3"/>
                <a:gd name="T5" fmla="*/ 4 h 4"/>
                <a:gd name="T6" fmla="*/ 0 w 3"/>
                <a:gd name="T7" fmla="*/ 2 h 4"/>
                <a:gd name="T8" fmla="*/ 3 w 3"/>
                <a:gd name="T9" fmla="*/ 0 h 4"/>
                <a:gd name="T10" fmla="*/ 0 w 3"/>
                <a:gd name="T11" fmla="*/ 0 h 4"/>
                <a:gd name="T12" fmla="*/ 0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7946973" y="5621501"/>
              <a:ext cx="2147" cy="3221"/>
            </a:xfrm>
            <a:custGeom>
              <a:avLst/>
              <a:gdLst>
                <a:gd name="T0" fmla="*/ 0 w 5"/>
                <a:gd name="T1" fmla="*/ 3 h 9"/>
                <a:gd name="T2" fmla="*/ 0 w 5"/>
                <a:gd name="T3" fmla="*/ 0 h 9"/>
                <a:gd name="T4" fmla="*/ 0 w 5"/>
                <a:gd name="T5" fmla="*/ 3 h 9"/>
                <a:gd name="T6" fmla="*/ 3 w 5"/>
                <a:gd name="T7" fmla="*/ 3 h 9"/>
                <a:gd name="T8" fmla="*/ 5 w 5"/>
                <a:gd name="T9" fmla="*/ 3 h 9"/>
                <a:gd name="T10" fmla="*/ 3 w 5"/>
                <a:gd name="T11" fmla="*/ 5 h 9"/>
                <a:gd name="T12" fmla="*/ 5 w 5"/>
                <a:gd name="T13" fmla="*/ 5 h 9"/>
                <a:gd name="T14" fmla="*/ 5 w 5"/>
                <a:gd name="T15" fmla="*/ 7 h 9"/>
                <a:gd name="T16" fmla="*/ 3 w 5"/>
                <a:gd name="T17" fmla="*/ 9 h 9"/>
                <a:gd name="T18" fmla="*/ 3 w 5"/>
                <a:gd name="T19" fmla="*/ 7 h 9"/>
                <a:gd name="T20" fmla="*/ 0 w 5"/>
                <a:gd name="T21" fmla="*/ 5 h 9"/>
                <a:gd name="T22" fmla="*/ 0 w 5"/>
                <a:gd name="T23" fmla="*/ 3 h 9"/>
                <a:gd name="T24" fmla="*/ 0 w 5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8"/>
            <p:cNvSpPr>
              <a:spLocks/>
            </p:cNvSpPr>
            <p:nvPr/>
          </p:nvSpPr>
          <p:spPr bwMode="auto">
            <a:xfrm>
              <a:off x="7834250" y="5632237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7925502" y="5597883"/>
              <a:ext cx="1074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0"/>
            <p:cNvSpPr>
              <a:spLocks/>
            </p:cNvSpPr>
            <p:nvPr/>
          </p:nvSpPr>
          <p:spPr bwMode="auto">
            <a:xfrm>
              <a:off x="7944826" y="5595736"/>
              <a:ext cx="0" cy="10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1 w 1"/>
                <a:gd name="T5" fmla="*/ 0 h 3"/>
                <a:gd name="T6" fmla="*/ 1 w 1"/>
                <a:gd name="T7" fmla="*/ 3 h 3"/>
                <a:gd name="T8" fmla="*/ 0 w 1"/>
                <a:gd name="T9" fmla="*/ 3 h 3"/>
                <a:gd name="T10" fmla="*/ 1 w 1"/>
                <a:gd name="T11" fmla="*/ 3 h 3"/>
                <a:gd name="T12" fmla="*/ 1 w 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7960929" y="5576412"/>
              <a:ext cx="0" cy="1074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2"/>
            <p:cNvSpPr>
              <a:spLocks/>
            </p:cNvSpPr>
            <p:nvPr/>
          </p:nvSpPr>
          <p:spPr bwMode="auto">
            <a:xfrm>
              <a:off x="7914766" y="5603251"/>
              <a:ext cx="0" cy="1074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7916913" y="5642972"/>
              <a:ext cx="0" cy="1074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7959855" y="5585001"/>
              <a:ext cx="1074" cy="107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7913692" y="5642972"/>
              <a:ext cx="0" cy="1074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7897590" y="5619354"/>
              <a:ext cx="26839" cy="28986"/>
            </a:xfrm>
            <a:custGeom>
              <a:avLst/>
              <a:gdLst>
                <a:gd name="T0" fmla="*/ 56 w 74"/>
                <a:gd name="T1" fmla="*/ 46 h 82"/>
                <a:gd name="T2" fmla="*/ 53 w 74"/>
                <a:gd name="T3" fmla="*/ 48 h 82"/>
                <a:gd name="T4" fmla="*/ 60 w 74"/>
                <a:gd name="T5" fmla="*/ 53 h 82"/>
                <a:gd name="T6" fmla="*/ 60 w 74"/>
                <a:gd name="T7" fmla="*/ 57 h 82"/>
                <a:gd name="T8" fmla="*/ 66 w 74"/>
                <a:gd name="T9" fmla="*/ 61 h 82"/>
                <a:gd name="T10" fmla="*/ 70 w 74"/>
                <a:gd name="T11" fmla="*/ 58 h 82"/>
                <a:gd name="T12" fmla="*/ 74 w 74"/>
                <a:gd name="T13" fmla="*/ 61 h 82"/>
                <a:gd name="T14" fmla="*/ 70 w 74"/>
                <a:gd name="T15" fmla="*/ 61 h 82"/>
                <a:gd name="T16" fmla="*/ 70 w 74"/>
                <a:gd name="T17" fmla="*/ 68 h 82"/>
                <a:gd name="T18" fmla="*/ 70 w 74"/>
                <a:gd name="T19" fmla="*/ 72 h 82"/>
                <a:gd name="T20" fmla="*/ 73 w 74"/>
                <a:gd name="T21" fmla="*/ 74 h 82"/>
                <a:gd name="T22" fmla="*/ 70 w 74"/>
                <a:gd name="T23" fmla="*/ 78 h 82"/>
                <a:gd name="T24" fmla="*/ 60 w 74"/>
                <a:gd name="T25" fmla="*/ 81 h 82"/>
                <a:gd name="T26" fmla="*/ 57 w 74"/>
                <a:gd name="T27" fmla="*/ 70 h 82"/>
                <a:gd name="T28" fmla="*/ 49 w 74"/>
                <a:gd name="T29" fmla="*/ 65 h 82"/>
                <a:gd name="T30" fmla="*/ 48 w 74"/>
                <a:gd name="T31" fmla="*/ 65 h 82"/>
                <a:gd name="T32" fmla="*/ 43 w 74"/>
                <a:gd name="T33" fmla="*/ 64 h 82"/>
                <a:gd name="T34" fmla="*/ 39 w 74"/>
                <a:gd name="T35" fmla="*/ 65 h 82"/>
                <a:gd name="T36" fmla="*/ 35 w 74"/>
                <a:gd name="T37" fmla="*/ 65 h 82"/>
                <a:gd name="T38" fmla="*/ 19 w 74"/>
                <a:gd name="T39" fmla="*/ 72 h 82"/>
                <a:gd name="T40" fmla="*/ 11 w 74"/>
                <a:gd name="T41" fmla="*/ 74 h 82"/>
                <a:gd name="T42" fmla="*/ 0 w 74"/>
                <a:gd name="T43" fmla="*/ 65 h 82"/>
                <a:gd name="T44" fmla="*/ 0 w 74"/>
                <a:gd name="T45" fmla="*/ 54 h 82"/>
                <a:gd name="T46" fmla="*/ 7 w 74"/>
                <a:gd name="T47" fmla="*/ 50 h 82"/>
                <a:gd name="T48" fmla="*/ 8 w 74"/>
                <a:gd name="T49" fmla="*/ 48 h 82"/>
                <a:gd name="T50" fmla="*/ 15 w 74"/>
                <a:gd name="T51" fmla="*/ 46 h 82"/>
                <a:gd name="T52" fmla="*/ 15 w 74"/>
                <a:gd name="T53" fmla="*/ 44 h 82"/>
                <a:gd name="T54" fmla="*/ 31 w 74"/>
                <a:gd name="T55" fmla="*/ 31 h 82"/>
                <a:gd name="T56" fmla="*/ 32 w 74"/>
                <a:gd name="T57" fmla="*/ 23 h 82"/>
                <a:gd name="T58" fmla="*/ 35 w 74"/>
                <a:gd name="T59" fmla="*/ 19 h 82"/>
                <a:gd name="T60" fmla="*/ 35 w 74"/>
                <a:gd name="T61" fmla="*/ 14 h 82"/>
                <a:gd name="T62" fmla="*/ 36 w 74"/>
                <a:gd name="T63" fmla="*/ 3 h 82"/>
                <a:gd name="T64" fmla="*/ 45 w 74"/>
                <a:gd name="T65" fmla="*/ 3 h 82"/>
                <a:gd name="T66" fmla="*/ 53 w 74"/>
                <a:gd name="T67" fmla="*/ 6 h 82"/>
                <a:gd name="T68" fmla="*/ 57 w 74"/>
                <a:gd name="T69" fmla="*/ 7 h 82"/>
                <a:gd name="T70" fmla="*/ 62 w 74"/>
                <a:gd name="T71" fmla="*/ 10 h 82"/>
                <a:gd name="T72" fmla="*/ 65 w 74"/>
                <a:gd name="T73" fmla="*/ 14 h 82"/>
                <a:gd name="T74" fmla="*/ 69 w 74"/>
                <a:gd name="T75" fmla="*/ 16 h 82"/>
                <a:gd name="T76" fmla="*/ 73 w 74"/>
                <a:gd name="T77" fmla="*/ 20 h 82"/>
                <a:gd name="T78" fmla="*/ 70 w 74"/>
                <a:gd name="T79" fmla="*/ 27 h 82"/>
                <a:gd name="T80" fmla="*/ 70 w 74"/>
                <a:gd name="T81" fmla="*/ 31 h 82"/>
                <a:gd name="T82" fmla="*/ 66 w 74"/>
                <a:gd name="T83" fmla="*/ 36 h 82"/>
                <a:gd name="T84" fmla="*/ 70 w 74"/>
                <a:gd name="T85" fmla="*/ 37 h 82"/>
                <a:gd name="T86" fmla="*/ 70 w 74"/>
                <a:gd name="T87" fmla="*/ 40 h 82"/>
                <a:gd name="T88" fmla="*/ 70 w 74"/>
                <a:gd name="T89" fmla="*/ 41 h 82"/>
                <a:gd name="T90" fmla="*/ 60 w 74"/>
                <a:gd name="T91" fmla="*/ 40 h 82"/>
                <a:gd name="T92" fmla="*/ 57 w 74"/>
                <a:gd name="T93" fmla="*/ 44 h 82"/>
                <a:gd name="T94" fmla="*/ 57 w 74"/>
                <a:gd name="T95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82">
                  <a:moveTo>
                    <a:pt x="57" y="46"/>
                  </a:moveTo>
                  <a:lnTo>
                    <a:pt x="56" y="46"/>
                  </a:lnTo>
                  <a:lnTo>
                    <a:pt x="56" y="48"/>
                  </a:lnTo>
                  <a:lnTo>
                    <a:pt x="53" y="48"/>
                  </a:lnTo>
                  <a:lnTo>
                    <a:pt x="53" y="50"/>
                  </a:lnTo>
                  <a:lnTo>
                    <a:pt x="60" y="53"/>
                  </a:lnTo>
                  <a:lnTo>
                    <a:pt x="57" y="54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6" y="61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73" y="58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61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3" y="74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66" y="82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7" y="70"/>
                  </a:lnTo>
                  <a:lnTo>
                    <a:pt x="53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8" y="65"/>
                  </a:lnTo>
                  <a:lnTo>
                    <a:pt x="45" y="65"/>
                  </a:lnTo>
                  <a:lnTo>
                    <a:pt x="43" y="64"/>
                  </a:lnTo>
                  <a:lnTo>
                    <a:pt x="41" y="65"/>
                  </a:lnTo>
                  <a:lnTo>
                    <a:pt x="39" y="65"/>
                  </a:lnTo>
                  <a:lnTo>
                    <a:pt x="39" y="68"/>
                  </a:lnTo>
                  <a:lnTo>
                    <a:pt x="35" y="65"/>
                  </a:lnTo>
                  <a:lnTo>
                    <a:pt x="32" y="70"/>
                  </a:lnTo>
                  <a:lnTo>
                    <a:pt x="19" y="72"/>
                  </a:lnTo>
                  <a:lnTo>
                    <a:pt x="16" y="72"/>
                  </a:lnTo>
                  <a:lnTo>
                    <a:pt x="11" y="74"/>
                  </a:lnTo>
                  <a:lnTo>
                    <a:pt x="4" y="72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15" y="44"/>
                  </a:lnTo>
                  <a:lnTo>
                    <a:pt x="25" y="33"/>
                  </a:lnTo>
                  <a:lnTo>
                    <a:pt x="31" y="31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48" y="6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7" y="7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5" y="12"/>
                  </a:lnTo>
                  <a:lnTo>
                    <a:pt x="65" y="14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0" y="20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66" y="36"/>
                  </a:lnTo>
                  <a:lnTo>
                    <a:pt x="69" y="37"/>
                  </a:lnTo>
                  <a:lnTo>
                    <a:pt x="70" y="37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0" y="41"/>
                  </a:lnTo>
                  <a:lnTo>
                    <a:pt x="65" y="40"/>
                  </a:lnTo>
                  <a:lnTo>
                    <a:pt x="60" y="40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7945899" y="5600030"/>
              <a:ext cx="1074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7924428" y="5630090"/>
              <a:ext cx="0" cy="107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9"/>
            <p:cNvSpPr>
              <a:spLocks/>
            </p:cNvSpPr>
            <p:nvPr/>
          </p:nvSpPr>
          <p:spPr bwMode="auto">
            <a:xfrm>
              <a:off x="7725822" y="5695576"/>
              <a:ext cx="1074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7959855" y="5579632"/>
              <a:ext cx="2147" cy="1074"/>
            </a:xfrm>
            <a:custGeom>
              <a:avLst/>
              <a:gdLst>
                <a:gd name="T0" fmla="*/ 3 w 5"/>
                <a:gd name="T1" fmla="*/ 0 h 2"/>
                <a:gd name="T2" fmla="*/ 5 w 5"/>
                <a:gd name="T3" fmla="*/ 0 h 2"/>
                <a:gd name="T4" fmla="*/ 3 w 5"/>
                <a:gd name="T5" fmla="*/ 0 h 2"/>
                <a:gd name="T6" fmla="*/ 3 w 5"/>
                <a:gd name="T7" fmla="*/ 2 h 2"/>
                <a:gd name="T8" fmla="*/ 0 w 5"/>
                <a:gd name="T9" fmla="*/ 0 h 2"/>
                <a:gd name="T10" fmla="*/ 3 w 5"/>
                <a:gd name="T11" fmla="*/ 0 h 2"/>
                <a:gd name="T12" fmla="*/ 3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1"/>
            <p:cNvSpPr>
              <a:spLocks/>
            </p:cNvSpPr>
            <p:nvPr/>
          </p:nvSpPr>
          <p:spPr bwMode="auto">
            <a:xfrm>
              <a:off x="7955561" y="5580706"/>
              <a:ext cx="1074" cy="1074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  <a:gd name="T8" fmla="*/ 3 w 3"/>
                <a:gd name="T9" fmla="*/ 3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2"/>
            <p:cNvSpPr>
              <a:spLocks/>
            </p:cNvSpPr>
            <p:nvPr/>
          </p:nvSpPr>
          <p:spPr bwMode="auto">
            <a:xfrm>
              <a:off x="7868603" y="5627943"/>
              <a:ext cx="107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3"/>
            <p:cNvSpPr>
              <a:spLocks/>
            </p:cNvSpPr>
            <p:nvPr/>
          </p:nvSpPr>
          <p:spPr bwMode="auto">
            <a:xfrm>
              <a:off x="7890074" y="5634384"/>
              <a:ext cx="1074" cy="1074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3 h 5"/>
                <a:gd name="T4" fmla="*/ 3 w 3"/>
                <a:gd name="T5" fmla="*/ 3 h 5"/>
                <a:gd name="T6" fmla="*/ 3 w 3"/>
                <a:gd name="T7" fmla="*/ 0 h 5"/>
                <a:gd name="T8" fmla="*/ 3 w 3"/>
                <a:gd name="T9" fmla="*/ 3 h 5"/>
                <a:gd name="T10" fmla="*/ 3 w 3"/>
                <a:gd name="T11" fmla="*/ 5 h 5"/>
                <a:gd name="T12" fmla="*/ 0 w 3"/>
                <a:gd name="T13" fmla="*/ 5 h 5"/>
                <a:gd name="T14" fmla="*/ 0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4"/>
            <p:cNvSpPr>
              <a:spLocks/>
            </p:cNvSpPr>
            <p:nvPr/>
          </p:nvSpPr>
          <p:spPr bwMode="auto">
            <a:xfrm>
              <a:off x="7733336" y="5696650"/>
              <a:ext cx="1074" cy="1074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5"/>
            <p:cNvSpPr>
              <a:spLocks/>
            </p:cNvSpPr>
            <p:nvPr/>
          </p:nvSpPr>
          <p:spPr bwMode="auto">
            <a:xfrm>
              <a:off x="7734410" y="5697723"/>
              <a:ext cx="0" cy="1074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3 h 3"/>
                <a:gd name="T8" fmla="*/ 0 w 1"/>
                <a:gd name="T9" fmla="*/ 3 h 3"/>
                <a:gd name="T10" fmla="*/ 0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6"/>
            <p:cNvSpPr>
              <a:spLocks/>
            </p:cNvSpPr>
            <p:nvPr/>
          </p:nvSpPr>
          <p:spPr bwMode="auto">
            <a:xfrm>
              <a:off x="7965223" y="5585001"/>
              <a:ext cx="1074" cy="1074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1 h 4"/>
                <a:gd name="T8" fmla="*/ 1 w 1"/>
                <a:gd name="T9" fmla="*/ 0 h 4"/>
                <a:gd name="T10" fmla="*/ 1 w 1"/>
                <a:gd name="T11" fmla="*/ 1 h 4"/>
                <a:gd name="T12" fmla="*/ 1 w 1"/>
                <a:gd name="T13" fmla="*/ 4 h 4"/>
                <a:gd name="T14" fmla="*/ 0 w 1"/>
                <a:gd name="T15" fmla="*/ 1 h 4"/>
                <a:gd name="T16" fmla="*/ 0 w 1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7"/>
            <p:cNvSpPr>
              <a:spLocks/>
            </p:cNvSpPr>
            <p:nvPr/>
          </p:nvSpPr>
          <p:spPr bwMode="auto">
            <a:xfrm>
              <a:off x="7867530" y="5629016"/>
              <a:ext cx="1074" cy="1074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2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8"/>
            <p:cNvSpPr>
              <a:spLocks/>
            </p:cNvSpPr>
            <p:nvPr/>
          </p:nvSpPr>
          <p:spPr bwMode="auto">
            <a:xfrm>
              <a:off x="7916913" y="5605398"/>
              <a:ext cx="1074" cy="0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0 h 1"/>
                <a:gd name="T4" fmla="*/ 4 w 4"/>
                <a:gd name="T5" fmla="*/ 0 h 1"/>
                <a:gd name="T6" fmla="*/ 4 w 4"/>
                <a:gd name="T7" fmla="*/ 1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9"/>
            <p:cNvSpPr>
              <a:spLocks/>
            </p:cNvSpPr>
            <p:nvPr/>
          </p:nvSpPr>
          <p:spPr bwMode="auto">
            <a:xfrm>
              <a:off x="7861089" y="5635457"/>
              <a:ext cx="1074" cy="2147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3 w 4"/>
                <a:gd name="T5" fmla="*/ 0 h 4"/>
                <a:gd name="T6" fmla="*/ 4 w 4"/>
                <a:gd name="T7" fmla="*/ 0 h 4"/>
                <a:gd name="T8" fmla="*/ 3 w 4"/>
                <a:gd name="T9" fmla="*/ 2 h 4"/>
                <a:gd name="T10" fmla="*/ 3 w 4"/>
                <a:gd name="T11" fmla="*/ 4 h 4"/>
                <a:gd name="T12" fmla="*/ 0 w 4"/>
                <a:gd name="T13" fmla="*/ 4 h 4"/>
                <a:gd name="T14" fmla="*/ 0 w 4"/>
                <a:gd name="T15" fmla="*/ 2 h 4"/>
                <a:gd name="T16" fmla="*/ 0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0"/>
            <p:cNvSpPr>
              <a:spLocks/>
            </p:cNvSpPr>
            <p:nvPr/>
          </p:nvSpPr>
          <p:spPr bwMode="auto">
            <a:xfrm>
              <a:off x="7931943" y="5601103"/>
              <a:ext cx="1074" cy="2147"/>
            </a:xfrm>
            <a:custGeom>
              <a:avLst/>
              <a:gdLst>
                <a:gd name="T0" fmla="*/ 0 w 5"/>
                <a:gd name="T1" fmla="*/ 3 h 5"/>
                <a:gd name="T2" fmla="*/ 3 w 5"/>
                <a:gd name="T3" fmla="*/ 0 h 5"/>
                <a:gd name="T4" fmla="*/ 5 w 5"/>
                <a:gd name="T5" fmla="*/ 3 h 5"/>
                <a:gd name="T6" fmla="*/ 5 w 5"/>
                <a:gd name="T7" fmla="*/ 5 h 5"/>
                <a:gd name="T8" fmla="*/ 3 w 5"/>
                <a:gd name="T9" fmla="*/ 3 h 5"/>
                <a:gd name="T10" fmla="*/ 0 w 5"/>
                <a:gd name="T11" fmla="*/ 5 h 5"/>
                <a:gd name="T12" fmla="*/ 0 w 5"/>
                <a:gd name="T13" fmla="*/ 3 h 5"/>
                <a:gd name="T14" fmla="*/ 0 w 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1"/>
            <p:cNvSpPr>
              <a:spLocks/>
            </p:cNvSpPr>
            <p:nvPr/>
          </p:nvSpPr>
          <p:spPr bwMode="auto">
            <a:xfrm>
              <a:off x="7931943" y="5627943"/>
              <a:ext cx="5368" cy="4294"/>
            </a:xfrm>
            <a:custGeom>
              <a:avLst/>
              <a:gdLst>
                <a:gd name="T0" fmla="*/ 0 w 16"/>
                <a:gd name="T1" fmla="*/ 5 h 12"/>
                <a:gd name="T2" fmla="*/ 5 w 16"/>
                <a:gd name="T3" fmla="*/ 3 h 12"/>
                <a:gd name="T4" fmla="*/ 7 w 16"/>
                <a:gd name="T5" fmla="*/ 0 h 12"/>
                <a:gd name="T6" fmla="*/ 7 w 16"/>
                <a:gd name="T7" fmla="*/ 3 h 12"/>
                <a:gd name="T8" fmla="*/ 16 w 16"/>
                <a:gd name="T9" fmla="*/ 7 h 12"/>
                <a:gd name="T10" fmla="*/ 13 w 16"/>
                <a:gd name="T11" fmla="*/ 9 h 12"/>
                <a:gd name="T12" fmla="*/ 9 w 16"/>
                <a:gd name="T13" fmla="*/ 7 h 12"/>
                <a:gd name="T14" fmla="*/ 5 w 16"/>
                <a:gd name="T15" fmla="*/ 12 h 12"/>
                <a:gd name="T16" fmla="*/ 3 w 16"/>
                <a:gd name="T17" fmla="*/ 7 h 12"/>
                <a:gd name="T18" fmla="*/ 0 w 16"/>
                <a:gd name="T19" fmla="*/ 5 h 12"/>
                <a:gd name="T20" fmla="*/ 0 w 16"/>
                <a:gd name="T2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2">
                  <a:moveTo>
                    <a:pt x="0" y="5"/>
                  </a:moveTo>
                  <a:lnTo>
                    <a:pt x="5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9" y="7"/>
                  </a:lnTo>
                  <a:lnTo>
                    <a:pt x="5" y="12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7940531" y="5596809"/>
              <a:ext cx="4294" cy="5368"/>
            </a:xfrm>
            <a:custGeom>
              <a:avLst/>
              <a:gdLst>
                <a:gd name="T0" fmla="*/ 9 w 14"/>
                <a:gd name="T1" fmla="*/ 3 h 14"/>
                <a:gd name="T2" fmla="*/ 9 w 14"/>
                <a:gd name="T3" fmla="*/ 0 h 14"/>
                <a:gd name="T4" fmla="*/ 14 w 14"/>
                <a:gd name="T5" fmla="*/ 3 h 14"/>
                <a:gd name="T6" fmla="*/ 14 w 14"/>
                <a:gd name="T7" fmla="*/ 4 h 14"/>
                <a:gd name="T8" fmla="*/ 9 w 14"/>
                <a:gd name="T9" fmla="*/ 7 h 14"/>
                <a:gd name="T10" fmla="*/ 2 w 14"/>
                <a:gd name="T11" fmla="*/ 14 h 14"/>
                <a:gd name="T12" fmla="*/ 2 w 14"/>
                <a:gd name="T13" fmla="*/ 9 h 14"/>
                <a:gd name="T14" fmla="*/ 2 w 14"/>
                <a:gd name="T15" fmla="*/ 7 h 14"/>
                <a:gd name="T16" fmla="*/ 0 w 14"/>
                <a:gd name="T17" fmla="*/ 4 h 14"/>
                <a:gd name="T18" fmla="*/ 2 w 14"/>
                <a:gd name="T19" fmla="*/ 3 h 14"/>
                <a:gd name="T20" fmla="*/ 2 w 14"/>
                <a:gd name="T21" fmla="*/ 0 h 14"/>
                <a:gd name="T22" fmla="*/ 2 w 14"/>
                <a:gd name="T23" fmla="*/ 3 h 14"/>
                <a:gd name="T24" fmla="*/ 5 w 14"/>
                <a:gd name="T25" fmla="*/ 4 h 14"/>
                <a:gd name="T26" fmla="*/ 6 w 14"/>
                <a:gd name="T27" fmla="*/ 4 h 14"/>
                <a:gd name="T28" fmla="*/ 9 w 14"/>
                <a:gd name="T29" fmla="*/ 3 h 14"/>
                <a:gd name="T30" fmla="*/ 9 w 14"/>
                <a:gd name="T3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9" y="3"/>
                  </a:moveTo>
                  <a:lnTo>
                    <a:pt x="9" y="0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9" y="7"/>
                  </a:lnTo>
                  <a:lnTo>
                    <a:pt x="2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3"/>
            <p:cNvSpPr>
              <a:spLocks noEditPoints="1"/>
            </p:cNvSpPr>
            <p:nvPr/>
          </p:nvSpPr>
          <p:spPr bwMode="auto">
            <a:xfrm>
              <a:off x="7963076" y="5274745"/>
              <a:ext cx="444449" cy="303815"/>
            </a:xfrm>
            <a:custGeom>
              <a:avLst/>
              <a:gdLst>
                <a:gd name="T0" fmla="*/ 29 w 1243"/>
                <a:gd name="T1" fmla="*/ 737 h 851"/>
                <a:gd name="T2" fmla="*/ 113 w 1243"/>
                <a:gd name="T3" fmla="*/ 688 h 851"/>
                <a:gd name="T4" fmla="*/ 203 w 1243"/>
                <a:gd name="T5" fmla="*/ 666 h 851"/>
                <a:gd name="T6" fmla="*/ 210 w 1243"/>
                <a:gd name="T7" fmla="*/ 602 h 851"/>
                <a:gd name="T8" fmla="*/ 154 w 1243"/>
                <a:gd name="T9" fmla="*/ 599 h 851"/>
                <a:gd name="T10" fmla="*/ 87 w 1243"/>
                <a:gd name="T11" fmla="*/ 606 h 851"/>
                <a:gd name="T12" fmla="*/ 29 w 1243"/>
                <a:gd name="T13" fmla="*/ 532 h 851"/>
                <a:gd name="T14" fmla="*/ 135 w 1243"/>
                <a:gd name="T15" fmla="*/ 496 h 851"/>
                <a:gd name="T16" fmla="*/ 210 w 1243"/>
                <a:gd name="T17" fmla="*/ 488 h 851"/>
                <a:gd name="T18" fmla="*/ 278 w 1243"/>
                <a:gd name="T19" fmla="*/ 458 h 851"/>
                <a:gd name="T20" fmla="*/ 369 w 1243"/>
                <a:gd name="T21" fmla="*/ 430 h 851"/>
                <a:gd name="T22" fmla="*/ 442 w 1243"/>
                <a:gd name="T23" fmla="*/ 428 h 851"/>
                <a:gd name="T24" fmla="*/ 546 w 1243"/>
                <a:gd name="T25" fmla="*/ 413 h 851"/>
                <a:gd name="T26" fmla="*/ 671 w 1243"/>
                <a:gd name="T27" fmla="*/ 379 h 851"/>
                <a:gd name="T28" fmla="*/ 818 w 1243"/>
                <a:gd name="T29" fmla="*/ 293 h 851"/>
                <a:gd name="T30" fmla="*/ 824 w 1243"/>
                <a:gd name="T31" fmla="*/ 222 h 851"/>
                <a:gd name="T32" fmla="*/ 850 w 1243"/>
                <a:gd name="T33" fmla="*/ 151 h 851"/>
                <a:gd name="T34" fmla="*/ 874 w 1243"/>
                <a:gd name="T35" fmla="*/ 80 h 851"/>
                <a:gd name="T36" fmla="*/ 939 w 1243"/>
                <a:gd name="T37" fmla="*/ 27 h 851"/>
                <a:gd name="T38" fmla="*/ 994 w 1243"/>
                <a:gd name="T39" fmla="*/ 31 h 851"/>
                <a:gd name="T40" fmla="*/ 1002 w 1243"/>
                <a:gd name="T41" fmla="*/ 102 h 851"/>
                <a:gd name="T42" fmla="*/ 1067 w 1243"/>
                <a:gd name="T43" fmla="*/ 140 h 851"/>
                <a:gd name="T44" fmla="*/ 1142 w 1243"/>
                <a:gd name="T45" fmla="*/ 155 h 851"/>
                <a:gd name="T46" fmla="*/ 1209 w 1243"/>
                <a:gd name="T47" fmla="*/ 152 h 851"/>
                <a:gd name="T48" fmla="*/ 1216 w 1243"/>
                <a:gd name="T49" fmla="*/ 273 h 851"/>
                <a:gd name="T50" fmla="*/ 985 w 1243"/>
                <a:gd name="T51" fmla="*/ 523 h 851"/>
                <a:gd name="T52" fmla="*/ 927 w 1243"/>
                <a:gd name="T53" fmla="*/ 645 h 851"/>
                <a:gd name="T54" fmla="*/ 932 w 1243"/>
                <a:gd name="T55" fmla="*/ 670 h 851"/>
                <a:gd name="T56" fmla="*/ 908 w 1243"/>
                <a:gd name="T57" fmla="*/ 724 h 851"/>
                <a:gd name="T58" fmla="*/ 587 w 1243"/>
                <a:gd name="T59" fmla="*/ 722 h 851"/>
                <a:gd name="T60" fmla="*/ 564 w 1243"/>
                <a:gd name="T61" fmla="*/ 683 h 851"/>
                <a:gd name="T62" fmla="*/ 560 w 1243"/>
                <a:gd name="T63" fmla="*/ 635 h 851"/>
                <a:gd name="T64" fmla="*/ 523 w 1243"/>
                <a:gd name="T65" fmla="*/ 683 h 851"/>
                <a:gd name="T66" fmla="*/ 537 w 1243"/>
                <a:gd name="T67" fmla="*/ 673 h 851"/>
                <a:gd name="T68" fmla="*/ 541 w 1243"/>
                <a:gd name="T69" fmla="*/ 697 h 851"/>
                <a:gd name="T70" fmla="*/ 504 w 1243"/>
                <a:gd name="T71" fmla="*/ 735 h 851"/>
                <a:gd name="T72" fmla="*/ 496 w 1243"/>
                <a:gd name="T73" fmla="*/ 731 h 851"/>
                <a:gd name="T74" fmla="*/ 278 w 1243"/>
                <a:gd name="T75" fmla="*/ 761 h 851"/>
                <a:gd name="T76" fmla="*/ 418 w 1243"/>
                <a:gd name="T77" fmla="*/ 752 h 851"/>
                <a:gd name="T78" fmla="*/ 343 w 1243"/>
                <a:gd name="T79" fmla="*/ 703 h 851"/>
                <a:gd name="T80" fmla="*/ 315 w 1243"/>
                <a:gd name="T81" fmla="*/ 710 h 851"/>
                <a:gd name="T82" fmla="*/ 251 w 1243"/>
                <a:gd name="T83" fmla="*/ 732 h 851"/>
                <a:gd name="T84" fmla="*/ 202 w 1243"/>
                <a:gd name="T85" fmla="*/ 728 h 851"/>
                <a:gd name="T86" fmla="*/ 182 w 1243"/>
                <a:gd name="T87" fmla="*/ 722 h 851"/>
                <a:gd name="T88" fmla="*/ 165 w 1243"/>
                <a:gd name="T89" fmla="*/ 718 h 851"/>
                <a:gd name="T90" fmla="*/ 133 w 1243"/>
                <a:gd name="T91" fmla="*/ 732 h 851"/>
                <a:gd name="T92" fmla="*/ 66 w 1243"/>
                <a:gd name="T93" fmla="*/ 755 h 851"/>
                <a:gd name="T94" fmla="*/ 55 w 1243"/>
                <a:gd name="T95" fmla="*/ 806 h 851"/>
                <a:gd name="T96" fmla="*/ 82 w 1243"/>
                <a:gd name="T97" fmla="*/ 802 h 851"/>
                <a:gd name="T98" fmla="*/ 77 w 1243"/>
                <a:gd name="T99" fmla="*/ 826 h 851"/>
                <a:gd name="T100" fmla="*/ 103 w 1243"/>
                <a:gd name="T101" fmla="*/ 836 h 851"/>
                <a:gd name="T102" fmla="*/ 49 w 1243"/>
                <a:gd name="T103" fmla="*/ 848 h 851"/>
                <a:gd name="T104" fmla="*/ 1011 w 1243"/>
                <a:gd name="T105" fmla="*/ 537 h 851"/>
                <a:gd name="T106" fmla="*/ 510 w 1243"/>
                <a:gd name="T107" fmla="*/ 742 h 851"/>
                <a:gd name="T108" fmla="*/ 103 w 1243"/>
                <a:gd name="T109" fmla="*/ 752 h 851"/>
                <a:gd name="T110" fmla="*/ 295 w 1243"/>
                <a:gd name="T111" fmla="*/ 739 h 851"/>
                <a:gd name="T112" fmla="*/ 96 w 1243"/>
                <a:gd name="T113" fmla="*/ 795 h 851"/>
                <a:gd name="T114" fmla="*/ 550 w 1243"/>
                <a:gd name="T115" fmla="*/ 751 h 851"/>
                <a:gd name="T116" fmla="*/ 264 w 1243"/>
                <a:gd name="T117" fmla="*/ 732 h 851"/>
                <a:gd name="T118" fmla="*/ 179 w 1243"/>
                <a:gd name="T119" fmla="*/ 790 h 851"/>
                <a:gd name="T120" fmla="*/ 189 w 1243"/>
                <a:gd name="T121" fmla="*/ 776 h 851"/>
                <a:gd name="T122" fmla="*/ 232 w 1243"/>
                <a:gd name="T123" fmla="*/ 776 h 851"/>
                <a:gd name="T124" fmla="*/ 216 w 1243"/>
                <a:gd name="T125" fmla="*/ 793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3" h="851">
                  <a:moveTo>
                    <a:pt x="1" y="797"/>
                  </a:moveTo>
                  <a:lnTo>
                    <a:pt x="4" y="795"/>
                  </a:lnTo>
                  <a:lnTo>
                    <a:pt x="4" y="793"/>
                  </a:lnTo>
                  <a:lnTo>
                    <a:pt x="4" y="790"/>
                  </a:lnTo>
                  <a:lnTo>
                    <a:pt x="8" y="789"/>
                  </a:lnTo>
                  <a:lnTo>
                    <a:pt x="9" y="789"/>
                  </a:lnTo>
                  <a:lnTo>
                    <a:pt x="9" y="786"/>
                  </a:lnTo>
                  <a:lnTo>
                    <a:pt x="12" y="786"/>
                  </a:lnTo>
                  <a:lnTo>
                    <a:pt x="14" y="785"/>
                  </a:lnTo>
                  <a:lnTo>
                    <a:pt x="19" y="785"/>
                  </a:lnTo>
                  <a:lnTo>
                    <a:pt x="21" y="782"/>
                  </a:lnTo>
                  <a:lnTo>
                    <a:pt x="19" y="778"/>
                  </a:lnTo>
                  <a:lnTo>
                    <a:pt x="24" y="776"/>
                  </a:lnTo>
                  <a:lnTo>
                    <a:pt x="21" y="773"/>
                  </a:lnTo>
                  <a:lnTo>
                    <a:pt x="25" y="772"/>
                  </a:lnTo>
                  <a:lnTo>
                    <a:pt x="24" y="769"/>
                  </a:lnTo>
                  <a:lnTo>
                    <a:pt x="25" y="768"/>
                  </a:lnTo>
                  <a:lnTo>
                    <a:pt x="24" y="768"/>
                  </a:lnTo>
                  <a:lnTo>
                    <a:pt x="25" y="763"/>
                  </a:lnTo>
                  <a:lnTo>
                    <a:pt x="24" y="763"/>
                  </a:lnTo>
                  <a:lnTo>
                    <a:pt x="24" y="761"/>
                  </a:lnTo>
                  <a:lnTo>
                    <a:pt x="21" y="761"/>
                  </a:lnTo>
                  <a:lnTo>
                    <a:pt x="24" y="759"/>
                  </a:lnTo>
                  <a:lnTo>
                    <a:pt x="24" y="756"/>
                  </a:lnTo>
                  <a:lnTo>
                    <a:pt x="24" y="755"/>
                  </a:lnTo>
                  <a:lnTo>
                    <a:pt x="24" y="752"/>
                  </a:lnTo>
                  <a:lnTo>
                    <a:pt x="25" y="751"/>
                  </a:lnTo>
                  <a:lnTo>
                    <a:pt x="25" y="748"/>
                  </a:lnTo>
                  <a:lnTo>
                    <a:pt x="28" y="746"/>
                  </a:lnTo>
                  <a:lnTo>
                    <a:pt x="28" y="742"/>
                  </a:lnTo>
                  <a:lnTo>
                    <a:pt x="29" y="739"/>
                  </a:lnTo>
                  <a:lnTo>
                    <a:pt x="29" y="737"/>
                  </a:lnTo>
                  <a:lnTo>
                    <a:pt x="28" y="737"/>
                  </a:lnTo>
                  <a:lnTo>
                    <a:pt x="29" y="732"/>
                  </a:lnTo>
                  <a:lnTo>
                    <a:pt x="28" y="731"/>
                  </a:lnTo>
                  <a:lnTo>
                    <a:pt x="29" y="728"/>
                  </a:lnTo>
                  <a:lnTo>
                    <a:pt x="29" y="727"/>
                  </a:lnTo>
                  <a:lnTo>
                    <a:pt x="29" y="724"/>
                  </a:lnTo>
                  <a:lnTo>
                    <a:pt x="32" y="724"/>
                  </a:lnTo>
                  <a:lnTo>
                    <a:pt x="33" y="724"/>
                  </a:lnTo>
                  <a:lnTo>
                    <a:pt x="38" y="724"/>
                  </a:lnTo>
                  <a:lnTo>
                    <a:pt x="41" y="724"/>
                  </a:lnTo>
                  <a:lnTo>
                    <a:pt x="42" y="724"/>
                  </a:lnTo>
                  <a:lnTo>
                    <a:pt x="42" y="722"/>
                  </a:lnTo>
                  <a:lnTo>
                    <a:pt x="45" y="720"/>
                  </a:lnTo>
                  <a:lnTo>
                    <a:pt x="42" y="718"/>
                  </a:lnTo>
                  <a:lnTo>
                    <a:pt x="46" y="714"/>
                  </a:lnTo>
                  <a:lnTo>
                    <a:pt x="53" y="710"/>
                  </a:lnTo>
                  <a:lnTo>
                    <a:pt x="55" y="707"/>
                  </a:lnTo>
                  <a:lnTo>
                    <a:pt x="58" y="710"/>
                  </a:lnTo>
                  <a:lnTo>
                    <a:pt x="59" y="710"/>
                  </a:lnTo>
                  <a:lnTo>
                    <a:pt x="62" y="710"/>
                  </a:lnTo>
                  <a:lnTo>
                    <a:pt x="63" y="710"/>
                  </a:lnTo>
                  <a:lnTo>
                    <a:pt x="67" y="703"/>
                  </a:lnTo>
                  <a:lnTo>
                    <a:pt x="72" y="707"/>
                  </a:lnTo>
                  <a:lnTo>
                    <a:pt x="79" y="703"/>
                  </a:lnTo>
                  <a:lnTo>
                    <a:pt x="79" y="701"/>
                  </a:lnTo>
                  <a:lnTo>
                    <a:pt x="82" y="698"/>
                  </a:lnTo>
                  <a:lnTo>
                    <a:pt x="90" y="694"/>
                  </a:lnTo>
                  <a:lnTo>
                    <a:pt x="91" y="694"/>
                  </a:lnTo>
                  <a:lnTo>
                    <a:pt x="99" y="690"/>
                  </a:lnTo>
                  <a:lnTo>
                    <a:pt x="104" y="694"/>
                  </a:lnTo>
                  <a:lnTo>
                    <a:pt x="108" y="693"/>
                  </a:lnTo>
                  <a:lnTo>
                    <a:pt x="113" y="688"/>
                  </a:lnTo>
                  <a:lnTo>
                    <a:pt x="117" y="686"/>
                  </a:lnTo>
                  <a:lnTo>
                    <a:pt x="121" y="681"/>
                  </a:lnTo>
                  <a:lnTo>
                    <a:pt x="124" y="681"/>
                  </a:lnTo>
                  <a:lnTo>
                    <a:pt x="128" y="681"/>
                  </a:lnTo>
                  <a:lnTo>
                    <a:pt x="130" y="683"/>
                  </a:lnTo>
                  <a:lnTo>
                    <a:pt x="128" y="688"/>
                  </a:lnTo>
                  <a:lnTo>
                    <a:pt x="130" y="688"/>
                  </a:lnTo>
                  <a:lnTo>
                    <a:pt x="130" y="690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40" y="690"/>
                  </a:lnTo>
                  <a:lnTo>
                    <a:pt x="141" y="690"/>
                  </a:lnTo>
                  <a:lnTo>
                    <a:pt x="144" y="688"/>
                  </a:lnTo>
                  <a:lnTo>
                    <a:pt x="145" y="683"/>
                  </a:lnTo>
                  <a:lnTo>
                    <a:pt x="148" y="681"/>
                  </a:lnTo>
                  <a:lnTo>
                    <a:pt x="149" y="681"/>
                  </a:lnTo>
                  <a:lnTo>
                    <a:pt x="154" y="681"/>
                  </a:lnTo>
                  <a:lnTo>
                    <a:pt x="154" y="683"/>
                  </a:lnTo>
                  <a:lnTo>
                    <a:pt x="157" y="683"/>
                  </a:lnTo>
                  <a:lnTo>
                    <a:pt x="158" y="683"/>
                  </a:lnTo>
                  <a:lnTo>
                    <a:pt x="162" y="683"/>
                  </a:lnTo>
                  <a:lnTo>
                    <a:pt x="178" y="677"/>
                  </a:lnTo>
                  <a:lnTo>
                    <a:pt x="179" y="679"/>
                  </a:lnTo>
                  <a:lnTo>
                    <a:pt x="178" y="681"/>
                  </a:lnTo>
                  <a:lnTo>
                    <a:pt x="179" y="681"/>
                  </a:lnTo>
                  <a:lnTo>
                    <a:pt x="179" y="679"/>
                  </a:lnTo>
                  <a:lnTo>
                    <a:pt x="186" y="674"/>
                  </a:lnTo>
                  <a:lnTo>
                    <a:pt x="190" y="674"/>
                  </a:lnTo>
                  <a:lnTo>
                    <a:pt x="190" y="677"/>
                  </a:lnTo>
                  <a:lnTo>
                    <a:pt x="195" y="674"/>
                  </a:lnTo>
                  <a:lnTo>
                    <a:pt x="199" y="666"/>
                  </a:lnTo>
                  <a:lnTo>
                    <a:pt x="203" y="666"/>
                  </a:lnTo>
                  <a:lnTo>
                    <a:pt x="203" y="664"/>
                  </a:lnTo>
                  <a:lnTo>
                    <a:pt x="203" y="662"/>
                  </a:lnTo>
                  <a:lnTo>
                    <a:pt x="199" y="662"/>
                  </a:lnTo>
                  <a:lnTo>
                    <a:pt x="202" y="660"/>
                  </a:lnTo>
                  <a:lnTo>
                    <a:pt x="199" y="657"/>
                  </a:lnTo>
                  <a:lnTo>
                    <a:pt x="199" y="656"/>
                  </a:lnTo>
                  <a:lnTo>
                    <a:pt x="202" y="652"/>
                  </a:lnTo>
                  <a:lnTo>
                    <a:pt x="206" y="652"/>
                  </a:lnTo>
                  <a:lnTo>
                    <a:pt x="203" y="649"/>
                  </a:lnTo>
                  <a:lnTo>
                    <a:pt x="210" y="643"/>
                  </a:lnTo>
                  <a:lnTo>
                    <a:pt x="216" y="643"/>
                  </a:lnTo>
                  <a:lnTo>
                    <a:pt x="219" y="640"/>
                  </a:lnTo>
                  <a:lnTo>
                    <a:pt x="216" y="640"/>
                  </a:lnTo>
                  <a:lnTo>
                    <a:pt x="216" y="639"/>
                  </a:lnTo>
                  <a:lnTo>
                    <a:pt x="219" y="639"/>
                  </a:lnTo>
                  <a:lnTo>
                    <a:pt x="223" y="636"/>
                  </a:lnTo>
                  <a:lnTo>
                    <a:pt x="224" y="635"/>
                  </a:lnTo>
                  <a:lnTo>
                    <a:pt x="224" y="631"/>
                  </a:lnTo>
                  <a:lnTo>
                    <a:pt x="227" y="631"/>
                  </a:lnTo>
                  <a:lnTo>
                    <a:pt x="229" y="628"/>
                  </a:lnTo>
                  <a:lnTo>
                    <a:pt x="229" y="625"/>
                  </a:lnTo>
                  <a:lnTo>
                    <a:pt x="229" y="623"/>
                  </a:lnTo>
                  <a:lnTo>
                    <a:pt x="224" y="619"/>
                  </a:lnTo>
                  <a:lnTo>
                    <a:pt x="220" y="615"/>
                  </a:lnTo>
                  <a:lnTo>
                    <a:pt x="223" y="612"/>
                  </a:lnTo>
                  <a:lnTo>
                    <a:pt x="220" y="611"/>
                  </a:lnTo>
                  <a:lnTo>
                    <a:pt x="219" y="611"/>
                  </a:lnTo>
                  <a:lnTo>
                    <a:pt x="216" y="608"/>
                  </a:lnTo>
                  <a:lnTo>
                    <a:pt x="216" y="604"/>
                  </a:lnTo>
                  <a:lnTo>
                    <a:pt x="215" y="604"/>
                  </a:lnTo>
                  <a:lnTo>
                    <a:pt x="212" y="606"/>
                  </a:lnTo>
                  <a:lnTo>
                    <a:pt x="210" y="602"/>
                  </a:lnTo>
                  <a:lnTo>
                    <a:pt x="207" y="602"/>
                  </a:lnTo>
                  <a:lnTo>
                    <a:pt x="203" y="602"/>
                  </a:lnTo>
                  <a:lnTo>
                    <a:pt x="202" y="604"/>
                  </a:lnTo>
                  <a:lnTo>
                    <a:pt x="195" y="599"/>
                  </a:lnTo>
                  <a:lnTo>
                    <a:pt x="190" y="602"/>
                  </a:lnTo>
                  <a:lnTo>
                    <a:pt x="190" y="604"/>
                  </a:lnTo>
                  <a:lnTo>
                    <a:pt x="189" y="599"/>
                  </a:lnTo>
                  <a:lnTo>
                    <a:pt x="186" y="599"/>
                  </a:lnTo>
                  <a:lnTo>
                    <a:pt x="183" y="599"/>
                  </a:lnTo>
                  <a:lnTo>
                    <a:pt x="182" y="598"/>
                  </a:lnTo>
                  <a:lnTo>
                    <a:pt x="179" y="599"/>
                  </a:lnTo>
                  <a:lnTo>
                    <a:pt x="178" y="595"/>
                  </a:lnTo>
                  <a:lnTo>
                    <a:pt x="174" y="598"/>
                  </a:lnTo>
                  <a:lnTo>
                    <a:pt x="171" y="595"/>
                  </a:lnTo>
                  <a:lnTo>
                    <a:pt x="171" y="598"/>
                  </a:lnTo>
                  <a:lnTo>
                    <a:pt x="171" y="599"/>
                  </a:lnTo>
                  <a:lnTo>
                    <a:pt x="169" y="598"/>
                  </a:lnTo>
                  <a:lnTo>
                    <a:pt x="169" y="599"/>
                  </a:lnTo>
                  <a:lnTo>
                    <a:pt x="171" y="604"/>
                  </a:lnTo>
                  <a:lnTo>
                    <a:pt x="169" y="604"/>
                  </a:lnTo>
                  <a:lnTo>
                    <a:pt x="166" y="604"/>
                  </a:lnTo>
                  <a:lnTo>
                    <a:pt x="166" y="598"/>
                  </a:lnTo>
                  <a:lnTo>
                    <a:pt x="165" y="598"/>
                  </a:lnTo>
                  <a:lnTo>
                    <a:pt x="166" y="594"/>
                  </a:lnTo>
                  <a:lnTo>
                    <a:pt x="165" y="594"/>
                  </a:lnTo>
                  <a:lnTo>
                    <a:pt x="162" y="594"/>
                  </a:lnTo>
                  <a:lnTo>
                    <a:pt x="158" y="591"/>
                  </a:lnTo>
                  <a:lnTo>
                    <a:pt x="157" y="591"/>
                  </a:lnTo>
                  <a:lnTo>
                    <a:pt x="157" y="594"/>
                  </a:lnTo>
                  <a:lnTo>
                    <a:pt x="152" y="595"/>
                  </a:lnTo>
                  <a:lnTo>
                    <a:pt x="152" y="598"/>
                  </a:lnTo>
                  <a:lnTo>
                    <a:pt x="154" y="599"/>
                  </a:lnTo>
                  <a:lnTo>
                    <a:pt x="154" y="602"/>
                  </a:lnTo>
                  <a:lnTo>
                    <a:pt x="152" y="602"/>
                  </a:lnTo>
                  <a:lnTo>
                    <a:pt x="149" y="599"/>
                  </a:lnTo>
                  <a:lnTo>
                    <a:pt x="145" y="599"/>
                  </a:lnTo>
                  <a:lnTo>
                    <a:pt x="141" y="602"/>
                  </a:lnTo>
                  <a:lnTo>
                    <a:pt x="140" y="604"/>
                  </a:lnTo>
                  <a:lnTo>
                    <a:pt x="137" y="604"/>
                  </a:lnTo>
                  <a:lnTo>
                    <a:pt x="135" y="606"/>
                  </a:lnTo>
                  <a:lnTo>
                    <a:pt x="130" y="604"/>
                  </a:lnTo>
                  <a:lnTo>
                    <a:pt x="128" y="602"/>
                  </a:lnTo>
                  <a:lnTo>
                    <a:pt x="125" y="602"/>
                  </a:lnTo>
                  <a:lnTo>
                    <a:pt x="128" y="604"/>
                  </a:lnTo>
                  <a:lnTo>
                    <a:pt x="121" y="612"/>
                  </a:lnTo>
                  <a:lnTo>
                    <a:pt x="120" y="612"/>
                  </a:lnTo>
                  <a:lnTo>
                    <a:pt x="117" y="611"/>
                  </a:lnTo>
                  <a:lnTo>
                    <a:pt x="113" y="611"/>
                  </a:lnTo>
                  <a:lnTo>
                    <a:pt x="111" y="611"/>
                  </a:lnTo>
                  <a:lnTo>
                    <a:pt x="113" y="612"/>
                  </a:lnTo>
                  <a:lnTo>
                    <a:pt x="111" y="612"/>
                  </a:lnTo>
                  <a:lnTo>
                    <a:pt x="111" y="611"/>
                  </a:lnTo>
                  <a:lnTo>
                    <a:pt x="116" y="606"/>
                  </a:lnTo>
                  <a:lnTo>
                    <a:pt x="113" y="606"/>
                  </a:lnTo>
                  <a:lnTo>
                    <a:pt x="111" y="606"/>
                  </a:lnTo>
                  <a:lnTo>
                    <a:pt x="107" y="602"/>
                  </a:lnTo>
                  <a:lnTo>
                    <a:pt x="103" y="604"/>
                  </a:lnTo>
                  <a:lnTo>
                    <a:pt x="100" y="599"/>
                  </a:lnTo>
                  <a:lnTo>
                    <a:pt x="96" y="608"/>
                  </a:lnTo>
                  <a:lnTo>
                    <a:pt x="94" y="608"/>
                  </a:lnTo>
                  <a:lnTo>
                    <a:pt x="91" y="604"/>
                  </a:lnTo>
                  <a:lnTo>
                    <a:pt x="90" y="602"/>
                  </a:lnTo>
                  <a:lnTo>
                    <a:pt x="90" y="604"/>
                  </a:lnTo>
                  <a:lnTo>
                    <a:pt x="87" y="606"/>
                  </a:lnTo>
                  <a:lnTo>
                    <a:pt x="83" y="602"/>
                  </a:lnTo>
                  <a:lnTo>
                    <a:pt x="82" y="604"/>
                  </a:lnTo>
                  <a:lnTo>
                    <a:pt x="79" y="602"/>
                  </a:lnTo>
                  <a:lnTo>
                    <a:pt x="77" y="602"/>
                  </a:lnTo>
                  <a:lnTo>
                    <a:pt x="77" y="595"/>
                  </a:lnTo>
                  <a:lnTo>
                    <a:pt x="77" y="594"/>
                  </a:lnTo>
                  <a:lnTo>
                    <a:pt x="79" y="587"/>
                  </a:lnTo>
                  <a:lnTo>
                    <a:pt x="77" y="585"/>
                  </a:lnTo>
                  <a:lnTo>
                    <a:pt x="75" y="587"/>
                  </a:lnTo>
                  <a:lnTo>
                    <a:pt x="72" y="585"/>
                  </a:lnTo>
                  <a:lnTo>
                    <a:pt x="66" y="587"/>
                  </a:lnTo>
                  <a:lnTo>
                    <a:pt x="66" y="582"/>
                  </a:lnTo>
                  <a:lnTo>
                    <a:pt x="67" y="581"/>
                  </a:lnTo>
                  <a:lnTo>
                    <a:pt x="66" y="577"/>
                  </a:lnTo>
                  <a:lnTo>
                    <a:pt x="63" y="574"/>
                  </a:lnTo>
                  <a:lnTo>
                    <a:pt x="62" y="574"/>
                  </a:lnTo>
                  <a:lnTo>
                    <a:pt x="59" y="573"/>
                  </a:lnTo>
                  <a:lnTo>
                    <a:pt x="55" y="573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3" y="565"/>
                  </a:lnTo>
                  <a:lnTo>
                    <a:pt x="50" y="563"/>
                  </a:lnTo>
                  <a:lnTo>
                    <a:pt x="53" y="558"/>
                  </a:lnTo>
                  <a:lnTo>
                    <a:pt x="53" y="557"/>
                  </a:lnTo>
                  <a:lnTo>
                    <a:pt x="50" y="548"/>
                  </a:lnTo>
                  <a:lnTo>
                    <a:pt x="46" y="544"/>
                  </a:lnTo>
                  <a:lnTo>
                    <a:pt x="42" y="540"/>
                  </a:lnTo>
                  <a:lnTo>
                    <a:pt x="38" y="540"/>
                  </a:lnTo>
                  <a:lnTo>
                    <a:pt x="33" y="537"/>
                  </a:lnTo>
                  <a:lnTo>
                    <a:pt x="25" y="537"/>
                  </a:lnTo>
                  <a:lnTo>
                    <a:pt x="28" y="533"/>
                  </a:lnTo>
                  <a:lnTo>
                    <a:pt x="29" y="532"/>
                  </a:lnTo>
                  <a:lnTo>
                    <a:pt x="32" y="532"/>
                  </a:lnTo>
                  <a:lnTo>
                    <a:pt x="33" y="529"/>
                  </a:lnTo>
                  <a:lnTo>
                    <a:pt x="36" y="529"/>
                  </a:lnTo>
                  <a:lnTo>
                    <a:pt x="41" y="527"/>
                  </a:lnTo>
                  <a:lnTo>
                    <a:pt x="45" y="527"/>
                  </a:lnTo>
                  <a:lnTo>
                    <a:pt x="49" y="523"/>
                  </a:lnTo>
                  <a:lnTo>
                    <a:pt x="50" y="523"/>
                  </a:lnTo>
                  <a:lnTo>
                    <a:pt x="58" y="527"/>
                  </a:lnTo>
                  <a:lnTo>
                    <a:pt x="62" y="524"/>
                  </a:lnTo>
                  <a:lnTo>
                    <a:pt x="66" y="527"/>
                  </a:lnTo>
                  <a:lnTo>
                    <a:pt x="70" y="527"/>
                  </a:lnTo>
                  <a:lnTo>
                    <a:pt x="72" y="529"/>
                  </a:lnTo>
                  <a:lnTo>
                    <a:pt x="72" y="527"/>
                  </a:lnTo>
                  <a:lnTo>
                    <a:pt x="77" y="523"/>
                  </a:lnTo>
                  <a:lnTo>
                    <a:pt x="77" y="520"/>
                  </a:lnTo>
                  <a:lnTo>
                    <a:pt x="83" y="519"/>
                  </a:lnTo>
                  <a:lnTo>
                    <a:pt x="83" y="515"/>
                  </a:lnTo>
                  <a:lnTo>
                    <a:pt x="86" y="512"/>
                  </a:lnTo>
                  <a:lnTo>
                    <a:pt x="91" y="509"/>
                  </a:lnTo>
                  <a:lnTo>
                    <a:pt x="94" y="509"/>
                  </a:lnTo>
                  <a:lnTo>
                    <a:pt x="96" y="512"/>
                  </a:lnTo>
                  <a:lnTo>
                    <a:pt x="100" y="509"/>
                  </a:lnTo>
                  <a:lnTo>
                    <a:pt x="103" y="512"/>
                  </a:lnTo>
                  <a:lnTo>
                    <a:pt x="108" y="509"/>
                  </a:lnTo>
                  <a:lnTo>
                    <a:pt x="108" y="512"/>
                  </a:lnTo>
                  <a:lnTo>
                    <a:pt x="113" y="512"/>
                  </a:lnTo>
                  <a:lnTo>
                    <a:pt x="113" y="509"/>
                  </a:lnTo>
                  <a:lnTo>
                    <a:pt x="117" y="507"/>
                  </a:lnTo>
                  <a:lnTo>
                    <a:pt x="117" y="505"/>
                  </a:lnTo>
                  <a:lnTo>
                    <a:pt x="124" y="503"/>
                  </a:lnTo>
                  <a:lnTo>
                    <a:pt x="133" y="495"/>
                  </a:lnTo>
                  <a:lnTo>
                    <a:pt x="135" y="496"/>
                  </a:lnTo>
                  <a:lnTo>
                    <a:pt x="135" y="495"/>
                  </a:lnTo>
                  <a:lnTo>
                    <a:pt x="135" y="492"/>
                  </a:lnTo>
                  <a:lnTo>
                    <a:pt x="137" y="488"/>
                  </a:lnTo>
                  <a:lnTo>
                    <a:pt x="140" y="488"/>
                  </a:lnTo>
                  <a:lnTo>
                    <a:pt x="141" y="488"/>
                  </a:lnTo>
                  <a:lnTo>
                    <a:pt x="144" y="486"/>
                  </a:lnTo>
                  <a:lnTo>
                    <a:pt x="148" y="488"/>
                  </a:lnTo>
                  <a:lnTo>
                    <a:pt x="149" y="488"/>
                  </a:lnTo>
                  <a:lnTo>
                    <a:pt x="157" y="488"/>
                  </a:lnTo>
                  <a:lnTo>
                    <a:pt x="157" y="492"/>
                  </a:lnTo>
                  <a:lnTo>
                    <a:pt x="158" y="492"/>
                  </a:lnTo>
                  <a:lnTo>
                    <a:pt x="161" y="492"/>
                  </a:lnTo>
                  <a:lnTo>
                    <a:pt x="162" y="490"/>
                  </a:lnTo>
                  <a:lnTo>
                    <a:pt x="166" y="486"/>
                  </a:lnTo>
                  <a:lnTo>
                    <a:pt x="169" y="488"/>
                  </a:lnTo>
                  <a:lnTo>
                    <a:pt x="174" y="488"/>
                  </a:lnTo>
                  <a:lnTo>
                    <a:pt x="178" y="488"/>
                  </a:lnTo>
                  <a:lnTo>
                    <a:pt x="179" y="490"/>
                  </a:lnTo>
                  <a:lnTo>
                    <a:pt x="182" y="488"/>
                  </a:lnTo>
                  <a:lnTo>
                    <a:pt x="186" y="488"/>
                  </a:lnTo>
                  <a:lnTo>
                    <a:pt x="189" y="483"/>
                  </a:lnTo>
                  <a:lnTo>
                    <a:pt x="189" y="486"/>
                  </a:lnTo>
                  <a:lnTo>
                    <a:pt x="190" y="483"/>
                  </a:lnTo>
                  <a:lnTo>
                    <a:pt x="193" y="483"/>
                  </a:lnTo>
                  <a:lnTo>
                    <a:pt x="195" y="483"/>
                  </a:lnTo>
                  <a:lnTo>
                    <a:pt x="198" y="486"/>
                  </a:lnTo>
                  <a:lnTo>
                    <a:pt x="198" y="483"/>
                  </a:lnTo>
                  <a:lnTo>
                    <a:pt x="199" y="492"/>
                  </a:lnTo>
                  <a:lnTo>
                    <a:pt x="202" y="490"/>
                  </a:lnTo>
                  <a:lnTo>
                    <a:pt x="203" y="492"/>
                  </a:lnTo>
                  <a:lnTo>
                    <a:pt x="206" y="490"/>
                  </a:lnTo>
                  <a:lnTo>
                    <a:pt x="210" y="488"/>
                  </a:lnTo>
                  <a:lnTo>
                    <a:pt x="210" y="486"/>
                  </a:lnTo>
                  <a:lnTo>
                    <a:pt x="215" y="483"/>
                  </a:lnTo>
                  <a:lnTo>
                    <a:pt x="215" y="486"/>
                  </a:lnTo>
                  <a:lnTo>
                    <a:pt x="216" y="486"/>
                  </a:lnTo>
                  <a:lnTo>
                    <a:pt x="220" y="483"/>
                  </a:lnTo>
                  <a:lnTo>
                    <a:pt x="223" y="479"/>
                  </a:lnTo>
                  <a:lnTo>
                    <a:pt x="224" y="479"/>
                  </a:lnTo>
                  <a:lnTo>
                    <a:pt x="227" y="479"/>
                  </a:lnTo>
                  <a:lnTo>
                    <a:pt x="229" y="479"/>
                  </a:lnTo>
                  <a:lnTo>
                    <a:pt x="232" y="478"/>
                  </a:lnTo>
                  <a:lnTo>
                    <a:pt x="233" y="474"/>
                  </a:lnTo>
                  <a:lnTo>
                    <a:pt x="236" y="475"/>
                  </a:lnTo>
                  <a:lnTo>
                    <a:pt x="237" y="474"/>
                  </a:lnTo>
                  <a:lnTo>
                    <a:pt x="240" y="474"/>
                  </a:lnTo>
                  <a:lnTo>
                    <a:pt x="241" y="474"/>
                  </a:lnTo>
                  <a:lnTo>
                    <a:pt x="241" y="469"/>
                  </a:lnTo>
                  <a:lnTo>
                    <a:pt x="241" y="466"/>
                  </a:lnTo>
                  <a:lnTo>
                    <a:pt x="241" y="465"/>
                  </a:lnTo>
                  <a:lnTo>
                    <a:pt x="244" y="466"/>
                  </a:lnTo>
                  <a:lnTo>
                    <a:pt x="248" y="465"/>
                  </a:lnTo>
                  <a:lnTo>
                    <a:pt x="248" y="462"/>
                  </a:lnTo>
                  <a:lnTo>
                    <a:pt x="248" y="461"/>
                  </a:lnTo>
                  <a:lnTo>
                    <a:pt x="253" y="462"/>
                  </a:lnTo>
                  <a:lnTo>
                    <a:pt x="253" y="465"/>
                  </a:lnTo>
                  <a:lnTo>
                    <a:pt x="256" y="462"/>
                  </a:lnTo>
                  <a:lnTo>
                    <a:pt x="257" y="462"/>
                  </a:lnTo>
                  <a:lnTo>
                    <a:pt x="257" y="458"/>
                  </a:lnTo>
                  <a:lnTo>
                    <a:pt x="260" y="458"/>
                  </a:lnTo>
                  <a:lnTo>
                    <a:pt x="268" y="455"/>
                  </a:lnTo>
                  <a:lnTo>
                    <a:pt x="268" y="454"/>
                  </a:lnTo>
                  <a:lnTo>
                    <a:pt x="274" y="454"/>
                  </a:lnTo>
                  <a:lnTo>
                    <a:pt x="278" y="458"/>
                  </a:lnTo>
                  <a:lnTo>
                    <a:pt x="281" y="455"/>
                  </a:lnTo>
                  <a:lnTo>
                    <a:pt x="282" y="455"/>
                  </a:lnTo>
                  <a:lnTo>
                    <a:pt x="285" y="454"/>
                  </a:lnTo>
                  <a:lnTo>
                    <a:pt x="287" y="454"/>
                  </a:lnTo>
                  <a:lnTo>
                    <a:pt x="287" y="451"/>
                  </a:lnTo>
                  <a:lnTo>
                    <a:pt x="294" y="449"/>
                  </a:lnTo>
                  <a:lnTo>
                    <a:pt x="295" y="449"/>
                  </a:lnTo>
                  <a:lnTo>
                    <a:pt x="301" y="447"/>
                  </a:lnTo>
                  <a:lnTo>
                    <a:pt x="314" y="442"/>
                  </a:lnTo>
                  <a:lnTo>
                    <a:pt x="315" y="441"/>
                  </a:lnTo>
                  <a:lnTo>
                    <a:pt x="319" y="441"/>
                  </a:lnTo>
                  <a:lnTo>
                    <a:pt x="319" y="437"/>
                  </a:lnTo>
                  <a:lnTo>
                    <a:pt x="322" y="438"/>
                  </a:lnTo>
                  <a:lnTo>
                    <a:pt x="322" y="437"/>
                  </a:lnTo>
                  <a:lnTo>
                    <a:pt x="323" y="437"/>
                  </a:lnTo>
                  <a:lnTo>
                    <a:pt x="326" y="434"/>
                  </a:lnTo>
                  <a:lnTo>
                    <a:pt x="331" y="437"/>
                  </a:lnTo>
                  <a:lnTo>
                    <a:pt x="335" y="434"/>
                  </a:lnTo>
                  <a:lnTo>
                    <a:pt x="339" y="433"/>
                  </a:lnTo>
                  <a:lnTo>
                    <a:pt x="340" y="433"/>
                  </a:lnTo>
                  <a:lnTo>
                    <a:pt x="343" y="433"/>
                  </a:lnTo>
                  <a:lnTo>
                    <a:pt x="352" y="425"/>
                  </a:lnTo>
                  <a:lnTo>
                    <a:pt x="353" y="425"/>
                  </a:lnTo>
                  <a:lnTo>
                    <a:pt x="356" y="425"/>
                  </a:lnTo>
                  <a:lnTo>
                    <a:pt x="356" y="428"/>
                  </a:lnTo>
                  <a:lnTo>
                    <a:pt x="359" y="430"/>
                  </a:lnTo>
                  <a:lnTo>
                    <a:pt x="356" y="430"/>
                  </a:lnTo>
                  <a:lnTo>
                    <a:pt x="360" y="433"/>
                  </a:lnTo>
                  <a:lnTo>
                    <a:pt x="360" y="434"/>
                  </a:lnTo>
                  <a:lnTo>
                    <a:pt x="363" y="434"/>
                  </a:lnTo>
                  <a:lnTo>
                    <a:pt x="364" y="437"/>
                  </a:lnTo>
                  <a:lnTo>
                    <a:pt x="369" y="430"/>
                  </a:lnTo>
                  <a:lnTo>
                    <a:pt x="373" y="430"/>
                  </a:lnTo>
                  <a:lnTo>
                    <a:pt x="376" y="430"/>
                  </a:lnTo>
                  <a:lnTo>
                    <a:pt x="377" y="428"/>
                  </a:lnTo>
                  <a:lnTo>
                    <a:pt x="381" y="428"/>
                  </a:lnTo>
                  <a:lnTo>
                    <a:pt x="384" y="433"/>
                  </a:lnTo>
                  <a:lnTo>
                    <a:pt x="384" y="434"/>
                  </a:lnTo>
                  <a:lnTo>
                    <a:pt x="386" y="433"/>
                  </a:lnTo>
                  <a:lnTo>
                    <a:pt x="386" y="428"/>
                  </a:lnTo>
                  <a:lnTo>
                    <a:pt x="390" y="428"/>
                  </a:lnTo>
                  <a:lnTo>
                    <a:pt x="390" y="425"/>
                  </a:lnTo>
                  <a:lnTo>
                    <a:pt x="393" y="425"/>
                  </a:lnTo>
                  <a:lnTo>
                    <a:pt x="394" y="425"/>
                  </a:lnTo>
                  <a:lnTo>
                    <a:pt x="398" y="430"/>
                  </a:lnTo>
                  <a:lnTo>
                    <a:pt x="401" y="428"/>
                  </a:lnTo>
                  <a:lnTo>
                    <a:pt x="401" y="433"/>
                  </a:lnTo>
                  <a:lnTo>
                    <a:pt x="403" y="433"/>
                  </a:lnTo>
                  <a:lnTo>
                    <a:pt x="403" y="430"/>
                  </a:lnTo>
                  <a:lnTo>
                    <a:pt x="403" y="428"/>
                  </a:lnTo>
                  <a:lnTo>
                    <a:pt x="405" y="428"/>
                  </a:lnTo>
                  <a:lnTo>
                    <a:pt x="407" y="424"/>
                  </a:lnTo>
                  <a:lnTo>
                    <a:pt x="410" y="424"/>
                  </a:lnTo>
                  <a:lnTo>
                    <a:pt x="413" y="421"/>
                  </a:lnTo>
                  <a:lnTo>
                    <a:pt x="413" y="428"/>
                  </a:lnTo>
                  <a:lnTo>
                    <a:pt x="417" y="430"/>
                  </a:lnTo>
                  <a:lnTo>
                    <a:pt x="418" y="433"/>
                  </a:lnTo>
                  <a:lnTo>
                    <a:pt x="421" y="430"/>
                  </a:lnTo>
                  <a:lnTo>
                    <a:pt x="431" y="428"/>
                  </a:lnTo>
                  <a:lnTo>
                    <a:pt x="434" y="424"/>
                  </a:lnTo>
                  <a:lnTo>
                    <a:pt x="435" y="424"/>
                  </a:lnTo>
                  <a:lnTo>
                    <a:pt x="438" y="425"/>
                  </a:lnTo>
                  <a:lnTo>
                    <a:pt x="438" y="428"/>
                  </a:lnTo>
                  <a:lnTo>
                    <a:pt x="442" y="428"/>
                  </a:lnTo>
                  <a:lnTo>
                    <a:pt x="447" y="428"/>
                  </a:lnTo>
                  <a:lnTo>
                    <a:pt x="451" y="428"/>
                  </a:lnTo>
                  <a:lnTo>
                    <a:pt x="459" y="424"/>
                  </a:lnTo>
                  <a:lnTo>
                    <a:pt x="461" y="421"/>
                  </a:lnTo>
                  <a:lnTo>
                    <a:pt x="465" y="421"/>
                  </a:lnTo>
                  <a:lnTo>
                    <a:pt x="475" y="416"/>
                  </a:lnTo>
                  <a:lnTo>
                    <a:pt x="480" y="411"/>
                  </a:lnTo>
                  <a:lnTo>
                    <a:pt x="480" y="408"/>
                  </a:lnTo>
                  <a:lnTo>
                    <a:pt x="485" y="407"/>
                  </a:lnTo>
                  <a:lnTo>
                    <a:pt x="488" y="407"/>
                  </a:lnTo>
                  <a:lnTo>
                    <a:pt x="489" y="408"/>
                  </a:lnTo>
                  <a:lnTo>
                    <a:pt x="493" y="408"/>
                  </a:lnTo>
                  <a:lnTo>
                    <a:pt x="496" y="407"/>
                  </a:lnTo>
                  <a:lnTo>
                    <a:pt x="497" y="408"/>
                  </a:lnTo>
                  <a:lnTo>
                    <a:pt x="502" y="411"/>
                  </a:lnTo>
                  <a:lnTo>
                    <a:pt x="509" y="408"/>
                  </a:lnTo>
                  <a:lnTo>
                    <a:pt x="513" y="408"/>
                  </a:lnTo>
                  <a:lnTo>
                    <a:pt x="514" y="407"/>
                  </a:lnTo>
                  <a:lnTo>
                    <a:pt x="517" y="408"/>
                  </a:lnTo>
                  <a:lnTo>
                    <a:pt x="519" y="407"/>
                  </a:lnTo>
                  <a:lnTo>
                    <a:pt x="521" y="408"/>
                  </a:lnTo>
                  <a:lnTo>
                    <a:pt x="521" y="411"/>
                  </a:lnTo>
                  <a:lnTo>
                    <a:pt x="523" y="413"/>
                  </a:lnTo>
                  <a:lnTo>
                    <a:pt x="526" y="413"/>
                  </a:lnTo>
                  <a:lnTo>
                    <a:pt x="529" y="416"/>
                  </a:lnTo>
                  <a:lnTo>
                    <a:pt x="530" y="416"/>
                  </a:lnTo>
                  <a:lnTo>
                    <a:pt x="533" y="413"/>
                  </a:lnTo>
                  <a:lnTo>
                    <a:pt x="533" y="416"/>
                  </a:lnTo>
                  <a:lnTo>
                    <a:pt x="534" y="417"/>
                  </a:lnTo>
                  <a:lnTo>
                    <a:pt x="543" y="411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50" y="416"/>
                  </a:lnTo>
                  <a:lnTo>
                    <a:pt x="551" y="416"/>
                  </a:lnTo>
                  <a:lnTo>
                    <a:pt x="555" y="416"/>
                  </a:lnTo>
                  <a:lnTo>
                    <a:pt x="555" y="420"/>
                  </a:lnTo>
                  <a:lnTo>
                    <a:pt x="555" y="424"/>
                  </a:lnTo>
                  <a:lnTo>
                    <a:pt x="550" y="428"/>
                  </a:lnTo>
                  <a:lnTo>
                    <a:pt x="550" y="430"/>
                  </a:lnTo>
                  <a:lnTo>
                    <a:pt x="551" y="437"/>
                  </a:lnTo>
                  <a:lnTo>
                    <a:pt x="554" y="441"/>
                  </a:lnTo>
                  <a:lnTo>
                    <a:pt x="558" y="438"/>
                  </a:lnTo>
                  <a:lnTo>
                    <a:pt x="558" y="434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2" y="433"/>
                  </a:lnTo>
                  <a:lnTo>
                    <a:pt x="572" y="434"/>
                  </a:lnTo>
                  <a:lnTo>
                    <a:pt x="582" y="433"/>
                  </a:lnTo>
                  <a:lnTo>
                    <a:pt x="587" y="425"/>
                  </a:lnTo>
                  <a:lnTo>
                    <a:pt x="588" y="424"/>
                  </a:lnTo>
                  <a:lnTo>
                    <a:pt x="587" y="421"/>
                  </a:lnTo>
                  <a:lnTo>
                    <a:pt x="587" y="420"/>
                  </a:lnTo>
                  <a:lnTo>
                    <a:pt x="591" y="417"/>
                  </a:lnTo>
                  <a:lnTo>
                    <a:pt x="596" y="416"/>
                  </a:lnTo>
                  <a:lnTo>
                    <a:pt x="599" y="416"/>
                  </a:lnTo>
                  <a:lnTo>
                    <a:pt x="608" y="408"/>
                  </a:lnTo>
                  <a:lnTo>
                    <a:pt x="609" y="408"/>
                  </a:lnTo>
                  <a:lnTo>
                    <a:pt x="613" y="407"/>
                  </a:lnTo>
                  <a:lnTo>
                    <a:pt x="626" y="403"/>
                  </a:lnTo>
                  <a:lnTo>
                    <a:pt x="635" y="393"/>
                  </a:lnTo>
                  <a:lnTo>
                    <a:pt x="635" y="392"/>
                  </a:lnTo>
                  <a:lnTo>
                    <a:pt x="646" y="387"/>
                  </a:lnTo>
                  <a:lnTo>
                    <a:pt x="663" y="383"/>
                  </a:lnTo>
                  <a:lnTo>
                    <a:pt x="671" y="379"/>
                  </a:lnTo>
                  <a:lnTo>
                    <a:pt x="674" y="376"/>
                  </a:lnTo>
                  <a:lnTo>
                    <a:pt x="687" y="370"/>
                  </a:lnTo>
                  <a:lnTo>
                    <a:pt x="700" y="366"/>
                  </a:lnTo>
                  <a:lnTo>
                    <a:pt x="703" y="363"/>
                  </a:lnTo>
                  <a:lnTo>
                    <a:pt x="708" y="362"/>
                  </a:lnTo>
                  <a:lnTo>
                    <a:pt x="717" y="359"/>
                  </a:lnTo>
                  <a:lnTo>
                    <a:pt x="721" y="358"/>
                  </a:lnTo>
                  <a:lnTo>
                    <a:pt x="724" y="358"/>
                  </a:lnTo>
                  <a:lnTo>
                    <a:pt x="725" y="358"/>
                  </a:lnTo>
                  <a:lnTo>
                    <a:pt x="729" y="355"/>
                  </a:lnTo>
                  <a:lnTo>
                    <a:pt x="729" y="350"/>
                  </a:lnTo>
                  <a:lnTo>
                    <a:pt x="745" y="345"/>
                  </a:lnTo>
                  <a:lnTo>
                    <a:pt x="766" y="335"/>
                  </a:lnTo>
                  <a:lnTo>
                    <a:pt x="769" y="334"/>
                  </a:lnTo>
                  <a:lnTo>
                    <a:pt x="790" y="326"/>
                  </a:lnTo>
                  <a:lnTo>
                    <a:pt x="792" y="322"/>
                  </a:lnTo>
                  <a:lnTo>
                    <a:pt x="794" y="322"/>
                  </a:lnTo>
                  <a:lnTo>
                    <a:pt x="800" y="321"/>
                  </a:lnTo>
                  <a:lnTo>
                    <a:pt x="807" y="321"/>
                  </a:lnTo>
                  <a:lnTo>
                    <a:pt x="816" y="318"/>
                  </a:lnTo>
                  <a:lnTo>
                    <a:pt x="816" y="317"/>
                  </a:lnTo>
                  <a:lnTo>
                    <a:pt x="828" y="312"/>
                  </a:lnTo>
                  <a:lnTo>
                    <a:pt x="828" y="309"/>
                  </a:lnTo>
                  <a:lnTo>
                    <a:pt x="828" y="308"/>
                  </a:lnTo>
                  <a:lnTo>
                    <a:pt x="828" y="305"/>
                  </a:lnTo>
                  <a:lnTo>
                    <a:pt x="828" y="301"/>
                  </a:lnTo>
                  <a:lnTo>
                    <a:pt x="827" y="300"/>
                  </a:lnTo>
                  <a:lnTo>
                    <a:pt x="824" y="301"/>
                  </a:lnTo>
                  <a:lnTo>
                    <a:pt x="823" y="297"/>
                  </a:lnTo>
                  <a:lnTo>
                    <a:pt x="824" y="297"/>
                  </a:lnTo>
                  <a:lnTo>
                    <a:pt x="823" y="295"/>
                  </a:lnTo>
                  <a:lnTo>
                    <a:pt x="818" y="293"/>
                  </a:lnTo>
                  <a:lnTo>
                    <a:pt x="816" y="293"/>
                  </a:lnTo>
                  <a:lnTo>
                    <a:pt x="814" y="293"/>
                  </a:lnTo>
                  <a:lnTo>
                    <a:pt x="811" y="293"/>
                  </a:lnTo>
                  <a:lnTo>
                    <a:pt x="810" y="295"/>
                  </a:lnTo>
                  <a:lnTo>
                    <a:pt x="807" y="295"/>
                  </a:lnTo>
                  <a:lnTo>
                    <a:pt x="804" y="293"/>
                  </a:lnTo>
                  <a:lnTo>
                    <a:pt x="804" y="288"/>
                  </a:lnTo>
                  <a:lnTo>
                    <a:pt x="800" y="288"/>
                  </a:lnTo>
                  <a:lnTo>
                    <a:pt x="799" y="288"/>
                  </a:lnTo>
                  <a:lnTo>
                    <a:pt x="796" y="287"/>
                  </a:lnTo>
                  <a:lnTo>
                    <a:pt x="800" y="281"/>
                  </a:lnTo>
                  <a:lnTo>
                    <a:pt x="799" y="281"/>
                  </a:lnTo>
                  <a:lnTo>
                    <a:pt x="796" y="280"/>
                  </a:lnTo>
                  <a:lnTo>
                    <a:pt x="803" y="271"/>
                  </a:lnTo>
                  <a:lnTo>
                    <a:pt x="804" y="268"/>
                  </a:lnTo>
                  <a:lnTo>
                    <a:pt x="811" y="264"/>
                  </a:lnTo>
                  <a:lnTo>
                    <a:pt x="810" y="263"/>
                  </a:lnTo>
                  <a:lnTo>
                    <a:pt x="810" y="260"/>
                  </a:lnTo>
                  <a:lnTo>
                    <a:pt x="816" y="259"/>
                  </a:lnTo>
                  <a:lnTo>
                    <a:pt x="816" y="256"/>
                  </a:lnTo>
                  <a:lnTo>
                    <a:pt x="818" y="254"/>
                  </a:lnTo>
                  <a:lnTo>
                    <a:pt x="818" y="251"/>
                  </a:lnTo>
                  <a:lnTo>
                    <a:pt x="820" y="250"/>
                  </a:lnTo>
                  <a:lnTo>
                    <a:pt x="824" y="250"/>
                  </a:lnTo>
                  <a:lnTo>
                    <a:pt x="827" y="243"/>
                  </a:lnTo>
                  <a:lnTo>
                    <a:pt x="831" y="242"/>
                  </a:lnTo>
                  <a:lnTo>
                    <a:pt x="833" y="239"/>
                  </a:lnTo>
                  <a:lnTo>
                    <a:pt x="828" y="233"/>
                  </a:lnTo>
                  <a:lnTo>
                    <a:pt x="828" y="230"/>
                  </a:lnTo>
                  <a:lnTo>
                    <a:pt x="823" y="227"/>
                  </a:lnTo>
                  <a:lnTo>
                    <a:pt x="824" y="223"/>
                  </a:lnTo>
                  <a:lnTo>
                    <a:pt x="824" y="222"/>
                  </a:lnTo>
                  <a:lnTo>
                    <a:pt x="824" y="219"/>
                  </a:lnTo>
                  <a:lnTo>
                    <a:pt x="827" y="218"/>
                  </a:lnTo>
                  <a:lnTo>
                    <a:pt x="827" y="210"/>
                  </a:lnTo>
                  <a:lnTo>
                    <a:pt x="828" y="209"/>
                  </a:lnTo>
                  <a:lnTo>
                    <a:pt x="831" y="210"/>
                  </a:lnTo>
                  <a:lnTo>
                    <a:pt x="835" y="210"/>
                  </a:lnTo>
                  <a:lnTo>
                    <a:pt x="837" y="209"/>
                  </a:lnTo>
                  <a:lnTo>
                    <a:pt x="840" y="206"/>
                  </a:lnTo>
                  <a:lnTo>
                    <a:pt x="835" y="205"/>
                  </a:lnTo>
                  <a:lnTo>
                    <a:pt x="833" y="205"/>
                  </a:lnTo>
                  <a:lnTo>
                    <a:pt x="837" y="202"/>
                  </a:lnTo>
                  <a:lnTo>
                    <a:pt x="837" y="201"/>
                  </a:lnTo>
                  <a:lnTo>
                    <a:pt x="841" y="198"/>
                  </a:lnTo>
                  <a:lnTo>
                    <a:pt x="840" y="194"/>
                  </a:lnTo>
                  <a:lnTo>
                    <a:pt x="841" y="192"/>
                  </a:lnTo>
                  <a:lnTo>
                    <a:pt x="840" y="189"/>
                  </a:lnTo>
                  <a:lnTo>
                    <a:pt x="844" y="188"/>
                  </a:lnTo>
                  <a:lnTo>
                    <a:pt x="841" y="185"/>
                  </a:lnTo>
                  <a:lnTo>
                    <a:pt x="840" y="185"/>
                  </a:lnTo>
                  <a:lnTo>
                    <a:pt x="840" y="184"/>
                  </a:lnTo>
                  <a:lnTo>
                    <a:pt x="841" y="179"/>
                  </a:lnTo>
                  <a:lnTo>
                    <a:pt x="841" y="169"/>
                  </a:lnTo>
                  <a:lnTo>
                    <a:pt x="844" y="168"/>
                  </a:lnTo>
                  <a:lnTo>
                    <a:pt x="845" y="165"/>
                  </a:lnTo>
                  <a:lnTo>
                    <a:pt x="850" y="164"/>
                  </a:lnTo>
                  <a:lnTo>
                    <a:pt x="852" y="161"/>
                  </a:lnTo>
                  <a:lnTo>
                    <a:pt x="854" y="160"/>
                  </a:lnTo>
                  <a:lnTo>
                    <a:pt x="852" y="157"/>
                  </a:lnTo>
                  <a:lnTo>
                    <a:pt x="854" y="152"/>
                  </a:lnTo>
                  <a:lnTo>
                    <a:pt x="852" y="151"/>
                  </a:lnTo>
                  <a:lnTo>
                    <a:pt x="852" y="152"/>
                  </a:lnTo>
                  <a:lnTo>
                    <a:pt x="850" y="151"/>
                  </a:lnTo>
                  <a:lnTo>
                    <a:pt x="850" y="147"/>
                  </a:lnTo>
                  <a:lnTo>
                    <a:pt x="852" y="144"/>
                  </a:lnTo>
                  <a:lnTo>
                    <a:pt x="848" y="136"/>
                  </a:lnTo>
                  <a:lnTo>
                    <a:pt x="850" y="136"/>
                  </a:lnTo>
                  <a:lnTo>
                    <a:pt x="850" y="134"/>
                  </a:lnTo>
                  <a:lnTo>
                    <a:pt x="852" y="131"/>
                  </a:lnTo>
                  <a:lnTo>
                    <a:pt x="852" y="130"/>
                  </a:lnTo>
                  <a:lnTo>
                    <a:pt x="854" y="127"/>
                  </a:lnTo>
                  <a:lnTo>
                    <a:pt x="857" y="126"/>
                  </a:lnTo>
                  <a:lnTo>
                    <a:pt x="858" y="121"/>
                  </a:lnTo>
                  <a:lnTo>
                    <a:pt x="861" y="121"/>
                  </a:lnTo>
                  <a:lnTo>
                    <a:pt x="861" y="117"/>
                  </a:lnTo>
                  <a:lnTo>
                    <a:pt x="861" y="111"/>
                  </a:lnTo>
                  <a:lnTo>
                    <a:pt x="869" y="111"/>
                  </a:lnTo>
                  <a:lnTo>
                    <a:pt x="869" y="110"/>
                  </a:lnTo>
                  <a:lnTo>
                    <a:pt x="872" y="107"/>
                  </a:lnTo>
                  <a:lnTo>
                    <a:pt x="872" y="103"/>
                  </a:lnTo>
                  <a:lnTo>
                    <a:pt x="876" y="103"/>
                  </a:lnTo>
                  <a:lnTo>
                    <a:pt x="876" y="102"/>
                  </a:lnTo>
                  <a:lnTo>
                    <a:pt x="882" y="95"/>
                  </a:lnTo>
                  <a:lnTo>
                    <a:pt x="882" y="93"/>
                  </a:lnTo>
                  <a:lnTo>
                    <a:pt x="882" y="90"/>
                  </a:lnTo>
                  <a:lnTo>
                    <a:pt x="882" y="89"/>
                  </a:lnTo>
                  <a:lnTo>
                    <a:pt x="885" y="90"/>
                  </a:lnTo>
                  <a:lnTo>
                    <a:pt x="889" y="90"/>
                  </a:lnTo>
                  <a:lnTo>
                    <a:pt x="889" y="89"/>
                  </a:lnTo>
                  <a:lnTo>
                    <a:pt x="886" y="86"/>
                  </a:lnTo>
                  <a:lnTo>
                    <a:pt x="882" y="82"/>
                  </a:lnTo>
                  <a:lnTo>
                    <a:pt x="881" y="82"/>
                  </a:lnTo>
                  <a:lnTo>
                    <a:pt x="878" y="82"/>
                  </a:lnTo>
                  <a:lnTo>
                    <a:pt x="876" y="80"/>
                  </a:lnTo>
                  <a:lnTo>
                    <a:pt x="874" y="80"/>
                  </a:lnTo>
                  <a:lnTo>
                    <a:pt x="869" y="76"/>
                  </a:lnTo>
                  <a:lnTo>
                    <a:pt x="869" y="73"/>
                  </a:lnTo>
                  <a:lnTo>
                    <a:pt x="865" y="72"/>
                  </a:lnTo>
                  <a:lnTo>
                    <a:pt x="865" y="69"/>
                  </a:lnTo>
                  <a:lnTo>
                    <a:pt x="869" y="65"/>
                  </a:lnTo>
                  <a:lnTo>
                    <a:pt x="874" y="63"/>
                  </a:lnTo>
                  <a:lnTo>
                    <a:pt x="876" y="65"/>
                  </a:lnTo>
                  <a:lnTo>
                    <a:pt x="878" y="65"/>
                  </a:lnTo>
                  <a:lnTo>
                    <a:pt x="878" y="63"/>
                  </a:lnTo>
                  <a:lnTo>
                    <a:pt x="881" y="61"/>
                  </a:lnTo>
                  <a:lnTo>
                    <a:pt x="885" y="56"/>
                  </a:lnTo>
                  <a:lnTo>
                    <a:pt x="886" y="59"/>
                  </a:lnTo>
                  <a:lnTo>
                    <a:pt x="893" y="59"/>
                  </a:lnTo>
                  <a:lnTo>
                    <a:pt x="899" y="56"/>
                  </a:lnTo>
                  <a:lnTo>
                    <a:pt x="902" y="53"/>
                  </a:lnTo>
                  <a:lnTo>
                    <a:pt x="906" y="53"/>
                  </a:lnTo>
                  <a:lnTo>
                    <a:pt x="912" y="56"/>
                  </a:lnTo>
                  <a:lnTo>
                    <a:pt x="915" y="53"/>
                  </a:lnTo>
                  <a:lnTo>
                    <a:pt x="922" y="56"/>
                  </a:lnTo>
                  <a:lnTo>
                    <a:pt x="922" y="52"/>
                  </a:lnTo>
                  <a:lnTo>
                    <a:pt x="923" y="49"/>
                  </a:lnTo>
                  <a:lnTo>
                    <a:pt x="923" y="52"/>
                  </a:lnTo>
                  <a:lnTo>
                    <a:pt x="926" y="48"/>
                  </a:lnTo>
                  <a:lnTo>
                    <a:pt x="923" y="45"/>
                  </a:lnTo>
                  <a:lnTo>
                    <a:pt x="926" y="44"/>
                  </a:lnTo>
                  <a:lnTo>
                    <a:pt x="926" y="39"/>
                  </a:lnTo>
                  <a:lnTo>
                    <a:pt x="930" y="37"/>
                  </a:lnTo>
                  <a:lnTo>
                    <a:pt x="927" y="35"/>
                  </a:lnTo>
                  <a:lnTo>
                    <a:pt x="930" y="32"/>
                  </a:lnTo>
                  <a:lnTo>
                    <a:pt x="934" y="31"/>
                  </a:lnTo>
                  <a:lnTo>
                    <a:pt x="936" y="28"/>
                  </a:lnTo>
                  <a:lnTo>
                    <a:pt x="939" y="27"/>
                  </a:lnTo>
                  <a:lnTo>
                    <a:pt x="934" y="22"/>
                  </a:lnTo>
                  <a:lnTo>
                    <a:pt x="939" y="14"/>
                  </a:lnTo>
                  <a:lnTo>
                    <a:pt x="936" y="11"/>
                  </a:lnTo>
                  <a:lnTo>
                    <a:pt x="940" y="11"/>
                  </a:lnTo>
                  <a:lnTo>
                    <a:pt x="943" y="11"/>
                  </a:lnTo>
                  <a:lnTo>
                    <a:pt x="944" y="11"/>
                  </a:lnTo>
                  <a:lnTo>
                    <a:pt x="947" y="10"/>
                  </a:lnTo>
                  <a:lnTo>
                    <a:pt x="951" y="10"/>
                  </a:lnTo>
                  <a:lnTo>
                    <a:pt x="953" y="7"/>
                  </a:lnTo>
                  <a:lnTo>
                    <a:pt x="951" y="5"/>
                  </a:lnTo>
                  <a:lnTo>
                    <a:pt x="953" y="3"/>
                  </a:lnTo>
                  <a:lnTo>
                    <a:pt x="956" y="3"/>
                  </a:lnTo>
                  <a:lnTo>
                    <a:pt x="960" y="0"/>
                  </a:lnTo>
                  <a:lnTo>
                    <a:pt x="961" y="5"/>
                  </a:lnTo>
                  <a:lnTo>
                    <a:pt x="966" y="7"/>
                  </a:lnTo>
                  <a:lnTo>
                    <a:pt x="968" y="10"/>
                  </a:lnTo>
                  <a:lnTo>
                    <a:pt x="968" y="11"/>
                  </a:lnTo>
                  <a:lnTo>
                    <a:pt x="973" y="14"/>
                  </a:lnTo>
                  <a:lnTo>
                    <a:pt x="974" y="11"/>
                  </a:lnTo>
                  <a:lnTo>
                    <a:pt x="973" y="15"/>
                  </a:lnTo>
                  <a:lnTo>
                    <a:pt x="977" y="15"/>
                  </a:lnTo>
                  <a:lnTo>
                    <a:pt x="980" y="14"/>
                  </a:lnTo>
                  <a:lnTo>
                    <a:pt x="985" y="14"/>
                  </a:lnTo>
                  <a:lnTo>
                    <a:pt x="988" y="14"/>
                  </a:lnTo>
                  <a:lnTo>
                    <a:pt x="988" y="15"/>
                  </a:lnTo>
                  <a:lnTo>
                    <a:pt x="992" y="15"/>
                  </a:lnTo>
                  <a:lnTo>
                    <a:pt x="992" y="20"/>
                  </a:lnTo>
                  <a:lnTo>
                    <a:pt x="994" y="18"/>
                  </a:lnTo>
                  <a:lnTo>
                    <a:pt x="997" y="20"/>
                  </a:lnTo>
                  <a:lnTo>
                    <a:pt x="997" y="22"/>
                  </a:lnTo>
                  <a:lnTo>
                    <a:pt x="997" y="24"/>
                  </a:lnTo>
                  <a:lnTo>
                    <a:pt x="994" y="31"/>
                  </a:lnTo>
                  <a:lnTo>
                    <a:pt x="997" y="35"/>
                  </a:lnTo>
                  <a:lnTo>
                    <a:pt x="997" y="37"/>
                  </a:lnTo>
                  <a:lnTo>
                    <a:pt x="1001" y="35"/>
                  </a:lnTo>
                  <a:lnTo>
                    <a:pt x="1005" y="37"/>
                  </a:lnTo>
                  <a:lnTo>
                    <a:pt x="1002" y="37"/>
                  </a:lnTo>
                  <a:lnTo>
                    <a:pt x="1001" y="44"/>
                  </a:lnTo>
                  <a:lnTo>
                    <a:pt x="1001" y="45"/>
                  </a:lnTo>
                  <a:lnTo>
                    <a:pt x="1002" y="45"/>
                  </a:lnTo>
                  <a:lnTo>
                    <a:pt x="1001" y="52"/>
                  </a:lnTo>
                  <a:lnTo>
                    <a:pt x="998" y="53"/>
                  </a:lnTo>
                  <a:lnTo>
                    <a:pt x="997" y="53"/>
                  </a:lnTo>
                  <a:lnTo>
                    <a:pt x="998" y="61"/>
                  </a:lnTo>
                  <a:lnTo>
                    <a:pt x="1002" y="63"/>
                  </a:lnTo>
                  <a:lnTo>
                    <a:pt x="1002" y="72"/>
                  </a:lnTo>
                  <a:lnTo>
                    <a:pt x="1005" y="72"/>
                  </a:lnTo>
                  <a:lnTo>
                    <a:pt x="1005" y="76"/>
                  </a:lnTo>
                  <a:lnTo>
                    <a:pt x="1002" y="76"/>
                  </a:lnTo>
                  <a:lnTo>
                    <a:pt x="1002" y="80"/>
                  </a:lnTo>
                  <a:lnTo>
                    <a:pt x="1001" y="82"/>
                  </a:lnTo>
                  <a:lnTo>
                    <a:pt x="1005" y="85"/>
                  </a:lnTo>
                  <a:lnTo>
                    <a:pt x="1002" y="86"/>
                  </a:lnTo>
                  <a:lnTo>
                    <a:pt x="1001" y="86"/>
                  </a:lnTo>
                  <a:lnTo>
                    <a:pt x="1001" y="89"/>
                  </a:lnTo>
                  <a:lnTo>
                    <a:pt x="1002" y="93"/>
                  </a:lnTo>
                  <a:lnTo>
                    <a:pt x="1002" y="97"/>
                  </a:lnTo>
                  <a:lnTo>
                    <a:pt x="1001" y="97"/>
                  </a:lnTo>
                  <a:lnTo>
                    <a:pt x="1001" y="95"/>
                  </a:lnTo>
                  <a:lnTo>
                    <a:pt x="998" y="95"/>
                  </a:lnTo>
                  <a:lnTo>
                    <a:pt x="998" y="99"/>
                  </a:lnTo>
                  <a:lnTo>
                    <a:pt x="1001" y="99"/>
                  </a:lnTo>
                  <a:lnTo>
                    <a:pt x="1001" y="102"/>
                  </a:lnTo>
                  <a:lnTo>
                    <a:pt x="1002" y="102"/>
                  </a:lnTo>
                  <a:lnTo>
                    <a:pt x="998" y="110"/>
                  </a:lnTo>
                  <a:lnTo>
                    <a:pt x="998" y="111"/>
                  </a:lnTo>
                  <a:lnTo>
                    <a:pt x="1001" y="111"/>
                  </a:lnTo>
                  <a:lnTo>
                    <a:pt x="1002" y="111"/>
                  </a:lnTo>
                  <a:lnTo>
                    <a:pt x="1007" y="111"/>
                  </a:lnTo>
                  <a:lnTo>
                    <a:pt x="1007" y="114"/>
                  </a:lnTo>
                  <a:lnTo>
                    <a:pt x="1002" y="117"/>
                  </a:lnTo>
                  <a:lnTo>
                    <a:pt x="1002" y="119"/>
                  </a:lnTo>
                  <a:lnTo>
                    <a:pt x="1007" y="119"/>
                  </a:lnTo>
                  <a:lnTo>
                    <a:pt x="1007" y="117"/>
                  </a:lnTo>
                  <a:lnTo>
                    <a:pt x="1011" y="117"/>
                  </a:lnTo>
                  <a:lnTo>
                    <a:pt x="1014" y="119"/>
                  </a:lnTo>
                  <a:lnTo>
                    <a:pt x="1015" y="119"/>
                  </a:lnTo>
                  <a:lnTo>
                    <a:pt x="1015" y="121"/>
                  </a:lnTo>
                  <a:lnTo>
                    <a:pt x="1018" y="119"/>
                  </a:lnTo>
                  <a:lnTo>
                    <a:pt x="1019" y="119"/>
                  </a:lnTo>
                  <a:lnTo>
                    <a:pt x="1019" y="121"/>
                  </a:lnTo>
                  <a:lnTo>
                    <a:pt x="1024" y="123"/>
                  </a:lnTo>
                  <a:lnTo>
                    <a:pt x="1024" y="126"/>
                  </a:lnTo>
                  <a:lnTo>
                    <a:pt x="1026" y="126"/>
                  </a:lnTo>
                  <a:lnTo>
                    <a:pt x="1028" y="126"/>
                  </a:lnTo>
                  <a:lnTo>
                    <a:pt x="1031" y="126"/>
                  </a:lnTo>
                  <a:lnTo>
                    <a:pt x="1038" y="130"/>
                  </a:lnTo>
                  <a:lnTo>
                    <a:pt x="1043" y="127"/>
                  </a:lnTo>
                  <a:lnTo>
                    <a:pt x="1046" y="131"/>
                  </a:lnTo>
                  <a:lnTo>
                    <a:pt x="1050" y="134"/>
                  </a:lnTo>
                  <a:lnTo>
                    <a:pt x="1050" y="136"/>
                  </a:lnTo>
                  <a:lnTo>
                    <a:pt x="1052" y="138"/>
                  </a:lnTo>
                  <a:lnTo>
                    <a:pt x="1055" y="134"/>
                  </a:lnTo>
                  <a:lnTo>
                    <a:pt x="1056" y="138"/>
                  </a:lnTo>
                  <a:lnTo>
                    <a:pt x="1063" y="136"/>
                  </a:lnTo>
                  <a:lnTo>
                    <a:pt x="1067" y="140"/>
                  </a:lnTo>
                  <a:lnTo>
                    <a:pt x="1067" y="136"/>
                  </a:lnTo>
                  <a:lnTo>
                    <a:pt x="1069" y="136"/>
                  </a:lnTo>
                  <a:lnTo>
                    <a:pt x="1072" y="138"/>
                  </a:lnTo>
                  <a:lnTo>
                    <a:pt x="1076" y="138"/>
                  </a:lnTo>
                  <a:lnTo>
                    <a:pt x="1077" y="138"/>
                  </a:lnTo>
                  <a:lnTo>
                    <a:pt x="1077" y="143"/>
                  </a:lnTo>
                  <a:lnTo>
                    <a:pt x="1082" y="144"/>
                  </a:lnTo>
                  <a:lnTo>
                    <a:pt x="1086" y="147"/>
                  </a:lnTo>
                  <a:lnTo>
                    <a:pt x="1089" y="148"/>
                  </a:lnTo>
                  <a:lnTo>
                    <a:pt x="1093" y="148"/>
                  </a:lnTo>
                  <a:lnTo>
                    <a:pt x="1097" y="144"/>
                  </a:lnTo>
                  <a:lnTo>
                    <a:pt x="1100" y="144"/>
                  </a:lnTo>
                  <a:lnTo>
                    <a:pt x="1100" y="143"/>
                  </a:lnTo>
                  <a:lnTo>
                    <a:pt x="1101" y="144"/>
                  </a:lnTo>
                  <a:lnTo>
                    <a:pt x="1104" y="143"/>
                  </a:lnTo>
                  <a:lnTo>
                    <a:pt x="1106" y="144"/>
                  </a:lnTo>
                  <a:lnTo>
                    <a:pt x="1108" y="144"/>
                  </a:lnTo>
                  <a:lnTo>
                    <a:pt x="1110" y="144"/>
                  </a:lnTo>
                  <a:lnTo>
                    <a:pt x="1110" y="143"/>
                  </a:lnTo>
                  <a:lnTo>
                    <a:pt x="1113" y="144"/>
                  </a:lnTo>
                  <a:lnTo>
                    <a:pt x="1114" y="144"/>
                  </a:lnTo>
                  <a:lnTo>
                    <a:pt x="1123" y="147"/>
                  </a:lnTo>
                  <a:lnTo>
                    <a:pt x="1125" y="147"/>
                  </a:lnTo>
                  <a:lnTo>
                    <a:pt x="1127" y="148"/>
                  </a:lnTo>
                  <a:lnTo>
                    <a:pt x="1130" y="148"/>
                  </a:lnTo>
                  <a:lnTo>
                    <a:pt x="1130" y="151"/>
                  </a:lnTo>
                  <a:lnTo>
                    <a:pt x="1131" y="148"/>
                  </a:lnTo>
                  <a:lnTo>
                    <a:pt x="1135" y="155"/>
                  </a:lnTo>
                  <a:lnTo>
                    <a:pt x="1138" y="155"/>
                  </a:lnTo>
                  <a:lnTo>
                    <a:pt x="1140" y="155"/>
                  </a:lnTo>
                  <a:lnTo>
                    <a:pt x="1142" y="157"/>
                  </a:lnTo>
                  <a:lnTo>
                    <a:pt x="1142" y="155"/>
                  </a:lnTo>
                  <a:lnTo>
                    <a:pt x="1144" y="155"/>
                  </a:lnTo>
                  <a:lnTo>
                    <a:pt x="1147" y="155"/>
                  </a:lnTo>
                  <a:lnTo>
                    <a:pt x="1149" y="151"/>
                  </a:lnTo>
                  <a:lnTo>
                    <a:pt x="1154" y="151"/>
                  </a:lnTo>
                  <a:lnTo>
                    <a:pt x="1155" y="151"/>
                  </a:lnTo>
                  <a:lnTo>
                    <a:pt x="1158" y="151"/>
                  </a:lnTo>
                  <a:lnTo>
                    <a:pt x="1158" y="152"/>
                  </a:lnTo>
                  <a:lnTo>
                    <a:pt x="1159" y="152"/>
                  </a:lnTo>
                  <a:lnTo>
                    <a:pt x="1159" y="155"/>
                  </a:lnTo>
                  <a:lnTo>
                    <a:pt x="1164" y="155"/>
                  </a:lnTo>
                  <a:lnTo>
                    <a:pt x="1166" y="157"/>
                  </a:lnTo>
                  <a:lnTo>
                    <a:pt x="1168" y="157"/>
                  </a:lnTo>
                  <a:lnTo>
                    <a:pt x="1171" y="157"/>
                  </a:lnTo>
                  <a:lnTo>
                    <a:pt x="1171" y="160"/>
                  </a:lnTo>
                  <a:lnTo>
                    <a:pt x="1171" y="157"/>
                  </a:lnTo>
                  <a:lnTo>
                    <a:pt x="1172" y="157"/>
                  </a:lnTo>
                  <a:lnTo>
                    <a:pt x="1172" y="155"/>
                  </a:lnTo>
                  <a:lnTo>
                    <a:pt x="1172" y="157"/>
                  </a:lnTo>
                  <a:lnTo>
                    <a:pt x="1175" y="155"/>
                  </a:lnTo>
                  <a:lnTo>
                    <a:pt x="1172" y="157"/>
                  </a:lnTo>
                  <a:lnTo>
                    <a:pt x="1175" y="157"/>
                  </a:lnTo>
                  <a:lnTo>
                    <a:pt x="1179" y="157"/>
                  </a:lnTo>
                  <a:lnTo>
                    <a:pt x="1181" y="157"/>
                  </a:lnTo>
                  <a:lnTo>
                    <a:pt x="1185" y="155"/>
                  </a:lnTo>
                  <a:lnTo>
                    <a:pt x="1188" y="152"/>
                  </a:lnTo>
                  <a:lnTo>
                    <a:pt x="1192" y="152"/>
                  </a:lnTo>
                  <a:lnTo>
                    <a:pt x="1198" y="151"/>
                  </a:lnTo>
                  <a:lnTo>
                    <a:pt x="1200" y="148"/>
                  </a:lnTo>
                  <a:lnTo>
                    <a:pt x="1202" y="151"/>
                  </a:lnTo>
                  <a:lnTo>
                    <a:pt x="1205" y="151"/>
                  </a:lnTo>
                  <a:lnTo>
                    <a:pt x="1207" y="152"/>
                  </a:lnTo>
                  <a:lnTo>
                    <a:pt x="1209" y="152"/>
                  </a:lnTo>
                  <a:lnTo>
                    <a:pt x="1213" y="155"/>
                  </a:lnTo>
                  <a:lnTo>
                    <a:pt x="1217" y="161"/>
                  </a:lnTo>
                  <a:lnTo>
                    <a:pt x="1222" y="160"/>
                  </a:lnTo>
                  <a:lnTo>
                    <a:pt x="1226" y="160"/>
                  </a:lnTo>
                  <a:lnTo>
                    <a:pt x="1229" y="160"/>
                  </a:lnTo>
                  <a:lnTo>
                    <a:pt x="1230" y="165"/>
                  </a:lnTo>
                  <a:lnTo>
                    <a:pt x="1230" y="169"/>
                  </a:lnTo>
                  <a:lnTo>
                    <a:pt x="1233" y="172"/>
                  </a:lnTo>
                  <a:lnTo>
                    <a:pt x="1234" y="172"/>
                  </a:lnTo>
                  <a:lnTo>
                    <a:pt x="1237" y="169"/>
                  </a:lnTo>
                  <a:lnTo>
                    <a:pt x="1237" y="172"/>
                  </a:lnTo>
                  <a:lnTo>
                    <a:pt x="1239" y="172"/>
                  </a:lnTo>
                  <a:lnTo>
                    <a:pt x="1239" y="175"/>
                  </a:lnTo>
                  <a:lnTo>
                    <a:pt x="1241" y="175"/>
                  </a:lnTo>
                  <a:lnTo>
                    <a:pt x="1241" y="177"/>
                  </a:lnTo>
                  <a:lnTo>
                    <a:pt x="1243" y="177"/>
                  </a:lnTo>
                  <a:lnTo>
                    <a:pt x="1243" y="181"/>
                  </a:lnTo>
                  <a:lnTo>
                    <a:pt x="1241" y="189"/>
                  </a:lnTo>
                  <a:lnTo>
                    <a:pt x="1243" y="196"/>
                  </a:lnTo>
                  <a:lnTo>
                    <a:pt x="1241" y="196"/>
                  </a:lnTo>
                  <a:lnTo>
                    <a:pt x="1237" y="206"/>
                  </a:lnTo>
                  <a:lnTo>
                    <a:pt x="1234" y="206"/>
                  </a:lnTo>
                  <a:lnTo>
                    <a:pt x="1230" y="209"/>
                  </a:lnTo>
                  <a:lnTo>
                    <a:pt x="1229" y="215"/>
                  </a:lnTo>
                  <a:lnTo>
                    <a:pt x="1222" y="223"/>
                  </a:lnTo>
                  <a:lnTo>
                    <a:pt x="1217" y="227"/>
                  </a:lnTo>
                  <a:lnTo>
                    <a:pt x="1216" y="230"/>
                  </a:lnTo>
                  <a:lnTo>
                    <a:pt x="1209" y="237"/>
                  </a:lnTo>
                  <a:lnTo>
                    <a:pt x="1207" y="246"/>
                  </a:lnTo>
                  <a:lnTo>
                    <a:pt x="1207" y="256"/>
                  </a:lnTo>
                  <a:lnTo>
                    <a:pt x="1213" y="268"/>
                  </a:lnTo>
                  <a:lnTo>
                    <a:pt x="1216" y="273"/>
                  </a:lnTo>
                  <a:lnTo>
                    <a:pt x="1220" y="276"/>
                  </a:lnTo>
                  <a:lnTo>
                    <a:pt x="1224" y="276"/>
                  </a:lnTo>
                  <a:lnTo>
                    <a:pt x="1226" y="277"/>
                  </a:lnTo>
                  <a:lnTo>
                    <a:pt x="1226" y="276"/>
                  </a:lnTo>
                  <a:lnTo>
                    <a:pt x="1226" y="277"/>
                  </a:lnTo>
                  <a:lnTo>
                    <a:pt x="1222" y="301"/>
                  </a:lnTo>
                  <a:lnTo>
                    <a:pt x="1222" y="314"/>
                  </a:lnTo>
                  <a:lnTo>
                    <a:pt x="1229" y="338"/>
                  </a:lnTo>
                  <a:lnTo>
                    <a:pt x="1237" y="376"/>
                  </a:lnTo>
                  <a:lnTo>
                    <a:pt x="1239" y="387"/>
                  </a:lnTo>
                  <a:lnTo>
                    <a:pt x="1239" y="396"/>
                  </a:lnTo>
                  <a:lnTo>
                    <a:pt x="1234" y="404"/>
                  </a:lnTo>
                  <a:lnTo>
                    <a:pt x="1233" y="408"/>
                  </a:lnTo>
                  <a:lnTo>
                    <a:pt x="1229" y="411"/>
                  </a:lnTo>
                  <a:lnTo>
                    <a:pt x="1216" y="417"/>
                  </a:lnTo>
                  <a:lnTo>
                    <a:pt x="1205" y="424"/>
                  </a:lnTo>
                  <a:lnTo>
                    <a:pt x="1189" y="434"/>
                  </a:lnTo>
                  <a:lnTo>
                    <a:pt x="1181" y="441"/>
                  </a:lnTo>
                  <a:lnTo>
                    <a:pt x="1166" y="447"/>
                  </a:lnTo>
                  <a:lnTo>
                    <a:pt x="1154" y="451"/>
                  </a:lnTo>
                  <a:lnTo>
                    <a:pt x="1138" y="458"/>
                  </a:lnTo>
                  <a:lnTo>
                    <a:pt x="1096" y="469"/>
                  </a:lnTo>
                  <a:lnTo>
                    <a:pt x="1077" y="474"/>
                  </a:lnTo>
                  <a:lnTo>
                    <a:pt x="1060" y="479"/>
                  </a:lnTo>
                  <a:lnTo>
                    <a:pt x="1048" y="486"/>
                  </a:lnTo>
                  <a:lnTo>
                    <a:pt x="1039" y="488"/>
                  </a:lnTo>
                  <a:lnTo>
                    <a:pt x="1032" y="492"/>
                  </a:lnTo>
                  <a:lnTo>
                    <a:pt x="1011" y="503"/>
                  </a:lnTo>
                  <a:lnTo>
                    <a:pt x="997" y="516"/>
                  </a:lnTo>
                  <a:lnTo>
                    <a:pt x="992" y="516"/>
                  </a:lnTo>
                  <a:lnTo>
                    <a:pt x="988" y="520"/>
                  </a:lnTo>
                  <a:lnTo>
                    <a:pt x="985" y="523"/>
                  </a:lnTo>
                  <a:lnTo>
                    <a:pt x="985" y="527"/>
                  </a:lnTo>
                  <a:lnTo>
                    <a:pt x="988" y="527"/>
                  </a:lnTo>
                  <a:lnTo>
                    <a:pt x="985" y="529"/>
                  </a:lnTo>
                  <a:lnTo>
                    <a:pt x="988" y="532"/>
                  </a:lnTo>
                  <a:lnTo>
                    <a:pt x="981" y="536"/>
                  </a:lnTo>
                  <a:lnTo>
                    <a:pt x="980" y="536"/>
                  </a:lnTo>
                  <a:lnTo>
                    <a:pt x="970" y="540"/>
                  </a:lnTo>
                  <a:lnTo>
                    <a:pt x="964" y="546"/>
                  </a:lnTo>
                  <a:lnTo>
                    <a:pt x="960" y="550"/>
                  </a:lnTo>
                  <a:lnTo>
                    <a:pt x="960" y="554"/>
                  </a:lnTo>
                  <a:lnTo>
                    <a:pt x="957" y="561"/>
                  </a:lnTo>
                  <a:lnTo>
                    <a:pt x="956" y="561"/>
                  </a:lnTo>
                  <a:lnTo>
                    <a:pt x="953" y="563"/>
                  </a:lnTo>
                  <a:lnTo>
                    <a:pt x="949" y="563"/>
                  </a:lnTo>
                  <a:lnTo>
                    <a:pt x="944" y="565"/>
                  </a:lnTo>
                  <a:lnTo>
                    <a:pt x="940" y="574"/>
                  </a:lnTo>
                  <a:lnTo>
                    <a:pt x="939" y="577"/>
                  </a:lnTo>
                  <a:lnTo>
                    <a:pt x="936" y="581"/>
                  </a:lnTo>
                  <a:lnTo>
                    <a:pt x="934" y="581"/>
                  </a:lnTo>
                  <a:lnTo>
                    <a:pt x="932" y="577"/>
                  </a:lnTo>
                  <a:lnTo>
                    <a:pt x="927" y="578"/>
                  </a:lnTo>
                  <a:lnTo>
                    <a:pt x="923" y="582"/>
                  </a:lnTo>
                  <a:lnTo>
                    <a:pt x="922" y="587"/>
                  </a:lnTo>
                  <a:lnTo>
                    <a:pt x="916" y="599"/>
                  </a:lnTo>
                  <a:lnTo>
                    <a:pt x="915" y="604"/>
                  </a:lnTo>
                  <a:lnTo>
                    <a:pt x="915" y="616"/>
                  </a:lnTo>
                  <a:lnTo>
                    <a:pt x="915" y="619"/>
                  </a:lnTo>
                  <a:lnTo>
                    <a:pt x="915" y="621"/>
                  </a:lnTo>
                  <a:lnTo>
                    <a:pt x="919" y="639"/>
                  </a:lnTo>
                  <a:lnTo>
                    <a:pt x="922" y="643"/>
                  </a:lnTo>
                  <a:lnTo>
                    <a:pt x="927" y="643"/>
                  </a:lnTo>
                  <a:lnTo>
                    <a:pt x="927" y="645"/>
                  </a:lnTo>
                  <a:lnTo>
                    <a:pt x="932" y="652"/>
                  </a:lnTo>
                  <a:lnTo>
                    <a:pt x="936" y="656"/>
                  </a:lnTo>
                  <a:lnTo>
                    <a:pt x="940" y="656"/>
                  </a:lnTo>
                  <a:lnTo>
                    <a:pt x="943" y="653"/>
                  </a:lnTo>
                  <a:lnTo>
                    <a:pt x="940" y="652"/>
                  </a:lnTo>
                  <a:lnTo>
                    <a:pt x="944" y="652"/>
                  </a:lnTo>
                  <a:lnTo>
                    <a:pt x="944" y="649"/>
                  </a:lnTo>
                  <a:lnTo>
                    <a:pt x="949" y="652"/>
                  </a:lnTo>
                  <a:lnTo>
                    <a:pt x="951" y="649"/>
                  </a:lnTo>
                  <a:lnTo>
                    <a:pt x="951" y="645"/>
                  </a:lnTo>
                  <a:lnTo>
                    <a:pt x="953" y="647"/>
                  </a:lnTo>
                  <a:lnTo>
                    <a:pt x="953" y="645"/>
                  </a:lnTo>
                  <a:lnTo>
                    <a:pt x="956" y="647"/>
                  </a:lnTo>
                  <a:lnTo>
                    <a:pt x="953" y="649"/>
                  </a:lnTo>
                  <a:lnTo>
                    <a:pt x="957" y="652"/>
                  </a:lnTo>
                  <a:lnTo>
                    <a:pt x="956" y="653"/>
                  </a:lnTo>
                  <a:lnTo>
                    <a:pt x="953" y="653"/>
                  </a:lnTo>
                  <a:lnTo>
                    <a:pt x="951" y="657"/>
                  </a:lnTo>
                  <a:lnTo>
                    <a:pt x="951" y="656"/>
                  </a:lnTo>
                  <a:lnTo>
                    <a:pt x="949" y="656"/>
                  </a:lnTo>
                  <a:lnTo>
                    <a:pt x="951" y="660"/>
                  </a:lnTo>
                  <a:lnTo>
                    <a:pt x="949" y="657"/>
                  </a:lnTo>
                  <a:lnTo>
                    <a:pt x="947" y="660"/>
                  </a:lnTo>
                  <a:lnTo>
                    <a:pt x="944" y="660"/>
                  </a:lnTo>
                  <a:lnTo>
                    <a:pt x="943" y="657"/>
                  </a:lnTo>
                  <a:lnTo>
                    <a:pt x="939" y="660"/>
                  </a:lnTo>
                  <a:lnTo>
                    <a:pt x="936" y="664"/>
                  </a:lnTo>
                  <a:lnTo>
                    <a:pt x="936" y="666"/>
                  </a:lnTo>
                  <a:lnTo>
                    <a:pt x="936" y="669"/>
                  </a:lnTo>
                  <a:lnTo>
                    <a:pt x="936" y="670"/>
                  </a:lnTo>
                  <a:lnTo>
                    <a:pt x="932" y="669"/>
                  </a:lnTo>
                  <a:lnTo>
                    <a:pt x="932" y="670"/>
                  </a:lnTo>
                  <a:lnTo>
                    <a:pt x="923" y="673"/>
                  </a:lnTo>
                  <a:lnTo>
                    <a:pt x="919" y="681"/>
                  </a:lnTo>
                  <a:lnTo>
                    <a:pt x="919" y="686"/>
                  </a:lnTo>
                  <a:lnTo>
                    <a:pt x="919" y="688"/>
                  </a:lnTo>
                  <a:lnTo>
                    <a:pt x="922" y="686"/>
                  </a:lnTo>
                  <a:lnTo>
                    <a:pt x="919" y="688"/>
                  </a:lnTo>
                  <a:lnTo>
                    <a:pt x="919" y="690"/>
                  </a:lnTo>
                  <a:lnTo>
                    <a:pt x="916" y="693"/>
                  </a:lnTo>
                  <a:lnTo>
                    <a:pt x="915" y="693"/>
                  </a:lnTo>
                  <a:lnTo>
                    <a:pt x="912" y="694"/>
                  </a:lnTo>
                  <a:lnTo>
                    <a:pt x="912" y="693"/>
                  </a:lnTo>
                  <a:lnTo>
                    <a:pt x="910" y="693"/>
                  </a:lnTo>
                  <a:lnTo>
                    <a:pt x="906" y="697"/>
                  </a:lnTo>
                  <a:lnTo>
                    <a:pt x="903" y="698"/>
                  </a:lnTo>
                  <a:lnTo>
                    <a:pt x="902" y="705"/>
                  </a:lnTo>
                  <a:lnTo>
                    <a:pt x="902" y="710"/>
                  </a:lnTo>
                  <a:lnTo>
                    <a:pt x="903" y="714"/>
                  </a:lnTo>
                  <a:lnTo>
                    <a:pt x="906" y="714"/>
                  </a:lnTo>
                  <a:lnTo>
                    <a:pt x="906" y="715"/>
                  </a:lnTo>
                  <a:lnTo>
                    <a:pt x="908" y="718"/>
                  </a:lnTo>
                  <a:lnTo>
                    <a:pt x="910" y="715"/>
                  </a:lnTo>
                  <a:lnTo>
                    <a:pt x="912" y="714"/>
                  </a:lnTo>
                  <a:lnTo>
                    <a:pt x="912" y="715"/>
                  </a:lnTo>
                  <a:lnTo>
                    <a:pt x="910" y="718"/>
                  </a:lnTo>
                  <a:lnTo>
                    <a:pt x="912" y="718"/>
                  </a:lnTo>
                  <a:lnTo>
                    <a:pt x="915" y="718"/>
                  </a:lnTo>
                  <a:lnTo>
                    <a:pt x="912" y="720"/>
                  </a:lnTo>
                  <a:lnTo>
                    <a:pt x="910" y="718"/>
                  </a:lnTo>
                  <a:lnTo>
                    <a:pt x="908" y="720"/>
                  </a:lnTo>
                  <a:lnTo>
                    <a:pt x="910" y="720"/>
                  </a:lnTo>
                  <a:lnTo>
                    <a:pt x="908" y="722"/>
                  </a:lnTo>
                  <a:lnTo>
                    <a:pt x="908" y="724"/>
                  </a:lnTo>
                  <a:lnTo>
                    <a:pt x="910" y="724"/>
                  </a:lnTo>
                  <a:lnTo>
                    <a:pt x="910" y="727"/>
                  </a:lnTo>
                  <a:lnTo>
                    <a:pt x="910" y="731"/>
                  </a:lnTo>
                  <a:lnTo>
                    <a:pt x="908" y="727"/>
                  </a:lnTo>
                  <a:lnTo>
                    <a:pt x="902" y="724"/>
                  </a:lnTo>
                  <a:lnTo>
                    <a:pt x="903" y="722"/>
                  </a:lnTo>
                  <a:lnTo>
                    <a:pt x="899" y="720"/>
                  </a:lnTo>
                  <a:lnTo>
                    <a:pt x="889" y="715"/>
                  </a:lnTo>
                  <a:lnTo>
                    <a:pt x="823" y="711"/>
                  </a:lnTo>
                  <a:lnTo>
                    <a:pt x="799" y="710"/>
                  </a:lnTo>
                  <a:lnTo>
                    <a:pt x="779" y="710"/>
                  </a:lnTo>
                  <a:lnTo>
                    <a:pt x="762" y="710"/>
                  </a:lnTo>
                  <a:lnTo>
                    <a:pt x="758" y="711"/>
                  </a:lnTo>
                  <a:lnTo>
                    <a:pt x="752" y="710"/>
                  </a:lnTo>
                  <a:lnTo>
                    <a:pt x="728" y="710"/>
                  </a:lnTo>
                  <a:lnTo>
                    <a:pt x="712" y="710"/>
                  </a:lnTo>
                  <a:lnTo>
                    <a:pt x="700" y="711"/>
                  </a:lnTo>
                  <a:lnTo>
                    <a:pt x="698" y="714"/>
                  </a:lnTo>
                  <a:lnTo>
                    <a:pt x="698" y="718"/>
                  </a:lnTo>
                  <a:lnTo>
                    <a:pt x="695" y="718"/>
                  </a:lnTo>
                  <a:lnTo>
                    <a:pt x="694" y="718"/>
                  </a:lnTo>
                  <a:lnTo>
                    <a:pt x="687" y="715"/>
                  </a:lnTo>
                  <a:lnTo>
                    <a:pt x="657" y="718"/>
                  </a:lnTo>
                  <a:lnTo>
                    <a:pt x="637" y="720"/>
                  </a:lnTo>
                  <a:lnTo>
                    <a:pt x="622" y="722"/>
                  </a:lnTo>
                  <a:lnTo>
                    <a:pt x="612" y="720"/>
                  </a:lnTo>
                  <a:lnTo>
                    <a:pt x="599" y="720"/>
                  </a:lnTo>
                  <a:lnTo>
                    <a:pt x="595" y="722"/>
                  </a:lnTo>
                  <a:lnTo>
                    <a:pt x="592" y="722"/>
                  </a:lnTo>
                  <a:lnTo>
                    <a:pt x="591" y="722"/>
                  </a:lnTo>
                  <a:lnTo>
                    <a:pt x="588" y="724"/>
                  </a:lnTo>
                  <a:lnTo>
                    <a:pt x="587" y="722"/>
                  </a:lnTo>
                  <a:lnTo>
                    <a:pt x="584" y="722"/>
                  </a:lnTo>
                  <a:lnTo>
                    <a:pt x="582" y="724"/>
                  </a:lnTo>
                  <a:lnTo>
                    <a:pt x="582" y="722"/>
                  </a:lnTo>
                  <a:lnTo>
                    <a:pt x="584" y="722"/>
                  </a:lnTo>
                  <a:lnTo>
                    <a:pt x="579" y="718"/>
                  </a:lnTo>
                  <a:lnTo>
                    <a:pt x="571" y="715"/>
                  </a:lnTo>
                  <a:lnTo>
                    <a:pt x="562" y="715"/>
                  </a:lnTo>
                  <a:lnTo>
                    <a:pt x="560" y="714"/>
                  </a:lnTo>
                  <a:lnTo>
                    <a:pt x="560" y="711"/>
                  </a:lnTo>
                  <a:lnTo>
                    <a:pt x="554" y="711"/>
                  </a:lnTo>
                  <a:lnTo>
                    <a:pt x="558" y="710"/>
                  </a:lnTo>
                  <a:lnTo>
                    <a:pt x="558" y="705"/>
                  </a:lnTo>
                  <a:lnTo>
                    <a:pt x="560" y="707"/>
                  </a:lnTo>
                  <a:lnTo>
                    <a:pt x="562" y="707"/>
                  </a:lnTo>
                  <a:lnTo>
                    <a:pt x="560" y="710"/>
                  </a:lnTo>
                  <a:lnTo>
                    <a:pt x="562" y="710"/>
                  </a:lnTo>
                  <a:lnTo>
                    <a:pt x="564" y="710"/>
                  </a:lnTo>
                  <a:lnTo>
                    <a:pt x="567" y="707"/>
                  </a:lnTo>
                  <a:lnTo>
                    <a:pt x="567" y="703"/>
                  </a:lnTo>
                  <a:lnTo>
                    <a:pt x="562" y="703"/>
                  </a:lnTo>
                  <a:lnTo>
                    <a:pt x="560" y="701"/>
                  </a:lnTo>
                  <a:lnTo>
                    <a:pt x="558" y="701"/>
                  </a:lnTo>
                  <a:lnTo>
                    <a:pt x="555" y="703"/>
                  </a:lnTo>
                  <a:lnTo>
                    <a:pt x="554" y="698"/>
                  </a:lnTo>
                  <a:lnTo>
                    <a:pt x="558" y="697"/>
                  </a:lnTo>
                  <a:lnTo>
                    <a:pt x="558" y="694"/>
                  </a:lnTo>
                  <a:lnTo>
                    <a:pt x="554" y="693"/>
                  </a:lnTo>
                  <a:lnTo>
                    <a:pt x="555" y="690"/>
                  </a:lnTo>
                  <a:lnTo>
                    <a:pt x="558" y="690"/>
                  </a:lnTo>
                  <a:lnTo>
                    <a:pt x="560" y="693"/>
                  </a:lnTo>
                  <a:lnTo>
                    <a:pt x="562" y="688"/>
                  </a:lnTo>
                  <a:lnTo>
                    <a:pt x="564" y="683"/>
                  </a:lnTo>
                  <a:lnTo>
                    <a:pt x="568" y="679"/>
                  </a:lnTo>
                  <a:lnTo>
                    <a:pt x="567" y="677"/>
                  </a:lnTo>
                  <a:lnTo>
                    <a:pt x="567" y="674"/>
                  </a:lnTo>
                  <a:lnTo>
                    <a:pt x="571" y="670"/>
                  </a:lnTo>
                  <a:lnTo>
                    <a:pt x="577" y="666"/>
                  </a:lnTo>
                  <a:lnTo>
                    <a:pt x="572" y="664"/>
                  </a:lnTo>
                  <a:lnTo>
                    <a:pt x="571" y="662"/>
                  </a:lnTo>
                  <a:lnTo>
                    <a:pt x="575" y="657"/>
                  </a:lnTo>
                  <a:lnTo>
                    <a:pt x="575" y="656"/>
                  </a:lnTo>
                  <a:lnTo>
                    <a:pt x="577" y="653"/>
                  </a:lnTo>
                  <a:lnTo>
                    <a:pt x="588" y="647"/>
                  </a:lnTo>
                  <a:lnTo>
                    <a:pt x="588" y="643"/>
                  </a:lnTo>
                  <a:lnTo>
                    <a:pt x="588" y="640"/>
                  </a:lnTo>
                  <a:lnTo>
                    <a:pt x="587" y="639"/>
                  </a:lnTo>
                  <a:lnTo>
                    <a:pt x="587" y="636"/>
                  </a:lnTo>
                  <a:lnTo>
                    <a:pt x="588" y="635"/>
                  </a:lnTo>
                  <a:lnTo>
                    <a:pt x="587" y="632"/>
                  </a:lnTo>
                  <a:lnTo>
                    <a:pt x="588" y="631"/>
                  </a:lnTo>
                  <a:lnTo>
                    <a:pt x="587" y="631"/>
                  </a:lnTo>
                  <a:lnTo>
                    <a:pt x="584" y="631"/>
                  </a:lnTo>
                  <a:lnTo>
                    <a:pt x="584" y="628"/>
                  </a:lnTo>
                  <a:lnTo>
                    <a:pt x="582" y="631"/>
                  </a:lnTo>
                  <a:lnTo>
                    <a:pt x="579" y="628"/>
                  </a:lnTo>
                  <a:lnTo>
                    <a:pt x="577" y="628"/>
                  </a:lnTo>
                  <a:lnTo>
                    <a:pt x="571" y="625"/>
                  </a:lnTo>
                  <a:lnTo>
                    <a:pt x="568" y="628"/>
                  </a:lnTo>
                  <a:lnTo>
                    <a:pt x="564" y="628"/>
                  </a:lnTo>
                  <a:lnTo>
                    <a:pt x="562" y="628"/>
                  </a:lnTo>
                  <a:lnTo>
                    <a:pt x="564" y="632"/>
                  </a:lnTo>
                  <a:lnTo>
                    <a:pt x="562" y="631"/>
                  </a:lnTo>
                  <a:lnTo>
                    <a:pt x="560" y="632"/>
                  </a:lnTo>
                  <a:lnTo>
                    <a:pt x="560" y="635"/>
                  </a:lnTo>
                  <a:lnTo>
                    <a:pt x="558" y="636"/>
                  </a:lnTo>
                  <a:lnTo>
                    <a:pt x="555" y="639"/>
                  </a:lnTo>
                  <a:lnTo>
                    <a:pt x="551" y="636"/>
                  </a:lnTo>
                  <a:lnTo>
                    <a:pt x="550" y="635"/>
                  </a:lnTo>
                  <a:lnTo>
                    <a:pt x="546" y="636"/>
                  </a:lnTo>
                  <a:lnTo>
                    <a:pt x="546" y="639"/>
                  </a:lnTo>
                  <a:lnTo>
                    <a:pt x="541" y="639"/>
                  </a:lnTo>
                  <a:lnTo>
                    <a:pt x="530" y="640"/>
                  </a:lnTo>
                  <a:lnTo>
                    <a:pt x="530" y="643"/>
                  </a:lnTo>
                  <a:lnTo>
                    <a:pt x="529" y="645"/>
                  </a:lnTo>
                  <a:lnTo>
                    <a:pt x="526" y="645"/>
                  </a:lnTo>
                  <a:lnTo>
                    <a:pt x="523" y="645"/>
                  </a:lnTo>
                  <a:lnTo>
                    <a:pt x="521" y="647"/>
                  </a:lnTo>
                  <a:lnTo>
                    <a:pt x="519" y="647"/>
                  </a:lnTo>
                  <a:lnTo>
                    <a:pt x="521" y="649"/>
                  </a:lnTo>
                  <a:lnTo>
                    <a:pt x="517" y="652"/>
                  </a:lnTo>
                  <a:lnTo>
                    <a:pt x="514" y="652"/>
                  </a:lnTo>
                  <a:lnTo>
                    <a:pt x="517" y="652"/>
                  </a:lnTo>
                  <a:lnTo>
                    <a:pt x="510" y="656"/>
                  </a:lnTo>
                  <a:lnTo>
                    <a:pt x="510" y="657"/>
                  </a:lnTo>
                  <a:lnTo>
                    <a:pt x="509" y="660"/>
                  </a:lnTo>
                  <a:lnTo>
                    <a:pt x="510" y="660"/>
                  </a:lnTo>
                  <a:lnTo>
                    <a:pt x="506" y="666"/>
                  </a:lnTo>
                  <a:lnTo>
                    <a:pt x="506" y="669"/>
                  </a:lnTo>
                  <a:lnTo>
                    <a:pt x="509" y="670"/>
                  </a:lnTo>
                  <a:lnTo>
                    <a:pt x="510" y="669"/>
                  </a:lnTo>
                  <a:lnTo>
                    <a:pt x="510" y="670"/>
                  </a:lnTo>
                  <a:lnTo>
                    <a:pt x="513" y="673"/>
                  </a:lnTo>
                  <a:lnTo>
                    <a:pt x="517" y="677"/>
                  </a:lnTo>
                  <a:lnTo>
                    <a:pt x="519" y="679"/>
                  </a:lnTo>
                  <a:lnTo>
                    <a:pt x="521" y="686"/>
                  </a:lnTo>
                  <a:lnTo>
                    <a:pt x="523" y="683"/>
                  </a:lnTo>
                  <a:lnTo>
                    <a:pt x="521" y="677"/>
                  </a:lnTo>
                  <a:lnTo>
                    <a:pt x="519" y="674"/>
                  </a:lnTo>
                  <a:lnTo>
                    <a:pt x="519" y="673"/>
                  </a:lnTo>
                  <a:lnTo>
                    <a:pt x="514" y="673"/>
                  </a:lnTo>
                  <a:lnTo>
                    <a:pt x="513" y="669"/>
                  </a:lnTo>
                  <a:lnTo>
                    <a:pt x="514" y="666"/>
                  </a:lnTo>
                  <a:lnTo>
                    <a:pt x="517" y="669"/>
                  </a:lnTo>
                  <a:lnTo>
                    <a:pt x="519" y="669"/>
                  </a:lnTo>
                  <a:lnTo>
                    <a:pt x="519" y="666"/>
                  </a:lnTo>
                  <a:lnTo>
                    <a:pt x="523" y="662"/>
                  </a:lnTo>
                  <a:lnTo>
                    <a:pt x="526" y="660"/>
                  </a:lnTo>
                  <a:lnTo>
                    <a:pt x="529" y="660"/>
                  </a:lnTo>
                  <a:lnTo>
                    <a:pt x="533" y="664"/>
                  </a:lnTo>
                  <a:lnTo>
                    <a:pt x="537" y="664"/>
                  </a:lnTo>
                  <a:lnTo>
                    <a:pt x="538" y="664"/>
                  </a:lnTo>
                  <a:lnTo>
                    <a:pt x="537" y="662"/>
                  </a:lnTo>
                  <a:lnTo>
                    <a:pt x="538" y="660"/>
                  </a:lnTo>
                  <a:lnTo>
                    <a:pt x="541" y="660"/>
                  </a:lnTo>
                  <a:lnTo>
                    <a:pt x="543" y="657"/>
                  </a:lnTo>
                  <a:lnTo>
                    <a:pt x="543" y="660"/>
                  </a:lnTo>
                  <a:lnTo>
                    <a:pt x="546" y="657"/>
                  </a:lnTo>
                  <a:lnTo>
                    <a:pt x="547" y="657"/>
                  </a:lnTo>
                  <a:lnTo>
                    <a:pt x="547" y="660"/>
                  </a:lnTo>
                  <a:lnTo>
                    <a:pt x="546" y="662"/>
                  </a:lnTo>
                  <a:lnTo>
                    <a:pt x="541" y="666"/>
                  </a:lnTo>
                  <a:lnTo>
                    <a:pt x="541" y="669"/>
                  </a:lnTo>
                  <a:lnTo>
                    <a:pt x="543" y="673"/>
                  </a:lnTo>
                  <a:lnTo>
                    <a:pt x="546" y="673"/>
                  </a:lnTo>
                  <a:lnTo>
                    <a:pt x="543" y="674"/>
                  </a:lnTo>
                  <a:lnTo>
                    <a:pt x="541" y="673"/>
                  </a:lnTo>
                  <a:lnTo>
                    <a:pt x="538" y="677"/>
                  </a:lnTo>
                  <a:lnTo>
                    <a:pt x="537" y="673"/>
                  </a:lnTo>
                  <a:lnTo>
                    <a:pt x="533" y="673"/>
                  </a:lnTo>
                  <a:lnTo>
                    <a:pt x="530" y="670"/>
                  </a:lnTo>
                  <a:lnTo>
                    <a:pt x="526" y="673"/>
                  </a:lnTo>
                  <a:lnTo>
                    <a:pt x="521" y="677"/>
                  </a:lnTo>
                  <a:lnTo>
                    <a:pt x="523" y="679"/>
                  </a:lnTo>
                  <a:lnTo>
                    <a:pt x="526" y="677"/>
                  </a:lnTo>
                  <a:lnTo>
                    <a:pt x="526" y="679"/>
                  </a:lnTo>
                  <a:lnTo>
                    <a:pt x="529" y="681"/>
                  </a:lnTo>
                  <a:lnTo>
                    <a:pt x="526" y="679"/>
                  </a:lnTo>
                  <a:lnTo>
                    <a:pt x="523" y="679"/>
                  </a:lnTo>
                  <a:lnTo>
                    <a:pt x="523" y="681"/>
                  </a:lnTo>
                  <a:lnTo>
                    <a:pt x="526" y="683"/>
                  </a:lnTo>
                  <a:lnTo>
                    <a:pt x="533" y="683"/>
                  </a:lnTo>
                  <a:lnTo>
                    <a:pt x="529" y="686"/>
                  </a:lnTo>
                  <a:lnTo>
                    <a:pt x="530" y="688"/>
                  </a:lnTo>
                  <a:lnTo>
                    <a:pt x="529" y="688"/>
                  </a:lnTo>
                  <a:lnTo>
                    <a:pt x="523" y="688"/>
                  </a:lnTo>
                  <a:lnTo>
                    <a:pt x="526" y="690"/>
                  </a:lnTo>
                  <a:lnTo>
                    <a:pt x="529" y="690"/>
                  </a:lnTo>
                  <a:lnTo>
                    <a:pt x="533" y="688"/>
                  </a:lnTo>
                  <a:lnTo>
                    <a:pt x="534" y="690"/>
                  </a:lnTo>
                  <a:lnTo>
                    <a:pt x="530" y="694"/>
                  </a:lnTo>
                  <a:lnTo>
                    <a:pt x="533" y="697"/>
                  </a:lnTo>
                  <a:lnTo>
                    <a:pt x="537" y="694"/>
                  </a:lnTo>
                  <a:lnTo>
                    <a:pt x="541" y="694"/>
                  </a:lnTo>
                  <a:lnTo>
                    <a:pt x="541" y="697"/>
                  </a:lnTo>
                  <a:lnTo>
                    <a:pt x="541" y="694"/>
                  </a:lnTo>
                  <a:lnTo>
                    <a:pt x="541" y="697"/>
                  </a:lnTo>
                  <a:lnTo>
                    <a:pt x="543" y="697"/>
                  </a:lnTo>
                  <a:lnTo>
                    <a:pt x="546" y="697"/>
                  </a:lnTo>
                  <a:lnTo>
                    <a:pt x="543" y="697"/>
                  </a:lnTo>
                  <a:lnTo>
                    <a:pt x="541" y="697"/>
                  </a:lnTo>
                  <a:lnTo>
                    <a:pt x="543" y="698"/>
                  </a:lnTo>
                  <a:lnTo>
                    <a:pt x="547" y="698"/>
                  </a:lnTo>
                  <a:lnTo>
                    <a:pt x="547" y="703"/>
                  </a:lnTo>
                  <a:lnTo>
                    <a:pt x="543" y="703"/>
                  </a:lnTo>
                  <a:lnTo>
                    <a:pt x="543" y="705"/>
                  </a:lnTo>
                  <a:lnTo>
                    <a:pt x="543" y="703"/>
                  </a:lnTo>
                  <a:lnTo>
                    <a:pt x="546" y="705"/>
                  </a:lnTo>
                  <a:lnTo>
                    <a:pt x="543" y="710"/>
                  </a:lnTo>
                  <a:lnTo>
                    <a:pt x="546" y="711"/>
                  </a:lnTo>
                  <a:lnTo>
                    <a:pt x="543" y="711"/>
                  </a:lnTo>
                  <a:lnTo>
                    <a:pt x="541" y="711"/>
                  </a:lnTo>
                  <a:lnTo>
                    <a:pt x="541" y="714"/>
                  </a:lnTo>
                  <a:lnTo>
                    <a:pt x="543" y="715"/>
                  </a:lnTo>
                  <a:lnTo>
                    <a:pt x="546" y="711"/>
                  </a:lnTo>
                  <a:lnTo>
                    <a:pt x="550" y="711"/>
                  </a:lnTo>
                  <a:lnTo>
                    <a:pt x="547" y="711"/>
                  </a:lnTo>
                  <a:lnTo>
                    <a:pt x="550" y="714"/>
                  </a:lnTo>
                  <a:lnTo>
                    <a:pt x="546" y="715"/>
                  </a:lnTo>
                  <a:lnTo>
                    <a:pt x="547" y="715"/>
                  </a:lnTo>
                  <a:lnTo>
                    <a:pt x="547" y="718"/>
                  </a:lnTo>
                  <a:lnTo>
                    <a:pt x="546" y="718"/>
                  </a:lnTo>
                  <a:lnTo>
                    <a:pt x="538" y="722"/>
                  </a:lnTo>
                  <a:lnTo>
                    <a:pt x="538" y="724"/>
                  </a:lnTo>
                  <a:lnTo>
                    <a:pt x="541" y="727"/>
                  </a:lnTo>
                  <a:lnTo>
                    <a:pt x="538" y="727"/>
                  </a:lnTo>
                  <a:lnTo>
                    <a:pt x="537" y="727"/>
                  </a:lnTo>
                  <a:lnTo>
                    <a:pt x="529" y="727"/>
                  </a:lnTo>
                  <a:lnTo>
                    <a:pt x="519" y="731"/>
                  </a:lnTo>
                  <a:lnTo>
                    <a:pt x="510" y="731"/>
                  </a:lnTo>
                  <a:lnTo>
                    <a:pt x="506" y="732"/>
                  </a:lnTo>
                  <a:lnTo>
                    <a:pt x="506" y="735"/>
                  </a:lnTo>
                  <a:lnTo>
                    <a:pt x="504" y="735"/>
                  </a:lnTo>
                  <a:lnTo>
                    <a:pt x="502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6" y="727"/>
                  </a:lnTo>
                  <a:lnTo>
                    <a:pt x="492" y="727"/>
                  </a:lnTo>
                  <a:lnTo>
                    <a:pt x="489" y="724"/>
                  </a:lnTo>
                  <a:lnTo>
                    <a:pt x="483" y="722"/>
                  </a:lnTo>
                  <a:lnTo>
                    <a:pt x="479" y="722"/>
                  </a:lnTo>
                  <a:lnTo>
                    <a:pt x="476" y="722"/>
                  </a:lnTo>
                  <a:lnTo>
                    <a:pt x="472" y="724"/>
                  </a:lnTo>
                  <a:lnTo>
                    <a:pt x="471" y="722"/>
                  </a:lnTo>
                  <a:lnTo>
                    <a:pt x="468" y="724"/>
                  </a:lnTo>
                  <a:lnTo>
                    <a:pt x="471" y="727"/>
                  </a:lnTo>
                  <a:lnTo>
                    <a:pt x="468" y="724"/>
                  </a:lnTo>
                  <a:lnTo>
                    <a:pt x="465" y="727"/>
                  </a:lnTo>
                  <a:lnTo>
                    <a:pt x="468" y="727"/>
                  </a:lnTo>
                  <a:lnTo>
                    <a:pt x="468" y="728"/>
                  </a:lnTo>
                  <a:lnTo>
                    <a:pt x="475" y="727"/>
                  </a:lnTo>
                  <a:lnTo>
                    <a:pt x="475" y="728"/>
                  </a:lnTo>
                  <a:lnTo>
                    <a:pt x="476" y="727"/>
                  </a:lnTo>
                  <a:lnTo>
                    <a:pt x="475" y="724"/>
                  </a:lnTo>
                  <a:lnTo>
                    <a:pt x="476" y="724"/>
                  </a:lnTo>
                  <a:lnTo>
                    <a:pt x="485" y="724"/>
                  </a:lnTo>
                  <a:lnTo>
                    <a:pt x="489" y="727"/>
                  </a:lnTo>
                  <a:lnTo>
                    <a:pt x="485" y="727"/>
                  </a:lnTo>
                  <a:lnTo>
                    <a:pt x="488" y="727"/>
                  </a:lnTo>
                  <a:lnTo>
                    <a:pt x="488" y="728"/>
                  </a:lnTo>
                  <a:lnTo>
                    <a:pt x="485" y="727"/>
                  </a:lnTo>
                  <a:lnTo>
                    <a:pt x="483" y="728"/>
                  </a:lnTo>
                  <a:lnTo>
                    <a:pt x="492" y="728"/>
                  </a:lnTo>
                  <a:lnTo>
                    <a:pt x="496" y="728"/>
                  </a:lnTo>
                  <a:lnTo>
                    <a:pt x="496" y="731"/>
                  </a:lnTo>
                  <a:lnTo>
                    <a:pt x="497" y="731"/>
                  </a:lnTo>
                  <a:lnTo>
                    <a:pt x="500" y="732"/>
                  </a:lnTo>
                  <a:lnTo>
                    <a:pt x="504" y="735"/>
                  </a:lnTo>
                  <a:lnTo>
                    <a:pt x="500" y="735"/>
                  </a:lnTo>
                  <a:lnTo>
                    <a:pt x="485" y="735"/>
                  </a:lnTo>
                  <a:lnTo>
                    <a:pt x="456" y="737"/>
                  </a:lnTo>
                  <a:lnTo>
                    <a:pt x="451" y="739"/>
                  </a:lnTo>
                  <a:lnTo>
                    <a:pt x="448" y="742"/>
                  </a:lnTo>
                  <a:lnTo>
                    <a:pt x="448" y="744"/>
                  </a:lnTo>
                  <a:lnTo>
                    <a:pt x="448" y="742"/>
                  </a:lnTo>
                  <a:lnTo>
                    <a:pt x="442" y="742"/>
                  </a:lnTo>
                  <a:lnTo>
                    <a:pt x="438" y="744"/>
                  </a:lnTo>
                  <a:lnTo>
                    <a:pt x="435" y="746"/>
                  </a:lnTo>
                  <a:lnTo>
                    <a:pt x="427" y="748"/>
                  </a:lnTo>
                  <a:lnTo>
                    <a:pt x="422" y="751"/>
                  </a:lnTo>
                  <a:lnTo>
                    <a:pt x="422" y="755"/>
                  </a:lnTo>
                  <a:lnTo>
                    <a:pt x="422" y="756"/>
                  </a:lnTo>
                  <a:lnTo>
                    <a:pt x="422" y="755"/>
                  </a:lnTo>
                  <a:lnTo>
                    <a:pt x="418" y="755"/>
                  </a:lnTo>
                  <a:lnTo>
                    <a:pt x="417" y="755"/>
                  </a:lnTo>
                  <a:lnTo>
                    <a:pt x="418" y="755"/>
                  </a:lnTo>
                  <a:lnTo>
                    <a:pt x="418" y="752"/>
                  </a:lnTo>
                  <a:lnTo>
                    <a:pt x="414" y="751"/>
                  </a:lnTo>
                  <a:lnTo>
                    <a:pt x="410" y="748"/>
                  </a:lnTo>
                  <a:lnTo>
                    <a:pt x="386" y="748"/>
                  </a:lnTo>
                  <a:lnTo>
                    <a:pt x="352" y="751"/>
                  </a:lnTo>
                  <a:lnTo>
                    <a:pt x="326" y="755"/>
                  </a:lnTo>
                  <a:lnTo>
                    <a:pt x="295" y="759"/>
                  </a:lnTo>
                  <a:lnTo>
                    <a:pt x="285" y="763"/>
                  </a:lnTo>
                  <a:lnTo>
                    <a:pt x="282" y="763"/>
                  </a:lnTo>
                  <a:lnTo>
                    <a:pt x="281" y="763"/>
                  </a:lnTo>
                  <a:lnTo>
                    <a:pt x="278" y="761"/>
                  </a:lnTo>
                  <a:lnTo>
                    <a:pt x="278" y="756"/>
                  </a:lnTo>
                  <a:lnTo>
                    <a:pt x="277" y="756"/>
                  </a:lnTo>
                  <a:lnTo>
                    <a:pt x="278" y="755"/>
                  </a:lnTo>
                  <a:lnTo>
                    <a:pt x="281" y="755"/>
                  </a:lnTo>
                  <a:lnTo>
                    <a:pt x="282" y="752"/>
                  </a:lnTo>
                  <a:lnTo>
                    <a:pt x="282" y="751"/>
                  </a:lnTo>
                  <a:lnTo>
                    <a:pt x="285" y="751"/>
                  </a:lnTo>
                  <a:lnTo>
                    <a:pt x="290" y="746"/>
                  </a:lnTo>
                  <a:lnTo>
                    <a:pt x="295" y="744"/>
                  </a:lnTo>
                  <a:lnTo>
                    <a:pt x="298" y="746"/>
                  </a:lnTo>
                  <a:lnTo>
                    <a:pt x="302" y="751"/>
                  </a:lnTo>
                  <a:lnTo>
                    <a:pt x="306" y="751"/>
                  </a:lnTo>
                  <a:lnTo>
                    <a:pt x="314" y="752"/>
                  </a:lnTo>
                  <a:lnTo>
                    <a:pt x="318" y="752"/>
                  </a:lnTo>
                  <a:lnTo>
                    <a:pt x="319" y="751"/>
                  </a:lnTo>
                  <a:lnTo>
                    <a:pt x="319" y="746"/>
                  </a:lnTo>
                  <a:lnTo>
                    <a:pt x="319" y="744"/>
                  </a:lnTo>
                  <a:lnTo>
                    <a:pt x="315" y="742"/>
                  </a:lnTo>
                  <a:lnTo>
                    <a:pt x="311" y="739"/>
                  </a:lnTo>
                  <a:lnTo>
                    <a:pt x="309" y="737"/>
                  </a:lnTo>
                  <a:lnTo>
                    <a:pt x="311" y="739"/>
                  </a:lnTo>
                  <a:lnTo>
                    <a:pt x="315" y="742"/>
                  </a:lnTo>
                  <a:lnTo>
                    <a:pt x="323" y="746"/>
                  </a:lnTo>
                  <a:lnTo>
                    <a:pt x="335" y="751"/>
                  </a:lnTo>
                  <a:lnTo>
                    <a:pt x="345" y="751"/>
                  </a:lnTo>
                  <a:lnTo>
                    <a:pt x="373" y="748"/>
                  </a:lnTo>
                  <a:lnTo>
                    <a:pt x="386" y="744"/>
                  </a:lnTo>
                  <a:lnTo>
                    <a:pt x="403" y="742"/>
                  </a:lnTo>
                  <a:lnTo>
                    <a:pt x="405" y="742"/>
                  </a:lnTo>
                  <a:lnTo>
                    <a:pt x="407" y="744"/>
                  </a:lnTo>
                  <a:lnTo>
                    <a:pt x="418" y="748"/>
                  </a:lnTo>
                  <a:lnTo>
                    <a:pt x="418" y="752"/>
                  </a:lnTo>
                  <a:lnTo>
                    <a:pt x="421" y="748"/>
                  </a:lnTo>
                  <a:lnTo>
                    <a:pt x="421" y="746"/>
                  </a:lnTo>
                  <a:lnTo>
                    <a:pt x="418" y="746"/>
                  </a:lnTo>
                  <a:lnTo>
                    <a:pt x="418" y="748"/>
                  </a:lnTo>
                  <a:lnTo>
                    <a:pt x="417" y="746"/>
                  </a:lnTo>
                  <a:lnTo>
                    <a:pt x="414" y="744"/>
                  </a:lnTo>
                  <a:lnTo>
                    <a:pt x="413" y="742"/>
                  </a:lnTo>
                  <a:lnTo>
                    <a:pt x="410" y="742"/>
                  </a:lnTo>
                  <a:lnTo>
                    <a:pt x="407" y="737"/>
                  </a:lnTo>
                  <a:lnTo>
                    <a:pt x="401" y="735"/>
                  </a:lnTo>
                  <a:lnTo>
                    <a:pt x="398" y="732"/>
                  </a:lnTo>
                  <a:lnTo>
                    <a:pt x="394" y="732"/>
                  </a:lnTo>
                  <a:lnTo>
                    <a:pt x="394" y="731"/>
                  </a:lnTo>
                  <a:lnTo>
                    <a:pt x="390" y="731"/>
                  </a:lnTo>
                  <a:lnTo>
                    <a:pt x="386" y="727"/>
                  </a:lnTo>
                  <a:lnTo>
                    <a:pt x="384" y="724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7"/>
                  </a:lnTo>
                  <a:lnTo>
                    <a:pt x="376" y="727"/>
                  </a:lnTo>
                  <a:lnTo>
                    <a:pt x="372" y="720"/>
                  </a:lnTo>
                  <a:lnTo>
                    <a:pt x="369" y="722"/>
                  </a:lnTo>
                  <a:lnTo>
                    <a:pt x="369" y="720"/>
                  </a:lnTo>
                  <a:lnTo>
                    <a:pt x="367" y="715"/>
                  </a:lnTo>
                  <a:lnTo>
                    <a:pt x="356" y="710"/>
                  </a:lnTo>
                  <a:lnTo>
                    <a:pt x="356" y="707"/>
                  </a:lnTo>
                  <a:lnTo>
                    <a:pt x="353" y="710"/>
                  </a:lnTo>
                  <a:lnTo>
                    <a:pt x="352" y="707"/>
                  </a:lnTo>
                  <a:lnTo>
                    <a:pt x="352" y="705"/>
                  </a:lnTo>
                  <a:lnTo>
                    <a:pt x="349" y="705"/>
                  </a:lnTo>
                  <a:lnTo>
                    <a:pt x="345" y="703"/>
                  </a:lnTo>
                  <a:lnTo>
                    <a:pt x="343" y="703"/>
                  </a:lnTo>
                  <a:lnTo>
                    <a:pt x="339" y="705"/>
                  </a:lnTo>
                  <a:lnTo>
                    <a:pt x="339" y="703"/>
                  </a:lnTo>
                  <a:lnTo>
                    <a:pt x="336" y="701"/>
                  </a:lnTo>
                  <a:lnTo>
                    <a:pt x="339" y="705"/>
                  </a:lnTo>
                  <a:lnTo>
                    <a:pt x="335" y="707"/>
                  </a:lnTo>
                  <a:lnTo>
                    <a:pt x="331" y="707"/>
                  </a:lnTo>
                  <a:lnTo>
                    <a:pt x="328" y="705"/>
                  </a:lnTo>
                  <a:lnTo>
                    <a:pt x="332" y="703"/>
                  </a:lnTo>
                  <a:lnTo>
                    <a:pt x="335" y="701"/>
                  </a:lnTo>
                  <a:lnTo>
                    <a:pt x="332" y="698"/>
                  </a:lnTo>
                  <a:lnTo>
                    <a:pt x="326" y="698"/>
                  </a:lnTo>
                  <a:lnTo>
                    <a:pt x="322" y="701"/>
                  </a:lnTo>
                  <a:lnTo>
                    <a:pt x="319" y="703"/>
                  </a:lnTo>
                  <a:lnTo>
                    <a:pt x="318" y="705"/>
                  </a:lnTo>
                  <a:lnTo>
                    <a:pt x="322" y="707"/>
                  </a:lnTo>
                  <a:lnTo>
                    <a:pt x="319" y="711"/>
                  </a:lnTo>
                  <a:lnTo>
                    <a:pt x="319" y="714"/>
                  </a:lnTo>
                  <a:lnTo>
                    <a:pt x="322" y="714"/>
                  </a:lnTo>
                  <a:lnTo>
                    <a:pt x="319" y="714"/>
                  </a:lnTo>
                  <a:lnTo>
                    <a:pt x="318" y="714"/>
                  </a:lnTo>
                  <a:lnTo>
                    <a:pt x="314" y="718"/>
                  </a:lnTo>
                  <a:lnTo>
                    <a:pt x="311" y="718"/>
                  </a:lnTo>
                  <a:lnTo>
                    <a:pt x="309" y="715"/>
                  </a:lnTo>
                  <a:lnTo>
                    <a:pt x="311" y="714"/>
                  </a:lnTo>
                  <a:lnTo>
                    <a:pt x="309" y="711"/>
                  </a:lnTo>
                  <a:lnTo>
                    <a:pt x="306" y="711"/>
                  </a:lnTo>
                  <a:lnTo>
                    <a:pt x="306" y="714"/>
                  </a:lnTo>
                  <a:lnTo>
                    <a:pt x="306" y="711"/>
                  </a:lnTo>
                  <a:lnTo>
                    <a:pt x="309" y="711"/>
                  </a:lnTo>
                  <a:lnTo>
                    <a:pt x="309" y="710"/>
                  </a:lnTo>
                  <a:lnTo>
                    <a:pt x="314" y="707"/>
                  </a:lnTo>
                  <a:lnTo>
                    <a:pt x="315" y="710"/>
                  </a:lnTo>
                  <a:lnTo>
                    <a:pt x="315" y="707"/>
                  </a:lnTo>
                  <a:lnTo>
                    <a:pt x="318" y="707"/>
                  </a:lnTo>
                  <a:lnTo>
                    <a:pt x="318" y="705"/>
                  </a:lnTo>
                  <a:lnTo>
                    <a:pt x="315" y="705"/>
                  </a:lnTo>
                  <a:lnTo>
                    <a:pt x="309" y="707"/>
                  </a:lnTo>
                  <a:lnTo>
                    <a:pt x="302" y="707"/>
                  </a:lnTo>
                  <a:lnTo>
                    <a:pt x="301" y="707"/>
                  </a:lnTo>
                  <a:lnTo>
                    <a:pt x="295" y="707"/>
                  </a:lnTo>
                  <a:lnTo>
                    <a:pt x="291" y="710"/>
                  </a:lnTo>
                  <a:lnTo>
                    <a:pt x="287" y="710"/>
                  </a:lnTo>
                  <a:lnTo>
                    <a:pt x="285" y="710"/>
                  </a:lnTo>
                  <a:lnTo>
                    <a:pt x="282" y="711"/>
                  </a:lnTo>
                  <a:lnTo>
                    <a:pt x="281" y="711"/>
                  </a:lnTo>
                  <a:lnTo>
                    <a:pt x="277" y="714"/>
                  </a:lnTo>
                  <a:lnTo>
                    <a:pt x="274" y="715"/>
                  </a:lnTo>
                  <a:lnTo>
                    <a:pt x="274" y="718"/>
                  </a:lnTo>
                  <a:lnTo>
                    <a:pt x="273" y="718"/>
                  </a:lnTo>
                  <a:lnTo>
                    <a:pt x="270" y="724"/>
                  </a:lnTo>
                  <a:lnTo>
                    <a:pt x="265" y="727"/>
                  </a:lnTo>
                  <a:lnTo>
                    <a:pt x="264" y="724"/>
                  </a:lnTo>
                  <a:lnTo>
                    <a:pt x="268" y="718"/>
                  </a:lnTo>
                  <a:lnTo>
                    <a:pt x="265" y="715"/>
                  </a:lnTo>
                  <a:lnTo>
                    <a:pt x="268" y="714"/>
                  </a:lnTo>
                  <a:lnTo>
                    <a:pt x="265" y="711"/>
                  </a:lnTo>
                  <a:lnTo>
                    <a:pt x="261" y="714"/>
                  </a:lnTo>
                  <a:lnTo>
                    <a:pt x="257" y="715"/>
                  </a:lnTo>
                  <a:lnTo>
                    <a:pt x="256" y="718"/>
                  </a:lnTo>
                  <a:lnTo>
                    <a:pt x="256" y="720"/>
                  </a:lnTo>
                  <a:lnTo>
                    <a:pt x="257" y="722"/>
                  </a:lnTo>
                  <a:lnTo>
                    <a:pt x="256" y="728"/>
                  </a:lnTo>
                  <a:lnTo>
                    <a:pt x="251" y="728"/>
                  </a:lnTo>
                  <a:lnTo>
                    <a:pt x="251" y="732"/>
                  </a:lnTo>
                  <a:lnTo>
                    <a:pt x="244" y="737"/>
                  </a:lnTo>
                  <a:lnTo>
                    <a:pt x="236" y="742"/>
                  </a:lnTo>
                  <a:lnTo>
                    <a:pt x="233" y="742"/>
                  </a:lnTo>
                  <a:lnTo>
                    <a:pt x="233" y="744"/>
                  </a:lnTo>
                  <a:lnTo>
                    <a:pt x="232" y="742"/>
                  </a:lnTo>
                  <a:lnTo>
                    <a:pt x="232" y="744"/>
                  </a:lnTo>
                  <a:lnTo>
                    <a:pt x="229" y="744"/>
                  </a:lnTo>
                  <a:lnTo>
                    <a:pt x="232" y="742"/>
                  </a:lnTo>
                  <a:lnTo>
                    <a:pt x="229" y="742"/>
                  </a:lnTo>
                  <a:lnTo>
                    <a:pt x="224" y="744"/>
                  </a:lnTo>
                  <a:lnTo>
                    <a:pt x="227" y="744"/>
                  </a:lnTo>
                  <a:lnTo>
                    <a:pt x="227" y="746"/>
                  </a:lnTo>
                  <a:lnTo>
                    <a:pt x="224" y="748"/>
                  </a:lnTo>
                  <a:lnTo>
                    <a:pt x="223" y="746"/>
                  </a:lnTo>
                  <a:lnTo>
                    <a:pt x="223" y="748"/>
                  </a:lnTo>
                  <a:lnTo>
                    <a:pt x="219" y="748"/>
                  </a:lnTo>
                  <a:lnTo>
                    <a:pt x="220" y="744"/>
                  </a:lnTo>
                  <a:lnTo>
                    <a:pt x="219" y="744"/>
                  </a:lnTo>
                  <a:lnTo>
                    <a:pt x="207" y="748"/>
                  </a:lnTo>
                  <a:lnTo>
                    <a:pt x="206" y="751"/>
                  </a:lnTo>
                  <a:lnTo>
                    <a:pt x="203" y="748"/>
                  </a:lnTo>
                  <a:lnTo>
                    <a:pt x="203" y="746"/>
                  </a:lnTo>
                  <a:lnTo>
                    <a:pt x="202" y="748"/>
                  </a:lnTo>
                  <a:lnTo>
                    <a:pt x="202" y="746"/>
                  </a:lnTo>
                  <a:lnTo>
                    <a:pt x="203" y="746"/>
                  </a:lnTo>
                  <a:lnTo>
                    <a:pt x="206" y="739"/>
                  </a:lnTo>
                  <a:lnTo>
                    <a:pt x="210" y="737"/>
                  </a:lnTo>
                  <a:lnTo>
                    <a:pt x="210" y="735"/>
                  </a:lnTo>
                  <a:lnTo>
                    <a:pt x="207" y="735"/>
                  </a:lnTo>
                  <a:lnTo>
                    <a:pt x="203" y="731"/>
                  </a:lnTo>
                  <a:lnTo>
                    <a:pt x="202" y="731"/>
                  </a:lnTo>
                  <a:lnTo>
                    <a:pt x="202" y="728"/>
                  </a:lnTo>
                  <a:lnTo>
                    <a:pt x="199" y="732"/>
                  </a:lnTo>
                  <a:lnTo>
                    <a:pt x="198" y="731"/>
                  </a:lnTo>
                  <a:lnTo>
                    <a:pt x="195" y="732"/>
                  </a:lnTo>
                  <a:lnTo>
                    <a:pt x="193" y="735"/>
                  </a:lnTo>
                  <a:lnTo>
                    <a:pt x="193" y="737"/>
                  </a:lnTo>
                  <a:lnTo>
                    <a:pt x="190" y="735"/>
                  </a:lnTo>
                  <a:lnTo>
                    <a:pt x="189" y="737"/>
                  </a:lnTo>
                  <a:lnTo>
                    <a:pt x="189" y="739"/>
                  </a:lnTo>
                  <a:lnTo>
                    <a:pt x="186" y="739"/>
                  </a:lnTo>
                  <a:lnTo>
                    <a:pt x="183" y="737"/>
                  </a:lnTo>
                  <a:lnTo>
                    <a:pt x="186" y="732"/>
                  </a:lnTo>
                  <a:lnTo>
                    <a:pt x="183" y="731"/>
                  </a:lnTo>
                  <a:lnTo>
                    <a:pt x="183" y="732"/>
                  </a:lnTo>
                  <a:lnTo>
                    <a:pt x="179" y="732"/>
                  </a:lnTo>
                  <a:lnTo>
                    <a:pt x="179" y="735"/>
                  </a:lnTo>
                  <a:lnTo>
                    <a:pt x="179" y="732"/>
                  </a:lnTo>
                  <a:lnTo>
                    <a:pt x="178" y="735"/>
                  </a:lnTo>
                  <a:lnTo>
                    <a:pt x="178" y="737"/>
                  </a:lnTo>
                  <a:lnTo>
                    <a:pt x="175" y="737"/>
                  </a:lnTo>
                  <a:lnTo>
                    <a:pt x="175" y="739"/>
                  </a:lnTo>
                  <a:lnTo>
                    <a:pt x="174" y="737"/>
                  </a:lnTo>
                  <a:lnTo>
                    <a:pt x="169" y="742"/>
                  </a:lnTo>
                  <a:lnTo>
                    <a:pt x="169" y="737"/>
                  </a:lnTo>
                  <a:lnTo>
                    <a:pt x="166" y="737"/>
                  </a:lnTo>
                  <a:lnTo>
                    <a:pt x="166" y="732"/>
                  </a:lnTo>
                  <a:lnTo>
                    <a:pt x="169" y="731"/>
                  </a:lnTo>
                  <a:lnTo>
                    <a:pt x="171" y="728"/>
                  </a:lnTo>
                  <a:lnTo>
                    <a:pt x="178" y="728"/>
                  </a:lnTo>
                  <a:lnTo>
                    <a:pt x="178" y="724"/>
                  </a:lnTo>
                  <a:lnTo>
                    <a:pt x="179" y="727"/>
                  </a:lnTo>
                  <a:lnTo>
                    <a:pt x="182" y="724"/>
                  </a:lnTo>
                  <a:lnTo>
                    <a:pt x="182" y="722"/>
                  </a:lnTo>
                  <a:lnTo>
                    <a:pt x="183" y="718"/>
                  </a:lnTo>
                  <a:lnTo>
                    <a:pt x="186" y="718"/>
                  </a:lnTo>
                  <a:lnTo>
                    <a:pt x="186" y="715"/>
                  </a:lnTo>
                  <a:lnTo>
                    <a:pt x="182" y="718"/>
                  </a:lnTo>
                  <a:lnTo>
                    <a:pt x="179" y="715"/>
                  </a:lnTo>
                  <a:lnTo>
                    <a:pt x="175" y="718"/>
                  </a:lnTo>
                  <a:lnTo>
                    <a:pt x="175" y="720"/>
                  </a:lnTo>
                  <a:lnTo>
                    <a:pt x="175" y="718"/>
                  </a:lnTo>
                  <a:lnTo>
                    <a:pt x="174" y="715"/>
                  </a:lnTo>
                  <a:lnTo>
                    <a:pt x="178" y="715"/>
                  </a:lnTo>
                  <a:lnTo>
                    <a:pt x="175" y="715"/>
                  </a:lnTo>
                  <a:lnTo>
                    <a:pt x="175" y="714"/>
                  </a:lnTo>
                  <a:lnTo>
                    <a:pt x="178" y="711"/>
                  </a:lnTo>
                  <a:lnTo>
                    <a:pt x="179" y="710"/>
                  </a:lnTo>
                  <a:lnTo>
                    <a:pt x="178" y="710"/>
                  </a:lnTo>
                  <a:lnTo>
                    <a:pt x="178" y="707"/>
                  </a:lnTo>
                  <a:lnTo>
                    <a:pt x="178" y="705"/>
                  </a:lnTo>
                  <a:lnTo>
                    <a:pt x="175" y="707"/>
                  </a:lnTo>
                  <a:lnTo>
                    <a:pt x="174" y="705"/>
                  </a:lnTo>
                  <a:lnTo>
                    <a:pt x="171" y="705"/>
                  </a:lnTo>
                  <a:lnTo>
                    <a:pt x="169" y="707"/>
                  </a:lnTo>
                  <a:lnTo>
                    <a:pt x="166" y="705"/>
                  </a:lnTo>
                  <a:lnTo>
                    <a:pt x="165" y="705"/>
                  </a:lnTo>
                  <a:lnTo>
                    <a:pt x="166" y="707"/>
                  </a:lnTo>
                  <a:lnTo>
                    <a:pt x="165" y="707"/>
                  </a:lnTo>
                  <a:lnTo>
                    <a:pt x="166" y="710"/>
                  </a:lnTo>
                  <a:lnTo>
                    <a:pt x="162" y="710"/>
                  </a:lnTo>
                  <a:lnTo>
                    <a:pt x="165" y="714"/>
                  </a:lnTo>
                  <a:lnTo>
                    <a:pt x="165" y="711"/>
                  </a:lnTo>
                  <a:lnTo>
                    <a:pt x="171" y="714"/>
                  </a:lnTo>
                  <a:lnTo>
                    <a:pt x="166" y="715"/>
                  </a:lnTo>
                  <a:lnTo>
                    <a:pt x="165" y="718"/>
                  </a:lnTo>
                  <a:lnTo>
                    <a:pt x="162" y="718"/>
                  </a:lnTo>
                  <a:lnTo>
                    <a:pt x="162" y="720"/>
                  </a:lnTo>
                  <a:lnTo>
                    <a:pt x="161" y="720"/>
                  </a:lnTo>
                  <a:lnTo>
                    <a:pt x="161" y="722"/>
                  </a:lnTo>
                  <a:lnTo>
                    <a:pt x="158" y="720"/>
                  </a:lnTo>
                  <a:lnTo>
                    <a:pt x="161" y="718"/>
                  </a:lnTo>
                  <a:lnTo>
                    <a:pt x="157" y="714"/>
                  </a:lnTo>
                  <a:lnTo>
                    <a:pt x="152" y="715"/>
                  </a:lnTo>
                  <a:lnTo>
                    <a:pt x="149" y="711"/>
                  </a:lnTo>
                  <a:lnTo>
                    <a:pt x="149" y="714"/>
                  </a:lnTo>
                  <a:lnTo>
                    <a:pt x="148" y="714"/>
                  </a:lnTo>
                  <a:lnTo>
                    <a:pt x="148" y="718"/>
                  </a:lnTo>
                  <a:lnTo>
                    <a:pt x="145" y="715"/>
                  </a:lnTo>
                  <a:lnTo>
                    <a:pt x="145" y="718"/>
                  </a:lnTo>
                  <a:lnTo>
                    <a:pt x="144" y="718"/>
                  </a:lnTo>
                  <a:lnTo>
                    <a:pt x="144" y="722"/>
                  </a:lnTo>
                  <a:lnTo>
                    <a:pt x="145" y="724"/>
                  </a:lnTo>
                  <a:lnTo>
                    <a:pt x="144" y="724"/>
                  </a:lnTo>
                  <a:lnTo>
                    <a:pt x="144" y="727"/>
                  </a:lnTo>
                  <a:lnTo>
                    <a:pt x="141" y="728"/>
                  </a:lnTo>
                  <a:lnTo>
                    <a:pt x="145" y="728"/>
                  </a:lnTo>
                  <a:lnTo>
                    <a:pt x="145" y="731"/>
                  </a:lnTo>
                  <a:lnTo>
                    <a:pt x="141" y="731"/>
                  </a:lnTo>
                  <a:lnTo>
                    <a:pt x="140" y="735"/>
                  </a:lnTo>
                  <a:lnTo>
                    <a:pt x="141" y="737"/>
                  </a:lnTo>
                  <a:lnTo>
                    <a:pt x="145" y="737"/>
                  </a:lnTo>
                  <a:lnTo>
                    <a:pt x="141" y="739"/>
                  </a:lnTo>
                  <a:lnTo>
                    <a:pt x="137" y="735"/>
                  </a:lnTo>
                  <a:lnTo>
                    <a:pt x="135" y="737"/>
                  </a:lnTo>
                  <a:lnTo>
                    <a:pt x="135" y="735"/>
                  </a:lnTo>
                  <a:lnTo>
                    <a:pt x="135" y="732"/>
                  </a:lnTo>
                  <a:lnTo>
                    <a:pt x="133" y="732"/>
                  </a:lnTo>
                  <a:lnTo>
                    <a:pt x="133" y="735"/>
                  </a:lnTo>
                  <a:lnTo>
                    <a:pt x="130" y="732"/>
                  </a:lnTo>
                  <a:lnTo>
                    <a:pt x="128" y="732"/>
                  </a:lnTo>
                  <a:lnTo>
                    <a:pt x="125" y="737"/>
                  </a:lnTo>
                  <a:lnTo>
                    <a:pt x="121" y="742"/>
                  </a:lnTo>
                  <a:lnTo>
                    <a:pt x="120" y="739"/>
                  </a:lnTo>
                  <a:lnTo>
                    <a:pt x="117" y="739"/>
                  </a:lnTo>
                  <a:lnTo>
                    <a:pt x="113" y="739"/>
                  </a:lnTo>
                  <a:lnTo>
                    <a:pt x="107" y="744"/>
                  </a:lnTo>
                  <a:lnTo>
                    <a:pt x="104" y="744"/>
                  </a:lnTo>
                  <a:lnTo>
                    <a:pt x="100" y="746"/>
                  </a:lnTo>
                  <a:lnTo>
                    <a:pt x="99" y="746"/>
                  </a:lnTo>
                  <a:lnTo>
                    <a:pt x="99" y="748"/>
                  </a:lnTo>
                  <a:lnTo>
                    <a:pt x="96" y="751"/>
                  </a:lnTo>
                  <a:lnTo>
                    <a:pt x="91" y="752"/>
                  </a:lnTo>
                  <a:lnTo>
                    <a:pt x="94" y="748"/>
                  </a:lnTo>
                  <a:lnTo>
                    <a:pt x="94" y="746"/>
                  </a:lnTo>
                  <a:lnTo>
                    <a:pt x="91" y="746"/>
                  </a:lnTo>
                  <a:lnTo>
                    <a:pt x="87" y="748"/>
                  </a:lnTo>
                  <a:lnTo>
                    <a:pt x="87" y="746"/>
                  </a:lnTo>
                  <a:lnTo>
                    <a:pt x="87" y="748"/>
                  </a:lnTo>
                  <a:lnTo>
                    <a:pt x="87" y="746"/>
                  </a:lnTo>
                  <a:lnTo>
                    <a:pt x="86" y="746"/>
                  </a:lnTo>
                  <a:lnTo>
                    <a:pt x="79" y="748"/>
                  </a:lnTo>
                  <a:lnTo>
                    <a:pt x="79" y="746"/>
                  </a:lnTo>
                  <a:lnTo>
                    <a:pt x="77" y="746"/>
                  </a:lnTo>
                  <a:lnTo>
                    <a:pt x="75" y="751"/>
                  </a:lnTo>
                  <a:lnTo>
                    <a:pt x="72" y="748"/>
                  </a:lnTo>
                  <a:lnTo>
                    <a:pt x="72" y="751"/>
                  </a:lnTo>
                  <a:lnTo>
                    <a:pt x="70" y="748"/>
                  </a:lnTo>
                  <a:lnTo>
                    <a:pt x="66" y="752"/>
                  </a:lnTo>
                  <a:lnTo>
                    <a:pt x="66" y="755"/>
                  </a:lnTo>
                  <a:lnTo>
                    <a:pt x="63" y="755"/>
                  </a:lnTo>
                  <a:lnTo>
                    <a:pt x="63" y="756"/>
                  </a:lnTo>
                  <a:lnTo>
                    <a:pt x="62" y="759"/>
                  </a:lnTo>
                  <a:lnTo>
                    <a:pt x="63" y="761"/>
                  </a:lnTo>
                  <a:lnTo>
                    <a:pt x="62" y="761"/>
                  </a:lnTo>
                  <a:lnTo>
                    <a:pt x="59" y="763"/>
                  </a:lnTo>
                  <a:lnTo>
                    <a:pt x="59" y="769"/>
                  </a:lnTo>
                  <a:lnTo>
                    <a:pt x="63" y="772"/>
                  </a:lnTo>
                  <a:lnTo>
                    <a:pt x="63" y="773"/>
                  </a:lnTo>
                  <a:lnTo>
                    <a:pt x="63" y="772"/>
                  </a:lnTo>
                  <a:lnTo>
                    <a:pt x="62" y="773"/>
                  </a:lnTo>
                  <a:lnTo>
                    <a:pt x="59" y="773"/>
                  </a:lnTo>
                  <a:lnTo>
                    <a:pt x="59" y="776"/>
                  </a:lnTo>
                  <a:lnTo>
                    <a:pt x="59" y="778"/>
                  </a:lnTo>
                  <a:lnTo>
                    <a:pt x="62" y="778"/>
                  </a:lnTo>
                  <a:lnTo>
                    <a:pt x="59" y="782"/>
                  </a:lnTo>
                  <a:lnTo>
                    <a:pt x="58" y="782"/>
                  </a:lnTo>
                  <a:lnTo>
                    <a:pt x="58" y="785"/>
                  </a:lnTo>
                  <a:lnTo>
                    <a:pt x="59" y="786"/>
                  </a:lnTo>
                  <a:lnTo>
                    <a:pt x="55" y="789"/>
                  </a:lnTo>
                  <a:lnTo>
                    <a:pt x="55" y="790"/>
                  </a:lnTo>
                  <a:lnTo>
                    <a:pt x="53" y="790"/>
                  </a:lnTo>
                  <a:lnTo>
                    <a:pt x="55" y="790"/>
                  </a:lnTo>
                  <a:lnTo>
                    <a:pt x="58" y="790"/>
                  </a:lnTo>
                  <a:lnTo>
                    <a:pt x="55" y="793"/>
                  </a:lnTo>
                  <a:lnTo>
                    <a:pt x="53" y="793"/>
                  </a:lnTo>
                  <a:lnTo>
                    <a:pt x="53" y="797"/>
                  </a:lnTo>
                  <a:lnTo>
                    <a:pt x="55" y="800"/>
                  </a:lnTo>
                  <a:lnTo>
                    <a:pt x="58" y="802"/>
                  </a:lnTo>
                  <a:lnTo>
                    <a:pt x="55" y="804"/>
                  </a:lnTo>
                  <a:lnTo>
                    <a:pt x="58" y="804"/>
                  </a:lnTo>
                  <a:lnTo>
                    <a:pt x="55" y="806"/>
                  </a:lnTo>
                  <a:lnTo>
                    <a:pt x="58" y="806"/>
                  </a:lnTo>
                  <a:lnTo>
                    <a:pt x="59" y="806"/>
                  </a:lnTo>
                  <a:lnTo>
                    <a:pt x="62" y="806"/>
                  </a:lnTo>
                  <a:lnTo>
                    <a:pt x="62" y="804"/>
                  </a:lnTo>
                  <a:lnTo>
                    <a:pt x="63" y="804"/>
                  </a:lnTo>
                  <a:lnTo>
                    <a:pt x="66" y="802"/>
                  </a:lnTo>
                  <a:lnTo>
                    <a:pt x="67" y="802"/>
                  </a:lnTo>
                  <a:lnTo>
                    <a:pt x="66" y="800"/>
                  </a:lnTo>
                  <a:lnTo>
                    <a:pt x="67" y="800"/>
                  </a:lnTo>
                  <a:lnTo>
                    <a:pt x="67" y="797"/>
                  </a:lnTo>
                  <a:lnTo>
                    <a:pt x="70" y="800"/>
                  </a:lnTo>
                  <a:lnTo>
                    <a:pt x="70" y="797"/>
                  </a:lnTo>
                  <a:lnTo>
                    <a:pt x="72" y="797"/>
                  </a:lnTo>
                  <a:lnTo>
                    <a:pt x="75" y="790"/>
                  </a:lnTo>
                  <a:lnTo>
                    <a:pt x="77" y="790"/>
                  </a:lnTo>
                  <a:lnTo>
                    <a:pt x="77" y="795"/>
                  </a:lnTo>
                  <a:lnTo>
                    <a:pt x="83" y="795"/>
                  </a:lnTo>
                  <a:lnTo>
                    <a:pt x="83" y="797"/>
                  </a:lnTo>
                  <a:lnTo>
                    <a:pt x="86" y="797"/>
                  </a:lnTo>
                  <a:lnTo>
                    <a:pt x="83" y="800"/>
                  </a:lnTo>
                  <a:lnTo>
                    <a:pt x="83" y="804"/>
                  </a:lnTo>
                  <a:lnTo>
                    <a:pt x="82" y="804"/>
                  </a:lnTo>
                  <a:lnTo>
                    <a:pt x="79" y="804"/>
                  </a:lnTo>
                  <a:lnTo>
                    <a:pt x="79" y="806"/>
                  </a:lnTo>
                  <a:lnTo>
                    <a:pt x="77" y="806"/>
                  </a:lnTo>
                  <a:lnTo>
                    <a:pt x="75" y="806"/>
                  </a:lnTo>
                  <a:lnTo>
                    <a:pt x="77" y="806"/>
                  </a:lnTo>
                  <a:lnTo>
                    <a:pt x="77" y="804"/>
                  </a:lnTo>
                  <a:lnTo>
                    <a:pt x="79" y="806"/>
                  </a:lnTo>
                  <a:lnTo>
                    <a:pt x="79" y="804"/>
                  </a:lnTo>
                  <a:lnTo>
                    <a:pt x="82" y="804"/>
                  </a:lnTo>
                  <a:lnTo>
                    <a:pt x="82" y="802"/>
                  </a:lnTo>
                  <a:lnTo>
                    <a:pt x="79" y="802"/>
                  </a:lnTo>
                  <a:lnTo>
                    <a:pt x="79" y="800"/>
                  </a:lnTo>
                  <a:lnTo>
                    <a:pt x="75" y="804"/>
                  </a:lnTo>
                  <a:lnTo>
                    <a:pt x="75" y="802"/>
                  </a:lnTo>
                  <a:lnTo>
                    <a:pt x="70" y="800"/>
                  </a:lnTo>
                  <a:lnTo>
                    <a:pt x="72" y="804"/>
                  </a:lnTo>
                  <a:lnTo>
                    <a:pt x="70" y="806"/>
                  </a:lnTo>
                  <a:lnTo>
                    <a:pt x="72" y="804"/>
                  </a:lnTo>
                  <a:lnTo>
                    <a:pt x="75" y="804"/>
                  </a:lnTo>
                  <a:lnTo>
                    <a:pt x="70" y="809"/>
                  </a:lnTo>
                  <a:lnTo>
                    <a:pt x="67" y="809"/>
                  </a:lnTo>
                  <a:lnTo>
                    <a:pt x="66" y="810"/>
                  </a:lnTo>
                  <a:lnTo>
                    <a:pt x="66" y="809"/>
                  </a:lnTo>
                  <a:lnTo>
                    <a:pt x="63" y="810"/>
                  </a:lnTo>
                  <a:lnTo>
                    <a:pt x="66" y="810"/>
                  </a:lnTo>
                  <a:lnTo>
                    <a:pt x="62" y="813"/>
                  </a:lnTo>
                  <a:lnTo>
                    <a:pt x="66" y="813"/>
                  </a:lnTo>
                  <a:lnTo>
                    <a:pt x="67" y="810"/>
                  </a:lnTo>
                  <a:lnTo>
                    <a:pt x="67" y="813"/>
                  </a:lnTo>
                  <a:lnTo>
                    <a:pt x="70" y="813"/>
                  </a:lnTo>
                  <a:lnTo>
                    <a:pt x="72" y="809"/>
                  </a:lnTo>
                  <a:lnTo>
                    <a:pt x="75" y="809"/>
                  </a:lnTo>
                  <a:lnTo>
                    <a:pt x="79" y="809"/>
                  </a:lnTo>
                  <a:lnTo>
                    <a:pt x="82" y="809"/>
                  </a:lnTo>
                  <a:lnTo>
                    <a:pt x="87" y="806"/>
                  </a:lnTo>
                  <a:lnTo>
                    <a:pt x="83" y="810"/>
                  </a:lnTo>
                  <a:lnTo>
                    <a:pt x="79" y="821"/>
                  </a:lnTo>
                  <a:lnTo>
                    <a:pt x="72" y="826"/>
                  </a:lnTo>
                  <a:lnTo>
                    <a:pt x="72" y="827"/>
                  </a:lnTo>
                  <a:lnTo>
                    <a:pt x="79" y="830"/>
                  </a:lnTo>
                  <a:lnTo>
                    <a:pt x="77" y="827"/>
                  </a:lnTo>
                  <a:lnTo>
                    <a:pt x="77" y="826"/>
                  </a:lnTo>
                  <a:lnTo>
                    <a:pt x="79" y="826"/>
                  </a:lnTo>
                  <a:lnTo>
                    <a:pt x="82" y="823"/>
                  </a:lnTo>
                  <a:lnTo>
                    <a:pt x="86" y="814"/>
                  </a:lnTo>
                  <a:lnTo>
                    <a:pt x="91" y="810"/>
                  </a:lnTo>
                  <a:lnTo>
                    <a:pt x="91" y="809"/>
                  </a:lnTo>
                  <a:lnTo>
                    <a:pt x="99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4"/>
                  </a:lnTo>
                  <a:lnTo>
                    <a:pt x="103" y="806"/>
                  </a:lnTo>
                  <a:lnTo>
                    <a:pt x="99" y="810"/>
                  </a:lnTo>
                  <a:lnTo>
                    <a:pt x="99" y="813"/>
                  </a:lnTo>
                  <a:lnTo>
                    <a:pt x="96" y="817"/>
                  </a:lnTo>
                  <a:lnTo>
                    <a:pt x="99" y="819"/>
                  </a:lnTo>
                  <a:lnTo>
                    <a:pt x="104" y="821"/>
                  </a:lnTo>
                  <a:lnTo>
                    <a:pt x="107" y="819"/>
                  </a:lnTo>
                  <a:lnTo>
                    <a:pt x="107" y="821"/>
                  </a:lnTo>
                  <a:lnTo>
                    <a:pt x="111" y="819"/>
                  </a:lnTo>
                  <a:lnTo>
                    <a:pt x="117" y="823"/>
                  </a:lnTo>
                  <a:lnTo>
                    <a:pt x="116" y="823"/>
                  </a:lnTo>
                  <a:lnTo>
                    <a:pt x="117" y="823"/>
                  </a:lnTo>
                  <a:lnTo>
                    <a:pt x="120" y="826"/>
                  </a:lnTo>
                  <a:lnTo>
                    <a:pt x="121" y="826"/>
                  </a:lnTo>
                  <a:lnTo>
                    <a:pt x="121" y="827"/>
                  </a:lnTo>
                  <a:lnTo>
                    <a:pt x="120" y="830"/>
                  </a:lnTo>
                  <a:lnTo>
                    <a:pt x="117" y="826"/>
                  </a:lnTo>
                  <a:lnTo>
                    <a:pt x="113" y="826"/>
                  </a:lnTo>
                  <a:lnTo>
                    <a:pt x="111" y="826"/>
                  </a:lnTo>
                  <a:lnTo>
                    <a:pt x="108" y="830"/>
                  </a:lnTo>
                  <a:lnTo>
                    <a:pt x="107" y="831"/>
                  </a:lnTo>
                  <a:lnTo>
                    <a:pt x="104" y="830"/>
                  </a:lnTo>
                  <a:lnTo>
                    <a:pt x="103" y="836"/>
                  </a:lnTo>
                  <a:lnTo>
                    <a:pt x="103" y="838"/>
                  </a:lnTo>
                  <a:lnTo>
                    <a:pt x="96" y="847"/>
                  </a:lnTo>
                  <a:lnTo>
                    <a:pt x="94" y="848"/>
                  </a:lnTo>
                  <a:lnTo>
                    <a:pt x="91" y="848"/>
                  </a:lnTo>
                  <a:lnTo>
                    <a:pt x="90" y="851"/>
                  </a:lnTo>
                  <a:lnTo>
                    <a:pt x="90" y="844"/>
                  </a:lnTo>
                  <a:lnTo>
                    <a:pt x="87" y="844"/>
                  </a:lnTo>
                  <a:lnTo>
                    <a:pt x="86" y="844"/>
                  </a:lnTo>
                  <a:lnTo>
                    <a:pt x="86" y="843"/>
                  </a:lnTo>
                  <a:lnTo>
                    <a:pt x="83" y="843"/>
                  </a:lnTo>
                  <a:lnTo>
                    <a:pt x="82" y="844"/>
                  </a:lnTo>
                  <a:lnTo>
                    <a:pt x="82" y="847"/>
                  </a:lnTo>
                  <a:lnTo>
                    <a:pt x="82" y="840"/>
                  </a:lnTo>
                  <a:lnTo>
                    <a:pt x="79" y="838"/>
                  </a:lnTo>
                  <a:lnTo>
                    <a:pt x="77" y="840"/>
                  </a:lnTo>
                  <a:lnTo>
                    <a:pt x="75" y="843"/>
                  </a:lnTo>
                  <a:lnTo>
                    <a:pt x="70" y="843"/>
                  </a:lnTo>
                  <a:lnTo>
                    <a:pt x="72" y="844"/>
                  </a:lnTo>
                  <a:lnTo>
                    <a:pt x="67" y="843"/>
                  </a:lnTo>
                  <a:lnTo>
                    <a:pt x="66" y="840"/>
                  </a:lnTo>
                  <a:lnTo>
                    <a:pt x="66" y="843"/>
                  </a:lnTo>
                  <a:lnTo>
                    <a:pt x="66" y="844"/>
                  </a:lnTo>
                  <a:lnTo>
                    <a:pt x="63" y="844"/>
                  </a:lnTo>
                  <a:lnTo>
                    <a:pt x="59" y="843"/>
                  </a:lnTo>
                  <a:lnTo>
                    <a:pt x="53" y="844"/>
                  </a:lnTo>
                  <a:lnTo>
                    <a:pt x="53" y="847"/>
                  </a:lnTo>
                  <a:lnTo>
                    <a:pt x="53" y="848"/>
                  </a:lnTo>
                  <a:lnTo>
                    <a:pt x="53" y="847"/>
                  </a:lnTo>
                  <a:lnTo>
                    <a:pt x="50" y="847"/>
                  </a:lnTo>
                  <a:lnTo>
                    <a:pt x="49" y="848"/>
                  </a:lnTo>
                  <a:lnTo>
                    <a:pt x="50" y="851"/>
                  </a:lnTo>
                  <a:lnTo>
                    <a:pt x="49" y="848"/>
                  </a:lnTo>
                  <a:lnTo>
                    <a:pt x="46" y="847"/>
                  </a:lnTo>
                  <a:lnTo>
                    <a:pt x="45" y="847"/>
                  </a:lnTo>
                  <a:lnTo>
                    <a:pt x="41" y="843"/>
                  </a:lnTo>
                  <a:lnTo>
                    <a:pt x="33" y="840"/>
                  </a:lnTo>
                  <a:lnTo>
                    <a:pt x="36" y="840"/>
                  </a:lnTo>
                  <a:lnTo>
                    <a:pt x="33" y="836"/>
                  </a:lnTo>
                  <a:lnTo>
                    <a:pt x="33" y="834"/>
                  </a:lnTo>
                  <a:lnTo>
                    <a:pt x="32" y="830"/>
                  </a:lnTo>
                  <a:lnTo>
                    <a:pt x="32" y="827"/>
                  </a:lnTo>
                  <a:lnTo>
                    <a:pt x="25" y="826"/>
                  </a:lnTo>
                  <a:lnTo>
                    <a:pt x="25" y="823"/>
                  </a:lnTo>
                  <a:lnTo>
                    <a:pt x="19" y="826"/>
                  </a:lnTo>
                  <a:lnTo>
                    <a:pt x="21" y="823"/>
                  </a:lnTo>
                  <a:lnTo>
                    <a:pt x="19" y="821"/>
                  </a:lnTo>
                  <a:lnTo>
                    <a:pt x="19" y="819"/>
                  </a:lnTo>
                  <a:lnTo>
                    <a:pt x="14" y="817"/>
                  </a:lnTo>
                  <a:lnTo>
                    <a:pt x="17" y="814"/>
                  </a:lnTo>
                  <a:lnTo>
                    <a:pt x="9" y="813"/>
                  </a:lnTo>
                  <a:lnTo>
                    <a:pt x="4" y="813"/>
                  </a:lnTo>
                  <a:lnTo>
                    <a:pt x="4" y="806"/>
                  </a:lnTo>
                  <a:lnTo>
                    <a:pt x="1" y="806"/>
                  </a:lnTo>
                  <a:lnTo>
                    <a:pt x="0" y="804"/>
                  </a:lnTo>
                  <a:lnTo>
                    <a:pt x="1" y="802"/>
                  </a:lnTo>
                  <a:lnTo>
                    <a:pt x="1" y="797"/>
                  </a:lnTo>
                  <a:close/>
                  <a:moveTo>
                    <a:pt x="1011" y="536"/>
                  </a:moveTo>
                  <a:lnTo>
                    <a:pt x="1011" y="533"/>
                  </a:lnTo>
                  <a:lnTo>
                    <a:pt x="1014" y="533"/>
                  </a:lnTo>
                  <a:lnTo>
                    <a:pt x="1014" y="536"/>
                  </a:lnTo>
                  <a:lnTo>
                    <a:pt x="1011" y="536"/>
                  </a:lnTo>
                  <a:close/>
                  <a:moveTo>
                    <a:pt x="1007" y="537"/>
                  </a:moveTo>
                  <a:lnTo>
                    <a:pt x="1009" y="536"/>
                  </a:lnTo>
                  <a:lnTo>
                    <a:pt x="1011" y="537"/>
                  </a:lnTo>
                  <a:lnTo>
                    <a:pt x="1009" y="537"/>
                  </a:lnTo>
                  <a:lnTo>
                    <a:pt x="1011" y="540"/>
                  </a:lnTo>
                  <a:lnTo>
                    <a:pt x="1007" y="540"/>
                  </a:lnTo>
                  <a:lnTo>
                    <a:pt x="1007" y="537"/>
                  </a:lnTo>
                  <a:close/>
                  <a:moveTo>
                    <a:pt x="537" y="742"/>
                  </a:moveTo>
                  <a:lnTo>
                    <a:pt x="537" y="739"/>
                  </a:lnTo>
                  <a:lnTo>
                    <a:pt x="537" y="742"/>
                  </a:lnTo>
                  <a:close/>
                  <a:moveTo>
                    <a:pt x="435" y="748"/>
                  </a:moveTo>
                  <a:lnTo>
                    <a:pt x="438" y="748"/>
                  </a:lnTo>
                  <a:lnTo>
                    <a:pt x="435" y="748"/>
                  </a:lnTo>
                  <a:close/>
                  <a:moveTo>
                    <a:pt x="247" y="737"/>
                  </a:moveTo>
                  <a:lnTo>
                    <a:pt x="247" y="739"/>
                  </a:lnTo>
                  <a:lnTo>
                    <a:pt x="247" y="737"/>
                  </a:lnTo>
                  <a:close/>
                  <a:moveTo>
                    <a:pt x="66" y="765"/>
                  </a:moveTo>
                  <a:lnTo>
                    <a:pt x="66" y="768"/>
                  </a:lnTo>
                  <a:lnTo>
                    <a:pt x="67" y="768"/>
                  </a:lnTo>
                  <a:lnTo>
                    <a:pt x="66" y="768"/>
                  </a:lnTo>
                  <a:lnTo>
                    <a:pt x="66" y="765"/>
                  </a:lnTo>
                  <a:close/>
                  <a:moveTo>
                    <a:pt x="323" y="714"/>
                  </a:moveTo>
                  <a:lnTo>
                    <a:pt x="323" y="711"/>
                  </a:lnTo>
                  <a:lnTo>
                    <a:pt x="323" y="714"/>
                  </a:lnTo>
                  <a:lnTo>
                    <a:pt x="326" y="714"/>
                  </a:lnTo>
                  <a:lnTo>
                    <a:pt x="326" y="715"/>
                  </a:lnTo>
                  <a:lnTo>
                    <a:pt x="323" y="715"/>
                  </a:lnTo>
                  <a:lnTo>
                    <a:pt x="326" y="715"/>
                  </a:lnTo>
                  <a:lnTo>
                    <a:pt x="323" y="715"/>
                  </a:lnTo>
                  <a:lnTo>
                    <a:pt x="323" y="714"/>
                  </a:lnTo>
                  <a:close/>
                  <a:moveTo>
                    <a:pt x="291" y="714"/>
                  </a:moveTo>
                  <a:lnTo>
                    <a:pt x="291" y="711"/>
                  </a:lnTo>
                  <a:lnTo>
                    <a:pt x="294" y="711"/>
                  </a:lnTo>
                  <a:lnTo>
                    <a:pt x="291" y="714"/>
                  </a:lnTo>
                  <a:close/>
                  <a:moveTo>
                    <a:pt x="510" y="742"/>
                  </a:moveTo>
                  <a:lnTo>
                    <a:pt x="509" y="742"/>
                  </a:lnTo>
                  <a:lnTo>
                    <a:pt x="509" y="739"/>
                  </a:lnTo>
                  <a:lnTo>
                    <a:pt x="510" y="739"/>
                  </a:lnTo>
                  <a:lnTo>
                    <a:pt x="510" y="742"/>
                  </a:lnTo>
                  <a:close/>
                  <a:moveTo>
                    <a:pt x="63" y="765"/>
                  </a:moveTo>
                  <a:lnTo>
                    <a:pt x="63" y="768"/>
                  </a:lnTo>
                  <a:lnTo>
                    <a:pt x="63" y="765"/>
                  </a:lnTo>
                  <a:close/>
                  <a:moveTo>
                    <a:pt x="70" y="809"/>
                  </a:moveTo>
                  <a:lnTo>
                    <a:pt x="67" y="806"/>
                  </a:lnTo>
                  <a:lnTo>
                    <a:pt x="66" y="809"/>
                  </a:lnTo>
                  <a:lnTo>
                    <a:pt x="67" y="809"/>
                  </a:lnTo>
                  <a:lnTo>
                    <a:pt x="70" y="809"/>
                  </a:lnTo>
                  <a:close/>
                  <a:moveTo>
                    <a:pt x="63" y="789"/>
                  </a:moveTo>
                  <a:lnTo>
                    <a:pt x="66" y="789"/>
                  </a:lnTo>
                  <a:lnTo>
                    <a:pt x="63" y="789"/>
                  </a:lnTo>
                  <a:close/>
                  <a:moveTo>
                    <a:pt x="100" y="819"/>
                  </a:moveTo>
                  <a:lnTo>
                    <a:pt x="100" y="817"/>
                  </a:lnTo>
                  <a:lnTo>
                    <a:pt x="100" y="819"/>
                  </a:lnTo>
                  <a:close/>
                  <a:moveTo>
                    <a:pt x="91" y="759"/>
                  </a:moveTo>
                  <a:lnTo>
                    <a:pt x="94" y="759"/>
                  </a:lnTo>
                  <a:lnTo>
                    <a:pt x="91" y="759"/>
                  </a:lnTo>
                  <a:lnTo>
                    <a:pt x="91" y="761"/>
                  </a:lnTo>
                  <a:lnTo>
                    <a:pt x="91" y="759"/>
                  </a:lnTo>
                  <a:close/>
                  <a:moveTo>
                    <a:pt x="103" y="748"/>
                  </a:moveTo>
                  <a:lnTo>
                    <a:pt x="104" y="748"/>
                  </a:lnTo>
                  <a:lnTo>
                    <a:pt x="107" y="748"/>
                  </a:lnTo>
                  <a:lnTo>
                    <a:pt x="107" y="751"/>
                  </a:lnTo>
                  <a:lnTo>
                    <a:pt x="104" y="751"/>
                  </a:lnTo>
                  <a:lnTo>
                    <a:pt x="104" y="752"/>
                  </a:lnTo>
                  <a:lnTo>
                    <a:pt x="104" y="751"/>
                  </a:lnTo>
                  <a:lnTo>
                    <a:pt x="104" y="752"/>
                  </a:lnTo>
                  <a:lnTo>
                    <a:pt x="103" y="752"/>
                  </a:lnTo>
                  <a:lnTo>
                    <a:pt x="103" y="751"/>
                  </a:lnTo>
                  <a:lnTo>
                    <a:pt x="104" y="751"/>
                  </a:lnTo>
                  <a:lnTo>
                    <a:pt x="104" y="748"/>
                  </a:lnTo>
                  <a:lnTo>
                    <a:pt x="103" y="748"/>
                  </a:lnTo>
                  <a:close/>
                  <a:moveTo>
                    <a:pt x="295" y="718"/>
                  </a:moveTo>
                  <a:lnTo>
                    <a:pt x="298" y="718"/>
                  </a:lnTo>
                  <a:lnTo>
                    <a:pt x="295" y="718"/>
                  </a:lnTo>
                  <a:close/>
                  <a:moveTo>
                    <a:pt x="82" y="751"/>
                  </a:moveTo>
                  <a:lnTo>
                    <a:pt x="83" y="751"/>
                  </a:lnTo>
                  <a:lnTo>
                    <a:pt x="86" y="751"/>
                  </a:lnTo>
                  <a:lnTo>
                    <a:pt x="83" y="751"/>
                  </a:lnTo>
                  <a:lnTo>
                    <a:pt x="83" y="752"/>
                  </a:lnTo>
                  <a:lnTo>
                    <a:pt x="82" y="752"/>
                  </a:lnTo>
                  <a:lnTo>
                    <a:pt x="82" y="755"/>
                  </a:lnTo>
                  <a:lnTo>
                    <a:pt x="82" y="752"/>
                  </a:lnTo>
                  <a:lnTo>
                    <a:pt x="82" y="751"/>
                  </a:lnTo>
                  <a:close/>
                  <a:moveTo>
                    <a:pt x="418" y="756"/>
                  </a:moveTo>
                  <a:lnTo>
                    <a:pt x="421" y="756"/>
                  </a:lnTo>
                  <a:lnTo>
                    <a:pt x="418" y="756"/>
                  </a:lnTo>
                  <a:close/>
                  <a:moveTo>
                    <a:pt x="237" y="744"/>
                  </a:moveTo>
                  <a:lnTo>
                    <a:pt x="237" y="746"/>
                  </a:lnTo>
                  <a:lnTo>
                    <a:pt x="237" y="744"/>
                  </a:lnTo>
                  <a:lnTo>
                    <a:pt x="237" y="746"/>
                  </a:lnTo>
                  <a:lnTo>
                    <a:pt x="237" y="744"/>
                  </a:lnTo>
                  <a:close/>
                  <a:moveTo>
                    <a:pt x="500" y="744"/>
                  </a:moveTo>
                  <a:lnTo>
                    <a:pt x="500" y="742"/>
                  </a:lnTo>
                  <a:lnTo>
                    <a:pt x="502" y="742"/>
                  </a:lnTo>
                  <a:lnTo>
                    <a:pt x="502" y="744"/>
                  </a:lnTo>
                  <a:lnTo>
                    <a:pt x="500" y="744"/>
                  </a:lnTo>
                  <a:close/>
                  <a:moveTo>
                    <a:pt x="295" y="739"/>
                  </a:moveTo>
                  <a:lnTo>
                    <a:pt x="295" y="737"/>
                  </a:lnTo>
                  <a:lnTo>
                    <a:pt x="295" y="739"/>
                  </a:lnTo>
                  <a:close/>
                  <a:moveTo>
                    <a:pt x="533" y="739"/>
                  </a:moveTo>
                  <a:lnTo>
                    <a:pt x="534" y="739"/>
                  </a:lnTo>
                  <a:lnTo>
                    <a:pt x="533" y="739"/>
                  </a:lnTo>
                  <a:close/>
                  <a:moveTo>
                    <a:pt x="100" y="847"/>
                  </a:moveTo>
                  <a:lnTo>
                    <a:pt x="100" y="844"/>
                  </a:lnTo>
                  <a:lnTo>
                    <a:pt x="103" y="844"/>
                  </a:lnTo>
                  <a:lnTo>
                    <a:pt x="100" y="844"/>
                  </a:lnTo>
                  <a:lnTo>
                    <a:pt x="100" y="847"/>
                  </a:lnTo>
                  <a:close/>
                  <a:moveTo>
                    <a:pt x="70" y="785"/>
                  </a:moveTo>
                  <a:lnTo>
                    <a:pt x="70" y="782"/>
                  </a:lnTo>
                  <a:lnTo>
                    <a:pt x="72" y="782"/>
                  </a:lnTo>
                  <a:lnTo>
                    <a:pt x="70" y="782"/>
                  </a:lnTo>
                  <a:lnTo>
                    <a:pt x="70" y="785"/>
                  </a:lnTo>
                  <a:close/>
                  <a:moveTo>
                    <a:pt x="298" y="737"/>
                  </a:moveTo>
                  <a:lnTo>
                    <a:pt x="298" y="739"/>
                  </a:lnTo>
                  <a:lnTo>
                    <a:pt x="298" y="737"/>
                  </a:lnTo>
                  <a:close/>
                  <a:moveTo>
                    <a:pt x="309" y="728"/>
                  </a:moveTo>
                  <a:lnTo>
                    <a:pt x="309" y="727"/>
                  </a:lnTo>
                  <a:lnTo>
                    <a:pt x="311" y="727"/>
                  </a:lnTo>
                  <a:lnTo>
                    <a:pt x="311" y="728"/>
                  </a:lnTo>
                  <a:lnTo>
                    <a:pt x="309" y="728"/>
                  </a:lnTo>
                  <a:close/>
                  <a:moveTo>
                    <a:pt x="533" y="744"/>
                  </a:moveTo>
                  <a:lnTo>
                    <a:pt x="534" y="744"/>
                  </a:lnTo>
                  <a:lnTo>
                    <a:pt x="534" y="742"/>
                  </a:lnTo>
                  <a:lnTo>
                    <a:pt x="534" y="744"/>
                  </a:lnTo>
                  <a:lnTo>
                    <a:pt x="533" y="744"/>
                  </a:lnTo>
                  <a:close/>
                  <a:moveTo>
                    <a:pt x="72" y="790"/>
                  </a:moveTo>
                  <a:lnTo>
                    <a:pt x="72" y="789"/>
                  </a:lnTo>
                  <a:lnTo>
                    <a:pt x="72" y="790"/>
                  </a:lnTo>
                  <a:lnTo>
                    <a:pt x="72" y="793"/>
                  </a:lnTo>
                  <a:lnTo>
                    <a:pt x="72" y="790"/>
                  </a:lnTo>
                  <a:close/>
                  <a:moveTo>
                    <a:pt x="96" y="795"/>
                  </a:moveTo>
                  <a:lnTo>
                    <a:pt x="99" y="795"/>
                  </a:lnTo>
                  <a:lnTo>
                    <a:pt x="99" y="797"/>
                  </a:lnTo>
                  <a:lnTo>
                    <a:pt x="96" y="797"/>
                  </a:lnTo>
                  <a:lnTo>
                    <a:pt x="96" y="800"/>
                  </a:lnTo>
                  <a:lnTo>
                    <a:pt x="91" y="802"/>
                  </a:lnTo>
                  <a:lnTo>
                    <a:pt x="90" y="804"/>
                  </a:lnTo>
                  <a:lnTo>
                    <a:pt x="86" y="804"/>
                  </a:lnTo>
                  <a:lnTo>
                    <a:pt x="90" y="802"/>
                  </a:lnTo>
                  <a:lnTo>
                    <a:pt x="94" y="797"/>
                  </a:lnTo>
                  <a:lnTo>
                    <a:pt x="96" y="797"/>
                  </a:lnTo>
                  <a:lnTo>
                    <a:pt x="96" y="795"/>
                  </a:lnTo>
                  <a:close/>
                  <a:moveTo>
                    <a:pt x="87" y="752"/>
                  </a:moveTo>
                  <a:lnTo>
                    <a:pt x="87" y="751"/>
                  </a:lnTo>
                  <a:lnTo>
                    <a:pt x="90" y="751"/>
                  </a:lnTo>
                  <a:lnTo>
                    <a:pt x="90" y="748"/>
                  </a:lnTo>
                  <a:lnTo>
                    <a:pt x="91" y="748"/>
                  </a:lnTo>
                  <a:lnTo>
                    <a:pt x="90" y="751"/>
                  </a:lnTo>
                  <a:lnTo>
                    <a:pt x="90" y="752"/>
                  </a:lnTo>
                  <a:lnTo>
                    <a:pt x="87" y="752"/>
                  </a:lnTo>
                  <a:close/>
                  <a:moveTo>
                    <a:pt x="435" y="752"/>
                  </a:moveTo>
                  <a:lnTo>
                    <a:pt x="435" y="751"/>
                  </a:lnTo>
                  <a:lnTo>
                    <a:pt x="435" y="752"/>
                  </a:lnTo>
                  <a:close/>
                  <a:moveTo>
                    <a:pt x="99" y="793"/>
                  </a:moveTo>
                  <a:lnTo>
                    <a:pt x="99" y="790"/>
                  </a:lnTo>
                  <a:lnTo>
                    <a:pt x="100" y="790"/>
                  </a:lnTo>
                  <a:lnTo>
                    <a:pt x="100" y="793"/>
                  </a:lnTo>
                  <a:lnTo>
                    <a:pt x="99" y="793"/>
                  </a:lnTo>
                  <a:close/>
                  <a:moveTo>
                    <a:pt x="550" y="751"/>
                  </a:moveTo>
                  <a:lnTo>
                    <a:pt x="551" y="751"/>
                  </a:lnTo>
                  <a:lnTo>
                    <a:pt x="551" y="752"/>
                  </a:lnTo>
                  <a:lnTo>
                    <a:pt x="551" y="751"/>
                  </a:lnTo>
                  <a:lnTo>
                    <a:pt x="550" y="751"/>
                  </a:lnTo>
                  <a:close/>
                  <a:moveTo>
                    <a:pt x="309" y="724"/>
                  </a:moveTo>
                  <a:lnTo>
                    <a:pt x="311" y="724"/>
                  </a:lnTo>
                  <a:lnTo>
                    <a:pt x="309" y="724"/>
                  </a:lnTo>
                  <a:close/>
                  <a:moveTo>
                    <a:pt x="240" y="744"/>
                  </a:moveTo>
                  <a:lnTo>
                    <a:pt x="240" y="742"/>
                  </a:lnTo>
                  <a:lnTo>
                    <a:pt x="241" y="744"/>
                  </a:lnTo>
                  <a:lnTo>
                    <a:pt x="240" y="744"/>
                  </a:lnTo>
                  <a:close/>
                  <a:moveTo>
                    <a:pt x="534" y="752"/>
                  </a:moveTo>
                  <a:lnTo>
                    <a:pt x="537" y="752"/>
                  </a:lnTo>
                  <a:lnTo>
                    <a:pt x="537" y="755"/>
                  </a:lnTo>
                  <a:lnTo>
                    <a:pt x="534" y="755"/>
                  </a:lnTo>
                  <a:lnTo>
                    <a:pt x="534" y="752"/>
                  </a:lnTo>
                  <a:close/>
                  <a:moveTo>
                    <a:pt x="77" y="755"/>
                  </a:moveTo>
                  <a:lnTo>
                    <a:pt x="77" y="752"/>
                  </a:lnTo>
                  <a:lnTo>
                    <a:pt x="79" y="752"/>
                  </a:lnTo>
                  <a:lnTo>
                    <a:pt x="79" y="755"/>
                  </a:lnTo>
                  <a:lnTo>
                    <a:pt x="79" y="752"/>
                  </a:lnTo>
                  <a:lnTo>
                    <a:pt x="79" y="755"/>
                  </a:lnTo>
                  <a:lnTo>
                    <a:pt x="77" y="755"/>
                  </a:lnTo>
                  <a:close/>
                  <a:moveTo>
                    <a:pt x="562" y="656"/>
                  </a:moveTo>
                  <a:lnTo>
                    <a:pt x="562" y="652"/>
                  </a:lnTo>
                  <a:lnTo>
                    <a:pt x="562" y="649"/>
                  </a:lnTo>
                  <a:lnTo>
                    <a:pt x="564" y="649"/>
                  </a:lnTo>
                  <a:lnTo>
                    <a:pt x="562" y="652"/>
                  </a:lnTo>
                  <a:lnTo>
                    <a:pt x="564" y="653"/>
                  </a:lnTo>
                  <a:lnTo>
                    <a:pt x="562" y="656"/>
                  </a:lnTo>
                  <a:close/>
                  <a:moveTo>
                    <a:pt x="62" y="782"/>
                  </a:moveTo>
                  <a:lnTo>
                    <a:pt x="63" y="780"/>
                  </a:lnTo>
                  <a:lnTo>
                    <a:pt x="66" y="782"/>
                  </a:lnTo>
                  <a:lnTo>
                    <a:pt x="62" y="786"/>
                  </a:lnTo>
                  <a:lnTo>
                    <a:pt x="62" y="782"/>
                  </a:lnTo>
                  <a:close/>
                  <a:moveTo>
                    <a:pt x="264" y="732"/>
                  </a:moveTo>
                  <a:lnTo>
                    <a:pt x="265" y="731"/>
                  </a:lnTo>
                  <a:lnTo>
                    <a:pt x="270" y="728"/>
                  </a:lnTo>
                  <a:lnTo>
                    <a:pt x="273" y="732"/>
                  </a:lnTo>
                  <a:lnTo>
                    <a:pt x="268" y="735"/>
                  </a:lnTo>
                  <a:lnTo>
                    <a:pt x="268" y="732"/>
                  </a:lnTo>
                  <a:lnTo>
                    <a:pt x="265" y="735"/>
                  </a:lnTo>
                  <a:lnTo>
                    <a:pt x="264" y="732"/>
                  </a:lnTo>
                  <a:close/>
                  <a:moveTo>
                    <a:pt x="301" y="732"/>
                  </a:moveTo>
                  <a:lnTo>
                    <a:pt x="301" y="731"/>
                  </a:lnTo>
                  <a:lnTo>
                    <a:pt x="302" y="728"/>
                  </a:lnTo>
                  <a:lnTo>
                    <a:pt x="305" y="727"/>
                  </a:lnTo>
                  <a:lnTo>
                    <a:pt x="306" y="727"/>
                  </a:lnTo>
                  <a:lnTo>
                    <a:pt x="306" y="728"/>
                  </a:lnTo>
                  <a:lnTo>
                    <a:pt x="305" y="731"/>
                  </a:lnTo>
                  <a:lnTo>
                    <a:pt x="302" y="735"/>
                  </a:lnTo>
                  <a:lnTo>
                    <a:pt x="301" y="732"/>
                  </a:lnTo>
                  <a:close/>
                  <a:moveTo>
                    <a:pt x="521" y="686"/>
                  </a:moveTo>
                  <a:lnTo>
                    <a:pt x="521" y="688"/>
                  </a:lnTo>
                  <a:lnTo>
                    <a:pt x="521" y="690"/>
                  </a:lnTo>
                  <a:lnTo>
                    <a:pt x="523" y="688"/>
                  </a:lnTo>
                  <a:lnTo>
                    <a:pt x="523" y="686"/>
                  </a:lnTo>
                  <a:lnTo>
                    <a:pt x="521" y="686"/>
                  </a:lnTo>
                  <a:close/>
                  <a:moveTo>
                    <a:pt x="202" y="797"/>
                  </a:moveTo>
                  <a:lnTo>
                    <a:pt x="199" y="797"/>
                  </a:lnTo>
                  <a:lnTo>
                    <a:pt x="202" y="795"/>
                  </a:lnTo>
                  <a:lnTo>
                    <a:pt x="199" y="793"/>
                  </a:lnTo>
                  <a:lnTo>
                    <a:pt x="195" y="795"/>
                  </a:lnTo>
                  <a:lnTo>
                    <a:pt x="198" y="790"/>
                  </a:lnTo>
                  <a:lnTo>
                    <a:pt x="195" y="789"/>
                  </a:lnTo>
                  <a:lnTo>
                    <a:pt x="190" y="789"/>
                  </a:lnTo>
                  <a:lnTo>
                    <a:pt x="183" y="789"/>
                  </a:lnTo>
                  <a:lnTo>
                    <a:pt x="179" y="790"/>
                  </a:lnTo>
                  <a:lnTo>
                    <a:pt x="182" y="793"/>
                  </a:lnTo>
                  <a:lnTo>
                    <a:pt x="175" y="800"/>
                  </a:lnTo>
                  <a:lnTo>
                    <a:pt x="175" y="804"/>
                  </a:lnTo>
                  <a:lnTo>
                    <a:pt x="171" y="804"/>
                  </a:lnTo>
                  <a:lnTo>
                    <a:pt x="174" y="802"/>
                  </a:lnTo>
                  <a:lnTo>
                    <a:pt x="169" y="802"/>
                  </a:lnTo>
                  <a:lnTo>
                    <a:pt x="169" y="800"/>
                  </a:lnTo>
                  <a:lnTo>
                    <a:pt x="171" y="797"/>
                  </a:lnTo>
                  <a:lnTo>
                    <a:pt x="174" y="793"/>
                  </a:lnTo>
                  <a:lnTo>
                    <a:pt x="174" y="790"/>
                  </a:lnTo>
                  <a:lnTo>
                    <a:pt x="171" y="789"/>
                  </a:lnTo>
                  <a:lnTo>
                    <a:pt x="166" y="793"/>
                  </a:lnTo>
                  <a:lnTo>
                    <a:pt x="166" y="789"/>
                  </a:lnTo>
                  <a:lnTo>
                    <a:pt x="162" y="790"/>
                  </a:lnTo>
                  <a:lnTo>
                    <a:pt x="161" y="789"/>
                  </a:lnTo>
                  <a:lnTo>
                    <a:pt x="161" y="786"/>
                  </a:lnTo>
                  <a:lnTo>
                    <a:pt x="165" y="785"/>
                  </a:lnTo>
                  <a:lnTo>
                    <a:pt x="166" y="785"/>
                  </a:lnTo>
                  <a:lnTo>
                    <a:pt x="169" y="782"/>
                  </a:lnTo>
                  <a:lnTo>
                    <a:pt x="171" y="782"/>
                  </a:lnTo>
                  <a:lnTo>
                    <a:pt x="174" y="780"/>
                  </a:lnTo>
                  <a:lnTo>
                    <a:pt x="178" y="780"/>
                  </a:lnTo>
                  <a:lnTo>
                    <a:pt x="179" y="778"/>
                  </a:lnTo>
                  <a:lnTo>
                    <a:pt x="178" y="776"/>
                  </a:lnTo>
                  <a:lnTo>
                    <a:pt x="179" y="773"/>
                  </a:lnTo>
                  <a:lnTo>
                    <a:pt x="182" y="776"/>
                  </a:lnTo>
                  <a:lnTo>
                    <a:pt x="182" y="773"/>
                  </a:lnTo>
                  <a:lnTo>
                    <a:pt x="182" y="772"/>
                  </a:lnTo>
                  <a:lnTo>
                    <a:pt x="189" y="768"/>
                  </a:lnTo>
                  <a:lnTo>
                    <a:pt x="186" y="773"/>
                  </a:lnTo>
                  <a:lnTo>
                    <a:pt x="189" y="773"/>
                  </a:lnTo>
                  <a:lnTo>
                    <a:pt x="189" y="776"/>
                  </a:lnTo>
                  <a:lnTo>
                    <a:pt x="190" y="776"/>
                  </a:lnTo>
                  <a:lnTo>
                    <a:pt x="193" y="772"/>
                  </a:lnTo>
                  <a:lnTo>
                    <a:pt x="195" y="772"/>
                  </a:lnTo>
                  <a:lnTo>
                    <a:pt x="193" y="769"/>
                  </a:lnTo>
                  <a:lnTo>
                    <a:pt x="199" y="769"/>
                  </a:lnTo>
                  <a:lnTo>
                    <a:pt x="199" y="768"/>
                  </a:lnTo>
                  <a:lnTo>
                    <a:pt x="202" y="768"/>
                  </a:lnTo>
                  <a:lnTo>
                    <a:pt x="202" y="763"/>
                  </a:lnTo>
                  <a:lnTo>
                    <a:pt x="199" y="763"/>
                  </a:lnTo>
                  <a:lnTo>
                    <a:pt x="206" y="761"/>
                  </a:lnTo>
                  <a:lnTo>
                    <a:pt x="206" y="759"/>
                  </a:lnTo>
                  <a:lnTo>
                    <a:pt x="207" y="759"/>
                  </a:lnTo>
                  <a:lnTo>
                    <a:pt x="207" y="761"/>
                  </a:lnTo>
                  <a:lnTo>
                    <a:pt x="215" y="761"/>
                  </a:lnTo>
                  <a:lnTo>
                    <a:pt x="215" y="763"/>
                  </a:lnTo>
                  <a:lnTo>
                    <a:pt x="219" y="763"/>
                  </a:lnTo>
                  <a:lnTo>
                    <a:pt x="219" y="765"/>
                  </a:lnTo>
                  <a:lnTo>
                    <a:pt x="220" y="765"/>
                  </a:lnTo>
                  <a:lnTo>
                    <a:pt x="219" y="765"/>
                  </a:lnTo>
                  <a:lnTo>
                    <a:pt x="216" y="765"/>
                  </a:lnTo>
                  <a:lnTo>
                    <a:pt x="212" y="765"/>
                  </a:lnTo>
                  <a:lnTo>
                    <a:pt x="212" y="768"/>
                  </a:lnTo>
                  <a:lnTo>
                    <a:pt x="215" y="768"/>
                  </a:lnTo>
                  <a:lnTo>
                    <a:pt x="216" y="765"/>
                  </a:lnTo>
                  <a:lnTo>
                    <a:pt x="216" y="769"/>
                  </a:lnTo>
                  <a:lnTo>
                    <a:pt x="219" y="769"/>
                  </a:lnTo>
                  <a:lnTo>
                    <a:pt x="224" y="769"/>
                  </a:lnTo>
                  <a:lnTo>
                    <a:pt x="227" y="769"/>
                  </a:lnTo>
                  <a:lnTo>
                    <a:pt x="227" y="773"/>
                  </a:lnTo>
                  <a:lnTo>
                    <a:pt x="227" y="776"/>
                  </a:lnTo>
                  <a:lnTo>
                    <a:pt x="229" y="776"/>
                  </a:lnTo>
                  <a:lnTo>
                    <a:pt x="232" y="776"/>
                  </a:lnTo>
                  <a:lnTo>
                    <a:pt x="232" y="773"/>
                  </a:lnTo>
                  <a:lnTo>
                    <a:pt x="233" y="773"/>
                  </a:lnTo>
                  <a:lnTo>
                    <a:pt x="233" y="772"/>
                  </a:lnTo>
                  <a:lnTo>
                    <a:pt x="240" y="769"/>
                  </a:lnTo>
                  <a:lnTo>
                    <a:pt x="241" y="772"/>
                  </a:lnTo>
                  <a:lnTo>
                    <a:pt x="240" y="773"/>
                  </a:lnTo>
                  <a:lnTo>
                    <a:pt x="236" y="776"/>
                  </a:lnTo>
                  <a:lnTo>
                    <a:pt x="237" y="778"/>
                  </a:lnTo>
                  <a:lnTo>
                    <a:pt x="236" y="782"/>
                  </a:lnTo>
                  <a:lnTo>
                    <a:pt x="237" y="782"/>
                  </a:lnTo>
                  <a:lnTo>
                    <a:pt x="240" y="782"/>
                  </a:lnTo>
                  <a:lnTo>
                    <a:pt x="244" y="778"/>
                  </a:lnTo>
                  <a:lnTo>
                    <a:pt x="244" y="780"/>
                  </a:lnTo>
                  <a:lnTo>
                    <a:pt x="247" y="785"/>
                  </a:lnTo>
                  <a:lnTo>
                    <a:pt x="253" y="785"/>
                  </a:lnTo>
                  <a:lnTo>
                    <a:pt x="251" y="789"/>
                  </a:lnTo>
                  <a:lnTo>
                    <a:pt x="247" y="789"/>
                  </a:lnTo>
                  <a:lnTo>
                    <a:pt x="244" y="790"/>
                  </a:lnTo>
                  <a:lnTo>
                    <a:pt x="240" y="790"/>
                  </a:lnTo>
                  <a:lnTo>
                    <a:pt x="241" y="789"/>
                  </a:lnTo>
                  <a:lnTo>
                    <a:pt x="240" y="786"/>
                  </a:lnTo>
                  <a:lnTo>
                    <a:pt x="237" y="785"/>
                  </a:lnTo>
                  <a:lnTo>
                    <a:pt x="232" y="786"/>
                  </a:lnTo>
                  <a:lnTo>
                    <a:pt x="227" y="790"/>
                  </a:lnTo>
                  <a:lnTo>
                    <a:pt x="224" y="789"/>
                  </a:lnTo>
                  <a:lnTo>
                    <a:pt x="223" y="789"/>
                  </a:lnTo>
                  <a:lnTo>
                    <a:pt x="220" y="793"/>
                  </a:lnTo>
                  <a:lnTo>
                    <a:pt x="223" y="793"/>
                  </a:lnTo>
                  <a:lnTo>
                    <a:pt x="223" y="795"/>
                  </a:lnTo>
                  <a:lnTo>
                    <a:pt x="219" y="797"/>
                  </a:lnTo>
                  <a:lnTo>
                    <a:pt x="219" y="795"/>
                  </a:lnTo>
                  <a:lnTo>
                    <a:pt x="216" y="793"/>
                  </a:lnTo>
                  <a:lnTo>
                    <a:pt x="210" y="795"/>
                  </a:lnTo>
                  <a:lnTo>
                    <a:pt x="207" y="795"/>
                  </a:lnTo>
                  <a:lnTo>
                    <a:pt x="203" y="795"/>
                  </a:lnTo>
                  <a:lnTo>
                    <a:pt x="202" y="7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4"/>
            <p:cNvSpPr>
              <a:spLocks noEditPoints="1"/>
            </p:cNvSpPr>
            <p:nvPr/>
          </p:nvSpPr>
          <p:spPr bwMode="auto">
            <a:xfrm>
              <a:off x="8303391" y="4939798"/>
              <a:ext cx="250137" cy="398287"/>
            </a:xfrm>
            <a:custGeom>
              <a:avLst/>
              <a:gdLst>
                <a:gd name="T0" fmla="*/ 8 w 699"/>
                <a:gd name="T1" fmla="*/ 915 h 1113"/>
                <a:gd name="T2" fmla="*/ 8 w 699"/>
                <a:gd name="T3" fmla="*/ 892 h 1113"/>
                <a:gd name="T4" fmla="*/ 21 w 699"/>
                <a:gd name="T5" fmla="*/ 848 h 1113"/>
                <a:gd name="T6" fmla="*/ 13 w 699"/>
                <a:gd name="T7" fmla="*/ 794 h 1113"/>
                <a:gd name="T8" fmla="*/ 37 w 699"/>
                <a:gd name="T9" fmla="*/ 756 h 1113"/>
                <a:gd name="T10" fmla="*/ 168 w 699"/>
                <a:gd name="T11" fmla="*/ 728 h 1113"/>
                <a:gd name="T12" fmla="*/ 178 w 699"/>
                <a:gd name="T13" fmla="*/ 678 h 1113"/>
                <a:gd name="T14" fmla="*/ 222 w 699"/>
                <a:gd name="T15" fmla="*/ 637 h 1113"/>
                <a:gd name="T16" fmla="*/ 222 w 699"/>
                <a:gd name="T17" fmla="*/ 596 h 1113"/>
                <a:gd name="T18" fmla="*/ 247 w 699"/>
                <a:gd name="T19" fmla="*/ 558 h 1113"/>
                <a:gd name="T20" fmla="*/ 269 w 699"/>
                <a:gd name="T21" fmla="*/ 524 h 1113"/>
                <a:gd name="T22" fmla="*/ 298 w 699"/>
                <a:gd name="T23" fmla="*/ 485 h 1113"/>
                <a:gd name="T24" fmla="*/ 298 w 699"/>
                <a:gd name="T25" fmla="*/ 458 h 1113"/>
                <a:gd name="T26" fmla="*/ 301 w 699"/>
                <a:gd name="T27" fmla="*/ 427 h 1113"/>
                <a:gd name="T28" fmla="*/ 286 w 699"/>
                <a:gd name="T29" fmla="*/ 400 h 1113"/>
                <a:gd name="T30" fmla="*/ 259 w 699"/>
                <a:gd name="T31" fmla="*/ 380 h 1113"/>
                <a:gd name="T32" fmla="*/ 263 w 699"/>
                <a:gd name="T33" fmla="*/ 355 h 1113"/>
                <a:gd name="T34" fmla="*/ 232 w 699"/>
                <a:gd name="T35" fmla="*/ 325 h 1113"/>
                <a:gd name="T36" fmla="*/ 201 w 699"/>
                <a:gd name="T37" fmla="*/ 313 h 1113"/>
                <a:gd name="T38" fmla="*/ 247 w 699"/>
                <a:gd name="T39" fmla="*/ 309 h 1113"/>
                <a:gd name="T40" fmla="*/ 301 w 699"/>
                <a:gd name="T41" fmla="*/ 292 h 1113"/>
                <a:gd name="T42" fmla="*/ 263 w 699"/>
                <a:gd name="T43" fmla="*/ 247 h 1113"/>
                <a:gd name="T44" fmla="*/ 271 w 699"/>
                <a:gd name="T45" fmla="*/ 185 h 1113"/>
                <a:gd name="T46" fmla="*/ 230 w 699"/>
                <a:gd name="T47" fmla="*/ 152 h 1113"/>
                <a:gd name="T48" fmla="*/ 247 w 699"/>
                <a:gd name="T49" fmla="*/ 103 h 1113"/>
                <a:gd name="T50" fmla="*/ 284 w 699"/>
                <a:gd name="T51" fmla="*/ 82 h 1113"/>
                <a:gd name="T52" fmla="*/ 310 w 699"/>
                <a:gd name="T53" fmla="*/ 73 h 1113"/>
                <a:gd name="T54" fmla="*/ 348 w 699"/>
                <a:gd name="T55" fmla="*/ 70 h 1113"/>
                <a:gd name="T56" fmla="*/ 339 w 699"/>
                <a:gd name="T57" fmla="*/ 21 h 1113"/>
                <a:gd name="T58" fmla="*/ 368 w 699"/>
                <a:gd name="T59" fmla="*/ 36 h 1113"/>
                <a:gd name="T60" fmla="*/ 400 w 699"/>
                <a:gd name="T61" fmla="*/ 17 h 1113"/>
                <a:gd name="T62" fmla="*/ 462 w 699"/>
                <a:gd name="T63" fmla="*/ 11 h 1113"/>
                <a:gd name="T64" fmla="*/ 509 w 699"/>
                <a:gd name="T65" fmla="*/ 24 h 1113"/>
                <a:gd name="T66" fmla="*/ 683 w 699"/>
                <a:gd name="T67" fmla="*/ 189 h 1113"/>
                <a:gd name="T68" fmla="*/ 692 w 699"/>
                <a:gd name="T69" fmla="*/ 462 h 1113"/>
                <a:gd name="T70" fmla="*/ 578 w 699"/>
                <a:gd name="T71" fmla="*/ 625 h 1113"/>
                <a:gd name="T72" fmla="*/ 553 w 699"/>
                <a:gd name="T73" fmla="*/ 677 h 1113"/>
                <a:gd name="T74" fmla="*/ 533 w 699"/>
                <a:gd name="T75" fmla="*/ 753 h 1113"/>
                <a:gd name="T76" fmla="*/ 501 w 699"/>
                <a:gd name="T77" fmla="*/ 786 h 1113"/>
                <a:gd name="T78" fmla="*/ 509 w 699"/>
                <a:gd name="T79" fmla="*/ 794 h 1113"/>
                <a:gd name="T80" fmla="*/ 477 w 699"/>
                <a:gd name="T81" fmla="*/ 857 h 1113"/>
                <a:gd name="T82" fmla="*/ 447 w 699"/>
                <a:gd name="T83" fmla="*/ 893 h 1113"/>
                <a:gd name="T84" fmla="*/ 434 w 699"/>
                <a:gd name="T85" fmla="*/ 906 h 1113"/>
                <a:gd name="T86" fmla="*/ 424 w 699"/>
                <a:gd name="T87" fmla="*/ 930 h 1113"/>
                <a:gd name="T88" fmla="*/ 393 w 699"/>
                <a:gd name="T89" fmla="*/ 958 h 1113"/>
                <a:gd name="T90" fmla="*/ 379 w 699"/>
                <a:gd name="T91" fmla="*/ 956 h 1113"/>
                <a:gd name="T92" fmla="*/ 366 w 699"/>
                <a:gd name="T93" fmla="*/ 963 h 1113"/>
                <a:gd name="T94" fmla="*/ 338 w 699"/>
                <a:gd name="T95" fmla="*/ 1012 h 1113"/>
                <a:gd name="T96" fmla="*/ 290 w 699"/>
                <a:gd name="T97" fmla="*/ 1113 h 1113"/>
                <a:gd name="T98" fmla="*/ 264 w 699"/>
                <a:gd name="T99" fmla="*/ 1097 h 1113"/>
                <a:gd name="T100" fmla="*/ 219 w 699"/>
                <a:gd name="T101" fmla="*/ 1093 h 1113"/>
                <a:gd name="T102" fmla="*/ 205 w 699"/>
                <a:gd name="T103" fmla="*/ 1087 h 1113"/>
                <a:gd name="T104" fmla="*/ 174 w 699"/>
                <a:gd name="T105" fmla="*/ 1084 h 1113"/>
                <a:gd name="T106" fmla="*/ 140 w 699"/>
                <a:gd name="T107" fmla="*/ 1084 h 1113"/>
                <a:gd name="T108" fmla="*/ 99 w 699"/>
                <a:gd name="T109" fmla="*/ 1074 h 1113"/>
                <a:gd name="T110" fmla="*/ 62 w 699"/>
                <a:gd name="T111" fmla="*/ 1057 h 1113"/>
                <a:gd name="T112" fmla="*/ 49 w 699"/>
                <a:gd name="T113" fmla="*/ 1038 h 1113"/>
                <a:gd name="T114" fmla="*/ 49 w 699"/>
                <a:gd name="T115" fmla="*/ 1016 h 1113"/>
                <a:gd name="T116" fmla="*/ 52 w 699"/>
                <a:gd name="T117" fmla="*/ 973 h 1113"/>
                <a:gd name="T118" fmla="*/ 27 w 699"/>
                <a:gd name="T119" fmla="*/ 950 h 1113"/>
                <a:gd name="T120" fmla="*/ 479 w 699"/>
                <a:gd name="T121" fmla="*/ 859 h 1113"/>
                <a:gd name="T122" fmla="*/ 421 w 699"/>
                <a:gd name="T123" fmla="*/ 909 h 1113"/>
                <a:gd name="T124" fmla="*/ 499 w 699"/>
                <a:gd name="T125" fmla="*/ 811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9" h="1113">
                  <a:moveTo>
                    <a:pt x="0" y="939"/>
                  </a:moveTo>
                  <a:lnTo>
                    <a:pt x="0" y="936"/>
                  </a:lnTo>
                  <a:lnTo>
                    <a:pt x="0" y="934"/>
                  </a:lnTo>
                  <a:lnTo>
                    <a:pt x="0" y="930"/>
                  </a:lnTo>
                  <a:lnTo>
                    <a:pt x="4" y="930"/>
                  </a:lnTo>
                  <a:lnTo>
                    <a:pt x="4" y="932"/>
                  </a:lnTo>
                  <a:lnTo>
                    <a:pt x="7" y="932"/>
                  </a:lnTo>
                  <a:lnTo>
                    <a:pt x="4" y="926"/>
                  </a:lnTo>
                  <a:lnTo>
                    <a:pt x="3" y="923"/>
                  </a:lnTo>
                  <a:lnTo>
                    <a:pt x="4" y="923"/>
                  </a:lnTo>
                  <a:lnTo>
                    <a:pt x="7" y="922"/>
                  </a:lnTo>
                  <a:lnTo>
                    <a:pt x="4" y="919"/>
                  </a:lnTo>
                  <a:lnTo>
                    <a:pt x="7" y="917"/>
                  </a:lnTo>
                  <a:lnTo>
                    <a:pt x="8" y="915"/>
                  </a:lnTo>
                  <a:lnTo>
                    <a:pt x="8" y="913"/>
                  </a:lnTo>
                  <a:lnTo>
                    <a:pt x="11" y="910"/>
                  </a:lnTo>
                  <a:lnTo>
                    <a:pt x="13" y="906"/>
                  </a:lnTo>
                  <a:lnTo>
                    <a:pt x="17" y="905"/>
                  </a:lnTo>
                  <a:lnTo>
                    <a:pt x="15" y="902"/>
                  </a:lnTo>
                  <a:lnTo>
                    <a:pt x="17" y="902"/>
                  </a:lnTo>
                  <a:lnTo>
                    <a:pt x="20" y="900"/>
                  </a:lnTo>
                  <a:lnTo>
                    <a:pt x="21" y="898"/>
                  </a:lnTo>
                  <a:lnTo>
                    <a:pt x="20" y="896"/>
                  </a:lnTo>
                  <a:lnTo>
                    <a:pt x="20" y="898"/>
                  </a:lnTo>
                  <a:lnTo>
                    <a:pt x="17" y="896"/>
                  </a:lnTo>
                  <a:lnTo>
                    <a:pt x="20" y="892"/>
                  </a:lnTo>
                  <a:lnTo>
                    <a:pt x="15" y="892"/>
                  </a:lnTo>
                  <a:lnTo>
                    <a:pt x="8" y="892"/>
                  </a:lnTo>
                  <a:lnTo>
                    <a:pt x="7" y="889"/>
                  </a:lnTo>
                  <a:lnTo>
                    <a:pt x="7" y="888"/>
                  </a:lnTo>
                  <a:lnTo>
                    <a:pt x="8" y="885"/>
                  </a:lnTo>
                  <a:lnTo>
                    <a:pt x="11" y="883"/>
                  </a:lnTo>
                  <a:lnTo>
                    <a:pt x="11" y="878"/>
                  </a:lnTo>
                  <a:lnTo>
                    <a:pt x="15" y="872"/>
                  </a:lnTo>
                  <a:lnTo>
                    <a:pt x="15" y="869"/>
                  </a:lnTo>
                  <a:lnTo>
                    <a:pt x="17" y="868"/>
                  </a:lnTo>
                  <a:lnTo>
                    <a:pt x="21" y="868"/>
                  </a:lnTo>
                  <a:lnTo>
                    <a:pt x="21" y="865"/>
                  </a:lnTo>
                  <a:lnTo>
                    <a:pt x="21" y="864"/>
                  </a:lnTo>
                  <a:lnTo>
                    <a:pt x="20" y="857"/>
                  </a:lnTo>
                  <a:lnTo>
                    <a:pt x="21" y="855"/>
                  </a:lnTo>
                  <a:lnTo>
                    <a:pt x="21" y="848"/>
                  </a:lnTo>
                  <a:lnTo>
                    <a:pt x="24" y="844"/>
                  </a:lnTo>
                  <a:lnTo>
                    <a:pt x="24" y="834"/>
                  </a:lnTo>
                  <a:lnTo>
                    <a:pt x="24" y="830"/>
                  </a:lnTo>
                  <a:lnTo>
                    <a:pt x="24" y="824"/>
                  </a:lnTo>
                  <a:lnTo>
                    <a:pt x="13" y="823"/>
                  </a:lnTo>
                  <a:lnTo>
                    <a:pt x="8" y="811"/>
                  </a:lnTo>
                  <a:lnTo>
                    <a:pt x="8" y="810"/>
                  </a:lnTo>
                  <a:lnTo>
                    <a:pt x="4" y="810"/>
                  </a:lnTo>
                  <a:lnTo>
                    <a:pt x="7" y="803"/>
                  </a:lnTo>
                  <a:lnTo>
                    <a:pt x="7" y="801"/>
                  </a:lnTo>
                  <a:lnTo>
                    <a:pt x="11" y="799"/>
                  </a:lnTo>
                  <a:lnTo>
                    <a:pt x="8" y="794"/>
                  </a:lnTo>
                  <a:lnTo>
                    <a:pt x="11" y="794"/>
                  </a:lnTo>
                  <a:lnTo>
                    <a:pt x="13" y="794"/>
                  </a:lnTo>
                  <a:lnTo>
                    <a:pt x="15" y="793"/>
                  </a:lnTo>
                  <a:lnTo>
                    <a:pt x="17" y="790"/>
                  </a:lnTo>
                  <a:lnTo>
                    <a:pt x="21" y="789"/>
                  </a:lnTo>
                  <a:lnTo>
                    <a:pt x="24" y="786"/>
                  </a:lnTo>
                  <a:lnTo>
                    <a:pt x="24" y="784"/>
                  </a:lnTo>
                  <a:lnTo>
                    <a:pt x="31" y="784"/>
                  </a:lnTo>
                  <a:lnTo>
                    <a:pt x="32" y="782"/>
                  </a:lnTo>
                  <a:lnTo>
                    <a:pt x="31" y="780"/>
                  </a:lnTo>
                  <a:lnTo>
                    <a:pt x="32" y="773"/>
                  </a:lnTo>
                  <a:lnTo>
                    <a:pt x="35" y="772"/>
                  </a:lnTo>
                  <a:lnTo>
                    <a:pt x="35" y="762"/>
                  </a:lnTo>
                  <a:lnTo>
                    <a:pt x="35" y="760"/>
                  </a:lnTo>
                  <a:lnTo>
                    <a:pt x="37" y="758"/>
                  </a:lnTo>
                  <a:lnTo>
                    <a:pt x="37" y="756"/>
                  </a:lnTo>
                  <a:lnTo>
                    <a:pt x="66" y="756"/>
                  </a:lnTo>
                  <a:lnTo>
                    <a:pt x="133" y="756"/>
                  </a:lnTo>
                  <a:lnTo>
                    <a:pt x="147" y="756"/>
                  </a:lnTo>
                  <a:lnTo>
                    <a:pt x="147" y="753"/>
                  </a:lnTo>
                  <a:lnTo>
                    <a:pt x="148" y="752"/>
                  </a:lnTo>
                  <a:lnTo>
                    <a:pt x="151" y="753"/>
                  </a:lnTo>
                  <a:lnTo>
                    <a:pt x="157" y="749"/>
                  </a:lnTo>
                  <a:lnTo>
                    <a:pt x="160" y="743"/>
                  </a:lnTo>
                  <a:lnTo>
                    <a:pt x="160" y="741"/>
                  </a:lnTo>
                  <a:lnTo>
                    <a:pt x="161" y="739"/>
                  </a:lnTo>
                  <a:lnTo>
                    <a:pt x="164" y="735"/>
                  </a:lnTo>
                  <a:lnTo>
                    <a:pt x="165" y="732"/>
                  </a:lnTo>
                  <a:lnTo>
                    <a:pt x="164" y="732"/>
                  </a:lnTo>
                  <a:lnTo>
                    <a:pt x="168" y="728"/>
                  </a:lnTo>
                  <a:lnTo>
                    <a:pt x="165" y="726"/>
                  </a:lnTo>
                  <a:lnTo>
                    <a:pt x="168" y="722"/>
                  </a:lnTo>
                  <a:lnTo>
                    <a:pt x="168" y="718"/>
                  </a:lnTo>
                  <a:lnTo>
                    <a:pt x="170" y="715"/>
                  </a:lnTo>
                  <a:lnTo>
                    <a:pt x="172" y="708"/>
                  </a:lnTo>
                  <a:lnTo>
                    <a:pt x="172" y="707"/>
                  </a:lnTo>
                  <a:lnTo>
                    <a:pt x="174" y="704"/>
                  </a:lnTo>
                  <a:lnTo>
                    <a:pt x="177" y="702"/>
                  </a:lnTo>
                  <a:lnTo>
                    <a:pt x="177" y="695"/>
                  </a:lnTo>
                  <a:lnTo>
                    <a:pt x="181" y="691"/>
                  </a:lnTo>
                  <a:lnTo>
                    <a:pt x="178" y="687"/>
                  </a:lnTo>
                  <a:lnTo>
                    <a:pt x="178" y="685"/>
                  </a:lnTo>
                  <a:lnTo>
                    <a:pt x="177" y="681"/>
                  </a:lnTo>
                  <a:lnTo>
                    <a:pt x="178" y="678"/>
                  </a:lnTo>
                  <a:lnTo>
                    <a:pt x="181" y="670"/>
                  </a:lnTo>
                  <a:lnTo>
                    <a:pt x="182" y="668"/>
                  </a:lnTo>
                  <a:lnTo>
                    <a:pt x="191" y="668"/>
                  </a:lnTo>
                  <a:lnTo>
                    <a:pt x="196" y="666"/>
                  </a:lnTo>
                  <a:lnTo>
                    <a:pt x="198" y="668"/>
                  </a:lnTo>
                  <a:lnTo>
                    <a:pt x="201" y="668"/>
                  </a:lnTo>
                  <a:lnTo>
                    <a:pt x="205" y="661"/>
                  </a:lnTo>
                  <a:lnTo>
                    <a:pt x="205" y="657"/>
                  </a:lnTo>
                  <a:lnTo>
                    <a:pt x="211" y="654"/>
                  </a:lnTo>
                  <a:lnTo>
                    <a:pt x="213" y="657"/>
                  </a:lnTo>
                  <a:lnTo>
                    <a:pt x="218" y="653"/>
                  </a:lnTo>
                  <a:lnTo>
                    <a:pt x="219" y="650"/>
                  </a:lnTo>
                  <a:lnTo>
                    <a:pt x="219" y="637"/>
                  </a:lnTo>
                  <a:lnTo>
                    <a:pt x="222" y="637"/>
                  </a:lnTo>
                  <a:lnTo>
                    <a:pt x="222" y="636"/>
                  </a:lnTo>
                  <a:lnTo>
                    <a:pt x="219" y="632"/>
                  </a:lnTo>
                  <a:lnTo>
                    <a:pt x="222" y="632"/>
                  </a:lnTo>
                  <a:lnTo>
                    <a:pt x="223" y="625"/>
                  </a:lnTo>
                  <a:lnTo>
                    <a:pt x="226" y="620"/>
                  </a:lnTo>
                  <a:lnTo>
                    <a:pt x="222" y="619"/>
                  </a:lnTo>
                  <a:lnTo>
                    <a:pt x="222" y="616"/>
                  </a:lnTo>
                  <a:lnTo>
                    <a:pt x="223" y="616"/>
                  </a:lnTo>
                  <a:lnTo>
                    <a:pt x="222" y="612"/>
                  </a:lnTo>
                  <a:lnTo>
                    <a:pt x="218" y="610"/>
                  </a:lnTo>
                  <a:lnTo>
                    <a:pt x="218" y="606"/>
                  </a:lnTo>
                  <a:lnTo>
                    <a:pt x="222" y="603"/>
                  </a:lnTo>
                  <a:lnTo>
                    <a:pt x="219" y="602"/>
                  </a:lnTo>
                  <a:lnTo>
                    <a:pt x="222" y="596"/>
                  </a:lnTo>
                  <a:lnTo>
                    <a:pt x="222" y="595"/>
                  </a:lnTo>
                  <a:lnTo>
                    <a:pt x="222" y="591"/>
                  </a:lnTo>
                  <a:lnTo>
                    <a:pt x="223" y="588"/>
                  </a:lnTo>
                  <a:lnTo>
                    <a:pt x="222" y="586"/>
                  </a:lnTo>
                  <a:lnTo>
                    <a:pt x="223" y="579"/>
                  </a:lnTo>
                  <a:lnTo>
                    <a:pt x="226" y="578"/>
                  </a:lnTo>
                  <a:lnTo>
                    <a:pt x="230" y="578"/>
                  </a:lnTo>
                  <a:lnTo>
                    <a:pt x="235" y="575"/>
                  </a:lnTo>
                  <a:lnTo>
                    <a:pt x="236" y="571"/>
                  </a:lnTo>
                  <a:lnTo>
                    <a:pt x="239" y="571"/>
                  </a:lnTo>
                  <a:lnTo>
                    <a:pt x="240" y="571"/>
                  </a:lnTo>
                  <a:lnTo>
                    <a:pt x="243" y="569"/>
                  </a:lnTo>
                  <a:lnTo>
                    <a:pt x="245" y="558"/>
                  </a:lnTo>
                  <a:lnTo>
                    <a:pt x="247" y="558"/>
                  </a:lnTo>
                  <a:lnTo>
                    <a:pt x="249" y="557"/>
                  </a:lnTo>
                  <a:lnTo>
                    <a:pt x="252" y="557"/>
                  </a:lnTo>
                  <a:lnTo>
                    <a:pt x="254" y="557"/>
                  </a:lnTo>
                  <a:lnTo>
                    <a:pt x="254" y="553"/>
                  </a:lnTo>
                  <a:lnTo>
                    <a:pt x="260" y="553"/>
                  </a:lnTo>
                  <a:lnTo>
                    <a:pt x="260" y="550"/>
                  </a:lnTo>
                  <a:lnTo>
                    <a:pt x="267" y="548"/>
                  </a:lnTo>
                  <a:lnTo>
                    <a:pt x="267" y="545"/>
                  </a:lnTo>
                  <a:lnTo>
                    <a:pt x="264" y="541"/>
                  </a:lnTo>
                  <a:lnTo>
                    <a:pt x="263" y="537"/>
                  </a:lnTo>
                  <a:lnTo>
                    <a:pt x="264" y="530"/>
                  </a:lnTo>
                  <a:lnTo>
                    <a:pt x="263" y="526"/>
                  </a:lnTo>
                  <a:lnTo>
                    <a:pt x="263" y="521"/>
                  </a:lnTo>
                  <a:lnTo>
                    <a:pt x="269" y="524"/>
                  </a:lnTo>
                  <a:lnTo>
                    <a:pt x="276" y="526"/>
                  </a:lnTo>
                  <a:lnTo>
                    <a:pt x="286" y="526"/>
                  </a:lnTo>
                  <a:lnTo>
                    <a:pt x="286" y="524"/>
                  </a:lnTo>
                  <a:lnTo>
                    <a:pt x="293" y="516"/>
                  </a:lnTo>
                  <a:lnTo>
                    <a:pt x="293" y="513"/>
                  </a:lnTo>
                  <a:lnTo>
                    <a:pt x="294" y="511"/>
                  </a:lnTo>
                  <a:lnTo>
                    <a:pt x="290" y="509"/>
                  </a:lnTo>
                  <a:lnTo>
                    <a:pt x="290" y="504"/>
                  </a:lnTo>
                  <a:lnTo>
                    <a:pt x="288" y="503"/>
                  </a:lnTo>
                  <a:lnTo>
                    <a:pt x="288" y="500"/>
                  </a:lnTo>
                  <a:lnTo>
                    <a:pt x="290" y="499"/>
                  </a:lnTo>
                  <a:lnTo>
                    <a:pt x="290" y="495"/>
                  </a:lnTo>
                  <a:lnTo>
                    <a:pt x="290" y="492"/>
                  </a:lnTo>
                  <a:lnTo>
                    <a:pt x="298" y="485"/>
                  </a:lnTo>
                  <a:lnTo>
                    <a:pt x="298" y="483"/>
                  </a:lnTo>
                  <a:lnTo>
                    <a:pt x="301" y="480"/>
                  </a:lnTo>
                  <a:lnTo>
                    <a:pt x="297" y="479"/>
                  </a:lnTo>
                  <a:lnTo>
                    <a:pt x="297" y="475"/>
                  </a:lnTo>
                  <a:lnTo>
                    <a:pt x="298" y="468"/>
                  </a:lnTo>
                  <a:lnTo>
                    <a:pt x="301" y="468"/>
                  </a:lnTo>
                  <a:lnTo>
                    <a:pt x="303" y="466"/>
                  </a:lnTo>
                  <a:lnTo>
                    <a:pt x="305" y="466"/>
                  </a:lnTo>
                  <a:lnTo>
                    <a:pt x="307" y="462"/>
                  </a:lnTo>
                  <a:lnTo>
                    <a:pt x="305" y="459"/>
                  </a:lnTo>
                  <a:lnTo>
                    <a:pt x="303" y="459"/>
                  </a:lnTo>
                  <a:lnTo>
                    <a:pt x="301" y="459"/>
                  </a:lnTo>
                  <a:lnTo>
                    <a:pt x="298" y="459"/>
                  </a:lnTo>
                  <a:lnTo>
                    <a:pt x="298" y="458"/>
                  </a:lnTo>
                  <a:lnTo>
                    <a:pt x="301" y="455"/>
                  </a:lnTo>
                  <a:lnTo>
                    <a:pt x="297" y="455"/>
                  </a:lnTo>
                  <a:lnTo>
                    <a:pt x="294" y="454"/>
                  </a:lnTo>
                  <a:lnTo>
                    <a:pt x="298" y="451"/>
                  </a:lnTo>
                  <a:lnTo>
                    <a:pt x="303" y="451"/>
                  </a:lnTo>
                  <a:lnTo>
                    <a:pt x="303" y="445"/>
                  </a:lnTo>
                  <a:lnTo>
                    <a:pt x="298" y="442"/>
                  </a:lnTo>
                  <a:lnTo>
                    <a:pt x="297" y="442"/>
                  </a:lnTo>
                  <a:lnTo>
                    <a:pt x="298" y="441"/>
                  </a:lnTo>
                  <a:lnTo>
                    <a:pt x="297" y="438"/>
                  </a:lnTo>
                  <a:lnTo>
                    <a:pt x="297" y="434"/>
                  </a:lnTo>
                  <a:lnTo>
                    <a:pt x="298" y="434"/>
                  </a:lnTo>
                  <a:lnTo>
                    <a:pt x="301" y="431"/>
                  </a:lnTo>
                  <a:lnTo>
                    <a:pt x="301" y="427"/>
                  </a:lnTo>
                  <a:lnTo>
                    <a:pt x="298" y="425"/>
                  </a:lnTo>
                  <a:lnTo>
                    <a:pt x="301" y="422"/>
                  </a:lnTo>
                  <a:lnTo>
                    <a:pt x="298" y="422"/>
                  </a:lnTo>
                  <a:lnTo>
                    <a:pt x="298" y="421"/>
                  </a:lnTo>
                  <a:lnTo>
                    <a:pt x="297" y="421"/>
                  </a:lnTo>
                  <a:lnTo>
                    <a:pt x="297" y="417"/>
                  </a:lnTo>
                  <a:lnTo>
                    <a:pt x="294" y="414"/>
                  </a:lnTo>
                  <a:lnTo>
                    <a:pt x="293" y="412"/>
                  </a:lnTo>
                  <a:lnTo>
                    <a:pt x="294" y="408"/>
                  </a:lnTo>
                  <a:lnTo>
                    <a:pt x="290" y="408"/>
                  </a:lnTo>
                  <a:lnTo>
                    <a:pt x="290" y="404"/>
                  </a:lnTo>
                  <a:lnTo>
                    <a:pt x="288" y="401"/>
                  </a:lnTo>
                  <a:lnTo>
                    <a:pt x="286" y="401"/>
                  </a:lnTo>
                  <a:lnTo>
                    <a:pt x="286" y="400"/>
                  </a:lnTo>
                  <a:lnTo>
                    <a:pt x="284" y="397"/>
                  </a:lnTo>
                  <a:lnTo>
                    <a:pt x="281" y="396"/>
                  </a:lnTo>
                  <a:lnTo>
                    <a:pt x="277" y="396"/>
                  </a:lnTo>
                  <a:lnTo>
                    <a:pt x="276" y="396"/>
                  </a:lnTo>
                  <a:lnTo>
                    <a:pt x="276" y="393"/>
                  </a:lnTo>
                  <a:lnTo>
                    <a:pt x="276" y="388"/>
                  </a:lnTo>
                  <a:lnTo>
                    <a:pt x="273" y="391"/>
                  </a:lnTo>
                  <a:lnTo>
                    <a:pt x="273" y="387"/>
                  </a:lnTo>
                  <a:lnTo>
                    <a:pt x="271" y="387"/>
                  </a:lnTo>
                  <a:lnTo>
                    <a:pt x="269" y="388"/>
                  </a:lnTo>
                  <a:lnTo>
                    <a:pt x="267" y="384"/>
                  </a:lnTo>
                  <a:lnTo>
                    <a:pt x="260" y="384"/>
                  </a:lnTo>
                  <a:lnTo>
                    <a:pt x="260" y="380"/>
                  </a:lnTo>
                  <a:lnTo>
                    <a:pt x="259" y="380"/>
                  </a:lnTo>
                  <a:lnTo>
                    <a:pt x="256" y="379"/>
                  </a:lnTo>
                  <a:lnTo>
                    <a:pt x="259" y="373"/>
                  </a:lnTo>
                  <a:lnTo>
                    <a:pt x="254" y="369"/>
                  </a:lnTo>
                  <a:lnTo>
                    <a:pt x="256" y="367"/>
                  </a:lnTo>
                  <a:lnTo>
                    <a:pt x="256" y="363"/>
                  </a:lnTo>
                  <a:lnTo>
                    <a:pt x="260" y="363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5"/>
                  </a:lnTo>
                  <a:lnTo>
                    <a:pt x="271" y="352"/>
                  </a:lnTo>
                  <a:lnTo>
                    <a:pt x="269" y="355"/>
                  </a:lnTo>
                  <a:lnTo>
                    <a:pt x="267" y="355"/>
                  </a:lnTo>
                  <a:lnTo>
                    <a:pt x="264" y="355"/>
                  </a:lnTo>
                  <a:lnTo>
                    <a:pt x="263" y="355"/>
                  </a:lnTo>
                  <a:lnTo>
                    <a:pt x="260" y="352"/>
                  </a:lnTo>
                  <a:lnTo>
                    <a:pt x="260" y="350"/>
                  </a:lnTo>
                  <a:lnTo>
                    <a:pt x="259" y="350"/>
                  </a:lnTo>
                  <a:lnTo>
                    <a:pt x="256" y="346"/>
                  </a:lnTo>
                  <a:lnTo>
                    <a:pt x="256" y="343"/>
                  </a:lnTo>
                  <a:lnTo>
                    <a:pt x="252" y="343"/>
                  </a:lnTo>
                  <a:lnTo>
                    <a:pt x="252" y="342"/>
                  </a:lnTo>
                  <a:lnTo>
                    <a:pt x="245" y="339"/>
                  </a:lnTo>
                  <a:lnTo>
                    <a:pt x="243" y="338"/>
                  </a:lnTo>
                  <a:lnTo>
                    <a:pt x="240" y="338"/>
                  </a:lnTo>
                  <a:lnTo>
                    <a:pt x="240" y="333"/>
                  </a:lnTo>
                  <a:lnTo>
                    <a:pt x="239" y="330"/>
                  </a:lnTo>
                  <a:lnTo>
                    <a:pt x="236" y="326"/>
                  </a:lnTo>
                  <a:lnTo>
                    <a:pt x="232" y="325"/>
                  </a:lnTo>
                  <a:lnTo>
                    <a:pt x="230" y="325"/>
                  </a:lnTo>
                  <a:lnTo>
                    <a:pt x="228" y="325"/>
                  </a:lnTo>
                  <a:lnTo>
                    <a:pt x="228" y="322"/>
                  </a:lnTo>
                  <a:lnTo>
                    <a:pt x="226" y="318"/>
                  </a:lnTo>
                  <a:lnTo>
                    <a:pt x="223" y="315"/>
                  </a:lnTo>
                  <a:lnTo>
                    <a:pt x="218" y="318"/>
                  </a:lnTo>
                  <a:lnTo>
                    <a:pt x="215" y="318"/>
                  </a:lnTo>
                  <a:lnTo>
                    <a:pt x="211" y="313"/>
                  </a:lnTo>
                  <a:lnTo>
                    <a:pt x="211" y="318"/>
                  </a:lnTo>
                  <a:lnTo>
                    <a:pt x="211" y="321"/>
                  </a:lnTo>
                  <a:lnTo>
                    <a:pt x="209" y="322"/>
                  </a:lnTo>
                  <a:lnTo>
                    <a:pt x="205" y="315"/>
                  </a:lnTo>
                  <a:lnTo>
                    <a:pt x="202" y="315"/>
                  </a:lnTo>
                  <a:lnTo>
                    <a:pt x="201" y="313"/>
                  </a:lnTo>
                  <a:lnTo>
                    <a:pt x="202" y="311"/>
                  </a:lnTo>
                  <a:lnTo>
                    <a:pt x="201" y="311"/>
                  </a:lnTo>
                  <a:lnTo>
                    <a:pt x="202" y="306"/>
                  </a:lnTo>
                  <a:lnTo>
                    <a:pt x="201" y="302"/>
                  </a:lnTo>
                  <a:lnTo>
                    <a:pt x="205" y="297"/>
                  </a:lnTo>
                  <a:lnTo>
                    <a:pt x="223" y="297"/>
                  </a:lnTo>
                  <a:lnTo>
                    <a:pt x="226" y="297"/>
                  </a:lnTo>
                  <a:lnTo>
                    <a:pt x="230" y="297"/>
                  </a:lnTo>
                  <a:lnTo>
                    <a:pt x="235" y="294"/>
                  </a:lnTo>
                  <a:lnTo>
                    <a:pt x="236" y="298"/>
                  </a:lnTo>
                  <a:lnTo>
                    <a:pt x="239" y="301"/>
                  </a:lnTo>
                  <a:lnTo>
                    <a:pt x="239" y="302"/>
                  </a:lnTo>
                  <a:lnTo>
                    <a:pt x="243" y="309"/>
                  </a:lnTo>
                  <a:lnTo>
                    <a:pt x="247" y="309"/>
                  </a:lnTo>
                  <a:lnTo>
                    <a:pt x="252" y="309"/>
                  </a:lnTo>
                  <a:lnTo>
                    <a:pt x="263" y="309"/>
                  </a:lnTo>
                  <a:lnTo>
                    <a:pt x="269" y="309"/>
                  </a:lnTo>
                  <a:lnTo>
                    <a:pt x="288" y="309"/>
                  </a:lnTo>
                  <a:lnTo>
                    <a:pt x="293" y="306"/>
                  </a:lnTo>
                  <a:lnTo>
                    <a:pt x="294" y="305"/>
                  </a:lnTo>
                  <a:lnTo>
                    <a:pt x="297" y="306"/>
                  </a:lnTo>
                  <a:lnTo>
                    <a:pt x="298" y="305"/>
                  </a:lnTo>
                  <a:lnTo>
                    <a:pt x="301" y="302"/>
                  </a:lnTo>
                  <a:lnTo>
                    <a:pt x="303" y="301"/>
                  </a:lnTo>
                  <a:lnTo>
                    <a:pt x="303" y="298"/>
                  </a:lnTo>
                  <a:lnTo>
                    <a:pt x="303" y="297"/>
                  </a:lnTo>
                  <a:lnTo>
                    <a:pt x="298" y="294"/>
                  </a:lnTo>
                  <a:lnTo>
                    <a:pt x="301" y="292"/>
                  </a:lnTo>
                  <a:lnTo>
                    <a:pt x="297" y="288"/>
                  </a:lnTo>
                  <a:lnTo>
                    <a:pt x="297" y="275"/>
                  </a:lnTo>
                  <a:lnTo>
                    <a:pt x="297" y="272"/>
                  </a:lnTo>
                  <a:lnTo>
                    <a:pt x="294" y="260"/>
                  </a:lnTo>
                  <a:lnTo>
                    <a:pt x="293" y="257"/>
                  </a:lnTo>
                  <a:lnTo>
                    <a:pt x="281" y="256"/>
                  </a:lnTo>
                  <a:lnTo>
                    <a:pt x="280" y="253"/>
                  </a:lnTo>
                  <a:lnTo>
                    <a:pt x="276" y="253"/>
                  </a:lnTo>
                  <a:lnTo>
                    <a:pt x="271" y="248"/>
                  </a:lnTo>
                  <a:lnTo>
                    <a:pt x="267" y="248"/>
                  </a:lnTo>
                  <a:lnTo>
                    <a:pt x="269" y="247"/>
                  </a:lnTo>
                  <a:lnTo>
                    <a:pt x="267" y="247"/>
                  </a:lnTo>
                  <a:lnTo>
                    <a:pt x="267" y="244"/>
                  </a:lnTo>
                  <a:lnTo>
                    <a:pt x="263" y="247"/>
                  </a:lnTo>
                  <a:lnTo>
                    <a:pt x="264" y="244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3" y="240"/>
                  </a:lnTo>
                  <a:lnTo>
                    <a:pt x="264" y="239"/>
                  </a:lnTo>
                  <a:lnTo>
                    <a:pt x="267" y="236"/>
                  </a:lnTo>
                  <a:lnTo>
                    <a:pt x="267" y="234"/>
                  </a:lnTo>
                  <a:lnTo>
                    <a:pt x="264" y="231"/>
                  </a:lnTo>
                  <a:lnTo>
                    <a:pt x="267" y="215"/>
                  </a:lnTo>
                  <a:lnTo>
                    <a:pt x="269" y="215"/>
                  </a:lnTo>
                  <a:lnTo>
                    <a:pt x="269" y="209"/>
                  </a:lnTo>
                  <a:lnTo>
                    <a:pt x="271" y="189"/>
                  </a:lnTo>
                  <a:lnTo>
                    <a:pt x="271" y="186"/>
                  </a:lnTo>
                  <a:lnTo>
                    <a:pt x="271" y="185"/>
                  </a:lnTo>
                  <a:lnTo>
                    <a:pt x="269" y="185"/>
                  </a:lnTo>
                  <a:lnTo>
                    <a:pt x="259" y="182"/>
                  </a:lnTo>
                  <a:lnTo>
                    <a:pt x="249" y="182"/>
                  </a:lnTo>
                  <a:lnTo>
                    <a:pt x="222" y="181"/>
                  </a:lnTo>
                  <a:lnTo>
                    <a:pt x="219" y="178"/>
                  </a:lnTo>
                  <a:lnTo>
                    <a:pt x="223" y="172"/>
                  </a:lnTo>
                  <a:lnTo>
                    <a:pt x="228" y="169"/>
                  </a:lnTo>
                  <a:lnTo>
                    <a:pt x="232" y="168"/>
                  </a:lnTo>
                  <a:lnTo>
                    <a:pt x="226" y="168"/>
                  </a:lnTo>
                  <a:lnTo>
                    <a:pt x="226" y="164"/>
                  </a:lnTo>
                  <a:lnTo>
                    <a:pt x="226" y="159"/>
                  </a:lnTo>
                  <a:lnTo>
                    <a:pt x="230" y="159"/>
                  </a:lnTo>
                  <a:lnTo>
                    <a:pt x="230" y="157"/>
                  </a:lnTo>
                  <a:lnTo>
                    <a:pt x="230" y="152"/>
                  </a:lnTo>
                  <a:lnTo>
                    <a:pt x="230" y="145"/>
                  </a:lnTo>
                  <a:lnTo>
                    <a:pt x="228" y="144"/>
                  </a:lnTo>
                  <a:lnTo>
                    <a:pt x="228" y="135"/>
                  </a:lnTo>
                  <a:lnTo>
                    <a:pt x="230" y="132"/>
                  </a:lnTo>
                  <a:lnTo>
                    <a:pt x="236" y="127"/>
                  </a:lnTo>
                  <a:lnTo>
                    <a:pt x="247" y="118"/>
                  </a:lnTo>
                  <a:lnTo>
                    <a:pt x="245" y="116"/>
                  </a:lnTo>
                  <a:lnTo>
                    <a:pt x="245" y="114"/>
                  </a:lnTo>
                  <a:lnTo>
                    <a:pt x="245" y="111"/>
                  </a:lnTo>
                  <a:lnTo>
                    <a:pt x="247" y="111"/>
                  </a:lnTo>
                  <a:lnTo>
                    <a:pt x="247" y="110"/>
                  </a:lnTo>
                  <a:lnTo>
                    <a:pt x="245" y="107"/>
                  </a:lnTo>
                  <a:lnTo>
                    <a:pt x="245" y="106"/>
                  </a:lnTo>
                  <a:lnTo>
                    <a:pt x="247" y="103"/>
                  </a:lnTo>
                  <a:lnTo>
                    <a:pt x="247" y="99"/>
                  </a:lnTo>
                  <a:lnTo>
                    <a:pt x="256" y="94"/>
                  </a:lnTo>
                  <a:lnTo>
                    <a:pt x="260" y="94"/>
                  </a:lnTo>
                  <a:lnTo>
                    <a:pt x="260" y="93"/>
                  </a:lnTo>
                  <a:lnTo>
                    <a:pt x="260" y="90"/>
                  </a:lnTo>
                  <a:lnTo>
                    <a:pt x="267" y="87"/>
                  </a:lnTo>
                  <a:lnTo>
                    <a:pt x="264" y="93"/>
                  </a:lnTo>
                  <a:lnTo>
                    <a:pt x="267" y="93"/>
                  </a:lnTo>
                  <a:lnTo>
                    <a:pt x="269" y="86"/>
                  </a:lnTo>
                  <a:lnTo>
                    <a:pt x="273" y="86"/>
                  </a:lnTo>
                  <a:lnTo>
                    <a:pt x="273" y="90"/>
                  </a:lnTo>
                  <a:lnTo>
                    <a:pt x="280" y="90"/>
                  </a:lnTo>
                  <a:lnTo>
                    <a:pt x="281" y="83"/>
                  </a:lnTo>
                  <a:lnTo>
                    <a:pt x="284" y="82"/>
                  </a:lnTo>
                  <a:lnTo>
                    <a:pt x="288" y="83"/>
                  </a:lnTo>
                  <a:lnTo>
                    <a:pt x="290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93" y="82"/>
                  </a:lnTo>
                  <a:lnTo>
                    <a:pt x="293" y="77"/>
                  </a:lnTo>
                  <a:lnTo>
                    <a:pt x="294" y="77"/>
                  </a:lnTo>
                  <a:lnTo>
                    <a:pt x="297" y="79"/>
                  </a:lnTo>
                  <a:lnTo>
                    <a:pt x="298" y="79"/>
                  </a:lnTo>
                  <a:lnTo>
                    <a:pt x="303" y="74"/>
                  </a:lnTo>
                  <a:lnTo>
                    <a:pt x="305" y="73"/>
                  </a:lnTo>
                  <a:lnTo>
                    <a:pt x="307" y="73"/>
                  </a:lnTo>
                  <a:lnTo>
                    <a:pt x="307" y="70"/>
                  </a:lnTo>
                  <a:lnTo>
                    <a:pt x="310" y="73"/>
                  </a:lnTo>
                  <a:lnTo>
                    <a:pt x="312" y="70"/>
                  </a:lnTo>
                  <a:lnTo>
                    <a:pt x="312" y="74"/>
                  </a:lnTo>
                  <a:lnTo>
                    <a:pt x="317" y="74"/>
                  </a:lnTo>
                  <a:lnTo>
                    <a:pt x="321" y="77"/>
                  </a:lnTo>
                  <a:lnTo>
                    <a:pt x="321" y="82"/>
                  </a:lnTo>
                  <a:lnTo>
                    <a:pt x="322" y="82"/>
                  </a:lnTo>
                  <a:lnTo>
                    <a:pt x="325" y="83"/>
                  </a:lnTo>
                  <a:lnTo>
                    <a:pt x="327" y="83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9" y="86"/>
                  </a:lnTo>
                  <a:lnTo>
                    <a:pt x="342" y="87"/>
                  </a:lnTo>
                  <a:lnTo>
                    <a:pt x="351" y="86"/>
                  </a:lnTo>
                  <a:lnTo>
                    <a:pt x="348" y="70"/>
                  </a:lnTo>
                  <a:lnTo>
                    <a:pt x="307" y="32"/>
                  </a:lnTo>
                  <a:lnTo>
                    <a:pt x="310" y="29"/>
                  </a:lnTo>
                  <a:lnTo>
                    <a:pt x="312" y="29"/>
                  </a:lnTo>
                  <a:lnTo>
                    <a:pt x="314" y="25"/>
                  </a:lnTo>
                  <a:lnTo>
                    <a:pt x="317" y="29"/>
                  </a:lnTo>
                  <a:lnTo>
                    <a:pt x="318" y="29"/>
                  </a:lnTo>
                  <a:lnTo>
                    <a:pt x="321" y="32"/>
                  </a:lnTo>
                  <a:lnTo>
                    <a:pt x="322" y="29"/>
                  </a:lnTo>
                  <a:lnTo>
                    <a:pt x="329" y="21"/>
                  </a:lnTo>
                  <a:lnTo>
                    <a:pt x="331" y="21"/>
                  </a:lnTo>
                  <a:lnTo>
                    <a:pt x="334" y="24"/>
                  </a:lnTo>
                  <a:lnTo>
                    <a:pt x="335" y="21"/>
                  </a:lnTo>
                  <a:lnTo>
                    <a:pt x="338" y="19"/>
                  </a:lnTo>
                  <a:lnTo>
                    <a:pt x="339" y="21"/>
                  </a:lnTo>
                  <a:lnTo>
                    <a:pt x="342" y="21"/>
                  </a:lnTo>
                  <a:lnTo>
                    <a:pt x="344" y="25"/>
                  </a:lnTo>
                  <a:lnTo>
                    <a:pt x="342" y="29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48" y="29"/>
                  </a:lnTo>
                  <a:lnTo>
                    <a:pt x="351" y="29"/>
                  </a:lnTo>
                  <a:lnTo>
                    <a:pt x="348" y="36"/>
                  </a:lnTo>
                  <a:lnTo>
                    <a:pt x="351" y="36"/>
                  </a:lnTo>
                  <a:lnTo>
                    <a:pt x="352" y="36"/>
                  </a:lnTo>
                  <a:lnTo>
                    <a:pt x="356" y="39"/>
                  </a:lnTo>
                  <a:lnTo>
                    <a:pt x="359" y="36"/>
                  </a:lnTo>
                  <a:lnTo>
                    <a:pt x="363" y="36"/>
                  </a:lnTo>
                  <a:lnTo>
                    <a:pt x="368" y="36"/>
                  </a:lnTo>
                  <a:lnTo>
                    <a:pt x="368" y="41"/>
                  </a:lnTo>
                  <a:lnTo>
                    <a:pt x="370" y="43"/>
                  </a:lnTo>
                  <a:lnTo>
                    <a:pt x="376" y="39"/>
                  </a:lnTo>
                  <a:lnTo>
                    <a:pt x="379" y="41"/>
                  </a:lnTo>
                  <a:lnTo>
                    <a:pt x="380" y="39"/>
                  </a:lnTo>
                  <a:lnTo>
                    <a:pt x="385" y="41"/>
                  </a:lnTo>
                  <a:lnTo>
                    <a:pt x="387" y="39"/>
                  </a:lnTo>
                  <a:lnTo>
                    <a:pt x="389" y="33"/>
                  </a:lnTo>
                  <a:lnTo>
                    <a:pt x="396" y="32"/>
                  </a:lnTo>
                  <a:lnTo>
                    <a:pt x="396" y="28"/>
                  </a:lnTo>
                  <a:lnTo>
                    <a:pt x="400" y="25"/>
                  </a:lnTo>
                  <a:lnTo>
                    <a:pt x="397" y="24"/>
                  </a:lnTo>
                  <a:lnTo>
                    <a:pt x="400" y="19"/>
                  </a:lnTo>
                  <a:lnTo>
                    <a:pt x="400" y="17"/>
                  </a:lnTo>
                  <a:lnTo>
                    <a:pt x="400" y="15"/>
                  </a:lnTo>
                  <a:lnTo>
                    <a:pt x="404" y="15"/>
                  </a:lnTo>
                  <a:lnTo>
                    <a:pt x="409" y="15"/>
                  </a:lnTo>
                  <a:lnTo>
                    <a:pt x="409" y="8"/>
                  </a:lnTo>
                  <a:lnTo>
                    <a:pt x="414" y="8"/>
                  </a:lnTo>
                  <a:lnTo>
                    <a:pt x="421" y="4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34" y="7"/>
                  </a:lnTo>
                  <a:lnTo>
                    <a:pt x="441" y="7"/>
                  </a:lnTo>
                  <a:lnTo>
                    <a:pt x="447" y="12"/>
                  </a:lnTo>
                  <a:lnTo>
                    <a:pt x="450" y="8"/>
                  </a:lnTo>
                  <a:lnTo>
                    <a:pt x="458" y="11"/>
                  </a:lnTo>
                  <a:lnTo>
                    <a:pt x="462" y="11"/>
                  </a:lnTo>
                  <a:lnTo>
                    <a:pt x="471" y="11"/>
                  </a:lnTo>
                  <a:lnTo>
                    <a:pt x="471" y="12"/>
                  </a:lnTo>
                  <a:lnTo>
                    <a:pt x="475" y="12"/>
                  </a:lnTo>
                  <a:lnTo>
                    <a:pt x="477" y="11"/>
                  </a:lnTo>
                  <a:lnTo>
                    <a:pt x="482" y="12"/>
                  </a:lnTo>
                  <a:lnTo>
                    <a:pt x="484" y="11"/>
                  </a:lnTo>
                  <a:lnTo>
                    <a:pt x="488" y="11"/>
                  </a:lnTo>
                  <a:lnTo>
                    <a:pt x="492" y="15"/>
                  </a:lnTo>
                  <a:lnTo>
                    <a:pt x="495" y="15"/>
                  </a:lnTo>
                  <a:lnTo>
                    <a:pt x="496" y="19"/>
                  </a:lnTo>
                  <a:lnTo>
                    <a:pt x="501" y="17"/>
                  </a:lnTo>
                  <a:lnTo>
                    <a:pt x="501" y="19"/>
                  </a:lnTo>
                  <a:lnTo>
                    <a:pt x="508" y="24"/>
                  </a:lnTo>
                  <a:lnTo>
                    <a:pt x="509" y="24"/>
                  </a:lnTo>
                  <a:lnTo>
                    <a:pt x="513" y="25"/>
                  </a:lnTo>
                  <a:lnTo>
                    <a:pt x="522" y="29"/>
                  </a:lnTo>
                  <a:lnTo>
                    <a:pt x="574" y="62"/>
                  </a:lnTo>
                  <a:lnTo>
                    <a:pt x="611" y="86"/>
                  </a:lnTo>
                  <a:lnTo>
                    <a:pt x="619" y="93"/>
                  </a:lnTo>
                  <a:lnTo>
                    <a:pt x="621" y="94"/>
                  </a:lnTo>
                  <a:lnTo>
                    <a:pt x="692" y="140"/>
                  </a:lnTo>
                  <a:lnTo>
                    <a:pt x="696" y="141"/>
                  </a:lnTo>
                  <a:lnTo>
                    <a:pt x="699" y="144"/>
                  </a:lnTo>
                  <a:lnTo>
                    <a:pt x="699" y="148"/>
                  </a:lnTo>
                  <a:lnTo>
                    <a:pt x="699" y="151"/>
                  </a:lnTo>
                  <a:lnTo>
                    <a:pt x="687" y="172"/>
                  </a:lnTo>
                  <a:lnTo>
                    <a:pt x="687" y="173"/>
                  </a:lnTo>
                  <a:lnTo>
                    <a:pt x="683" y="189"/>
                  </a:lnTo>
                  <a:lnTo>
                    <a:pt x="679" y="199"/>
                  </a:lnTo>
                  <a:lnTo>
                    <a:pt x="679" y="215"/>
                  </a:lnTo>
                  <a:lnTo>
                    <a:pt x="679" y="217"/>
                  </a:lnTo>
                  <a:lnTo>
                    <a:pt x="679" y="227"/>
                  </a:lnTo>
                  <a:lnTo>
                    <a:pt x="682" y="231"/>
                  </a:lnTo>
                  <a:lnTo>
                    <a:pt x="677" y="244"/>
                  </a:lnTo>
                  <a:lnTo>
                    <a:pt x="675" y="267"/>
                  </a:lnTo>
                  <a:lnTo>
                    <a:pt x="673" y="292"/>
                  </a:lnTo>
                  <a:lnTo>
                    <a:pt x="673" y="309"/>
                  </a:lnTo>
                  <a:lnTo>
                    <a:pt x="677" y="346"/>
                  </a:lnTo>
                  <a:lnTo>
                    <a:pt x="683" y="393"/>
                  </a:lnTo>
                  <a:lnTo>
                    <a:pt x="686" y="417"/>
                  </a:lnTo>
                  <a:lnTo>
                    <a:pt x="690" y="441"/>
                  </a:lnTo>
                  <a:lnTo>
                    <a:pt x="692" y="462"/>
                  </a:lnTo>
                  <a:lnTo>
                    <a:pt x="690" y="480"/>
                  </a:lnTo>
                  <a:lnTo>
                    <a:pt x="679" y="513"/>
                  </a:lnTo>
                  <a:lnTo>
                    <a:pt x="666" y="543"/>
                  </a:lnTo>
                  <a:lnTo>
                    <a:pt x="656" y="567"/>
                  </a:lnTo>
                  <a:lnTo>
                    <a:pt x="656" y="574"/>
                  </a:lnTo>
                  <a:lnTo>
                    <a:pt x="652" y="575"/>
                  </a:lnTo>
                  <a:lnTo>
                    <a:pt x="649" y="575"/>
                  </a:lnTo>
                  <a:lnTo>
                    <a:pt x="645" y="575"/>
                  </a:lnTo>
                  <a:lnTo>
                    <a:pt x="634" y="579"/>
                  </a:lnTo>
                  <a:lnTo>
                    <a:pt x="621" y="586"/>
                  </a:lnTo>
                  <a:lnTo>
                    <a:pt x="615" y="591"/>
                  </a:lnTo>
                  <a:lnTo>
                    <a:pt x="600" y="603"/>
                  </a:lnTo>
                  <a:lnTo>
                    <a:pt x="587" y="616"/>
                  </a:lnTo>
                  <a:lnTo>
                    <a:pt x="578" y="625"/>
                  </a:lnTo>
                  <a:lnTo>
                    <a:pt x="576" y="629"/>
                  </a:lnTo>
                  <a:lnTo>
                    <a:pt x="576" y="633"/>
                  </a:lnTo>
                  <a:lnTo>
                    <a:pt x="574" y="640"/>
                  </a:lnTo>
                  <a:lnTo>
                    <a:pt x="570" y="646"/>
                  </a:lnTo>
                  <a:lnTo>
                    <a:pt x="567" y="650"/>
                  </a:lnTo>
                  <a:lnTo>
                    <a:pt x="566" y="653"/>
                  </a:lnTo>
                  <a:lnTo>
                    <a:pt x="566" y="654"/>
                  </a:lnTo>
                  <a:lnTo>
                    <a:pt x="563" y="657"/>
                  </a:lnTo>
                  <a:lnTo>
                    <a:pt x="563" y="661"/>
                  </a:lnTo>
                  <a:lnTo>
                    <a:pt x="557" y="666"/>
                  </a:lnTo>
                  <a:lnTo>
                    <a:pt x="553" y="668"/>
                  </a:lnTo>
                  <a:lnTo>
                    <a:pt x="550" y="673"/>
                  </a:lnTo>
                  <a:lnTo>
                    <a:pt x="550" y="674"/>
                  </a:lnTo>
                  <a:lnTo>
                    <a:pt x="553" y="677"/>
                  </a:lnTo>
                  <a:lnTo>
                    <a:pt x="550" y="678"/>
                  </a:lnTo>
                  <a:lnTo>
                    <a:pt x="549" y="683"/>
                  </a:lnTo>
                  <a:lnTo>
                    <a:pt x="549" y="685"/>
                  </a:lnTo>
                  <a:lnTo>
                    <a:pt x="546" y="690"/>
                  </a:lnTo>
                  <a:lnTo>
                    <a:pt x="546" y="691"/>
                  </a:lnTo>
                  <a:lnTo>
                    <a:pt x="544" y="700"/>
                  </a:lnTo>
                  <a:lnTo>
                    <a:pt x="535" y="702"/>
                  </a:lnTo>
                  <a:lnTo>
                    <a:pt x="533" y="707"/>
                  </a:lnTo>
                  <a:lnTo>
                    <a:pt x="540" y="714"/>
                  </a:lnTo>
                  <a:lnTo>
                    <a:pt x="540" y="724"/>
                  </a:lnTo>
                  <a:lnTo>
                    <a:pt x="535" y="739"/>
                  </a:lnTo>
                  <a:lnTo>
                    <a:pt x="535" y="745"/>
                  </a:lnTo>
                  <a:lnTo>
                    <a:pt x="533" y="748"/>
                  </a:lnTo>
                  <a:lnTo>
                    <a:pt x="533" y="753"/>
                  </a:lnTo>
                  <a:lnTo>
                    <a:pt x="530" y="758"/>
                  </a:lnTo>
                  <a:lnTo>
                    <a:pt x="526" y="766"/>
                  </a:lnTo>
                  <a:lnTo>
                    <a:pt x="520" y="773"/>
                  </a:lnTo>
                  <a:lnTo>
                    <a:pt x="518" y="780"/>
                  </a:lnTo>
                  <a:lnTo>
                    <a:pt x="518" y="782"/>
                  </a:lnTo>
                  <a:lnTo>
                    <a:pt x="513" y="784"/>
                  </a:lnTo>
                  <a:lnTo>
                    <a:pt x="513" y="782"/>
                  </a:lnTo>
                  <a:lnTo>
                    <a:pt x="513" y="780"/>
                  </a:lnTo>
                  <a:lnTo>
                    <a:pt x="512" y="776"/>
                  </a:lnTo>
                  <a:lnTo>
                    <a:pt x="508" y="776"/>
                  </a:lnTo>
                  <a:lnTo>
                    <a:pt x="503" y="777"/>
                  </a:lnTo>
                  <a:lnTo>
                    <a:pt x="501" y="782"/>
                  </a:lnTo>
                  <a:lnTo>
                    <a:pt x="503" y="784"/>
                  </a:lnTo>
                  <a:lnTo>
                    <a:pt x="501" y="786"/>
                  </a:lnTo>
                  <a:lnTo>
                    <a:pt x="505" y="786"/>
                  </a:lnTo>
                  <a:lnTo>
                    <a:pt x="505" y="789"/>
                  </a:lnTo>
                  <a:lnTo>
                    <a:pt x="501" y="789"/>
                  </a:lnTo>
                  <a:lnTo>
                    <a:pt x="503" y="789"/>
                  </a:lnTo>
                  <a:lnTo>
                    <a:pt x="505" y="789"/>
                  </a:lnTo>
                  <a:lnTo>
                    <a:pt x="505" y="790"/>
                  </a:lnTo>
                  <a:lnTo>
                    <a:pt x="503" y="790"/>
                  </a:lnTo>
                  <a:lnTo>
                    <a:pt x="503" y="793"/>
                  </a:lnTo>
                  <a:lnTo>
                    <a:pt x="503" y="794"/>
                  </a:lnTo>
                  <a:lnTo>
                    <a:pt x="508" y="793"/>
                  </a:lnTo>
                  <a:lnTo>
                    <a:pt x="509" y="793"/>
                  </a:lnTo>
                  <a:lnTo>
                    <a:pt x="508" y="793"/>
                  </a:lnTo>
                  <a:lnTo>
                    <a:pt x="508" y="794"/>
                  </a:lnTo>
                  <a:lnTo>
                    <a:pt x="509" y="794"/>
                  </a:lnTo>
                  <a:lnTo>
                    <a:pt x="508" y="794"/>
                  </a:lnTo>
                  <a:lnTo>
                    <a:pt x="508" y="797"/>
                  </a:lnTo>
                  <a:lnTo>
                    <a:pt x="509" y="797"/>
                  </a:lnTo>
                  <a:lnTo>
                    <a:pt x="508" y="797"/>
                  </a:lnTo>
                  <a:lnTo>
                    <a:pt x="505" y="797"/>
                  </a:lnTo>
                  <a:lnTo>
                    <a:pt x="503" y="803"/>
                  </a:lnTo>
                  <a:lnTo>
                    <a:pt x="501" y="806"/>
                  </a:lnTo>
                  <a:lnTo>
                    <a:pt x="495" y="816"/>
                  </a:lnTo>
                  <a:lnTo>
                    <a:pt x="492" y="824"/>
                  </a:lnTo>
                  <a:lnTo>
                    <a:pt x="492" y="827"/>
                  </a:lnTo>
                  <a:lnTo>
                    <a:pt x="484" y="844"/>
                  </a:lnTo>
                  <a:lnTo>
                    <a:pt x="479" y="855"/>
                  </a:lnTo>
                  <a:lnTo>
                    <a:pt x="479" y="857"/>
                  </a:lnTo>
                  <a:lnTo>
                    <a:pt x="477" y="857"/>
                  </a:lnTo>
                  <a:lnTo>
                    <a:pt x="475" y="864"/>
                  </a:lnTo>
                  <a:lnTo>
                    <a:pt x="467" y="876"/>
                  </a:lnTo>
                  <a:lnTo>
                    <a:pt x="467" y="883"/>
                  </a:lnTo>
                  <a:lnTo>
                    <a:pt x="460" y="892"/>
                  </a:lnTo>
                  <a:lnTo>
                    <a:pt x="458" y="896"/>
                  </a:lnTo>
                  <a:lnTo>
                    <a:pt x="460" y="896"/>
                  </a:lnTo>
                  <a:lnTo>
                    <a:pt x="458" y="896"/>
                  </a:lnTo>
                  <a:lnTo>
                    <a:pt x="455" y="898"/>
                  </a:lnTo>
                  <a:lnTo>
                    <a:pt x="455" y="896"/>
                  </a:lnTo>
                  <a:lnTo>
                    <a:pt x="451" y="896"/>
                  </a:lnTo>
                  <a:lnTo>
                    <a:pt x="454" y="893"/>
                  </a:lnTo>
                  <a:lnTo>
                    <a:pt x="451" y="893"/>
                  </a:lnTo>
                  <a:lnTo>
                    <a:pt x="447" y="892"/>
                  </a:lnTo>
                  <a:lnTo>
                    <a:pt x="447" y="893"/>
                  </a:lnTo>
                  <a:lnTo>
                    <a:pt x="445" y="896"/>
                  </a:lnTo>
                  <a:lnTo>
                    <a:pt x="447" y="898"/>
                  </a:lnTo>
                  <a:lnTo>
                    <a:pt x="445" y="898"/>
                  </a:lnTo>
                  <a:lnTo>
                    <a:pt x="445" y="900"/>
                  </a:lnTo>
                  <a:lnTo>
                    <a:pt x="445" y="902"/>
                  </a:lnTo>
                  <a:lnTo>
                    <a:pt x="447" y="900"/>
                  </a:lnTo>
                  <a:lnTo>
                    <a:pt x="445" y="905"/>
                  </a:lnTo>
                  <a:lnTo>
                    <a:pt x="443" y="905"/>
                  </a:lnTo>
                  <a:lnTo>
                    <a:pt x="443" y="902"/>
                  </a:lnTo>
                  <a:lnTo>
                    <a:pt x="441" y="900"/>
                  </a:lnTo>
                  <a:lnTo>
                    <a:pt x="438" y="902"/>
                  </a:lnTo>
                  <a:lnTo>
                    <a:pt x="437" y="905"/>
                  </a:lnTo>
                  <a:lnTo>
                    <a:pt x="434" y="905"/>
                  </a:lnTo>
                  <a:lnTo>
                    <a:pt x="434" y="906"/>
                  </a:lnTo>
                  <a:lnTo>
                    <a:pt x="438" y="905"/>
                  </a:lnTo>
                  <a:lnTo>
                    <a:pt x="437" y="906"/>
                  </a:lnTo>
                  <a:lnTo>
                    <a:pt x="438" y="906"/>
                  </a:lnTo>
                  <a:lnTo>
                    <a:pt x="437" y="906"/>
                  </a:lnTo>
                  <a:lnTo>
                    <a:pt x="437" y="909"/>
                  </a:lnTo>
                  <a:lnTo>
                    <a:pt x="434" y="909"/>
                  </a:lnTo>
                  <a:lnTo>
                    <a:pt x="433" y="915"/>
                  </a:lnTo>
                  <a:lnTo>
                    <a:pt x="428" y="923"/>
                  </a:lnTo>
                  <a:lnTo>
                    <a:pt x="430" y="926"/>
                  </a:lnTo>
                  <a:lnTo>
                    <a:pt x="428" y="926"/>
                  </a:lnTo>
                  <a:lnTo>
                    <a:pt x="428" y="927"/>
                  </a:lnTo>
                  <a:lnTo>
                    <a:pt x="426" y="927"/>
                  </a:lnTo>
                  <a:lnTo>
                    <a:pt x="426" y="930"/>
                  </a:lnTo>
                  <a:lnTo>
                    <a:pt x="424" y="930"/>
                  </a:lnTo>
                  <a:lnTo>
                    <a:pt x="419" y="930"/>
                  </a:lnTo>
                  <a:lnTo>
                    <a:pt x="413" y="939"/>
                  </a:lnTo>
                  <a:lnTo>
                    <a:pt x="410" y="943"/>
                  </a:lnTo>
                  <a:lnTo>
                    <a:pt x="410" y="946"/>
                  </a:lnTo>
                  <a:lnTo>
                    <a:pt x="409" y="950"/>
                  </a:lnTo>
                  <a:lnTo>
                    <a:pt x="410" y="950"/>
                  </a:lnTo>
                  <a:lnTo>
                    <a:pt x="409" y="951"/>
                  </a:lnTo>
                  <a:lnTo>
                    <a:pt x="406" y="950"/>
                  </a:lnTo>
                  <a:lnTo>
                    <a:pt x="402" y="951"/>
                  </a:lnTo>
                  <a:lnTo>
                    <a:pt x="397" y="960"/>
                  </a:lnTo>
                  <a:lnTo>
                    <a:pt x="396" y="960"/>
                  </a:lnTo>
                  <a:lnTo>
                    <a:pt x="396" y="963"/>
                  </a:lnTo>
                  <a:lnTo>
                    <a:pt x="393" y="963"/>
                  </a:lnTo>
                  <a:lnTo>
                    <a:pt x="393" y="958"/>
                  </a:lnTo>
                  <a:lnTo>
                    <a:pt x="396" y="956"/>
                  </a:lnTo>
                  <a:lnTo>
                    <a:pt x="393" y="954"/>
                  </a:lnTo>
                  <a:lnTo>
                    <a:pt x="387" y="950"/>
                  </a:lnTo>
                  <a:lnTo>
                    <a:pt x="389" y="946"/>
                  </a:lnTo>
                  <a:lnTo>
                    <a:pt x="392" y="943"/>
                  </a:lnTo>
                  <a:lnTo>
                    <a:pt x="389" y="946"/>
                  </a:lnTo>
                  <a:lnTo>
                    <a:pt x="387" y="946"/>
                  </a:lnTo>
                  <a:lnTo>
                    <a:pt x="387" y="947"/>
                  </a:lnTo>
                  <a:lnTo>
                    <a:pt x="385" y="950"/>
                  </a:lnTo>
                  <a:lnTo>
                    <a:pt x="387" y="951"/>
                  </a:lnTo>
                  <a:lnTo>
                    <a:pt x="383" y="954"/>
                  </a:lnTo>
                  <a:lnTo>
                    <a:pt x="380" y="954"/>
                  </a:lnTo>
                  <a:lnTo>
                    <a:pt x="380" y="956"/>
                  </a:lnTo>
                  <a:lnTo>
                    <a:pt x="379" y="956"/>
                  </a:lnTo>
                  <a:lnTo>
                    <a:pt x="379" y="958"/>
                  </a:lnTo>
                  <a:lnTo>
                    <a:pt x="376" y="958"/>
                  </a:lnTo>
                  <a:lnTo>
                    <a:pt x="375" y="960"/>
                  </a:lnTo>
                  <a:lnTo>
                    <a:pt x="372" y="960"/>
                  </a:lnTo>
                  <a:lnTo>
                    <a:pt x="368" y="963"/>
                  </a:lnTo>
                  <a:lnTo>
                    <a:pt x="366" y="963"/>
                  </a:lnTo>
                  <a:lnTo>
                    <a:pt x="366" y="960"/>
                  </a:lnTo>
                  <a:lnTo>
                    <a:pt x="363" y="960"/>
                  </a:lnTo>
                  <a:lnTo>
                    <a:pt x="363" y="963"/>
                  </a:lnTo>
                  <a:lnTo>
                    <a:pt x="363" y="960"/>
                  </a:lnTo>
                  <a:lnTo>
                    <a:pt x="366" y="963"/>
                  </a:lnTo>
                  <a:lnTo>
                    <a:pt x="366" y="964"/>
                  </a:lnTo>
                  <a:lnTo>
                    <a:pt x="363" y="964"/>
                  </a:lnTo>
                  <a:lnTo>
                    <a:pt x="366" y="963"/>
                  </a:lnTo>
                  <a:lnTo>
                    <a:pt x="363" y="963"/>
                  </a:lnTo>
                  <a:lnTo>
                    <a:pt x="359" y="964"/>
                  </a:lnTo>
                  <a:lnTo>
                    <a:pt x="356" y="967"/>
                  </a:lnTo>
                  <a:lnTo>
                    <a:pt x="352" y="971"/>
                  </a:lnTo>
                  <a:lnTo>
                    <a:pt x="352" y="973"/>
                  </a:lnTo>
                  <a:lnTo>
                    <a:pt x="352" y="975"/>
                  </a:lnTo>
                  <a:lnTo>
                    <a:pt x="352" y="977"/>
                  </a:lnTo>
                  <a:lnTo>
                    <a:pt x="348" y="980"/>
                  </a:lnTo>
                  <a:lnTo>
                    <a:pt x="348" y="984"/>
                  </a:lnTo>
                  <a:lnTo>
                    <a:pt x="342" y="989"/>
                  </a:lnTo>
                  <a:lnTo>
                    <a:pt x="339" y="995"/>
                  </a:lnTo>
                  <a:lnTo>
                    <a:pt x="339" y="997"/>
                  </a:lnTo>
                  <a:lnTo>
                    <a:pt x="338" y="1004"/>
                  </a:lnTo>
                  <a:lnTo>
                    <a:pt x="338" y="1012"/>
                  </a:lnTo>
                  <a:lnTo>
                    <a:pt x="339" y="1016"/>
                  </a:lnTo>
                  <a:lnTo>
                    <a:pt x="338" y="1016"/>
                  </a:lnTo>
                  <a:lnTo>
                    <a:pt x="338" y="1018"/>
                  </a:lnTo>
                  <a:lnTo>
                    <a:pt x="335" y="1026"/>
                  </a:lnTo>
                  <a:lnTo>
                    <a:pt x="331" y="1029"/>
                  </a:lnTo>
                  <a:lnTo>
                    <a:pt x="322" y="1057"/>
                  </a:lnTo>
                  <a:lnTo>
                    <a:pt x="314" y="1062"/>
                  </a:lnTo>
                  <a:lnTo>
                    <a:pt x="312" y="1066"/>
                  </a:lnTo>
                  <a:lnTo>
                    <a:pt x="305" y="1070"/>
                  </a:lnTo>
                  <a:lnTo>
                    <a:pt x="301" y="1076"/>
                  </a:lnTo>
                  <a:lnTo>
                    <a:pt x="293" y="1091"/>
                  </a:lnTo>
                  <a:lnTo>
                    <a:pt x="290" y="1097"/>
                  </a:lnTo>
                  <a:lnTo>
                    <a:pt x="290" y="1105"/>
                  </a:lnTo>
                  <a:lnTo>
                    <a:pt x="290" y="1113"/>
                  </a:lnTo>
                  <a:lnTo>
                    <a:pt x="288" y="1113"/>
                  </a:lnTo>
                  <a:lnTo>
                    <a:pt x="288" y="1111"/>
                  </a:lnTo>
                  <a:lnTo>
                    <a:pt x="286" y="1111"/>
                  </a:lnTo>
                  <a:lnTo>
                    <a:pt x="286" y="1108"/>
                  </a:lnTo>
                  <a:lnTo>
                    <a:pt x="284" y="1108"/>
                  </a:lnTo>
                  <a:lnTo>
                    <a:pt x="284" y="1105"/>
                  </a:lnTo>
                  <a:lnTo>
                    <a:pt x="281" y="1108"/>
                  </a:lnTo>
                  <a:lnTo>
                    <a:pt x="280" y="1108"/>
                  </a:lnTo>
                  <a:lnTo>
                    <a:pt x="277" y="1105"/>
                  </a:lnTo>
                  <a:lnTo>
                    <a:pt x="277" y="1101"/>
                  </a:lnTo>
                  <a:lnTo>
                    <a:pt x="276" y="1096"/>
                  </a:lnTo>
                  <a:lnTo>
                    <a:pt x="273" y="1096"/>
                  </a:lnTo>
                  <a:lnTo>
                    <a:pt x="269" y="1096"/>
                  </a:lnTo>
                  <a:lnTo>
                    <a:pt x="264" y="1097"/>
                  </a:lnTo>
                  <a:lnTo>
                    <a:pt x="260" y="1091"/>
                  </a:lnTo>
                  <a:lnTo>
                    <a:pt x="256" y="1088"/>
                  </a:lnTo>
                  <a:lnTo>
                    <a:pt x="254" y="1088"/>
                  </a:lnTo>
                  <a:lnTo>
                    <a:pt x="252" y="1087"/>
                  </a:lnTo>
                  <a:lnTo>
                    <a:pt x="249" y="1087"/>
                  </a:lnTo>
                  <a:lnTo>
                    <a:pt x="247" y="1084"/>
                  </a:lnTo>
                  <a:lnTo>
                    <a:pt x="245" y="1087"/>
                  </a:lnTo>
                  <a:lnTo>
                    <a:pt x="239" y="1088"/>
                  </a:lnTo>
                  <a:lnTo>
                    <a:pt x="235" y="1088"/>
                  </a:lnTo>
                  <a:lnTo>
                    <a:pt x="232" y="1091"/>
                  </a:lnTo>
                  <a:lnTo>
                    <a:pt x="228" y="1093"/>
                  </a:lnTo>
                  <a:lnTo>
                    <a:pt x="226" y="1093"/>
                  </a:lnTo>
                  <a:lnTo>
                    <a:pt x="222" y="1093"/>
                  </a:lnTo>
                  <a:lnTo>
                    <a:pt x="219" y="1093"/>
                  </a:lnTo>
                  <a:lnTo>
                    <a:pt x="222" y="1091"/>
                  </a:lnTo>
                  <a:lnTo>
                    <a:pt x="219" y="1093"/>
                  </a:lnTo>
                  <a:lnTo>
                    <a:pt x="219" y="1091"/>
                  </a:lnTo>
                  <a:lnTo>
                    <a:pt x="219" y="1093"/>
                  </a:lnTo>
                  <a:lnTo>
                    <a:pt x="218" y="1093"/>
                  </a:lnTo>
                  <a:lnTo>
                    <a:pt x="218" y="1096"/>
                  </a:lnTo>
                  <a:lnTo>
                    <a:pt x="218" y="1093"/>
                  </a:lnTo>
                  <a:lnTo>
                    <a:pt x="215" y="1093"/>
                  </a:lnTo>
                  <a:lnTo>
                    <a:pt x="213" y="1093"/>
                  </a:lnTo>
                  <a:lnTo>
                    <a:pt x="211" y="1091"/>
                  </a:lnTo>
                  <a:lnTo>
                    <a:pt x="206" y="1091"/>
                  </a:lnTo>
                  <a:lnTo>
                    <a:pt x="206" y="1088"/>
                  </a:lnTo>
                  <a:lnTo>
                    <a:pt x="205" y="1088"/>
                  </a:lnTo>
                  <a:lnTo>
                    <a:pt x="205" y="1087"/>
                  </a:lnTo>
                  <a:lnTo>
                    <a:pt x="202" y="1087"/>
                  </a:lnTo>
                  <a:lnTo>
                    <a:pt x="201" y="1087"/>
                  </a:lnTo>
                  <a:lnTo>
                    <a:pt x="196" y="1087"/>
                  </a:lnTo>
                  <a:lnTo>
                    <a:pt x="194" y="1091"/>
                  </a:lnTo>
                  <a:lnTo>
                    <a:pt x="191" y="1091"/>
                  </a:lnTo>
                  <a:lnTo>
                    <a:pt x="189" y="1091"/>
                  </a:lnTo>
                  <a:lnTo>
                    <a:pt x="189" y="1093"/>
                  </a:lnTo>
                  <a:lnTo>
                    <a:pt x="187" y="1091"/>
                  </a:lnTo>
                  <a:lnTo>
                    <a:pt x="185" y="1091"/>
                  </a:lnTo>
                  <a:lnTo>
                    <a:pt x="182" y="1091"/>
                  </a:lnTo>
                  <a:lnTo>
                    <a:pt x="178" y="1084"/>
                  </a:lnTo>
                  <a:lnTo>
                    <a:pt x="177" y="1087"/>
                  </a:lnTo>
                  <a:lnTo>
                    <a:pt x="177" y="1084"/>
                  </a:lnTo>
                  <a:lnTo>
                    <a:pt x="174" y="1084"/>
                  </a:lnTo>
                  <a:lnTo>
                    <a:pt x="172" y="1083"/>
                  </a:lnTo>
                  <a:lnTo>
                    <a:pt x="170" y="1083"/>
                  </a:lnTo>
                  <a:lnTo>
                    <a:pt x="161" y="1080"/>
                  </a:lnTo>
                  <a:lnTo>
                    <a:pt x="160" y="1080"/>
                  </a:lnTo>
                  <a:lnTo>
                    <a:pt x="157" y="1079"/>
                  </a:lnTo>
                  <a:lnTo>
                    <a:pt x="157" y="1080"/>
                  </a:lnTo>
                  <a:lnTo>
                    <a:pt x="155" y="1080"/>
                  </a:lnTo>
                  <a:lnTo>
                    <a:pt x="153" y="1080"/>
                  </a:lnTo>
                  <a:lnTo>
                    <a:pt x="151" y="1079"/>
                  </a:lnTo>
                  <a:lnTo>
                    <a:pt x="148" y="1080"/>
                  </a:lnTo>
                  <a:lnTo>
                    <a:pt x="147" y="1079"/>
                  </a:lnTo>
                  <a:lnTo>
                    <a:pt x="147" y="1080"/>
                  </a:lnTo>
                  <a:lnTo>
                    <a:pt x="144" y="1080"/>
                  </a:lnTo>
                  <a:lnTo>
                    <a:pt x="140" y="1084"/>
                  </a:lnTo>
                  <a:lnTo>
                    <a:pt x="136" y="1084"/>
                  </a:lnTo>
                  <a:lnTo>
                    <a:pt x="133" y="1083"/>
                  </a:lnTo>
                  <a:lnTo>
                    <a:pt x="129" y="1080"/>
                  </a:lnTo>
                  <a:lnTo>
                    <a:pt x="124" y="1079"/>
                  </a:lnTo>
                  <a:lnTo>
                    <a:pt x="124" y="1074"/>
                  </a:lnTo>
                  <a:lnTo>
                    <a:pt x="123" y="1074"/>
                  </a:lnTo>
                  <a:lnTo>
                    <a:pt x="119" y="1074"/>
                  </a:lnTo>
                  <a:lnTo>
                    <a:pt x="116" y="1072"/>
                  </a:lnTo>
                  <a:lnTo>
                    <a:pt x="114" y="1072"/>
                  </a:lnTo>
                  <a:lnTo>
                    <a:pt x="114" y="1076"/>
                  </a:lnTo>
                  <a:lnTo>
                    <a:pt x="110" y="1072"/>
                  </a:lnTo>
                  <a:lnTo>
                    <a:pt x="103" y="1074"/>
                  </a:lnTo>
                  <a:lnTo>
                    <a:pt x="102" y="1070"/>
                  </a:lnTo>
                  <a:lnTo>
                    <a:pt x="99" y="1074"/>
                  </a:lnTo>
                  <a:lnTo>
                    <a:pt x="97" y="1072"/>
                  </a:lnTo>
                  <a:lnTo>
                    <a:pt x="97" y="1070"/>
                  </a:lnTo>
                  <a:lnTo>
                    <a:pt x="93" y="1067"/>
                  </a:lnTo>
                  <a:lnTo>
                    <a:pt x="90" y="1063"/>
                  </a:lnTo>
                  <a:lnTo>
                    <a:pt x="85" y="1066"/>
                  </a:lnTo>
                  <a:lnTo>
                    <a:pt x="78" y="1062"/>
                  </a:lnTo>
                  <a:lnTo>
                    <a:pt x="75" y="1062"/>
                  </a:lnTo>
                  <a:lnTo>
                    <a:pt x="73" y="1062"/>
                  </a:lnTo>
                  <a:lnTo>
                    <a:pt x="71" y="1062"/>
                  </a:lnTo>
                  <a:lnTo>
                    <a:pt x="71" y="1059"/>
                  </a:lnTo>
                  <a:lnTo>
                    <a:pt x="66" y="1057"/>
                  </a:lnTo>
                  <a:lnTo>
                    <a:pt x="66" y="1055"/>
                  </a:lnTo>
                  <a:lnTo>
                    <a:pt x="65" y="1055"/>
                  </a:lnTo>
                  <a:lnTo>
                    <a:pt x="62" y="1057"/>
                  </a:lnTo>
                  <a:lnTo>
                    <a:pt x="62" y="1055"/>
                  </a:lnTo>
                  <a:lnTo>
                    <a:pt x="61" y="1055"/>
                  </a:lnTo>
                  <a:lnTo>
                    <a:pt x="58" y="1053"/>
                  </a:lnTo>
                  <a:lnTo>
                    <a:pt x="54" y="1053"/>
                  </a:lnTo>
                  <a:lnTo>
                    <a:pt x="54" y="1055"/>
                  </a:lnTo>
                  <a:lnTo>
                    <a:pt x="49" y="1055"/>
                  </a:lnTo>
                  <a:lnTo>
                    <a:pt x="49" y="1053"/>
                  </a:lnTo>
                  <a:lnTo>
                    <a:pt x="54" y="1050"/>
                  </a:lnTo>
                  <a:lnTo>
                    <a:pt x="54" y="1047"/>
                  </a:lnTo>
                  <a:lnTo>
                    <a:pt x="49" y="1047"/>
                  </a:lnTo>
                  <a:lnTo>
                    <a:pt x="48" y="1047"/>
                  </a:lnTo>
                  <a:lnTo>
                    <a:pt x="45" y="1047"/>
                  </a:lnTo>
                  <a:lnTo>
                    <a:pt x="45" y="1046"/>
                  </a:lnTo>
                  <a:lnTo>
                    <a:pt x="49" y="1038"/>
                  </a:lnTo>
                  <a:lnTo>
                    <a:pt x="48" y="1038"/>
                  </a:lnTo>
                  <a:lnTo>
                    <a:pt x="48" y="1035"/>
                  </a:lnTo>
                  <a:lnTo>
                    <a:pt x="45" y="1035"/>
                  </a:lnTo>
                  <a:lnTo>
                    <a:pt x="45" y="1031"/>
                  </a:lnTo>
                  <a:lnTo>
                    <a:pt x="48" y="1031"/>
                  </a:lnTo>
                  <a:lnTo>
                    <a:pt x="48" y="1033"/>
                  </a:lnTo>
                  <a:lnTo>
                    <a:pt x="49" y="1033"/>
                  </a:lnTo>
                  <a:lnTo>
                    <a:pt x="49" y="1029"/>
                  </a:lnTo>
                  <a:lnTo>
                    <a:pt x="48" y="1025"/>
                  </a:lnTo>
                  <a:lnTo>
                    <a:pt x="48" y="1022"/>
                  </a:lnTo>
                  <a:lnTo>
                    <a:pt x="49" y="1022"/>
                  </a:lnTo>
                  <a:lnTo>
                    <a:pt x="52" y="1021"/>
                  </a:lnTo>
                  <a:lnTo>
                    <a:pt x="48" y="1018"/>
                  </a:lnTo>
                  <a:lnTo>
                    <a:pt x="49" y="1016"/>
                  </a:lnTo>
                  <a:lnTo>
                    <a:pt x="49" y="1012"/>
                  </a:lnTo>
                  <a:lnTo>
                    <a:pt x="52" y="1012"/>
                  </a:lnTo>
                  <a:lnTo>
                    <a:pt x="52" y="1008"/>
                  </a:lnTo>
                  <a:lnTo>
                    <a:pt x="49" y="1008"/>
                  </a:lnTo>
                  <a:lnTo>
                    <a:pt x="49" y="999"/>
                  </a:lnTo>
                  <a:lnTo>
                    <a:pt x="45" y="997"/>
                  </a:lnTo>
                  <a:lnTo>
                    <a:pt x="44" y="989"/>
                  </a:lnTo>
                  <a:lnTo>
                    <a:pt x="45" y="989"/>
                  </a:lnTo>
                  <a:lnTo>
                    <a:pt x="48" y="988"/>
                  </a:lnTo>
                  <a:lnTo>
                    <a:pt x="49" y="981"/>
                  </a:lnTo>
                  <a:lnTo>
                    <a:pt x="48" y="981"/>
                  </a:lnTo>
                  <a:lnTo>
                    <a:pt x="48" y="980"/>
                  </a:lnTo>
                  <a:lnTo>
                    <a:pt x="49" y="973"/>
                  </a:lnTo>
                  <a:lnTo>
                    <a:pt x="52" y="973"/>
                  </a:lnTo>
                  <a:lnTo>
                    <a:pt x="48" y="971"/>
                  </a:lnTo>
                  <a:lnTo>
                    <a:pt x="44" y="973"/>
                  </a:lnTo>
                  <a:lnTo>
                    <a:pt x="44" y="971"/>
                  </a:lnTo>
                  <a:lnTo>
                    <a:pt x="41" y="967"/>
                  </a:lnTo>
                  <a:lnTo>
                    <a:pt x="44" y="960"/>
                  </a:lnTo>
                  <a:lnTo>
                    <a:pt x="44" y="958"/>
                  </a:lnTo>
                  <a:lnTo>
                    <a:pt x="44" y="956"/>
                  </a:lnTo>
                  <a:lnTo>
                    <a:pt x="41" y="954"/>
                  </a:lnTo>
                  <a:lnTo>
                    <a:pt x="39" y="956"/>
                  </a:lnTo>
                  <a:lnTo>
                    <a:pt x="39" y="951"/>
                  </a:lnTo>
                  <a:lnTo>
                    <a:pt x="35" y="951"/>
                  </a:lnTo>
                  <a:lnTo>
                    <a:pt x="35" y="950"/>
                  </a:lnTo>
                  <a:lnTo>
                    <a:pt x="32" y="950"/>
                  </a:lnTo>
                  <a:lnTo>
                    <a:pt x="27" y="950"/>
                  </a:lnTo>
                  <a:lnTo>
                    <a:pt x="24" y="951"/>
                  </a:lnTo>
                  <a:lnTo>
                    <a:pt x="20" y="951"/>
                  </a:lnTo>
                  <a:lnTo>
                    <a:pt x="21" y="947"/>
                  </a:lnTo>
                  <a:lnTo>
                    <a:pt x="20" y="950"/>
                  </a:lnTo>
                  <a:lnTo>
                    <a:pt x="15" y="947"/>
                  </a:lnTo>
                  <a:lnTo>
                    <a:pt x="15" y="946"/>
                  </a:lnTo>
                  <a:lnTo>
                    <a:pt x="13" y="943"/>
                  </a:lnTo>
                  <a:lnTo>
                    <a:pt x="8" y="941"/>
                  </a:lnTo>
                  <a:lnTo>
                    <a:pt x="7" y="936"/>
                  </a:lnTo>
                  <a:lnTo>
                    <a:pt x="3" y="939"/>
                  </a:lnTo>
                  <a:lnTo>
                    <a:pt x="0" y="939"/>
                  </a:lnTo>
                  <a:close/>
                  <a:moveTo>
                    <a:pt x="479" y="859"/>
                  </a:moveTo>
                  <a:lnTo>
                    <a:pt x="482" y="859"/>
                  </a:lnTo>
                  <a:lnTo>
                    <a:pt x="479" y="859"/>
                  </a:lnTo>
                  <a:close/>
                  <a:moveTo>
                    <a:pt x="475" y="889"/>
                  </a:moveTo>
                  <a:lnTo>
                    <a:pt x="475" y="888"/>
                  </a:lnTo>
                  <a:lnTo>
                    <a:pt x="475" y="889"/>
                  </a:lnTo>
                  <a:close/>
                  <a:moveTo>
                    <a:pt x="471" y="883"/>
                  </a:moveTo>
                  <a:lnTo>
                    <a:pt x="468" y="883"/>
                  </a:lnTo>
                  <a:lnTo>
                    <a:pt x="471" y="883"/>
                  </a:lnTo>
                  <a:close/>
                  <a:moveTo>
                    <a:pt x="434" y="905"/>
                  </a:moveTo>
                  <a:lnTo>
                    <a:pt x="430" y="905"/>
                  </a:lnTo>
                  <a:lnTo>
                    <a:pt x="428" y="905"/>
                  </a:lnTo>
                  <a:lnTo>
                    <a:pt x="428" y="902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1" y="906"/>
                  </a:lnTo>
                  <a:lnTo>
                    <a:pt x="421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10"/>
                  </a:lnTo>
                  <a:lnTo>
                    <a:pt x="428" y="913"/>
                  </a:lnTo>
                  <a:lnTo>
                    <a:pt x="430" y="910"/>
                  </a:lnTo>
                  <a:lnTo>
                    <a:pt x="426" y="910"/>
                  </a:lnTo>
                  <a:lnTo>
                    <a:pt x="428" y="906"/>
                  </a:lnTo>
                  <a:lnTo>
                    <a:pt x="430" y="905"/>
                  </a:lnTo>
                  <a:lnTo>
                    <a:pt x="434" y="906"/>
                  </a:lnTo>
                  <a:lnTo>
                    <a:pt x="434" y="905"/>
                  </a:lnTo>
                  <a:close/>
                  <a:moveTo>
                    <a:pt x="472" y="889"/>
                  </a:moveTo>
                  <a:lnTo>
                    <a:pt x="472" y="888"/>
                  </a:lnTo>
                  <a:lnTo>
                    <a:pt x="472" y="889"/>
                  </a:lnTo>
                  <a:close/>
                  <a:moveTo>
                    <a:pt x="499" y="811"/>
                  </a:moveTo>
                  <a:lnTo>
                    <a:pt x="501" y="811"/>
                  </a:lnTo>
                  <a:lnTo>
                    <a:pt x="499" y="8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5"/>
            <p:cNvSpPr>
              <a:spLocks noEditPoints="1"/>
            </p:cNvSpPr>
            <p:nvPr/>
          </p:nvSpPr>
          <p:spPr bwMode="auto">
            <a:xfrm>
              <a:off x="6949646" y="5881300"/>
              <a:ext cx="620511" cy="395066"/>
            </a:xfrm>
            <a:custGeom>
              <a:avLst/>
              <a:gdLst>
                <a:gd name="T0" fmla="*/ 24 w 1734"/>
                <a:gd name="T1" fmla="*/ 355 h 1106"/>
                <a:gd name="T2" fmla="*/ 55 w 1734"/>
                <a:gd name="T3" fmla="*/ 295 h 1106"/>
                <a:gd name="T4" fmla="*/ 30 w 1734"/>
                <a:gd name="T5" fmla="*/ 239 h 1106"/>
                <a:gd name="T6" fmla="*/ 37 w 1734"/>
                <a:gd name="T7" fmla="*/ 191 h 1106"/>
                <a:gd name="T8" fmla="*/ 45 w 1734"/>
                <a:gd name="T9" fmla="*/ 138 h 1106"/>
                <a:gd name="T10" fmla="*/ 153 w 1734"/>
                <a:gd name="T11" fmla="*/ 95 h 1106"/>
                <a:gd name="T12" fmla="*/ 256 w 1734"/>
                <a:gd name="T13" fmla="*/ 136 h 1106"/>
                <a:gd name="T14" fmla="*/ 386 w 1734"/>
                <a:gd name="T15" fmla="*/ 149 h 1106"/>
                <a:gd name="T16" fmla="*/ 511 w 1734"/>
                <a:gd name="T17" fmla="*/ 166 h 1106"/>
                <a:gd name="T18" fmla="*/ 645 w 1734"/>
                <a:gd name="T19" fmla="*/ 207 h 1106"/>
                <a:gd name="T20" fmla="*/ 795 w 1734"/>
                <a:gd name="T21" fmla="*/ 228 h 1106"/>
                <a:gd name="T22" fmla="*/ 810 w 1734"/>
                <a:gd name="T23" fmla="*/ 163 h 1106"/>
                <a:gd name="T24" fmla="*/ 866 w 1734"/>
                <a:gd name="T25" fmla="*/ 101 h 1106"/>
                <a:gd name="T26" fmla="*/ 981 w 1734"/>
                <a:gd name="T27" fmla="*/ 95 h 1106"/>
                <a:gd name="T28" fmla="*/ 1055 w 1734"/>
                <a:gd name="T29" fmla="*/ 24 h 1106"/>
                <a:gd name="T30" fmla="*/ 1110 w 1734"/>
                <a:gd name="T31" fmla="*/ 51 h 1106"/>
                <a:gd name="T32" fmla="*/ 1167 w 1734"/>
                <a:gd name="T33" fmla="*/ 30 h 1106"/>
                <a:gd name="T34" fmla="*/ 1246 w 1734"/>
                <a:gd name="T35" fmla="*/ 26 h 1106"/>
                <a:gd name="T36" fmla="*/ 1301 w 1734"/>
                <a:gd name="T37" fmla="*/ 70 h 1106"/>
                <a:gd name="T38" fmla="*/ 1355 w 1734"/>
                <a:gd name="T39" fmla="*/ 88 h 1106"/>
                <a:gd name="T40" fmla="*/ 1404 w 1734"/>
                <a:gd name="T41" fmla="*/ 65 h 1106"/>
                <a:gd name="T42" fmla="*/ 1450 w 1734"/>
                <a:gd name="T43" fmla="*/ 37 h 1106"/>
                <a:gd name="T44" fmla="*/ 1516 w 1734"/>
                <a:gd name="T45" fmla="*/ 20 h 1106"/>
                <a:gd name="T46" fmla="*/ 1658 w 1734"/>
                <a:gd name="T47" fmla="*/ 13 h 1106"/>
                <a:gd name="T48" fmla="*/ 1635 w 1734"/>
                <a:gd name="T49" fmla="*/ 262 h 1106"/>
                <a:gd name="T50" fmla="*/ 1660 w 1734"/>
                <a:gd name="T51" fmla="*/ 340 h 1106"/>
                <a:gd name="T52" fmla="*/ 1694 w 1734"/>
                <a:gd name="T53" fmla="*/ 389 h 1106"/>
                <a:gd name="T54" fmla="*/ 1663 w 1734"/>
                <a:gd name="T55" fmla="*/ 444 h 1106"/>
                <a:gd name="T56" fmla="*/ 1656 w 1734"/>
                <a:gd name="T57" fmla="*/ 480 h 1106"/>
                <a:gd name="T58" fmla="*/ 1658 w 1734"/>
                <a:gd name="T59" fmla="*/ 572 h 1106"/>
                <a:gd name="T60" fmla="*/ 1656 w 1734"/>
                <a:gd name="T61" fmla="*/ 676 h 1106"/>
                <a:gd name="T62" fmla="*/ 1624 w 1734"/>
                <a:gd name="T63" fmla="*/ 775 h 1106"/>
                <a:gd name="T64" fmla="*/ 1471 w 1734"/>
                <a:gd name="T65" fmla="*/ 928 h 1106"/>
                <a:gd name="T66" fmla="*/ 1260 w 1734"/>
                <a:gd name="T67" fmla="*/ 1074 h 1106"/>
                <a:gd name="T68" fmla="*/ 1194 w 1734"/>
                <a:gd name="T69" fmla="*/ 1105 h 1106"/>
                <a:gd name="T70" fmla="*/ 1172 w 1734"/>
                <a:gd name="T71" fmla="*/ 1064 h 1106"/>
                <a:gd name="T72" fmla="*/ 1189 w 1734"/>
                <a:gd name="T73" fmla="*/ 1051 h 1106"/>
                <a:gd name="T74" fmla="*/ 1229 w 1734"/>
                <a:gd name="T75" fmla="*/ 1016 h 1106"/>
                <a:gd name="T76" fmla="*/ 1230 w 1734"/>
                <a:gd name="T77" fmla="*/ 969 h 1106"/>
                <a:gd name="T78" fmla="*/ 1229 w 1734"/>
                <a:gd name="T79" fmla="*/ 915 h 1106"/>
                <a:gd name="T80" fmla="*/ 1267 w 1734"/>
                <a:gd name="T81" fmla="*/ 891 h 1106"/>
                <a:gd name="T82" fmla="*/ 1295 w 1734"/>
                <a:gd name="T83" fmla="*/ 845 h 1106"/>
                <a:gd name="T84" fmla="*/ 1260 w 1734"/>
                <a:gd name="T85" fmla="*/ 812 h 1106"/>
                <a:gd name="T86" fmla="*/ 1177 w 1734"/>
                <a:gd name="T87" fmla="*/ 815 h 1106"/>
                <a:gd name="T88" fmla="*/ 1109 w 1734"/>
                <a:gd name="T89" fmla="*/ 811 h 1106"/>
                <a:gd name="T90" fmla="*/ 1003 w 1734"/>
                <a:gd name="T91" fmla="*/ 778 h 1106"/>
                <a:gd name="T92" fmla="*/ 935 w 1734"/>
                <a:gd name="T93" fmla="*/ 691 h 1106"/>
                <a:gd name="T94" fmla="*/ 854 w 1734"/>
                <a:gd name="T95" fmla="*/ 604 h 1106"/>
                <a:gd name="T96" fmla="*/ 754 w 1734"/>
                <a:gd name="T97" fmla="*/ 542 h 1106"/>
                <a:gd name="T98" fmla="*/ 683 w 1734"/>
                <a:gd name="T99" fmla="*/ 505 h 1106"/>
                <a:gd name="T100" fmla="*/ 608 w 1734"/>
                <a:gd name="T101" fmla="*/ 490 h 1106"/>
                <a:gd name="T102" fmla="*/ 547 w 1734"/>
                <a:gd name="T103" fmla="*/ 447 h 1106"/>
                <a:gd name="T104" fmla="*/ 488 w 1734"/>
                <a:gd name="T105" fmla="*/ 443 h 1106"/>
                <a:gd name="T106" fmla="*/ 403 w 1734"/>
                <a:gd name="T107" fmla="*/ 422 h 1106"/>
                <a:gd name="T108" fmla="*/ 318 w 1734"/>
                <a:gd name="T109" fmla="*/ 409 h 1106"/>
                <a:gd name="T110" fmla="*/ 256 w 1734"/>
                <a:gd name="T111" fmla="*/ 368 h 1106"/>
                <a:gd name="T112" fmla="*/ 170 w 1734"/>
                <a:gd name="T113" fmla="*/ 382 h 1106"/>
                <a:gd name="T114" fmla="*/ 71 w 1734"/>
                <a:gd name="T115" fmla="*/ 402 h 1106"/>
                <a:gd name="T116" fmla="*/ 1676 w 1734"/>
                <a:gd name="T117" fmla="*/ 551 h 1106"/>
                <a:gd name="T118" fmla="*/ 1680 w 1734"/>
                <a:gd name="T119" fmla="*/ 486 h 1106"/>
                <a:gd name="T120" fmla="*/ 1714 w 1734"/>
                <a:gd name="T121" fmla="*/ 534 h 1106"/>
                <a:gd name="T122" fmla="*/ 1667 w 1734"/>
                <a:gd name="T12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1106">
                  <a:moveTo>
                    <a:pt x="1" y="395"/>
                  </a:moveTo>
                  <a:lnTo>
                    <a:pt x="1" y="394"/>
                  </a:lnTo>
                  <a:lnTo>
                    <a:pt x="0" y="391"/>
                  </a:lnTo>
                  <a:lnTo>
                    <a:pt x="1" y="389"/>
                  </a:lnTo>
                  <a:lnTo>
                    <a:pt x="13" y="387"/>
                  </a:lnTo>
                  <a:lnTo>
                    <a:pt x="13" y="385"/>
                  </a:lnTo>
                  <a:lnTo>
                    <a:pt x="6" y="387"/>
                  </a:lnTo>
                  <a:lnTo>
                    <a:pt x="4" y="382"/>
                  </a:lnTo>
                  <a:lnTo>
                    <a:pt x="6" y="382"/>
                  </a:lnTo>
                  <a:lnTo>
                    <a:pt x="10" y="381"/>
                  </a:lnTo>
                  <a:lnTo>
                    <a:pt x="10" y="378"/>
                  </a:lnTo>
                  <a:lnTo>
                    <a:pt x="10" y="377"/>
                  </a:lnTo>
                  <a:lnTo>
                    <a:pt x="6" y="374"/>
                  </a:lnTo>
                  <a:lnTo>
                    <a:pt x="6" y="372"/>
                  </a:lnTo>
                  <a:lnTo>
                    <a:pt x="8" y="372"/>
                  </a:lnTo>
                  <a:lnTo>
                    <a:pt x="10" y="377"/>
                  </a:lnTo>
                  <a:lnTo>
                    <a:pt x="13" y="377"/>
                  </a:lnTo>
                  <a:lnTo>
                    <a:pt x="20" y="374"/>
                  </a:lnTo>
                  <a:lnTo>
                    <a:pt x="10" y="368"/>
                  </a:lnTo>
                  <a:lnTo>
                    <a:pt x="10" y="365"/>
                  </a:lnTo>
                  <a:lnTo>
                    <a:pt x="13" y="361"/>
                  </a:lnTo>
                  <a:lnTo>
                    <a:pt x="17" y="365"/>
                  </a:lnTo>
                  <a:lnTo>
                    <a:pt x="21" y="365"/>
                  </a:lnTo>
                  <a:lnTo>
                    <a:pt x="20" y="364"/>
                  </a:lnTo>
                  <a:lnTo>
                    <a:pt x="17" y="364"/>
                  </a:lnTo>
                  <a:lnTo>
                    <a:pt x="13" y="360"/>
                  </a:lnTo>
                  <a:lnTo>
                    <a:pt x="10" y="355"/>
                  </a:lnTo>
                  <a:lnTo>
                    <a:pt x="14" y="355"/>
                  </a:lnTo>
                  <a:lnTo>
                    <a:pt x="20" y="360"/>
                  </a:lnTo>
                  <a:lnTo>
                    <a:pt x="21" y="364"/>
                  </a:lnTo>
                  <a:lnTo>
                    <a:pt x="25" y="361"/>
                  </a:lnTo>
                  <a:lnTo>
                    <a:pt x="24" y="360"/>
                  </a:lnTo>
                  <a:lnTo>
                    <a:pt x="20" y="357"/>
                  </a:lnTo>
                  <a:lnTo>
                    <a:pt x="17" y="348"/>
                  </a:lnTo>
                  <a:lnTo>
                    <a:pt x="20" y="351"/>
                  </a:lnTo>
                  <a:lnTo>
                    <a:pt x="24" y="355"/>
                  </a:lnTo>
                  <a:lnTo>
                    <a:pt x="25" y="353"/>
                  </a:lnTo>
                  <a:lnTo>
                    <a:pt x="28" y="351"/>
                  </a:lnTo>
                  <a:lnTo>
                    <a:pt x="28" y="348"/>
                  </a:lnTo>
                  <a:lnTo>
                    <a:pt x="25" y="345"/>
                  </a:lnTo>
                  <a:lnTo>
                    <a:pt x="24" y="341"/>
                  </a:lnTo>
                  <a:lnTo>
                    <a:pt x="28" y="341"/>
                  </a:lnTo>
                  <a:lnTo>
                    <a:pt x="30" y="345"/>
                  </a:lnTo>
                  <a:lnTo>
                    <a:pt x="34" y="341"/>
                  </a:lnTo>
                  <a:lnTo>
                    <a:pt x="30" y="337"/>
                  </a:lnTo>
                  <a:lnTo>
                    <a:pt x="37" y="337"/>
                  </a:lnTo>
                  <a:lnTo>
                    <a:pt x="38" y="337"/>
                  </a:lnTo>
                  <a:lnTo>
                    <a:pt x="38" y="336"/>
                  </a:lnTo>
                  <a:lnTo>
                    <a:pt x="32" y="331"/>
                  </a:lnTo>
                  <a:lnTo>
                    <a:pt x="34" y="331"/>
                  </a:lnTo>
                  <a:lnTo>
                    <a:pt x="34" y="327"/>
                  </a:lnTo>
                  <a:lnTo>
                    <a:pt x="38" y="329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41" y="320"/>
                  </a:lnTo>
                  <a:lnTo>
                    <a:pt x="41" y="319"/>
                  </a:lnTo>
                  <a:lnTo>
                    <a:pt x="49" y="323"/>
                  </a:lnTo>
                  <a:lnTo>
                    <a:pt x="51" y="323"/>
                  </a:lnTo>
                  <a:lnTo>
                    <a:pt x="54" y="323"/>
                  </a:lnTo>
                  <a:lnTo>
                    <a:pt x="49" y="320"/>
                  </a:lnTo>
                  <a:lnTo>
                    <a:pt x="45" y="316"/>
                  </a:lnTo>
                  <a:lnTo>
                    <a:pt x="49" y="314"/>
                  </a:lnTo>
                  <a:lnTo>
                    <a:pt x="51" y="312"/>
                  </a:lnTo>
                  <a:lnTo>
                    <a:pt x="49" y="310"/>
                  </a:lnTo>
                  <a:lnTo>
                    <a:pt x="51" y="306"/>
                  </a:lnTo>
                  <a:lnTo>
                    <a:pt x="45" y="303"/>
                  </a:lnTo>
                  <a:lnTo>
                    <a:pt x="47" y="302"/>
                  </a:lnTo>
                  <a:lnTo>
                    <a:pt x="49" y="297"/>
                  </a:lnTo>
                  <a:lnTo>
                    <a:pt x="45" y="297"/>
                  </a:lnTo>
                  <a:lnTo>
                    <a:pt x="45" y="295"/>
                  </a:lnTo>
                  <a:lnTo>
                    <a:pt x="55" y="297"/>
                  </a:lnTo>
                  <a:lnTo>
                    <a:pt x="55" y="295"/>
                  </a:lnTo>
                  <a:lnTo>
                    <a:pt x="54" y="293"/>
                  </a:lnTo>
                  <a:lnTo>
                    <a:pt x="51" y="290"/>
                  </a:lnTo>
                  <a:lnTo>
                    <a:pt x="45" y="290"/>
                  </a:lnTo>
                  <a:lnTo>
                    <a:pt x="45" y="288"/>
                  </a:lnTo>
                  <a:lnTo>
                    <a:pt x="47" y="288"/>
                  </a:lnTo>
                  <a:lnTo>
                    <a:pt x="45" y="286"/>
                  </a:lnTo>
                  <a:lnTo>
                    <a:pt x="42" y="282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2" y="279"/>
                  </a:lnTo>
                  <a:lnTo>
                    <a:pt x="45" y="279"/>
                  </a:lnTo>
                  <a:lnTo>
                    <a:pt x="42" y="275"/>
                  </a:lnTo>
                  <a:lnTo>
                    <a:pt x="41" y="275"/>
                  </a:lnTo>
                  <a:lnTo>
                    <a:pt x="38" y="271"/>
                  </a:lnTo>
                  <a:lnTo>
                    <a:pt x="38" y="269"/>
                  </a:lnTo>
                  <a:lnTo>
                    <a:pt x="42" y="266"/>
                  </a:lnTo>
                  <a:lnTo>
                    <a:pt x="42" y="265"/>
                  </a:lnTo>
                  <a:lnTo>
                    <a:pt x="38" y="265"/>
                  </a:lnTo>
                  <a:lnTo>
                    <a:pt x="38" y="266"/>
                  </a:lnTo>
                  <a:lnTo>
                    <a:pt x="34" y="266"/>
                  </a:lnTo>
                  <a:lnTo>
                    <a:pt x="30" y="262"/>
                  </a:lnTo>
                  <a:lnTo>
                    <a:pt x="34" y="265"/>
                  </a:lnTo>
                  <a:lnTo>
                    <a:pt x="37" y="262"/>
                  </a:lnTo>
                  <a:lnTo>
                    <a:pt x="38" y="262"/>
                  </a:lnTo>
                  <a:lnTo>
                    <a:pt x="38" y="258"/>
                  </a:lnTo>
                  <a:lnTo>
                    <a:pt x="37" y="256"/>
                  </a:lnTo>
                  <a:lnTo>
                    <a:pt x="34" y="252"/>
                  </a:lnTo>
                  <a:lnTo>
                    <a:pt x="32" y="256"/>
                  </a:lnTo>
                  <a:lnTo>
                    <a:pt x="28" y="256"/>
                  </a:lnTo>
                  <a:lnTo>
                    <a:pt x="30" y="252"/>
                  </a:lnTo>
                  <a:lnTo>
                    <a:pt x="25" y="249"/>
                  </a:lnTo>
                  <a:lnTo>
                    <a:pt x="25" y="245"/>
                  </a:lnTo>
                  <a:lnTo>
                    <a:pt x="28" y="249"/>
                  </a:lnTo>
                  <a:lnTo>
                    <a:pt x="32" y="248"/>
                  </a:lnTo>
                  <a:lnTo>
                    <a:pt x="34" y="244"/>
                  </a:lnTo>
                  <a:lnTo>
                    <a:pt x="30" y="239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4" y="241"/>
                  </a:lnTo>
                  <a:lnTo>
                    <a:pt x="38" y="237"/>
                  </a:lnTo>
                  <a:lnTo>
                    <a:pt x="34" y="235"/>
                  </a:lnTo>
                  <a:lnTo>
                    <a:pt x="34" y="232"/>
                  </a:lnTo>
                  <a:lnTo>
                    <a:pt x="38" y="232"/>
                  </a:lnTo>
                  <a:lnTo>
                    <a:pt x="37" y="228"/>
                  </a:lnTo>
                  <a:lnTo>
                    <a:pt x="37" y="225"/>
                  </a:lnTo>
                  <a:lnTo>
                    <a:pt x="37" y="228"/>
                  </a:lnTo>
                  <a:lnTo>
                    <a:pt x="32" y="228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5" y="224"/>
                  </a:lnTo>
                  <a:lnTo>
                    <a:pt x="28" y="221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32" y="220"/>
                  </a:lnTo>
                  <a:lnTo>
                    <a:pt x="34" y="215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4" y="208"/>
                  </a:lnTo>
                  <a:lnTo>
                    <a:pt x="34" y="207"/>
                  </a:lnTo>
                  <a:lnTo>
                    <a:pt x="37" y="207"/>
                  </a:lnTo>
                  <a:lnTo>
                    <a:pt x="37" y="198"/>
                  </a:lnTo>
                  <a:lnTo>
                    <a:pt x="41" y="198"/>
                  </a:lnTo>
                  <a:lnTo>
                    <a:pt x="41" y="196"/>
                  </a:lnTo>
                  <a:lnTo>
                    <a:pt x="38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7" y="196"/>
                  </a:lnTo>
                  <a:lnTo>
                    <a:pt x="34" y="194"/>
                  </a:lnTo>
                  <a:lnTo>
                    <a:pt x="30" y="191"/>
                  </a:lnTo>
                  <a:lnTo>
                    <a:pt x="34" y="190"/>
                  </a:lnTo>
                  <a:lnTo>
                    <a:pt x="37" y="191"/>
                  </a:lnTo>
                  <a:lnTo>
                    <a:pt x="37" y="190"/>
                  </a:lnTo>
                  <a:lnTo>
                    <a:pt x="38" y="186"/>
                  </a:lnTo>
                  <a:lnTo>
                    <a:pt x="34" y="186"/>
                  </a:lnTo>
                  <a:lnTo>
                    <a:pt x="34" y="179"/>
                  </a:lnTo>
                  <a:lnTo>
                    <a:pt x="37" y="179"/>
                  </a:lnTo>
                  <a:lnTo>
                    <a:pt x="37" y="181"/>
                  </a:lnTo>
                  <a:lnTo>
                    <a:pt x="38" y="179"/>
                  </a:lnTo>
                  <a:lnTo>
                    <a:pt x="42" y="181"/>
                  </a:lnTo>
                  <a:lnTo>
                    <a:pt x="41" y="176"/>
                  </a:lnTo>
                  <a:lnTo>
                    <a:pt x="42" y="174"/>
                  </a:lnTo>
                  <a:lnTo>
                    <a:pt x="45" y="174"/>
                  </a:lnTo>
                  <a:lnTo>
                    <a:pt x="42" y="170"/>
                  </a:lnTo>
                  <a:lnTo>
                    <a:pt x="45" y="170"/>
                  </a:lnTo>
                  <a:lnTo>
                    <a:pt x="42" y="167"/>
                  </a:lnTo>
                  <a:lnTo>
                    <a:pt x="41" y="172"/>
                  </a:lnTo>
                  <a:lnTo>
                    <a:pt x="41" y="167"/>
                  </a:lnTo>
                  <a:lnTo>
                    <a:pt x="38" y="167"/>
                  </a:lnTo>
                  <a:lnTo>
                    <a:pt x="42" y="166"/>
                  </a:lnTo>
                  <a:lnTo>
                    <a:pt x="45" y="167"/>
                  </a:lnTo>
                  <a:lnTo>
                    <a:pt x="45" y="163"/>
                  </a:lnTo>
                  <a:lnTo>
                    <a:pt x="42" y="162"/>
                  </a:lnTo>
                  <a:lnTo>
                    <a:pt x="42" y="159"/>
                  </a:lnTo>
                  <a:lnTo>
                    <a:pt x="45" y="157"/>
                  </a:lnTo>
                  <a:lnTo>
                    <a:pt x="45" y="159"/>
                  </a:lnTo>
                  <a:lnTo>
                    <a:pt x="47" y="159"/>
                  </a:lnTo>
                  <a:lnTo>
                    <a:pt x="47" y="155"/>
                  </a:lnTo>
                  <a:lnTo>
                    <a:pt x="45" y="155"/>
                  </a:lnTo>
                  <a:lnTo>
                    <a:pt x="45" y="150"/>
                  </a:lnTo>
                  <a:lnTo>
                    <a:pt x="42" y="150"/>
                  </a:lnTo>
                  <a:lnTo>
                    <a:pt x="41" y="149"/>
                  </a:lnTo>
                  <a:lnTo>
                    <a:pt x="42" y="149"/>
                  </a:lnTo>
                  <a:lnTo>
                    <a:pt x="45" y="146"/>
                  </a:lnTo>
                  <a:lnTo>
                    <a:pt x="41" y="145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5" y="138"/>
                  </a:lnTo>
                  <a:lnTo>
                    <a:pt x="42" y="136"/>
                  </a:lnTo>
                  <a:lnTo>
                    <a:pt x="42" y="133"/>
                  </a:lnTo>
                  <a:lnTo>
                    <a:pt x="47" y="132"/>
                  </a:lnTo>
                  <a:lnTo>
                    <a:pt x="45" y="129"/>
                  </a:lnTo>
                  <a:lnTo>
                    <a:pt x="47" y="129"/>
                  </a:lnTo>
                  <a:lnTo>
                    <a:pt x="47" y="125"/>
                  </a:lnTo>
                  <a:lnTo>
                    <a:pt x="51" y="123"/>
                  </a:lnTo>
                  <a:lnTo>
                    <a:pt x="54" y="123"/>
                  </a:lnTo>
                  <a:lnTo>
                    <a:pt x="51" y="121"/>
                  </a:lnTo>
                  <a:lnTo>
                    <a:pt x="54" y="121"/>
                  </a:lnTo>
                  <a:lnTo>
                    <a:pt x="54" y="118"/>
                  </a:lnTo>
                  <a:lnTo>
                    <a:pt x="58" y="112"/>
                  </a:lnTo>
                  <a:lnTo>
                    <a:pt x="59" y="108"/>
                  </a:lnTo>
                  <a:lnTo>
                    <a:pt x="62" y="104"/>
                  </a:lnTo>
                  <a:lnTo>
                    <a:pt x="62" y="99"/>
                  </a:lnTo>
                  <a:lnTo>
                    <a:pt x="62" y="97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72" y="99"/>
                  </a:lnTo>
                  <a:lnTo>
                    <a:pt x="79" y="97"/>
                  </a:lnTo>
                  <a:lnTo>
                    <a:pt x="82" y="104"/>
                  </a:lnTo>
                  <a:lnTo>
                    <a:pt x="83" y="104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99" y="109"/>
                  </a:lnTo>
                  <a:lnTo>
                    <a:pt x="107" y="112"/>
                  </a:lnTo>
                  <a:lnTo>
                    <a:pt x="113" y="109"/>
                  </a:lnTo>
                  <a:lnTo>
                    <a:pt x="116" y="109"/>
                  </a:lnTo>
                  <a:lnTo>
                    <a:pt x="117" y="109"/>
                  </a:lnTo>
                  <a:lnTo>
                    <a:pt x="124" y="105"/>
                  </a:lnTo>
                  <a:lnTo>
                    <a:pt x="129" y="105"/>
                  </a:lnTo>
                  <a:lnTo>
                    <a:pt x="130" y="104"/>
                  </a:lnTo>
                  <a:lnTo>
                    <a:pt x="144" y="95"/>
                  </a:lnTo>
                  <a:lnTo>
                    <a:pt x="146" y="92"/>
                  </a:lnTo>
                  <a:lnTo>
                    <a:pt x="150" y="97"/>
                  </a:lnTo>
                  <a:lnTo>
                    <a:pt x="153" y="95"/>
                  </a:lnTo>
                  <a:lnTo>
                    <a:pt x="154" y="97"/>
                  </a:lnTo>
                  <a:lnTo>
                    <a:pt x="154" y="95"/>
                  </a:lnTo>
                  <a:lnTo>
                    <a:pt x="157" y="95"/>
                  </a:lnTo>
                  <a:lnTo>
                    <a:pt x="158" y="95"/>
                  </a:lnTo>
                  <a:lnTo>
                    <a:pt x="158" y="97"/>
                  </a:lnTo>
                  <a:lnTo>
                    <a:pt x="163" y="97"/>
                  </a:lnTo>
                  <a:lnTo>
                    <a:pt x="165" y="99"/>
                  </a:lnTo>
                  <a:lnTo>
                    <a:pt x="167" y="99"/>
                  </a:lnTo>
                  <a:lnTo>
                    <a:pt x="175" y="95"/>
                  </a:lnTo>
                  <a:lnTo>
                    <a:pt x="175" y="99"/>
                  </a:lnTo>
                  <a:lnTo>
                    <a:pt x="178" y="99"/>
                  </a:lnTo>
                  <a:lnTo>
                    <a:pt x="182" y="105"/>
                  </a:lnTo>
                  <a:lnTo>
                    <a:pt x="182" y="108"/>
                  </a:lnTo>
                  <a:lnTo>
                    <a:pt x="184" y="109"/>
                  </a:lnTo>
                  <a:lnTo>
                    <a:pt x="184" y="112"/>
                  </a:lnTo>
                  <a:lnTo>
                    <a:pt x="187" y="112"/>
                  </a:lnTo>
                  <a:lnTo>
                    <a:pt x="191" y="116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202" y="123"/>
                  </a:lnTo>
                  <a:lnTo>
                    <a:pt x="206" y="128"/>
                  </a:lnTo>
                  <a:lnTo>
                    <a:pt x="211" y="128"/>
                  </a:lnTo>
                  <a:lnTo>
                    <a:pt x="212" y="129"/>
                  </a:lnTo>
                  <a:lnTo>
                    <a:pt x="215" y="129"/>
                  </a:lnTo>
                  <a:lnTo>
                    <a:pt x="216" y="128"/>
                  </a:lnTo>
                  <a:lnTo>
                    <a:pt x="219" y="128"/>
                  </a:lnTo>
                  <a:lnTo>
                    <a:pt x="221" y="132"/>
                  </a:lnTo>
                  <a:lnTo>
                    <a:pt x="223" y="133"/>
                  </a:lnTo>
                  <a:lnTo>
                    <a:pt x="225" y="136"/>
                  </a:lnTo>
                  <a:lnTo>
                    <a:pt x="229" y="138"/>
                  </a:lnTo>
                  <a:lnTo>
                    <a:pt x="232" y="138"/>
                  </a:lnTo>
                  <a:lnTo>
                    <a:pt x="233" y="140"/>
                  </a:lnTo>
                  <a:lnTo>
                    <a:pt x="236" y="142"/>
                  </a:lnTo>
                  <a:lnTo>
                    <a:pt x="240" y="142"/>
                  </a:lnTo>
                  <a:lnTo>
                    <a:pt x="249" y="138"/>
                  </a:lnTo>
                  <a:lnTo>
                    <a:pt x="256" y="136"/>
                  </a:lnTo>
                  <a:lnTo>
                    <a:pt x="269" y="128"/>
                  </a:lnTo>
                  <a:lnTo>
                    <a:pt x="281" y="133"/>
                  </a:lnTo>
                  <a:lnTo>
                    <a:pt x="286" y="132"/>
                  </a:lnTo>
                  <a:lnTo>
                    <a:pt x="287" y="132"/>
                  </a:lnTo>
                  <a:lnTo>
                    <a:pt x="291" y="129"/>
                  </a:lnTo>
                  <a:lnTo>
                    <a:pt x="294" y="132"/>
                  </a:lnTo>
                  <a:lnTo>
                    <a:pt x="298" y="132"/>
                  </a:lnTo>
                  <a:lnTo>
                    <a:pt x="301" y="132"/>
                  </a:lnTo>
                  <a:lnTo>
                    <a:pt x="303" y="132"/>
                  </a:lnTo>
                  <a:lnTo>
                    <a:pt x="305" y="132"/>
                  </a:lnTo>
                  <a:lnTo>
                    <a:pt x="314" y="128"/>
                  </a:lnTo>
                  <a:lnTo>
                    <a:pt x="315" y="128"/>
                  </a:lnTo>
                  <a:lnTo>
                    <a:pt x="320" y="128"/>
                  </a:lnTo>
                  <a:lnTo>
                    <a:pt x="324" y="128"/>
                  </a:lnTo>
                  <a:lnTo>
                    <a:pt x="327" y="128"/>
                  </a:lnTo>
                  <a:lnTo>
                    <a:pt x="328" y="129"/>
                  </a:lnTo>
                  <a:lnTo>
                    <a:pt x="331" y="129"/>
                  </a:lnTo>
                  <a:lnTo>
                    <a:pt x="335" y="128"/>
                  </a:lnTo>
                  <a:lnTo>
                    <a:pt x="339" y="129"/>
                  </a:lnTo>
                  <a:lnTo>
                    <a:pt x="341" y="129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8" y="125"/>
                  </a:lnTo>
                  <a:lnTo>
                    <a:pt x="352" y="128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32"/>
                  </a:lnTo>
                  <a:lnTo>
                    <a:pt x="361" y="132"/>
                  </a:lnTo>
                  <a:lnTo>
                    <a:pt x="368" y="129"/>
                  </a:lnTo>
                  <a:lnTo>
                    <a:pt x="373" y="136"/>
                  </a:lnTo>
                  <a:lnTo>
                    <a:pt x="378" y="138"/>
                  </a:lnTo>
                  <a:lnTo>
                    <a:pt x="380" y="140"/>
                  </a:lnTo>
                  <a:lnTo>
                    <a:pt x="380" y="142"/>
                  </a:lnTo>
                  <a:lnTo>
                    <a:pt x="385" y="145"/>
                  </a:lnTo>
                  <a:lnTo>
                    <a:pt x="386" y="146"/>
                  </a:lnTo>
                  <a:lnTo>
                    <a:pt x="386" y="149"/>
                  </a:lnTo>
                  <a:lnTo>
                    <a:pt x="389" y="149"/>
                  </a:lnTo>
                  <a:lnTo>
                    <a:pt x="390" y="149"/>
                  </a:lnTo>
                  <a:lnTo>
                    <a:pt x="393" y="150"/>
                  </a:lnTo>
                  <a:lnTo>
                    <a:pt x="397" y="146"/>
                  </a:lnTo>
                  <a:lnTo>
                    <a:pt x="402" y="149"/>
                  </a:lnTo>
                  <a:lnTo>
                    <a:pt x="403" y="146"/>
                  </a:lnTo>
                  <a:lnTo>
                    <a:pt x="406" y="149"/>
                  </a:lnTo>
                  <a:lnTo>
                    <a:pt x="410" y="146"/>
                  </a:lnTo>
                  <a:lnTo>
                    <a:pt x="417" y="145"/>
                  </a:lnTo>
                  <a:lnTo>
                    <a:pt x="426" y="150"/>
                  </a:lnTo>
                  <a:lnTo>
                    <a:pt x="430" y="150"/>
                  </a:lnTo>
                  <a:lnTo>
                    <a:pt x="434" y="157"/>
                  </a:lnTo>
                  <a:lnTo>
                    <a:pt x="436" y="157"/>
                  </a:lnTo>
                  <a:lnTo>
                    <a:pt x="438" y="157"/>
                  </a:lnTo>
                  <a:lnTo>
                    <a:pt x="440" y="157"/>
                  </a:lnTo>
                  <a:lnTo>
                    <a:pt x="447" y="157"/>
                  </a:lnTo>
                  <a:lnTo>
                    <a:pt x="448" y="157"/>
                  </a:lnTo>
                  <a:lnTo>
                    <a:pt x="453" y="155"/>
                  </a:lnTo>
                  <a:lnTo>
                    <a:pt x="455" y="153"/>
                  </a:lnTo>
                  <a:lnTo>
                    <a:pt x="457" y="155"/>
                  </a:lnTo>
                  <a:lnTo>
                    <a:pt x="460" y="157"/>
                  </a:lnTo>
                  <a:lnTo>
                    <a:pt x="461" y="157"/>
                  </a:lnTo>
                  <a:lnTo>
                    <a:pt x="465" y="155"/>
                  </a:lnTo>
                  <a:lnTo>
                    <a:pt x="471" y="159"/>
                  </a:lnTo>
                  <a:lnTo>
                    <a:pt x="472" y="155"/>
                  </a:lnTo>
                  <a:lnTo>
                    <a:pt x="475" y="159"/>
                  </a:lnTo>
                  <a:lnTo>
                    <a:pt x="479" y="157"/>
                  </a:lnTo>
                  <a:lnTo>
                    <a:pt x="485" y="157"/>
                  </a:lnTo>
                  <a:lnTo>
                    <a:pt x="492" y="163"/>
                  </a:lnTo>
                  <a:lnTo>
                    <a:pt x="492" y="166"/>
                  </a:lnTo>
                  <a:lnTo>
                    <a:pt x="494" y="166"/>
                  </a:lnTo>
                  <a:lnTo>
                    <a:pt x="498" y="163"/>
                  </a:lnTo>
                  <a:lnTo>
                    <a:pt x="501" y="163"/>
                  </a:lnTo>
                  <a:lnTo>
                    <a:pt x="502" y="163"/>
                  </a:lnTo>
                  <a:lnTo>
                    <a:pt x="505" y="166"/>
                  </a:lnTo>
                  <a:lnTo>
                    <a:pt x="511" y="166"/>
                  </a:lnTo>
                  <a:lnTo>
                    <a:pt x="518" y="163"/>
                  </a:lnTo>
                  <a:lnTo>
                    <a:pt x="522" y="159"/>
                  </a:lnTo>
                  <a:lnTo>
                    <a:pt x="530" y="167"/>
                  </a:lnTo>
                  <a:lnTo>
                    <a:pt x="535" y="167"/>
                  </a:lnTo>
                  <a:lnTo>
                    <a:pt x="539" y="167"/>
                  </a:lnTo>
                  <a:lnTo>
                    <a:pt x="542" y="170"/>
                  </a:lnTo>
                  <a:lnTo>
                    <a:pt x="546" y="170"/>
                  </a:lnTo>
                  <a:lnTo>
                    <a:pt x="550" y="172"/>
                  </a:lnTo>
                  <a:lnTo>
                    <a:pt x="550" y="179"/>
                  </a:lnTo>
                  <a:lnTo>
                    <a:pt x="552" y="181"/>
                  </a:lnTo>
                  <a:lnTo>
                    <a:pt x="554" y="181"/>
                  </a:lnTo>
                  <a:lnTo>
                    <a:pt x="556" y="186"/>
                  </a:lnTo>
                  <a:lnTo>
                    <a:pt x="560" y="186"/>
                  </a:lnTo>
                  <a:lnTo>
                    <a:pt x="563" y="187"/>
                  </a:lnTo>
                  <a:lnTo>
                    <a:pt x="564" y="187"/>
                  </a:lnTo>
                  <a:lnTo>
                    <a:pt x="567" y="190"/>
                  </a:lnTo>
                  <a:lnTo>
                    <a:pt x="571" y="191"/>
                  </a:lnTo>
                  <a:lnTo>
                    <a:pt x="571" y="194"/>
                  </a:lnTo>
                  <a:lnTo>
                    <a:pt x="576" y="194"/>
                  </a:lnTo>
                  <a:lnTo>
                    <a:pt x="576" y="196"/>
                  </a:lnTo>
                  <a:lnTo>
                    <a:pt x="577" y="200"/>
                  </a:lnTo>
                  <a:lnTo>
                    <a:pt x="587" y="198"/>
                  </a:lnTo>
                  <a:lnTo>
                    <a:pt x="587" y="200"/>
                  </a:lnTo>
                  <a:lnTo>
                    <a:pt x="591" y="200"/>
                  </a:lnTo>
                  <a:lnTo>
                    <a:pt x="595" y="203"/>
                  </a:lnTo>
                  <a:lnTo>
                    <a:pt x="597" y="200"/>
                  </a:lnTo>
                  <a:lnTo>
                    <a:pt x="604" y="204"/>
                  </a:lnTo>
                  <a:lnTo>
                    <a:pt x="612" y="204"/>
                  </a:lnTo>
                  <a:lnTo>
                    <a:pt x="618" y="207"/>
                  </a:lnTo>
                  <a:lnTo>
                    <a:pt x="618" y="208"/>
                  </a:lnTo>
                  <a:lnTo>
                    <a:pt x="621" y="211"/>
                  </a:lnTo>
                  <a:lnTo>
                    <a:pt x="622" y="211"/>
                  </a:lnTo>
                  <a:lnTo>
                    <a:pt x="626" y="207"/>
                  </a:lnTo>
                  <a:lnTo>
                    <a:pt x="631" y="208"/>
                  </a:lnTo>
                  <a:lnTo>
                    <a:pt x="638" y="204"/>
                  </a:lnTo>
                  <a:lnTo>
                    <a:pt x="645" y="207"/>
                  </a:lnTo>
                  <a:lnTo>
                    <a:pt x="649" y="207"/>
                  </a:lnTo>
                  <a:lnTo>
                    <a:pt x="666" y="203"/>
                  </a:lnTo>
                  <a:lnTo>
                    <a:pt x="675" y="204"/>
                  </a:lnTo>
                  <a:lnTo>
                    <a:pt x="679" y="204"/>
                  </a:lnTo>
                  <a:lnTo>
                    <a:pt x="687" y="198"/>
                  </a:lnTo>
                  <a:lnTo>
                    <a:pt x="694" y="203"/>
                  </a:lnTo>
                  <a:lnTo>
                    <a:pt x="699" y="207"/>
                  </a:lnTo>
                  <a:lnTo>
                    <a:pt x="703" y="207"/>
                  </a:lnTo>
                  <a:lnTo>
                    <a:pt x="709" y="207"/>
                  </a:lnTo>
                  <a:lnTo>
                    <a:pt x="713" y="207"/>
                  </a:lnTo>
                  <a:lnTo>
                    <a:pt x="730" y="207"/>
                  </a:lnTo>
                  <a:lnTo>
                    <a:pt x="737" y="204"/>
                  </a:lnTo>
                  <a:lnTo>
                    <a:pt x="741" y="207"/>
                  </a:lnTo>
                  <a:lnTo>
                    <a:pt x="742" y="211"/>
                  </a:lnTo>
                  <a:lnTo>
                    <a:pt x="745" y="213"/>
                  </a:lnTo>
                  <a:lnTo>
                    <a:pt x="742" y="217"/>
                  </a:lnTo>
                  <a:lnTo>
                    <a:pt x="747" y="217"/>
                  </a:lnTo>
                  <a:lnTo>
                    <a:pt x="750" y="217"/>
                  </a:lnTo>
                  <a:lnTo>
                    <a:pt x="752" y="220"/>
                  </a:lnTo>
                  <a:lnTo>
                    <a:pt x="754" y="224"/>
                  </a:lnTo>
                  <a:lnTo>
                    <a:pt x="754" y="228"/>
                  </a:lnTo>
                  <a:lnTo>
                    <a:pt x="758" y="232"/>
                  </a:lnTo>
                  <a:lnTo>
                    <a:pt x="761" y="239"/>
                  </a:lnTo>
                  <a:lnTo>
                    <a:pt x="769" y="244"/>
                  </a:lnTo>
                  <a:lnTo>
                    <a:pt x="767" y="248"/>
                  </a:lnTo>
                  <a:lnTo>
                    <a:pt x="771" y="245"/>
                  </a:lnTo>
                  <a:lnTo>
                    <a:pt x="774" y="244"/>
                  </a:lnTo>
                  <a:lnTo>
                    <a:pt x="774" y="239"/>
                  </a:lnTo>
                  <a:lnTo>
                    <a:pt x="769" y="235"/>
                  </a:lnTo>
                  <a:lnTo>
                    <a:pt x="774" y="230"/>
                  </a:lnTo>
                  <a:lnTo>
                    <a:pt x="778" y="230"/>
                  </a:lnTo>
                  <a:lnTo>
                    <a:pt x="782" y="228"/>
                  </a:lnTo>
                  <a:lnTo>
                    <a:pt x="786" y="228"/>
                  </a:lnTo>
                  <a:lnTo>
                    <a:pt x="792" y="225"/>
                  </a:lnTo>
                  <a:lnTo>
                    <a:pt x="795" y="225"/>
                  </a:lnTo>
                  <a:lnTo>
                    <a:pt x="795" y="228"/>
                  </a:lnTo>
                  <a:lnTo>
                    <a:pt x="799" y="225"/>
                  </a:lnTo>
                  <a:lnTo>
                    <a:pt x="800" y="228"/>
                  </a:lnTo>
                  <a:lnTo>
                    <a:pt x="808" y="228"/>
                  </a:lnTo>
                  <a:lnTo>
                    <a:pt x="808" y="224"/>
                  </a:lnTo>
                  <a:lnTo>
                    <a:pt x="810" y="224"/>
                  </a:lnTo>
                  <a:lnTo>
                    <a:pt x="810" y="221"/>
                  </a:lnTo>
                  <a:lnTo>
                    <a:pt x="815" y="221"/>
                  </a:lnTo>
                  <a:lnTo>
                    <a:pt x="816" y="220"/>
                  </a:lnTo>
                  <a:lnTo>
                    <a:pt x="823" y="220"/>
                  </a:lnTo>
                  <a:lnTo>
                    <a:pt x="823" y="217"/>
                  </a:lnTo>
                  <a:lnTo>
                    <a:pt x="824" y="215"/>
                  </a:lnTo>
                  <a:lnTo>
                    <a:pt x="823" y="211"/>
                  </a:lnTo>
                  <a:lnTo>
                    <a:pt x="827" y="208"/>
                  </a:lnTo>
                  <a:lnTo>
                    <a:pt x="827" y="204"/>
                  </a:lnTo>
                  <a:lnTo>
                    <a:pt x="827" y="203"/>
                  </a:lnTo>
                  <a:lnTo>
                    <a:pt x="829" y="200"/>
                  </a:lnTo>
                  <a:lnTo>
                    <a:pt x="824" y="198"/>
                  </a:lnTo>
                  <a:lnTo>
                    <a:pt x="824" y="196"/>
                  </a:lnTo>
                  <a:lnTo>
                    <a:pt x="827" y="194"/>
                  </a:lnTo>
                  <a:lnTo>
                    <a:pt x="823" y="191"/>
                  </a:lnTo>
                  <a:lnTo>
                    <a:pt x="823" y="190"/>
                  </a:lnTo>
                  <a:lnTo>
                    <a:pt x="820" y="190"/>
                  </a:lnTo>
                  <a:lnTo>
                    <a:pt x="819" y="186"/>
                  </a:lnTo>
                  <a:lnTo>
                    <a:pt x="816" y="186"/>
                  </a:lnTo>
                  <a:lnTo>
                    <a:pt x="815" y="181"/>
                  </a:lnTo>
                  <a:lnTo>
                    <a:pt x="812" y="179"/>
                  </a:lnTo>
                  <a:lnTo>
                    <a:pt x="812" y="176"/>
                  </a:lnTo>
                  <a:lnTo>
                    <a:pt x="812" y="174"/>
                  </a:lnTo>
                  <a:lnTo>
                    <a:pt x="815" y="174"/>
                  </a:lnTo>
                  <a:lnTo>
                    <a:pt x="815" y="172"/>
                  </a:lnTo>
                  <a:lnTo>
                    <a:pt x="819" y="170"/>
                  </a:lnTo>
                  <a:lnTo>
                    <a:pt x="816" y="167"/>
                  </a:lnTo>
                  <a:lnTo>
                    <a:pt x="819" y="166"/>
                  </a:lnTo>
                  <a:lnTo>
                    <a:pt x="815" y="163"/>
                  </a:lnTo>
                  <a:lnTo>
                    <a:pt x="812" y="163"/>
                  </a:lnTo>
                  <a:lnTo>
                    <a:pt x="810" y="163"/>
                  </a:lnTo>
                  <a:lnTo>
                    <a:pt x="810" y="162"/>
                  </a:lnTo>
                  <a:lnTo>
                    <a:pt x="812" y="159"/>
                  </a:lnTo>
                  <a:lnTo>
                    <a:pt x="805" y="157"/>
                  </a:lnTo>
                  <a:lnTo>
                    <a:pt x="803" y="153"/>
                  </a:lnTo>
                  <a:lnTo>
                    <a:pt x="803" y="150"/>
                  </a:lnTo>
                  <a:lnTo>
                    <a:pt x="808" y="149"/>
                  </a:lnTo>
                  <a:lnTo>
                    <a:pt x="805" y="146"/>
                  </a:lnTo>
                  <a:lnTo>
                    <a:pt x="805" y="145"/>
                  </a:lnTo>
                  <a:lnTo>
                    <a:pt x="810" y="146"/>
                  </a:lnTo>
                  <a:lnTo>
                    <a:pt x="810" y="142"/>
                  </a:lnTo>
                  <a:lnTo>
                    <a:pt x="812" y="140"/>
                  </a:lnTo>
                  <a:lnTo>
                    <a:pt x="819" y="138"/>
                  </a:lnTo>
                  <a:lnTo>
                    <a:pt x="816" y="136"/>
                  </a:lnTo>
                  <a:lnTo>
                    <a:pt x="815" y="133"/>
                  </a:lnTo>
                  <a:lnTo>
                    <a:pt x="819" y="129"/>
                  </a:lnTo>
                  <a:lnTo>
                    <a:pt x="819" y="128"/>
                  </a:lnTo>
                  <a:lnTo>
                    <a:pt x="816" y="128"/>
                  </a:lnTo>
                  <a:lnTo>
                    <a:pt x="819" y="123"/>
                  </a:lnTo>
                  <a:lnTo>
                    <a:pt x="820" y="123"/>
                  </a:lnTo>
                  <a:lnTo>
                    <a:pt x="820" y="121"/>
                  </a:lnTo>
                  <a:lnTo>
                    <a:pt x="827" y="118"/>
                  </a:lnTo>
                  <a:lnTo>
                    <a:pt x="829" y="116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6" y="112"/>
                  </a:lnTo>
                  <a:lnTo>
                    <a:pt x="840" y="112"/>
                  </a:lnTo>
                  <a:lnTo>
                    <a:pt x="844" y="109"/>
                  </a:lnTo>
                  <a:lnTo>
                    <a:pt x="846" y="109"/>
                  </a:lnTo>
                  <a:lnTo>
                    <a:pt x="846" y="108"/>
                  </a:lnTo>
                  <a:lnTo>
                    <a:pt x="850" y="105"/>
                  </a:lnTo>
                  <a:lnTo>
                    <a:pt x="853" y="108"/>
                  </a:lnTo>
                  <a:lnTo>
                    <a:pt x="854" y="108"/>
                  </a:lnTo>
                  <a:lnTo>
                    <a:pt x="854" y="105"/>
                  </a:lnTo>
                  <a:lnTo>
                    <a:pt x="858" y="105"/>
                  </a:lnTo>
                  <a:lnTo>
                    <a:pt x="863" y="104"/>
                  </a:lnTo>
                  <a:lnTo>
                    <a:pt x="866" y="101"/>
                  </a:lnTo>
                  <a:lnTo>
                    <a:pt x="868" y="99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3" y="88"/>
                  </a:lnTo>
                  <a:lnTo>
                    <a:pt x="878" y="92"/>
                  </a:lnTo>
                  <a:lnTo>
                    <a:pt x="881" y="95"/>
                  </a:lnTo>
                  <a:lnTo>
                    <a:pt x="898" y="88"/>
                  </a:lnTo>
                  <a:lnTo>
                    <a:pt x="899" y="91"/>
                  </a:lnTo>
                  <a:lnTo>
                    <a:pt x="907" y="95"/>
                  </a:lnTo>
                  <a:lnTo>
                    <a:pt x="907" y="101"/>
                  </a:lnTo>
                  <a:lnTo>
                    <a:pt x="912" y="101"/>
                  </a:lnTo>
                  <a:lnTo>
                    <a:pt x="915" y="105"/>
                  </a:lnTo>
                  <a:lnTo>
                    <a:pt x="916" y="105"/>
                  </a:lnTo>
                  <a:lnTo>
                    <a:pt x="919" y="101"/>
                  </a:lnTo>
                  <a:lnTo>
                    <a:pt x="915" y="92"/>
                  </a:lnTo>
                  <a:lnTo>
                    <a:pt x="916" y="91"/>
                  </a:lnTo>
                  <a:lnTo>
                    <a:pt x="919" y="91"/>
                  </a:lnTo>
                  <a:lnTo>
                    <a:pt x="926" y="97"/>
                  </a:lnTo>
                  <a:lnTo>
                    <a:pt x="926" y="108"/>
                  </a:lnTo>
                  <a:lnTo>
                    <a:pt x="931" y="108"/>
                  </a:lnTo>
                  <a:lnTo>
                    <a:pt x="932" y="108"/>
                  </a:lnTo>
                  <a:lnTo>
                    <a:pt x="935" y="105"/>
                  </a:lnTo>
                  <a:lnTo>
                    <a:pt x="936" y="99"/>
                  </a:lnTo>
                  <a:lnTo>
                    <a:pt x="939" y="92"/>
                  </a:lnTo>
                  <a:lnTo>
                    <a:pt x="940" y="92"/>
                  </a:lnTo>
                  <a:lnTo>
                    <a:pt x="948" y="101"/>
                  </a:lnTo>
                  <a:lnTo>
                    <a:pt x="949" y="104"/>
                  </a:lnTo>
                  <a:lnTo>
                    <a:pt x="952" y="101"/>
                  </a:lnTo>
                  <a:lnTo>
                    <a:pt x="953" y="95"/>
                  </a:lnTo>
                  <a:lnTo>
                    <a:pt x="957" y="92"/>
                  </a:lnTo>
                  <a:lnTo>
                    <a:pt x="960" y="91"/>
                  </a:lnTo>
                  <a:lnTo>
                    <a:pt x="962" y="88"/>
                  </a:lnTo>
                  <a:lnTo>
                    <a:pt x="974" y="87"/>
                  </a:lnTo>
                  <a:lnTo>
                    <a:pt x="977" y="88"/>
                  </a:lnTo>
                  <a:lnTo>
                    <a:pt x="977" y="95"/>
                  </a:lnTo>
                  <a:lnTo>
                    <a:pt x="981" y="95"/>
                  </a:lnTo>
                  <a:lnTo>
                    <a:pt x="986" y="95"/>
                  </a:lnTo>
                  <a:lnTo>
                    <a:pt x="989" y="92"/>
                  </a:lnTo>
                  <a:lnTo>
                    <a:pt x="981" y="80"/>
                  </a:lnTo>
                  <a:lnTo>
                    <a:pt x="990" y="75"/>
                  </a:lnTo>
                  <a:lnTo>
                    <a:pt x="993" y="74"/>
                  </a:lnTo>
                  <a:lnTo>
                    <a:pt x="997" y="67"/>
                  </a:lnTo>
                  <a:lnTo>
                    <a:pt x="998" y="63"/>
                  </a:lnTo>
                  <a:lnTo>
                    <a:pt x="1001" y="60"/>
                  </a:lnTo>
                  <a:lnTo>
                    <a:pt x="1006" y="58"/>
                  </a:lnTo>
                  <a:lnTo>
                    <a:pt x="1007" y="56"/>
                  </a:lnTo>
                  <a:lnTo>
                    <a:pt x="1010" y="56"/>
                  </a:lnTo>
                  <a:lnTo>
                    <a:pt x="1006" y="47"/>
                  </a:lnTo>
                  <a:lnTo>
                    <a:pt x="1010" y="43"/>
                  </a:lnTo>
                  <a:lnTo>
                    <a:pt x="1011" y="39"/>
                  </a:lnTo>
                  <a:lnTo>
                    <a:pt x="1015" y="34"/>
                  </a:lnTo>
                  <a:lnTo>
                    <a:pt x="1024" y="37"/>
                  </a:lnTo>
                  <a:lnTo>
                    <a:pt x="1028" y="37"/>
                  </a:lnTo>
                  <a:lnTo>
                    <a:pt x="1035" y="34"/>
                  </a:lnTo>
                  <a:lnTo>
                    <a:pt x="1038" y="34"/>
                  </a:lnTo>
                  <a:lnTo>
                    <a:pt x="1039" y="33"/>
                  </a:lnTo>
                  <a:lnTo>
                    <a:pt x="1039" y="29"/>
                  </a:lnTo>
                  <a:lnTo>
                    <a:pt x="1038" y="29"/>
                  </a:lnTo>
                  <a:lnTo>
                    <a:pt x="1035" y="29"/>
                  </a:lnTo>
                  <a:lnTo>
                    <a:pt x="1031" y="30"/>
                  </a:lnTo>
                  <a:lnTo>
                    <a:pt x="1028" y="30"/>
                  </a:lnTo>
                  <a:lnTo>
                    <a:pt x="1027" y="29"/>
                  </a:lnTo>
                  <a:lnTo>
                    <a:pt x="1027" y="22"/>
                  </a:lnTo>
                  <a:lnTo>
                    <a:pt x="1032" y="16"/>
                  </a:lnTo>
                  <a:lnTo>
                    <a:pt x="1035" y="16"/>
                  </a:lnTo>
                  <a:lnTo>
                    <a:pt x="1038" y="22"/>
                  </a:lnTo>
                  <a:lnTo>
                    <a:pt x="1039" y="22"/>
                  </a:lnTo>
                  <a:lnTo>
                    <a:pt x="1039" y="26"/>
                  </a:lnTo>
                  <a:lnTo>
                    <a:pt x="1039" y="29"/>
                  </a:lnTo>
                  <a:lnTo>
                    <a:pt x="1048" y="24"/>
                  </a:lnTo>
                  <a:lnTo>
                    <a:pt x="1052" y="22"/>
                  </a:lnTo>
                  <a:lnTo>
                    <a:pt x="1055" y="24"/>
                  </a:lnTo>
                  <a:lnTo>
                    <a:pt x="1056" y="22"/>
                  </a:lnTo>
                  <a:lnTo>
                    <a:pt x="1059" y="24"/>
                  </a:lnTo>
                  <a:lnTo>
                    <a:pt x="1064" y="24"/>
                  </a:lnTo>
                  <a:lnTo>
                    <a:pt x="1061" y="24"/>
                  </a:lnTo>
                  <a:lnTo>
                    <a:pt x="1064" y="26"/>
                  </a:lnTo>
                  <a:lnTo>
                    <a:pt x="1064" y="22"/>
                  </a:lnTo>
                  <a:lnTo>
                    <a:pt x="1065" y="22"/>
                  </a:lnTo>
                  <a:lnTo>
                    <a:pt x="1065" y="24"/>
                  </a:lnTo>
                  <a:lnTo>
                    <a:pt x="1069" y="24"/>
                  </a:lnTo>
                  <a:lnTo>
                    <a:pt x="1069" y="26"/>
                  </a:lnTo>
                  <a:lnTo>
                    <a:pt x="1069" y="24"/>
                  </a:lnTo>
                  <a:lnTo>
                    <a:pt x="1073" y="26"/>
                  </a:lnTo>
                  <a:lnTo>
                    <a:pt x="1072" y="29"/>
                  </a:lnTo>
                  <a:lnTo>
                    <a:pt x="1073" y="30"/>
                  </a:lnTo>
                  <a:lnTo>
                    <a:pt x="1076" y="34"/>
                  </a:lnTo>
                  <a:lnTo>
                    <a:pt x="1081" y="34"/>
                  </a:lnTo>
                  <a:lnTo>
                    <a:pt x="1082" y="34"/>
                  </a:lnTo>
                  <a:lnTo>
                    <a:pt x="1085" y="34"/>
                  </a:lnTo>
                  <a:lnTo>
                    <a:pt x="1086" y="33"/>
                  </a:lnTo>
                  <a:lnTo>
                    <a:pt x="1086" y="34"/>
                  </a:lnTo>
                  <a:lnTo>
                    <a:pt x="1097" y="41"/>
                  </a:lnTo>
                  <a:lnTo>
                    <a:pt x="1100" y="46"/>
                  </a:lnTo>
                  <a:lnTo>
                    <a:pt x="1097" y="50"/>
                  </a:lnTo>
                  <a:lnTo>
                    <a:pt x="1097" y="51"/>
                  </a:lnTo>
                  <a:lnTo>
                    <a:pt x="1100" y="50"/>
                  </a:lnTo>
                  <a:lnTo>
                    <a:pt x="1100" y="51"/>
                  </a:lnTo>
                  <a:lnTo>
                    <a:pt x="1102" y="54"/>
                  </a:lnTo>
                  <a:lnTo>
                    <a:pt x="1106" y="56"/>
                  </a:lnTo>
                  <a:lnTo>
                    <a:pt x="1109" y="58"/>
                  </a:lnTo>
                  <a:lnTo>
                    <a:pt x="1110" y="56"/>
                  </a:lnTo>
                  <a:lnTo>
                    <a:pt x="1113" y="58"/>
                  </a:lnTo>
                  <a:lnTo>
                    <a:pt x="1113" y="56"/>
                  </a:lnTo>
                  <a:lnTo>
                    <a:pt x="1109" y="56"/>
                  </a:lnTo>
                  <a:lnTo>
                    <a:pt x="1109" y="54"/>
                  </a:lnTo>
                  <a:lnTo>
                    <a:pt x="1110" y="54"/>
                  </a:lnTo>
                  <a:lnTo>
                    <a:pt x="1110" y="51"/>
                  </a:lnTo>
                  <a:lnTo>
                    <a:pt x="1109" y="50"/>
                  </a:lnTo>
                  <a:lnTo>
                    <a:pt x="1110" y="47"/>
                  </a:lnTo>
                  <a:lnTo>
                    <a:pt x="1110" y="46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37"/>
                  </a:lnTo>
                  <a:lnTo>
                    <a:pt x="1119" y="33"/>
                  </a:lnTo>
                  <a:lnTo>
                    <a:pt x="1126" y="30"/>
                  </a:lnTo>
                  <a:lnTo>
                    <a:pt x="1130" y="29"/>
                  </a:lnTo>
                  <a:lnTo>
                    <a:pt x="1134" y="30"/>
                  </a:lnTo>
                  <a:lnTo>
                    <a:pt x="1134" y="26"/>
                  </a:lnTo>
                  <a:lnTo>
                    <a:pt x="1134" y="24"/>
                  </a:lnTo>
                  <a:lnTo>
                    <a:pt x="1140" y="26"/>
                  </a:lnTo>
                  <a:lnTo>
                    <a:pt x="1140" y="30"/>
                  </a:lnTo>
                  <a:lnTo>
                    <a:pt x="1143" y="34"/>
                  </a:lnTo>
                  <a:lnTo>
                    <a:pt x="1144" y="33"/>
                  </a:lnTo>
                  <a:lnTo>
                    <a:pt x="1147" y="33"/>
                  </a:lnTo>
                  <a:lnTo>
                    <a:pt x="1148" y="34"/>
                  </a:lnTo>
                  <a:lnTo>
                    <a:pt x="1154" y="34"/>
                  </a:lnTo>
                  <a:lnTo>
                    <a:pt x="1154" y="37"/>
                  </a:lnTo>
                  <a:lnTo>
                    <a:pt x="1155" y="39"/>
                  </a:lnTo>
                  <a:lnTo>
                    <a:pt x="1158" y="37"/>
                  </a:lnTo>
                  <a:lnTo>
                    <a:pt x="1160" y="34"/>
                  </a:lnTo>
                  <a:lnTo>
                    <a:pt x="1163" y="33"/>
                  </a:lnTo>
                  <a:lnTo>
                    <a:pt x="1164" y="29"/>
                  </a:lnTo>
                  <a:lnTo>
                    <a:pt x="1163" y="26"/>
                  </a:lnTo>
                  <a:lnTo>
                    <a:pt x="1163" y="29"/>
                  </a:lnTo>
                  <a:lnTo>
                    <a:pt x="1160" y="29"/>
                  </a:lnTo>
                  <a:lnTo>
                    <a:pt x="1158" y="26"/>
                  </a:lnTo>
                  <a:lnTo>
                    <a:pt x="1155" y="26"/>
                  </a:lnTo>
                  <a:lnTo>
                    <a:pt x="1158" y="24"/>
                  </a:lnTo>
                  <a:lnTo>
                    <a:pt x="1160" y="22"/>
                  </a:lnTo>
                  <a:lnTo>
                    <a:pt x="1163" y="24"/>
                  </a:lnTo>
                  <a:lnTo>
                    <a:pt x="1167" y="22"/>
                  </a:lnTo>
                  <a:lnTo>
                    <a:pt x="1168" y="24"/>
                  </a:lnTo>
                  <a:lnTo>
                    <a:pt x="1167" y="30"/>
                  </a:lnTo>
                  <a:lnTo>
                    <a:pt x="1167" y="33"/>
                  </a:lnTo>
                  <a:lnTo>
                    <a:pt x="1171" y="29"/>
                  </a:lnTo>
                  <a:lnTo>
                    <a:pt x="1175" y="34"/>
                  </a:lnTo>
                  <a:lnTo>
                    <a:pt x="1177" y="30"/>
                  </a:lnTo>
                  <a:lnTo>
                    <a:pt x="1180" y="33"/>
                  </a:lnTo>
                  <a:lnTo>
                    <a:pt x="1185" y="29"/>
                  </a:lnTo>
                  <a:lnTo>
                    <a:pt x="1188" y="22"/>
                  </a:lnTo>
                  <a:lnTo>
                    <a:pt x="1189" y="29"/>
                  </a:lnTo>
                  <a:lnTo>
                    <a:pt x="1189" y="30"/>
                  </a:lnTo>
                  <a:lnTo>
                    <a:pt x="1189" y="29"/>
                  </a:lnTo>
                  <a:lnTo>
                    <a:pt x="1192" y="26"/>
                  </a:lnTo>
                  <a:lnTo>
                    <a:pt x="1194" y="26"/>
                  </a:lnTo>
                  <a:lnTo>
                    <a:pt x="1196" y="26"/>
                  </a:lnTo>
                  <a:lnTo>
                    <a:pt x="1201" y="24"/>
                  </a:lnTo>
                  <a:lnTo>
                    <a:pt x="1202" y="24"/>
                  </a:lnTo>
                  <a:lnTo>
                    <a:pt x="1205" y="24"/>
                  </a:lnTo>
                  <a:lnTo>
                    <a:pt x="1212" y="29"/>
                  </a:lnTo>
                  <a:lnTo>
                    <a:pt x="1213" y="26"/>
                  </a:lnTo>
                  <a:lnTo>
                    <a:pt x="1212" y="22"/>
                  </a:lnTo>
                  <a:lnTo>
                    <a:pt x="1212" y="20"/>
                  </a:lnTo>
                  <a:lnTo>
                    <a:pt x="1216" y="20"/>
                  </a:lnTo>
                  <a:lnTo>
                    <a:pt x="1216" y="17"/>
                  </a:lnTo>
                  <a:lnTo>
                    <a:pt x="1222" y="20"/>
                  </a:lnTo>
                  <a:lnTo>
                    <a:pt x="1225" y="22"/>
                  </a:lnTo>
                  <a:lnTo>
                    <a:pt x="1225" y="29"/>
                  </a:lnTo>
                  <a:lnTo>
                    <a:pt x="1222" y="33"/>
                  </a:lnTo>
                  <a:lnTo>
                    <a:pt x="1230" y="24"/>
                  </a:lnTo>
                  <a:lnTo>
                    <a:pt x="1226" y="22"/>
                  </a:lnTo>
                  <a:lnTo>
                    <a:pt x="1229" y="20"/>
                  </a:lnTo>
                  <a:lnTo>
                    <a:pt x="1233" y="17"/>
                  </a:lnTo>
                  <a:lnTo>
                    <a:pt x="1235" y="20"/>
                  </a:lnTo>
                  <a:lnTo>
                    <a:pt x="1233" y="22"/>
                  </a:lnTo>
                  <a:lnTo>
                    <a:pt x="1235" y="24"/>
                  </a:lnTo>
                  <a:lnTo>
                    <a:pt x="1242" y="22"/>
                  </a:lnTo>
                  <a:lnTo>
                    <a:pt x="1243" y="24"/>
                  </a:lnTo>
                  <a:lnTo>
                    <a:pt x="1246" y="26"/>
                  </a:lnTo>
                  <a:lnTo>
                    <a:pt x="1247" y="24"/>
                  </a:lnTo>
                  <a:lnTo>
                    <a:pt x="1256" y="26"/>
                  </a:lnTo>
                  <a:lnTo>
                    <a:pt x="1254" y="29"/>
                  </a:lnTo>
                  <a:lnTo>
                    <a:pt x="1256" y="30"/>
                  </a:lnTo>
                  <a:lnTo>
                    <a:pt x="1259" y="33"/>
                  </a:lnTo>
                  <a:lnTo>
                    <a:pt x="1260" y="33"/>
                  </a:lnTo>
                  <a:lnTo>
                    <a:pt x="1263" y="34"/>
                  </a:lnTo>
                  <a:lnTo>
                    <a:pt x="1266" y="34"/>
                  </a:lnTo>
                  <a:lnTo>
                    <a:pt x="1266" y="30"/>
                  </a:lnTo>
                  <a:lnTo>
                    <a:pt x="1267" y="33"/>
                  </a:lnTo>
                  <a:lnTo>
                    <a:pt x="1267" y="37"/>
                  </a:lnTo>
                  <a:lnTo>
                    <a:pt x="1263" y="39"/>
                  </a:lnTo>
                  <a:lnTo>
                    <a:pt x="1266" y="39"/>
                  </a:lnTo>
                  <a:lnTo>
                    <a:pt x="1267" y="37"/>
                  </a:lnTo>
                  <a:lnTo>
                    <a:pt x="1267" y="41"/>
                  </a:lnTo>
                  <a:lnTo>
                    <a:pt x="1270" y="46"/>
                  </a:lnTo>
                  <a:lnTo>
                    <a:pt x="1271" y="46"/>
                  </a:lnTo>
                  <a:lnTo>
                    <a:pt x="1274" y="43"/>
                  </a:lnTo>
                  <a:lnTo>
                    <a:pt x="1276" y="50"/>
                  </a:lnTo>
                  <a:lnTo>
                    <a:pt x="1280" y="51"/>
                  </a:lnTo>
                  <a:lnTo>
                    <a:pt x="1280" y="50"/>
                  </a:lnTo>
                  <a:lnTo>
                    <a:pt x="1283" y="47"/>
                  </a:lnTo>
                  <a:lnTo>
                    <a:pt x="1284" y="54"/>
                  </a:lnTo>
                  <a:lnTo>
                    <a:pt x="1287" y="54"/>
                  </a:lnTo>
                  <a:lnTo>
                    <a:pt x="1287" y="50"/>
                  </a:lnTo>
                  <a:lnTo>
                    <a:pt x="1284" y="50"/>
                  </a:lnTo>
                  <a:lnTo>
                    <a:pt x="1284" y="47"/>
                  </a:lnTo>
                  <a:lnTo>
                    <a:pt x="1287" y="47"/>
                  </a:lnTo>
                  <a:lnTo>
                    <a:pt x="1288" y="51"/>
                  </a:lnTo>
                  <a:lnTo>
                    <a:pt x="1293" y="54"/>
                  </a:lnTo>
                  <a:lnTo>
                    <a:pt x="1293" y="60"/>
                  </a:lnTo>
                  <a:lnTo>
                    <a:pt x="1297" y="60"/>
                  </a:lnTo>
                  <a:lnTo>
                    <a:pt x="1301" y="60"/>
                  </a:lnTo>
                  <a:lnTo>
                    <a:pt x="1297" y="65"/>
                  </a:lnTo>
                  <a:lnTo>
                    <a:pt x="1300" y="70"/>
                  </a:lnTo>
                  <a:lnTo>
                    <a:pt x="1301" y="70"/>
                  </a:lnTo>
                  <a:lnTo>
                    <a:pt x="1305" y="65"/>
                  </a:lnTo>
                  <a:lnTo>
                    <a:pt x="1310" y="67"/>
                  </a:lnTo>
                  <a:lnTo>
                    <a:pt x="1312" y="71"/>
                  </a:lnTo>
                  <a:lnTo>
                    <a:pt x="1317" y="71"/>
                  </a:lnTo>
                  <a:lnTo>
                    <a:pt x="1312" y="75"/>
                  </a:lnTo>
                  <a:lnTo>
                    <a:pt x="1314" y="75"/>
                  </a:lnTo>
                  <a:lnTo>
                    <a:pt x="1317" y="78"/>
                  </a:lnTo>
                  <a:lnTo>
                    <a:pt x="1318" y="7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4" y="75"/>
                  </a:lnTo>
                  <a:lnTo>
                    <a:pt x="1324" y="78"/>
                  </a:lnTo>
                  <a:lnTo>
                    <a:pt x="1325" y="78"/>
                  </a:lnTo>
                  <a:lnTo>
                    <a:pt x="1325" y="80"/>
                  </a:lnTo>
                  <a:lnTo>
                    <a:pt x="1325" y="82"/>
                  </a:lnTo>
                  <a:lnTo>
                    <a:pt x="1329" y="80"/>
                  </a:lnTo>
                  <a:lnTo>
                    <a:pt x="1329" y="75"/>
                  </a:lnTo>
                  <a:lnTo>
                    <a:pt x="1332" y="75"/>
                  </a:lnTo>
                  <a:lnTo>
                    <a:pt x="1332" y="80"/>
                  </a:lnTo>
                  <a:lnTo>
                    <a:pt x="1329" y="82"/>
                  </a:lnTo>
                  <a:lnTo>
                    <a:pt x="1334" y="84"/>
                  </a:lnTo>
                  <a:lnTo>
                    <a:pt x="1337" y="84"/>
                  </a:lnTo>
                  <a:lnTo>
                    <a:pt x="1337" y="82"/>
                  </a:lnTo>
                  <a:lnTo>
                    <a:pt x="1337" y="84"/>
                  </a:lnTo>
                  <a:lnTo>
                    <a:pt x="1338" y="84"/>
                  </a:lnTo>
                  <a:lnTo>
                    <a:pt x="1341" y="88"/>
                  </a:lnTo>
                  <a:lnTo>
                    <a:pt x="1341" y="87"/>
                  </a:lnTo>
                  <a:lnTo>
                    <a:pt x="1342" y="87"/>
                  </a:lnTo>
                  <a:lnTo>
                    <a:pt x="1345" y="87"/>
                  </a:lnTo>
                  <a:lnTo>
                    <a:pt x="1345" y="88"/>
                  </a:lnTo>
                  <a:lnTo>
                    <a:pt x="1346" y="88"/>
                  </a:lnTo>
                  <a:lnTo>
                    <a:pt x="1346" y="84"/>
                  </a:lnTo>
                  <a:lnTo>
                    <a:pt x="1351" y="91"/>
                  </a:lnTo>
                  <a:lnTo>
                    <a:pt x="1355" y="92"/>
                  </a:lnTo>
                  <a:lnTo>
                    <a:pt x="1358" y="88"/>
                  </a:lnTo>
                  <a:lnTo>
                    <a:pt x="1355" y="88"/>
                  </a:lnTo>
                  <a:lnTo>
                    <a:pt x="1358" y="88"/>
                  </a:lnTo>
                  <a:lnTo>
                    <a:pt x="1359" y="88"/>
                  </a:lnTo>
                  <a:lnTo>
                    <a:pt x="1362" y="88"/>
                  </a:lnTo>
                  <a:lnTo>
                    <a:pt x="1359" y="87"/>
                  </a:lnTo>
                  <a:lnTo>
                    <a:pt x="1359" y="84"/>
                  </a:lnTo>
                  <a:lnTo>
                    <a:pt x="1362" y="84"/>
                  </a:lnTo>
                  <a:lnTo>
                    <a:pt x="1363" y="88"/>
                  </a:lnTo>
                  <a:lnTo>
                    <a:pt x="1363" y="87"/>
                  </a:lnTo>
                  <a:lnTo>
                    <a:pt x="1366" y="88"/>
                  </a:lnTo>
                  <a:lnTo>
                    <a:pt x="1368" y="87"/>
                  </a:lnTo>
                  <a:lnTo>
                    <a:pt x="1370" y="88"/>
                  </a:lnTo>
                  <a:lnTo>
                    <a:pt x="1370" y="87"/>
                  </a:lnTo>
                  <a:lnTo>
                    <a:pt x="1372" y="87"/>
                  </a:lnTo>
                  <a:lnTo>
                    <a:pt x="1375" y="84"/>
                  </a:lnTo>
                  <a:lnTo>
                    <a:pt x="1375" y="82"/>
                  </a:lnTo>
                  <a:lnTo>
                    <a:pt x="1375" y="84"/>
                  </a:lnTo>
                  <a:lnTo>
                    <a:pt x="1372" y="80"/>
                  </a:lnTo>
                  <a:lnTo>
                    <a:pt x="1375" y="80"/>
                  </a:lnTo>
                  <a:lnTo>
                    <a:pt x="1376" y="78"/>
                  </a:lnTo>
                  <a:lnTo>
                    <a:pt x="1375" y="78"/>
                  </a:lnTo>
                  <a:lnTo>
                    <a:pt x="1376" y="75"/>
                  </a:lnTo>
                  <a:lnTo>
                    <a:pt x="1376" y="74"/>
                  </a:lnTo>
                  <a:lnTo>
                    <a:pt x="1379" y="75"/>
                  </a:lnTo>
                  <a:lnTo>
                    <a:pt x="1383" y="71"/>
                  </a:lnTo>
                  <a:lnTo>
                    <a:pt x="1386" y="67"/>
                  </a:lnTo>
                  <a:lnTo>
                    <a:pt x="1390" y="67"/>
                  </a:lnTo>
                  <a:lnTo>
                    <a:pt x="1392" y="67"/>
                  </a:lnTo>
                  <a:lnTo>
                    <a:pt x="1392" y="71"/>
                  </a:lnTo>
                  <a:lnTo>
                    <a:pt x="1395" y="70"/>
                  </a:lnTo>
                  <a:lnTo>
                    <a:pt x="1396" y="70"/>
                  </a:lnTo>
                  <a:lnTo>
                    <a:pt x="1399" y="67"/>
                  </a:lnTo>
                  <a:lnTo>
                    <a:pt x="1399" y="70"/>
                  </a:lnTo>
                  <a:lnTo>
                    <a:pt x="1399" y="65"/>
                  </a:lnTo>
                  <a:lnTo>
                    <a:pt x="1403" y="67"/>
                  </a:lnTo>
                  <a:lnTo>
                    <a:pt x="1404" y="63"/>
                  </a:lnTo>
                  <a:lnTo>
                    <a:pt x="1404" y="65"/>
                  </a:lnTo>
                  <a:lnTo>
                    <a:pt x="1407" y="67"/>
                  </a:lnTo>
                  <a:lnTo>
                    <a:pt x="1407" y="65"/>
                  </a:lnTo>
                  <a:lnTo>
                    <a:pt x="1409" y="65"/>
                  </a:lnTo>
                  <a:lnTo>
                    <a:pt x="1413" y="65"/>
                  </a:lnTo>
                  <a:lnTo>
                    <a:pt x="1413" y="63"/>
                  </a:lnTo>
                  <a:lnTo>
                    <a:pt x="1416" y="63"/>
                  </a:lnTo>
                  <a:lnTo>
                    <a:pt x="1416" y="60"/>
                  </a:lnTo>
                  <a:lnTo>
                    <a:pt x="1417" y="60"/>
                  </a:lnTo>
                  <a:lnTo>
                    <a:pt x="1416" y="58"/>
                  </a:lnTo>
                  <a:lnTo>
                    <a:pt x="1417" y="60"/>
                  </a:lnTo>
                  <a:lnTo>
                    <a:pt x="1417" y="58"/>
                  </a:lnTo>
                  <a:lnTo>
                    <a:pt x="1420" y="58"/>
                  </a:lnTo>
                  <a:lnTo>
                    <a:pt x="1420" y="56"/>
                  </a:lnTo>
                  <a:lnTo>
                    <a:pt x="1421" y="56"/>
                  </a:lnTo>
                  <a:lnTo>
                    <a:pt x="1424" y="54"/>
                  </a:lnTo>
                  <a:lnTo>
                    <a:pt x="1430" y="50"/>
                  </a:lnTo>
                  <a:lnTo>
                    <a:pt x="1433" y="50"/>
                  </a:lnTo>
                  <a:lnTo>
                    <a:pt x="1436" y="50"/>
                  </a:lnTo>
                  <a:lnTo>
                    <a:pt x="1436" y="51"/>
                  </a:lnTo>
                  <a:lnTo>
                    <a:pt x="1437" y="50"/>
                  </a:lnTo>
                  <a:lnTo>
                    <a:pt x="1436" y="47"/>
                  </a:lnTo>
                  <a:lnTo>
                    <a:pt x="1440" y="47"/>
                  </a:lnTo>
                  <a:lnTo>
                    <a:pt x="1440" y="46"/>
                  </a:lnTo>
                  <a:lnTo>
                    <a:pt x="1437" y="46"/>
                  </a:lnTo>
                  <a:lnTo>
                    <a:pt x="1440" y="46"/>
                  </a:lnTo>
                  <a:lnTo>
                    <a:pt x="1437" y="43"/>
                  </a:lnTo>
                  <a:lnTo>
                    <a:pt x="1437" y="41"/>
                  </a:lnTo>
                  <a:lnTo>
                    <a:pt x="1440" y="39"/>
                  </a:lnTo>
                  <a:lnTo>
                    <a:pt x="1441" y="39"/>
                  </a:lnTo>
                  <a:lnTo>
                    <a:pt x="1444" y="41"/>
                  </a:lnTo>
                  <a:lnTo>
                    <a:pt x="1444" y="39"/>
                  </a:lnTo>
                  <a:lnTo>
                    <a:pt x="1445" y="41"/>
                  </a:lnTo>
                  <a:lnTo>
                    <a:pt x="1445" y="39"/>
                  </a:lnTo>
                  <a:lnTo>
                    <a:pt x="1448" y="37"/>
                  </a:lnTo>
                  <a:lnTo>
                    <a:pt x="1445" y="37"/>
                  </a:lnTo>
                  <a:lnTo>
                    <a:pt x="1450" y="37"/>
                  </a:lnTo>
                  <a:lnTo>
                    <a:pt x="1450" y="34"/>
                  </a:lnTo>
                  <a:lnTo>
                    <a:pt x="1450" y="33"/>
                  </a:lnTo>
                  <a:lnTo>
                    <a:pt x="1450" y="30"/>
                  </a:lnTo>
                  <a:lnTo>
                    <a:pt x="1454" y="29"/>
                  </a:lnTo>
                  <a:lnTo>
                    <a:pt x="1457" y="26"/>
                  </a:lnTo>
                  <a:lnTo>
                    <a:pt x="1454" y="24"/>
                  </a:lnTo>
                  <a:lnTo>
                    <a:pt x="1457" y="24"/>
                  </a:lnTo>
                  <a:lnTo>
                    <a:pt x="1458" y="24"/>
                  </a:lnTo>
                  <a:lnTo>
                    <a:pt x="1462" y="22"/>
                  </a:lnTo>
                  <a:lnTo>
                    <a:pt x="1465" y="20"/>
                  </a:lnTo>
                  <a:lnTo>
                    <a:pt x="1469" y="20"/>
                  </a:lnTo>
                  <a:lnTo>
                    <a:pt x="1469" y="17"/>
                  </a:lnTo>
                  <a:lnTo>
                    <a:pt x="1474" y="17"/>
                  </a:lnTo>
                  <a:lnTo>
                    <a:pt x="1475" y="16"/>
                  </a:lnTo>
                  <a:lnTo>
                    <a:pt x="1478" y="16"/>
                  </a:lnTo>
                  <a:lnTo>
                    <a:pt x="1479" y="17"/>
                  </a:lnTo>
                  <a:lnTo>
                    <a:pt x="1482" y="17"/>
                  </a:lnTo>
                  <a:lnTo>
                    <a:pt x="1484" y="20"/>
                  </a:lnTo>
                  <a:lnTo>
                    <a:pt x="1484" y="17"/>
                  </a:lnTo>
                  <a:lnTo>
                    <a:pt x="1486" y="17"/>
                  </a:lnTo>
                  <a:lnTo>
                    <a:pt x="1486" y="20"/>
                  </a:lnTo>
                  <a:lnTo>
                    <a:pt x="1488" y="16"/>
                  </a:lnTo>
                  <a:lnTo>
                    <a:pt x="1491" y="16"/>
                  </a:lnTo>
                  <a:lnTo>
                    <a:pt x="1488" y="16"/>
                  </a:lnTo>
                  <a:lnTo>
                    <a:pt x="1491" y="13"/>
                  </a:lnTo>
                  <a:lnTo>
                    <a:pt x="1495" y="16"/>
                  </a:lnTo>
                  <a:lnTo>
                    <a:pt x="1498" y="13"/>
                  </a:lnTo>
                  <a:lnTo>
                    <a:pt x="1499" y="17"/>
                  </a:lnTo>
                  <a:lnTo>
                    <a:pt x="1502" y="17"/>
                  </a:lnTo>
                  <a:lnTo>
                    <a:pt x="1502" y="16"/>
                  </a:lnTo>
                  <a:lnTo>
                    <a:pt x="1506" y="16"/>
                  </a:lnTo>
                  <a:lnTo>
                    <a:pt x="1508" y="13"/>
                  </a:lnTo>
                  <a:lnTo>
                    <a:pt x="1508" y="17"/>
                  </a:lnTo>
                  <a:lnTo>
                    <a:pt x="1512" y="22"/>
                  </a:lnTo>
                  <a:lnTo>
                    <a:pt x="1515" y="20"/>
                  </a:lnTo>
                  <a:lnTo>
                    <a:pt x="1516" y="20"/>
                  </a:lnTo>
                  <a:lnTo>
                    <a:pt x="1519" y="16"/>
                  </a:lnTo>
                  <a:lnTo>
                    <a:pt x="1520" y="16"/>
                  </a:lnTo>
                  <a:lnTo>
                    <a:pt x="1523" y="20"/>
                  </a:lnTo>
                  <a:lnTo>
                    <a:pt x="1525" y="20"/>
                  </a:lnTo>
                  <a:lnTo>
                    <a:pt x="1529" y="20"/>
                  </a:lnTo>
                  <a:lnTo>
                    <a:pt x="1529" y="17"/>
                  </a:lnTo>
                  <a:lnTo>
                    <a:pt x="1532" y="17"/>
                  </a:lnTo>
                  <a:lnTo>
                    <a:pt x="1533" y="16"/>
                  </a:lnTo>
                  <a:lnTo>
                    <a:pt x="1536" y="16"/>
                  </a:lnTo>
                  <a:lnTo>
                    <a:pt x="1536" y="13"/>
                  </a:lnTo>
                  <a:lnTo>
                    <a:pt x="1537" y="12"/>
                  </a:lnTo>
                  <a:lnTo>
                    <a:pt x="1540" y="9"/>
                  </a:lnTo>
                  <a:lnTo>
                    <a:pt x="1542" y="9"/>
                  </a:lnTo>
                  <a:lnTo>
                    <a:pt x="1542" y="12"/>
                  </a:lnTo>
                  <a:lnTo>
                    <a:pt x="1544" y="12"/>
                  </a:lnTo>
                  <a:lnTo>
                    <a:pt x="1546" y="12"/>
                  </a:lnTo>
                  <a:lnTo>
                    <a:pt x="1542" y="9"/>
                  </a:lnTo>
                  <a:lnTo>
                    <a:pt x="1587" y="9"/>
                  </a:lnTo>
                  <a:lnTo>
                    <a:pt x="1622" y="9"/>
                  </a:lnTo>
                  <a:lnTo>
                    <a:pt x="1632" y="9"/>
                  </a:lnTo>
                  <a:lnTo>
                    <a:pt x="1632" y="7"/>
                  </a:lnTo>
                  <a:lnTo>
                    <a:pt x="1635" y="7"/>
                  </a:lnTo>
                  <a:lnTo>
                    <a:pt x="1636" y="7"/>
                  </a:lnTo>
                  <a:lnTo>
                    <a:pt x="1636" y="5"/>
                  </a:lnTo>
                  <a:lnTo>
                    <a:pt x="1643" y="0"/>
                  </a:lnTo>
                  <a:lnTo>
                    <a:pt x="1645" y="2"/>
                  </a:lnTo>
                  <a:lnTo>
                    <a:pt x="1648" y="5"/>
                  </a:lnTo>
                  <a:lnTo>
                    <a:pt x="1648" y="7"/>
                  </a:lnTo>
                  <a:lnTo>
                    <a:pt x="1649" y="7"/>
                  </a:lnTo>
                  <a:lnTo>
                    <a:pt x="1649" y="9"/>
                  </a:lnTo>
                  <a:lnTo>
                    <a:pt x="1652" y="9"/>
                  </a:lnTo>
                  <a:lnTo>
                    <a:pt x="1653" y="9"/>
                  </a:lnTo>
                  <a:lnTo>
                    <a:pt x="1653" y="7"/>
                  </a:lnTo>
                  <a:lnTo>
                    <a:pt x="1656" y="9"/>
                  </a:lnTo>
                  <a:lnTo>
                    <a:pt x="1658" y="7"/>
                  </a:lnTo>
                  <a:lnTo>
                    <a:pt x="1658" y="13"/>
                  </a:lnTo>
                  <a:lnTo>
                    <a:pt x="1653" y="33"/>
                  </a:lnTo>
                  <a:lnTo>
                    <a:pt x="1656" y="37"/>
                  </a:lnTo>
                  <a:lnTo>
                    <a:pt x="1658" y="39"/>
                  </a:lnTo>
                  <a:lnTo>
                    <a:pt x="1658" y="54"/>
                  </a:lnTo>
                  <a:lnTo>
                    <a:pt x="1663" y="70"/>
                  </a:lnTo>
                  <a:lnTo>
                    <a:pt x="1667" y="70"/>
                  </a:lnTo>
                  <a:lnTo>
                    <a:pt x="1669" y="70"/>
                  </a:lnTo>
                  <a:lnTo>
                    <a:pt x="1677" y="70"/>
                  </a:lnTo>
                  <a:lnTo>
                    <a:pt x="1680" y="67"/>
                  </a:lnTo>
                  <a:lnTo>
                    <a:pt x="1682" y="70"/>
                  </a:lnTo>
                  <a:lnTo>
                    <a:pt x="1680" y="80"/>
                  </a:lnTo>
                  <a:lnTo>
                    <a:pt x="1684" y="87"/>
                  </a:lnTo>
                  <a:lnTo>
                    <a:pt x="1689" y="88"/>
                  </a:lnTo>
                  <a:lnTo>
                    <a:pt x="1689" y="87"/>
                  </a:lnTo>
                  <a:lnTo>
                    <a:pt x="1690" y="84"/>
                  </a:lnTo>
                  <a:lnTo>
                    <a:pt x="1690" y="87"/>
                  </a:lnTo>
                  <a:lnTo>
                    <a:pt x="1689" y="91"/>
                  </a:lnTo>
                  <a:lnTo>
                    <a:pt x="1686" y="92"/>
                  </a:lnTo>
                  <a:lnTo>
                    <a:pt x="1677" y="108"/>
                  </a:lnTo>
                  <a:lnTo>
                    <a:pt x="1672" y="121"/>
                  </a:lnTo>
                  <a:lnTo>
                    <a:pt x="1669" y="132"/>
                  </a:lnTo>
                  <a:lnTo>
                    <a:pt x="1660" y="146"/>
                  </a:lnTo>
                  <a:lnTo>
                    <a:pt x="1658" y="155"/>
                  </a:lnTo>
                  <a:lnTo>
                    <a:pt x="1658" y="162"/>
                  </a:lnTo>
                  <a:lnTo>
                    <a:pt x="1652" y="170"/>
                  </a:lnTo>
                  <a:lnTo>
                    <a:pt x="1648" y="181"/>
                  </a:lnTo>
                  <a:lnTo>
                    <a:pt x="1641" y="194"/>
                  </a:lnTo>
                  <a:lnTo>
                    <a:pt x="1639" y="200"/>
                  </a:lnTo>
                  <a:lnTo>
                    <a:pt x="1636" y="203"/>
                  </a:lnTo>
                  <a:lnTo>
                    <a:pt x="1632" y="215"/>
                  </a:lnTo>
                  <a:lnTo>
                    <a:pt x="1631" y="232"/>
                  </a:lnTo>
                  <a:lnTo>
                    <a:pt x="1631" y="239"/>
                  </a:lnTo>
                  <a:lnTo>
                    <a:pt x="1632" y="244"/>
                  </a:lnTo>
                  <a:lnTo>
                    <a:pt x="1631" y="249"/>
                  </a:lnTo>
                  <a:lnTo>
                    <a:pt x="1632" y="261"/>
                  </a:lnTo>
                  <a:lnTo>
                    <a:pt x="1635" y="262"/>
                  </a:lnTo>
                  <a:lnTo>
                    <a:pt x="1636" y="265"/>
                  </a:lnTo>
                  <a:lnTo>
                    <a:pt x="1641" y="266"/>
                  </a:lnTo>
                  <a:lnTo>
                    <a:pt x="1641" y="262"/>
                  </a:lnTo>
                  <a:lnTo>
                    <a:pt x="1645" y="265"/>
                  </a:lnTo>
                  <a:lnTo>
                    <a:pt x="1648" y="269"/>
                  </a:lnTo>
                  <a:lnTo>
                    <a:pt x="1649" y="271"/>
                  </a:lnTo>
                  <a:lnTo>
                    <a:pt x="1656" y="271"/>
                  </a:lnTo>
                  <a:lnTo>
                    <a:pt x="1658" y="266"/>
                  </a:lnTo>
                  <a:lnTo>
                    <a:pt x="1658" y="269"/>
                  </a:lnTo>
                  <a:lnTo>
                    <a:pt x="1663" y="269"/>
                  </a:lnTo>
                  <a:lnTo>
                    <a:pt x="1660" y="273"/>
                  </a:lnTo>
                  <a:lnTo>
                    <a:pt x="1663" y="273"/>
                  </a:lnTo>
                  <a:lnTo>
                    <a:pt x="1660" y="273"/>
                  </a:lnTo>
                  <a:lnTo>
                    <a:pt x="1658" y="275"/>
                  </a:lnTo>
                  <a:lnTo>
                    <a:pt x="1656" y="283"/>
                  </a:lnTo>
                  <a:lnTo>
                    <a:pt x="1649" y="283"/>
                  </a:lnTo>
                  <a:lnTo>
                    <a:pt x="1648" y="286"/>
                  </a:lnTo>
                  <a:lnTo>
                    <a:pt x="1645" y="299"/>
                  </a:lnTo>
                  <a:lnTo>
                    <a:pt x="1643" y="307"/>
                  </a:lnTo>
                  <a:lnTo>
                    <a:pt x="1645" y="312"/>
                  </a:lnTo>
                  <a:lnTo>
                    <a:pt x="1643" y="314"/>
                  </a:lnTo>
                  <a:lnTo>
                    <a:pt x="1648" y="319"/>
                  </a:lnTo>
                  <a:lnTo>
                    <a:pt x="1649" y="316"/>
                  </a:lnTo>
                  <a:lnTo>
                    <a:pt x="1648" y="320"/>
                  </a:lnTo>
                  <a:lnTo>
                    <a:pt x="1648" y="327"/>
                  </a:lnTo>
                  <a:lnTo>
                    <a:pt x="1649" y="327"/>
                  </a:lnTo>
                  <a:lnTo>
                    <a:pt x="1648" y="329"/>
                  </a:lnTo>
                  <a:lnTo>
                    <a:pt x="1649" y="331"/>
                  </a:lnTo>
                  <a:lnTo>
                    <a:pt x="1648" y="331"/>
                  </a:lnTo>
                  <a:lnTo>
                    <a:pt x="1645" y="333"/>
                  </a:lnTo>
                  <a:lnTo>
                    <a:pt x="1649" y="340"/>
                  </a:lnTo>
                  <a:lnTo>
                    <a:pt x="1653" y="341"/>
                  </a:lnTo>
                  <a:lnTo>
                    <a:pt x="1656" y="341"/>
                  </a:lnTo>
                  <a:lnTo>
                    <a:pt x="1656" y="340"/>
                  </a:lnTo>
                  <a:lnTo>
                    <a:pt x="1658" y="337"/>
                  </a:lnTo>
                  <a:lnTo>
                    <a:pt x="1660" y="340"/>
                  </a:lnTo>
                  <a:lnTo>
                    <a:pt x="1660" y="337"/>
                  </a:lnTo>
                  <a:lnTo>
                    <a:pt x="1663" y="337"/>
                  </a:lnTo>
                  <a:lnTo>
                    <a:pt x="1663" y="340"/>
                  </a:lnTo>
                  <a:lnTo>
                    <a:pt x="1665" y="344"/>
                  </a:lnTo>
                  <a:lnTo>
                    <a:pt x="1667" y="344"/>
                  </a:lnTo>
                  <a:lnTo>
                    <a:pt x="1665" y="345"/>
                  </a:lnTo>
                  <a:lnTo>
                    <a:pt x="1667" y="348"/>
                  </a:lnTo>
                  <a:lnTo>
                    <a:pt x="1665" y="348"/>
                  </a:lnTo>
                  <a:lnTo>
                    <a:pt x="1665" y="353"/>
                  </a:lnTo>
                  <a:lnTo>
                    <a:pt x="1663" y="355"/>
                  </a:lnTo>
                  <a:lnTo>
                    <a:pt x="1660" y="361"/>
                  </a:lnTo>
                  <a:lnTo>
                    <a:pt x="1658" y="364"/>
                  </a:lnTo>
                  <a:lnTo>
                    <a:pt x="1660" y="368"/>
                  </a:lnTo>
                  <a:lnTo>
                    <a:pt x="1658" y="368"/>
                  </a:lnTo>
                  <a:lnTo>
                    <a:pt x="1658" y="370"/>
                  </a:lnTo>
                  <a:lnTo>
                    <a:pt x="1656" y="372"/>
                  </a:lnTo>
                  <a:lnTo>
                    <a:pt x="1656" y="370"/>
                  </a:lnTo>
                  <a:lnTo>
                    <a:pt x="1653" y="370"/>
                  </a:lnTo>
                  <a:lnTo>
                    <a:pt x="1653" y="374"/>
                  </a:lnTo>
                  <a:lnTo>
                    <a:pt x="1656" y="381"/>
                  </a:lnTo>
                  <a:lnTo>
                    <a:pt x="1663" y="387"/>
                  </a:lnTo>
                  <a:lnTo>
                    <a:pt x="1667" y="391"/>
                  </a:lnTo>
                  <a:lnTo>
                    <a:pt x="1672" y="391"/>
                  </a:lnTo>
                  <a:lnTo>
                    <a:pt x="1673" y="391"/>
                  </a:lnTo>
                  <a:lnTo>
                    <a:pt x="1677" y="389"/>
                  </a:lnTo>
                  <a:lnTo>
                    <a:pt x="1677" y="387"/>
                  </a:lnTo>
                  <a:lnTo>
                    <a:pt x="1680" y="382"/>
                  </a:lnTo>
                  <a:lnTo>
                    <a:pt x="1680" y="381"/>
                  </a:lnTo>
                  <a:lnTo>
                    <a:pt x="1682" y="378"/>
                  </a:lnTo>
                  <a:lnTo>
                    <a:pt x="1684" y="381"/>
                  </a:lnTo>
                  <a:lnTo>
                    <a:pt x="1686" y="377"/>
                  </a:lnTo>
                  <a:lnTo>
                    <a:pt x="1689" y="378"/>
                  </a:lnTo>
                  <a:lnTo>
                    <a:pt x="1684" y="382"/>
                  </a:lnTo>
                  <a:lnTo>
                    <a:pt x="1689" y="389"/>
                  </a:lnTo>
                  <a:lnTo>
                    <a:pt x="1693" y="389"/>
                  </a:lnTo>
                  <a:lnTo>
                    <a:pt x="1694" y="389"/>
                  </a:lnTo>
                  <a:lnTo>
                    <a:pt x="1694" y="387"/>
                  </a:lnTo>
                  <a:lnTo>
                    <a:pt x="1694" y="385"/>
                  </a:lnTo>
                  <a:lnTo>
                    <a:pt x="1697" y="389"/>
                  </a:lnTo>
                  <a:lnTo>
                    <a:pt x="1699" y="387"/>
                  </a:lnTo>
                  <a:lnTo>
                    <a:pt x="1697" y="391"/>
                  </a:lnTo>
                  <a:lnTo>
                    <a:pt x="1694" y="391"/>
                  </a:lnTo>
                  <a:lnTo>
                    <a:pt x="1693" y="394"/>
                  </a:lnTo>
                  <a:lnTo>
                    <a:pt x="1690" y="395"/>
                  </a:lnTo>
                  <a:lnTo>
                    <a:pt x="1689" y="399"/>
                  </a:lnTo>
                  <a:lnTo>
                    <a:pt x="1690" y="406"/>
                  </a:lnTo>
                  <a:lnTo>
                    <a:pt x="1693" y="406"/>
                  </a:lnTo>
                  <a:lnTo>
                    <a:pt x="1697" y="406"/>
                  </a:lnTo>
                  <a:lnTo>
                    <a:pt x="1694" y="409"/>
                  </a:lnTo>
                  <a:lnTo>
                    <a:pt x="1693" y="409"/>
                  </a:lnTo>
                  <a:lnTo>
                    <a:pt x="1690" y="411"/>
                  </a:lnTo>
                  <a:lnTo>
                    <a:pt x="1689" y="411"/>
                  </a:lnTo>
                  <a:lnTo>
                    <a:pt x="1684" y="413"/>
                  </a:lnTo>
                  <a:lnTo>
                    <a:pt x="1684" y="411"/>
                  </a:lnTo>
                  <a:lnTo>
                    <a:pt x="1689" y="409"/>
                  </a:lnTo>
                  <a:lnTo>
                    <a:pt x="1689" y="406"/>
                  </a:lnTo>
                  <a:lnTo>
                    <a:pt x="1684" y="402"/>
                  </a:lnTo>
                  <a:lnTo>
                    <a:pt x="1680" y="399"/>
                  </a:lnTo>
                  <a:lnTo>
                    <a:pt x="1673" y="402"/>
                  </a:lnTo>
                  <a:lnTo>
                    <a:pt x="1672" y="403"/>
                  </a:lnTo>
                  <a:lnTo>
                    <a:pt x="1667" y="406"/>
                  </a:lnTo>
                  <a:lnTo>
                    <a:pt x="1663" y="411"/>
                  </a:lnTo>
                  <a:lnTo>
                    <a:pt x="1663" y="409"/>
                  </a:lnTo>
                  <a:lnTo>
                    <a:pt x="1658" y="413"/>
                  </a:lnTo>
                  <a:lnTo>
                    <a:pt x="1656" y="413"/>
                  </a:lnTo>
                  <a:lnTo>
                    <a:pt x="1653" y="413"/>
                  </a:lnTo>
                  <a:lnTo>
                    <a:pt x="1653" y="422"/>
                  </a:lnTo>
                  <a:lnTo>
                    <a:pt x="1652" y="423"/>
                  </a:lnTo>
                  <a:lnTo>
                    <a:pt x="1652" y="430"/>
                  </a:lnTo>
                  <a:lnTo>
                    <a:pt x="1656" y="439"/>
                  </a:lnTo>
                  <a:lnTo>
                    <a:pt x="1658" y="443"/>
                  </a:lnTo>
                  <a:lnTo>
                    <a:pt x="1663" y="444"/>
                  </a:lnTo>
                  <a:lnTo>
                    <a:pt x="1663" y="443"/>
                  </a:lnTo>
                  <a:lnTo>
                    <a:pt x="1665" y="443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669" y="443"/>
                  </a:lnTo>
                  <a:lnTo>
                    <a:pt x="1672" y="443"/>
                  </a:lnTo>
                  <a:lnTo>
                    <a:pt x="1672" y="440"/>
                  </a:lnTo>
                  <a:lnTo>
                    <a:pt x="1673" y="440"/>
                  </a:lnTo>
                  <a:lnTo>
                    <a:pt x="1676" y="439"/>
                  </a:lnTo>
                  <a:lnTo>
                    <a:pt x="1676" y="447"/>
                  </a:lnTo>
                  <a:lnTo>
                    <a:pt x="1677" y="449"/>
                  </a:lnTo>
                  <a:lnTo>
                    <a:pt x="1682" y="449"/>
                  </a:lnTo>
                  <a:lnTo>
                    <a:pt x="1680" y="452"/>
                  </a:lnTo>
                  <a:lnTo>
                    <a:pt x="1680" y="453"/>
                  </a:lnTo>
                  <a:lnTo>
                    <a:pt x="1677" y="453"/>
                  </a:lnTo>
                  <a:lnTo>
                    <a:pt x="1677" y="456"/>
                  </a:lnTo>
                  <a:lnTo>
                    <a:pt x="1677" y="457"/>
                  </a:lnTo>
                  <a:lnTo>
                    <a:pt x="1680" y="463"/>
                  </a:lnTo>
                  <a:lnTo>
                    <a:pt x="1677" y="467"/>
                  </a:lnTo>
                  <a:lnTo>
                    <a:pt x="1677" y="464"/>
                  </a:lnTo>
                  <a:lnTo>
                    <a:pt x="1676" y="463"/>
                  </a:lnTo>
                  <a:lnTo>
                    <a:pt x="1676" y="460"/>
                  </a:lnTo>
                  <a:lnTo>
                    <a:pt x="1673" y="460"/>
                  </a:lnTo>
                  <a:lnTo>
                    <a:pt x="1672" y="460"/>
                  </a:lnTo>
                  <a:lnTo>
                    <a:pt x="1669" y="469"/>
                  </a:lnTo>
                  <a:lnTo>
                    <a:pt x="1669" y="471"/>
                  </a:lnTo>
                  <a:lnTo>
                    <a:pt x="1672" y="473"/>
                  </a:lnTo>
                  <a:lnTo>
                    <a:pt x="1667" y="473"/>
                  </a:lnTo>
                  <a:lnTo>
                    <a:pt x="1667" y="476"/>
                  </a:lnTo>
                  <a:lnTo>
                    <a:pt x="1669" y="476"/>
                  </a:lnTo>
                  <a:lnTo>
                    <a:pt x="1667" y="480"/>
                  </a:lnTo>
                  <a:lnTo>
                    <a:pt x="1665" y="480"/>
                  </a:lnTo>
                  <a:lnTo>
                    <a:pt x="1663" y="481"/>
                  </a:lnTo>
                  <a:lnTo>
                    <a:pt x="1660" y="481"/>
                  </a:lnTo>
                  <a:lnTo>
                    <a:pt x="1658" y="480"/>
                  </a:lnTo>
                  <a:lnTo>
                    <a:pt x="1656" y="480"/>
                  </a:lnTo>
                  <a:lnTo>
                    <a:pt x="1649" y="481"/>
                  </a:lnTo>
                  <a:lnTo>
                    <a:pt x="1648" y="486"/>
                  </a:lnTo>
                  <a:lnTo>
                    <a:pt x="1645" y="490"/>
                  </a:lnTo>
                  <a:lnTo>
                    <a:pt x="1645" y="497"/>
                  </a:lnTo>
                  <a:lnTo>
                    <a:pt x="1643" y="498"/>
                  </a:lnTo>
                  <a:lnTo>
                    <a:pt x="1648" y="510"/>
                  </a:lnTo>
                  <a:lnTo>
                    <a:pt x="1648" y="514"/>
                  </a:lnTo>
                  <a:lnTo>
                    <a:pt x="1653" y="518"/>
                  </a:lnTo>
                  <a:lnTo>
                    <a:pt x="1652" y="522"/>
                  </a:lnTo>
                  <a:lnTo>
                    <a:pt x="1656" y="527"/>
                  </a:lnTo>
                  <a:lnTo>
                    <a:pt x="1665" y="529"/>
                  </a:lnTo>
                  <a:lnTo>
                    <a:pt x="1665" y="531"/>
                  </a:lnTo>
                  <a:lnTo>
                    <a:pt x="1667" y="535"/>
                  </a:lnTo>
                  <a:lnTo>
                    <a:pt x="1665" y="538"/>
                  </a:lnTo>
                  <a:lnTo>
                    <a:pt x="1667" y="538"/>
                  </a:lnTo>
                  <a:lnTo>
                    <a:pt x="1665" y="539"/>
                  </a:lnTo>
                  <a:lnTo>
                    <a:pt x="1663" y="542"/>
                  </a:lnTo>
                  <a:lnTo>
                    <a:pt x="1660" y="542"/>
                  </a:lnTo>
                  <a:lnTo>
                    <a:pt x="1658" y="542"/>
                  </a:lnTo>
                  <a:lnTo>
                    <a:pt x="1658" y="538"/>
                  </a:lnTo>
                  <a:lnTo>
                    <a:pt x="1656" y="538"/>
                  </a:lnTo>
                  <a:lnTo>
                    <a:pt x="1652" y="538"/>
                  </a:lnTo>
                  <a:lnTo>
                    <a:pt x="1648" y="539"/>
                  </a:lnTo>
                  <a:lnTo>
                    <a:pt x="1649" y="539"/>
                  </a:lnTo>
                  <a:lnTo>
                    <a:pt x="1648" y="543"/>
                  </a:lnTo>
                  <a:lnTo>
                    <a:pt x="1648" y="548"/>
                  </a:lnTo>
                  <a:lnTo>
                    <a:pt x="1645" y="551"/>
                  </a:lnTo>
                  <a:lnTo>
                    <a:pt x="1643" y="548"/>
                  </a:lnTo>
                  <a:lnTo>
                    <a:pt x="1643" y="551"/>
                  </a:lnTo>
                  <a:lnTo>
                    <a:pt x="1645" y="552"/>
                  </a:lnTo>
                  <a:lnTo>
                    <a:pt x="1649" y="555"/>
                  </a:lnTo>
                  <a:lnTo>
                    <a:pt x="1656" y="556"/>
                  </a:lnTo>
                  <a:lnTo>
                    <a:pt x="1656" y="560"/>
                  </a:lnTo>
                  <a:lnTo>
                    <a:pt x="1656" y="563"/>
                  </a:lnTo>
                  <a:lnTo>
                    <a:pt x="1658" y="568"/>
                  </a:lnTo>
                  <a:lnTo>
                    <a:pt x="1658" y="572"/>
                  </a:lnTo>
                  <a:lnTo>
                    <a:pt x="1656" y="576"/>
                  </a:lnTo>
                  <a:lnTo>
                    <a:pt x="1658" y="580"/>
                  </a:lnTo>
                  <a:lnTo>
                    <a:pt x="1660" y="584"/>
                  </a:lnTo>
                  <a:lnTo>
                    <a:pt x="1658" y="589"/>
                  </a:lnTo>
                  <a:lnTo>
                    <a:pt x="1658" y="592"/>
                  </a:lnTo>
                  <a:lnTo>
                    <a:pt x="1656" y="593"/>
                  </a:lnTo>
                  <a:lnTo>
                    <a:pt x="1660" y="597"/>
                  </a:lnTo>
                  <a:lnTo>
                    <a:pt x="1658" y="604"/>
                  </a:lnTo>
                  <a:lnTo>
                    <a:pt x="1663" y="609"/>
                  </a:lnTo>
                  <a:lnTo>
                    <a:pt x="1665" y="617"/>
                  </a:lnTo>
                  <a:lnTo>
                    <a:pt x="1663" y="618"/>
                  </a:lnTo>
                  <a:lnTo>
                    <a:pt x="1663" y="617"/>
                  </a:lnTo>
                  <a:lnTo>
                    <a:pt x="1660" y="617"/>
                  </a:lnTo>
                  <a:lnTo>
                    <a:pt x="1658" y="618"/>
                  </a:lnTo>
                  <a:lnTo>
                    <a:pt x="1656" y="623"/>
                  </a:lnTo>
                  <a:lnTo>
                    <a:pt x="1658" y="627"/>
                  </a:lnTo>
                  <a:lnTo>
                    <a:pt x="1660" y="630"/>
                  </a:lnTo>
                  <a:lnTo>
                    <a:pt x="1660" y="627"/>
                  </a:lnTo>
                  <a:lnTo>
                    <a:pt x="1665" y="627"/>
                  </a:lnTo>
                  <a:lnTo>
                    <a:pt x="1665" y="631"/>
                  </a:lnTo>
                  <a:lnTo>
                    <a:pt x="1663" y="637"/>
                  </a:lnTo>
                  <a:lnTo>
                    <a:pt x="1660" y="637"/>
                  </a:lnTo>
                  <a:lnTo>
                    <a:pt x="1658" y="641"/>
                  </a:lnTo>
                  <a:lnTo>
                    <a:pt x="1652" y="645"/>
                  </a:lnTo>
                  <a:lnTo>
                    <a:pt x="1652" y="650"/>
                  </a:lnTo>
                  <a:lnTo>
                    <a:pt x="1649" y="651"/>
                  </a:lnTo>
                  <a:lnTo>
                    <a:pt x="1649" y="654"/>
                  </a:lnTo>
                  <a:lnTo>
                    <a:pt x="1652" y="655"/>
                  </a:lnTo>
                  <a:lnTo>
                    <a:pt x="1649" y="658"/>
                  </a:lnTo>
                  <a:lnTo>
                    <a:pt x="1648" y="664"/>
                  </a:lnTo>
                  <a:lnTo>
                    <a:pt x="1648" y="671"/>
                  </a:lnTo>
                  <a:lnTo>
                    <a:pt x="1652" y="675"/>
                  </a:lnTo>
                  <a:lnTo>
                    <a:pt x="1653" y="672"/>
                  </a:lnTo>
                  <a:lnTo>
                    <a:pt x="1658" y="676"/>
                  </a:lnTo>
                  <a:lnTo>
                    <a:pt x="1656" y="679"/>
                  </a:lnTo>
                  <a:lnTo>
                    <a:pt x="1656" y="676"/>
                  </a:lnTo>
                  <a:lnTo>
                    <a:pt x="1653" y="679"/>
                  </a:lnTo>
                  <a:lnTo>
                    <a:pt x="1653" y="683"/>
                  </a:lnTo>
                  <a:lnTo>
                    <a:pt x="1653" y="688"/>
                  </a:lnTo>
                  <a:lnTo>
                    <a:pt x="1652" y="688"/>
                  </a:lnTo>
                  <a:lnTo>
                    <a:pt x="1649" y="692"/>
                  </a:lnTo>
                  <a:lnTo>
                    <a:pt x="1648" y="695"/>
                  </a:lnTo>
                  <a:lnTo>
                    <a:pt x="1648" y="696"/>
                  </a:lnTo>
                  <a:lnTo>
                    <a:pt x="1645" y="700"/>
                  </a:lnTo>
                  <a:lnTo>
                    <a:pt x="1645" y="703"/>
                  </a:lnTo>
                  <a:lnTo>
                    <a:pt x="1648" y="703"/>
                  </a:lnTo>
                  <a:lnTo>
                    <a:pt x="1645" y="703"/>
                  </a:lnTo>
                  <a:lnTo>
                    <a:pt x="1645" y="705"/>
                  </a:lnTo>
                  <a:lnTo>
                    <a:pt x="1648" y="705"/>
                  </a:lnTo>
                  <a:lnTo>
                    <a:pt x="1648" y="708"/>
                  </a:lnTo>
                  <a:lnTo>
                    <a:pt x="1645" y="708"/>
                  </a:lnTo>
                  <a:lnTo>
                    <a:pt x="1643" y="709"/>
                  </a:lnTo>
                  <a:lnTo>
                    <a:pt x="1643" y="712"/>
                  </a:lnTo>
                  <a:lnTo>
                    <a:pt x="1645" y="712"/>
                  </a:lnTo>
                  <a:lnTo>
                    <a:pt x="1643" y="713"/>
                  </a:lnTo>
                  <a:lnTo>
                    <a:pt x="1641" y="716"/>
                  </a:lnTo>
                  <a:lnTo>
                    <a:pt x="1641" y="717"/>
                  </a:lnTo>
                  <a:lnTo>
                    <a:pt x="1636" y="726"/>
                  </a:lnTo>
                  <a:lnTo>
                    <a:pt x="1636" y="729"/>
                  </a:lnTo>
                  <a:lnTo>
                    <a:pt x="1639" y="729"/>
                  </a:lnTo>
                  <a:lnTo>
                    <a:pt x="1639" y="730"/>
                  </a:lnTo>
                  <a:lnTo>
                    <a:pt x="1636" y="733"/>
                  </a:lnTo>
                  <a:lnTo>
                    <a:pt x="1636" y="734"/>
                  </a:lnTo>
                  <a:lnTo>
                    <a:pt x="1636" y="737"/>
                  </a:lnTo>
                  <a:lnTo>
                    <a:pt x="1636" y="741"/>
                  </a:lnTo>
                  <a:lnTo>
                    <a:pt x="1641" y="743"/>
                  </a:lnTo>
                  <a:lnTo>
                    <a:pt x="1641" y="741"/>
                  </a:lnTo>
                  <a:lnTo>
                    <a:pt x="1643" y="743"/>
                  </a:lnTo>
                  <a:lnTo>
                    <a:pt x="1632" y="750"/>
                  </a:lnTo>
                  <a:lnTo>
                    <a:pt x="1624" y="766"/>
                  </a:lnTo>
                  <a:lnTo>
                    <a:pt x="1622" y="774"/>
                  </a:lnTo>
                  <a:lnTo>
                    <a:pt x="1624" y="775"/>
                  </a:lnTo>
                  <a:lnTo>
                    <a:pt x="1626" y="775"/>
                  </a:lnTo>
                  <a:lnTo>
                    <a:pt x="1624" y="778"/>
                  </a:lnTo>
                  <a:lnTo>
                    <a:pt x="1618" y="787"/>
                  </a:lnTo>
                  <a:lnTo>
                    <a:pt x="1614" y="792"/>
                  </a:lnTo>
                  <a:lnTo>
                    <a:pt x="1611" y="802"/>
                  </a:lnTo>
                  <a:lnTo>
                    <a:pt x="1611" y="804"/>
                  </a:lnTo>
                  <a:lnTo>
                    <a:pt x="1614" y="804"/>
                  </a:lnTo>
                  <a:lnTo>
                    <a:pt x="1611" y="807"/>
                  </a:lnTo>
                  <a:lnTo>
                    <a:pt x="1607" y="812"/>
                  </a:lnTo>
                  <a:lnTo>
                    <a:pt x="1605" y="819"/>
                  </a:lnTo>
                  <a:lnTo>
                    <a:pt x="1605" y="828"/>
                  </a:lnTo>
                  <a:lnTo>
                    <a:pt x="1611" y="828"/>
                  </a:lnTo>
                  <a:lnTo>
                    <a:pt x="1611" y="829"/>
                  </a:lnTo>
                  <a:lnTo>
                    <a:pt x="1614" y="832"/>
                  </a:lnTo>
                  <a:lnTo>
                    <a:pt x="1611" y="832"/>
                  </a:lnTo>
                  <a:lnTo>
                    <a:pt x="1607" y="836"/>
                  </a:lnTo>
                  <a:lnTo>
                    <a:pt x="1607" y="838"/>
                  </a:lnTo>
                  <a:lnTo>
                    <a:pt x="1609" y="838"/>
                  </a:lnTo>
                  <a:lnTo>
                    <a:pt x="1607" y="842"/>
                  </a:lnTo>
                  <a:lnTo>
                    <a:pt x="1602" y="845"/>
                  </a:lnTo>
                  <a:lnTo>
                    <a:pt x="1598" y="849"/>
                  </a:lnTo>
                  <a:lnTo>
                    <a:pt x="1600" y="850"/>
                  </a:lnTo>
                  <a:lnTo>
                    <a:pt x="1598" y="853"/>
                  </a:lnTo>
                  <a:lnTo>
                    <a:pt x="1595" y="853"/>
                  </a:lnTo>
                  <a:lnTo>
                    <a:pt x="1590" y="857"/>
                  </a:lnTo>
                  <a:lnTo>
                    <a:pt x="1590" y="862"/>
                  </a:lnTo>
                  <a:lnTo>
                    <a:pt x="1591" y="865"/>
                  </a:lnTo>
                  <a:lnTo>
                    <a:pt x="1587" y="866"/>
                  </a:lnTo>
                  <a:lnTo>
                    <a:pt x="1585" y="865"/>
                  </a:lnTo>
                  <a:lnTo>
                    <a:pt x="1583" y="866"/>
                  </a:lnTo>
                  <a:lnTo>
                    <a:pt x="1581" y="866"/>
                  </a:lnTo>
                  <a:lnTo>
                    <a:pt x="1577" y="869"/>
                  </a:lnTo>
                  <a:lnTo>
                    <a:pt x="1560" y="874"/>
                  </a:lnTo>
                  <a:lnTo>
                    <a:pt x="1532" y="890"/>
                  </a:lnTo>
                  <a:lnTo>
                    <a:pt x="1506" y="907"/>
                  </a:lnTo>
                  <a:lnTo>
                    <a:pt x="1471" y="928"/>
                  </a:lnTo>
                  <a:lnTo>
                    <a:pt x="1440" y="954"/>
                  </a:lnTo>
                  <a:lnTo>
                    <a:pt x="1430" y="962"/>
                  </a:lnTo>
                  <a:lnTo>
                    <a:pt x="1426" y="965"/>
                  </a:lnTo>
                  <a:lnTo>
                    <a:pt x="1411" y="978"/>
                  </a:lnTo>
                  <a:lnTo>
                    <a:pt x="1396" y="993"/>
                  </a:lnTo>
                  <a:lnTo>
                    <a:pt x="1370" y="1020"/>
                  </a:lnTo>
                  <a:lnTo>
                    <a:pt x="1368" y="1023"/>
                  </a:lnTo>
                  <a:lnTo>
                    <a:pt x="1328" y="1070"/>
                  </a:lnTo>
                  <a:lnTo>
                    <a:pt x="1305" y="1101"/>
                  </a:lnTo>
                  <a:lnTo>
                    <a:pt x="1300" y="1101"/>
                  </a:lnTo>
                  <a:lnTo>
                    <a:pt x="1297" y="1101"/>
                  </a:lnTo>
                  <a:lnTo>
                    <a:pt x="1295" y="1101"/>
                  </a:lnTo>
                  <a:lnTo>
                    <a:pt x="1295" y="1098"/>
                  </a:lnTo>
                  <a:lnTo>
                    <a:pt x="1300" y="1096"/>
                  </a:lnTo>
                  <a:lnTo>
                    <a:pt x="1297" y="1096"/>
                  </a:lnTo>
                  <a:lnTo>
                    <a:pt x="1297" y="1094"/>
                  </a:lnTo>
                  <a:lnTo>
                    <a:pt x="1297" y="1096"/>
                  </a:lnTo>
                  <a:lnTo>
                    <a:pt x="1295" y="1094"/>
                  </a:lnTo>
                  <a:lnTo>
                    <a:pt x="1295" y="1092"/>
                  </a:lnTo>
                  <a:lnTo>
                    <a:pt x="1293" y="1089"/>
                  </a:lnTo>
                  <a:lnTo>
                    <a:pt x="1288" y="1092"/>
                  </a:lnTo>
                  <a:lnTo>
                    <a:pt x="1287" y="1092"/>
                  </a:lnTo>
                  <a:lnTo>
                    <a:pt x="1280" y="1088"/>
                  </a:lnTo>
                  <a:lnTo>
                    <a:pt x="1279" y="1088"/>
                  </a:lnTo>
                  <a:lnTo>
                    <a:pt x="1274" y="1088"/>
                  </a:lnTo>
                  <a:lnTo>
                    <a:pt x="1274" y="1085"/>
                  </a:lnTo>
                  <a:lnTo>
                    <a:pt x="1271" y="1088"/>
                  </a:lnTo>
                  <a:lnTo>
                    <a:pt x="1271" y="1085"/>
                  </a:lnTo>
                  <a:lnTo>
                    <a:pt x="1270" y="1084"/>
                  </a:lnTo>
                  <a:lnTo>
                    <a:pt x="1267" y="1084"/>
                  </a:lnTo>
                  <a:lnTo>
                    <a:pt x="1266" y="1084"/>
                  </a:lnTo>
                  <a:lnTo>
                    <a:pt x="1263" y="1084"/>
                  </a:lnTo>
                  <a:lnTo>
                    <a:pt x="1263" y="1081"/>
                  </a:lnTo>
                  <a:lnTo>
                    <a:pt x="1266" y="1078"/>
                  </a:lnTo>
                  <a:lnTo>
                    <a:pt x="1260" y="1077"/>
                  </a:lnTo>
                  <a:lnTo>
                    <a:pt x="1260" y="1074"/>
                  </a:lnTo>
                  <a:lnTo>
                    <a:pt x="1263" y="1074"/>
                  </a:lnTo>
                  <a:lnTo>
                    <a:pt x="1260" y="1072"/>
                  </a:lnTo>
                  <a:lnTo>
                    <a:pt x="1259" y="1072"/>
                  </a:lnTo>
                  <a:lnTo>
                    <a:pt x="1259" y="1070"/>
                  </a:lnTo>
                  <a:lnTo>
                    <a:pt x="1256" y="1065"/>
                  </a:lnTo>
                  <a:lnTo>
                    <a:pt x="1252" y="1065"/>
                  </a:lnTo>
                  <a:lnTo>
                    <a:pt x="1246" y="1064"/>
                  </a:lnTo>
                  <a:lnTo>
                    <a:pt x="1242" y="1061"/>
                  </a:lnTo>
                  <a:lnTo>
                    <a:pt x="1238" y="1061"/>
                  </a:lnTo>
                  <a:lnTo>
                    <a:pt x="1235" y="1060"/>
                  </a:lnTo>
                  <a:lnTo>
                    <a:pt x="1233" y="1060"/>
                  </a:lnTo>
                  <a:lnTo>
                    <a:pt x="1230" y="1060"/>
                  </a:lnTo>
                  <a:lnTo>
                    <a:pt x="1230" y="1057"/>
                  </a:lnTo>
                  <a:lnTo>
                    <a:pt x="1226" y="1057"/>
                  </a:lnTo>
                  <a:lnTo>
                    <a:pt x="1225" y="1060"/>
                  </a:lnTo>
                  <a:lnTo>
                    <a:pt x="1222" y="1064"/>
                  </a:lnTo>
                  <a:lnTo>
                    <a:pt x="1218" y="1065"/>
                  </a:lnTo>
                  <a:lnTo>
                    <a:pt x="1213" y="1068"/>
                  </a:lnTo>
                  <a:lnTo>
                    <a:pt x="1212" y="1065"/>
                  </a:lnTo>
                  <a:lnTo>
                    <a:pt x="1202" y="1070"/>
                  </a:lnTo>
                  <a:lnTo>
                    <a:pt x="1201" y="1072"/>
                  </a:lnTo>
                  <a:lnTo>
                    <a:pt x="1194" y="1072"/>
                  </a:lnTo>
                  <a:lnTo>
                    <a:pt x="1194" y="1074"/>
                  </a:lnTo>
                  <a:lnTo>
                    <a:pt x="1192" y="1074"/>
                  </a:lnTo>
                  <a:lnTo>
                    <a:pt x="1185" y="1077"/>
                  </a:lnTo>
                  <a:lnTo>
                    <a:pt x="1181" y="1077"/>
                  </a:lnTo>
                  <a:lnTo>
                    <a:pt x="1180" y="1077"/>
                  </a:lnTo>
                  <a:lnTo>
                    <a:pt x="1177" y="1077"/>
                  </a:lnTo>
                  <a:lnTo>
                    <a:pt x="1180" y="1085"/>
                  </a:lnTo>
                  <a:lnTo>
                    <a:pt x="1181" y="1085"/>
                  </a:lnTo>
                  <a:lnTo>
                    <a:pt x="1185" y="1089"/>
                  </a:lnTo>
                  <a:lnTo>
                    <a:pt x="1189" y="1094"/>
                  </a:lnTo>
                  <a:lnTo>
                    <a:pt x="1194" y="1094"/>
                  </a:lnTo>
                  <a:lnTo>
                    <a:pt x="1202" y="1106"/>
                  </a:lnTo>
                  <a:lnTo>
                    <a:pt x="1198" y="1105"/>
                  </a:lnTo>
                  <a:lnTo>
                    <a:pt x="1194" y="1105"/>
                  </a:lnTo>
                  <a:lnTo>
                    <a:pt x="1196" y="1102"/>
                  </a:lnTo>
                  <a:lnTo>
                    <a:pt x="1196" y="1101"/>
                  </a:lnTo>
                  <a:lnTo>
                    <a:pt x="1189" y="1101"/>
                  </a:lnTo>
                  <a:lnTo>
                    <a:pt x="1192" y="1098"/>
                  </a:lnTo>
                  <a:lnTo>
                    <a:pt x="1189" y="1098"/>
                  </a:lnTo>
                  <a:lnTo>
                    <a:pt x="1188" y="1098"/>
                  </a:lnTo>
                  <a:lnTo>
                    <a:pt x="1188" y="1096"/>
                  </a:lnTo>
                  <a:lnTo>
                    <a:pt x="1185" y="1094"/>
                  </a:lnTo>
                  <a:lnTo>
                    <a:pt x="1181" y="1094"/>
                  </a:lnTo>
                  <a:lnTo>
                    <a:pt x="1180" y="1092"/>
                  </a:lnTo>
                  <a:lnTo>
                    <a:pt x="1181" y="1092"/>
                  </a:lnTo>
                  <a:lnTo>
                    <a:pt x="1177" y="1089"/>
                  </a:lnTo>
                  <a:lnTo>
                    <a:pt x="1177" y="1088"/>
                  </a:lnTo>
                  <a:lnTo>
                    <a:pt x="1175" y="1088"/>
                  </a:lnTo>
                  <a:lnTo>
                    <a:pt x="1175" y="1085"/>
                  </a:lnTo>
                  <a:lnTo>
                    <a:pt x="1172" y="1088"/>
                  </a:lnTo>
                  <a:lnTo>
                    <a:pt x="1172" y="1092"/>
                  </a:lnTo>
                  <a:lnTo>
                    <a:pt x="1171" y="1092"/>
                  </a:lnTo>
                  <a:lnTo>
                    <a:pt x="1171" y="1089"/>
                  </a:lnTo>
                  <a:lnTo>
                    <a:pt x="1168" y="1088"/>
                  </a:lnTo>
                  <a:lnTo>
                    <a:pt x="1168" y="1085"/>
                  </a:lnTo>
                  <a:lnTo>
                    <a:pt x="1167" y="1085"/>
                  </a:lnTo>
                  <a:lnTo>
                    <a:pt x="1168" y="1084"/>
                  </a:lnTo>
                  <a:lnTo>
                    <a:pt x="1168" y="1077"/>
                  </a:lnTo>
                  <a:lnTo>
                    <a:pt x="1171" y="1077"/>
                  </a:lnTo>
                  <a:lnTo>
                    <a:pt x="1167" y="1077"/>
                  </a:lnTo>
                  <a:lnTo>
                    <a:pt x="1167" y="1074"/>
                  </a:lnTo>
                  <a:lnTo>
                    <a:pt x="1164" y="1074"/>
                  </a:lnTo>
                  <a:lnTo>
                    <a:pt x="1163" y="1074"/>
                  </a:lnTo>
                  <a:lnTo>
                    <a:pt x="1168" y="1070"/>
                  </a:lnTo>
                  <a:lnTo>
                    <a:pt x="1171" y="1070"/>
                  </a:lnTo>
                  <a:lnTo>
                    <a:pt x="1168" y="1068"/>
                  </a:lnTo>
                  <a:lnTo>
                    <a:pt x="1167" y="1068"/>
                  </a:lnTo>
                  <a:lnTo>
                    <a:pt x="1168" y="1065"/>
                  </a:lnTo>
                  <a:lnTo>
                    <a:pt x="1167" y="1065"/>
                  </a:lnTo>
                  <a:lnTo>
                    <a:pt x="1172" y="1064"/>
                  </a:lnTo>
                  <a:lnTo>
                    <a:pt x="1172" y="1061"/>
                  </a:lnTo>
                  <a:lnTo>
                    <a:pt x="1171" y="1060"/>
                  </a:lnTo>
                  <a:lnTo>
                    <a:pt x="1167" y="1060"/>
                  </a:lnTo>
                  <a:lnTo>
                    <a:pt x="1171" y="1055"/>
                  </a:lnTo>
                  <a:lnTo>
                    <a:pt x="1171" y="1057"/>
                  </a:lnTo>
                  <a:lnTo>
                    <a:pt x="1175" y="1057"/>
                  </a:lnTo>
                  <a:lnTo>
                    <a:pt x="1172" y="1060"/>
                  </a:lnTo>
                  <a:lnTo>
                    <a:pt x="1177" y="1060"/>
                  </a:lnTo>
                  <a:lnTo>
                    <a:pt x="1177" y="1061"/>
                  </a:lnTo>
                  <a:lnTo>
                    <a:pt x="1184" y="1061"/>
                  </a:lnTo>
                  <a:lnTo>
                    <a:pt x="1181" y="1065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80" y="1070"/>
                  </a:lnTo>
                  <a:lnTo>
                    <a:pt x="1185" y="1065"/>
                  </a:lnTo>
                  <a:lnTo>
                    <a:pt x="1184" y="1070"/>
                  </a:lnTo>
                  <a:lnTo>
                    <a:pt x="1188" y="1068"/>
                  </a:lnTo>
                  <a:lnTo>
                    <a:pt x="1185" y="1065"/>
                  </a:lnTo>
                  <a:lnTo>
                    <a:pt x="1188" y="1064"/>
                  </a:lnTo>
                  <a:lnTo>
                    <a:pt x="1185" y="1065"/>
                  </a:lnTo>
                  <a:lnTo>
                    <a:pt x="1185" y="1060"/>
                  </a:lnTo>
                  <a:lnTo>
                    <a:pt x="1185" y="1057"/>
                  </a:lnTo>
                  <a:lnTo>
                    <a:pt x="1188" y="1057"/>
                  </a:lnTo>
                  <a:lnTo>
                    <a:pt x="1185" y="1057"/>
                  </a:lnTo>
                  <a:lnTo>
                    <a:pt x="1185" y="1053"/>
                  </a:lnTo>
                  <a:lnTo>
                    <a:pt x="1184" y="1053"/>
                  </a:lnTo>
                  <a:lnTo>
                    <a:pt x="1184" y="1051"/>
                  </a:lnTo>
                  <a:lnTo>
                    <a:pt x="1184" y="1048"/>
                  </a:lnTo>
                  <a:lnTo>
                    <a:pt x="1184" y="1047"/>
                  </a:lnTo>
                  <a:lnTo>
                    <a:pt x="1188" y="1044"/>
                  </a:lnTo>
                  <a:lnTo>
                    <a:pt x="1192" y="1044"/>
                  </a:lnTo>
                  <a:lnTo>
                    <a:pt x="1189" y="1044"/>
                  </a:lnTo>
                  <a:lnTo>
                    <a:pt x="1189" y="1047"/>
                  </a:lnTo>
                  <a:lnTo>
                    <a:pt x="1185" y="1048"/>
                  </a:lnTo>
                  <a:lnTo>
                    <a:pt x="1185" y="1051"/>
                  </a:lnTo>
                  <a:lnTo>
                    <a:pt x="1189" y="1051"/>
                  </a:lnTo>
                  <a:lnTo>
                    <a:pt x="1188" y="1051"/>
                  </a:lnTo>
                  <a:lnTo>
                    <a:pt x="1189" y="1053"/>
                  </a:lnTo>
                  <a:lnTo>
                    <a:pt x="1189" y="1055"/>
                  </a:lnTo>
                  <a:lnTo>
                    <a:pt x="1194" y="1051"/>
                  </a:lnTo>
                  <a:lnTo>
                    <a:pt x="1194" y="1055"/>
                  </a:lnTo>
                  <a:lnTo>
                    <a:pt x="1196" y="1053"/>
                  </a:lnTo>
                  <a:lnTo>
                    <a:pt x="1198" y="1053"/>
                  </a:lnTo>
                  <a:lnTo>
                    <a:pt x="1201" y="1053"/>
                  </a:lnTo>
                  <a:lnTo>
                    <a:pt x="1202" y="1051"/>
                  </a:lnTo>
                  <a:lnTo>
                    <a:pt x="1205" y="1053"/>
                  </a:lnTo>
                  <a:lnTo>
                    <a:pt x="1209" y="1053"/>
                  </a:lnTo>
                  <a:lnTo>
                    <a:pt x="1208" y="1051"/>
                  </a:lnTo>
                  <a:lnTo>
                    <a:pt x="1205" y="1048"/>
                  </a:lnTo>
                  <a:lnTo>
                    <a:pt x="1208" y="1047"/>
                  </a:lnTo>
                  <a:lnTo>
                    <a:pt x="1208" y="1044"/>
                  </a:lnTo>
                  <a:lnTo>
                    <a:pt x="1212" y="1044"/>
                  </a:lnTo>
                  <a:lnTo>
                    <a:pt x="1212" y="1043"/>
                  </a:lnTo>
                  <a:lnTo>
                    <a:pt x="1212" y="1038"/>
                  </a:lnTo>
                  <a:lnTo>
                    <a:pt x="1209" y="1036"/>
                  </a:lnTo>
                  <a:lnTo>
                    <a:pt x="1216" y="1036"/>
                  </a:lnTo>
                  <a:lnTo>
                    <a:pt x="1218" y="1036"/>
                  </a:lnTo>
                  <a:lnTo>
                    <a:pt x="1218" y="1038"/>
                  </a:lnTo>
                  <a:lnTo>
                    <a:pt x="1221" y="1036"/>
                  </a:lnTo>
                  <a:lnTo>
                    <a:pt x="1218" y="1031"/>
                  </a:lnTo>
                  <a:lnTo>
                    <a:pt x="1221" y="1031"/>
                  </a:lnTo>
                  <a:lnTo>
                    <a:pt x="1225" y="1031"/>
                  </a:lnTo>
                  <a:lnTo>
                    <a:pt x="1226" y="1031"/>
                  </a:lnTo>
                  <a:lnTo>
                    <a:pt x="1225" y="1031"/>
                  </a:lnTo>
                  <a:lnTo>
                    <a:pt x="1225" y="1027"/>
                  </a:lnTo>
                  <a:lnTo>
                    <a:pt x="1226" y="1024"/>
                  </a:lnTo>
                  <a:lnTo>
                    <a:pt x="1225" y="1024"/>
                  </a:lnTo>
                  <a:lnTo>
                    <a:pt x="1225" y="1020"/>
                  </a:lnTo>
                  <a:lnTo>
                    <a:pt x="1229" y="1020"/>
                  </a:lnTo>
                  <a:lnTo>
                    <a:pt x="1229" y="1019"/>
                  </a:lnTo>
                  <a:lnTo>
                    <a:pt x="1226" y="1016"/>
                  </a:lnTo>
                  <a:lnTo>
                    <a:pt x="1229" y="1016"/>
                  </a:lnTo>
                  <a:lnTo>
                    <a:pt x="1230" y="1016"/>
                  </a:lnTo>
                  <a:lnTo>
                    <a:pt x="1229" y="1014"/>
                  </a:lnTo>
                  <a:lnTo>
                    <a:pt x="1233" y="1014"/>
                  </a:lnTo>
                  <a:lnTo>
                    <a:pt x="1233" y="1012"/>
                  </a:lnTo>
                  <a:lnTo>
                    <a:pt x="1230" y="1012"/>
                  </a:lnTo>
                  <a:lnTo>
                    <a:pt x="1229" y="1014"/>
                  </a:lnTo>
                  <a:lnTo>
                    <a:pt x="1226" y="1014"/>
                  </a:lnTo>
                  <a:lnTo>
                    <a:pt x="1225" y="1014"/>
                  </a:lnTo>
                  <a:lnTo>
                    <a:pt x="1218" y="1016"/>
                  </a:lnTo>
                  <a:lnTo>
                    <a:pt x="1218" y="1019"/>
                  </a:lnTo>
                  <a:lnTo>
                    <a:pt x="1218" y="1016"/>
                  </a:lnTo>
                  <a:lnTo>
                    <a:pt x="1212" y="1016"/>
                  </a:lnTo>
                  <a:lnTo>
                    <a:pt x="1226" y="1010"/>
                  </a:lnTo>
                  <a:lnTo>
                    <a:pt x="1226" y="1007"/>
                  </a:lnTo>
                  <a:lnTo>
                    <a:pt x="1229" y="1006"/>
                  </a:lnTo>
                  <a:lnTo>
                    <a:pt x="1229" y="1003"/>
                  </a:lnTo>
                  <a:lnTo>
                    <a:pt x="1230" y="1003"/>
                  </a:lnTo>
                  <a:lnTo>
                    <a:pt x="1230" y="1002"/>
                  </a:lnTo>
                  <a:lnTo>
                    <a:pt x="1233" y="1002"/>
                  </a:lnTo>
                  <a:lnTo>
                    <a:pt x="1233" y="999"/>
                  </a:lnTo>
                  <a:lnTo>
                    <a:pt x="1230" y="999"/>
                  </a:lnTo>
                  <a:lnTo>
                    <a:pt x="1225" y="1002"/>
                  </a:lnTo>
                  <a:lnTo>
                    <a:pt x="1229" y="997"/>
                  </a:lnTo>
                  <a:lnTo>
                    <a:pt x="1229" y="993"/>
                  </a:lnTo>
                  <a:lnTo>
                    <a:pt x="1230" y="990"/>
                  </a:lnTo>
                  <a:lnTo>
                    <a:pt x="1233" y="993"/>
                  </a:lnTo>
                  <a:lnTo>
                    <a:pt x="1233" y="989"/>
                  </a:lnTo>
                  <a:lnTo>
                    <a:pt x="1233" y="986"/>
                  </a:lnTo>
                  <a:lnTo>
                    <a:pt x="1235" y="989"/>
                  </a:lnTo>
                  <a:lnTo>
                    <a:pt x="1239" y="986"/>
                  </a:lnTo>
                  <a:lnTo>
                    <a:pt x="1235" y="985"/>
                  </a:lnTo>
                  <a:lnTo>
                    <a:pt x="1233" y="982"/>
                  </a:lnTo>
                  <a:lnTo>
                    <a:pt x="1229" y="980"/>
                  </a:lnTo>
                  <a:lnTo>
                    <a:pt x="1229" y="973"/>
                  </a:lnTo>
                  <a:lnTo>
                    <a:pt x="1230" y="973"/>
                  </a:lnTo>
                  <a:lnTo>
                    <a:pt x="1230" y="969"/>
                  </a:lnTo>
                  <a:lnTo>
                    <a:pt x="1233" y="969"/>
                  </a:lnTo>
                  <a:lnTo>
                    <a:pt x="1226" y="969"/>
                  </a:lnTo>
                  <a:lnTo>
                    <a:pt x="1225" y="966"/>
                  </a:lnTo>
                  <a:lnTo>
                    <a:pt x="1229" y="965"/>
                  </a:lnTo>
                  <a:lnTo>
                    <a:pt x="1226" y="962"/>
                  </a:lnTo>
                  <a:lnTo>
                    <a:pt x="1230" y="961"/>
                  </a:lnTo>
                  <a:lnTo>
                    <a:pt x="1230" y="958"/>
                  </a:lnTo>
                  <a:lnTo>
                    <a:pt x="1230" y="956"/>
                  </a:lnTo>
                  <a:lnTo>
                    <a:pt x="1233" y="956"/>
                  </a:lnTo>
                  <a:lnTo>
                    <a:pt x="1233" y="954"/>
                  </a:lnTo>
                  <a:lnTo>
                    <a:pt x="1235" y="954"/>
                  </a:lnTo>
                  <a:lnTo>
                    <a:pt x="1235" y="952"/>
                  </a:lnTo>
                  <a:lnTo>
                    <a:pt x="1238" y="952"/>
                  </a:lnTo>
                  <a:lnTo>
                    <a:pt x="1233" y="952"/>
                  </a:lnTo>
                  <a:lnTo>
                    <a:pt x="1230" y="954"/>
                  </a:lnTo>
                  <a:lnTo>
                    <a:pt x="1230" y="949"/>
                  </a:lnTo>
                  <a:lnTo>
                    <a:pt x="1225" y="952"/>
                  </a:lnTo>
                  <a:lnTo>
                    <a:pt x="1226" y="949"/>
                  </a:lnTo>
                  <a:lnTo>
                    <a:pt x="1229" y="948"/>
                  </a:lnTo>
                  <a:lnTo>
                    <a:pt x="1229" y="945"/>
                  </a:lnTo>
                  <a:lnTo>
                    <a:pt x="1230" y="945"/>
                  </a:lnTo>
                  <a:lnTo>
                    <a:pt x="1230" y="944"/>
                  </a:lnTo>
                  <a:lnTo>
                    <a:pt x="1226" y="945"/>
                  </a:lnTo>
                  <a:lnTo>
                    <a:pt x="1229" y="937"/>
                  </a:lnTo>
                  <a:lnTo>
                    <a:pt x="1226" y="937"/>
                  </a:lnTo>
                  <a:lnTo>
                    <a:pt x="1226" y="935"/>
                  </a:lnTo>
                  <a:lnTo>
                    <a:pt x="1226" y="928"/>
                  </a:lnTo>
                  <a:lnTo>
                    <a:pt x="1230" y="931"/>
                  </a:lnTo>
                  <a:lnTo>
                    <a:pt x="1230" y="927"/>
                  </a:lnTo>
                  <a:lnTo>
                    <a:pt x="1229" y="927"/>
                  </a:lnTo>
                  <a:lnTo>
                    <a:pt x="1229" y="924"/>
                  </a:lnTo>
                  <a:lnTo>
                    <a:pt x="1229" y="922"/>
                  </a:lnTo>
                  <a:lnTo>
                    <a:pt x="1226" y="922"/>
                  </a:lnTo>
                  <a:lnTo>
                    <a:pt x="1229" y="920"/>
                  </a:lnTo>
                  <a:lnTo>
                    <a:pt x="1229" y="918"/>
                  </a:lnTo>
                  <a:lnTo>
                    <a:pt x="1229" y="915"/>
                  </a:lnTo>
                  <a:lnTo>
                    <a:pt x="1230" y="914"/>
                  </a:lnTo>
                  <a:lnTo>
                    <a:pt x="1230" y="915"/>
                  </a:lnTo>
                  <a:lnTo>
                    <a:pt x="1230" y="914"/>
                  </a:lnTo>
                  <a:lnTo>
                    <a:pt x="1235" y="915"/>
                  </a:lnTo>
                  <a:lnTo>
                    <a:pt x="1238" y="914"/>
                  </a:lnTo>
                  <a:lnTo>
                    <a:pt x="1238" y="911"/>
                  </a:lnTo>
                  <a:lnTo>
                    <a:pt x="1239" y="911"/>
                  </a:lnTo>
                  <a:lnTo>
                    <a:pt x="1235" y="908"/>
                  </a:lnTo>
                  <a:lnTo>
                    <a:pt x="1235" y="904"/>
                  </a:lnTo>
                  <a:lnTo>
                    <a:pt x="1238" y="900"/>
                  </a:lnTo>
                  <a:lnTo>
                    <a:pt x="1242" y="900"/>
                  </a:lnTo>
                  <a:lnTo>
                    <a:pt x="1243" y="898"/>
                  </a:lnTo>
                  <a:lnTo>
                    <a:pt x="1243" y="900"/>
                  </a:lnTo>
                  <a:lnTo>
                    <a:pt x="1246" y="903"/>
                  </a:lnTo>
                  <a:lnTo>
                    <a:pt x="1247" y="903"/>
                  </a:lnTo>
                  <a:lnTo>
                    <a:pt x="1250" y="900"/>
                  </a:lnTo>
                  <a:lnTo>
                    <a:pt x="1252" y="903"/>
                  </a:lnTo>
                  <a:lnTo>
                    <a:pt x="1247" y="908"/>
                  </a:lnTo>
                  <a:lnTo>
                    <a:pt x="1250" y="908"/>
                  </a:lnTo>
                  <a:lnTo>
                    <a:pt x="1250" y="911"/>
                  </a:lnTo>
                  <a:lnTo>
                    <a:pt x="1254" y="908"/>
                  </a:lnTo>
                  <a:lnTo>
                    <a:pt x="1252" y="907"/>
                  </a:lnTo>
                  <a:lnTo>
                    <a:pt x="1254" y="903"/>
                  </a:lnTo>
                  <a:lnTo>
                    <a:pt x="1254" y="898"/>
                  </a:lnTo>
                  <a:lnTo>
                    <a:pt x="1254" y="896"/>
                  </a:lnTo>
                  <a:lnTo>
                    <a:pt x="1259" y="896"/>
                  </a:lnTo>
                  <a:lnTo>
                    <a:pt x="1256" y="896"/>
                  </a:lnTo>
                  <a:lnTo>
                    <a:pt x="1263" y="896"/>
                  </a:lnTo>
                  <a:lnTo>
                    <a:pt x="1263" y="900"/>
                  </a:lnTo>
                  <a:lnTo>
                    <a:pt x="1266" y="900"/>
                  </a:lnTo>
                  <a:lnTo>
                    <a:pt x="1266" y="898"/>
                  </a:lnTo>
                  <a:lnTo>
                    <a:pt x="1266" y="896"/>
                  </a:lnTo>
                  <a:lnTo>
                    <a:pt x="1267" y="894"/>
                  </a:lnTo>
                  <a:lnTo>
                    <a:pt x="1271" y="894"/>
                  </a:lnTo>
                  <a:lnTo>
                    <a:pt x="1270" y="891"/>
                  </a:lnTo>
                  <a:lnTo>
                    <a:pt x="1267" y="891"/>
                  </a:lnTo>
                  <a:lnTo>
                    <a:pt x="1267" y="887"/>
                  </a:lnTo>
                  <a:lnTo>
                    <a:pt x="1266" y="887"/>
                  </a:lnTo>
                  <a:lnTo>
                    <a:pt x="1266" y="886"/>
                  </a:lnTo>
                  <a:lnTo>
                    <a:pt x="1267" y="886"/>
                  </a:lnTo>
                  <a:lnTo>
                    <a:pt x="1270" y="883"/>
                  </a:lnTo>
                  <a:lnTo>
                    <a:pt x="1274" y="881"/>
                  </a:lnTo>
                  <a:lnTo>
                    <a:pt x="1271" y="881"/>
                  </a:lnTo>
                  <a:lnTo>
                    <a:pt x="1274" y="879"/>
                  </a:lnTo>
                  <a:lnTo>
                    <a:pt x="1271" y="877"/>
                  </a:lnTo>
                  <a:lnTo>
                    <a:pt x="1274" y="874"/>
                  </a:lnTo>
                  <a:lnTo>
                    <a:pt x="1276" y="873"/>
                  </a:lnTo>
                  <a:lnTo>
                    <a:pt x="1279" y="869"/>
                  </a:lnTo>
                  <a:lnTo>
                    <a:pt x="1280" y="869"/>
                  </a:lnTo>
                  <a:lnTo>
                    <a:pt x="1283" y="866"/>
                  </a:lnTo>
                  <a:lnTo>
                    <a:pt x="1283" y="870"/>
                  </a:lnTo>
                  <a:lnTo>
                    <a:pt x="1284" y="873"/>
                  </a:lnTo>
                  <a:lnTo>
                    <a:pt x="1287" y="873"/>
                  </a:lnTo>
                  <a:lnTo>
                    <a:pt x="1291" y="869"/>
                  </a:lnTo>
                  <a:lnTo>
                    <a:pt x="1291" y="873"/>
                  </a:lnTo>
                  <a:lnTo>
                    <a:pt x="1300" y="870"/>
                  </a:lnTo>
                  <a:lnTo>
                    <a:pt x="1304" y="870"/>
                  </a:lnTo>
                  <a:lnTo>
                    <a:pt x="1305" y="870"/>
                  </a:lnTo>
                  <a:lnTo>
                    <a:pt x="1305" y="873"/>
                  </a:lnTo>
                  <a:lnTo>
                    <a:pt x="1308" y="873"/>
                  </a:lnTo>
                  <a:lnTo>
                    <a:pt x="1310" y="870"/>
                  </a:lnTo>
                  <a:lnTo>
                    <a:pt x="1312" y="869"/>
                  </a:lnTo>
                  <a:lnTo>
                    <a:pt x="1310" y="865"/>
                  </a:lnTo>
                  <a:lnTo>
                    <a:pt x="1305" y="865"/>
                  </a:lnTo>
                  <a:lnTo>
                    <a:pt x="1305" y="860"/>
                  </a:lnTo>
                  <a:lnTo>
                    <a:pt x="1305" y="857"/>
                  </a:lnTo>
                  <a:lnTo>
                    <a:pt x="1305" y="855"/>
                  </a:lnTo>
                  <a:lnTo>
                    <a:pt x="1305" y="853"/>
                  </a:lnTo>
                  <a:lnTo>
                    <a:pt x="1304" y="855"/>
                  </a:lnTo>
                  <a:lnTo>
                    <a:pt x="1301" y="853"/>
                  </a:lnTo>
                  <a:lnTo>
                    <a:pt x="1300" y="846"/>
                  </a:lnTo>
                  <a:lnTo>
                    <a:pt x="1295" y="845"/>
                  </a:lnTo>
                  <a:lnTo>
                    <a:pt x="1293" y="845"/>
                  </a:lnTo>
                  <a:lnTo>
                    <a:pt x="1295" y="840"/>
                  </a:lnTo>
                  <a:lnTo>
                    <a:pt x="1300" y="836"/>
                  </a:lnTo>
                  <a:lnTo>
                    <a:pt x="1295" y="832"/>
                  </a:lnTo>
                  <a:lnTo>
                    <a:pt x="1297" y="829"/>
                  </a:lnTo>
                  <a:lnTo>
                    <a:pt x="1295" y="829"/>
                  </a:lnTo>
                  <a:lnTo>
                    <a:pt x="1295" y="828"/>
                  </a:lnTo>
                  <a:lnTo>
                    <a:pt x="1288" y="829"/>
                  </a:lnTo>
                  <a:lnTo>
                    <a:pt x="1287" y="828"/>
                  </a:lnTo>
                  <a:lnTo>
                    <a:pt x="1288" y="825"/>
                  </a:lnTo>
                  <a:lnTo>
                    <a:pt x="1288" y="816"/>
                  </a:lnTo>
                  <a:lnTo>
                    <a:pt x="1287" y="816"/>
                  </a:lnTo>
                  <a:lnTo>
                    <a:pt x="1287" y="819"/>
                  </a:lnTo>
                  <a:lnTo>
                    <a:pt x="1283" y="821"/>
                  </a:lnTo>
                  <a:lnTo>
                    <a:pt x="1284" y="821"/>
                  </a:lnTo>
                  <a:lnTo>
                    <a:pt x="1283" y="825"/>
                  </a:lnTo>
                  <a:lnTo>
                    <a:pt x="1284" y="828"/>
                  </a:lnTo>
                  <a:lnTo>
                    <a:pt x="1283" y="829"/>
                  </a:lnTo>
                  <a:lnTo>
                    <a:pt x="1280" y="828"/>
                  </a:lnTo>
                  <a:lnTo>
                    <a:pt x="1279" y="825"/>
                  </a:lnTo>
                  <a:lnTo>
                    <a:pt x="1276" y="825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24"/>
                  </a:lnTo>
                  <a:lnTo>
                    <a:pt x="1274" y="825"/>
                  </a:lnTo>
                  <a:lnTo>
                    <a:pt x="1270" y="824"/>
                  </a:lnTo>
                  <a:lnTo>
                    <a:pt x="1266" y="829"/>
                  </a:lnTo>
                  <a:lnTo>
                    <a:pt x="1263" y="828"/>
                  </a:lnTo>
                  <a:lnTo>
                    <a:pt x="1266" y="825"/>
                  </a:lnTo>
                  <a:lnTo>
                    <a:pt x="1256" y="825"/>
                  </a:lnTo>
                  <a:lnTo>
                    <a:pt x="1256" y="824"/>
                  </a:lnTo>
                  <a:lnTo>
                    <a:pt x="1256" y="821"/>
                  </a:lnTo>
                  <a:lnTo>
                    <a:pt x="1256" y="816"/>
                  </a:lnTo>
                  <a:lnTo>
                    <a:pt x="1252" y="815"/>
                  </a:lnTo>
                  <a:lnTo>
                    <a:pt x="1259" y="812"/>
                  </a:lnTo>
                  <a:lnTo>
                    <a:pt x="1260" y="812"/>
                  </a:lnTo>
                  <a:lnTo>
                    <a:pt x="1259" y="812"/>
                  </a:lnTo>
                  <a:lnTo>
                    <a:pt x="1254" y="811"/>
                  </a:lnTo>
                  <a:lnTo>
                    <a:pt x="1252" y="812"/>
                  </a:lnTo>
                  <a:lnTo>
                    <a:pt x="1247" y="811"/>
                  </a:lnTo>
                  <a:lnTo>
                    <a:pt x="1247" y="812"/>
                  </a:lnTo>
                  <a:lnTo>
                    <a:pt x="1250" y="816"/>
                  </a:lnTo>
                  <a:lnTo>
                    <a:pt x="1247" y="816"/>
                  </a:lnTo>
                  <a:lnTo>
                    <a:pt x="1246" y="819"/>
                  </a:lnTo>
                  <a:lnTo>
                    <a:pt x="1243" y="819"/>
                  </a:lnTo>
                  <a:lnTo>
                    <a:pt x="1238" y="815"/>
                  </a:lnTo>
                  <a:lnTo>
                    <a:pt x="1235" y="815"/>
                  </a:lnTo>
                  <a:lnTo>
                    <a:pt x="1233" y="816"/>
                  </a:lnTo>
                  <a:lnTo>
                    <a:pt x="1235" y="819"/>
                  </a:lnTo>
                  <a:lnTo>
                    <a:pt x="1238" y="821"/>
                  </a:lnTo>
                  <a:lnTo>
                    <a:pt x="1233" y="824"/>
                  </a:lnTo>
                  <a:lnTo>
                    <a:pt x="1230" y="819"/>
                  </a:lnTo>
                  <a:lnTo>
                    <a:pt x="1229" y="815"/>
                  </a:lnTo>
                  <a:lnTo>
                    <a:pt x="1226" y="815"/>
                  </a:lnTo>
                  <a:lnTo>
                    <a:pt x="1225" y="815"/>
                  </a:lnTo>
                  <a:lnTo>
                    <a:pt x="1222" y="811"/>
                  </a:lnTo>
                  <a:lnTo>
                    <a:pt x="1221" y="811"/>
                  </a:lnTo>
                  <a:lnTo>
                    <a:pt x="1218" y="812"/>
                  </a:lnTo>
                  <a:lnTo>
                    <a:pt x="1218" y="815"/>
                  </a:lnTo>
                  <a:lnTo>
                    <a:pt x="1213" y="816"/>
                  </a:lnTo>
                  <a:lnTo>
                    <a:pt x="1209" y="815"/>
                  </a:lnTo>
                  <a:lnTo>
                    <a:pt x="1208" y="816"/>
                  </a:lnTo>
                  <a:lnTo>
                    <a:pt x="1205" y="821"/>
                  </a:lnTo>
                  <a:lnTo>
                    <a:pt x="1202" y="824"/>
                  </a:lnTo>
                  <a:lnTo>
                    <a:pt x="1194" y="824"/>
                  </a:lnTo>
                  <a:lnTo>
                    <a:pt x="1192" y="824"/>
                  </a:lnTo>
                  <a:lnTo>
                    <a:pt x="1188" y="821"/>
                  </a:lnTo>
                  <a:lnTo>
                    <a:pt x="1184" y="825"/>
                  </a:lnTo>
                  <a:lnTo>
                    <a:pt x="1180" y="821"/>
                  </a:lnTo>
                  <a:lnTo>
                    <a:pt x="1175" y="821"/>
                  </a:lnTo>
                  <a:lnTo>
                    <a:pt x="1175" y="819"/>
                  </a:lnTo>
                  <a:lnTo>
                    <a:pt x="1177" y="815"/>
                  </a:lnTo>
                  <a:lnTo>
                    <a:pt x="1180" y="812"/>
                  </a:lnTo>
                  <a:lnTo>
                    <a:pt x="1180" y="811"/>
                  </a:lnTo>
                  <a:lnTo>
                    <a:pt x="1175" y="808"/>
                  </a:lnTo>
                  <a:lnTo>
                    <a:pt x="1175" y="807"/>
                  </a:lnTo>
                  <a:lnTo>
                    <a:pt x="1172" y="808"/>
                  </a:lnTo>
                  <a:lnTo>
                    <a:pt x="1172" y="811"/>
                  </a:lnTo>
                  <a:lnTo>
                    <a:pt x="1168" y="812"/>
                  </a:lnTo>
                  <a:lnTo>
                    <a:pt x="1167" y="816"/>
                  </a:lnTo>
                  <a:lnTo>
                    <a:pt x="1164" y="816"/>
                  </a:lnTo>
                  <a:lnTo>
                    <a:pt x="1168" y="824"/>
                  </a:lnTo>
                  <a:lnTo>
                    <a:pt x="1171" y="828"/>
                  </a:lnTo>
                  <a:lnTo>
                    <a:pt x="1164" y="829"/>
                  </a:lnTo>
                  <a:lnTo>
                    <a:pt x="1163" y="828"/>
                  </a:lnTo>
                  <a:lnTo>
                    <a:pt x="1163" y="821"/>
                  </a:lnTo>
                  <a:lnTo>
                    <a:pt x="1158" y="815"/>
                  </a:lnTo>
                  <a:lnTo>
                    <a:pt x="1155" y="815"/>
                  </a:lnTo>
                  <a:lnTo>
                    <a:pt x="1154" y="815"/>
                  </a:lnTo>
                  <a:lnTo>
                    <a:pt x="1151" y="812"/>
                  </a:lnTo>
                  <a:lnTo>
                    <a:pt x="1148" y="812"/>
                  </a:lnTo>
                  <a:lnTo>
                    <a:pt x="1144" y="816"/>
                  </a:lnTo>
                  <a:lnTo>
                    <a:pt x="1143" y="819"/>
                  </a:lnTo>
                  <a:lnTo>
                    <a:pt x="1140" y="816"/>
                  </a:lnTo>
                  <a:lnTo>
                    <a:pt x="1136" y="808"/>
                  </a:lnTo>
                  <a:lnTo>
                    <a:pt x="1136" y="807"/>
                  </a:lnTo>
                  <a:lnTo>
                    <a:pt x="1130" y="811"/>
                  </a:lnTo>
                  <a:lnTo>
                    <a:pt x="1131" y="812"/>
                  </a:lnTo>
                  <a:lnTo>
                    <a:pt x="1134" y="812"/>
                  </a:lnTo>
                  <a:lnTo>
                    <a:pt x="1134" y="815"/>
                  </a:lnTo>
                  <a:lnTo>
                    <a:pt x="1127" y="816"/>
                  </a:lnTo>
                  <a:lnTo>
                    <a:pt x="1123" y="815"/>
                  </a:lnTo>
                  <a:lnTo>
                    <a:pt x="1122" y="815"/>
                  </a:lnTo>
                  <a:lnTo>
                    <a:pt x="1122" y="812"/>
                  </a:lnTo>
                  <a:lnTo>
                    <a:pt x="1119" y="811"/>
                  </a:lnTo>
                  <a:lnTo>
                    <a:pt x="1114" y="808"/>
                  </a:lnTo>
                  <a:lnTo>
                    <a:pt x="1110" y="808"/>
                  </a:lnTo>
                  <a:lnTo>
                    <a:pt x="1109" y="811"/>
                  </a:lnTo>
                  <a:lnTo>
                    <a:pt x="1106" y="811"/>
                  </a:lnTo>
                  <a:lnTo>
                    <a:pt x="1109" y="816"/>
                  </a:lnTo>
                  <a:lnTo>
                    <a:pt x="1106" y="816"/>
                  </a:lnTo>
                  <a:lnTo>
                    <a:pt x="1105" y="819"/>
                  </a:lnTo>
                  <a:lnTo>
                    <a:pt x="1105" y="815"/>
                  </a:lnTo>
                  <a:lnTo>
                    <a:pt x="1105" y="807"/>
                  </a:lnTo>
                  <a:lnTo>
                    <a:pt x="1102" y="804"/>
                  </a:lnTo>
                  <a:lnTo>
                    <a:pt x="1100" y="804"/>
                  </a:lnTo>
                  <a:lnTo>
                    <a:pt x="1097" y="807"/>
                  </a:lnTo>
                  <a:lnTo>
                    <a:pt x="1096" y="812"/>
                  </a:lnTo>
                  <a:lnTo>
                    <a:pt x="1093" y="812"/>
                  </a:lnTo>
                  <a:lnTo>
                    <a:pt x="1090" y="812"/>
                  </a:lnTo>
                  <a:lnTo>
                    <a:pt x="1089" y="808"/>
                  </a:lnTo>
                  <a:lnTo>
                    <a:pt x="1081" y="808"/>
                  </a:lnTo>
                  <a:lnTo>
                    <a:pt x="1076" y="808"/>
                  </a:lnTo>
                  <a:lnTo>
                    <a:pt x="1073" y="807"/>
                  </a:lnTo>
                  <a:lnTo>
                    <a:pt x="1069" y="802"/>
                  </a:lnTo>
                  <a:lnTo>
                    <a:pt x="1065" y="802"/>
                  </a:lnTo>
                  <a:lnTo>
                    <a:pt x="1056" y="802"/>
                  </a:lnTo>
                  <a:lnTo>
                    <a:pt x="1051" y="799"/>
                  </a:lnTo>
                  <a:lnTo>
                    <a:pt x="1048" y="799"/>
                  </a:lnTo>
                  <a:lnTo>
                    <a:pt x="1047" y="799"/>
                  </a:lnTo>
                  <a:lnTo>
                    <a:pt x="1047" y="807"/>
                  </a:lnTo>
                  <a:lnTo>
                    <a:pt x="1044" y="807"/>
                  </a:lnTo>
                  <a:lnTo>
                    <a:pt x="1042" y="807"/>
                  </a:lnTo>
                  <a:lnTo>
                    <a:pt x="1039" y="804"/>
                  </a:lnTo>
                  <a:lnTo>
                    <a:pt x="1035" y="802"/>
                  </a:lnTo>
                  <a:lnTo>
                    <a:pt x="1031" y="795"/>
                  </a:lnTo>
                  <a:lnTo>
                    <a:pt x="1027" y="791"/>
                  </a:lnTo>
                  <a:lnTo>
                    <a:pt x="1024" y="791"/>
                  </a:lnTo>
                  <a:lnTo>
                    <a:pt x="1020" y="795"/>
                  </a:lnTo>
                  <a:lnTo>
                    <a:pt x="1015" y="795"/>
                  </a:lnTo>
                  <a:lnTo>
                    <a:pt x="1014" y="791"/>
                  </a:lnTo>
                  <a:lnTo>
                    <a:pt x="1015" y="787"/>
                  </a:lnTo>
                  <a:lnTo>
                    <a:pt x="1010" y="780"/>
                  </a:lnTo>
                  <a:lnTo>
                    <a:pt x="1003" y="778"/>
                  </a:lnTo>
                  <a:lnTo>
                    <a:pt x="1006" y="771"/>
                  </a:lnTo>
                  <a:lnTo>
                    <a:pt x="1001" y="766"/>
                  </a:lnTo>
                  <a:lnTo>
                    <a:pt x="998" y="763"/>
                  </a:lnTo>
                  <a:lnTo>
                    <a:pt x="994" y="761"/>
                  </a:lnTo>
                  <a:lnTo>
                    <a:pt x="994" y="754"/>
                  </a:lnTo>
                  <a:lnTo>
                    <a:pt x="993" y="754"/>
                  </a:lnTo>
                  <a:lnTo>
                    <a:pt x="989" y="754"/>
                  </a:lnTo>
                  <a:lnTo>
                    <a:pt x="977" y="749"/>
                  </a:lnTo>
                  <a:lnTo>
                    <a:pt x="974" y="749"/>
                  </a:lnTo>
                  <a:lnTo>
                    <a:pt x="974" y="741"/>
                  </a:lnTo>
                  <a:lnTo>
                    <a:pt x="974" y="734"/>
                  </a:lnTo>
                  <a:lnTo>
                    <a:pt x="973" y="733"/>
                  </a:lnTo>
                  <a:lnTo>
                    <a:pt x="973" y="730"/>
                  </a:lnTo>
                  <a:lnTo>
                    <a:pt x="970" y="729"/>
                  </a:lnTo>
                  <a:lnTo>
                    <a:pt x="969" y="733"/>
                  </a:lnTo>
                  <a:lnTo>
                    <a:pt x="965" y="730"/>
                  </a:lnTo>
                  <a:lnTo>
                    <a:pt x="965" y="729"/>
                  </a:lnTo>
                  <a:lnTo>
                    <a:pt x="966" y="725"/>
                  </a:lnTo>
                  <a:lnTo>
                    <a:pt x="965" y="717"/>
                  </a:lnTo>
                  <a:lnTo>
                    <a:pt x="966" y="713"/>
                  </a:lnTo>
                  <a:lnTo>
                    <a:pt x="965" y="713"/>
                  </a:lnTo>
                  <a:lnTo>
                    <a:pt x="965" y="712"/>
                  </a:lnTo>
                  <a:lnTo>
                    <a:pt x="956" y="713"/>
                  </a:lnTo>
                  <a:lnTo>
                    <a:pt x="956" y="712"/>
                  </a:lnTo>
                  <a:lnTo>
                    <a:pt x="952" y="705"/>
                  </a:lnTo>
                  <a:lnTo>
                    <a:pt x="949" y="705"/>
                  </a:lnTo>
                  <a:lnTo>
                    <a:pt x="943" y="712"/>
                  </a:lnTo>
                  <a:lnTo>
                    <a:pt x="940" y="712"/>
                  </a:lnTo>
                  <a:lnTo>
                    <a:pt x="939" y="712"/>
                  </a:lnTo>
                  <a:lnTo>
                    <a:pt x="936" y="709"/>
                  </a:lnTo>
                  <a:lnTo>
                    <a:pt x="939" y="703"/>
                  </a:lnTo>
                  <a:lnTo>
                    <a:pt x="936" y="699"/>
                  </a:lnTo>
                  <a:lnTo>
                    <a:pt x="935" y="696"/>
                  </a:lnTo>
                  <a:lnTo>
                    <a:pt x="928" y="695"/>
                  </a:lnTo>
                  <a:lnTo>
                    <a:pt x="931" y="692"/>
                  </a:lnTo>
                  <a:lnTo>
                    <a:pt x="935" y="691"/>
                  </a:lnTo>
                  <a:lnTo>
                    <a:pt x="936" y="685"/>
                  </a:lnTo>
                  <a:lnTo>
                    <a:pt x="936" y="681"/>
                  </a:lnTo>
                  <a:lnTo>
                    <a:pt x="936" y="679"/>
                  </a:lnTo>
                  <a:lnTo>
                    <a:pt x="936" y="676"/>
                  </a:lnTo>
                  <a:lnTo>
                    <a:pt x="932" y="672"/>
                  </a:lnTo>
                  <a:lnTo>
                    <a:pt x="921" y="671"/>
                  </a:lnTo>
                  <a:lnTo>
                    <a:pt x="924" y="668"/>
                  </a:lnTo>
                  <a:lnTo>
                    <a:pt x="919" y="664"/>
                  </a:lnTo>
                  <a:lnTo>
                    <a:pt x="921" y="659"/>
                  </a:lnTo>
                  <a:lnTo>
                    <a:pt x="919" y="658"/>
                  </a:lnTo>
                  <a:lnTo>
                    <a:pt x="915" y="658"/>
                  </a:lnTo>
                  <a:lnTo>
                    <a:pt x="907" y="654"/>
                  </a:lnTo>
                  <a:lnTo>
                    <a:pt x="904" y="650"/>
                  </a:lnTo>
                  <a:lnTo>
                    <a:pt x="902" y="647"/>
                  </a:lnTo>
                  <a:lnTo>
                    <a:pt x="899" y="650"/>
                  </a:lnTo>
                  <a:lnTo>
                    <a:pt x="898" y="655"/>
                  </a:lnTo>
                  <a:lnTo>
                    <a:pt x="894" y="655"/>
                  </a:lnTo>
                  <a:lnTo>
                    <a:pt x="894" y="654"/>
                  </a:lnTo>
                  <a:lnTo>
                    <a:pt x="891" y="651"/>
                  </a:lnTo>
                  <a:lnTo>
                    <a:pt x="891" y="650"/>
                  </a:lnTo>
                  <a:lnTo>
                    <a:pt x="891" y="642"/>
                  </a:lnTo>
                  <a:lnTo>
                    <a:pt x="885" y="638"/>
                  </a:lnTo>
                  <a:lnTo>
                    <a:pt x="881" y="634"/>
                  </a:lnTo>
                  <a:lnTo>
                    <a:pt x="881" y="630"/>
                  </a:lnTo>
                  <a:lnTo>
                    <a:pt x="881" y="626"/>
                  </a:lnTo>
                  <a:lnTo>
                    <a:pt x="881" y="623"/>
                  </a:lnTo>
                  <a:lnTo>
                    <a:pt x="874" y="623"/>
                  </a:lnTo>
                  <a:lnTo>
                    <a:pt x="873" y="621"/>
                  </a:lnTo>
                  <a:lnTo>
                    <a:pt x="874" y="614"/>
                  </a:lnTo>
                  <a:lnTo>
                    <a:pt x="873" y="613"/>
                  </a:lnTo>
                  <a:lnTo>
                    <a:pt x="868" y="610"/>
                  </a:lnTo>
                  <a:lnTo>
                    <a:pt x="866" y="610"/>
                  </a:lnTo>
                  <a:lnTo>
                    <a:pt x="858" y="613"/>
                  </a:lnTo>
                  <a:lnTo>
                    <a:pt x="857" y="613"/>
                  </a:lnTo>
                  <a:lnTo>
                    <a:pt x="857" y="610"/>
                  </a:lnTo>
                  <a:lnTo>
                    <a:pt x="854" y="604"/>
                  </a:lnTo>
                  <a:lnTo>
                    <a:pt x="854" y="601"/>
                  </a:lnTo>
                  <a:lnTo>
                    <a:pt x="849" y="601"/>
                  </a:lnTo>
                  <a:lnTo>
                    <a:pt x="841" y="597"/>
                  </a:lnTo>
                  <a:lnTo>
                    <a:pt x="837" y="593"/>
                  </a:lnTo>
                  <a:lnTo>
                    <a:pt x="832" y="593"/>
                  </a:lnTo>
                  <a:lnTo>
                    <a:pt x="827" y="592"/>
                  </a:lnTo>
                  <a:lnTo>
                    <a:pt x="824" y="593"/>
                  </a:lnTo>
                  <a:lnTo>
                    <a:pt x="823" y="596"/>
                  </a:lnTo>
                  <a:lnTo>
                    <a:pt x="820" y="593"/>
                  </a:lnTo>
                  <a:lnTo>
                    <a:pt x="819" y="589"/>
                  </a:lnTo>
                  <a:lnTo>
                    <a:pt x="812" y="584"/>
                  </a:lnTo>
                  <a:lnTo>
                    <a:pt x="812" y="580"/>
                  </a:lnTo>
                  <a:lnTo>
                    <a:pt x="810" y="576"/>
                  </a:lnTo>
                  <a:lnTo>
                    <a:pt x="805" y="579"/>
                  </a:lnTo>
                  <a:lnTo>
                    <a:pt x="799" y="576"/>
                  </a:lnTo>
                  <a:lnTo>
                    <a:pt x="799" y="572"/>
                  </a:lnTo>
                  <a:lnTo>
                    <a:pt x="800" y="569"/>
                  </a:lnTo>
                  <a:lnTo>
                    <a:pt x="799" y="568"/>
                  </a:lnTo>
                  <a:lnTo>
                    <a:pt x="799" y="563"/>
                  </a:lnTo>
                  <a:lnTo>
                    <a:pt x="799" y="560"/>
                  </a:lnTo>
                  <a:lnTo>
                    <a:pt x="796" y="560"/>
                  </a:lnTo>
                  <a:lnTo>
                    <a:pt x="792" y="559"/>
                  </a:lnTo>
                  <a:lnTo>
                    <a:pt x="786" y="563"/>
                  </a:lnTo>
                  <a:lnTo>
                    <a:pt x="782" y="559"/>
                  </a:lnTo>
                  <a:lnTo>
                    <a:pt x="778" y="556"/>
                  </a:lnTo>
                  <a:lnTo>
                    <a:pt x="779" y="548"/>
                  </a:lnTo>
                  <a:lnTo>
                    <a:pt x="779" y="546"/>
                  </a:lnTo>
                  <a:lnTo>
                    <a:pt x="775" y="543"/>
                  </a:lnTo>
                  <a:lnTo>
                    <a:pt x="771" y="546"/>
                  </a:lnTo>
                  <a:lnTo>
                    <a:pt x="769" y="548"/>
                  </a:lnTo>
                  <a:lnTo>
                    <a:pt x="767" y="551"/>
                  </a:lnTo>
                  <a:lnTo>
                    <a:pt x="765" y="555"/>
                  </a:lnTo>
                  <a:lnTo>
                    <a:pt x="761" y="555"/>
                  </a:lnTo>
                  <a:lnTo>
                    <a:pt x="761" y="552"/>
                  </a:lnTo>
                  <a:lnTo>
                    <a:pt x="761" y="548"/>
                  </a:lnTo>
                  <a:lnTo>
                    <a:pt x="754" y="542"/>
                  </a:lnTo>
                  <a:lnTo>
                    <a:pt x="754" y="539"/>
                  </a:lnTo>
                  <a:lnTo>
                    <a:pt x="752" y="539"/>
                  </a:lnTo>
                  <a:lnTo>
                    <a:pt x="750" y="538"/>
                  </a:lnTo>
                  <a:lnTo>
                    <a:pt x="747" y="535"/>
                  </a:lnTo>
                  <a:lnTo>
                    <a:pt x="747" y="527"/>
                  </a:lnTo>
                  <a:lnTo>
                    <a:pt x="745" y="527"/>
                  </a:lnTo>
                  <a:lnTo>
                    <a:pt x="742" y="522"/>
                  </a:lnTo>
                  <a:lnTo>
                    <a:pt x="737" y="522"/>
                  </a:lnTo>
                  <a:lnTo>
                    <a:pt x="728" y="525"/>
                  </a:lnTo>
                  <a:lnTo>
                    <a:pt x="724" y="522"/>
                  </a:lnTo>
                  <a:lnTo>
                    <a:pt x="724" y="525"/>
                  </a:lnTo>
                  <a:lnTo>
                    <a:pt x="721" y="525"/>
                  </a:lnTo>
                  <a:lnTo>
                    <a:pt x="721" y="527"/>
                  </a:lnTo>
                  <a:lnTo>
                    <a:pt x="720" y="531"/>
                  </a:lnTo>
                  <a:lnTo>
                    <a:pt x="717" y="531"/>
                  </a:lnTo>
                  <a:lnTo>
                    <a:pt x="716" y="529"/>
                  </a:lnTo>
                  <a:lnTo>
                    <a:pt x="713" y="525"/>
                  </a:lnTo>
                  <a:lnTo>
                    <a:pt x="716" y="515"/>
                  </a:lnTo>
                  <a:lnTo>
                    <a:pt x="716" y="514"/>
                  </a:lnTo>
                  <a:lnTo>
                    <a:pt x="716" y="511"/>
                  </a:lnTo>
                  <a:lnTo>
                    <a:pt x="713" y="511"/>
                  </a:lnTo>
                  <a:lnTo>
                    <a:pt x="709" y="511"/>
                  </a:lnTo>
                  <a:lnTo>
                    <a:pt x="704" y="518"/>
                  </a:lnTo>
                  <a:lnTo>
                    <a:pt x="700" y="518"/>
                  </a:lnTo>
                  <a:lnTo>
                    <a:pt x="699" y="515"/>
                  </a:lnTo>
                  <a:lnTo>
                    <a:pt x="703" y="502"/>
                  </a:lnTo>
                  <a:lnTo>
                    <a:pt x="700" y="502"/>
                  </a:lnTo>
                  <a:lnTo>
                    <a:pt x="700" y="501"/>
                  </a:lnTo>
                  <a:lnTo>
                    <a:pt x="699" y="501"/>
                  </a:lnTo>
                  <a:lnTo>
                    <a:pt x="694" y="501"/>
                  </a:lnTo>
                  <a:lnTo>
                    <a:pt x="694" y="507"/>
                  </a:lnTo>
                  <a:lnTo>
                    <a:pt x="692" y="510"/>
                  </a:lnTo>
                  <a:lnTo>
                    <a:pt x="689" y="510"/>
                  </a:lnTo>
                  <a:lnTo>
                    <a:pt x="687" y="510"/>
                  </a:lnTo>
                  <a:lnTo>
                    <a:pt x="684" y="510"/>
                  </a:lnTo>
                  <a:lnTo>
                    <a:pt x="683" y="505"/>
                  </a:lnTo>
                  <a:lnTo>
                    <a:pt x="684" y="501"/>
                  </a:lnTo>
                  <a:lnTo>
                    <a:pt x="684" y="498"/>
                  </a:lnTo>
                  <a:lnTo>
                    <a:pt x="680" y="497"/>
                  </a:lnTo>
                  <a:lnTo>
                    <a:pt x="676" y="497"/>
                  </a:lnTo>
                  <a:lnTo>
                    <a:pt x="675" y="498"/>
                  </a:lnTo>
                  <a:lnTo>
                    <a:pt x="672" y="505"/>
                  </a:lnTo>
                  <a:lnTo>
                    <a:pt x="670" y="507"/>
                  </a:lnTo>
                  <a:lnTo>
                    <a:pt x="667" y="507"/>
                  </a:lnTo>
                  <a:lnTo>
                    <a:pt x="663" y="502"/>
                  </a:lnTo>
                  <a:lnTo>
                    <a:pt x="659" y="501"/>
                  </a:lnTo>
                  <a:lnTo>
                    <a:pt x="659" y="498"/>
                  </a:lnTo>
                  <a:lnTo>
                    <a:pt x="649" y="501"/>
                  </a:lnTo>
                  <a:lnTo>
                    <a:pt x="645" y="501"/>
                  </a:lnTo>
                  <a:lnTo>
                    <a:pt x="645" y="505"/>
                  </a:lnTo>
                  <a:lnTo>
                    <a:pt x="649" y="510"/>
                  </a:lnTo>
                  <a:lnTo>
                    <a:pt x="649" y="511"/>
                  </a:lnTo>
                  <a:lnTo>
                    <a:pt x="649" y="514"/>
                  </a:lnTo>
                  <a:lnTo>
                    <a:pt x="646" y="514"/>
                  </a:lnTo>
                  <a:lnTo>
                    <a:pt x="645" y="514"/>
                  </a:lnTo>
                  <a:lnTo>
                    <a:pt x="638" y="507"/>
                  </a:lnTo>
                  <a:lnTo>
                    <a:pt x="634" y="510"/>
                  </a:lnTo>
                  <a:lnTo>
                    <a:pt x="629" y="511"/>
                  </a:lnTo>
                  <a:lnTo>
                    <a:pt x="626" y="510"/>
                  </a:lnTo>
                  <a:lnTo>
                    <a:pt x="631" y="498"/>
                  </a:lnTo>
                  <a:lnTo>
                    <a:pt x="631" y="497"/>
                  </a:lnTo>
                  <a:lnTo>
                    <a:pt x="626" y="497"/>
                  </a:lnTo>
                  <a:lnTo>
                    <a:pt x="621" y="497"/>
                  </a:lnTo>
                  <a:lnTo>
                    <a:pt x="621" y="498"/>
                  </a:lnTo>
                  <a:lnTo>
                    <a:pt x="618" y="501"/>
                  </a:lnTo>
                  <a:lnTo>
                    <a:pt x="621" y="507"/>
                  </a:lnTo>
                  <a:lnTo>
                    <a:pt x="621" y="510"/>
                  </a:lnTo>
                  <a:lnTo>
                    <a:pt x="617" y="510"/>
                  </a:lnTo>
                  <a:lnTo>
                    <a:pt x="612" y="502"/>
                  </a:lnTo>
                  <a:lnTo>
                    <a:pt x="612" y="493"/>
                  </a:lnTo>
                  <a:lnTo>
                    <a:pt x="610" y="490"/>
                  </a:lnTo>
                  <a:lnTo>
                    <a:pt x="608" y="490"/>
                  </a:lnTo>
                  <a:lnTo>
                    <a:pt x="604" y="493"/>
                  </a:lnTo>
                  <a:lnTo>
                    <a:pt x="600" y="494"/>
                  </a:lnTo>
                  <a:lnTo>
                    <a:pt x="595" y="494"/>
                  </a:lnTo>
                  <a:lnTo>
                    <a:pt x="593" y="493"/>
                  </a:lnTo>
                  <a:lnTo>
                    <a:pt x="601" y="486"/>
                  </a:lnTo>
                  <a:lnTo>
                    <a:pt x="601" y="484"/>
                  </a:lnTo>
                  <a:lnTo>
                    <a:pt x="601" y="481"/>
                  </a:lnTo>
                  <a:lnTo>
                    <a:pt x="595" y="476"/>
                  </a:lnTo>
                  <a:lnTo>
                    <a:pt x="588" y="476"/>
                  </a:lnTo>
                  <a:lnTo>
                    <a:pt x="584" y="476"/>
                  </a:lnTo>
                  <a:lnTo>
                    <a:pt x="580" y="473"/>
                  </a:lnTo>
                  <a:lnTo>
                    <a:pt x="580" y="471"/>
                  </a:lnTo>
                  <a:lnTo>
                    <a:pt x="580" y="469"/>
                  </a:lnTo>
                  <a:lnTo>
                    <a:pt x="583" y="469"/>
                  </a:lnTo>
                  <a:lnTo>
                    <a:pt x="584" y="469"/>
                  </a:lnTo>
                  <a:lnTo>
                    <a:pt x="595" y="469"/>
                  </a:lnTo>
                  <a:lnTo>
                    <a:pt x="597" y="469"/>
                  </a:lnTo>
                  <a:lnTo>
                    <a:pt x="597" y="464"/>
                  </a:lnTo>
                  <a:lnTo>
                    <a:pt x="593" y="463"/>
                  </a:lnTo>
                  <a:lnTo>
                    <a:pt x="587" y="463"/>
                  </a:lnTo>
                  <a:lnTo>
                    <a:pt x="583" y="464"/>
                  </a:lnTo>
                  <a:lnTo>
                    <a:pt x="580" y="463"/>
                  </a:lnTo>
                  <a:lnTo>
                    <a:pt x="576" y="460"/>
                  </a:lnTo>
                  <a:lnTo>
                    <a:pt x="576" y="457"/>
                  </a:lnTo>
                  <a:lnTo>
                    <a:pt x="573" y="456"/>
                  </a:lnTo>
                  <a:lnTo>
                    <a:pt x="577" y="453"/>
                  </a:lnTo>
                  <a:lnTo>
                    <a:pt x="577" y="449"/>
                  </a:lnTo>
                  <a:lnTo>
                    <a:pt x="576" y="449"/>
                  </a:lnTo>
                  <a:lnTo>
                    <a:pt x="568" y="453"/>
                  </a:lnTo>
                  <a:lnTo>
                    <a:pt x="567" y="453"/>
                  </a:lnTo>
                  <a:lnTo>
                    <a:pt x="564" y="453"/>
                  </a:lnTo>
                  <a:lnTo>
                    <a:pt x="559" y="452"/>
                  </a:lnTo>
                  <a:lnTo>
                    <a:pt x="554" y="453"/>
                  </a:lnTo>
                  <a:lnTo>
                    <a:pt x="550" y="453"/>
                  </a:lnTo>
                  <a:lnTo>
                    <a:pt x="547" y="452"/>
                  </a:lnTo>
                  <a:lnTo>
                    <a:pt x="547" y="447"/>
                  </a:lnTo>
                  <a:lnTo>
                    <a:pt x="547" y="443"/>
                  </a:lnTo>
                  <a:lnTo>
                    <a:pt x="547" y="440"/>
                  </a:lnTo>
                  <a:lnTo>
                    <a:pt x="543" y="439"/>
                  </a:lnTo>
                  <a:lnTo>
                    <a:pt x="542" y="440"/>
                  </a:lnTo>
                  <a:lnTo>
                    <a:pt x="537" y="440"/>
                  </a:lnTo>
                  <a:lnTo>
                    <a:pt x="533" y="443"/>
                  </a:lnTo>
                  <a:lnTo>
                    <a:pt x="530" y="443"/>
                  </a:lnTo>
                  <a:lnTo>
                    <a:pt x="529" y="443"/>
                  </a:lnTo>
                  <a:lnTo>
                    <a:pt x="530" y="432"/>
                  </a:lnTo>
                  <a:lnTo>
                    <a:pt x="529" y="430"/>
                  </a:lnTo>
                  <a:lnTo>
                    <a:pt x="526" y="430"/>
                  </a:lnTo>
                  <a:lnTo>
                    <a:pt x="523" y="432"/>
                  </a:lnTo>
                  <a:lnTo>
                    <a:pt x="519" y="436"/>
                  </a:lnTo>
                  <a:lnTo>
                    <a:pt x="518" y="443"/>
                  </a:lnTo>
                  <a:lnTo>
                    <a:pt x="515" y="447"/>
                  </a:lnTo>
                  <a:lnTo>
                    <a:pt x="513" y="449"/>
                  </a:lnTo>
                  <a:lnTo>
                    <a:pt x="511" y="449"/>
                  </a:lnTo>
                  <a:lnTo>
                    <a:pt x="511" y="447"/>
                  </a:lnTo>
                  <a:lnTo>
                    <a:pt x="509" y="447"/>
                  </a:lnTo>
                  <a:lnTo>
                    <a:pt x="505" y="440"/>
                  </a:lnTo>
                  <a:lnTo>
                    <a:pt x="502" y="440"/>
                  </a:lnTo>
                  <a:lnTo>
                    <a:pt x="494" y="439"/>
                  </a:lnTo>
                  <a:lnTo>
                    <a:pt x="494" y="436"/>
                  </a:lnTo>
                  <a:lnTo>
                    <a:pt x="498" y="432"/>
                  </a:lnTo>
                  <a:lnTo>
                    <a:pt x="505" y="430"/>
                  </a:lnTo>
                  <a:lnTo>
                    <a:pt x="506" y="428"/>
                  </a:lnTo>
                  <a:lnTo>
                    <a:pt x="501" y="423"/>
                  </a:lnTo>
                  <a:lnTo>
                    <a:pt x="498" y="426"/>
                  </a:lnTo>
                  <a:lnTo>
                    <a:pt x="494" y="426"/>
                  </a:lnTo>
                  <a:lnTo>
                    <a:pt x="488" y="426"/>
                  </a:lnTo>
                  <a:lnTo>
                    <a:pt x="485" y="426"/>
                  </a:lnTo>
                  <a:lnTo>
                    <a:pt x="485" y="428"/>
                  </a:lnTo>
                  <a:lnTo>
                    <a:pt x="485" y="432"/>
                  </a:lnTo>
                  <a:lnTo>
                    <a:pt x="488" y="436"/>
                  </a:lnTo>
                  <a:lnTo>
                    <a:pt x="489" y="440"/>
                  </a:lnTo>
                  <a:lnTo>
                    <a:pt x="488" y="443"/>
                  </a:lnTo>
                  <a:lnTo>
                    <a:pt x="488" y="444"/>
                  </a:lnTo>
                  <a:lnTo>
                    <a:pt x="485" y="444"/>
                  </a:lnTo>
                  <a:lnTo>
                    <a:pt x="481" y="440"/>
                  </a:lnTo>
                  <a:lnTo>
                    <a:pt x="477" y="439"/>
                  </a:lnTo>
                  <a:lnTo>
                    <a:pt x="472" y="435"/>
                  </a:lnTo>
                  <a:lnTo>
                    <a:pt x="471" y="435"/>
                  </a:lnTo>
                  <a:lnTo>
                    <a:pt x="465" y="439"/>
                  </a:lnTo>
                  <a:lnTo>
                    <a:pt x="461" y="440"/>
                  </a:lnTo>
                  <a:lnTo>
                    <a:pt x="460" y="435"/>
                  </a:lnTo>
                  <a:lnTo>
                    <a:pt x="461" y="426"/>
                  </a:lnTo>
                  <a:lnTo>
                    <a:pt x="460" y="426"/>
                  </a:lnTo>
                  <a:lnTo>
                    <a:pt x="460" y="423"/>
                  </a:lnTo>
                  <a:lnTo>
                    <a:pt x="457" y="423"/>
                  </a:lnTo>
                  <a:lnTo>
                    <a:pt x="455" y="423"/>
                  </a:lnTo>
                  <a:lnTo>
                    <a:pt x="455" y="426"/>
                  </a:lnTo>
                  <a:lnTo>
                    <a:pt x="457" y="435"/>
                  </a:lnTo>
                  <a:lnTo>
                    <a:pt x="455" y="436"/>
                  </a:lnTo>
                  <a:lnTo>
                    <a:pt x="453" y="436"/>
                  </a:lnTo>
                  <a:lnTo>
                    <a:pt x="451" y="435"/>
                  </a:lnTo>
                  <a:lnTo>
                    <a:pt x="448" y="432"/>
                  </a:lnTo>
                  <a:lnTo>
                    <a:pt x="443" y="426"/>
                  </a:lnTo>
                  <a:lnTo>
                    <a:pt x="443" y="422"/>
                  </a:lnTo>
                  <a:lnTo>
                    <a:pt x="443" y="419"/>
                  </a:lnTo>
                  <a:lnTo>
                    <a:pt x="444" y="413"/>
                  </a:lnTo>
                  <a:lnTo>
                    <a:pt x="444" y="411"/>
                  </a:lnTo>
                  <a:lnTo>
                    <a:pt x="443" y="411"/>
                  </a:lnTo>
                  <a:lnTo>
                    <a:pt x="440" y="411"/>
                  </a:lnTo>
                  <a:lnTo>
                    <a:pt x="430" y="418"/>
                  </a:lnTo>
                  <a:lnTo>
                    <a:pt x="430" y="419"/>
                  </a:lnTo>
                  <a:lnTo>
                    <a:pt x="430" y="422"/>
                  </a:lnTo>
                  <a:lnTo>
                    <a:pt x="430" y="426"/>
                  </a:lnTo>
                  <a:lnTo>
                    <a:pt x="430" y="428"/>
                  </a:lnTo>
                  <a:lnTo>
                    <a:pt x="423" y="428"/>
                  </a:lnTo>
                  <a:lnTo>
                    <a:pt x="411" y="426"/>
                  </a:lnTo>
                  <a:lnTo>
                    <a:pt x="407" y="419"/>
                  </a:lnTo>
                  <a:lnTo>
                    <a:pt x="403" y="422"/>
                  </a:lnTo>
                  <a:lnTo>
                    <a:pt x="402" y="422"/>
                  </a:lnTo>
                  <a:lnTo>
                    <a:pt x="395" y="422"/>
                  </a:lnTo>
                  <a:lnTo>
                    <a:pt x="393" y="423"/>
                  </a:lnTo>
                  <a:lnTo>
                    <a:pt x="386" y="426"/>
                  </a:lnTo>
                  <a:lnTo>
                    <a:pt x="385" y="428"/>
                  </a:lnTo>
                  <a:lnTo>
                    <a:pt x="382" y="428"/>
                  </a:lnTo>
                  <a:lnTo>
                    <a:pt x="378" y="426"/>
                  </a:lnTo>
                  <a:lnTo>
                    <a:pt x="373" y="419"/>
                  </a:lnTo>
                  <a:lnTo>
                    <a:pt x="372" y="419"/>
                  </a:lnTo>
                  <a:lnTo>
                    <a:pt x="369" y="419"/>
                  </a:lnTo>
                  <a:lnTo>
                    <a:pt x="368" y="422"/>
                  </a:lnTo>
                  <a:lnTo>
                    <a:pt x="368" y="428"/>
                  </a:lnTo>
                  <a:lnTo>
                    <a:pt x="363" y="432"/>
                  </a:lnTo>
                  <a:lnTo>
                    <a:pt x="361" y="432"/>
                  </a:lnTo>
                  <a:lnTo>
                    <a:pt x="359" y="430"/>
                  </a:lnTo>
                  <a:lnTo>
                    <a:pt x="359" y="428"/>
                  </a:lnTo>
                  <a:lnTo>
                    <a:pt x="356" y="422"/>
                  </a:lnTo>
                  <a:lnTo>
                    <a:pt x="354" y="418"/>
                  </a:lnTo>
                  <a:lnTo>
                    <a:pt x="352" y="418"/>
                  </a:lnTo>
                  <a:lnTo>
                    <a:pt x="349" y="419"/>
                  </a:lnTo>
                  <a:lnTo>
                    <a:pt x="345" y="423"/>
                  </a:lnTo>
                  <a:lnTo>
                    <a:pt x="344" y="426"/>
                  </a:lnTo>
                  <a:lnTo>
                    <a:pt x="344" y="423"/>
                  </a:lnTo>
                  <a:lnTo>
                    <a:pt x="339" y="422"/>
                  </a:lnTo>
                  <a:lnTo>
                    <a:pt x="339" y="419"/>
                  </a:lnTo>
                  <a:lnTo>
                    <a:pt x="341" y="413"/>
                  </a:lnTo>
                  <a:lnTo>
                    <a:pt x="341" y="411"/>
                  </a:lnTo>
                  <a:lnTo>
                    <a:pt x="339" y="411"/>
                  </a:lnTo>
                  <a:lnTo>
                    <a:pt x="339" y="409"/>
                  </a:lnTo>
                  <a:lnTo>
                    <a:pt x="337" y="409"/>
                  </a:lnTo>
                  <a:lnTo>
                    <a:pt x="332" y="409"/>
                  </a:lnTo>
                  <a:lnTo>
                    <a:pt x="331" y="406"/>
                  </a:lnTo>
                  <a:lnTo>
                    <a:pt x="328" y="406"/>
                  </a:lnTo>
                  <a:lnTo>
                    <a:pt x="324" y="406"/>
                  </a:lnTo>
                  <a:lnTo>
                    <a:pt x="322" y="406"/>
                  </a:lnTo>
                  <a:lnTo>
                    <a:pt x="318" y="409"/>
                  </a:lnTo>
                  <a:lnTo>
                    <a:pt x="315" y="409"/>
                  </a:lnTo>
                  <a:lnTo>
                    <a:pt x="314" y="409"/>
                  </a:lnTo>
                  <a:lnTo>
                    <a:pt x="314" y="406"/>
                  </a:lnTo>
                  <a:lnTo>
                    <a:pt x="314" y="398"/>
                  </a:lnTo>
                  <a:lnTo>
                    <a:pt x="311" y="395"/>
                  </a:lnTo>
                  <a:lnTo>
                    <a:pt x="310" y="395"/>
                  </a:lnTo>
                  <a:lnTo>
                    <a:pt x="301" y="399"/>
                  </a:lnTo>
                  <a:lnTo>
                    <a:pt x="301" y="402"/>
                  </a:lnTo>
                  <a:lnTo>
                    <a:pt x="296" y="403"/>
                  </a:lnTo>
                  <a:lnTo>
                    <a:pt x="290" y="406"/>
                  </a:lnTo>
                  <a:lnTo>
                    <a:pt x="287" y="406"/>
                  </a:lnTo>
                  <a:lnTo>
                    <a:pt x="286" y="403"/>
                  </a:lnTo>
                  <a:lnTo>
                    <a:pt x="286" y="395"/>
                  </a:lnTo>
                  <a:lnTo>
                    <a:pt x="279" y="394"/>
                  </a:lnTo>
                  <a:lnTo>
                    <a:pt x="277" y="394"/>
                  </a:lnTo>
                  <a:lnTo>
                    <a:pt x="274" y="399"/>
                  </a:lnTo>
                  <a:lnTo>
                    <a:pt x="274" y="411"/>
                  </a:lnTo>
                  <a:lnTo>
                    <a:pt x="273" y="413"/>
                  </a:lnTo>
                  <a:lnTo>
                    <a:pt x="269" y="411"/>
                  </a:lnTo>
                  <a:lnTo>
                    <a:pt x="266" y="409"/>
                  </a:lnTo>
                  <a:lnTo>
                    <a:pt x="264" y="409"/>
                  </a:lnTo>
                  <a:lnTo>
                    <a:pt x="264" y="402"/>
                  </a:lnTo>
                  <a:lnTo>
                    <a:pt x="266" y="399"/>
                  </a:lnTo>
                  <a:lnTo>
                    <a:pt x="270" y="394"/>
                  </a:lnTo>
                  <a:lnTo>
                    <a:pt x="270" y="389"/>
                  </a:lnTo>
                  <a:lnTo>
                    <a:pt x="269" y="389"/>
                  </a:lnTo>
                  <a:lnTo>
                    <a:pt x="266" y="385"/>
                  </a:lnTo>
                  <a:lnTo>
                    <a:pt x="264" y="385"/>
                  </a:lnTo>
                  <a:lnTo>
                    <a:pt x="256" y="391"/>
                  </a:lnTo>
                  <a:lnTo>
                    <a:pt x="253" y="391"/>
                  </a:lnTo>
                  <a:lnTo>
                    <a:pt x="252" y="389"/>
                  </a:lnTo>
                  <a:lnTo>
                    <a:pt x="252" y="382"/>
                  </a:lnTo>
                  <a:lnTo>
                    <a:pt x="257" y="374"/>
                  </a:lnTo>
                  <a:lnTo>
                    <a:pt x="260" y="370"/>
                  </a:lnTo>
                  <a:lnTo>
                    <a:pt x="257" y="368"/>
                  </a:lnTo>
                  <a:lnTo>
                    <a:pt x="256" y="368"/>
                  </a:lnTo>
                  <a:lnTo>
                    <a:pt x="249" y="368"/>
                  </a:lnTo>
                  <a:lnTo>
                    <a:pt x="247" y="368"/>
                  </a:lnTo>
                  <a:lnTo>
                    <a:pt x="240" y="374"/>
                  </a:lnTo>
                  <a:lnTo>
                    <a:pt x="240" y="377"/>
                  </a:lnTo>
                  <a:lnTo>
                    <a:pt x="240" y="378"/>
                  </a:lnTo>
                  <a:lnTo>
                    <a:pt x="242" y="385"/>
                  </a:lnTo>
                  <a:lnTo>
                    <a:pt x="242" y="387"/>
                  </a:lnTo>
                  <a:lnTo>
                    <a:pt x="242" y="391"/>
                  </a:lnTo>
                  <a:lnTo>
                    <a:pt x="229" y="395"/>
                  </a:lnTo>
                  <a:lnTo>
                    <a:pt x="223" y="398"/>
                  </a:lnTo>
                  <a:lnTo>
                    <a:pt x="221" y="398"/>
                  </a:lnTo>
                  <a:lnTo>
                    <a:pt x="221" y="395"/>
                  </a:lnTo>
                  <a:lnTo>
                    <a:pt x="216" y="387"/>
                  </a:lnTo>
                  <a:lnTo>
                    <a:pt x="215" y="385"/>
                  </a:lnTo>
                  <a:lnTo>
                    <a:pt x="212" y="387"/>
                  </a:lnTo>
                  <a:lnTo>
                    <a:pt x="211" y="387"/>
                  </a:lnTo>
                  <a:lnTo>
                    <a:pt x="211" y="389"/>
                  </a:lnTo>
                  <a:lnTo>
                    <a:pt x="208" y="399"/>
                  </a:lnTo>
                  <a:lnTo>
                    <a:pt x="206" y="402"/>
                  </a:lnTo>
                  <a:lnTo>
                    <a:pt x="202" y="402"/>
                  </a:lnTo>
                  <a:lnTo>
                    <a:pt x="191" y="395"/>
                  </a:lnTo>
                  <a:lnTo>
                    <a:pt x="189" y="395"/>
                  </a:lnTo>
                  <a:lnTo>
                    <a:pt x="184" y="398"/>
                  </a:lnTo>
                  <a:lnTo>
                    <a:pt x="171" y="403"/>
                  </a:lnTo>
                  <a:lnTo>
                    <a:pt x="167" y="411"/>
                  </a:lnTo>
                  <a:lnTo>
                    <a:pt x="165" y="411"/>
                  </a:lnTo>
                  <a:lnTo>
                    <a:pt x="163" y="411"/>
                  </a:lnTo>
                  <a:lnTo>
                    <a:pt x="163" y="409"/>
                  </a:lnTo>
                  <a:lnTo>
                    <a:pt x="163" y="406"/>
                  </a:lnTo>
                  <a:lnTo>
                    <a:pt x="163" y="403"/>
                  </a:lnTo>
                  <a:lnTo>
                    <a:pt x="170" y="394"/>
                  </a:lnTo>
                  <a:lnTo>
                    <a:pt x="171" y="389"/>
                  </a:lnTo>
                  <a:lnTo>
                    <a:pt x="171" y="387"/>
                  </a:lnTo>
                  <a:lnTo>
                    <a:pt x="171" y="385"/>
                  </a:lnTo>
                  <a:lnTo>
                    <a:pt x="171" y="382"/>
                  </a:lnTo>
                  <a:lnTo>
                    <a:pt x="170" y="382"/>
                  </a:lnTo>
                  <a:lnTo>
                    <a:pt x="167" y="381"/>
                  </a:lnTo>
                  <a:lnTo>
                    <a:pt x="167" y="378"/>
                  </a:lnTo>
                  <a:lnTo>
                    <a:pt x="161" y="378"/>
                  </a:lnTo>
                  <a:lnTo>
                    <a:pt x="158" y="378"/>
                  </a:lnTo>
                  <a:lnTo>
                    <a:pt x="157" y="378"/>
                  </a:lnTo>
                  <a:lnTo>
                    <a:pt x="154" y="378"/>
                  </a:lnTo>
                  <a:lnTo>
                    <a:pt x="153" y="377"/>
                  </a:lnTo>
                  <a:lnTo>
                    <a:pt x="150" y="372"/>
                  </a:lnTo>
                  <a:lnTo>
                    <a:pt x="148" y="370"/>
                  </a:lnTo>
                  <a:lnTo>
                    <a:pt x="146" y="372"/>
                  </a:lnTo>
                  <a:lnTo>
                    <a:pt x="144" y="372"/>
                  </a:lnTo>
                  <a:lnTo>
                    <a:pt x="140" y="377"/>
                  </a:lnTo>
                  <a:lnTo>
                    <a:pt x="137" y="382"/>
                  </a:lnTo>
                  <a:lnTo>
                    <a:pt x="136" y="387"/>
                  </a:lnTo>
                  <a:lnTo>
                    <a:pt x="120" y="391"/>
                  </a:lnTo>
                  <a:lnTo>
                    <a:pt x="116" y="389"/>
                  </a:lnTo>
                  <a:lnTo>
                    <a:pt x="113" y="385"/>
                  </a:lnTo>
                  <a:lnTo>
                    <a:pt x="109" y="385"/>
                  </a:lnTo>
                  <a:lnTo>
                    <a:pt x="107" y="385"/>
                  </a:lnTo>
                  <a:lnTo>
                    <a:pt x="105" y="385"/>
                  </a:lnTo>
                  <a:lnTo>
                    <a:pt x="105" y="389"/>
                  </a:lnTo>
                  <a:lnTo>
                    <a:pt x="105" y="391"/>
                  </a:lnTo>
                  <a:lnTo>
                    <a:pt x="105" y="394"/>
                  </a:lnTo>
                  <a:lnTo>
                    <a:pt x="109" y="398"/>
                  </a:lnTo>
                  <a:lnTo>
                    <a:pt x="109" y="399"/>
                  </a:lnTo>
                  <a:lnTo>
                    <a:pt x="109" y="403"/>
                  </a:lnTo>
                  <a:lnTo>
                    <a:pt x="109" y="406"/>
                  </a:lnTo>
                  <a:lnTo>
                    <a:pt x="105" y="406"/>
                  </a:lnTo>
                  <a:lnTo>
                    <a:pt x="103" y="406"/>
                  </a:lnTo>
                  <a:lnTo>
                    <a:pt x="99" y="403"/>
                  </a:lnTo>
                  <a:lnTo>
                    <a:pt x="92" y="398"/>
                  </a:lnTo>
                  <a:lnTo>
                    <a:pt x="90" y="398"/>
                  </a:lnTo>
                  <a:lnTo>
                    <a:pt x="86" y="398"/>
                  </a:lnTo>
                  <a:lnTo>
                    <a:pt x="78" y="402"/>
                  </a:lnTo>
                  <a:lnTo>
                    <a:pt x="75" y="402"/>
                  </a:lnTo>
                  <a:lnTo>
                    <a:pt x="71" y="402"/>
                  </a:lnTo>
                  <a:lnTo>
                    <a:pt x="68" y="402"/>
                  </a:lnTo>
                  <a:lnTo>
                    <a:pt x="64" y="413"/>
                  </a:lnTo>
                  <a:lnTo>
                    <a:pt x="62" y="413"/>
                  </a:lnTo>
                  <a:lnTo>
                    <a:pt x="59" y="411"/>
                  </a:lnTo>
                  <a:lnTo>
                    <a:pt x="59" y="403"/>
                  </a:lnTo>
                  <a:lnTo>
                    <a:pt x="59" y="399"/>
                  </a:lnTo>
                  <a:lnTo>
                    <a:pt x="58" y="398"/>
                  </a:lnTo>
                  <a:lnTo>
                    <a:pt x="58" y="395"/>
                  </a:lnTo>
                  <a:lnTo>
                    <a:pt x="54" y="394"/>
                  </a:lnTo>
                  <a:lnTo>
                    <a:pt x="51" y="394"/>
                  </a:lnTo>
                  <a:lnTo>
                    <a:pt x="47" y="394"/>
                  </a:lnTo>
                  <a:lnTo>
                    <a:pt x="45" y="395"/>
                  </a:lnTo>
                  <a:lnTo>
                    <a:pt x="41" y="398"/>
                  </a:lnTo>
                  <a:lnTo>
                    <a:pt x="38" y="399"/>
                  </a:lnTo>
                  <a:lnTo>
                    <a:pt x="37" y="399"/>
                  </a:lnTo>
                  <a:lnTo>
                    <a:pt x="32" y="402"/>
                  </a:lnTo>
                  <a:lnTo>
                    <a:pt x="28" y="402"/>
                  </a:lnTo>
                  <a:lnTo>
                    <a:pt x="24" y="391"/>
                  </a:lnTo>
                  <a:lnTo>
                    <a:pt x="20" y="389"/>
                  </a:lnTo>
                  <a:lnTo>
                    <a:pt x="10" y="395"/>
                  </a:lnTo>
                  <a:lnTo>
                    <a:pt x="8" y="398"/>
                  </a:lnTo>
                  <a:lnTo>
                    <a:pt x="6" y="398"/>
                  </a:lnTo>
                  <a:lnTo>
                    <a:pt x="4" y="398"/>
                  </a:lnTo>
                  <a:lnTo>
                    <a:pt x="1" y="395"/>
                  </a:lnTo>
                  <a:close/>
                  <a:moveTo>
                    <a:pt x="1667" y="502"/>
                  </a:moveTo>
                  <a:lnTo>
                    <a:pt x="1667" y="501"/>
                  </a:lnTo>
                  <a:lnTo>
                    <a:pt x="1667" y="502"/>
                  </a:lnTo>
                  <a:close/>
                  <a:moveTo>
                    <a:pt x="1667" y="569"/>
                  </a:moveTo>
                  <a:lnTo>
                    <a:pt x="1667" y="568"/>
                  </a:lnTo>
                  <a:lnTo>
                    <a:pt x="1669" y="568"/>
                  </a:lnTo>
                  <a:lnTo>
                    <a:pt x="1667" y="565"/>
                  </a:lnTo>
                  <a:lnTo>
                    <a:pt x="1667" y="563"/>
                  </a:lnTo>
                  <a:lnTo>
                    <a:pt x="1667" y="560"/>
                  </a:lnTo>
                  <a:lnTo>
                    <a:pt x="1667" y="559"/>
                  </a:lnTo>
                  <a:lnTo>
                    <a:pt x="1672" y="552"/>
                  </a:lnTo>
                  <a:lnTo>
                    <a:pt x="1676" y="551"/>
                  </a:lnTo>
                  <a:lnTo>
                    <a:pt x="1682" y="552"/>
                  </a:lnTo>
                  <a:lnTo>
                    <a:pt x="1680" y="542"/>
                  </a:lnTo>
                  <a:lnTo>
                    <a:pt x="1677" y="539"/>
                  </a:lnTo>
                  <a:lnTo>
                    <a:pt x="1676" y="542"/>
                  </a:lnTo>
                  <a:lnTo>
                    <a:pt x="1673" y="539"/>
                  </a:lnTo>
                  <a:lnTo>
                    <a:pt x="1673" y="538"/>
                  </a:lnTo>
                  <a:lnTo>
                    <a:pt x="1669" y="535"/>
                  </a:lnTo>
                  <a:lnTo>
                    <a:pt x="1669" y="534"/>
                  </a:lnTo>
                  <a:lnTo>
                    <a:pt x="1673" y="531"/>
                  </a:lnTo>
                  <a:lnTo>
                    <a:pt x="1676" y="529"/>
                  </a:lnTo>
                  <a:lnTo>
                    <a:pt x="1677" y="527"/>
                  </a:lnTo>
                  <a:lnTo>
                    <a:pt x="1684" y="529"/>
                  </a:lnTo>
                  <a:lnTo>
                    <a:pt x="1684" y="527"/>
                  </a:lnTo>
                  <a:lnTo>
                    <a:pt x="1682" y="525"/>
                  </a:lnTo>
                  <a:lnTo>
                    <a:pt x="1684" y="522"/>
                  </a:lnTo>
                  <a:lnTo>
                    <a:pt x="1686" y="521"/>
                  </a:lnTo>
                  <a:lnTo>
                    <a:pt x="1682" y="518"/>
                  </a:lnTo>
                  <a:lnTo>
                    <a:pt x="1680" y="515"/>
                  </a:lnTo>
                  <a:lnTo>
                    <a:pt x="1682" y="514"/>
                  </a:lnTo>
                  <a:lnTo>
                    <a:pt x="1680" y="511"/>
                  </a:lnTo>
                  <a:lnTo>
                    <a:pt x="1684" y="510"/>
                  </a:lnTo>
                  <a:lnTo>
                    <a:pt x="1684" y="507"/>
                  </a:lnTo>
                  <a:lnTo>
                    <a:pt x="1682" y="505"/>
                  </a:lnTo>
                  <a:lnTo>
                    <a:pt x="1680" y="502"/>
                  </a:lnTo>
                  <a:lnTo>
                    <a:pt x="1677" y="501"/>
                  </a:lnTo>
                  <a:lnTo>
                    <a:pt x="1676" y="501"/>
                  </a:lnTo>
                  <a:lnTo>
                    <a:pt x="1676" y="497"/>
                  </a:lnTo>
                  <a:lnTo>
                    <a:pt x="1677" y="494"/>
                  </a:lnTo>
                  <a:lnTo>
                    <a:pt x="1680" y="494"/>
                  </a:lnTo>
                  <a:lnTo>
                    <a:pt x="1680" y="493"/>
                  </a:lnTo>
                  <a:lnTo>
                    <a:pt x="1682" y="493"/>
                  </a:lnTo>
                  <a:lnTo>
                    <a:pt x="1682" y="488"/>
                  </a:lnTo>
                  <a:lnTo>
                    <a:pt x="1676" y="488"/>
                  </a:lnTo>
                  <a:lnTo>
                    <a:pt x="1673" y="490"/>
                  </a:lnTo>
                  <a:lnTo>
                    <a:pt x="1676" y="488"/>
                  </a:lnTo>
                  <a:lnTo>
                    <a:pt x="1680" y="486"/>
                  </a:lnTo>
                  <a:lnTo>
                    <a:pt x="1682" y="481"/>
                  </a:lnTo>
                  <a:lnTo>
                    <a:pt x="1689" y="484"/>
                  </a:lnTo>
                  <a:lnTo>
                    <a:pt x="1694" y="484"/>
                  </a:lnTo>
                  <a:lnTo>
                    <a:pt x="1697" y="481"/>
                  </a:lnTo>
                  <a:lnTo>
                    <a:pt x="1706" y="480"/>
                  </a:lnTo>
                  <a:lnTo>
                    <a:pt x="1711" y="477"/>
                  </a:lnTo>
                  <a:lnTo>
                    <a:pt x="1711" y="473"/>
                  </a:lnTo>
                  <a:lnTo>
                    <a:pt x="1710" y="471"/>
                  </a:lnTo>
                  <a:lnTo>
                    <a:pt x="1711" y="476"/>
                  </a:lnTo>
                  <a:lnTo>
                    <a:pt x="1710" y="469"/>
                  </a:lnTo>
                  <a:lnTo>
                    <a:pt x="1710" y="467"/>
                  </a:lnTo>
                  <a:lnTo>
                    <a:pt x="1711" y="469"/>
                  </a:lnTo>
                  <a:lnTo>
                    <a:pt x="1714" y="467"/>
                  </a:lnTo>
                  <a:lnTo>
                    <a:pt x="1717" y="464"/>
                  </a:lnTo>
                  <a:lnTo>
                    <a:pt x="1717" y="467"/>
                  </a:lnTo>
                  <a:lnTo>
                    <a:pt x="1717" y="473"/>
                  </a:lnTo>
                  <a:lnTo>
                    <a:pt x="1718" y="473"/>
                  </a:lnTo>
                  <a:lnTo>
                    <a:pt x="1721" y="480"/>
                  </a:lnTo>
                  <a:lnTo>
                    <a:pt x="1723" y="484"/>
                  </a:lnTo>
                  <a:lnTo>
                    <a:pt x="1730" y="486"/>
                  </a:lnTo>
                  <a:lnTo>
                    <a:pt x="1731" y="481"/>
                  </a:lnTo>
                  <a:lnTo>
                    <a:pt x="1734" y="484"/>
                  </a:lnTo>
                  <a:lnTo>
                    <a:pt x="1734" y="486"/>
                  </a:lnTo>
                  <a:lnTo>
                    <a:pt x="1730" y="488"/>
                  </a:lnTo>
                  <a:lnTo>
                    <a:pt x="1730" y="493"/>
                  </a:lnTo>
                  <a:lnTo>
                    <a:pt x="1730" y="498"/>
                  </a:lnTo>
                  <a:lnTo>
                    <a:pt x="1723" y="501"/>
                  </a:lnTo>
                  <a:lnTo>
                    <a:pt x="1717" y="511"/>
                  </a:lnTo>
                  <a:lnTo>
                    <a:pt x="1711" y="518"/>
                  </a:lnTo>
                  <a:lnTo>
                    <a:pt x="1711" y="525"/>
                  </a:lnTo>
                  <a:lnTo>
                    <a:pt x="1711" y="527"/>
                  </a:lnTo>
                  <a:lnTo>
                    <a:pt x="1711" y="529"/>
                  </a:lnTo>
                  <a:lnTo>
                    <a:pt x="1714" y="527"/>
                  </a:lnTo>
                  <a:lnTo>
                    <a:pt x="1717" y="527"/>
                  </a:lnTo>
                  <a:lnTo>
                    <a:pt x="1714" y="531"/>
                  </a:lnTo>
                  <a:lnTo>
                    <a:pt x="1714" y="534"/>
                  </a:lnTo>
                  <a:lnTo>
                    <a:pt x="1711" y="535"/>
                  </a:lnTo>
                  <a:lnTo>
                    <a:pt x="1710" y="539"/>
                  </a:lnTo>
                  <a:lnTo>
                    <a:pt x="1710" y="542"/>
                  </a:lnTo>
                  <a:lnTo>
                    <a:pt x="1707" y="542"/>
                  </a:lnTo>
                  <a:lnTo>
                    <a:pt x="1706" y="543"/>
                  </a:lnTo>
                  <a:lnTo>
                    <a:pt x="1706" y="546"/>
                  </a:lnTo>
                  <a:lnTo>
                    <a:pt x="1699" y="552"/>
                  </a:lnTo>
                  <a:lnTo>
                    <a:pt x="1697" y="556"/>
                  </a:lnTo>
                  <a:lnTo>
                    <a:pt x="1694" y="565"/>
                  </a:lnTo>
                  <a:lnTo>
                    <a:pt x="1689" y="573"/>
                  </a:lnTo>
                  <a:lnTo>
                    <a:pt x="1689" y="576"/>
                  </a:lnTo>
                  <a:lnTo>
                    <a:pt x="1686" y="580"/>
                  </a:lnTo>
                  <a:lnTo>
                    <a:pt x="1686" y="584"/>
                  </a:lnTo>
                  <a:lnTo>
                    <a:pt x="1689" y="584"/>
                  </a:lnTo>
                  <a:lnTo>
                    <a:pt x="1689" y="587"/>
                  </a:lnTo>
                  <a:lnTo>
                    <a:pt x="1690" y="587"/>
                  </a:lnTo>
                  <a:lnTo>
                    <a:pt x="1693" y="587"/>
                  </a:lnTo>
                  <a:lnTo>
                    <a:pt x="1693" y="589"/>
                  </a:lnTo>
                  <a:lnTo>
                    <a:pt x="1697" y="589"/>
                  </a:lnTo>
                  <a:lnTo>
                    <a:pt x="1697" y="592"/>
                  </a:lnTo>
                  <a:lnTo>
                    <a:pt x="1694" y="592"/>
                  </a:lnTo>
                  <a:lnTo>
                    <a:pt x="1693" y="593"/>
                  </a:lnTo>
                  <a:lnTo>
                    <a:pt x="1693" y="596"/>
                  </a:lnTo>
                  <a:lnTo>
                    <a:pt x="1694" y="596"/>
                  </a:lnTo>
                  <a:lnTo>
                    <a:pt x="1693" y="597"/>
                  </a:lnTo>
                  <a:lnTo>
                    <a:pt x="1689" y="600"/>
                  </a:lnTo>
                  <a:lnTo>
                    <a:pt x="1686" y="597"/>
                  </a:lnTo>
                  <a:lnTo>
                    <a:pt x="1686" y="596"/>
                  </a:lnTo>
                  <a:lnTo>
                    <a:pt x="1684" y="596"/>
                  </a:lnTo>
                  <a:lnTo>
                    <a:pt x="1680" y="597"/>
                  </a:lnTo>
                  <a:lnTo>
                    <a:pt x="1677" y="600"/>
                  </a:lnTo>
                  <a:lnTo>
                    <a:pt x="1676" y="609"/>
                  </a:lnTo>
                  <a:lnTo>
                    <a:pt x="1676" y="610"/>
                  </a:lnTo>
                  <a:lnTo>
                    <a:pt x="1669" y="614"/>
                  </a:lnTo>
                  <a:lnTo>
                    <a:pt x="1669" y="613"/>
                  </a:lnTo>
                  <a:lnTo>
                    <a:pt x="1667" y="613"/>
                  </a:lnTo>
                  <a:lnTo>
                    <a:pt x="1669" y="609"/>
                  </a:lnTo>
                  <a:lnTo>
                    <a:pt x="1672" y="606"/>
                  </a:lnTo>
                  <a:lnTo>
                    <a:pt x="1667" y="601"/>
                  </a:lnTo>
                  <a:lnTo>
                    <a:pt x="1669" y="600"/>
                  </a:lnTo>
                  <a:lnTo>
                    <a:pt x="1667" y="597"/>
                  </a:lnTo>
                  <a:lnTo>
                    <a:pt x="1665" y="596"/>
                  </a:lnTo>
                  <a:lnTo>
                    <a:pt x="1665" y="592"/>
                  </a:lnTo>
                  <a:lnTo>
                    <a:pt x="1663" y="589"/>
                  </a:lnTo>
                  <a:lnTo>
                    <a:pt x="1667" y="589"/>
                  </a:lnTo>
                  <a:lnTo>
                    <a:pt x="1669" y="584"/>
                  </a:lnTo>
                  <a:lnTo>
                    <a:pt x="1672" y="583"/>
                  </a:lnTo>
                  <a:lnTo>
                    <a:pt x="1669" y="573"/>
                  </a:lnTo>
                  <a:lnTo>
                    <a:pt x="1673" y="568"/>
                  </a:lnTo>
                  <a:lnTo>
                    <a:pt x="1672" y="568"/>
                  </a:lnTo>
                  <a:lnTo>
                    <a:pt x="1669" y="568"/>
                  </a:lnTo>
                  <a:lnTo>
                    <a:pt x="1669" y="569"/>
                  </a:lnTo>
                  <a:lnTo>
                    <a:pt x="1667" y="569"/>
                  </a:lnTo>
                  <a:close/>
                  <a:moveTo>
                    <a:pt x="1669" y="497"/>
                  </a:moveTo>
                  <a:lnTo>
                    <a:pt x="1667" y="497"/>
                  </a:lnTo>
                  <a:lnTo>
                    <a:pt x="1669" y="497"/>
                  </a:lnTo>
                  <a:lnTo>
                    <a:pt x="1669" y="494"/>
                  </a:lnTo>
                  <a:lnTo>
                    <a:pt x="1669" y="497"/>
                  </a:lnTo>
                  <a:lnTo>
                    <a:pt x="1669" y="498"/>
                  </a:lnTo>
                  <a:lnTo>
                    <a:pt x="1669" y="4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6"/>
            <p:cNvSpPr>
              <a:spLocks/>
            </p:cNvSpPr>
            <p:nvPr/>
          </p:nvSpPr>
          <p:spPr bwMode="auto">
            <a:xfrm>
              <a:off x="8655515" y="3553847"/>
              <a:ext cx="450890" cy="266240"/>
            </a:xfrm>
            <a:custGeom>
              <a:avLst/>
              <a:gdLst>
                <a:gd name="T0" fmla="*/ 41 w 1258"/>
                <a:gd name="T1" fmla="*/ 252 h 744"/>
                <a:gd name="T2" fmla="*/ 38 w 1258"/>
                <a:gd name="T3" fmla="*/ 208 h 744"/>
                <a:gd name="T4" fmla="*/ 67 w 1258"/>
                <a:gd name="T5" fmla="*/ 137 h 744"/>
                <a:gd name="T6" fmla="*/ 63 w 1258"/>
                <a:gd name="T7" fmla="*/ 109 h 744"/>
                <a:gd name="T8" fmla="*/ 101 w 1258"/>
                <a:gd name="T9" fmla="*/ 123 h 744"/>
                <a:gd name="T10" fmla="*/ 162 w 1258"/>
                <a:gd name="T11" fmla="*/ 150 h 744"/>
                <a:gd name="T12" fmla="*/ 225 w 1258"/>
                <a:gd name="T13" fmla="*/ 136 h 744"/>
                <a:gd name="T14" fmla="*/ 269 w 1258"/>
                <a:gd name="T15" fmla="*/ 127 h 744"/>
                <a:gd name="T16" fmla="*/ 320 w 1258"/>
                <a:gd name="T17" fmla="*/ 86 h 744"/>
                <a:gd name="T18" fmla="*/ 369 w 1258"/>
                <a:gd name="T19" fmla="*/ 49 h 744"/>
                <a:gd name="T20" fmla="*/ 447 w 1258"/>
                <a:gd name="T21" fmla="*/ 20 h 744"/>
                <a:gd name="T22" fmla="*/ 502 w 1258"/>
                <a:gd name="T23" fmla="*/ 38 h 744"/>
                <a:gd name="T24" fmla="*/ 444 w 1258"/>
                <a:gd name="T25" fmla="*/ 96 h 744"/>
                <a:gd name="T26" fmla="*/ 406 w 1258"/>
                <a:gd name="T27" fmla="*/ 174 h 744"/>
                <a:gd name="T28" fmla="*/ 476 w 1258"/>
                <a:gd name="T29" fmla="*/ 239 h 744"/>
                <a:gd name="T30" fmla="*/ 567 w 1258"/>
                <a:gd name="T31" fmla="*/ 239 h 744"/>
                <a:gd name="T32" fmla="*/ 650 w 1258"/>
                <a:gd name="T33" fmla="*/ 311 h 744"/>
                <a:gd name="T34" fmla="*/ 712 w 1258"/>
                <a:gd name="T35" fmla="*/ 235 h 744"/>
                <a:gd name="T36" fmla="*/ 733 w 1258"/>
                <a:gd name="T37" fmla="*/ 172 h 744"/>
                <a:gd name="T38" fmla="*/ 767 w 1258"/>
                <a:gd name="T39" fmla="*/ 90 h 744"/>
                <a:gd name="T40" fmla="*/ 836 w 1258"/>
                <a:gd name="T41" fmla="*/ 131 h 744"/>
                <a:gd name="T42" fmla="*/ 922 w 1258"/>
                <a:gd name="T43" fmla="*/ 150 h 744"/>
                <a:gd name="T44" fmla="*/ 1014 w 1258"/>
                <a:gd name="T45" fmla="*/ 150 h 744"/>
                <a:gd name="T46" fmla="*/ 1053 w 1258"/>
                <a:gd name="T47" fmla="*/ 148 h 744"/>
                <a:gd name="T48" fmla="*/ 1146 w 1258"/>
                <a:gd name="T49" fmla="*/ 172 h 744"/>
                <a:gd name="T50" fmla="*/ 1208 w 1258"/>
                <a:gd name="T51" fmla="*/ 211 h 744"/>
                <a:gd name="T52" fmla="*/ 1234 w 1258"/>
                <a:gd name="T53" fmla="*/ 284 h 744"/>
                <a:gd name="T54" fmla="*/ 1235 w 1258"/>
                <a:gd name="T55" fmla="*/ 322 h 744"/>
                <a:gd name="T56" fmla="*/ 1248 w 1258"/>
                <a:gd name="T57" fmla="*/ 360 h 744"/>
                <a:gd name="T58" fmla="*/ 1255 w 1258"/>
                <a:gd name="T59" fmla="*/ 472 h 744"/>
                <a:gd name="T60" fmla="*/ 1205 w 1258"/>
                <a:gd name="T61" fmla="*/ 493 h 744"/>
                <a:gd name="T62" fmla="*/ 1139 w 1258"/>
                <a:gd name="T63" fmla="*/ 444 h 744"/>
                <a:gd name="T64" fmla="*/ 1074 w 1258"/>
                <a:gd name="T65" fmla="*/ 462 h 744"/>
                <a:gd name="T66" fmla="*/ 1023 w 1258"/>
                <a:gd name="T67" fmla="*/ 509 h 744"/>
                <a:gd name="T68" fmla="*/ 986 w 1258"/>
                <a:gd name="T69" fmla="*/ 546 h 744"/>
                <a:gd name="T70" fmla="*/ 927 w 1258"/>
                <a:gd name="T71" fmla="*/ 560 h 744"/>
                <a:gd name="T72" fmla="*/ 853 w 1258"/>
                <a:gd name="T73" fmla="*/ 574 h 744"/>
                <a:gd name="T74" fmla="*/ 780 w 1258"/>
                <a:gd name="T75" fmla="*/ 582 h 744"/>
                <a:gd name="T76" fmla="*/ 717 w 1258"/>
                <a:gd name="T77" fmla="*/ 618 h 744"/>
                <a:gd name="T78" fmla="*/ 668 w 1258"/>
                <a:gd name="T79" fmla="*/ 670 h 744"/>
                <a:gd name="T80" fmla="*/ 637 w 1258"/>
                <a:gd name="T81" fmla="*/ 707 h 744"/>
                <a:gd name="T82" fmla="*/ 543 w 1258"/>
                <a:gd name="T83" fmla="*/ 730 h 744"/>
                <a:gd name="T84" fmla="*/ 509 w 1258"/>
                <a:gd name="T85" fmla="*/ 662 h 744"/>
                <a:gd name="T86" fmla="*/ 471 w 1258"/>
                <a:gd name="T87" fmla="*/ 636 h 744"/>
                <a:gd name="T88" fmla="*/ 463 w 1258"/>
                <a:gd name="T89" fmla="*/ 614 h 744"/>
                <a:gd name="T90" fmla="*/ 505 w 1258"/>
                <a:gd name="T91" fmla="*/ 578 h 744"/>
                <a:gd name="T92" fmla="*/ 502 w 1258"/>
                <a:gd name="T93" fmla="*/ 513 h 744"/>
                <a:gd name="T94" fmla="*/ 555 w 1258"/>
                <a:gd name="T95" fmla="*/ 464 h 744"/>
                <a:gd name="T96" fmla="*/ 509 w 1258"/>
                <a:gd name="T97" fmla="*/ 427 h 744"/>
                <a:gd name="T98" fmla="*/ 427 w 1258"/>
                <a:gd name="T99" fmla="*/ 435 h 744"/>
                <a:gd name="T100" fmla="*/ 378 w 1258"/>
                <a:gd name="T101" fmla="*/ 476 h 744"/>
                <a:gd name="T102" fmla="*/ 320 w 1258"/>
                <a:gd name="T103" fmla="*/ 520 h 744"/>
                <a:gd name="T104" fmla="*/ 279 w 1258"/>
                <a:gd name="T105" fmla="*/ 541 h 744"/>
                <a:gd name="T106" fmla="*/ 237 w 1258"/>
                <a:gd name="T107" fmla="*/ 565 h 744"/>
                <a:gd name="T108" fmla="*/ 177 w 1258"/>
                <a:gd name="T109" fmla="*/ 582 h 744"/>
                <a:gd name="T110" fmla="*/ 142 w 1258"/>
                <a:gd name="T111" fmla="*/ 551 h 744"/>
                <a:gd name="T112" fmla="*/ 95 w 1258"/>
                <a:gd name="T113" fmla="*/ 556 h 744"/>
                <a:gd name="T114" fmla="*/ 38 w 1258"/>
                <a:gd name="T115" fmla="*/ 541 h 744"/>
                <a:gd name="T116" fmla="*/ 34 w 1258"/>
                <a:gd name="T117" fmla="*/ 496 h 744"/>
                <a:gd name="T118" fmla="*/ 58 w 1258"/>
                <a:gd name="T119" fmla="*/ 447 h 744"/>
                <a:gd name="T120" fmla="*/ 47 w 1258"/>
                <a:gd name="T121" fmla="*/ 389 h 744"/>
                <a:gd name="T122" fmla="*/ 29 w 1258"/>
                <a:gd name="T123" fmla="*/ 339 h 744"/>
                <a:gd name="T124" fmla="*/ 5 w 1258"/>
                <a:gd name="T125" fmla="*/ 298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8" h="744">
                  <a:moveTo>
                    <a:pt x="0" y="288"/>
                  </a:moveTo>
                  <a:lnTo>
                    <a:pt x="2" y="285"/>
                  </a:lnTo>
                  <a:lnTo>
                    <a:pt x="12" y="284"/>
                  </a:lnTo>
                  <a:lnTo>
                    <a:pt x="12" y="281"/>
                  </a:lnTo>
                  <a:lnTo>
                    <a:pt x="13" y="281"/>
                  </a:lnTo>
                  <a:lnTo>
                    <a:pt x="17" y="281"/>
                  </a:lnTo>
                  <a:lnTo>
                    <a:pt x="17" y="277"/>
                  </a:lnTo>
                  <a:lnTo>
                    <a:pt x="22" y="277"/>
                  </a:lnTo>
                  <a:lnTo>
                    <a:pt x="26" y="274"/>
                  </a:lnTo>
                  <a:lnTo>
                    <a:pt x="29" y="273"/>
                  </a:lnTo>
                  <a:lnTo>
                    <a:pt x="29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29" y="264"/>
                  </a:lnTo>
                  <a:lnTo>
                    <a:pt x="33" y="260"/>
                  </a:lnTo>
                  <a:lnTo>
                    <a:pt x="34" y="257"/>
                  </a:lnTo>
                  <a:lnTo>
                    <a:pt x="37" y="256"/>
                  </a:lnTo>
                  <a:lnTo>
                    <a:pt x="41" y="253"/>
                  </a:lnTo>
                  <a:lnTo>
                    <a:pt x="41" y="252"/>
                  </a:lnTo>
                  <a:lnTo>
                    <a:pt x="38" y="249"/>
                  </a:lnTo>
                  <a:lnTo>
                    <a:pt x="43" y="249"/>
                  </a:lnTo>
                  <a:lnTo>
                    <a:pt x="47" y="252"/>
                  </a:lnTo>
                  <a:lnTo>
                    <a:pt x="47" y="247"/>
                  </a:lnTo>
                  <a:lnTo>
                    <a:pt x="43" y="244"/>
                  </a:lnTo>
                  <a:lnTo>
                    <a:pt x="41" y="240"/>
                  </a:lnTo>
                  <a:lnTo>
                    <a:pt x="37" y="240"/>
                  </a:lnTo>
                  <a:lnTo>
                    <a:pt x="37" y="239"/>
                  </a:lnTo>
                  <a:lnTo>
                    <a:pt x="37" y="236"/>
                  </a:lnTo>
                  <a:lnTo>
                    <a:pt x="34" y="235"/>
                  </a:lnTo>
                  <a:lnTo>
                    <a:pt x="34" y="23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0" y="219"/>
                  </a:lnTo>
                  <a:lnTo>
                    <a:pt x="33" y="212"/>
                  </a:lnTo>
                  <a:lnTo>
                    <a:pt x="34" y="212"/>
                  </a:lnTo>
                  <a:lnTo>
                    <a:pt x="33" y="212"/>
                  </a:lnTo>
                  <a:lnTo>
                    <a:pt x="37" y="211"/>
                  </a:lnTo>
                  <a:lnTo>
                    <a:pt x="38" y="208"/>
                  </a:lnTo>
                  <a:lnTo>
                    <a:pt x="38" y="203"/>
                  </a:lnTo>
                  <a:lnTo>
                    <a:pt x="34" y="202"/>
                  </a:lnTo>
                  <a:lnTo>
                    <a:pt x="34" y="198"/>
                  </a:lnTo>
                  <a:lnTo>
                    <a:pt x="37" y="195"/>
                  </a:lnTo>
                  <a:lnTo>
                    <a:pt x="38" y="194"/>
                  </a:lnTo>
                  <a:lnTo>
                    <a:pt x="43" y="189"/>
                  </a:lnTo>
                  <a:lnTo>
                    <a:pt x="43" y="185"/>
                  </a:lnTo>
                  <a:lnTo>
                    <a:pt x="38" y="181"/>
                  </a:lnTo>
                  <a:lnTo>
                    <a:pt x="43" y="178"/>
                  </a:lnTo>
                  <a:lnTo>
                    <a:pt x="43" y="177"/>
                  </a:lnTo>
                  <a:lnTo>
                    <a:pt x="46" y="174"/>
                  </a:lnTo>
                  <a:lnTo>
                    <a:pt x="46" y="172"/>
                  </a:lnTo>
                  <a:lnTo>
                    <a:pt x="50" y="165"/>
                  </a:lnTo>
                  <a:lnTo>
                    <a:pt x="47" y="162"/>
                  </a:lnTo>
                  <a:lnTo>
                    <a:pt x="50" y="158"/>
                  </a:lnTo>
                  <a:lnTo>
                    <a:pt x="54" y="154"/>
                  </a:lnTo>
                  <a:lnTo>
                    <a:pt x="63" y="145"/>
                  </a:lnTo>
                  <a:lnTo>
                    <a:pt x="63" y="140"/>
                  </a:lnTo>
                  <a:lnTo>
                    <a:pt x="67" y="137"/>
                  </a:lnTo>
                  <a:lnTo>
                    <a:pt x="67" y="136"/>
                  </a:lnTo>
                  <a:lnTo>
                    <a:pt x="67" y="133"/>
                  </a:lnTo>
                  <a:lnTo>
                    <a:pt x="78" y="124"/>
                  </a:lnTo>
                  <a:lnTo>
                    <a:pt x="80" y="124"/>
                  </a:lnTo>
                  <a:lnTo>
                    <a:pt x="75" y="120"/>
                  </a:lnTo>
                  <a:lnTo>
                    <a:pt x="71" y="123"/>
                  </a:lnTo>
                  <a:lnTo>
                    <a:pt x="70" y="123"/>
                  </a:lnTo>
                  <a:lnTo>
                    <a:pt x="61" y="123"/>
                  </a:lnTo>
                  <a:lnTo>
                    <a:pt x="58" y="123"/>
                  </a:lnTo>
                  <a:lnTo>
                    <a:pt x="58" y="120"/>
                  </a:lnTo>
                  <a:lnTo>
                    <a:pt x="55" y="120"/>
                  </a:lnTo>
                  <a:lnTo>
                    <a:pt x="54" y="120"/>
                  </a:lnTo>
                  <a:lnTo>
                    <a:pt x="51" y="119"/>
                  </a:lnTo>
                  <a:lnTo>
                    <a:pt x="54" y="119"/>
                  </a:lnTo>
                  <a:lnTo>
                    <a:pt x="55" y="116"/>
                  </a:lnTo>
                  <a:lnTo>
                    <a:pt x="55" y="113"/>
                  </a:lnTo>
                  <a:lnTo>
                    <a:pt x="61" y="113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5" y="107"/>
                  </a:lnTo>
                  <a:lnTo>
                    <a:pt x="71" y="107"/>
                  </a:lnTo>
                  <a:lnTo>
                    <a:pt x="70" y="104"/>
                  </a:lnTo>
                  <a:lnTo>
                    <a:pt x="71" y="103"/>
                  </a:lnTo>
                  <a:lnTo>
                    <a:pt x="74" y="103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2" y="107"/>
                  </a:lnTo>
                  <a:lnTo>
                    <a:pt x="87" y="103"/>
                  </a:lnTo>
                  <a:lnTo>
                    <a:pt x="88" y="103"/>
                  </a:lnTo>
                  <a:lnTo>
                    <a:pt x="92" y="100"/>
                  </a:lnTo>
                  <a:lnTo>
                    <a:pt x="96" y="99"/>
                  </a:lnTo>
                  <a:lnTo>
                    <a:pt x="92" y="104"/>
                  </a:lnTo>
                  <a:lnTo>
                    <a:pt x="88" y="112"/>
                  </a:lnTo>
                  <a:lnTo>
                    <a:pt x="91" y="116"/>
                  </a:lnTo>
                  <a:lnTo>
                    <a:pt x="88" y="123"/>
                  </a:lnTo>
                  <a:lnTo>
                    <a:pt x="95" y="120"/>
                  </a:lnTo>
                  <a:lnTo>
                    <a:pt x="99" y="120"/>
                  </a:lnTo>
                  <a:lnTo>
                    <a:pt x="101" y="123"/>
                  </a:lnTo>
                  <a:lnTo>
                    <a:pt x="108" y="127"/>
                  </a:lnTo>
                  <a:lnTo>
                    <a:pt x="113" y="124"/>
                  </a:lnTo>
                  <a:lnTo>
                    <a:pt x="116" y="124"/>
                  </a:lnTo>
                  <a:lnTo>
                    <a:pt x="119" y="127"/>
                  </a:lnTo>
                  <a:lnTo>
                    <a:pt x="121" y="128"/>
                  </a:lnTo>
                  <a:lnTo>
                    <a:pt x="123" y="133"/>
                  </a:lnTo>
                  <a:lnTo>
                    <a:pt x="125" y="136"/>
                  </a:lnTo>
                  <a:lnTo>
                    <a:pt x="125" y="140"/>
                  </a:lnTo>
                  <a:lnTo>
                    <a:pt x="128" y="140"/>
                  </a:lnTo>
                  <a:lnTo>
                    <a:pt x="129" y="141"/>
                  </a:lnTo>
                  <a:lnTo>
                    <a:pt x="132" y="141"/>
                  </a:lnTo>
                  <a:lnTo>
                    <a:pt x="133" y="141"/>
                  </a:lnTo>
                  <a:lnTo>
                    <a:pt x="136" y="141"/>
                  </a:lnTo>
                  <a:lnTo>
                    <a:pt x="137" y="141"/>
                  </a:lnTo>
                  <a:lnTo>
                    <a:pt x="142" y="145"/>
                  </a:lnTo>
                  <a:lnTo>
                    <a:pt x="145" y="150"/>
                  </a:lnTo>
                  <a:lnTo>
                    <a:pt x="150" y="150"/>
                  </a:lnTo>
                  <a:lnTo>
                    <a:pt x="150" y="157"/>
                  </a:lnTo>
                  <a:lnTo>
                    <a:pt x="162" y="150"/>
                  </a:lnTo>
                  <a:lnTo>
                    <a:pt x="163" y="150"/>
                  </a:lnTo>
                  <a:lnTo>
                    <a:pt x="167" y="148"/>
                  </a:lnTo>
                  <a:lnTo>
                    <a:pt x="170" y="150"/>
                  </a:lnTo>
                  <a:lnTo>
                    <a:pt x="179" y="150"/>
                  </a:lnTo>
                  <a:lnTo>
                    <a:pt x="183" y="154"/>
                  </a:lnTo>
                  <a:lnTo>
                    <a:pt x="191" y="154"/>
                  </a:lnTo>
                  <a:lnTo>
                    <a:pt x="195" y="153"/>
                  </a:lnTo>
                  <a:lnTo>
                    <a:pt x="200" y="161"/>
                  </a:lnTo>
                  <a:lnTo>
                    <a:pt x="204" y="161"/>
                  </a:lnTo>
                  <a:lnTo>
                    <a:pt x="207" y="161"/>
                  </a:lnTo>
                  <a:lnTo>
                    <a:pt x="211" y="157"/>
                  </a:lnTo>
                  <a:lnTo>
                    <a:pt x="212" y="153"/>
                  </a:lnTo>
                  <a:lnTo>
                    <a:pt x="217" y="150"/>
                  </a:lnTo>
                  <a:lnTo>
                    <a:pt x="220" y="144"/>
                  </a:lnTo>
                  <a:lnTo>
                    <a:pt x="221" y="141"/>
                  </a:lnTo>
                  <a:lnTo>
                    <a:pt x="224" y="141"/>
                  </a:lnTo>
                  <a:lnTo>
                    <a:pt x="224" y="140"/>
                  </a:lnTo>
                  <a:lnTo>
                    <a:pt x="225" y="140"/>
                  </a:lnTo>
                  <a:lnTo>
                    <a:pt x="225" y="136"/>
                  </a:lnTo>
                  <a:lnTo>
                    <a:pt x="228" y="136"/>
                  </a:lnTo>
                  <a:lnTo>
                    <a:pt x="228" y="140"/>
                  </a:lnTo>
                  <a:lnTo>
                    <a:pt x="232" y="141"/>
                  </a:lnTo>
                  <a:lnTo>
                    <a:pt x="231" y="145"/>
                  </a:lnTo>
                  <a:lnTo>
                    <a:pt x="232" y="145"/>
                  </a:lnTo>
                  <a:lnTo>
                    <a:pt x="235" y="145"/>
                  </a:lnTo>
                  <a:lnTo>
                    <a:pt x="237" y="144"/>
                  </a:lnTo>
                  <a:lnTo>
                    <a:pt x="239" y="144"/>
                  </a:lnTo>
                  <a:lnTo>
                    <a:pt x="237" y="137"/>
                  </a:lnTo>
                  <a:lnTo>
                    <a:pt x="241" y="133"/>
                  </a:lnTo>
                  <a:lnTo>
                    <a:pt x="239" y="131"/>
                  </a:lnTo>
                  <a:lnTo>
                    <a:pt x="249" y="131"/>
                  </a:lnTo>
                  <a:lnTo>
                    <a:pt x="252" y="128"/>
                  </a:lnTo>
                  <a:lnTo>
                    <a:pt x="253" y="124"/>
                  </a:lnTo>
                  <a:lnTo>
                    <a:pt x="256" y="123"/>
                  </a:lnTo>
                  <a:lnTo>
                    <a:pt x="256" y="124"/>
                  </a:lnTo>
                  <a:lnTo>
                    <a:pt x="261" y="128"/>
                  </a:lnTo>
                  <a:lnTo>
                    <a:pt x="265" y="128"/>
                  </a:lnTo>
                  <a:lnTo>
                    <a:pt x="269" y="127"/>
                  </a:lnTo>
                  <a:lnTo>
                    <a:pt x="273" y="123"/>
                  </a:lnTo>
                  <a:lnTo>
                    <a:pt x="278" y="123"/>
                  </a:lnTo>
                  <a:lnTo>
                    <a:pt x="279" y="120"/>
                  </a:lnTo>
                  <a:lnTo>
                    <a:pt x="278" y="119"/>
                  </a:lnTo>
                  <a:lnTo>
                    <a:pt x="278" y="109"/>
                  </a:lnTo>
                  <a:lnTo>
                    <a:pt x="286" y="113"/>
                  </a:lnTo>
                  <a:lnTo>
                    <a:pt x="289" y="112"/>
                  </a:lnTo>
                  <a:lnTo>
                    <a:pt x="293" y="109"/>
                  </a:lnTo>
                  <a:lnTo>
                    <a:pt x="293" y="107"/>
                  </a:lnTo>
                  <a:lnTo>
                    <a:pt x="294" y="103"/>
                  </a:lnTo>
                  <a:lnTo>
                    <a:pt x="293" y="100"/>
                  </a:lnTo>
                  <a:lnTo>
                    <a:pt x="294" y="96"/>
                  </a:lnTo>
                  <a:lnTo>
                    <a:pt x="299" y="95"/>
                  </a:lnTo>
                  <a:lnTo>
                    <a:pt x="302" y="95"/>
                  </a:lnTo>
                  <a:lnTo>
                    <a:pt x="299" y="92"/>
                  </a:lnTo>
                  <a:lnTo>
                    <a:pt x="303" y="86"/>
                  </a:lnTo>
                  <a:lnTo>
                    <a:pt x="307" y="86"/>
                  </a:lnTo>
                  <a:lnTo>
                    <a:pt x="314" y="86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16" y="82"/>
                  </a:lnTo>
                  <a:lnTo>
                    <a:pt x="316" y="78"/>
                  </a:lnTo>
                  <a:lnTo>
                    <a:pt x="319" y="75"/>
                  </a:lnTo>
                  <a:lnTo>
                    <a:pt x="314" y="71"/>
                  </a:lnTo>
                  <a:lnTo>
                    <a:pt x="319" y="69"/>
                  </a:lnTo>
                  <a:lnTo>
                    <a:pt x="314" y="66"/>
                  </a:lnTo>
                  <a:lnTo>
                    <a:pt x="319" y="62"/>
                  </a:lnTo>
                  <a:lnTo>
                    <a:pt x="320" y="62"/>
                  </a:lnTo>
                  <a:lnTo>
                    <a:pt x="320" y="58"/>
                  </a:lnTo>
                  <a:lnTo>
                    <a:pt x="323" y="55"/>
                  </a:lnTo>
                  <a:lnTo>
                    <a:pt x="333" y="49"/>
                  </a:lnTo>
                  <a:lnTo>
                    <a:pt x="336" y="49"/>
                  </a:lnTo>
                  <a:lnTo>
                    <a:pt x="337" y="51"/>
                  </a:lnTo>
                  <a:lnTo>
                    <a:pt x="344" y="54"/>
                  </a:lnTo>
                  <a:lnTo>
                    <a:pt x="355" y="54"/>
                  </a:lnTo>
                  <a:lnTo>
                    <a:pt x="357" y="49"/>
                  </a:lnTo>
                  <a:lnTo>
                    <a:pt x="364" y="49"/>
                  </a:lnTo>
                  <a:lnTo>
                    <a:pt x="369" y="49"/>
                  </a:lnTo>
                  <a:lnTo>
                    <a:pt x="374" y="45"/>
                  </a:lnTo>
                  <a:lnTo>
                    <a:pt x="378" y="42"/>
                  </a:lnTo>
                  <a:lnTo>
                    <a:pt x="382" y="45"/>
                  </a:lnTo>
                  <a:lnTo>
                    <a:pt x="389" y="45"/>
                  </a:lnTo>
                  <a:lnTo>
                    <a:pt x="389" y="41"/>
                  </a:lnTo>
                  <a:lnTo>
                    <a:pt x="394" y="41"/>
                  </a:lnTo>
                  <a:lnTo>
                    <a:pt x="401" y="41"/>
                  </a:lnTo>
                  <a:lnTo>
                    <a:pt x="401" y="38"/>
                  </a:lnTo>
                  <a:lnTo>
                    <a:pt x="405" y="38"/>
                  </a:lnTo>
                  <a:lnTo>
                    <a:pt x="406" y="41"/>
                  </a:lnTo>
                  <a:lnTo>
                    <a:pt x="415" y="38"/>
                  </a:lnTo>
                  <a:lnTo>
                    <a:pt x="415" y="29"/>
                  </a:lnTo>
                  <a:lnTo>
                    <a:pt x="418" y="28"/>
                  </a:lnTo>
                  <a:lnTo>
                    <a:pt x="423" y="28"/>
                  </a:lnTo>
                  <a:lnTo>
                    <a:pt x="430" y="28"/>
                  </a:lnTo>
                  <a:lnTo>
                    <a:pt x="435" y="28"/>
                  </a:lnTo>
                  <a:lnTo>
                    <a:pt x="439" y="20"/>
                  </a:lnTo>
                  <a:lnTo>
                    <a:pt x="440" y="20"/>
                  </a:lnTo>
                  <a:lnTo>
                    <a:pt x="447" y="20"/>
                  </a:lnTo>
                  <a:lnTo>
                    <a:pt x="453" y="13"/>
                  </a:lnTo>
                  <a:lnTo>
                    <a:pt x="463" y="11"/>
                  </a:lnTo>
                  <a:lnTo>
                    <a:pt x="464" y="8"/>
                  </a:lnTo>
                  <a:lnTo>
                    <a:pt x="468" y="11"/>
                  </a:lnTo>
                  <a:lnTo>
                    <a:pt x="473" y="11"/>
                  </a:lnTo>
                  <a:lnTo>
                    <a:pt x="476" y="7"/>
                  </a:lnTo>
                  <a:lnTo>
                    <a:pt x="477" y="3"/>
                  </a:lnTo>
                  <a:lnTo>
                    <a:pt x="480" y="0"/>
                  </a:lnTo>
                  <a:lnTo>
                    <a:pt x="481" y="0"/>
                  </a:lnTo>
                  <a:lnTo>
                    <a:pt x="485" y="3"/>
                  </a:lnTo>
                  <a:lnTo>
                    <a:pt x="488" y="7"/>
                  </a:lnTo>
                  <a:lnTo>
                    <a:pt x="494" y="4"/>
                  </a:lnTo>
                  <a:lnTo>
                    <a:pt x="498" y="7"/>
                  </a:lnTo>
                  <a:lnTo>
                    <a:pt x="505" y="7"/>
                  </a:lnTo>
                  <a:lnTo>
                    <a:pt x="502" y="8"/>
                  </a:lnTo>
                  <a:lnTo>
                    <a:pt x="505" y="20"/>
                  </a:lnTo>
                  <a:lnTo>
                    <a:pt x="505" y="24"/>
                  </a:lnTo>
                  <a:lnTo>
                    <a:pt x="507" y="28"/>
                  </a:lnTo>
                  <a:lnTo>
                    <a:pt x="502" y="38"/>
                  </a:lnTo>
                  <a:lnTo>
                    <a:pt x="507" y="41"/>
                  </a:lnTo>
                  <a:lnTo>
                    <a:pt x="509" y="41"/>
                  </a:lnTo>
                  <a:lnTo>
                    <a:pt x="507" y="46"/>
                  </a:lnTo>
                  <a:lnTo>
                    <a:pt x="505" y="49"/>
                  </a:lnTo>
                  <a:lnTo>
                    <a:pt x="498" y="51"/>
                  </a:lnTo>
                  <a:lnTo>
                    <a:pt x="498" y="55"/>
                  </a:lnTo>
                  <a:lnTo>
                    <a:pt x="494" y="58"/>
                  </a:lnTo>
                  <a:lnTo>
                    <a:pt x="488" y="61"/>
                  </a:lnTo>
                  <a:lnTo>
                    <a:pt x="485" y="62"/>
                  </a:lnTo>
                  <a:lnTo>
                    <a:pt x="484" y="62"/>
                  </a:lnTo>
                  <a:lnTo>
                    <a:pt x="480" y="66"/>
                  </a:lnTo>
                  <a:lnTo>
                    <a:pt x="473" y="73"/>
                  </a:lnTo>
                  <a:lnTo>
                    <a:pt x="473" y="83"/>
                  </a:lnTo>
                  <a:lnTo>
                    <a:pt x="468" y="83"/>
                  </a:lnTo>
                  <a:lnTo>
                    <a:pt x="463" y="82"/>
                  </a:lnTo>
                  <a:lnTo>
                    <a:pt x="459" y="83"/>
                  </a:lnTo>
                  <a:lnTo>
                    <a:pt x="456" y="90"/>
                  </a:lnTo>
                  <a:lnTo>
                    <a:pt x="453" y="92"/>
                  </a:lnTo>
                  <a:lnTo>
                    <a:pt x="444" y="96"/>
                  </a:lnTo>
                  <a:lnTo>
                    <a:pt x="443" y="96"/>
                  </a:lnTo>
                  <a:lnTo>
                    <a:pt x="440" y="103"/>
                  </a:lnTo>
                  <a:lnTo>
                    <a:pt x="440" y="112"/>
                  </a:lnTo>
                  <a:lnTo>
                    <a:pt x="436" y="116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5" y="123"/>
                  </a:lnTo>
                  <a:lnTo>
                    <a:pt x="435" y="127"/>
                  </a:lnTo>
                  <a:lnTo>
                    <a:pt x="436" y="131"/>
                  </a:lnTo>
                  <a:lnTo>
                    <a:pt x="439" y="133"/>
                  </a:lnTo>
                  <a:lnTo>
                    <a:pt x="436" y="140"/>
                  </a:lnTo>
                  <a:lnTo>
                    <a:pt x="435" y="158"/>
                  </a:lnTo>
                  <a:lnTo>
                    <a:pt x="427" y="165"/>
                  </a:lnTo>
                  <a:lnTo>
                    <a:pt x="422" y="165"/>
                  </a:lnTo>
                  <a:lnTo>
                    <a:pt x="419" y="165"/>
                  </a:lnTo>
                  <a:lnTo>
                    <a:pt x="413" y="165"/>
                  </a:lnTo>
                  <a:lnTo>
                    <a:pt x="410" y="165"/>
                  </a:lnTo>
                  <a:lnTo>
                    <a:pt x="406" y="172"/>
                  </a:lnTo>
                  <a:lnTo>
                    <a:pt x="406" y="174"/>
                  </a:lnTo>
                  <a:lnTo>
                    <a:pt x="409" y="177"/>
                  </a:lnTo>
                  <a:lnTo>
                    <a:pt x="406" y="185"/>
                  </a:lnTo>
                  <a:lnTo>
                    <a:pt x="406" y="189"/>
                  </a:lnTo>
                  <a:lnTo>
                    <a:pt x="409" y="189"/>
                  </a:lnTo>
                  <a:lnTo>
                    <a:pt x="409" y="194"/>
                  </a:lnTo>
                  <a:lnTo>
                    <a:pt x="409" y="202"/>
                  </a:lnTo>
                  <a:lnTo>
                    <a:pt x="410" y="206"/>
                  </a:lnTo>
                  <a:lnTo>
                    <a:pt x="409" y="211"/>
                  </a:lnTo>
                  <a:lnTo>
                    <a:pt x="410" y="212"/>
                  </a:lnTo>
                  <a:lnTo>
                    <a:pt x="406" y="223"/>
                  </a:lnTo>
                  <a:lnTo>
                    <a:pt x="430" y="219"/>
                  </a:lnTo>
                  <a:lnTo>
                    <a:pt x="435" y="219"/>
                  </a:lnTo>
                  <a:lnTo>
                    <a:pt x="451" y="220"/>
                  </a:lnTo>
                  <a:lnTo>
                    <a:pt x="460" y="216"/>
                  </a:lnTo>
                  <a:lnTo>
                    <a:pt x="468" y="219"/>
                  </a:lnTo>
                  <a:lnTo>
                    <a:pt x="467" y="223"/>
                  </a:lnTo>
                  <a:lnTo>
                    <a:pt x="471" y="227"/>
                  </a:lnTo>
                  <a:lnTo>
                    <a:pt x="476" y="230"/>
                  </a:lnTo>
                  <a:lnTo>
                    <a:pt x="476" y="239"/>
                  </a:lnTo>
                  <a:lnTo>
                    <a:pt x="473" y="243"/>
                  </a:lnTo>
                  <a:lnTo>
                    <a:pt x="477" y="247"/>
                  </a:lnTo>
                  <a:lnTo>
                    <a:pt x="477" y="249"/>
                  </a:lnTo>
                  <a:lnTo>
                    <a:pt x="480" y="252"/>
                  </a:lnTo>
                  <a:lnTo>
                    <a:pt x="480" y="256"/>
                  </a:lnTo>
                  <a:lnTo>
                    <a:pt x="485" y="260"/>
                  </a:lnTo>
                  <a:lnTo>
                    <a:pt x="498" y="260"/>
                  </a:lnTo>
                  <a:lnTo>
                    <a:pt x="511" y="252"/>
                  </a:lnTo>
                  <a:lnTo>
                    <a:pt x="518" y="243"/>
                  </a:lnTo>
                  <a:lnTo>
                    <a:pt x="521" y="243"/>
                  </a:lnTo>
                  <a:lnTo>
                    <a:pt x="535" y="239"/>
                  </a:lnTo>
                  <a:lnTo>
                    <a:pt x="539" y="236"/>
                  </a:lnTo>
                  <a:lnTo>
                    <a:pt x="546" y="235"/>
                  </a:lnTo>
                  <a:lnTo>
                    <a:pt x="548" y="232"/>
                  </a:lnTo>
                  <a:lnTo>
                    <a:pt x="559" y="223"/>
                  </a:lnTo>
                  <a:lnTo>
                    <a:pt x="563" y="223"/>
                  </a:lnTo>
                  <a:lnTo>
                    <a:pt x="565" y="227"/>
                  </a:lnTo>
                  <a:lnTo>
                    <a:pt x="567" y="235"/>
                  </a:lnTo>
                  <a:lnTo>
                    <a:pt x="567" y="239"/>
                  </a:lnTo>
                  <a:lnTo>
                    <a:pt x="570" y="243"/>
                  </a:lnTo>
                  <a:lnTo>
                    <a:pt x="570" y="244"/>
                  </a:lnTo>
                  <a:lnTo>
                    <a:pt x="575" y="244"/>
                  </a:lnTo>
                  <a:lnTo>
                    <a:pt x="572" y="247"/>
                  </a:lnTo>
                  <a:lnTo>
                    <a:pt x="572" y="249"/>
                  </a:lnTo>
                  <a:lnTo>
                    <a:pt x="579" y="243"/>
                  </a:lnTo>
                  <a:lnTo>
                    <a:pt x="587" y="239"/>
                  </a:lnTo>
                  <a:lnTo>
                    <a:pt x="589" y="239"/>
                  </a:lnTo>
                  <a:lnTo>
                    <a:pt x="600" y="235"/>
                  </a:lnTo>
                  <a:lnTo>
                    <a:pt x="610" y="230"/>
                  </a:lnTo>
                  <a:lnTo>
                    <a:pt x="633" y="249"/>
                  </a:lnTo>
                  <a:lnTo>
                    <a:pt x="633" y="266"/>
                  </a:lnTo>
                  <a:lnTo>
                    <a:pt x="645" y="264"/>
                  </a:lnTo>
                  <a:lnTo>
                    <a:pt x="641" y="278"/>
                  </a:lnTo>
                  <a:lnTo>
                    <a:pt x="637" y="285"/>
                  </a:lnTo>
                  <a:lnTo>
                    <a:pt x="637" y="290"/>
                  </a:lnTo>
                  <a:lnTo>
                    <a:pt x="634" y="297"/>
                  </a:lnTo>
                  <a:lnTo>
                    <a:pt x="641" y="307"/>
                  </a:lnTo>
                  <a:lnTo>
                    <a:pt x="650" y="311"/>
                  </a:lnTo>
                  <a:lnTo>
                    <a:pt x="651" y="311"/>
                  </a:lnTo>
                  <a:lnTo>
                    <a:pt x="658" y="294"/>
                  </a:lnTo>
                  <a:lnTo>
                    <a:pt x="668" y="294"/>
                  </a:lnTo>
                  <a:lnTo>
                    <a:pt x="675" y="297"/>
                  </a:lnTo>
                  <a:lnTo>
                    <a:pt x="681" y="297"/>
                  </a:lnTo>
                  <a:lnTo>
                    <a:pt x="683" y="297"/>
                  </a:lnTo>
                  <a:lnTo>
                    <a:pt x="696" y="277"/>
                  </a:lnTo>
                  <a:lnTo>
                    <a:pt x="696" y="274"/>
                  </a:lnTo>
                  <a:lnTo>
                    <a:pt x="695" y="270"/>
                  </a:lnTo>
                  <a:lnTo>
                    <a:pt x="696" y="268"/>
                  </a:lnTo>
                  <a:lnTo>
                    <a:pt x="699" y="266"/>
                  </a:lnTo>
                  <a:lnTo>
                    <a:pt x="703" y="266"/>
                  </a:lnTo>
                  <a:lnTo>
                    <a:pt x="708" y="261"/>
                  </a:lnTo>
                  <a:lnTo>
                    <a:pt x="713" y="260"/>
                  </a:lnTo>
                  <a:lnTo>
                    <a:pt x="716" y="257"/>
                  </a:lnTo>
                  <a:lnTo>
                    <a:pt x="717" y="244"/>
                  </a:lnTo>
                  <a:lnTo>
                    <a:pt x="716" y="239"/>
                  </a:lnTo>
                  <a:lnTo>
                    <a:pt x="713" y="236"/>
                  </a:lnTo>
                  <a:lnTo>
                    <a:pt x="712" y="235"/>
                  </a:lnTo>
                  <a:lnTo>
                    <a:pt x="709" y="235"/>
                  </a:lnTo>
                  <a:lnTo>
                    <a:pt x="709" y="232"/>
                  </a:lnTo>
                  <a:lnTo>
                    <a:pt x="708" y="232"/>
                  </a:lnTo>
                  <a:lnTo>
                    <a:pt x="703" y="230"/>
                  </a:lnTo>
                  <a:lnTo>
                    <a:pt x="699" y="223"/>
                  </a:lnTo>
                  <a:lnTo>
                    <a:pt x="703" y="219"/>
                  </a:lnTo>
                  <a:lnTo>
                    <a:pt x="705" y="203"/>
                  </a:lnTo>
                  <a:lnTo>
                    <a:pt x="712" y="191"/>
                  </a:lnTo>
                  <a:lnTo>
                    <a:pt x="709" y="186"/>
                  </a:lnTo>
                  <a:lnTo>
                    <a:pt x="713" y="185"/>
                  </a:lnTo>
                  <a:lnTo>
                    <a:pt x="716" y="186"/>
                  </a:lnTo>
                  <a:lnTo>
                    <a:pt x="726" y="191"/>
                  </a:lnTo>
                  <a:lnTo>
                    <a:pt x="730" y="198"/>
                  </a:lnTo>
                  <a:lnTo>
                    <a:pt x="733" y="195"/>
                  </a:lnTo>
                  <a:lnTo>
                    <a:pt x="737" y="198"/>
                  </a:lnTo>
                  <a:lnTo>
                    <a:pt x="737" y="195"/>
                  </a:lnTo>
                  <a:lnTo>
                    <a:pt x="734" y="186"/>
                  </a:lnTo>
                  <a:lnTo>
                    <a:pt x="734" y="174"/>
                  </a:lnTo>
                  <a:lnTo>
                    <a:pt x="733" y="172"/>
                  </a:lnTo>
                  <a:lnTo>
                    <a:pt x="730" y="172"/>
                  </a:lnTo>
                  <a:lnTo>
                    <a:pt x="726" y="169"/>
                  </a:lnTo>
                  <a:lnTo>
                    <a:pt x="724" y="167"/>
                  </a:lnTo>
                  <a:lnTo>
                    <a:pt x="722" y="161"/>
                  </a:lnTo>
                  <a:lnTo>
                    <a:pt x="717" y="158"/>
                  </a:lnTo>
                  <a:lnTo>
                    <a:pt x="712" y="154"/>
                  </a:lnTo>
                  <a:lnTo>
                    <a:pt x="709" y="154"/>
                  </a:lnTo>
                  <a:lnTo>
                    <a:pt x="709" y="148"/>
                  </a:lnTo>
                  <a:lnTo>
                    <a:pt x="708" y="141"/>
                  </a:lnTo>
                  <a:lnTo>
                    <a:pt x="708" y="137"/>
                  </a:lnTo>
                  <a:lnTo>
                    <a:pt x="709" y="133"/>
                  </a:lnTo>
                  <a:lnTo>
                    <a:pt x="716" y="123"/>
                  </a:lnTo>
                  <a:lnTo>
                    <a:pt x="716" y="119"/>
                  </a:lnTo>
                  <a:lnTo>
                    <a:pt x="717" y="107"/>
                  </a:lnTo>
                  <a:lnTo>
                    <a:pt x="730" y="109"/>
                  </a:lnTo>
                  <a:lnTo>
                    <a:pt x="739" y="109"/>
                  </a:lnTo>
                  <a:lnTo>
                    <a:pt x="750" y="87"/>
                  </a:lnTo>
                  <a:lnTo>
                    <a:pt x="761" y="92"/>
                  </a:lnTo>
                  <a:lnTo>
                    <a:pt x="767" y="90"/>
                  </a:lnTo>
                  <a:lnTo>
                    <a:pt x="778" y="83"/>
                  </a:lnTo>
                  <a:lnTo>
                    <a:pt x="782" y="87"/>
                  </a:lnTo>
                  <a:lnTo>
                    <a:pt x="787" y="92"/>
                  </a:lnTo>
                  <a:lnTo>
                    <a:pt x="787" y="95"/>
                  </a:lnTo>
                  <a:lnTo>
                    <a:pt x="787" y="104"/>
                  </a:lnTo>
                  <a:lnTo>
                    <a:pt x="782" y="112"/>
                  </a:lnTo>
                  <a:lnTo>
                    <a:pt x="782" y="113"/>
                  </a:lnTo>
                  <a:lnTo>
                    <a:pt x="782" y="116"/>
                  </a:lnTo>
                  <a:lnTo>
                    <a:pt x="782" y="120"/>
                  </a:lnTo>
                  <a:lnTo>
                    <a:pt x="784" y="120"/>
                  </a:lnTo>
                  <a:lnTo>
                    <a:pt x="791" y="123"/>
                  </a:lnTo>
                  <a:lnTo>
                    <a:pt x="795" y="124"/>
                  </a:lnTo>
                  <a:lnTo>
                    <a:pt x="798" y="136"/>
                  </a:lnTo>
                  <a:lnTo>
                    <a:pt x="807" y="133"/>
                  </a:lnTo>
                  <a:lnTo>
                    <a:pt x="808" y="133"/>
                  </a:lnTo>
                  <a:lnTo>
                    <a:pt x="821" y="133"/>
                  </a:lnTo>
                  <a:lnTo>
                    <a:pt x="829" y="131"/>
                  </a:lnTo>
                  <a:lnTo>
                    <a:pt x="833" y="131"/>
                  </a:lnTo>
                  <a:lnTo>
                    <a:pt x="836" y="131"/>
                  </a:lnTo>
                  <a:lnTo>
                    <a:pt x="840" y="131"/>
                  </a:lnTo>
                  <a:lnTo>
                    <a:pt x="842" y="128"/>
                  </a:lnTo>
                  <a:lnTo>
                    <a:pt x="845" y="128"/>
                  </a:lnTo>
                  <a:lnTo>
                    <a:pt x="849" y="127"/>
                  </a:lnTo>
                  <a:lnTo>
                    <a:pt x="850" y="124"/>
                  </a:lnTo>
                  <a:lnTo>
                    <a:pt x="853" y="124"/>
                  </a:lnTo>
                  <a:lnTo>
                    <a:pt x="853" y="127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60" y="133"/>
                  </a:lnTo>
                  <a:lnTo>
                    <a:pt x="865" y="137"/>
                  </a:lnTo>
                  <a:lnTo>
                    <a:pt x="873" y="140"/>
                  </a:lnTo>
                  <a:lnTo>
                    <a:pt x="873" y="144"/>
                  </a:lnTo>
                  <a:lnTo>
                    <a:pt x="873" y="145"/>
                  </a:lnTo>
                  <a:lnTo>
                    <a:pt x="874" y="148"/>
                  </a:lnTo>
                  <a:lnTo>
                    <a:pt x="883" y="150"/>
                  </a:lnTo>
                  <a:lnTo>
                    <a:pt x="887" y="150"/>
                  </a:lnTo>
                  <a:lnTo>
                    <a:pt x="894" y="153"/>
                  </a:lnTo>
                  <a:lnTo>
                    <a:pt x="922" y="150"/>
                  </a:lnTo>
                  <a:lnTo>
                    <a:pt x="945" y="150"/>
                  </a:lnTo>
                  <a:lnTo>
                    <a:pt x="948" y="148"/>
                  </a:lnTo>
                  <a:lnTo>
                    <a:pt x="962" y="145"/>
                  </a:lnTo>
                  <a:lnTo>
                    <a:pt x="965" y="145"/>
                  </a:lnTo>
                  <a:lnTo>
                    <a:pt x="966" y="145"/>
                  </a:lnTo>
                  <a:lnTo>
                    <a:pt x="969" y="144"/>
                  </a:lnTo>
                  <a:lnTo>
                    <a:pt x="976" y="137"/>
                  </a:lnTo>
                  <a:lnTo>
                    <a:pt x="980" y="140"/>
                  </a:lnTo>
                  <a:lnTo>
                    <a:pt x="982" y="140"/>
                  </a:lnTo>
                  <a:lnTo>
                    <a:pt x="982" y="137"/>
                  </a:lnTo>
                  <a:lnTo>
                    <a:pt x="985" y="137"/>
                  </a:lnTo>
                  <a:lnTo>
                    <a:pt x="990" y="140"/>
                  </a:lnTo>
                  <a:lnTo>
                    <a:pt x="995" y="141"/>
                  </a:lnTo>
                  <a:lnTo>
                    <a:pt x="997" y="141"/>
                  </a:lnTo>
                  <a:lnTo>
                    <a:pt x="1002" y="141"/>
                  </a:lnTo>
                  <a:lnTo>
                    <a:pt x="1006" y="145"/>
                  </a:lnTo>
                  <a:lnTo>
                    <a:pt x="1006" y="148"/>
                  </a:lnTo>
                  <a:lnTo>
                    <a:pt x="1007" y="150"/>
                  </a:lnTo>
                  <a:lnTo>
                    <a:pt x="1014" y="150"/>
                  </a:lnTo>
                  <a:lnTo>
                    <a:pt x="1014" y="153"/>
                  </a:lnTo>
                  <a:lnTo>
                    <a:pt x="1016" y="153"/>
                  </a:lnTo>
                  <a:lnTo>
                    <a:pt x="1019" y="148"/>
                  </a:lnTo>
                  <a:lnTo>
                    <a:pt x="1020" y="148"/>
                  </a:lnTo>
                  <a:lnTo>
                    <a:pt x="1023" y="148"/>
                  </a:lnTo>
                  <a:lnTo>
                    <a:pt x="1026" y="148"/>
                  </a:lnTo>
                  <a:lnTo>
                    <a:pt x="1026" y="145"/>
                  </a:lnTo>
                  <a:lnTo>
                    <a:pt x="1027" y="148"/>
                  </a:lnTo>
                  <a:lnTo>
                    <a:pt x="1030" y="148"/>
                  </a:lnTo>
                  <a:lnTo>
                    <a:pt x="1034" y="148"/>
                  </a:lnTo>
                  <a:lnTo>
                    <a:pt x="1036" y="150"/>
                  </a:lnTo>
                  <a:lnTo>
                    <a:pt x="1036" y="148"/>
                  </a:lnTo>
                  <a:lnTo>
                    <a:pt x="1038" y="150"/>
                  </a:lnTo>
                  <a:lnTo>
                    <a:pt x="1040" y="150"/>
                  </a:lnTo>
                  <a:lnTo>
                    <a:pt x="1043" y="150"/>
                  </a:lnTo>
                  <a:lnTo>
                    <a:pt x="1044" y="148"/>
                  </a:lnTo>
                  <a:lnTo>
                    <a:pt x="1047" y="148"/>
                  </a:lnTo>
                  <a:lnTo>
                    <a:pt x="1051" y="150"/>
                  </a:lnTo>
                  <a:lnTo>
                    <a:pt x="1053" y="148"/>
                  </a:lnTo>
                  <a:lnTo>
                    <a:pt x="1053" y="150"/>
                  </a:lnTo>
                  <a:lnTo>
                    <a:pt x="1057" y="150"/>
                  </a:lnTo>
                  <a:lnTo>
                    <a:pt x="1064" y="153"/>
                  </a:lnTo>
                  <a:lnTo>
                    <a:pt x="1065" y="153"/>
                  </a:lnTo>
                  <a:lnTo>
                    <a:pt x="1072" y="157"/>
                  </a:lnTo>
                  <a:lnTo>
                    <a:pt x="1077" y="158"/>
                  </a:lnTo>
                  <a:lnTo>
                    <a:pt x="1084" y="167"/>
                  </a:lnTo>
                  <a:lnTo>
                    <a:pt x="1088" y="169"/>
                  </a:lnTo>
                  <a:lnTo>
                    <a:pt x="1105" y="169"/>
                  </a:lnTo>
                  <a:lnTo>
                    <a:pt x="1111" y="165"/>
                  </a:lnTo>
                  <a:lnTo>
                    <a:pt x="1119" y="165"/>
                  </a:lnTo>
                  <a:lnTo>
                    <a:pt x="1122" y="161"/>
                  </a:lnTo>
                  <a:lnTo>
                    <a:pt x="1123" y="161"/>
                  </a:lnTo>
                  <a:lnTo>
                    <a:pt x="1126" y="167"/>
                  </a:lnTo>
                  <a:lnTo>
                    <a:pt x="1128" y="172"/>
                  </a:lnTo>
                  <a:lnTo>
                    <a:pt x="1130" y="172"/>
                  </a:lnTo>
                  <a:lnTo>
                    <a:pt x="1139" y="174"/>
                  </a:lnTo>
                  <a:lnTo>
                    <a:pt x="1143" y="172"/>
                  </a:lnTo>
                  <a:lnTo>
                    <a:pt x="1146" y="172"/>
                  </a:lnTo>
                  <a:lnTo>
                    <a:pt x="1150" y="165"/>
                  </a:lnTo>
                  <a:lnTo>
                    <a:pt x="1154" y="165"/>
                  </a:lnTo>
                  <a:lnTo>
                    <a:pt x="1156" y="157"/>
                  </a:lnTo>
                  <a:lnTo>
                    <a:pt x="1159" y="157"/>
                  </a:lnTo>
                  <a:lnTo>
                    <a:pt x="1160" y="154"/>
                  </a:lnTo>
                  <a:lnTo>
                    <a:pt x="1163" y="154"/>
                  </a:lnTo>
                  <a:lnTo>
                    <a:pt x="1171" y="162"/>
                  </a:lnTo>
                  <a:lnTo>
                    <a:pt x="1173" y="162"/>
                  </a:lnTo>
                  <a:lnTo>
                    <a:pt x="1180" y="161"/>
                  </a:lnTo>
                  <a:lnTo>
                    <a:pt x="1184" y="157"/>
                  </a:lnTo>
                  <a:lnTo>
                    <a:pt x="1186" y="157"/>
                  </a:lnTo>
                  <a:lnTo>
                    <a:pt x="1188" y="157"/>
                  </a:lnTo>
                  <a:lnTo>
                    <a:pt x="1195" y="154"/>
                  </a:lnTo>
                  <a:lnTo>
                    <a:pt x="1200" y="153"/>
                  </a:lnTo>
                  <a:lnTo>
                    <a:pt x="1201" y="150"/>
                  </a:lnTo>
                  <a:lnTo>
                    <a:pt x="1204" y="153"/>
                  </a:lnTo>
                  <a:lnTo>
                    <a:pt x="1204" y="189"/>
                  </a:lnTo>
                  <a:lnTo>
                    <a:pt x="1204" y="199"/>
                  </a:lnTo>
                  <a:lnTo>
                    <a:pt x="1208" y="211"/>
                  </a:lnTo>
                  <a:lnTo>
                    <a:pt x="1210" y="215"/>
                  </a:lnTo>
                  <a:lnTo>
                    <a:pt x="1214" y="216"/>
                  </a:lnTo>
                  <a:lnTo>
                    <a:pt x="1212" y="219"/>
                  </a:lnTo>
                  <a:lnTo>
                    <a:pt x="1212" y="223"/>
                  </a:lnTo>
                  <a:lnTo>
                    <a:pt x="1214" y="227"/>
                  </a:lnTo>
                  <a:lnTo>
                    <a:pt x="1212" y="230"/>
                  </a:lnTo>
                  <a:lnTo>
                    <a:pt x="1214" y="232"/>
                  </a:lnTo>
                  <a:lnTo>
                    <a:pt x="1212" y="239"/>
                  </a:lnTo>
                  <a:lnTo>
                    <a:pt x="1214" y="239"/>
                  </a:lnTo>
                  <a:lnTo>
                    <a:pt x="1214" y="243"/>
                  </a:lnTo>
                  <a:lnTo>
                    <a:pt x="1212" y="243"/>
                  </a:lnTo>
                  <a:lnTo>
                    <a:pt x="1217" y="243"/>
                  </a:lnTo>
                  <a:lnTo>
                    <a:pt x="1218" y="243"/>
                  </a:lnTo>
                  <a:lnTo>
                    <a:pt x="1218" y="249"/>
                  </a:lnTo>
                  <a:lnTo>
                    <a:pt x="1218" y="260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29" y="281"/>
                  </a:lnTo>
                  <a:lnTo>
                    <a:pt x="1234" y="284"/>
                  </a:lnTo>
                  <a:lnTo>
                    <a:pt x="1238" y="285"/>
                  </a:lnTo>
                  <a:lnTo>
                    <a:pt x="1235" y="290"/>
                  </a:lnTo>
                  <a:lnTo>
                    <a:pt x="1234" y="294"/>
                  </a:lnTo>
                  <a:lnTo>
                    <a:pt x="1234" y="297"/>
                  </a:lnTo>
                  <a:lnTo>
                    <a:pt x="1235" y="302"/>
                  </a:lnTo>
                  <a:lnTo>
                    <a:pt x="1239" y="307"/>
                  </a:lnTo>
                  <a:lnTo>
                    <a:pt x="1238" y="310"/>
                  </a:lnTo>
                  <a:lnTo>
                    <a:pt x="1234" y="311"/>
                  </a:lnTo>
                  <a:lnTo>
                    <a:pt x="1235" y="311"/>
                  </a:lnTo>
                  <a:lnTo>
                    <a:pt x="1235" y="314"/>
                  </a:lnTo>
                  <a:lnTo>
                    <a:pt x="1238" y="314"/>
                  </a:lnTo>
                  <a:lnTo>
                    <a:pt x="1238" y="311"/>
                  </a:lnTo>
                  <a:lnTo>
                    <a:pt x="1239" y="311"/>
                  </a:lnTo>
                  <a:lnTo>
                    <a:pt x="1239" y="314"/>
                  </a:lnTo>
                  <a:lnTo>
                    <a:pt x="1239" y="318"/>
                  </a:lnTo>
                  <a:lnTo>
                    <a:pt x="1239" y="319"/>
                  </a:lnTo>
                  <a:lnTo>
                    <a:pt x="1238" y="319"/>
                  </a:lnTo>
                  <a:lnTo>
                    <a:pt x="1238" y="322"/>
                  </a:lnTo>
                  <a:lnTo>
                    <a:pt x="1235" y="322"/>
                  </a:lnTo>
                  <a:lnTo>
                    <a:pt x="1235" y="319"/>
                  </a:lnTo>
                  <a:lnTo>
                    <a:pt x="1234" y="318"/>
                  </a:lnTo>
                  <a:lnTo>
                    <a:pt x="1234" y="319"/>
                  </a:lnTo>
                  <a:lnTo>
                    <a:pt x="1235" y="326"/>
                  </a:lnTo>
                  <a:lnTo>
                    <a:pt x="1238" y="326"/>
                  </a:lnTo>
                  <a:lnTo>
                    <a:pt x="1239" y="322"/>
                  </a:lnTo>
                  <a:lnTo>
                    <a:pt x="1244" y="318"/>
                  </a:lnTo>
                  <a:lnTo>
                    <a:pt x="1244" y="311"/>
                  </a:lnTo>
                  <a:lnTo>
                    <a:pt x="1242" y="307"/>
                  </a:lnTo>
                  <a:lnTo>
                    <a:pt x="1246" y="307"/>
                  </a:lnTo>
                  <a:lnTo>
                    <a:pt x="1246" y="319"/>
                  </a:lnTo>
                  <a:lnTo>
                    <a:pt x="1246" y="328"/>
                  </a:lnTo>
                  <a:lnTo>
                    <a:pt x="1242" y="331"/>
                  </a:lnTo>
                  <a:lnTo>
                    <a:pt x="1242" y="335"/>
                  </a:lnTo>
                  <a:lnTo>
                    <a:pt x="1244" y="339"/>
                  </a:lnTo>
                  <a:lnTo>
                    <a:pt x="1246" y="342"/>
                  </a:lnTo>
                  <a:lnTo>
                    <a:pt x="1244" y="351"/>
                  </a:lnTo>
                  <a:lnTo>
                    <a:pt x="1248" y="355"/>
                  </a:lnTo>
                  <a:lnTo>
                    <a:pt x="1248" y="360"/>
                  </a:lnTo>
                  <a:lnTo>
                    <a:pt x="1253" y="365"/>
                  </a:lnTo>
                  <a:lnTo>
                    <a:pt x="1258" y="365"/>
                  </a:lnTo>
                  <a:lnTo>
                    <a:pt x="1258" y="367"/>
                  </a:lnTo>
                  <a:lnTo>
                    <a:pt x="1258" y="382"/>
                  </a:lnTo>
                  <a:lnTo>
                    <a:pt x="1255" y="386"/>
                  </a:lnTo>
                  <a:lnTo>
                    <a:pt x="1253" y="396"/>
                  </a:lnTo>
                  <a:lnTo>
                    <a:pt x="1255" y="404"/>
                  </a:lnTo>
                  <a:lnTo>
                    <a:pt x="1255" y="410"/>
                  </a:lnTo>
                  <a:lnTo>
                    <a:pt x="1255" y="414"/>
                  </a:lnTo>
                  <a:lnTo>
                    <a:pt x="1258" y="417"/>
                  </a:lnTo>
                  <a:lnTo>
                    <a:pt x="1255" y="421"/>
                  </a:lnTo>
                  <a:lnTo>
                    <a:pt x="1258" y="425"/>
                  </a:lnTo>
                  <a:lnTo>
                    <a:pt x="1255" y="434"/>
                  </a:lnTo>
                  <a:lnTo>
                    <a:pt x="1258" y="438"/>
                  </a:lnTo>
                  <a:lnTo>
                    <a:pt x="1255" y="442"/>
                  </a:lnTo>
                  <a:lnTo>
                    <a:pt x="1253" y="448"/>
                  </a:lnTo>
                  <a:lnTo>
                    <a:pt x="1253" y="468"/>
                  </a:lnTo>
                  <a:lnTo>
                    <a:pt x="1253" y="471"/>
                  </a:lnTo>
                  <a:lnTo>
                    <a:pt x="1255" y="472"/>
                  </a:lnTo>
                  <a:lnTo>
                    <a:pt x="1253" y="475"/>
                  </a:lnTo>
                  <a:lnTo>
                    <a:pt x="1251" y="476"/>
                  </a:lnTo>
                  <a:lnTo>
                    <a:pt x="1253" y="485"/>
                  </a:lnTo>
                  <a:lnTo>
                    <a:pt x="1248" y="489"/>
                  </a:lnTo>
                  <a:lnTo>
                    <a:pt x="1246" y="496"/>
                  </a:lnTo>
                  <a:lnTo>
                    <a:pt x="1244" y="496"/>
                  </a:lnTo>
                  <a:lnTo>
                    <a:pt x="1242" y="496"/>
                  </a:lnTo>
                  <a:lnTo>
                    <a:pt x="1238" y="493"/>
                  </a:lnTo>
                  <a:lnTo>
                    <a:pt x="1234" y="496"/>
                  </a:lnTo>
                  <a:lnTo>
                    <a:pt x="1227" y="492"/>
                  </a:lnTo>
                  <a:lnTo>
                    <a:pt x="1225" y="496"/>
                  </a:lnTo>
                  <a:lnTo>
                    <a:pt x="1222" y="496"/>
                  </a:lnTo>
                  <a:lnTo>
                    <a:pt x="1222" y="493"/>
                  </a:lnTo>
                  <a:lnTo>
                    <a:pt x="1221" y="493"/>
                  </a:lnTo>
                  <a:lnTo>
                    <a:pt x="1218" y="493"/>
                  </a:lnTo>
                  <a:lnTo>
                    <a:pt x="1217" y="492"/>
                  </a:lnTo>
                  <a:lnTo>
                    <a:pt x="1214" y="489"/>
                  </a:lnTo>
                  <a:lnTo>
                    <a:pt x="1208" y="493"/>
                  </a:lnTo>
                  <a:lnTo>
                    <a:pt x="1205" y="493"/>
                  </a:lnTo>
                  <a:lnTo>
                    <a:pt x="1201" y="488"/>
                  </a:lnTo>
                  <a:lnTo>
                    <a:pt x="1197" y="483"/>
                  </a:lnTo>
                  <a:lnTo>
                    <a:pt x="1197" y="481"/>
                  </a:lnTo>
                  <a:lnTo>
                    <a:pt x="1195" y="476"/>
                  </a:lnTo>
                  <a:lnTo>
                    <a:pt x="1197" y="472"/>
                  </a:lnTo>
                  <a:lnTo>
                    <a:pt x="1197" y="468"/>
                  </a:lnTo>
                  <a:lnTo>
                    <a:pt x="1190" y="464"/>
                  </a:lnTo>
                  <a:lnTo>
                    <a:pt x="1181" y="458"/>
                  </a:lnTo>
                  <a:lnTo>
                    <a:pt x="1177" y="454"/>
                  </a:lnTo>
                  <a:lnTo>
                    <a:pt x="1171" y="448"/>
                  </a:lnTo>
                  <a:lnTo>
                    <a:pt x="1169" y="447"/>
                  </a:lnTo>
                  <a:lnTo>
                    <a:pt x="1167" y="447"/>
                  </a:lnTo>
                  <a:lnTo>
                    <a:pt x="1164" y="448"/>
                  </a:lnTo>
                  <a:lnTo>
                    <a:pt x="1160" y="451"/>
                  </a:lnTo>
                  <a:lnTo>
                    <a:pt x="1154" y="448"/>
                  </a:lnTo>
                  <a:lnTo>
                    <a:pt x="1152" y="448"/>
                  </a:lnTo>
                  <a:lnTo>
                    <a:pt x="1146" y="447"/>
                  </a:lnTo>
                  <a:lnTo>
                    <a:pt x="1143" y="447"/>
                  </a:lnTo>
                  <a:lnTo>
                    <a:pt x="1139" y="444"/>
                  </a:lnTo>
                  <a:lnTo>
                    <a:pt x="1135" y="447"/>
                  </a:lnTo>
                  <a:lnTo>
                    <a:pt x="1132" y="447"/>
                  </a:lnTo>
                  <a:lnTo>
                    <a:pt x="1128" y="444"/>
                  </a:lnTo>
                  <a:lnTo>
                    <a:pt x="1119" y="442"/>
                  </a:lnTo>
                  <a:lnTo>
                    <a:pt x="1115" y="440"/>
                  </a:lnTo>
                  <a:lnTo>
                    <a:pt x="1102" y="444"/>
                  </a:lnTo>
                  <a:lnTo>
                    <a:pt x="1096" y="451"/>
                  </a:lnTo>
                  <a:lnTo>
                    <a:pt x="1094" y="451"/>
                  </a:lnTo>
                  <a:lnTo>
                    <a:pt x="1092" y="451"/>
                  </a:lnTo>
                  <a:lnTo>
                    <a:pt x="1089" y="451"/>
                  </a:lnTo>
                  <a:lnTo>
                    <a:pt x="1085" y="451"/>
                  </a:lnTo>
                  <a:lnTo>
                    <a:pt x="1088" y="454"/>
                  </a:lnTo>
                  <a:lnTo>
                    <a:pt x="1088" y="455"/>
                  </a:lnTo>
                  <a:lnTo>
                    <a:pt x="1084" y="455"/>
                  </a:lnTo>
                  <a:lnTo>
                    <a:pt x="1081" y="455"/>
                  </a:lnTo>
                  <a:lnTo>
                    <a:pt x="1081" y="459"/>
                  </a:lnTo>
                  <a:lnTo>
                    <a:pt x="1081" y="462"/>
                  </a:lnTo>
                  <a:lnTo>
                    <a:pt x="1077" y="462"/>
                  </a:lnTo>
                  <a:lnTo>
                    <a:pt x="1074" y="462"/>
                  </a:lnTo>
                  <a:lnTo>
                    <a:pt x="1072" y="464"/>
                  </a:lnTo>
                  <a:lnTo>
                    <a:pt x="1064" y="468"/>
                  </a:lnTo>
                  <a:lnTo>
                    <a:pt x="1061" y="472"/>
                  </a:lnTo>
                  <a:lnTo>
                    <a:pt x="1060" y="472"/>
                  </a:lnTo>
                  <a:lnTo>
                    <a:pt x="1055" y="471"/>
                  </a:lnTo>
                  <a:lnTo>
                    <a:pt x="1053" y="466"/>
                  </a:lnTo>
                  <a:lnTo>
                    <a:pt x="1048" y="466"/>
                  </a:lnTo>
                  <a:lnTo>
                    <a:pt x="1040" y="464"/>
                  </a:lnTo>
                  <a:lnTo>
                    <a:pt x="1034" y="466"/>
                  </a:lnTo>
                  <a:lnTo>
                    <a:pt x="1031" y="476"/>
                  </a:lnTo>
                  <a:lnTo>
                    <a:pt x="1031" y="481"/>
                  </a:lnTo>
                  <a:lnTo>
                    <a:pt x="1034" y="485"/>
                  </a:lnTo>
                  <a:lnTo>
                    <a:pt x="1031" y="488"/>
                  </a:lnTo>
                  <a:lnTo>
                    <a:pt x="1030" y="489"/>
                  </a:lnTo>
                  <a:lnTo>
                    <a:pt x="1027" y="492"/>
                  </a:lnTo>
                  <a:lnTo>
                    <a:pt x="1027" y="498"/>
                  </a:lnTo>
                  <a:lnTo>
                    <a:pt x="1026" y="505"/>
                  </a:lnTo>
                  <a:lnTo>
                    <a:pt x="1023" y="508"/>
                  </a:lnTo>
                  <a:lnTo>
                    <a:pt x="1023" y="509"/>
                  </a:lnTo>
                  <a:lnTo>
                    <a:pt x="1026" y="512"/>
                  </a:lnTo>
                  <a:lnTo>
                    <a:pt x="1030" y="509"/>
                  </a:lnTo>
                  <a:lnTo>
                    <a:pt x="1027" y="513"/>
                  </a:lnTo>
                  <a:lnTo>
                    <a:pt x="1027" y="516"/>
                  </a:lnTo>
                  <a:lnTo>
                    <a:pt x="1026" y="516"/>
                  </a:lnTo>
                  <a:lnTo>
                    <a:pt x="1023" y="520"/>
                  </a:lnTo>
                  <a:lnTo>
                    <a:pt x="1030" y="529"/>
                  </a:lnTo>
                  <a:lnTo>
                    <a:pt x="1026" y="529"/>
                  </a:lnTo>
                  <a:lnTo>
                    <a:pt x="1023" y="530"/>
                  </a:lnTo>
                  <a:lnTo>
                    <a:pt x="1014" y="533"/>
                  </a:lnTo>
                  <a:lnTo>
                    <a:pt x="1010" y="530"/>
                  </a:lnTo>
                  <a:lnTo>
                    <a:pt x="1006" y="530"/>
                  </a:lnTo>
                  <a:lnTo>
                    <a:pt x="1003" y="530"/>
                  </a:lnTo>
                  <a:lnTo>
                    <a:pt x="999" y="530"/>
                  </a:lnTo>
                  <a:lnTo>
                    <a:pt x="997" y="533"/>
                  </a:lnTo>
                  <a:lnTo>
                    <a:pt x="997" y="534"/>
                  </a:lnTo>
                  <a:lnTo>
                    <a:pt x="993" y="539"/>
                  </a:lnTo>
                  <a:lnTo>
                    <a:pt x="990" y="541"/>
                  </a:lnTo>
                  <a:lnTo>
                    <a:pt x="986" y="546"/>
                  </a:lnTo>
                  <a:lnTo>
                    <a:pt x="985" y="546"/>
                  </a:lnTo>
                  <a:lnTo>
                    <a:pt x="978" y="546"/>
                  </a:lnTo>
                  <a:lnTo>
                    <a:pt x="976" y="546"/>
                  </a:lnTo>
                  <a:lnTo>
                    <a:pt x="973" y="546"/>
                  </a:lnTo>
                  <a:lnTo>
                    <a:pt x="972" y="543"/>
                  </a:lnTo>
                  <a:lnTo>
                    <a:pt x="966" y="546"/>
                  </a:lnTo>
                  <a:lnTo>
                    <a:pt x="966" y="547"/>
                  </a:lnTo>
                  <a:lnTo>
                    <a:pt x="965" y="547"/>
                  </a:lnTo>
                  <a:lnTo>
                    <a:pt x="958" y="550"/>
                  </a:lnTo>
                  <a:lnTo>
                    <a:pt x="956" y="550"/>
                  </a:lnTo>
                  <a:lnTo>
                    <a:pt x="956" y="551"/>
                  </a:lnTo>
                  <a:lnTo>
                    <a:pt x="954" y="554"/>
                  </a:lnTo>
                  <a:lnTo>
                    <a:pt x="952" y="554"/>
                  </a:lnTo>
                  <a:lnTo>
                    <a:pt x="945" y="558"/>
                  </a:lnTo>
                  <a:lnTo>
                    <a:pt x="941" y="558"/>
                  </a:lnTo>
                  <a:lnTo>
                    <a:pt x="935" y="563"/>
                  </a:lnTo>
                  <a:lnTo>
                    <a:pt x="932" y="563"/>
                  </a:lnTo>
                  <a:lnTo>
                    <a:pt x="931" y="563"/>
                  </a:lnTo>
                  <a:lnTo>
                    <a:pt x="927" y="560"/>
                  </a:lnTo>
                  <a:lnTo>
                    <a:pt x="920" y="563"/>
                  </a:lnTo>
                  <a:lnTo>
                    <a:pt x="915" y="563"/>
                  </a:lnTo>
                  <a:lnTo>
                    <a:pt x="914" y="565"/>
                  </a:lnTo>
                  <a:lnTo>
                    <a:pt x="914" y="567"/>
                  </a:lnTo>
                  <a:lnTo>
                    <a:pt x="914" y="571"/>
                  </a:lnTo>
                  <a:lnTo>
                    <a:pt x="907" y="575"/>
                  </a:lnTo>
                  <a:lnTo>
                    <a:pt x="896" y="574"/>
                  </a:lnTo>
                  <a:lnTo>
                    <a:pt x="894" y="575"/>
                  </a:lnTo>
                  <a:lnTo>
                    <a:pt x="890" y="575"/>
                  </a:lnTo>
                  <a:lnTo>
                    <a:pt x="886" y="575"/>
                  </a:lnTo>
                  <a:lnTo>
                    <a:pt x="881" y="580"/>
                  </a:lnTo>
                  <a:lnTo>
                    <a:pt x="879" y="580"/>
                  </a:lnTo>
                  <a:lnTo>
                    <a:pt x="877" y="584"/>
                  </a:lnTo>
                  <a:lnTo>
                    <a:pt x="874" y="582"/>
                  </a:lnTo>
                  <a:lnTo>
                    <a:pt x="869" y="582"/>
                  </a:lnTo>
                  <a:lnTo>
                    <a:pt x="865" y="578"/>
                  </a:lnTo>
                  <a:lnTo>
                    <a:pt x="862" y="578"/>
                  </a:lnTo>
                  <a:lnTo>
                    <a:pt x="860" y="580"/>
                  </a:lnTo>
                  <a:lnTo>
                    <a:pt x="853" y="574"/>
                  </a:lnTo>
                  <a:lnTo>
                    <a:pt x="842" y="571"/>
                  </a:lnTo>
                  <a:lnTo>
                    <a:pt x="838" y="574"/>
                  </a:lnTo>
                  <a:lnTo>
                    <a:pt x="836" y="574"/>
                  </a:lnTo>
                  <a:lnTo>
                    <a:pt x="829" y="574"/>
                  </a:lnTo>
                  <a:lnTo>
                    <a:pt x="819" y="574"/>
                  </a:lnTo>
                  <a:lnTo>
                    <a:pt x="812" y="575"/>
                  </a:lnTo>
                  <a:lnTo>
                    <a:pt x="811" y="570"/>
                  </a:lnTo>
                  <a:lnTo>
                    <a:pt x="808" y="567"/>
                  </a:lnTo>
                  <a:lnTo>
                    <a:pt x="798" y="575"/>
                  </a:lnTo>
                  <a:lnTo>
                    <a:pt x="795" y="578"/>
                  </a:lnTo>
                  <a:lnTo>
                    <a:pt x="795" y="580"/>
                  </a:lnTo>
                  <a:lnTo>
                    <a:pt x="799" y="582"/>
                  </a:lnTo>
                  <a:lnTo>
                    <a:pt x="799" y="584"/>
                  </a:lnTo>
                  <a:lnTo>
                    <a:pt x="798" y="588"/>
                  </a:lnTo>
                  <a:lnTo>
                    <a:pt x="792" y="588"/>
                  </a:lnTo>
                  <a:lnTo>
                    <a:pt x="791" y="588"/>
                  </a:lnTo>
                  <a:lnTo>
                    <a:pt x="784" y="584"/>
                  </a:lnTo>
                  <a:lnTo>
                    <a:pt x="782" y="582"/>
                  </a:lnTo>
                  <a:lnTo>
                    <a:pt x="780" y="582"/>
                  </a:lnTo>
                  <a:lnTo>
                    <a:pt x="763" y="582"/>
                  </a:lnTo>
                  <a:lnTo>
                    <a:pt x="761" y="580"/>
                  </a:lnTo>
                  <a:lnTo>
                    <a:pt x="757" y="582"/>
                  </a:lnTo>
                  <a:lnTo>
                    <a:pt x="750" y="582"/>
                  </a:lnTo>
                  <a:lnTo>
                    <a:pt x="746" y="584"/>
                  </a:lnTo>
                  <a:lnTo>
                    <a:pt x="741" y="584"/>
                  </a:lnTo>
                  <a:lnTo>
                    <a:pt x="739" y="587"/>
                  </a:lnTo>
                  <a:lnTo>
                    <a:pt x="739" y="591"/>
                  </a:lnTo>
                  <a:lnTo>
                    <a:pt x="739" y="601"/>
                  </a:lnTo>
                  <a:lnTo>
                    <a:pt x="737" y="604"/>
                  </a:lnTo>
                  <a:lnTo>
                    <a:pt x="739" y="605"/>
                  </a:lnTo>
                  <a:lnTo>
                    <a:pt x="739" y="609"/>
                  </a:lnTo>
                  <a:lnTo>
                    <a:pt x="737" y="609"/>
                  </a:lnTo>
                  <a:lnTo>
                    <a:pt x="734" y="614"/>
                  </a:lnTo>
                  <a:lnTo>
                    <a:pt x="734" y="616"/>
                  </a:lnTo>
                  <a:lnTo>
                    <a:pt x="729" y="616"/>
                  </a:lnTo>
                  <a:lnTo>
                    <a:pt x="724" y="618"/>
                  </a:lnTo>
                  <a:lnTo>
                    <a:pt x="722" y="616"/>
                  </a:lnTo>
                  <a:lnTo>
                    <a:pt x="717" y="618"/>
                  </a:lnTo>
                  <a:lnTo>
                    <a:pt x="705" y="612"/>
                  </a:lnTo>
                  <a:lnTo>
                    <a:pt x="700" y="609"/>
                  </a:lnTo>
                  <a:lnTo>
                    <a:pt x="696" y="612"/>
                  </a:lnTo>
                  <a:lnTo>
                    <a:pt x="695" y="614"/>
                  </a:lnTo>
                  <a:lnTo>
                    <a:pt x="692" y="616"/>
                  </a:lnTo>
                  <a:lnTo>
                    <a:pt x="695" y="623"/>
                  </a:lnTo>
                  <a:lnTo>
                    <a:pt x="692" y="628"/>
                  </a:lnTo>
                  <a:lnTo>
                    <a:pt x="695" y="629"/>
                  </a:lnTo>
                  <a:lnTo>
                    <a:pt x="692" y="632"/>
                  </a:lnTo>
                  <a:lnTo>
                    <a:pt x="691" y="629"/>
                  </a:lnTo>
                  <a:lnTo>
                    <a:pt x="681" y="628"/>
                  </a:lnTo>
                  <a:lnTo>
                    <a:pt x="679" y="633"/>
                  </a:lnTo>
                  <a:lnTo>
                    <a:pt x="679" y="638"/>
                  </a:lnTo>
                  <a:lnTo>
                    <a:pt x="676" y="640"/>
                  </a:lnTo>
                  <a:lnTo>
                    <a:pt x="676" y="649"/>
                  </a:lnTo>
                  <a:lnTo>
                    <a:pt x="676" y="662"/>
                  </a:lnTo>
                  <a:lnTo>
                    <a:pt x="671" y="666"/>
                  </a:lnTo>
                  <a:lnTo>
                    <a:pt x="668" y="667"/>
                  </a:lnTo>
                  <a:lnTo>
                    <a:pt x="668" y="670"/>
                  </a:lnTo>
                  <a:lnTo>
                    <a:pt x="671" y="670"/>
                  </a:lnTo>
                  <a:lnTo>
                    <a:pt x="671" y="674"/>
                  </a:lnTo>
                  <a:lnTo>
                    <a:pt x="675" y="674"/>
                  </a:lnTo>
                  <a:lnTo>
                    <a:pt x="676" y="676"/>
                  </a:lnTo>
                  <a:lnTo>
                    <a:pt x="676" y="681"/>
                  </a:lnTo>
                  <a:lnTo>
                    <a:pt x="672" y="683"/>
                  </a:lnTo>
                  <a:lnTo>
                    <a:pt x="664" y="686"/>
                  </a:lnTo>
                  <a:lnTo>
                    <a:pt x="658" y="687"/>
                  </a:lnTo>
                  <a:lnTo>
                    <a:pt x="655" y="690"/>
                  </a:lnTo>
                  <a:lnTo>
                    <a:pt x="658" y="696"/>
                  </a:lnTo>
                  <a:lnTo>
                    <a:pt x="651" y="696"/>
                  </a:lnTo>
                  <a:lnTo>
                    <a:pt x="647" y="694"/>
                  </a:lnTo>
                  <a:lnTo>
                    <a:pt x="647" y="696"/>
                  </a:lnTo>
                  <a:lnTo>
                    <a:pt x="650" y="698"/>
                  </a:lnTo>
                  <a:lnTo>
                    <a:pt x="647" y="698"/>
                  </a:lnTo>
                  <a:lnTo>
                    <a:pt x="647" y="700"/>
                  </a:lnTo>
                  <a:lnTo>
                    <a:pt x="641" y="700"/>
                  </a:lnTo>
                  <a:lnTo>
                    <a:pt x="638" y="703"/>
                  </a:lnTo>
                  <a:lnTo>
                    <a:pt x="637" y="707"/>
                  </a:lnTo>
                  <a:lnTo>
                    <a:pt x="634" y="708"/>
                  </a:lnTo>
                  <a:lnTo>
                    <a:pt x="630" y="707"/>
                  </a:lnTo>
                  <a:lnTo>
                    <a:pt x="625" y="707"/>
                  </a:lnTo>
                  <a:lnTo>
                    <a:pt x="621" y="707"/>
                  </a:lnTo>
                  <a:lnTo>
                    <a:pt x="618" y="711"/>
                  </a:lnTo>
                  <a:lnTo>
                    <a:pt x="604" y="717"/>
                  </a:lnTo>
                  <a:lnTo>
                    <a:pt x="597" y="721"/>
                  </a:lnTo>
                  <a:lnTo>
                    <a:pt x="592" y="721"/>
                  </a:lnTo>
                  <a:lnTo>
                    <a:pt x="589" y="725"/>
                  </a:lnTo>
                  <a:lnTo>
                    <a:pt x="583" y="732"/>
                  </a:lnTo>
                  <a:lnTo>
                    <a:pt x="576" y="735"/>
                  </a:lnTo>
                  <a:lnTo>
                    <a:pt x="576" y="739"/>
                  </a:lnTo>
                  <a:lnTo>
                    <a:pt x="575" y="741"/>
                  </a:lnTo>
                  <a:lnTo>
                    <a:pt x="572" y="741"/>
                  </a:lnTo>
                  <a:lnTo>
                    <a:pt x="565" y="741"/>
                  </a:lnTo>
                  <a:lnTo>
                    <a:pt x="560" y="744"/>
                  </a:lnTo>
                  <a:lnTo>
                    <a:pt x="552" y="739"/>
                  </a:lnTo>
                  <a:lnTo>
                    <a:pt x="546" y="730"/>
                  </a:lnTo>
                  <a:lnTo>
                    <a:pt x="543" y="730"/>
                  </a:lnTo>
                  <a:lnTo>
                    <a:pt x="531" y="728"/>
                  </a:lnTo>
                  <a:lnTo>
                    <a:pt x="529" y="721"/>
                  </a:lnTo>
                  <a:lnTo>
                    <a:pt x="521" y="713"/>
                  </a:lnTo>
                  <a:lnTo>
                    <a:pt x="521" y="708"/>
                  </a:lnTo>
                  <a:lnTo>
                    <a:pt x="521" y="704"/>
                  </a:lnTo>
                  <a:lnTo>
                    <a:pt x="521" y="700"/>
                  </a:lnTo>
                  <a:lnTo>
                    <a:pt x="514" y="703"/>
                  </a:lnTo>
                  <a:lnTo>
                    <a:pt x="509" y="700"/>
                  </a:lnTo>
                  <a:lnTo>
                    <a:pt x="507" y="698"/>
                  </a:lnTo>
                  <a:lnTo>
                    <a:pt x="507" y="696"/>
                  </a:lnTo>
                  <a:lnTo>
                    <a:pt x="511" y="694"/>
                  </a:lnTo>
                  <a:lnTo>
                    <a:pt x="509" y="690"/>
                  </a:lnTo>
                  <a:lnTo>
                    <a:pt x="511" y="686"/>
                  </a:lnTo>
                  <a:lnTo>
                    <a:pt x="514" y="686"/>
                  </a:lnTo>
                  <a:lnTo>
                    <a:pt x="514" y="683"/>
                  </a:lnTo>
                  <a:lnTo>
                    <a:pt x="511" y="676"/>
                  </a:lnTo>
                  <a:lnTo>
                    <a:pt x="514" y="672"/>
                  </a:lnTo>
                  <a:lnTo>
                    <a:pt x="509" y="666"/>
                  </a:lnTo>
                  <a:lnTo>
                    <a:pt x="509" y="662"/>
                  </a:lnTo>
                  <a:lnTo>
                    <a:pt x="511" y="655"/>
                  </a:lnTo>
                  <a:lnTo>
                    <a:pt x="511" y="650"/>
                  </a:lnTo>
                  <a:lnTo>
                    <a:pt x="511" y="646"/>
                  </a:lnTo>
                  <a:lnTo>
                    <a:pt x="509" y="645"/>
                  </a:lnTo>
                  <a:lnTo>
                    <a:pt x="507" y="642"/>
                  </a:lnTo>
                  <a:lnTo>
                    <a:pt x="502" y="642"/>
                  </a:lnTo>
                  <a:lnTo>
                    <a:pt x="502" y="640"/>
                  </a:lnTo>
                  <a:lnTo>
                    <a:pt x="501" y="640"/>
                  </a:lnTo>
                  <a:lnTo>
                    <a:pt x="498" y="638"/>
                  </a:lnTo>
                  <a:lnTo>
                    <a:pt x="498" y="632"/>
                  </a:lnTo>
                  <a:lnTo>
                    <a:pt x="494" y="629"/>
                  </a:lnTo>
                  <a:lnTo>
                    <a:pt x="490" y="632"/>
                  </a:lnTo>
                  <a:lnTo>
                    <a:pt x="490" y="636"/>
                  </a:lnTo>
                  <a:lnTo>
                    <a:pt x="485" y="636"/>
                  </a:lnTo>
                  <a:lnTo>
                    <a:pt x="485" y="633"/>
                  </a:lnTo>
                  <a:lnTo>
                    <a:pt x="484" y="636"/>
                  </a:lnTo>
                  <a:lnTo>
                    <a:pt x="481" y="633"/>
                  </a:lnTo>
                  <a:lnTo>
                    <a:pt x="476" y="633"/>
                  </a:lnTo>
                  <a:lnTo>
                    <a:pt x="471" y="636"/>
                  </a:lnTo>
                  <a:lnTo>
                    <a:pt x="467" y="633"/>
                  </a:lnTo>
                  <a:lnTo>
                    <a:pt x="463" y="633"/>
                  </a:lnTo>
                  <a:lnTo>
                    <a:pt x="459" y="633"/>
                  </a:lnTo>
                  <a:lnTo>
                    <a:pt x="451" y="638"/>
                  </a:lnTo>
                  <a:lnTo>
                    <a:pt x="451" y="636"/>
                  </a:lnTo>
                  <a:lnTo>
                    <a:pt x="447" y="636"/>
                  </a:lnTo>
                  <a:lnTo>
                    <a:pt x="449" y="629"/>
                  </a:lnTo>
                  <a:lnTo>
                    <a:pt x="449" y="628"/>
                  </a:lnTo>
                  <a:lnTo>
                    <a:pt x="451" y="628"/>
                  </a:lnTo>
                  <a:lnTo>
                    <a:pt x="459" y="625"/>
                  </a:lnTo>
                  <a:lnTo>
                    <a:pt x="460" y="623"/>
                  </a:lnTo>
                  <a:lnTo>
                    <a:pt x="463" y="623"/>
                  </a:lnTo>
                  <a:lnTo>
                    <a:pt x="463" y="621"/>
                  </a:lnTo>
                  <a:lnTo>
                    <a:pt x="460" y="618"/>
                  </a:lnTo>
                  <a:lnTo>
                    <a:pt x="463" y="616"/>
                  </a:lnTo>
                  <a:lnTo>
                    <a:pt x="460" y="616"/>
                  </a:lnTo>
                  <a:lnTo>
                    <a:pt x="459" y="616"/>
                  </a:lnTo>
                  <a:lnTo>
                    <a:pt x="459" y="614"/>
                  </a:lnTo>
                  <a:lnTo>
                    <a:pt x="463" y="614"/>
                  </a:lnTo>
                  <a:lnTo>
                    <a:pt x="463" y="612"/>
                  </a:lnTo>
                  <a:lnTo>
                    <a:pt x="468" y="612"/>
                  </a:lnTo>
                  <a:lnTo>
                    <a:pt x="481" y="604"/>
                  </a:lnTo>
                  <a:lnTo>
                    <a:pt x="481" y="599"/>
                  </a:lnTo>
                  <a:lnTo>
                    <a:pt x="480" y="597"/>
                  </a:lnTo>
                  <a:lnTo>
                    <a:pt x="481" y="595"/>
                  </a:lnTo>
                  <a:lnTo>
                    <a:pt x="488" y="592"/>
                  </a:lnTo>
                  <a:lnTo>
                    <a:pt x="488" y="587"/>
                  </a:lnTo>
                  <a:lnTo>
                    <a:pt x="484" y="587"/>
                  </a:lnTo>
                  <a:lnTo>
                    <a:pt x="481" y="584"/>
                  </a:lnTo>
                  <a:lnTo>
                    <a:pt x="485" y="582"/>
                  </a:lnTo>
                  <a:lnTo>
                    <a:pt x="488" y="580"/>
                  </a:lnTo>
                  <a:lnTo>
                    <a:pt x="490" y="582"/>
                  </a:lnTo>
                  <a:lnTo>
                    <a:pt x="497" y="578"/>
                  </a:lnTo>
                  <a:lnTo>
                    <a:pt x="498" y="575"/>
                  </a:lnTo>
                  <a:lnTo>
                    <a:pt x="501" y="575"/>
                  </a:lnTo>
                  <a:lnTo>
                    <a:pt x="502" y="578"/>
                  </a:lnTo>
                  <a:lnTo>
                    <a:pt x="505" y="580"/>
                  </a:lnTo>
                  <a:lnTo>
                    <a:pt x="505" y="578"/>
                  </a:lnTo>
                  <a:lnTo>
                    <a:pt x="507" y="575"/>
                  </a:lnTo>
                  <a:lnTo>
                    <a:pt x="509" y="575"/>
                  </a:lnTo>
                  <a:lnTo>
                    <a:pt x="511" y="571"/>
                  </a:lnTo>
                  <a:lnTo>
                    <a:pt x="509" y="571"/>
                  </a:lnTo>
                  <a:lnTo>
                    <a:pt x="509" y="570"/>
                  </a:lnTo>
                  <a:lnTo>
                    <a:pt x="517" y="560"/>
                  </a:lnTo>
                  <a:lnTo>
                    <a:pt x="511" y="556"/>
                  </a:lnTo>
                  <a:lnTo>
                    <a:pt x="511" y="550"/>
                  </a:lnTo>
                  <a:lnTo>
                    <a:pt x="507" y="546"/>
                  </a:lnTo>
                  <a:lnTo>
                    <a:pt x="505" y="543"/>
                  </a:lnTo>
                  <a:lnTo>
                    <a:pt x="502" y="539"/>
                  </a:lnTo>
                  <a:lnTo>
                    <a:pt x="502" y="537"/>
                  </a:lnTo>
                  <a:lnTo>
                    <a:pt x="501" y="534"/>
                  </a:lnTo>
                  <a:lnTo>
                    <a:pt x="497" y="530"/>
                  </a:lnTo>
                  <a:lnTo>
                    <a:pt x="497" y="526"/>
                  </a:lnTo>
                  <a:lnTo>
                    <a:pt x="497" y="524"/>
                  </a:lnTo>
                  <a:lnTo>
                    <a:pt x="497" y="522"/>
                  </a:lnTo>
                  <a:lnTo>
                    <a:pt x="501" y="520"/>
                  </a:lnTo>
                  <a:lnTo>
                    <a:pt x="502" y="513"/>
                  </a:lnTo>
                  <a:lnTo>
                    <a:pt x="505" y="508"/>
                  </a:lnTo>
                  <a:lnTo>
                    <a:pt x="509" y="502"/>
                  </a:lnTo>
                  <a:lnTo>
                    <a:pt x="517" y="498"/>
                  </a:lnTo>
                  <a:lnTo>
                    <a:pt x="521" y="492"/>
                  </a:lnTo>
                  <a:lnTo>
                    <a:pt x="526" y="492"/>
                  </a:lnTo>
                  <a:lnTo>
                    <a:pt x="531" y="488"/>
                  </a:lnTo>
                  <a:lnTo>
                    <a:pt x="538" y="488"/>
                  </a:lnTo>
                  <a:lnTo>
                    <a:pt x="542" y="483"/>
                  </a:lnTo>
                  <a:lnTo>
                    <a:pt x="551" y="481"/>
                  </a:lnTo>
                  <a:lnTo>
                    <a:pt x="551" y="479"/>
                  </a:lnTo>
                  <a:lnTo>
                    <a:pt x="556" y="476"/>
                  </a:lnTo>
                  <a:lnTo>
                    <a:pt x="559" y="479"/>
                  </a:lnTo>
                  <a:lnTo>
                    <a:pt x="563" y="475"/>
                  </a:lnTo>
                  <a:lnTo>
                    <a:pt x="563" y="472"/>
                  </a:lnTo>
                  <a:lnTo>
                    <a:pt x="560" y="472"/>
                  </a:lnTo>
                  <a:lnTo>
                    <a:pt x="560" y="471"/>
                  </a:lnTo>
                  <a:lnTo>
                    <a:pt x="560" y="468"/>
                  </a:lnTo>
                  <a:lnTo>
                    <a:pt x="556" y="466"/>
                  </a:lnTo>
                  <a:lnTo>
                    <a:pt x="555" y="464"/>
                  </a:lnTo>
                  <a:lnTo>
                    <a:pt x="552" y="459"/>
                  </a:lnTo>
                  <a:lnTo>
                    <a:pt x="555" y="458"/>
                  </a:lnTo>
                  <a:lnTo>
                    <a:pt x="555" y="455"/>
                  </a:lnTo>
                  <a:lnTo>
                    <a:pt x="551" y="455"/>
                  </a:lnTo>
                  <a:lnTo>
                    <a:pt x="555" y="448"/>
                  </a:lnTo>
                  <a:lnTo>
                    <a:pt x="551" y="444"/>
                  </a:lnTo>
                  <a:lnTo>
                    <a:pt x="543" y="440"/>
                  </a:lnTo>
                  <a:lnTo>
                    <a:pt x="542" y="440"/>
                  </a:lnTo>
                  <a:lnTo>
                    <a:pt x="542" y="442"/>
                  </a:lnTo>
                  <a:lnTo>
                    <a:pt x="538" y="442"/>
                  </a:lnTo>
                  <a:lnTo>
                    <a:pt x="535" y="438"/>
                  </a:lnTo>
                  <a:lnTo>
                    <a:pt x="535" y="435"/>
                  </a:lnTo>
                  <a:lnTo>
                    <a:pt x="531" y="434"/>
                  </a:lnTo>
                  <a:lnTo>
                    <a:pt x="525" y="434"/>
                  </a:lnTo>
                  <a:lnTo>
                    <a:pt x="521" y="431"/>
                  </a:lnTo>
                  <a:lnTo>
                    <a:pt x="518" y="430"/>
                  </a:lnTo>
                  <a:lnTo>
                    <a:pt x="517" y="431"/>
                  </a:lnTo>
                  <a:lnTo>
                    <a:pt x="514" y="427"/>
                  </a:lnTo>
                  <a:lnTo>
                    <a:pt x="509" y="427"/>
                  </a:lnTo>
                  <a:lnTo>
                    <a:pt x="507" y="427"/>
                  </a:lnTo>
                  <a:lnTo>
                    <a:pt x="505" y="423"/>
                  </a:lnTo>
                  <a:lnTo>
                    <a:pt x="502" y="418"/>
                  </a:lnTo>
                  <a:lnTo>
                    <a:pt x="497" y="414"/>
                  </a:lnTo>
                  <a:lnTo>
                    <a:pt x="493" y="413"/>
                  </a:lnTo>
                  <a:lnTo>
                    <a:pt x="485" y="409"/>
                  </a:lnTo>
                  <a:lnTo>
                    <a:pt x="480" y="409"/>
                  </a:lnTo>
                  <a:lnTo>
                    <a:pt x="477" y="409"/>
                  </a:lnTo>
                  <a:lnTo>
                    <a:pt x="471" y="409"/>
                  </a:lnTo>
                  <a:lnTo>
                    <a:pt x="468" y="413"/>
                  </a:lnTo>
                  <a:lnTo>
                    <a:pt x="463" y="413"/>
                  </a:lnTo>
                  <a:lnTo>
                    <a:pt x="460" y="413"/>
                  </a:lnTo>
                  <a:lnTo>
                    <a:pt x="453" y="413"/>
                  </a:lnTo>
                  <a:lnTo>
                    <a:pt x="449" y="418"/>
                  </a:lnTo>
                  <a:lnTo>
                    <a:pt x="447" y="423"/>
                  </a:lnTo>
                  <a:lnTo>
                    <a:pt x="449" y="427"/>
                  </a:lnTo>
                  <a:lnTo>
                    <a:pt x="436" y="434"/>
                  </a:lnTo>
                  <a:lnTo>
                    <a:pt x="430" y="434"/>
                  </a:lnTo>
                  <a:lnTo>
                    <a:pt x="427" y="435"/>
                  </a:lnTo>
                  <a:lnTo>
                    <a:pt x="423" y="434"/>
                  </a:lnTo>
                  <a:lnTo>
                    <a:pt x="422" y="434"/>
                  </a:lnTo>
                  <a:lnTo>
                    <a:pt x="419" y="435"/>
                  </a:lnTo>
                  <a:lnTo>
                    <a:pt x="410" y="434"/>
                  </a:lnTo>
                  <a:lnTo>
                    <a:pt x="405" y="435"/>
                  </a:lnTo>
                  <a:lnTo>
                    <a:pt x="402" y="438"/>
                  </a:lnTo>
                  <a:lnTo>
                    <a:pt x="405" y="442"/>
                  </a:lnTo>
                  <a:lnTo>
                    <a:pt x="405" y="447"/>
                  </a:lnTo>
                  <a:lnTo>
                    <a:pt x="402" y="448"/>
                  </a:lnTo>
                  <a:lnTo>
                    <a:pt x="401" y="455"/>
                  </a:lnTo>
                  <a:lnTo>
                    <a:pt x="398" y="455"/>
                  </a:lnTo>
                  <a:lnTo>
                    <a:pt x="395" y="458"/>
                  </a:lnTo>
                  <a:lnTo>
                    <a:pt x="395" y="459"/>
                  </a:lnTo>
                  <a:lnTo>
                    <a:pt x="394" y="462"/>
                  </a:lnTo>
                  <a:lnTo>
                    <a:pt x="391" y="464"/>
                  </a:lnTo>
                  <a:lnTo>
                    <a:pt x="391" y="471"/>
                  </a:lnTo>
                  <a:lnTo>
                    <a:pt x="391" y="472"/>
                  </a:lnTo>
                  <a:lnTo>
                    <a:pt x="385" y="475"/>
                  </a:lnTo>
                  <a:lnTo>
                    <a:pt x="378" y="476"/>
                  </a:lnTo>
                  <a:lnTo>
                    <a:pt x="372" y="481"/>
                  </a:lnTo>
                  <a:lnTo>
                    <a:pt x="365" y="483"/>
                  </a:lnTo>
                  <a:lnTo>
                    <a:pt x="365" y="488"/>
                  </a:lnTo>
                  <a:lnTo>
                    <a:pt x="364" y="489"/>
                  </a:lnTo>
                  <a:lnTo>
                    <a:pt x="360" y="492"/>
                  </a:lnTo>
                  <a:lnTo>
                    <a:pt x="355" y="489"/>
                  </a:lnTo>
                  <a:lnTo>
                    <a:pt x="352" y="492"/>
                  </a:lnTo>
                  <a:lnTo>
                    <a:pt x="351" y="488"/>
                  </a:lnTo>
                  <a:lnTo>
                    <a:pt x="344" y="492"/>
                  </a:lnTo>
                  <a:lnTo>
                    <a:pt x="344" y="496"/>
                  </a:lnTo>
                  <a:lnTo>
                    <a:pt x="336" y="498"/>
                  </a:lnTo>
                  <a:lnTo>
                    <a:pt x="336" y="500"/>
                  </a:lnTo>
                  <a:lnTo>
                    <a:pt x="336" y="505"/>
                  </a:lnTo>
                  <a:lnTo>
                    <a:pt x="331" y="508"/>
                  </a:lnTo>
                  <a:lnTo>
                    <a:pt x="328" y="508"/>
                  </a:lnTo>
                  <a:lnTo>
                    <a:pt x="327" y="513"/>
                  </a:lnTo>
                  <a:lnTo>
                    <a:pt x="324" y="513"/>
                  </a:lnTo>
                  <a:lnTo>
                    <a:pt x="323" y="517"/>
                  </a:lnTo>
                  <a:lnTo>
                    <a:pt x="320" y="520"/>
                  </a:lnTo>
                  <a:lnTo>
                    <a:pt x="320" y="522"/>
                  </a:lnTo>
                  <a:lnTo>
                    <a:pt x="319" y="524"/>
                  </a:lnTo>
                  <a:lnTo>
                    <a:pt x="323" y="526"/>
                  </a:lnTo>
                  <a:lnTo>
                    <a:pt x="324" y="529"/>
                  </a:lnTo>
                  <a:lnTo>
                    <a:pt x="324" y="533"/>
                  </a:lnTo>
                  <a:lnTo>
                    <a:pt x="320" y="534"/>
                  </a:lnTo>
                  <a:lnTo>
                    <a:pt x="320" y="537"/>
                  </a:lnTo>
                  <a:lnTo>
                    <a:pt x="316" y="533"/>
                  </a:lnTo>
                  <a:lnTo>
                    <a:pt x="316" y="529"/>
                  </a:lnTo>
                  <a:lnTo>
                    <a:pt x="314" y="529"/>
                  </a:lnTo>
                  <a:lnTo>
                    <a:pt x="314" y="524"/>
                  </a:lnTo>
                  <a:lnTo>
                    <a:pt x="311" y="522"/>
                  </a:lnTo>
                  <a:lnTo>
                    <a:pt x="310" y="522"/>
                  </a:lnTo>
                  <a:lnTo>
                    <a:pt x="307" y="522"/>
                  </a:lnTo>
                  <a:lnTo>
                    <a:pt x="303" y="529"/>
                  </a:lnTo>
                  <a:lnTo>
                    <a:pt x="293" y="529"/>
                  </a:lnTo>
                  <a:lnTo>
                    <a:pt x="289" y="530"/>
                  </a:lnTo>
                  <a:lnTo>
                    <a:pt x="286" y="533"/>
                  </a:lnTo>
                  <a:lnTo>
                    <a:pt x="279" y="541"/>
                  </a:lnTo>
                  <a:lnTo>
                    <a:pt x="275" y="543"/>
                  </a:lnTo>
                  <a:lnTo>
                    <a:pt x="273" y="546"/>
                  </a:lnTo>
                  <a:lnTo>
                    <a:pt x="275" y="547"/>
                  </a:lnTo>
                  <a:lnTo>
                    <a:pt x="278" y="550"/>
                  </a:lnTo>
                  <a:lnTo>
                    <a:pt x="275" y="550"/>
                  </a:lnTo>
                  <a:lnTo>
                    <a:pt x="270" y="550"/>
                  </a:lnTo>
                  <a:lnTo>
                    <a:pt x="266" y="550"/>
                  </a:lnTo>
                  <a:lnTo>
                    <a:pt x="266" y="556"/>
                  </a:lnTo>
                  <a:lnTo>
                    <a:pt x="261" y="560"/>
                  </a:lnTo>
                  <a:lnTo>
                    <a:pt x="261" y="565"/>
                  </a:lnTo>
                  <a:lnTo>
                    <a:pt x="256" y="567"/>
                  </a:lnTo>
                  <a:lnTo>
                    <a:pt x="253" y="570"/>
                  </a:lnTo>
                  <a:lnTo>
                    <a:pt x="252" y="571"/>
                  </a:lnTo>
                  <a:lnTo>
                    <a:pt x="248" y="570"/>
                  </a:lnTo>
                  <a:lnTo>
                    <a:pt x="245" y="571"/>
                  </a:lnTo>
                  <a:lnTo>
                    <a:pt x="244" y="571"/>
                  </a:lnTo>
                  <a:lnTo>
                    <a:pt x="241" y="571"/>
                  </a:lnTo>
                  <a:lnTo>
                    <a:pt x="241" y="567"/>
                  </a:lnTo>
                  <a:lnTo>
                    <a:pt x="237" y="565"/>
                  </a:lnTo>
                  <a:lnTo>
                    <a:pt x="231" y="563"/>
                  </a:lnTo>
                  <a:lnTo>
                    <a:pt x="221" y="570"/>
                  </a:lnTo>
                  <a:lnTo>
                    <a:pt x="220" y="571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1" y="584"/>
                  </a:lnTo>
                  <a:lnTo>
                    <a:pt x="221" y="587"/>
                  </a:lnTo>
                  <a:lnTo>
                    <a:pt x="220" y="588"/>
                  </a:lnTo>
                  <a:lnTo>
                    <a:pt x="207" y="587"/>
                  </a:lnTo>
                  <a:lnTo>
                    <a:pt x="204" y="584"/>
                  </a:lnTo>
                  <a:lnTo>
                    <a:pt x="204" y="582"/>
                  </a:lnTo>
                  <a:lnTo>
                    <a:pt x="203" y="580"/>
                  </a:lnTo>
                  <a:lnTo>
                    <a:pt x="200" y="578"/>
                  </a:lnTo>
                  <a:lnTo>
                    <a:pt x="198" y="574"/>
                  </a:lnTo>
                  <a:lnTo>
                    <a:pt x="195" y="574"/>
                  </a:lnTo>
                  <a:lnTo>
                    <a:pt x="191" y="571"/>
                  </a:lnTo>
                  <a:lnTo>
                    <a:pt x="187" y="575"/>
                  </a:lnTo>
                  <a:lnTo>
                    <a:pt x="181" y="580"/>
                  </a:lnTo>
                  <a:lnTo>
                    <a:pt x="177" y="582"/>
                  </a:lnTo>
                  <a:lnTo>
                    <a:pt x="174" y="584"/>
                  </a:lnTo>
                  <a:lnTo>
                    <a:pt x="173" y="587"/>
                  </a:lnTo>
                  <a:lnTo>
                    <a:pt x="167" y="587"/>
                  </a:lnTo>
                  <a:lnTo>
                    <a:pt x="167" y="588"/>
                  </a:lnTo>
                  <a:lnTo>
                    <a:pt x="162" y="588"/>
                  </a:lnTo>
                  <a:lnTo>
                    <a:pt x="159" y="588"/>
                  </a:lnTo>
                  <a:lnTo>
                    <a:pt x="154" y="591"/>
                  </a:lnTo>
                  <a:lnTo>
                    <a:pt x="153" y="588"/>
                  </a:lnTo>
                  <a:lnTo>
                    <a:pt x="149" y="584"/>
                  </a:lnTo>
                  <a:lnTo>
                    <a:pt x="146" y="575"/>
                  </a:lnTo>
                  <a:lnTo>
                    <a:pt x="149" y="571"/>
                  </a:lnTo>
                  <a:lnTo>
                    <a:pt x="146" y="570"/>
                  </a:lnTo>
                  <a:lnTo>
                    <a:pt x="149" y="567"/>
                  </a:lnTo>
                  <a:lnTo>
                    <a:pt x="142" y="567"/>
                  </a:lnTo>
                  <a:lnTo>
                    <a:pt x="146" y="560"/>
                  </a:lnTo>
                  <a:lnTo>
                    <a:pt x="145" y="558"/>
                  </a:lnTo>
                  <a:lnTo>
                    <a:pt x="142" y="556"/>
                  </a:lnTo>
                  <a:lnTo>
                    <a:pt x="145" y="551"/>
                  </a:lnTo>
                  <a:lnTo>
                    <a:pt x="142" y="551"/>
                  </a:lnTo>
                  <a:lnTo>
                    <a:pt x="142" y="550"/>
                  </a:lnTo>
                  <a:lnTo>
                    <a:pt x="142" y="546"/>
                  </a:lnTo>
                  <a:lnTo>
                    <a:pt x="140" y="543"/>
                  </a:lnTo>
                  <a:lnTo>
                    <a:pt x="137" y="546"/>
                  </a:lnTo>
                  <a:lnTo>
                    <a:pt x="136" y="543"/>
                  </a:lnTo>
                  <a:lnTo>
                    <a:pt x="133" y="546"/>
                  </a:lnTo>
                  <a:lnTo>
                    <a:pt x="129" y="539"/>
                  </a:lnTo>
                  <a:lnTo>
                    <a:pt x="128" y="541"/>
                  </a:lnTo>
                  <a:lnTo>
                    <a:pt x="125" y="543"/>
                  </a:lnTo>
                  <a:lnTo>
                    <a:pt x="125" y="546"/>
                  </a:lnTo>
                  <a:lnTo>
                    <a:pt x="123" y="547"/>
                  </a:lnTo>
                  <a:lnTo>
                    <a:pt x="113" y="550"/>
                  </a:lnTo>
                  <a:lnTo>
                    <a:pt x="116" y="551"/>
                  </a:lnTo>
                  <a:lnTo>
                    <a:pt x="113" y="556"/>
                  </a:lnTo>
                  <a:lnTo>
                    <a:pt x="112" y="556"/>
                  </a:lnTo>
                  <a:lnTo>
                    <a:pt x="108" y="556"/>
                  </a:lnTo>
                  <a:lnTo>
                    <a:pt x="105" y="551"/>
                  </a:lnTo>
                  <a:lnTo>
                    <a:pt x="99" y="551"/>
                  </a:lnTo>
                  <a:lnTo>
                    <a:pt x="95" y="556"/>
                  </a:lnTo>
                  <a:lnTo>
                    <a:pt x="88" y="556"/>
                  </a:lnTo>
                  <a:lnTo>
                    <a:pt x="87" y="558"/>
                  </a:lnTo>
                  <a:lnTo>
                    <a:pt x="87" y="563"/>
                  </a:lnTo>
                  <a:lnTo>
                    <a:pt x="80" y="563"/>
                  </a:lnTo>
                  <a:lnTo>
                    <a:pt x="75" y="565"/>
                  </a:lnTo>
                  <a:lnTo>
                    <a:pt x="71" y="563"/>
                  </a:lnTo>
                  <a:lnTo>
                    <a:pt x="65" y="565"/>
                  </a:lnTo>
                  <a:lnTo>
                    <a:pt x="63" y="563"/>
                  </a:lnTo>
                  <a:lnTo>
                    <a:pt x="61" y="565"/>
                  </a:lnTo>
                  <a:lnTo>
                    <a:pt x="61" y="560"/>
                  </a:lnTo>
                  <a:lnTo>
                    <a:pt x="58" y="565"/>
                  </a:lnTo>
                  <a:lnTo>
                    <a:pt x="54" y="565"/>
                  </a:lnTo>
                  <a:lnTo>
                    <a:pt x="54" y="560"/>
                  </a:lnTo>
                  <a:lnTo>
                    <a:pt x="50" y="558"/>
                  </a:lnTo>
                  <a:lnTo>
                    <a:pt x="50" y="554"/>
                  </a:lnTo>
                  <a:lnTo>
                    <a:pt x="47" y="550"/>
                  </a:lnTo>
                  <a:lnTo>
                    <a:pt x="46" y="550"/>
                  </a:lnTo>
                  <a:lnTo>
                    <a:pt x="46" y="543"/>
                  </a:lnTo>
                  <a:lnTo>
                    <a:pt x="38" y="541"/>
                  </a:lnTo>
                  <a:lnTo>
                    <a:pt x="38" y="539"/>
                  </a:lnTo>
                  <a:lnTo>
                    <a:pt x="37" y="539"/>
                  </a:lnTo>
                  <a:lnTo>
                    <a:pt x="37" y="537"/>
                  </a:lnTo>
                  <a:lnTo>
                    <a:pt x="33" y="533"/>
                  </a:lnTo>
                  <a:lnTo>
                    <a:pt x="30" y="533"/>
                  </a:lnTo>
                  <a:lnTo>
                    <a:pt x="26" y="524"/>
                  </a:lnTo>
                  <a:lnTo>
                    <a:pt x="22" y="524"/>
                  </a:lnTo>
                  <a:lnTo>
                    <a:pt x="20" y="520"/>
                  </a:lnTo>
                  <a:lnTo>
                    <a:pt x="16" y="520"/>
                  </a:lnTo>
                  <a:lnTo>
                    <a:pt x="16" y="517"/>
                  </a:lnTo>
                  <a:lnTo>
                    <a:pt x="17" y="516"/>
                  </a:lnTo>
                  <a:lnTo>
                    <a:pt x="17" y="509"/>
                  </a:lnTo>
                  <a:lnTo>
                    <a:pt x="20" y="508"/>
                  </a:lnTo>
                  <a:lnTo>
                    <a:pt x="26" y="508"/>
                  </a:lnTo>
                  <a:lnTo>
                    <a:pt x="29" y="505"/>
                  </a:lnTo>
                  <a:lnTo>
                    <a:pt x="34" y="502"/>
                  </a:lnTo>
                  <a:lnTo>
                    <a:pt x="34" y="500"/>
                  </a:lnTo>
                  <a:lnTo>
                    <a:pt x="37" y="498"/>
                  </a:lnTo>
                  <a:lnTo>
                    <a:pt x="34" y="496"/>
                  </a:lnTo>
                  <a:lnTo>
                    <a:pt x="37" y="493"/>
                  </a:lnTo>
                  <a:lnTo>
                    <a:pt x="37" y="489"/>
                  </a:lnTo>
                  <a:lnTo>
                    <a:pt x="34" y="488"/>
                  </a:lnTo>
                  <a:lnTo>
                    <a:pt x="38" y="488"/>
                  </a:lnTo>
                  <a:lnTo>
                    <a:pt x="37" y="485"/>
                  </a:lnTo>
                  <a:lnTo>
                    <a:pt x="38" y="481"/>
                  </a:lnTo>
                  <a:lnTo>
                    <a:pt x="43" y="476"/>
                  </a:lnTo>
                  <a:lnTo>
                    <a:pt x="41" y="472"/>
                  </a:lnTo>
                  <a:lnTo>
                    <a:pt x="38" y="471"/>
                  </a:lnTo>
                  <a:lnTo>
                    <a:pt x="38" y="468"/>
                  </a:lnTo>
                  <a:lnTo>
                    <a:pt x="51" y="466"/>
                  </a:lnTo>
                  <a:lnTo>
                    <a:pt x="51" y="464"/>
                  </a:lnTo>
                  <a:lnTo>
                    <a:pt x="54" y="462"/>
                  </a:lnTo>
                  <a:lnTo>
                    <a:pt x="54" y="459"/>
                  </a:lnTo>
                  <a:lnTo>
                    <a:pt x="58" y="459"/>
                  </a:lnTo>
                  <a:lnTo>
                    <a:pt x="58" y="454"/>
                  </a:lnTo>
                  <a:lnTo>
                    <a:pt x="54" y="454"/>
                  </a:lnTo>
                  <a:lnTo>
                    <a:pt x="55" y="448"/>
                  </a:lnTo>
                  <a:lnTo>
                    <a:pt x="58" y="447"/>
                  </a:lnTo>
                  <a:lnTo>
                    <a:pt x="61" y="440"/>
                  </a:lnTo>
                  <a:lnTo>
                    <a:pt x="65" y="434"/>
                  </a:lnTo>
                  <a:lnTo>
                    <a:pt x="70" y="430"/>
                  </a:lnTo>
                  <a:lnTo>
                    <a:pt x="70" y="427"/>
                  </a:lnTo>
                  <a:lnTo>
                    <a:pt x="70" y="425"/>
                  </a:lnTo>
                  <a:lnTo>
                    <a:pt x="70" y="421"/>
                  </a:lnTo>
                  <a:lnTo>
                    <a:pt x="71" y="418"/>
                  </a:lnTo>
                  <a:lnTo>
                    <a:pt x="74" y="414"/>
                  </a:lnTo>
                  <a:lnTo>
                    <a:pt x="71" y="409"/>
                  </a:lnTo>
                  <a:lnTo>
                    <a:pt x="71" y="404"/>
                  </a:lnTo>
                  <a:lnTo>
                    <a:pt x="70" y="404"/>
                  </a:lnTo>
                  <a:lnTo>
                    <a:pt x="67" y="400"/>
                  </a:lnTo>
                  <a:lnTo>
                    <a:pt x="70" y="397"/>
                  </a:lnTo>
                  <a:lnTo>
                    <a:pt x="67" y="396"/>
                  </a:lnTo>
                  <a:lnTo>
                    <a:pt x="58" y="400"/>
                  </a:lnTo>
                  <a:lnTo>
                    <a:pt x="54" y="397"/>
                  </a:lnTo>
                  <a:lnTo>
                    <a:pt x="51" y="396"/>
                  </a:lnTo>
                  <a:lnTo>
                    <a:pt x="47" y="393"/>
                  </a:lnTo>
                  <a:lnTo>
                    <a:pt x="47" y="389"/>
                  </a:lnTo>
                  <a:lnTo>
                    <a:pt x="46" y="386"/>
                  </a:lnTo>
                  <a:lnTo>
                    <a:pt x="47" y="382"/>
                  </a:lnTo>
                  <a:lnTo>
                    <a:pt x="46" y="380"/>
                  </a:lnTo>
                  <a:lnTo>
                    <a:pt x="41" y="380"/>
                  </a:lnTo>
                  <a:lnTo>
                    <a:pt x="38" y="377"/>
                  </a:lnTo>
                  <a:lnTo>
                    <a:pt x="33" y="377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9" y="373"/>
                  </a:lnTo>
                  <a:lnTo>
                    <a:pt x="26" y="372"/>
                  </a:lnTo>
                  <a:lnTo>
                    <a:pt x="29" y="369"/>
                  </a:lnTo>
                  <a:lnTo>
                    <a:pt x="29" y="360"/>
                  </a:lnTo>
                  <a:lnTo>
                    <a:pt x="30" y="359"/>
                  </a:lnTo>
                  <a:lnTo>
                    <a:pt x="33" y="355"/>
                  </a:lnTo>
                  <a:lnTo>
                    <a:pt x="34" y="348"/>
                  </a:lnTo>
                  <a:lnTo>
                    <a:pt x="34" y="346"/>
                  </a:lnTo>
                  <a:lnTo>
                    <a:pt x="33" y="343"/>
                  </a:lnTo>
                  <a:lnTo>
                    <a:pt x="30" y="342"/>
                  </a:lnTo>
                  <a:lnTo>
                    <a:pt x="29" y="339"/>
                  </a:lnTo>
                  <a:lnTo>
                    <a:pt x="30" y="335"/>
                  </a:lnTo>
                  <a:lnTo>
                    <a:pt x="30" y="332"/>
                  </a:lnTo>
                  <a:lnTo>
                    <a:pt x="24" y="331"/>
                  </a:lnTo>
                  <a:lnTo>
                    <a:pt x="24" y="326"/>
                  </a:lnTo>
                  <a:lnTo>
                    <a:pt x="17" y="324"/>
                  </a:lnTo>
                  <a:lnTo>
                    <a:pt x="16" y="324"/>
                  </a:lnTo>
                  <a:lnTo>
                    <a:pt x="12" y="322"/>
                  </a:lnTo>
                  <a:lnTo>
                    <a:pt x="5" y="318"/>
                  </a:lnTo>
                  <a:lnTo>
                    <a:pt x="2" y="318"/>
                  </a:lnTo>
                  <a:lnTo>
                    <a:pt x="0" y="315"/>
                  </a:lnTo>
                  <a:lnTo>
                    <a:pt x="2" y="314"/>
                  </a:lnTo>
                  <a:lnTo>
                    <a:pt x="5" y="314"/>
                  </a:lnTo>
                  <a:lnTo>
                    <a:pt x="7" y="310"/>
                  </a:lnTo>
                  <a:lnTo>
                    <a:pt x="9" y="310"/>
                  </a:lnTo>
                  <a:lnTo>
                    <a:pt x="7" y="307"/>
                  </a:lnTo>
                  <a:lnTo>
                    <a:pt x="7" y="305"/>
                  </a:lnTo>
                  <a:lnTo>
                    <a:pt x="2" y="305"/>
                  </a:lnTo>
                  <a:lnTo>
                    <a:pt x="0" y="301"/>
                  </a:lnTo>
                  <a:lnTo>
                    <a:pt x="5" y="298"/>
                  </a:lnTo>
                  <a:lnTo>
                    <a:pt x="2" y="294"/>
                  </a:lnTo>
                  <a:lnTo>
                    <a:pt x="2" y="29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Freeform 16"/>
          <p:cNvSpPr>
            <a:spLocks/>
          </p:cNvSpPr>
          <p:nvPr/>
        </p:nvSpPr>
        <p:spPr bwMode="auto">
          <a:xfrm>
            <a:off x="6167175" y="5962772"/>
            <a:ext cx="900707" cy="778323"/>
          </a:xfrm>
          <a:custGeom>
            <a:avLst/>
            <a:gdLst>
              <a:gd name="T0" fmla="*/ 319 w 2517"/>
              <a:gd name="T1" fmla="*/ 687 h 2175"/>
              <a:gd name="T2" fmla="*/ 522 w 2517"/>
              <a:gd name="T3" fmla="*/ 489 h 2175"/>
              <a:gd name="T4" fmla="*/ 592 w 2517"/>
              <a:gd name="T5" fmla="*/ 389 h 2175"/>
              <a:gd name="T6" fmla="*/ 693 w 2517"/>
              <a:gd name="T7" fmla="*/ 331 h 2175"/>
              <a:gd name="T8" fmla="*/ 803 w 2517"/>
              <a:gd name="T9" fmla="*/ 249 h 2175"/>
              <a:gd name="T10" fmla="*/ 889 w 2517"/>
              <a:gd name="T11" fmla="*/ 159 h 2175"/>
              <a:gd name="T12" fmla="*/ 986 w 2517"/>
              <a:gd name="T13" fmla="*/ 137 h 2175"/>
              <a:gd name="T14" fmla="*/ 1069 w 2517"/>
              <a:gd name="T15" fmla="*/ 116 h 2175"/>
              <a:gd name="T16" fmla="*/ 1165 w 2517"/>
              <a:gd name="T17" fmla="*/ 35 h 2175"/>
              <a:gd name="T18" fmla="*/ 1263 w 2517"/>
              <a:gd name="T19" fmla="*/ 30 h 2175"/>
              <a:gd name="T20" fmla="*/ 1345 w 2517"/>
              <a:gd name="T21" fmla="*/ 9 h 2175"/>
              <a:gd name="T22" fmla="*/ 1416 w 2517"/>
              <a:gd name="T23" fmla="*/ 21 h 2175"/>
              <a:gd name="T24" fmla="*/ 1469 w 2517"/>
              <a:gd name="T25" fmla="*/ 34 h 2175"/>
              <a:gd name="T26" fmla="*/ 1546 w 2517"/>
              <a:gd name="T27" fmla="*/ 43 h 2175"/>
              <a:gd name="T28" fmla="*/ 1635 w 2517"/>
              <a:gd name="T29" fmla="*/ 60 h 2175"/>
              <a:gd name="T30" fmla="*/ 1693 w 2517"/>
              <a:gd name="T31" fmla="*/ 76 h 2175"/>
              <a:gd name="T32" fmla="*/ 1738 w 2517"/>
              <a:gd name="T33" fmla="*/ 75 h 2175"/>
              <a:gd name="T34" fmla="*/ 1785 w 2517"/>
              <a:gd name="T35" fmla="*/ 105 h 2175"/>
              <a:gd name="T36" fmla="*/ 1854 w 2517"/>
              <a:gd name="T37" fmla="*/ 143 h 2175"/>
              <a:gd name="T38" fmla="*/ 1918 w 2517"/>
              <a:gd name="T39" fmla="*/ 143 h 2175"/>
              <a:gd name="T40" fmla="*/ 1984 w 2517"/>
              <a:gd name="T41" fmla="*/ 180 h 2175"/>
              <a:gd name="T42" fmla="*/ 2073 w 2517"/>
              <a:gd name="T43" fmla="*/ 242 h 2175"/>
              <a:gd name="T44" fmla="*/ 2140 w 2517"/>
              <a:gd name="T45" fmla="*/ 323 h 2175"/>
              <a:gd name="T46" fmla="*/ 2199 w 2517"/>
              <a:gd name="T47" fmla="*/ 386 h 2175"/>
              <a:gd name="T48" fmla="*/ 2301 w 2517"/>
              <a:gd name="T49" fmla="*/ 444 h 2175"/>
              <a:gd name="T50" fmla="*/ 2363 w 2517"/>
              <a:gd name="T51" fmla="*/ 447 h 2175"/>
              <a:gd name="T52" fmla="*/ 2427 w 2517"/>
              <a:gd name="T53" fmla="*/ 443 h 2175"/>
              <a:gd name="T54" fmla="*/ 2479 w 2517"/>
              <a:gd name="T55" fmla="*/ 457 h 2175"/>
              <a:gd name="T56" fmla="*/ 2510 w 2517"/>
              <a:gd name="T57" fmla="*/ 489 h 2175"/>
              <a:gd name="T58" fmla="*/ 2475 w 2517"/>
              <a:gd name="T59" fmla="*/ 523 h 2175"/>
              <a:gd name="T60" fmla="*/ 2440 w 2517"/>
              <a:gd name="T61" fmla="*/ 547 h 2175"/>
              <a:gd name="T62" fmla="*/ 2438 w 2517"/>
              <a:gd name="T63" fmla="*/ 588 h 2175"/>
              <a:gd name="T64" fmla="*/ 2431 w 2517"/>
              <a:gd name="T65" fmla="*/ 639 h 2175"/>
              <a:gd name="T66" fmla="*/ 2414 w 2517"/>
              <a:gd name="T67" fmla="*/ 668 h 2175"/>
              <a:gd name="T68" fmla="*/ 2390 w 2517"/>
              <a:gd name="T69" fmla="*/ 689 h 2175"/>
              <a:gd name="T70" fmla="*/ 2368 w 2517"/>
              <a:gd name="T71" fmla="*/ 706 h 2175"/>
              <a:gd name="T72" fmla="*/ 2407 w 2517"/>
              <a:gd name="T73" fmla="*/ 738 h 2175"/>
              <a:gd name="T74" fmla="*/ 2464 w 2517"/>
              <a:gd name="T75" fmla="*/ 704 h 2175"/>
              <a:gd name="T76" fmla="*/ 2505 w 2517"/>
              <a:gd name="T77" fmla="*/ 738 h 2175"/>
              <a:gd name="T78" fmla="*/ 2206 w 2517"/>
              <a:gd name="T79" fmla="*/ 1267 h 2175"/>
              <a:gd name="T80" fmla="*/ 1727 w 2517"/>
              <a:gd name="T81" fmla="*/ 1673 h 2175"/>
              <a:gd name="T82" fmla="*/ 1329 w 2517"/>
              <a:gd name="T83" fmla="*/ 2157 h 2175"/>
              <a:gd name="T84" fmla="*/ 1417 w 2517"/>
              <a:gd name="T85" fmla="*/ 1867 h 2175"/>
              <a:gd name="T86" fmla="*/ 1322 w 2517"/>
              <a:gd name="T87" fmla="*/ 1768 h 2175"/>
              <a:gd name="T88" fmla="*/ 1256 w 2517"/>
              <a:gd name="T89" fmla="*/ 1689 h 2175"/>
              <a:gd name="T90" fmla="*/ 1209 w 2517"/>
              <a:gd name="T91" fmla="*/ 1624 h 2175"/>
              <a:gd name="T92" fmla="*/ 1148 w 2517"/>
              <a:gd name="T93" fmla="*/ 1573 h 2175"/>
              <a:gd name="T94" fmla="*/ 1007 w 2517"/>
              <a:gd name="T95" fmla="*/ 1470 h 2175"/>
              <a:gd name="T96" fmla="*/ 880 w 2517"/>
              <a:gd name="T97" fmla="*/ 1413 h 2175"/>
              <a:gd name="T98" fmla="*/ 836 w 2517"/>
              <a:gd name="T99" fmla="*/ 1366 h 2175"/>
              <a:gd name="T100" fmla="*/ 758 w 2517"/>
              <a:gd name="T101" fmla="*/ 1359 h 2175"/>
              <a:gd name="T102" fmla="*/ 725 w 2517"/>
              <a:gd name="T103" fmla="*/ 1297 h 2175"/>
              <a:gd name="T104" fmla="*/ 663 w 2517"/>
              <a:gd name="T105" fmla="*/ 1242 h 2175"/>
              <a:gd name="T106" fmla="*/ 618 w 2517"/>
              <a:gd name="T107" fmla="*/ 1260 h 2175"/>
              <a:gd name="T108" fmla="*/ 543 w 2517"/>
              <a:gd name="T109" fmla="*/ 1304 h 2175"/>
              <a:gd name="T110" fmla="*/ 509 w 2517"/>
              <a:gd name="T111" fmla="*/ 1205 h 2175"/>
              <a:gd name="T112" fmla="*/ 448 w 2517"/>
              <a:gd name="T113" fmla="*/ 1147 h 2175"/>
              <a:gd name="T114" fmla="*/ 397 w 2517"/>
              <a:gd name="T115" fmla="*/ 1113 h 2175"/>
              <a:gd name="T116" fmla="*/ 339 w 2517"/>
              <a:gd name="T117" fmla="*/ 1049 h 2175"/>
              <a:gd name="T118" fmla="*/ 273 w 2517"/>
              <a:gd name="T119" fmla="*/ 1001 h 2175"/>
              <a:gd name="T120" fmla="*/ 182 w 2517"/>
              <a:gd name="T121" fmla="*/ 979 h 2175"/>
              <a:gd name="T122" fmla="*/ 121 w 2517"/>
              <a:gd name="T123" fmla="*/ 1040 h 2175"/>
              <a:gd name="T124" fmla="*/ 10 w 2517"/>
              <a:gd name="T125" fmla="*/ 1014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7" h="2175">
                <a:moveTo>
                  <a:pt x="100" y="943"/>
                </a:moveTo>
                <a:lnTo>
                  <a:pt x="103" y="929"/>
                </a:lnTo>
                <a:lnTo>
                  <a:pt x="100" y="917"/>
                </a:lnTo>
                <a:lnTo>
                  <a:pt x="100" y="912"/>
                </a:lnTo>
                <a:lnTo>
                  <a:pt x="112" y="895"/>
                </a:lnTo>
                <a:lnTo>
                  <a:pt x="126" y="883"/>
                </a:lnTo>
                <a:lnTo>
                  <a:pt x="133" y="880"/>
                </a:lnTo>
                <a:lnTo>
                  <a:pt x="150" y="880"/>
                </a:lnTo>
                <a:lnTo>
                  <a:pt x="162" y="876"/>
                </a:lnTo>
                <a:lnTo>
                  <a:pt x="165" y="874"/>
                </a:lnTo>
                <a:lnTo>
                  <a:pt x="174" y="867"/>
                </a:lnTo>
                <a:lnTo>
                  <a:pt x="188" y="854"/>
                </a:lnTo>
                <a:lnTo>
                  <a:pt x="208" y="829"/>
                </a:lnTo>
                <a:lnTo>
                  <a:pt x="215" y="820"/>
                </a:lnTo>
                <a:lnTo>
                  <a:pt x="225" y="812"/>
                </a:lnTo>
                <a:lnTo>
                  <a:pt x="233" y="799"/>
                </a:lnTo>
                <a:lnTo>
                  <a:pt x="249" y="791"/>
                </a:lnTo>
                <a:lnTo>
                  <a:pt x="257" y="786"/>
                </a:lnTo>
                <a:lnTo>
                  <a:pt x="261" y="782"/>
                </a:lnTo>
                <a:lnTo>
                  <a:pt x="269" y="778"/>
                </a:lnTo>
                <a:lnTo>
                  <a:pt x="274" y="768"/>
                </a:lnTo>
                <a:lnTo>
                  <a:pt x="274" y="762"/>
                </a:lnTo>
                <a:lnTo>
                  <a:pt x="274" y="758"/>
                </a:lnTo>
                <a:lnTo>
                  <a:pt x="277" y="747"/>
                </a:lnTo>
                <a:lnTo>
                  <a:pt x="281" y="745"/>
                </a:lnTo>
                <a:lnTo>
                  <a:pt x="294" y="745"/>
                </a:lnTo>
                <a:lnTo>
                  <a:pt x="298" y="743"/>
                </a:lnTo>
                <a:lnTo>
                  <a:pt x="312" y="716"/>
                </a:lnTo>
                <a:lnTo>
                  <a:pt x="315" y="709"/>
                </a:lnTo>
                <a:lnTo>
                  <a:pt x="312" y="700"/>
                </a:lnTo>
                <a:lnTo>
                  <a:pt x="319" y="687"/>
                </a:lnTo>
                <a:lnTo>
                  <a:pt x="328" y="676"/>
                </a:lnTo>
                <a:lnTo>
                  <a:pt x="332" y="663"/>
                </a:lnTo>
                <a:lnTo>
                  <a:pt x="339" y="662"/>
                </a:lnTo>
                <a:lnTo>
                  <a:pt x="349" y="662"/>
                </a:lnTo>
                <a:lnTo>
                  <a:pt x="358" y="655"/>
                </a:lnTo>
                <a:lnTo>
                  <a:pt x="362" y="652"/>
                </a:lnTo>
                <a:lnTo>
                  <a:pt x="385" y="651"/>
                </a:lnTo>
                <a:lnTo>
                  <a:pt x="389" y="651"/>
                </a:lnTo>
                <a:lnTo>
                  <a:pt x="390" y="638"/>
                </a:lnTo>
                <a:lnTo>
                  <a:pt x="394" y="631"/>
                </a:lnTo>
                <a:lnTo>
                  <a:pt x="389" y="625"/>
                </a:lnTo>
                <a:lnTo>
                  <a:pt x="390" y="617"/>
                </a:lnTo>
                <a:lnTo>
                  <a:pt x="394" y="612"/>
                </a:lnTo>
                <a:lnTo>
                  <a:pt x="399" y="610"/>
                </a:lnTo>
                <a:lnTo>
                  <a:pt x="414" y="605"/>
                </a:lnTo>
                <a:lnTo>
                  <a:pt x="418" y="601"/>
                </a:lnTo>
                <a:lnTo>
                  <a:pt x="424" y="593"/>
                </a:lnTo>
                <a:lnTo>
                  <a:pt x="427" y="588"/>
                </a:lnTo>
                <a:lnTo>
                  <a:pt x="427" y="580"/>
                </a:lnTo>
                <a:lnTo>
                  <a:pt x="424" y="564"/>
                </a:lnTo>
                <a:lnTo>
                  <a:pt x="427" y="559"/>
                </a:lnTo>
                <a:lnTo>
                  <a:pt x="431" y="556"/>
                </a:lnTo>
                <a:lnTo>
                  <a:pt x="438" y="552"/>
                </a:lnTo>
                <a:lnTo>
                  <a:pt x="461" y="552"/>
                </a:lnTo>
                <a:lnTo>
                  <a:pt x="469" y="540"/>
                </a:lnTo>
                <a:lnTo>
                  <a:pt x="474" y="532"/>
                </a:lnTo>
                <a:lnTo>
                  <a:pt x="481" y="523"/>
                </a:lnTo>
                <a:lnTo>
                  <a:pt x="506" y="502"/>
                </a:lnTo>
                <a:lnTo>
                  <a:pt x="515" y="498"/>
                </a:lnTo>
                <a:lnTo>
                  <a:pt x="519" y="494"/>
                </a:lnTo>
                <a:lnTo>
                  <a:pt x="522" y="489"/>
                </a:lnTo>
                <a:lnTo>
                  <a:pt x="517" y="485"/>
                </a:lnTo>
                <a:lnTo>
                  <a:pt x="513" y="478"/>
                </a:lnTo>
                <a:lnTo>
                  <a:pt x="513" y="474"/>
                </a:lnTo>
                <a:lnTo>
                  <a:pt x="513" y="470"/>
                </a:lnTo>
                <a:lnTo>
                  <a:pt x="517" y="464"/>
                </a:lnTo>
                <a:lnTo>
                  <a:pt x="526" y="461"/>
                </a:lnTo>
                <a:lnTo>
                  <a:pt x="536" y="460"/>
                </a:lnTo>
                <a:lnTo>
                  <a:pt x="547" y="457"/>
                </a:lnTo>
                <a:lnTo>
                  <a:pt x="556" y="456"/>
                </a:lnTo>
                <a:lnTo>
                  <a:pt x="559" y="453"/>
                </a:lnTo>
                <a:lnTo>
                  <a:pt x="559" y="451"/>
                </a:lnTo>
                <a:lnTo>
                  <a:pt x="551" y="436"/>
                </a:lnTo>
                <a:lnTo>
                  <a:pt x="551" y="431"/>
                </a:lnTo>
                <a:lnTo>
                  <a:pt x="551" y="429"/>
                </a:lnTo>
                <a:lnTo>
                  <a:pt x="560" y="416"/>
                </a:lnTo>
                <a:lnTo>
                  <a:pt x="568" y="414"/>
                </a:lnTo>
                <a:lnTo>
                  <a:pt x="577" y="419"/>
                </a:lnTo>
                <a:lnTo>
                  <a:pt x="597" y="419"/>
                </a:lnTo>
                <a:lnTo>
                  <a:pt x="604" y="420"/>
                </a:lnTo>
                <a:lnTo>
                  <a:pt x="605" y="423"/>
                </a:lnTo>
                <a:lnTo>
                  <a:pt x="608" y="429"/>
                </a:lnTo>
                <a:lnTo>
                  <a:pt x="609" y="434"/>
                </a:lnTo>
                <a:lnTo>
                  <a:pt x="612" y="439"/>
                </a:lnTo>
                <a:lnTo>
                  <a:pt x="617" y="439"/>
                </a:lnTo>
                <a:lnTo>
                  <a:pt x="618" y="434"/>
                </a:lnTo>
                <a:lnTo>
                  <a:pt x="618" y="427"/>
                </a:lnTo>
                <a:lnTo>
                  <a:pt x="625" y="410"/>
                </a:lnTo>
                <a:lnTo>
                  <a:pt x="625" y="406"/>
                </a:lnTo>
                <a:lnTo>
                  <a:pt x="614" y="399"/>
                </a:lnTo>
                <a:lnTo>
                  <a:pt x="605" y="393"/>
                </a:lnTo>
                <a:lnTo>
                  <a:pt x="592" y="389"/>
                </a:lnTo>
                <a:lnTo>
                  <a:pt x="590" y="382"/>
                </a:lnTo>
                <a:lnTo>
                  <a:pt x="592" y="378"/>
                </a:lnTo>
                <a:lnTo>
                  <a:pt x="605" y="373"/>
                </a:lnTo>
                <a:lnTo>
                  <a:pt x="617" y="371"/>
                </a:lnTo>
                <a:lnTo>
                  <a:pt x="629" y="361"/>
                </a:lnTo>
                <a:lnTo>
                  <a:pt x="631" y="358"/>
                </a:lnTo>
                <a:lnTo>
                  <a:pt x="635" y="357"/>
                </a:lnTo>
                <a:lnTo>
                  <a:pt x="638" y="357"/>
                </a:lnTo>
                <a:lnTo>
                  <a:pt x="639" y="354"/>
                </a:lnTo>
                <a:lnTo>
                  <a:pt x="638" y="349"/>
                </a:lnTo>
                <a:lnTo>
                  <a:pt x="642" y="348"/>
                </a:lnTo>
                <a:lnTo>
                  <a:pt x="639" y="344"/>
                </a:lnTo>
                <a:lnTo>
                  <a:pt x="642" y="341"/>
                </a:lnTo>
                <a:lnTo>
                  <a:pt x="643" y="337"/>
                </a:lnTo>
                <a:lnTo>
                  <a:pt x="648" y="337"/>
                </a:lnTo>
                <a:lnTo>
                  <a:pt x="652" y="340"/>
                </a:lnTo>
                <a:lnTo>
                  <a:pt x="652" y="341"/>
                </a:lnTo>
                <a:lnTo>
                  <a:pt x="650" y="345"/>
                </a:lnTo>
                <a:lnTo>
                  <a:pt x="650" y="348"/>
                </a:lnTo>
                <a:lnTo>
                  <a:pt x="659" y="352"/>
                </a:lnTo>
                <a:lnTo>
                  <a:pt x="662" y="352"/>
                </a:lnTo>
                <a:lnTo>
                  <a:pt x="663" y="349"/>
                </a:lnTo>
                <a:lnTo>
                  <a:pt x="663" y="345"/>
                </a:lnTo>
                <a:lnTo>
                  <a:pt x="663" y="344"/>
                </a:lnTo>
                <a:lnTo>
                  <a:pt x="667" y="340"/>
                </a:lnTo>
                <a:lnTo>
                  <a:pt x="674" y="337"/>
                </a:lnTo>
                <a:lnTo>
                  <a:pt x="679" y="328"/>
                </a:lnTo>
                <a:lnTo>
                  <a:pt x="680" y="324"/>
                </a:lnTo>
                <a:lnTo>
                  <a:pt x="684" y="324"/>
                </a:lnTo>
                <a:lnTo>
                  <a:pt x="689" y="331"/>
                </a:lnTo>
                <a:lnTo>
                  <a:pt x="693" y="331"/>
                </a:lnTo>
                <a:lnTo>
                  <a:pt x="696" y="331"/>
                </a:lnTo>
                <a:lnTo>
                  <a:pt x="697" y="327"/>
                </a:lnTo>
                <a:lnTo>
                  <a:pt x="706" y="317"/>
                </a:lnTo>
                <a:lnTo>
                  <a:pt x="720" y="311"/>
                </a:lnTo>
                <a:lnTo>
                  <a:pt x="721" y="308"/>
                </a:lnTo>
                <a:lnTo>
                  <a:pt x="721" y="304"/>
                </a:lnTo>
                <a:lnTo>
                  <a:pt x="717" y="299"/>
                </a:lnTo>
                <a:lnTo>
                  <a:pt x="716" y="299"/>
                </a:lnTo>
                <a:lnTo>
                  <a:pt x="716" y="294"/>
                </a:lnTo>
                <a:lnTo>
                  <a:pt x="720" y="290"/>
                </a:lnTo>
                <a:lnTo>
                  <a:pt x="728" y="290"/>
                </a:lnTo>
                <a:lnTo>
                  <a:pt x="730" y="287"/>
                </a:lnTo>
                <a:lnTo>
                  <a:pt x="732" y="279"/>
                </a:lnTo>
                <a:lnTo>
                  <a:pt x="734" y="274"/>
                </a:lnTo>
                <a:lnTo>
                  <a:pt x="737" y="274"/>
                </a:lnTo>
                <a:lnTo>
                  <a:pt x="741" y="274"/>
                </a:lnTo>
                <a:lnTo>
                  <a:pt x="749" y="277"/>
                </a:lnTo>
                <a:lnTo>
                  <a:pt x="754" y="277"/>
                </a:lnTo>
                <a:lnTo>
                  <a:pt x="755" y="273"/>
                </a:lnTo>
                <a:lnTo>
                  <a:pt x="762" y="262"/>
                </a:lnTo>
                <a:lnTo>
                  <a:pt x="775" y="250"/>
                </a:lnTo>
                <a:lnTo>
                  <a:pt x="779" y="250"/>
                </a:lnTo>
                <a:lnTo>
                  <a:pt x="783" y="253"/>
                </a:lnTo>
                <a:lnTo>
                  <a:pt x="788" y="259"/>
                </a:lnTo>
                <a:lnTo>
                  <a:pt x="792" y="263"/>
                </a:lnTo>
                <a:lnTo>
                  <a:pt x="795" y="266"/>
                </a:lnTo>
                <a:lnTo>
                  <a:pt x="796" y="263"/>
                </a:lnTo>
                <a:lnTo>
                  <a:pt x="799" y="262"/>
                </a:lnTo>
                <a:lnTo>
                  <a:pt x="796" y="253"/>
                </a:lnTo>
                <a:lnTo>
                  <a:pt x="799" y="250"/>
                </a:lnTo>
                <a:lnTo>
                  <a:pt x="803" y="249"/>
                </a:lnTo>
                <a:lnTo>
                  <a:pt x="812" y="246"/>
                </a:lnTo>
                <a:lnTo>
                  <a:pt x="820" y="250"/>
                </a:lnTo>
                <a:lnTo>
                  <a:pt x="827" y="253"/>
                </a:lnTo>
                <a:lnTo>
                  <a:pt x="829" y="249"/>
                </a:lnTo>
                <a:lnTo>
                  <a:pt x="829" y="245"/>
                </a:lnTo>
                <a:lnTo>
                  <a:pt x="827" y="241"/>
                </a:lnTo>
                <a:lnTo>
                  <a:pt x="812" y="233"/>
                </a:lnTo>
                <a:lnTo>
                  <a:pt x="809" y="229"/>
                </a:lnTo>
                <a:lnTo>
                  <a:pt x="812" y="228"/>
                </a:lnTo>
                <a:lnTo>
                  <a:pt x="813" y="225"/>
                </a:lnTo>
                <a:lnTo>
                  <a:pt x="820" y="224"/>
                </a:lnTo>
                <a:lnTo>
                  <a:pt x="831" y="232"/>
                </a:lnTo>
                <a:lnTo>
                  <a:pt x="833" y="233"/>
                </a:lnTo>
                <a:lnTo>
                  <a:pt x="837" y="232"/>
                </a:lnTo>
                <a:lnTo>
                  <a:pt x="840" y="225"/>
                </a:lnTo>
                <a:lnTo>
                  <a:pt x="844" y="225"/>
                </a:lnTo>
                <a:lnTo>
                  <a:pt x="850" y="228"/>
                </a:lnTo>
                <a:lnTo>
                  <a:pt x="853" y="228"/>
                </a:lnTo>
                <a:lnTo>
                  <a:pt x="857" y="225"/>
                </a:lnTo>
                <a:lnTo>
                  <a:pt x="858" y="221"/>
                </a:lnTo>
                <a:lnTo>
                  <a:pt x="858" y="219"/>
                </a:lnTo>
                <a:lnTo>
                  <a:pt x="867" y="211"/>
                </a:lnTo>
                <a:lnTo>
                  <a:pt x="867" y="201"/>
                </a:lnTo>
                <a:lnTo>
                  <a:pt x="867" y="188"/>
                </a:lnTo>
                <a:lnTo>
                  <a:pt x="867" y="183"/>
                </a:lnTo>
                <a:lnTo>
                  <a:pt x="870" y="178"/>
                </a:lnTo>
                <a:lnTo>
                  <a:pt x="874" y="178"/>
                </a:lnTo>
                <a:lnTo>
                  <a:pt x="882" y="178"/>
                </a:lnTo>
                <a:lnTo>
                  <a:pt x="885" y="175"/>
                </a:lnTo>
                <a:lnTo>
                  <a:pt x="887" y="170"/>
                </a:lnTo>
                <a:lnTo>
                  <a:pt x="889" y="159"/>
                </a:lnTo>
                <a:lnTo>
                  <a:pt x="895" y="146"/>
                </a:lnTo>
                <a:lnTo>
                  <a:pt x="898" y="146"/>
                </a:lnTo>
                <a:lnTo>
                  <a:pt x="902" y="147"/>
                </a:lnTo>
                <a:lnTo>
                  <a:pt x="904" y="161"/>
                </a:lnTo>
                <a:lnTo>
                  <a:pt x="908" y="163"/>
                </a:lnTo>
                <a:lnTo>
                  <a:pt x="911" y="163"/>
                </a:lnTo>
                <a:lnTo>
                  <a:pt x="912" y="163"/>
                </a:lnTo>
                <a:lnTo>
                  <a:pt x="915" y="161"/>
                </a:lnTo>
                <a:lnTo>
                  <a:pt x="919" y="157"/>
                </a:lnTo>
                <a:lnTo>
                  <a:pt x="925" y="157"/>
                </a:lnTo>
                <a:lnTo>
                  <a:pt x="938" y="161"/>
                </a:lnTo>
                <a:lnTo>
                  <a:pt x="940" y="159"/>
                </a:lnTo>
                <a:lnTo>
                  <a:pt x="940" y="154"/>
                </a:lnTo>
                <a:lnTo>
                  <a:pt x="938" y="146"/>
                </a:lnTo>
                <a:lnTo>
                  <a:pt x="938" y="142"/>
                </a:lnTo>
                <a:lnTo>
                  <a:pt x="940" y="137"/>
                </a:lnTo>
                <a:lnTo>
                  <a:pt x="943" y="137"/>
                </a:lnTo>
                <a:lnTo>
                  <a:pt x="945" y="139"/>
                </a:lnTo>
                <a:lnTo>
                  <a:pt x="949" y="150"/>
                </a:lnTo>
                <a:lnTo>
                  <a:pt x="953" y="150"/>
                </a:lnTo>
                <a:lnTo>
                  <a:pt x="956" y="150"/>
                </a:lnTo>
                <a:lnTo>
                  <a:pt x="957" y="146"/>
                </a:lnTo>
                <a:lnTo>
                  <a:pt x="960" y="139"/>
                </a:lnTo>
                <a:lnTo>
                  <a:pt x="966" y="129"/>
                </a:lnTo>
                <a:lnTo>
                  <a:pt x="966" y="125"/>
                </a:lnTo>
                <a:lnTo>
                  <a:pt x="969" y="120"/>
                </a:lnTo>
                <a:lnTo>
                  <a:pt x="970" y="120"/>
                </a:lnTo>
                <a:lnTo>
                  <a:pt x="973" y="122"/>
                </a:lnTo>
                <a:lnTo>
                  <a:pt x="979" y="129"/>
                </a:lnTo>
                <a:lnTo>
                  <a:pt x="983" y="137"/>
                </a:lnTo>
                <a:lnTo>
                  <a:pt x="986" y="137"/>
                </a:lnTo>
                <a:lnTo>
                  <a:pt x="990" y="134"/>
                </a:lnTo>
                <a:lnTo>
                  <a:pt x="991" y="130"/>
                </a:lnTo>
                <a:lnTo>
                  <a:pt x="994" y="129"/>
                </a:lnTo>
                <a:lnTo>
                  <a:pt x="1003" y="129"/>
                </a:lnTo>
                <a:lnTo>
                  <a:pt x="1010" y="129"/>
                </a:lnTo>
                <a:lnTo>
                  <a:pt x="1014" y="126"/>
                </a:lnTo>
                <a:lnTo>
                  <a:pt x="1014" y="122"/>
                </a:lnTo>
                <a:lnTo>
                  <a:pt x="1011" y="120"/>
                </a:lnTo>
                <a:lnTo>
                  <a:pt x="1005" y="116"/>
                </a:lnTo>
                <a:lnTo>
                  <a:pt x="1005" y="112"/>
                </a:lnTo>
                <a:lnTo>
                  <a:pt x="1007" y="112"/>
                </a:lnTo>
                <a:lnTo>
                  <a:pt x="1015" y="112"/>
                </a:lnTo>
                <a:lnTo>
                  <a:pt x="1018" y="109"/>
                </a:lnTo>
                <a:lnTo>
                  <a:pt x="1022" y="105"/>
                </a:lnTo>
                <a:lnTo>
                  <a:pt x="1024" y="105"/>
                </a:lnTo>
                <a:lnTo>
                  <a:pt x="1031" y="109"/>
                </a:lnTo>
                <a:lnTo>
                  <a:pt x="1031" y="112"/>
                </a:lnTo>
                <a:lnTo>
                  <a:pt x="1037" y="120"/>
                </a:lnTo>
                <a:lnTo>
                  <a:pt x="1039" y="122"/>
                </a:lnTo>
                <a:lnTo>
                  <a:pt x="1044" y="125"/>
                </a:lnTo>
                <a:lnTo>
                  <a:pt x="1048" y="122"/>
                </a:lnTo>
                <a:lnTo>
                  <a:pt x="1048" y="118"/>
                </a:lnTo>
                <a:lnTo>
                  <a:pt x="1045" y="112"/>
                </a:lnTo>
                <a:lnTo>
                  <a:pt x="1045" y="108"/>
                </a:lnTo>
                <a:lnTo>
                  <a:pt x="1045" y="105"/>
                </a:lnTo>
                <a:lnTo>
                  <a:pt x="1048" y="105"/>
                </a:lnTo>
                <a:lnTo>
                  <a:pt x="1052" y="108"/>
                </a:lnTo>
                <a:lnTo>
                  <a:pt x="1056" y="112"/>
                </a:lnTo>
                <a:lnTo>
                  <a:pt x="1061" y="118"/>
                </a:lnTo>
                <a:lnTo>
                  <a:pt x="1063" y="118"/>
                </a:lnTo>
                <a:lnTo>
                  <a:pt x="1069" y="116"/>
                </a:lnTo>
                <a:lnTo>
                  <a:pt x="1069" y="108"/>
                </a:lnTo>
                <a:lnTo>
                  <a:pt x="1072" y="103"/>
                </a:lnTo>
                <a:lnTo>
                  <a:pt x="1073" y="101"/>
                </a:lnTo>
                <a:lnTo>
                  <a:pt x="1080" y="101"/>
                </a:lnTo>
                <a:lnTo>
                  <a:pt x="1085" y="99"/>
                </a:lnTo>
                <a:lnTo>
                  <a:pt x="1086" y="95"/>
                </a:lnTo>
                <a:lnTo>
                  <a:pt x="1086" y="89"/>
                </a:lnTo>
                <a:lnTo>
                  <a:pt x="1086" y="85"/>
                </a:lnTo>
                <a:lnTo>
                  <a:pt x="1089" y="79"/>
                </a:lnTo>
                <a:lnTo>
                  <a:pt x="1093" y="72"/>
                </a:lnTo>
                <a:lnTo>
                  <a:pt x="1093" y="68"/>
                </a:lnTo>
                <a:lnTo>
                  <a:pt x="1095" y="60"/>
                </a:lnTo>
                <a:lnTo>
                  <a:pt x="1099" y="55"/>
                </a:lnTo>
                <a:lnTo>
                  <a:pt x="1102" y="55"/>
                </a:lnTo>
                <a:lnTo>
                  <a:pt x="1103" y="58"/>
                </a:lnTo>
                <a:lnTo>
                  <a:pt x="1103" y="60"/>
                </a:lnTo>
                <a:lnTo>
                  <a:pt x="1103" y="68"/>
                </a:lnTo>
                <a:lnTo>
                  <a:pt x="1107" y="71"/>
                </a:lnTo>
                <a:lnTo>
                  <a:pt x="1113" y="71"/>
                </a:lnTo>
                <a:lnTo>
                  <a:pt x="1119" y="71"/>
                </a:lnTo>
                <a:lnTo>
                  <a:pt x="1121" y="71"/>
                </a:lnTo>
                <a:lnTo>
                  <a:pt x="1130" y="71"/>
                </a:lnTo>
                <a:lnTo>
                  <a:pt x="1131" y="67"/>
                </a:lnTo>
                <a:lnTo>
                  <a:pt x="1136" y="58"/>
                </a:lnTo>
                <a:lnTo>
                  <a:pt x="1144" y="55"/>
                </a:lnTo>
                <a:lnTo>
                  <a:pt x="1148" y="50"/>
                </a:lnTo>
                <a:lnTo>
                  <a:pt x="1148" y="43"/>
                </a:lnTo>
                <a:lnTo>
                  <a:pt x="1151" y="38"/>
                </a:lnTo>
                <a:lnTo>
                  <a:pt x="1157" y="35"/>
                </a:lnTo>
                <a:lnTo>
                  <a:pt x="1161" y="35"/>
                </a:lnTo>
                <a:lnTo>
                  <a:pt x="1165" y="35"/>
                </a:lnTo>
                <a:lnTo>
                  <a:pt x="1165" y="31"/>
                </a:lnTo>
                <a:lnTo>
                  <a:pt x="1165" y="26"/>
                </a:lnTo>
                <a:lnTo>
                  <a:pt x="1168" y="23"/>
                </a:lnTo>
                <a:lnTo>
                  <a:pt x="1172" y="23"/>
                </a:lnTo>
                <a:lnTo>
                  <a:pt x="1177" y="26"/>
                </a:lnTo>
                <a:lnTo>
                  <a:pt x="1179" y="30"/>
                </a:lnTo>
                <a:lnTo>
                  <a:pt x="1184" y="30"/>
                </a:lnTo>
                <a:lnTo>
                  <a:pt x="1188" y="23"/>
                </a:lnTo>
                <a:lnTo>
                  <a:pt x="1189" y="17"/>
                </a:lnTo>
                <a:lnTo>
                  <a:pt x="1192" y="14"/>
                </a:lnTo>
                <a:lnTo>
                  <a:pt x="1198" y="14"/>
                </a:lnTo>
                <a:lnTo>
                  <a:pt x="1202" y="26"/>
                </a:lnTo>
                <a:lnTo>
                  <a:pt x="1205" y="27"/>
                </a:lnTo>
                <a:lnTo>
                  <a:pt x="1206" y="27"/>
                </a:lnTo>
                <a:lnTo>
                  <a:pt x="1209" y="30"/>
                </a:lnTo>
                <a:lnTo>
                  <a:pt x="1211" y="30"/>
                </a:lnTo>
                <a:lnTo>
                  <a:pt x="1213" y="30"/>
                </a:lnTo>
                <a:lnTo>
                  <a:pt x="1215" y="27"/>
                </a:lnTo>
                <a:lnTo>
                  <a:pt x="1225" y="21"/>
                </a:lnTo>
                <a:lnTo>
                  <a:pt x="1229" y="23"/>
                </a:lnTo>
                <a:lnTo>
                  <a:pt x="1233" y="34"/>
                </a:lnTo>
                <a:lnTo>
                  <a:pt x="1237" y="34"/>
                </a:lnTo>
                <a:lnTo>
                  <a:pt x="1242" y="31"/>
                </a:lnTo>
                <a:lnTo>
                  <a:pt x="1243" y="31"/>
                </a:lnTo>
                <a:lnTo>
                  <a:pt x="1246" y="30"/>
                </a:lnTo>
                <a:lnTo>
                  <a:pt x="1250" y="27"/>
                </a:lnTo>
                <a:lnTo>
                  <a:pt x="1252" y="26"/>
                </a:lnTo>
                <a:lnTo>
                  <a:pt x="1256" y="26"/>
                </a:lnTo>
                <a:lnTo>
                  <a:pt x="1259" y="26"/>
                </a:lnTo>
                <a:lnTo>
                  <a:pt x="1263" y="27"/>
                </a:lnTo>
                <a:lnTo>
                  <a:pt x="1263" y="30"/>
                </a:lnTo>
                <a:lnTo>
                  <a:pt x="1264" y="31"/>
                </a:lnTo>
                <a:lnTo>
                  <a:pt x="1264" y="35"/>
                </a:lnTo>
                <a:lnTo>
                  <a:pt x="1264" y="43"/>
                </a:lnTo>
                <a:lnTo>
                  <a:pt x="1267" y="45"/>
                </a:lnTo>
                <a:lnTo>
                  <a:pt x="1269" y="45"/>
                </a:lnTo>
                <a:lnTo>
                  <a:pt x="1273" y="34"/>
                </a:lnTo>
                <a:lnTo>
                  <a:pt x="1276" y="34"/>
                </a:lnTo>
                <a:lnTo>
                  <a:pt x="1280" y="34"/>
                </a:lnTo>
                <a:lnTo>
                  <a:pt x="1283" y="34"/>
                </a:lnTo>
                <a:lnTo>
                  <a:pt x="1291" y="30"/>
                </a:lnTo>
                <a:lnTo>
                  <a:pt x="1295" y="30"/>
                </a:lnTo>
                <a:lnTo>
                  <a:pt x="1297" y="30"/>
                </a:lnTo>
                <a:lnTo>
                  <a:pt x="1304" y="35"/>
                </a:lnTo>
                <a:lnTo>
                  <a:pt x="1308" y="38"/>
                </a:lnTo>
                <a:lnTo>
                  <a:pt x="1310" y="38"/>
                </a:lnTo>
                <a:lnTo>
                  <a:pt x="1314" y="38"/>
                </a:lnTo>
                <a:lnTo>
                  <a:pt x="1314" y="35"/>
                </a:lnTo>
                <a:lnTo>
                  <a:pt x="1314" y="31"/>
                </a:lnTo>
                <a:lnTo>
                  <a:pt x="1314" y="30"/>
                </a:lnTo>
                <a:lnTo>
                  <a:pt x="1310" y="26"/>
                </a:lnTo>
                <a:lnTo>
                  <a:pt x="1310" y="23"/>
                </a:lnTo>
                <a:lnTo>
                  <a:pt x="1310" y="21"/>
                </a:lnTo>
                <a:lnTo>
                  <a:pt x="1310" y="17"/>
                </a:lnTo>
                <a:lnTo>
                  <a:pt x="1312" y="17"/>
                </a:lnTo>
                <a:lnTo>
                  <a:pt x="1314" y="17"/>
                </a:lnTo>
                <a:lnTo>
                  <a:pt x="1318" y="17"/>
                </a:lnTo>
                <a:lnTo>
                  <a:pt x="1321" y="21"/>
                </a:lnTo>
                <a:lnTo>
                  <a:pt x="1325" y="23"/>
                </a:lnTo>
                <a:lnTo>
                  <a:pt x="1341" y="19"/>
                </a:lnTo>
                <a:lnTo>
                  <a:pt x="1342" y="14"/>
                </a:lnTo>
                <a:lnTo>
                  <a:pt x="1345" y="9"/>
                </a:lnTo>
                <a:lnTo>
                  <a:pt x="1349" y="4"/>
                </a:lnTo>
                <a:lnTo>
                  <a:pt x="1351" y="4"/>
                </a:lnTo>
                <a:lnTo>
                  <a:pt x="1353" y="2"/>
                </a:lnTo>
                <a:lnTo>
                  <a:pt x="1355" y="4"/>
                </a:lnTo>
                <a:lnTo>
                  <a:pt x="1358" y="9"/>
                </a:lnTo>
                <a:lnTo>
                  <a:pt x="1359" y="10"/>
                </a:lnTo>
                <a:lnTo>
                  <a:pt x="1362" y="10"/>
                </a:lnTo>
                <a:lnTo>
                  <a:pt x="1363" y="10"/>
                </a:lnTo>
                <a:lnTo>
                  <a:pt x="1366" y="10"/>
                </a:lnTo>
                <a:lnTo>
                  <a:pt x="1372" y="10"/>
                </a:lnTo>
                <a:lnTo>
                  <a:pt x="1372" y="13"/>
                </a:lnTo>
                <a:lnTo>
                  <a:pt x="1375" y="14"/>
                </a:lnTo>
                <a:lnTo>
                  <a:pt x="1376" y="14"/>
                </a:lnTo>
                <a:lnTo>
                  <a:pt x="1376" y="17"/>
                </a:lnTo>
                <a:lnTo>
                  <a:pt x="1376" y="19"/>
                </a:lnTo>
                <a:lnTo>
                  <a:pt x="1376" y="21"/>
                </a:lnTo>
                <a:lnTo>
                  <a:pt x="1375" y="26"/>
                </a:lnTo>
                <a:lnTo>
                  <a:pt x="1368" y="35"/>
                </a:lnTo>
                <a:lnTo>
                  <a:pt x="1368" y="38"/>
                </a:lnTo>
                <a:lnTo>
                  <a:pt x="1368" y="41"/>
                </a:lnTo>
                <a:lnTo>
                  <a:pt x="1368" y="43"/>
                </a:lnTo>
                <a:lnTo>
                  <a:pt x="1370" y="43"/>
                </a:lnTo>
                <a:lnTo>
                  <a:pt x="1372" y="43"/>
                </a:lnTo>
                <a:lnTo>
                  <a:pt x="1376" y="35"/>
                </a:lnTo>
                <a:lnTo>
                  <a:pt x="1389" y="30"/>
                </a:lnTo>
                <a:lnTo>
                  <a:pt x="1394" y="27"/>
                </a:lnTo>
                <a:lnTo>
                  <a:pt x="1396" y="27"/>
                </a:lnTo>
                <a:lnTo>
                  <a:pt x="1407" y="34"/>
                </a:lnTo>
                <a:lnTo>
                  <a:pt x="1411" y="34"/>
                </a:lnTo>
                <a:lnTo>
                  <a:pt x="1413" y="31"/>
                </a:lnTo>
                <a:lnTo>
                  <a:pt x="1416" y="21"/>
                </a:lnTo>
                <a:lnTo>
                  <a:pt x="1416" y="19"/>
                </a:lnTo>
                <a:lnTo>
                  <a:pt x="1417" y="19"/>
                </a:lnTo>
                <a:lnTo>
                  <a:pt x="1420" y="17"/>
                </a:lnTo>
                <a:lnTo>
                  <a:pt x="1421" y="19"/>
                </a:lnTo>
                <a:lnTo>
                  <a:pt x="1426" y="27"/>
                </a:lnTo>
                <a:lnTo>
                  <a:pt x="1426" y="30"/>
                </a:lnTo>
                <a:lnTo>
                  <a:pt x="1428" y="30"/>
                </a:lnTo>
                <a:lnTo>
                  <a:pt x="1434" y="27"/>
                </a:lnTo>
                <a:lnTo>
                  <a:pt x="1447" y="23"/>
                </a:lnTo>
                <a:lnTo>
                  <a:pt x="1447" y="19"/>
                </a:lnTo>
                <a:lnTo>
                  <a:pt x="1447" y="17"/>
                </a:lnTo>
                <a:lnTo>
                  <a:pt x="1445" y="10"/>
                </a:lnTo>
                <a:lnTo>
                  <a:pt x="1445" y="9"/>
                </a:lnTo>
                <a:lnTo>
                  <a:pt x="1445" y="6"/>
                </a:lnTo>
                <a:lnTo>
                  <a:pt x="1452" y="0"/>
                </a:lnTo>
                <a:lnTo>
                  <a:pt x="1454" y="0"/>
                </a:lnTo>
                <a:lnTo>
                  <a:pt x="1461" y="0"/>
                </a:lnTo>
                <a:lnTo>
                  <a:pt x="1462" y="0"/>
                </a:lnTo>
                <a:lnTo>
                  <a:pt x="1465" y="2"/>
                </a:lnTo>
                <a:lnTo>
                  <a:pt x="1462" y="6"/>
                </a:lnTo>
                <a:lnTo>
                  <a:pt x="1457" y="14"/>
                </a:lnTo>
                <a:lnTo>
                  <a:pt x="1457" y="21"/>
                </a:lnTo>
                <a:lnTo>
                  <a:pt x="1458" y="23"/>
                </a:lnTo>
                <a:lnTo>
                  <a:pt x="1461" y="23"/>
                </a:lnTo>
                <a:lnTo>
                  <a:pt x="1469" y="17"/>
                </a:lnTo>
                <a:lnTo>
                  <a:pt x="1471" y="17"/>
                </a:lnTo>
                <a:lnTo>
                  <a:pt x="1474" y="21"/>
                </a:lnTo>
                <a:lnTo>
                  <a:pt x="1475" y="21"/>
                </a:lnTo>
                <a:lnTo>
                  <a:pt x="1475" y="26"/>
                </a:lnTo>
                <a:lnTo>
                  <a:pt x="1471" y="31"/>
                </a:lnTo>
                <a:lnTo>
                  <a:pt x="1469" y="34"/>
                </a:lnTo>
                <a:lnTo>
                  <a:pt x="1469" y="41"/>
                </a:lnTo>
                <a:lnTo>
                  <a:pt x="1471" y="41"/>
                </a:lnTo>
                <a:lnTo>
                  <a:pt x="1474" y="43"/>
                </a:lnTo>
                <a:lnTo>
                  <a:pt x="1478" y="45"/>
                </a:lnTo>
                <a:lnTo>
                  <a:pt x="1479" y="43"/>
                </a:lnTo>
                <a:lnTo>
                  <a:pt x="1479" y="31"/>
                </a:lnTo>
                <a:lnTo>
                  <a:pt x="1482" y="26"/>
                </a:lnTo>
                <a:lnTo>
                  <a:pt x="1484" y="26"/>
                </a:lnTo>
                <a:lnTo>
                  <a:pt x="1491" y="27"/>
                </a:lnTo>
                <a:lnTo>
                  <a:pt x="1491" y="35"/>
                </a:lnTo>
                <a:lnTo>
                  <a:pt x="1492" y="38"/>
                </a:lnTo>
                <a:lnTo>
                  <a:pt x="1495" y="38"/>
                </a:lnTo>
                <a:lnTo>
                  <a:pt x="1501" y="35"/>
                </a:lnTo>
                <a:lnTo>
                  <a:pt x="1506" y="34"/>
                </a:lnTo>
                <a:lnTo>
                  <a:pt x="1506" y="31"/>
                </a:lnTo>
                <a:lnTo>
                  <a:pt x="1515" y="27"/>
                </a:lnTo>
                <a:lnTo>
                  <a:pt x="1516" y="27"/>
                </a:lnTo>
                <a:lnTo>
                  <a:pt x="1519" y="30"/>
                </a:lnTo>
                <a:lnTo>
                  <a:pt x="1519" y="38"/>
                </a:lnTo>
                <a:lnTo>
                  <a:pt x="1519" y="41"/>
                </a:lnTo>
                <a:lnTo>
                  <a:pt x="1520" y="41"/>
                </a:lnTo>
                <a:lnTo>
                  <a:pt x="1523" y="41"/>
                </a:lnTo>
                <a:lnTo>
                  <a:pt x="1527" y="38"/>
                </a:lnTo>
                <a:lnTo>
                  <a:pt x="1529" y="38"/>
                </a:lnTo>
                <a:lnTo>
                  <a:pt x="1533" y="38"/>
                </a:lnTo>
                <a:lnTo>
                  <a:pt x="1536" y="38"/>
                </a:lnTo>
                <a:lnTo>
                  <a:pt x="1537" y="41"/>
                </a:lnTo>
                <a:lnTo>
                  <a:pt x="1542" y="41"/>
                </a:lnTo>
                <a:lnTo>
                  <a:pt x="1544" y="41"/>
                </a:lnTo>
                <a:lnTo>
                  <a:pt x="1544" y="43"/>
                </a:lnTo>
                <a:lnTo>
                  <a:pt x="1546" y="43"/>
                </a:lnTo>
                <a:lnTo>
                  <a:pt x="1546" y="45"/>
                </a:lnTo>
                <a:lnTo>
                  <a:pt x="1544" y="51"/>
                </a:lnTo>
                <a:lnTo>
                  <a:pt x="1544" y="54"/>
                </a:lnTo>
                <a:lnTo>
                  <a:pt x="1549" y="55"/>
                </a:lnTo>
                <a:lnTo>
                  <a:pt x="1549" y="58"/>
                </a:lnTo>
                <a:lnTo>
                  <a:pt x="1550" y="55"/>
                </a:lnTo>
                <a:lnTo>
                  <a:pt x="1554" y="51"/>
                </a:lnTo>
                <a:lnTo>
                  <a:pt x="1557" y="50"/>
                </a:lnTo>
                <a:lnTo>
                  <a:pt x="1559" y="50"/>
                </a:lnTo>
                <a:lnTo>
                  <a:pt x="1561" y="54"/>
                </a:lnTo>
                <a:lnTo>
                  <a:pt x="1564" y="60"/>
                </a:lnTo>
                <a:lnTo>
                  <a:pt x="1564" y="62"/>
                </a:lnTo>
                <a:lnTo>
                  <a:pt x="1566" y="64"/>
                </a:lnTo>
                <a:lnTo>
                  <a:pt x="1568" y="64"/>
                </a:lnTo>
                <a:lnTo>
                  <a:pt x="1573" y="60"/>
                </a:lnTo>
                <a:lnTo>
                  <a:pt x="1573" y="54"/>
                </a:lnTo>
                <a:lnTo>
                  <a:pt x="1574" y="51"/>
                </a:lnTo>
                <a:lnTo>
                  <a:pt x="1577" y="51"/>
                </a:lnTo>
                <a:lnTo>
                  <a:pt x="1578" y="51"/>
                </a:lnTo>
                <a:lnTo>
                  <a:pt x="1583" y="58"/>
                </a:lnTo>
                <a:lnTo>
                  <a:pt x="1587" y="60"/>
                </a:lnTo>
                <a:lnTo>
                  <a:pt x="1590" y="60"/>
                </a:lnTo>
                <a:lnTo>
                  <a:pt x="1591" y="58"/>
                </a:lnTo>
                <a:lnTo>
                  <a:pt x="1598" y="55"/>
                </a:lnTo>
                <a:lnTo>
                  <a:pt x="1600" y="54"/>
                </a:lnTo>
                <a:lnTo>
                  <a:pt x="1607" y="54"/>
                </a:lnTo>
                <a:lnTo>
                  <a:pt x="1608" y="54"/>
                </a:lnTo>
                <a:lnTo>
                  <a:pt x="1612" y="51"/>
                </a:lnTo>
                <a:lnTo>
                  <a:pt x="1616" y="58"/>
                </a:lnTo>
                <a:lnTo>
                  <a:pt x="1628" y="60"/>
                </a:lnTo>
                <a:lnTo>
                  <a:pt x="1635" y="60"/>
                </a:lnTo>
                <a:lnTo>
                  <a:pt x="1635" y="58"/>
                </a:lnTo>
                <a:lnTo>
                  <a:pt x="1635" y="54"/>
                </a:lnTo>
                <a:lnTo>
                  <a:pt x="1635" y="51"/>
                </a:lnTo>
                <a:lnTo>
                  <a:pt x="1635" y="50"/>
                </a:lnTo>
                <a:lnTo>
                  <a:pt x="1645" y="43"/>
                </a:lnTo>
                <a:lnTo>
                  <a:pt x="1648" y="43"/>
                </a:lnTo>
                <a:lnTo>
                  <a:pt x="1649" y="43"/>
                </a:lnTo>
                <a:lnTo>
                  <a:pt x="1649" y="45"/>
                </a:lnTo>
                <a:lnTo>
                  <a:pt x="1648" y="51"/>
                </a:lnTo>
                <a:lnTo>
                  <a:pt x="1648" y="54"/>
                </a:lnTo>
                <a:lnTo>
                  <a:pt x="1648" y="58"/>
                </a:lnTo>
                <a:lnTo>
                  <a:pt x="1653" y="64"/>
                </a:lnTo>
                <a:lnTo>
                  <a:pt x="1656" y="67"/>
                </a:lnTo>
                <a:lnTo>
                  <a:pt x="1658" y="68"/>
                </a:lnTo>
                <a:lnTo>
                  <a:pt x="1660" y="68"/>
                </a:lnTo>
                <a:lnTo>
                  <a:pt x="1662" y="67"/>
                </a:lnTo>
                <a:lnTo>
                  <a:pt x="1660" y="58"/>
                </a:lnTo>
                <a:lnTo>
                  <a:pt x="1660" y="55"/>
                </a:lnTo>
                <a:lnTo>
                  <a:pt x="1662" y="55"/>
                </a:lnTo>
                <a:lnTo>
                  <a:pt x="1665" y="55"/>
                </a:lnTo>
                <a:lnTo>
                  <a:pt x="1665" y="58"/>
                </a:lnTo>
                <a:lnTo>
                  <a:pt x="1666" y="58"/>
                </a:lnTo>
                <a:lnTo>
                  <a:pt x="1665" y="67"/>
                </a:lnTo>
                <a:lnTo>
                  <a:pt x="1666" y="72"/>
                </a:lnTo>
                <a:lnTo>
                  <a:pt x="1670" y="71"/>
                </a:lnTo>
                <a:lnTo>
                  <a:pt x="1676" y="67"/>
                </a:lnTo>
                <a:lnTo>
                  <a:pt x="1677" y="67"/>
                </a:lnTo>
                <a:lnTo>
                  <a:pt x="1682" y="71"/>
                </a:lnTo>
                <a:lnTo>
                  <a:pt x="1686" y="72"/>
                </a:lnTo>
                <a:lnTo>
                  <a:pt x="1690" y="76"/>
                </a:lnTo>
                <a:lnTo>
                  <a:pt x="1693" y="76"/>
                </a:lnTo>
                <a:lnTo>
                  <a:pt x="1693" y="75"/>
                </a:lnTo>
                <a:lnTo>
                  <a:pt x="1694" y="72"/>
                </a:lnTo>
                <a:lnTo>
                  <a:pt x="1693" y="68"/>
                </a:lnTo>
                <a:lnTo>
                  <a:pt x="1690" y="64"/>
                </a:lnTo>
                <a:lnTo>
                  <a:pt x="1690" y="60"/>
                </a:lnTo>
                <a:lnTo>
                  <a:pt x="1690" y="58"/>
                </a:lnTo>
                <a:lnTo>
                  <a:pt x="1693" y="58"/>
                </a:lnTo>
                <a:lnTo>
                  <a:pt x="1699" y="58"/>
                </a:lnTo>
                <a:lnTo>
                  <a:pt x="1703" y="58"/>
                </a:lnTo>
                <a:lnTo>
                  <a:pt x="1706" y="55"/>
                </a:lnTo>
                <a:lnTo>
                  <a:pt x="1711" y="60"/>
                </a:lnTo>
                <a:lnTo>
                  <a:pt x="1710" y="62"/>
                </a:lnTo>
                <a:lnTo>
                  <a:pt x="1703" y="64"/>
                </a:lnTo>
                <a:lnTo>
                  <a:pt x="1699" y="68"/>
                </a:lnTo>
                <a:lnTo>
                  <a:pt x="1699" y="71"/>
                </a:lnTo>
                <a:lnTo>
                  <a:pt x="1707" y="72"/>
                </a:lnTo>
                <a:lnTo>
                  <a:pt x="1710" y="72"/>
                </a:lnTo>
                <a:lnTo>
                  <a:pt x="1714" y="79"/>
                </a:lnTo>
                <a:lnTo>
                  <a:pt x="1716" y="79"/>
                </a:lnTo>
                <a:lnTo>
                  <a:pt x="1716" y="81"/>
                </a:lnTo>
                <a:lnTo>
                  <a:pt x="1718" y="81"/>
                </a:lnTo>
                <a:lnTo>
                  <a:pt x="1720" y="79"/>
                </a:lnTo>
                <a:lnTo>
                  <a:pt x="1723" y="75"/>
                </a:lnTo>
                <a:lnTo>
                  <a:pt x="1724" y="68"/>
                </a:lnTo>
                <a:lnTo>
                  <a:pt x="1728" y="64"/>
                </a:lnTo>
                <a:lnTo>
                  <a:pt x="1731" y="62"/>
                </a:lnTo>
                <a:lnTo>
                  <a:pt x="1734" y="62"/>
                </a:lnTo>
                <a:lnTo>
                  <a:pt x="1735" y="64"/>
                </a:lnTo>
                <a:lnTo>
                  <a:pt x="1734" y="75"/>
                </a:lnTo>
                <a:lnTo>
                  <a:pt x="1735" y="75"/>
                </a:lnTo>
                <a:lnTo>
                  <a:pt x="1738" y="75"/>
                </a:lnTo>
                <a:lnTo>
                  <a:pt x="1742" y="72"/>
                </a:lnTo>
                <a:lnTo>
                  <a:pt x="1747" y="72"/>
                </a:lnTo>
                <a:lnTo>
                  <a:pt x="1748" y="71"/>
                </a:lnTo>
                <a:lnTo>
                  <a:pt x="1752" y="72"/>
                </a:lnTo>
                <a:lnTo>
                  <a:pt x="1752" y="75"/>
                </a:lnTo>
                <a:lnTo>
                  <a:pt x="1752" y="79"/>
                </a:lnTo>
                <a:lnTo>
                  <a:pt x="1752" y="84"/>
                </a:lnTo>
                <a:lnTo>
                  <a:pt x="1755" y="85"/>
                </a:lnTo>
                <a:lnTo>
                  <a:pt x="1759" y="85"/>
                </a:lnTo>
                <a:lnTo>
                  <a:pt x="1764" y="84"/>
                </a:lnTo>
                <a:lnTo>
                  <a:pt x="1769" y="85"/>
                </a:lnTo>
                <a:lnTo>
                  <a:pt x="1772" y="85"/>
                </a:lnTo>
                <a:lnTo>
                  <a:pt x="1773" y="85"/>
                </a:lnTo>
                <a:lnTo>
                  <a:pt x="1781" y="81"/>
                </a:lnTo>
                <a:lnTo>
                  <a:pt x="1782" y="81"/>
                </a:lnTo>
                <a:lnTo>
                  <a:pt x="1782" y="85"/>
                </a:lnTo>
                <a:lnTo>
                  <a:pt x="1778" y="88"/>
                </a:lnTo>
                <a:lnTo>
                  <a:pt x="1781" y="89"/>
                </a:lnTo>
                <a:lnTo>
                  <a:pt x="1781" y="92"/>
                </a:lnTo>
                <a:lnTo>
                  <a:pt x="1785" y="95"/>
                </a:lnTo>
                <a:lnTo>
                  <a:pt x="1788" y="96"/>
                </a:lnTo>
                <a:lnTo>
                  <a:pt x="1792" y="95"/>
                </a:lnTo>
                <a:lnTo>
                  <a:pt x="1798" y="95"/>
                </a:lnTo>
                <a:lnTo>
                  <a:pt x="1802" y="96"/>
                </a:lnTo>
                <a:lnTo>
                  <a:pt x="1802" y="101"/>
                </a:lnTo>
                <a:lnTo>
                  <a:pt x="1800" y="101"/>
                </a:lnTo>
                <a:lnTo>
                  <a:pt x="1789" y="101"/>
                </a:lnTo>
                <a:lnTo>
                  <a:pt x="1788" y="101"/>
                </a:lnTo>
                <a:lnTo>
                  <a:pt x="1785" y="101"/>
                </a:lnTo>
                <a:lnTo>
                  <a:pt x="1785" y="103"/>
                </a:lnTo>
                <a:lnTo>
                  <a:pt x="1785" y="105"/>
                </a:lnTo>
                <a:lnTo>
                  <a:pt x="1789" y="108"/>
                </a:lnTo>
                <a:lnTo>
                  <a:pt x="1793" y="108"/>
                </a:lnTo>
                <a:lnTo>
                  <a:pt x="1800" y="108"/>
                </a:lnTo>
                <a:lnTo>
                  <a:pt x="1806" y="113"/>
                </a:lnTo>
                <a:lnTo>
                  <a:pt x="1806" y="116"/>
                </a:lnTo>
                <a:lnTo>
                  <a:pt x="1806" y="118"/>
                </a:lnTo>
                <a:lnTo>
                  <a:pt x="1798" y="125"/>
                </a:lnTo>
                <a:lnTo>
                  <a:pt x="1800" y="126"/>
                </a:lnTo>
                <a:lnTo>
                  <a:pt x="1805" y="126"/>
                </a:lnTo>
                <a:lnTo>
                  <a:pt x="1809" y="125"/>
                </a:lnTo>
                <a:lnTo>
                  <a:pt x="1813" y="122"/>
                </a:lnTo>
                <a:lnTo>
                  <a:pt x="1815" y="122"/>
                </a:lnTo>
                <a:lnTo>
                  <a:pt x="1817" y="125"/>
                </a:lnTo>
                <a:lnTo>
                  <a:pt x="1817" y="134"/>
                </a:lnTo>
                <a:lnTo>
                  <a:pt x="1822" y="142"/>
                </a:lnTo>
                <a:lnTo>
                  <a:pt x="1826" y="142"/>
                </a:lnTo>
                <a:lnTo>
                  <a:pt x="1826" y="139"/>
                </a:lnTo>
                <a:lnTo>
                  <a:pt x="1823" y="133"/>
                </a:lnTo>
                <a:lnTo>
                  <a:pt x="1826" y="130"/>
                </a:lnTo>
                <a:lnTo>
                  <a:pt x="1826" y="129"/>
                </a:lnTo>
                <a:lnTo>
                  <a:pt x="1831" y="129"/>
                </a:lnTo>
                <a:lnTo>
                  <a:pt x="1836" y="129"/>
                </a:lnTo>
                <a:lnTo>
                  <a:pt x="1836" y="130"/>
                </a:lnTo>
                <a:lnTo>
                  <a:pt x="1831" y="142"/>
                </a:lnTo>
                <a:lnTo>
                  <a:pt x="1834" y="143"/>
                </a:lnTo>
                <a:lnTo>
                  <a:pt x="1839" y="142"/>
                </a:lnTo>
                <a:lnTo>
                  <a:pt x="1843" y="139"/>
                </a:lnTo>
                <a:lnTo>
                  <a:pt x="1850" y="146"/>
                </a:lnTo>
                <a:lnTo>
                  <a:pt x="1851" y="146"/>
                </a:lnTo>
                <a:lnTo>
                  <a:pt x="1854" y="146"/>
                </a:lnTo>
                <a:lnTo>
                  <a:pt x="1854" y="143"/>
                </a:lnTo>
                <a:lnTo>
                  <a:pt x="1854" y="142"/>
                </a:lnTo>
                <a:lnTo>
                  <a:pt x="1850" y="137"/>
                </a:lnTo>
                <a:lnTo>
                  <a:pt x="1850" y="133"/>
                </a:lnTo>
                <a:lnTo>
                  <a:pt x="1854" y="133"/>
                </a:lnTo>
                <a:lnTo>
                  <a:pt x="1864" y="130"/>
                </a:lnTo>
                <a:lnTo>
                  <a:pt x="1864" y="133"/>
                </a:lnTo>
                <a:lnTo>
                  <a:pt x="1868" y="134"/>
                </a:lnTo>
                <a:lnTo>
                  <a:pt x="1872" y="139"/>
                </a:lnTo>
                <a:lnTo>
                  <a:pt x="1875" y="139"/>
                </a:lnTo>
                <a:lnTo>
                  <a:pt x="1877" y="137"/>
                </a:lnTo>
                <a:lnTo>
                  <a:pt x="1880" y="130"/>
                </a:lnTo>
                <a:lnTo>
                  <a:pt x="1881" y="129"/>
                </a:lnTo>
                <a:lnTo>
                  <a:pt x="1885" y="129"/>
                </a:lnTo>
                <a:lnTo>
                  <a:pt x="1889" y="130"/>
                </a:lnTo>
                <a:lnTo>
                  <a:pt x="1889" y="133"/>
                </a:lnTo>
                <a:lnTo>
                  <a:pt x="1888" y="137"/>
                </a:lnTo>
                <a:lnTo>
                  <a:pt x="1889" y="142"/>
                </a:lnTo>
                <a:lnTo>
                  <a:pt x="1892" y="142"/>
                </a:lnTo>
                <a:lnTo>
                  <a:pt x="1894" y="142"/>
                </a:lnTo>
                <a:lnTo>
                  <a:pt x="1897" y="142"/>
                </a:lnTo>
                <a:lnTo>
                  <a:pt x="1899" y="139"/>
                </a:lnTo>
                <a:lnTo>
                  <a:pt x="1899" y="133"/>
                </a:lnTo>
                <a:lnTo>
                  <a:pt x="1904" y="133"/>
                </a:lnTo>
                <a:lnTo>
                  <a:pt x="1905" y="133"/>
                </a:lnTo>
                <a:lnTo>
                  <a:pt x="1905" y="134"/>
                </a:lnTo>
                <a:lnTo>
                  <a:pt x="1908" y="134"/>
                </a:lnTo>
                <a:lnTo>
                  <a:pt x="1904" y="147"/>
                </a:lnTo>
                <a:lnTo>
                  <a:pt x="1905" y="150"/>
                </a:lnTo>
                <a:lnTo>
                  <a:pt x="1909" y="150"/>
                </a:lnTo>
                <a:lnTo>
                  <a:pt x="1914" y="143"/>
                </a:lnTo>
                <a:lnTo>
                  <a:pt x="1918" y="143"/>
                </a:lnTo>
                <a:lnTo>
                  <a:pt x="1921" y="143"/>
                </a:lnTo>
                <a:lnTo>
                  <a:pt x="1921" y="146"/>
                </a:lnTo>
                <a:lnTo>
                  <a:pt x="1921" y="147"/>
                </a:lnTo>
                <a:lnTo>
                  <a:pt x="1918" y="157"/>
                </a:lnTo>
                <a:lnTo>
                  <a:pt x="1921" y="161"/>
                </a:lnTo>
                <a:lnTo>
                  <a:pt x="1922" y="163"/>
                </a:lnTo>
                <a:lnTo>
                  <a:pt x="1925" y="163"/>
                </a:lnTo>
                <a:lnTo>
                  <a:pt x="1926" y="159"/>
                </a:lnTo>
                <a:lnTo>
                  <a:pt x="1926" y="157"/>
                </a:lnTo>
                <a:lnTo>
                  <a:pt x="1929" y="157"/>
                </a:lnTo>
                <a:lnTo>
                  <a:pt x="1929" y="154"/>
                </a:lnTo>
                <a:lnTo>
                  <a:pt x="1933" y="157"/>
                </a:lnTo>
                <a:lnTo>
                  <a:pt x="1942" y="154"/>
                </a:lnTo>
                <a:lnTo>
                  <a:pt x="1947" y="154"/>
                </a:lnTo>
                <a:lnTo>
                  <a:pt x="1950" y="159"/>
                </a:lnTo>
                <a:lnTo>
                  <a:pt x="1952" y="159"/>
                </a:lnTo>
                <a:lnTo>
                  <a:pt x="1952" y="167"/>
                </a:lnTo>
                <a:lnTo>
                  <a:pt x="1955" y="170"/>
                </a:lnTo>
                <a:lnTo>
                  <a:pt x="1957" y="171"/>
                </a:lnTo>
                <a:lnTo>
                  <a:pt x="1959" y="171"/>
                </a:lnTo>
                <a:lnTo>
                  <a:pt x="1959" y="174"/>
                </a:lnTo>
                <a:lnTo>
                  <a:pt x="1966" y="180"/>
                </a:lnTo>
                <a:lnTo>
                  <a:pt x="1966" y="184"/>
                </a:lnTo>
                <a:lnTo>
                  <a:pt x="1966" y="187"/>
                </a:lnTo>
                <a:lnTo>
                  <a:pt x="1970" y="187"/>
                </a:lnTo>
                <a:lnTo>
                  <a:pt x="1972" y="183"/>
                </a:lnTo>
                <a:lnTo>
                  <a:pt x="1974" y="180"/>
                </a:lnTo>
                <a:lnTo>
                  <a:pt x="1976" y="178"/>
                </a:lnTo>
                <a:lnTo>
                  <a:pt x="1980" y="175"/>
                </a:lnTo>
                <a:lnTo>
                  <a:pt x="1984" y="178"/>
                </a:lnTo>
                <a:lnTo>
                  <a:pt x="1984" y="180"/>
                </a:lnTo>
                <a:lnTo>
                  <a:pt x="1983" y="188"/>
                </a:lnTo>
                <a:lnTo>
                  <a:pt x="1987" y="191"/>
                </a:lnTo>
                <a:lnTo>
                  <a:pt x="1991" y="195"/>
                </a:lnTo>
                <a:lnTo>
                  <a:pt x="1997" y="191"/>
                </a:lnTo>
                <a:lnTo>
                  <a:pt x="2001" y="192"/>
                </a:lnTo>
                <a:lnTo>
                  <a:pt x="2004" y="192"/>
                </a:lnTo>
                <a:lnTo>
                  <a:pt x="2004" y="195"/>
                </a:lnTo>
                <a:lnTo>
                  <a:pt x="2004" y="200"/>
                </a:lnTo>
                <a:lnTo>
                  <a:pt x="2005" y="201"/>
                </a:lnTo>
                <a:lnTo>
                  <a:pt x="2004" y="204"/>
                </a:lnTo>
                <a:lnTo>
                  <a:pt x="2004" y="208"/>
                </a:lnTo>
                <a:lnTo>
                  <a:pt x="2010" y="211"/>
                </a:lnTo>
                <a:lnTo>
                  <a:pt x="2015" y="208"/>
                </a:lnTo>
                <a:lnTo>
                  <a:pt x="2017" y="212"/>
                </a:lnTo>
                <a:lnTo>
                  <a:pt x="2017" y="216"/>
                </a:lnTo>
                <a:lnTo>
                  <a:pt x="2024" y="221"/>
                </a:lnTo>
                <a:lnTo>
                  <a:pt x="2025" y="225"/>
                </a:lnTo>
                <a:lnTo>
                  <a:pt x="2028" y="228"/>
                </a:lnTo>
                <a:lnTo>
                  <a:pt x="2029" y="225"/>
                </a:lnTo>
                <a:lnTo>
                  <a:pt x="2032" y="224"/>
                </a:lnTo>
                <a:lnTo>
                  <a:pt x="2037" y="225"/>
                </a:lnTo>
                <a:lnTo>
                  <a:pt x="2042" y="225"/>
                </a:lnTo>
                <a:lnTo>
                  <a:pt x="2046" y="229"/>
                </a:lnTo>
                <a:lnTo>
                  <a:pt x="2054" y="233"/>
                </a:lnTo>
                <a:lnTo>
                  <a:pt x="2059" y="233"/>
                </a:lnTo>
                <a:lnTo>
                  <a:pt x="2059" y="236"/>
                </a:lnTo>
                <a:lnTo>
                  <a:pt x="2062" y="242"/>
                </a:lnTo>
                <a:lnTo>
                  <a:pt x="2062" y="245"/>
                </a:lnTo>
                <a:lnTo>
                  <a:pt x="2063" y="245"/>
                </a:lnTo>
                <a:lnTo>
                  <a:pt x="2071" y="242"/>
                </a:lnTo>
                <a:lnTo>
                  <a:pt x="2073" y="242"/>
                </a:lnTo>
                <a:lnTo>
                  <a:pt x="2078" y="245"/>
                </a:lnTo>
                <a:lnTo>
                  <a:pt x="2079" y="246"/>
                </a:lnTo>
                <a:lnTo>
                  <a:pt x="2078" y="253"/>
                </a:lnTo>
                <a:lnTo>
                  <a:pt x="2079" y="255"/>
                </a:lnTo>
                <a:lnTo>
                  <a:pt x="2086" y="255"/>
                </a:lnTo>
                <a:lnTo>
                  <a:pt x="2086" y="258"/>
                </a:lnTo>
                <a:lnTo>
                  <a:pt x="2086" y="262"/>
                </a:lnTo>
                <a:lnTo>
                  <a:pt x="2086" y="266"/>
                </a:lnTo>
                <a:lnTo>
                  <a:pt x="2090" y="270"/>
                </a:lnTo>
                <a:lnTo>
                  <a:pt x="2096" y="274"/>
                </a:lnTo>
                <a:lnTo>
                  <a:pt x="2096" y="282"/>
                </a:lnTo>
                <a:lnTo>
                  <a:pt x="2096" y="283"/>
                </a:lnTo>
                <a:lnTo>
                  <a:pt x="2099" y="286"/>
                </a:lnTo>
                <a:lnTo>
                  <a:pt x="2099" y="287"/>
                </a:lnTo>
                <a:lnTo>
                  <a:pt x="2103" y="287"/>
                </a:lnTo>
                <a:lnTo>
                  <a:pt x="2104" y="282"/>
                </a:lnTo>
                <a:lnTo>
                  <a:pt x="2107" y="279"/>
                </a:lnTo>
                <a:lnTo>
                  <a:pt x="2109" y="282"/>
                </a:lnTo>
                <a:lnTo>
                  <a:pt x="2112" y="286"/>
                </a:lnTo>
                <a:lnTo>
                  <a:pt x="2120" y="290"/>
                </a:lnTo>
                <a:lnTo>
                  <a:pt x="2124" y="290"/>
                </a:lnTo>
                <a:lnTo>
                  <a:pt x="2126" y="291"/>
                </a:lnTo>
                <a:lnTo>
                  <a:pt x="2124" y="296"/>
                </a:lnTo>
                <a:lnTo>
                  <a:pt x="2129" y="300"/>
                </a:lnTo>
                <a:lnTo>
                  <a:pt x="2126" y="303"/>
                </a:lnTo>
                <a:lnTo>
                  <a:pt x="2137" y="304"/>
                </a:lnTo>
                <a:lnTo>
                  <a:pt x="2141" y="308"/>
                </a:lnTo>
                <a:lnTo>
                  <a:pt x="2141" y="311"/>
                </a:lnTo>
                <a:lnTo>
                  <a:pt x="2141" y="313"/>
                </a:lnTo>
                <a:lnTo>
                  <a:pt x="2141" y="317"/>
                </a:lnTo>
                <a:lnTo>
                  <a:pt x="2140" y="323"/>
                </a:lnTo>
                <a:lnTo>
                  <a:pt x="2136" y="324"/>
                </a:lnTo>
                <a:lnTo>
                  <a:pt x="2133" y="327"/>
                </a:lnTo>
                <a:lnTo>
                  <a:pt x="2140" y="328"/>
                </a:lnTo>
                <a:lnTo>
                  <a:pt x="2141" y="331"/>
                </a:lnTo>
                <a:lnTo>
                  <a:pt x="2144" y="335"/>
                </a:lnTo>
                <a:lnTo>
                  <a:pt x="2141" y="341"/>
                </a:lnTo>
                <a:lnTo>
                  <a:pt x="2144" y="344"/>
                </a:lnTo>
                <a:lnTo>
                  <a:pt x="2145" y="344"/>
                </a:lnTo>
                <a:lnTo>
                  <a:pt x="2148" y="344"/>
                </a:lnTo>
                <a:lnTo>
                  <a:pt x="2154" y="337"/>
                </a:lnTo>
                <a:lnTo>
                  <a:pt x="2157" y="337"/>
                </a:lnTo>
                <a:lnTo>
                  <a:pt x="2161" y="344"/>
                </a:lnTo>
                <a:lnTo>
                  <a:pt x="2161" y="345"/>
                </a:lnTo>
                <a:lnTo>
                  <a:pt x="2170" y="344"/>
                </a:lnTo>
                <a:lnTo>
                  <a:pt x="2170" y="345"/>
                </a:lnTo>
                <a:lnTo>
                  <a:pt x="2171" y="345"/>
                </a:lnTo>
                <a:lnTo>
                  <a:pt x="2170" y="349"/>
                </a:lnTo>
                <a:lnTo>
                  <a:pt x="2171" y="357"/>
                </a:lnTo>
                <a:lnTo>
                  <a:pt x="2170" y="361"/>
                </a:lnTo>
                <a:lnTo>
                  <a:pt x="2170" y="362"/>
                </a:lnTo>
                <a:lnTo>
                  <a:pt x="2174" y="365"/>
                </a:lnTo>
                <a:lnTo>
                  <a:pt x="2175" y="361"/>
                </a:lnTo>
                <a:lnTo>
                  <a:pt x="2178" y="362"/>
                </a:lnTo>
                <a:lnTo>
                  <a:pt x="2178" y="365"/>
                </a:lnTo>
                <a:lnTo>
                  <a:pt x="2179" y="366"/>
                </a:lnTo>
                <a:lnTo>
                  <a:pt x="2179" y="373"/>
                </a:lnTo>
                <a:lnTo>
                  <a:pt x="2179" y="381"/>
                </a:lnTo>
                <a:lnTo>
                  <a:pt x="2182" y="381"/>
                </a:lnTo>
                <a:lnTo>
                  <a:pt x="2194" y="386"/>
                </a:lnTo>
                <a:lnTo>
                  <a:pt x="2198" y="386"/>
                </a:lnTo>
                <a:lnTo>
                  <a:pt x="2199" y="386"/>
                </a:lnTo>
                <a:lnTo>
                  <a:pt x="2199" y="393"/>
                </a:lnTo>
                <a:lnTo>
                  <a:pt x="2203" y="395"/>
                </a:lnTo>
                <a:lnTo>
                  <a:pt x="2206" y="398"/>
                </a:lnTo>
                <a:lnTo>
                  <a:pt x="2211" y="403"/>
                </a:lnTo>
                <a:lnTo>
                  <a:pt x="2208" y="410"/>
                </a:lnTo>
                <a:lnTo>
                  <a:pt x="2215" y="412"/>
                </a:lnTo>
                <a:lnTo>
                  <a:pt x="2220" y="419"/>
                </a:lnTo>
                <a:lnTo>
                  <a:pt x="2219" y="423"/>
                </a:lnTo>
                <a:lnTo>
                  <a:pt x="2220" y="427"/>
                </a:lnTo>
                <a:lnTo>
                  <a:pt x="2225" y="427"/>
                </a:lnTo>
                <a:lnTo>
                  <a:pt x="2229" y="423"/>
                </a:lnTo>
                <a:lnTo>
                  <a:pt x="2232" y="423"/>
                </a:lnTo>
                <a:lnTo>
                  <a:pt x="2236" y="427"/>
                </a:lnTo>
                <a:lnTo>
                  <a:pt x="2240" y="434"/>
                </a:lnTo>
                <a:lnTo>
                  <a:pt x="2244" y="436"/>
                </a:lnTo>
                <a:lnTo>
                  <a:pt x="2247" y="439"/>
                </a:lnTo>
                <a:lnTo>
                  <a:pt x="2249" y="439"/>
                </a:lnTo>
                <a:lnTo>
                  <a:pt x="2252" y="439"/>
                </a:lnTo>
                <a:lnTo>
                  <a:pt x="2252" y="431"/>
                </a:lnTo>
                <a:lnTo>
                  <a:pt x="2253" y="431"/>
                </a:lnTo>
                <a:lnTo>
                  <a:pt x="2256" y="431"/>
                </a:lnTo>
                <a:lnTo>
                  <a:pt x="2261" y="434"/>
                </a:lnTo>
                <a:lnTo>
                  <a:pt x="2270" y="434"/>
                </a:lnTo>
                <a:lnTo>
                  <a:pt x="2274" y="434"/>
                </a:lnTo>
                <a:lnTo>
                  <a:pt x="2278" y="439"/>
                </a:lnTo>
                <a:lnTo>
                  <a:pt x="2281" y="440"/>
                </a:lnTo>
                <a:lnTo>
                  <a:pt x="2286" y="440"/>
                </a:lnTo>
                <a:lnTo>
                  <a:pt x="2294" y="440"/>
                </a:lnTo>
                <a:lnTo>
                  <a:pt x="2295" y="444"/>
                </a:lnTo>
                <a:lnTo>
                  <a:pt x="2298" y="444"/>
                </a:lnTo>
                <a:lnTo>
                  <a:pt x="2301" y="444"/>
                </a:lnTo>
                <a:lnTo>
                  <a:pt x="2302" y="439"/>
                </a:lnTo>
                <a:lnTo>
                  <a:pt x="2305" y="436"/>
                </a:lnTo>
                <a:lnTo>
                  <a:pt x="2307" y="436"/>
                </a:lnTo>
                <a:lnTo>
                  <a:pt x="2310" y="439"/>
                </a:lnTo>
                <a:lnTo>
                  <a:pt x="2310" y="447"/>
                </a:lnTo>
                <a:lnTo>
                  <a:pt x="2310" y="451"/>
                </a:lnTo>
                <a:lnTo>
                  <a:pt x="2311" y="448"/>
                </a:lnTo>
                <a:lnTo>
                  <a:pt x="2314" y="448"/>
                </a:lnTo>
                <a:lnTo>
                  <a:pt x="2311" y="443"/>
                </a:lnTo>
                <a:lnTo>
                  <a:pt x="2314" y="443"/>
                </a:lnTo>
                <a:lnTo>
                  <a:pt x="2315" y="440"/>
                </a:lnTo>
                <a:lnTo>
                  <a:pt x="2319" y="440"/>
                </a:lnTo>
                <a:lnTo>
                  <a:pt x="2324" y="443"/>
                </a:lnTo>
                <a:lnTo>
                  <a:pt x="2327" y="444"/>
                </a:lnTo>
                <a:lnTo>
                  <a:pt x="2327" y="447"/>
                </a:lnTo>
                <a:lnTo>
                  <a:pt x="2328" y="447"/>
                </a:lnTo>
                <a:lnTo>
                  <a:pt x="2332" y="448"/>
                </a:lnTo>
                <a:lnTo>
                  <a:pt x="2339" y="447"/>
                </a:lnTo>
                <a:lnTo>
                  <a:pt x="2339" y="444"/>
                </a:lnTo>
                <a:lnTo>
                  <a:pt x="2336" y="444"/>
                </a:lnTo>
                <a:lnTo>
                  <a:pt x="2335" y="443"/>
                </a:lnTo>
                <a:lnTo>
                  <a:pt x="2341" y="439"/>
                </a:lnTo>
                <a:lnTo>
                  <a:pt x="2341" y="440"/>
                </a:lnTo>
                <a:lnTo>
                  <a:pt x="2345" y="448"/>
                </a:lnTo>
                <a:lnTo>
                  <a:pt x="2348" y="451"/>
                </a:lnTo>
                <a:lnTo>
                  <a:pt x="2349" y="448"/>
                </a:lnTo>
                <a:lnTo>
                  <a:pt x="2353" y="444"/>
                </a:lnTo>
                <a:lnTo>
                  <a:pt x="2356" y="444"/>
                </a:lnTo>
                <a:lnTo>
                  <a:pt x="2359" y="447"/>
                </a:lnTo>
                <a:lnTo>
                  <a:pt x="2360" y="447"/>
                </a:lnTo>
                <a:lnTo>
                  <a:pt x="2363" y="447"/>
                </a:lnTo>
                <a:lnTo>
                  <a:pt x="2368" y="453"/>
                </a:lnTo>
                <a:lnTo>
                  <a:pt x="2368" y="460"/>
                </a:lnTo>
                <a:lnTo>
                  <a:pt x="2369" y="461"/>
                </a:lnTo>
                <a:lnTo>
                  <a:pt x="2376" y="460"/>
                </a:lnTo>
                <a:lnTo>
                  <a:pt x="2373" y="456"/>
                </a:lnTo>
                <a:lnTo>
                  <a:pt x="2369" y="448"/>
                </a:lnTo>
                <a:lnTo>
                  <a:pt x="2372" y="448"/>
                </a:lnTo>
                <a:lnTo>
                  <a:pt x="2373" y="444"/>
                </a:lnTo>
                <a:lnTo>
                  <a:pt x="2377" y="443"/>
                </a:lnTo>
                <a:lnTo>
                  <a:pt x="2377" y="440"/>
                </a:lnTo>
                <a:lnTo>
                  <a:pt x="2380" y="439"/>
                </a:lnTo>
                <a:lnTo>
                  <a:pt x="2380" y="440"/>
                </a:lnTo>
                <a:lnTo>
                  <a:pt x="2385" y="443"/>
                </a:lnTo>
                <a:lnTo>
                  <a:pt x="2385" y="444"/>
                </a:lnTo>
                <a:lnTo>
                  <a:pt x="2382" y="447"/>
                </a:lnTo>
                <a:lnTo>
                  <a:pt x="2380" y="451"/>
                </a:lnTo>
                <a:lnTo>
                  <a:pt x="2380" y="453"/>
                </a:lnTo>
                <a:lnTo>
                  <a:pt x="2385" y="453"/>
                </a:lnTo>
                <a:lnTo>
                  <a:pt x="2389" y="457"/>
                </a:lnTo>
                <a:lnTo>
                  <a:pt x="2393" y="453"/>
                </a:lnTo>
                <a:lnTo>
                  <a:pt x="2397" y="456"/>
                </a:lnTo>
                <a:lnTo>
                  <a:pt x="2399" y="456"/>
                </a:lnTo>
                <a:lnTo>
                  <a:pt x="2407" y="456"/>
                </a:lnTo>
                <a:lnTo>
                  <a:pt x="2410" y="453"/>
                </a:lnTo>
                <a:lnTo>
                  <a:pt x="2413" y="448"/>
                </a:lnTo>
                <a:lnTo>
                  <a:pt x="2414" y="447"/>
                </a:lnTo>
                <a:lnTo>
                  <a:pt x="2418" y="448"/>
                </a:lnTo>
                <a:lnTo>
                  <a:pt x="2423" y="447"/>
                </a:lnTo>
                <a:lnTo>
                  <a:pt x="2423" y="444"/>
                </a:lnTo>
                <a:lnTo>
                  <a:pt x="2426" y="443"/>
                </a:lnTo>
                <a:lnTo>
                  <a:pt x="2427" y="443"/>
                </a:lnTo>
                <a:lnTo>
                  <a:pt x="2430" y="447"/>
                </a:lnTo>
                <a:lnTo>
                  <a:pt x="2431" y="447"/>
                </a:lnTo>
                <a:lnTo>
                  <a:pt x="2434" y="447"/>
                </a:lnTo>
                <a:lnTo>
                  <a:pt x="2435" y="451"/>
                </a:lnTo>
                <a:lnTo>
                  <a:pt x="2438" y="456"/>
                </a:lnTo>
                <a:lnTo>
                  <a:pt x="2443" y="453"/>
                </a:lnTo>
                <a:lnTo>
                  <a:pt x="2440" y="451"/>
                </a:lnTo>
                <a:lnTo>
                  <a:pt x="2438" y="448"/>
                </a:lnTo>
                <a:lnTo>
                  <a:pt x="2440" y="447"/>
                </a:lnTo>
                <a:lnTo>
                  <a:pt x="2443" y="447"/>
                </a:lnTo>
                <a:lnTo>
                  <a:pt x="2448" y="451"/>
                </a:lnTo>
                <a:lnTo>
                  <a:pt x="2451" y="451"/>
                </a:lnTo>
                <a:lnTo>
                  <a:pt x="2452" y="448"/>
                </a:lnTo>
                <a:lnTo>
                  <a:pt x="2455" y="448"/>
                </a:lnTo>
                <a:lnTo>
                  <a:pt x="2452" y="444"/>
                </a:lnTo>
                <a:lnTo>
                  <a:pt x="2452" y="443"/>
                </a:lnTo>
                <a:lnTo>
                  <a:pt x="2457" y="444"/>
                </a:lnTo>
                <a:lnTo>
                  <a:pt x="2459" y="443"/>
                </a:lnTo>
                <a:lnTo>
                  <a:pt x="2464" y="444"/>
                </a:lnTo>
                <a:lnTo>
                  <a:pt x="2465" y="444"/>
                </a:lnTo>
                <a:lnTo>
                  <a:pt x="2464" y="444"/>
                </a:lnTo>
                <a:lnTo>
                  <a:pt x="2457" y="447"/>
                </a:lnTo>
                <a:lnTo>
                  <a:pt x="2461" y="448"/>
                </a:lnTo>
                <a:lnTo>
                  <a:pt x="2461" y="453"/>
                </a:lnTo>
                <a:lnTo>
                  <a:pt x="2461" y="456"/>
                </a:lnTo>
                <a:lnTo>
                  <a:pt x="2461" y="457"/>
                </a:lnTo>
                <a:lnTo>
                  <a:pt x="2471" y="457"/>
                </a:lnTo>
                <a:lnTo>
                  <a:pt x="2468" y="460"/>
                </a:lnTo>
                <a:lnTo>
                  <a:pt x="2471" y="461"/>
                </a:lnTo>
                <a:lnTo>
                  <a:pt x="2475" y="456"/>
                </a:lnTo>
                <a:lnTo>
                  <a:pt x="2479" y="457"/>
                </a:lnTo>
                <a:lnTo>
                  <a:pt x="2476" y="456"/>
                </a:lnTo>
                <a:lnTo>
                  <a:pt x="2476" y="451"/>
                </a:lnTo>
                <a:lnTo>
                  <a:pt x="2479" y="451"/>
                </a:lnTo>
                <a:lnTo>
                  <a:pt x="2481" y="457"/>
                </a:lnTo>
                <a:lnTo>
                  <a:pt x="2484" y="457"/>
                </a:lnTo>
                <a:lnTo>
                  <a:pt x="2485" y="460"/>
                </a:lnTo>
                <a:lnTo>
                  <a:pt x="2488" y="461"/>
                </a:lnTo>
                <a:lnTo>
                  <a:pt x="2489" y="460"/>
                </a:lnTo>
                <a:lnTo>
                  <a:pt x="2488" y="457"/>
                </a:lnTo>
                <a:lnTo>
                  <a:pt x="2489" y="453"/>
                </a:lnTo>
                <a:lnTo>
                  <a:pt x="2488" y="453"/>
                </a:lnTo>
                <a:lnTo>
                  <a:pt x="2492" y="451"/>
                </a:lnTo>
                <a:lnTo>
                  <a:pt x="2492" y="448"/>
                </a:lnTo>
                <a:lnTo>
                  <a:pt x="2493" y="448"/>
                </a:lnTo>
                <a:lnTo>
                  <a:pt x="2493" y="457"/>
                </a:lnTo>
                <a:lnTo>
                  <a:pt x="2492" y="460"/>
                </a:lnTo>
                <a:lnTo>
                  <a:pt x="2493" y="461"/>
                </a:lnTo>
                <a:lnTo>
                  <a:pt x="2500" y="460"/>
                </a:lnTo>
                <a:lnTo>
                  <a:pt x="2500" y="461"/>
                </a:lnTo>
                <a:lnTo>
                  <a:pt x="2502" y="461"/>
                </a:lnTo>
                <a:lnTo>
                  <a:pt x="2500" y="464"/>
                </a:lnTo>
                <a:lnTo>
                  <a:pt x="2505" y="468"/>
                </a:lnTo>
                <a:lnTo>
                  <a:pt x="2500" y="472"/>
                </a:lnTo>
                <a:lnTo>
                  <a:pt x="2498" y="477"/>
                </a:lnTo>
                <a:lnTo>
                  <a:pt x="2500" y="477"/>
                </a:lnTo>
                <a:lnTo>
                  <a:pt x="2505" y="478"/>
                </a:lnTo>
                <a:lnTo>
                  <a:pt x="2506" y="485"/>
                </a:lnTo>
                <a:lnTo>
                  <a:pt x="2509" y="487"/>
                </a:lnTo>
                <a:lnTo>
                  <a:pt x="2510" y="485"/>
                </a:lnTo>
                <a:lnTo>
                  <a:pt x="2510" y="487"/>
                </a:lnTo>
                <a:lnTo>
                  <a:pt x="2510" y="489"/>
                </a:lnTo>
                <a:lnTo>
                  <a:pt x="2510" y="492"/>
                </a:lnTo>
                <a:lnTo>
                  <a:pt x="2510" y="497"/>
                </a:lnTo>
                <a:lnTo>
                  <a:pt x="2515" y="497"/>
                </a:lnTo>
                <a:lnTo>
                  <a:pt x="2517" y="501"/>
                </a:lnTo>
                <a:lnTo>
                  <a:pt x="2515" y="502"/>
                </a:lnTo>
                <a:lnTo>
                  <a:pt x="2513" y="505"/>
                </a:lnTo>
                <a:lnTo>
                  <a:pt x="2510" y="505"/>
                </a:lnTo>
                <a:lnTo>
                  <a:pt x="2510" y="502"/>
                </a:lnTo>
                <a:lnTo>
                  <a:pt x="2509" y="502"/>
                </a:lnTo>
                <a:lnTo>
                  <a:pt x="2505" y="502"/>
                </a:lnTo>
                <a:lnTo>
                  <a:pt x="2496" y="505"/>
                </a:lnTo>
                <a:lnTo>
                  <a:pt x="2496" y="501"/>
                </a:lnTo>
                <a:lnTo>
                  <a:pt x="2492" y="505"/>
                </a:lnTo>
                <a:lnTo>
                  <a:pt x="2489" y="505"/>
                </a:lnTo>
                <a:lnTo>
                  <a:pt x="2488" y="502"/>
                </a:lnTo>
                <a:lnTo>
                  <a:pt x="2488" y="498"/>
                </a:lnTo>
                <a:lnTo>
                  <a:pt x="2485" y="501"/>
                </a:lnTo>
                <a:lnTo>
                  <a:pt x="2484" y="501"/>
                </a:lnTo>
                <a:lnTo>
                  <a:pt x="2481" y="505"/>
                </a:lnTo>
                <a:lnTo>
                  <a:pt x="2479" y="506"/>
                </a:lnTo>
                <a:lnTo>
                  <a:pt x="2476" y="509"/>
                </a:lnTo>
                <a:lnTo>
                  <a:pt x="2479" y="511"/>
                </a:lnTo>
                <a:lnTo>
                  <a:pt x="2476" y="513"/>
                </a:lnTo>
                <a:lnTo>
                  <a:pt x="2479" y="513"/>
                </a:lnTo>
                <a:lnTo>
                  <a:pt x="2475" y="515"/>
                </a:lnTo>
                <a:lnTo>
                  <a:pt x="2472" y="518"/>
                </a:lnTo>
                <a:lnTo>
                  <a:pt x="2471" y="518"/>
                </a:lnTo>
                <a:lnTo>
                  <a:pt x="2471" y="519"/>
                </a:lnTo>
                <a:lnTo>
                  <a:pt x="2472" y="519"/>
                </a:lnTo>
                <a:lnTo>
                  <a:pt x="2472" y="523"/>
                </a:lnTo>
                <a:lnTo>
                  <a:pt x="2475" y="523"/>
                </a:lnTo>
                <a:lnTo>
                  <a:pt x="2476" y="526"/>
                </a:lnTo>
                <a:lnTo>
                  <a:pt x="2472" y="526"/>
                </a:lnTo>
                <a:lnTo>
                  <a:pt x="2471" y="528"/>
                </a:lnTo>
                <a:lnTo>
                  <a:pt x="2471" y="530"/>
                </a:lnTo>
                <a:lnTo>
                  <a:pt x="2471" y="532"/>
                </a:lnTo>
                <a:lnTo>
                  <a:pt x="2468" y="532"/>
                </a:lnTo>
                <a:lnTo>
                  <a:pt x="2468" y="528"/>
                </a:lnTo>
                <a:lnTo>
                  <a:pt x="2461" y="528"/>
                </a:lnTo>
                <a:lnTo>
                  <a:pt x="2464" y="528"/>
                </a:lnTo>
                <a:lnTo>
                  <a:pt x="2459" y="528"/>
                </a:lnTo>
                <a:lnTo>
                  <a:pt x="2459" y="530"/>
                </a:lnTo>
                <a:lnTo>
                  <a:pt x="2459" y="535"/>
                </a:lnTo>
                <a:lnTo>
                  <a:pt x="2457" y="539"/>
                </a:lnTo>
                <a:lnTo>
                  <a:pt x="2459" y="540"/>
                </a:lnTo>
                <a:lnTo>
                  <a:pt x="2455" y="543"/>
                </a:lnTo>
                <a:lnTo>
                  <a:pt x="2455" y="540"/>
                </a:lnTo>
                <a:lnTo>
                  <a:pt x="2452" y="540"/>
                </a:lnTo>
                <a:lnTo>
                  <a:pt x="2457" y="535"/>
                </a:lnTo>
                <a:lnTo>
                  <a:pt x="2455" y="532"/>
                </a:lnTo>
                <a:lnTo>
                  <a:pt x="2452" y="535"/>
                </a:lnTo>
                <a:lnTo>
                  <a:pt x="2451" y="535"/>
                </a:lnTo>
                <a:lnTo>
                  <a:pt x="2448" y="532"/>
                </a:lnTo>
                <a:lnTo>
                  <a:pt x="2448" y="530"/>
                </a:lnTo>
                <a:lnTo>
                  <a:pt x="2447" y="532"/>
                </a:lnTo>
                <a:lnTo>
                  <a:pt x="2443" y="532"/>
                </a:lnTo>
                <a:lnTo>
                  <a:pt x="2440" y="536"/>
                </a:lnTo>
                <a:lnTo>
                  <a:pt x="2440" y="540"/>
                </a:lnTo>
                <a:lnTo>
                  <a:pt x="2444" y="543"/>
                </a:lnTo>
                <a:lnTo>
                  <a:pt x="2443" y="543"/>
                </a:lnTo>
                <a:lnTo>
                  <a:pt x="2443" y="546"/>
                </a:lnTo>
                <a:lnTo>
                  <a:pt x="2440" y="547"/>
                </a:lnTo>
                <a:lnTo>
                  <a:pt x="2435" y="546"/>
                </a:lnTo>
                <a:lnTo>
                  <a:pt x="2435" y="547"/>
                </a:lnTo>
                <a:lnTo>
                  <a:pt x="2435" y="546"/>
                </a:lnTo>
                <a:lnTo>
                  <a:pt x="2434" y="547"/>
                </a:lnTo>
                <a:lnTo>
                  <a:pt x="2434" y="550"/>
                </a:lnTo>
                <a:lnTo>
                  <a:pt x="2434" y="552"/>
                </a:lnTo>
                <a:lnTo>
                  <a:pt x="2431" y="554"/>
                </a:lnTo>
                <a:lnTo>
                  <a:pt x="2434" y="554"/>
                </a:lnTo>
                <a:lnTo>
                  <a:pt x="2434" y="556"/>
                </a:lnTo>
                <a:lnTo>
                  <a:pt x="2434" y="559"/>
                </a:lnTo>
                <a:lnTo>
                  <a:pt x="2435" y="559"/>
                </a:lnTo>
                <a:lnTo>
                  <a:pt x="2435" y="563"/>
                </a:lnTo>
                <a:lnTo>
                  <a:pt x="2431" y="560"/>
                </a:lnTo>
                <a:lnTo>
                  <a:pt x="2431" y="567"/>
                </a:lnTo>
                <a:lnTo>
                  <a:pt x="2431" y="569"/>
                </a:lnTo>
                <a:lnTo>
                  <a:pt x="2434" y="569"/>
                </a:lnTo>
                <a:lnTo>
                  <a:pt x="2431" y="577"/>
                </a:lnTo>
                <a:lnTo>
                  <a:pt x="2435" y="576"/>
                </a:lnTo>
                <a:lnTo>
                  <a:pt x="2435" y="577"/>
                </a:lnTo>
                <a:lnTo>
                  <a:pt x="2434" y="577"/>
                </a:lnTo>
                <a:lnTo>
                  <a:pt x="2434" y="580"/>
                </a:lnTo>
                <a:lnTo>
                  <a:pt x="2431" y="581"/>
                </a:lnTo>
                <a:lnTo>
                  <a:pt x="2430" y="584"/>
                </a:lnTo>
                <a:lnTo>
                  <a:pt x="2435" y="581"/>
                </a:lnTo>
                <a:lnTo>
                  <a:pt x="2435" y="586"/>
                </a:lnTo>
                <a:lnTo>
                  <a:pt x="2438" y="584"/>
                </a:lnTo>
                <a:lnTo>
                  <a:pt x="2443" y="584"/>
                </a:lnTo>
                <a:lnTo>
                  <a:pt x="2440" y="584"/>
                </a:lnTo>
                <a:lnTo>
                  <a:pt x="2440" y="586"/>
                </a:lnTo>
                <a:lnTo>
                  <a:pt x="2438" y="586"/>
                </a:lnTo>
                <a:lnTo>
                  <a:pt x="2438" y="588"/>
                </a:lnTo>
                <a:lnTo>
                  <a:pt x="2435" y="588"/>
                </a:lnTo>
                <a:lnTo>
                  <a:pt x="2435" y="590"/>
                </a:lnTo>
                <a:lnTo>
                  <a:pt x="2435" y="593"/>
                </a:lnTo>
                <a:lnTo>
                  <a:pt x="2431" y="594"/>
                </a:lnTo>
                <a:lnTo>
                  <a:pt x="2434" y="597"/>
                </a:lnTo>
                <a:lnTo>
                  <a:pt x="2430" y="598"/>
                </a:lnTo>
                <a:lnTo>
                  <a:pt x="2431" y="601"/>
                </a:lnTo>
                <a:lnTo>
                  <a:pt x="2438" y="601"/>
                </a:lnTo>
                <a:lnTo>
                  <a:pt x="2435" y="601"/>
                </a:lnTo>
                <a:lnTo>
                  <a:pt x="2435" y="605"/>
                </a:lnTo>
                <a:lnTo>
                  <a:pt x="2434" y="605"/>
                </a:lnTo>
                <a:lnTo>
                  <a:pt x="2434" y="612"/>
                </a:lnTo>
                <a:lnTo>
                  <a:pt x="2438" y="614"/>
                </a:lnTo>
                <a:lnTo>
                  <a:pt x="2440" y="617"/>
                </a:lnTo>
                <a:lnTo>
                  <a:pt x="2444" y="618"/>
                </a:lnTo>
                <a:lnTo>
                  <a:pt x="2440" y="621"/>
                </a:lnTo>
                <a:lnTo>
                  <a:pt x="2438" y="618"/>
                </a:lnTo>
                <a:lnTo>
                  <a:pt x="2438" y="621"/>
                </a:lnTo>
                <a:lnTo>
                  <a:pt x="2438" y="625"/>
                </a:lnTo>
                <a:lnTo>
                  <a:pt x="2435" y="622"/>
                </a:lnTo>
                <a:lnTo>
                  <a:pt x="2434" y="625"/>
                </a:lnTo>
                <a:lnTo>
                  <a:pt x="2434" y="629"/>
                </a:lnTo>
                <a:lnTo>
                  <a:pt x="2430" y="634"/>
                </a:lnTo>
                <a:lnTo>
                  <a:pt x="2435" y="631"/>
                </a:lnTo>
                <a:lnTo>
                  <a:pt x="2438" y="631"/>
                </a:lnTo>
                <a:lnTo>
                  <a:pt x="2438" y="634"/>
                </a:lnTo>
                <a:lnTo>
                  <a:pt x="2435" y="634"/>
                </a:lnTo>
                <a:lnTo>
                  <a:pt x="2435" y="635"/>
                </a:lnTo>
                <a:lnTo>
                  <a:pt x="2434" y="635"/>
                </a:lnTo>
                <a:lnTo>
                  <a:pt x="2434" y="638"/>
                </a:lnTo>
                <a:lnTo>
                  <a:pt x="2431" y="639"/>
                </a:lnTo>
                <a:lnTo>
                  <a:pt x="2431" y="642"/>
                </a:lnTo>
                <a:lnTo>
                  <a:pt x="2417" y="648"/>
                </a:lnTo>
                <a:lnTo>
                  <a:pt x="2423" y="648"/>
                </a:lnTo>
                <a:lnTo>
                  <a:pt x="2423" y="651"/>
                </a:lnTo>
                <a:lnTo>
                  <a:pt x="2423" y="648"/>
                </a:lnTo>
                <a:lnTo>
                  <a:pt x="2430" y="646"/>
                </a:lnTo>
                <a:lnTo>
                  <a:pt x="2431" y="646"/>
                </a:lnTo>
                <a:lnTo>
                  <a:pt x="2434" y="646"/>
                </a:lnTo>
                <a:lnTo>
                  <a:pt x="2435" y="644"/>
                </a:lnTo>
                <a:lnTo>
                  <a:pt x="2438" y="644"/>
                </a:lnTo>
                <a:lnTo>
                  <a:pt x="2438" y="646"/>
                </a:lnTo>
                <a:lnTo>
                  <a:pt x="2434" y="646"/>
                </a:lnTo>
                <a:lnTo>
                  <a:pt x="2435" y="648"/>
                </a:lnTo>
                <a:lnTo>
                  <a:pt x="2434" y="648"/>
                </a:lnTo>
                <a:lnTo>
                  <a:pt x="2431" y="648"/>
                </a:lnTo>
                <a:lnTo>
                  <a:pt x="2434" y="651"/>
                </a:lnTo>
                <a:lnTo>
                  <a:pt x="2434" y="652"/>
                </a:lnTo>
                <a:lnTo>
                  <a:pt x="2430" y="652"/>
                </a:lnTo>
                <a:lnTo>
                  <a:pt x="2430" y="656"/>
                </a:lnTo>
                <a:lnTo>
                  <a:pt x="2431" y="656"/>
                </a:lnTo>
                <a:lnTo>
                  <a:pt x="2430" y="659"/>
                </a:lnTo>
                <a:lnTo>
                  <a:pt x="2430" y="663"/>
                </a:lnTo>
                <a:lnTo>
                  <a:pt x="2431" y="663"/>
                </a:lnTo>
                <a:lnTo>
                  <a:pt x="2430" y="663"/>
                </a:lnTo>
                <a:lnTo>
                  <a:pt x="2426" y="663"/>
                </a:lnTo>
                <a:lnTo>
                  <a:pt x="2423" y="663"/>
                </a:lnTo>
                <a:lnTo>
                  <a:pt x="2426" y="668"/>
                </a:lnTo>
                <a:lnTo>
                  <a:pt x="2423" y="670"/>
                </a:lnTo>
                <a:lnTo>
                  <a:pt x="2423" y="668"/>
                </a:lnTo>
                <a:lnTo>
                  <a:pt x="2421" y="668"/>
                </a:lnTo>
                <a:lnTo>
                  <a:pt x="2414" y="668"/>
                </a:lnTo>
                <a:lnTo>
                  <a:pt x="2417" y="670"/>
                </a:lnTo>
                <a:lnTo>
                  <a:pt x="2417" y="675"/>
                </a:lnTo>
                <a:lnTo>
                  <a:pt x="2417" y="676"/>
                </a:lnTo>
                <a:lnTo>
                  <a:pt x="2413" y="676"/>
                </a:lnTo>
                <a:lnTo>
                  <a:pt x="2413" y="679"/>
                </a:lnTo>
                <a:lnTo>
                  <a:pt x="2410" y="680"/>
                </a:lnTo>
                <a:lnTo>
                  <a:pt x="2413" y="683"/>
                </a:lnTo>
                <a:lnTo>
                  <a:pt x="2414" y="685"/>
                </a:lnTo>
                <a:lnTo>
                  <a:pt x="2410" y="685"/>
                </a:lnTo>
                <a:lnTo>
                  <a:pt x="2407" y="683"/>
                </a:lnTo>
                <a:lnTo>
                  <a:pt x="2406" y="685"/>
                </a:lnTo>
                <a:lnTo>
                  <a:pt x="2403" y="685"/>
                </a:lnTo>
                <a:lnTo>
                  <a:pt x="2401" y="685"/>
                </a:lnTo>
                <a:lnTo>
                  <a:pt x="2399" y="687"/>
                </a:lnTo>
                <a:lnTo>
                  <a:pt x="2399" y="683"/>
                </a:lnTo>
                <a:lnTo>
                  <a:pt x="2394" y="687"/>
                </a:lnTo>
                <a:lnTo>
                  <a:pt x="2394" y="685"/>
                </a:lnTo>
                <a:lnTo>
                  <a:pt x="2393" y="683"/>
                </a:lnTo>
                <a:lnTo>
                  <a:pt x="2394" y="683"/>
                </a:lnTo>
                <a:lnTo>
                  <a:pt x="2390" y="683"/>
                </a:lnTo>
                <a:lnTo>
                  <a:pt x="2390" y="680"/>
                </a:lnTo>
                <a:lnTo>
                  <a:pt x="2394" y="679"/>
                </a:lnTo>
                <a:lnTo>
                  <a:pt x="2394" y="676"/>
                </a:lnTo>
                <a:lnTo>
                  <a:pt x="2397" y="676"/>
                </a:lnTo>
                <a:lnTo>
                  <a:pt x="2393" y="676"/>
                </a:lnTo>
                <a:lnTo>
                  <a:pt x="2389" y="679"/>
                </a:lnTo>
                <a:lnTo>
                  <a:pt x="2389" y="680"/>
                </a:lnTo>
                <a:lnTo>
                  <a:pt x="2389" y="683"/>
                </a:lnTo>
                <a:lnTo>
                  <a:pt x="2389" y="685"/>
                </a:lnTo>
                <a:lnTo>
                  <a:pt x="2390" y="685"/>
                </a:lnTo>
                <a:lnTo>
                  <a:pt x="2390" y="689"/>
                </a:lnTo>
                <a:lnTo>
                  <a:pt x="2393" y="689"/>
                </a:lnTo>
                <a:lnTo>
                  <a:pt x="2390" y="689"/>
                </a:lnTo>
                <a:lnTo>
                  <a:pt x="2390" y="692"/>
                </a:lnTo>
                <a:lnTo>
                  <a:pt x="2390" y="697"/>
                </a:lnTo>
                <a:lnTo>
                  <a:pt x="2393" y="696"/>
                </a:lnTo>
                <a:lnTo>
                  <a:pt x="2390" y="697"/>
                </a:lnTo>
                <a:lnTo>
                  <a:pt x="2393" y="700"/>
                </a:lnTo>
                <a:lnTo>
                  <a:pt x="2389" y="702"/>
                </a:lnTo>
                <a:lnTo>
                  <a:pt x="2390" y="697"/>
                </a:lnTo>
                <a:lnTo>
                  <a:pt x="2385" y="702"/>
                </a:lnTo>
                <a:lnTo>
                  <a:pt x="2385" y="700"/>
                </a:lnTo>
                <a:lnTo>
                  <a:pt x="2385" y="697"/>
                </a:lnTo>
                <a:lnTo>
                  <a:pt x="2386" y="697"/>
                </a:lnTo>
                <a:lnTo>
                  <a:pt x="2389" y="693"/>
                </a:lnTo>
                <a:lnTo>
                  <a:pt x="2382" y="693"/>
                </a:lnTo>
                <a:lnTo>
                  <a:pt x="2382" y="692"/>
                </a:lnTo>
                <a:lnTo>
                  <a:pt x="2377" y="692"/>
                </a:lnTo>
                <a:lnTo>
                  <a:pt x="2380" y="689"/>
                </a:lnTo>
                <a:lnTo>
                  <a:pt x="2376" y="689"/>
                </a:lnTo>
                <a:lnTo>
                  <a:pt x="2376" y="687"/>
                </a:lnTo>
                <a:lnTo>
                  <a:pt x="2372" y="692"/>
                </a:lnTo>
                <a:lnTo>
                  <a:pt x="2376" y="692"/>
                </a:lnTo>
                <a:lnTo>
                  <a:pt x="2377" y="693"/>
                </a:lnTo>
                <a:lnTo>
                  <a:pt x="2377" y="696"/>
                </a:lnTo>
                <a:lnTo>
                  <a:pt x="2372" y="697"/>
                </a:lnTo>
                <a:lnTo>
                  <a:pt x="2373" y="697"/>
                </a:lnTo>
                <a:lnTo>
                  <a:pt x="2372" y="700"/>
                </a:lnTo>
                <a:lnTo>
                  <a:pt x="2373" y="700"/>
                </a:lnTo>
                <a:lnTo>
                  <a:pt x="2376" y="702"/>
                </a:lnTo>
                <a:lnTo>
                  <a:pt x="2373" y="702"/>
                </a:lnTo>
                <a:lnTo>
                  <a:pt x="2368" y="706"/>
                </a:lnTo>
                <a:lnTo>
                  <a:pt x="2369" y="706"/>
                </a:lnTo>
                <a:lnTo>
                  <a:pt x="2372" y="706"/>
                </a:lnTo>
                <a:lnTo>
                  <a:pt x="2372" y="709"/>
                </a:lnTo>
                <a:lnTo>
                  <a:pt x="2376" y="709"/>
                </a:lnTo>
                <a:lnTo>
                  <a:pt x="2373" y="709"/>
                </a:lnTo>
                <a:lnTo>
                  <a:pt x="2373" y="716"/>
                </a:lnTo>
                <a:lnTo>
                  <a:pt x="2372" y="717"/>
                </a:lnTo>
                <a:lnTo>
                  <a:pt x="2373" y="717"/>
                </a:lnTo>
                <a:lnTo>
                  <a:pt x="2373" y="720"/>
                </a:lnTo>
                <a:lnTo>
                  <a:pt x="2376" y="721"/>
                </a:lnTo>
                <a:lnTo>
                  <a:pt x="2376" y="724"/>
                </a:lnTo>
                <a:lnTo>
                  <a:pt x="2377" y="724"/>
                </a:lnTo>
                <a:lnTo>
                  <a:pt x="2377" y="720"/>
                </a:lnTo>
                <a:lnTo>
                  <a:pt x="2380" y="717"/>
                </a:lnTo>
                <a:lnTo>
                  <a:pt x="2380" y="720"/>
                </a:lnTo>
                <a:lnTo>
                  <a:pt x="2382" y="720"/>
                </a:lnTo>
                <a:lnTo>
                  <a:pt x="2382" y="721"/>
                </a:lnTo>
                <a:lnTo>
                  <a:pt x="2386" y="724"/>
                </a:lnTo>
                <a:lnTo>
                  <a:pt x="2385" y="724"/>
                </a:lnTo>
                <a:lnTo>
                  <a:pt x="2386" y="726"/>
                </a:lnTo>
                <a:lnTo>
                  <a:pt x="2390" y="726"/>
                </a:lnTo>
                <a:lnTo>
                  <a:pt x="2393" y="728"/>
                </a:lnTo>
                <a:lnTo>
                  <a:pt x="2393" y="730"/>
                </a:lnTo>
                <a:lnTo>
                  <a:pt x="2394" y="730"/>
                </a:lnTo>
                <a:lnTo>
                  <a:pt x="2397" y="730"/>
                </a:lnTo>
                <a:lnTo>
                  <a:pt x="2394" y="733"/>
                </a:lnTo>
                <a:lnTo>
                  <a:pt x="2401" y="733"/>
                </a:lnTo>
                <a:lnTo>
                  <a:pt x="2401" y="734"/>
                </a:lnTo>
                <a:lnTo>
                  <a:pt x="2399" y="737"/>
                </a:lnTo>
                <a:lnTo>
                  <a:pt x="2403" y="737"/>
                </a:lnTo>
                <a:lnTo>
                  <a:pt x="2407" y="738"/>
                </a:lnTo>
                <a:lnTo>
                  <a:pt x="2399" y="726"/>
                </a:lnTo>
                <a:lnTo>
                  <a:pt x="2394" y="726"/>
                </a:lnTo>
                <a:lnTo>
                  <a:pt x="2390" y="721"/>
                </a:lnTo>
                <a:lnTo>
                  <a:pt x="2386" y="717"/>
                </a:lnTo>
                <a:lnTo>
                  <a:pt x="2385" y="717"/>
                </a:lnTo>
                <a:lnTo>
                  <a:pt x="2382" y="709"/>
                </a:lnTo>
                <a:lnTo>
                  <a:pt x="2385" y="709"/>
                </a:lnTo>
                <a:lnTo>
                  <a:pt x="2386" y="709"/>
                </a:lnTo>
                <a:lnTo>
                  <a:pt x="2390" y="709"/>
                </a:lnTo>
                <a:lnTo>
                  <a:pt x="2397" y="706"/>
                </a:lnTo>
                <a:lnTo>
                  <a:pt x="2399" y="706"/>
                </a:lnTo>
                <a:lnTo>
                  <a:pt x="2399" y="704"/>
                </a:lnTo>
                <a:lnTo>
                  <a:pt x="2406" y="704"/>
                </a:lnTo>
                <a:lnTo>
                  <a:pt x="2407" y="702"/>
                </a:lnTo>
                <a:lnTo>
                  <a:pt x="2417" y="697"/>
                </a:lnTo>
                <a:lnTo>
                  <a:pt x="2418" y="700"/>
                </a:lnTo>
                <a:lnTo>
                  <a:pt x="2423" y="697"/>
                </a:lnTo>
                <a:lnTo>
                  <a:pt x="2427" y="696"/>
                </a:lnTo>
                <a:lnTo>
                  <a:pt x="2430" y="692"/>
                </a:lnTo>
                <a:lnTo>
                  <a:pt x="2431" y="689"/>
                </a:lnTo>
                <a:lnTo>
                  <a:pt x="2435" y="689"/>
                </a:lnTo>
                <a:lnTo>
                  <a:pt x="2435" y="692"/>
                </a:lnTo>
                <a:lnTo>
                  <a:pt x="2438" y="692"/>
                </a:lnTo>
                <a:lnTo>
                  <a:pt x="2440" y="692"/>
                </a:lnTo>
                <a:lnTo>
                  <a:pt x="2443" y="693"/>
                </a:lnTo>
                <a:lnTo>
                  <a:pt x="2447" y="693"/>
                </a:lnTo>
                <a:lnTo>
                  <a:pt x="2451" y="696"/>
                </a:lnTo>
                <a:lnTo>
                  <a:pt x="2457" y="697"/>
                </a:lnTo>
                <a:lnTo>
                  <a:pt x="2461" y="697"/>
                </a:lnTo>
                <a:lnTo>
                  <a:pt x="2464" y="702"/>
                </a:lnTo>
                <a:lnTo>
                  <a:pt x="2464" y="704"/>
                </a:lnTo>
                <a:lnTo>
                  <a:pt x="2465" y="704"/>
                </a:lnTo>
                <a:lnTo>
                  <a:pt x="2468" y="706"/>
                </a:lnTo>
                <a:lnTo>
                  <a:pt x="2465" y="706"/>
                </a:lnTo>
                <a:lnTo>
                  <a:pt x="2465" y="709"/>
                </a:lnTo>
                <a:lnTo>
                  <a:pt x="2471" y="710"/>
                </a:lnTo>
                <a:lnTo>
                  <a:pt x="2468" y="713"/>
                </a:lnTo>
                <a:lnTo>
                  <a:pt x="2468" y="716"/>
                </a:lnTo>
                <a:lnTo>
                  <a:pt x="2471" y="716"/>
                </a:lnTo>
                <a:lnTo>
                  <a:pt x="2472" y="716"/>
                </a:lnTo>
                <a:lnTo>
                  <a:pt x="2475" y="716"/>
                </a:lnTo>
                <a:lnTo>
                  <a:pt x="2476" y="717"/>
                </a:lnTo>
                <a:lnTo>
                  <a:pt x="2476" y="720"/>
                </a:lnTo>
                <a:lnTo>
                  <a:pt x="2479" y="717"/>
                </a:lnTo>
                <a:lnTo>
                  <a:pt x="2479" y="720"/>
                </a:lnTo>
                <a:lnTo>
                  <a:pt x="2484" y="720"/>
                </a:lnTo>
                <a:lnTo>
                  <a:pt x="2485" y="720"/>
                </a:lnTo>
                <a:lnTo>
                  <a:pt x="2492" y="724"/>
                </a:lnTo>
                <a:lnTo>
                  <a:pt x="2493" y="724"/>
                </a:lnTo>
                <a:lnTo>
                  <a:pt x="2498" y="721"/>
                </a:lnTo>
                <a:lnTo>
                  <a:pt x="2500" y="724"/>
                </a:lnTo>
                <a:lnTo>
                  <a:pt x="2500" y="726"/>
                </a:lnTo>
                <a:lnTo>
                  <a:pt x="2502" y="728"/>
                </a:lnTo>
                <a:lnTo>
                  <a:pt x="2502" y="726"/>
                </a:lnTo>
                <a:lnTo>
                  <a:pt x="2502" y="728"/>
                </a:lnTo>
                <a:lnTo>
                  <a:pt x="2505" y="728"/>
                </a:lnTo>
                <a:lnTo>
                  <a:pt x="2500" y="730"/>
                </a:lnTo>
                <a:lnTo>
                  <a:pt x="2500" y="733"/>
                </a:lnTo>
                <a:lnTo>
                  <a:pt x="2502" y="733"/>
                </a:lnTo>
                <a:lnTo>
                  <a:pt x="2505" y="733"/>
                </a:lnTo>
                <a:lnTo>
                  <a:pt x="2510" y="733"/>
                </a:lnTo>
                <a:lnTo>
                  <a:pt x="2505" y="738"/>
                </a:lnTo>
                <a:lnTo>
                  <a:pt x="2505" y="743"/>
                </a:lnTo>
                <a:lnTo>
                  <a:pt x="2498" y="750"/>
                </a:lnTo>
                <a:lnTo>
                  <a:pt x="2481" y="768"/>
                </a:lnTo>
                <a:lnTo>
                  <a:pt x="2444" y="822"/>
                </a:lnTo>
                <a:lnTo>
                  <a:pt x="2440" y="829"/>
                </a:lnTo>
                <a:lnTo>
                  <a:pt x="2438" y="833"/>
                </a:lnTo>
                <a:lnTo>
                  <a:pt x="2434" y="837"/>
                </a:lnTo>
                <a:lnTo>
                  <a:pt x="2431" y="842"/>
                </a:lnTo>
                <a:lnTo>
                  <a:pt x="2423" y="859"/>
                </a:lnTo>
                <a:lnTo>
                  <a:pt x="2414" y="876"/>
                </a:lnTo>
                <a:lnTo>
                  <a:pt x="2406" y="891"/>
                </a:lnTo>
                <a:lnTo>
                  <a:pt x="2399" y="907"/>
                </a:lnTo>
                <a:lnTo>
                  <a:pt x="2394" y="912"/>
                </a:lnTo>
                <a:lnTo>
                  <a:pt x="2382" y="943"/>
                </a:lnTo>
                <a:lnTo>
                  <a:pt x="2373" y="962"/>
                </a:lnTo>
                <a:lnTo>
                  <a:pt x="2369" y="973"/>
                </a:lnTo>
                <a:lnTo>
                  <a:pt x="2365" y="983"/>
                </a:lnTo>
                <a:lnTo>
                  <a:pt x="2352" y="1018"/>
                </a:lnTo>
                <a:lnTo>
                  <a:pt x="2348" y="1028"/>
                </a:lnTo>
                <a:lnTo>
                  <a:pt x="2343" y="1040"/>
                </a:lnTo>
                <a:lnTo>
                  <a:pt x="2343" y="1044"/>
                </a:lnTo>
                <a:lnTo>
                  <a:pt x="2339" y="1049"/>
                </a:lnTo>
                <a:lnTo>
                  <a:pt x="2336" y="1059"/>
                </a:lnTo>
                <a:lnTo>
                  <a:pt x="2328" y="1085"/>
                </a:lnTo>
                <a:lnTo>
                  <a:pt x="2322" y="1099"/>
                </a:lnTo>
                <a:lnTo>
                  <a:pt x="2314" y="1115"/>
                </a:lnTo>
                <a:lnTo>
                  <a:pt x="2302" y="1134"/>
                </a:lnTo>
                <a:lnTo>
                  <a:pt x="2278" y="1164"/>
                </a:lnTo>
                <a:lnTo>
                  <a:pt x="2269" y="1180"/>
                </a:lnTo>
                <a:lnTo>
                  <a:pt x="2240" y="1219"/>
                </a:lnTo>
                <a:lnTo>
                  <a:pt x="2206" y="1267"/>
                </a:lnTo>
                <a:lnTo>
                  <a:pt x="2203" y="1272"/>
                </a:lnTo>
                <a:lnTo>
                  <a:pt x="2185" y="1301"/>
                </a:lnTo>
                <a:lnTo>
                  <a:pt x="2175" y="1314"/>
                </a:lnTo>
                <a:lnTo>
                  <a:pt x="2165" y="1325"/>
                </a:lnTo>
                <a:lnTo>
                  <a:pt x="2150" y="1342"/>
                </a:lnTo>
                <a:lnTo>
                  <a:pt x="2140" y="1355"/>
                </a:lnTo>
                <a:lnTo>
                  <a:pt x="2124" y="1368"/>
                </a:lnTo>
                <a:lnTo>
                  <a:pt x="2117" y="1372"/>
                </a:lnTo>
                <a:lnTo>
                  <a:pt x="2090" y="1396"/>
                </a:lnTo>
                <a:lnTo>
                  <a:pt x="2063" y="1420"/>
                </a:lnTo>
                <a:lnTo>
                  <a:pt x="2046" y="1433"/>
                </a:lnTo>
                <a:lnTo>
                  <a:pt x="2042" y="1438"/>
                </a:lnTo>
                <a:lnTo>
                  <a:pt x="2032" y="1453"/>
                </a:lnTo>
                <a:lnTo>
                  <a:pt x="2024" y="1462"/>
                </a:lnTo>
                <a:lnTo>
                  <a:pt x="2000" y="1479"/>
                </a:lnTo>
                <a:lnTo>
                  <a:pt x="1976" y="1499"/>
                </a:lnTo>
                <a:lnTo>
                  <a:pt x="1955" y="1515"/>
                </a:lnTo>
                <a:lnTo>
                  <a:pt x="1935" y="1525"/>
                </a:lnTo>
                <a:lnTo>
                  <a:pt x="1905" y="1542"/>
                </a:lnTo>
                <a:lnTo>
                  <a:pt x="1875" y="1557"/>
                </a:lnTo>
                <a:lnTo>
                  <a:pt x="1846" y="1574"/>
                </a:lnTo>
                <a:lnTo>
                  <a:pt x="1823" y="1590"/>
                </a:lnTo>
                <a:lnTo>
                  <a:pt x="1810" y="1600"/>
                </a:lnTo>
                <a:lnTo>
                  <a:pt x="1793" y="1617"/>
                </a:lnTo>
                <a:lnTo>
                  <a:pt x="1764" y="1649"/>
                </a:lnTo>
                <a:lnTo>
                  <a:pt x="1761" y="1656"/>
                </a:lnTo>
                <a:lnTo>
                  <a:pt x="1761" y="1665"/>
                </a:lnTo>
                <a:lnTo>
                  <a:pt x="1755" y="1656"/>
                </a:lnTo>
                <a:lnTo>
                  <a:pt x="1748" y="1658"/>
                </a:lnTo>
                <a:lnTo>
                  <a:pt x="1738" y="1666"/>
                </a:lnTo>
                <a:lnTo>
                  <a:pt x="1727" y="1673"/>
                </a:lnTo>
                <a:lnTo>
                  <a:pt x="1714" y="1689"/>
                </a:lnTo>
                <a:lnTo>
                  <a:pt x="1703" y="1701"/>
                </a:lnTo>
                <a:lnTo>
                  <a:pt x="1689" y="1723"/>
                </a:lnTo>
                <a:lnTo>
                  <a:pt x="1677" y="1742"/>
                </a:lnTo>
                <a:lnTo>
                  <a:pt x="1669" y="1764"/>
                </a:lnTo>
                <a:lnTo>
                  <a:pt x="1653" y="1802"/>
                </a:lnTo>
                <a:lnTo>
                  <a:pt x="1652" y="1813"/>
                </a:lnTo>
                <a:lnTo>
                  <a:pt x="1645" y="1843"/>
                </a:lnTo>
                <a:lnTo>
                  <a:pt x="1639" y="1864"/>
                </a:lnTo>
                <a:lnTo>
                  <a:pt x="1624" y="1898"/>
                </a:lnTo>
                <a:lnTo>
                  <a:pt x="1611" y="1921"/>
                </a:lnTo>
                <a:lnTo>
                  <a:pt x="1595" y="1952"/>
                </a:lnTo>
                <a:lnTo>
                  <a:pt x="1587" y="1967"/>
                </a:lnTo>
                <a:lnTo>
                  <a:pt x="1577" y="1983"/>
                </a:lnTo>
                <a:lnTo>
                  <a:pt x="1553" y="2013"/>
                </a:lnTo>
                <a:lnTo>
                  <a:pt x="1533" y="2030"/>
                </a:lnTo>
                <a:lnTo>
                  <a:pt x="1457" y="2092"/>
                </a:lnTo>
                <a:lnTo>
                  <a:pt x="1421" y="2121"/>
                </a:lnTo>
                <a:lnTo>
                  <a:pt x="1392" y="2146"/>
                </a:lnTo>
                <a:lnTo>
                  <a:pt x="1383" y="2153"/>
                </a:lnTo>
                <a:lnTo>
                  <a:pt x="1351" y="2174"/>
                </a:lnTo>
                <a:lnTo>
                  <a:pt x="1349" y="2174"/>
                </a:lnTo>
                <a:lnTo>
                  <a:pt x="1345" y="2175"/>
                </a:lnTo>
                <a:lnTo>
                  <a:pt x="1342" y="2174"/>
                </a:lnTo>
                <a:lnTo>
                  <a:pt x="1338" y="2174"/>
                </a:lnTo>
                <a:lnTo>
                  <a:pt x="1335" y="2174"/>
                </a:lnTo>
                <a:lnTo>
                  <a:pt x="1334" y="2171"/>
                </a:lnTo>
                <a:lnTo>
                  <a:pt x="1334" y="2170"/>
                </a:lnTo>
                <a:lnTo>
                  <a:pt x="1331" y="2162"/>
                </a:lnTo>
                <a:lnTo>
                  <a:pt x="1331" y="2158"/>
                </a:lnTo>
                <a:lnTo>
                  <a:pt x="1329" y="2157"/>
                </a:lnTo>
                <a:lnTo>
                  <a:pt x="1304" y="2154"/>
                </a:lnTo>
                <a:lnTo>
                  <a:pt x="1301" y="2154"/>
                </a:lnTo>
                <a:lnTo>
                  <a:pt x="1301" y="2153"/>
                </a:lnTo>
                <a:lnTo>
                  <a:pt x="1304" y="2150"/>
                </a:lnTo>
                <a:lnTo>
                  <a:pt x="1301" y="2148"/>
                </a:lnTo>
                <a:lnTo>
                  <a:pt x="1301" y="2146"/>
                </a:lnTo>
                <a:lnTo>
                  <a:pt x="1300" y="2141"/>
                </a:lnTo>
                <a:lnTo>
                  <a:pt x="1301" y="2140"/>
                </a:lnTo>
                <a:lnTo>
                  <a:pt x="1304" y="2136"/>
                </a:lnTo>
                <a:lnTo>
                  <a:pt x="1300" y="2131"/>
                </a:lnTo>
                <a:lnTo>
                  <a:pt x="1301" y="2126"/>
                </a:lnTo>
                <a:lnTo>
                  <a:pt x="1304" y="2124"/>
                </a:lnTo>
                <a:lnTo>
                  <a:pt x="1304" y="2103"/>
                </a:lnTo>
                <a:lnTo>
                  <a:pt x="1308" y="2079"/>
                </a:lnTo>
                <a:lnTo>
                  <a:pt x="1310" y="2045"/>
                </a:lnTo>
                <a:lnTo>
                  <a:pt x="1304" y="2013"/>
                </a:lnTo>
                <a:lnTo>
                  <a:pt x="1305" y="1980"/>
                </a:lnTo>
                <a:lnTo>
                  <a:pt x="1327" y="1948"/>
                </a:lnTo>
                <a:lnTo>
                  <a:pt x="1358" y="1931"/>
                </a:lnTo>
                <a:lnTo>
                  <a:pt x="1372" y="1933"/>
                </a:lnTo>
                <a:lnTo>
                  <a:pt x="1392" y="1909"/>
                </a:lnTo>
                <a:lnTo>
                  <a:pt x="1372" y="1902"/>
                </a:lnTo>
                <a:lnTo>
                  <a:pt x="1379" y="1897"/>
                </a:lnTo>
                <a:lnTo>
                  <a:pt x="1380" y="1901"/>
                </a:lnTo>
                <a:lnTo>
                  <a:pt x="1379" y="1901"/>
                </a:lnTo>
                <a:lnTo>
                  <a:pt x="1380" y="1902"/>
                </a:lnTo>
                <a:lnTo>
                  <a:pt x="1383" y="1902"/>
                </a:lnTo>
                <a:lnTo>
                  <a:pt x="1379" y="1897"/>
                </a:lnTo>
                <a:lnTo>
                  <a:pt x="1411" y="1881"/>
                </a:lnTo>
                <a:lnTo>
                  <a:pt x="1420" y="1868"/>
                </a:lnTo>
                <a:lnTo>
                  <a:pt x="1417" y="1867"/>
                </a:lnTo>
                <a:lnTo>
                  <a:pt x="1424" y="1860"/>
                </a:lnTo>
                <a:lnTo>
                  <a:pt x="1443" y="1856"/>
                </a:lnTo>
                <a:lnTo>
                  <a:pt x="1447" y="1844"/>
                </a:lnTo>
                <a:lnTo>
                  <a:pt x="1416" y="1817"/>
                </a:lnTo>
                <a:lnTo>
                  <a:pt x="1416" y="1819"/>
                </a:lnTo>
                <a:lnTo>
                  <a:pt x="1413" y="1817"/>
                </a:lnTo>
                <a:lnTo>
                  <a:pt x="1411" y="1815"/>
                </a:lnTo>
                <a:lnTo>
                  <a:pt x="1400" y="1813"/>
                </a:lnTo>
                <a:lnTo>
                  <a:pt x="1394" y="1809"/>
                </a:lnTo>
                <a:lnTo>
                  <a:pt x="1392" y="1800"/>
                </a:lnTo>
                <a:lnTo>
                  <a:pt x="1383" y="1802"/>
                </a:lnTo>
                <a:lnTo>
                  <a:pt x="1380" y="1806"/>
                </a:lnTo>
                <a:lnTo>
                  <a:pt x="1379" y="1806"/>
                </a:lnTo>
                <a:lnTo>
                  <a:pt x="1376" y="1805"/>
                </a:lnTo>
                <a:lnTo>
                  <a:pt x="1375" y="1802"/>
                </a:lnTo>
                <a:lnTo>
                  <a:pt x="1368" y="1798"/>
                </a:lnTo>
                <a:lnTo>
                  <a:pt x="1363" y="1796"/>
                </a:lnTo>
                <a:lnTo>
                  <a:pt x="1359" y="1798"/>
                </a:lnTo>
                <a:lnTo>
                  <a:pt x="1358" y="1798"/>
                </a:lnTo>
                <a:lnTo>
                  <a:pt x="1353" y="1791"/>
                </a:lnTo>
                <a:lnTo>
                  <a:pt x="1351" y="1791"/>
                </a:lnTo>
                <a:lnTo>
                  <a:pt x="1346" y="1796"/>
                </a:lnTo>
                <a:lnTo>
                  <a:pt x="1341" y="1791"/>
                </a:lnTo>
                <a:lnTo>
                  <a:pt x="1338" y="1789"/>
                </a:lnTo>
                <a:lnTo>
                  <a:pt x="1338" y="1786"/>
                </a:lnTo>
                <a:lnTo>
                  <a:pt x="1335" y="1786"/>
                </a:lnTo>
                <a:lnTo>
                  <a:pt x="1334" y="1789"/>
                </a:lnTo>
                <a:lnTo>
                  <a:pt x="1329" y="1781"/>
                </a:lnTo>
                <a:lnTo>
                  <a:pt x="1325" y="1774"/>
                </a:lnTo>
                <a:lnTo>
                  <a:pt x="1325" y="1772"/>
                </a:lnTo>
                <a:lnTo>
                  <a:pt x="1322" y="1768"/>
                </a:lnTo>
                <a:lnTo>
                  <a:pt x="1322" y="1765"/>
                </a:lnTo>
                <a:lnTo>
                  <a:pt x="1322" y="1761"/>
                </a:lnTo>
                <a:lnTo>
                  <a:pt x="1321" y="1761"/>
                </a:lnTo>
                <a:lnTo>
                  <a:pt x="1318" y="1761"/>
                </a:lnTo>
                <a:lnTo>
                  <a:pt x="1310" y="1761"/>
                </a:lnTo>
                <a:lnTo>
                  <a:pt x="1305" y="1764"/>
                </a:lnTo>
                <a:lnTo>
                  <a:pt x="1305" y="1761"/>
                </a:lnTo>
                <a:lnTo>
                  <a:pt x="1304" y="1764"/>
                </a:lnTo>
                <a:lnTo>
                  <a:pt x="1297" y="1759"/>
                </a:lnTo>
                <a:lnTo>
                  <a:pt x="1297" y="1757"/>
                </a:lnTo>
                <a:lnTo>
                  <a:pt x="1293" y="1757"/>
                </a:lnTo>
                <a:lnTo>
                  <a:pt x="1291" y="1752"/>
                </a:lnTo>
                <a:lnTo>
                  <a:pt x="1284" y="1751"/>
                </a:lnTo>
                <a:lnTo>
                  <a:pt x="1284" y="1747"/>
                </a:lnTo>
                <a:lnTo>
                  <a:pt x="1280" y="1744"/>
                </a:lnTo>
                <a:lnTo>
                  <a:pt x="1276" y="1740"/>
                </a:lnTo>
                <a:lnTo>
                  <a:pt x="1276" y="1735"/>
                </a:lnTo>
                <a:lnTo>
                  <a:pt x="1276" y="1733"/>
                </a:lnTo>
                <a:lnTo>
                  <a:pt x="1264" y="1728"/>
                </a:lnTo>
                <a:lnTo>
                  <a:pt x="1267" y="1727"/>
                </a:lnTo>
                <a:lnTo>
                  <a:pt x="1269" y="1718"/>
                </a:lnTo>
                <a:lnTo>
                  <a:pt x="1267" y="1714"/>
                </a:lnTo>
                <a:lnTo>
                  <a:pt x="1267" y="1710"/>
                </a:lnTo>
                <a:lnTo>
                  <a:pt x="1263" y="1707"/>
                </a:lnTo>
                <a:lnTo>
                  <a:pt x="1263" y="1706"/>
                </a:lnTo>
                <a:lnTo>
                  <a:pt x="1264" y="1706"/>
                </a:lnTo>
                <a:lnTo>
                  <a:pt x="1267" y="1701"/>
                </a:lnTo>
                <a:lnTo>
                  <a:pt x="1263" y="1699"/>
                </a:lnTo>
                <a:lnTo>
                  <a:pt x="1263" y="1694"/>
                </a:lnTo>
                <a:lnTo>
                  <a:pt x="1259" y="1693"/>
                </a:lnTo>
                <a:lnTo>
                  <a:pt x="1256" y="1689"/>
                </a:lnTo>
                <a:lnTo>
                  <a:pt x="1256" y="1682"/>
                </a:lnTo>
                <a:lnTo>
                  <a:pt x="1252" y="1675"/>
                </a:lnTo>
                <a:lnTo>
                  <a:pt x="1250" y="1673"/>
                </a:lnTo>
                <a:lnTo>
                  <a:pt x="1250" y="1670"/>
                </a:lnTo>
                <a:lnTo>
                  <a:pt x="1247" y="1670"/>
                </a:lnTo>
                <a:lnTo>
                  <a:pt x="1246" y="1669"/>
                </a:lnTo>
                <a:lnTo>
                  <a:pt x="1247" y="1666"/>
                </a:lnTo>
                <a:lnTo>
                  <a:pt x="1243" y="1665"/>
                </a:lnTo>
                <a:lnTo>
                  <a:pt x="1243" y="1662"/>
                </a:lnTo>
                <a:lnTo>
                  <a:pt x="1242" y="1660"/>
                </a:lnTo>
                <a:lnTo>
                  <a:pt x="1243" y="1653"/>
                </a:lnTo>
                <a:lnTo>
                  <a:pt x="1237" y="1653"/>
                </a:lnTo>
                <a:lnTo>
                  <a:pt x="1239" y="1652"/>
                </a:lnTo>
                <a:lnTo>
                  <a:pt x="1239" y="1649"/>
                </a:lnTo>
                <a:lnTo>
                  <a:pt x="1235" y="1641"/>
                </a:lnTo>
                <a:lnTo>
                  <a:pt x="1237" y="1639"/>
                </a:lnTo>
                <a:lnTo>
                  <a:pt x="1235" y="1636"/>
                </a:lnTo>
                <a:lnTo>
                  <a:pt x="1239" y="1639"/>
                </a:lnTo>
                <a:lnTo>
                  <a:pt x="1242" y="1636"/>
                </a:lnTo>
                <a:lnTo>
                  <a:pt x="1235" y="1635"/>
                </a:lnTo>
                <a:lnTo>
                  <a:pt x="1235" y="1631"/>
                </a:lnTo>
                <a:lnTo>
                  <a:pt x="1230" y="1631"/>
                </a:lnTo>
                <a:lnTo>
                  <a:pt x="1230" y="1628"/>
                </a:lnTo>
                <a:lnTo>
                  <a:pt x="1229" y="1631"/>
                </a:lnTo>
                <a:lnTo>
                  <a:pt x="1226" y="1628"/>
                </a:lnTo>
                <a:lnTo>
                  <a:pt x="1222" y="1626"/>
                </a:lnTo>
                <a:lnTo>
                  <a:pt x="1219" y="1628"/>
                </a:lnTo>
                <a:lnTo>
                  <a:pt x="1219" y="1626"/>
                </a:lnTo>
                <a:lnTo>
                  <a:pt x="1215" y="1626"/>
                </a:lnTo>
                <a:lnTo>
                  <a:pt x="1211" y="1624"/>
                </a:lnTo>
                <a:lnTo>
                  <a:pt x="1209" y="1624"/>
                </a:lnTo>
                <a:lnTo>
                  <a:pt x="1206" y="1621"/>
                </a:lnTo>
                <a:lnTo>
                  <a:pt x="1205" y="1617"/>
                </a:lnTo>
                <a:lnTo>
                  <a:pt x="1202" y="1617"/>
                </a:lnTo>
                <a:lnTo>
                  <a:pt x="1205" y="1615"/>
                </a:lnTo>
                <a:lnTo>
                  <a:pt x="1202" y="1612"/>
                </a:lnTo>
                <a:lnTo>
                  <a:pt x="1201" y="1612"/>
                </a:lnTo>
                <a:lnTo>
                  <a:pt x="1201" y="1608"/>
                </a:lnTo>
                <a:lnTo>
                  <a:pt x="1201" y="1607"/>
                </a:lnTo>
                <a:lnTo>
                  <a:pt x="1201" y="1604"/>
                </a:lnTo>
                <a:lnTo>
                  <a:pt x="1196" y="1602"/>
                </a:lnTo>
                <a:lnTo>
                  <a:pt x="1194" y="1604"/>
                </a:lnTo>
                <a:lnTo>
                  <a:pt x="1188" y="1602"/>
                </a:lnTo>
                <a:lnTo>
                  <a:pt x="1185" y="1598"/>
                </a:lnTo>
                <a:lnTo>
                  <a:pt x="1181" y="1595"/>
                </a:lnTo>
                <a:lnTo>
                  <a:pt x="1181" y="1594"/>
                </a:lnTo>
                <a:lnTo>
                  <a:pt x="1175" y="1591"/>
                </a:lnTo>
                <a:lnTo>
                  <a:pt x="1171" y="1590"/>
                </a:lnTo>
                <a:lnTo>
                  <a:pt x="1168" y="1590"/>
                </a:lnTo>
                <a:lnTo>
                  <a:pt x="1165" y="1590"/>
                </a:lnTo>
                <a:lnTo>
                  <a:pt x="1161" y="1585"/>
                </a:lnTo>
                <a:lnTo>
                  <a:pt x="1161" y="1583"/>
                </a:lnTo>
                <a:lnTo>
                  <a:pt x="1164" y="1583"/>
                </a:lnTo>
                <a:lnTo>
                  <a:pt x="1164" y="1581"/>
                </a:lnTo>
                <a:lnTo>
                  <a:pt x="1165" y="1581"/>
                </a:lnTo>
                <a:lnTo>
                  <a:pt x="1165" y="1578"/>
                </a:lnTo>
                <a:lnTo>
                  <a:pt x="1164" y="1578"/>
                </a:lnTo>
                <a:lnTo>
                  <a:pt x="1161" y="1577"/>
                </a:lnTo>
                <a:lnTo>
                  <a:pt x="1153" y="1577"/>
                </a:lnTo>
                <a:lnTo>
                  <a:pt x="1151" y="1574"/>
                </a:lnTo>
                <a:lnTo>
                  <a:pt x="1148" y="1574"/>
                </a:lnTo>
                <a:lnTo>
                  <a:pt x="1148" y="1573"/>
                </a:lnTo>
                <a:lnTo>
                  <a:pt x="1147" y="1573"/>
                </a:lnTo>
                <a:lnTo>
                  <a:pt x="1144" y="1570"/>
                </a:lnTo>
                <a:lnTo>
                  <a:pt x="1143" y="1570"/>
                </a:lnTo>
                <a:lnTo>
                  <a:pt x="1144" y="1570"/>
                </a:lnTo>
                <a:lnTo>
                  <a:pt x="1143" y="1570"/>
                </a:lnTo>
                <a:lnTo>
                  <a:pt x="1140" y="1570"/>
                </a:lnTo>
                <a:lnTo>
                  <a:pt x="1138" y="1573"/>
                </a:lnTo>
                <a:lnTo>
                  <a:pt x="1136" y="1573"/>
                </a:lnTo>
                <a:lnTo>
                  <a:pt x="1136" y="1574"/>
                </a:lnTo>
                <a:lnTo>
                  <a:pt x="1131" y="1578"/>
                </a:lnTo>
                <a:lnTo>
                  <a:pt x="1130" y="1577"/>
                </a:lnTo>
                <a:lnTo>
                  <a:pt x="1126" y="1583"/>
                </a:lnTo>
                <a:lnTo>
                  <a:pt x="1126" y="1581"/>
                </a:lnTo>
                <a:lnTo>
                  <a:pt x="1121" y="1581"/>
                </a:lnTo>
                <a:lnTo>
                  <a:pt x="1121" y="1578"/>
                </a:lnTo>
                <a:lnTo>
                  <a:pt x="1119" y="1577"/>
                </a:lnTo>
                <a:lnTo>
                  <a:pt x="1121" y="1577"/>
                </a:lnTo>
                <a:lnTo>
                  <a:pt x="1119" y="1574"/>
                </a:lnTo>
                <a:lnTo>
                  <a:pt x="1107" y="1570"/>
                </a:lnTo>
                <a:lnTo>
                  <a:pt x="1107" y="1566"/>
                </a:lnTo>
                <a:lnTo>
                  <a:pt x="1103" y="1561"/>
                </a:lnTo>
                <a:lnTo>
                  <a:pt x="1010" y="1491"/>
                </a:lnTo>
                <a:lnTo>
                  <a:pt x="1011" y="1486"/>
                </a:lnTo>
                <a:lnTo>
                  <a:pt x="1010" y="1484"/>
                </a:lnTo>
                <a:lnTo>
                  <a:pt x="1007" y="1482"/>
                </a:lnTo>
                <a:lnTo>
                  <a:pt x="1005" y="1478"/>
                </a:lnTo>
                <a:lnTo>
                  <a:pt x="1010" y="1475"/>
                </a:lnTo>
                <a:lnTo>
                  <a:pt x="1010" y="1474"/>
                </a:lnTo>
                <a:lnTo>
                  <a:pt x="1010" y="1475"/>
                </a:lnTo>
                <a:lnTo>
                  <a:pt x="1010" y="1474"/>
                </a:lnTo>
                <a:lnTo>
                  <a:pt x="1007" y="1470"/>
                </a:lnTo>
                <a:lnTo>
                  <a:pt x="1005" y="1471"/>
                </a:lnTo>
                <a:lnTo>
                  <a:pt x="1003" y="1465"/>
                </a:lnTo>
                <a:lnTo>
                  <a:pt x="1001" y="1462"/>
                </a:lnTo>
                <a:lnTo>
                  <a:pt x="997" y="1461"/>
                </a:lnTo>
                <a:lnTo>
                  <a:pt x="998" y="1458"/>
                </a:lnTo>
                <a:lnTo>
                  <a:pt x="990" y="1445"/>
                </a:lnTo>
                <a:lnTo>
                  <a:pt x="987" y="1443"/>
                </a:lnTo>
                <a:lnTo>
                  <a:pt x="986" y="1441"/>
                </a:lnTo>
                <a:lnTo>
                  <a:pt x="979" y="1441"/>
                </a:lnTo>
                <a:lnTo>
                  <a:pt x="979" y="1438"/>
                </a:lnTo>
                <a:lnTo>
                  <a:pt x="977" y="1438"/>
                </a:lnTo>
                <a:lnTo>
                  <a:pt x="977" y="1437"/>
                </a:lnTo>
                <a:lnTo>
                  <a:pt x="970" y="1434"/>
                </a:lnTo>
                <a:lnTo>
                  <a:pt x="970" y="1430"/>
                </a:lnTo>
                <a:lnTo>
                  <a:pt x="969" y="1428"/>
                </a:lnTo>
                <a:lnTo>
                  <a:pt x="969" y="1426"/>
                </a:lnTo>
                <a:lnTo>
                  <a:pt x="940" y="1426"/>
                </a:lnTo>
                <a:lnTo>
                  <a:pt x="936" y="1421"/>
                </a:lnTo>
                <a:lnTo>
                  <a:pt x="933" y="1421"/>
                </a:lnTo>
                <a:lnTo>
                  <a:pt x="932" y="1420"/>
                </a:lnTo>
                <a:lnTo>
                  <a:pt x="929" y="1421"/>
                </a:lnTo>
                <a:lnTo>
                  <a:pt x="925" y="1421"/>
                </a:lnTo>
                <a:lnTo>
                  <a:pt x="923" y="1417"/>
                </a:lnTo>
                <a:lnTo>
                  <a:pt x="912" y="1416"/>
                </a:lnTo>
                <a:lnTo>
                  <a:pt x="904" y="1420"/>
                </a:lnTo>
                <a:lnTo>
                  <a:pt x="899" y="1417"/>
                </a:lnTo>
                <a:lnTo>
                  <a:pt x="898" y="1420"/>
                </a:lnTo>
                <a:lnTo>
                  <a:pt x="891" y="1420"/>
                </a:lnTo>
                <a:lnTo>
                  <a:pt x="889" y="1421"/>
                </a:lnTo>
                <a:lnTo>
                  <a:pt x="882" y="1413"/>
                </a:lnTo>
                <a:lnTo>
                  <a:pt x="880" y="1413"/>
                </a:lnTo>
                <a:lnTo>
                  <a:pt x="882" y="1412"/>
                </a:lnTo>
                <a:lnTo>
                  <a:pt x="875" y="1407"/>
                </a:lnTo>
                <a:lnTo>
                  <a:pt x="871" y="1403"/>
                </a:lnTo>
                <a:lnTo>
                  <a:pt x="874" y="1403"/>
                </a:lnTo>
                <a:lnTo>
                  <a:pt x="871" y="1400"/>
                </a:lnTo>
                <a:lnTo>
                  <a:pt x="870" y="1400"/>
                </a:lnTo>
                <a:lnTo>
                  <a:pt x="870" y="1403"/>
                </a:lnTo>
                <a:lnTo>
                  <a:pt x="867" y="1403"/>
                </a:lnTo>
                <a:lnTo>
                  <a:pt x="861" y="1400"/>
                </a:lnTo>
                <a:lnTo>
                  <a:pt x="858" y="1403"/>
                </a:lnTo>
                <a:lnTo>
                  <a:pt x="857" y="1403"/>
                </a:lnTo>
                <a:lnTo>
                  <a:pt x="857" y="1399"/>
                </a:lnTo>
                <a:lnTo>
                  <a:pt x="858" y="1399"/>
                </a:lnTo>
                <a:lnTo>
                  <a:pt x="857" y="1396"/>
                </a:lnTo>
                <a:lnTo>
                  <a:pt x="857" y="1393"/>
                </a:lnTo>
                <a:lnTo>
                  <a:pt x="850" y="1392"/>
                </a:lnTo>
                <a:lnTo>
                  <a:pt x="850" y="1389"/>
                </a:lnTo>
                <a:lnTo>
                  <a:pt x="853" y="1387"/>
                </a:lnTo>
                <a:lnTo>
                  <a:pt x="853" y="1385"/>
                </a:lnTo>
                <a:lnTo>
                  <a:pt x="850" y="1383"/>
                </a:lnTo>
                <a:lnTo>
                  <a:pt x="844" y="1380"/>
                </a:lnTo>
                <a:lnTo>
                  <a:pt x="841" y="1379"/>
                </a:lnTo>
                <a:lnTo>
                  <a:pt x="844" y="1376"/>
                </a:lnTo>
                <a:lnTo>
                  <a:pt x="841" y="1375"/>
                </a:lnTo>
                <a:lnTo>
                  <a:pt x="837" y="1372"/>
                </a:lnTo>
                <a:lnTo>
                  <a:pt x="840" y="1371"/>
                </a:lnTo>
                <a:lnTo>
                  <a:pt x="837" y="1371"/>
                </a:lnTo>
                <a:lnTo>
                  <a:pt x="837" y="1368"/>
                </a:lnTo>
                <a:lnTo>
                  <a:pt x="836" y="1366"/>
                </a:lnTo>
                <a:lnTo>
                  <a:pt x="836" y="1363"/>
                </a:lnTo>
                <a:lnTo>
                  <a:pt x="836" y="1366"/>
                </a:lnTo>
                <a:lnTo>
                  <a:pt x="831" y="1363"/>
                </a:lnTo>
                <a:lnTo>
                  <a:pt x="827" y="1366"/>
                </a:lnTo>
                <a:lnTo>
                  <a:pt x="824" y="1368"/>
                </a:lnTo>
                <a:lnTo>
                  <a:pt x="827" y="1368"/>
                </a:lnTo>
                <a:lnTo>
                  <a:pt x="827" y="1371"/>
                </a:lnTo>
                <a:lnTo>
                  <a:pt x="827" y="1372"/>
                </a:lnTo>
                <a:lnTo>
                  <a:pt x="822" y="1379"/>
                </a:lnTo>
                <a:lnTo>
                  <a:pt x="820" y="1380"/>
                </a:lnTo>
                <a:lnTo>
                  <a:pt x="817" y="1380"/>
                </a:lnTo>
                <a:lnTo>
                  <a:pt x="817" y="1383"/>
                </a:lnTo>
                <a:lnTo>
                  <a:pt x="817" y="1385"/>
                </a:lnTo>
                <a:lnTo>
                  <a:pt x="813" y="1385"/>
                </a:lnTo>
                <a:lnTo>
                  <a:pt x="812" y="1383"/>
                </a:lnTo>
                <a:lnTo>
                  <a:pt x="805" y="1380"/>
                </a:lnTo>
                <a:lnTo>
                  <a:pt x="803" y="1379"/>
                </a:lnTo>
                <a:lnTo>
                  <a:pt x="799" y="1379"/>
                </a:lnTo>
                <a:lnTo>
                  <a:pt x="799" y="1376"/>
                </a:lnTo>
                <a:lnTo>
                  <a:pt x="796" y="1376"/>
                </a:lnTo>
                <a:lnTo>
                  <a:pt x="795" y="1376"/>
                </a:lnTo>
                <a:lnTo>
                  <a:pt x="788" y="1372"/>
                </a:lnTo>
                <a:lnTo>
                  <a:pt x="788" y="1371"/>
                </a:lnTo>
                <a:lnTo>
                  <a:pt x="786" y="1371"/>
                </a:lnTo>
                <a:lnTo>
                  <a:pt x="783" y="1371"/>
                </a:lnTo>
                <a:lnTo>
                  <a:pt x="786" y="1368"/>
                </a:lnTo>
                <a:lnTo>
                  <a:pt x="783" y="1366"/>
                </a:lnTo>
                <a:lnTo>
                  <a:pt x="779" y="1366"/>
                </a:lnTo>
                <a:lnTo>
                  <a:pt x="779" y="1363"/>
                </a:lnTo>
                <a:lnTo>
                  <a:pt x="762" y="1362"/>
                </a:lnTo>
                <a:lnTo>
                  <a:pt x="759" y="1362"/>
                </a:lnTo>
                <a:lnTo>
                  <a:pt x="759" y="1359"/>
                </a:lnTo>
                <a:lnTo>
                  <a:pt x="758" y="1359"/>
                </a:lnTo>
                <a:lnTo>
                  <a:pt x="758" y="1349"/>
                </a:lnTo>
                <a:lnTo>
                  <a:pt x="755" y="1346"/>
                </a:lnTo>
                <a:lnTo>
                  <a:pt x="758" y="1345"/>
                </a:lnTo>
                <a:lnTo>
                  <a:pt x="754" y="1341"/>
                </a:lnTo>
                <a:lnTo>
                  <a:pt x="747" y="1341"/>
                </a:lnTo>
                <a:lnTo>
                  <a:pt x="747" y="1338"/>
                </a:lnTo>
                <a:lnTo>
                  <a:pt x="751" y="1335"/>
                </a:lnTo>
                <a:lnTo>
                  <a:pt x="749" y="1334"/>
                </a:lnTo>
                <a:lnTo>
                  <a:pt x="745" y="1331"/>
                </a:lnTo>
                <a:lnTo>
                  <a:pt x="745" y="1329"/>
                </a:lnTo>
                <a:lnTo>
                  <a:pt x="747" y="1329"/>
                </a:lnTo>
                <a:lnTo>
                  <a:pt x="745" y="1327"/>
                </a:lnTo>
                <a:lnTo>
                  <a:pt x="745" y="1325"/>
                </a:lnTo>
                <a:lnTo>
                  <a:pt x="741" y="1322"/>
                </a:lnTo>
                <a:lnTo>
                  <a:pt x="738" y="1325"/>
                </a:lnTo>
                <a:lnTo>
                  <a:pt x="737" y="1325"/>
                </a:lnTo>
                <a:lnTo>
                  <a:pt x="737" y="1322"/>
                </a:lnTo>
                <a:lnTo>
                  <a:pt x="734" y="1322"/>
                </a:lnTo>
                <a:lnTo>
                  <a:pt x="732" y="1321"/>
                </a:lnTo>
                <a:lnTo>
                  <a:pt x="730" y="1321"/>
                </a:lnTo>
                <a:lnTo>
                  <a:pt x="730" y="1317"/>
                </a:lnTo>
                <a:lnTo>
                  <a:pt x="732" y="1317"/>
                </a:lnTo>
                <a:lnTo>
                  <a:pt x="732" y="1314"/>
                </a:lnTo>
                <a:lnTo>
                  <a:pt x="732" y="1313"/>
                </a:lnTo>
                <a:lnTo>
                  <a:pt x="732" y="1310"/>
                </a:lnTo>
                <a:lnTo>
                  <a:pt x="734" y="1305"/>
                </a:lnTo>
                <a:lnTo>
                  <a:pt x="730" y="1305"/>
                </a:lnTo>
                <a:lnTo>
                  <a:pt x="725" y="1300"/>
                </a:lnTo>
                <a:lnTo>
                  <a:pt x="725" y="1301"/>
                </a:lnTo>
                <a:lnTo>
                  <a:pt x="724" y="1300"/>
                </a:lnTo>
                <a:lnTo>
                  <a:pt x="725" y="1297"/>
                </a:lnTo>
                <a:lnTo>
                  <a:pt x="725" y="1291"/>
                </a:lnTo>
                <a:lnTo>
                  <a:pt x="724" y="1291"/>
                </a:lnTo>
                <a:lnTo>
                  <a:pt x="720" y="1288"/>
                </a:lnTo>
                <a:lnTo>
                  <a:pt x="720" y="1284"/>
                </a:lnTo>
                <a:lnTo>
                  <a:pt x="717" y="1284"/>
                </a:lnTo>
                <a:lnTo>
                  <a:pt x="716" y="1284"/>
                </a:lnTo>
                <a:lnTo>
                  <a:pt x="710" y="1287"/>
                </a:lnTo>
                <a:lnTo>
                  <a:pt x="708" y="1287"/>
                </a:lnTo>
                <a:lnTo>
                  <a:pt x="708" y="1284"/>
                </a:lnTo>
                <a:lnTo>
                  <a:pt x="706" y="1283"/>
                </a:lnTo>
                <a:lnTo>
                  <a:pt x="701" y="1283"/>
                </a:lnTo>
                <a:lnTo>
                  <a:pt x="697" y="1280"/>
                </a:lnTo>
                <a:lnTo>
                  <a:pt x="700" y="1276"/>
                </a:lnTo>
                <a:lnTo>
                  <a:pt x="701" y="1273"/>
                </a:lnTo>
                <a:lnTo>
                  <a:pt x="701" y="1272"/>
                </a:lnTo>
                <a:lnTo>
                  <a:pt x="700" y="1269"/>
                </a:lnTo>
                <a:lnTo>
                  <a:pt x="697" y="1269"/>
                </a:lnTo>
                <a:lnTo>
                  <a:pt x="697" y="1264"/>
                </a:lnTo>
                <a:lnTo>
                  <a:pt x="693" y="1264"/>
                </a:lnTo>
                <a:lnTo>
                  <a:pt x="691" y="1260"/>
                </a:lnTo>
                <a:lnTo>
                  <a:pt x="684" y="1263"/>
                </a:lnTo>
                <a:lnTo>
                  <a:pt x="683" y="1260"/>
                </a:lnTo>
                <a:lnTo>
                  <a:pt x="683" y="1259"/>
                </a:lnTo>
                <a:lnTo>
                  <a:pt x="683" y="1255"/>
                </a:lnTo>
                <a:lnTo>
                  <a:pt x="679" y="1252"/>
                </a:lnTo>
                <a:lnTo>
                  <a:pt x="676" y="1250"/>
                </a:lnTo>
                <a:lnTo>
                  <a:pt x="676" y="1246"/>
                </a:lnTo>
                <a:lnTo>
                  <a:pt x="670" y="1243"/>
                </a:lnTo>
                <a:lnTo>
                  <a:pt x="667" y="1246"/>
                </a:lnTo>
                <a:lnTo>
                  <a:pt x="667" y="1243"/>
                </a:lnTo>
                <a:lnTo>
                  <a:pt x="663" y="1242"/>
                </a:lnTo>
                <a:lnTo>
                  <a:pt x="662" y="1238"/>
                </a:lnTo>
                <a:lnTo>
                  <a:pt x="659" y="1235"/>
                </a:lnTo>
                <a:lnTo>
                  <a:pt x="659" y="1230"/>
                </a:lnTo>
                <a:lnTo>
                  <a:pt x="658" y="1226"/>
                </a:lnTo>
                <a:lnTo>
                  <a:pt x="655" y="1226"/>
                </a:lnTo>
                <a:lnTo>
                  <a:pt x="655" y="1225"/>
                </a:lnTo>
                <a:lnTo>
                  <a:pt x="652" y="1225"/>
                </a:lnTo>
                <a:lnTo>
                  <a:pt x="650" y="1226"/>
                </a:lnTo>
                <a:lnTo>
                  <a:pt x="646" y="1229"/>
                </a:lnTo>
                <a:lnTo>
                  <a:pt x="643" y="1229"/>
                </a:lnTo>
                <a:lnTo>
                  <a:pt x="643" y="1226"/>
                </a:lnTo>
                <a:lnTo>
                  <a:pt x="639" y="1226"/>
                </a:lnTo>
                <a:lnTo>
                  <a:pt x="638" y="1229"/>
                </a:lnTo>
                <a:lnTo>
                  <a:pt x="635" y="1229"/>
                </a:lnTo>
                <a:lnTo>
                  <a:pt x="633" y="1230"/>
                </a:lnTo>
                <a:lnTo>
                  <a:pt x="631" y="1235"/>
                </a:lnTo>
                <a:lnTo>
                  <a:pt x="629" y="1233"/>
                </a:lnTo>
                <a:lnTo>
                  <a:pt x="626" y="1238"/>
                </a:lnTo>
                <a:lnTo>
                  <a:pt x="631" y="1239"/>
                </a:lnTo>
                <a:lnTo>
                  <a:pt x="629" y="1239"/>
                </a:lnTo>
                <a:lnTo>
                  <a:pt x="629" y="1243"/>
                </a:lnTo>
                <a:lnTo>
                  <a:pt x="633" y="1247"/>
                </a:lnTo>
                <a:lnTo>
                  <a:pt x="631" y="1252"/>
                </a:lnTo>
                <a:lnTo>
                  <a:pt x="629" y="1252"/>
                </a:lnTo>
                <a:lnTo>
                  <a:pt x="626" y="1256"/>
                </a:lnTo>
                <a:lnTo>
                  <a:pt x="629" y="1259"/>
                </a:lnTo>
                <a:lnTo>
                  <a:pt x="626" y="1260"/>
                </a:lnTo>
                <a:lnTo>
                  <a:pt x="626" y="1263"/>
                </a:lnTo>
                <a:lnTo>
                  <a:pt x="622" y="1263"/>
                </a:lnTo>
                <a:lnTo>
                  <a:pt x="618" y="1263"/>
                </a:lnTo>
                <a:lnTo>
                  <a:pt x="618" y="1260"/>
                </a:lnTo>
                <a:lnTo>
                  <a:pt x="617" y="1259"/>
                </a:lnTo>
                <a:lnTo>
                  <a:pt x="614" y="1263"/>
                </a:lnTo>
                <a:lnTo>
                  <a:pt x="612" y="1263"/>
                </a:lnTo>
                <a:lnTo>
                  <a:pt x="609" y="1259"/>
                </a:lnTo>
                <a:lnTo>
                  <a:pt x="608" y="1259"/>
                </a:lnTo>
                <a:lnTo>
                  <a:pt x="609" y="1260"/>
                </a:lnTo>
                <a:lnTo>
                  <a:pt x="608" y="1260"/>
                </a:lnTo>
                <a:lnTo>
                  <a:pt x="608" y="1267"/>
                </a:lnTo>
                <a:lnTo>
                  <a:pt x="605" y="1269"/>
                </a:lnTo>
                <a:lnTo>
                  <a:pt x="608" y="1272"/>
                </a:lnTo>
                <a:lnTo>
                  <a:pt x="601" y="1272"/>
                </a:lnTo>
                <a:lnTo>
                  <a:pt x="601" y="1273"/>
                </a:lnTo>
                <a:lnTo>
                  <a:pt x="600" y="1277"/>
                </a:lnTo>
                <a:lnTo>
                  <a:pt x="592" y="1276"/>
                </a:lnTo>
                <a:lnTo>
                  <a:pt x="594" y="1280"/>
                </a:lnTo>
                <a:lnTo>
                  <a:pt x="590" y="1283"/>
                </a:lnTo>
                <a:lnTo>
                  <a:pt x="581" y="1283"/>
                </a:lnTo>
                <a:lnTo>
                  <a:pt x="580" y="1283"/>
                </a:lnTo>
                <a:lnTo>
                  <a:pt x="580" y="1284"/>
                </a:lnTo>
                <a:lnTo>
                  <a:pt x="575" y="1291"/>
                </a:lnTo>
                <a:lnTo>
                  <a:pt x="575" y="1293"/>
                </a:lnTo>
                <a:lnTo>
                  <a:pt x="568" y="1291"/>
                </a:lnTo>
                <a:lnTo>
                  <a:pt x="567" y="1293"/>
                </a:lnTo>
                <a:lnTo>
                  <a:pt x="563" y="1301"/>
                </a:lnTo>
                <a:lnTo>
                  <a:pt x="559" y="1301"/>
                </a:lnTo>
                <a:lnTo>
                  <a:pt x="559" y="1304"/>
                </a:lnTo>
                <a:lnTo>
                  <a:pt x="556" y="1304"/>
                </a:lnTo>
                <a:lnTo>
                  <a:pt x="551" y="1300"/>
                </a:lnTo>
                <a:lnTo>
                  <a:pt x="550" y="1301"/>
                </a:lnTo>
                <a:lnTo>
                  <a:pt x="546" y="1301"/>
                </a:lnTo>
                <a:lnTo>
                  <a:pt x="543" y="1304"/>
                </a:lnTo>
                <a:lnTo>
                  <a:pt x="542" y="1305"/>
                </a:lnTo>
                <a:lnTo>
                  <a:pt x="534" y="1304"/>
                </a:lnTo>
                <a:lnTo>
                  <a:pt x="527" y="1301"/>
                </a:lnTo>
                <a:lnTo>
                  <a:pt x="523" y="1304"/>
                </a:lnTo>
                <a:lnTo>
                  <a:pt x="523" y="1305"/>
                </a:lnTo>
                <a:lnTo>
                  <a:pt x="517" y="1304"/>
                </a:lnTo>
                <a:lnTo>
                  <a:pt x="517" y="1301"/>
                </a:lnTo>
                <a:lnTo>
                  <a:pt x="515" y="1293"/>
                </a:lnTo>
                <a:lnTo>
                  <a:pt x="515" y="1277"/>
                </a:lnTo>
                <a:lnTo>
                  <a:pt x="517" y="1272"/>
                </a:lnTo>
                <a:lnTo>
                  <a:pt x="519" y="1269"/>
                </a:lnTo>
                <a:lnTo>
                  <a:pt x="517" y="1267"/>
                </a:lnTo>
                <a:lnTo>
                  <a:pt x="517" y="1263"/>
                </a:lnTo>
                <a:lnTo>
                  <a:pt x="517" y="1260"/>
                </a:lnTo>
                <a:lnTo>
                  <a:pt x="515" y="1260"/>
                </a:lnTo>
                <a:lnTo>
                  <a:pt x="519" y="1252"/>
                </a:lnTo>
                <a:lnTo>
                  <a:pt x="517" y="1250"/>
                </a:lnTo>
                <a:lnTo>
                  <a:pt x="517" y="1243"/>
                </a:lnTo>
                <a:lnTo>
                  <a:pt x="523" y="1235"/>
                </a:lnTo>
                <a:lnTo>
                  <a:pt x="523" y="1230"/>
                </a:lnTo>
                <a:lnTo>
                  <a:pt x="522" y="1229"/>
                </a:lnTo>
                <a:lnTo>
                  <a:pt x="519" y="1226"/>
                </a:lnTo>
                <a:lnTo>
                  <a:pt x="517" y="1219"/>
                </a:lnTo>
                <a:lnTo>
                  <a:pt x="515" y="1218"/>
                </a:lnTo>
                <a:lnTo>
                  <a:pt x="515" y="1215"/>
                </a:lnTo>
                <a:lnTo>
                  <a:pt x="517" y="1215"/>
                </a:lnTo>
                <a:lnTo>
                  <a:pt x="513" y="1214"/>
                </a:lnTo>
                <a:lnTo>
                  <a:pt x="513" y="1209"/>
                </a:lnTo>
                <a:lnTo>
                  <a:pt x="513" y="1206"/>
                </a:lnTo>
                <a:lnTo>
                  <a:pt x="509" y="1206"/>
                </a:lnTo>
                <a:lnTo>
                  <a:pt x="509" y="1205"/>
                </a:lnTo>
                <a:lnTo>
                  <a:pt x="506" y="1205"/>
                </a:lnTo>
                <a:lnTo>
                  <a:pt x="505" y="1205"/>
                </a:lnTo>
                <a:lnTo>
                  <a:pt x="501" y="1202"/>
                </a:lnTo>
                <a:lnTo>
                  <a:pt x="501" y="1201"/>
                </a:lnTo>
                <a:lnTo>
                  <a:pt x="501" y="1197"/>
                </a:lnTo>
                <a:lnTo>
                  <a:pt x="498" y="1194"/>
                </a:lnTo>
                <a:lnTo>
                  <a:pt x="496" y="1194"/>
                </a:lnTo>
                <a:lnTo>
                  <a:pt x="492" y="1198"/>
                </a:lnTo>
                <a:lnTo>
                  <a:pt x="489" y="1198"/>
                </a:lnTo>
                <a:lnTo>
                  <a:pt x="488" y="1189"/>
                </a:lnTo>
                <a:lnTo>
                  <a:pt x="485" y="1189"/>
                </a:lnTo>
                <a:lnTo>
                  <a:pt x="481" y="1192"/>
                </a:lnTo>
                <a:lnTo>
                  <a:pt x="478" y="1192"/>
                </a:lnTo>
                <a:lnTo>
                  <a:pt x="478" y="1189"/>
                </a:lnTo>
                <a:lnTo>
                  <a:pt x="481" y="1185"/>
                </a:lnTo>
                <a:lnTo>
                  <a:pt x="478" y="1185"/>
                </a:lnTo>
                <a:lnTo>
                  <a:pt x="476" y="1184"/>
                </a:lnTo>
                <a:lnTo>
                  <a:pt x="472" y="1181"/>
                </a:lnTo>
                <a:lnTo>
                  <a:pt x="472" y="1177"/>
                </a:lnTo>
                <a:lnTo>
                  <a:pt x="476" y="1175"/>
                </a:lnTo>
                <a:lnTo>
                  <a:pt x="476" y="1173"/>
                </a:lnTo>
                <a:lnTo>
                  <a:pt x="472" y="1173"/>
                </a:lnTo>
                <a:lnTo>
                  <a:pt x="468" y="1168"/>
                </a:lnTo>
                <a:lnTo>
                  <a:pt x="465" y="1164"/>
                </a:lnTo>
                <a:lnTo>
                  <a:pt x="468" y="1160"/>
                </a:lnTo>
                <a:lnTo>
                  <a:pt x="464" y="1157"/>
                </a:lnTo>
                <a:lnTo>
                  <a:pt x="461" y="1156"/>
                </a:lnTo>
                <a:lnTo>
                  <a:pt x="465" y="1151"/>
                </a:lnTo>
                <a:lnTo>
                  <a:pt x="460" y="1148"/>
                </a:lnTo>
                <a:lnTo>
                  <a:pt x="451" y="1148"/>
                </a:lnTo>
                <a:lnTo>
                  <a:pt x="448" y="1147"/>
                </a:lnTo>
                <a:lnTo>
                  <a:pt x="447" y="1144"/>
                </a:lnTo>
                <a:lnTo>
                  <a:pt x="447" y="1143"/>
                </a:lnTo>
                <a:lnTo>
                  <a:pt x="448" y="1143"/>
                </a:lnTo>
                <a:lnTo>
                  <a:pt x="448" y="1140"/>
                </a:lnTo>
                <a:lnTo>
                  <a:pt x="444" y="1139"/>
                </a:lnTo>
                <a:lnTo>
                  <a:pt x="443" y="1139"/>
                </a:lnTo>
                <a:lnTo>
                  <a:pt x="440" y="1143"/>
                </a:lnTo>
                <a:lnTo>
                  <a:pt x="438" y="1143"/>
                </a:lnTo>
                <a:lnTo>
                  <a:pt x="438" y="1139"/>
                </a:lnTo>
                <a:lnTo>
                  <a:pt x="440" y="1136"/>
                </a:lnTo>
                <a:lnTo>
                  <a:pt x="438" y="1134"/>
                </a:lnTo>
                <a:lnTo>
                  <a:pt x="435" y="1132"/>
                </a:lnTo>
                <a:lnTo>
                  <a:pt x="434" y="1134"/>
                </a:lnTo>
                <a:lnTo>
                  <a:pt x="431" y="1134"/>
                </a:lnTo>
                <a:lnTo>
                  <a:pt x="431" y="1132"/>
                </a:lnTo>
                <a:lnTo>
                  <a:pt x="430" y="1127"/>
                </a:lnTo>
                <a:lnTo>
                  <a:pt x="430" y="1126"/>
                </a:lnTo>
                <a:lnTo>
                  <a:pt x="430" y="1123"/>
                </a:lnTo>
                <a:lnTo>
                  <a:pt x="427" y="1122"/>
                </a:lnTo>
                <a:lnTo>
                  <a:pt x="427" y="1123"/>
                </a:lnTo>
                <a:lnTo>
                  <a:pt x="423" y="1126"/>
                </a:lnTo>
                <a:lnTo>
                  <a:pt x="416" y="1123"/>
                </a:lnTo>
                <a:lnTo>
                  <a:pt x="414" y="1123"/>
                </a:lnTo>
                <a:lnTo>
                  <a:pt x="414" y="1119"/>
                </a:lnTo>
                <a:lnTo>
                  <a:pt x="410" y="1117"/>
                </a:lnTo>
                <a:lnTo>
                  <a:pt x="410" y="1115"/>
                </a:lnTo>
                <a:lnTo>
                  <a:pt x="407" y="1113"/>
                </a:lnTo>
                <a:lnTo>
                  <a:pt x="406" y="1113"/>
                </a:lnTo>
                <a:lnTo>
                  <a:pt x="406" y="1115"/>
                </a:lnTo>
                <a:lnTo>
                  <a:pt x="399" y="1115"/>
                </a:lnTo>
                <a:lnTo>
                  <a:pt x="397" y="1113"/>
                </a:lnTo>
                <a:lnTo>
                  <a:pt x="399" y="1113"/>
                </a:lnTo>
                <a:lnTo>
                  <a:pt x="399" y="1110"/>
                </a:lnTo>
                <a:lnTo>
                  <a:pt x="394" y="1110"/>
                </a:lnTo>
                <a:lnTo>
                  <a:pt x="394" y="1106"/>
                </a:lnTo>
                <a:lnTo>
                  <a:pt x="393" y="1103"/>
                </a:lnTo>
                <a:lnTo>
                  <a:pt x="393" y="1102"/>
                </a:lnTo>
                <a:lnTo>
                  <a:pt x="394" y="1102"/>
                </a:lnTo>
                <a:lnTo>
                  <a:pt x="394" y="1098"/>
                </a:lnTo>
                <a:lnTo>
                  <a:pt x="390" y="1098"/>
                </a:lnTo>
                <a:lnTo>
                  <a:pt x="389" y="1090"/>
                </a:lnTo>
                <a:lnTo>
                  <a:pt x="386" y="1093"/>
                </a:lnTo>
                <a:lnTo>
                  <a:pt x="382" y="1093"/>
                </a:lnTo>
                <a:lnTo>
                  <a:pt x="377" y="1089"/>
                </a:lnTo>
                <a:lnTo>
                  <a:pt x="380" y="1086"/>
                </a:lnTo>
                <a:lnTo>
                  <a:pt x="377" y="1085"/>
                </a:lnTo>
                <a:lnTo>
                  <a:pt x="373" y="1076"/>
                </a:lnTo>
                <a:lnTo>
                  <a:pt x="369" y="1078"/>
                </a:lnTo>
                <a:lnTo>
                  <a:pt x="366" y="1082"/>
                </a:lnTo>
                <a:lnTo>
                  <a:pt x="365" y="1082"/>
                </a:lnTo>
                <a:lnTo>
                  <a:pt x="362" y="1078"/>
                </a:lnTo>
                <a:lnTo>
                  <a:pt x="360" y="1076"/>
                </a:lnTo>
                <a:lnTo>
                  <a:pt x="360" y="1072"/>
                </a:lnTo>
                <a:lnTo>
                  <a:pt x="356" y="1069"/>
                </a:lnTo>
                <a:lnTo>
                  <a:pt x="348" y="1069"/>
                </a:lnTo>
                <a:lnTo>
                  <a:pt x="348" y="1068"/>
                </a:lnTo>
                <a:lnTo>
                  <a:pt x="345" y="1064"/>
                </a:lnTo>
                <a:lnTo>
                  <a:pt x="349" y="1061"/>
                </a:lnTo>
                <a:lnTo>
                  <a:pt x="349" y="1055"/>
                </a:lnTo>
                <a:lnTo>
                  <a:pt x="348" y="1052"/>
                </a:lnTo>
                <a:lnTo>
                  <a:pt x="345" y="1057"/>
                </a:lnTo>
                <a:lnTo>
                  <a:pt x="339" y="1049"/>
                </a:lnTo>
                <a:lnTo>
                  <a:pt x="339" y="1045"/>
                </a:lnTo>
                <a:lnTo>
                  <a:pt x="332" y="1048"/>
                </a:lnTo>
                <a:lnTo>
                  <a:pt x="331" y="1048"/>
                </a:lnTo>
                <a:lnTo>
                  <a:pt x="327" y="1049"/>
                </a:lnTo>
                <a:lnTo>
                  <a:pt x="324" y="1048"/>
                </a:lnTo>
                <a:lnTo>
                  <a:pt x="328" y="1044"/>
                </a:lnTo>
                <a:lnTo>
                  <a:pt x="327" y="1037"/>
                </a:lnTo>
                <a:lnTo>
                  <a:pt x="322" y="1040"/>
                </a:lnTo>
                <a:lnTo>
                  <a:pt x="318" y="1035"/>
                </a:lnTo>
                <a:lnTo>
                  <a:pt x="319" y="1035"/>
                </a:lnTo>
                <a:lnTo>
                  <a:pt x="322" y="1035"/>
                </a:lnTo>
                <a:lnTo>
                  <a:pt x="322" y="1033"/>
                </a:lnTo>
                <a:lnTo>
                  <a:pt x="318" y="1028"/>
                </a:lnTo>
                <a:lnTo>
                  <a:pt x="315" y="1024"/>
                </a:lnTo>
                <a:lnTo>
                  <a:pt x="308" y="1024"/>
                </a:lnTo>
                <a:lnTo>
                  <a:pt x="308" y="1023"/>
                </a:lnTo>
                <a:lnTo>
                  <a:pt x="315" y="1020"/>
                </a:lnTo>
                <a:lnTo>
                  <a:pt x="315" y="1018"/>
                </a:lnTo>
                <a:lnTo>
                  <a:pt x="312" y="1020"/>
                </a:lnTo>
                <a:lnTo>
                  <a:pt x="311" y="1018"/>
                </a:lnTo>
                <a:lnTo>
                  <a:pt x="311" y="1016"/>
                </a:lnTo>
                <a:lnTo>
                  <a:pt x="307" y="1018"/>
                </a:lnTo>
                <a:lnTo>
                  <a:pt x="304" y="1016"/>
                </a:lnTo>
                <a:lnTo>
                  <a:pt x="300" y="1018"/>
                </a:lnTo>
                <a:lnTo>
                  <a:pt x="295" y="1014"/>
                </a:lnTo>
                <a:lnTo>
                  <a:pt x="295" y="1010"/>
                </a:lnTo>
                <a:lnTo>
                  <a:pt x="294" y="1010"/>
                </a:lnTo>
                <a:lnTo>
                  <a:pt x="290" y="1007"/>
                </a:lnTo>
                <a:lnTo>
                  <a:pt x="281" y="1006"/>
                </a:lnTo>
                <a:lnTo>
                  <a:pt x="274" y="1006"/>
                </a:lnTo>
                <a:lnTo>
                  <a:pt x="273" y="1001"/>
                </a:lnTo>
                <a:lnTo>
                  <a:pt x="274" y="994"/>
                </a:lnTo>
                <a:lnTo>
                  <a:pt x="274" y="991"/>
                </a:lnTo>
                <a:lnTo>
                  <a:pt x="269" y="990"/>
                </a:lnTo>
                <a:lnTo>
                  <a:pt x="266" y="986"/>
                </a:lnTo>
                <a:lnTo>
                  <a:pt x="261" y="986"/>
                </a:lnTo>
                <a:lnTo>
                  <a:pt x="260" y="983"/>
                </a:lnTo>
                <a:lnTo>
                  <a:pt x="254" y="982"/>
                </a:lnTo>
                <a:lnTo>
                  <a:pt x="250" y="982"/>
                </a:lnTo>
                <a:lnTo>
                  <a:pt x="245" y="982"/>
                </a:lnTo>
                <a:lnTo>
                  <a:pt x="245" y="979"/>
                </a:lnTo>
                <a:lnTo>
                  <a:pt x="240" y="979"/>
                </a:lnTo>
                <a:lnTo>
                  <a:pt x="233" y="987"/>
                </a:lnTo>
                <a:lnTo>
                  <a:pt x="233" y="986"/>
                </a:lnTo>
                <a:lnTo>
                  <a:pt x="232" y="987"/>
                </a:lnTo>
                <a:lnTo>
                  <a:pt x="232" y="986"/>
                </a:lnTo>
                <a:lnTo>
                  <a:pt x="229" y="983"/>
                </a:lnTo>
                <a:lnTo>
                  <a:pt x="225" y="982"/>
                </a:lnTo>
                <a:lnTo>
                  <a:pt x="219" y="983"/>
                </a:lnTo>
                <a:lnTo>
                  <a:pt x="212" y="983"/>
                </a:lnTo>
                <a:lnTo>
                  <a:pt x="211" y="979"/>
                </a:lnTo>
                <a:lnTo>
                  <a:pt x="206" y="979"/>
                </a:lnTo>
                <a:lnTo>
                  <a:pt x="196" y="979"/>
                </a:lnTo>
                <a:lnTo>
                  <a:pt x="195" y="982"/>
                </a:lnTo>
                <a:lnTo>
                  <a:pt x="195" y="986"/>
                </a:lnTo>
                <a:lnTo>
                  <a:pt x="191" y="986"/>
                </a:lnTo>
                <a:lnTo>
                  <a:pt x="187" y="983"/>
                </a:lnTo>
                <a:lnTo>
                  <a:pt x="182" y="983"/>
                </a:lnTo>
                <a:lnTo>
                  <a:pt x="182" y="982"/>
                </a:lnTo>
                <a:lnTo>
                  <a:pt x="184" y="982"/>
                </a:lnTo>
                <a:lnTo>
                  <a:pt x="184" y="979"/>
                </a:lnTo>
                <a:lnTo>
                  <a:pt x="182" y="979"/>
                </a:lnTo>
                <a:lnTo>
                  <a:pt x="178" y="983"/>
                </a:lnTo>
                <a:lnTo>
                  <a:pt x="175" y="987"/>
                </a:lnTo>
                <a:lnTo>
                  <a:pt x="178" y="987"/>
                </a:lnTo>
                <a:lnTo>
                  <a:pt x="175" y="990"/>
                </a:lnTo>
                <a:lnTo>
                  <a:pt x="174" y="990"/>
                </a:lnTo>
                <a:lnTo>
                  <a:pt x="167" y="987"/>
                </a:lnTo>
                <a:lnTo>
                  <a:pt x="167" y="991"/>
                </a:lnTo>
                <a:lnTo>
                  <a:pt x="171" y="991"/>
                </a:lnTo>
                <a:lnTo>
                  <a:pt x="171" y="997"/>
                </a:lnTo>
                <a:lnTo>
                  <a:pt x="167" y="999"/>
                </a:lnTo>
                <a:lnTo>
                  <a:pt x="162" y="999"/>
                </a:lnTo>
                <a:lnTo>
                  <a:pt x="158" y="1007"/>
                </a:lnTo>
                <a:lnTo>
                  <a:pt x="154" y="1011"/>
                </a:lnTo>
                <a:lnTo>
                  <a:pt x="154" y="1016"/>
                </a:lnTo>
                <a:lnTo>
                  <a:pt x="150" y="1016"/>
                </a:lnTo>
                <a:lnTo>
                  <a:pt x="150" y="1020"/>
                </a:lnTo>
                <a:lnTo>
                  <a:pt x="153" y="1023"/>
                </a:lnTo>
                <a:lnTo>
                  <a:pt x="150" y="1023"/>
                </a:lnTo>
                <a:lnTo>
                  <a:pt x="153" y="1023"/>
                </a:lnTo>
                <a:lnTo>
                  <a:pt x="153" y="1024"/>
                </a:lnTo>
                <a:lnTo>
                  <a:pt x="154" y="1028"/>
                </a:lnTo>
                <a:lnTo>
                  <a:pt x="153" y="1031"/>
                </a:lnTo>
                <a:lnTo>
                  <a:pt x="150" y="1033"/>
                </a:lnTo>
                <a:lnTo>
                  <a:pt x="148" y="1033"/>
                </a:lnTo>
                <a:lnTo>
                  <a:pt x="141" y="1037"/>
                </a:lnTo>
                <a:lnTo>
                  <a:pt x="138" y="1044"/>
                </a:lnTo>
                <a:lnTo>
                  <a:pt x="134" y="1045"/>
                </a:lnTo>
                <a:lnTo>
                  <a:pt x="126" y="1045"/>
                </a:lnTo>
                <a:lnTo>
                  <a:pt x="124" y="1044"/>
                </a:lnTo>
                <a:lnTo>
                  <a:pt x="124" y="1041"/>
                </a:lnTo>
                <a:lnTo>
                  <a:pt x="121" y="1040"/>
                </a:lnTo>
                <a:lnTo>
                  <a:pt x="120" y="1041"/>
                </a:lnTo>
                <a:lnTo>
                  <a:pt x="120" y="1044"/>
                </a:lnTo>
                <a:lnTo>
                  <a:pt x="116" y="1048"/>
                </a:lnTo>
                <a:lnTo>
                  <a:pt x="113" y="1048"/>
                </a:lnTo>
                <a:lnTo>
                  <a:pt x="112" y="1044"/>
                </a:lnTo>
                <a:lnTo>
                  <a:pt x="107" y="1037"/>
                </a:lnTo>
                <a:lnTo>
                  <a:pt x="104" y="1035"/>
                </a:lnTo>
                <a:lnTo>
                  <a:pt x="103" y="1040"/>
                </a:lnTo>
                <a:lnTo>
                  <a:pt x="92" y="1044"/>
                </a:lnTo>
                <a:lnTo>
                  <a:pt x="89" y="1040"/>
                </a:lnTo>
                <a:lnTo>
                  <a:pt x="88" y="1041"/>
                </a:lnTo>
                <a:lnTo>
                  <a:pt x="80" y="1045"/>
                </a:lnTo>
                <a:lnTo>
                  <a:pt x="80" y="1049"/>
                </a:lnTo>
                <a:lnTo>
                  <a:pt x="79" y="1049"/>
                </a:lnTo>
                <a:lnTo>
                  <a:pt x="75" y="1049"/>
                </a:lnTo>
                <a:lnTo>
                  <a:pt x="71" y="1049"/>
                </a:lnTo>
                <a:lnTo>
                  <a:pt x="71" y="1045"/>
                </a:lnTo>
                <a:lnTo>
                  <a:pt x="72" y="1044"/>
                </a:lnTo>
                <a:lnTo>
                  <a:pt x="68" y="1041"/>
                </a:lnTo>
                <a:lnTo>
                  <a:pt x="62" y="1041"/>
                </a:lnTo>
                <a:lnTo>
                  <a:pt x="58" y="1040"/>
                </a:lnTo>
                <a:lnTo>
                  <a:pt x="51" y="1040"/>
                </a:lnTo>
                <a:lnTo>
                  <a:pt x="49" y="1040"/>
                </a:lnTo>
                <a:lnTo>
                  <a:pt x="46" y="1045"/>
                </a:lnTo>
                <a:lnTo>
                  <a:pt x="38" y="1044"/>
                </a:lnTo>
                <a:lnTo>
                  <a:pt x="30" y="1041"/>
                </a:lnTo>
                <a:lnTo>
                  <a:pt x="27" y="1037"/>
                </a:lnTo>
                <a:lnTo>
                  <a:pt x="25" y="1035"/>
                </a:lnTo>
                <a:lnTo>
                  <a:pt x="27" y="1023"/>
                </a:lnTo>
                <a:lnTo>
                  <a:pt x="25" y="1020"/>
                </a:lnTo>
                <a:lnTo>
                  <a:pt x="10" y="1014"/>
                </a:lnTo>
                <a:lnTo>
                  <a:pt x="4" y="1011"/>
                </a:lnTo>
                <a:lnTo>
                  <a:pt x="0" y="1014"/>
                </a:lnTo>
                <a:lnTo>
                  <a:pt x="4" y="1010"/>
                </a:lnTo>
                <a:lnTo>
                  <a:pt x="18" y="1010"/>
                </a:lnTo>
                <a:lnTo>
                  <a:pt x="30" y="1006"/>
                </a:lnTo>
                <a:lnTo>
                  <a:pt x="51" y="991"/>
                </a:lnTo>
                <a:lnTo>
                  <a:pt x="58" y="986"/>
                </a:lnTo>
                <a:lnTo>
                  <a:pt x="62" y="975"/>
                </a:lnTo>
                <a:lnTo>
                  <a:pt x="68" y="969"/>
                </a:lnTo>
                <a:lnTo>
                  <a:pt x="75" y="962"/>
                </a:lnTo>
                <a:lnTo>
                  <a:pt x="95" y="952"/>
                </a:lnTo>
                <a:lnTo>
                  <a:pt x="100" y="943"/>
                </a:lnTo>
                <a:close/>
              </a:path>
            </a:pathLst>
          </a:custGeom>
          <a:solidFill>
            <a:srgbClr val="4296BC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 85"/>
          <p:cNvSpPr>
            <a:spLocks noEditPoints="1"/>
          </p:cNvSpPr>
          <p:nvPr/>
        </p:nvSpPr>
        <p:spPr bwMode="auto">
          <a:xfrm>
            <a:off x="6599175" y="5833172"/>
            <a:ext cx="620511" cy="395066"/>
          </a:xfrm>
          <a:custGeom>
            <a:avLst/>
            <a:gdLst>
              <a:gd name="T0" fmla="*/ 24 w 1734"/>
              <a:gd name="T1" fmla="*/ 355 h 1106"/>
              <a:gd name="T2" fmla="*/ 55 w 1734"/>
              <a:gd name="T3" fmla="*/ 295 h 1106"/>
              <a:gd name="T4" fmla="*/ 30 w 1734"/>
              <a:gd name="T5" fmla="*/ 239 h 1106"/>
              <a:gd name="T6" fmla="*/ 37 w 1734"/>
              <a:gd name="T7" fmla="*/ 191 h 1106"/>
              <a:gd name="T8" fmla="*/ 45 w 1734"/>
              <a:gd name="T9" fmla="*/ 138 h 1106"/>
              <a:gd name="T10" fmla="*/ 153 w 1734"/>
              <a:gd name="T11" fmla="*/ 95 h 1106"/>
              <a:gd name="T12" fmla="*/ 256 w 1734"/>
              <a:gd name="T13" fmla="*/ 136 h 1106"/>
              <a:gd name="T14" fmla="*/ 386 w 1734"/>
              <a:gd name="T15" fmla="*/ 149 h 1106"/>
              <a:gd name="T16" fmla="*/ 511 w 1734"/>
              <a:gd name="T17" fmla="*/ 166 h 1106"/>
              <a:gd name="T18" fmla="*/ 645 w 1734"/>
              <a:gd name="T19" fmla="*/ 207 h 1106"/>
              <a:gd name="T20" fmla="*/ 795 w 1734"/>
              <a:gd name="T21" fmla="*/ 228 h 1106"/>
              <a:gd name="T22" fmla="*/ 810 w 1734"/>
              <a:gd name="T23" fmla="*/ 163 h 1106"/>
              <a:gd name="T24" fmla="*/ 866 w 1734"/>
              <a:gd name="T25" fmla="*/ 101 h 1106"/>
              <a:gd name="T26" fmla="*/ 981 w 1734"/>
              <a:gd name="T27" fmla="*/ 95 h 1106"/>
              <a:gd name="T28" fmla="*/ 1055 w 1734"/>
              <a:gd name="T29" fmla="*/ 24 h 1106"/>
              <a:gd name="T30" fmla="*/ 1110 w 1734"/>
              <a:gd name="T31" fmla="*/ 51 h 1106"/>
              <a:gd name="T32" fmla="*/ 1167 w 1734"/>
              <a:gd name="T33" fmla="*/ 30 h 1106"/>
              <a:gd name="T34" fmla="*/ 1246 w 1734"/>
              <a:gd name="T35" fmla="*/ 26 h 1106"/>
              <a:gd name="T36" fmla="*/ 1301 w 1734"/>
              <a:gd name="T37" fmla="*/ 70 h 1106"/>
              <a:gd name="T38" fmla="*/ 1355 w 1734"/>
              <a:gd name="T39" fmla="*/ 88 h 1106"/>
              <a:gd name="T40" fmla="*/ 1404 w 1734"/>
              <a:gd name="T41" fmla="*/ 65 h 1106"/>
              <a:gd name="T42" fmla="*/ 1450 w 1734"/>
              <a:gd name="T43" fmla="*/ 37 h 1106"/>
              <a:gd name="T44" fmla="*/ 1516 w 1734"/>
              <a:gd name="T45" fmla="*/ 20 h 1106"/>
              <a:gd name="T46" fmla="*/ 1658 w 1734"/>
              <a:gd name="T47" fmla="*/ 13 h 1106"/>
              <a:gd name="T48" fmla="*/ 1635 w 1734"/>
              <a:gd name="T49" fmla="*/ 262 h 1106"/>
              <a:gd name="T50" fmla="*/ 1660 w 1734"/>
              <a:gd name="T51" fmla="*/ 340 h 1106"/>
              <a:gd name="T52" fmla="*/ 1694 w 1734"/>
              <a:gd name="T53" fmla="*/ 389 h 1106"/>
              <a:gd name="T54" fmla="*/ 1663 w 1734"/>
              <a:gd name="T55" fmla="*/ 444 h 1106"/>
              <a:gd name="T56" fmla="*/ 1656 w 1734"/>
              <a:gd name="T57" fmla="*/ 480 h 1106"/>
              <a:gd name="T58" fmla="*/ 1658 w 1734"/>
              <a:gd name="T59" fmla="*/ 572 h 1106"/>
              <a:gd name="T60" fmla="*/ 1656 w 1734"/>
              <a:gd name="T61" fmla="*/ 676 h 1106"/>
              <a:gd name="T62" fmla="*/ 1624 w 1734"/>
              <a:gd name="T63" fmla="*/ 775 h 1106"/>
              <a:gd name="T64" fmla="*/ 1471 w 1734"/>
              <a:gd name="T65" fmla="*/ 928 h 1106"/>
              <a:gd name="T66" fmla="*/ 1260 w 1734"/>
              <a:gd name="T67" fmla="*/ 1074 h 1106"/>
              <a:gd name="T68" fmla="*/ 1194 w 1734"/>
              <a:gd name="T69" fmla="*/ 1105 h 1106"/>
              <a:gd name="T70" fmla="*/ 1172 w 1734"/>
              <a:gd name="T71" fmla="*/ 1064 h 1106"/>
              <a:gd name="T72" fmla="*/ 1189 w 1734"/>
              <a:gd name="T73" fmla="*/ 1051 h 1106"/>
              <a:gd name="T74" fmla="*/ 1229 w 1734"/>
              <a:gd name="T75" fmla="*/ 1016 h 1106"/>
              <a:gd name="T76" fmla="*/ 1230 w 1734"/>
              <a:gd name="T77" fmla="*/ 969 h 1106"/>
              <a:gd name="T78" fmla="*/ 1229 w 1734"/>
              <a:gd name="T79" fmla="*/ 915 h 1106"/>
              <a:gd name="T80" fmla="*/ 1267 w 1734"/>
              <a:gd name="T81" fmla="*/ 891 h 1106"/>
              <a:gd name="T82" fmla="*/ 1295 w 1734"/>
              <a:gd name="T83" fmla="*/ 845 h 1106"/>
              <a:gd name="T84" fmla="*/ 1260 w 1734"/>
              <a:gd name="T85" fmla="*/ 812 h 1106"/>
              <a:gd name="T86" fmla="*/ 1177 w 1734"/>
              <a:gd name="T87" fmla="*/ 815 h 1106"/>
              <a:gd name="T88" fmla="*/ 1109 w 1734"/>
              <a:gd name="T89" fmla="*/ 811 h 1106"/>
              <a:gd name="T90" fmla="*/ 1003 w 1734"/>
              <a:gd name="T91" fmla="*/ 778 h 1106"/>
              <a:gd name="T92" fmla="*/ 935 w 1734"/>
              <a:gd name="T93" fmla="*/ 691 h 1106"/>
              <a:gd name="T94" fmla="*/ 854 w 1734"/>
              <a:gd name="T95" fmla="*/ 604 h 1106"/>
              <a:gd name="T96" fmla="*/ 754 w 1734"/>
              <a:gd name="T97" fmla="*/ 542 h 1106"/>
              <a:gd name="T98" fmla="*/ 683 w 1734"/>
              <a:gd name="T99" fmla="*/ 505 h 1106"/>
              <a:gd name="T100" fmla="*/ 608 w 1734"/>
              <a:gd name="T101" fmla="*/ 490 h 1106"/>
              <a:gd name="T102" fmla="*/ 547 w 1734"/>
              <a:gd name="T103" fmla="*/ 447 h 1106"/>
              <a:gd name="T104" fmla="*/ 488 w 1734"/>
              <a:gd name="T105" fmla="*/ 443 h 1106"/>
              <a:gd name="T106" fmla="*/ 403 w 1734"/>
              <a:gd name="T107" fmla="*/ 422 h 1106"/>
              <a:gd name="T108" fmla="*/ 318 w 1734"/>
              <a:gd name="T109" fmla="*/ 409 h 1106"/>
              <a:gd name="T110" fmla="*/ 256 w 1734"/>
              <a:gd name="T111" fmla="*/ 368 h 1106"/>
              <a:gd name="T112" fmla="*/ 170 w 1734"/>
              <a:gd name="T113" fmla="*/ 382 h 1106"/>
              <a:gd name="T114" fmla="*/ 71 w 1734"/>
              <a:gd name="T115" fmla="*/ 402 h 1106"/>
              <a:gd name="T116" fmla="*/ 1676 w 1734"/>
              <a:gd name="T117" fmla="*/ 551 h 1106"/>
              <a:gd name="T118" fmla="*/ 1680 w 1734"/>
              <a:gd name="T119" fmla="*/ 486 h 1106"/>
              <a:gd name="T120" fmla="*/ 1714 w 1734"/>
              <a:gd name="T121" fmla="*/ 534 h 1106"/>
              <a:gd name="T122" fmla="*/ 1667 w 1734"/>
              <a:gd name="T123" fmla="*/ 613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34" h="1106">
                <a:moveTo>
                  <a:pt x="1" y="395"/>
                </a:moveTo>
                <a:lnTo>
                  <a:pt x="1" y="394"/>
                </a:lnTo>
                <a:lnTo>
                  <a:pt x="0" y="391"/>
                </a:lnTo>
                <a:lnTo>
                  <a:pt x="1" y="389"/>
                </a:lnTo>
                <a:lnTo>
                  <a:pt x="13" y="387"/>
                </a:lnTo>
                <a:lnTo>
                  <a:pt x="13" y="385"/>
                </a:lnTo>
                <a:lnTo>
                  <a:pt x="6" y="387"/>
                </a:lnTo>
                <a:lnTo>
                  <a:pt x="4" y="382"/>
                </a:lnTo>
                <a:lnTo>
                  <a:pt x="6" y="382"/>
                </a:lnTo>
                <a:lnTo>
                  <a:pt x="10" y="381"/>
                </a:lnTo>
                <a:lnTo>
                  <a:pt x="10" y="378"/>
                </a:lnTo>
                <a:lnTo>
                  <a:pt x="10" y="377"/>
                </a:lnTo>
                <a:lnTo>
                  <a:pt x="6" y="374"/>
                </a:lnTo>
                <a:lnTo>
                  <a:pt x="6" y="372"/>
                </a:lnTo>
                <a:lnTo>
                  <a:pt x="8" y="372"/>
                </a:lnTo>
                <a:lnTo>
                  <a:pt x="10" y="377"/>
                </a:lnTo>
                <a:lnTo>
                  <a:pt x="13" y="377"/>
                </a:lnTo>
                <a:lnTo>
                  <a:pt x="20" y="374"/>
                </a:lnTo>
                <a:lnTo>
                  <a:pt x="10" y="368"/>
                </a:lnTo>
                <a:lnTo>
                  <a:pt x="10" y="365"/>
                </a:lnTo>
                <a:lnTo>
                  <a:pt x="13" y="361"/>
                </a:lnTo>
                <a:lnTo>
                  <a:pt x="17" y="365"/>
                </a:lnTo>
                <a:lnTo>
                  <a:pt x="21" y="365"/>
                </a:lnTo>
                <a:lnTo>
                  <a:pt x="20" y="364"/>
                </a:lnTo>
                <a:lnTo>
                  <a:pt x="17" y="364"/>
                </a:lnTo>
                <a:lnTo>
                  <a:pt x="13" y="360"/>
                </a:lnTo>
                <a:lnTo>
                  <a:pt x="10" y="355"/>
                </a:lnTo>
                <a:lnTo>
                  <a:pt x="14" y="355"/>
                </a:lnTo>
                <a:lnTo>
                  <a:pt x="20" y="360"/>
                </a:lnTo>
                <a:lnTo>
                  <a:pt x="21" y="364"/>
                </a:lnTo>
                <a:lnTo>
                  <a:pt x="25" y="361"/>
                </a:lnTo>
                <a:lnTo>
                  <a:pt x="24" y="360"/>
                </a:lnTo>
                <a:lnTo>
                  <a:pt x="20" y="357"/>
                </a:lnTo>
                <a:lnTo>
                  <a:pt x="17" y="348"/>
                </a:lnTo>
                <a:lnTo>
                  <a:pt x="20" y="351"/>
                </a:lnTo>
                <a:lnTo>
                  <a:pt x="24" y="355"/>
                </a:lnTo>
                <a:lnTo>
                  <a:pt x="25" y="353"/>
                </a:lnTo>
                <a:lnTo>
                  <a:pt x="28" y="351"/>
                </a:lnTo>
                <a:lnTo>
                  <a:pt x="28" y="348"/>
                </a:lnTo>
                <a:lnTo>
                  <a:pt x="25" y="345"/>
                </a:lnTo>
                <a:lnTo>
                  <a:pt x="24" y="341"/>
                </a:lnTo>
                <a:lnTo>
                  <a:pt x="28" y="341"/>
                </a:lnTo>
                <a:lnTo>
                  <a:pt x="30" y="345"/>
                </a:lnTo>
                <a:lnTo>
                  <a:pt x="34" y="341"/>
                </a:lnTo>
                <a:lnTo>
                  <a:pt x="30" y="337"/>
                </a:lnTo>
                <a:lnTo>
                  <a:pt x="37" y="337"/>
                </a:lnTo>
                <a:lnTo>
                  <a:pt x="38" y="337"/>
                </a:lnTo>
                <a:lnTo>
                  <a:pt x="38" y="336"/>
                </a:lnTo>
                <a:lnTo>
                  <a:pt x="32" y="331"/>
                </a:lnTo>
                <a:lnTo>
                  <a:pt x="34" y="331"/>
                </a:lnTo>
                <a:lnTo>
                  <a:pt x="34" y="327"/>
                </a:lnTo>
                <a:lnTo>
                  <a:pt x="38" y="329"/>
                </a:lnTo>
                <a:lnTo>
                  <a:pt x="42" y="327"/>
                </a:lnTo>
                <a:lnTo>
                  <a:pt x="42" y="324"/>
                </a:lnTo>
                <a:lnTo>
                  <a:pt x="41" y="320"/>
                </a:lnTo>
                <a:lnTo>
                  <a:pt x="41" y="319"/>
                </a:lnTo>
                <a:lnTo>
                  <a:pt x="49" y="323"/>
                </a:lnTo>
                <a:lnTo>
                  <a:pt x="51" y="323"/>
                </a:lnTo>
                <a:lnTo>
                  <a:pt x="54" y="323"/>
                </a:lnTo>
                <a:lnTo>
                  <a:pt x="49" y="320"/>
                </a:lnTo>
                <a:lnTo>
                  <a:pt x="45" y="316"/>
                </a:lnTo>
                <a:lnTo>
                  <a:pt x="49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06"/>
                </a:lnTo>
                <a:lnTo>
                  <a:pt x="45" y="303"/>
                </a:lnTo>
                <a:lnTo>
                  <a:pt x="47" y="302"/>
                </a:lnTo>
                <a:lnTo>
                  <a:pt x="49" y="297"/>
                </a:lnTo>
                <a:lnTo>
                  <a:pt x="45" y="297"/>
                </a:lnTo>
                <a:lnTo>
                  <a:pt x="45" y="295"/>
                </a:lnTo>
                <a:lnTo>
                  <a:pt x="55" y="297"/>
                </a:lnTo>
                <a:lnTo>
                  <a:pt x="55" y="295"/>
                </a:lnTo>
                <a:lnTo>
                  <a:pt x="54" y="293"/>
                </a:lnTo>
                <a:lnTo>
                  <a:pt x="51" y="290"/>
                </a:lnTo>
                <a:lnTo>
                  <a:pt x="45" y="290"/>
                </a:lnTo>
                <a:lnTo>
                  <a:pt x="45" y="288"/>
                </a:lnTo>
                <a:lnTo>
                  <a:pt x="47" y="288"/>
                </a:lnTo>
                <a:lnTo>
                  <a:pt x="45" y="286"/>
                </a:lnTo>
                <a:lnTo>
                  <a:pt x="42" y="282"/>
                </a:lnTo>
                <a:lnTo>
                  <a:pt x="41" y="279"/>
                </a:lnTo>
                <a:lnTo>
                  <a:pt x="41" y="278"/>
                </a:lnTo>
                <a:lnTo>
                  <a:pt x="42" y="279"/>
                </a:lnTo>
                <a:lnTo>
                  <a:pt x="45" y="279"/>
                </a:lnTo>
                <a:lnTo>
                  <a:pt x="42" y="275"/>
                </a:lnTo>
                <a:lnTo>
                  <a:pt x="41" y="275"/>
                </a:lnTo>
                <a:lnTo>
                  <a:pt x="38" y="271"/>
                </a:lnTo>
                <a:lnTo>
                  <a:pt x="38" y="269"/>
                </a:lnTo>
                <a:lnTo>
                  <a:pt x="42" y="266"/>
                </a:lnTo>
                <a:lnTo>
                  <a:pt x="42" y="265"/>
                </a:lnTo>
                <a:lnTo>
                  <a:pt x="38" y="265"/>
                </a:lnTo>
                <a:lnTo>
                  <a:pt x="38" y="266"/>
                </a:lnTo>
                <a:lnTo>
                  <a:pt x="34" y="266"/>
                </a:lnTo>
                <a:lnTo>
                  <a:pt x="30" y="262"/>
                </a:lnTo>
                <a:lnTo>
                  <a:pt x="34" y="265"/>
                </a:lnTo>
                <a:lnTo>
                  <a:pt x="37" y="262"/>
                </a:lnTo>
                <a:lnTo>
                  <a:pt x="38" y="262"/>
                </a:lnTo>
                <a:lnTo>
                  <a:pt x="38" y="258"/>
                </a:lnTo>
                <a:lnTo>
                  <a:pt x="37" y="256"/>
                </a:lnTo>
                <a:lnTo>
                  <a:pt x="34" y="252"/>
                </a:lnTo>
                <a:lnTo>
                  <a:pt x="32" y="256"/>
                </a:lnTo>
                <a:lnTo>
                  <a:pt x="28" y="256"/>
                </a:lnTo>
                <a:lnTo>
                  <a:pt x="30" y="252"/>
                </a:lnTo>
                <a:lnTo>
                  <a:pt x="25" y="249"/>
                </a:lnTo>
                <a:lnTo>
                  <a:pt x="25" y="245"/>
                </a:lnTo>
                <a:lnTo>
                  <a:pt x="28" y="249"/>
                </a:lnTo>
                <a:lnTo>
                  <a:pt x="32" y="248"/>
                </a:lnTo>
                <a:lnTo>
                  <a:pt x="34" y="244"/>
                </a:lnTo>
                <a:lnTo>
                  <a:pt x="30" y="239"/>
                </a:lnTo>
                <a:lnTo>
                  <a:pt x="30" y="237"/>
                </a:lnTo>
                <a:lnTo>
                  <a:pt x="32" y="237"/>
                </a:lnTo>
                <a:lnTo>
                  <a:pt x="34" y="241"/>
                </a:lnTo>
                <a:lnTo>
                  <a:pt x="38" y="237"/>
                </a:lnTo>
                <a:lnTo>
                  <a:pt x="34" y="235"/>
                </a:lnTo>
                <a:lnTo>
                  <a:pt x="34" y="232"/>
                </a:lnTo>
                <a:lnTo>
                  <a:pt x="38" y="232"/>
                </a:lnTo>
                <a:lnTo>
                  <a:pt x="37" y="228"/>
                </a:lnTo>
                <a:lnTo>
                  <a:pt x="37" y="225"/>
                </a:lnTo>
                <a:lnTo>
                  <a:pt x="37" y="228"/>
                </a:lnTo>
                <a:lnTo>
                  <a:pt x="32" y="228"/>
                </a:lnTo>
                <a:lnTo>
                  <a:pt x="32" y="225"/>
                </a:lnTo>
                <a:lnTo>
                  <a:pt x="30" y="225"/>
                </a:lnTo>
                <a:lnTo>
                  <a:pt x="25" y="224"/>
                </a:lnTo>
                <a:lnTo>
                  <a:pt x="28" y="221"/>
                </a:lnTo>
                <a:lnTo>
                  <a:pt x="30" y="224"/>
                </a:lnTo>
                <a:lnTo>
                  <a:pt x="30" y="220"/>
                </a:lnTo>
                <a:lnTo>
                  <a:pt x="32" y="220"/>
                </a:lnTo>
                <a:lnTo>
                  <a:pt x="34" y="215"/>
                </a:lnTo>
                <a:lnTo>
                  <a:pt x="32" y="213"/>
                </a:lnTo>
                <a:lnTo>
                  <a:pt x="34" y="213"/>
                </a:lnTo>
                <a:lnTo>
                  <a:pt x="34" y="211"/>
                </a:lnTo>
                <a:lnTo>
                  <a:pt x="34" y="208"/>
                </a:lnTo>
                <a:lnTo>
                  <a:pt x="34" y="207"/>
                </a:lnTo>
                <a:lnTo>
                  <a:pt x="37" y="207"/>
                </a:lnTo>
                <a:lnTo>
                  <a:pt x="37" y="198"/>
                </a:lnTo>
                <a:lnTo>
                  <a:pt x="41" y="198"/>
                </a:lnTo>
                <a:lnTo>
                  <a:pt x="41" y="196"/>
                </a:lnTo>
                <a:lnTo>
                  <a:pt x="38" y="196"/>
                </a:lnTo>
                <a:lnTo>
                  <a:pt x="34" y="198"/>
                </a:lnTo>
                <a:lnTo>
                  <a:pt x="32" y="198"/>
                </a:lnTo>
                <a:lnTo>
                  <a:pt x="37" y="196"/>
                </a:lnTo>
                <a:lnTo>
                  <a:pt x="34" y="194"/>
                </a:lnTo>
                <a:lnTo>
                  <a:pt x="30" y="191"/>
                </a:lnTo>
                <a:lnTo>
                  <a:pt x="34" y="190"/>
                </a:lnTo>
                <a:lnTo>
                  <a:pt x="37" y="191"/>
                </a:lnTo>
                <a:lnTo>
                  <a:pt x="37" y="190"/>
                </a:lnTo>
                <a:lnTo>
                  <a:pt x="38" y="186"/>
                </a:lnTo>
                <a:lnTo>
                  <a:pt x="34" y="186"/>
                </a:lnTo>
                <a:lnTo>
                  <a:pt x="34" y="179"/>
                </a:lnTo>
                <a:lnTo>
                  <a:pt x="37" y="179"/>
                </a:lnTo>
                <a:lnTo>
                  <a:pt x="37" y="181"/>
                </a:lnTo>
                <a:lnTo>
                  <a:pt x="38" y="179"/>
                </a:lnTo>
                <a:lnTo>
                  <a:pt x="42" y="181"/>
                </a:lnTo>
                <a:lnTo>
                  <a:pt x="41" y="176"/>
                </a:lnTo>
                <a:lnTo>
                  <a:pt x="42" y="174"/>
                </a:lnTo>
                <a:lnTo>
                  <a:pt x="45" y="174"/>
                </a:lnTo>
                <a:lnTo>
                  <a:pt x="42" y="170"/>
                </a:lnTo>
                <a:lnTo>
                  <a:pt x="45" y="170"/>
                </a:lnTo>
                <a:lnTo>
                  <a:pt x="42" y="167"/>
                </a:lnTo>
                <a:lnTo>
                  <a:pt x="41" y="172"/>
                </a:lnTo>
                <a:lnTo>
                  <a:pt x="41" y="167"/>
                </a:lnTo>
                <a:lnTo>
                  <a:pt x="38" y="167"/>
                </a:lnTo>
                <a:lnTo>
                  <a:pt x="42" y="166"/>
                </a:lnTo>
                <a:lnTo>
                  <a:pt x="45" y="167"/>
                </a:lnTo>
                <a:lnTo>
                  <a:pt x="45" y="163"/>
                </a:lnTo>
                <a:lnTo>
                  <a:pt x="42" y="162"/>
                </a:lnTo>
                <a:lnTo>
                  <a:pt x="42" y="159"/>
                </a:lnTo>
                <a:lnTo>
                  <a:pt x="45" y="157"/>
                </a:lnTo>
                <a:lnTo>
                  <a:pt x="45" y="159"/>
                </a:lnTo>
                <a:lnTo>
                  <a:pt x="47" y="159"/>
                </a:lnTo>
                <a:lnTo>
                  <a:pt x="47" y="155"/>
                </a:lnTo>
                <a:lnTo>
                  <a:pt x="45" y="155"/>
                </a:lnTo>
                <a:lnTo>
                  <a:pt x="45" y="150"/>
                </a:lnTo>
                <a:lnTo>
                  <a:pt x="42" y="150"/>
                </a:lnTo>
                <a:lnTo>
                  <a:pt x="41" y="149"/>
                </a:lnTo>
                <a:lnTo>
                  <a:pt x="42" y="149"/>
                </a:lnTo>
                <a:lnTo>
                  <a:pt x="45" y="146"/>
                </a:lnTo>
                <a:lnTo>
                  <a:pt x="41" y="145"/>
                </a:lnTo>
                <a:lnTo>
                  <a:pt x="41" y="140"/>
                </a:lnTo>
                <a:lnTo>
                  <a:pt x="42" y="140"/>
                </a:lnTo>
                <a:lnTo>
                  <a:pt x="45" y="138"/>
                </a:lnTo>
                <a:lnTo>
                  <a:pt x="42" y="136"/>
                </a:lnTo>
                <a:lnTo>
                  <a:pt x="42" y="133"/>
                </a:lnTo>
                <a:lnTo>
                  <a:pt x="47" y="132"/>
                </a:lnTo>
                <a:lnTo>
                  <a:pt x="45" y="129"/>
                </a:lnTo>
                <a:lnTo>
                  <a:pt x="47" y="129"/>
                </a:lnTo>
                <a:lnTo>
                  <a:pt x="47" y="125"/>
                </a:lnTo>
                <a:lnTo>
                  <a:pt x="51" y="123"/>
                </a:lnTo>
                <a:lnTo>
                  <a:pt x="54" y="123"/>
                </a:lnTo>
                <a:lnTo>
                  <a:pt x="51" y="121"/>
                </a:lnTo>
                <a:lnTo>
                  <a:pt x="54" y="121"/>
                </a:lnTo>
                <a:lnTo>
                  <a:pt x="54" y="118"/>
                </a:lnTo>
                <a:lnTo>
                  <a:pt x="58" y="112"/>
                </a:lnTo>
                <a:lnTo>
                  <a:pt x="59" y="108"/>
                </a:lnTo>
                <a:lnTo>
                  <a:pt x="62" y="104"/>
                </a:lnTo>
                <a:lnTo>
                  <a:pt x="62" y="99"/>
                </a:lnTo>
                <a:lnTo>
                  <a:pt x="62" y="97"/>
                </a:lnTo>
                <a:lnTo>
                  <a:pt x="66" y="99"/>
                </a:lnTo>
                <a:lnTo>
                  <a:pt x="68" y="99"/>
                </a:lnTo>
                <a:lnTo>
                  <a:pt x="72" y="99"/>
                </a:lnTo>
                <a:lnTo>
                  <a:pt x="79" y="97"/>
                </a:lnTo>
                <a:lnTo>
                  <a:pt x="82" y="104"/>
                </a:lnTo>
                <a:lnTo>
                  <a:pt x="83" y="104"/>
                </a:lnTo>
                <a:lnTo>
                  <a:pt x="90" y="108"/>
                </a:lnTo>
                <a:lnTo>
                  <a:pt x="90" y="109"/>
                </a:lnTo>
                <a:lnTo>
                  <a:pt x="99" y="109"/>
                </a:lnTo>
                <a:lnTo>
                  <a:pt x="107" y="112"/>
                </a:lnTo>
                <a:lnTo>
                  <a:pt x="113" y="109"/>
                </a:lnTo>
                <a:lnTo>
                  <a:pt x="116" y="109"/>
                </a:lnTo>
                <a:lnTo>
                  <a:pt x="117" y="109"/>
                </a:lnTo>
                <a:lnTo>
                  <a:pt x="124" y="105"/>
                </a:lnTo>
                <a:lnTo>
                  <a:pt x="129" y="105"/>
                </a:lnTo>
                <a:lnTo>
                  <a:pt x="130" y="104"/>
                </a:lnTo>
                <a:lnTo>
                  <a:pt x="144" y="95"/>
                </a:lnTo>
                <a:lnTo>
                  <a:pt x="146" y="92"/>
                </a:lnTo>
                <a:lnTo>
                  <a:pt x="150" y="97"/>
                </a:lnTo>
                <a:lnTo>
                  <a:pt x="153" y="95"/>
                </a:lnTo>
                <a:lnTo>
                  <a:pt x="154" y="97"/>
                </a:lnTo>
                <a:lnTo>
                  <a:pt x="154" y="95"/>
                </a:lnTo>
                <a:lnTo>
                  <a:pt x="157" y="95"/>
                </a:lnTo>
                <a:lnTo>
                  <a:pt x="158" y="95"/>
                </a:lnTo>
                <a:lnTo>
                  <a:pt x="158" y="97"/>
                </a:lnTo>
                <a:lnTo>
                  <a:pt x="163" y="97"/>
                </a:lnTo>
                <a:lnTo>
                  <a:pt x="165" y="99"/>
                </a:lnTo>
                <a:lnTo>
                  <a:pt x="167" y="99"/>
                </a:lnTo>
                <a:lnTo>
                  <a:pt x="175" y="95"/>
                </a:lnTo>
                <a:lnTo>
                  <a:pt x="175" y="99"/>
                </a:lnTo>
                <a:lnTo>
                  <a:pt x="178" y="99"/>
                </a:lnTo>
                <a:lnTo>
                  <a:pt x="182" y="105"/>
                </a:lnTo>
                <a:lnTo>
                  <a:pt x="182" y="108"/>
                </a:lnTo>
                <a:lnTo>
                  <a:pt x="184" y="109"/>
                </a:lnTo>
                <a:lnTo>
                  <a:pt x="184" y="112"/>
                </a:lnTo>
                <a:lnTo>
                  <a:pt x="187" y="112"/>
                </a:lnTo>
                <a:lnTo>
                  <a:pt x="191" y="116"/>
                </a:lnTo>
                <a:lnTo>
                  <a:pt x="199" y="121"/>
                </a:lnTo>
                <a:lnTo>
                  <a:pt x="199" y="123"/>
                </a:lnTo>
                <a:lnTo>
                  <a:pt x="202" y="123"/>
                </a:lnTo>
                <a:lnTo>
                  <a:pt x="206" y="128"/>
                </a:lnTo>
                <a:lnTo>
                  <a:pt x="211" y="128"/>
                </a:lnTo>
                <a:lnTo>
                  <a:pt x="212" y="129"/>
                </a:lnTo>
                <a:lnTo>
                  <a:pt x="215" y="129"/>
                </a:lnTo>
                <a:lnTo>
                  <a:pt x="216" y="128"/>
                </a:lnTo>
                <a:lnTo>
                  <a:pt x="219" y="128"/>
                </a:lnTo>
                <a:lnTo>
                  <a:pt x="221" y="132"/>
                </a:lnTo>
                <a:lnTo>
                  <a:pt x="223" y="133"/>
                </a:lnTo>
                <a:lnTo>
                  <a:pt x="225" y="136"/>
                </a:lnTo>
                <a:lnTo>
                  <a:pt x="229" y="138"/>
                </a:lnTo>
                <a:lnTo>
                  <a:pt x="232" y="138"/>
                </a:lnTo>
                <a:lnTo>
                  <a:pt x="233" y="140"/>
                </a:lnTo>
                <a:lnTo>
                  <a:pt x="236" y="142"/>
                </a:lnTo>
                <a:lnTo>
                  <a:pt x="240" y="142"/>
                </a:lnTo>
                <a:lnTo>
                  <a:pt x="249" y="138"/>
                </a:lnTo>
                <a:lnTo>
                  <a:pt x="256" y="136"/>
                </a:lnTo>
                <a:lnTo>
                  <a:pt x="269" y="128"/>
                </a:lnTo>
                <a:lnTo>
                  <a:pt x="281" y="133"/>
                </a:lnTo>
                <a:lnTo>
                  <a:pt x="286" y="132"/>
                </a:lnTo>
                <a:lnTo>
                  <a:pt x="287" y="132"/>
                </a:lnTo>
                <a:lnTo>
                  <a:pt x="291" y="129"/>
                </a:lnTo>
                <a:lnTo>
                  <a:pt x="294" y="132"/>
                </a:lnTo>
                <a:lnTo>
                  <a:pt x="298" y="132"/>
                </a:lnTo>
                <a:lnTo>
                  <a:pt x="301" y="132"/>
                </a:lnTo>
                <a:lnTo>
                  <a:pt x="303" y="132"/>
                </a:lnTo>
                <a:lnTo>
                  <a:pt x="305" y="132"/>
                </a:lnTo>
                <a:lnTo>
                  <a:pt x="314" y="128"/>
                </a:lnTo>
                <a:lnTo>
                  <a:pt x="315" y="128"/>
                </a:lnTo>
                <a:lnTo>
                  <a:pt x="320" y="128"/>
                </a:lnTo>
                <a:lnTo>
                  <a:pt x="324" y="128"/>
                </a:lnTo>
                <a:lnTo>
                  <a:pt x="327" y="128"/>
                </a:lnTo>
                <a:lnTo>
                  <a:pt x="328" y="129"/>
                </a:lnTo>
                <a:lnTo>
                  <a:pt x="331" y="129"/>
                </a:lnTo>
                <a:lnTo>
                  <a:pt x="335" y="128"/>
                </a:lnTo>
                <a:lnTo>
                  <a:pt x="339" y="129"/>
                </a:lnTo>
                <a:lnTo>
                  <a:pt x="341" y="129"/>
                </a:lnTo>
                <a:lnTo>
                  <a:pt x="344" y="128"/>
                </a:lnTo>
                <a:lnTo>
                  <a:pt x="345" y="128"/>
                </a:lnTo>
                <a:lnTo>
                  <a:pt x="348" y="125"/>
                </a:lnTo>
                <a:lnTo>
                  <a:pt x="352" y="128"/>
                </a:lnTo>
                <a:lnTo>
                  <a:pt x="354" y="132"/>
                </a:lnTo>
                <a:lnTo>
                  <a:pt x="356" y="129"/>
                </a:lnTo>
                <a:lnTo>
                  <a:pt x="359" y="132"/>
                </a:lnTo>
                <a:lnTo>
                  <a:pt x="361" y="132"/>
                </a:lnTo>
                <a:lnTo>
                  <a:pt x="368" y="129"/>
                </a:lnTo>
                <a:lnTo>
                  <a:pt x="373" y="136"/>
                </a:lnTo>
                <a:lnTo>
                  <a:pt x="378" y="138"/>
                </a:lnTo>
                <a:lnTo>
                  <a:pt x="380" y="140"/>
                </a:lnTo>
                <a:lnTo>
                  <a:pt x="380" y="142"/>
                </a:lnTo>
                <a:lnTo>
                  <a:pt x="385" y="145"/>
                </a:lnTo>
                <a:lnTo>
                  <a:pt x="386" y="146"/>
                </a:lnTo>
                <a:lnTo>
                  <a:pt x="386" y="149"/>
                </a:lnTo>
                <a:lnTo>
                  <a:pt x="389" y="149"/>
                </a:lnTo>
                <a:lnTo>
                  <a:pt x="390" y="149"/>
                </a:lnTo>
                <a:lnTo>
                  <a:pt x="393" y="150"/>
                </a:lnTo>
                <a:lnTo>
                  <a:pt x="397" y="146"/>
                </a:lnTo>
                <a:lnTo>
                  <a:pt x="402" y="149"/>
                </a:lnTo>
                <a:lnTo>
                  <a:pt x="403" y="146"/>
                </a:lnTo>
                <a:lnTo>
                  <a:pt x="406" y="149"/>
                </a:lnTo>
                <a:lnTo>
                  <a:pt x="410" y="146"/>
                </a:lnTo>
                <a:lnTo>
                  <a:pt x="417" y="145"/>
                </a:lnTo>
                <a:lnTo>
                  <a:pt x="426" y="150"/>
                </a:lnTo>
                <a:lnTo>
                  <a:pt x="430" y="150"/>
                </a:lnTo>
                <a:lnTo>
                  <a:pt x="434" y="157"/>
                </a:lnTo>
                <a:lnTo>
                  <a:pt x="436" y="157"/>
                </a:lnTo>
                <a:lnTo>
                  <a:pt x="438" y="157"/>
                </a:lnTo>
                <a:lnTo>
                  <a:pt x="440" y="157"/>
                </a:lnTo>
                <a:lnTo>
                  <a:pt x="447" y="157"/>
                </a:lnTo>
                <a:lnTo>
                  <a:pt x="448" y="157"/>
                </a:lnTo>
                <a:lnTo>
                  <a:pt x="453" y="155"/>
                </a:lnTo>
                <a:lnTo>
                  <a:pt x="455" y="153"/>
                </a:lnTo>
                <a:lnTo>
                  <a:pt x="457" y="155"/>
                </a:lnTo>
                <a:lnTo>
                  <a:pt x="460" y="157"/>
                </a:lnTo>
                <a:lnTo>
                  <a:pt x="461" y="157"/>
                </a:lnTo>
                <a:lnTo>
                  <a:pt x="465" y="155"/>
                </a:lnTo>
                <a:lnTo>
                  <a:pt x="471" y="159"/>
                </a:lnTo>
                <a:lnTo>
                  <a:pt x="472" y="155"/>
                </a:lnTo>
                <a:lnTo>
                  <a:pt x="475" y="159"/>
                </a:lnTo>
                <a:lnTo>
                  <a:pt x="479" y="157"/>
                </a:lnTo>
                <a:lnTo>
                  <a:pt x="485" y="157"/>
                </a:lnTo>
                <a:lnTo>
                  <a:pt x="492" y="163"/>
                </a:lnTo>
                <a:lnTo>
                  <a:pt x="492" y="166"/>
                </a:lnTo>
                <a:lnTo>
                  <a:pt x="494" y="166"/>
                </a:lnTo>
                <a:lnTo>
                  <a:pt x="498" y="163"/>
                </a:lnTo>
                <a:lnTo>
                  <a:pt x="501" y="163"/>
                </a:lnTo>
                <a:lnTo>
                  <a:pt x="502" y="163"/>
                </a:lnTo>
                <a:lnTo>
                  <a:pt x="505" y="166"/>
                </a:lnTo>
                <a:lnTo>
                  <a:pt x="511" y="166"/>
                </a:lnTo>
                <a:lnTo>
                  <a:pt x="518" y="163"/>
                </a:lnTo>
                <a:lnTo>
                  <a:pt x="522" y="159"/>
                </a:lnTo>
                <a:lnTo>
                  <a:pt x="530" y="167"/>
                </a:lnTo>
                <a:lnTo>
                  <a:pt x="535" y="167"/>
                </a:lnTo>
                <a:lnTo>
                  <a:pt x="539" y="167"/>
                </a:lnTo>
                <a:lnTo>
                  <a:pt x="542" y="170"/>
                </a:lnTo>
                <a:lnTo>
                  <a:pt x="546" y="170"/>
                </a:lnTo>
                <a:lnTo>
                  <a:pt x="550" y="172"/>
                </a:lnTo>
                <a:lnTo>
                  <a:pt x="550" y="179"/>
                </a:lnTo>
                <a:lnTo>
                  <a:pt x="552" y="181"/>
                </a:lnTo>
                <a:lnTo>
                  <a:pt x="554" y="181"/>
                </a:lnTo>
                <a:lnTo>
                  <a:pt x="556" y="186"/>
                </a:lnTo>
                <a:lnTo>
                  <a:pt x="560" y="186"/>
                </a:lnTo>
                <a:lnTo>
                  <a:pt x="563" y="187"/>
                </a:lnTo>
                <a:lnTo>
                  <a:pt x="564" y="187"/>
                </a:lnTo>
                <a:lnTo>
                  <a:pt x="567" y="190"/>
                </a:lnTo>
                <a:lnTo>
                  <a:pt x="571" y="191"/>
                </a:lnTo>
                <a:lnTo>
                  <a:pt x="571" y="194"/>
                </a:lnTo>
                <a:lnTo>
                  <a:pt x="576" y="194"/>
                </a:lnTo>
                <a:lnTo>
                  <a:pt x="576" y="196"/>
                </a:lnTo>
                <a:lnTo>
                  <a:pt x="577" y="200"/>
                </a:lnTo>
                <a:lnTo>
                  <a:pt x="587" y="198"/>
                </a:lnTo>
                <a:lnTo>
                  <a:pt x="587" y="200"/>
                </a:lnTo>
                <a:lnTo>
                  <a:pt x="591" y="200"/>
                </a:lnTo>
                <a:lnTo>
                  <a:pt x="595" y="203"/>
                </a:lnTo>
                <a:lnTo>
                  <a:pt x="597" y="200"/>
                </a:lnTo>
                <a:lnTo>
                  <a:pt x="604" y="204"/>
                </a:lnTo>
                <a:lnTo>
                  <a:pt x="612" y="204"/>
                </a:lnTo>
                <a:lnTo>
                  <a:pt x="618" y="207"/>
                </a:lnTo>
                <a:lnTo>
                  <a:pt x="618" y="208"/>
                </a:lnTo>
                <a:lnTo>
                  <a:pt x="621" y="211"/>
                </a:lnTo>
                <a:lnTo>
                  <a:pt x="622" y="211"/>
                </a:lnTo>
                <a:lnTo>
                  <a:pt x="626" y="207"/>
                </a:lnTo>
                <a:lnTo>
                  <a:pt x="631" y="208"/>
                </a:lnTo>
                <a:lnTo>
                  <a:pt x="638" y="204"/>
                </a:lnTo>
                <a:lnTo>
                  <a:pt x="645" y="207"/>
                </a:lnTo>
                <a:lnTo>
                  <a:pt x="649" y="207"/>
                </a:lnTo>
                <a:lnTo>
                  <a:pt x="666" y="203"/>
                </a:lnTo>
                <a:lnTo>
                  <a:pt x="675" y="204"/>
                </a:lnTo>
                <a:lnTo>
                  <a:pt x="679" y="204"/>
                </a:lnTo>
                <a:lnTo>
                  <a:pt x="687" y="198"/>
                </a:lnTo>
                <a:lnTo>
                  <a:pt x="694" y="203"/>
                </a:lnTo>
                <a:lnTo>
                  <a:pt x="699" y="207"/>
                </a:lnTo>
                <a:lnTo>
                  <a:pt x="703" y="207"/>
                </a:lnTo>
                <a:lnTo>
                  <a:pt x="709" y="207"/>
                </a:lnTo>
                <a:lnTo>
                  <a:pt x="713" y="207"/>
                </a:lnTo>
                <a:lnTo>
                  <a:pt x="730" y="207"/>
                </a:lnTo>
                <a:lnTo>
                  <a:pt x="737" y="204"/>
                </a:lnTo>
                <a:lnTo>
                  <a:pt x="741" y="207"/>
                </a:lnTo>
                <a:lnTo>
                  <a:pt x="742" y="211"/>
                </a:lnTo>
                <a:lnTo>
                  <a:pt x="745" y="213"/>
                </a:lnTo>
                <a:lnTo>
                  <a:pt x="742" y="217"/>
                </a:lnTo>
                <a:lnTo>
                  <a:pt x="747" y="217"/>
                </a:lnTo>
                <a:lnTo>
                  <a:pt x="750" y="217"/>
                </a:lnTo>
                <a:lnTo>
                  <a:pt x="752" y="220"/>
                </a:lnTo>
                <a:lnTo>
                  <a:pt x="754" y="224"/>
                </a:lnTo>
                <a:lnTo>
                  <a:pt x="754" y="228"/>
                </a:lnTo>
                <a:lnTo>
                  <a:pt x="758" y="232"/>
                </a:lnTo>
                <a:lnTo>
                  <a:pt x="761" y="239"/>
                </a:lnTo>
                <a:lnTo>
                  <a:pt x="769" y="244"/>
                </a:lnTo>
                <a:lnTo>
                  <a:pt x="767" y="248"/>
                </a:lnTo>
                <a:lnTo>
                  <a:pt x="771" y="245"/>
                </a:lnTo>
                <a:lnTo>
                  <a:pt x="774" y="244"/>
                </a:lnTo>
                <a:lnTo>
                  <a:pt x="774" y="239"/>
                </a:lnTo>
                <a:lnTo>
                  <a:pt x="769" y="235"/>
                </a:lnTo>
                <a:lnTo>
                  <a:pt x="774" y="230"/>
                </a:lnTo>
                <a:lnTo>
                  <a:pt x="778" y="230"/>
                </a:lnTo>
                <a:lnTo>
                  <a:pt x="782" y="228"/>
                </a:lnTo>
                <a:lnTo>
                  <a:pt x="786" y="228"/>
                </a:lnTo>
                <a:lnTo>
                  <a:pt x="792" y="225"/>
                </a:lnTo>
                <a:lnTo>
                  <a:pt x="795" y="225"/>
                </a:lnTo>
                <a:lnTo>
                  <a:pt x="795" y="228"/>
                </a:lnTo>
                <a:lnTo>
                  <a:pt x="799" y="225"/>
                </a:lnTo>
                <a:lnTo>
                  <a:pt x="800" y="228"/>
                </a:lnTo>
                <a:lnTo>
                  <a:pt x="808" y="228"/>
                </a:lnTo>
                <a:lnTo>
                  <a:pt x="808" y="224"/>
                </a:lnTo>
                <a:lnTo>
                  <a:pt x="810" y="224"/>
                </a:lnTo>
                <a:lnTo>
                  <a:pt x="810" y="221"/>
                </a:lnTo>
                <a:lnTo>
                  <a:pt x="815" y="221"/>
                </a:lnTo>
                <a:lnTo>
                  <a:pt x="816" y="220"/>
                </a:lnTo>
                <a:lnTo>
                  <a:pt x="823" y="220"/>
                </a:lnTo>
                <a:lnTo>
                  <a:pt x="823" y="217"/>
                </a:lnTo>
                <a:lnTo>
                  <a:pt x="824" y="215"/>
                </a:lnTo>
                <a:lnTo>
                  <a:pt x="823" y="211"/>
                </a:lnTo>
                <a:lnTo>
                  <a:pt x="827" y="208"/>
                </a:lnTo>
                <a:lnTo>
                  <a:pt x="827" y="204"/>
                </a:lnTo>
                <a:lnTo>
                  <a:pt x="827" y="203"/>
                </a:lnTo>
                <a:lnTo>
                  <a:pt x="829" y="200"/>
                </a:lnTo>
                <a:lnTo>
                  <a:pt x="824" y="198"/>
                </a:lnTo>
                <a:lnTo>
                  <a:pt x="824" y="196"/>
                </a:lnTo>
                <a:lnTo>
                  <a:pt x="827" y="194"/>
                </a:lnTo>
                <a:lnTo>
                  <a:pt x="823" y="191"/>
                </a:lnTo>
                <a:lnTo>
                  <a:pt x="823" y="190"/>
                </a:lnTo>
                <a:lnTo>
                  <a:pt x="820" y="190"/>
                </a:lnTo>
                <a:lnTo>
                  <a:pt x="819" y="186"/>
                </a:lnTo>
                <a:lnTo>
                  <a:pt x="816" y="186"/>
                </a:lnTo>
                <a:lnTo>
                  <a:pt x="815" y="181"/>
                </a:lnTo>
                <a:lnTo>
                  <a:pt x="812" y="179"/>
                </a:lnTo>
                <a:lnTo>
                  <a:pt x="812" y="176"/>
                </a:lnTo>
                <a:lnTo>
                  <a:pt x="812" y="174"/>
                </a:lnTo>
                <a:lnTo>
                  <a:pt x="815" y="174"/>
                </a:lnTo>
                <a:lnTo>
                  <a:pt x="815" y="172"/>
                </a:lnTo>
                <a:lnTo>
                  <a:pt x="819" y="170"/>
                </a:lnTo>
                <a:lnTo>
                  <a:pt x="816" y="167"/>
                </a:lnTo>
                <a:lnTo>
                  <a:pt x="819" y="166"/>
                </a:lnTo>
                <a:lnTo>
                  <a:pt x="815" y="163"/>
                </a:lnTo>
                <a:lnTo>
                  <a:pt x="812" y="163"/>
                </a:lnTo>
                <a:lnTo>
                  <a:pt x="810" y="163"/>
                </a:lnTo>
                <a:lnTo>
                  <a:pt x="810" y="162"/>
                </a:lnTo>
                <a:lnTo>
                  <a:pt x="812" y="159"/>
                </a:lnTo>
                <a:lnTo>
                  <a:pt x="805" y="157"/>
                </a:lnTo>
                <a:lnTo>
                  <a:pt x="803" y="153"/>
                </a:lnTo>
                <a:lnTo>
                  <a:pt x="803" y="150"/>
                </a:lnTo>
                <a:lnTo>
                  <a:pt x="808" y="149"/>
                </a:lnTo>
                <a:lnTo>
                  <a:pt x="805" y="146"/>
                </a:lnTo>
                <a:lnTo>
                  <a:pt x="805" y="145"/>
                </a:lnTo>
                <a:lnTo>
                  <a:pt x="810" y="146"/>
                </a:lnTo>
                <a:lnTo>
                  <a:pt x="810" y="142"/>
                </a:lnTo>
                <a:lnTo>
                  <a:pt x="812" y="140"/>
                </a:lnTo>
                <a:lnTo>
                  <a:pt x="819" y="138"/>
                </a:lnTo>
                <a:lnTo>
                  <a:pt x="816" y="136"/>
                </a:lnTo>
                <a:lnTo>
                  <a:pt x="815" y="133"/>
                </a:lnTo>
                <a:lnTo>
                  <a:pt x="819" y="129"/>
                </a:lnTo>
                <a:lnTo>
                  <a:pt x="819" y="128"/>
                </a:lnTo>
                <a:lnTo>
                  <a:pt x="816" y="128"/>
                </a:lnTo>
                <a:lnTo>
                  <a:pt x="819" y="123"/>
                </a:lnTo>
                <a:lnTo>
                  <a:pt x="820" y="123"/>
                </a:lnTo>
                <a:lnTo>
                  <a:pt x="820" y="121"/>
                </a:lnTo>
                <a:lnTo>
                  <a:pt x="827" y="118"/>
                </a:lnTo>
                <a:lnTo>
                  <a:pt x="829" y="116"/>
                </a:lnTo>
                <a:lnTo>
                  <a:pt x="832" y="112"/>
                </a:lnTo>
                <a:lnTo>
                  <a:pt x="833" y="112"/>
                </a:lnTo>
                <a:lnTo>
                  <a:pt x="836" y="112"/>
                </a:lnTo>
                <a:lnTo>
                  <a:pt x="840" y="112"/>
                </a:lnTo>
                <a:lnTo>
                  <a:pt x="844" y="109"/>
                </a:lnTo>
                <a:lnTo>
                  <a:pt x="846" y="109"/>
                </a:lnTo>
                <a:lnTo>
                  <a:pt x="846" y="108"/>
                </a:lnTo>
                <a:lnTo>
                  <a:pt x="850" y="105"/>
                </a:lnTo>
                <a:lnTo>
                  <a:pt x="853" y="108"/>
                </a:lnTo>
                <a:lnTo>
                  <a:pt x="854" y="108"/>
                </a:lnTo>
                <a:lnTo>
                  <a:pt x="854" y="105"/>
                </a:lnTo>
                <a:lnTo>
                  <a:pt x="858" y="105"/>
                </a:lnTo>
                <a:lnTo>
                  <a:pt x="863" y="104"/>
                </a:lnTo>
                <a:lnTo>
                  <a:pt x="866" y="101"/>
                </a:lnTo>
                <a:lnTo>
                  <a:pt x="868" y="99"/>
                </a:lnTo>
                <a:lnTo>
                  <a:pt x="868" y="95"/>
                </a:lnTo>
                <a:lnTo>
                  <a:pt x="870" y="95"/>
                </a:lnTo>
                <a:lnTo>
                  <a:pt x="873" y="88"/>
                </a:lnTo>
                <a:lnTo>
                  <a:pt x="878" y="92"/>
                </a:lnTo>
                <a:lnTo>
                  <a:pt x="881" y="95"/>
                </a:lnTo>
                <a:lnTo>
                  <a:pt x="898" y="88"/>
                </a:lnTo>
                <a:lnTo>
                  <a:pt x="899" y="91"/>
                </a:lnTo>
                <a:lnTo>
                  <a:pt x="907" y="95"/>
                </a:lnTo>
                <a:lnTo>
                  <a:pt x="907" y="101"/>
                </a:lnTo>
                <a:lnTo>
                  <a:pt x="912" y="101"/>
                </a:lnTo>
                <a:lnTo>
                  <a:pt x="915" y="105"/>
                </a:lnTo>
                <a:lnTo>
                  <a:pt x="916" y="105"/>
                </a:lnTo>
                <a:lnTo>
                  <a:pt x="919" y="101"/>
                </a:lnTo>
                <a:lnTo>
                  <a:pt x="915" y="92"/>
                </a:lnTo>
                <a:lnTo>
                  <a:pt x="916" y="91"/>
                </a:lnTo>
                <a:lnTo>
                  <a:pt x="919" y="91"/>
                </a:lnTo>
                <a:lnTo>
                  <a:pt x="926" y="97"/>
                </a:lnTo>
                <a:lnTo>
                  <a:pt x="926" y="108"/>
                </a:lnTo>
                <a:lnTo>
                  <a:pt x="931" y="108"/>
                </a:lnTo>
                <a:lnTo>
                  <a:pt x="932" y="108"/>
                </a:lnTo>
                <a:lnTo>
                  <a:pt x="935" y="105"/>
                </a:lnTo>
                <a:lnTo>
                  <a:pt x="936" y="99"/>
                </a:lnTo>
                <a:lnTo>
                  <a:pt x="939" y="92"/>
                </a:lnTo>
                <a:lnTo>
                  <a:pt x="940" y="92"/>
                </a:lnTo>
                <a:lnTo>
                  <a:pt x="948" y="101"/>
                </a:lnTo>
                <a:lnTo>
                  <a:pt x="949" y="104"/>
                </a:lnTo>
                <a:lnTo>
                  <a:pt x="952" y="101"/>
                </a:lnTo>
                <a:lnTo>
                  <a:pt x="953" y="95"/>
                </a:lnTo>
                <a:lnTo>
                  <a:pt x="957" y="92"/>
                </a:lnTo>
                <a:lnTo>
                  <a:pt x="960" y="91"/>
                </a:lnTo>
                <a:lnTo>
                  <a:pt x="962" y="88"/>
                </a:lnTo>
                <a:lnTo>
                  <a:pt x="974" y="87"/>
                </a:lnTo>
                <a:lnTo>
                  <a:pt x="977" y="88"/>
                </a:lnTo>
                <a:lnTo>
                  <a:pt x="977" y="95"/>
                </a:lnTo>
                <a:lnTo>
                  <a:pt x="981" y="95"/>
                </a:lnTo>
                <a:lnTo>
                  <a:pt x="986" y="95"/>
                </a:lnTo>
                <a:lnTo>
                  <a:pt x="989" y="92"/>
                </a:lnTo>
                <a:lnTo>
                  <a:pt x="981" y="80"/>
                </a:lnTo>
                <a:lnTo>
                  <a:pt x="990" y="75"/>
                </a:lnTo>
                <a:lnTo>
                  <a:pt x="993" y="74"/>
                </a:lnTo>
                <a:lnTo>
                  <a:pt x="997" y="67"/>
                </a:lnTo>
                <a:lnTo>
                  <a:pt x="998" y="63"/>
                </a:lnTo>
                <a:lnTo>
                  <a:pt x="1001" y="60"/>
                </a:lnTo>
                <a:lnTo>
                  <a:pt x="1006" y="58"/>
                </a:lnTo>
                <a:lnTo>
                  <a:pt x="1007" y="56"/>
                </a:lnTo>
                <a:lnTo>
                  <a:pt x="1010" y="56"/>
                </a:lnTo>
                <a:lnTo>
                  <a:pt x="1006" y="47"/>
                </a:lnTo>
                <a:lnTo>
                  <a:pt x="1010" y="43"/>
                </a:lnTo>
                <a:lnTo>
                  <a:pt x="1011" y="39"/>
                </a:lnTo>
                <a:lnTo>
                  <a:pt x="1015" y="34"/>
                </a:lnTo>
                <a:lnTo>
                  <a:pt x="1024" y="37"/>
                </a:lnTo>
                <a:lnTo>
                  <a:pt x="1028" y="37"/>
                </a:lnTo>
                <a:lnTo>
                  <a:pt x="1035" y="34"/>
                </a:lnTo>
                <a:lnTo>
                  <a:pt x="1038" y="34"/>
                </a:lnTo>
                <a:lnTo>
                  <a:pt x="1039" y="33"/>
                </a:lnTo>
                <a:lnTo>
                  <a:pt x="1039" y="29"/>
                </a:lnTo>
                <a:lnTo>
                  <a:pt x="1038" y="29"/>
                </a:lnTo>
                <a:lnTo>
                  <a:pt x="1035" y="29"/>
                </a:lnTo>
                <a:lnTo>
                  <a:pt x="1031" y="30"/>
                </a:lnTo>
                <a:lnTo>
                  <a:pt x="1028" y="30"/>
                </a:lnTo>
                <a:lnTo>
                  <a:pt x="1027" y="29"/>
                </a:lnTo>
                <a:lnTo>
                  <a:pt x="1027" y="22"/>
                </a:lnTo>
                <a:lnTo>
                  <a:pt x="1032" y="16"/>
                </a:lnTo>
                <a:lnTo>
                  <a:pt x="1035" y="16"/>
                </a:lnTo>
                <a:lnTo>
                  <a:pt x="1038" y="22"/>
                </a:lnTo>
                <a:lnTo>
                  <a:pt x="1039" y="22"/>
                </a:lnTo>
                <a:lnTo>
                  <a:pt x="1039" y="26"/>
                </a:lnTo>
                <a:lnTo>
                  <a:pt x="1039" y="29"/>
                </a:lnTo>
                <a:lnTo>
                  <a:pt x="1048" y="24"/>
                </a:lnTo>
                <a:lnTo>
                  <a:pt x="1052" y="22"/>
                </a:lnTo>
                <a:lnTo>
                  <a:pt x="1055" y="24"/>
                </a:lnTo>
                <a:lnTo>
                  <a:pt x="1056" y="22"/>
                </a:lnTo>
                <a:lnTo>
                  <a:pt x="1059" y="24"/>
                </a:lnTo>
                <a:lnTo>
                  <a:pt x="1064" y="24"/>
                </a:lnTo>
                <a:lnTo>
                  <a:pt x="1061" y="24"/>
                </a:lnTo>
                <a:lnTo>
                  <a:pt x="1064" y="26"/>
                </a:lnTo>
                <a:lnTo>
                  <a:pt x="1064" y="22"/>
                </a:lnTo>
                <a:lnTo>
                  <a:pt x="1065" y="22"/>
                </a:lnTo>
                <a:lnTo>
                  <a:pt x="1065" y="24"/>
                </a:lnTo>
                <a:lnTo>
                  <a:pt x="1069" y="24"/>
                </a:lnTo>
                <a:lnTo>
                  <a:pt x="1069" y="26"/>
                </a:lnTo>
                <a:lnTo>
                  <a:pt x="1069" y="24"/>
                </a:lnTo>
                <a:lnTo>
                  <a:pt x="1073" y="26"/>
                </a:lnTo>
                <a:lnTo>
                  <a:pt x="1072" y="29"/>
                </a:lnTo>
                <a:lnTo>
                  <a:pt x="1073" y="30"/>
                </a:lnTo>
                <a:lnTo>
                  <a:pt x="1076" y="34"/>
                </a:lnTo>
                <a:lnTo>
                  <a:pt x="1081" y="34"/>
                </a:lnTo>
                <a:lnTo>
                  <a:pt x="1082" y="34"/>
                </a:lnTo>
                <a:lnTo>
                  <a:pt x="1085" y="34"/>
                </a:lnTo>
                <a:lnTo>
                  <a:pt x="1086" y="33"/>
                </a:lnTo>
                <a:lnTo>
                  <a:pt x="1086" y="34"/>
                </a:lnTo>
                <a:lnTo>
                  <a:pt x="1097" y="41"/>
                </a:lnTo>
                <a:lnTo>
                  <a:pt x="1100" y="46"/>
                </a:lnTo>
                <a:lnTo>
                  <a:pt x="1097" y="50"/>
                </a:lnTo>
                <a:lnTo>
                  <a:pt x="1097" y="51"/>
                </a:lnTo>
                <a:lnTo>
                  <a:pt x="1100" y="50"/>
                </a:lnTo>
                <a:lnTo>
                  <a:pt x="1100" y="51"/>
                </a:lnTo>
                <a:lnTo>
                  <a:pt x="1102" y="54"/>
                </a:lnTo>
                <a:lnTo>
                  <a:pt x="1106" y="56"/>
                </a:lnTo>
                <a:lnTo>
                  <a:pt x="1109" y="58"/>
                </a:lnTo>
                <a:lnTo>
                  <a:pt x="1110" y="56"/>
                </a:lnTo>
                <a:lnTo>
                  <a:pt x="1113" y="58"/>
                </a:lnTo>
                <a:lnTo>
                  <a:pt x="1113" y="56"/>
                </a:lnTo>
                <a:lnTo>
                  <a:pt x="1109" y="56"/>
                </a:lnTo>
                <a:lnTo>
                  <a:pt x="1109" y="54"/>
                </a:lnTo>
                <a:lnTo>
                  <a:pt x="1110" y="54"/>
                </a:lnTo>
                <a:lnTo>
                  <a:pt x="1110" y="51"/>
                </a:lnTo>
                <a:lnTo>
                  <a:pt x="1109" y="50"/>
                </a:lnTo>
                <a:lnTo>
                  <a:pt x="1110" y="47"/>
                </a:lnTo>
                <a:lnTo>
                  <a:pt x="1110" y="46"/>
                </a:lnTo>
                <a:lnTo>
                  <a:pt x="1109" y="41"/>
                </a:lnTo>
                <a:lnTo>
                  <a:pt x="1113" y="41"/>
                </a:lnTo>
                <a:lnTo>
                  <a:pt x="1113" y="37"/>
                </a:lnTo>
                <a:lnTo>
                  <a:pt x="1119" y="33"/>
                </a:lnTo>
                <a:lnTo>
                  <a:pt x="1126" y="30"/>
                </a:lnTo>
                <a:lnTo>
                  <a:pt x="1130" y="29"/>
                </a:lnTo>
                <a:lnTo>
                  <a:pt x="1134" y="30"/>
                </a:lnTo>
                <a:lnTo>
                  <a:pt x="1134" y="26"/>
                </a:lnTo>
                <a:lnTo>
                  <a:pt x="1134" y="24"/>
                </a:lnTo>
                <a:lnTo>
                  <a:pt x="1140" y="26"/>
                </a:lnTo>
                <a:lnTo>
                  <a:pt x="1140" y="30"/>
                </a:lnTo>
                <a:lnTo>
                  <a:pt x="1143" y="34"/>
                </a:lnTo>
                <a:lnTo>
                  <a:pt x="1144" y="33"/>
                </a:lnTo>
                <a:lnTo>
                  <a:pt x="1147" y="33"/>
                </a:lnTo>
                <a:lnTo>
                  <a:pt x="1148" y="34"/>
                </a:lnTo>
                <a:lnTo>
                  <a:pt x="1154" y="34"/>
                </a:lnTo>
                <a:lnTo>
                  <a:pt x="1154" y="37"/>
                </a:lnTo>
                <a:lnTo>
                  <a:pt x="1155" y="39"/>
                </a:lnTo>
                <a:lnTo>
                  <a:pt x="1158" y="37"/>
                </a:lnTo>
                <a:lnTo>
                  <a:pt x="1160" y="34"/>
                </a:lnTo>
                <a:lnTo>
                  <a:pt x="1163" y="33"/>
                </a:lnTo>
                <a:lnTo>
                  <a:pt x="1164" y="29"/>
                </a:lnTo>
                <a:lnTo>
                  <a:pt x="1163" y="26"/>
                </a:lnTo>
                <a:lnTo>
                  <a:pt x="1163" y="29"/>
                </a:lnTo>
                <a:lnTo>
                  <a:pt x="1160" y="29"/>
                </a:lnTo>
                <a:lnTo>
                  <a:pt x="1158" y="26"/>
                </a:lnTo>
                <a:lnTo>
                  <a:pt x="1155" y="26"/>
                </a:lnTo>
                <a:lnTo>
                  <a:pt x="1158" y="24"/>
                </a:lnTo>
                <a:lnTo>
                  <a:pt x="1160" y="22"/>
                </a:lnTo>
                <a:lnTo>
                  <a:pt x="1163" y="24"/>
                </a:lnTo>
                <a:lnTo>
                  <a:pt x="1167" y="22"/>
                </a:lnTo>
                <a:lnTo>
                  <a:pt x="1168" y="24"/>
                </a:lnTo>
                <a:lnTo>
                  <a:pt x="1167" y="30"/>
                </a:lnTo>
                <a:lnTo>
                  <a:pt x="1167" y="33"/>
                </a:lnTo>
                <a:lnTo>
                  <a:pt x="1171" y="29"/>
                </a:lnTo>
                <a:lnTo>
                  <a:pt x="1175" y="34"/>
                </a:lnTo>
                <a:lnTo>
                  <a:pt x="1177" y="30"/>
                </a:lnTo>
                <a:lnTo>
                  <a:pt x="1180" y="33"/>
                </a:lnTo>
                <a:lnTo>
                  <a:pt x="1185" y="29"/>
                </a:lnTo>
                <a:lnTo>
                  <a:pt x="1188" y="22"/>
                </a:lnTo>
                <a:lnTo>
                  <a:pt x="1189" y="29"/>
                </a:lnTo>
                <a:lnTo>
                  <a:pt x="1189" y="30"/>
                </a:lnTo>
                <a:lnTo>
                  <a:pt x="1189" y="29"/>
                </a:lnTo>
                <a:lnTo>
                  <a:pt x="1192" y="26"/>
                </a:lnTo>
                <a:lnTo>
                  <a:pt x="1194" y="26"/>
                </a:lnTo>
                <a:lnTo>
                  <a:pt x="1196" y="26"/>
                </a:lnTo>
                <a:lnTo>
                  <a:pt x="1201" y="24"/>
                </a:lnTo>
                <a:lnTo>
                  <a:pt x="1202" y="24"/>
                </a:lnTo>
                <a:lnTo>
                  <a:pt x="1205" y="24"/>
                </a:lnTo>
                <a:lnTo>
                  <a:pt x="1212" y="29"/>
                </a:lnTo>
                <a:lnTo>
                  <a:pt x="1213" y="26"/>
                </a:lnTo>
                <a:lnTo>
                  <a:pt x="1212" y="22"/>
                </a:lnTo>
                <a:lnTo>
                  <a:pt x="1212" y="20"/>
                </a:lnTo>
                <a:lnTo>
                  <a:pt x="1216" y="20"/>
                </a:lnTo>
                <a:lnTo>
                  <a:pt x="1216" y="17"/>
                </a:lnTo>
                <a:lnTo>
                  <a:pt x="1222" y="20"/>
                </a:lnTo>
                <a:lnTo>
                  <a:pt x="1225" y="22"/>
                </a:lnTo>
                <a:lnTo>
                  <a:pt x="1225" y="29"/>
                </a:lnTo>
                <a:lnTo>
                  <a:pt x="1222" y="33"/>
                </a:lnTo>
                <a:lnTo>
                  <a:pt x="1230" y="24"/>
                </a:lnTo>
                <a:lnTo>
                  <a:pt x="1226" y="22"/>
                </a:lnTo>
                <a:lnTo>
                  <a:pt x="1229" y="20"/>
                </a:lnTo>
                <a:lnTo>
                  <a:pt x="1233" y="17"/>
                </a:lnTo>
                <a:lnTo>
                  <a:pt x="1235" y="20"/>
                </a:lnTo>
                <a:lnTo>
                  <a:pt x="1233" y="22"/>
                </a:lnTo>
                <a:lnTo>
                  <a:pt x="1235" y="24"/>
                </a:lnTo>
                <a:lnTo>
                  <a:pt x="1242" y="22"/>
                </a:lnTo>
                <a:lnTo>
                  <a:pt x="1243" y="24"/>
                </a:lnTo>
                <a:lnTo>
                  <a:pt x="1246" y="26"/>
                </a:lnTo>
                <a:lnTo>
                  <a:pt x="1247" y="24"/>
                </a:lnTo>
                <a:lnTo>
                  <a:pt x="1256" y="26"/>
                </a:lnTo>
                <a:lnTo>
                  <a:pt x="1254" y="29"/>
                </a:lnTo>
                <a:lnTo>
                  <a:pt x="1256" y="30"/>
                </a:lnTo>
                <a:lnTo>
                  <a:pt x="1259" y="33"/>
                </a:lnTo>
                <a:lnTo>
                  <a:pt x="1260" y="33"/>
                </a:lnTo>
                <a:lnTo>
                  <a:pt x="1263" y="34"/>
                </a:lnTo>
                <a:lnTo>
                  <a:pt x="1266" y="34"/>
                </a:lnTo>
                <a:lnTo>
                  <a:pt x="1266" y="30"/>
                </a:lnTo>
                <a:lnTo>
                  <a:pt x="1267" y="33"/>
                </a:lnTo>
                <a:lnTo>
                  <a:pt x="1267" y="37"/>
                </a:lnTo>
                <a:lnTo>
                  <a:pt x="1263" y="39"/>
                </a:lnTo>
                <a:lnTo>
                  <a:pt x="1266" y="39"/>
                </a:lnTo>
                <a:lnTo>
                  <a:pt x="1267" y="37"/>
                </a:lnTo>
                <a:lnTo>
                  <a:pt x="1267" y="41"/>
                </a:lnTo>
                <a:lnTo>
                  <a:pt x="1270" y="46"/>
                </a:lnTo>
                <a:lnTo>
                  <a:pt x="1271" y="46"/>
                </a:lnTo>
                <a:lnTo>
                  <a:pt x="1274" y="43"/>
                </a:lnTo>
                <a:lnTo>
                  <a:pt x="1276" y="50"/>
                </a:lnTo>
                <a:lnTo>
                  <a:pt x="1280" y="51"/>
                </a:lnTo>
                <a:lnTo>
                  <a:pt x="1280" y="50"/>
                </a:lnTo>
                <a:lnTo>
                  <a:pt x="1283" y="47"/>
                </a:lnTo>
                <a:lnTo>
                  <a:pt x="1284" y="54"/>
                </a:lnTo>
                <a:lnTo>
                  <a:pt x="1287" y="54"/>
                </a:lnTo>
                <a:lnTo>
                  <a:pt x="1287" y="50"/>
                </a:lnTo>
                <a:lnTo>
                  <a:pt x="1284" y="50"/>
                </a:lnTo>
                <a:lnTo>
                  <a:pt x="1284" y="47"/>
                </a:lnTo>
                <a:lnTo>
                  <a:pt x="1287" y="47"/>
                </a:lnTo>
                <a:lnTo>
                  <a:pt x="1288" y="51"/>
                </a:lnTo>
                <a:lnTo>
                  <a:pt x="1293" y="54"/>
                </a:lnTo>
                <a:lnTo>
                  <a:pt x="1293" y="60"/>
                </a:lnTo>
                <a:lnTo>
                  <a:pt x="1297" y="60"/>
                </a:lnTo>
                <a:lnTo>
                  <a:pt x="1301" y="60"/>
                </a:lnTo>
                <a:lnTo>
                  <a:pt x="1297" y="65"/>
                </a:lnTo>
                <a:lnTo>
                  <a:pt x="1300" y="70"/>
                </a:lnTo>
                <a:lnTo>
                  <a:pt x="1301" y="70"/>
                </a:lnTo>
                <a:lnTo>
                  <a:pt x="1305" y="65"/>
                </a:lnTo>
                <a:lnTo>
                  <a:pt x="1310" y="67"/>
                </a:lnTo>
                <a:lnTo>
                  <a:pt x="1312" y="71"/>
                </a:lnTo>
                <a:lnTo>
                  <a:pt x="1317" y="71"/>
                </a:lnTo>
                <a:lnTo>
                  <a:pt x="1312" y="75"/>
                </a:lnTo>
                <a:lnTo>
                  <a:pt x="1314" y="75"/>
                </a:lnTo>
                <a:lnTo>
                  <a:pt x="1317" y="78"/>
                </a:lnTo>
                <a:lnTo>
                  <a:pt x="1318" y="75"/>
                </a:lnTo>
                <a:lnTo>
                  <a:pt x="1321" y="78"/>
                </a:lnTo>
                <a:lnTo>
                  <a:pt x="1321" y="75"/>
                </a:lnTo>
                <a:lnTo>
                  <a:pt x="1324" y="75"/>
                </a:lnTo>
                <a:lnTo>
                  <a:pt x="1324" y="78"/>
                </a:lnTo>
                <a:lnTo>
                  <a:pt x="1325" y="78"/>
                </a:lnTo>
                <a:lnTo>
                  <a:pt x="1325" y="80"/>
                </a:lnTo>
                <a:lnTo>
                  <a:pt x="1325" y="82"/>
                </a:lnTo>
                <a:lnTo>
                  <a:pt x="1329" y="80"/>
                </a:lnTo>
                <a:lnTo>
                  <a:pt x="1329" y="75"/>
                </a:lnTo>
                <a:lnTo>
                  <a:pt x="1332" y="75"/>
                </a:lnTo>
                <a:lnTo>
                  <a:pt x="1332" y="80"/>
                </a:lnTo>
                <a:lnTo>
                  <a:pt x="1329" y="82"/>
                </a:lnTo>
                <a:lnTo>
                  <a:pt x="1334" y="84"/>
                </a:lnTo>
                <a:lnTo>
                  <a:pt x="1337" y="84"/>
                </a:lnTo>
                <a:lnTo>
                  <a:pt x="1337" y="82"/>
                </a:lnTo>
                <a:lnTo>
                  <a:pt x="1337" y="84"/>
                </a:lnTo>
                <a:lnTo>
                  <a:pt x="1338" y="84"/>
                </a:lnTo>
                <a:lnTo>
                  <a:pt x="1341" y="88"/>
                </a:lnTo>
                <a:lnTo>
                  <a:pt x="1341" y="87"/>
                </a:lnTo>
                <a:lnTo>
                  <a:pt x="1342" y="87"/>
                </a:lnTo>
                <a:lnTo>
                  <a:pt x="1345" y="87"/>
                </a:lnTo>
                <a:lnTo>
                  <a:pt x="1345" y="88"/>
                </a:lnTo>
                <a:lnTo>
                  <a:pt x="1346" y="88"/>
                </a:lnTo>
                <a:lnTo>
                  <a:pt x="1346" y="84"/>
                </a:lnTo>
                <a:lnTo>
                  <a:pt x="1351" y="91"/>
                </a:lnTo>
                <a:lnTo>
                  <a:pt x="1355" y="92"/>
                </a:lnTo>
                <a:lnTo>
                  <a:pt x="1358" y="88"/>
                </a:lnTo>
                <a:lnTo>
                  <a:pt x="1355" y="88"/>
                </a:lnTo>
                <a:lnTo>
                  <a:pt x="1358" y="88"/>
                </a:lnTo>
                <a:lnTo>
                  <a:pt x="1359" y="88"/>
                </a:lnTo>
                <a:lnTo>
                  <a:pt x="1362" y="88"/>
                </a:lnTo>
                <a:lnTo>
                  <a:pt x="1359" y="87"/>
                </a:lnTo>
                <a:lnTo>
                  <a:pt x="1359" y="84"/>
                </a:lnTo>
                <a:lnTo>
                  <a:pt x="1362" y="84"/>
                </a:lnTo>
                <a:lnTo>
                  <a:pt x="1363" y="88"/>
                </a:lnTo>
                <a:lnTo>
                  <a:pt x="1363" y="87"/>
                </a:lnTo>
                <a:lnTo>
                  <a:pt x="1366" y="88"/>
                </a:lnTo>
                <a:lnTo>
                  <a:pt x="1368" y="87"/>
                </a:lnTo>
                <a:lnTo>
                  <a:pt x="1370" y="88"/>
                </a:lnTo>
                <a:lnTo>
                  <a:pt x="1370" y="87"/>
                </a:lnTo>
                <a:lnTo>
                  <a:pt x="1372" y="87"/>
                </a:lnTo>
                <a:lnTo>
                  <a:pt x="1375" y="84"/>
                </a:lnTo>
                <a:lnTo>
                  <a:pt x="1375" y="82"/>
                </a:lnTo>
                <a:lnTo>
                  <a:pt x="1375" y="84"/>
                </a:lnTo>
                <a:lnTo>
                  <a:pt x="1372" y="80"/>
                </a:lnTo>
                <a:lnTo>
                  <a:pt x="1375" y="80"/>
                </a:lnTo>
                <a:lnTo>
                  <a:pt x="1376" y="78"/>
                </a:lnTo>
                <a:lnTo>
                  <a:pt x="1375" y="78"/>
                </a:lnTo>
                <a:lnTo>
                  <a:pt x="1376" y="75"/>
                </a:lnTo>
                <a:lnTo>
                  <a:pt x="1376" y="74"/>
                </a:lnTo>
                <a:lnTo>
                  <a:pt x="1379" y="75"/>
                </a:lnTo>
                <a:lnTo>
                  <a:pt x="1383" y="71"/>
                </a:lnTo>
                <a:lnTo>
                  <a:pt x="1386" y="67"/>
                </a:lnTo>
                <a:lnTo>
                  <a:pt x="1390" y="67"/>
                </a:lnTo>
                <a:lnTo>
                  <a:pt x="1392" y="67"/>
                </a:lnTo>
                <a:lnTo>
                  <a:pt x="1392" y="71"/>
                </a:lnTo>
                <a:lnTo>
                  <a:pt x="1395" y="70"/>
                </a:lnTo>
                <a:lnTo>
                  <a:pt x="1396" y="70"/>
                </a:lnTo>
                <a:lnTo>
                  <a:pt x="1399" y="67"/>
                </a:lnTo>
                <a:lnTo>
                  <a:pt x="1399" y="70"/>
                </a:lnTo>
                <a:lnTo>
                  <a:pt x="1399" y="65"/>
                </a:lnTo>
                <a:lnTo>
                  <a:pt x="1403" y="67"/>
                </a:lnTo>
                <a:lnTo>
                  <a:pt x="1404" y="63"/>
                </a:lnTo>
                <a:lnTo>
                  <a:pt x="1404" y="65"/>
                </a:lnTo>
                <a:lnTo>
                  <a:pt x="1407" y="67"/>
                </a:lnTo>
                <a:lnTo>
                  <a:pt x="1407" y="65"/>
                </a:lnTo>
                <a:lnTo>
                  <a:pt x="1409" y="65"/>
                </a:lnTo>
                <a:lnTo>
                  <a:pt x="1413" y="65"/>
                </a:lnTo>
                <a:lnTo>
                  <a:pt x="1413" y="63"/>
                </a:lnTo>
                <a:lnTo>
                  <a:pt x="1416" y="63"/>
                </a:lnTo>
                <a:lnTo>
                  <a:pt x="1416" y="60"/>
                </a:lnTo>
                <a:lnTo>
                  <a:pt x="1417" y="60"/>
                </a:lnTo>
                <a:lnTo>
                  <a:pt x="1416" y="58"/>
                </a:lnTo>
                <a:lnTo>
                  <a:pt x="1417" y="60"/>
                </a:lnTo>
                <a:lnTo>
                  <a:pt x="1417" y="58"/>
                </a:lnTo>
                <a:lnTo>
                  <a:pt x="1420" y="58"/>
                </a:lnTo>
                <a:lnTo>
                  <a:pt x="1420" y="56"/>
                </a:lnTo>
                <a:lnTo>
                  <a:pt x="1421" y="56"/>
                </a:lnTo>
                <a:lnTo>
                  <a:pt x="1424" y="54"/>
                </a:lnTo>
                <a:lnTo>
                  <a:pt x="1430" y="50"/>
                </a:lnTo>
                <a:lnTo>
                  <a:pt x="1433" y="50"/>
                </a:lnTo>
                <a:lnTo>
                  <a:pt x="1436" y="50"/>
                </a:lnTo>
                <a:lnTo>
                  <a:pt x="1436" y="51"/>
                </a:lnTo>
                <a:lnTo>
                  <a:pt x="1437" y="50"/>
                </a:lnTo>
                <a:lnTo>
                  <a:pt x="1436" y="47"/>
                </a:lnTo>
                <a:lnTo>
                  <a:pt x="1440" y="47"/>
                </a:lnTo>
                <a:lnTo>
                  <a:pt x="1440" y="46"/>
                </a:lnTo>
                <a:lnTo>
                  <a:pt x="1437" y="46"/>
                </a:lnTo>
                <a:lnTo>
                  <a:pt x="1440" y="46"/>
                </a:lnTo>
                <a:lnTo>
                  <a:pt x="1437" y="43"/>
                </a:lnTo>
                <a:lnTo>
                  <a:pt x="1437" y="41"/>
                </a:lnTo>
                <a:lnTo>
                  <a:pt x="1440" y="39"/>
                </a:lnTo>
                <a:lnTo>
                  <a:pt x="1441" y="39"/>
                </a:lnTo>
                <a:lnTo>
                  <a:pt x="1444" y="41"/>
                </a:lnTo>
                <a:lnTo>
                  <a:pt x="1444" y="39"/>
                </a:lnTo>
                <a:lnTo>
                  <a:pt x="1445" y="41"/>
                </a:lnTo>
                <a:lnTo>
                  <a:pt x="1445" y="39"/>
                </a:lnTo>
                <a:lnTo>
                  <a:pt x="1448" y="37"/>
                </a:lnTo>
                <a:lnTo>
                  <a:pt x="1445" y="37"/>
                </a:lnTo>
                <a:lnTo>
                  <a:pt x="1450" y="37"/>
                </a:lnTo>
                <a:lnTo>
                  <a:pt x="1450" y="34"/>
                </a:lnTo>
                <a:lnTo>
                  <a:pt x="1450" y="33"/>
                </a:lnTo>
                <a:lnTo>
                  <a:pt x="1450" y="30"/>
                </a:lnTo>
                <a:lnTo>
                  <a:pt x="1454" y="29"/>
                </a:lnTo>
                <a:lnTo>
                  <a:pt x="1457" y="26"/>
                </a:lnTo>
                <a:lnTo>
                  <a:pt x="1454" y="24"/>
                </a:lnTo>
                <a:lnTo>
                  <a:pt x="1457" y="24"/>
                </a:lnTo>
                <a:lnTo>
                  <a:pt x="1458" y="24"/>
                </a:lnTo>
                <a:lnTo>
                  <a:pt x="1462" y="22"/>
                </a:lnTo>
                <a:lnTo>
                  <a:pt x="1465" y="20"/>
                </a:lnTo>
                <a:lnTo>
                  <a:pt x="1469" y="20"/>
                </a:lnTo>
                <a:lnTo>
                  <a:pt x="1469" y="17"/>
                </a:lnTo>
                <a:lnTo>
                  <a:pt x="1474" y="17"/>
                </a:lnTo>
                <a:lnTo>
                  <a:pt x="1475" y="16"/>
                </a:lnTo>
                <a:lnTo>
                  <a:pt x="1478" y="16"/>
                </a:lnTo>
                <a:lnTo>
                  <a:pt x="1479" y="17"/>
                </a:lnTo>
                <a:lnTo>
                  <a:pt x="1482" y="17"/>
                </a:lnTo>
                <a:lnTo>
                  <a:pt x="1484" y="20"/>
                </a:lnTo>
                <a:lnTo>
                  <a:pt x="1484" y="17"/>
                </a:lnTo>
                <a:lnTo>
                  <a:pt x="1486" y="17"/>
                </a:lnTo>
                <a:lnTo>
                  <a:pt x="1486" y="20"/>
                </a:lnTo>
                <a:lnTo>
                  <a:pt x="1488" y="16"/>
                </a:lnTo>
                <a:lnTo>
                  <a:pt x="1491" y="16"/>
                </a:lnTo>
                <a:lnTo>
                  <a:pt x="1488" y="16"/>
                </a:lnTo>
                <a:lnTo>
                  <a:pt x="1491" y="13"/>
                </a:lnTo>
                <a:lnTo>
                  <a:pt x="1495" y="16"/>
                </a:lnTo>
                <a:lnTo>
                  <a:pt x="1498" y="13"/>
                </a:lnTo>
                <a:lnTo>
                  <a:pt x="1499" y="17"/>
                </a:lnTo>
                <a:lnTo>
                  <a:pt x="1502" y="17"/>
                </a:lnTo>
                <a:lnTo>
                  <a:pt x="1502" y="16"/>
                </a:lnTo>
                <a:lnTo>
                  <a:pt x="1506" y="16"/>
                </a:lnTo>
                <a:lnTo>
                  <a:pt x="1508" y="13"/>
                </a:lnTo>
                <a:lnTo>
                  <a:pt x="1508" y="17"/>
                </a:lnTo>
                <a:lnTo>
                  <a:pt x="1512" y="22"/>
                </a:lnTo>
                <a:lnTo>
                  <a:pt x="1515" y="20"/>
                </a:lnTo>
                <a:lnTo>
                  <a:pt x="1516" y="20"/>
                </a:lnTo>
                <a:lnTo>
                  <a:pt x="1519" y="16"/>
                </a:lnTo>
                <a:lnTo>
                  <a:pt x="1520" y="16"/>
                </a:lnTo>
                <a:lnTo>
                  <a:pt x="1523" y="20"/>
                </a:lnTo>
                <a:lnTo>
                  <a:pt x="1525" y="20"/>
                </a:lnTo>
                <a:lnTo>
                  <a:pt x="1529" y="20"/>
                </a:lnTo>
                <a:lnTo>
                  <a:pt x="1529" y="17"/>
                </a:lnTo>
                <a:lnTo>
                  <a:pt x="1532" y="17"/>
                </a:lnTo>
                <a:lnTo>
                  <a:pt x="1533" y="16"/>
                </a:lnTo>
                <a:lnTo>
                  <a:pt x="1536" y="16"/>
                </a:lnTo>
                <a:lnTo>
                  <a:pt x="1536" y="13"/>
                </a:lnTo>
                <a:lnTo>
                  <a:pt x="1537" y="12"/>
                </a:lnTo>
                <a:lnTo>
                  <a:pt x="1540" y="9"/>
                </a:lnTo>
                <a:lnTo>
                  <a:pt x="1542" y="9"/>
                </a:lnTo>
                <a:lnTo>
                  <a:pt x="1542" y="12"/>
                </a:lnTo>
                <a:lnTo>
                  <a:pt x="1544" y="12"/>
                </a:lnTo>
                <a:lnTo>
                  <a:pt x="1546" y="12"/>
                </a:lnTo>
                <a:lnTo>
                  <a:pt x="1542" y="9"/>
                </a:lnTo>
                <a:lnTo>
                  <a:pt x="1587" y="9"/>
                </a:lnTo>
                <a:lnTo>
                  <a:pt x="1622" y="9"/>
                </a:lnTo>
                <a:lnTo>
                  <a:pt x="1632" y="9"/>
                </a:lnTo>
                <a:lnTo>
                  <a:pt x="1632" y="7"/>
                </a:lnTo>
                <a:lnTo>
                  <a:pt x="1635" y="7"/>
                </a:lnTo>
                <a:lnTo>
                  <a:pt x="1636" y="7"/>
                </a:lnTo>
                <a:lnTo>
                  <a:pt x="1636" y="5"/>
                </a:lnTo>
                <a:lnTo>
                  <a:pt x="1643" y="0"/>
                </a:lnTo>
                <a:lnTo>
                  <a:pt x="1645" y="2"/>
                </a:lnTo>
                <a:lnTo>
                  <a:pt x="1648" y="5"/>
                </a:lnTo>
                <a:lnTo>
                  <a:pt x="1648" y="7"/>
                </a:lnTo>
                <a:lnTo>
                  <a:pt x="1649" y="7"/>
                </a:lnTo>
                <a:lnTo>
                  <a:pt x="1649" y="9"/>
                </a:lnTo>
                <a:lnTo>
                  <a:pt x="1652" y="9"/>
                </a:lnTo>
                <a:lnTo>
                  <a:pt x="1653" y="9"/>
                </a:lnTo>
                <a:lnTo>
                  <a:pt x="1653" y="7"/>
                </a:lnTo>
                <a:lnTo>
                  <a:pt x="1656" y="9"/>
                </a:lnTo>
                <a:lnTo>
                  <a:pt x="1658" y="7"/>
                </a:lnTo>
                <a:lnTo>
                  <a:pt x="1658" y="13"/>
                </a:lnTo>
                <a:lnTo>
                  <a:pt x="1653" y="33"/>
                </a:lnTo>
                <a:lnTo>
                  <a:pt x="1656" y="37"/>
                </a:lnTo>
                <a:lnTo>
                  <a:pt x="1658" y="39"/>
                </a:lnTo>
                <a:lnTo>
                  <a:pt x="1658" y="54"/>
                </a:lnTo>
                <a:lnTo>
                  <a:pt x="1663" y="70"/>
                </a:lnTo>
                <a:lnTo>
                  <a:pt x="1667" y="70"/>
                </a:lnTo>
                <a:lnTo>
                  <a:pt x="1669" y="70"/>
                </a:lnTo>
                <a:lnTo>
                  <a:pt x="1677" y="70"/>
                </a:lnTo>
                <a:lnTo>
                  <a:pt x="1680" y="67"/>
                </a:lnTo>
                <a:lnTo>
                  <a:pt x="1682" y="70"/>
                </a:lnTo>
                <a:lnTo>
                  <a:pt x="1680" y="80"/>
                </a:lnTo>
                <a:lnTo>
                  <a:pt x="1684" y="87"/>
                </a:lnTo>
                <a:lnTo>
                  <a:pt x="1689" y="88"/>
                </a:lnTo>
                <a:lnTo>
                  <a:pt x="1689" y="87"/>
                </a:lnTo>
                <a:lnTo>
                  <a:pt x="1690" y="84"/>
                </a:lnTo>
                <a:lnTo>
                  <a:pt x="1690" y="87"/>
                </a:lnTo>
                <a:lnTo>
                  <a:pt x="1689" y="91"/>
                </a:lnTo>
                <a:lnTo>
                  <a:pt x="1686" y="92"/>
                </a:lnTo>
                <a:lnTo>
                  <a:pt x="1677" y="108"/>
                </a:lnTo>
                <a:lnTo>
                  <a:pt x="1672" y="121"/>
                </a:lnTo>
                <a:lnTo>
                  <a:pt x="1669" y="132"/>
                </a:lnTo>
                <a:lnTo>
                  <a:pt x="1660" y="146"/>
                </a:lnTo>
                <a:lnTo>
                  <a:pt x="1658" y="155"/>
                </a:lnTo>
                <a:lnTo>
                  <a:pt x="1658" y="162"/>
                </a:lnTo>
                <a:lnTo>
                  <a:pt x="1652" y="170"/>
                </a:lnTo>
                <a:lnTo>
                  <a:pt x="1648" y="181"/>
                </a:lnTo>
                <a:lnTo>
                  <a:pt x="1641" y="194"/>
                </a:lnTo>
                <a:lnTo>
                  <a:pt x="1639" y="200"/>
                </a:lnTo>
                <a:lnTo>
                  <a:pt x="1636" y="203"/>
                </a:lnTo>
                <a:lnTo>
                  <a:pt x="1632" y="215"/>
                </a:lnTo>
                <a:lnTo>
                  <a:pt x="1631" y="232"/>
                </a:lnTo>
                <a:lnTo>
                  <a:pt x="1631" y="239"/>
                </a:lnTo>
                <a:lnTo>
                  <a:pt x="1632" y="244"/>
                </a:lnTo>
                <a:lnTo>
                  <a:pt x="1631" y="249"/>
                </a:lnTo>
                <a:lnTo>
                  <a:pt x="1632" y="261"/>
                </a:lnTo>
                <a:lnTo>
                  <a:pt x="1635" y="262"/>
                </a:lnTo>
                <a:lnTo>
                  <a:pt x="1636" y="265"/>
                </a:lnTo>
                <a:lnTo>
                  <a:pt x="1641" y="266"/>
                </a:lnTo>
                <a:lnTo>
                  <a:pt x="1641" y="262"/>
                </a:lnTo>
                <a:lnTo>
                  <a:pt x="1645" y="265"/>
                </a:lnTo>
                <a:lnTo>
                  <a:pt x="1648" y="269"/>
                </a:lnTo>
                <a:lnTo>
                  <a:pt x="1649" y="271"/>
                </a:lnTo>
                <a:lnTo>
                  <a:pt x="1656" y="271"/>
                </a:lnTo>
                <a:lnTo>
                  <a:pt x="1658" y="266"/>
                </a:lnTo>
                <a:lnTo>
                  <a:pt x="1658" y="269"/>
                </a:lnTo>
                <a:lnTo>
                  <a:pt x="1663" y="269"/>
                </a:lnTo>
                <a:lnTo>
                  <a:pt x="1660" y="273"/>
                </a:lnTo>
                <a:lnTo>
                  <a:pt x="1663" y="273"/>
                </a:lnTo>
                <a:lnTo>
                  <a:pt x="1660" y="273"/>
                </a:lnTo>
                <a:lnTo>
                  <a:pt x="1658" y="275"/>
                </a:lnTo>
                <a:lnTo>
                  <a:pt x="1656" y="283"/>
                </a:lnTo>
                <a:lnTo>
                  <a:pt x="1649" y="283"/>
                </a:lnTo>
                <a:lnTo>
                  <a:pt x="1648" y="286"/>
                </a:lnTo>
                <a:lnTo>
                  <a:pt x="1645" y="299"/>
                </a:lnTo>
                <a:lnTo>
                  <a:pt x="1643" y="307"/>
                </a:lnTo>
                <a:lnTo>
                  <a:pt x="1645" y="312"/>
                </a:lnTo>
                <a:lnTo>
                  <a:pt x="1643" y="314"/>
                </a:lnTo>
                <a:lnTo>
                  <a:pt x="1648" y="319"/>
                </a:lnTo>
                <a:lnTo>
                  <a:pt x="1649" y="316"/>
                </a:lnTo>
                <a:lnTo>
                  <a:pt x="1648" y="320"/>
                </a:lnTo>
                <a:lnTo>
                  <a:pt x="1648" y="327"/>
                </a:lnTo>
                <a:lnTo>
                  <a:pt x="1649" y="327"/>
                </a:lnTo>
                <a:lnTo>
                  <a:pt x="1648" y="329"/>
                </a:lnTo>
                <a:lnTo>
                  <a:pt x="1649" y="331"/>
                </a:lnTo>
                <a:lnTo>
                  <a:pt x="1648" y="331"/>
                </a:lnTo>
                <a:lnTo>
                  <a:pt x="1645" y="333"/>
                </a:lnTo>
                <a:lnTo>
                  <a:pt x="1649" y="340"/>
                </a:lnTo>
                <a:lnTo>
                  <a:pt x="1653" y="341"/>
                </a:lnTo>
                <a:lnTo>
                  <a:pt x="1656" y="341"/>
                </a:lnTo>
                <a:lnTo>
                  <a:pt x="1656" y="340"/>
                </a:lnTo>
                <a:lnTo>
                  <a:pt x="1658" y="337"/>
                </a:lnTo>
                <a:lnTo>
                  <a:pt x="1660" y="340"/>
                </a:lnTo>
                <a:lnTo>
                  <a:pt x="1660" y="337"/>
                </a:lnTo>
                <a:lnTo>
                  <a:pt x="1663" y="337"/>
                </a:lnTo>
                <a:lnTo>
                  <a:pt x="1663" y="340"/>
                </a:lnTo>
                <a:lnTo>
                  <a:pt x="1665" y="344"/>
                </a:lnTo>
                <a:lnTo>
                  <a:pt x="1667" y="344"/>
                </a:lnTo>
                <a:lnTo>
                  <a:pt x="1665" y="345"/>
                </a:lnTo>
                <a:lnTo>
                  <a:pt x="1667" y="348"/>
                </a:lnTo>
                <a:lnTo>
                  <a:pt x="1665" y="348"/>
                </a:lnTo>
                <a:lnTo>
                  <a:pt x="1665" y="353"/>
                </a:lnTo>
                <a:lnTo>
                  <a:pt x="1663" y="355"/>
                </a:lnTo>
                <a:lnTo>
                  <a:pt x="1660" y="361"/>
                </a:lnTo>
                <a:lnTo>
                  <a:pt x="1658" y="364"/>
                </a:lnTo>
                <a:lnTo>
                  <a:pt x="1660" y="368"/>
                </a:lnTo>
                <a:lnTo>
                  <a:pt x="1658" y="368"/>
                </a:lnTo>
                <a:lnTo>
                  <a:pt x="1658" y="370"/>
                </a:lnTo>
                <a:lnTo>
                  <a:pt x="1656" y="372"/>
                </a:lnTo>
                <a:lnTo>
                  <a:pt x="1656" y="370"/>
                </a:lnTo>
                <a:lnTo>
                  <a:pt x="1653" y="370"/>
                </a:lnTo>
                <a:lnTo>
                  <a:pt x="1653" y="374"/>
                </a:lnTo>
                <a:lnTo>
                  <a:pt x="1656" y="381"/>
                </a:lnTo>
                <a:lnTo>
                  <a:pt x="1663" y="387"/>
                </a:lnTo>
                <a:lnTo>
                  <a:pt x="1667" y="391"/>
                </a:lnTo>
                <a:lnTo>
                  <a:pt x="1672" y="391"/>
                </a:lnTo>
                <a:lnTo>
                  <a:pt x="1673" y="391"/>
                </a:lnTo>
                <a:lnTo>
                  <a:pt x="1677" y="389"/>
                </a:lnTo>
                <a:lnTo>
                  <a:pt x="1677" y="387"/>
                </a:lnTo>
                <a:lnTo>
                  <a:pt x="1680" y="382"/>
                </a:lnTo>
                <a:lnTo>
                  <a:pt x="1680" y="381"/>
                </a:lnTo>
                <a:lnTo>
                  <a:pt x="1682" y="378"/>
                </a:lnTo>
                <a:lnTo>
                  <a:pt x="1684" y="381"/>
                </a:lnTo>
                <a:lnTo>
                  <a:pt x="1686" y="377"/>
                </a:lnTo>
                <a:lnTo>
                  <a:pt x="1689" y="378"/>
                </a:lnTo>
                <a:lnTo>
                  <a:pt x="1684" y="382"/>
                </a:lnTo>
                <a:lnTo>
                  <a:pt x="1689" y="389"/>
                </a:lnTo>
                <a:lnTo>
                  <a:pt x="1693" y="389"/>
                </a:lnTo>
                <a:lnTo>
                  <a:pt x="1694" y="389"/>
                </a:lnTo>
                <a:lnTo>
                  <a:pt x="1694" y="387"/>
                </a:lnTo>
                <a:lnTo>
                  <a:pt x="1694" y="385"/>
                </a:lnTo>
                <a:lnTo>
                  <a:pt x="1697" y="389"/>
                </a:lnTo>
                <a:lnTo>
                  <a:pt x="1699" y="387"/>
                </a:lnTo>
                <a:lnTo>
                  <a:pt x="1697" y="391"/>
                </a:lnTo>
                <a:lnTo>
                  <a:pt x="1694" y="391"/>
                </a:lnTo>
                <a:lnTo>
                  <a:pt x="1693" y="394"/>
                </a:lnTo>
                <a:lnTo>
                  <a:pt x="1690" y="395"/>
                </a:lnTo>
                <a:lnTo>
                  <a:pt x="1689" y="399"/>
                </a:lnTo>
                <a:lnTo>
                  <a:pt x="1690" y="406"/>
                </a:lnTo>
                <a:lnTo>
                  <a:pt x="1693" y="406"/>
                </a:lnTo>
                <a:lnTo>
                  <a:pt x="1697" y="406"/>
                </a:lnTo>
                <a:lnTo>
                  <a:pt x="1694" y="409"/>
                </a:lnTo>
                <a:lnTo>
                  <a:pt x="1693" y="409"/>
                </a:lnTo>
                <a:lnTo>
                  <a:pt x="1690" y="411"/>
                </a:lnTo>
                <a:lnTo>
                  <a:pt x="1689" y="411"/>
                </a:lnTo>
                <a:lnTo>
                  <a:pt x="1684" y="413"/>
                </a:lnTo>
                <a:lnTo>
                  <a:pt x="1684" y="411"/>
                </a:lnTo>
                <a:lnTo>
                  <a:pt x="1689" y="409"/>
                </a:lnTo>
                <a:lnTo>
                  <a:pt x="1689" y="406"/>
                </a:lnTo>
                <a:lnTo>
                  <a:pt x="1684" y="402"/>
                </a:lnTo>
                <a:lnTo>
                  <a:pt x="1680" y="399"/>
                </a:lnTo>
                <a:lnTo>
                  <a:pt x="1673" y="402"/>
                </a:lnTo>
                <a:lnTo>
                  <a:pt x="1672" y="403"/>
                </a:lnTo>
                <a:lnTo>
                  <a:pt x="1667" y="406"/>
                </a:lnTo>
                <a:lnTo>
                  <a:pt x="1663" y="411"/>
                </a:lnTo>
                <a:lnTo>
                  <a:pt x="1663" y="409"/>
                </a:lnTo>
                <a:lnTo>
                  <a:pt x="1658" y="413"/>
                </a:lnTo>
                <a:lnTo>
                  <a:pt x="1656" y="413"/>
                </a:lnTo>
                <a:lnTo>
                  <a:pt x="1653" y="413"/>
                </a:lnTo>
                <a:lnTo>
                  <a:pt x="1653" y="422"/>
                </a:lnTo>
                <a:lnTo>
                  <a:pt x="1652" y="423"/>
                </a:lnTo>
                <a:lnTo>
                  <a:pt x="1652" y="430"/>
                </a:lnTo>
                <a:lnTo>
                  <a:pt x="1656" y="439"/>
                </a:lnTo>
                <a:lnTo>
                  <a:pt x="1658" y="443"/>
                </a:lnTo>
                <a:lnTo>
                  <a:pt x="1663" y="444"/>
                </a:lnTo>
                <a:lnTo>
                  <a:pt x="1663" y="443"/>
                </a:lnTo>
                <a:lnTo>
                  <a:pt x="1665" y="443"/>
                </a:lnTo>
                <a:lnTo>
                  <a:pt x="1667" y="440"/>
                </a:lnTo>
                <a:lnTo>
                  <a:pt x="1669" y="440"/>
                </a:lnTo>
                <a:lnTo>
                  <a:pt x="1669" y="443"/>
                </a:lnTo>
                <a:lnTo>
                  <a:pt x="1672" y="443"/>
                </a:lnTo>
                <a:lnTo>
                  <a:pt x="1672" y="440"/>
                </a:lnTo>
                <a:lnTo>
                  <a:pt x="1673" y="440"/>
                </a:lnTo>
                <a:lnTo>
                  <a:pt x="1676" y="439"/>
                </a:lnTo>
                <a:lnTo>
                  <a:pt x="1676" y="447"/>
                </a:lnTo>
                <a:lnTo>
                  <a:pt x="1677" y="449"/>
                </a:lnTo>
                <a:lnTo>
                  <a:pt x="1682" y="449"/>
                </a:lnTo>
                <a:lnTo>
                  <a:pt x="1680" y="452"/>
                </a:lnTo>
                <a:lnTo>
                  <a:pt x="1680" y="453"/>
                </a:lnTo>
                <a:lnTo>
                  <a:pt x="1677" y="453"/>
                </a:lnTo>
                <a:lnTo>
                  <a:pt x="1677" y="456"/>
                </a:lnTo>
                <a:lnTo>
                  <a:pt x="1677" y="457"/>
                </a:lnTo>
                <a:lnTo>
                  <a:pt x="1680" y="463"/>
                </a:lnTo>
                <a:lnTo>
                  <a:pt x="1677" y="467"/>
                </a:lnTo>
                <a:lnTo>
                  <a:pt x="1677" y="464"/>
                </a:lnTo>
                <a:lnTo>
                  <a:pt x="1676" y="463"/>
                </a:lnTo>
                <a:lnTo>
                  <a:pt x="1676" y="460"/>
                </a:lnTo>
                <a:lnTo>
                  <a:pt x="1673" y="460"/>
                </a:lnTo>
                <a:lnTo>
                  <a:pt x="1672" y="460"/>
                </a:lnTo>
                <a:lnTo>
                  <a:pt x="1669" y="469"/>
                </a:lnTo>
                <a:lnTo>
                  <a:pt x="1669" y="471"/>
                </a:lnTo>
                <a:lnTo>
                  <a:pt x="1672" y="473"/>
                </a:lnTo>
                <a:lnTo>
                  <a:pt x="1667" y="473"/>
                </a:lnTo>
                <a:lnTo>
                  <a:pt x="1667" y="476"/>
                </a:lnTo>
                <a:lnTo>
                  <a:pt x="1669" y="476"/>
                </a:lnTo>
                <a:lnTo>
                  <a:pt x="1667" y="480"/>
                </a:lnTo>
                <a:lnTo>
                  <a:pt x="1665" y="480"/>
                </a:lnTo>
                <a:lnTo>
                  <a:pt x="1663" y="481"/>
                </a:lnTo>
                <a:lnTo>
                  <a:pt x="1660" y="481"/>
                </a:lnTo>
                <a:lnTo>
                  <a:pt x="1658" y="480"/>
                </a:lnTo>
                <a:lnTo>
                  <a:pt x="1656" y="480"/>
                </a:lnTo>
                <a:lnTo>
                  <a:pt x="1649" y="481"/>
                </a:lnTo>
                <a:lnTo>
                  <a:pt x="1648" y="486"/>
                </a:lnTo>
                <a:lnTo>
                  <a:pt x="1645" y="490"/>
                </a:lnTo>
                <a:lnTo>
                  <a:pt x="1645" y="497"/>
                </a:lnTo>
                <a:lnTo>
                  <a:pt x="1643" y="498"/>
                </a:lnTo>
                <a:lnTo>
                  <a:pt x="1648" y="510"/>
                </a:lnTo>
                <a:lnTo>
                  <a:pt x="1648" y="514"/>
                </a:lnTo>
                <a:lnTo>
                  <a:pt x="1653" y="518"/>
                </a:lnTo>
                <a:lnTo>
                  <a:pt x="1652" y="522"/>
                </a:lnTo>
                <a:lnTo>
                  <a:pt x="1656" y="527"/>
                </a:lnTo>
                <a:lnTo>
                  <a:pt x="1665" y="529"/>
                </a:lnTo>
                <a:lnTo>
                  <a:pt x="1665" y="531"/>
                </a:lnTo>
                <a:lnTo>
                  <a:pt x="1667" y="535"/>
                </a:lnTo>
                <a:lnTo>
                  <a:pt x="1665" y="538"/>
                </a:lnTo>
                <a:lnTo>
                  <a:pt x="1667" y="538"/>
                </a:lnTo>
                <a:lnTo>
                  <a:pt x="1665" y="539"/>
                </a:lnTo>
                <a:lnTo>
                  <a:pt x="1663" y="542"/>
                </a:lnTo>
                <a:lnTo>
                  <a:pt x="1660" y="542"/>
                </a:lnTo>
                <a:lnTo>
                  <a:pt x="1658" y="542"/>
                </a:lnTo>
                <a:lnTo>
                  <a:pt x="1658" y="538"/>
                </a:lnTo>
                <a:lnTo>
                  <a:pt x="1656" y="538"/>
                </a:lnTo>
                <a:lnTo>
                  <a:pt x="1652" y="538"/>
                </a:lnTo>
                <a:lnTo>
                  <a:pt x="1648" y="539"/>
                </a:lnTo>
                <a:lnTo>
                  <a:pt x="1649" y="539"/>
                </a:lnTo>
                <a:lnTo>
                  <a:pt x="1648" y="543"/>
                </a:lnTo>
                <a:lnTo>
                  <a:pt x="1648" y="548"/>
                </a:lnTo>
                <a:lnTo>
                  <a:pt x="1645" y="551"/>
                </a:lnTo>
                <a:lnTo>
                  <a:pt x="1643" y="548"/>
                </a:lnTo>
                <a:lnTo>
                  <a:pt x="1643" y="551"/>
                </a:lnTo>
                <a:lnTo>
                  <a:pt x="1645" y="552"/>
                </a:lnTo>
                <a:lnTo>
                  <a:pt x="1649" y="555"/>
                </a:lnTo>
                <a:lnTo>
                  <a:pt x="1656" y="556"/>
                </a:lnTo>
                <a:lnTo>
                  <a:pt x="1656" y="560"/>
                </a:lnTo>
                <a:lnTo>
                  <a:pt x="1656" y="563"/>
                </a:lnTo>
                <a:lnTo>
                  <a:pt x="1658" y="568"/>
                </a:lnTo>
                <a:lnTo>
                  <a:pt x="1658" y="572"/>
                </a:lnTo>
                <a:lnTo>
                  <a:pt x="1656" y="576"/>
                </a:lnTo>
                <a:lnTo>
                  <a:pt x="1658" y="580"/>
                </a:lnTo>
                <a:lnTo>
                  <a:pt x="1660" y="584"/>
                </a:lnTo>
                <a:lnTo>
                  <a:pt x="1658" y="589"/>
                </a:lnTo>
                <a:lnTo>
                  <a:pt x="1658" y="592"/>
                </a:lnTo>
                <a:lnTo>
                  <a:pt x="1656" y="593"/>
                </a:lnTo>
                <a:lnTo>
                  <a:pt x="1660" y="597"/>
                </a:lnTo>
                <a:lnTo>
                  <a:pt x="1658" y="604"/>
                </a:lnTo>
                <a:lnTo>
                  <a:pt x="1663" y="609"/>
                </a:lnTo>
                <a:lnTo>
                  <a:pt x="1665" y="617"/>
                </a:lnTo>
                <a:lnTo>
                  <a:pt x="1663" y="618"/>
                </a:lnTo>
                <a:lnTo>
                  <a:pt x="1663" y="617"/>
                </a:lnTo>
                <a:lnTo>
                  <a:pt x="1660" y="617"/>
                </a:lnTo>
                <a:lnTo>
                  <a:pt x="1658" y="618"/>
                </a:lnTo>
                <a:lnTo>
                  <a:pt x="1656" y="623"/>
                </a:lnTo>
                <a:lnTo>
                  <a:pt x="1658" y="627"/>
                </a:lnTo>
                <a:lnTo>
                  <a:pt x="1660" y="630"/>
                </a:lnTo>
                <a:lnTo>
                  <a:pt x="1660" y="627"/>
                </a:lnTo>
                <a:lnTo>
                  <a:pt x="1665" y="627"/>
                </a:lnTo>
                <a:lnTo>
                  <a:pt x="1665" y="631"/>
                </a:lnTo>
                <a:lnTo>
                  <a:pt x="1663" y="637"/>
                </a:lnTo>
                <a:lnTo>
                  <a:pt x="1660" y="637"/>
                </a:lnTo>
                <a:lnTo>
                  <a:pt x="1658" y="641"/>
                </a:lnTo>
                <a:lnTo>
                  <a:pt x="1652" y="645"/>
                </a:lnTo>
                <a:lnTo>
                  <a:pt x="1652" y="650"/>
                </a:lnTo>
                <a:lnTo>
                  <a:pt x="1649" y="651"/>
                </a:lnTo>
                <a:lnTo>
                  <a:pt x="1649" y="654"/>
                </a:lnTo>
                <a:lnTo>
                  <a:pt x="1652" y="655"/>
                </a:lnTo>
                <a:lnTo>
                  <a:pt x="1649" y="658"/>
                </a:lnTo>
                <a:lnTo>
                  <a:pt x="1648" y="664"/>
                </a:lnTo>
                <a:lnTo>
                  <a:pt x="1648" y="671"/>
                </a:lnTo>
                <a:lnTo>
                  <a:pt x="1652" y="675"/>
                </a:lnTo>
                <a:lnTo>
                  <a:pt x="1653" y="672"/>
                </a:lnTo>
                <a:lnTo>
                  <a:pt x="1658" y="676"/>
                </a:lnTo>
                <a:lnTo>
                  <a:pt x="1656" y="679"/>
                </a:lnTo>
                <a:lnTo>
                  <a:pt x="1656" y="676"/>
                </a:lnTo>
                <a:lnTo>
                  <a:pt x="1653" y="679"/>
                </a:lnTo>
                <a:lnTo>
                  <a:pt x="1653" y="683"/>
                </a:lnTo>
                <a:lnTo>
                  <a:pt x="1653" y="688"/>
                </a:lnTo>
                <a:lnTo>
                  <a:pt x="1652" y="688"/>
                </a:lnTo>
                <a:lnTo>
                  <a:pt x="1649" y="692"/>
                </a:lnTo>
                <a:lnTo>
                  <a:pt x="1648" y="695"/>
                </a:lnTo>
                <a:lnTo>
                  <a:pt x="1648" y="696"/>
                </a:lnTo>
                <a:lnTo>
                  <a:pt x="1645" y="700"/>
                </a:lnTo>
                <a:lnTo>
                  <a:pt x="1645" y="703"/>
                </a:lnTo>
                <a:lnTo>
                  <a:pt x="1648" y="703"/>
                </a:lnTo>
                <a:lnTo>
                  <a:pt x="1645" y="703"/>
                </a:lnTo>
                <a:lnTo>
                  <a:pt x="1645" y="705"/>
                </a:lnTo>
                <a:lnTo>
                  <a:pt x="1648" y="705"/>
                </a:lnTo>
                <a:lnTo>
                  <a:pt x="1648" y="708"/>
                </a:lnTo>
                <a:lnTo>
                  <a:pt x="1645" y="708"/>
                </a:lnTo>
                <a:lnTo>
                  <a:pt x="1643" y="709"/>
                </a:lnTo>
                <a:lnTo>
                  <a:pt x="1643" y="712"/>
                </a:lnTo>
                <a:lnTo>
                  <a:pt x="1645" y="712"/>
                </a:lnTo>
                <a:lnTo>
                  <a:pt x="1643" y="713"/>
                </a:lnTo>
                <a:lnTo>
                  <a:pt x="1641" y="716"/>
                </a:lnTo>
                <a:lnTo>
                  <a:pt x="1641" y="717"/>
                </a:lnTo>
                <a:lnTo>
                  <a:pt x="1636" y="726"/>
                </a:lnTo>
                <a:lnTo>
                  <a:pt x="1636" y="729"/>
                </a:lnTo>
                <a:lnTo>
                  <a:pt x="1639" y="729"/>
                </a:lnTo>
                <a:lnTo>
                  <a:pt x="1639" y="730"/>
                </a:lnTo>
                <a:lnTo>
                  <a:pt x="1636" y="733"/>
                </a:lnTo>
                <a:lnTo>
                  <a:pt x="1636" y="734"/>
                </a:lnTo>
                <a:lnTo>
                  <a:pt x="1636" y="737"/>
                </a:lnTo>
                <a:lnTo>
                  <a:pt x="1636" y="741"/>
                </a:lnTo>
                <a:lnTo>
                  <a:pt x="1641" y="743"/>
                </a:lnTo>
                <a:lnTo>
                  <a:pt x="1641" y="741"/>
                </a:lnTo>
                <a:lnTo>
                  <a:pt x="1643" y="743"/>
                </a:lnTo>
                <a:lnTo>
                  <a:pt x="1632" y="750"/>
                </a:lnTo>
                <a:lnTo>
                  <a:pt x="1624" y="766"/>
                </a:lnTo>
                <a:lnTo>
                  <a:pt x="1622" y="774"/>
                </a:lnTo>
                <a:lnTo>
                  <a:pt x="1624" y="775"/>
                </a:lnTo>
                <a:lnTo>
                  <a:pt x="1626" y="775"/>
                </a:lnTo>
                <a:lnTo>
                  <a:pt x="1624" y="778"/>
                </a:lnTo>
                <a:lnTo>
                  <a:pt x="1618" y="787"/>
                </a:lnTo>
                <a:lnTo>
                  <a:pt x="1614" y="792"/>
                </a:lnTo>
                <a:lnTo>
                  <a:pt x="1611" y="802"/>
                </a:lnTo>
                <a:lnTo>
                  <a:pt x="1611" y="804"/>
                </a:lnTo>
                <a:lnTo>
                  <a:pt x="1614" y="804"/>
                </a:lnTo>
                <a:lnTo>
                  <a:pt x="1611" y="807"/>
                </a:lnTo>
                <a:lnTo>
                  <a:pt x="1607" y="812"/>
                </a:lnTo>
                <a:lnTo>
                  <a:pt x="1605" y="819"/>
                </a:lnTo>
                <a:lnTo>
                  <a:pt x="1605" y="828"/>
                </a:lnTo>
                <a:lnTo>
                  <a:pt x="1611" y="828"/>
                </a:lnTo>
                <a:lnTo>
                  <a:pt x="1611" y="829"/>
                </a:lnTo>
                <a:lnTo>
                  <a:pt x="1614" y="832"/>
                </a:lnTo>
                <a:lnTo>
                  <a:pt x="1611" y="832"/>
                </a:lnTo>
                <a:lnTo>
                  <a:pt x="1607" y="836"/>
                </a:lnTo>
                <a:lnTo>
                  <a:pt x="1607" y="838"/>
                </a:lnTo>
                <a:lnTo>
                  <a:pt x="1609" y="838"/>
                </a:lnTo>
                <a:lnTo>
                  <a:pt x="1607" y="842"/>
                </a:lnTo>
                <a:lnTo>
                  <a:pt x="1602" y="845"/>
                </a:lnTo>
                <a:lnTo>
                  <a:pt x="1598" y="849"/>
                </a:lnTo>
                <a:lnTo>
                  <a:pt x="1600" y="850"/>
                </a:lnTo>
                <a:lnTo>
                  <a:pt x="1598" y="853"/>
                </a:lnTo>
                <a:lnTo>
                  <a:pt x="1595" y="853"/>
                </a:lnTo>
                <a:lnTo>
                  <a:pt x="1590" y="857"/>
                </a:lnTo>
                <a:lnTo>
                  <a:pt x="1590" y="862"/>
                </a:lnTo>
                <a:lnTo>
                  <a:pt x="1591" y="865"/>
                </a:lnTo>
                <a:lnTo>
                  <a:pt x="1587" y="866"/>
                </a:lnTo>
                <a:lnTo>
                  <a:pt x="1585" y="865"/>
                </a:lnTo>
                <a:lnTo>
                  <a:pt x="1583" y="866"/>
                </a:lnTo>
                <a:lnTo>
                  <a:pt x="1581" y="866"/>
                </a:lnTo>
                <a:lnTo>
                  <a:pt x="1577" y="869"/>
                </a:lnTo>
                <a:lnTo>
                  <a:pt x="1560" y="874"/>
                </a:lnTo>
                <a:lnTo>
                  <a:pt x="1532" y="890"/>
                </a:lnTo>
                <a:lnTo>
                  <a:pt x="1506" y="907"/>
                </a:lnTo>
                <a:lnTo>
                  <a:pt x="1471" y="928"/>
                </a:lnTo>
                <a:lnTo>
                  <a:pt x="1440" y="954"/>
                </a:lnTo>
                <a:lnTo>
                  <a:pt x="1430" y="962"/>
                </a:lnTo>
                <a:lnTo>
                  <a:pt x="1426" y="965"/>
                </a:lnTo>
                <a:lnTo>
                  <a:pt x="1411" y="978"/>
                </a:lnTo>
                <a:lnTo>
                  <a:pt x="1396" y="993"/>
                </a:lnTo>
                <a:lnTo>
                  <a:pt x="1370" y="1020"/>
                </a:lnTo>
                <a:lnTo>
                  <a:pt x="1368" y="1023"/>
                </a:lnTo>
                <a:lnTo>
                  <a:pt x="1328" y="1070"/>
                </a:lnTo>
                <a:lnTo>
                  <a:pt x="1305" y="1101"/>
                </a:lnTo>
                <a:lnTo>
                  <a:pt x="1300" y="1101"/>
                </a:lnTo>
                <a:lnTo>
                  <a:pt x="1297" y="1101"/>
                </a:lnTo>
                <a:lnTo>
                  <a:pt x="1295" y="1101"/>
                </a:lnTo>
                <a:lnTo>
                  <a:pt x="1295" y="1098"/>
                </a:lnTo>
                <a:lnTo>
                  <a:pt x="1300" y="1096"/>
                </a:lnTo>
                <a:lnTo>
                  <a:pt x="1297" y="1096"/>
                </a:lnTo>
                <a:lnTo>
                  <a:pt x="1297" y="1094"/>
                </a:lnTo>
                <a:lnTo>
                  <a:pt x="1297" y="1096"/>
                </a:lnTo>
                <a:lnTo>
                  <a:pt x="1295" y="1094"/>
                </a:lnTo>
                <a:lnTo>
                  <a:pt x="1295" y="1092"/>
                </a:lnTo>
                <a:lnTo>
                  <a:pt x="1293" y="1089"/>
                </a:lnTo>
                <a:lnTo>
                  <a:pt x="1288" y="1092"/>
                </a:lnTo>
                <a:lnTo>
                  <a:pt x="1287" y="1092"/>
                </a:lnTo>
                <a:lnTo>
                  <a:pt x="1280" y="1088"/>
                </a:lnTo>
                <a:lnTo>
                  <a:pt x="1279" y="1088"/>
                </a:lnTo>
                <a:lnTo>
                  <a:pt x="1274" y="1088"/>
                </a:lnTo>
                <a:lnTo>
                  <a:pt x="1274" y="1085"/>
                </a:lnTo>
                <a:lnTo>
                  <a:pt x="1271" y="1088"/>
                </a:lnTo>
                <a:lnTo>
                  <a:pt x="1271" y="1085"/>
                </a:lnTo>
                <a:lnTo>
                  <a:pt x="1270" y="1084"/>
                </a:lnTo>
                <a:lnTo>
                  <a:pt x="1267" y="1084"/>
                </a:lnTo>
                <a:lnTo>
                  <a:pt x="1266" y="1084"/>
                </a:lnTo>
                <a:lnTo>
                  <a:pt x="1263" y="1084"/>
                </a:lnTo>
                <a:lnTo>
                  <a:pt x="1263" y="1081"/>
                </a:lnTo>
                <a:lnTo>
                  <a:pt x="1266" y="1078"/>
                </a:lnTo>
                <a:lnTo>
                  <a:pt x="1260" y="1077"/>
                </a:lnTo>
                <a:lnTo>
                  <a:pt x="1260" y="1074"/>
                </a:lnTo>
                <a:lnTo>
                  <a:pt x="1263" y="1074"/>
                </a:lnTo>
                <a:lnTo>
                  <a:pt x="1260" y="1072"/>
                </a:lnTo>
                <a:lnTo>
                  <a:pt x="1259" y="1072"/>
                </a:lnTo>
                <a:lnTo>
                  <a:pt x="1259" y="1070"/>
                </a:lnTo>
                <a:lnTo>
                  <a:pt x="1256" y="1065"/>
                </a:lnTo>
                <a:lnTo>
                  <a:pt x="1252" y="1065"/>
                </a:lnTo>
                <a:lnTo>
                  <a:pt x="1246" y="1064"/>
                </a:lnTo>
                <a:lnTo>
                  <a:pt x="1242" y="1061"/>
                </a:lnTo>
                <a:lnTo>
                  <a:pt x="1238" y="1061"/>
                </a:lnTo>
                <a:lnTo>
                  <a:pt x="1235" y="1060"/>
                </a:lnTo>
                <a:lnTo>
                  <a:pt x="1233" y="1060"/>
                </a:lnTo>
                <a:lnTo>
                  <a:pt x="1230" y="1060"/>
                </a:lnTo>
                <a:lnTo>
                  <a:pt x="1230" y="1057"/>
                </a:lnTo>
                <a:lnTo>
                  <a:pt x="1226" y="1057"/>
                </a:lnTo>
                <a:lnTo>
                  <a:pt x="1225" y="1060"/>
                </a:lnTo>
                <a:lnTo>
                  <a:pt x="1222" y="1064"/>
                </a:lnTo>
                <a:lnTo>
                  <a:pt x="1218" y="1065"/>
                </a:lnTo>
                <a:lnTo>
                  <a:pt x="1213" y="1068"/>
                </a:lnTo>
                <a:lnTo>
                  <a:pt x="1212" y="1065"/>
                </a:lnTo>
                <a:lnTo>
                  <a:pt x="1202" y="1070"/>
                </a:lnTo>
                <a:lnTo>
                  <a:pt x="1201" y="1072"/>
                </a:lnTo>
                <a:lnTo>
                  <a:pt x="1194" y="1072"/>
                </a:lnTo>
                <a:lnTo>
                  <a:pt x="1194" y="1074"/>
                </a:lnTo>
                <a:lnTo>
                  <a:pt x="1192" y="1074"/>
                </a:lnTo>
                <a:lnTo>
                  <a:pt x="1185" y="1077"/>
                </a:lnTo>
                <a:lnTo>
                  <a:pt x="1181" y="1077"/>
                </a:lnTo>
                <a:lnTo>
                  <a:pt x="1180" y="1077"/>
                </a:lnTo>
                <a:lnTo>
                  <a:pt x="1177" y="1077"/>
                </a:lnTo>
                <a:lnTo>
                  <a:pt x="1180" y="1085"/>
                </a:lnTo>
                <a:lnTo>
                  <a:pt x="1181" y="1085"/>
                </a:lnTo>
                <a:lnTo>
                  <a:pt x="1185" y="1089"/>
                </a:lnTo>
                <a:lnTo>
                  <a:pt x="1189" y="1094"/>
                </a:lnTo>
                <a:lnTo>
                  <a:pt x="1194" y="1094"/>
                </a:lnTo>
                <a:lnTo>
                  <a:pt x="1202" y="1106"/>
                </a:lnTo>
                <a:lnTo>
                  <a:pt x="1198" y="1105"/>
                </a:lnTo>
                <a:lnTo>
                  <a:pt x="1194" y="1105"/>
                </a:lnTo>
                <a:lnTo>
                  <a:pt x="1196" y="1102"/>
                </a:lnTo>
                <a:lnTo>
                  <a:pt x="1196" y="1101"/>
                </a:lnTo>
                <a:lnTo>
                  <a:pt x="1189" y="1101"/>
                </a:lnTo>
                <a:lnTo>
                  <a:pt x="1192" y="1098"/>
                </a:lnTo>
                <a:lnTo>
                  <a:pt x="1189" y="1098"/>
                </a:lnTo>
                <a:lnTo>
                  <a:pt x="1188" y="1098"/>
                </a:lnTo>
                <a:lnTo>
                  <a:pt x="1188" y="1096"/>
                </a:lnTo>
                <a:lnTo>
                  <a:pt x="1185" y="1094"/>
                </a:lnTo>
                <a:lnTo>
                  <a:pt x="1181" y="1094"/>
                </a:lnTo>
                <a:lnTo>
                  <a:pt x="1180" y="1092"/>
                </a:lnTo>
                <a:lnTo>
                  <a:pt x="1181" y="1092"/>
                </a:lnTo>
                <a:lnTo>
                  <a:pt x="1177" y="1089"/>
                </a:lnTo>
                <a:lnTo>
                  <a:pt x="1177" y="1088"/>
                </a:lnTo>
                <a:lnTo>
                  <a:pt x="1175" y="1088"/>
                </a:lnTo>
                <a:lnTo>
                  <a:pt x="1175" y="1085"/>
                </a:lnTo>
                <a:lnTo>
                  <a:pt x="1172" y="1088"/>
                </a:lnTo>
                <a:lnTo>
                  <a:pt x="1172" y="1092"/>
                </a:lnTo>
                <a:lnTo>
                  <a:pt x="1171" y="1092"/>
                </a:lnTo>
                <a:lnTo>
                  <a:pt x="1171" y="1089"/>
                </a:lnTo>
                <a:lnTo>
                  <a:pt x="1168" y="1088"/>
                </a:lnTo>
                <a:lnTo>
                  <a:pt x="1168" y="1085"/>
                </a:lnTo>
                <a:lnTo>
                  <a:pt x="1167" y="1085"/>
                </a:lnTo>
                <a:lnTo>
                  <a:pt x="1168" y="1084"/>
                </a:lnTo>
                <a:lnTo>
                  <a:pt x="1168" y="1077"/>
                </a:lnTo>
                <a:lnTo>
                  <a:pt x="1171" y="1077"/>
                </a:lnTo>
                <a:lnTo>
                  <a:pt x="1167" y="1077"/>
                </a:lnTo>
                <a:lnTo>
                  <a:pt x="1167" y="1074"/>
                </a:lnTo>
                <a:lnTo>
                  <a:pt x="1164" y="1074"/>
                </a:lnTo>
                <a:lnTo>
                  <a:pt x="1163" y="1074"/>
                </a:lnTo>
                <a:lnTo>
                  <a:pt x="1168" y="1070"/>
                </a:lnTo>
                <a:lnTo>
                  <a:pt x="1171" y="1070"/>
                </a:lnTo>
                <a:lnTo>
                  <a:pt x="1168" y="1068"/>
                </a:lnTo>
                <a:lnTo>
                  <a:pt x="1167" y="1068"/>
                </a:lnTo>
                <a:lnTo>
                  <a:pt x="1168" y="1065"/>
                </a:lnTo>
                <a:lnTo>
                  <a:pt x="1167" y="1065"/>
                </a:lnTo>
                <a:lnTo>
                  <a:pt x="1172" y="1064"/>
                </a:lnTo>
                <a:lnTo>
                  <a:pt x="1172" y="1061"/>
                </a:lnTo>
                <a:lnTo>
                  <a:pt x="1171" y="1060"/>
                </a:lnTo>
                <a:lnTo>
                  <a:pt x="1167" y="1060"/>
                </a:lnTo>
                <a:lnTo>
                  <a:pt x="1171" y="1055"/>
                </a:lnTo>
                <a:lnTo>
                  <a:pt x="1171" y="1057"/>
                </a:lnTo>
                <a:lnTo>
                  <a:pt x="1175" y="1057"/>
                </a:lnTo>
                <a:lnTo>
                  <a:pt x="1172" y="1060"/>
                </a:lnTo>
                <a:lnTo>
                  <a:pt x="1177" y="1060"/>
                </a:lnTo>
                <a:lnTo>
                  <a:pt x="1177" y="1061"/>
                </a:lnTo>
                <a:lnTo>
                  <a:pt x="1184" y="1061"/>
                </a:lnTo>
                <a:lnTo>
                  <a:pt x="1181" y="1065"/>
                </a:lnTo>
                <a:lnTo>
                  <a:pt x="1180" y="1065"/>
                </a:lnTo>
                <a:lnTo>
                  <a:pt x="1180" y="1068"/>
                </a:lnTo>
                <a:lnTo>
                  <a:pt x="1180" y="1070"/>
                </a:lnTo>
                <a:lnTo>
                  <a:pt x="1185" y="1065"/>
                </a:lnTo>
                <a:lnTo>
                  <a:pt x="1184" y="1070"/>
                </a:lnTo>
                <a:lnTo>
                  <a:pt x="1188" y="1068"/>
                </a:lnTo>
                <a:lnTo>
                  <a:pt x="1185" y="1065"/>
                </a:lnTo>
                <a:lnTo>
                  <a:pt x="1188" y="1064"/>
                </a:lnTo>
                <a:lnTo>
                  <a:pt x="1185" y="1065"/>
                </a:lnTo>
                <a:lnTo>
                  <a:pt x="1185" y="1060"/>
                </a:lnTo>
                <a:lnTo>
                  <a:pt x="1185" y="1057"/>
                </a:lnTo>
                <a:lnTo>
                  <a:pt x="1188" y="1057"/>
                </a:lnTo>
                <a:lnTo>
                  <a:pt x="1185" y="1057"/>
                </a:lnTo>
                <a:lnTo>
                  <a:pt x="1185" y="1053"/>
                </a:lnTo>
                <a:lnTo>
                  <a:pt x="1184" y="1053"/>
                </a:lnTo>
                <a:lnTo>
                  <a:pt x="1184" y="1051"/>
                </a:lnTo>
                <a:lnTo>
                  <a:pt x="1184" y="1048"/>
                </a:lnTo>
                <a:lnTo>
                  <a:pt x="1184" y="1047"/>
                </a:lnTo>
                <a:lnTo>
                  <a:pt x="1188" y="1044"/>
                </a:lnTo>
                <a:lnTo>
                  <a:pt x="1192" y="1044"/>
                </a:lnTo>
                <a:lnTo>
                  <a:pt x="1189" y="1044"/>
                </a:lnTo>
                <a:lnTo>
                  <a:pt x="1189" y="1047"/>
                </a:lnTo>
                <a:lnTo>
                  <a:pt x="1185" y="1048"/>
                </a:lnTo>
                <a:lnTo>
                  <a:pt x="1185" y="1051"/>
                </a:lnTo>
                <a:lnTo>
                  <a:pt x="1189" y="1051"/>
                </a:lnTo>
                <a:lnTo>
                  <a:pt x="1188" y="1051"/>
                </a:lnTo>
                <a:lnTo>
                  <a:pt x="1189" y="1053"/>
                </a:lnTo>
                <a:lnTo>
                  <a:pt x="1189" y="1055"/>
                </a:lnTo>
                <a:lnTo>
                  <a:pt x="1194" y="1051"/>
                </a:lnTo>
                <a:lnTo>
                  <a:pt x="1194" y="1055"/>
                </a:lnTo>
                <a:lnTo>
                  <a:pt x="1196" y="1053"/>
                </a:lnTo>
                <a:lnTo>
                  <a:pt x="1198" y="1053"/>
                </a:lnTo>
                <a:lnTo>
                  <a:pt x="1201" y="1053"/>
                </a:lnTo>
                <a:lnTo>
                  <a:pt x="1202" y="1051"/>
                </a:lnTo>
                <a:lnTo>
                  <a:pt x="1205" y="1053"/>
                </a:lnTo>
                <a:lnTo>
                  <a:pt x="1209" y="1053"/>
                </a:lnTo>
                <a:lnTo>
                  <a:pt x="1208" y="1051"/>
                </a:lnTo>
                <a:lnTo>
                  <a:pt x="1205" y="1048"/>
                </a:lnTo>
                <a:lnTo>
                  <a:pt x="1208" y="1047"/>
                </a:lnTo>
                <a:lnTo>
                  <a:pt x="1208" y="1044"/>
                </a:lnTo>
                <a:lnTo>
                  <a:pt x="1212" y="1044"/>
                </a:lnTo>
                <a:lnTo>
                  <a:pt x="1212" y="1043"/>
                </a:lnTo>
                <a:lnTo>
                  <a:pt x="1212" y="1038"/>
                </a:lnTo>
                <a:lnTo>
                  <a:pt x="1209" y="1036"/>
                </a:lnTo>
                <a:lnTo>
                  <a:pt x="1216" y="1036"/>
                </a:lnTo>
                <a:lnTo>
                  <a:pt x="1218" y="1036"/>
                </a:lnTo>
                <a:lnTo>
                  <a:pt x="1218" y="1038"/>
                </a:lnTo>
                <a:lnTo>
                  <a:pt x="1221" y="1036"/>
                </a:lnTo>
                <a:lnTo>
                  <a:pt x="1218" y="1031"/>
                </a:lnTo>
                <a:lnTo>
                  <a:pt x="1221" y="1031"/>
                </a:lnTo>
                <a:lnTo>
                  <a:pt x="1225" y="1031"/>
                </a:lnTo>
                <a:lnTo>
                  <a:pt x="1226" y="1031"/>
                </a:lnTo>
                <a:lnTo>
                  <a:pt x="1225" y="1031"/>
                </a:lnTo>
                <a:lnTo>
                  <a:pt x="1225" y="1027"/>
                </a:lnTo>
                <a:lnTo>
                  <a:pt x="1226" y="1024"/>
                </a:lnTo>
                <a:lnTo>
                  <a:pt x="1225" y="1024"/>
                </a:lnTo>
                <a:lnTo>
                  <a:pt x="1225" y="1020"/>
                </a:lnTo>
                <a:lnTo>
                  <a:pt x="1229" y="1020"/>
                </a:lnTo>
                <a:lnTo>
                  <a:pt x="1229" y="1019"/>
                </a:lnTo>
                <a:lnTo>
                  <a:pt x="1226" y="1016"/>
                </a:lnTo>
                <a:lnTo>
                  <a:pt x="1229" y="1016"/>
                </a:lnTo>
                <a:lnTo>
                  <a:pt x="1230" y="1016"/>
                </a:lnTo>
                <a:lnTo>
                  <a:pt x="1229" y="1014"/>
                </a:lnTo>
                <a:lnTo>
                  <a:pt x="1233" y="1014"/>
                </a:lnTo>
                <a:lnTo>
                  <a:pt x="1233" y="1012"/>
                </a:lnTo>
                <a:lnTo>
                  <a:pt x="1230" y="1012"/>
                </a:lnTo>
                <a:lnTo>
                  <a:pt x="1229" y="1014"/>
                </a:lnTo>
                <a:lnTo>
                  <a:pt x="1226" y="1014"/>
                </a:lnTo>
                <a:lnTo>
                  <a:pt x="1225" y="1014"/>
                </a:lnTo>
                <a:lnTo>
                  <a:pt x="1218" y="1016"/>
                </a:lnTo>
                <a:lnTo>
                  <a:pt x="1218" y="1019"/>
                </a:lnTo>
                <a:lnTo>
                  <a:pt x="1218" y="1016"/>
                </a:lnTo>
                <a:lnTo>
                  <a:pt x="1212" y="1016"/>
                </a:lnTo>
                <a:lnTo>
                  <a:pt x="1226" y="1010"/>
                </a:lnTo>
                <a:lnTo>
                  <a:pt x="1226" y="1007"/>
                </a:lnTo>
                <a:lnTo>
                  <a:pt x="1229" y="1006"/>
                </a:lnTo>
                <a:lnTo>
                  <a:pt x="1229" y="1003"/>
                </a:lnTo>
                <a:lnTo>
                  <a:pt x="1230" y="1003"/>
                </a:lnTo>
                <a:lnTo>
                  <a:pt x="1230" y="1002"/>
                </a:lnTo>
                <a:lnTo>
                  <a:pt x="1233" y="1002"/>
                </a:lnTo>
                <a:lnTo>
                  <a:pt x="1233" y="999"/>
                </a:lnTo>
                <a:lnTo>
                  <a:pt x="1230" y="999"/>
                </a:lnTo>
                <a:lnTo>
                  <a:pt x="1225" y="1002"/>
                </a:lnTo>
                <a:lnTo>
                  <a:pt x="1229" y="997"/>
                </a:lnTo>
                <a:lnTo>
                  <a:pt x="1229" y="993"/>
                </a:lnTo>
                <a:lnTo>
                  <a:pt x="1230" y="990"/>
                </a:lnTo>
                <a:lnTo>
                  <a:pt x="1233" y="993"/>
                </a:lnTo>
                <a:lnTo>
                  <a:pt x="1233" y="989"/>
                </a:lnTo>
                <a:lnTo>
                  <a:pt x="1233" y="986"/>
                </a:lnTo>
                <a:lnTo>
                  <a:pt x="1235" y="989"/>
                </a:lnTo>
                <a:lnTo>
                  <a:pt x="1239" y="986"/>
                </a:lnTo>
                <a:lnTo>
                  <a:pt x="1235" y="985"/>
                </a:lnTo>
                <a:lnTo>
                  <a:pt x="1233" y="982"/>
                </a:lnTo>
                <a:lnTo>
                  <a:pt x="1229" y="980"/>
                </a:lnTo>
                <a:lnTo>
                  <a:pt x="1229" y="973"/>
                </a:lnTo>
                <a:lnTo>
                  <a:pt x="1230" y="973"/>
                </a:lnTo>
                <a:lnTo>
                  <a:pt x="1230" y="969"/>
                </a:lnTo>
                <a:lnTo>
                  <a:pt x="1233" y="969"/>
                </a:lnTo>
                <a:lnTo>
                  <a:pt x="1226" y="969"/>
                </a:lnTo>
                <a:lnTo>
                  <a:pt x="1225" y="966"/>
                </a:lnTo>
                <a:lnTo>
                  <a:pt x="1229" y="965"/>
                </a:lnTo>
                <a:lnTo>
                  <a:pt x="1226" y="962"/>
                </a:lnTo>
                <a:lnTo>
                  <a:pt x="1230" y="961"/>
                </a:lnTo>
                <a:lnTo>
                  <a:pt x="1230" y="958"/>
                </a:lnTo>
                <a:lnTo>
                  <a:pt x="1230" y="956"/>
                </a:lnTo>
                <a:lnTo>
                  <a:pt x="1233" y="956"/>
                </a:lnTo>
                <a:lnTo>
                  <a:pt x="1233" y="954"/>
                </a:lnTo>
                <a:lnTo>
                  <a:pt x="1235" y="954"/>
                </a:lnTo>
                <a:lnTo>
                  <a:pt x="1235" y="952"/>
                </a:lnTo>
                <a:lnTo>
                  <a:pt x="1238" y="952"/>
                </a:lnTo>
                <a:lnTo>
                  <a:pt x="1233" y="952"/>
                </a:lnTo>
                <a:lnTo>
                  <a:pt x="1230" y="954"/>
                </a:lnTo>
                <a:lnTo>
                  <a:pt x="1230" y="949"/>
                </a:lnTo>
                <a:lnTo>
                  <a:pt x="1225" y="952"/>
                </a:lnTo>
                <a:lnTo>
                  <a:pt x="1226" y="949"/>
                </a:lnTo>
                <a:lnTo>
                  <a:pt x="1229" y="948"/>
                </a:lnTo>
                <a:lnTo>
                  <a:pt x="1229" y="945"/>
                </a:lnTo>
                <a:lnTo>
                  <a:pt x="1230" y="945"/>
                </a:lnTo>
                <a:lnTo>
                  <a:pt x="1230" y="944"/>
                </a:lnTo>
                <a:lnTo>
                  <a:pt x="1226" y="945"/>
                </a:lnTo>
                <a:lnTo>
                  <a:pt x="1229" y="937"/>
                </a:lnTo>
                <a:lnTo>
                  <a:pt x="1226" y="937"/>
                </a:lnTo>
                <a:lnTo>
                  <a:pt x="1226" y="935"/>
                </a:lnTo>
                <a:lnTo>
                  <a:pt x="1226" y="928"/>
                </a:lnTo>
                <a:lnTo>
                  <a:pt x="1230" y="931"/>
                </a:lnTo>
                <a:lnTo>
                  <a:pt x="1230" y="927"/>
                </a:lnTo>
                <a:lnTo>
                  <a:pt x="1229" y="927"/>
                </a:lnTo>
                <a:lnTo>
                  <a:pt x="1229" y="924"/>
                </a:lnTo>
                <a:lnTo>
                  <a:pt x="1229" y="922"/>
                </a:lnTo>
                <a:lnTo>
                  <a:pt x="1226" y="922"/>
                </a:lnTo>
                <a:lnTo>
                  <a:pt x="1229" y="920"/>
                </a:lnTo>
                <a:lnTo>
                  <a:pt x="1229" y="918"/>
                </a:lnTo>
                <a:lnTo>
                  <a:pt x="1229" y="915"/>
                </a:lnTo>
                <a:lnTo>
                  <a:pt x="1230" y="914"/>
                </a:lnTo>
                <a:lnTo>
                  <a:pt x="1230" y="915"/>
                </a:lnTo>
                <a:lnTo>
                  <a:pt x="1230" y="914"/>
                </a:lnTo>
                <a:lnTo>
                  <a:pt x="1235" y="915"/>
                </a:lnTo>
                <a:lnTo>
                  <a:pt x="1238" y="914"/>
                </a:lnTo>
                <a:lnTo>
                  <a:pt x="1238" y="911"/>
                </a:lnTo>
                <a:lnTo>
                  <a:pt x="1239" y="911"/>
                </a:lnTo>
                <a:lnTo>
                  <a:pt x="1235" y="908"/>
                </a:lnTo>
                <a:lnTo>
                  <a:pt x="1235" y="904"/>
                </a:lnTo>
                <a:lnTo>
                  <a:pt x="1238" y="900"/>
                </a:lnTo>
                <a:lnTo>
                  <a:pt x="1242" y="900"/>
                </a:lnTo>
                <a:lnTo>
                  <a:pt x="1243" y="898"/>
                </a:lnTo>
                <a:lnTo>
                  <a:pt x="1243" y="900"/>
                </a:lnTo>
                <a:lnTo>
                  <a:pt x="1246" y="903"/>
                </a:lnTo>
                <a:lnTo>
                  <a:pt x="1247" y="903"/>
                </a:lnTo>
                <a:lnTo>
                  <a:pt x="1250" y="900"/>
                </a:lnTo>
                <a:lnTo>
                  <a:pt x="1252" y="903"/>
                </a:lnTo>
                <a:lnTo>
                  <a:pt x="1247" y="908"/>
                </a:lnTo>
                <a:lnTo>
                  <a:pt x="1250" y="908"/>
                </a:lnTo>
                <a:lnTo>
                  <a:pt x="1250" y="911"/>
                </a:lnTo>
                <a:lnTo>
                  <a:pt x="1254" y="908"/>
                </a:lnTo>
                <a:lnTo>
                  <a:pt x="1252" y="907"/>
                </a:lnTo>
                <a:lnTo>
                  <a:pt x="1254" y="903"/>
                </a:lnTo>
                <a:lnTo>
                  <a:pt x="1254" y="898"/>
                </a:lnTo>
                <a:lnTo>
                  <a:pt x="1254" y="896"/>
                </a:lnTo>
                <a:lnTo>
                  <a:pt x="1259" y="896"/>
                </a:lnTo>
                <a:lnTo>
                  <a:pt x="1256" y="896"/>
                </a:lnTo>
                <a:lnTo>
                  <a:pt x="1263" y="896"/>
                </a:lnTo>
                <a:lnTo>
                  <a:pt x="1263" y="900"/>
                </a:lnTo>
                <a:lnTo>
                  <a:pt x="1266" y="900"/>
                </a:lnTo>
                <a:lnTo>
                  <a:pt x="1266" y="898"/>
                </a:lnTo>
                <a:lnTo>
                  <a:pt x="1266" y="896"/>
                </a:lnTo>
                <a:lnTo>
                  <a:pt x="1267" y="894"/>
                </a:lnTo>
                <a:lnTo>
                  <a:pt x="1271" y="894"/>
                </a:lnTo>
                <a:lnTo>
                  <a:pt x="1270" y="891"/>
                </a:lnTo>
                <a:lnTo>
                  <a:pt x="1267" y="891"/>
                </a:lnTo>
                <a:lnTo>
                  <a:pt x="1267" y="887"/>
                </a:lnTo>
                <a:lnTo>
                  <a:pt x="1266" y="887"/>
                </a:lnTo>
                <a:lnTo>
                  <a:pt x="1266" y="886"/>
                </a:lnTo>
                <a:lnTo>
                  <a:pt x="1267" y="886"/>
                </a:lnTo>
                <a:lnTo>
                  <a:pt x="1270" y="883"/>
                </a:lnTo>
                <a:lnTo>
                  <a:pt x="1274" y="881"/>
                </a:lnTo>
                <a:lnTo>
                  <a:pt x="1271" y="881"/>
                </a:lnTo>
                <a:lnTo>
                  <a:pt x="1274" y="879"/>
                </a:lnTo>
                <a:lnTo>
                  <a:pt x="1271" y="877"/>
                </a:lnTo>
                <a:lnTo>
                  <a:pt x="1274" y="874"/>
                </a:lnTo>
                <a:lnTo>
                  <a:pt x="1276" y="873"/>
                </a:lnTo>
                <a:lnTo>
                  <a:pt x="1279" y="869"/>
                </a:lnTo>
                <a:lnTo>
                  <a:pt x="1280" y="869"/>
                </a:lnTo>
                <a:lnTo>
                  <a:pt x="1283" y="866"/>
                </a:lnTo>
                <a:lnTo>
                  <a:pt x="1283" y="870"/>
                </a:lnTo>
                <a:lnTo>
                  <a:pt x="1284" y="873"/>
                </a:lnTo>
                <a:lnTo>
                  <a:pt x="1287" y="873"/>
                </a:lnTo>
                <a:lnTo>
                  <a:pt x="1291" y="869"/>
                </a:lnTo>
                <a:lnTo>
                  <a:pt x="1291" y="873"/>
                </a:lnTo>
                <a:lnTo>
                  <a:pt x="1300" y="870"/>
                </a:lnTo>
                <a:lnTo>
                  <a:pt x="1304" y="870"/>
                </a:lnTo>
                <a:lnTo>
                  <a:pt x="1305" y="870"/>
                </a:lnTo>
                <a:lnTo>
                  <a:pt x="1305" y="873"/>
                </a:lnTo>
                <a:lnTo>
                  <a:pt x="1308" y="873"/>
                </a:lnTo>
                <a:lnTo>
                  <a:pt x="1310" y="870"/>
                </a:lnTo>
                <a:lnTo>
                  <a:pt x="1312" y="869"/>
                </a:lnTo>
                <a:lnTo>
                  <a:pt x="1310" y="865"/>
                </a:lnTo>
                <a:lnTo>
                  <a:pt x="1305" y="865"/>
                </a:lnTo>
                <a:lnTo>
                  <a:pt x="1305" y="860"/>
                </a:lnTo>
                <a:lnTo>
                  <a:pt x="1305" y="857"/>
                </a:lnTo>
                <a:lnTo>
                  <a:pt x="1305" y="855"/>
                </a:lnTo>
                <a:lnTo>
                  <a:pt x="1305" y="853"/>
                </a:lnTo>
                <a:lnTo>
                  <a:pt x="1304" y="855"/>
                </a:lnTo>
                <a:lnTo>
                  <a:pt x="1301" y="853"/>
                </a:lnTo>
                <a:lnTo>
                  <a:pt x="1300" y="846"/>
                </a:lnTo>
                <a:lnTo>
                  <a:pt x="1295" y="845"/>
                </a:lnTo>
                <a:lnTo>
                  <a:pt x="1293" y="845"/>
                </a:lnTo>
                <a:lnTo>
                  <a:pt x="1295" y="840"/>
                </a:lnTo>
                <a:lnTo>
                  <a:pt x="1300" y="836"/>
                </a:lnTo>
                <a:lnTo>
                  <a:pt x="1295" y="832"/>
                </a:lnTo>
                <a:lnTo>
                  <a:pt x="1297" y="829"/>
                </a:lnTo>
                <a:lnTo>
                  <a:pt x="1295" y="829"/>
                </a:lnTo>
                <a:lnTo>
                  <a:pt x="1295" y="828"/>
                </a:lnTo>
                <a:lnTo>
                  <a:pt x="1288" y="829"/>
                </a:lnTo>
                <a:lnTo>
                  <a:pt x="1287" y="828"/>
                </a:lnTo>
                <a:lnTo>
                  <a:pt x="1288" y="825"/>
                </a:lnTo>
                <a:lnTo>
                  <a:pt x="1288" y="816"/>
                </a:lnTo>
                <a:lnTo>
                  <a:pt x="1287" y="816"/>
                </a:lnTo>
                <a:lnTo>
                  <a:pt x="1287" y="819"/>
                </a:lnTo>
                <a:lnTo>
                  <a:pt x="1283" y="821"/>
                </a:lnTo>
                <a:lnTo>
                  <a:pt x="1284" y="821"/>
                </a:lnTo>
                <a:lnTo>
                  <a:pt x="1283" y="825"/>
                </a:lnTo>
                <a:lnTo>
                  <a:pt x="1284" y="828"/>
                </a:lnTo>
                <a:lnTo>
                  <a:pt x="1283" y="829"/>
                </a:lnTo>
                <a:lnTo>
                  <a:pt x="1280" y="828"/>
                </a:lnTo>
                <a:lnTo>
                  <a:pt x="1279" y="825"/>
                </a:lnTo>
                <a:lnTo>
                  <a:pt x="1276" y="825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24"/>
                </a:lnTo>
                <a:lnTo>
                  <a:pt x="1274" y="825"/>
                </a:lnTo>
                <a:lnTo>
                  <a:pt x="1270" y="824"/>
                </a:lnTo>
                <a:lnTo>
                  <a:pt x="1266" y="829"/>
                </a:lnTo>
                <a:lnTo>
                  <a:pt x="1263" y="828"/>
                </a:lnTo>
                <a:lnTo>
                  <a:pt x="1266" y="825"/>
                </a:lnTo>
                <a:lnTo>
                  <a:pt x="1256" y="825"/>
                </a:lnTo>
                <a:lnTo>
                  <a:pt x="1256" y="824"/>
                </a:lnTo>
                <a:lnTo>
                  <a:pt x="1256" y="821"/>
                </a:lnTo>
                <a:lnTo>
                  <a:pt x="1256" y="816"/>
                </a:lnTo>
                <a:lnTo>
                  <a:pt x="1252" y="815"/>
                </a:lnTo>
                <a:lnTo>
                  <a:pt x="1259" y="812"/>
                </a:lnTo>
                <a:lnTo>
                  <a:pt x="1260" y="812"/>
                </a:lnTo>
                <a:lnTo>
                  <a:pt x="1259" y="812"/>
                </a:lnTo>
                <a:lnTo>
                  <a:pt x="1254" y="811"/>
                </a:lnTo>
                <a:lnTo>
                  <a:pt x="1252" y="812"/>
                </a:lnTo>
                <a:lnTo>
                  <a:pt x="1247" y="811"/>
                </a:lnTo>
                <a:lnTo>
                  <a:pt x="1247" y="812"/>
                </a:lnTo>
                <a:lnTo>
                  <a:pt x="1250" y="816"/>
                </a:lnTo>
                <a:lnTo>
                  <a:pt x="1247" y="816"/>
                </a:lnTo>
                <a:lnTo>
                  <a:pt x="1246" y="819"/>
                </a:lnTo>
                <a:lnTo>
                  <a:pt x="1243" y="819"/>
                </a:lnTo>
                <a:lnTo>
                  <a:pt x="1238" y="815"/>
                </a:lnTo>
                <a:lnTo>
                  <a:pt x="1235" y="815"/>
                </a:lnTo>
                <a:lnTo>
                  <a:pt x="1233" y="816"/>
                </a:lnTo>
                <a:lnTo>
                  <a:pt x="1235" y="819"/>
                </a:lnTo>
                <a:lnTo>
                  <a:pt x="1238" y="821"/>
                </a:lnTo>
                <a:lnTo>
                  <a:pt x="1233" y="824"/>
                </a:lnTo>
                <a:lnTo>
                  <a:pt x="1230" y="819"/>
                </a:lnTo>
                <a:lnTo>
                  <a:pt x="1229" y="815"/>
                </a:lnTo>
                <a:lnTo>
                  <a:pt x="1226" y="815"/>
                </a:lnTo>
                <a:lnTo>
                  <a:pt x="1225" y="815"/>
                </a:lnTo>
                <a:lnTo>
                  <a:pt x="1222" y="811"/>
                </a:lnTo>
                <a:lnTo>
                  <a:pt x="1221" y="811"/>
                </a:lnTo>
                <a:lnTo>
                  <a:pt x="1218" y="812"/>
                </a:lnTo>
                <a:lnTo>
                  <a:pt x="1218" y="815"/>
                </a:lnTo>
                <a:lnTo>
                  <a:pt x="1213" y="816"/>
                </a:lnTo>
                <a:lnTo>
                  <a:pt x="1209" y="815"/>
                </a:lnTo>
                <a:lnTo>
                  <a:pt x="1208" y="816"/>
                </a:lnTo>
                <a:lnTo>
                  <a:pt x="1205" y="821"/>
                </a:lnTo>
                <a:lnTo>
                  <a:pt x="1202" y="824"/>
                </a:lnTo>
                <a:lnTo>
                  <a:pt x="1194" y="824"/>
                </a:lnTo>
                <a:lnTo>
                  <a:pt x="1192" y="824"/>
                </a:lnTo>
                <a:lnTo>
                  <a:pt x="1188" y="821"/>
                </a:lnTo>
                <a:lnTo>
                  <a:pt x="1184" y="825"/>
                </a:lnTo>
                <a:lnTo>
                  <a:pt x="1180" y="821"/>
                </a:lnTo>
                <a:lnTo>
                  <a:pt x="1175" y="821"/>
                </a:lnTo>
                <a:lnTo>
                  <a:pt x="1175" y="819"/>
                </a:lnTo>
                <a:lnTo>
                  <a:pt x="1177" y="815"/>
                </a:lnTo>
                <a:lnTo>
                  <a:pt x="1180" y="812"/>
                </a:lnTo>
                <a:lnTo>
                  <a:pt x="1180" y="811"/>
                </a:lnTo>
                <a:lnTo>
                  <a:pt x="1175" y="808"/>
                </a:lnTo>
                <a:lnTo>
                  <a:pt x="1175" y="807"/>
                </a:lnTo>
                <a:lnTo>
                  <a:pt x="1172" y="808"/>
                </a:lnTo>
                <a:lnTo>
                  <a:pt x="1172" y="811"/>
                </a:lnTo>
                <a:lnTo>
                  <a:pt x="1168" y="812"/>
                </a:lnTo>
                <a:lnTo>
                  <a:pt x="1167" y="816"/>
                </a:lnTo>
                <a:lnTo>
                  <a:pt x="1164" y="816"/>
                </a:lnTo>
                <a:lnTo>
                  <a:pt x="1168" y="824"/>
                </a:lnTo>
                <a:lnTo>
                  <a:pt x="1171" y="828"/>
                </a:lnTo>
                <a:lnTo>
                  <a:pt x="1164" y="829"/>
                </a:lnTo>
                <a:lnTo>
                  <a:pt x="1163" y="828"/>
                </a:lnTo>
                <a:lnTo>
                  <a:pt x="1163" y="821"/>
                </a:lnTo>
                <a:lnTo>
                  <a:pt x="1158" y="815"/>
                </a:lnTo>
                <a:lnTo>
                  <a:pt x="1155" y="815"/>
                </a:lnTo>
                <a:lnTo>
                  <a:pt x="1154" y="815"/>
                </a:lnTo>
                <a:lnTo>
                  <a:pt x="1151" y="812"/>
                </a:lnTo>
                <a:lnTo>
                  <a:pt x="1148" y="812"/>
                </a:lnTo>
                <a:lnTo>
                  <a:pt x="1144" y="816"/>
                </a:lnTo>
                <a:lnTo>
                  <a:pt x="1143" y="819"/>
                </a:lnTo>
                <a:lnTo>
                  <a:pt x="1140" y="816"/>
                </a:lnTo>
                <a:lnTo>
                  <a:pt x="1136" y="808"/>
                </a:lnTo>
                <a:lnTo>
                  <a:pt x="1136" y="807"/>
                </a:lnTo>
                <a:lnTo>
                  <a:pt x="1130" y="811"/>
                </a:lnTo>
                <a:lnTo>
                  <a:pt x="1131" y="812"/>
                </a:lnTo>
                <a:lnTo>
                  <a:pt x="1134" y="812"/>
                </a:lnTo>
                <a:lnTo>
                  <a:pt x="1134" y="815"/>
                </a:lnTo>
                <a:lnTo>
                  <a:pt x="1127" y="816"/>
                </a:lnTo>
                <a:lnTo>
                  <a:pt x="1123" y="815"/>
                </a:lnTo>
                <a:lnTo>
                  <a:pt x="1122" y="815"/>
                </a:lnTo>
                <a:lnTo>
                  <a:pt x="1122" y="812"/>
                </a:lnTo>
                <a:lnTo>
                  <a:pt x="1119" y="811"/>
                </a:lnTo>
                <a:lnTo>
                  <a:pt x="1114" y="808"/>
                </a:lnTo>
                <a:lnTo>
                  <a:pt x="1110" y="808"/>
                </a:lnTo>
                <a:lnTo>
                  <a:pt x="1109" y="811"/>
                </a:lnTo>
                <a:lnTo>
                  <a:pt x="1106" y="811"/>
                </a:lnTo>
                <a:lnTo>
                  <a:pt x="1109" y="816"/>
                </a:lnTo>
                <a:lnTo>
                  <a:pt x="1106" y="816"/>
                </a:lnTo>
                <a:lnTo>
                  <a:pt x="1105" y="819"/>
                </a:lnTo>
                <a:lnTo>
                  <a:pt x="1105" y="815"/>
                </a:lnTo>
                <a:lnTo>
                  <a:pt x="1105" y="807"/>
                </a:lnTo>
                <a:lnTo>
                  <a:pt x="1102" y="804"/>
                </a:lnTo>
                <a:lnTo>
                  <a:pt x="1100" y="804"/>
                </a:lnTo>
                <a:lnTo>
                  <a:pt x="1097" y="807"/>
                </a:lnTo>
                <a:lnTo>
                  <a:pt x="1096" y="812"/>
                </a:lnTo>
                <a:lnTo>
                  <a:pt x="1093" y="812"/>
                </a:lnTo>
                <a:lnTo>
                  <a:pt x="1090" y="812"/>
                </a:lnTo>
                <a:lnTo>
                  <a:pt x="1089" y="808"/>
                </a:lnTo>
                <a:lnTo>
                  <a:pt x="1081" y="808"/>
                </a:lnTo>
                <a:lnTo>
                  <a:pt x="1076" y="808"/>
                </a:lnTo>
                <a:lnTo>
                  <a:pt x="1073" y="807"/>
                </a:lnTo>
                <a:lnTo>
                  <a:pt x="1069" y="802"/>
                </a:lnTo>
                <a:lnTo>
                  <a:pt x="1065" y="802"/>
                </a:lnTo>
                <a:lnTo>
                  <a:pt x="1056" y="802"/>
                </a:lnTo>
                <a:lnTo>
                  <a:pt x="1051" y="799"/>
                </a:lnTo>
                <a:lnTo>
                  <a:pt x="1048" y="799"/>
                </a:lnTo>
                <a:lnTo>
                  <a:pt x="1047" y="799"/>
                </a:lnTo>
                <a:lnTo>
                  <a:pt x="1047" y="807"/>
                </a:lnTo>
                <a:lnTo>
                  <a:pt x="1044" y="807"/>
                </a:lnTo>
                <a:lnTo>
                  <a:pt x="1042" y="807"/>
                </a:lnTo>
                <a:lnTo>
                  <a:pt x="1039" y="804"/>
                </a:lnTo>
                <a:lnTo>
                  <a:pt x="1035" y="802"/>
                </a:lnTo>
                <a:lnTo>
                  <a:pt x="1031" y="795"/>
                </a:lnTo>
                <a:lnTo>
                  <a:pt x="1027" y="791"/>
                </a:lnTo>
                <a:lnTo>
                  <a:pt x="1024" y="791"/>
                </a:lnTo>
                <a:lnTo>
                  <a:pt x="1020" y="795"/>
                </a:lnTo>
                <a:lnTo>
                  <a:pt x="1015" y="795"/>
                </a:lnTo>
                <a:lnTo>
                  <a:pt x="1014" y="791"/>
                </a:lnTo>
                <a:lnTo>
                  <a:pt x="1015" y="787"/>
                </a:lnTo>
                <a:lnTo>
                  <a:pt x="1010" y="780"/>
                </a:lnTo>
                <a:lnTo>
                  <a:pt x="1003" y="778"/>
                </a:lnTo>
                <a:lnTo>
                  <a:pt x="1006" y="771"/>
                </a:lnTo>
                <a:lnTo>
                  <a:pt x="1001" y="766"/>
                </a:lnTo>
                <a:lnTo>
                  <a:pt x="998" y="763"/>
                </a:lnTo>
                <a:lnTo>
                  <a:pt x="994" y="761"/>
                </a:lnTo>
                <a:lnTo>
                  <a:pt x="994" y="754"/>
                </a:lnTo>
                <a:lnTo>
                  <a:pt x="993" y="754"/>
                </a:lnTo>
                <a:lnTo>
                  <a:pt x="989" y="754"/>
                </a:lnTo>
                <a:lnTo>
                  <a:pt x="977" y="749"/>
                </a:lnTo>
                <a:lnTo>
                  <a:pt x="974" y="749"/>
                </a:lnTo>
                <a:lnTo>
                  <a:pt x="974" y="741"/>
                </a:lnTo>
                <a:lnTo>
                  <a:pt x="974" y="734"/>
                </a:lnTo>
                <a:lnTo>
                  <a:pt x="973" y="733"/>
                </a:lnTo>
                <a:lnTo>
                  <a:pt x="973" y="730"/>
                </a:lnTo>
                <a:lnTo>
                  <a:pt x="970" y="729"/>
                </a:lnTo>
                <a:lnTo>
                  <a:pt x="969" y="733"/>
                </a:lnTo>
                <a:lnTo>
                  <a:pt x="965" y="730"/>
                </a:lnTo>
                <a:lnTo>
                  <a:pt x="965" y="729"/>
                </a:lnTo>
                <a:lnTo>
                  <a:pt x="966" y="725"/>
                </a:lnTo>
                <a:lnTo>
                  <a:pt x="965" y="717"/>
                </a:lnTo>
                <a:lnTo>
                  <a:pt x="966" y="713"/>
                </a:lnTo>
                <a:lnTo>
                  <a:pt x="965" y="713"/>
                </a:lnTo>
                <a:lnTo>
                  <a:pt x="965" y="712"/>
                </a:lnTo>
                <a:lnTo>
                  <a:pt x="956" y="713"/>
                </a:lnTo>
                <a:lnTo>
                  <a:pt x="956" y="712"/>
                </a:lnTo>
                <a:lnTo>
                  <a:pt x="952" y="705"/>
                </a:lnTo>
                <a:lnTo>
                  <a:pt x="949" y="705"/>
                </a:lnTo>
                <a:lnTo>
                  <a:pt x="943" y="712"/>
                </a:lnTo>
                <a:lnTo>
                  <a:pt x="940" y="712"/>
                </a:lnTo>
                <a:lnTo>
                  <a:pt x="939" y="712"/>
                </a:lnTo>
                <a:lnTo>
                  <a:pt x="936" y="709"/>
                </a:lnTo>
                <a:lnTo>
                  <a:pt x="939" y="703"/>
                </a:lnTo>
                <a:lnTo>
                  <a:pt x="936" y="699"/>
                </a:lnTo>
                <a:lnTo>
                  <a:pt x="935" y="696"/>
                </a:lnTo>
                <a:lnTo>
                  <a:pt x="928" y="695"/>
                </a:lnTo>
                <a:lnTo>
                  <a:pt x="931" y="692"/>
                </a:lnTo>
                <a:lnTo>
                  <a:pt x="935" y="691"/>
                </a:lnTo>
                <a:lnTo>
                  <a:pt x="936" y="685"/>
                </a:lnTo>
                <a:lnTo>
                  <a:pt x="936" y="681"/>
                </a:lnTo>
                <a:lnTo>
                  <a:pt x="936" y="679"/>
                </a:lnTo>
                <a:lnTo>
                  <a:pt x="936" y="676"/>
                </a:lnTo>
                <a:lnTo>
                  <a:pt x="932" y="672"/>
                </a:lnTo>
                <a:lnTo>
                  <a:pt x="921" y="671"/>
                </a:lnTo>
                <a:lnTo>
                  <a:pt x="924" y="668"/>
                </a:lnTo>
                <a:lnTo>
                  <a:pt x="919" y="664"/>
                </a:lnTo>
                <a:lnTo>
                  <a:pt x="921" y="659"/>
                </a:lnTo>
                <a:lnTo>
                  <a:pt x="919" y="658"/>
                </a:lnTo>
                <a:lnTo>
                  <a:pt x="915" y="658"/>
                </a:lnTo>
                <a:lnTo>
                  <a:pt x="907" y="654"/>
                </a:lnTo>
                <a:lnTo>
                  <a:pt x="904" y="650"/>
                </a:lnTo>
                <a:lnTo>
                  <a:pt x="902" y="647"/>
                </a:lnTo>
                <a:lnTo>
                  <a:pt x="899" y="650"/>
                </a:lnTo>
                <a:lnTo>
                  <a:pt x="898" y="655"/>
                </a:lnTo>
                <a:lnTo>
                  <a:pt x="894" y="655"/>
                </a:lnTo>
                <a:lnTo>
                  <a:pt x="894" y="654"/>
                </a:lnTo>
                <a:lnTo>
                  <a:pt x="891" y="651"/>
                </a:lnTo>
                <a:lnTo>
                  <a:pt x="891" y="650"/>
                </a:lnTo>
                <a:lnTo>
                  <a:pt x="891" y="642"/>
                </a:lnTo>
                <a:lnTo>
                  <a:pt x="885" y="638"/>
                </a:lnTo>
                <a:lnTo>
                  <a:pt x="881" y="634"/>
                </a:lnTo>
                <a:lnTo>
                  <a:pt x="881" y="630"/>
                </a:lnTo>
                <a:lnTo>
                  <a:pt x="881" y="626"/>
                </a:lnTo>
                <a:lnTo>
                  <a:pt x="881" y="623"/>
                </a:lnTo>
                <a:lnTo>
                  <a:pt x="874" y="623"/>
                </a:lnTo>
                <a:lnTo>
                  <a:pt x="873" y="621"/>
                </a:lnTo>
                <a:lnTo>
                  <a:pt x="874" y="614"/>
                </a:lnTo>
                <a:lnTo>
                  <a:pt x="873" y="613"/>
                </a:lnTo>
                <a:lnTo>
                  <a:pt x="868" y="610"/>
                </a:lnTo>
                <a:lnTo>
                  <a:pt x="866" y="610"/>
                </a:lnTo>
                <a:lnTo>
                  <a:pt x="858" y="613"/>
                </a:lnTo>
                <a:lnTo>
                  <a:pt x="857" y="613"/>
                </a:lnTo>
                <a:lnTo>
                  <a:pt x="857" y="610"/>
                </a:lnTo>
                <a:lnTo>
                  <a:pt x="854" y="604"/>
                </a:lnTo>
                <a:lnTo>
                  <a:pt x="854" y="601"/>
                </a:lnTo>
                <a:lnTo>
                  <a:pt x="849" y="601"/>
                </a:lnTo>
                <a:lnTo>
                  <a:pt x="841" y="597"/>
                </a:lnTo>
                <a:lnTo>
                  <a:pt x="837" y="593"/>
                </a:lnTo>
                <a:lnTo>
                  <a:pt x="832" y="593"/>
                </a:lnTo>
                <a:lnTo>
                  <a:pt x="827" y="592"/>
                </a:lnTo>
                <a:lnTo>
                  <a:pt x="824" y="593"/>
                </a:lnTo>
                <a:lnTo>
                  <a:pt x="823" y="596"/>
                </a:lnTo>
                <a:lnTo>
                  <a:pt x="820" y="593"/>
                </a:lnTo>
                <a:lnTo>
                  <a:pt x="819" y="589"/>
                </a:lnTo>
                <a:lnTo>
                  <a:pt x="812" y="584"/>
                </a:lnTo>
                <a:lnTo>
                  <a:pt x="812" y="580"/>
                </a:lnTo>
                <a:lnTo>
                  <a:pt x="810" y="576"/>
                </a:lnTo>
                <a:lnTo>
                  <a:pt x="805" y="579"/>
                </a:lnTo>
                <a:lnTo>
                  <a:pt x="799" y="576"/>
                </a:lnTo>
                <a:lnTo>
                  <a:pt x="799" y="572"/>
                </a:lnTo>
                <a:lnTo>
                  <a:pt x="800" y="569"/>
                </a:lnTo>
                <a:lnTo>
                  <a:pt x="799" y="568"/>
                </a:lnTo>
                <a:lnTo>
                  <a:pt x="799" y="563"/>
                </a:lnTo>
                <a:lnTo>
                  <a:pt x="799" y="560"/>
                </a:lnTo>
                <a:lnTo>
                  <a:pt x="796" y="560"/>
                </a:lnTo>
                <a:lnTo>
                  <a:pt x="792" y="559"/>
                </a:lnTo>
                <a:lnTo>
                  <a:pt x="786" y="563"/>
                </a:lnTo>
                <a:lnTo>
                  <a:pt x="782" y="559"/>
                </a:lnTo>
                <a:lnTo>
                  <a:pt x="778" y="556"/>
                </a:lnTo>
                <a:lnTo>
                  <a:pt x="779" y="548"/>
                </a:lnTo>
                <a:lnTo>
                  <a:pt x="779" y="546"/>
                </a:lnTo>
                <a:lnTo>
                  <a:pt x="775" y="543"/>
                </a:lnTo>
                <a:lnTo>
                  <a:pt x="771" y="546"/>
                </a:lnTo>
                <a:lnTo>
                  <a:pt x="769" y="548"/>
                </a:lnTo>
                <a:lnTo>
                  <a:pt x="767" y="551"/>
                </a:lnTo>
                <a:lnTo>
                  <a:pt x="765" y="555"/>
                </a:lnTo>
                <a:lnTo>
                  <a:pt x="761" y="555"/>
                </a:lnTo>
                <a:lnTo>
                  <a:pt x="761" y="552"/>
                </a:lnTo>
                <a:lnTo>
                  <a:pt x="761" y="548"/>
                </a:lnTo>
                <a:lnTo>
                  <a:pt x="754" y="542"/>
                </a:lnTo>
                <a:lnTo>
                  <a:pt x="754" y="539"/>
                </a:lnTo>
                <a:lnTo>
                  <a:pt x="752" y="539"/>
                </a:lnTo>
                <a:lnTo>
                  <a:pt x="750" y="538"/>
                </a:lnTo>
                <a:lnTo>
                  <a:pt x="747" y="535"/>
                </a:lnTo>
                <a:lnTo>
                  <a:pt x="747" y="527"/>
                </a:lnTo>
                <a:lnTo>
                  <a:pt x="745" y="527"/>
                </a:lnTo>
                <a:lnTo>
                  <a:pt x="742" y="522"/>
                </a:lnTo>
                <a:lnTo>
                  <a:pt x="737" y="522"/>
                </a:lnTo>
                <a:lnTo>
                  <a:pt x="728" y="525"/>
                </a:lnTo>
                <a:lnTo>
                  <a:pt x="724" y="522"/>
                </a:lnTo>
                <a:lnTo>
                  <a:pt x="724" y="525"/>
                </a:lnTo>
                <a:lnTo>
                  <a:pt x="721" y="525"/>
                </a:lnTo>
                <a:lnTo>
                  <a:pt x="721" y="527"/>
                </a:lnTo>
                <a:lnTo>
                  <a:pt x="720" y="531"/>
                </a:lnTo>
                <a:lnTo>
                  <a:pt x="717" y="531"/>
                </a:lnTo>
                <a:lnTo>
                  <a:pt x="716" y="529"/>
                </a:lnTo>
                <a:lnTo>
                  <a:pt x="713" y="525"/>
                </a:lnTo>
                <a:lnTo>
                  <a:pt x="716" y="515"/>
                </a:lnTo>
                <a:lnTo>
                  <a:pt x="716" y="514"/>
                </a:lnTo>
                <a:lnTo>
                  <a:pt x="716" y="511"/>
                </a:lnTo>
                <a:lnTo>
                  <a:pt x="713" y="511"/>
                </a:lnTo>
                <a:lnTo>
                  <a:pt x="709" y="511"/>
                </a:lnTo>
                <a:lnTo>
                  <a:pt x="704" y="518"/>
                </a:lnTo>
                <a:lnTo>
                  <a:pt x="700" y="518"/>
                </a:lnTo>
                <a:lnTo>
                  <a:pt x="699" y="515"/>
                </a:lnTo>
                <a:lnTo>
                  <a:pt x="703" y="502"/>
                </a:lnTo>
                <a:lnTo>
                  <a:pt x="700" y="502"/>
                </a:lnTo>
                <a:lnTo>
                  <a:pt x="700" y="501"/>
                </a:lnTo>
                <a:lnTo>
                  <a:pt x="699" y="501"/>
                </a:lnTo>
                <a:lnTo>
                  <a:pt x="694" y="501"/>
                </a:lnTo>
                <a:lnTo>
                  <a:pt x="694" y="507"/>
                </a:lnTo>
                <a:lnTo>
                  <a:pt x="692" y="510"/>
                </a:lnTo>
                <a:lnTo>
                  <a:pt x="689" y="510"/>
                </a:lnTo>
                <a:lnTo>
                  <a:pt x="687" y="510"/>
                </a:lnTo>
                <a:lnTo>
                  <a:pt x="684" y="510"/>
                </a:lnTo>
                <a:lnTo>
                  <a:pt x="683" y="505"/>
                </a:lnTo>
                <a:lnTo>
                  <a:pt x="684" y="501"/>
                </a:lnTo>
                <a:lnTo>
                  <a:pt x="684" y="498"/>
                </a:lnTo>
                <a:lnTo>
                  <a:pt x="680" y="497"/>
                </a:lnTo>
                <a:lnTo>
                  <a:pt x="676" y="497"/>
                </a:lnTo>
                <a:lnTo>
                  <a:pt x="675" y="498"/>
                </a:lnTo>
                <a:lnTo>
                  <a:pt x="672" y="505"/>
                </a:lnTo>
                <a:lnTo>
                  <a:pt x="670" y="507"/>
                </a:lnTo>
                <a:lnTo>
                  <a:pt x="667" y="507"/>
                </a:lnTo>
                <a:lnTo>
                  <a:pt x="663" y="502"/>
                </a:lnTo>
                <a:lnTo>
                  <a:pt x="659" y="501"/>
                </a:lnTo>
                <a:lnTo>
                  <a:pt x="659" y="498"/>
                </a:lnTo>
                <a:lnTo>
                  <a:pt x="649" y="501"/>
                </a:lnTo>
                <a:lnTo>
                  <a:pt x="645" y="501"/>
                </a:lnTo>
                <a:lnTo>
                  <a:pt x="645" y="505"/>
                </a:lnTo>
                <a:lnTo>
                  <a:pt x="649" y="510"/>
                </a:lnTo>
                <a:lnTo>
                  <a:pt x="649" y="511"/>
                </a:lnTo>
                <a:lnTo>
                  <a:pt x="649" y="514"/>
                </a:lnTo>
                <a:lnTo>
                  <a:pt x="646" y="514"/>
                </a:lnTo>
                <a:lnTo>
                  <a:pt x="645" y="514"/>
                </a:lnTo>
                <a:lnTo>
                  <a:pt x="638" y="507"/>
                </a:lnTo>
                <a:lnTo>
                  <a:pt x="634" y="510"/>
                </a:lnTo>
                <a:lnTo>
                  <a:pt x="629" y="511"/>
                </a:lnTo>
                <a:lnTo>
                  <a:pt x="626" y="510"/>
                </a:lnTo>
                <a:lnTo>
                  <a:pt x="631" y="498"/>
                </a:lnTo>
                <a:lnTo>
                  <a:pt x="631" y="497"/>
                </a:lnTo>
                <a:lnTo>
                  <a:pt x="626" y="497"/>
                </a:lnTo>
                <a:lnTo>
                  <a:pt x="621" y="497"/>
                </a:lnTo>
                <a:lnTo>
                  <a:pt x="621" y="498"/>
                </a:lnTo>
                <a:lnTo>
                  <a:pt x="618" y="501"/>
                </a:lnTo>
                <a:lnTo>
                  <a:pt x="621" y="507"/>
                </a:lnTo>
                <a:lnTo>
                  <a:pt x="621" y="510"/>
                </a:lnTo>
                <a:lnTo>
                  <a:pt x="617" y="510"/>
                </a:lnTo>
                <a:lnTo>
                  <a:pt x="612" y="502"/>
                </a:lnTo>
                <a:lnTo>
                  <a:pt x="612" y="493"/>
                </a:lnTo>
                <a:lnTo>
                  <a:pt x="610" y="490"/>
                </a:lnTo>
                <a:lnTo>
                  <a:pt x="608" y="490"/>
                </a:lnTo>
                <a:lnTo>
                  <a:pt x="604" y="493"/>
                </a:lnTo>
                <a:lnTo>
                  <a:pt x="600" y="494"/>
                </a:lnTo>
                <a:lnTo>
                  <a:pt x="595" y="494"/>
                </a:lnTo>
                <a:lnTo>
                  <a:pt x="593" y="493"/>
                </a:lnTo>
                <a:lnTo>
                  <a:pt x="601" y="486"/>
                </a:lnTo>
                <a:lnTo>
                  <a:pt x="601" y="484"/>
                </a:lnTo>
                <a:lnTo>
                  <a:pt x="601" y="481"/>
                </a:lnTo>
                <a:lnTo>
                  <a:pt x="595" y="476"/>
                </a:lnTo>
                <a:lnTo>
                  <a:pt x="588" y="476"/>
                </a:lnTo>
                <a:lnTo>
                  <a:pt x="584" y="476"/>
                </a:lnTo>
                <a:lnTo>
                  <a:pt x="580" y="473"/>
                </a:lnTo>
                <a:lnTo>
                  <a:pt x="580" y="471"/>
                </a:lnTo>
                <a:lnTo>
                  <a:pt x="580" y="469"/>
                </a:lnTo>
                <a:lnTo>
                  <a:pt x="583" y="469"/>
                </a:lnTo>
                <a:lnTo>
                  <a:pt x="584" y="469"/>
                </a:lnTo>
                <a:lnTo>
                  <a:pt x="595" y="469"/>
                </a:lnTo>
                <a:lnTo>
                  <a:pt x="597" y="469"/>
                </a:lnTo>
                <a:lnTo>
                  <a:pt x="597" y="464"/>
                </a:lnTo>
                <a:lnTo>
                  <a:pt x="593" y="463"/>
                </a:lnTo>
                <a:lnTo>
                  <a:pt x="587" y="463"/>
                </a:lnTo>
                <a:lnTo>
                  <a:pt x="583" y="464"/>
                </a:lnTo>
                <a:lnTo>
                  <a:pt x="580" y="463"/>
                </a:lnTo>
                <a:lnTo>
                  <a:pt x="576" y="460"/>
                </a:lnTo>
                <a:lnTo>
                  <a:pt x="576" y="457"/>
                </a:lnTo>
                <a:lnTo>
                  <a:pt x="573" y="456"/>
                </a:lnTo>
                <a:lnTo>
                  <a:pt x="577" y="453"/>
                </a:lnTo>
                <a:lnTo>
                  <a:pt x="577" y="449"/>
                </a:lnTo>
                <a:lnTo>
                  <a:pt x="576" y="449"/>
                </a:lnTo>
                <a:lnTo>
                  <a:pt x="568" y="453"/>
                </a:lnTo>
                <a:lnTo>
                  <a:pt x="567" y="453"/>
                </a:lnTo>
                <a:lnTo>
                  <a:pt x="564" y="453"/>
                </a:lnTo>
                <a:lnTo>
                  <a:pt x="559" y="452"/>
                </a:lnTo>
                <a:lnTo>
                  <a:pt x="554" y="453"/>
                </a:lnTo>
                <a:lnTo>
                  <a:pt x="550" y="453"/>
                </a:lnTo>
                <a:lnTo>
                  <a:pt x="547" y="452"/>
                </a:lnTo>
                <a:lnTo>
                  <a:pt x="547" y="447"/>
                </a:lnTo>
                <a:lnTo>
                  <a:pt x="547" y="443"/>
                </a:lnTo>
                <a:lnTo>
                  <a:pt x="547" y="440"/>
                </a:lnTo>
                <a:lnTo>
                  <a:pt x="543" y="439"/>
                </a:lnTo>
                <a:lnTo>
                  <a:pt x="542" y="440"/>
                </a:lnTo>
                <a:lnTo>
                  <a:pt x="537" y="440"/>
                </a:lnTo>
                <a:lnTo>
                  <a:pt x="533" y="443"/>
                </a:lnTo>
                <a:lnTo>
                  <a:pt x="530" y="443"/>
                </a:lnTo>
                <a:lnTo>
                  <a:pt x="529" y="443"/>
                </a:lnTo>
                <a:lnTo>
                  <a:pt x="530" y="432"/>
                </a:lnTo>
                <a:lnTo>
                  <a:pt x="529" y="430"/>
                </a:lnTo>
                <a:lnTo>
                  <a:pt x="526" y="430"/>
                </a:lnTo>
                <a:lnTo>
                  <a:pt x="523" y="432"/>
                </a:lnTo>
                <a:lnTo>
                  <a:pt x="519" y="436"/>
                </a:lnTo>
                <a:lnTo>
                  <a:pt x="518" y="443"/>
                </a:lnTo>
                <a:lnTo>
                  <a:pt x="515" y="447"/>
                </a:lnTo>
                <a:lnTo>
                  <a:pt x="513" y="449"/>
                </a:lnTo>
                <a:lnTo>
                  <a:pt x="511" y="449"/>
                </a:lnTo>
                <a:lnTo>
                  <a:pt x="511" y="447"/>
                </a:lnTo>
                <a:lnTo>
                  <a:pt x="509" y="447"/>
                </a:lnTo>
                <a:lnTo>
                  <a:pt x="505" y="440"/>
                </a:lnTo>
                <a:lnTo>
                  <a:pt x="502" y="440"/>
                </a:lnTo>
                <a:lnTo>
                  <a:pt x="494" y="439"/>
                </a:lnTo>
                <a:lnTo>
                  <a:pt x="494" y="436"/>
                </a:lnTo>
                <a:lnTo>
                  <a:pt x="498" y="432"/>
                </a:lnTo>
                <a:lnTo>
                  <a:pt x="505" y="430"/>
                </a:lnTo>
                <a:lnTo>
                  <a:pt x="506" y="428"/>
                </a:lnTo>
                <a:lnTo>
                  <a:pt x="501" y="423"/>
                </a:lnTo>
                <a:lnTo>
                  <a:pt x="498" y="426"/>
                </a:lnTo>
                <a:lnTo>
                  <a:pt x="494" y="426"/>
                </a:lnTo>
                <a:lnTo>
                  <a:pt x="488" y="426"/>
                </a:lnTo>
                <a:lnTo>
                  <a:pt x="485" y="426"/>
                </a:lnTo>
                <a:lnTo>
                  <a:pt x="485" y="428"/>
                </a:lnTo>
                <a:lnTo>
                  <a:pt x="485" y="432"/>
                </a:lnTo>
                <a:lnTo>
                  <a:pt x="488" y="436"/>
                </a:lnTo>
                <a:lnTo>
                  <a:pt x="489" y="440"/>
                </a:lnTo>
                <a:lnTo>
                  <a:pt x="488" y="443"/>
                </a:lnTo>
                <a:lnTo>
                  <a:pt x="488" y="444"/>
                </a:lnTo>
                <a:lnTo>
                  <a:pt x="485" y="444"/>
                </a:lnTo>
                <a:lnTo>
                  <a:pt x="481" y="440"/>
                </a:lnTo>
                <a:lnTo>
                  <a:pt x="477" y="439"/>
                </a:lnTo>
                <a:lnTo>
                  <a:pt x="472" y="435"/>
                </a:lnTo>
                <a:lnTo>
                  <a:pt x="471" y="435"/>
                </a:lnTo>
                <a:lnTo>
                  <a:pt x="465" y="439"/>
                </a:lnTo>
                <a:lnTo>
                  <a:pt x="461" y="440"/>
                </a:lnTo>
                <a:lnTo>
                  <a:pt x="460" y="435"/>
                </a:lnTo>
                <a:lnTo>
                  <a:pt x="461" y="426"/>
                </a:lnTo>
                <a:lnTo>
                  <a:pt x="460" y="426"/>
                </a:lnTo>
                <a:lnTo>
                  <a:pt x="460" y="423"/>
                </a:lnTo>
                <a:lnTo>
                  <a:pt x="457" y="423"/>
                </a:lnTo>
                <a:lnTo>
                  <a:pt x="455" y="423"/>
                </a:lnTo>
                <a:lnTo>
                  <a:pt x="455" y="426"/>
                </a:lnTo>
                <a:lnTo>
                  <a:pt x="457" y="435"/>
                </a:lnTo>
                <a:lnTo>
                  <a:pt x="455" y="436"/>
                </a:lnTo>
                <a:lnTo>
                  <a:pt x="453" y="436"/>
                </a:lnTo>
                <a:lnTo>
                  <a:pt x="451" y="435"/>
                </a:lnTo>
                <a:lnTo>
                  <a:pt x="448" y="432"/>
                </a:lnTo>
                <a:lnTo>
                  <a:pt x="443" y="426"/>
                </a:lnTo>
                <a:lnTo>
                  <a:pt x="443" y="422"/>
                </a:lnTo>
                <a:lnTo>
                  <a:pt x="443" y="419"/>
                </a:lnTo>
                <a:lnTo>
                  <a:pt x="444" y="413"/>
                </a:lnTo>
                <a:lnTo>
                  <a:pt x="444" y="411"/>
                </a:lnTo>
                <a:lnTo>
                  <a:pt x="443" y="411"/>
                </a:lnTo>
                <a:lnTo>
                  <a:pt x="440" y="411"/>
                </a:lnTo>
                <a:lnTo>
                  <a:pt x="430" y="418"/>
                </a:lnTo>
                <a:lnTo>
                  <a:pt x="430" y="419"/>
                </a:lnTo>
                <a:lnTo>
                  <a:pt x="430" y="422"/>
                </a:lnTo>
                <a:lnTo>
                  <a:pt x="430" y="426"/>
                </a:lnTo>
                <a:lnTo>
                  <a:pt x="430" y="428"/>
                </a:lnTo>
                <a:lnTo>
                  <a:pt x="423" y="428"/>
                </a:lnTo>
                <a:lnTo>
                  <a:pt x="411" y="426"/>
                </a:lnTo>
                <a:lnTo>
                  <a:pt x="407" y="419"/>
                </a:lnTo>
                <a:lnTo>
                  <a:pt x="403" y="422"/>
                </a:lnTo>
                <a:lnTo>
                  <a:pt x="402" y="422"/>
                </a:lnTo>
                <a:lnTo>
                  <a:pt x="395" y="422"/>
                </a:lnTo>
                <a:lnTo>
                  <a:pt x="393" y="423"/>
                </a:lnTo>
                <a:lnTo>
                  <a:pt x="386" y="426"/>
                </a:lnTo>
                <a:lnTo>
                  <a:pt x="385" y="428"/>
                </a:lnTo>
                <a:lnTo>
                  <a:pt x="382" y="428"/>
                </a:lnTo>
                <a:lnTo>
                  <a:pt x="378" y="426"/>
                </a:lnTo>
                <a:lnTo>
                  <a:pt x="373" y="419"/>
                </a:lnTo>
                <a:lnTo>
                  <a:pt x="372" y="419"/>
                </a:lnTo>
                <a:lnTo>
                  <a:pt x="369" y="419"/>
                </a:lnTo>
                <a:lnTo>
                  <a:pt x="368" y="422"/>
                </a:lnTo>
                <a:lnTo>
                  <a:pt x="368" y="428"/>
                </a:lnTo>
                <a:lnTo>
                  <a:pt x="363" y="432"/>
                </a:lnTo>
                <a:lnTo>
                  <a:pt x="361" y="432"/>
                </a:lnTo>
                <a:lnTo>
                  <a:pt x="359" y="430"/>
                </a:lnTo>
                <a:lnTo>
                  <a:pt x="359" y="428"/>
                </a:lnTo>
                <a:lnTo>
                  <a:pt x="356" y="422"/>
                </a:lnTo>
                <a:lnTo>
                  <a:pt x="354" y="418"/>
                </a:lnTo>
                <a:lnTo>
                  <a:pt x="352" y="418"/>
                </a:lnTo>
                <a:lnTo>
                  <a:pt x="349" y="419"/>
                </a:lnTo>
                <a:lnTo>
                  <a:pt x="345" y="423"/>
                </a:lnTo>
                <a:lnTo>
                  <a:pt x="344" y="426"/>
                </a:lnTo>
                <a:lnTo>
                  <a:pt x="344" y="423"/>
                </a:lnTo>
                <a:lnTo>
                  <a:pt x="339" y="422"/>
                </a:lnTo>
                <a:lnTo>
                  <a:pt x="339" y="419"/>
                </a:lnTo>
                <a:lnTo>
                  <a:pt x="341" y="413"/>
                </a:lnTo>
                <a:lnTo>
                  <a:pt x="341" y="411"/>
                </a:lnTo>
                <a:lnTo>
                  <a:pt x="339" y="411"/>
                </a:lnTo>
                <a:lnTo>
                  <a:pt x="339" y="409"/>
                </a:lnTo>
                <a:lnTo>
                  <a:pt x="337" y="409"/>
                </a:lnTo>
                <a:lnTo>
                  <a:pt x="332" y="409"/>
                </a:lnTo>
                <a:lnTo>
                  <a:pt x="331" y="406"/>
                </a:lnTo>
                <a:lnTo>
                  <a:pt x="328" y="406"/>
                </a:lnTo>
                <a:lnTo>
                  <a:pt x="324" y="406"/>
                </a:lnTo>
                <a:lnTo>
                  <a:pt x="322" y="406"/>
                </a:lnTo>
                <a:lnTo>
                  <a:pt x="318" y="409"/>
                </a:lnTo>
                <a:lnTo>
                  <a:pt x="315" y="409"/>
                </a:lnTo>
                <a:lnTo>
                  <a:pt x="314" y="409"/>
                </a:lnTo>
                <a:lnTo>
                  <a:pt x="314" y="406"/>
                </a:lnTo>
                <a:lnTo>
                  <a:pt x="314" y="398"/>
                </a:lnTo>
                <a:lnTo>
                  <a:pt x="311" y="395"/>
                </a:lnTo>
                <a:lnTo>
                  <a:pt x="310" y="395"/>
                </a:lnTo>
                <a:lnTo>
                  <a:pt x="301" y="399"/>
                </a:lnTo>
                <a:lnTo>
                  <a:pt x="301" y="402"/>
                </a:lnTo>
                <a:lnTo>
                  <a:pt x="296" y="403"/>
                </a:lnTo>
                <a:lnTo>
                  <a:pt x="290" y="406"/>
                </a:lnTo>
                <a:lnTo>
                  <a:pt x="287" y="406"/>
                </a:lnTo>
                <a:lnTo>
                  <a:pt x="286" y="403"/>
                </a:lnTo>
                <a:lnTo>
                  <a:pt x="286" y="395"/>
                </a:lnTo>
                <a:lnTo>
                  <a:pt x="279" y="394"/>
                </a:lnTo>
                <a:lnTo>
                  <a:pt x="277" y="394"/>
                </a:lnTo>
                <a:lnTo>
                  <a:pt x="274" y="399"/>
                </a:lnTo>
                <a:lnTo>
                  <a:pt x="274" y="411"/>
                </a:lnTo>
                <a:lnTo>
                  <a:pt x="273" y="413"/>
                </a:lnTo>
                <a:lnTo>
                  <a:pt x="269" y="411"/>
                </a:lnTo>
                <a:lnTo>
                  <a:pt x="266" y="409"/>
                </a:lnTo>
                <a:lnTo>
                  <a:pt x="264" y="409"/>
                </a:lnTo>
                <a:lnTo>
                  <a:pt x="264" y="402"/>
                </a:lnTo>
                <a:lnTo>
                  <a:pt x="266" y="399"/>
                </a:lnTo>
                <a:lnTo>
                  <a:pt x="270" y="394"/>
                </a:lnTo>
                <a:lnTo>
                  <a:pt x="270" y="389"/>
                </a:lnTo>
                <a:lnTo>
                  <a:pt x="269" y="389"/>
                </a:lnTo>
                <a:lnTo>
                  <a:pt x="266" y="385"/>
                </a:lnTo>
                <a:lnTo>
                  <a:pt x="264" y="385"/>
                </a:lnTo>
                <a:lnTo>
                  <a:pt x="256" y="391"/>
                </a:lnTo>
                <a:lnTo>
                  <a:pt x="253" y="391"/>
                </a:lnTo>
                <a:lnTo>
                  <a:pt x="252" y="389"/>
                </a:lnTo>
                <a:lnTo>
                  <a:pt x="252" y="382"/>
                </a:lnTo>
                <a:lnTo>
                  <a:pt x="257" y="374"/>
                </a:lnTo>
                <a:lnTo>
                  <a:pt x="260" y="370"/>
                </a:lnTo>
                <a:lnTo>
                  <a:pt x="257" y="368"/>
                </a:lnTo>
                <a:lnTo>
                  <a:pt x="256" y="368"/>
                </a:lnTo>
                <a:lnTo>
                  <a:pt x="249" y="368"/>
                </a:lnTo>
                <a:lnTo>
                  <a:pt x="247" y="368"/>
                </a:lnTo>
                <a:lnTo>
                  <a:pt x="240" y="374"/>
                </a:lnTo>
                <a:lnTo>
                  <a:pt x="240" y="377"/>
                </a:lnTo>
                <a:lnTo>
                  <a:pt x="240" y="378"/>
                </a:lnTo>
                <a:lnTo>
                  <a:pt x="242" y="385"/>
                </a:lnTo>
                <a:lnTo>
                  <a:pt x="242" y="387"/>
                </a:lnTo>
                <a:lnTo>
                  <a:pt x="242" y="391"/>
                </a:lnTo>
                <a:lnTo>
                  <a:pt x="229" y="395"/>
                </a:lnTo>
                <a:lnTo>
                  <a:pt x="223" y="398"/>
                </a:lnTo>
                <a:lnTo>
                  <a:pt x="221" y="398"/>
                </a:lnTo>
                <a:lnTo>
                  <a:pt x="221" y="395"/>
                </a:lnTo>
                <a:lnTo>
                  <a:pt x="216" y="387"/>
                </a:lnTo>
                <a:lnTo>
                  <a:pt x="215" y="385"/>
                </a:lnTo>
                <a:lnTo>
                  <a:pt x="212" y="387"/>
                </a:lnTo>
                <a:lnTo>
                  <a:pt x="211" y="387"/>
                </a:lnTo>
                <a:lnTo>
                  <a:pt x="211" y="389"/>
                </a:lnTo>
                <a:lnTo>
                  <a:pt x="208" y="399"/>
                </a:lnTo>
                <a:lnTo>
                  <a:pt x="206" y="402"/>
                </a:lnTo>
                <a:lnTo>
                  <a:pt x="202" y="402"/>
                </a:lnTo>
                <a:lnTo>
                  <a:pt x="191" y="395"/>
                </a:lnTo>
                <a:lnTo>
                  <a:pt x="189" y="395"/>
                </a:lnTo>
                <a:lnTo>
                  <a:pt x="184" y="398"/>
                </a:lnTo>
                <a:lnTo>
                  <a:pt x="171" y="403"/>
                </a:lnTo>
                <a:lnTo>
                  <a:pt x="167" y="411"/>
                </a:lnTo>
                <a:lnTo>
                  <a:pt x="165" y="411"/>
                </a:lnTo>
                <a:lnTo>
                  <a:pt x="163" y="411"/>
                </a:lnTo>
                <a:lnTo>
                  <a:pt x="163" y="409"/>
                </a:lnTo>
                <a:lnTo>
                  <a:pt x="163" y="406"/>
                </a:lnTo>
                <a:lnTo>
                  <a:pt x="163" y="403"/>
                </a:lnTo>
                <a:lnTo>
                  <a:pt x="170" y="394"/>
                </a:lnTo>
                <a:lnTo>
                  <a:pt x="171" y="389"/>
                </a:lnTo>
                <a:lnTo>
                  <a:pt x="171" y="387"/>
                </a:lnTo>
                <a:lnTo>
                  <a:pt x="171" y="385"/>
                </a:lnTo>
                <a:lnTo>
                  <a:pt x="171" y="382"/>
                </a:lnTo>
                <a:lnTo>
                  <a:pt x="170" y="382"/>
                </a:lnTo>
                <a:lnTo>
                  <a:pt x="167" y="381"/>
                </a:lnTo>
                <a:lnTo>
                  <a:pt x="167" y="378"/>
                </a:lnTo>
                <a:lnTo>
                  <a:pt x="161" y="378"/>
                </a:lnTo>
                <a:lnTo>
                  <a:pt x="158" y="378"/>
                </a:lnTo>
                <a:lnTo>
                  <a:pt x="157" y="378"/>
                </a:lnTo>
                <a:lnTo>
                  <a:pt x="154" y="378"/>
                </a:lnTo>
                <a:lnTo>
                  <a:pt x="153" y="377"/>
                </a:lnTo>
                <a:lnTo>
                  <a:pt x="150" y="372"/>
                </a:lnTo>
                <a:lnTo>
                  <a:pt x="148" y="370"/>
                </a:lnTo>
                <a:lnTo>
                  <a:pt x="146" y="372"/>
                </a:lnTo>
                <a:lnTo>
                  <a:pt x="144" y="372"/>
                </a:lnTo>
                <a:lnTo>
                  <a:pt x="140" y="377"/>
                </a:lnTo>
                <a:lnTo>
                  <a:pt x="137" y="382"/>
                </a:lnTo>
                <a:lnTo>
                  <a:pt x="136" y="387"/>
                </a:lnTo>
                <a:lnTo>
                  <a:pt x="120" y="391"/>
                </a:lnTo>
                <a:lnTo>
                  <a:pt x="116" y="389"/>
                </a:lnTo>
                <a:lnTo>
                  <a:pt x="113" y="385"/>
                </a:lnTo>
                <a:lnTo>
                  <a:pt x="109" y="385"/>
                </a:lnTo>
                <a:lnTo>
                  <a:pt x="107" y="385"/>
                </a:lnTo>
                <a:lnTo>
                  <a:pt x="105" y="385"/>
                </a:lnTo>
                <a:lnTo>
                  <a:pt x="105" y="389"/>
                </a:lnTo>
                <a:lnTo>
                  <a:pt x="105" y="391"/>
                </a:lnTo>
                <a:lnTo>
                  <a:pt x="105" y="394"/>
                </a:lnTo>
                <a:lnTo>
                  <a:pt x="109" y="398"/>
                </a:lnTo>
                <a:lnTo>
                  <a:pt x="109" y="399"/>
                </a:lnTo>
                <a:lnTo>
                  <a:pt x="109" y="403"/>
                </a:lnTo>
                <a:lnTo>
                  <a:pt x="109" y="406"/>
                </a:lnTo>
                <a:lnTo>
                  <a:pt x="105" y="406"/>
                </a:lnTo>
                <a:lnTo>
                  <a:pt x="103" y="406"/>
                </a:lnTo>
                <a:lnTo>
                  <a:pt x="99" y="403"/>
                </a:lnTo>
                <a:lnTo>
                  <a:pt x="92" y="398"/>
                </a:lnTo>
                <a:lnTo>
                  <a:pt x="90" y="398"/>
                </a:lnTo>
                <a:lnTo>
                  <a:pt x="86" y="398"/>
                </a:lnTo>
                <a:lnTo>
                  <a:pt x="78" y="402"/>
                </a:lnTo>
                <a:lnTo>
                  <a:pt x="75" y="402"/>
                </a:lnTo>
                <a:lnTo>
                  <a:pt x="71" y="402"/>
                </a:lnTo>
                <a:lnTo>
                  <a:pt x="68" y="402"/>
                </a:lnTo>
                <a:lnTo>
                  <a:pt x="64" y="413"/>
                </a:lnTo>
                <a:lnTo>
                  <a:pt x="62" y="413"/>
                </a:lnTo>
                <a:lnTo>
                  <a:pt x="59" y="411"/>
                </a:lnTo>
                <a:lnTo>
                  <a:pt x="59" y="403"/>
                </a:lnTo>
                <a:lnTo>
                  <a:pt x="59" y="399"/>
                </a:lnTo>
                <a:lnTo>
                  <a:pt x="58" y="398"/>
                </a:lnTo>
                <a:lnTo>
                  <a:pt x="58" y="395"/>
                </a:lnTo>
                <a:lnTo>
                  <a:pt x="54" y="394"/>
                </a:lnTo>
                <a:lnTo>
                  <a:pt x="51" y="394"/>
                </a:lnTo>
                <a:lnTo>
                  <a:pt x="47" y="394"/>
                </a:lnTo>
                <a:lnTo>
                  <a:pt x="45" y="395"/>
                </a:lnTo>
                <a:lnTo>
                  <a:pt x="41" y="398"/>
                </a:lnTo>
                <a:lnTo>
                  <a:pt x="38" y="399"/>
                </a:lnTo>
                <a:lnTo>
                  <a:pt x="37" y="399"/>
                </a:lnTo>
                <a:lnTo>
                  <a:pt x="32" y="402"/>
                </a:lnTo>
                <a:lnTo>
                  <a:pt x="28" y="402"/>
                </a:lnTo>
                <a:lnTo>
                  <a:pt x="24" y="391"/>
                </a:lnTo>
                <a:lnTo>
                  <a:pt x="20" y="389"/>
                </a:lnTo>
                <a:lnTo>
                  <a:pt x="10" y="395"/>
                </a:lnTo>
                <a:lnTo>
                  <a:pt x="8" y="398"/>
                </a:lnTo>
                <a:lnTo>
                  <a:pt x="6" y="398"/>
                </a:lnTo>
                <a:lnTo>
                  <a:pt x="4" y="398"/>
                </a:lnTo>
                <a:lnTo>
                  <a:pt x="1" y="395"/>
                </a:lnTo>
                <a:close/>
                <a:moveTo>
                  <a:pt x="1667" y="502"/>
                </a:moveTo>
                <a:lnTo>
                  <a:pt x="1667" y="501"/>
                </a:lnTo>
                <a:lnTo>
                  <a:pt x="1667" y="502"/>
                </a:lnTo>
                <a:close/>
                <a:moveTo>
                  <a:pt x="1667" y="569"/>
                </a:moveTo>
                <a:lnTo>
                  <a:pt x="1667" y="568"/>
                </a:lnTo>
                <a:lnTo>
                  <a:pt x="1669" y="568"/>
                </a:lnTo>
                <a:lnTo>
                  <a:pt x="1667" y="565"/>
                </a:lnTo>
                <a:lnTo>
                  <a:pt x="1667" y="563"/>
                </a:lnTo>
                <a:lnTo>
                  <a:pt x="1667" y="560"/>
                </a:lnTo>
                <a:lnTo>
                  <a:pt x="1667" y="559"/>
                </a:lnTo>
                <a:lnTo>
                  <a:pt x="1672" y="552"/>
                </a:lnTo>
                <a:lnTo>
                  <a:pt x="1676" y="551"/>
                </a:lnTo>
                <a:lnTo>
                  <a:pt x="1682" y="552"/>
                </a:lnTo>
                <a:lnTo>
                  <a:pt x="1680" y="542"/>
                </a:lnTo>
                <a:lnTo>
                  <a:pt x="1677" y="539"/>
                </a:lnTo>
                <a:lnTo>
                  <a:pt x="1676" y="542"/>
                </a:lnTo>
                <a:lnTo>
                  <a:pt x="1673" y="539"/>
                </a:lnTo>
                <a:lnTo>
                  <a:pt x="1673" y="538"/>
                </a:lnTo>
                <a:lnTo>
                  <a:pt x="1669" y="535"/>
                </a:lnTo>
                <a:lnTo>
                  <a:pt x="1669" y="534"/>
                </a:lnTo>
                <a:lnTo>
                  <a:pt x="1673" y="531"/>
                </a:lnTo>
                <a:lnTo>
                  <a:pt x="1676" y="529"/>
                </a:lnTo>
                <a:lnTo>
                  <a:pt x="1677" y="527"/>
                </a:lnTo>
                <a:lnTo>
                  <a:pt x="1684" y="529"/>
                </a:lnTo>
                <a:lnTo>
                  <a:pt x="1684" y="527"/>
                </a:lnTo>
                <a:lnTo>
                  <a:pt x="1682" y="525"/>
                </a:lnTo>
                <a:lnTo>
                  <a:pt x="1684" y="522"/>
                </a:lnTo>
                <a:lnTo>
                  <a:pt x="1686" y="521"/>
                </a:lnTo>
                <a:lnTo>
                  <a:pt x="1682" y="518"/>
                </a:lnTo>
                <a:lnTo>
                  <a:pt x="1680" y="515"/>
                </a:lnTo>
                <a:lnTo>
                  <a:pt x="1682" y="514"/>
                </a:lnTo>
                <a:lnTo>
                  <a:pt x="1680" y="511"/>
                </a:lnTo>
                <a:lnTo>
                  <a:pt x="1684" y="510"/>
                </a:lnTo>
                <a:lnTo>
                  <a:pt x="1684" y="507"/>
                </a:lnTo>
                <a:lnTo>
                  <a:pt x="1682" y="505"/>
                </a:lnTo>
                <a:lnTo>
                  <a:pt x="1680" y="502"/>
                </a:lnTo>
                <a:lnTo>
                  <a:pt x="1677" y="501"/>
                </a:lnTo>
                <a:lnTo>
                  <a:pt x="1676" y="501"/>
                </a:lnTo>
                <a:lnTo>
                  <a:pt x="1676" y="497"/>
                </a:lnTo>
                <a:lnTo>
                  <a:pt x="1677" y="494"/>
                </a:lnTo>
                <a:lnTo>
                  <a:pt x="1680" y="494"/>
                </a:lnTo>
                <a:lnTo>
                  <a:pt x="1680" y="493"/>
                </a:lnTo>
                <a:lnTo>
                  <a:pt x="1682" y="493"/>
                </a:lnTo>
                <a:lnTo>
                  <a:pt x="1682" y="488"/>
                </a:lnTo>
                <a:lnTo>
                  <a:pt x="1676" y="488"/>
                </a:lnTo>
                <a:lnTo>
                  <a:pt x="1673" y="490"/>
                </a:lnTo>
                <a:lnTo>
                  <a:pt x="1676" y="488"/>
                </a:lnTo>
                <a:lnTo>
                  <a:pt x="1680" y="486"/>
                </a:lnTo>
                <a:lnTo>
                  <a:pt x="1682" y="481"/>
                </a:lnTo>
                <a:lnTo>
                  <a:pt x="1689" y="484"/>
                </a:lnTo>
                <a:lnTo>
                  <a:pt x="1694" y="484"/>
                </a:lnTo>
                <a:lnTo>
                  <a:pt x="1697" y="481"/>
                </a:lnTo>
                <a:lnTo>
                  <a:pt x="1706" y="480"/>
                </a:lnTo>
                <a:lnTo>
                  <a:pt x="1711" y="477"/>
                </a:lnTo>
                <a:lnTo>
                  <a:pt x="1711" y="473"/>
                </a:lnTo>
                <a:lnTo>
                  <a:pt x="1710" y="471"/>
                </a:lnTo>
                <a:lnTo>
                  <a:pt x="1711" y="476"/>
                </a:lnTo>
                <a:lnTo>
                  <a:pt x="1710" y="469"/>
                </a:lnTo>
                <a:lnTo>
                  <a:pt x="1710" y="467"/>
                </a:lnTo>
                <a:lnTo>
                  <a:pt x="1711" y="469"/>
                </a:lnTo>
                <a:lnTo>
                  <a:pt x="1714" y="467"/>
                </a:lnTo>
                <a:lnTo>
                  <a:pt x="1717" y="464"/>
                </a:lnTo>
                <a:lnTo>
                  <a:pt x="1717" y="467"/>
                </a:lnTo>
                <a:lnTo>
                  <a:pt x="1717" y="473"/>
                </a:lnTo>
                <a:lnTo>
                  <a:pt x="1718" y="473"/>
                </a:lnTo>
                <a:lnTo>
                  <a:pt x="1721" y="480"/>
                </a:lnTo>
                <a:lnTo>
                  <a:pt x="1723" y="484"/>
                </a:lnTo>
                <a:lnTo>
                  <a:pt x="1730" y="486"/>
                </a:lnTo>
                <a:lnTo>
                  <a:pt x="1731" y="481"/>
                </a:lnTo>
                <a:lnTo>
                  <a:pt x="1734" y="484"/>
                </a:lnTo>
                <a:lnTo>
                  <a:pt x="1734" y="486"/>
                </a:lnTo>
                <a:lnTo>
                  <a:pt x="1730" y="488"/>
                </a:lnTo>
                <a:lnTo>
                  <a:pt x="1730" y="493"/>
                </a:lnTo>
                <a:lnTo>
                  <a:pt x="1730" y="498"/>
                </a:lnTo>
                <a:lnTo>
                  <a:pt x="1723" y="501"/>
                </a:lnTo>
                <a:lnTo>
                  <a:pt x="1717" y="511"/>
                </a:lnTo>
                <a:lnTo>
                  <a:pt x="1711" y="518"/>
                </a:lnTo>
                <a:lnTo>
                  <a:pt x="1711" y="525"/>
                </a:lnTo>
                <a:lnTo>
                  <a:pt x="1711" y="527"/>
                </a:lnTo>
                <a:lnTo>
                  <a:pt x="1711" y="529"/>
                </a:lnTo>
                <a:lnTo>
                  <a:pt x="1714" y="527"/>
                </a:lnTo>
                <a:lnTo>
                  <a:pt x="1717" y="527"/>
                </a:lnTo>
                <a:lnTo>
                  <a:pt x="1714" y="531"/>
                </a:lnTo>
                <a:lnTo>
                  <a:pt x="1714" y="534"/>
                </a:lnTo>
                <a:lnTo>
                  <a:pt x="1711" y="535"/>
                </a:lnTo>
                <a:lnTo>
                  <a:pt x="1710" y="539"/>
                </a:lnTo>
                <a:lnTo>
                  <a:pt x="1710" y="542"/>
                </a:lnTo>
                <a:lnTo>
                  <a:pt x="1707" y="542"/>
                </a:lnTo>
                <a:lnTo>
                  <a:pt x="1706" y="543"/>
                </a:lnTo>
                <a:lnTo>
                  <a:pt x="1706" y="546"/>
                </a:lnTo>
                <a:lnTo>
                  <a:pt x="1699" y="552"/>
                </a:lnTo>
                <a:lnTo>
                  <a:pt x="1697" y="556"/>
                </a:lnTo>
                <a:lnTo>
                  <a:pt x="1694" y="565"/>
                </a:lnTo>
                <a:lnTo>
                  <a:pt x="1689" y="573"/>
                </a:lnTo>
                <a:lnTo>
                  <a:pt x="1689" y="576"/>
                </a:lnTo>
                <a:lnTo>
                  <a:pt x="1686" y="580"/>
                </a:lnTo>
                <a:lnTo>
                  <a:pt x="1686" y="584"/>
                </a:lnTo>
                <a:lnTo>
                  <a:pt x="1689" y="584"/>
                </a:lnTo>
                <a:lnTo>
                  <a:pt x="1689" y="587"/>
                </a:lnTo>
                <a:lnTo>
                  <a:pt x="1690" y="587"/>
                </a:lnTo>
                <a:lnTo>
                  <a:pt x="1693" y="587"/>
                </a:lnTo>
                <a:lnTo>
                  <a:pt x="1693" y="589"/>
                </a:lnTo>
                <a:lnTo>
                  <a:pt x="1697" y="589"/>
                </a:lnTo>
                <a:lnTo>
                  <a:pt x="1697" y="592"/>
                </a:lnTo>
                <a:lnTo>
                  <a:pt x="1694" y="592"/>
                </a:lnTo>
                <a:lnTo>
                  <a:pt x="1693" y="593"/>
                </a:lnTo>
                <a:lnTo>
                  <a:pt x="1693" y="596"/>
                </a:lnTo>
                <a:lnTo>
                  <a:pt x="1694" y="596"/>
                </a:lnTo>
                <a:lnTo>
                  <a:pt x="1693" y="597"/>
                </a:lnTo>
                <a:lnTo>
                  <a:pt x="1689" y="600"/>
                </a:lnTo>
                <a:lnTo>
                  <a:pt x="1686" y="597"/>
                </a:lnTo>
                <a:lnTo>
                  <a:pt x="1686" y="596"/>
                </a:lnTo>
                <a:lnTo>
                  <a:pt x="1684" y="596"/>
                </a:lnTo>
                <a:lnTo>
                  <a:pt x="1680" y="597"/>
                </a:lnTo>
                <a:lnTo>
                  <a:pt x="1677" y="600"/>
                </a:lnTo>
                <a:lnTo>
                  <a:pt x="1676" y="609"/>
                </a:lnTo>
                <a:lnTo>
                  <a:pt x="1676" y="610"/>
                </a:lnTo>
                <a:lnTo>
                  <a:pt x="1669" y="614"/>
                </a:lnTo>
                <a:lnTo>
                  <a:pt x="1669" y="613"/>
                </a:lnTo>
                <a:lnTo>
                  <a:pt x="1667" y="613"/>
                </a:lnTo>
                <a:lnTo>
                  <a:pt x="1669" y="609"/>
                </a:lnTo>
                <a:lnTo>
                  <a:pt x="1672" y="606"/>
                </a:lnTo>
                <a:lnTo>
                  <a:pt x="1667" y="601"/>
                </a:lnTo>
                <a:lnTo>
                  <a:pt x="1669" y="600"/>
                </a:lnTo>
                <a:lnTo>
                  <a:pt x="1667" y="597"/>
                </a:lnTo>
                <a:lnTo>
                  <a:pt x="1665" y="596"/>
                </a:lnTo>
                <a:lnTo>
                  <a:pt x="1665" y="592"/>
                </a:lnTo>
                <a:lnTo>
                  <a:pt x="1663" y="589"/>
                </a:lnTo>
                <a:lnTo>
                  <a:pt x="1667" y="589"/>
                </a:lnTo>
                <a:lnTo>
                  <a:pt x="1669" y="584"/>
                </a:lnTo>
                <a:lnTo>
                  <a:pt x="1672" y="583"/>
                </a:lnTo>
                <a:lnTo>
                  <a:pt x="1669" y="573"/>
                </a:lnTo>
                <a:lnTo>
                  <a:pt x="1673" y="568"/>
                </a:lnTo>
                <a:lnTo>
                  <a:pt x="1672" y="568"/>
                </a:lnTo>
                <a:lnTo>
                  <a:pt x="1669" y="568"/>
                </a:lnTo>
                <a:lnTo>
                  <a:pt x="1669" y="569"/>
                </a:lnTo>
                <a:lnTo>
                  <a:pt x="1667" y="569"/>
                </a:lnTo>
                <a:close/>
                <a:moveTo>
                  <a:pt x="1669" y="497"/>
                </a:moveTo>
                <a:lnTo>
                  <a:pt x="1667" y="497"/>
                </a:lnTo>
                <a:lnTo>
                  <a:pt x="1669" y="497"/>
                </a:lnTo>
                <a:lnTo>
                  <a:pt x="1669" y="494"/>
                </a:lnTo>
                <a:lnTo>
                  <a:pt x="1669" y="497"/>
                </a:lnTo>
                <a:lnTo>
                  <a:pt x="1669" y="498"/>
                </a:lnTo>
                <a:lnTo>
                  <a:pt x="1669" y="497"/>
                </a:lnTo>
                <a:close/>
              </a:path>
            </a:pathLst>
          </a:custGeom>
          <a:solidFill>
            <a:srgbClr val="595959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Freeform 15"/>
          <p:cNvSpPr>
            <a:spLocks/>
          </p:cNvSpPr>
          <p:nvPr/>
        </p:nvSpPr>
        <p:spPr bwMode="auto">
          <a:xfrm>
            <a:off x="6509175" y="5429972"/>
            <a:ext cx="747190" cy="489538"/>
          </a:xfrm>
          <a:custGeom>
            <a:avLst/>
            <a:gdLst>
              <a:gd name="T0" fmla="*/ 74 w 2087"/>
              <a:gd name="T1" fmla="*/ 741 h 1370"/>
              <a:gd name="T2" fmla="*/ 108 w 2087"/>
              <a:gd name="T3" fmla="*/ 503 h 1370"/>
              <a:gd name="T4" fmla="*/ 254 w 2087"/>
              <a:gd name="T5" fmla="*/ 282 h 1370"/>
              <a:gd name="T6" fmla="*/ 398 w 2087"/>
              <a:gd name="T7" fmla="*/ 87 h 1370"/>
              <a:gd name="T8" fmla="*/ 562 w 2087"/>
              <a:gd name="T9" fmla="*/ 31 h 1370"/>
              <a:gd name="T10" fmla="*/ 742 w 2087"/>
              <a:gd name="T11" fmla="*/ 33 h 1370"/>
              <a:gd name="T12" fmla="*/ 869 w 2087"/>
              <a:gd name="T13" fmla="*/ 35 h 1370"/>
              <a:gd name="T14" fmla="*/ 1027 w 2087"/>
              <a:gd name="T15" fmla="*/ 46 h 1370"/>
              <a:gd name="T16" fmla="*/ 1201 w 2087"/>
              <a:gd name="T17" fmla="*/ 113 h 1370"/>
              <a:gd name="T18" fmla="*/ 1303 w 2087"/>
              <a:gd name="T19" fmla="*/ 141 h 1370"/>
              <a:gd name="T20" fmla="*/ 1415 w 2087"/>
              <a:gd name="T21" fmla="*/ 137 h 1370"/>
              <a:gd name="T22" fmla="*/ 1491 w 2087"/>
              <a:gd name="T23" fmla="*/ 159 h 1370"/>
              <a:gd name="T24" fmla="*/ 1556 w 2087"/>
              <a:gd name="T25" fmla="*/ 207 h 1370"/>
              <a:gd name="T26" fmla="*/ 1585 w 2087"/>
              <a:gd name="T27" fmla="*/ 287 h 1370"/>
              <a:gd name="T28" fmla="*/ 1586 w 2087"/>
              <a:gd name="T29" fmla="*/ 333 h 1370"/>
              <a:gd name="T30" fmla="*/ 1606 w 2087"/>
              <a:gd name="T31" fmla="*/ 398 h 1370"/>
              <a:gd name="T32" fmla="*/ 1597 w 2087"/>
              <a:gd name="T33" fmla="*/ 449 h 1370"/>
              <a:gd name="T34" fmla="*/ 1624 w 2087"/>
              <a:gd name="T35" fmla="*/ 485 h 1370"/>
              <a:gd name="T36" fmla="*/ 1659 w 2087"/>
              <a:gd name="T37" fmla="*/ 523 h 1370"/>
              <a:gd name="T38" fmla="*/ 1698 w 2087"/>
              <a:gd name="T39" fmla="*/ 588 h 1370"/>
              <a:gd name="T40" fmla="*/ 1688 w 2087"/>
              <a:gd name="T41" fmla="*/ 651 h 1370"/>
              <a:gd name="T42" fmla="*/ 1698 w 2087"/>
              <a:gd name="T43" fmla="*/ 709 h 1370"/>
              <a:gd name="T44" fmla="*/ 1767 w 2087"/>
              <a:gd name="T45" fmla="*/ 695 h 1370"/>
              <a:gd name="T46" fmla="*/ 1829 w 2087"/>
              <a:gd name="T47" fmla="*/ 701 h 1370"/>
              <a:gd name="T48" fmla="*/ 1891 w 2087"/>
              <a:gd name="T49" fmla="*/ 705 h 1370"/>
              <a:gd name="T50" fmla="*/ 1925 w 2087"/>
              <a:gd name="T51" fmla="*/ 742 h 1370"/>
              <a:gd name="T52" fmla="*/ 1908 w 2087"/>
              <a:gd name="T53" fmla="*/ 808 h 1370"/>
              <a:gd name="T54" fmla="*/ 1975 w 2087"/>
              <a:gd name="T55" fmla="*/ 808 h 1370"/>
              <a:gd name="T56" fmla="*/ 2016 w 2087"/>
              <a:gd name="T57" fmla="*/ 803 h 1370"/>
              <a:gd name="T58" fmla="*/ 2044 w 2087"/>
              <a:gd name="T59" fmla="*/ 878 h 1370"/>
              <a:gd name="T60" fmla="*/ 2023 w 2087"/>
              <a:gd name="T61" fmla="*/ 964 h 1370"/>
              <a:gd name="T62" fmla="*/ 1906 w 2087"/>
              <a:gd name="T63" fmla="*/ 1127 h 1370"/>
              <a:gd name="T64" fmla="*/ 1781 w 2087"/>
              <a:gd name="T65" fmla="*/ 1138 h 1370"/>
              <a:gd name="T66" fmla="*/ 1726 w 2087"/>
              <a:gd name="T67" fmla="*/ 1138 h 1370"/>
              <a:gd name="T68" fmla="*/ 1688 w 2087"/>
              <a:gd name="T69" fmla="*/ 1169 h 1370"/>
              <a:gd name="T70" fmla="*/ 1643 w 2087"/>
              <a:gd name="T71" fmla="*/ 1192 h 1370"/>
              <a:gd name="T72" fmla="*/ 1603 w 2087"/>
              <a:gd name="T73" fmla="*/ 1210 h 1370"/>
              <a:gd name="T74" fmla="*/ 1565 w 2087"/>
              <a:gd name="T75" fmla="*/ 1200 h 1370"/>
              <a:gd name="T76" fmla="*/ 1515 w 2087"/>
              <a:gd name="T77" fmla="*/ 1159 h 1370"/>
              <a:gd name="T78" fmla="*/ 1464 w 2087"/>
              <a:gd name="T79" fmla="*/ 1142 h 1370"/>
              <a:gd name="T80" fmla="*/ 1408 w 2087"/>
              <a:gd name="T81" fmla="*/ 1151 h 1370"/>
              <a:gd name="T82" fmla="*/ 1358 w 2087"/>
              <a:gd name="T83" fmla="*/ 1176 h 1370"/>
              <a:gd name="T84" fmla="*/ 1312 w 2087"/>
              <a:gd name="T85" fmla="*/ 1144 h 1370"/>
              <a:gd name="T86" fmla="*/ 1258 w 2087"/>
              <a:gd name="T87" fmla="*/ 1165 h 1370"/>
              <a:gd name="T88" fmla="*/ 1179 w 2087"/>
              <a:gd name="T89" fmla="*/ 1230 h 1370"/>
              <a:gd name="T90" fmla="*/ 1092 w 2087"/>
              <a:gd name="T91" fmla="*/ 1231 h 1370"/>
              <a:gd name="T92" fmla="*/ 1063 w 2087"/>
              <a:gd name="T93" fmla="*/ 1285 h 1370"/>
              <a:gd name="T94" fmla="*/ 1058 w 2087"/>
              <a:gd name="T95" fmla="*/ 1346 h 1370"/>
              <a:gd name="T96" fmla="*/ 985 w 2087"/>
              <a:gd name="T97" fmla="*/ 1326 h 1370"/>
              <a:gd name="T98" fmla="*/ 824 w 2087"/>
              <a:gd name="T99" fmla="*/ 1316 h 1370"/>
              <a:gd name="T100" fmla="*/ 723 w 2087"/>
              <a:gd name="T101" fmla="*/ 1281 h 1370"/>
              <a:gd name="T102" fmla="*/ 628 w 2087"/>
              <a:gd name="T103" fmla="*/ 1264 h 1370"/>
              <a:gd name="T104" fmla="*/ 535 w 2087"/>
              <a:gd name="T105" fmla="*/ 1254 h 1370"/>
              <a:gd name="T106" fmla="*/ 426 w 2087"/>
              <a:gd name="T107" fmla="*/ 1221 h 1370"/>
              <a:gd name="T108" fmla="*/ 316 w 2087"/>
              <a:gd name="T109" fmla="*/ 1221 h 1370"/>
              <a:gd name="T110" fmla="*/ 273 w 2087"/>
              <a:gd name="T111" fmla="*/ 1151 h 1370"/>
              <a:gd name="T112" fmla="*/ 254 w 2087"/>
              <a:gd name="T113" fmla="*/ 1114 h 1370"/>
              <a:gd name="T114" fmla="*/ 249 w 2087"/>
              <a:gd name="T115" fmla="*/ 1076 h 1370"/>
              <a:gd name="T116" fmla="*/ 241 w 2087"/>
              <a:gd name="T117" fmla="*/ 1032 h 1370"/>
              <a:gd name="T118" fmla="*/ 204 w 2087"/>
              <a:gd name="T119" fmla="*/ 1011 h 1370"/>
              <a:gd name="T120" fmla="*/ 132 w 2087"/>
              <a:gd name="T121" fmla="*/ 987 h 1370"/>
              <a:gd name="T122" fmla="*/ 48 w 2087"/>
              <a:gd name="T123" fmla="*/ 1018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87" h="1370">
                <a:moveTo>
                  <a:pt x="5" y="954"/>
                </a:moveTo>
                <a:lnTo>
                  <a:pt x="7" y="953"/>
                </a:lnTo>
                <a:lnTo>
                  <a:pt x="7" y="948"/>
                </a:lnTo>
                <a:lnTo>
                  <a:pt x="12" y="940"/>
                </a:lnTo>
                <a:lnTo>
                  <a:pt x="13" y="936"/>
                </a:lnTo>
                <a:lnTo>
                  <a:pt x="17" y="929"/>
                </a:lnTo>
                <a:lnTo>
                  <a:pt x="24" y="924"/>
                </a:lnTo>
                <a:lnTo>
                  <a:pt x="33" y="915"/>
                </a:lnTo>
                <a:lnTo>
                  <a:pt x="37" y="907"/>
                </a:lnTo>
                <a:lnTo>
                  <a:pt x="41" y="899"/>
                </a:lnTo>
                <a:lnTo>
                  <a:pt x="44" y="886"/>
                </a:lnTo>
                <a:lnTo>
                  <a:pt x="48" y="879"/>
                </a:lnTo>
                <a:lnTo>
                  <a:pt x="50" y="874"/>
                </a:lnTo>
                <a:lnTo>
                  <a:pt x="54" y="866"/>
                </a:lnTo>
                <a:lnTo>
                  <a:pt x="58" y="866"/>
                </a:lnTo>
                <a:lnTo>
                  <a:pt x="61" y="862"/>
                </a:lnTo>
                <a:lnTo>
                  <a:pt x="58" y="854"/>
                </a:lnTo>
                <a:lnTo>
                  <a:pt x="57" y="849"/>
                </a:lnTo>
                <a:lnTo>
                  <a:pt x="53" y="845"/>
                </a:lnTo>
                <a:lnTo>
                  <a:pt x="50" y="841"/>
                </a:lnTo>
                <a:lnTo>
                  <a:pt x="53" y="837"/>
                </a:lnTo>
                <a:lnTo>
                  <a:pt x="50" y="830"/>
                </a:lnTo>
                <a:lnTo>
                  <a:pt x="50" y="824"/>
                </a:lnTo>
                <a:lnTo>
                  <a:pt x="57" y="807"/>
                </a:lnTo>
                <a:lnTo>
                  <a:pt x="57" y="794"/>
                </a:lnTo>
                <a:lnTo>
                  <a:pt x="61" y="784"/>
                </a:lnTo>
                <a:lnTo>
                  <a:pt x="63" y="776"/>
                </a:lnTo>
                <a:lnTo>
                  <a:pt x="67" y="759"/>
                </a:lnTo>
                <a:lnTo>
                  <a:pt x="74" y="741"/>
                </a:lnTo>
                <a:lnTo>
                  <a:pt x="75" y="734"/>
                </a:lnTo>
                <a:lnTo>
                  <a:pt x="80" y="731"/>
                </a:lnTo>
                <a:lnTo>
                  <a:pt x="82" y="726"/>
                </a:lnTo>
                <a:lnTo>
                  <a:pt x="87" y="717"/>
                </a:lnTo>
                <a:lnTo>
                  <a:pt x="88" y="709"/>
                </a:lnTo>
                <a:lnTo>
                  <a:pt x="92" y="700"/>
                </a:lnTo>
                <a:lnTo>
                  <a:pt x="95" y="676"/>
                </a:lnTo>
                <a:lnTo>
                  <a:pt x="95" y="671"/>
                </a:lnTo>
                <a:lnTo>
                  <a:pt x="91" y="656"/>
                </a:lnTo>
                <a:lnTo>
                  <a:pt x="88" y="647"/>
                </a:lnTo>
                <a:lnTo>
                  <a:pt x="92" y="633"/>
                </a:lnTo>
                <a:lnTo>
                  <a:pt x="102" y="625"/>
                </a:lnTo>
                <a:lnTo>
                  <a:pt x="108" y="615"/>
                </a:lnTo>
                <a:lnTo>
                  <a:pt x="112" y="605"/>
                </a:lnTo>
                <a:lnTo>
                  <a:pt x="115" y="601"/>
                </a:lnTo>
                <a:lnTo>
                  <a:pt x="111" y="584"/>
                </a:lnTo>
                <a:lnTo>
                  <a:pt x="106" y="577"/>
                </a:lnTo>
                <a:lnTo>
                  <a:pt x="95" y="567"/>
                </a:lnTo>
                <a:lnTo>
                  <a:pt x="92" y="560"/>
                </a:lnTo>
                <a:lnTo>
                  <a:pt x="92" y="552"/>
                </a:lnTo>
                <a:lnTo>
                  <a:pt x="92" y="551"/>
                </a:lnTo>
                <a:lnTo>
                  <a:pt x="92" y="547"/>
                </a:lnTo>
                <a:lnTo>
                  <a:pt x="88" y="536"/>
                </a:lnTo>
                <a:lnTo>
                  <a:pt x="88" y="531"/>
                </a:lnTo>
                <a:lnTo>
                  <a:pt x="87" y="530"/>
                </a:lnTo>
                <a:lnTo>
                  <a:pt x="91" y="521"/>
                </a:lnTo>
                <a:lnTo>
                  <a:pt x="99" y="514"/>
                </a:lnTo>
                <a:lnTo>
                  <a:pt x="106" y="506"/>
                </a:lnTo>
                <a:lnTo>
                  <a:pt x="108" y="503"/>
                </a:lnTo>
                <a:lnTo>
                  <a:pt x="111" y="503"/>
                </a:lnTo>
                <a:lnTo>
                  <a:pt x="119" y="502"/>
                </a:lnTo>
                <a:lnTo>
                  <a:pt x="142" y="485"/>
                </a:lnTo>
                <a:lnTo>
                  <a:pt x="156" y="478"/>
                </a:lnTo>
                <a:lnTo>
                  <a:pt x="162" y="472"/>
                </a:lnTo>
                <a:lnTo>
                  <a:pt x="164" y="468"/>
                </a:lnTo>
                <a:lnTo>
                  <a:pt x="170" y="448"/>
                </a:lnTo>
                <a:lnTo>
                  <a:pt x="170" y="439"/>
                </a:lnTo>
                <a:lnTo>
                  <a:pt x="169" y="432"/>
                </a:lnTo>
                <a:lnTo>
                  <a:pt x="170" y="428"/>
                </a:lnTo>
                <a:lnTo>
                  <a:pt x="169" y="427"/>
                </a:lnTo>
                <a:lnTo>
                  <a:pt x="170" y="420"/>
                </a:lnTo>
                <a:lnTo>
                  <a:pt x="173" y="407"/>
                </a:lnTo>
                <a:lnTo>
                  <a:pt x="179" y="397"/>
                </a:lnTo>
                <a:lnTo>
                  <a:pt x="179" y="394"/>
                </a:lnTo>
                <a:lnTo>
                  <a:pt x="181" y="381"/>
                </a:lnTo>
                <a:lnTo>
                  <a:pt x="183" y="374"/>
                </a:lnTo>
                <a:lnTo>
                  <a:pt x="186" y="370"/>
                </a:lnTo>
                <a:lnTo>
                  <a:pt x="187" y="362"/>
                </a:lnTo>
                <a:lnTo>
                  <a:pt x="190" y="349"/>
                </a:lnTo>
                <a:lnTo>
                  <a:pt x="194" y="336"/>
                </a:lnTo>
                <a:lnTo>
                  <a:pt x="194" y="323"/>
                </a:lnTo>
                <a:lnTo>
                  <a:pt x="203" y="308"/>
                </a:lnTo>
                <a:lnTo>
                  <a:pt x="203" y="306"/>
                </a:lnTo>
                <a:lnTo>
                  <a:pt x="207" y="304"/>
                </a:lnTo>
                <a:lnTo>
                  <a:pt x="208" y="302"/>
                </a:lnTo>
                <a:lnTo>
                  <a:pt x="218" y="304"/>
                </a:lnTo>
                <a:lnTo>
                  <a:pt x="235" y="295"/>
                </a:lnTo>
                <a:lnTo>
                  <a:pt x="254" y="282"/>
                </a:lnTo>
                <a:lnTo>
                  <a:pt x="269" y="278"/>
                </a:lnTo>
                <a:lnTo>
                  <a:pt x="272" y="275"/>
                </a:lnTo>
                <a:lnTo>
                  <a:pt x="282" y="261"/>
                </a:lnTo>
                <a:lnTo>
                  <a:pt x="286" y="253"/>
                </a:lnTo>
                <a:lnTo>
                  <a:pt x="286" y="250"/>
                </a:lnTo>
                <a:lnTo>
                  <a:pt x="290" y="240"/>
                </a:lnTo>
                <a:lnTo>
                  <a:pt x="295" y="224"/>
                </a:lnTo>
                <a:lnTo>
                  <a:pt x="303" y="212"/>
                </a:lnTo>
                <a:lnTo>
                  <a:pt x="303" y="207"/>
                </a:lnTo>
                <a:lnTo>
                  <a:pt x="312" y="199"/>
                </a:lnTo>
                <a:lnTo>
                  <a:pt x="312" y="162"/>
                </a:lnTo>
                <a:lnTo>
                  <a:pt x="312" y="158"/>
                </a:lnTo>
                <a:lnTo>
                  <a:pt x="319" y="149"/>
                </a:lnTo>
                <a:lnTo>
                  <a:pt x="320" y="141"/>
                </a:lnTo>
                <a:lnTo>
                  <a:pt x="327" y="137"/>
                </a:lnTo>
                <a:lnTo>
                  <a:pt x="331" y="134"/>
                </a:lnTo>
                <a:lnTo>
                  <a:pt x="336" y="130"/>
                </a:lnTo>
                <a:lnTo>
                  <a:pt x="336" y="128"/>
                </a:lnTo>
                <a:lnTo>
                  <a:pt x="340" y="121"/>
                </a:lnTo>
                <a:lnTo>
                  <a:pt x="344" y="120"/>
                </a:lnTo>
                <a:lnTo>
                  <a:pt x="348" y="117"/>
                </a:lnTo>
                <a:lnTo>
                  <a:pt x="360" y="113"/>
                </a:lnTo>
                <a:lnTo>
                  <a:pt x="370" y="106"/>
                </a:lnTo>
                <a:lnTo>
                  <a:pt x="377" y="104"/>
                </a:lnTo>
                <a:lnTo>
                  <a:pt x="384" y="97"/>
                </a:lnTo>
                <a:lnTo>
                  <a:pt x="384" y="96"/>
                </a:lnTo>
                <a:lnTo>
                  <a:pt x="385" y="96"/>
                </a:lnTo>
                <a:lnTo>
                  <a:pt x="394" y="93"/>
                </a:lnTo>
                <a:lnTo>
                  <a:pt x="398" y="87"/>
                </a:lnTo>
                <a:lnTo>
                  <a:pt x="401" y="84"/>
                </a:lnTo>
                <a:lnTo>
                  <a:pt x="405" y="83"/>
                </a:lnTo>
                <a:lnTo>
                  <a:pt x="409" y="80"/>
                </a:lnTo>
                <a:lnTo>
                  <a:pt x="415" y="79"/>
                </a:lnTo>
                <a:lnTo>
                  <a:pt x="435" y="72"/>
                </a:lnTo>
                <a:lnTo>
                  <a:pt x="437" y="72"/>
                </a:lnTo>
                <a:lnTo>
                  <a:pt x="437" y="70"/>
                </a:lnTo>
                <a:lnTo>
                  <a:pt x="443" y="70"/>
                </a:lnTo>
                <a:lnTo>
                  <a:pt x="450" y="70"/>
                </a:lnTo>
                <a:lnTo>
                  <a:pt x="452" y="67"/>
                </a:lnTo>
                <a:lnTo>
                  <a:pt x="456" y="63"/>
                </a:lnTo>
                <a:lnTo>
                  <a:pt x="471" y="43"/>
                </a:lnTo>
                <a:lnTo>
                  <a:pt x="473" y="43"/>
                </a:lnTo>
                <a:lnTo>
                  <a:pt x="480" y="33"/>
                </a:lnTo>
                <a:lnTo>
                  <a:pt x="481" y="39"/>
                </a:lnTo>
                <a:lnTo>
                  <a:pt x="484" y="46"/>
                </a:lnTo>
                <a:lnTo>
                  <a:pt x="488" y="39"/>
                </a:lnTo>
                <a:lnTo>
                  <a:pt x="497" y="38"/>
                </a:lnTo>
                <a:lnTo>
                  <a:pt x="501" y="33"/>
                </a:lnTo>
                <a:lnTo>
                  <a:pt x="505" y="29"/>
                </a:lnTo>
                <a:lnTo>
                  <a:pt x="510" y="26"/>
                </a:lnTo>
                <a:lnTo>
                  <a:pt x="510" y="25"/>
                </a:lnTo>
                <a:lnTo>
                  <a:pt x="514" y="22"/>
                </a:lnTo>
                <a:lnTo>
                  <a:pt x="518" y="21"/>
                </a:lnTo>
                <a:lnTo>
                  <a:pt x="521" y="18"/>
                </a:lnTo>
                <a:lnTo>
                  <a:pt x="535" y="16"/>
                </a:lnTo>
                <a:lnTo>
                  <a:pt x="542" y="18"/>
                </a:lnTo>
                <a:lnTo>
                  <a:pt x="558" y="29"/>
                </a:lnTo>
                <a:lnTo>
                  <a:pt x="562" y="31"/>
                </a:lnTo>
                <a:lnTo>
                  <a:pt x="572" y="26"/>
                </a:lnTo>
                <a:lnTo>
                  <a:pt x="579" y="26"/>
                </a:lnTo>
                <a:lnTo>
                  <a:pt x="580" y="26"/>
                </a:lnTo>
                <a:lnTo>
                  <a:pt x="583" y="29"/>
                </a:lnTo>
                <a:lnTo>
                  <a:pt x="592" y="31"/>
                </a:lnTo>
                <a:lnTo>
                  <a:pt x="600" y="35"/>
                </a:lnTo>
                <a:lnTo>
                  <a:pt x="607" y="35"/>
                </a:lnTo>
                <a:lnTo>
                  <a:pt x="620" y="31"/>
                </a:lnTo>
                <a:lnTo>
                  <a:pt x="638" y="18"/>
                </a:lnTo>
                <a:lnTo>
                  <a:pt x="643" y="16"/>
                </a:lnTo>
                <a:lnTo>
                  <a:pt x="645" y="16"/>
                </a:lnTo>
                <a:lnTo>
                  <a:pt x="650" y="22"/>
                </a:lnTo>
                <a:lnTo>
                  <a:pt x="658" y="31"/>
                </a:lnTo>
                <a:lnTo>
                  <a:pt x="659" y="31"/>
                </a:lnTo>
                <a:lnTo>
                  <a:pt x="665" y="33"/>
                </a:lnTo>
                <a:lnTo>
                  <a:pt x="671" y="38"/>
                </a:lnTo>
                <a:lnTo>
                  <a:pt x="674" y="38"/>
                </a:lnTo>
                <a:lnTo>
                  <a:pt x="684" y="31"/>
                </a:lnTo>
                <a:lnTo>
                  <a:pt x="688" y="31"/>
                </a:lnTo>
                <a:lnTo>
                  <a:pt x="688" y="29"/>
                </a:lnTo>
                <a:lnTo>
                  <a:pt x="692" y="29"/>
                </a:lnTo>
                <a:lnTo>
                  <a:pt x="695" y="31"/>
                </a:lnTo>
                <a:lnTo>
                  <a:pt x="696" y="31"/>
                </a:lnTo>
                <a:lnTo>
                  <a:pt x="701" y="33"/>
                </a:lnTo>
                <a:lnTo>
                  <a:pt x="712" y="38"/>
                </a:lnTo>
                <a:lnTo>
                  <a:pt x="727" y="38"/>
                </a:lnTo>
                <a:lnTo>
                  <a:pt x="733" y="39"/>
                </a:lnTo>
                <a:lnTo>
                  <a:pt x="737" y="35"/>
                </a:lnTo>
                <a:lnTo>
                  <a:pt x="742" y="33"/>
                </a:lnTo>
                <a:lnTo>
                  <a:pt x="750" y="31"/>
                </a:lnTo>
                <a:lnTo>
                  <a:pt x="753" y="33"/>
                </a:lnTo>
                <a:lnTo>
                  <a:pt x="757" y="39"/>
                </a:lnTo>
                <a:lnTo>
                  <a:pt x="757" y="48"/>
                </a:lnTo>
                <a:lnTo>
                  <a:pt x="757" y="50"/>
                </a:lnTo>
                <a:lnTo>
                  <a:pt x="759" y="50"/>
                </a:lnTo>
                <a:lnTo>
                  <a:pt x="767" y="46"/>
                </a:lnTo>
                <a:lnTo>
                  <a:pt x="771" y="43"/>
                </a:lnTo>
                <a:lnTo>
                  <a:pt x="781" y="42"/>
                </a:lnTo>
                <a:lnTo>
                  <a:pt x="778" y="29"/>
                </a:lnTo>
                <a:lnTo>
                  <a:pt x="778" y="26"/>
                </a:lnTo>
                <a:lnTo>
                  <a:pt x="781" y="18"/>
                </a:lnTo>
                <a:lnTo>
                  <a:pt x="781" y="16"/>
                </a:lnTo>
                <a:lnTo>
                  <a:pt x="783" y="9"/>
                </a:lnTo>
                <a:lnTo>
                  <a:pt x="787" y="4"/>
                </a:lnTo>
                <a:lnTo>
                  <a:pt x="790" y="1"/>
                </a:lnTo>
                <a:lnTo>
                  <a:pt x="794" y="0"/>
                </a:lnTo>
                <a:lnTo>
                  <a:pt x="795" y="0"/>
                </a:lnTo>
                <a:lnTo>
                  <a:pt x="800" y="1"/>
                </a:lnTo>
                <a:lnTo>
                  <a:pt x="811" y="8"/>
                </a:lnTo>
                <a:lnTo>
                  <a:pt x="819" y="8"/>
                </a:lnTo>
                <a:lnTo>
                  <a:pt x="821" y="8"/>
                </a:lnTo>
                <a:lnTo>
                  <a:pt x="831" y="9"/>
                </a:lnTo>
                <a:lnTo>
                  <a:pt x="841" y="16"/>
                </a:lnTo>
                <a:lnTo>
                  <a:pt x="848" y="16"/>
                </a:lnTo>
                <a:lnTo>
                  <a:pt x="860" y="26"/>
                </a:lnTo>
                <a:lnTo>
                  <a:pt x="862" y="29"/>
                </a:lnTo>
                <a:lnTo>
                  <a:pt x="865" y="31"/>
                </a:lnTo>
                <a:lnTo>
                  <a:pt x="869" y="35"/>
                </a:lnTo>
                <a:lnTo>
                  <a:pt x="874" y="38"/>
                </a:lnTo>
                <a:lnTo>
                  <a:pt x="877" y="38"/>
                </a:lnTo>
                <a:lnTo>
                  <a:pt x="901" y="31"/>
                </a:lnTo>
                <a:lnTo>
                  <a:pt x="906" y="33"/>
                </a:lnTo>
                <a:lnTo>
                  <a:pt x="907" y="33"/>
                </a:lnTo>
                <a:lnTo>
                  <a:pt x="910" y="35"/>
                </a:lnTo>
                <a:lnTo>
                  <a:pt x="914" y="35"/>
                </a:lnTo>
                <a:lnTo>
                  <a:pt x="914" y="38"/>
                </a:lnTo>
                <a:lnTo>
                  <a:pt x="915" y="46"/>
                </a:lnTo>
                <a:lnTo>
                  <a:pt x="918" y="50"/>
                </a:lnTo>
                <a:lnTo>
                  <a:pt x="924" y="50"/>
                </a:lnTo>
                <a:lnTo>
                  <a:pt x="931" y="46"/>
                </a:lnTo>
                <a:lnTo>
                  <a:pt x="935" y="46"/>
                </a:lnTo>
                <a:lnTo>
                  <a:pt x="947" y="46"/>
                </a:lnTo>
                <a:lnTo>
                  <a:pt x="951" y="48"/>
                </a:lnTo>
                <a:lnTo>
                  <a:pt x="959" y="55"/>
                </a:lnTo>
                <a:lnTo>
                  <a:pt x="965" y="58"/>
                </a:lnTo>
                <a:lnTo>
                  <a:pt x="969" y="59"/>
                </a:lnTo>
                <a:lnTo>
                  <a:pt x="972" y="58"/>
                </a:lnTo>
                <a:lnTo>
                  <a:pt x="981" y="55"/>
                </a:lnTo>
                <a:lnTo>
                  <a:pt x="982" y="58"/>
                </a:lnTo>
                <a:lnTo>
                  <a:pt x="986" y="58"/>
                </a:lnTo>
                <a:lnTo>
                  <a:pt x="995" y="52"/>
                </a:lnTo>
                <a:lnTo>
                  <a:pt x="998" y="52"/>
                </a:lnTo>
                <a:lnTo>
                  <a:pt x="1005" y="43"/>
                </a:lnTo>
                <a:lnTo>
                  <a:pt x="1010" y="43"/>
                </a:lnTo>
                <a:lnTo>
                  <a:pt x="1019" y="48"/>
                </a:lnTo>
                <a:lnTo>
                  <a:pt x="1023" y="48"/>
                </a:lnTo>
                <a:lnTo>
                  <a:pt x="1027" y="46"/>
                </a:lnTo>
                <a:lnTo>
                  <a:pt x="1036" y="48"/>
                </a:lnTo>
                <a:lnTo>
                  <a:pt x="1040" y="48"/>
                </a:lnTo>
                <a:lnTo>
                  <a:pt x="1048" y="50"/>
                </a:lnTo>
                <a:lnTo>
                  <a:pt x="1051" y="50"/>
                </a:lnTo>
                <a:lnTo>
                  <a:pt x="1058" y="48"/>
                </a:lnTo>
                <a:lnTo>
                  <a:pt x="1063" y="50"/>
                </a:lnTo>
                <a:lnTo>
                  <a:pt x="1067" y="55"/>
                </a:lnTo>
                <a:lnTo>
                  <a:pt x="1068" y="55"/>
                </a:lnTo>
                <a:lnTo>
                  <a:pt x="1071" y="63"/>
                </a:lnTo>
                <a:lnTo>
                  <a:pt x="1077" y="67"/>
                </a:lnTo>
                <a:lnTo>
                  <a:pt x="1080" y="67"/>
                </a:lnTo>
                <a:lnTo>
                  <a:pt x="1085" y="70"/>
                </a:lnTo>
                <a:lnTo>
                  <a:pt x="1089" y="72"/>
                </a:lnTo>
                <a:lnTo>
                  <a:pt x="1097" y="76"/>
                </a:lnTo>
                <a:lnTo>
                  <a:pt x="1109" y="80"/>
                </a:lnTo>
                <a:lnTo>
                  <a:pt x="1126" y="80"/>
                </a:lnTo>
                <a:lnTo>
                  <a:pt x="1143" y="89"/>
                </a:lnTo>
                <a:lnTo>
                  <a:pt x="1147" y="89"/>
                </a:lnTo>
                <a:lnTo>
                  <a:pt x="1152" y="87"/>
                </a:lnTo>
                <a:lnTo>
                  <a:pt x="1159" y="87"/>
                </a:lnTo>
                <a:lnTo>
                  <a:pt x="1163" y="93"/>
                </a:lnTo>
                <a:lnTo>
                  <a:pt x="1164" y="93"/>
                </a:lnTo>
                <a:lnTo>
                  <a:pt x="1169" y="91"/>
                </a:lnTo>
                <a:lnTo>
                  <a:pt x="1172" y="91"/>
                </a:lnTo>
                <a:lnTo>
                  <a:pt x="1180" y="91"/>
                </a:lnTo>
                <a:lnTo>
                  <a:pt x="1183" y="93"/>
                </a:lnTo>
                <a:lnTo>
                  <a:pt x="1196" y="101"/>
                </a:lnTo>
                <a:lnTo>
                  <a:pt x="1200" y="110"/>
                </a:lnTo>
                <a:lnTo>
                  <a:pt x="1201" y="113"/>
                </a:lnTo>
                <a:lnTo>
                  <a:pt x="1204" y="120"/>
                </a:lnTo>
                <a:lnTo>
                  <a:pt x="1210" y="121"/>
                </a:lnTo>
                <a:lnTo>
                  <a:pt x="1210" y="124"/>
                </a:lnTo>
                <a:lnTo>
                  <a:pt x="1210" y="125"/>
                </a:lnTo>
                <a:lnTo>
                  <a:pt x="1208" y="138"/>
                </a:lnTo>
                <a:lnTo>
                  <a:pt x="1210" y="141"/>
                </a:lnTo>
                <a:lnTo>
                  <a:pt x="1217" y="141"/>
                </a:lnTo>
                <a:lnTo>
                  <a:pt x="1222" y="141"/>
                </a:lnTo>
                <a:lnTo>
                  <a:pt x="1225" y="142"/>
                </a:lnTo>
                <a:lnTo>
                  <a:pt x="1228" y="145"/>
                </a:lnTo>
                <a:lnTo>
                  <a:pt x="1229" y="145"/>
                </a:lnTo>
                <a:lnTo>
                  <a:pt x="1232" y="145"/>
                </a:lnTo>
                <a:lnTo>
                  <a:pt x="1238" y="142"/>
                </a:lnTo>
                <a:lnTo>
                  <a:pt x="1246" y="128"/>
                </a:lnTo>
                <a:lnTo>
                  <a:pt x="1249" y="125"/>
                </a:lnTo>
                <a:lnTo>
                  <a:pt x="1251" y="124"/>
                </a:lnTo>
                <a:lnTo>
                  <a:pt x="1254" y="124"/>
                </a:lnTo>
                <a:lnTo>
                  <a:pt x="1258" y="124"/>
                </a:lnTo>
                <a:lnTo>
                  <a:pt x="1259" y="128"/>
                </a:lnTo>
                <a:lnTo>
                  <a:pt x="1266" y="130"/>
                </a:lnTo>
                <a:lnTo>
                  <a:pt x="1271" y="132"/>
                </a:lnTo>
                <a:lnTo>
                  <a:pt x="1275" y="130"/>
                </a:lnTo>
                <a:lnTo>
                  <a:pt x="1279" y="125"/>
                </a:lnTo>
                <a:lnTo>
                  <a:pt x="1287" y="128"/>
                </a:lnTo>
                <a:lnTo>
                  <a:pt x="1292" y="130"/>
                </a:lnTo>
                <a:lnTo>
                  <a:pt x="1295" y="132"/>
                </a:lnTo>
                <a:lnTo>
                  <a:pt x="1296" y="137"/>
                </a:lnTo>
                <a:lnTo>
                  <a:pt x="1299" y="138"/>
                </a:lnTo>
                <a:lnTo>
                  <a:pt x="1303" y="141"/>
                </a:lnTo>
                <a:lnTo>
                  <a:pt x="1307" y="137"/>
                </a:lnTo>
                <a:lnTo>
                  <a:pt x="1309" y="137"/>
                </a:lnTo>
                <a:lnTo>
                  <a:pt x="1316" y="141"/>
                </a:lnTo>
                <a:lnTo>
                  <a:pt x="1320" y="138"/>
                </a:lnTo>
                <a:lnTo>
                  <a:pt x="1326" y="141"/>
                </a:lnTo>
                <a:lnTo>
                  <a:pt x="1329" y="137"/>
                </a:lnTo>
                <a:lnTo>
                  <a:pt x="1330" y="137"/>
                </a:lnTo>
                <a:lnTo>
                  <a:pt x="1330" y="130"/>
                </a:lnTo>
                <a:lnTo>
                  <a:pt x="1333" y="128"/>
                </a:lnTo>
                <a:lnTo>
                  <a:pt x="1337" y="128"/>
                </a:lnTo>
                <a:lnTo>
                  <a:pt x="1341" y="125"/>
                </a:lnTo>
                <a:lnTo>
                  <a:pt x="1348" y="130"/>
                </a:lnTo>
                <a:lnTo>
                  <a:pt x="1348" y="132"/>
                </a:lnTo>
                <a:lnTo>
                  <a:pt x="1353" y="137"/>
                </a:lnTo>
                <a:lnTo>
                  <a:pt x="1354" y="141"/>
                </a:lnTo>
                <a:lnTo>
                  <a:pt x="1361" y="141"/>
                </a:lnTo>
                <a:lnTo>
                  <a:pt x="1365" y="141"/>
                </a:lnTo>
                <a:lnTo>
                  <a:pt x="1367" y="137"/>
                </a:lnTo>
                <a:lnTo>
                  <a:pt x="1371" y="137"/>
                </a:lnTo>
                <a:lnTo>
                  <a:pt x="1375" y="134"/>
                </a:lnTo>
                <a:lnTo>
                  <a:pt x="1384" y="138"/>
                </a:lnTo>
                <a:lnTo>
                  <a:pt x="1386" y="141"/>
                </a:lnTo>
                <a:lnTo>
                  <a:pt x="1386" y="142"/>
                </a:lnTo>
                <a:lnTo>
                  <a:pt x="1388" y="142"/>
                </a:lnTo>
                <a:lnTo>
                  <a:pt x="1392" y="141"/>
                </a:lnTo>
                <a:lnTo>
                  <a:pt x="1396" y="142"/>
                </a:lnTo>
                <a:lnTo>
                  <a:pt x="1403" y="142"/>
                </a:lnTo>
                <a:lnTo>
                  <a:pt x="1411" y="141"/>
                </a:lnTo>
                <a:lnTo>
                  <a:pt x="1415" y="137"/>
                </a:lnTo>
                <a:lnTo>
                  <a:pt x="1420" y="138"/>
                </a:lnTo>
                <a:lnTo>
                  <a:pt x="1425" y="138"/>
                </a:lnTo>
                <a:lnTo>
                  <a:pt x="1428" y="138"/>
                </a:lnTo>
                <a:lnTo>
                  <a:pt x="1432" y="132"/>
                </a:lnTo>
                <a:lnTo>
                  <a:pt x="1436" y="132"/>
                </a:lnTo>
                <a:lnTo>
                  <a:pt x="1440" y="134"/>
                </a:lnTo>
                <a:lnTo>
                  <a:pt x="1446" y="128"/>
                </a:lnTo>
                <a:lnTo>
                  <a:pt x="1446" y="125"/>
                </a:lnTo>
                <a:lnTo>
                  <a:pt x="1453" y="128"/>
                </a:lnTo>
                <a:lnTo>
                  <a:pt x="1457" y="128"/>
                </a:lnTo>
                <a:lnTo>
                  <a:pt x="1460" y="134"/>
                </a:lnTo>
                <a:lnTo>
                  <a:pt x="1461" y="134"/>
                </a:lnTo>
                <a:lnTo>
                  <a:pt x="1464" y="134"/>
                </a:lnTo>
                <a:lnTo>
                  <a:pt x="1466" y="132"/>
                </a:lnTo>
                <a:lnTo>
                  <a:pt x="1464" y="128"/>
                </a:lnTo>
                <a:lnTo>
                  <a:pt x="1464" y="125"/>
                </a:lnTo>
                <a:lnTo>
                  <a:pt x="1466" y="124"/>
                </a:lnTo>
                <a:lnTo>
                  <a:pt x="1473" y="128"/>
                </a:lnTo>
                <a:lnTo>
                  <a:pt x="1473" y="130"/>
                </a:lnTo>
                <a:lnTo>
                  <a:pt x="1474" y="134"/>
                </a:lnTo>
                <a:lnTo>
                  <a:pt x="1473" y="141"/>
                </a:lnTo>
                <a:lnTo>
                  <a:pt x="1470" y="142"/>
                </a:lnTo>
                <a:lnTo>
                  <a:pt x="1470" y="145"/>
                </a:lnTo>
                <a:lnTo>
                  <a:pt x="1477" y="151"/>
                </a:lnTo>
                <a:lnTo>
                  <a:pt x="1483" y="151"/>
                </a:lnTo>
                <a:lnTo>
                  <a:pt x="1487" y="154"/>
                </a:lnTo>
                <a:lnTo>
                  <a:pt x="1494" y="158"/>
                </a:lnTo>
                <a:lnTo>
                  <a:pt x="1494" y="159"/>
                </a:lnTo>
                <a:lnTo>
                  <a:pt x="1491" y="159"/>
                </a:lnTo>
                <a:lnTo>
                  <a:pt x="1491" y="162"/>
                </a:lnTo>
                <a:lnTo>
                  <a:pt x="1490" y="166"/>
                </a:lnTo>
                <a:lnTo>
                  <a:pt x="1490" y="169"/>
                </a:lnTo>
                <a:lnTo>
                  <a:pt x="1490" y="175"/>
                </a:lnTo>
                <a:lnTo>
                  <a:pt x="1494" y="175"/>
                </a:lnTo>
                <a:lnTo>
                  <a:pt x="1498" y="179"/>
                </a:lnTo>
                <a:lnTo>
                  <a:pt x="1500" y="178"/>
                </a:lnTo>
                <a:lnTo>
                  <a:pt x="1502" y="179"/>
                </a:lnTo>
                <a:lnTo>
                  <a:pt x="1504" y="182"/>
                </a:lnTo>
                <a:lnTo>
                  <a:pt x="1508" y="182"/>
                </a:lnTo>
                <a:lnTo>
                  <a:pt x="1515" y="179"/>
                </a:lnTo>
                <a:lnTo>
                  <a:pt x="1518" y="182"/>
                </a:lnTo>
                <a:lnTo>
                  <a:pt x="1519" y="183"/>
                </a:lnTo>
                <a:lnTo>
                  <a:pt x="1522" y="183"/>
                </a:lnTo>
                <a:lnTo>
                  <a:pt x="1522" y="186"/>
                </a:lnTo>
                <a:lnTo>
                  <a:pt x="1524" y="188"/>
                </a:lnTo>
                <a:lnTo>
                  <a:pt x="1527" y="188"/>
                </a:lnTo>
                <a:lnTo>
                  <a:pt x="1528" y="190"/>
                </a:lnTo>
                <a:lnTo>
                  <a:pt x="1532" y="190"/>
                </a:lnTo>
                <a:lnTo>
                  <a:pt x="1536" y="192"/>
                </a:lnTo>
                <a:lnTo>
                  <a:pt x="1541" y="190"/>
                </a:lnTo>
                <a:lnTo>
                  <a:pt x="1545" y="190"/>
                </a:lnTo>
                <a:lnTo>
                  <a:pt x="1548" y="192"/>
                </a:lnTo>
                <a:lnTo>
                  <a:pt x="1549" y="195"/>
                </a:lnTo>
                <a:lnTo>
                  <a:pt x="1545" y="200"/>
                </a:lnTo>
                <a:lnTo>
                  <a:pt x="1548" y="203"/>
                </a:lnTo>
                <a:lnTo>
                  <a:pt x="1552" y="205"/>
                </a:lnTo>
                <a:lnTo>
                  <a:pt x="1553" y="209"/>
                </a:lnTo>
                <a:lnTo>
                  <a:pt x="1556" y="207"/>
                </a:lnTo>
                <a:lnTo>
                  <a:pt x="1556" y="209"/>
                </a:lnTo>
                <a:lnTo>
                  <a:pt x="1558" y="212"/>
                </a:lnTo>
                <a:lnTo>
                  <a:pt x="1565" y="212"/>
                </a:lnTo>
                <a:lnTo>
                  <a:pt x="1562" y="213"/>
                </a:lnTo>
                <a:lnTo>
                  <a:pt x="1565" y="216"/>
                </a:lnTo>
                <a:lnTo>
                  <a:pt x="1572" y="227"/>
                </a:lnTo>
                <a:lnTo>
                  <a:pt x="1572" y="231"/>
                </a:lnTo>
                <a:lnTo>
                  <a:pt x="1572" y="233"/>
                </a:lnTo>
                <a:lnTo>
                  <a:pt x="1573" y="236"/>
                </a:lnTo>
                <a:lnTo>
                  <a:pt x="1576" y="236"/>
                </a:lnTo>
                <a:lnTo>
                  <a:pt x="1573" y="240"/>
                </a:lnTo>
                <a:lnTo>
                  <a:pt x="1576" y="241"/>
                </a:lnTo>
                <a:lnTo>
                  <a:pt x="1580" y="250"/>
                </a:lnTo>
                <a:lnTo>
                  <a:pt x="1580" y="257"/>
                </a:lnTo>
                <a:lnTo>
                  <a:pt x="1582" y="261"/>
                </a:lnTo>
                <a:lnTo>
                  <a:pt x="1582" y="265"/>
                </a:lnTo>
                <a:lnTo>
                  <a:pt x="1580" y="270"/>
                </a:lnTo>
                <a:lnTo>
                  <a:pt x="1577" y="267"/>
                </a:lnTo>
                <a:lnTo>
                  <a:pt x="1577" y="271"/>
                </a:lnTo>
                <a:lnTo>
                  <a:pt x="1577" y="274"/>
                </a:lnTo>
                <a:lnTo>
                  <a:pt x="1585" y="274"/>
                </a:lnTo>
                <a:lnTo>
                  <a:pt x="1590" y="278"/>
                </a:lnTo>
                <a:lnTo>
                  <a:pt x="1590" y="280"/>
                </a:lnTo>
                <a:lnTo>
                  <a:pt x="1593" y="282"/>
                </a:lnTo>
                <a:lnTo>
                  <a:pt x="1590" y="285"/>
                </a:lnTo>
                <a:lnTo>
                  <a:pt x="1589" y="282"/>
                </a:lnTo>
                <a:lnTo>
                  <a:pt x="1582" y="285"/>
                </a:lnTo>
                <a:lnTo>
                  <a:pt x="1582" y="287"/>
                </a:lnTo>
                <a:lnTo>
                  <a:pt x="1585" y="287"/>
                </a:lnTo>
                <a:lnTo>
                  <a:pt x="1586" y="287"/>
                </a:lnTo>
                <a:lnTo>
                  <a:pt x="1589" y="287"/>
                </a:lnTo>
                <a:lnTo>
                  <a:pt x="1589" y="289"/>
                </a:lnTo>
                <a:lnTo>
                  <a:pt x="1589" y="291"/>
                </a:lnTo>
                <a:lnTo>
                  <a:pt x="1590" y="291"/>
                </a:lnTo>
                <a:lnTo>
                  <a:pt x="1593" y="294"/>
                </a:lnTo>
                <a:lnTo>
                  <a:pt x="1594" y="294"/>
                </a:lnTo>
                <a:lnTo>
                  <a:pt x="1594" y="298"/>
                </a:lnTo>
                <a:lnTo>
                  <a:pt x="1599" y="298"/>
                </a:lnTo>
                <a:lnTo>
                  <a:pt x="1597" y="299"/>
                </a:lnTo>
                <a:lnTo>
                  <a:pt x="1599" y="302"/>
                </a:lnTo>
                <a:lnTo>
                  <a:pt x="1597" y="302"/>
                </a:lnTo>
                <a:lnTo>
                  <a:pt x="1594" y="299"/>
                </a:lnTo>
                <a:lnTo>
                  <a:pt x="1593" y="299"/>
                </a:lnTo>
                <a:lnTo>
                  <a:pt x="1590" y="302"/>
                </a:lnTo>
                <a:lnTo>
                  <a:pt x="1589" y="304"/>
                </a:lnTo>
                <a:lnTo>
                  <a:pt x="1589" y="306"/>
                </a:lnTo>
                <a:lnTo>
                  <a:pt x="1589" y="311"/>
                </a:lnTo>
                <a:lnTo>
                  <a:pt x="1589" y="312"/>
                </a:lnTo>
                <a:lnTo>
                  <a:pt x="1589" y="315"/>
                </a:lnTo>
                <a:lnTo>
                  <a:pt x="1585" y="312"/>
                </a:lnTo>
                <a:lnTo>
                  <a:pt x="1585" y="316"/>
                </a:lnTo>
                <a:lnTo>
                  <a:pt x="1582" y="319"/>
                </a:lnTo>
                <a:lnTo>
                  <a:pt x="1585" y="323"/>
                </a:lnTo>
                <a:lnTo>
                  <a:pt x="1582" y="323"/>
                </a:lnTo>
                <a:lnTo>
                  <a:pt x="1580" y="325"/>
                </a:lnTo>
                <a:lnTo>
                  <a:pt x="1582" y="328"/>
                </a:lnTo>
                <a:lnTo>
                  <a:pt x="1589" y="332"/>
                </a:lnTo>
                <a:lnTo>
                  <a:pt x="1586" y="333"/>
                </a:lnTo>
                <a:lnTo>
                  <a:pt x="1589" y="338"/>
                </a:lnTo>
                <a:lnTo>
                  <a:pt x="1586" y="343"/>
                </a:lnTo>
                <a:lnTo>
                  <a:pt x="1589" y="345"/>
                </a:lnTo>
                <a:lnTo>
                  <a:pt x="1589" y="347"/>
                </a:lnTo>
                <a:lnTo>
                  <a:pt x="1585" y="352"/>
                </a:lnTo>
                <a:lnTo>
                  <a:pt x="1582" y="356"/>
                </a:lnTo>
                <a:lnTo>
                  <a:pt x="1585" y="357"/>
                </a:lnTo>
                <a:lnTo>
                  <a:pt x="1585" y="360"/>
                </a:lnTo>
                <a:lnTo>
                  <a:pt x="1585" y="362"/>
                </a:lnTo>
                <a:lnTo>
                  <a:pt x="1586" y="362"/>
                </a:lnTo>
                <a:lnTo>
                  <a:pt x="1586" y="364"/>
                </a:lnTo>
                <a:lnTo>
                  <a:pt x="1585" y="366"/>
                </a:lnTo>
                <a:lnTo>
                  <a:pt x="1589" y="369"/>
                </a:lnTo>
                <a:lnTo>
                  <a:pt x="1589" y="370"/>
                </a:lnTo>
                <a:lnTo>
                  <a:pt x="1593" y="373"/>
                </a:lnTo>
                <a:lnTo>
                  <a:pt x="1593" y="374"/>
                </a:lnTo>
                <a:lnTo>
                  <a:pt x="1594" y="374"/>
                </a:lnTo>
                <a:lnTo>
                  <a:pt x="1594" y="377"/>
                </a:lnTo>
                <a:lnTo>
                  <a:pt x="1594" y="379"/>
                </a:lnTo>
                <a:lnTo>
                  <a:pt x="1597" y="379"/>
                </a:lnTo>
                <a:lnTo>
                  <a:pt x="1599" y="381"/>
                </a:lnTo>
                <a:lnTo>
                  <a:pt x="1601" y="381"/>
                </a:lnTo>
                <a:lnTo>
                  <a:pt x="1601" y="383"/>
                </a:lnTo>
                <a:lnTo>
                  <a:pt x="1603" y="383"/>
                </a:lnTo>
                <a:lnTo>
                  <a:pt x="1603" y="386"/>
                </a:lnTo>
                <a:lnTo>
                  <a:pt x="1606" y="387"/>
                </a:lnTo>
                <a:lnTo>
                  <a:pt x="1603" y="391"/>
                </a:lnTo>
                <a:lnTo>
                  <a:pt x="1603" y="394"/>
                </a:lnTo>
                <a:lnTo>
                  <a:pt x="1606" y="398"/>
                </a:lnTo>
                <a:lnTo>
                  <a:pt x="1603" y="398"/>
                </a:lnTo>
                <a:lnTo>
                  <a:pt x="1599" y="397"/>
                </a:lnTo>
                <a:lnTo>
                  <a:pt x="1599" y="398"/>
                </a:lnTo>
                <a:lnTo>
                  <a:pt x="1599" y="401"/>
                </a:lnTo>
                <a:lnTo>
                  <a:pt x="1599" y="403"/>
                </a:lnTo>
                <a:lnTo>
                  <a:pt x="1597" y="405"/>
                </a:lnTo>
                <a:lnTo>
                  <a:pt x="1601" y="407"/>
                </a:lnTo>
                <a:lnTo>
                  <a:pt x="1599" y="410"/>
                </a:lnTo>
                <a:lnTo>
                  <a:pt x="1599" y="411"/>
                </a:lnTo>
                <a:lnTo>
                  <a:pt x="1601" y="415"/>
                </a:lnTo>
                <a:lnTo>
                  <a:pt x="1601" y="420"/>
                </a:lnTo>
                <a:lnTo>
                  <a:pt x="1601" y="422"/>
                </a:lnTo>
                <a:lnTo>
                  <a:pt x="1601" y="424"/>
                </a:lnTo>
                <a:lnTo>
                  <a:pt x="1597" y="427"/>
                </a:lnTo>
                <a:lnTo>
                  <a:pt x="1593" y="428"/>
                </a:lnTo>
                <a:lnTo>
                  <a:pt x="1590" y="428"/>
                </a:lnTo>
                <a:lnTo>
                  <a:pt x="1590" y="431"/>
                </a:lnTo>
                <a:lnTo>
                  <a:pt x="1593" y="432"/>
                </a:lnTo>
                <a:lnTo>
                  <a:pt x="1589" y="431"/>
                </a:lnTo>
                <a:lnTo>
                  <a:pt x="1586" y="431"/>
                </a:lnTo>
                <a:lnTo>
                  <a:pt x="1590" y="432"/>
                </a:lnTo>
                <a:lnTo>
                  <a:pt x="1589" y="435"/>
                </a:lnTo>
                <a:lnTo>
                  <a:pt x="1586" y="435"/>
                </a:lnTo>
                <a:lnTo>
                  <a:pt x="1589" y="437"/>
                </a:lnTo>
                <a:lnTo>
                  <a:pt x="1589" y="441"/>
                </a:lnTo>
                <a:lnTo>
                  <a:pt x="1590" y="444"/>
                </a:lnTo>
                <a:lnTo>
                  <a:pt x="1593" y="448"/>
                </a:lnTo>
                <a:lnTo>
                  <a:pt x="1597" y="444"/>
                </a:lnTo>
                <a:lnTo>
                  <a:pt x="1597" y="449"/>
                </a:lnTo>
                <a:lnTo>
                  <a:pt x="1599" y="452"/>
                </a:lnTo>
                <a:lnTo>
                  <a:pt x="1601" y="455"/>
                </a:lnTo>
                <a:lnTo>
                  <a:pt x="1603" y="456"/>
                </a:lnTo>
                <a:lnTo>
                  <a:pt x="1603" y="459"/>
                </a:lnTo>
                <a:lnTo>
                  <a:pt x="1606" y="459"/>
                </a:lnTo>
                <a:lnTo>
                  <a:pt x="1610" y="461"/>
                </a:lnTo>
                <a:lnTo>
                  <a:pt x="1610" y="459"/>
                </a:lnTo>
                <a:lnTo>
                  <a:pt x="1614" y="456"/>
                </a:lnTo>
                <a:lnTo>
                  <a:pt x="1614" y="459"/>
                </a:lnTo>
                <a:lnTo>
                  <a:pt x="1616" y="459"/>
                </a:lnTo>
                <a:lnTo>
                  <a:pt x="1616" y="461"/>
                </a:lnTo>
                <a:lnTo>
                  <a:pt x="1618" y="463"/>
                </a:lnTo>
                <a:lnTo>
                  <a:pt x="1616" y="463"/>
                </a:lnTo>
                <a:lnTo>
                  <a:pt x="1611" y="463"/>
                </a:lnTo>
                <a:lnTo>
                  <a:pt x="1614" y="468"/>
                </a:lnTo>
                <a:lnTo>
                  <a:pt x="1616" y="465"/>
                </a:lnTo>
                <a:lnTo>
                  <a:pt x="1618" y="468"/>
                </a:lnTo>
                <a:lnTo>
                  <a:pt x="1618" y="469"/>
                </a:lnTo>
                <a:lnTo>
                  <a:pt x="1620" y="469"/>
                </a:lnTo>
                <a:lnTo>
                  <a:pt x="1620" y="472"/>
                </a:lnTo>
                <a:lnTo>
                  <a:pt x="1616" y="472"/>
                </a:lnTo>
                <a:lnTo>
                  <a:pt x="1616" y="473"/>
                </a:lnTo>
                <a:lnTo>
                  <a:pt x="1618" y="473"/>
                </a:lnTo>
                <a:lnTo>
                  <a:pt x="1623" y="476"/>
                </a:lnTo>
                <a:lnTo>
                  <a:pt x="1623" y="478"/>
                </a:lnTo>
                <a:lnTo>
                  <a:pt x="1620" y="480"/>
                </a:lnTo>
                <a:lnTo>
                  <a:pt x="1620" y="482"/>
                </a:lnTo>
                <a:lnTo>
                  <a:pt x="1623" y="482"/>
                </a:lnTo>
                <a:lnTo>
                  <a:pt x="1624" y="485"/>
                </a:lnTo>
                <a:lnTo>
                  <a:pt x="1624" y="486"/>
                </a:lnTo>
                <a:lnTo>
                  <a:pt x="1627" y="486"/>
                </a:lnTo>
                <a:lnTo>
                  <a:pt x="1624" y="489"/>
                </a:lnTo>
                <a:lnTo>
                  <a:pt x="1623" y="489"/>
                </a:lnTo>
                <a:lnTo>
                  <a:pt x="1624" y="489"/>
                </a:lnTo>
                <a:lnTo>
                  <a:pt x="1623" y="490"/>
                </a:lnTo>
                <a:lnTo>
                  <a:pt x="1624" y="490"/>
                </a:lnTo>
                <a:lnTo>
                  <a:pt x="1627" y="490"/>
                </a:lnTo>
                <a:lnTo>
                  <a:pt x="1630" y="490"/>
                </a:lnTo>
                <a:lnTo>
                  <a:pt x="1630" y="493"/>
                </a:lnTo>
                <a:lnTo>
                  <a:pt x="1631" y="493"/>
                </a:lnTo>
                <a:lnTo>
                  <a:pt x="1631" y="497"/>
                </a:lnTo>
                <a:lnTo>
                  <a:pt x="1634" y="499"/>
                </a:lnTo>
                <a:lnTo>
                  <a:pt x="1635" y="502"/>
                </a:lnTo>
                <a:lnTo>
                  <a:pt x="1640" y="503"/>
                </a:lnTo>
                <a:lnTo>
                  <a:pt x="1640" y="506"/>
                </a:lnTo>
                <a:lnTo>
                  <a:pt x="1643" y="506"/>
                </a:lnTo>
                <a:lnTo>
                  <a:pt x="1640" y="509"/>
                </a:lnTo>
                <a:lnTo>
                  <a:pt x="1643" y="510"/>
                </a:lnTo>
                <a:lnTo>
                  <a:pt x="1643" y="513"/>
                </a:lnTo>
                <a:lnTo>
                  <a:pt x="1644" y="513"/>
                </a:lnTo>
                <a:lnTo>
                  <a:pt x="1651" y="514"/>
                </a:lnTo>
                <a:lnTo>
                  <a:pt x="1648" y="517"/>
                </a:lnTo>
                <a:lnTo>
                  <a:pt x="1651" y="517"/>
                </a:lnTo>
                <a:lnTo>
                  <a:pt x="1648" y="519"/>
                </a:lnTo>
                <a:lnTo>
                  <a:pt x="1655" y="521"/>
                </a:lnTo>
                <a:lnTo>
                  <a:pt x="1655" y="523"/>
                </a:lnTo>
                <a:lnTo>
                  <a:pt x="1657" y="521"/>
                </a:lnTo>
                <a:lnTo>
                  <a:pt x="1659" y="523"/>
                </a:lnTo>
                <a:lnTo>
                  <a:pt x="1661" y="521"/>
                </a:lnTo>
                <a:lnTo>
                  <a:pt x="1664" y="523"/>
                </a:lnTo>
                <a:lnTo>
                  <a:pt x="1664" y="526"/>
                </a:lnTo>
                <a:lnTo>
                  <a:pt x="1669" y="530"/>
                </a:lnTo>
                <a:lnTo>
                  <a:pt x="1672" y="530"/>
                </a:lnTo>
                <a:lnTo>
                  <a:pt x="1672" y="531"/>
                </a:lnTo>
                <a:lnTo>
                  <a:pt x="1674" y="534"/>
                </a:lnTo>
                <a:lnTo>
                  <a:pt x="1669" y="536"/>
                </a:lnTo>
                <a:lnTo>
                  <a:pt x="1669" y="540"/>
                </a:lnTo>
                <a:lnTo>
                  <a:pt x="1669" y="547"/>
                </a:lnTo>
                <a:lnTo>
                  <a:pt x="1669" y="551"/>
                </a:lnTo>
                <a:lnTo>
                  <a:pt x="1665" y="552"/>
                </a:lnTo>
                <a:lnTo>
                  <a:pt x="1668" y="555"/>
                </a:lnTo>
                <a:lnTo>
                  <a:pt x="1676" y="561"/>
                </a:lnTo>
                <a:lnTo>
                  <a:pt x="1676" y="564"/>
                </a:lnTo>
                <a:lnTo>
                  <a:pt x="1681" y="564"/>
                </a:lnTo>
                <a:lnTo>
                  <a:pt x="1684" y="567"/>
                </a:lnTo>
                <a:lnTo>
                  <a:pt x="1681" y="568"/>
                </a:lnTo>
                <a:lnTo>
                  <a:pt x="1684" y="568"/>
                </a:lnTo>
                <a:lnTo>
                  <a:pt x="1685" y="571"/>
                </a:lnTo>
                <a:lnTo>
                  <a:pt x="1684" y="575"/>
                </a:lnTo>
                <a:lnTo>
                  <a:pt x="1685" y="577"/>
                </a:lnTo>
                <a:lnTo>
                  <a:pt x="1688" y="579"/>
                </a:lnTo>
                <a:lnTo>
                  <a:pt x="1688" y="581"/>
                </a:lnTo>
                <a:lnTo>
                  <a:pt x="1688" y="584"/>
                </a:lnTo>
                <a:lnTo>
                  <a:pt x="1689" y="585"/>
                </a:lnTo>
                <a:lnTo>
                  <a:pt x="1692" y="584"/>
                </a:lnTo>
                <a:lnTo>
                  <a:pt x="1693" y="584"/>
                </a:lnTo>
                <a:lnTo>
                  <a:pt x="1698" y="588"/>
                </a:lnTo>
                <a:lnTo>
                  <a:pt x="1700" y="588"/>
                </a:lnTo>
                <a:lnTo>
                  <a:pt x="1700" y="592"/>
                </a:lnTo>
                <a:lnTo>
                  <a:pt x="1706" y="592"/>
                </a:lnTo>
                <a:lnTo>
                  <a:pt x="1709" y="593"/>
                </a:lnTo>
                <a:lnTo>
                  <a:pt x="1713" y="593"/>
                </a:lnTo>
                <a:lnTo>
                  <a:pt x="1715" y="596"/>
                </a:lnTo>
                <a:lnTo>
                  <a:pt x="1709" y="602"/>
                </a:lnTo>
                <a:lnTo>
                  <a:pt x="1706" y="602"/>
                </a:lnTo>
                <a:lnTo>
                  <a:pt x="1702" y="609"/>
                </a:lnTo>
                <a:lnTo>
                  <a:pt x="1698" y="615"/>
                </a:lnTo>
                <a:lnTo>
                  <a:pt x="1698" y="618"/>
                </a:lnTo>
                <a:lnTo>
                  <a:pt x="1700" y="620"/>
                </a:lnTo>
                <a:lnTo>
                  <a:pt x="1702" y="615"/>
                </a:lnTo>
                <a:lnTo>
                  <a:pt x="1705" y="615"/>
                </a:lnTo>
                <a:lnTo>
                  <a:pt x="1705" y="618"/>
                </a:lnTo>
                <a:lnTo>
                  <a:pt x="1702" y="622"/>
                </a:lnTo>
                <a:lnTo>
                  <a:pt x="1698" y="626"/>
                </a:lnTo>
                <a:lnTo>
                  <a:pt x="1700" y="629"/>
                </a:lnTo>
                <a:lnTo>
                  <a:pt x="1698" y="633"/>
                </a:lnTo>
                <a:lnTo>
                  <a:pt x="1700" y="633"/>
                </a:lnTo>
                <a:lnTo>
                  <a:pt x="1700" y="635"/>
                </a:lnTo>
                <a:lnTo>
                  <a:pt x="1700" y="637"/>
                </a:lnTo>
                <a:lnTo>
                  <a:pt x="1698" y="637"/>
                </a:lnTo>
                <a:lnTo>
                  <a:pt x="1696" y="639"/>
                </a:lnTo>
                <a:lnTo>
                  <a:pt x="1693" y="642"/>
                </a:lnTo>
                <a:lnTo>
                  <a:pt x="1693" y="646"/>
                </a:lnTo>
                <a:lnTo>
                  <a:pt x="1688" y="647"/>
                </a:lnTo>
                <a:lnTo>
                  <a:pt x="1685" y="647"/>
                </a:lnTo>
                <a:lnTo>
                  <a:pt x="1688" y="651"/>
                </a:lnTo>
                <a:lnTo>
                  <a:pt x="1688" y="656"/>
                </a:lnTo>
                <a:lnTo>
                  <a:pt x="1689" y="659"/>
                </a:lnTo>
                <a:lnTo>
                  <a:pt x="1688" y="660"/>
                </a:lnTo>
                <a:lnTo>
                  <a:pt x="1685" y="664"/>
                </a:lnTo>
                <a:lnTo>
                  <a:pt x="1684" y="663"/>
                </a:lnTo>
                <a:lnTo>
                  <a:pt x="1681" y="664"/>
                </a:lnTo>
                <a:lnTo>
                  <a:pt x="1678" y="664"/>
                </a:lnTo>
                <a:lnTo>
                  <a:pt x="1678" y="667"/>
                </a:lnTo>
                <a:lnTo>
                  <a:pt x="1678" y="668"/>
                </a:lnTo>
                <a:lnTo>
                  <a:pt x="1681" y="673"/>
                </a:lnTo>
                <a:lnTo>
                  <a:pt x="1681" y="676"/>
                </a:lnTo>
                <a:lnTo>
                  <a:pt x="1678" y="676"/>
                </a:lnTo>
                <a:lnTo>
                  <a:pt x="1684" y="678"/>
                </a:lnTo>
                <a:lnTo>
                  <a:pt x="1681" y="680"/>
                </a:lnTo>
                <a:lnTo>
                  <a:pt x="1678" y="683"/>
                </a:lnTo>
                <a:lnTo>
                  <a:pt x="1678" y="684"/>
                </a:lnTo>
                <a:lnTo>
                  <a:pt x="1681" y="687"/>
                </a:lnTo>
                <a:lnTo>
                  <a:pt x="1678" y="692"/>
                </a:lnTo>
                <a:lnTo>
                  <a:pt x="1681" y="692"/>
                </a:lnTo>
                <a:lnTo>
                  <a:pt x="1681" y="695"/>
                </a:lnTo>
                <a:lnTo>
                  <a:pt x="1684" y="695"/>
                </a:lnTo>
                <a:lnTo>
                  <a:pt x="1684" y="697"/>
                </a:lnTo>
                <a:lnTo>
                  <a:pt x="1681" y="701"/>
                </a:lnTo>
                <a:lnTo>
                  <a:pt x="1684" y="701"/>
                </a:lnTo>
                <a:lnTo>
                  <a:pt x="1684" y="704"/>
                </a:lnTo>
                <a:lnTo>
                  <a:pt x="1685" y="704"/>
                </a:lnTo>
                <a:lnTo>
                  <a:pt x="1692" y="709"/>
                </a:lnTo>
                <a:lnTo>
                  <a:pt x="1696" y="709"/>
                </a:lnTo>
                <a:lnTo>
                  <a:pt x="1698" y="709"/>
                </a:lnTo>
                <a:lnTo>
                  <a:pt x="1702" y="712"/>
                </a:lnTo>
                <a:lnTo>
                  <a:pt x="1705" y="712"/>
                </a:lnTo>
                <a:lnTo>
                  <a:pt x="1713" y="712"/>
                </a:lnTo>
                <a:lnTo>
                  <a:pt x="1713" y="708"/>
                </a:lnTo>
                <a:lnTo>
                  <a:pt x="1717" y="708"/>
                </a:lnTo>
                <a:lnTo>
                  <a:pt x="1717" y="705"/>
                </a:lnTo>
                <a:lnTo>
                  <a:pt x="1719" y="704"/>
                </a:lnTo>
                <a:lnTo>
                  <a:pt x="1723" y="704"/>
                </a:lnTo>
                <a:lnTo>
                  <a:pt x="1726" y="704"/>
                </a:lnTo>
                <a:lnTo>
                  <a:pt x="1727" y="704"/>
                </a:lnTo>
                <a:lnTo>
                  <a:pt x="1736" y="704"/>
                </a:lnTo>
                <a:lnTo>
                  <a:pt x="1739" y="705"/>
                </a:lnTo>
                <a:lnTo>
                  <a:pt x="1743" y="708"/>
                </a:lnTo>
                <a:lnTo>
                  <a:pt x="1746" y="704"/>
                </a:lnTo>
                <a:lnTo>
                  <a:pt x="1747" y="704"/>
                </a:lnTo>
                <a:lnTo>
                  <a:pt x="1747" y="705"/>
                </a:lnTo>
                <a:lnTo>
                  <a:pt x="1751" y="705"/>
                </a:lnTo>
                <a:lnTo>
                  <a:pt x="1751" y="704"/>
                </a:lnTo>
                <a:lnTo>
                  <a:pt x="1754" y="704"/>
                </a:lnTo>
                <a:lnTo>
                  <a:pt x="1756" y="708"/>
                </a:lnTo>
                <a:lnTo>
                  <a:pt x="1758" y="708"/>
                </a:lnTo>
                <a:lnTo>
                  <a:pt x="1760" y="705"/>
                </a:lnTo>
                <a:lnTo>
                  <a:pt x="1763" y="705"/>
                </a:lnTo>
                <a:lnTo>
                  <a:pt x="1764" y="701"/>
                </a:lnTo>
                <a:lnTo>
                  <a:pt x="1767" y="700"/>
                </a:lnTo>
                <a:lnTo>
                  <a:pt x="1767" y="697"/>
                </a:lnTo>
                <a:lnTo>
                  <a:pt x="1767" y="695"/>
                </a:lnTo>
                <a:lnTo>
                  <a:pt x="1768" y="692"/>
                </a:lnTo>
                <a:lnTo>
                  <a:pt x="1767" y="695"/>
                </a:lnTo>
                <a:lnTo>
                  <a:pt x="1764" y="692"/>
                </a:lnTo>
                <a:lnTo>
                  <a:pt x="1767" y="691"/>
                </a:lnTo>
                <a:lnTo>
                  <a:pt x="1768" y="691"/>
                </a:lnTo>
                <a:lnTo>
                  <a:pt x="1773" y="692"/>
                </a:lnTo>
                <a:lnTo>
                  <a:pt x="1777" y="691"/>
                </a:lnTo>
                <a:lnTo>
                  <a:pt x="1780" y="691"/>
                </a:lnTo>
                <a:lnTo>
                  <a:pt x="1780" y="692"/>
                </a:lnTo>
                <a:lnTo>
                  <a:pt x="1777" y="692"/>
                </a:lnTo>
                <a:lnTo>
                  <a:pt x="1775" y="700"/>
                </a:lnTo>
                <a:lnTo>
                  <a:pt x="1780" y="697"/>
                </a:lnTo>
                <a:lnTo>
                  <a:pt x="1781" y="697"/>
                </a:lnTo>
                <a:lnTo>
                  <a:pt x="1781" y="701"/>
                </a:lnTo>
                <a:lnTo>
                  <a:pt x="1785" y="701"/>
                </a:lnTo>
                <a:lnTo>
                  <a:pt x="1785" y="704"/>
                </a:lnTo>
                <a:lnTo>
                  <a:pt x="1790" y="704"/>
                </a:lnTo>
                <a:lnTo>
                  <a:pt x="1792" y="708"/>
                </a:lnTo>
                <a:lnTo>
                  <a:pt x="1797" y="704"/>
                </a:lnTo>
                <a:lnTo>
                  <a:pt x="1801" y="704"/>
                </a:lnTo>
                <a:lnTo>
                  <a:pt x="1804" y="704"/>
                </a:lnTo>
                <a:lnTo>
                  <a:pt x="1805" y="705"/>
                </a:lnTo>
                <a:lnTo>
                  <a:pt x="1808" y="705"/>
                </a:lnTo>
                <a:lnTo>
                  <a:pt x="1808" y="704"/>
                </a:lnTo>
                <a:lnTo>
                  <a:pt x="1809" y="704"/>
                </a:lnTo>
                <a:lnTo>
                  <a:pt x="1821" y="701"/>
                </a:lnTo>
                <a:lnTo>
                  <a:pt x="1825" y="704"/>
                </a:lnTo>
                <a:lnTo>
                  <a:pt x="1826" y="704"/>
                </a:lnTo>
                <a:lnTo>
                  <a:pt x="1822" y="700"/>
                </a:lnTo>
                <a:lnTo>
                  <a:pt x="1825" y="697"/>
                </a:lnTo>
                <a:lnTo>
                  <a:pt x="1829" y="701"/>
                </a:lnTo>
                <a:lnTo>
                  <a:pt x="1833" y="697"/>
                </a:lnTo>
                <a:lnTo>
                  <a:pt x="1835" y="700"/>
                </a:lnTo>
                <a:lnTo>
                  <a:pt x="1838" y="704"/>
                </a:lnTo>
                <a:lnTo>
                  <a:pt x="1842" y="704"/>
                </a:lnTo>
                <a:lnTo>
                  <a:pt x="1846" y="705"/>
                </a:lnTo>
                <a:lnTo>
                  <a:pt x="1848" y="712"/>
                </a:lnTo>
                <a:lnTo>
                  <a:pt x="1853" y="709"/>
                </a:lnTo>
                <a:lnTo>
                  <a:pt x="1855" y="705"/>
                </a:lnTo>
                <a:lnTo>
                  <a:pt x="1857" y="705"/>
                </a:lnTo>
                <a:lnTo>
                  <a:pt x="1857" y="709"/>
                </a:lnTo>
                <a:lnTo>
                  <a:pt x="1859" y="709"/>
                </a:lnTo>
                <a:lnTo>
                  <a:pt x="1863" y="708"/>
                </a:lnTo>
                <a:lnTo>
                  <a:pt x="1872" y="705"/>
                </a:lnTo>
                <a:lnTo>
                  <a:pt x="1874" y="708"/>
                </a:lnTo>
                <a:lnTo>
                  <a:pt x="1876" y="709"/>
                </a:lnTo>
                <a:lnTo>
                  <a:pt x="1876" y="705"/>
                </a:lnTo>
                <a:lnTo>
                  <a:pt x="1876" y="704"/>
                </a:lnTo>
                <a:lnTo>
                  <a:pt x="1876" y="701"/>
                </a:lnTo>
                <a:lnTo>
                  <a:pt x="1880" y="704"/>
                </a:lnTo>
                <a:lnTo>
                  <a:pt x="1883" y="705"/>
                </a:lnTo>
                <a:lnTo>
                  <a:pt x="1880" y="708"/>
                </a:lnTo>
                <a:lnTo>
                  <a:pt x="1883" y="708"/>
                </a:lnTo>
                <a:lnTo>
                  <a:pt x="1880" y="709"/>
                </a:lnTo>
                <a:lnTo>
                  <a:pt x="1883" y="712"/>
                </a:lnTo>
                <a:lnTo>
                  <a:pt x="1880" y="712"/>
                </a:lnTo>
                <a:lnTo>
                  <a:pt x="1884" y="714"/>
                </a:lnTo>
                <a:lnTo>
                  <a:pt x="1887" y="709"/>
                </a:lnTo>
                <a:lnTo>
                  <a:pt x="1891" y="708"/>
                </a:lnTo>
                <a:lnTo>
                  <a:pt x="1891" y="705"/>
                </a:lnTo>
                <a:lnTo>
                  <a:pt x="1896" y="705"/>
                </a:lnTo>
                <a:lnTo>
                  <a:pt x="1900" y="701"/>
                </a:lnTo>
                <a:lnTo>
                  <a:pt x="1901" y="704"/>
                </a:lnTo>
                <a:lnTo>
                  <a:pt x="1904" y="701"/>
                </a:lnTo>
                <a:lnTo>
                  <a:pt x="1906" y="704"/>
                </a:lnTo>
                <a:lnTo>
                  <a:pt x="1908" y="705"/>
                </a:lnTo>
                <a:lnTo>
                  <a:pt x="1911" y="704"/>
                </a:lnTo>
                <a:lnTo>
                  <a:pt x="1913" y="708"/>
                </a:lnTo>
                <a:lnTo>
                  <a:pt x="1915" y="709"/>
                </a:lnTo>
                <a:lnTo>
                  <a:pt x="1915" y="712"/>
                </a:lnTo>
                <a:lnTo>
                  <a:pt x="1917" y="717"/>
                </a:lnTo>
                <a:lnTo>
                  <a:pt x="1921" y="717"/>
                </a:lnTo>
                <a:lnTo>
                  <a:pt x="1921" y="718"/>
                </a:lnTo>
                <a:lnTo>
                  <a:pt x="1924" y="718"/>
                </a:lnTo>
                <a:lnTo>
                  <a:pt x="1924" y="721"/>
                </a:lnTo>
                <a:lnTo>
                  <a:pt x="1925" y="721"/>
                </a:lnTo>
                <a:lnTo>
                  <a:pt x="1928" y="722"/>
                </a:lnTo>
                <a:lnTo>
                  <a:pt x="1928" y="725"/>
                </a:lnTo>
                <a:lnTo>
                  <a:pt x="1930" y="725"/>
                </a:lnTo>
                <a:lnTo>
                  <a:pt x="1934" y="725"/>
                </a:lnTo>
                <a:lnTo>
                  <a:pt x="1934" y="722"/>
                </a:lnTo>
                <a:lnTo>
                  <a:pt x="1937" y="725"/>
                </a:lnTo>
                <a:lnTo>
                  <a:pt x="1937" y="726"/>
                </a:lnTo>
                <a:lnTo>
                  <a:pt x="1934" y="729"/>
                </a:lnTo>
                <a:lnTo>
                  <a:pt x="1934" y="734"/>
                </a:lnTo>
                <a:lnTo>
                  <a:pt x="1932" y="734"/>
                </a:lnTo>
                <a:lnTo>
                  <a:pt x="1932" y="738"/>
                </a:lnTo>
                <a:lnTo>
                  <a:pt x="1928" y="741"/>
                </a:lnTo>
                <a:lnTo>
                  <a:pt x="1925" y="742"/>
                </a:lnTo>
                <a:lnTo>
                  <a:pt x="1920" y="746"/>
                </a:lnTo>
                <a:lnTo>
                  <a:pt x="1920" y="750"/>
                </a:lnTo>
                <a:lnTo>
                  <a:pt x="1920" y="753"/>
                </a:lnTo>
                <a:lnTo>
                  <a:pt x="1917" y="755"/>
                </a:lnTo>
                <a:lnTo>
                  <a:pt x="1915" y="759"/>
                </a:lnTo>
                <a:lnTo>
                  <a:pt x="1917" y="763"/>
                </a:lnTo>
                <a:lnTo>
                  <a:pt x="1915" y="766"/>
                </a:lnTo>
                <a:lnTo>
                  <a:pt x="1921" y="766"/>
                </a:lnTo>
                <a:lnTo>
                  <a:pt x="1921" y="767"/>
                </a:lnTo>
                <a:lnTo>
                  <a:pt x="1921" y="770"/>
                </a:lnTo>
                <a:lnTo>
                  <a:pt x="1920" y="772"/>
                </a:lnTo>
                <a:lnTo>
                  <a:pt x="1917" y="775"/>
                </a:lnTo>
                <a:lnTo>
                  <a:pt x="1920" y="775"/>
                </a:lnTo>
                <a:lnTo>
                  <a:pt x="1917" y="779"/>
                </a:lnTo>
                <a:lnTo>
                  <a:pt x="1917" y="776"/>
                </a:lnTo>
                <a:lnTo>
                  <a:pt x="1915" y="776"/>
                </a:lnTo>
                <a:lnTo>
                  <a:pt x="1915" y="779"/>
                </a:lnTo>
                <a:lnTo>
                  <a:pt x="1915" y="783"/>
                </a:lnTo>
                <a:lnTo>
                  <a:pt x="1915" y="784"/>
                </a:lnTo>
                <a:lnTo>
                  <a:pt x="1915" y="787"/>
                </a:lnTo>
                <a:lnTo>
                  <a:pt x="1917" y="790"/>
                </a:lnTo>
                <a:lnTo>
                  <a:pt x="1915" y="791"/>
                </a:lnTo>
                <a:lnTo>
                  <a:pt x="1917" y="794"/>
                </a:lnTo>
                <a:lnTo>
                  <a:pt x="1915" y="796"/>
                </a:lnTo>
                <a:lnTo>
                  <a:pt x="1915" y="799"/>
                </a:lnTo>
                <a:lnTo>
                  <a:pt x="1915" y="800"/>
                </a:lnTo>
                <a:lnTo>
                  <a:pt x="1913" y="804"/>
                </a:lnTo>
                <a:lnTo>
                  <a:pt x="1908" y="807"/>
                </a:lnTo>
                <a:lnTo>
                  <a:pt x="1908" y="808"/>
                </a:lnTo>
                <a:lnTo>
                  <a:pt x="1906" y="808"/>
                </a:lnTo>
                <a:lnTo>
                  <a:pt x="1906" y="811"/>
                </a:lnTo>
                <a:lnTo>
                  <a:pt x="1906" y="813"/>
                </a:lnTo>
                <a:lnTo>
                  <a:pt x="1906" y="816"/>
                </a:lnTo>
                <a:lnTo>
                  <a:pt x="1906" y="817"/>
                </a:lnTo>
                <a:lnTo>
                  <a:pt x="1908" y="817"/>
                </a:lnTo>
                <a:lnTo>
                  <a:pt x="1908" y="820"/>
                </a:lnTo>
                <a:lnTo>
                  <a:pt x="1911" y="821"/>
                </a:lnTo>
                <a:lnTo>
                  <a:pt x="1911" y="825"/>
                </a:lnTo>
                <a:lnTo>
                  <a:pt x="1915" y="825"/>
                </a:lnTo>
                <a:lnTo>
                  <a:pt x="1915" y="828"/>
                </a:lnTo>
                <a:lnTo>
                  <a:pt x="1917" y="830"/>
                </a:lnTo>
                <a:lnTo>
                  <a:pt x="1917" y="834"/>
                </a:lnTo>
                <a:lnTo>
                  <a:pt x="1920" y="837"/>
                </a:lnTo>
                <a:lnTo>
                  <a:pt x="1921" y="838"/>
                </a:lnTo>
                <a:lnTo>
                  <a:pt x="1925" y="842"/>
                </a:lnTo>
                <a:lnTo>
                  <a:pt x="1928" y="842"/>
                </a:lnTo>
                <a:lnTo>
                  <a:pt x="1930" y="838"/>
                </a:lnTo>
                <a:lnTo>
                  <a:pt x="1932" y="837"/>
                </a:lnTo>
                <a:lnTo>
                  <a:pt x="1937" y="830"/>
                </a:lnTo>
                <a:lnTo>
                  <a:pt x="1938" y="828"/>
                </a:lnTo>
                <a:lnTo>
                  <a:pt x="1942" y="828"/>
                </a:lnTo>
                <a:lnTo>
                  <a:pt x="1942" y="824"/>
                </a:lnTo>
                <a:lnTo>
                  <a:pt x="1945" y="816"/>
                </a:lnTo>
                <a:lnTo>
                  <a:pt x="1958" y="807"/>
                </a:lnTo>
                <a:lnTo>
                  <a:pt x="1962" y="807"/>
                </a:lnTo>
                <a:lnTo>
                  <a:pt x="1965" y="804"/>
                </a:lnTo>
                <a:lnTo>
                  <a:pt x="1971" y="807"/>
                </a:lnTo>
                <a:lnTo>
                  <a:pt x="1975" y="808"/>
                </a:lnTo>
                <a:lnTo>
                  <a:pt x="1975" y="811"/>
                </a:lnTo>
                <a:lnTo>
                  <a:pt x="1978" y="811"/>
                </a:lnTo>
                <a:lnTo>
                  <a:pt x="1983" y="817"/>
                </a:lnTo>
                <a:lnTo>
                  <a:pt x="1983" y="820"/>
                </a:lnTo>
                <a:lnTo>
                  <a:pt x="1983" y="821"/>
                </a:lnTo>
                <a:lnTo>
                  <a:pt x="1988" y="821"/>
                </a:lnTo>
                <a:lnTo>
                  <a:pt x="1988" y="824"/>
                </a:lnTo>
                <a:lnTo>
                  <a:pt x="1990" y="821"/>
                </a:lnTo>
                <a:lnTo>
                  <a:pt x="1992" y="821"/>
                </a:lnTo>
                <a:lnTo>
                  <a:pt x="1992" y="828"/>
                </a:lnTo>
                <a:lnTo>
                  <a:pt x="1990" y="828"/>
                </a:lnTo>
                <a:lnTo>
                  <a:pt x="1990" y="833"/>
                </a:lnTo>
                <a:lnTo>
                  <a:pt x="1995" y="828"/>
                </a:lnTo>
                <a:lnTo>
                  <a:pt x="1996" y="824"/>
                </a:lnTo>
                <a:lnTo>
                  <a:pt x="2000" y="820"/>
                </a:lnTo>
                <a:lnTo>
                  <a:pt x="2000" y="817"/>
                </a:lnTo>
                <a:lnTo>
                  <a:pt x="2003" y="817"/>
                </a:lnTo>
                <a:lnTo>
                  <a:pt x="2005" y="821"/>
                </a:lnTo>
                <a:lnTo>
                  <a:pt x="2007" y="821"/>
                </a:lnTo>
                <a:lnTo>
                  <a:pt x="2007" y="817"/>
                </a:lnTo>
                <a:lnTo>
                  <a:pt x="2007" y="816"/>
                </a:lnTo>
                <a:lnTo>
                  <a:pt x="2009" y="813"/>
                </a:lnTo>
                <a:lnTo>
                  <a:pt x="2009" y="811"/>
                </a:lnTo>
                <a:lnTo>
                  <a:pt x="2009" y="808"/>
                </a:lnTo>
                <a:lnTo>
                  <a:pt x="2012" y="808"/>
                </a:lnTo>
                <a:lnTo>
                  <a:pt x="2013" y="808"/>
                </a:lnTo>
                <a:lnTo>
                  <a:pt x="2013" y="807"/>
                </a:lnTo>
                <a:lnTo>
                  <a:pt x="2013" y="804"/>
                </a:lnTo>
                <a:lnTo>
                  <a:pt x="2016" y="803"/>
                </a:lnTo>
                <a:lnTo>
                  <a:pt x="2017" y="807"/>
                </a:lnTo>
                <a:lnTo>
                  <a:pt x="2020" y="808"/>
                </a:lnTo>
                <a:lnTo>
                  <a:pt x="2023" y="811"/>
                </a:lnTo>
                <a:lnTo>
                  <a:pt x="2023" y="813"/>
                </a:lnTo>
                <a:lnTo>
                  <a:pt x="2024" y="813"/>
                </a:lnTo>
                <a:lnTo>
                  <a:pt x="2023" y="816"/>
                </a:lnTo>
                <a:lnTo>
                  <a:pt x="2023" y="817"/>
                </a:lnTo>
                <a:lnTo>
                  <a:pt x="2027" y="820"/>
                </a:lnTo>
                <a:lnTo>
                  <a:pt x="2029" y="820"/>
                </a:lnTo>
                <a:lnTo>
                  <a:pt x="2029" y="821"/>
                </a:lnTo>
                <a:lnTo>
                  <a:pt x="2027" y="824"/>
                </a:lnTo>
                <a:lnTo>
                  <a:pt x="2029" y="830"/>
                </a:lnTo>
                <a:lnTo>
                  <a:pt x="2027" y="834"/>
                </a:lnTo>
                <a:lnTo>
                  <a:pt x="2029" y="837"/>
                </a:lnTo>
                <a:lnTo>
                  <a:pt x="2029" y="838"/>
                </a:lnTo>
                <a:lnTo>
                  <a:pt x="2033" y="845"/>
                </a:lnTo>
                <a:lnTo>
                  <a:pt x="2033" y="848"/>
                </a:lnTo>
                <a:lnTo>
                  <a:pt x="2037" y="852"/>
                </a:lnTo>
                <a:lnTo>
                  <a:pt x="2037" y="854"/>
                </a:lnTo>
                <a:lnTo>
                  <a:pt x="2041" y="857"/>
                </a:lnTo>
                <a:lnTo>
                  <a:pt x="2046" y="858"/>
                </a:lnTo>
                <a:lnTo>
                  <a:pt x="2044" y="861"/>
                </a:lnTo>
                <a:lnTo>
                  <a:pt x="2041" y="861"/>
                </a:lnTo>
                <a:lnTo>
                  <a:pt x="2041" y="865"/>
                </a:lnTo>
                <a:lnTo>
                  <a:pt x="2040" y="869"/>
                </a:lnTo>
                <a:lnTo>
                  <a:pt x="2033" y="871"/>
                </a:lnTo>
                <a:lnTo>
                  <a:pt x="2036" y="875"/>
                </a:lnTo>
                <a:lnTo>
                  <a:pt x="2040" y="878"/>
                </a:lnTo>
                <a:lnTo>
                  <a:pt x="2044" y="878"/>
                </a:lnTo>
                <a:lnTo>
                  <a:pt x="2046" y="882"/>
                </a:lnTo>
                <a:lnTo>
                  <a:pt x="2048" y="883"/>
                </a:lnTo>
                <a:lnTo>
                  <a:pt x="2058" y="892"/>
                </a:lnTo>
                <a:lnTo>
                  <a:pt x="2063" y="890"/>
                </a:lnTo>
                <a:lnTo>
                  <a:pt x="2067" y="888"/>
                </a:lnTo>
                <a:lnTo>
                  <a:pt x="2070" y="890"/>
                </a:lnTo>
                <a:lnTo>
                  <a:pt x="2071" y="888"/>
                </a:lnTo>
                <a:lnTo>
                  <a:pt x="2077" y="888"/>
                </a:lnTo>
                <a:lnTo>
                  <a:pt x="2077" y="886"/>
                </a:lnTo>
                <a:lnTo>
                  <a:pt x="2077" y="883"/>
                </a:lnTo>
                <a:lnTo>
                  <a:pt x="2077" y="882"/>
                </a:lnTo>
                <a:lnTo>
                  <a:pt x="2081" y="883"/>
                </a:lnTo>
                <a:lnTo>
                  <a:pt x="2082" y="882"/>
                </a:lnTo>
                <a:lnTo>
                  <a:pt x="2085" y="882"/>
                </a:lnTo>
                <a:lnTo>
                  <a:pt x="2087" y="882"/>
                </a:lnTo>
                <a:lnTo>
                  <a:pt x="2085" y="883"/>
                </a:lnTo>
                <a:lnTo>
                  <a:pt x="2087" y="886"/>
                </a:lnTo>
                <a:lnTo>
                  <a:pt x="2067" y="903"/>
                </a:lnTo>
                <a:lnTo>
                  <a:pt x="2063" y="907"/>
                </a:lnTo>
                <a:lnTo>
                  <a:pt x="2063" y="912"/>
                </a:lnTo>
                <a:lnTo>
                  <a:pt x="2065" y="912"/>
                </a:lnTo>
                <a:lnTo>
                  <a:pt x="2063" y="915"/>
                </a:lnTo>
                <a:lnTo>
                  <a:pt x="2053" y="923"/>
                </a:lnTo>
                <a:lnTo>
                  <a:pt x="2046" y="929"/>
                </a:lnTo>
                <a:lnTo>
                  <a:pt x="2037" y="941"/>
                </a:lnTo>
                <a:lnTo>
                  <a:pt x="2031" y="950"/>
                </a:lnTo>
                <a:lnTo>
                  <a:pt x="2029" y="961"/>
                </a:lnTo>
                <a:lnTo>
                  <a:pt x="2027" y="964"/>
                </a:lnTo>
                <a:lnTo>
                  <a:pt x="2023" y="964"/>
                </a:lnTo>
                <a:lnTo>
                  <a:pt x="2013" y="965"/>
                </a:lnTo>
                <a:lnTo>
                  <a:pt x="2005" y="970"/>
                </a:lnTo>
                <a:lnTo>
                  <a:pt x="1996" y="973"/>
                </a:lnTo>
                <a:lnTo>
                  <a:pt x="2007" y="978"/>
                </a:lnTo>
                <a:lnTo>
                  <a:pt x="2003" y="989"/>
                </a:lnTo>
                <a:lnTo>
                  <a:pt x="2000" y="989"/>
                </a:lnTo>
                <a:lnTo>
                  <a:pt x="2000" y="994"/>
                </a:lnTo>
                <a:lnTo>
                  <a:pt x="2000" y="995"/>
                </a:lnTo>
                <a:lnTo>
                  <a:pt x="1999" y="995"/>
                </a:lnTo>
                <a:lnTo>
                  <a:pt x="1996" y="998"/>
                </a:lnTo>
                <a:lnTo>
                  <a:pt x="1995" y="1002"/>
                </a:lnTo>
                <a:lnTo>
                  <a:pt x="1982" y="1002"/>
                </a:lnTo>
                <a:lnTo>
                  <a:pt x="1975" y="1004"/>
                </a:lnTo>
                <a:lnTo>
                  <a:pt x="1965" y="1012"/>
                </a:lnTo>
                <a:lnTo>
                  <a:pt x="1955" y="1023"/>
                </a:lnTo>
                <a:lnTo>
                  <a:pt x="1945" y="1043"/>
                </a:lnTo>
                <a:lnTo>
                  <a:pt x="1928" y="1072"/>
                </a:lnTo>
                <a:lnTo>
                  <a:pt x="1925" y="1084"/>
                </a:lnTo>
                <a:lnTo>
                  <a:pt x="1925" y="1088"/>
                </a:lnTo>
                <a:lnTo>
                  <a:pt x="1924" y="1086"/>
                </a:lnTo>
                <a:lnTo>
                  <a:pt x="1921" y="1088"/>
                </a:lnTo>
                <a:lnTo>
                  <a:pt x="1917" y="1090"/>
                </a:lnTo>
                <a:lnTo>
                  <a:pt x="1917" y="1093"/>
                </a:lnTo>
                <a:lnTo>
                  <a:pt x="1917" y="1094"/>
                </a:lnTo>
                <a:lnTo>
                  <a:pt x="1915" y="1098"/>
                </a:lnTo>
                <a:lnTo>
                  <a:pt x="1917" y="1101"/>
                </a:lnTo>
                <a:lnTo>
                  <a:pt x="1913" y="1110"/>
                </a:lnTo>
                <a:lnTo>
                  <a:pt x="1908" y="1124"/>
                </a:lnTo>
                <a:lnTo>
                  <a:pt x="1906" y="1127"/>
                </a:lnTo>
                <a:lnTo>
                  <a:pt x="1908" y="1129"/>
                </a:lnTo>
                <a:lnTo>
                  <a:pt x="1906" y="1129"/>
                </a:lnTo>
                <a:lnTo>
                  <a:pt x="1904" y="1131"/>
                </a:lnTo>
                <a:lnTo>
                  <a:pt x="1901" y="1129"/>
                </a:lnTo>
                <a:lnTo>
                  <a:pt x="1901" y="1131"/>
                </a:lnTo>
                <a:lnTo>
                  <a:pt x="1900" y="1131"/>
                </a:lnTo>
                <a:lnTo>
                  <a:pt x="1897" y="1131"/>
                </a:lnTo>
                <a:lnTo>
                  <a:pt x="1897" y="1129"/>
                </a:lnTo>
                <a:lnTo>
                  <a:pt x="1896" y="1129"/>
                </a:lnTo>
                <a:lnTo>
                  <a:pt x="1896" y="1127"/>
                </a:lnTo>
                <a:lnTo>
                  <a:pt x="1893" y="1124"/>
                </a:lnTo>
                <a:lnTo>
                  <a:pt x="1891" y="1122"/>
                </a:lnTo>
                <a:lnTo>
                  <a:pt x="1884" y="1127"/>
                </a:lnTo>
                <a:lnTo>
                  <a:pt x="1884" y="1129"/>
                </a:lnTo>
                <a:lnTo>
                  <a:pt x="1883" y="1129"/>
                </a:lnTo>
                <a:lnTo>
                  <a:pt x="1880" y="1129"/>
                </a:lnTo>
                <a:lnTo>
                  <a:pt x="1880" y="1131"/>
                </a:lnTo>
                <a:lnTo>
                  <a:pt x="1870" y="1131"/>
                </a:lnTo>
                <a:lnTo>
                  <a:pt x="1835" y="1131"/>
                </a:lnTo>
                <a:lnTo>
                  <a:pt x="1790" y="1131"/>
                </a:lnTo>
                <a:lnTo>
                  <a:pt x="1794" y="1134"/>
                </a:lnTo>
                <a:lnTo>
                  <a:pt x="1792" y="1134"/>
                </a:lnTo>
                <a:lnTo>
                  <a:pt x="1790" y="1134"/>
                </a:lnTo>
                <a:lnTo>
                  <a:pt x="1790" y="1131"/>
                </a:lnTo>
                <a:lnTo>
                  <a:pt x="1788" y="1131"/>
                </a:lnTo>
                <a:lnTo>
                  <a:pt x="1785" y="1134"/>
                </a:lnTo>
                <a:lnTo>
                  <a:pt x="1784" y="1135"/>
                </a:lnTo>
                <a:lnTo>
                  <a:pt x="1784" y="1138"/>
                </a:lnTo>
                <a:lnTo>
                  <a:pt x="1781" y="1138"/>
                </a:lnTo>
                <a:lnTo>
                  <a:pt x="1780" y="1139"/>
                </a:lnTo>
                <a:lnTo>
                  <a:pt x="1777" y="1139"/>
                </a:lnTo>
                <a:lnTo>
                  <a:pt x="1777" y="1142"/>
                </a:lnTo>
                <a:lnTo>
                  <a:pt x="1773" y="1142"/>
                </a:lnTo>
                <a:lnTo>
                  <a:pt x="1771" y="1142"/>
                </a:lnTo>
                <a:lnTo>
                  <a:pt x="1768" y="1138"/>
                </a:lnTo>
                <a:lnTo>
                  <a:pt x="1767" y="1138"/>
                </a:lnTo>
                <a:lnTo>
                  <a:pt x="1764" y="1142"/>
                </a:lnTo>
                <a:lnTo>
                  <a:pt x="1763" y="1142"/>
                </a:lnTo>
                <a:lnTo>
                  <a:pt x="1760" y="1144"/>
                </a:lnTo>
                <a:lnTo>
                  <a:pt x="1756" y="1139"/>
                </a:lnTo>
                <a:lnTo>
                  <a:pt x="1756" y="1135"/>
                </a:lnTo>
                <a:lnTo>
                  <a:pt x="1754" y="1138"/>
                </a:lnTo>
                <a:lnTo>
                  <a:pt x="1750" y="1138"/>
                </a:lnTo>
                <a:lnTo>
                  <a:pt x="1750" y="1139"/>
                </a:lnTo>
                <a:lnTo>
                  <a:pt x="1747" y="1139"/>
                </a:lnTo>
                <a:lnTo>
                  <a:pt x="1746" y="1135"/>
                </a:lnTo>
                <a:lnTo>
                  <a:pt x="1743" y="1138"/>
                </a:lnTo>
                <a:lnTo>
                  <a:pt x="1739" y="1135"/>
                </a:lnTo>
                <a:lnTo>
                  <a:pt x="1736" y="1138"/>
                </a:lnTo>
                <a:lnTo>
                  <a:pt x="1739" y="1138"/>
                </a:lnTo>
                <a:lnTo>
                  <a:pt x="1736" y="1138"/>
                </a:lnTo>
                <a:lnTo>
                  <a:pt x="1734" y="1142"/>
                </a:lnTo>
                <a:lnTo>
                  <a:pt x="1734" y="1139"/>
                </a:lnTo>
                <a:lnTo>
                  <a:pt x="1732" y="1139"/>
                </a:lnTo>
                <a:lnTo>
                  <a:pt x="1732" y="1142"/>
                </a:lnTo>
                <a:lnTo>
                  <a:pt x="1730" y="1139"/>
                </a:lnTo>
                <a:lnTo>
                  <a:pt x="1727" y="1139"/>
                </a:lnTo>
                <a:lnTo>
                  <a:pt x="1726" y="1138"/>
                </a:lnTo>
                <a:lnTo>
                  <a:pt x="1723" y="1138"/>
                </a:lnTo>
                <a:lnTo>
                  <a:pt x="1722" y="1139"/>
                </a:lnTo>
                <a:lnTo>
                  <a:pt x="1717" y="1139"/>
                </a:lnTo>
                <a:lnTo>
                  <a:pt x="1717" y="1142"/>
                </a:lnTo>
                <a:lnTo>
                  <a:pt x="1713" y="1142"/>
                </a:lnTo>
                <a:lnTo>
                  <a:pt x="1710" y="1144"/>
                </a:lnTo>
                <a:lnTo>
                  <a:pt x="1706" y="1146"/>
                </a:lnTo>
                <a:lnTo>
                  <a:pt x="1705" y="1146"/>
                </a:lnTo>
                <a:lnTo>
                  <a:pt x="1702" y="1146"/>
                </a:lnTo>
                <a:lnTo>
                  <a:pt x="1705" y="1148"/>
                </a:lnTo>
                <a:lnTo>
                  <a:pt x="1702" y="1151"/>
                </a:lnTo>
                <a:lnTo>
                  <a:pt x="1698" y="1152"/>
                </a:lnTo>
                <a:lnTo>
                  <a:pt x="1698" y="1155"/>
                </a:lnTo>
                <a:lnTo>
                  <a:pt x="1698" y="1156"/>
                </a:lnTo>
                <a:lnTo>
                  <a:pt x="1698" y="1159"/>
                </a:lnTo>
                <a:lnTo>
                  <a:pt x="1693" y="1159"/>
                </a:lnTo>
                <a:lnTo>
                  <a:pt x="1696" y="1159"/>
                </a:lnTo>
                <a:lnTo>
                  <a:pt x="1693" y="1161"/>
                </a:lnTo>
                <a:lnTo>
                  <a:pt x="1693" y="1163"/>
                </a:lnTo>
                <a:lnTo>
                  <a:pt x="1692" y="1161"/>
                </a:lnTo>
                <a:lnTo>
                  <a:pt x="1692" y="1163"/>
                </a:lnTo>
                <a:lnTo>
                  <a:pt x="1689" y="1161"/>
                </a:lnTo>
                <a:lnTo>
                  <a:pt x="1688" y="1161"/>
                </a:lnTo>
                <a:lnTo>
                  <a:pt x="1685" y="1163"/>
                </a:lnTo>
                <a:lnTo>
                  <a:pt x="1685" y="1165"/>
                </a:lnTo>
                <a:lnTo>
                  <a:pt x="1688" y="1168"/>
                </a:lnTo>
                <a:lnTo>
                  <a:pt x="1685" y="1168"/>
                </a:lnTo>
                <a:lnTo>
                  <a:pt x="1688" y="1168"/>
                </a:lnTo>
                <a:lnTo>
                  <a:pt x="1688" y="1169"/>
                </a:lnTo>
                <a:lnTo>
                  <a:pt x="1684" y="1169"/>
                </a:lnTo>
                <a:lnTo>
                  <a:pt x="1685" y="1172"/>
                </a:lnTo>
                <a:lnTo>
                  <a:pt x="1684" y="1173"/>
                </a:lnTo>
                <a:lnTo>
                  <a:pt x="1684" y="1172"/>
                </a:lnTo>
                <a:lnTo>
                  <a:pt x="1681" y="1172"/>
                </a:lnTo>
                <a:lnTo>
                  <a:pt x="1678" y="1172"/>
                </a:lnTo>
                <a:lnTo>
                  <a:pt x="1672" y="1176"/>
                </a:lnTo>
                <a:lnTo>
                  <a:pt x="1669" y="1178"/>
                </a:lnTo>
                <a:lnTo>
                  <a:pt x="1668" y="1178"/>
                </a:lnTo>
                <a:lnTo>
                  <a:pt x="1668" y="1180"/>
                </a:lnTo>
                <a:lnTo>
                  <a:pt x="1665" y="1180"/>
                </a:lnTo>
                <a:lnTo>
                  <a:pt x="1665" y="1182"/>
                </a:lnTo>
                <a:lnTo>
                  <a:pt x="1664" y="1180"/>
                </a:lnTo>
                <a:lnTo>
                  <a:pt x="1665" y="1182"/>
                </a:lnTo>
                <a:lnTo>
                  <a:pt x="1664" y="1182"/>
                </a:lnTo>
                <a:lnTo>
                  <a:pt x="1664" y="1185"/>
                </a:lnTo>
                <a:lnTo>
                  <a:pt x="1661" y="1185"/>
                </a:lnTo>
                <a:lnTo>
                  <a:pt x="1661" y="1187"/>
                </a:lnTo>
                <a:lnTo>
                  <a:pt x="1657" y="1187"/>
                </a:lnTo>
                <a:lnTo>
                  <a:pt x="1655" y="1187"/>
                </a:lnTo>
                <a:lnTo>
                  <a:pt x="1655" y="1189"/>
                </a:lnTo>
                <a:lnTo>
                  <a:pt x="1652" y="1187"/>
                </a:lnTo>
                <a:lnTo>
                  <a:pt x="1652" y="1185"/>
                </a:lnTo>
                <a:lnTo>
                  <a:pt x="1651" y="1189"/>
                </a:lnTo>
                <a:lnTo>
                  <a:pt x="1647" y="1187"/>
                </a:lnTo>
                <a:lnTo>
                  <a:pt x="1647" y="1192"/>
                </a:lnTo>
                <a:lnTo>
                  <a:pt x="1647" y="1189"/>
                </a:lnTo>
                <a:lnTo>
                  <a:pt x="1644" y="1192"/>
                </a:lnTo>
                <a:lnTo>
                  <a:pt x="1643" y="1192"/>
                </a:lnTo>
                <a:lnTo>
                  <a:pt x="1640" y="1193"/>
                </a:lnTo>
                <a:lnTo>
                  <a:pt x="1640" y="1189"/>
                </a:lnTo>
                <a:lnTo>
                  <a:pt x="1638" y="1189"/>
                </a:lnTo>
                <a:lnTo>
                  <a:pt x="1634" y="1189"/>
                </a:lnTo>
                <a:lnTo>
                  <a:pt x="1631" y="1193"/>
                </a:lnTo>
                <a:lnTo>
                  <a:pt x="1627" y="1197"/>
                </a:lnTo>
                <a:lnTo>
                  <a:pt x="1624" y="1196"/>
                </a:lnTo>
                <a:lnTo>
                  <a:pt x="1624" y="1197"/>
                </a:lnTo>
                <a:lnTo>
                  <a:pt x="1623" y="1200"/>
                </a:lnTo>
                <a:lnTo>
                  <a:pt x="1624" y="1200"/>
                </a:lnTo>
                <a:lnTo>
                  <a:pt x="1623" y="1202"/>
                </a:lnTo>
                <a:lnTo>
                  <a:pt x="1620" y="1202"/>
                </a:lnTo>
                <a:lnTo>
                  <a:pt x="1623" y="1206"/>
                </a:lnTo>
                <a:lnTo>
                  <a:pt x="1623" y="1204"/>
                </a:lnTo>
                <a:lnTo>
                  <a:pt x="1623" y="1206"/>
                </a:lnTo>
                <a:lnTo>
                  <a:pt x="1620" y="1209"/>
                </a:lnTo>
                <a:lnTo>
                  <a:pt x="1618" y="1209"/>
                </a:lnTo>
                <a:lnTo>
                  <a:pt x="1618" y="1210"/>
                </a:lnTo>
                <a:lnTo>
                  <a:pt x="1616" y="1209"/>
                </a:lnTo>
                <a:lnTo>
                  <a:pt x="1614" y="1210"/>
                </a:lnTo>
                <a:lnTo>
                  <a:pt x="1611" y="1209"/>
                </a:lnTo>
                <a:lnTo>
                  <a:pt x="1611" y="1210"/>
                </a:lnTo>
                <a:lnTo>
                  <a:pt x="1610" y="1206"/>
                </a:lnTo>
                <a:lnTo>
                  <a:pt x="1607" y="1206"/>
                </a:lnTo>
                <a:lnTo>
                  <a:pt x="1607" y="1209"/>
                </a:lnTo>
                <a:lnTo>
                  <a:pt x="1610" y="1210"/>
                </a:lnTo>
                <a:lnTo>
                  <a:pt x="1607" y="1210"/>
                </a:lnTo>
                <a:lnTo>
                  <a:pt x="1606" y="1210"/>
                </a:lnTo>
                <a:lnTo>
                  <a:pt x="1603" y="1210"/>
                </a:lnTo>
                <a:lnTo>
                  <a:pt x="1606" y="1210"/>
                </a:lnTo>
                <a:lnTo>
                  <a:pt x="1603" y="1214"/>
                </a:lnTo>
                <a:lnTo>
                  <a:pt x="1599" y="1213"/>
                </a:lnTo>
                <a:lnTo>
                  <a:pt x="1594" y="1206"/>
                </a:lnTo>
                <a:lnTo>
                  <a:pt x="1594" y="1210"/>
                </a:lnTo>
                <a:lnTo>
                  <a:pt x="1593" y="1210"/>
                </a:lnTo>
                <a:lnTo>
                  <a:pt x="1593" y="1209"/>
                </a:lnTo>
                <a:lnTo>
                  <a:pt x="1590" y="1209"/>
                </a:lnTo>
                <a:lnTo>
                  <a:pt x="1589" y="1209"/>
                </a:lnTo>
                <a:lnTo>
                  <a:pt x="1589" y="1210"/>
                </a:lnTo>
                <a:lnTo>
                  <a:pt x="1586" y="1206"/>
                </a:lnTo>
                <a:lnTo>
                  <a:pt x="1585" y="1206"/>
                </a:lnTo>
                <a:lnTo>
                  <a:pt x="1585" y="1204"/>
                </a:lnTo>
                <a:lnTo>
                  <a:pt x="1585" y="1206"/>
                </a:lnTo>
                <a:lnTo>
                  <a:pt x="1582" y="1206"/>
                </a:lnTo>
                <a:lnTo>
                  <a:pt x="1577" y="1204"/>
                </a:lnTo>
                <a:lnTo>
                  <a:pt x="1580" y="1202"/>
                </a:lnTo>
                <a:lnTo>
                  <a:pt x="1580" y="1197"/>
                </a:lnTo>
                <a:lnTo>
                  <a:pt x="1577" y="1197"/>
                </a:lnTo>
                <a:lnTo>
                  <a:pt x="1577" y="1202"/>
                </a:lnTo>
                <a:lnTo>
                  <a:pt x="1573" y="1204"/>
                </a:lnTo>
                <a:lnTo>
                  <a:pt x="1573" y="1202"/>
                </a:lnTo>
                <a:lnTo>
                  <a:pt x="1573" y="1200"/>
                </a:lnTo>
                <a:lnTo>
                  <a:pt x="1572" y="1200"/>
                </a:lnTo>
                <a:lnTo>
                  <a:pt x="1572" y="1197"/>
                </a:lnTo>
                <a:lnTo>
                  <a:pt x="1569" y="1197"/>
                </a:lnTo>
                <a:lnTo>
                  <a:pt x="1569" y="1200"/>
                </a:lnTo>
                <a:lnTo>
                  <a:pt x="1566" y="1197"/>
                </a:lnTo>
                <a:lnTo>
                  <a:pt x="1565" y="1200"/>
                </a:lnTo>
                <a:lnTo>
                  <a:pt x="1562" y="1197"/>
                </a:lnTo>
                <a:lnTo>
                  <a:pt x="1560" y="1197"/>
                </a:lnTo>
                <a:lnTo>
                  <a:pt x="1565" y="1193"/>
                </a:lnTo>
                <a:lnTo>
                  <a:pt x="1560" y="1193"/>
                </a:lnTo>
                <a:lnTo>
                  <a:pt x="1558" y="1189"/>
                </a:lnTo>
                <a:lnTo>
                  <a:pt x="1553" y="1187"/>
                </a:lnTo>
                <a:lnTo>
                  <a:pt x="1549" y="1192"/>
                </a:lnTo>
                <a:lnTo>
                  <a:pt x="1548" y="1192"/>
                </a:lnTo>
                <a:lnTo>
                  <a:pt x="1545" y="1187"/>
                </a:lnTo>
                <a:lnTo>
                  <a:pt x="1549" y="1182"/>
                </a:lnTo>
                <a:lnTo>
                  <a:pt x="1545" y="1182"/>
                </a:lnTo>
                <a:lnTo>
                  <a:pt x="1541" y="1182"/>
                </a:lnTo>
                <a:lnTo>
                  <a:pt x="1541" y="1176"/>
                </a:lnTo>
                <a:lnTo>
                  <a:pt x="1536" y="1173"/>
                </a:lnTo>
                <a:lnTo>
                  <a:pt x="1535" y="1169"/>
                </a:lnTo>
                <a:lnTo>
                  <a:pt x="1532" y="1169"/>
                </a:lnTo>
                <a:lnTo>
                  <a:pt x="1532" y="1172"/>
                </a:lnTo>
                <a:lnTo>
                  <a:pt x="1535" y="1172"/>
                </a:lnTo>
                <a:lnTo>
                  <a:pt x="1535" y="1176"/>
                </a:lnTo>
                <a:lnTo>
                  <a:pt x="1532" y="1176"/>
                </a:lnTo>
                <a:lnTo>
                  <a:pt x="1531" y="1169"/>
                </a:lnTo>
                <a:lnTo>
                  <a:pt x="1528" y="1172"/>
                </a:lnTo>
                <a:lnTo>
                  <a:pt x="1528" y="1173"/>
                </a:lnTo>
                <a:lnTo>
                  <a:pt x="1524" y="1172"/>
                </a:lnTo>
                <a:lnTo>
                  <a:pt x="1522" y="1165"/>
                </a:lnTo>
                <a:lnTo>
                  <a:pt x="1519" y="1168"/>
                </a:lnTo>
                <a:lnTo>
                  <a:pt x="1518" y="1168"/>
                </a:lnTo>
                <a:lnTo>
                  <a:pt x="1515" y="1163"/>
                </a:lnTo>
                <a:lnTo>
                  <a:pt x="1515" y="1159"/>
                </a:lnTo>
                <a:lnTo>
                  <a:pt x="1514" y="1161"/>
                </a:lnTo>
                <a:lnTo>
                  <a:pt x="1511" y="1161"/>
                </a:lnTo>
                <a:lnTo>
                  <a:pt x="1515" y="1159"/>
                </a:lnTo>
                <a:lnTo>
                  <a:pt x="1515" y="1155"/>
                </a:lnTo>
                <a:lnTo>
                  <a:pt x="1514" y="1152"/>
                </a:lnTo>
                <a:lnTo>
                  <a:pt x="1514" y="1156"/>
                </a:lnTo>
                <a:lnTo>
                  <a:pt x="1511" y="1156"/>
                </a:lnTo>
                <a:lnTo>
                  <a:pt x="1508" y="1155"/>
                </a:lnTo>
                <a:lnTo>
                  <a:pt x="1507" y="1155"/>
                </a:lnTo>
                <a:lnTo>
                  <a:pt x="1504" y="1152"/>
                </a:lnTo>
                <a:lnTo>
                  <a:pt x="1502" y="1151"/>
                </a:lnTo>
                <a:lnTo>
                  <a:pt x="1504" y="1148"/>
                </a:lnTo>
                <a:lnTo>
                  <a:pt x="1495" y="1146"/>
                </a:lnTo>
                <a:lnTo>
                  <a:pt x="1494" y="1148"/>
                </a:lnTo>
                <a:lnTo>
                  <a:pt x="1491" y="1146"/>
                </a:lnTo>
                <a:lnTo>
                  <a:pt x="1490" y="1144"/>
                </a:lnTo>
                <a:lnTo>
                  <a:pt x="1483" y="1146"/>
                </a:lnTo>
                <a:lnTo>
                  <a:pt x="1481" y="1144"/>
                </a:lnTo>
                <a:lnTo>
                  <a:pt x="1483" y="1142"/>
                </a:lnTo>
                <a:lnTo>
                  <a:pt x="1481" y="1139"/>
                </a:lnTo>
                <a:lnTo>
                  <a:pt x="1477" y="1142"/>
                </a:lnTo>
                <a:lnTo>
                  <a:pt x="1474" y="1144"/>
                </a:lnTo>
                <a:lnTo>
                  <a:pt x="1478" y="1146"/>
                </a:lnTo>
                <a:lnTo>
                  <a:pt x="1470" y="1155"/>
                </a:lnTo>
                <a:lnTo>
                  <a:pt x="1473" y="1151"/>
                </a:lnTo>
                <a:lnTo>
                  <a:pt x="1473" y="1144"/>
                </a:lnTo>
                <a:lnTo>
                  <a:pt x="1470" y="1142"/>
                </a:lnTo>
                <a:lnTo>
                  <a:pt x="1464" y="1139"/>
                </a:lnTo>
                <a:lnTo>
                  <a:pt x="1464" y="1142"/>
                </a:lnTo>
                <a:lnTo>
                  <a:pt x="1460" y="1142"/>
                </a:lnTo>
                <a:lnTo>
                  <a:pt x="1460" y="1144"/>
                </a:lnTo>
                <a:lnTo>
                  <a:pt x="1461" y="1148"/>
                </a:lnTo>
                <a:lnTo>
                  <a:pt x="1460" y="1151"/>
                </a:lnTo>
                <a:lnTo>
                  <a:pt x="1453" y="1146"/>
                </a:lnTo>
                <a:lnTo>
                  <a:pt x="1450" y="1146"/>
                </a:lnTo>
                <a:lnTo>
                  <a:pt x="1449" y="1146"/>
                </a:lnTo>
                <a:lnTo>
                  <a:pt x="1444" y="1148"/>
                </a:lnTo>
                <a:lnTo>
                  <a:pt x="1442" y="1148"/>
                </a:lnTo>
                <a:lnTo>
                  <a:pt x="1440" y="1148"/>
                </a:lnTo>
                <a:lnTo>
                  <a:pt x="1437" y="1151"/>
                </a:lnTo>
                <a:lnTo>
                  <a:pt x="1437" y="1152"/>
                </a:lnTo>
                <a:lnTo>
                  <a:pt x="1437" y="1151"/>
                </a:lnTo>
                <a:lnTo>
                  <a:pt x="1436" y="1144"/>
                </a:lnTo>
                <a:lnTo>
                  <a:pt x="1433" y="1151"/>
                </a:lnTo>
                <a:lnTo>
                  <a:pt x="1428" y="1155"/>
                </a:lnTo>
                <a:lnTo>
                  <a:pt x="1425" y="1152"/>
                </a:lnTo>
                <a:lnTo>
                  <a:pt x="1423" y="1156"/>
                </a:lnTo>
                <a:lnTo>
                  <a:pt x="1419" y="1151"/>
                </a:lnTo>
                <a:lnTo>
                  <a:pt x="1415" y="1155"/>
                </a:lnTo>
                <a:lnTo>
                  <a:pt x="1415" y="1152"/>
                </a:lnTo>
                <a:lnTo>
                  <a:pt x="1416" y="1146"/>
                </a:lnTo>
                <a:lnTo>
                  <a:pt x="1415" y="1144"/>
                </a:lnTo>
                <a:lnTo>
                  <a:pt x="1411" y="1146"/>
                </a:lnTo>
                <a:lnTo>
                  <a:pt x="1408" y="1144"/>
                </a:lnTo>
                <a:lnTo>
                  <a:pt x="1406" y="1146"/>
                </a:lnTo>
                <a:lnTo>
                  <a:pt x="1403" y="1148"/>
                </a:lnTo>
                <a:lnTo>
                  <a:pt x="1406" y="1148"/>
                </a:lnTo>
                <a:lnTo>
                  <a:pt x="1408" y="1151"/>
                </a:lnTo>
                <a:lnTo>
                  <a:pt x="1411" y="1151"/>
                </a:lnTo>
                <a:lnTo>
                  <a:pt x="1411" y="1148"/>
                </a:lnTo>
                <a:lnTo>
                  <a:pt x="1412" y="1151"/>
                </a:lnTo>
                <a:lnTo>
                  <a:pt x="1411" y="1155"/>
                </a:lnTo>
                <a:lnTo>
                  <a:pt x="1408" y="1156"/>
                </a:lnTo>
                <a:lnTo>
                  <a:pt x="1406" y="1159"/>
                </a:lnTo>
                <a:lnTo>
                  <a:pt x="1403" y="1161"/>
                </a:lnTo>
                <a:lnTo>
                  <a:pt x="1402" y="1159"/>
                </a:lnTo>
                <a:lnTo>
                  <a:pt x="1402" y="1156"/>
                </a:lnTo>
                <a:lnTo>
                  <a:pt x="1396" y="1156"/>
                </a:lnTo>
                <a:lnTo>
                  <a:pt x="1395" y="1155"/>
                </a:lnTo>
                <a:lnTo>
                  <a:pt x="1392" y="1155"/>
                </a:lnTo>
                <a:lnTo>
                  <a:pt x="1391" y="1156"/>
                </a:lnTo>
                <a:lnTo>
                  <a:pt x="1388" y="1152"/>
                </a:lnTo>
                <a:lnTo>
                  <a:pt x="1388" y="1148"/>
                </a:lnTo>
                <a:lnTo>
                  <a:pt x="1382" y="1146"/>
                </a:lnTo>
                <a:lnTo>
                  <a:pt x="1382" y="1148"/>
                </a:lnTo>
                <a:lnTo>
                  <a:pt x="1382" y="1152"/>
                </a:lnTo>
                <a:lnTo>
                  <a:pt x="1378" y="1151"/>
                </a:lnTo>
                <a:lnTo>
                  <a:pt x="1374" y="1152"/>
                </a:lnTo>
                <a:lnTo>
                  <a:pt x="1367" y="1155"/>
                </a:lnTo>
                <a:lnTo>
                  <a:pt x="1361" y="1159"/>
                </a:lnTo>
                <a:lnTo>
                  <a:pt x="1361" y="1163"/>
                </a:lnTo>
                <a:lnTo>
                  <a:pt x="1357" y="1163"/>
                </a:lnTo>
                <a:lnTo>
                  <a:pt x="1358" y="1168"/>
                </a:lnTo>
                <a:lnTo>
                  <a:pt x="1358" y="1169"/>
                </a:lnTo>
                <a:lnTo>
                  <a:pt x="1357" y="1172"/>
                </a:lnTo>
                <a:lnTo>
                  <a:pt x="1358" y="1173"/>
                </a:lnTo>
                <a:lnTo>
                  <a:pt x="1358" y="1176"/>
                </a:lnTo>
                <a:lnTo>
                  <a:pt x="1357" y="1176"/>
                </a:lnTo>
                <a:lnTo>
                  <a:pt x="1357" y="1178"/>
                </a:lnTo>
                <a:lnTo>
                  <a:pt x="1361" y="1178"/>
                </a:lnTo>
                <a:lnTo>
                  <a:pt x="1361" y="1180"/>
                </a:lnTo>
                <a:lnTo>
                  <a:pt x="1358" y="1178"/>
                </a:lnTo>
                <a:lnTo>
                  <a:pt x="1357" y="1180"/>
                </a:lnTo>
                <a:lnTo>
                  <a:pt x="1354" y="1178"/>
                </a:lnTo>
                <a:lnTo>
                  <a:pt x="1350" y="1176"/>
                </a:lnTo>
                <a:lnTo>
                  <a:pt x="1348" y="1173"/>
                </a:lnTo>
                <a:lnTo>
                  <a:pt x="1348" y="1172"/>
                </a:lnTo>
                <a:lnTo>
                  <a:pt x="1345" y="1173"/>
                </a:lnTo>
                <a:lnTo>
                  <a:pt x="1345" y="1172"/>
                </a:lnTo>
                <a:lnTo>
                  <a:pt x="1348" y="1168"/>
                </a:lnTo>
                <a:lnTo>
                  <a:pt x="1345" y="1163"/>
                </a:lnTo>
                <a:lnTo>
                  <a:pt x="1334" y="1156"/>
                </a:lnTo>
                <a:lnTo>
                  <a:pt x="1334" y="1155"/>
                </a:lnTo>
                <a:lnTo>
                  <a:pt x="1333" y="1156"/>
                </a:lnTo>
                <a:lnTo>
                  <a:pt x="1330" y="1156"/>
                </a:lnTo>
                <a:lnTo>
                  <a:pt x="1329" y="1156"/>
                </a:lnTo>
                <a:lnTo>
                  <a:pt x="1324" y="1156"/>
                </a:lnTo>
                <a:lnTo>
                  <a:pt x="1321" y="1152"/>
                </a:lnTo>
                <a:lnTo>
                  <a:pt x="1320" y="1151"/>
                </a:lnTo>
                <a:lnTo>
                  <a:pt x="1321" y="1148"/>
                </a:lnTo>
                <a:lnTo>
                  <a:pt x="1317" y="1146"/>
                </a:lnTo>
                <a:lnTo>
                  <a:pt x="1317" y="1148"/>
                </a:lnTo>
                <a:lnTo>
                  <a:pt x="1317" y="1146"/>
                </a:lnTo>
                <a:lnTo>
                  <a:pt x="1313" y="1146"/>
                </a:lnTo>
                <a:lnTo>
                  <a:pt x="1313" y="1144"/>
                </a:lnTo>
                <a:lnTo>
                  <a:pt x="1312" y="1144"/>
                </a:lnTo>
                <a:lnTo>
                  <a:pt x="1312" y="1148"/>
                </a:lnTo>
                <a:lnTo>
                  <a:pt x="1309" y="1146"/>
                </a:lnTo>
                <a:lnTo>
                  <a:pt x="1312" y="1146"/>
                </a:lnTo>
                <a:lnTo>
                  <a:pt x="1307" y="1146"/>
                </a:lnTo>
                <a:lnTo>
                  <a:pt x="1304" y="1144"/>
                </a:lnTo>
                <a:lnTo>
                  <a:pt x="1303" y="1146"/>
                </a:lnTo>
                <a:lnTo>
                  <a:pt x="1300" y="1144"/>
                </a:lnTo>
                <a:lnTo>
                  <a:pt x="1296" y="1146"/>
                </a:lnTo>
                <a:lnTo>
                  <a:pt x="1287" y="1151"/>
                </a:lnTo>
                <a:lnTo>
                  <a:pt x="1287" y="1148"/>
                </a:lnTo>
                <a:lnTo>
                  <a:pt x="1287" y="1144"/>
                </a:lnTo>
                <a:lnTo>
                  <a:pt x="1286" y="1144"/>
                </a:lnTo>
                <a:lnTo>
                  <a:pt x="1283" y="1138"/>
                </a:lnTo>
                <a:lnTo>
                  <a:pt x="1280" y="1138"/>
                </a:lnTo>
                <a:lnTo>
                  <a:pt x="1275" y="1144"/>
                </a:lnTo>
                <a:lnTo>
                  <a:pt x="1275" y="1151"/>
                </a:lnTo>
                <a:lnTo>
                  <a:pt x="1276" y="1152"/>
                </a:lnTo>
                <a:lnTo>
                  <a:pt x="1279" y="1152"/>
                </a:lnTo>
                <a:lnTo>
                  <a:pt x="1283" y="1151"/>
                </a:lnTo>
                <a:lnTo>
                  <a:pt x="1286" y="1151"/>
                </a:lnTo>
                <a:lnTo>
                  <a:pt x="1287" y="1151"/>
                </a:lnTo>
                <a:lnTo>
                  <a:pt x="1287" y="1155"/>
                </a:lnTo>
                <a:lnTo>
                  <a:pt x="1286" y="1156"/>
                </a:lnTo>
                <a:lnTo>
                  <a:pt x="1283" y="1156"/>
                </a:lnTo>
                <a:lnTo>
                  <a:pt x="1276" y="1159"/>
                </a:lnTo>
                <a:lnTo>
                  <a:pt x="1272" y="1159"/>
                </a:lnTo>
                <a:lnTo>
                  <a:pt x="1263" y="1156"/>
                </a:lnTo>
                <a:lnTo>
                  <a:pt x="1259" y="1161"/>
                </a:lnTo>
                <a:lnTo>
                  <a:pt x="1258" y="1165"/>
                </a:lnTo>
                <a:lnTo>
                  <a:pt x="1254" y="1169"/>
                </a:lnTo>
                <a:lnTo>
                  <a:pt x="1258" y="1178"/>
                </a:lnTo>
                <a:lnTo>
                  <a:pt x="1255" y="1178"/>
                </a:lnTo>
                <a:lnTo>
                  <a:pt x="1254" y="1180"/>
                </a:lnTo>
                <a:lnTo>
                  <a:pt x="1249" y="1182"/>
                </a:lnTo>
                <a:lnTo>
                  <a:pt x="1246" y="1185"/>
                </a:lnTo>
                <a:lnTo>
                  <a:pt x="1245" y="1189"/>
                </a:lnTo>
                <a:lnTo>
                  <a:pt x="1241" y="1196"/>
                </a:lnTo>
                <a:lnTo>
                  <a:pt x="1238" y="1197"/>
                </a:lnTo>
                <a:lnTo>
                  <a:pt x="1229" y="1202"/>
                </a:lnTo>
                <a:lnTo>
                  <a:pt x="1237" y="1214"/>
                </a:lnTo>
                <a:lnTo>
                  <a:pt x="1234" y="1217"/>
                </a:lnTo>
                <a:lnTo>
                  <a:pt x="1229" y="1217"/>
                </a:lnTo>
                <a:lnTo>
                  <a:pt x="1225" y="1217"/>
                </a:lnTo>
                <a:lnTo>
                  <a:pt x="1225" y="1210"/>
                </a:lnTo>
                <a:lnTo>
                  <a:pt x="1222" y="1209"/>
                </a:lnTo>
                <a:lnTo>
                  <a:pt x="1210" y="1210"/>
                </a:lnTo>
                <a:lnTo>
                  <a:pt x="1208" y="1213"/>
                </a:lnTo>
                <a:lnTo>
                  <a:pt x="1205" y="1214"/>
                </a:lnTo>
                <a:lnTo>
                  <a:pt x="1201" y="1217"/>
                </a:lnTo>
                <a:lnTo>
                  <a:pt x="1200" y="1223"/>
                </a:lnTo>
                <a:lnTo>
                  <a:pt x="1197" y="1226"/>
                </a:lnTo>
                <a:lnTo>
                  <a:pt x="1196" y="1223"/>
                </a:lnTo>
                <a:lnTo>
                  <a:pt x="1188" y="1214"/>
                </a:lnTo>
                <a:lnTo>
                  <a:pt x="1187" y="1214"/>
                </a:lnTo>
                <a:lnTo>
                  <a:pt x="1184" y="1221"/>
                </a:lnTo>
                <a:lnTo>
                  <a:pt x="1183" y="1227"/>
                </a:lnTo>
                <a:lnTo>
                  <a:pt x="1180" y="1230"/>
                </a:lnTo>
                <a:lnTo>
                  <a:pt x="1179" y="1230"/>
                </a:lnTo>
                <a:lnTo>
                  <a:pt x="1174" y="1230"/>
                </a:lnTo>
                <a:lnTo>
                  <a:pt x="1174" y="1219"/>
                </a:lnTo>
                <a:lnTo>
                  <a:pt x="1167" y="1213"/>
                </a:lnTo>
                <a:lnTo>
                  <a:pt x="1164" y="1213"/>
                </a:lnTo>
                <a:lnTo>
                  <a:pt x="1163" y="1214"/>
                </a:lnTo>
                <a:lnTo>
                  <a:pt x="1167" y="1223"/>
                </a:lnTo>
                <a:lnTo>
                  <a:pt x="1164" y="1227"/>
                </a:lnTo>
                <a:lnTo>
                  <a:pt x="1163" y="1227"/>
                </a:lnTo>
                <a:lnTo>
                  <a:pt x="1160" y="1223"/>
                </a:lnTo>
                <a:lnTo>
                  <a:pt x="1155" y="1223"/>
                </a:lnTo>
                <a:lnTo>
                  <a:pt x="1155" y="1217"/>
                </a:lnTo>
                <a:lnTo>
                  <a:pt x="1147" y="1213"/>
                </a:lnTo>
                <a:lnTo>
                  <a:pt x="1146" y="1210"/>
                </a:lnTo>
                <a:lnTo>
                  <a:pt x="1129" y="1217"/>
                </a:lnTo>
                <a:lnTo>
                  <a:pt x="1126" y="1214"/>
                </a:lnTo>
                <a:lnTo>
                  <a:pt x="1121" y="1210"/>
                </a:lnTo>
                <a:lnTo>
                  <a:pt x="1118" y="1217"/>
                </a:lnTo>
                <a:lnTo>
                  <a:pt x="1116" y="1217"/>
                </a:lnTo>
                <a:lnTo>
                  <a:pt x="1116" y="1221"/>
                </a:lnTo>
                <a:lnTo>
                  <a:pt x="1114" y="1223"/>
                </a:lnTo>
                <a:lnTo>
                  <a:pt x="1111" y="1226"/>
                </a:lnTo>
                <a:lnTo>
                  <a:pt x="1106" y="1227"/>
                </a:lnTo>
                <a:lnTo>
                  <a:pt x="1102" y="1227"/>
                </a:lnTo>
                <a:lnTo>
                  <a:pt x="1102" y="1230"/>
                </a:lnTo>
                <a:lnTo>
                  <a:pt x="1101" y="1230"/>
                </a:lnTo>
                <a:lnTo>
                  <a:pt x="1098" y="1227"/>
                </a:lnTo>
                <a:lnTo>
                  <a:pt x="1094" y="1230"/>
                </a:lnTo>
                <a:lnTo>
                  <a:pt x="1094" y="1231"/>
                </a:lnTo>
                <a:lnTo>
                  <a:pt x="1092" y="1231"/>
                </a:lnTo>
                <a:lnTo>
                  <a:pt x="1088" y="1234"/>
                </a:lnTo>
                <a:lnTo>
                  <a:pt x="1084" y="1234"/>
                </a:lnTo>
                <a:lnTo>
                  <a:pt x="1081" y="1234"/>
                </a:lnTo>
                <a:lnTo>
                  <a:pt x="1080" y="1234"/>
                </a:lnTo>
                <a:lnTo>
                  <a:pt x="1077" y="1238"/>
                </a:lnTo>
                <a:lnTo>
                  <a:pt x="1075" y="1240"/>
                </a:lnTo>
                <a:lnTo>
                  <a:pt x="1068" y="1243"/>
                </a:lnTo>
                <a:lnTo>
                  <a:pt x="1068" y="1245"/>
                </a:lnTo>
                <a:lnTo>
                  <a:pt x="1067" y="1245"/>
                </a:lnTo>
                <a:lnTo>
                  <a:pt x="1064" y="1250"/>
                </a:lnTo>
                <a:lnTo>
                  <a:pt x="1067" y="1250"/>
                </a:lnTo>
                <a:lnTo>
                  <a:pt x="1067" y="1251"/>
                </a:lnTo>
                <a:lnTo>
                  <a:pt x="1063" y="1255"/>
                </a:lnTo>
                <a:lnTo>
                  <a:pt x="1064" y="1258"/>
                </a:lnTo>
                <a:lnTo>
                  <a:pt x="1067" y="1260"/>
                </a:lnTo>
                <a:lnTo>
                  <a:pt x="1060" y="1262"/>
                </a:lnTo>
                <a:lnTo>
                  <a:pt x="1058" y="1264"/>
                </a:lnTo>
                <a:lnTo>
                  <a:pt x="1058" y="1268"/>
                </a:lnTo>
                <a:lnTo>
                  <a:pt x="1053" y="1267"/>
                </a:lnTo>
                <a:lnTo>
                  <a:pt x="1053" y="1268"/>
                </a:lnTo>
                <a:lnTo>
                  <a:pt x="1056" y="1271"/>
                </a:lnTo>
                <a:lnTo>
                  <a:pt x="1051" y="1272"/>
                </a:lnTo>
                <a:lnTo>
                  <a:pt x="1051" y="1275"/>
                </a:lnTo>
                <a:lnTo>
                  <a:pt x="1053" y="1279"/>
                </a:lnTo>
                <a:lnTo>
                  <a:pt x="1060" y="1281"/>
                </a:lnTo>
                <a:lnTo>
                  <a:pt x="1058" y="1284"/>
                </a:lnTo>
                <a:lnTo>
                  <a:pt x="1058" y="1285"/>
                </a:lnTo>
                <a:lnTo>
                  <a:pt x="1060" y="1285"/>
                </a:lnTo>
                <a:lnTo>
                  <a:pt x="1063" y="1285"/>
                </a:lnTo>
                <a:lnTo>
                  <a:pt x="1067" y="1288"/>
                </a:lnTo>
                <a:lnTo>
                  <a:pt x="1064" y="1289"/>
                </a:lnTo>
                <a:lnTo>
                  <a:pt x="1067" y="1292"/>
                </a:lnTo>
                <a:lnTo>
                  <a:pt x="1063" y="1294"/>
                </a:lnTo>
                <a:lnTo>
                  <a:pt x="1063" y="1296"/>
                </a:lnTo>
                <a:lnTo>
                  <a:pt x="1060" y="1296"/>
                </a:lnTo>
                <a:lnTo>
                  <a:pt x="1060" y="1298"/>
                </a:lnTo>
                <a:lnTo>
                  <a:pt x="1060" y="1301"/>
                </a:lnTo>
                <a:lnTo>
                  <a:pt x="1063" y="1303"/>
                </a:lnTo>
                <a:lnTo>
                  <a:pt x="1064" y="1308"/>
                </a:lnTo>
                <a:lnTo>
                  <a:pt x="1067" y="1308"/>
                </a:lnTo>
                <a:lnTo>
                  <a:pt x="1068" y="1312"/>
                </a:lnTo>
                <a:lnTo>
                  <a:pt x="1071" y="1312"/>
                </a:lnTo>
                <a:lnTo>
                  <a:pt x="1071" y="1313"/>
                </a:lnTo>
                <a:lnTo>
                  <a:pt x="1075" y="1316"/>
                </a:lnTo>
                <a:lnTo>
                  <a:pt x="1072" y="1318"/>
                </a:lnTo>
                <a:lnTo>
                  <a:pt x="1072" y="1320"/>
                </a:lnTo>
                <a:lnTo>
                  <a:pt x="1077" y="1322"/>
                </a:lnTo>
                <a:lnTo>
                  <a:pt x="1075" y="1325"/>
                </a:lnTo>
                <a:lnTo>
                  <a:pt x="1075" y="1326"/>
                </a:lnTo>
                <a:lnTo>
                  <a:pt x="1075" y="1330"/>
                </a:lnTo>
                <a:lnTo>
                  <a:pt x="1071" y="1333"/>
                </a:lnTo>
                <a:lnTo>
                  <a:pt x="1072" y="1337"/>
                </a:lnTo>
                <a:lnTo>
                  <a:pt x="1071" y="1339"/>
                </a:lnTo>
                <a:lnTo>
                  <a:pt x="1071" y="1342"/>
                </a:lnTo>
                <a:lnTo>
                  <a:pt x="1064" y="1342"/>
                </a:lnTo>
                <a:lnTo>
                  <a:pt x="1063" y="1343"/>
                </a:lnTo>
                <a:lnTo>
                  <a:pt x="1058" y="1343"/>
                </a:lnTo>
                <a:lnTo>
                  <a:pt x="1058" y="1346"/>
                </a:lnTo>
                <a:lnTo>
                  <a:pt x="1056" y="1346"/>
                </a:lnTo>
                <a:lnTo>
                  <a:pt x="1056" y="1350"/>
                </a:lnTo>
                <a:lnTo>
                  <a:pt x="1048" y="1350"/>
                </a:lnTo>
                <a:lnTo>
                  <a:pt x="1047" y="1347"/>
                </a:lnTo>
                <a:lnTo>
                  <a:pt x="1043" y="1350"/>
                </a:lnTo>
                <a:lnTo>
                  <a:pt x="1043" y="1347"/>
                </a:lnTo>
                <a:lnTo>
                  <a:pt x="1040" y="1347"/>
                </a:lnTo>
                <a:lnTo>
                  <a:pt x="1034" y="1350"/>
                </a:lnTo>
                <a:lnTo>
                  <a:pt x="1030" y="1350"/>
                </a:lnTo>
                <a:lnTo>
                  <a:pt x="1026" y="1352"/>
                </a:lnTo>
                <a:lnTo>
                  <a:pt x="1022" y="1352"/>
                </a:lnTo>
                <a:lnTo>
                  <a:pt x="1017" y="1357"/>
                </a:lnTo>
                <a:lnTo>
                  <a:pt x="1022" y="1361"/>
                </a:lnTo>
                <a:lnTo>
                  <a:pt x="1022" y="1366"/>
                </a:lnTo>
                <a:lnTo>
                  <a:pt x="1019" y="1367"/>
                </a:lnTo>
                <a:lnTo>
                  <a:pt x="1015" y="1370"/>
                </a:lnTo>
                <a:lnTo>
                  <a:pt x="1017" y="1366"/>
                </a:lnTo>
                <a:lnTo>
                  <a:pt x="1009" y="1361"/>
                </a:lnTo>
                <a:lnTo>
                  <a:pt x="1006" y="1354"/>
                </a:lnTo>
                <a:lnTo>
                  <a:pt x="1002" y="1350"/>
                </a:lnTo>
                <a:lnTo>
                  <a:pt x="1002" y="1346"/>
                </a:lnTo>
                <a:lnTo>
                  <a:pt x="1000" y="1342"/>
                </a:lnTo>
                <a:lnTo>
                  <a:pt x="998" y="1339"/>
                </a:lnTo>
                <a:lnTo>
                  <a:pt x="995" y="1339"/>
                </a:lnTo>
                <a:lnTo>
                  <a:pt x="990" y="1339"/>
                </a:lnTo>
                <a:lnTo>
                  <a:pt x="993" y="1335"/>
                </a:lnTo>
                <a:lnTo>
                  <a:pt x="990" y="1333"/>
                </a:lnTo>
                <a:lnTo>
                  <a:pt x="989" y="1329"/>
                </a:lnTo>
                <a:lnTo>
                  <a:pt x="985" y="1326"/>
                </a:lnTo>
                <a:lnTo>
                  <a:pt x="978" y="1329"/>
                </a:lnTo>
                <a:lnTo>
                  <a:pt x="961" y="1329"/>
                </a:lnTo>
                <a:lnTo>
                  <a:pt x="957" y="1329"/>
                </a:lnTo>
                <a:lnTo>
                  <a:pt x="951" y="1329"/>
                </a:lnTo>
                <a:lnTo>
                  <a:pt x="947" y="1329"/>
                </a:lnTo>
                <a:lnTo>
                  <a:pt x="942" y="1325"/>
                </a:lnTo>
                <a:lnTo>
                  <a:pt x="935" y="1320"/>
                </a:lnTo>
                <a:lnTo>
                  <a:pt x="927" y="1326"/>
                </a:lnTo>
                <a:lnTo>
                  <a:pt x="923" y="1326"/>
                </a:lnTo>
                <a:lnTo>
                  <a:pt x="914" y="1325"/>
                </a:lnTo>
                <a:lnTo>
                  <a:pt x="897" y="1329"/>
                </a:lnTo>
                <a:lnTo>
                  <a:pt x="893" y="1329"/>
                </a:lnTo>
                <a:lnTo>
                  <a:pt x="886" y="1326"/>
                </a:lnTo>
                <a:lnTo>
                  <a:pt x="879" y="1330"/>
                </a:lnTo>
                <a:lnTo>
                  <a:pt x="874" y="1329"/>
                </a:lnTo>
                <a:lnTo>
                  <a:pt x="870" y="1333"/>
                </a:lnTo>
                <a:lnTo>
                  <a:pt x="869" y="1333"/>
                </a:lnTo>
                <a:lnTo>
                  <a:pt x="866" y="1330"/>
                </a:lnTo>
                <a:lnTo>
                  <a:pt x="866" y="1329"/>
                </a:lnTo>
                <a:lnTo>
                  <a:pt x="860" y="1326"/>
                </a:lnTo>
                <a:lnTo>
                  <a:pt x="852" y="1326"/>
                </a:lnTo>
                <a:lnTo>
                  <a:pt x="845" y="1322"/>
                </a:lnTo>
                <a:lnTo>
                  <a:pt x="843" y="1325"/>
                </a:lnTo>
                <a:lnTo>
                  <a:pt x="839" y="1322"/>
                </a:lnTo>
                <a:lnTo>
                  <a:pt x="835" y="1322"/>
                </a:lnTo>
                <a:lnTo>
                  <a:pt x="835" y="1320"/>
                </a:lnTo>
                <a:lnTo>
                  <a:pt x="825" y="1322"/>
                </a:lnTo>
                <a:lnTo>
                  <a:pt x="824" y="1318"/>
                </a:lnTo>
                <a:lnTo>
                  <a:pt x="824" y="1316"/>
                </a:lnTo>
                <a:lnTo>
                  <a:pt x="819" y="1316"/>
                </a:lnTo>
                <a:lnTo>
                  <a:pt x="819" y="1313"/>
                </a:lnTo>
                <a:lnTo>
                  <a:pt x="815" y="1312"/>
                </a:lnTo>
                <a:lnTo>
                  <a:pt x="812" y="1309"/>
                </a:lnTo>
                <a:lnTo>
                  <a:pt x="811" y="1309"/>
                </a:lnTo>
                <a:lnTo>
                  <a:pt x="808" y="1308"/>
                </a:lnTo>
                <a:lnTo>
                  <a:pt x="804" y="1308"/>
                </a:lnTo>
                <a:lnTo>
                  <a:pt x="802" y="1303"/>
                </a:lnTo>
                <a:lnTo>
                  <a:pt x="800" y="1303"/>
                </a:lnTo>
                <a:lnTo>
                  <a:pt x="798" y="1301"/>
                </a:lnTo>
                <a:lnTo>
                  <a:pt x="798" y="1294"/>
                </a:lnTo>
                <a:lnTo>
                  <a:pt x="794" y="1292"/>
                </a:lnTo>
                <a:lnTo>
                  <a:pt x="790" y="1292"/>
                </a:lnTo>
                <a:lnTo>
                  <a:pt x="787" y="1289"/>
                </a:lnTo>
                <a:lnTo>
                  <a:pt x="783" y="1289"/>
                </a:lnTo>
                <a:lnTo>
                  <a:pt x="778" y="1289"/>
                </a:lnTo>
                <a:lnTo>
                  <a:pt x="770" y="1281"/>
                </a:lnTo>
                <a:lnTo>
                  <a:pt x="766" y="1285"/>
                </a:lnTo>
                <a:lnTo>
                  <a:pt x="759" y="1288"/>
                </a:lnTo>
                <a:lnTo>
                  <a:pt x="753" y="1288"/>
                </a:lnTo>
                <a:lnTo>
                  <a:pt x="750" y="1285"/>
                </a:lnTo>
                <a:lnTo>
                  <a:pt x="749" y="1285"/>
                </a:lnTo>
                <a:lnTo>
                  <a:pt x="746" y="1285"/>
                </a:lnTo>
                <a:lnTo>
                  <a:pt x="742" y="1288"/>
                </a:lnTo>
                <a:lnTo>
                  <a:pt x="740" y="1288"/>
                </a:lnTo>
                <a:lnTo>
                  <a:pt x="740" y="1285"/>
                </a:lnTo>
                <a:lnTo>
                  <a:pt x="733" y="1279"/>
                </a:lnTo>
                <a:lnTo>
                  <a:pt x="727" y="1279"/>
                </a:lnTo>
                <a:lnTo>
                  <a:pt x="723" y="1281"/>
                </a:lnTo>
                <a:lnTo>
                  <a:pt x="720" y="1277"/>
                </a:lnTo>
                <a:lnTo>
                  <a:pt x="719" y="1281"/>
                </a:lnTo>
                <a:lnTo>
                  <a:pt x="713" y="1277"/>
                </a:lnTo>
                <a:lnTo>
                  <a:pt x="709" y="1279"/>
                </a:lnTo>
                <a:lnTo>
                  <a:pt x="708" y="1279"/>
                </a:lnTo>
                <a:lnTo>
                  <a:pt x="705" y="1277"/>
                </a:lnTo>
                <a:lnTo>
                  <a:pt x="703" y="1275"/>
                </a:lnTo>
                <a:lnTo>
                  <a:pt x="701" y="1277"/>
                </a:lnTo>
                <a:lnTo>
                  <a:pt x="696" y="1279"/>
                </a:lnTo>
                <a:lnTo>
                  <a:pt x="695" y="1279"/>
                </a:lnTo>
                <a:lnTo>
                  <a:pt x="688" y="1279"/>
                </a:lnTo>
                <a:lnTo>
                  <a:pt x="686" y="1279"/>
                </a:lnTo>
                <a:lnTo>
                  <a:pt x="684" y="1279"/>
                </a:lnTo>
                <a:lnTo>
                  <a:pt x="682" y="1279"/>
                </a:lnTo>
                <a:lnTo>
                  <a:pt x="678" y="1272"/>
                </a:lnTo>
                <a:lnTo>
                  <a:pt x="674" y="1272"/>
                </a:lnTo>
                <a:lnTo>
                  <a:pt x="665" y="1267"/>
                </a:lnTo>
                <a:lnTo>
                  <a:pt x="658" y="1268"/>
                </a:lnTo>
                <a:lnTo>
                  <a:pt x="654" y="1271"/>
                </a:lnTo>
                <a:lnTo>
                  <a:pt x="651" y="1268"/>
                </a:lnTo>
                <a:lnTo>
                  <a:pt x="650" y="1271"/>
                </a:lnTo>
                <a:lnTo>
                  <a:pt x="645" y="1268"/>
                </a:lnTo>
                <a:lnTo>
                  <a:pt x="641" y="1272"/>
                </a:lnTo>
                <a:lnTo>
                  <a:pt x="638" y="1271"/>
                </a:lnTo>
                <a:lnTo>
                  <a:pt x="637" y="1271"/>
                </a:lnTo>
                <a:lnTo>
                  <a:pt x="634" y="1271"/>
                </a:lnTo>
                <a:lnTo>
                  <a:pt x="634" y="1268"/>
                </a:lnTo>
                <a:lnTo>
                  <a:pt x="633" y="1267"/>
                </a:lnTo>
                <a:lnTo>
                  <a:pt x="628" y="1264"/>
                </a:lnTo>
                <a:lnTo>
                  <a:pt x="628" y="1262"/>
                </a:lnTo>
                <a:lnTo>
                  <a:pt x="626" y="1260"/>
                </a:lnTo>
                <a:lnTo>
                  <a:pt x="621" y="1258"/>
                </a:lnTo>
                <a:lnTo>
                  <a:pt x="616" y="1251"/>
                </a:lnTo>
                <a:lnTo>
                  <a:pt x="609" y="1254"/>
                </a:lnTo>
                <a:lnTo>
                  <a:pt x="607" y="1254"/>
                </a:lnTo>
                <a:lnTo>
                  <a:pt x="604" y="1251"/>
                </a:lnTo>
                <a:lnTo>
                  <a:pt x="602" y="1254"/>
                </a:lnTo>
                <a:lnTo>
                  <a:pt x="600" y="1250"/>
                </a:lnTo>
                <a:lnTo>
                  <a:pt x="596" y="1247"/>
                </a:lnTo>
                <a:lnTo>
                  <a:pt x="593" y="1250"/>
                </a:lnTo>
                <a:lnTo>
                  <a:pt x="592" y="1250"/>
                </a:lnTo>
                <a:lnTo>
                  <a:pt x="589" y="1251"/>
                </a:lnTo>
                <a:lnTo>
                  <a:pt x="587" y="1251"/>
                </a:lnTo>
                <a:lnTo>
                  <a:pt x="583" y="1250"/>
                </a:lnTo>
                <a:lnTo>
                  <a:pt x="579" y="1251"/>
                </a:lnTo>
                <a:lnTo>
                  <a:pt x="576" y="1251"/>
                </a:lnTo>
                <a:lnTo>
                  <a:pt x="575" y="1250"/>
                </a:lnTo>
                <a:lnTo>
                  <a:pt x="572" y="1250"/>
                </a:lnTo>
                <a:lnTo>
                  <a:pt x="568" y="1250"/>
                </a:lnTo>
                <a:lnTo>
                  <a:pt x="563" y="1250"/>
                </a:lnTo>
                <a:lnTo>
                  <a:pt x="562" y="1250"/>
                </a:lnTo>
                <a:lnTo>
                  <a:pt x="553" y="1254"/>
                </a:lnTo>
                <a:lnTo>
                  <a:pt x="551" y="1254"/>
                </a:lnTo>
                <a:lnTo>
                  <a:pt x="549" y="1254"/>
                </a:lnTo>
                <a:lnTo>
                  <a:pt x="546" y="1254"/>
                </a:lnTo>
                <a:lnTo>
                  <a:pt x="542" y="1254"/>
                </a:lnTo>
                <a:lnTo>
                  <a:pt x="539" y="1251"/>
                </a:lnTo>
                <a:lnTo>
                  <a:pt x="535" y="1254"/>
                </a:lnTo>
                <a:lnTo>
                  <a:pt x="534" y="1254"/>
                </a:lnTo>
                <a:lnTo>
                  <a:pt x="529" y="1255"/>
                </a:lnTo>
                <a:lnTo>
                  <a:pt x="517" y="1250"/>
                </a:lnTo>
                <a:lnTo>
                  <a:pt x="504" y="1258"/>
                </a:lnTo>
                <a:lnTo>
                  <a:pt x="497" y="1260"/>
                </a:lnTo>
                <a:lnTo>
                  <a:pt x="488" y="1264"/>
                </a:lnTo>
                <a:lnTo>
                  <a:pt x="484" y="1264"/>
                </a:lnTo>
                <a:lnTo>
                  <a:pt x="481" y="1262"/>
                </a:lnTo>
                <a:lnTo>
                  <a:pt x="480" y="1260"/>
                </a:lnTo>
                <a:lnTo>
                  <a:pt x="477" y="1260"/>
                </a:lnTo>
                <a:lnTo>
                  <a:pt x="473" y="1258"/>
                </a:lnTo>
                <a:lnTo>
                  <a:pt x="471" y="1255"/>
                </a:lnTo>
                <a:lnTo>
                  <a:pt x="469" y="1254"/>
                </a:lnTo>
                <a:lnTo>
                  <a:pt x="467" y="1250"/>
                </a:lnTo>
                <a:lnTo>
                  <a:pt x="464" y="1250"/>
                </a:lnTo>
                <a:lnTo>
                  <a:pt x="463" y="1251"/>
                </a:lnTo>
                <a:lnTo>
                  <a:pt x="460" y="1251"/>
                </a:lnTo>
                <a:lnTo>
                  <a:pt x="459" y="1250"/>
                </a:lnTo>
                <a:lnTo>
                  <a:pt x="454" y="1250"/>
                </a:lnTo>
                <a:lnTo>
                  <a:pt x="450" y="1245"/>
                </a:lnTo>
                <a:lnTo>
                  <a:pt x="447" y="1245"/>
                </a:lnTo>
                <a:lnTo>
                  <a:pt x="447" y="1243"/>
                </a:lnTo>
                <a:lnTo>
                  <a:pt x="439" y="1238"/>
                </a:lnTo>
                <a:lnTo>
                  <a:pt x="435" y="1234"/>
                </a:lnTo>
                <a:lnTo>
                  <a:pt x="432" y="1234"/>
                </a:lnTo>
                <a:lnTo>
                  <a:pt x="432" y="1231"/>
                </a:lnTo>
                <a:lnTo>
                  <a:pt x="430" y="1230"/>
                </a:lnTo>
                <a:lnTo>
                  <a:pt x="430" y="1227"/>
                </a:lnTo>
                <a:lnTo>
                  <a:pt x="426" y="1221"/>
                </a:lnTo>
                <a:lnTo>
                  <a:pt x="423" y="1221"/>
                </a:lnTo>
                <a:lnTo>
                  <a:pt x="423" y="1217"/>
                </a:lnTo>
                <a:lnTo>
                  <a:pt x="415" y="1221"/>
                </a:lnTo>
                <a:lnTo>
                  <a:pt x="413" y="1221"/>
                </a:lnTo>
                <a:lnTo>
                  <a:pt x="411" y="1219"/>
                </a:lnTo>
                <a:lnTo>
                  <a:pt x="406" y="1219"/>
                </a:lnTo>
                <a:lnTo>
                  <a:pt x="406" y="1217"/>
                </a:lnTo>
                <a:lnTo>
                  <a:pt x="405" y="1217"/>
                </a:lnTo>
                <a:lnTo>
                  <a:pt x="402" y="1217"/>
                </a:lnTo>
                <a:lnTo>
                  <a:pt x="402" y="1219"/>
                </a:lnTo>
                <a:lnTo>
                  <a:pt x="401" y="1217"/>
                </a:lnTo>
                <a:lnTo>
                  <a:pt x="398" y="1219"/>
                </a:lnTo>
                <a:lnTo>
                  <a:pt x="394" y="1214"/>
                </a:lnTo>
                <a:lnTo>
                  <a:pt x="392" y="1217"/>
                </a:lnTo>
                <a:lnTo>
                  <a:pt x="378" y="1226"/>
                </a:lnTo>
                <a:lnTo>
                  <a:pt x="377" y="1227"/>
                </a:lnTo>
                <a:lnTo>
                  <a:pt x="372" y="1227"/>
                </a:lnTo>
                <a:lnTo>
                  <a:pt x="365" y="1231"/>
                </a:lnTo>
                <a:lnTo>
                  <a:pt x="364" y="1231"/>
                </a:lnTo>
                <a:lnTo>
                  <a:pt x="361" y="1231"/>
                </a:lnTo>
                <a:lnTo>
                  <a:pt x="355" y="1234"/>
                </a:lnTo>
                <a:lnTo>
                  <a:pt x="347" y="1231"/>
                </a:lnTo>
                <a:lnTo>
                  <a:pt x="338" y="1231"/>
                </a:lnTo>
                <a:lnTo>
                  <a:pt x="338" y="1230"/>
                </a:lnTo>
                <a:lnTo>
                  <a:pt x="331" y="1226"/>
                </a:lnTo>
                <a:lnTo>
                  <a:pt x="330" y="1226"/>
                </a:lnTo>
                <a:lnTo>
                  <a:pt x="327" y="1219"/>
                </a:lnTo>
                <a:lnTo>
                  <a:pt x="320" y="1221"/>
                </a:lnTo>
                <a:lnTo>
                  <a:pt x="316" y="1221"/>
                </a:lnTo>
                <a:lnTo>
                  <a:pt x="314" y="1221"/>
                </a:lnTo>
                <a:lnTo>
                  <a:pt x="310" y="1219"/>
                </a:lnTo>
                <a:lnTo>
                  <a:pt x="307" y="1217"/>
                </a:lnTo>
                <a:lnTo>
                  <a:pt x="310" y="1217"/>
                </a:lnTo>
                <a:lnTo>
                  <a:pt x="307" y="1214"/>
                </a:lnTo>
                <a:lnTo>
                  <a:pt x="306" y="1213"/>
                </a:lnTo>
                <a:lnTo>
                  <a:pt x="310" y="1206"/>
                </a:lnTo>
                <a:lnTo>
                  <a:pt x="306" y="1204"/>
                </a:lnTo>
                <a:lnTo>
                  <a:pt x="306" y="1200"/>
                </a:lnTo>
                <a:lnTo>
                  <a:pt x="303" y="1200"/>
                </a:lnTo>
                <a:lnTo>
                  <a:pt x="299" y="1193"/>
                </a:lnTo>
                <a:lnTo>
                  <a:pt x="297" y="1192"/>
                </a:lnTo>
                <a:lnTo>
                  <a:pt x="290" y="1187"/>
                </a:lnTo>
                <a:lnTo>
                  <a:pt x="289" y="1182"/>
                </a:lnTo>
                <a:lnTo>
                  <a:pt x="286" y="1178"/>
                </a:lnTo>
                <a:lnTo>
                  <a:pt x="285" y="1178"/>
                </a:lnTo>
                <a:lnTo>
                  <a:pt x="278" y="1173"/>
                </a:lnTo>
                <a:lnTo>
                  <a:pt x="278" y="1172"/>
                </a:lnTo>
                <a:lnTo>
                  <a:pt x="280" y="1169"/>
                </a:lnTo>
                <a:lnTo>
                  <a:pt x="278" y="1165"/>
                </a:lnTo>
                <a:lnTo>
                  <a:pt x="280" y="1159"/>
                </a:lnTo>
                <a:lnTo>
                  <a:pt x="282" y="1159"/>
                </a:lnTo>
                <a:lnTo>
                  <a:pt x="282" y="1156"/>
                </a:lnTo>
                <a:lnTo>
                  <a:pt x="282" y="1155"/>
                </a:lnTo>
                <a:lnTo>
                  <a:pt x="280" y="1151"/>
                </a:lnTo>
                <a:lnTo>
                  <a:pt x="278" y="1151"/>
                </a:lnTo>
                <a:lnTo>
                  <a:pt x="276" y="1151"/>
                </a:lnTo>
                <a:lnTo>
                  <a:pt x="276" y="1148"/>
                </a:lnTo>
                <a:lnTo>
                  <a:pt x="273" y="1151"/>
                </a:lnTo>
                <a:lnTo>
                  <a:pt x="273" y="1148"/>
                </a:lnTo>
                <a:lnTo>
                  <a:pt x="273" y="1146"/>
                </a:lnTo>
                <a:lnTo>
                  <a:pt x="272" y="1148"/>
                </a:lnTo>
                <a:lnTo>
                  <a:pt x="269" y="1146"/>
                </a:lnTo>
                <a:lnTo>
                  <a:pt x="269" y="1144"/>
                </a:lnTo>
                <a:lnTo>
                  <a:pt x="265" y="1144"/>
                </a:lnTo>
                <a:lnTo>
                  <a:pt x="268" y="1142"/>
                </a:lnTo>
                <a:lnTo>
                  <a:pt x="265" y="1142"/>
                </a:lnTo>
                <a:lnTo>
                  <a:pt x="268" y="1139"/>
                </a:lnTo>
                <a:lnTo>
                  <a:pt x="262" y="1138"/>
                </a:lnTo>
                <a:lnTo>
                  <a:pt x="262" y="1135"/>
                </a:lnTo>
                <a:lnTo>
                  <a:pt x="261" y="1138"/>
                </a:lnTo>
                <a:lnTo>
                  <a:pt x="258" y="1135"/>
                </a:lnTo>
                <a:lnTo>
                  <a:pt x="258" y="1134"/>
                </a:lnTo>
                <a:lnTo>
                  <a:pt x="258" y="1131"/>
                </a:lnTo>
                <a:lnTo>
                  <a:pt x="256" y="1134"/>
                </a:lnTo>
                <a:lnTo>
                  <a:pt x="254" y="1134"/>
                </a:lnTo>
                <a:lnTo>
                  <a:pt x="254" y="1131"/>
                </a:lnTo>
                <a:lnTo>
                  <a:pt x="254" y="1129"/>
                </a:lnTo>
                <a:lnTo>
                  <a:pt x="248" y="1127"/>
                </a:lnTo>
                <a:lnTo>
                  <a:pt x="248" y="1124"/>
                </a:lnTo>
                <a:lnTo>
                  <a:pt x="249" y="1124"/>
                </a:lnTo>
                <a:lnTo>
                  <a:pt x="248" y="1122"/>
                </a:lnTo>
                <a:lnTo>
                  <a:pt x="245" y="1114"/>
                </a:lnTo>
                <a:lnTo>
                  <a:pt x="248" y="1114"/>
                </a:lnTo>
                <a:lnTo>
                  <a:pt x="249" y="1114"/>
                </a:lnTo>
                <a:lnTo>
                  <a:pt x="249" y="1110"/>
                </a:lnTo>
                <a:lnTo>
                  <a:pt x="252" y="1114"/>
                </a:lnTo>
                <a:lnTo>
                  <a:pt x="254" y="1114"/>
                </a:lnTo>
                <a:lnTo>
                  <a:pt x="252" y="1110"/>
                </a:lnTo>
                <a:lnTo>
                  <a:pt x="254" y="1107"/>
                </a:lnTo>
                <a:lnTo>
                  <a:pt x="252" y="1107"/>
                </a:lnTo>
                <a:lnTo>
                  <a:pt x="248" y="1110"/>
                </a:lnTo>
                <a:lnTo>
                  <a:pt x="249" y="1105"/>
                </a:lnTo>
                <a:lnTo>
                  <a:pt x="252" y="1105"/>
                </a:lnTo>
                <a:lnTo>
                  <a:pt x="254" y="1103"/>
                </a:lnTo>
                <a:lnTo>
                  <a:pt x="252" y="1103"/>
                </a:lnTo>
                <a:lnTo>
                  <a:pt x="248" y="1103"/>
                </a:lnTo>
                <a:lnTo>
                  <a:pt x="248" y="1101"/>
                </a:lnTo>
                <a:lnTo>
                  <a:pt x="248" y="1098"/>
                </a:lnTo>
                <a:lnTo>
                  <a:pt x="245" y="1101"/>
                </a:lnTo>
                <a:lnTo>
                  <a:pt x="244" y="1098"/>
                </a:lnTo>
                <a:lnTo>
                  <a:pt x="248" y="1098"/>
                </a:lnTo>
                <a:lnTo>
                  <a:pt x="248" y="1097"/>
                </a:lnTo>
                <a:lnTo>
                  <a:pt x="249" y="1097"/>
                </a:lnTo>
                <a:lnTo>
                  <a:pt x="252" y="1094"/>
                </a:lnTo>
                <a:lnTo>
                  <a:pt x="248" y="1094"/>
                </a:lnTo>
                <a:lnTo>
                  <a:pt x="249" y="1090"/>
                </a:lnTo>
                <a:lnTo>
                  <a:pt x="245" y="1090"/>
                </a:lnTo>
                <a:lnTo>
                  <a:pt x="248" y="1090"/>
                </a:lnTo>
                <a:lnTo>
                  <a:pt x="248" y="1088"/>
                </a:lnTo>
                <a:lnTo>
                  <a:pt x="245" y="1084"/>
                </a:lnTo>
                <a:lnTo>
                  <a:pt x="244" y="1086"/>
                </a:lnTo>
                <a:lnTo>
                  <a:pt x="244" y="1084"/>
                </a:lnTo>
                <a:lnTo>
                  <a:pt x="245" y="1080"/>
                </a:lnTo>
                <a:lnTo>
                  <a:pt x="248" y="1080"/>
                </a:lnTo>
                <a:lnTo>
                  <a:pt x="248" y="1077"/>
                </a:lnTo>
                <a:lnTo>
                  <a:pt x="249" y="1076"/>
                </a:lnTo>
                <a:lnTo>
                  <a:pt x="254" y="1077"/>
                </a:lnTo>
                <a:lnTo>
                  <a:pt x="254" y="1076"/>
                </a:lnTo>
                <a:lnTo>
                  <a:pt x="249" y="1076"/>
                </a:lnTo>
                <a:lnTo>
                  <a:pt x="252" y="1072"/>
                </a:lnTo>
                <a:lnTo>
                  <a:pt x="252" y="1069"/>
                </a:lnTo>
                <a:lnTo>
                  <a:pt x="245" y="1069"/>
                </a:lnTo>
                <a:lnTo>
                  <a:pt x="249" y="1066"/>
                </a:lnTo>
                <a:lnTo>
                  <a:pt x="249" y="1064"/>
                </a:lnTo>
                <a:lnTo>
                  <a:pt x="245" y="1062"/>
                </a:lnTo>
                <a:lnTo>
                  <a:pt x="241" y="1060"/>
                </a:lnTo>
                <a:lnTo>
                  <a:pt x="244" y="1057"/>
                </a:lnTo>
                <a:lnTo>
                  <a:pt x="248" y="1057"/>
                </a:lnTo>
                <a:lnTo>
                  <a:pt x="245" y="1056"/>
                </a:lnTo>
                <a:lnTo>
                  <a:pt x="249" y="1056"/>
                </a:lnTo>
                <a:lnTo>
                  <a:pt x="244" y="1052"/>
                </a:lnTo>
                <a:lnTo>
                  <a:pt x="239" y="1053"/>
                </a:lnTo>
                <a:lnTo>
                  <a:pt x="241" y="1047"/>
                </a:lnTo>
                <a:lnTo>
                  <a:pt x="241" y="1045"/>
                </a:lnTo>
                <a:lnTo>
                  <a:pt x="237" y="1045"/>
                </a:lnTo>
                <a:lnTo>
                  <a:pt x="239" y="1043"/>
                </a:lnTo>
                <a:lnTo>
                  <a:pt x="235" y="1040"/>
                </a:lnTo>
                <a:lnTo>
                  <a:pt x="239" y="1040"/>
                </a:lnTo>
                <a:lnTo>
                  <a:pt x="237" y="1036"/>
                </a:lnTo>
                <a:lnTo>
                  <a:pt x="241" y="1039"/>
                </a:lnTo>
                <a:lnTo>
                  <a:pt x="241" y="1040"/>
                </a:lnTo>
                <a:lnTo>
                  <a:pt x="244" y="1039"/>
                </a:lnTo>
                <a:lnTo>
                  <a:pt x="244" y="1036"/>
                </a:lnTo>
                <a:lnTo>
                  <a:pt x="245" y="1035"/>
                </a:lnTo>
                <a:lnTo>
                  <a:pt x="241" y="1032"/>
                </a:lnTo>
                <a:lnTo>
                  <a:pt x="241" y="1030"/>
                </a:lnTo>
                <a:lnTo>
                  <a:pt x="239" y="1026"/>
                </a:lnTo>
                <a:lnTo>
                  <a:pt x="235" y="1023"/>
                </a:lnTo>
                <a:lnTo>
                  <a:pt x="231" y="1026"/>
                </a:lnTo>
                <a:lnTo>
                  <a:pt x="232" y="1022"/>
                </a:lnTo>
                <a:lnTo>
                  <a:pt x="235" y="1022"/>
                </a:lnTo>
                <a:lnTo>
                  <a:pt x="235" y="1019"/>
                </a:lnTo>
                <a:lnTo>
                  <a:pt x="232" y="1022"/>
                </a:lnTo>
                <a:lnTo>
                  <a:pt x="231" y="1019"/>
                </a:lnTo>
                <a:lnTo>
                  <a:pt x="232" y="1015"/>
                </a:lnTo>
                <a:lnTo>
                  <a:pt x="231" y="1012"/>
                </a:lnTo>
                <a:lnTo>
                  <a:pt x="224" y="1018"/>
                </a:lnTo>
                <a:lnTo>
                  <a:pt x="224" y="1015"/>
                </a:lnTo>
                <a:lnTo>
                  <a:pt x="222" y="1018"/>
                </a:lnTo>
                <a:lnTo>
                  <a:pt x="222" y="1015"/>
                </a:lnTo>
                <a:lnTo>
                  <a:pt x="224" y="1012"/>
                </a:lnTo>
                <a:lnTo>
                  <a:pt x="222" y="1011"/>
                </a:lnTo>
                <a:lnTo>
                  <a:pt x="218" y="1012"/>
                </a:lnTo>
                <a:lnTo>
                  <a:pt x="215" y="1012"/>
                </a:lnTo>
                <a:lnTo>
                  <a:pt x="215" y="1011"/>
                </a:lnTo>
                <a:lnTo>
                  <a:pt x="214" y="1011"/>
                </a:lnTo>
                <a:lnTo>
                  <a:pt x="214" y="1012"/>
                </a:lnTo>
                <a:lnTo>
                  <a:pt x="211" y="1012"/>
                </a:lnTo>
                <a:lnTo>
                  <a:pt x="214" y="1018"/>
                </a:lnTo>
                <a:lnTo>
                  <a:pt x="211" y="1022"/>
                </a:lnTo>
                <a:lnTo>
                  <a:pt x="208" y="1019"/>
                </a:lnTo>
                <a:lnTo>
                  <a:pt x="208" y="1015"/>
                </a:lnTo>
                <a:lnTo>
                  <a:pt x="207" y="1011"/>
                </a:lnTo>
                <a:lnTo>
                  <a:pt x="204" y="1011"/>
                </a:lnTo>
                <a:lnTo>
                  <a:pt x="203" y="1011"/>
                </a:lnTo>
                <a:lnTo>
                  <a:pt x="203" y="1008"/>
                </a:lnTo>
                <a:lnTo>
                  <a:pt x="204" y="1006"/>
                </a:lnTo>
                <a:lnTo>
                  <a:pt x="198" y="1002"/>
                </a:lnTo>
                <a:lnTo>
                  <a:pt x="196" y="999"/>
                </a:lnTo>
                <a:lnTo>
                  <a:pt x="194" y="995"/>
                </a:lnTo>
                <a:lnTo>
                  <a:pt x="190" y="994"/>
                </a:lnTo>
                <a:lnTo>
                  <a:pt x="187" y="995"/>
                </a:lnTo>
                <a:lnTo>
                  <a:pt x="183" y="999"/>
                </a:lnTo>
                <a:lnTo>
                  <a:pt x="181" y="1002"/>
                </a:lnTo>
                <a:lnTo>
                  <a:pt x="177" y="998"/>
                </a:lnTo>
                <a:lnTo>
                  <a:pt x="174" y="994"/>
                </a:lnTo>
                <a:lnTo>
                  <a:pt x="170" y="994"/>
                </a:lnTo>
                <a:lnTo>
                  <a:pt x="169" y="999"/>
                </a:lnTo>
                <a:lnTo>
                  <a:pt x="169" y="1011"/>
                </a:lnTo>
                <a:lnTo>
                  <a:pt x="166" y="1011"/>
                </a:lnTo>
                <a:lnTo>
                  <a:pt x="166" y="1012"/>
                </a:lnTo>
                <a:lnTo>
                  <a:pt x="162" y="1006"/>
                </a:lnTo>
                <a:lnTo>
                  <a:pt x="157" y="995"/>
                </a:lnTo>
                <a:lnTo>
                  <a:pt x="157" y="991"/>
                </a:lnTo>
                <a:lnTo>
                  <a:pt x="166" y="981"/>
                </a:lnTo>
                <a:lnTo>
                  <a:pt x="166" y="974"/>
                </a:lnTo>
                <a:lnTo>
                  <a:pt x="164" y="973"/>
                </a:lnTo>
                <a:lnTo>
                  <a:pt x="162" y="973"/>
                </a:lnTo>
                <a:lnTo>
                  <a:pt x="150" y="981"/>
                </a:lnTo>
                <a:lnTo>
                  <a:pt x="145" y="987"/>
                </a:lnTo>
                <a:lnTo>
                  <a:pt x="142" y="987"/>
                </a:lnTo>
                <a:lnTo>
                  <a:pt x="136" y="985"/>
                </a:lnTo>
                <a:lnTo>
                  <a:pt x="132" y="987"/>
                </a:lnTo>
                <a:lnTo>
                  <a:pt x="129" y="991"/>
                </a:lnTo>
                <a:lnTo>
                  <a:pt x="132" y="991"/>
                </a:lnTo>
                <a:lnTo>
                  <a:pt x="140" y="995"/>
                </a:lnTo>
                <a:lnTo>
                  <a:pt x="140" y="998"/>
                </a:lnTo>
                <a:lnTo>
                  <a:pt x="142" y="999"/>
                </a:lnTo>
                <a:lnTo>
                  <a:pt x="140" y="999"/>
                </a:lnTo>
                <a:lnTo>
                  <a:pt x="133" y="999"/>
                </a:lnTo>
                <a:lnTo>
                  <a:pt x="125" y="994"/>
                </a:lnTo>
                <a:lnTo>
                  <a:pt x="123" y="994"/>
                </a:lnTo>
                <a:lnTo>
                  <a:pt x="121" y="995"/>
                </a:lnTo>
                <a:lnTo>
                  <a:pt x="121" y="1004"/>
                </a:lnTo>
                <a:lnTo>
                  <a:pt x="116" y="1004"/>
                </a:lnTo>
                <a:lnTo>
                  <a:pt x="112" y="999"/>
                </a:lnTo>
                <a:lnTo>
                  <a:pt x="108" y="991"/>
                </a:lnTo>
                <a:lnTo>
                  <a:pt x="104" y="991"/>
                </a:lnTo>
                <a:lnTo>
                  <a:pt x="92" y="998"/>
                </a:lnTo>
                <a:lnTo>
                  <a:pt x="87" y="1008"/>
                </a:lnTo>
                <a:lnTo>
                  <a:pt x="84" y="1008"/>
                </a:lnTo>
                <a:lnTo>
                  <a:pt x="78" y="1004"/>
                </a:lnTo>
                <a:lnTo>
                  <a:pt x="74" y="1006"/>
                </a:lnTo>
                <a:lnTo>
                  <a:pt x="74" y="1008"/>
                </a:lnTo>
                <a:lnTo>
                  <a:pt x="74" y="1012"/>
                </a:lnTo>
                <a:lnTo>
                  <a:pt x="71" y="1018"/>
                </a:lnTo>
                <a:lnTo>
                  <a:pt x="61" y="1026"/>
                </a:lnTo>
                <a:lnTo>
                  <a:pt x="63" y="1035"/>
                </a:lnTo>
                <a:lnTo>
                  <a:pt x="61" y="1036"/>
                </a:lnTo>
                <a:lnTo>
                  <a:pt x="58" y="1036"/>
                </a:lnTo>
                <a:lnTo>
                  <a:pt x="54" y="1026"/>
                </a:lnTo>
                <a:lnTo>
                  <a:pt x="48" y="1018"/>
                </a:lnTo>
                <a:lnTo>
                  <a:pt x="44" y="1015"/>
                </a:lnTo>
                <a:lnTo>
                  <a:pt x="37" y="1011"/>
                </a:lnTo>
                <a:lnTo>
                  <a:pt x="30" y="1015"/>
                </a:lnTo>
                <a:lnTo>
                  <a:pt x="29" y="1015"/>
                </a:lnTo>
                <a:lnTo>
                  <a:pt x="26" y="1011"/>
                </a:lnTo>
                <a:lnTo>
                  <a:pt x="29" y="1006"/>
                </a:lnTo>
                <a:lnTo>
                  <a:pt x="24" y="1004"/>
                </a:lnTo>
                <a:lnTo>
                  <a:pt x="20" y="1002"/>
                </a:lnTo>
                <a:lnTo>
                  <a:pt x="17" y="1002"/>
                </a:lnTo>
                <a:lnTo>
                  <a:pt x="9" y="1004"/>
                </a:lnTo>
                <a:lnTo>
                  <a:pt x="9" y="987"/>
                </a:lnTo>
                <a:lnTo>
                  <a:pt x="7" y="981"/>
                </a:lnTo>
                <a:lnTo>
                  <a:pt x="7" y="968"/>
                </a:lnTo>
                <a:lnTo>
                  <a:pt x="0" y="964"/>
                </a:lnTo>
                <a:lnTo>
                  <a:pt x="0" y="960"/>
                </a:lnTo>
                <a:lnTo>
                  <a:pt x="0" y="957"/>
                </a:lnTo>
                <a:lnTo>
                  <a:pt x="5" y="954"/>
                </a:lnTo>
                <a:close/>
              </a:path>
            </a:pathLst>
          </a:custGeom>
          <a:solidFill>
            <a:srgbClr val="91A769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reeform 55"/>
          <p:cNvSpPr>
            <a:spLocks/>
          </p:cNvSpPr>
          <p:nvPr/>
        </p:nvSpPr>
        <p:spPr bwMode="auto">
          <a:xfrm>
            <a:off x="6678375" y="5109572"/>
            <a:ext cx="1013430" cy="646276"/>
          </a:xfrm>
          <a:custGeom>
            <a:avLst/>
            <a:gdLst>
              <a:gd name="T0" fmla="*/ 228 w 2832"/>
              <a:gd name="T1" fmla="*/ 762 h 1805"/>
              <a:gd name="T2" fmla="*/ 396 w 2832"/>
              <a:gd name="T3" fmla="*/ 512 h 1805"/>
              <a:gd name="T4" fmla="*/ 482 w 2832"/>
              <a:gd name="T5" fmla="*/ 282 h 1805"/>
              <a:gd name="T6" fmla="*/ 697 w 2832"/>
              <a:gd name="T7" fmla="*/ 74 h 1805"/>
              <a:gd name="T8" fmla="*/ 915 w 2832"/>
              <a:gd name="T9" fmla="*/ 28 h 1805"/>
              <a:gd name="T10" fmla="*/ 1195 w 2832"/>
              <a:gd name="T11" fmla="*/ 65 h 1805"/>
              <a:gd name="T12" fmla="*/ 1332 w 2832"/>
              <a:gd name="T13" fmla="*/ 215 h 1805"/>
              <a:gd name="T14" fmla="*/ 1498 w 2832"/>
              <a:gd name="T15" fmla="*/ 112 h 1805"/>
              <a:gd name="T16" fmla="*/ 1621 w 2832"/>
              <a:gd name="T17" fmla="*/ 98 h 1805"/>
              <a:gd name="T18" fmla="*/ 1747 w 2832"/>
              <a:gd name="T19" fmla="*/ 74 h 1805"/>
              <a:gd name="T20" fmla="*/ 1849 w 2832"/>
              <a:gd name="T21" fmla="*/ 164 h 1805"/>
              <a:gd name="T22" fmla="*/ 1894 w 2832"/>
              <a:gd name="T23" fmla="*/ 265 h 1805"/>
              <a:gd name="T24" fmla="*/ 1890 w 2832"/>
              <a:gd name="T25" fmla="*/ 392 h 1805"/>
              <a:gd name="T26" fmla="*/ 1925 w 2832"/>
              <a:gd name="T27" fmla="*/ 499 h 1805"/>
              <a:gd name="T28" fmla="*/ 1987 w 2832"/>
              <a:gd name="T29" fmla="*/ 518 h 1805"/>
              <a:gd name="T30" fmla="*/ 2082 w 2832"/>
              <a:gd name="T31" fmla="*/ 543 h 1805"/>
              <a:gd name="T32" fmla="*/ 2052 w 2832"/>
              <a:gd name="T33" fmla="*/ 641 h 1805"/>
              <a:gd name="T34" fmla="*/ 2037 w 2832"/>
              <a:gd name="T35" fmla="*/ 731 h 1805"/>
              <a:gd name="T36" fmla="*/ 2028 w 2832"/>
              <a:gd name="T37" fmla="*/ 808 h 1805"/>
              <a:gd name="T38" fmla="*/ 2076 w 2832"/>
              <a:gd name="T39" fmla="*/ 874 h 1805"/>
              <a:gd name="T40" fmla="*/ 2106 w 2832"/>
              <a:gd name="T41" fmla="*/ 945 h 1805"/>
              <a:gd name="T42" fmla="*/ 2144 w 2832"/>
              <a:gd name="T43" fmla="*/ 1017 h 1805"/>
              <a:gd name="T44" fmla="*/ 2283 w 2832"/>
              <a:gd name="T45" fmla="*/ 990 h 1805"/>
              <a:gd name="T46" fmla="*/ 2337 w 2832"/>
              <a:gd name="T47" fmla="*/ 984 h 1805"/>
              <a:gd name="T48" fmla="*/ 2341 w 2832"/>
              <a:gd name="T49" fmla="*/ 914 h 1805"/>
              <a:gd name="T50" fmla="*/ 2429 w 2832"/>
              <a:gd name="T51" fmla="*/ 924 h 1805"/>
              <a:gd name="T52" fmla="*/ 2559 w 2832"/>
              <a:gd name="T53" fmla="*/ 874 h 1805"/>
              <a:gd name="T54" fmla="*/ 2675 w 2832"/>
              <a:gd name="T55" fmla="*/ 905 h 1805"/>
              <a:gd name="T56" fmla="*/ 2752 w 2832"/>
              <a:gd name="T57" fmla="*/ 919 h 1805"/>
              <a:gd name="T58" fmla="*/ 2819 w 2832"/>
              <a:gd name="T59" fmla="*/ 928 h 1805"/>
              <a:gd name="T60" fmla="*/ 2765 w 2832"/>
              <a:gd name="T61" fmla="*/ 1003 h 1805"/>
              <a:gd name="T62" fmla="*/ 2645 w 2832"/>
              <a:gd name="T63" fmla="*/ 1038 h 1805"/>
              <a:gd name="T64" fmla="*/ 2612 w 2832"/>
              <a:gd name="T65" fmla="*/ 1106 h 1805"/>
              <a:gd name="T66" fmla="*/ 2628 w 2832"/>
              <a:gd name="T67" fmla="*/ 1175 h 1805"/>
              <a:gd name="T68" fmla="*/ 2549 w 2832"/>
              <a:gd name="T69" fmla="*/ 1199 h 1805"/>
              <a:gd name="T70" fmla="*/ 2512 w 2832"/>
              <a:gd name="T71" fmla="*/ 1212 h 1805"/>
              <a:gd name="T72" fmla="*/ 2467 w 2832"/>
              <a:gd name="T73" fmla="*/ 1240 h 1805"/>
              <a:gd name="T74" fmla="*/ 2399 w 2832"/>
              <a:gd name="T75" fmla="*/ 1317 h 1805"/>
              <a:gd name="T76" fmla="*/ 2239 w 2832"/>
              <a:gd name="T77" fmla="*/ 1320 h 1805"/>
              <a:gd name="T78" fmla="*/ 2173 w 2832"/>
              <a:gd name="T79" fmla="*/ 1373 h 1805"/>
              <a:gd name="T80" fmla="*/ 2126 w 2832"/>
              <a:gd name="T81" fmla="*/ 1388 h 1805"/>
              <a:gd name="T82" fmla="*/ 1863 w 2832"/>
              <a:gd name="T83" fmla="*/ 1561 h 1805"/>
              <a:gd name="T84" fmla="*/ 1608 w 2832"/>
              <a:gd name="T85" fmla="*/ 1776 h 1805"/>
              <a:gd name="T86" fmla="*/ 1546 w 2832"/>
              <a:gd name="T87" fmla="*/ 1709 h 1805"/>
              <a:gd name="T88" fmla="*/ 1481 w 2832"/>
              <a:gd name="T89" fmla="*/ 1700 h 1805"/>
              <a:gd name="T90" fmla="*/ 1440 w 2832"/>
              <a:gd name="T91" fmla="*/ 1669 h 1805"/>
              <a:gd name="T92" fmla="*/ 1429 w 2832"/>
              <a:gd name="T93" fmla="*/ 1597 h 1805"/>
              <a:gd name="T94" fmla="*/ 1344 w 2832"/>
              <a:gd name="T95" fmla="*/ 1594 h 1805"/>
              <a:gd name="T96" fmla="*/ 1269 w 2832"/>
              <a:gd name="T97" fmla="*/ 1597 h 1805"/>
              <a:gd name="T98" fmla="*/ 1208 w 2832"/>
              <a:gd name="T99" fmla="*/ 1557 h 1805"/>
              <a:gd name="T100" fmla="*/ 1211 w 2832"/>
              <a:gd name="T101" fmla="*/ 1472 h 1805"/>
              <a:gd name="T102" fmla="*/ 1157 w 2832"/>
              <a:gd name="T103" fmla="*/ 1392 h 1805"/>
              <a:gd name="T104" fmla="*/ 1126 w 2832"/>
              <a:gd name="T105" fmla="*/ 1349 h 1805"/>
              <a:gd name="T106" fmla="*/ 1124 w 2832"/>
              <a:gd name="T107" fmla="*/ 1274 h 1805"/>
              <a:gd name="T108" fmla="*/ 1120 w 2832"/>
              <a:gd name="T109" fmla="*/ 1195 h 1805"/>
              <a:gd name="T110" fmla="*/ 1081 w 2832"/>
              <a:gd name="T111" fmla="*/ 1105 h 1805"/>
              <a:gd name="T112" fmla="*/ 996 w 2832"/>
              <a:gd name="T113" fmla="*/ 1034 h 1805"/>
              <a:gd name="T114" fmla="*/ 864 w 2832"/>
              <a:gd name="T115" fmla="*/ 1018 h 1805"/>
              <a:gd name="T116" fmla="*/ 727 w 2832"/>
              <a:gd name="T117" fmla="*/ 1013 h 1805"/>
              <a:gd name="T118" fmla="*/ 504 w 2832"/>
              <a:gd name="T119" fmla="*/ 948 h 1805"/>
              <a:gd name="T120" fmla="*/ 301 w 2832"/>
              <a:gd name="T121" fmla="*/ 922 h 1805"/>
              <a:gd name="T122" fmla="*/ 85 w 2832"/>
              <a:gd name="T123" fmla="*/ 924 h 1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2" h="1805">
                <a:moveTo>
                  <a:pt x="3" y="926"/>
                </a:moveTo>
                <a:lnTo>
                  <a:pt x="0" y="924"/>
                </a:lnTo>
                <a:lnTo>
                  <a:pt x="0" y="922"/>
                </a:lnTo>
                <a:lnTo>
                  <a:pt x="0" y="919"/>
                </a:lnTo>
                <a:lnTo>
                  <a:pt x="3" y="915"/>
                </a:lnTo>
                <a:lnTo>
                  <a:pt x="9" y="907"/>
                </a:lnTo>
                <a:lnTo>
                  <a:pt x="16" y="901"/>
                </a:lnTo>
                <a:lnTo>
                  <a:pt x="18" y="898"/>
                </a:lnTo>
                <a:lnTo>
                  <a:pt x="31" y="894"/>
                </a:lnTo>
                <a:lnTo>
                  <a:pt x="33" y="893"/>
                </a:lnTo>
                <a:lnTo>
                  <a:pt x="37" y="885"/>
                </a:lnTo>
                <a:lnTo>
                  <a:pt x="50" y="878"/>
                </a:lnTo>
                <a:lnTo>
                  <a:pt x="52" y="878"/>
                </a:lnTo>
                <a:lnTo>
                  <a:pt x="54" y="877"/>
                </a:lnTo>
                <a:lnTo>
                  <a:pt x="72" y="873"/>
                </a:lnTo>
                <a:lnTo>
                  <a:pt x="81" y="868"/>
                </a:lnTo>
                <a:lnTo>
                  <a:pt x="82" y="868"/>
                </a:lnTo>
                <a:lnTo>
                  <a:pt x="86" y="860"/>
                </a:lnTo>
                <a:lnTo>
                  <a:pt x="98" y="852"/>
                </a:lnTo>
                <a:lnTo>
                  <a:pt x="99" y="847"/>
                </a:lnTo>
                <a:lnTo>
                  <a:pt x="116" y="836"/>
                </a:lnTo>
                <a:lnTo>
                  <a:pt x="123" y="835"/>
                </a:lnTo>
                <a:lnTo>
                  <a:pt x="132" y="827"/>
                </a:lnTo>
                <a:lnTo>
                  <a:pt x="144" y="823"/>
                </a:lnTo>
                <a:lnTo>
                  <a:pt x="151" y="819"/>
                </a:lnTo>
                <a:lnTo>
                  <a:pt x="156" y="816"/>
                </a:lnTo>
                <a:lnTo>
                  <a:pt x="161" y="812"/>
                </a:lnTo>
                <a:lnTo>
                  <a:pt x="168" y="806"/>
                </a:lnTo>
                <a:lnTo>
                  <a:pt x="178" y="803"/>
                </a:lnTo>
                <a:lnTo>
                  <a:pt x="188" y="799"/>
                </a:lnTo>
                <a:lnTo>
                  <a:pt x="194" y="798"/>
                </a:lnTo>
                <a:lnTo>
                  <a:pt x="197" y="795"/>
                </a:lnTo>
                <a:lnTo>
                  <a:pt x="198" y="795"/>
                </a:lnTo>
                <a:lnTo>
                  <a:pt x="201" y="791"/>
                </a:lnTo>
                <a:lnTo>
                  <a:pt x="207" y="785"/>
                </a:lnTo>
                <a:lnTo>
                  <a:pt x="209" y="782"/>
                </a:lnTo>
                <a:lnTo>
                  <a:pt x="224" y="771"/>
                </a:lnTo>
                <a:lnTo>
                  <a:pt x="226" y="765"/>
                </a:lnTo>
                <a:lnTo>
                  <a:pt x="228" y="762"/>
                </a:lnTo>
                <a:lnTo>
                  <a:pt x="232" y="758"/>
                </a:lnTo>
                <a:lnTo>
                  <a:pt x="243" y="744"/>
                </a:lnTo>
                <a:lnTo>
                  <a:pt x="252" y="716"/>
                </a:lnTo>
                <a:lnTo>
                  <a:pt x="255" y="709"/>
                </a:lnTo>
                <a:lnTo>
                  <a:pt x="265" y="696"/>
                </a:lnTo>
                <a:lnTo>
                  <a:pt x="269" y="696"/>
                </a:lnTo>
                <a:lnTo>
                  <a:pt x="269" y="695"/>
                </a:lnTo>
                <a:lnTo>
                  <a:pt x="273" y="692"/>
                </a:lnTo>
                <a:lnTo>
                  <a:pt x="277" y="686"/>
                </a:lnTo>
                <a:lnTo>
                  <a:pt x="293" y="675"/>
                </a:lnTo>
                <a:lnTo>
                  <a:pt x="294" y="669"/>
                </a:lnTo>
                <a:lnTo>
                  <a:pt x="294" y="665"/>
                </a:lnTo>
                <a:lnTo>
                  <a:pt x="301" y="649"/>
                </a:lnTo>
                <a:lnTo>
                  <a:pt x="308" y="645"/>
                </a:lnTo>
                <a:lnTo>
                  <a:pt x="321" y="641"/>
                </a:lnTo>
                <a:lnTo>
                  <a:pt x="323" y="637"/>
                </a:lnTo>
                <a:lnTo>
                  <a:pt x="327" y="632"/>
                </a:lnTo>
                <a:lnTo>
                  <a:pt x="335" y="617"/>
                </a:lnTo>
                <a:lnTo>
                  <a:pt x="335" y="615"/>
                </a:lnTo>
                <a:lnTo>
                  <a:pt x="335" y="608"/>
                </a:lnTo>
                <a:lnTo>
                  <a:pt x="331" y="600"/>
                </a:lnTo>
                <a:lnTo>
                  <a:pt x="331" y="593"/>
                </a:lnTo>
                <a:lnTo>
                  <a:pt x="321" y="584"/>
                </a:lnTo>
                <a:lnTo>
                  <a:pt x="318" y="580"/>
                </a:lnTo>
                <a:lnTo>
                  <a:pt x="323" y="574"/>
                </a:lnTo>
                <a:lnTo>
                  <a:pt x="327" y="566"/>
                </a:lnTo>
                <a:lnTo>
                  <a:pt x="331" y="563"/>
                </a:lnTo>
                <a:lnTo>
                  <a:pt x="334" y="563"/>
                </a:lnTo>
                <a:lnTo>
                  <a:pt x="347" y="566"/>
                </a:lnTo>
                <a:lnTo>
                  <a:pt x="354" y="566"/>
                </a:lnTo>
                <a:lnTo>
                  <a:pt x="362" y="562"/>
                </a:lnTo>
                <a:lnTo>
                  <a:pt x="364" y="559"/>
                </a:lnTo>
                <a:lnTo>
                  <a:pt x="368" y="553"/>
                </a:lnTo>
                <a:lnTo>
                  <a:pt x="375" y="546"/>
                </a:lnTo>
                <a:lnTo>
                  <a:pt x="376" y="539"/>
                </a:lnTo>
                <a:lnTo>
                  <a:pt x="379" y="533"/>
                </a:lnTo>
                <a:lnTo>
                  <a:pt x="381" y="525"/>
                </a:lnTo>
                <a:lnTo>
                  <a:pt x="393" y="514"/>
                </a:lnTo>
                <a:lnTo>
                  <a:pt x="396" y="512"/>
                </a:lnTo>
                <a:lnTo>
                  <a:pt x="396" y="509"/>
                </a:lnTo>
                <a:lnTo>
                  <a:pt x="396" y="508"/>
                </a:lnTo>
                <a:lnTo>
                  <a:pt x="396" y="505"/>
                </a:lnTo>
                <a:lnTo>
                  <a:pt x="397" y="497"/>
                </a:lnTo>
                <a:lnTo>
                  <a:pt x="400" y="485"/>
                </a:lnTo>
                <a:lnTo>
                  <a:pt x="397" y="484"/>
                </a:lnTo>
                <a:lnTo>
                  <a:pt x="396" y="471"/>
                </a:lnTo>
                <a:lnTo>
                  <a:pt x="392" y="464"/>
                </a:lnTo>
                <a:lnTo>
                  <a:pt x="389" y="463"/>
                </a:lnTo>
                <a:lnTo>
                  <a:pt x="392" y="458"/>
                </a:lnTo>
                <a:lnTo>
                  <a:pt x="389" y="447"/>
                </a:lnTo>
                <a:lnTo>
                  <a:pt x="392" y="443"/>
                </a:lnTo>
                <a:lnTo>
                  <a:pt x="393" y="441"/>
                </a:lnTo>
                <a:lnTo>
                  <a:pt x="402" y="441"/>
                </a:lnTo>
                <a:lnTo>
                  <a:pt x="409" y="439"/>
                </a:lnTo>
                <a:lnTo>
                  <a:pt x="412" y="439"/>
                </a:lnTo>
                <a:lnTo>
                  <a:pt x="413" y="434"/>
                </a:lnTo>
                <a:lnTo>
                  <a:pt x="420" y="431"/>
                </a:lnTo>
                <a:lnTo>
                  <a:pt x="424" y="422"/>
                </a:lnTo>
                <a:lnTo>
                  <a:pt x="424" y="415"/>
                </a:lnTo>
                <a:lnTo>
                  <a:pt x="429" y="409"/>
                </a:lnTo>
                <a:lnTo>
                  <a:pt x="430" y="402"/>
                </a:lnTo>
                <a:lnTo>
                  <a:pt x="438" y="392"/>
                </a:lnTo>
                <a:lnTo>
                  <a:pt x="443" y="389"/>
                </a:lnTo>
                <a:lnTo>
                  <a:pt x="455" y="389"/>
                </a:lnTo>
                <a:lnTo>
                  <a:pt x="458" y="389"/>
                </a:lnTo>
                <a:lnTo>
                  <a:pt x="471" y="381"/>
                </a:lnTo>
                <a:lnTo>
                  <a:pt x="474" y="376"/>
                </a:lnTo>
                <a:lnTo>
                  <a:pt x="475" y="361"/>
                </a:lnTo>
                <a:lnTo>
                  <a:pt x="471" y="357"/>
                </a:lnTo>
                <a:lnTo>
                  <a:pt x="470" y="351"/>
                </a:lnTo>
                <a:lnTo>
                  <a:pt x="470" y="340"/>
                </a:lnTo>
                <a:lnTo>
                  <a:pt x="471" y="330"/>
                </a:lnTo>
                <a:lnTo>
                  <a:pt x="471" y="327"/>
                </a:lnTo>
                <a:lnTo>
                  <a:pt x="471" y="325"/>
                </a:lnTo>
                <a:lnTo>
                  <a:pt x="467" y="318"/>
                </a:lnTo>
                <a:lnTo>
                  <a:pt x="470" y="307"/>
                </a:lnTo>
                <a:lnTo>
                  <a:pt x="480" y="284"/>
                </a:lnTo>
                <a:lnTo>
                  <a:pt x="482" y="282"/>
                </a:lnTo>
                <a:lnTo>
                  <a:pt x="484" y="280"/>
                </a:lnTo>
                <a:lnTo>
                  <a:pt x="484" y="277"/>
                </a:lnTo>
                <a:lnTo>
                  <a:pt x="487" y="276"/>
                </a:lnTo>
                <a:lnTo>
                  <a:pt x="488" y="273"/>
                </a:lnTo>
                <a:lnTo>
                  <a:pt x="504" y="265"/>
                </a:lnTo>
                <a:lnTo>
                  <a:pt x="509" y="258"/>
                </a:lnTo>
                <a:lnTo>
                  <a:pt x="512" y="252"/>
                </a:lnTo>
                <a:lnTo>
                  <a:pt x="523" y="235"/>
                </a:lnTo>
                <a:lnTo>
                  <a:pt x="528" y="231"/>
                </a:lnTo>
                <a:lnTo>
                  <a:pt x="536" y="224"/>
                </a:lnTo>
                <a:lnTo>
                  <a:pt x="540" y="222"/>
                </a:lnTo>
                <a:lnTo>
                  <a:pt x="540" y="219"/>
                </a:lnTo>
                <a:lnTo>
                  <a:pt x="550" y="200"/>
                </a:lnTo>
                <a:lnTo>
                  <a:pt x="554" y="198"/>
                </a:lnTo>
                <a:lnTo>
                  <a:pt x="557" y="190"/>
                </a:lnTo>
                <a:lnTo>
                  <a:pt x="559" y="187"/>
                </a:lnTo>
                <a:lnTo>
                  <a:pt x="562" y="187"/>
                </a:lnTo>
                <a:lnTo>
                  <a:pt x="567" y="183"/>
                </a:lnTo>
                <a:lnTo>
                  <a:pt x="574" y="178"/>
                </a:lnTo>
                <a:lnTo>
                  <a:pt x="594" y="174"/>
                </a:lnTo>
                <a:lnTo>
                  <a:pt x="607" y="174"/>
                </a:lnTo>
                <a:lnTo>
                  <a:pt x="615" y="173"/>
                </a:lnTo>
                <a:lnTo>
                  <a:pt x="621" y="170"/>
                </a:lnTo>
                <a:lnTo>
                  <a:pt x="624" y="170"/>
                </a:lnTo>
                <a:lnTo>
                  <a:pt x="628" y="168"/>
                </a:lnTo>
                <a:lnTo>
                  <a:pt x="632" y="164"/>
                </a:lnTo>
                <a:lnTo>
                  <a:pt x="637" y="161"/>
                </a:lnTo>
                <a:lnTo>
                  <a:pt x="648" y="153"/>
                </a:lnTo>
                <a:lnTo>
                  <a:pt x="649" y="149"/>
                </a:lnTo>
                <a:lnTo>
                  <a:pt x="653" y="136"/>
                </a:lnTo>
                <a:lnTo>
                  <a:pt x="661" y="120"/>
                </a:lnTo>
                <a:lnTo>
                  <a:pt x="669" y="103"/>
                </a:lnTo>
                <a:lnTo>
                  <a:pt x="669" y="99"/>
                </a:lnTo>
                <a:lnTo>
                  <a:pt x="679" y="84"/>
                </a:lnTo>
                <a:lnTo>
                  <a:pt x="679" y="82"/>
                </a:lnTo>
                <a:lnTo>
                  <a:pt x="683" y="82"/>
                </a:lnTo>
                <a:lnTo>
                  <a:pt x="686" y="82"/>
                </a:lnTo>
                <a:lnTo>
                  <a:pt x="690" y="78"/>
                </a:lnTo>
                <a:lnTo>
                  <a:pt x="697" y="74"/>
                </a:lnTo>
                <a:lnTo>
                  <a:pt x="697" y="69"/>
                </a:lnTo>
                <a:lnTo>
                  <a:pt x="702" y="69"/>
                </a:lnTo>
                <a:lnTo>
                  <a:pt x="706" y="69"/>
                </a:lnTo>
                <a:lnTo>
                  <a:pt x="710" y="69"/>
                </a:lnTo>
                <a:lnTo>
                  <a:pt x="716" y="62"/>
                </a:lnTo>
                <a:lnTo>
                  <a:pt x="719" y="61"/>
                </a:lnTo>
                <a:lnTo>
                  <a:pt x="727" y="58"/>
                </a:lnTo>
                <a:lnTo>
                  <a:pt x="733" y="54"/>
                </a:lnTo>
                <a:lnTo>
                  <a:pt x="733" y="52"/>
                </a:lnTo>
                <a:lnTo>
                  <a:pt x="737" y="52"/>
                </a:lnTo>
                <a:lnTo>
                  <a:pt x="755" y="48"/>
                </a:lnTo>
                <a:lnTo>
                  <a:pt x="769" y="44"/>
                </a:lnTo>
                <a:lnTo>
                  <a:pt x="772" y="44"/>
                </a:lnTo>
                <a:lnTo>
                  <a:pt x="777" y="41"/>
                </a:lnTo>
                <a:lnTo>
                  <a:pt x="778" y="41"/>
                </a:lnTo>
                <a:lnTo>
                  <a:pt x="785" y="30"/>
                </a:lnTo>
                <a:lnTo>
                  <a:pt x="789" y="26"/>
                </a:lnTo>
                <a:lnTo>
                  <a:pt x="794" y="24"/>
                </a:lnTo>
                <a:lnTo>
                  <a:pt x="799" y="16"/>
                </a:lnTo>
                <a:lnTo>
                  <a:pt x="802" y="11"/>
                </a:lnTo>
                <a:lnTo>
                  <a:pt x="806" y="11"/>
                </a:lnTo>
                <a:lnTo>
                  <a:pt x="813" y="11"/>
                </a:lnTo>
                <a:lnTo>
                  <a:pt x="818" y="7"/>
                </a:lnTo>
                <a:lnTo>
                  <a:pt x="822" y="4"/>
                </a:lnTo>
                <a:lnTo>
                  <a:pt x="827" y="4"/>
                </a:lnTo>
                <a:lnTo>
                  <a:pt x="832" y="3"/>
                </a:lnTo>
                <a:lnTo>
                  <a:pt x="836" y="0"/>
                </a:lnTo>
                <a:lnTo>
                  <a:pt x="840" y="3"/>
                </a:lnTo>
                <a:lnTo>
                  <a:pt x="847" y="4"/>
                </a:lnTo>
                <a:lnTo>
                  <a:pt x="853" y="7"/>
                </a:lnTo>
                <a:lnTo>
                  <a:pt x="867" y="21"/>
                </a:lnTo>
                <a:lnTo>
                  <a:pt x="873" y="24"/>
                </a:lnTo>
                <a:lnTo>
                  <a:pt x="873" y="28"/>
                </a:lnTo>
                <a:lnTo>
                  <a:pt x="880" y="28"/>
                </a:lnTo>
                <a:lnTo>
                  <a:pt x="884" y="30"/>
                </a:lnTo>
                <a:lnTo>
                  <a:pt x="885" y="30"/>
                </a:lnTo>
                <a:lnTo>
                  <a:pt x="894" y="28"/>
                </a:lnTo>
                <a:lnTo>
                  <a:pt x="907" y="33"/>
                </a:lnTo>
                <a:lnTo>
                  <a:pt x="915" y="28"/>
                </a:lnTo>
                <a:lnTo>
                  <a:pt x="922" y="28"/>
                </a:lnTo>
                <a:lnTo>
                  <a:pt x="931" y="30"/>
                </a:lnTo>
                <a:lnTo>
                  <a:pt x="934" y="33"/>
                </a:lnTo>
                <a:lnTo>
                  <a:pt x="935" y="33"/>
                </a:lnTo>
                <a:lnTo>
                  <a:pt x="942" y="30"/>
                </a:lnTo>
                <a:lnTo>
                  <a:pt x="952" y="30"/>
                </a:lnTo>
                <a:lnTo>
                  <a:pt x="955" y="30"/>
                </a:lnTo>
                <a:lnTo>
                  <a:pt x="956" y="33"/>
                </a:lnTo>
                <a:lnTo>
                  <a:pt x="960" y="34"/>
                </a:lnTo>
                <a:lnTo>
                  <a:pt x="969" y="44"/>
                </a:lnTo>
                <a:lnTo>
                  <a:pt x="972" y="45"/>
                </a:lnTo>
                <a:lnTo>
                  <a:pt x="976" y="45"/>
                </a:lnTo>
                <a:lnTo>
                  <a:pt x="980" y="48"/>
                </a:lnTo>
                <a:lnTo>
                  <a:pt x="997" y="45"/>
                </a:lnTo>
                <a:lnTo>
                  <a:pt x="1014" y="52"/>
                </a:lnTo>
                <a:lnTo>
                  <a:pt x="1018" y="54"/>
                </a:lnTo>
                <a:lnTo>
                  <a:pt x="1025" y="54"/>
                </a:lnTo>
                <a:lnTo>
                  <a:pt x="1031" y="54"/>
                </a:lnTo>
                <a:lnTo>
                  <a:pt x="1038" y="50"/>
                </a:lnTo>
                <a:lnTo>
                  <a:pt x="1051" y="48"/>
                </a:lnTo>
                <a:lnTo>
                  <a:pt x="1054" y="48"/>
                </a:lnTo>
                <a:lnTo>
                  <a:pt x="1064" y="48"/>
                </a:lnTo>
                <a:lnTo>
                  <a:pt x="1066" y="48"/>
                </a:lnTo>
                <a:lnTo>
                  <a:pt x="1076" y="50"/>
                </a:lnTo>
                <a:lnTo>
                  <a:pt x="1099" y="50"/>
                </a:lnTo>
                <a:lnTo>
                  <a:pt x="1103" y="50"/>
                </a:lnTo>
                <a:lnTo>
                  <a:pt x="1103" y="48"/>
                </a:lnTo>
                <a:lnTo>
                  <a:pt x="1109" y="45"/>
                </a:lnTo>
                <a:lnTo>
                  <a:pt x="1117" y="44"/>
                </a:lnTo>
                <a:lnTo>
                  <a:pt x="1124" y="44"/>
                </a:lnTo>
                <a:lnTo>
                  <a:pt x="1126" y="41"/>
                </a:lnTo>
                <a:lnTo>
                  <a:pt x="1134" y="44"/>
                </a:lnTo>
                <a:lnTo>
                  <a:pt x="1141" y="45"/>
                </a:lnTo>
                <a:lnTo>
                  <a:pt x="1146" y="54"/>
                </a:lnTo>
                <a:lnTo>
                  <a:pt x="1147" y="57"/>
                </a:lnTo>
                <a:lnTo>
                  <a:pt x="1157" y="65"/>
                </a:lnTo>
                <a:lnTo>
                  <a:pt x="1163" y="65"/>
                </a:lnTo>
                <a:lnTo>
                  <a:pt x="1188" y="67"/>
                </a:lnTo>
                <a:lnTo>
                  <a:pt x="1195" y="65"/>
                </a:lnTo>
                <a:lnTo>
                  <a:pt x="1201" y="61"/>
                </a:lnTo>
                <a:lnTo>
                  <a:pt x="1208" y="58"/>
                </a:lnTo>
                <a:lnTo>
                  <a:pt x="1219" y="61"/>
                </a:lnTo>
                <a:lnTo>
                  <a:pt x="1221" y="61"/>
                </a:lnTo>
                <a:lnTo>
                  <a:pt x="1223" y="62"/>
                </a:lnTo>
                <a:lnTo>
                  <a:pt x="1223" y="67"/>
                </a:lnTo>
                <a:lnTo>
                  <a:pt x="1223" y="71"/>
                </a:lnTo>
                <a:lnTo>
                  <a:pt x="1219" y="74"/>
                </a:lnTo>
                <a:lnTo>
                  <a:pt x="1212" y="74"/>
                </a:lnTo>
                <a:lnTo>
                  <a:pt x="1208" y="78"/>
                </a:lnTo>
                <a:lnTo>
                  <a:pt x="1204" y="95"/>
                </a:lnTo>
                <a:lnTo>
                  <a:pt x="1204" y="103"/>
                </a:lnTo>
                <a:lnTo>
                  <a:pt x="1204" y="106"/>
                </a:lnTo>
                <a:lnTo>
                  <a:pt x="1207" y="110"/>
                </a:lnTo>
                <a:lnTo>
                  <a:pt x="1207" y="127"/>
                </a:lnTo>
                <a:lnTo>
                  <a:pt x="1216" y="146"/>
                </a:lnTo>
                <a:lnTo>
                  <a:pt x="1219" y="153"/>
                </a:lnTo>
                <a:lnTo>
                  <a:pt x="1219" y="157"/>
                </a:lnTo>
                <a:lnTo>
                  <a:pt x="1228" y="170"/>
                </a:lnTo>
                <a:lnTo>
                  <a:pt x="1229" y="170"/>
                </a:lnTo>
                <a:lnTo>
                  <a:pt x="1240" y="173"/>
                </a:lnTo>
                <a:lnTo>
                  <a:pt x="1245" y="174"/>
                </a:lnTo>
                <a:lnTo>
                  <a:pt x="1246" y="174"/>
                </a:lnTo>
                <a:lnTo>
                  <a:pt x="1246" y="173"/>
                </a:lnTo>
                <a:lnTo>
                  <a:pt x="1259" y="164"/>
                </a:lnTo>
                <a:lnTo>
                  <a:pt x="1265" y="160"/>
                </a:lnTo>
                <a:lnTo>
                  <a:pt x="1273" y="140"/>
                </a:lnTo>
                <a:lnTo>
                  <a:pt x="1281" y="123"/>
                </a:lnTo>
                <a:lnTo>
                  <a:pt x="1283" y="120"/>
                </a:lnTo>
                <a:lnTo>
                  <a:pt x="1291" y="120"/>
                </a:lnTo>
                <a:lnTo>
                  <a:pt x="1296" y="123"/>
                </a:lnTo>
                <a:lnTo>
                  <a:pt x="1304" y="125"/>
                </a:lnTo>
                <a:lnTo>
                  <a:pt x="1307" y="129"/>
                </a:lnTo>
                <a:lnTo>
                  <a:pt x="1311" y="140"/>
                </a:lnTo>
                <a:lnTo>
                  <a:pt x="1313" y="157"/>
                </a:lnTo>
                <a:lnTo>
                  <a:pt x="1313" y="164"/>
                </a:lnTo>
                <a:lnTo>
                  <a:pt x="1311" y="200"/>
                </a:lnTo>
                <a:lnTo>
                  <a:pt x="1313" y="202"/>
                </a:lnTo>
                <a:lnTo>
                  <a:pt x="1332" y="215"/>
                </a:lnTo>
                <a:lnTo>
                  <a:pt x="1337" y="215"/>
                </a:lnTo>
                <a:lnTo>
                  <a:pt x="1339" y="214"/>
                </a:lnTo>
                <a:lnTo>
                  <a:pt x="1344" y="204"/>
                </a:lnTo>
                <a:lnTo>
                  <a:pt x="1344" y="202"/>
                </a:lnTo>
                <a:lnTo>
                  <a:pt x="1344" y="198"/>
                </a:lnTo>
                <a:lnTo>
                  <a:pt x="1344" y="195"/>
                </a:lnTo>
                <a:lnTo>
                  <a:pt x="1339" y="185"/>
                </a:lnTo>
                <a:lnTo>
                  <a:pt x="1341" y="174"/>
                </a:lnTo>
                <a:lnTo>
                  <a:pt x="1337" y="168"/>
                </a:lnTo>
                <a:lnTo>
                  <a:pt x="1337" y="166"/>
                </a:lnTo>
                <a:lnTo>
                  <a:pt x="1337" y="160"/>
                </a:lnTo>
                <a:lnTo>
                  <a:pt x="1341" y="150"/>
                </a:lnTo>
                <a:lnTo>
                  <a:pt x="1345" y="146"/>
                </a:lnTo>
                <a:lnTo>
                  <a:pt x="1348" y="144"/>
                </a:lnTo>
                <a:lnTo>
                  <a:pt x="1348" y="142"/>
                </a:lnTo>
                <a:lnTo>
                  <a:pt x="1345" y="137"/>
                </a:lnTo>
                <a:lnTo>
                  <a:pt x="1348" y="132"/>
                </a:lnTo>
                <a:lnTo>
                  <a:pt x="1349" y="129"/>
                </a:lnTo>
                <a:lnTo>
                  <a:pt x="1356" y="125"/>
                </a:lnTo>
                <a:lnTo>
                  <a:pt x="1358" y="125"/>
                </a:lnTo>
                <a:lnTo>
                  <a:pt x="1371" y="125"/>
                </a:lnTo>
                <a:lnTo>
                  <a:pt x="1380" y="123"/>
                </a:lnTo>
                <a:lnTo>
                  <a:pt x="1386" y="120"/>
                </a:lnTo>
                <a:lnTo>
                  <a:pt x="1389" y="120"/>
                </a:lnTo>
                <a:lnTo>
                  <a:pt x="1399" y="125"/>
                </a:lnTo>
                <a:lnTo>
                  <a:pt x="1406" y="125"/>
                </a:lnTo>
                <a:lnTo>
                  <a:pt x="1407" y="127"/>
                </a:lnTo>
                <a:lnTo>
                  <a:pt x="1414" y="127"/>
                </a:lnTo>
                <a:lnTo>
                  <a:pt x="1420" y="125"/>
                </a:lnTo>
                <a:lnTo>
                  <a:pt x="1429" y="116"/>
                </a:lnTo>
                <a:lnTo>
                  <a:pt x="1434" y="115"/>
                </a:lnTo>
                <a:lnTo>
                  <a:pt x="1443" y="115"/>
                </a:lnTo>
                <a:lnTo>
                  <a:pt x="1448" y="116"/>
                </a:lnTo>
                <a:lnTo>
                  <a:pt x="1455" y="116"/>
                </a:lnTo>
                <a:lnTo>
                  <a:pt x="1464" y="116"/>
                </a:lnTo>
                <a:lnTo>
                  <a:pt x="1474" y="112"/>
                </a:lnTo>
                <a:lnTo>
                  <a:pt x="1478" y="112"/>
                </a:lnTo>
                <a:lnTo>
                  <a:pt x="1489" y="110"/>
                </a:lnTo>
                <a:lnTo>
                  <a:pt x="1498" y="112"/>
                </a:lnTo>
                <a:lnTo>
                  <a:pt x="1501" y="112"/>
                </a:lnTo>
                <a:lnTo>
                  <a:pt x="1505" y="112"/>
                </a:lnTo>
                <a:lnTo>
                  <a:pt x="1506" y="112"/>
                </a:lnTo>
                <a:lnTo>
                  <a:pt x="1511" y="110"/>
                </a:lnTo>
                <a:lnTo>
                  <a:pt x="1518" y="110"/>
                </a:lnTo>
                <a:lnTo>
                  <a:pt x="1523" y="112"/>
                </a:lnTo>
                <a:lnTo>
                  <a:pt x="1528" y="116"/>
                </a:lnTo>
                <a:lnTo>
                  <a:pt x="1530" y="119"/>
                </a:lnTo>
                <a:lnTo>
                  <a:pt x="1532" y="119"/>
                </a:lnTo>
                <a:lnTo>
                  <a:pt x="1535" y="119"/>
                </a:lnTo>
                <a:lnTo>
                  <a:pt x="1540" y="119"/>
                </a:lnTo>
                <a:lnTo>
                  <a:pt x="1546" y="116"/>
                </a:lnTo>
                <a:lnTo>
                  <a:pt x="1547" y="116"/>
                </a:lnTo>
                <a:lnTo>
                  <a:pt x="1550" y="112"/>
                </a:lnTo>
                <a:lnTo>
                  <a:pt x="1550" y="110"/>
                </a:lnTo>
                <a:lnTo>
                  <a:pt x="1539" y="99"/>
                </a:lnTo>
                <a:lnTo>
                  <a:pt x="1539" y="98"/>
                </a:lnTo>
                <a:lnTo>
                  <a:pt x="1540" y="86"/>
                </a:lnTo>
                <a:lnTo>
                  <a:pt x="1539" y="84"/>
                </a:lnTo>
                <a:lnTo>
                  <a:pt x="1540" y="82"/>
                </a:lnTo>
                <a:lnTo>
                  <a:pt x="1547" y="82"/>
                </a:lnTo>
                <a:lnTo>
                  <a:pt x="1550" y="84"/>
                </a:lnTo>
                <a:lnTo>
                  <a:pt x="1554" y="86"/>
                </a:lnTo>
                <a:lnTo>
                  <a:pt x="1560" y="98"/>
                </a:lnTo>
                <a:lnTo>
                  <a:pt x="1563" y="103"/>
                </a:lnTo>
                <a:lnTo>
                  <a:pt x="1564" y="106"/>
                </a:lnTo>
                <a:lnTo>
                  <a:pt x="1567" y="106"/>
                </a:lnTo>
                <a:lnTo>
                  <a:pt x="1569" y="106"/>
                </a:lnTo>
                <a:lnTo>
                  <a:pt x="1571" y="112"/>
                </a:lnTo>
                <a:lnTo>
                  <a:pt x="1577" y="115"/>
                </a:lnTo>
                <a:lnTo>
                  <a:pt x="1581" y="119"/>
                </a:lnTo>
                <a:lnTo>
                  <a:pt x="1588" y="120"/>
                </a:lnTo>
                <a:lnTo>
                  <a:pt x="1594" y="120"/>
                </a:lnTo>
                <a:lnTo>
                  <a:pt x="1604" y="116"/>
                </a:lnTo>
                <a:lnTo>
                  <a:pt x="1605" y="110"/>
                </a:lnTo>
                <a:lnTo>
                  <a:pt x="1612" y="112"/>
                </a:lnTo>
                <a:lnTo>
                  <a:pt x="1617" y="106"/>
                </a:lnTo>
                <a:lnTo>
                  <a:pt x="1618" y="102"/>
                </a:lnTo>
                <a:lnTo>
                  <a:pt x="1621" y="98"/>
                </a:lnTo>
                <a:lnTo>
                  <a:pt x="1621" y="86"/>
                </a:lnTo>
                <a:lnTo>
                  <a:pt x="1622" y="84"/>
                </a:lnTo>
                <a:lnTo>
                  <a:pt x="1625" y="84"/>
                </a:lnTo>
                <a:lnTo>
                  <a:pt x="1634" y="91"/>
                </a:lnTo>
                <a:lnTo>
                  <a:pt x="1635" y="102"/>
                </a:lnTo>
                <a:lnTo>
                  <a:pt x="1639" y="108"/>
                </a:lnTo>
                <a:lnTo>
                  <a:pt x="1648" y="112"/>
                </a:lnTo>
                <a:lnTo>
                  <a:pt x="1651" y="112"/>
                </a:lnTo>
                <a:lnTo>
                  <a:pt x="1658" y="106"/>
                </a:lnTo>
                <a:lnTo>
                  <a:pt x="1659" y="102"/>
                </a:lnTo>
                <a:lnTo>
                  <a:pt x="1659" y="98"/>
                </a:lnTo>
                <a:lnTo>
                  <a:pt x="1659" y="92"/>
                </a:lnTo>
                <a:lnTo>
                  <a:pt x="1662" y="88"/>
                </a:lnTo>
                <a:lnTo>
                  <a:pt x="1662" y="86"/>
                </a:lnTo>
                <a:lnTo>
                  <a:pt x="1659" y="84"/>
                </a:lnTo>
                <a:lnTo>
                  <a:pt x="1658" y="84"/>
                </a:lnTo>
                <a:lnTo>
                  <a:pt x="1658" y="82"/>
                </a:lnTo>
                <a:lnTo>
                  <a:pt x="1658" y="79"/>
                </a:lnTo>
                <a:lnTo>
                  <a:pt x="1658" y="78"/>
                </a:lnTo>
                <a:lnTo>
                  <a:pt x="1659" y="75"/>
                </a:lnTo>
                <a:lnTo>
                  <a:pt x="1663" y="69"/>
                </a:lnTo>
                <a:lnTo>
                  <a:pt x="1666" y="69"/>
                </a:lnTo>
                <a:lnTo>
                  <a:pt x="1670" y="71"/>
                </a:lnTo>
                <a:lnTo>
                  <a:pt x="1680" y="67"/>
                </a:lnTo>
                <a:lnTo>
                  <a:pt x="1692" y="67"/>
                </a:lnTo>
                <a:lnTo>
                  <a:pt x="1697" y="69"/>
                </a:lnTo>
                <a:lnTo>
                  <a:pt x="1702" y="67"/>
                </a:lnTo>
                <a:lnTo>
                  <a:pt x="1709" y="65"/>
                </a:lnTo>
                <a:lnTo>
                  <a:pt x="1710" y="65"/>
                </a:lnTo>
                <a:lnTo>
                  <a:pt x="1721" y="74"/>
                </a:lnTo>
                <a:lnTo>
                  <a:pt x="1721" y="75"/>
                </a:lnTo>
                <a:lnTo>
                  <a:pt x="1721" y="78"/>
                </a:lnTo>
                <a:lnTo>
                  <a:pt x="1726" y="82"/>
                </a:lnTo>
                <a:lnTo>
                  <a:pt x="1728" y="84"/>
                </a:lnTo>
                <a:lnTo>
                  <a:pt x="1733" y="88"/>
                </a:lnTo>
                <a:lnTo>
                  <a:pt x="1737" y="86"/>
                </a:lnTo>
                <a:lnTo>
                  <a:pt x="1741" y="86"/>
                </a:lnTo>
                <a:lnTo>
                  <a:pt x="1747" y="79"/>
                </a:lnTo>
                <a:lnTo>
                  <a:pt x="1747" y="74"/>
                </a:lnTo>
                <a:lnTo>
                  <a:pt x="1751" y="71"/>
                </a:lnTo>
                <a:lnTo>
                  <a:pt x="1760" y="71"/>
                </a:lnTo>
                <a:lnTo>
                  <a:pt x="1760" y="69"/>
                </a:lnTo>
                <a:lnTo>
                  <a:pt x="1764" y="67"/>
                </a:lnTo>
                <a:lnTo>
                  <a:pt x="1774" y="67"/>
                </a:lnTo>
                <a:lnTo>
                  <a:pt x="1778" y="62"/>
                </a:lnTo>
                <a:lnTo>
                  <a:pt x="1782" y="62"/>
                </a:lnTo>
                <a:lnTo>
                  <a:pt x="1784" y="61"/>
                </a:lnTo>
                <a:lnTo>
                  <a:pt x="1786" y="58"/>
                </a:lnTo>
                <a:lnTo>
                  <a:pt x="1786" y="61"/>
                </a:lnTo>
                <a:lnTo>
                  <a:pt x="1792" y="67"/>
                </a:lnTo>
                <a:lnTo>
                  <a:pt x="1796" y="71"/>
                </a:lnTo>
                <a:lnTo>
                  <a:pt x="1799" y="75"/>
                </a:lnTo>
                <a:lnTo>
                  <a:pt x="1799" y="78"/>
                </a:lnTo>
                <a:lnTo>
                  <a:pt x="1799" y="79"/>
                </a:lnTo>
                <a:lnTo>
                  <a:pt x="1795" y="82"/>
                </a:lnTo>
                <a:lnTo>
                  <a:pt x="1795" y="84"/>
                </a:lnTo>
                <a:lnTo>
                  <a:pt x="1795" y="88"/>
                </a:lnTo>
                <a:lnTo>
                  <a:pt x="1803" y="92"/>
                </a:lnTo>
                <a:lnTo>
                  <a:pt x="1805" y="99"/>
                </a:lnTo>
                <a:lnTo>
                  <a:pt x="1808" y="99"/>
                </a:lnTo>
                <a:lnTo>
                  <a:pt x="1816" y="99"/>
                </a:lnTo>
                <a:lnTo>
                  <a:pt x="1820" y="106"/>
                </a:lnTo>
                <a:lnTo>
                  <a:pt x="1825" y="106"/>
                </a:lnTo>
                <a:lnTo>
                  <a:pt x="1829" y="110"/>
                </a:lnTo>
                <a:lnTo>
                  <a:pt x="1837" y="112"/>
                </a:lnTo>
                <a:lnTo>
                  <a:pt x="1842" y="120"/>
                </a:lnTo>
                <a:lnTo>
                  <a:pt x="1849" y="123"/>
                </a:lnTo>
                <a:lnTo>
                  <a:pt x="1850" y="123"/>
                </a:lnTo>
                <a:lnTo>
                  <a:pt x="1853" y="127"/>
                </a:lnTo>
                <a:lnTo>
                  <a:pt x="1853" y="133"/>
                </a:lnTo>
                <a:lnTo>
                  <a:pt x="1854" y="133"/>
                </a:lnTo>
                <a:lnTo>
                  <a:pt x="1857" y="137"/>
                </a:lnTo>
                <a:lnTo>
                  <a:pt x="1861" y="144"/>
                </a:lnTo>
                <a:lnTo>
                  <a:pt x="1861" y="146"/>
                </a:lnTo>
                <a:lnTo>
                  <a:pt x="1857" y="157"/>
                </a:lnTo>
                <a:lnTo>
                  <a:pt x="1854" y="157"/>
                </a:lnTo>
                <a:lnTo>
                  <a:pt x="1850" y="164"/>
                </a:lnTo>
                <a:lnTo>
                  <a:pt x="1849" y="164"/>
                </a:lnTo>
                <a:lnTo>
                  <a:pt x="1846" y="168"/>
                </a:lnTo>
                <a:lnTo>
                  <a:pt x="1846" y="174"/>
                </a:lnTo>
                <a:lnTo>
                  <a:pt x="1844" y="174"/>
                </a:lnTo>
                <a:lnTo>
                  <a:pt x="1844" y="178"/>
                </a:lnTo>
                <a:lnTo>
                  <a:pt x="1844" y="181"/>
                </a:lnTo>
                <a:lnTo>
                  <a:pt x="1842" y="181"/>
                </a:lnTo>
                <a:lnTo>
                  <a:pt x="1844" y="183"/>
                </a:lnTo>
                <a:lnTo>
                  <a:pt x="1840" y="185"/>
                </a:lnTo>
                <a:lnTo>
                  <a:pt x="1842" y="191"/>
                </a:lnTo>
                <a:lnTo>
                  <a:pt x="1842" y="194"/>
                </a:lnTo>
                <a:lnTo>
                  <a:pt x="1842" y="195"/>
                </a:lnTo>
                <a:lnTo>
                  <a:pt x="1842" y="198"/>
                </a:lnTo>
                <a:lnTo>
                  <a:pt x="1844" y="198"/>
                </a:lnTo>
                <a:lnTo>
                  <a:pt x="1842" y="202"/>
                </a:lnTo>
                <a:lnTo>
                  <a:pt x="1844" y="204"/>
                </a:lnTo>
                <a:lnTo>
                  <a:pt x="1842" y="207"/>
                </a:lnTo>
                <a:lnTo>
                  <a:pt x="1844" y="207"/>
                </a:lnTo>
                <a:lnTo>
                  <a:pt x="1842" y="208"/>
                </a:lnTo>
                <a:lnTo>
                  <a:pt x="1844" y="208"/>
                </a:lnTo>
                <a:lnTo>
                  <a:pt x="1842" y="211"/>
                </a:lnTo>
                <a:lnTo>
                  <a:pt x="1842" y="214"/>
                </a:lnTo>
                <a:lnTo>
                  <a:pt x="1844" y="214"/>
                </a:lnTo>
                <a:lnTo>
                  <a:pt x="1844" y="215"/>
                </a:lnTo>
                <a:lnTo>
                  <a:pt x="1842" y="218"/>
                </a:lnTo>
                <a:lnTo>
                  <a:pt x="1842" y="219"/>
                </a:lnTo>
                <a:lnTo>
                  <a:pt x="1849" y="224"/>
                </a:lnTo>
                <a:lnTo>
                  <a:pt x="1853" y="224"/>
                </a:lnTo>
                <a:lnTo>
                  <a:pt x="1854" y="228"/>
                </a:lnTo>
                <a:lnTo>
                  <a:pt x="1861" y="231"/>
                </a:lnTo>
                <a:lnTo>
                  <a:pt x="1867" y="236"/>
                </a:lnTo>
                <a:lnTo>
                  <a:pt x="1871" y="236"/>
                </a:lnTo>
                <a:lnTo>
                  <a:pt x="1876" y="239"/>
                </a:lnTo>
                <a:lnTo>
                  <a:pt x="1885" y="241"/>
                </a:lnTo>
                <a:lnTo>
                  <a:pt x="1887" y="245"/>
                </a:lnTo>
                <a:lnTo>
                  <a:pt x="1890" y="245"/>
                </a:lnTo>
                <a:lnTo>
                  <a:pt x="1890" y="249"/>
                </a:lnTo>
                <a:lnTo>
                  <a:pt x="1891" y="253"/>
                </a:lnTo>
                <a:lnTo>
                  <a:pt x="1890" y="256"/>
                </a:lnTo>
                <a:lnTo>
                  <a:pt x="1894" y="265"/>
                </a:lnTo>
                <a:lnTo>
                  <a:pt x="1895" y="265"/>
                </a:lnTo>
                <a:lnTo>
                  <a:pt x="1895" y="267"/>
                </a:lnTo>
                <a:lnTo>
                  <a:pt x="1895" y="269"/>
                </a:lnTo>
                <a:lnTo>
                  <a:pt x="1895" y="272"/>
                </a:lnTo>
                <a:lnTo>
                  <a:pt x="1900" y="273"/>
                </a:lnTo>
                <a:lnTo>
                  <a:pt x="1900" y="276"/>
                </a:lnTo>
                <a:lnTo>
                  <a:pt x="1900" y="280"/>
                </a:lnTo>
                <a:lnTo>
                  <a:pt x="1904" y="282"/>
                </a:lnTo>
                <a:lnTo>
                  <a:pt x="1904" y="284"/>
                </a:lnTo>
                <a:lnTo>
                  <a:pt x="1904" y="286"/>
                </a:lnTo>
                <a:lnTo>
                  <a:pt x="1902" y="290"/>
                </a:lnTo>
                <a:lnTo>
                  <a:pt x="1902" y="294"/>
                </a:lnTo>
                <a:lnTo>
                  <a:pt x="1900" y="299"/>
                </a:lnTo>
                <a:lnTo>
                  <a:pt x="1898" y="301"/>
                </a:lnTo>
                <a:lnTo>
                  <a:pt x="1898" y="303"/>
                </a:lnTo>
                <a:lnTo>
                  <a:pt x="1887" y="303"/>
                </a:lnTo>
                <a:lnTo>
                  <a:pt x="1883" y="301"/>
                </a:lnTo>
                <a:lnTo>
                  <a:pt x="1881" y="303"/>
                </a:lnTo>
                <a:lnTo>
                  <a:pt x="1881" y="306"/>
                </a:lnTo>
                <a:lnTo>
                  <a:pt x="1876" y="310"/>
                </a:lnTo>
                <a:lnTo>
                  <a:pt x="1878" y="314"/>
                </a:lnTo>
                <a:lnTo>
                  <a:pt x="1876" y="314"/>
                </a:lnTo>
                <a:lnTo>
                  <a:pt x="1874" y="323"/>
                </a:lnTo>
                <a:lnTo>
                  <a:pt x="1871" y="325"/>
                </a:lnTo>
                <a:lnTo>
                  <a:pt x="1870" y="325"/>
                </a:lnTo>
                <a:lnTo>
                  <a:pt x="1867" y="331"/>
                </a:lnTo>
                <a:lnTo>
                  <a:pt x="1863" y="334"/>
                </a:lnTo>
                <a:lnTo>
                  <a:pt x="1867" y="342"/>
                </a:lnTo>
                <a:lnTo>
                  <a:pt x="1863" y="351"/>
                </a:lnTo>
                <a:lnTo>
                  <a:pt x="1859" y="361"/>
                </a:lnTo>
                <a:lnTo>
                  <a:pt x="1863" y="369"/>
                </a:lnTo>
                <a:lnTo>
                  <a:pt x="1867" y="373"/>
                </a:lnTo>
                <a:lnTo>
                  <a:pt x="1874" y="373"/>
                </a:lnTo>
                <a:lnTo>
                  <a:pt x="1874" y="379"/>
                </a:lnTo>
                <a:lnTo>
                  <a:pt x="1876" y="383"/>
                </a:lnTo>
                <a:lnTo>
                  <a:pt x="1881" y="383"/>
                </a:lnTo>
                <a:lnTo>
                  <a:pt x="1883" y="388"/>
                </a:lnTo>
                <a:lnTo>
                  <a:pt x="1887" y="389"/>
                </a:lnTo>
                <a:lnTo>
                  <a:pt x="1890" y="392"/>
                </a:lnTo>
                <a:lnTo>
                  <a:pt x="1887" y="398"/>
                </a:lnTo>
                <a:lnTo>
                  <a:pt x="1887" y="402"/>
                </a:lnTo>
                <a:lnTo>
                  <a:pt x="1885" y="405"/>
                </a:lnTo>
                <a:lnTo>
                  <a:pt x="1887" y="410"/>
                </a:lnTo>
                <a:lnTo>
                  <a:pt x="1890" y="417"/>
                </a:lnTo>
                <a:lnTo>
                  <a:pt x="1891" y="422"/>
                </a:lnTo>
                <a:lnTo>
                  <a:pt x="1890" y="427"/>
                </a:lnTo>
                <a:lnTo>
                  <a:pt x="1891" y="427"/>
                </a:lnTo>
                <a:lnTo>
                  <a:pt x="1894" y="430"/>
                </a:lnTo>
                <a:lnTo>
                  <a:pt x="1900" y="431"/>
                </a:lnTo>
                <a:lnTo>
                  <a:pt x="1900" y="434"/>
                </a:lnTo>
                <a:lnTo>
                  <a:pt x="1895" y="434"/>
                </a:lnTo>
                <a:lnTo>
                  <a:pt x="1895" y="437"/>
                </a:lnTo>
                <a:lnTo>
                  <a:pt x="1895" y="439"/>
                </a:lnTo>
                <a:lnTo>
                  <a:pt x="1891" y="441"/>
                </a:lnTo>
                <a:lnTo>
                  <a:pt x="1898" y="447"/>
                </a:lnTo>
                <a:lnTo>
                  <a:pt x="1895" y="454"/>
                </a:lnTo>
                <a:lnTo>
                  <a:pt x="1898" y="456"/>
                </a:lnTo>
                <a:lnTo>
                  <a:pt x="1898" y="458"/>
                </a:lnTo>
                <a:lnTo>
                  <a:pt x="1902" y="464"/>
                </a:lnTo>
                <a:lnTo>
                  <a:pt x="1904" y="468"/>
                </a:lnTo>
                <a:lnTo>
                  <a:pt x="1904" y="467"/>
                </a:lnTo>
                <a:lnTo>
                  <a:pt x="1907" y="467"/>
                </a:lnTo>
                <a:lnTo>
                  <a:pt x="1912" y="467"/>
                </a:lnTo>
                <a:lnTo>
                  <a:pt x="1915" y="467"/>
                </a:lnTo>
                <a:lnTo>
                  <a:pt x="1912" y="468"/>
                </a:lnTo>
                <a:lnTo>
                  <a:pt x="1912" y="471"/>
                </a:lnTo>
                <a:lnTo>
                  <a:pt x="1911" y="472"/>
                </a:lnTo>
                <a:lnTo>
                  <a:pt x="1911" y="477"/>
                </a:lnTo>
                <a:lnTo>
                  <a:pt x="1915" y="475"/>
                </a:lnTo>
                <a:lnTo>
                  <a:pt x="1917" y="480"/>
                </a:lnTo>
                <a:lnTo>
                  <a:pt x="1919" y="480"/>
                </a:lnTo>
                <a:lnTo>
                  <a:pt x="1919" y="481"/>
                </a:lnTo>
                <a:lnTo>
                  <a:pt x="1921" y="485"/>
                </a:lnTo>
                <a:lnTo>
                  <a:pt x="1921" y="489"/>
                </a:lnTo>
                <a:lnTo>
                  <a:pt x="1921" y="492"/>
                </a:lnTo>
                <a:lnTo>
                  <a:pt x="1925" y="497"/>
                </a:lnTo>
                <a:lnTo>
                  <a:pt x="1924" y="499"/>
                </a:lnTo>
                <a:lnTo>
                  <a:pt x="1925" y="499"/>
                </a:lnTo>
                <a:lnTo>
                  <a:pt x="1928" y="504"/>
                </a:lnTo>
                <a:lnTo>
                  <a:pt x="1928" y="505"/>
                </a:lnTo>
                <a:lnTo>
                  <a:pt x="1929" y="509"/>
                </a:lnTo>
                <a:lnTo>
                  <a:pt x="1934" y="512"/>
                </a:lnTo>
                <a:lnTo>
                  <a:pt x="1936" y="514"/>
                </a:lnTo>
                <a:lnTo>
                  <a:pt x="1934" y="516"/>
                </a:lnTo>
                <a:lnTo>
                  <a:pt x="1932" y="518"/>
                </a:lnTo>
                <a:lnTo>
                  <a:pt x="1934" y="522"/>
                </a:lnTo>
                <a:lnTo>
                  <a:pt x="1932" y="526"/>
                </a:lnTo>
                <a:lnTo>
                  <a:pt x="1929" y="526"/>
                </a:lnTo>
                <a:lnTo>
                  <a:pt x="1932" y="530"/>
                </a:lnTo>
                <a:lnTo>
                  <a:pt x="1932" y="533"/>
                </a:lnTo>
                <a:lnTo>
                  <a:pt x="1929" y="533"/>
                </a:lnTo>
                <a:lnTo>
                  <a:pt x="1932" y="535"/>
                </a:lnTo>
                <a:lnTo>
                  <a:pt x="1934" y="535"/>
                </a:lnTo>
                <a:lnTo>
                  <a:pt x="1936" y="538"/>
                </a:lnTo>
                <a:lnTo>
                  <a:pt x="1939" y="535"/>
                </a:lnTo>
                <a:lnTo>
                  <a:pt x="1939" y="538"/>
                </a:lnTo>
                <a:lnTo>
                  <a:pt x="1943" y="535"/>
                </a:lnTo>
                <a:lnTo>
                  <a:pt x="1945" y="535"/>
                </a:lnTo>
                <a:lnTo>
                  <a:pt x="1948" y="535"/>
                </a:lnTo>
                <a:lnTo>
                  <a:pt x="1949" y="538"/>
                </a:lnTo>
                <a:lnTo>
                  <a:pt x="1952" y="535"/>
                </a:lnTo>
                <a:lnTo>
                  <a:pt x="1956" y="538"/>
                </a:lnTo>
                <a:lnTo>
                  <a:pt x="1958" y="535"/>
                </a:lnTo>
                <a:lnTo>
                  <a:pt x="1960" y="538"/>
                </a:lnTo>
                <a:lnTo>
                  <a:pt x="1960" y="535"/>
                </a:lnTo>
                <a:lnTo>
                  <a:pt x="1965" y="535"/>
                </a:lnTo>
                <a:lnTo>
                  <a:pt x="1966" y="533"/>
                </a:lnTo>
                <a:lnTo>
                  <a:pt x="1969" y="533"/>
                </a:lnTo>
                <a:lnTo>
                  <a:pt x="1970" y="530"/>
                </a:lnTo>
                <a:lnTo>
                  <a:pt x="1977" y="529"/>
                </a:lnTo>
                <a:lnTo>
                  <a:pt x="1977" y="526"/>
                </a:lnTo>
                <a:lnTo>
                  <a:pt x="1979" y="526"/>
                </a:lnTo>
                <a:lnTo>
                  <a:pt x="1979" y="525"/>
                </a:lnTo>
                <a:lnTo>
                  <a:pt x="1983" y="525"/>
                </a:lnTo>
                <a:lnTo>
                  <a:pt x="1986" y="522"/>
                </a:lnTo>
                <a:lnTo>
                  <a:pt x="1986" y="521"/>
                </a:lnTo>
                <a:lnTo>
                  <a:pt x="1987" y="518"/>
                </a:lnTo>
                <a:lnTo>
                  <a:pt x="1992" y="518"/>
                </a:lnTo>
                <a:lnTo>
                  <a:pt x="2001" y="521"/>
                </a:lnTo>
                <a:lnTo>
                  <a:pt x="2003" y="518"/>
                </a:lnTo>
                <a:lnTo>
                  <a:pt x="2006" y="516"/>
                </a:lnTo>
                <a:lnTo>
                  <a:pt x="2010" y="516"/>
                </a:lnTo>
                <a:lnTo>
                  <a:pt x="2011" y="516"/>
                </a:lnTo>
                <a:lnTo>
                  <a:pt x="2010" y="521"/>
                </a:lnTo>
                <a:lnTo>
                  <a:pt x="2011" y="522"/>
                </a:lnTo>
                <a:lnTo>
                  <a:pt x="2018" y="526"/>
                </a:lnTo>
                <a:lnTo>
                  <a:pt x="2023" y="526"/>
                </a:lnTo>
                <a:lnTo>
                  <a:pt x="2023" y="525"/>
                </a:lnTo>
                <a:lnTo>
                  <a:pt x="2024" y="526"/>
                </a:lnTo>
                <a:lnTo>
                  <a:pt x="2027" y="530"/>
                </a:lnTo>
                <a:lnTo>
                  <a:pt x="2031" y="525"/>
                </a:lnTo>
                <a:lnTo>
                  <a:pt x="2033" y="522"/>
                </a:lnTo>
                <a:lnTo>
                  <a:pt x="2035" y="521"/>
                </a:lnTo>
                <a:lnTo>
                  <a:pt x="2037" y="521"/>
                </a:lnTo>
                <a:lnTo>
                  <a:pt x="2040" y="516"/>
                </a:lnTo>
                <a:lnTo>
                  <a:pt x="2041" y="516"/>
                </a:lnTo>
                <a:lnTo>
                  <a:pt x="2045" y="516"/>
                </a:lnTo>
                <a:lnTo>
                  <a:pt x="2045" y="521"/>
                </a:lnTo>
                <a:lnTo>
                  <a:pt x="2045" y="522"/>
                </a:lnTo>
                <a:lnTo>
                  <a:pt x="2045" y="525"/>
                </a:lnTo>
                <a:lnTo>
                  <a:pt x="2045" y="526"/>
                </a:lnTo>
                <a:lnTo>
                  <a:pt x="2048" y="529"/>
                </a:lnTo>
                <a:lnTo>
                  <a:pt x="2050" y="533"/>
                </a:lnTo>
                <a:lnTo>
                  <a:pt x="2052" y="533"/>
                </a:lnTo>
                <a:lnTo>
                  <a:pt x="2055" y="535"/>
                </a:lnTo>
                <a:lnTo>
                  <a:pt x="2055" y="538"/>
                </a:lnTo>
                <a:lnTo>
                  <a:pt x="2057" y="538"/>
                </a:lnTo>
                <a:lnTo>
                  <a:pt x="2055" y="539"/>
                </a:lnTo>
                <a:lnTo>
                  <a:pt x="2057" y="542"/>
                </a:lnTo>
                <a:lnTo>
                  <a:pt x="2061" y="543"/>
                </a:lnTo>
                <a:lnTo>
                  <a:pt x="2061" y="542"/>
                </a:lnTo>
                <a:lnTo>
                  <a:pt x="2069" y="538"/>
                </a:lnTo>
                <a:lnTo>
                  <a:pt x="2069" y="539"/>
                </a:lnTo>
                <a:lnTo>
                  <a:pt x="2074" y="542"/>
                </a:lnTo>
                <a:lnTo>
                  <a:pt x="2078" y="542"/>
                </a:lnTo>
                <a:lnTo>
                  <a:pt x="2082" y="543"/>
                </a:lnTo>
                <a:lnTo>
                  <a:pt x="2085" y="543"/>
                </a:lnTo>
                <a:lnTo>
                  <a:pt x="2086" y="543"/>
                </a:lnTo>
                <a:lnTo>
                  <a:pt x="2086" y="546"/>
                </a:lnTo>
                <a:lnTo>
                  <a:pt x="2086" y="547"/>
                </a:lnTo>
                <a:lnTo>
                  <a:pt x="2089" y="550"/>
                </a:lnTo>
                <a:lnTo>
                  <a:pt x="2089" y="555"/>
                </a:lnTo>
                <a:lnTo>
                  <a:pt x="2091" y="557"/>
                </a:lnTo>
                <a:lnTo>
                  <a:pt x="2086" y="562"/>
                </a:lnTo>
                <a:lnTo>
                  <a:pt x="2086" y="566"/>
                </a:lnTo>
                <a:lnTo>
                  <a:pt x="2085" y="567"/>
                </a:lnTo>
                <a:lnTo>
                  <a:pt x="2086" y="571"/>
                </a:lnTo>
                <a:lnTo>
                  <a:pt x="2089" y="574"/>
                </a:lnTo>
                <a:lnTo>
                  <a:pt x="2093" y="579"/>
                </a:lnTo>
                <a:lnTo>
                  <a:pt x="2093" y="580"/>
                </a:lnTo>
                <a:lnTo>
                  <a:pt x="2091" y="580"/>
                </a:lnTo>
                <a:lnTo>
                  <a:pt x="2089" y="583"/>
                </a:lnTo>
                <a:lnTo>
                  <a:pt x="2089" y="584"/>
                </a:lnTo>
                <a:lnTo>
                  <a:pt x="2086" y="588"/>
                </a:lnTo>
                <a:lnTo>
                  <a:pt x="2086" y="591"/>
                </a:lnTo>
                <a:lnTo>
                  <a:pt x="2085" y="593"/>
                </a:lnTo>
                <a:lnTo>
                  <a:pt x="2086" y="596"/>
                </a:lnTo>
                <a:lnTo>
                  <a:pt x="2086" y="597"/>
                </a:lnTo>
                <a:lnTo>
                  <a:pt x="2082" y="600"/>
                </a:lnTo>
                <a:lnTo>
                  <a:pt x="2082" y="604"/>
                </a:lnTo>
                <a:lnTo>
                  <a:pt x="2078" y="604"/>
                </a:lnTo>
                <a:lnTo>
                  <a:pt x="2076" y="607"/>
                </a:lnTo>
                <a:lnTo>
                  <a:pt x="2078" y="611"/>
                </a:lnTo>
                <a:lnTo>
                  <a:pt x="2076" y="611"/>
                </a:lnTo>
                <a:lnTo>
                  <a:pt x="2072" y="613"/>
                </a:lnTo>
                <a:lnTo>
                  <a:pt x="2072" y="620"/>
                </a:lnTo>
                <a:lnTo>
                  <a:pt x="2068" y="621"/>
                </a:lnTo>
                <a:lnTo>
                  <a:pt x="2055" y="620"/>
                </a:lnTo>
                <a:lnTo>
                  <a:pt x="2055" y="624"/>
                </a:lnTo>
                <a:lnTo>
                  <a:pt x="2052" y="625"/>
                </a:lnTo>
                <a:lnTo>
                  <a:pt x="2052" y="628"/>
                </a:lnTo>
                <a:lnTo>
                  <a:pt x="2055" y="632"/>
                </a:lnTo>
                <a:lnTo>
                  <a:pt x="2052" y="637"/>
                </a:lnTo>
                <a:lnTo>
                  <a:pt x="2052" y="638"/>
                </a:lnTo>
                <a:lnTo>
                  <a:pt x="2052" y="641"/>
                </a:lnTo>
                <a:lnTo>
                  <a:pt x="2052" y="646"/>
                </a:lnTo>
                <a:lnTo>
                  <a:pt x="2052" y="649"/>
                </a:lnTo>
                <a:lnTo>
                  <a:pt x="2048" y="649"/>
                </a:lnTo>
                <a:lnTo>
                  <a:pt x="2045" y="651"/>
                </a:lnTo>
                <a:lnTo>
                  <a:pt x="2044" y="651"/>
                </a:lnTo>
                <a:lnTo>
                  <a:pt x="2045" y="655"/>
                </a:lnTo>
                <a:lnTo>
                  <a:pt x="2040" y="662"/>
                </a:lnTo>
                <a:lnTo>
                  <a:pt x="2040" y="665"/>
                </a:lnTo>
                <a:lnTo>
                  <a:pt x="2035" y="666"/>
                </a:lnTo>
                <a:lnTo>
                  <a:pt x="2033" y="670"/>
                </a:lnTo>
                <a:lnTo>
                  <a:pt x="2035" y="675"/>
                </a:lnTo>
                <a:lnTo>
                  <a:pt x="2037" y="675"/>
                </a:lnTo>
                <a:lnTo>
                  <a:pt x="2040" y="675"/>
                </a:lnTo>
                <a:lnTo>
                  <a:pt x="2044" y="682"/>
                </a:lnTo>
                <a:lnTo>
                  <a:pt x="2044" y="683"/>
                </a:lnTo>
                <a:lnTo>
                  <a:pt x="2045" y="686"/>
                </a:lnTo>
                <a:lnTo>
                  <a:pt x="2044" y="690"/>
                </a:lnTo>
                <a:lnTo>
                  <a:pt x="2041" y="692"/>
                </a:lnTo>
                <a:lnTo>
                  <a:pt x="2040" y="692"/>
                </a:lnTo>
                <a:lnTo>
                  <a:pt x="2037" y="695"/>
                </a:lnTo>
                <a:lnTo>
                  <a:pt x="2041" y="699"/>
                </a:lnTo>
                <a:lnTo>
                  <a:pt x="2040" y="703"/>
                </a:lnTo>
                <a:lnTo>
                  <a:pt x="2044" y="704"/>
                </a:lnTo>
                <a:lnTo>
                  <a:pt x="2044" y="709"/>
                </a:lnTo>
                <a:lnTo>
                  <a:pt x="2048" y="716"/>
                </a:lnTo>
                <a:lnTo>
                  <a:pt x="2050" y="717"/>
                </a:lnTo>
                <a:lnTo>
                  <a:pt x="2052" y="717"/>
                </a:lnTo>
                <a:lnTo>
                  <a:pt x="2055" y="723"/>
                </a:lnTo>
                <a:lnTo>
                  <a:pt x="2057" y="724"/>
                </a:lnTo>
                <a:lnTo>
                  <a:pt x="2057" y="727"/>
                </a:lnTo>
                <a:lnTo>
                  <a:pt x="2057" y="728"/>
                </a:lnTo>
                <a:lnTo>
                  <a:pt x="2057" y="731"/>
                </a:lnTo>
                <a:lnTo>
                  <a:pt x="2055" y="731"/>
                </a:lnTo>
                <a:lnTo>
                  <a:pt x="2048" y="727"/>
                </a:lnTo>
                <a:lnTo>
                  <a:pt x="2045" y="728"/>
                </a:lnTo>
                <a:lnTo>
                  <a:pt x="2044" y="728"/>
                </a:lnTo>
                <a:lnTo>
                  <a:pt x="2044" y="731"/>
                </a:lnTo>
                <a:lnTo>
                  <a:pt x="2041" y="733"/>
                </a:lnTo>
                <a:lnTo>
                  <a:pt x="2037" y="731"/>
                </a:lnTo>
                <a:lnTo>
                  <a:pt x="2037" y="733"/>
                </a:lnTo>
                <a:lnTo>
                  <a:pt x="2035" y="733"/>
                </a:lnTo>
                <a:lnTo>
                  <a:pt x="2033" y="737"/>
                </a:lnTo>
                <a:lnTo>
                  <a:pt x="2037" y="741"/>
                </a:lnTo>
                <a:lnTo>
                  <a:pt x="2041" y="744"/>
                </a:lnTo>
                <a:lnTo>
                  <a:pt x="2041" y="745"/>
                </a:lnTo>
                <a:lnTo>
                  <a:pt x="2035" y="748"/>
                </a:lnTo>
                <a:lnTo>
                  <a:pt x="2031" y="748"/>
                </a:lnTo>
                <a:lnTo>
                  <a:pt x="2027" y="750"/>
                </a:lnTo>
                <a:lnTo>
                  <a:pt x="2024" y="748"/>
                </a:lnTo>
                <a:lnTo>
                  <a:pt x="2023" y="748"/>
                </a:lnTo>
                <a:lnTo>
                  <a:pt x="2023" y="750"/>
                </a:lnTo>
                <a:lnTo>
                  <a:pt x="2023" y="753"/>
                </a:lnTo>
                <a:lnTo>
                  <a:pt x="2024" y="754"/>
                </a:lnTo>
                <a:lnTo>
                  <a:pt x="2027" y="754"/>
                </a:lnTo>
                <a:lnTo>
                  <a:pt x="2028" y="754"/>
                </a:lnTo>
                <a:lnTo>
                  <a:pt x="2031" y="754"/>
                </a:lnTo>
                <a:lnTo>
                  <a:pt x="2033" y="754"/>
                </a:lnTo>
                <a:lnTo>
                  <a:pt x="2035" y="754"/>
                </a:lnTo>
                <a:lnTo>
                  <a:pt x="2040" y="757"/>
                </a:lnTo>
                <a:lnTo>
                  <a:pt x="2045" y="754"/>
                </a:lnTo>
                <a:lnTo>
                  <a:pt x="2050" y="758"/>
                </a:lnTo>
                <a:lnTo>
                  <a:pt x="2055" y="761"/>
                </a:lnTo>
                <a:lnTo>
                  <a:pt x="2057" y="767"/>
                </a:lnTo>
                <a:lnTo>
                  <a:pt x="2061" y="767"/>
                </a:lnTo>
                <a:lnTo>
                  <a:pt x="2061" y="769"/>
                </a:lnTo>
                <a:lnTo>
                  <a:pt x="2057" y="774"/>
                </a:lnTo>
                <a:lnTo>
                  <a:pt x="2048" y="775"/>
                </a:lnTo>
                <a:lnTo>
                  <a:pt x="2045" y="782"/>
                </a:lnTo>
                <a:lnTo>
                  <a:pt x="2041" y="782"/>
                </a:lnTo>
                <a:lnTo>
                  <a:pt x="2040" y="782"/>
                </a:lnTo>
                <a:lnTo>
                  <a:pt x="2037" y="782"/>
                </a:lnTo>
                <a:lnTo>
                  <a:pt x="2040" y="785"/>
                </a:lnTo>
                <a:lnTo>
                  <a:pt x="2035" y="795"/>
                </a:lnTo>
                <a:lnTo>
                  <a:pt x="2037" y="798"/>
                </a:lnTo>
                <a:lnTo>
                  <a:pt x="2031" y="802"/>
                </a:lnTo>
                <a:lnTo>
                  <a:pt x="2033" y="806"/>
                </a:lnTo>
                <a:lnTo>
                  <a:pt x="2031" y="803"/>
                </a:lnTo>
                <a:lnTo>
                  <a:pt x="2028" y="808"/>
                </a:lnTo>
                <a:lnTo>
                  <a:pt x="2027" y="810"/>
                </a:lnTo>
                <a:lnTo>
                  <a:pt x="2027" y="812"/>
                </a:lnTo>
                <a:lnTo>
                  <a:pt x="2028" y="815"/>
                </a:lnTo>
                <a:lnTo>
                  <a:pt x="2027" y="816"/>
                </a:lnTo>
                <a:lnTo>
                  <a:pt x="2028" y="820"/>
                </a:lnTo>
                <a:lnTo>
                  <a:pt x="2024" y="825"/>
                </a:lnTo>
                <a:lnTo>
                  <a:pt x="2023" y="825"/>
                </a:lnTo>
                <a:lnTo>
                  <a:pt x="2024" y="827"/>
                </a:lnTo>
                <a:lnTo>
                  <a:pt x="2027" y="827"/>
                </a:lnTo>
                <a:lnTo>
                  <a:pt x="2027" y="829"/>
                </a:lnTo>
                <a:lnTo>
                  <a:pt x="2028" y="829"/>
                </a:lnTo>
                <a:lnTo>
                  <a:pt x="2028" y="832"/>
                </a:lnTo>
                <a:lnTo>
                  <a:pt x="2031" y="835"/>
                </a:lnTo>
                <a:lnTo>
                  <a:pt x="2031" y="836"/>
                </a:lnTo>
                <a:lnTo>
                  <a:pt x="2031" y="839"/>
                </a:lnTo>
                <a:lnTo>
                  <a:pt x="2033" y="839"/>
                </a:lnTo>
                <a:lnTo>
                  <a:pt x="2033" y="840"/>
                </a:lnTo>
                <a:lnTo>
                  <a:pt x="2035" y="840"/>
                </a:lnTo>
                <a:lnTo>
                  <a:pt x="2037" y="844"/>
                </a:lnTo>
                <a:lnTo>
                  <a:pt x="2041" y="844"/>
                </a:lnTo>
                <a:lnTo>
                  <a:pt x="2040" y="849"/>
                </a:lnTo>
                <a:lnTo>
                  <a:pt x="2041" y="852"/>
                </a:lnTo>
                <a:lnTo>
                  <a:pt x="2040" y="857"/>
                </a:lnTo>
                <a:lnTo>
                  <a:pt x="2040" y="860"/>
                </a:lnTo>
                <a:lnTo>
                  <a:pt x="2045" y="861"/>
                </a:lnTo>
                <a:lnTo>
                  <a:pt x="2045" y="864"/>
                </a:lnTo>
                <a:lnTo>
                  <a:pt x="2048" y="864"/>
                </a:lnTo>
                <a:lnTo>
                  <a:pt x="2050" y="866"/>
                </a:lnTo>
                <a:lnTo>
                  <a:pt x="2057" y="868"/>
                </a:lnTo>
                <a:lnTo>
                  <a:pt x="2057" y="866"/>
                </a:lnTo>
                <a:lnTo>
                  <a:pt x="2061" y="868"/>
                </a:lnTo>
                <a:lnTo>
                  <a:pt x="2064" y="868"/>
                </a:lnTo>
                <a:lnTo>
                  <a:pt x="2068" y="868"/>
                </a:lnTo>
                <a:lnTo>
                  <a:pt x="2069" y="870"/>
                </a:lnTo>
                <a:lnTo>
                  <a:pt x="2069" y="873"/>
                </a:lnTo>
                <a:lnTo>
                  <a:pt x="2072" y="870"/>
                </a:lnTo>
                <a:lnTo>
                  <a:pt x="2076" y="870"/>
                </a:lnTo>
                <a:lnTo>
                  <a:pt x="2078" y="873"/>
                </a:lnTo>
                <a:lnTo>
                  <a:pt x="2076" y="874"/>
                </a:lnTo>
                <a:lnTo>
                  <a:pt x="2076" y="877"/>
                </a:lnTo>
                <a:lnTo>
                  <a:pt x="2078" y="877"/>
                </a:lnTo>
                <a:lnTo>
                  <a:pt x="2082" y="878"/>
                </a:lnTo>
                <a:lnTo>
                  <a:pt x="2082" y="883"/>
                </a:lnTo>
                <a:lnTo>
                  <a:pt x="2081" y="885"/>
                </a:lnTo>
                <a:lnTo>
                  <a:pt x="2091" y="890"/>
                </a:lnTo>
                <a:lnTo>
                  <a:pt x="2091" y="894"/>
                </a:lnTo>
                <a:lnTo>
                  <a:pt x="2095" y="893"/>
                </a:lnTo>
                <a:lnTo>
                  <a:pt x="2098" y="894"/>
                </a:lnTo>
                <a:lnTo>
                  <a:pt x="2103" y="894"/>
                </a:lnTo>
                <a:lnTo>
                  <a:pt x="2109" y="894"/>
                </a:lnTo>
                <a:lnTo>
                  <a:pt x="2109" y="898"/>
                </a:lnTo>
                <a:lnTo>
                  <a:pt x="2113" y="898"/>
                </a:lnTo>
                <a:lnTo>
                  <a:pt x="2113" y="901"/>
                </a:lnTo>
                <a:lnTo>
                  <a:pt x="2117" y="902"/>
                </a:lnTo>
                <a:lnTo>
                  <a:pt x="2119" y="902"/>
                </a:lnTo>
                <a:lnTo>
                  <a:pt x="2122" y="901"/>
                </a:lnTo>
                <a:lnTo>
                  <a:pt x="2122" y="905"/>
                </a:lnTo>
                <a:lnTo>
                  <a:pt x="2115" y="911"/>
                </a:lnTo>
                <a:lnTo>
                  <a:pt x="2115" y="915"/>
                </a:lnTo>
                <a:lnTo>
                  <a:pt x="2122" y="915"/>
                </a:lnTo>
                <a:lnTo>
                  <a:pt x="2117" y="919"/>
                </a:lnTo>
                <a:lnTo>
                  <a:pt x="2123" y="926"/>
                </a:lnTo>
                <a:lnTo>
                  <a:pt x="2117" y="928"/>
                </a:lnTo>
                <a:lnTo>
                  <a:pt x="2117" y="931"/>
                </a:lnTo>
                <a:lnTo>
                  <a:pt x="2119" y="932"/>
                </a:lnTo>
                <a:lnTo>
                  <a:pt x="2123" y="932"/>
                </a:lnTo>
                <a:lnTo>
                  <a:pt x="2126" y="935"/>
                </a:lnTo>
                <a:lnTo>
                  <a:pt x="2127" y="936"/>
                </a:lnTo>
                <a:lnTo>
                  <a:pt x="2127" y="941"/>
                </a:lnTo>
                <a:lnTo>
                  <a:pt x="2123" y="943"/>
                </a:lnTo>
                <a:lnTo>
                  <a:pt x="2122" y="943"/>
                </a:lnTo>
                <a:lnTo>
                  <a:pt x="2123" y="941"/>
                </a:lnTo>
                <a:lnTo>
                  <a:pt x="2122" y="939"/>
                </a:lnTo>
                <a:lnTo>
                  <a:pt x="2119" y="941"/>
                </a:lnTo>
                <a:lnTo>
                  <a:pt x="2115" y="939"/>
                </a:lnTo>
                <a:lnTo>
                  <a:pt x="2113" y="941"/>
                </a:lnTo>
                <a:lnTo>
                  <a:pt x="2106" y="943"/>
                </a:lnTo>
                <a:lnTo>
                  <a:pt x="2106" y="945"/>
                </a:lnTo>
                <a:lnTo>
                  <a:pt x="2102" y="943"/>
                </a:lnTo>
                <a:lnTo>
                  <a:pt x="2099" y="945"/>
                </a:lnTo>
                <a:lnTo>
                  <a:pt x="2099" y="948"/>
                </a:lnTo>
                <a:lnTo>
                  <a:pt x="2102" y="951"/>
                </a:lnTo>
                <a:lnTo>
                  <a:pt x="2099" y="952"/>
                </a:lnTo>
                <a:lnTo>
                  <a:pt x="2102" y="955"/>
                </a:lnTo>
                <a:lnTo>
                  <a:pt x="2106" y="955"/>
                </a:lnTo>
                <a:lnTo>
                  <a:pt x="2109" y="960"/>
                </a:lnTo>
                <a:lnTo>
                  <a:pt x="2113" y="960"/>
                </a:lnTo>
                <a:lnTo>
                  <a:pt x="2113" y="963"/>
                </a:lnTo>
                <a:lnTo>
                  <a:pt x="2117" y="965"/>
                </a:lnTo>
                <a:lnTo>
                  <a:pt x="2117" y="963"/>
                </a:lnTo>
                <a:lnTo>
                  <a:pt x="2123" y="967"/>
                </a:lnTo>
                <a:lnTo>
                  <a:pt x="2127" y="967"/>
                </a:lnTo>
                <a:lnTo>
                  <a:pt x="2130" y="965"/>
                </a:lnTo>
                <a:lnTo>
                  <a:pt x="2130" y="967"/>
                </a:lnTo>
                <a:lnTo>
                  <a:pt x="2132" y="967"/>
                </a:lnTo>
                <a:lnTo>
                  <a:pt x="2136" y="973"/>
                </a:lnTo>
                <a:lnTo>
                  <a:pt x="2139" y="972"/>
                </a:lnTo>
                <a:lnTo>
                  <a:pt x="2144" y="972"/>
                </a:lnTo>
                <a:lnTo>
                  <a:pt x="2144" y="973"/>
                </a:lnTo>
                <a:lnTo>
                  <a:pt x="2143" y="976"/>
                </a:lnTo>
                <a:lnTo>
                  <a:pt x="2143" y="977"/>
                </a:lnTo>
                <a:lnTo>
                  <a:pt x="2140" y="977"/>
                </a:lnTo>
                <a:lnTo>
                  <a:pt x="2140" y="980"/>
                </a:lnTo>
                <a:lnTo>
                  <a:pt x="2136" y="982"/>
                </a:lnTo>
                <a:lnTo>
                  <a:pt x="2132" y="990"/>
                </a:lnTo>
                <a:lnTo>
                  <a:pt x="2132" y="994"/>
                </a:lnTo>
                <a:lnTo>
                  <a:pt x="2134" y="997"/>
                </a:lnTo>
                <a:lnTo>
                  <a:pt x="2132" y="999"/>
                </a:lnTo>
                <a:lnTo>
                  <a:pt x="2134" y="1006"/>
                </a:lnTo>
                <a:lnTo>
                  <a:pt x="2130" y="1006"/>
                </a:lnTo>
                <a:lnTo>
                  <a:pt x="2130" y="1008"/>
                </a:lnTo>
                <a:lnTo>
                  <a:pt x="2132" y="1008"/>
                </a:lnTo>
                <a:lnTo>
                  <a:pt x="2132" y="1010"/>
                </a:lnTo>
                <a:lnTo>
                  <a:pt x="2134" y="1013"/>
                </a:lnTo>
                <a:lnTo>
                  <a:pt x="2136" y="1017"/>
                </a:lnTo>
                <a:lnTo>
                  <a:pt x="2143" y="1018"/>
                </a:lnTo>
                <a:lnTo>
                  <a:pt x="2144" y="1017"/>
                </a:lnTo>
                <a:lnTo>
                  <a:pt x="2151" y="1014"/>
                </a:lnTo>
                <a:lnTo>
                  <a:pt x="2157" y="1017"/>
                </a:lnTo>
                <a:lnTo>
                  <a:pt x="2161" y="1010"/>
                </a:lnTo>
                <a:lnTo>
                  <a:pt x="2167" y="1010"/>
                </a:lnTo>
                <a:lnTo>
                  <a:pt x="2168" y="1010"/>
                </a:lnTo>
                <a:lnTo>
                  <a:pt x="2168" y="1014"/>
                </a:lnTo>
                <a:lnTo>
                  <a:pt x="2173" y="1014"/>
                </a:lnTo>
                <a:lnTo>
                  <a:pt x="2175" y="1017"/>
                </a:lnTo>
                <a:lnTo>
                  <a:pt x="2177" y="1013"/>
                </a:lnTo>
                <a:lnTo>
                  <a:pt x="2188" y="1008"/>
                </a:lnTo>
                <a:lnTo>
                  <a:pt x="2190" y="1006"/>
                </a:lnTo>
                <a:lnTo>
                  <a:pt x="2192" y="1008"/>
                </a:lnTo>
                <a:lnTo>
                  <a:pt x="2202" y="1006"/>
                </a:lnTo>
                <a:lnTo>
                  <a:pt x="2205" y="1003"/>
                </a:lnTo>
                <a:lnTo>
                  <a:pt x="2205" y="1006"/>
                </a:lnTo>
                <a:lnTo>
                  <a:pt x="2207" y="1013"/>
                </a:lnTo>
                <a:lnTo>
                  <a:pt x="2207" y="1014"/>
                </a:lnTo>
                <a:lnTo>
                  <a:pt x="2205" y="1021"/>
                </a:lnTo>
                <a:lnTo>
                  <a:pt x="2202" y="1023"/>
                </a:lnTo>
                <a:lnTo>
                  <a:pt x="2207" y="1025"/>
                </a:lnTo>
                <a:lnTo>
                  <a:pt x="2211" y="1021"/>
                </a:lnTo>
                <a:lnTo>
                  <a:pt x="2215" y="1021"/>
                </a:lnTo>
                <a:lnTo>
                  <a:pt x="2219" y="1017"/>
                </a:lnTo>
                <a:lnTo>
                  <a:pt x="2226" y="1014"/>
                </a:lnTo>
                <a:lnTo>
                  <a:pt x="2235" y="1017"/>
                </a:lnTo>
                <a:lnTo>
                  <a:pt x="2242" y="1013"/>
                </a:lnTo>
                <a:lnTo>
                  <a:pt x="2248" y="1014"/>
                </a:lnTo>
                <a:lnTo>
                  <a:pt x="2250" y="1013"/>
                </a:lnTo>
                <a:lnTo>
                  <a:pt x="2255" y="1010"/>
                </a:lnTo>
                <a:lnTo>
                  <a:pt x="2255" y="1008"/>
                </a:lnTo>
                <a:lnTo>
                  <a:pt x="2259" y="1006"/>
                </a:lnTo>
                <a:lnTo>
                  <a:pt x="2263" y="1003"/>
                </a:lnTo>
                <a:lnTo>
                  <a:pt x="2265" y="1001"/>
                </a:lnTo>
                <a:lnTo>
                  <a:pt x="2267" y="999"/>
                </a:lnTo>
                <a:lnTo>
                  <a:pt x="2272" y="999"/>
                </a:lnTo>
                <a:lnTo>
                  <a:pt x="2276" y="994"/>
                </a:lnTo>
                <a:lnTo>
                  <a:pt x="2276" y="993"/>
                </a:lnTo>
                <a:lnTo>
                  <a:pt x="2280" y="990"/>
                </a:lnTo>
                <a:lnTo>
                  <a:pt x="2283" y="990"/>
                </a:lnTo>
                <a:lnTo>
                  <a:pt x="2280" y="994"/>
                </a:lnTo>
                <a:lnTo>
                  <a:pt x="2280" y="997"/>
                </a:lnTo>
                <a:lnTo>
                  <a:pt x="2284" y="997"/>
                </a:lnTo>
                <a:lnTo>
                  <a:pt x="2284" y="999"/>
                </a:lnTo>
                <a:lnTo>
                  <a:pt x="2284" y="1003"/>
                </a:lnTo>
                <a:lnTo>
                  <a:pt x="2287" y="1003"/>
                </a:lnTo>
                <a:lnTo>
                  <a:pt x="2287" y="1006"/>
                </a:lnTo>
                <a:lnTo>
                  <a:pt x="2287" y="1010"/>
                </a:lnTo>
                <a:lnTo>
                  <a:pt x="2289" y="1010"/>
                </a:lnTo>
                <a:lnTo>
                  <a:pt x="2293" y="1008"/>
                </a:lnTo>
                <a:lnTo>
                  <a:pt x="2296" y="1008"/>
                </a:lnTo>
                <a:lnTo>
                  <a:pt x="2296" y="1006"/>
                </a:lnTo>
                <a:lnTo>
                  <a:pt x="2296" y="1001"/>
                </a:lnTo>
                <a:lnTo>
                  <a:pt x="2297" y="1001"/>
                </a:lnTo>
                <a:lnTo>
                  <a:pt x="2300" y="997"/>
                </a:lnTo>
                <a:lnTo>
                  <a:pt x="2301" y="997"/>
                </a:lnTo>
                <a:lnTo>
                  <a:pt x="2306" y="997"/>
                </a:lnTo>
                <a:lnTo>
                  <a:pt x="2306" y="994"/>
                </a:lnTo>
                <a:lnTo>
                  <a:pt x="2310" y="997"/>
                </a:lnTo>
                <a:lnTo>
                  <a:pt x="2310" y="994"/>
                </a:lnTo>
                <a:lnTo>
                  <a:pt x="2314" y="997"/>
                </a:lnTo>
                <a:lnTo>
                  <a:pt x="2314" y="1001"/>
                </a:lnTo>
                <a:lnTo>
                  <a:pt x="2317" y="1003"/>
                </a:lnTo>
                <a:lnTo>
                  <a:pt x="2318" y="1003"/>
                </a:lnTo>
                <a:lnTo>
                  <a:pt x="2322" y="1001"/>
                </a:lnTo>
                <a:lnTo>
                  <a:pt x="2325" y="999"/>
                </a:lnTo>
                <a:lnTo>
                  <a:pt x="2325" y="997"/>
                </a:lnTo>
                <a:lnTo>
                  <a:pt x="2322" y="986"/>
                </a:lnTo>
                <a:lnTo>
                  <a:pt x="2327" y="986"/>
                </a:lnTo>
                <a:lnTo>
                  <a:pt x="2330" y="982"/>
                </a:lnTo>
                <a:lnTo>
                  <a:pt x="2331" y="984"/>
                </a:lnTo>
                <a:lnTo>
                  <a:pt x="2334" y="989"/>
                </a:lnTo>
                <a:lnTo>
                  <a:pt x="2337" y="989"/>
                </a:lnTo>
                <a:lnTo>
                  <a:pt x="2338" y="990"/>
                </a:lnTo>
                <a:lnTo>
                  <a:pt x="2342" y="990"/>
                </a:lnTo>
                <a:lnTo>
                  <a:pt x="2342" y="989"/>
                </a:lnTo>
                <a:lnTo>
                  <a:pt x="2341" y="989"/>
                </a:lnTo>
                <a:lnTo>
                  <a:pt x="2338" y="986"/>
                </a:lnTo>
                <a:lnTo>
                  <a:pt x="2337" y="984"/>
                </a:lnTo>
                <a:lnTo>
                  <a:pt x="2337" y="982"/>
                </a:lnTo>
                <a:lnTo>
                  <a:pt x="2338" y="977"/>
                </a:lnTo>
                <a:lnTo>
                  <a:pt x="2341" y="977"/>
                </a:lnTo>
                <a:lnTo>
                  <a:pt x="2342" y="976"/>
                </a:lnTo>
                <a:lnTo>
                  <a:pt x="2342" y="972"/>
                </a:lnTo>
                <a:lnTo>
                  <a:pt x="2341" y="972"/>
                </a:lnTo>
                <a:lnTo>
                  <a:pt x="2341" y="967"/>
                </a:lnTo>
                <a:lnTo>
                  <a:pt x="2337" y="960"/>
                </a:lnTo>
                <a:lnTo>
                  <a:pt x="2338" y="960"/>
                </a:lnTo>
                <a:lnTo>
                  <a:pt x="2337" y="960"/>
                </a:lnTo>
                <a:lnTo>
                  <a:pt x="2330" y="960"/>
                </a:lnTo>
                <a:lnTo>
                  <a:pt x="2327" y="960"/>
                </a:lnTo>
                <a:lnTo>
                  <a:pt x="2321" y="963"/>
                </a:lnTo>
                <a:lnTo>
                  <a:pt x="2314" y="965"/>
                </a:lnTo>
                <a:lnTo>
                  <a:pt x="2313" y="965"/>
                </a:lnTo>
                <a:lnTo>
                  <a:pt x="2308" y="960"/>
                </a:lnTo>
                <a:lnTo>
                  <a:pt x="2310" y="952"/>
                </a:lnTo>
                <a:lnTo>
                  <a:pt x="2318" y="951"/>
                </a:lnTo>
                <a:lnTo>
                  <a:pt x="2321" y="948"/>
                </a:lnTo>
                <a:lnTo>
                  <a:pt x="2327" y="945"/>
                </a:lnTo>
                <a:lnTo>
                  <a:pt x="2327" y="943"/>
                </a:lnTo>
                <a:lnTo>
                  <a:pt x="2330" y="943"/>
                </a:lnTo>
                <a:lnTo>
                  <a:pt x="2331" y="941"/>
                </a:lnTo>
                <a:lnTo>
                  <a:pt x="2331" y="939"/>
                </a:lnTo>
                <a:lnTo>
                  <a:pt x="2337" y="939"/>
                </a:lnTo>
                <a:lnTo>
                  <a:pt x="2341" y="941"/>
                </a:lnTo>
                <a:lnTo>
                  <a:pt x="2342" y="939"/>
                </a:lnTo>
                <a:lnTo>
                  <a:pt x="2349" y="936"/>
                </a:lnTo>
                <a:lnTo>
                  <a:pt x="2347" y="936"/>
                </a:lnTo>
                <a:lnTo>
                  <a:pt x="2347" y="935"/>
                </a:lnTo>
                <a:lnTo>
                  <a:pt x="2342" y="932"/>
                </a:lnTo>
                <a:lnTo>
                  <a:pt x="2341" y="926"/>
                </a:lnTo>
                <a:lnTo>
                  <a:pt x="2337" y="926"/>
                </a:lnTo>
                <a:lnTo>
                  <a:pt x="2337" y="924"/>
                </a:lnTo>
                <a:lnTo>
                  <a:pt x="2334" y="922"/>
                </a:lnTo>
                <a:lnTo>
                  <a:pt x="2337" y="919"/>
                </a:lnTo>
                <a:lnTo>
                  <a:pt x="2338" y="918"/>
                </a:lnTo>
                <a:lnTo>
                  <a:pt x="2338" y="915"/>
                </a:lnTo>
                <a:lnTo>
                  <a:pt x="2341" y="914"/>
                </a:lnTo>
                <a:lnTo>
                  <a:pt x="2347" y="915"/>
                </a:lnTo>
                <a:lnTo>
                  <a:pt x="2354" y="911"/>
                </a:lnTo>
                <a:lnTo>
                  <a:pt x="2358" y="914"/>
                </a:lnTo>
                <a:lnTo>
                  <a:pt x="2358" y="915"/>
                </a:lnTo>
                <a:lnTo>
                  <a:pt x="2359" y="919"/>
                </a:lnTo>
                <a:lnTo>
                  <a:pt x="2358" y="919"/>
                </a:lnTo>
                <a:lnTo>
                  <a:pt x="2355" y="924"/>
                </a:lnTo>
                <a:lnTo>
                  <a:pt x="2358" y="924"/>
                </a:lnTo>
                <a:lnTo>
                  <a:pt x="2354" y="928"/>
                </a:lnTo>
                <a:lnTo>
                  <a:pt x="2354" y="931"/>
                </a:lnTo>
                <a:lnTo>
                  <a:pt x="2351" y="932"/>
                </a:lnTo>
                <a:lnTo>
                  <a:pt x="2355" y="936"/>
                </a:lnTo>
                <a:lnTo>
                  <a:pt x="2358" y="936"/>
                </a:lnTo>
                <a:lnTo>
                  <a:pt x="2362" y="935"/>
                </a:lnTo>
                <a:lnTo>
                  <a:pt x="2372" y="932"/>
                </a:lnTo>
                <a:lnTo>
                  <a:pt x="2376" y="926"/>
                </a:lnTo>
                <a:lnTo>
                  <a:pt x="2380" y="926"/>
                </a:lnTo>
                <a:lnTo>
                  <a:pt x="2383" y="924"/>
                </a:lnTo>
                <a:lnTo>
                  <a:pt x="2380" y="924"/>
                </a:lnTo>
                <a:lnTo>
                  <a:pt x="2385" y="919"/>
                </a:lnTo>
                <a:lnTo>
                  <a:pt x="2385" y="924"/>
                </a:lnTo>
                <a:lnTo>
                  <a:pt x="2389" y="924"/>
                </a:lnTo>
                <a:lnTo>
                  <a:pt x="2392" y="928"/>
                </a:lnTo>
                <a:lnTo>
                  <a:pt x="2385" y="932"/>
                </a:lnTo>
                <a:lnTo>
                  <a:pt x="2383" y="935"/>
                </a:lnTo>
                <a:lnTo>
                  <a:pt x="2383" y="936"/>
                </a:lnTo>
                <a:lnTo>
                  <a:pt x="2385" y="939"/>
                </a:lnTo>
                <a:lnTo>
                  <a:pt x="2395" y="936"/>
                </a:lnTo>
                <a:lnTo>
                  <a:pt x="2396" y="936"/>
                </a:lnTo>
                <a:lnTo>
                  <a:pt x="2399" y="935"/>
                </a:lnTo>
                <a:lnTo>
                  <a:pt x="2400" y="935"/>
                </a:lnTo>
                <a:lnTo>
                  <a:pt x="2409" y="928"/>
                </a:lnTo>
                <a:lnTo>
                  <a:pt x="2413" y="931"/>
                </a:lnTo>
                <a:lnTo>
                  <a:pt x="2417" y="919"/>
                </a:lnTo>
                <a:lnTo>
                  <a:pt x="2416" y="918"/>
                </a:lnTo>
                <a:lnTo>
                  <a:pt x="2417" y="918"/>
                </a:lnTo>
                <a:lnTo>
                  <a:pt x="2424" y="922"/>
                </a:lnTo>
                <a:lnTo>
                  <a:pt x="2426" y="922"/>
                </a:lnTo>
                <a:lnTo>
                  <a:pt x="2429" y="924"/>
                </a:lnTo>
                <a:lnTo>
                  <a:pt x="2430" y="926"/>
                </a:lnTo>
                <a:lnTo>
                  <a:pt x="2434" y="926"/>
                </a:lnTo>
                <a:lnTo>
                  <a:pt x="2437" y="928"/>
                </a:lnTo>
                <a:lnTo>
                  <a:pt x="2438" y="931"/>
                </a:lnTo>
                <a:lnTo>
                  <a:pt x="2437" y="936"/>
                </a:lnTo>
                <a:lnTo>
                  <a:pt x="2441" y="936"/>
                </a:lnTo>
                <a:lnTo>
                  <a:pt x="2443" y="936"/>
                </a:lnTo>
                <a:lnTo>
                  <a:pt x="2450" y="932"/>
                </a:lnTo>
                <a:lnTo>
                  <a:pt x="2454" y="932"/>
                </a:lnTo>
                <a:lnTo>
                  <a:pt x="2457" y="928"/>
                </a:lnTo>
                <a:lnTo>
                  <a:pt x="2461" y="928"/>
                </a:lnTo>
                <a:lnTo>
                  <a:pt x="2463" y="926"/>
                </a:lnTo>
                <a:lnTo>
                  <a:pt x="2474" y="924"/>
                </a:lnTo>
                <a:lnTo>
                  <a:pt x="2479" y="926"/>
                </a:lnTo>
                <a:lnTo>
                  <a:pt x="2482" y="924"/>
                </a:lnTo>
                <a:lnTo>
                  <a:pt x="2484" y="924"/>
                </a:lnTo>
                <a:lnTo>
                  <a:pt x="2484" y="922"/>
                </a:lnTo>
                <a:lnTo>
                  <a:pt x="2487" y="918"/>
                </a:lnTo>
                <a:lnTo>
                  <a:pt x="2484" y="915"/>
                </a:lnTo>
                <a:lnTo>
                  <a:pt x="2495" y="909"/>
                </a:lnTo>
                <a:lnTo>
                  <a:pt x="2496" y="909"/>
                </a:lnTo>
                <a:lnTo>
                  <a:pt x="2501" y="907"/>
                </a:lnTo>
                <a:lnTo>
                  <a:pt x="2504" y="907"/>
                </a:lnTo>
                <a:lnTo>
                  <a:pt x="2512" y="905"/>
                </a:lnTo>
                <a:lnTo>
                  <a:pt x="2516" y="901"/>
                </a:lnTo>
                <a:lnTo>
                  <a:pt x="2515" y="898"/>
                </a:lnTo>
                <a:lnTo>
                  <a:pt x="2515" y="897"/>
                </a:lnTo>
                <a:lnTo>
                  <a:pt x="2516" y="894"/>
                </a:lnTo>
                <a:lnTo>
                  <a:pt x="2521" y="890"/>
                </a:lnTo>
                <a:lnTo>
                  <a:pt x="2523" y="890"/>
                </a:lnTo>
                <a:lnTo>
                  <a:pt x="2528" y="887"/>
                </a:lnTo>
                <a:lnTo>
                  <a:pt x="2529" y="885"/>
                </a:lnTo>
                <a:lnTo>
                  <a:pt x="2532" y="885"/>
                </a:lnTo>
                <a:lnTo>
                  <a:pt x="2536" y="883"/>
                </a:lnTo>
                <a:lnTo>
                  <a:pt x="2537" y="881"/>
                </a:lnTo>
                <a:lnTo>
                  <a:pt x="2542" y="883"/>
                </a:lnTo>
                <a:lnTo>
                  <a:pt x="2549" y="878"/>
                </a:lnTo>
                <a:lnTo>
                  <a:pt x="2554" y="877"/>
                </a:lnTo>
                <a:lnTo>
                  <a:pt x="2559" y="874"/>
                </a:lnTo>
                <a:lnTo>
                  <a:pt x="2559" y="877"/>
                </a:lnTo>
                <a:lnTo>
                  <a:pt x="2564" y="877"/>
                </a:lnTo>
                <a:lnTo>
                  <a:pt x="2569" y="877"/>
                </a:lnTo>
                <a:lnTo>
                  <a:pt x="2570" y="877"/>
                </a:lnTo>
                <a:lnTo>
                  <a:pt x="2579" y="878"/>
                </a:lnTo>
                <a:lnTo>
                  <a:pt x="2581" y="877"/>
                </a:lnTo>
                <a:lnTo>
                  <a:pt x="2587" y="873"/>
                </a:lnTo>
                <a:lnTo>
                  <a:pt x="2595" y="873"/>
                </a:lnTo>
                <a:lnTo>
                  <a:pt x="2600" y="873"/>
                </a:lnTo>
                <a:lnTo>
                  <a:pt x="2603" y="866"/>
                </a:lnTo>
                <a:lnTo>
                  <a:pt x="2607" y="864"/>
                </a:lnTo>
                <a:lnTo>
                  <a:pt x="2608" y="861"/>
                </a:lnTo>
                <a:lnTo>
                  <a:pt x="2611" y="861"/>
                </a:lnTo>
                <a:lnTo>
                  <a:pt x="2612" y="864"/>
                </a:lnTo>
                <a:lnTo>
                  <a:pt x="2617" y="864"/>
                </a:lnTo>
                <a:lnTo>
                  <a:pt x="2620" y="864"/>
                </a:lnTo>
                <a:lnTo>
                  <a:pt x="2624" y="861"/>
                </a:lnTo>
                <a:lnTo>
                  <a:pt x="2628" y="860"/>
                </a:lnTo>
                <a:lnTo>
                  <a:pt x="2628" y="857"/>
                </a:lnTo>
                <a:lnTo>
                  <a:pt x="2636" y="857"/>
                </a:lnTo>
                <a:lnTo>
                  <a:pt x="2641" y="860"/>
                </a:lnTo>
                <a:lnTo>
                  <a:pt x="2645" y="860"/>
                </a:lnTo>
                <a:lnTo>
                  <a:pt x="2649" y="864"/>
                </a:lnTo>
                <a:lnTo>
                  <a:pt x="2653" y="868"/>
                </a:lnTo>
                <a:lnTo>
                  <a:pt x="2656" y="877"/>
                </a:lnTo>
                <a:lnTo>
                  <a:pt x="2656" y="878"/>
                </a:lnTo>
                <a:lnTo>
                  <a:pt x="2653" y="883"/>
                </a:lnTo>
                <a:lnTo>
                  <a:pt x="2656" y="885"/>
                </a:lnTo>
                <a:lnTo>
                  <a:pt x="2658" y="885"/>
                </a:lnTo>
                <a:lnTo>
                  <a:pt x="2658" y="887"/>
                </a:lnTo>
                <a:lnTo>
                  <a:pt x="2658" y="893"/>
                </a:lnTo>
                <a:lnTo>
                  <a:pt x="2662" y="893"/>
                </a:lnTo>
                <a:lnTo>
                  <a:pt x="2665" y="894"/>
                </a:lnTo>
                <a:lnTo>
                  <a:pt x="2666" y="894"/>
                </a:lnTo>
                <a:lnTo>
                  <a:pt x="2669" y="897"/>
                </a:lnTo>
                <a:lnTo>
                  <a:pt x="2670" y="901"/>
                </a:lnTo>
                <a:lnTo>
                  <a:pt x="2669" y="902"/>
                </a:lnTo>
                <a:lnTo>
                  <a:pt x="2669" y="907"/>
                </a:lnTo>
                <a:lnTo>
                  <a:pt x="2675" y="905"/>
                </a:lnTo>
                <a:lnTo>
                  <a:pt x="2678" y="907"/>
                </a:lnTo>
                <a:lnTo>
                  <a:pt x="2680" y="905"/>
                </a:lnTo>
                <a:lnTo>
                  <a:pt x="2682" y="907"/>
                </a:lnTo>
                <a:lnTo>
                  <a:pt x="2680" y="914"/>
                </a:lnTo>
                <a:lnTo>
                  <a:pt x="2680" y="915"/>
                </a:lnTo>
                <a:lnTo>
                  <a:pt x="2680" y="922"/>
                </a:lnTo>
                <a:lnTo>
                  <a:pt x="2682" y="922"/>
                </a:lnTo>
                <a:lnTo>
                  <a:pt x="2685" y="924"/>
                </a:lnTo>
                <a:lnTo>
                  <a:pt x="2686" y="922"/>
                </a:lnTo>
                <a:lnTo>
                  <a:pt x="2690" y="926"/>
                </a:lnTo>
                <a:lnTo>
                  <a:pt x="2693" y="924"/>
                </a:lnTo>
                <a:lnTo>
                  <a:pt x="2693" y="922"/>
                </a:lnTo>
                <a:lnTo>
                  <a:pt x="2694" y="924"/>
                </a:lnTo>
                <a:lnTo>
                  <a:pt x="2697" y="928"/>
                </a:lnTo>
                <a:lnTo>
                  <a:pt x="2699" y="928"/>
                </a:lnTo>
                <a:lnTo>
                  <a:pt x="2703" y="919"/>
                </a:lnTo>
                <a:lnTo>
                  <a:pt x="2706" y="924"/>
                </a:lnTo>
                <a:lnTo>
                  <a:pt x="2710" y="922"/>
                </a:lnTo>
                <a:lnTo>
                  <a:pt x="2714" y="926"/>
                </a:lnTo>
                <a:lnTo>
                  <a:pt x="2716" y="926"/>
                </a:lnTo>
                <a:lnTo>
                  <a:pt x="2719" y="926"/>
                </a:lnTo>
                <a:lnTo>
                  <a:pt x="2714" y="931"/>
                </a:lnTo>
                <a:lnTo>
                  <a:pt x="2714" y="932"/>
                </a:lnTo>
                <a:lnTo>
                  <a:pt x="2716" y="932"/>
                </a:lnTo>
                <a:lnTo>
                  <a:pt x="2714" y="931"/>
                </a:lnTo>
                <a:lnTo>
                  <a:pt x="2716" y="931"/>
                </a:lnTo>
                <a:lnTo>
                  <a:pt x="2720" y="931"/>
                </a:lnTo>
                <a:lnTo>
                  <a:pt x="2723" y="932"/>
                </a:lnTo>
                <a:lnTo>
                  <a:pt x="2724" y="932"/>
                </a:lnTo>
                <a:lnTo>
                  <a:pt x="2731" y="924"/>
                </a:lnTo>
                <a:lnTo>
                  <a:pt x="2728" y="922"/>
                </a:lnTo>
                <a:lnTo>
                  <a:pt x="2731" y="922"/>
                </a:lnTo>
                <a:lnTo>
                  <a:pt x="2733" y="924"/>
                </a:lnTo>
                <a:lnTo>
                  <a:pt x="2738" y="926"/>
                </a:lnTo>
                <a:lnTo>
                  <a:pt x="2740" y="924"/>
                </a:lnTo>
                <a:lnTo>
                  <a:pt x="2743" y="924"/>
                </a:lnTo>
                <a:lnTo>
                  <a:pt x="2744" y="922"/>
                </a:lnTo>
                <a:lnTo>
                  <a:pt x="2748" y="919"/>
                </a:lnTo>
                <a:lnTo>
                  <a:pt x="2752" y="919"/>
                </a:lnTo>
                <a:lnTo>
                  <a:pt x="2755" y="922"/>
                </a:lnTo>
                <a:lnTo>
                  <a:pt x="2757" y="922"/>
                </a:lnTo>
                <a:lnTo>
                  <a:pt x="2757" y="919"/>
                </a:lnTo>
                <a:lnTo>
                  <a:pt x="2755" y="918"/>
                </a:lnTo>
                <a:lnTo>
                  <a:pt x="2755" y="915"/>
                </a:lnTo>
                <a:lnTo>
                  <a:pt x="2760" y="914"/>
                </a:lnTo>
                <a:lnTo>
                  <a:pt x="2760" y="911"/>
                </a:lnTo>
                <a:lnTo>
                  <a:pt x="2761" y="911"/>
                </a:lnTo>
                <a:lnTo>
                  <a:pt x="2765" y="914"/>
                </a:lnTo>
                <a:lnTo>
                  <a:pt x="2768" y="914"/>
                </a:lnTo>
                <a:lnTo>
                  <a:pt x="2769" y="914"/>
                </a:lnTo>
                <a:lnTo>
                  <a:pt x="2768" y="918"/>
                </a:lnTo>
                <a:lnTo>
                  <a:pt x="2769" y="918"/>
                </a:lnTo>
                <a:lnTo>
                  <a:pt x="2769" y="924"/>
                </a:lnTo>
                <a:lnTo>
                  <a:pt x="2772" y="924"/>
                </a:lnTo>
                <a:lnTo>
                  <a:pt x="2774" y="924"/>
                </a:lnTo>
                <a:lnTo>
                  <a:pt x="2772" y="919"/>
                </a:lnTo>
                <a:lnTo>
                  <a:pt x="2772" y="918"/>
                </a:lnTo>
                <a:lnTo>
                  <a:pt x="2774" y="919"/>
                </a:lnTo>
                <a:lnTo>
                  <a:pt x="2774" y="918"/>
                </a:lnTo>
                <a:lnTo>
                  <a:pt x="2774" y="915"/>
                </a:lnTo>
                <a:lnTo>
                  <a:pt x="2777" y="918"/>
                </a:lnTo>
                <a:lnTo>
                  <a:pt x="2781" y="915"/>
                </a:lnTo>
                <a:lnTo>
                  <a:pt x="2782" y="919"/>
                </a:lnTo>
                <a:lnTo>
                  <a:pt x="2785" y="918"/>
                </a:lnTo>
                <a:lnTo>
                  <a:pt x="2786" y="919"/>
                </a:lnTo>
                <a:lnTo>
                  <a:pt x="2789" y="919"/>
                </a:lnTo>
                <a:lnTo>
                  <a:pt x="2792" y="919"/>
                </a:lnTo>
                <a:lnTo>
                  <a:pt x="2793" y="924"/>
                </a:lnTo>
                <a:lnTo>
                  <a:pt x="2793" y="922"/>
                </a:lnTo>
                <a:lnTo>
                  <a:pt x="2798" y="919"/>
                </a:lnTo>
                <a:lnTo>
                  <a:pt x="2805" y="924"/>
                </a:lnTo>
                <a:lnTo>
                  <a:pt x="2806" y="922"/>
                </a:lnTo>
                <a:lnTo>
                  <a:pt x="2810" y="922"/>
                </a:lnTo>
                <a:lnTo>
                  <a:pt x="2813" y="922"/>
                </a:lnTo>
                <a:lnTo>
                  <a:pt x="2815" y="926"/>
                </a:lnTo>
                <a:lnTo>
                  <a:pt x="2818" y="924"/>
                </a:lnTo>
                <a:lnTo>
                  <a:pt x="2819" y="924"/>
                </a:lnTo>
                <a:lnTo>
                  <a:pt x="2819" y="928"/>
                </a:lnTo>
                <a:lnTo>
                  <a:pt x="2822" y="931"/>
                </a:lnTo>
                <a:lnTo>
                  <a:pt x="2823" y="931"/>
                </a:lnTo>
                <a:lnTo>
                  <a:pt x="2826" y="932"/>
                </a:lnTo>
                <a:lnTo>
                  <a:pt x="2823" y="935"/>
                </a:lnTo>
                <a:lnTo>
                  <a:pt x="2827" y="939"/>
                </a:lnTo>
                <a:lnTo>
                  <a:pt x="2832" y="943"/>
                </a:lnTo>
                <a:lnTo>
                  <a:pt x="2832" y="945"/>
                </a:lnTo>
                <a:lnTo>
                  <a:pt x="2832" y="948"/>
                </a:lnTo>
                <a:lnTo>
                  <a:pt x="2830" y="951"/>
                </a:lnTo>
                <a:lnTo>
                  <a:pt x="2827" y="951"/>
                </a:lnTo>
                <a:lnTo>
                  <a:pt x="2827" y="955"/>
                </a:lnTo>
                <a:lnTo>
                  <a:pt x="2826" y="956"/>
                </a:lnTo>
                <a:lnTo>
                  <a:pt x="2822" y="959"/>
                </a:lnTo>
                <a:lnTo>
                  <a:pt x="2819" y="959"/>
                </a:lnTo>
                <a:lnTo>
                  <a:pt x="2819" y="960"/>
                </a:lnTo>
                <a:lnTo>
                  <a:pt x="2822" y="960"/>
                </a:lnTo>
                <a:lnTo>
                  <a:pt x="2819" y="963"/>
                </a:lnTo>
                <a:lnTo>
                  <a:pt x="2813" y="963"/>
                </a:lnTo>
                <a:lnTo>
                  <a:pt x="2806" y="969"/>
                </a:lnTo>
                <a:lnTo>
                  <a:pt x="2809" y="972"/>
                </a:lnTo>
                <a:lnTo>
                  <a:pt x="2805" y="972"/>
                </a:lnTo>
                <a:lnTo>
                  <a:pt x="2802" y="976"/>
                </a:lnTo>
                <a:lnTo>
                  <a:pt x="2802" y="977"/>
                </a:lnTo>
                <a:lnTo>
                  <a:pt x="2805" y="980"/>
                </a:lnTo>
                <a:lnTo>
                  <a:pt x="2802" y="982"/>
                </a:lnTo>
                <a:lnTo>
                  <a:pt x="2806" y="982"/>
                </a:lnTo>
                <a:lnTo>
                  <a:pt x="2806" y="984"/>
                </a:lnTo>
                <a:lnTo>
                  <a:pt x="2806" y="986"/>
                </a:lnTo>
                <a:lnTo>
                  <a:pt x="2802" y="986"/>
                </a:lnTo>
                <a:lnTo>
                  <a:pt x="2798" y="994"/>
                </a:lnTo>
                <a:lnTo>
                  <a:pt x="2793" y="997"/>
                </a:lnTo>
                <a:lnTo>
                  <a:pt x="2793" y="994"/>
                </a:lnTo>
                <a:lnTo>
                  <a:pt x="2789" y="994"/>
                </a:lnTo>
                <a:lnTo>
                  <a:pt x="2782" y="999"/>
                </a:lnTo>
                <a:lnTo>
                  <a:pt x="2782" y="1001"/>
                </a:lnTo>
                <a:lnTo>
                  <a:pt x="2781" y="1001"/>
                </a:lnTo>
                <a:lnTo>
                  <a:pt x="2782" y="999"/>
                </a:lnTo>
                <a:lnTo>
                  <a:pt x="2781" y="997"/>
                </a:lnTo>
                <a:lnTo>
                  <a:pt x="2765" y="1003"/>
                </a:lnTo>
                <a:lnTo>
                  <a:pt x="2761" y="1003"/>
                </a:lnTo>
                <a:lnTo>
                  <a:pt x="2760" y="1003"/>
                </a:lnTo>
                <a:lnTo>
                  <a:pt x="2757" y="1003"/>
                </a:lnTo>
                <a:lnTo>
                  <a:pt x="2757" y="1001"/>
                </a:lnTo>
                <a:lnTo>
                  <a:pt x="2752" y="1001"/>
                </a:lnTo>
                <a:lnTo>
                  <a:pt x="2751" y="1001"/>
                </a:lnTo>
                <a:lnTo>
                  <a:pt x="2748" y="1003"/>
                </a:lnTo>
                <a:lnTo>
                  <a:pt x="2747" y="1008"/>
                </a:lnTo>
                <a:lnTo>
                  <a:pt x="2744" y="1010"/>
                </a:lnTo>
                <a:lnTo>
                  <a:pt x="2743" y="1010"/>
                </a:lnTo>
                <a:lnTo>
                  <a:pt x="2736" y="1013"/>
                </a:lnTo>
                <a:lnTo>
                  <a:pt x="2736" y="1010"/>
                </a:lnTo>
                <a:lnTo>
                  <a:pt x="2733" y="1010"/>
                </a:lnTo>
                <a:lnTo>
                  <a:pt x="2733" y="1008"/>
                </a:lnTo>
                <a:lnTo>
                  <a:pt x="2731" y="1008"/>
                </a:lnTo>
                <a:lnTo>
                  <a:pt x="2733" y="1003"/>
                </a:lnTo>
                <a:lnTo>
                  <a:pt x="2731" y="1001"/>
                </a:lnTo>
                <a:lnTo>
                  <a:pt x="2727" y="1001"/>
                </a:lnTo>
                <a:lnTo>
                  <a:pt x="2724" y="1001"/>
                </a:lnTo>
                <a:lnTo>
                  <a:pt x="2720" y="1006"/>
                </a:lnTo>
                <a:lnTo>
                  <a:pt x="2716" y="1008"/>
                </a:lnTo>
                <a:lnTo>
                  <a:pt x="2711" y="1013"/>
                </a:lnTo>
                <a:lnTo>
                  <a:pt x="2707" y="1014"/>
                </a:lnTo>
                <a:lnTo>
                  <a:pt x="2702" y="1010"/>
                </a:lnTo>
                <a:lnTo>
                  <a:pt x="2694" y="1014"/>
                </a:lnTo>
                <a:lnTo>
                  <a:pt x="2693" y="1014"/>
                </a:lnTo>
                <a:lnTo>
                  <a:pt x="2685" y="1018"/>
                </a:lnTo>
                <a:lnTo>
                  <a:pt x="2682" y="1021"/>
                </a:lnTo>
                <a:lnTo>
                  <a:pt x="2682" y="1023"/>
                </a:lnTo>
                <a:lnTo>
                  <a:pt x="2675" y="1027"/>
                </a:lnTo>
                <a:lnTo>
                  <a:pt x="2670" y="1023"/>
                </a:lnTo>
                <a:lnTo>
                  <a:pt x="2666" y="1030"/>
                </a:lnTo>
                <a:lnTo>
                  <a:pt x="2665" y="1030"/>
                </a:lnTo>
                <a:lnTo>
                  <a:pt x="2662" y="1030"/>
                </a:lnTo>
                <a:lnTo>
                  <a:pt x="2661" y="1030"/>
                </a:lnTo>
                <a:lnTo>
                  <a:pt x="2658" y="1027"/>
                </a:lnTo>
                <a:lnTo>
                  <a:pt x="2656" y="1030"/>
                </a:lnTo>
                <a:lnTo>
                  <a:pt x="2649" y="1034"/>
                </a:lnTo>
                <a:lnTo>
                  <a:pt x="2645" y="1038"/>
                </a:lnTo>
                <a:lnTo>
                  <a:pt x="2648" y="1040"/>
                </a:lnTo>
                <a:lnTo>
                  <a:pt x="2645" y="1042"/>
                </a:lnTo>
                <a:lnTo>
                  <a:pt x="2645" y="1044"/>
                </a:lnTo>
                <a:lnTo>
                  <a:pt x="2644" y="1044"/>
                </a:lnTo>
                <a:lnTo>
                  <a:pt x="2641" y="1044"/>
                </a:lnTo>
                <a:lnTo>
                  <a:pt x="2636" y="1044"/>
                </a:lnTo>
                <a:lnTo>
                  <a:pt x="2635" y="1044"/>
                </a:lnTo>
                <a:lnTo>
                  <a:pt x="2632" y="1044"/>
                </a:lnTo>
                <a:lnTo>
                  <a:pt x="2632" y="1047"/>
                </a:lnTo>
                <a:lnTo>
                  <a:pt x="2632" y="1048"/>
                </a:lnTo>
                <a:lnTo>
                  <a:pt x="2631" y="1051"/>
                </a:lnTo>
                <a:lnTo>
                  <a:pt x="2632" y="1052"/>
                </a:lnTo>
                <a:lnTo>
                  <a:pt x="2631" y="1057"/>
                </a:lnTo>
                <a:lnTo>
                  <a:pt x="2632" y="1057"/>
                </a:lnTo>
                <a:lnTo>
                  <a:pt x="2632" y="1059"/>
                </a:lnTo>
                <a:lnTo>
                  <a:pt x="2631" y="1062"/>
                </a:lnTo>
                <a:lnTo>
                  <a:pt x="2631" y="1066"/>
                </a:lnTo>
                <a:lnTo>
                  <a:pt x="2628" y="1068"/>
                </a:lnTo>
                <a:lnTo>
                  <a:pt x="2628" y="1071"/>
                </a:lnTo>
                <a:lnTo>
                  <a:pt x="2627" y="1072"/>
                </a:lnTo>
                <a:lnTo>
                  <a:pt x="2627" y="1075"/>
                </a:lnTo>
                <a:lnTo>
                  <a:pt x="2627" y="1076"/>
                </a:lnTo>
                <a:lnTo>
                  <a:pt x="2627" y="1079"/>
                </a:lnTo>
                <a:lnTo>
                  <a:pt x="2624" y="1081"/>
                </a:lnTo>
                <a:lnTo>
                  <a:pt x="2627" y="1081"/>
                </a:lnTo>
                <a:lnTo>
                  <a:pt x="2627" y="1083"/>
                </a:lnTo>
                <a:lnTo>
                  <a:pt x="2628" y="1083"/>
                </a:lnTo>
                <a:lnTo>
                  <a:pt x="2627" y="1088"/>
                </a:lnTo>
                <a:lnTo>
                  <a:pt x="2628" y="1088"/>
                </a:lnTo>
                <a:lnTo>
                  <a:pt x="2627" y="1089"/>
                </a:lnTo>
                <a:lnTo>
                  <a:pt x="2628" y="1092"/>
                </a:lnTo>
                <a:lnTo>
                  <a:pt x="2624" y="1093"/>
                </a:lnTo>
                <a:lnTo>
                  <a:pt x="2627" y="1096"/>
                </a:lnTo>
                <a:lnTo>
                  <a:pt x="2622" y="1098"/>
                </a:lnTo>
                <a:lnTo>
                  <a:pt x="2624" y="1102"/>
                </a:lnTo>
                <a:lnTo>
                  <a:pt x="2622" y="1105"/>
                </a:lnTo>
                <a:lnTo>
                  <a:pt x="2617" y="1105"/>
                </a:lnTo>
                <a:lnTo>
                  <a:pt x="2615" y="1106"/>
                </a:lnTo>
                <a:lnTo>
                  <a:pt x="2612" y="1106"/>
                </a:lnTo>
                <a:lnTo>
                  <a:pt x="2612" y="1109"/>
                </a:lnTo>
                <a:lnTo>
                  <a:pt x="2611" y="1109"/>
                </a:lnTo>
                <a:lnTo>
                  <a:pt x="2607" y="1110"/>
                </a:lnTo>
                <a:lnTo>
                  <a:pt x="2607" y="1113"/>
                </a:lnTo>
                <a:lnTo>
                  <a:pt x="2607" y="1115"/>
                </a:lnTo>
                <a:lnTo>
                  <a:pt x="2604" y="1117"/>
                </a:lnTo>
                <a:lnTo>
                  <a:pt x="2604" y="1122"/>
                </a:lnTo>
                <a:lnTo>
                  <a:pt x="2603" y="1124"/>
                </a:lnTo>
                <a:lnTo>
                  <a:pt x="2604" y="1126"/>
                </a:lnTo>
                <a:lnTo>
                  <a:pt x="2607" y="1126"/>
                </a:lnTo>
                <a:lnTo>
                  <a:pt x="2607" y="1133"/>
                </a:lnTo>
                <a:lnTo>
                  <a:pt x="2612" y="1133"/>
                </a:lnTo>
                <a:lnTo>
                  <a:pt x="2620" y="1134"/>
                </a:lnTo>
                <a:lnTo>
                  <a:pt x="2617" y="1137"/>
                </a:lnTo>
                <a:lnTo>
                  <a:pt x="2622" y="1139"/>
                </a:lnTo>
                <a:lnTo>
                  <a:pt x="2622" y="1141"/>
                </a:lnTo>
                <a:lnTo>
                  <a:pt x="2624" y="1143"/>
                </a:lnTo>
                <a:lnTo>
                  <a:pt x="2622" y="1146"/>
                </a:lnTo>
                <a:lnTo>
                  <a:pt x="2628" y="1143"/>
                </a:lnTo>
                <a:lnTo>
                  <a:pt x="2628" y="1146"/>
                </a:lnTo>
                <a:lnTo>
                  <a:pt x="2635" y="1147"/>
                </a:lnTo>
                <a:lnTo>
                  <a:pt x="2635" y="1150"/>
                </a:lnTo>
                <a:lnTo>
                  <a:pt x="2636" y="1154"/>
                </a:lnTo>
                <a:lnTo>
                  <a:pt x="2636" y="1156"/>
                </a:lnTo>
                <a:lnTo>
                  <a:pt x="2639" y="1160"/>
                </a:lnTo>
                <a:lnTo>
                  <a:pt x="2636" y="1160"/>
                </a:lnTo>
                <a:lnTo>
                  <a:pt x="2644" y="1163"/>
                </a:lnTo>
                <a:lnTo>
                  <a:pt x="2648" y="1167"/>
                </a:lnTo>
                <a:lnTo>
                  <a:pt x="2649" y="1167"/>
                </a:lnTo>
                <a:lnTo>
                  <a:pt x="2652" y="1168"/>
                </a:lnTo>
                <a:lnTo>
                  <a:pt x="2653" y="1171"/>
                </a:lnTo>
                <a:lnTo>
                  <a:pt x="2652" y="1171"/>
                </a:lnTo>
                <a:lnTo>
                  <a:pt x="2648" y="1171"/>
                </a:lnTo>
                <a:lnTo>
                  <a:pt x="2636" y="1173"/>
                </a:lnTo>
                <a:lnTo>
                  <a:pt x="2635" y="1171"/>
                </a:lnTo>
                <a:lnTo>
                  <a:pt x="2632" y="1171"/>
                </a:lnTo>
                <a:lnTo>
                  <a:pt x="2631" y="1171"/>
                </a:lnTo>
                <a:lnTo>
                  <a:pt x="2631" y="1173"/>
                </a:lnTo>
                <a:lnTo>
                  <a:pt x="2628" y="1175"/>
                </a:lnTo>
                <a:lnTo>
                  <a:pt x="2624" y="1175"/>
                </a:lnTo>
                <a:lnTo>
                  <a:pt x="2622" y="1178"/>
                </a:lnTo>
                <a:lnTo>
                  <a:pt x="2617" y="1178"/>
                </a:lnTo>
                <a:lnTo>
                  <a:pt x="2615" y="1178"/>
                </a:lnTo>
                <a:lnTo>
                  <a:pt x="2617" y="1175"/>
                </a:lnTo>
                <a:lnTo>
                  <a:pt x="2620" y="1171"/>
                </a:lnTo>
                <a:lnTo>
                  <a:pt x="2612" y="1168"/>
                </a:lnTo>
                <a:lnTo>
                  <a:pt x="2608" y="1168"/>
                </a:lnTo>
                <a:lnTo>
                  <a:pt x="2603" y="1173"/>
                </a:lnTo>
                <a:lnTo>
                  <a:pt x="2603" y="1168"/>
                </a:lnTo>
                <a:lnTo>
                  <a:pt x="2603" y="1167"/>
                </a:lnTo>
                <a:lnTo>
                  <a:pt x="2604" y="1164"/>
                </a:lnTo>
                <a:lnTo>
                  <a:pt x="2603" y="1160"/>
                </a:lnTo>
                <a:lnTo>
                  <a:pt x="2595" y="1160"/>
                </a:lnTo>
                <a:lnTo>
                  <a:pt x="2594" y="1164"/>
                </a:lnTo>
                <a:lnTo>
                  <a:pt x="2591" y="1167"/>
                </a:lnTo>
                <a:lnTo>
                  <a:pt x="2586" y="1167"/>
                </a:lnTo>
                <a:lnTo>
                  <a:pt x="2583" y="1168"/>
                </a:lnTo>
                <a:lnTo>
                  <a:pt x="2583" y="1173"/>
                </a:lnTo>
                <a:lnTo>
                  <a:pt x="2581" y="1175"/>
                </a:lnTo>
                <a:lnTo>
                  <a:pt x="2579" y="1175"/>
                </a:lnTo>
                <a:lnTo>
                  <a:pt x="2577" y="1178"/>
                </a:lnTo>
                <a:lnTo>
                  <a:pt x="2577" y="1180"/>
                </a:lnTo>
                <a:lnTo>
                  <a:pt x="2574" y="1182"/>
                </a:lnTo>
                <a:lnTo>
                  <a:pt x="2573" y="1180"/>
                </a:lnTo>
                <a:lnTo>
                  <a:pt x="2570" y="1180"/>
                </a:lnTo>
                <a:lnTo>
                  <a:pt x="2566" y="1184"/>
                </a:lnTo>
                <a:lnTo>
                  <a:pt x="2564" y="1187"/>
                </a:lnTo>
                <a:lnTo>
                  <a:pt x="2557" y="1187"/>
                </a:lnTo>
                <a:lnTo>
                  <a:pt x="2553" y="1191"/>
                </a:lnTo>
                <a:lnTo>
                  <a:pt x="2553" y="1188"/>
                </a:lnTo>
                <a:lnTo>
                  <a:pt x="2550" y="1187"/>
                </a:lnTo>
                <a:lnTo>
                  <a:pt x="2549" y="1188"/>
                </a:lnTo>
                <a:lnTo>
                  <a:pt x="2546" y="1191"/>
                </a:lnTo>
                <a:lnTo>
                  <a:pt x="2549" y="1191"/>
                </a:lnTo>
                <a:lnTo>
                  <a:pt x="2546" y="1191"/>
                </a:lnTo>
                <a:lnTo>
                  <a:pt x="2546" y="1192"/>
                </a:lnTo>
                <a:lnTo>
                  <a:pt x="2546" y="1197"/>
                </a:lnTo>
                <a:lnTo>
                  <a:pt x="2549" y="1199"/>
                </a:lnTo>
                <a:lnTo>
                  <a:pt x="2550" y="1201"/>
                </a:lnTo>
                <a:lnTo>
                  <a:pt x="2554" y="1197"/>
                </a:lnTo>
                <a:lnTo>
                  <a:pt x="2557" y="1197"/>
                </a:lnTo>
                <a:lnTo>
                  <a:pt x="2557" y="1201"/>
                </a:lnTo>
                <a:lnTo>
                  <a:pt x="2562" y="1201"/>
                </a:lnTo>
                <a:lnTo>
                  <a:pt x="2557" y="1201"/>
                </a:lnTo>
                <a:lnTo>
                  <a:pt x="2553" y="1201"/>
                </a:lnTo>
                <a:lnTo>
                  <a:pt x="2550" y="1204"/>
                </a:lnTo>
                <a:lnTo>
                  <a:pt x="2549" y="1204"/>
                </a:lnTo>
                <a:lnTo>
                  <a:pt x="2546" y="1204"/>
                </a:lnTo>
                <a:lnTo>
                  <a:pt x="2545" y="1209"/>
                </a:lnTo>
                <a:lnTo>
                  <a:pt x="2545" y="1212"/>
                </a:lnTo>
                <a:lnTo>
                  <a:pt x="2546" y="1212"/>
                </a:lnTo>
                <a:lnTo>
                  <a:pt x="2542" y="1216"/>
                </a:lnTo>
                <a:lnTo>
                  <a:pt x="2542" y="1221"/>
                </a:lnTo>
                <a:lnTo>
                  <a:pt x="2540" y="1218"/>
                </a:lnTo>
                <a:lnTo>
                  <a:pt x="2540" y="1212"/>
                </a:lnTo>
                <a:lnTo>
                  <a:pt x="2536" y="1212"/>
                </a:lnTo>
                <a:lnTo>
                  <a:pt x="2533" y="1214"/>
                </a:lnTo>
                <a:lnTo>
                  <a:pt x="2536" y="1209"/>
                </a:lnTo>
                <a:lnTo>
                  <a:pt x="2533" y="1209"/>
                </a:lnTo>
                <a:lnTo>
                  <a:pt x="2532" y="1212"/>
                </a:lnTo>
                <a:lnTo>
                  <a:pt x="2528" y="1214"/>
                </a:lnTo>
                <a:lnTo>
                  <a:pt x="2533" y="1216"/>
                </a:lnTo>
                <a:lnTo>
                  <a:pt x="2532" y="1218"/>
                </a:lnTo>
                <a:lnTo>
                  <a:pt x="2533" y="1218"/>
                </a:lnTo>
                <a:lnTo>
                  <a:pt x="2533" y="1221"/>
                </a:lnTo>
                <a:lnTo>
                  <a:pt x="2532" y="1222"/>
                </a:lnTo>
                <a:lnTo>
                  <a:pt x="2532" y="1221"/>
                </a:lnTo>
                <a:lnTo>
                  <a:pt x="2529" y="1221"/>
                </a:lnTo>
                <a:lnTo>
                  <a:pt x="2529" y="1218"/>
                </a:lnTo>
                <a:lnTo>
                  <a:pt x="2525" y="1216"/>
                </a:lnTo>
                <a:lnTo>
                  <a:pt x="2523" y="1218"/>
                </a:lnTo>
                <a:lnTo>
                  <a:pt x="2525" y="1214"/>
                </a:lnTo>
                <a:lnTo>
                  <a:pt x="2521" y="1214"/>
                </a:lnTo>
                <a:lnTo>
                  <a:pt x="2521" y="1212"/>
                </a:lnTo>
                <a:lnTo>
                  <a:pt x="2516" y="1214"/>
                </a:lnTo>
                <a:lnTo>
                  <a:pt x="2515" y="1212"/>
                </a:lnTo>
                <a:lnTo>
                  <a:pt x="2512" y="1212"/>
                </a:lnTo>
                <a:lnTo>
                  <a:pt x="2512" y="1214"/>
                </a:lnTo>
                <a:lnTo>
                  <a:pt x="2512" y="1216"/>
                </a:lnTo>
                <a:lnTo>
                  <a:pt x="2516" y="1218"/>
                </a:lnTo>
                <a:lnTo>
                  <a:pt x="2515" y="1222"/>
                </a:lnTo>
                <a:lnTo>
                  <a:pt x="2516" y="1222"/>
                </a:lnTo>
                <a:lnTo>
                  <a:pt x="2516" y="1226"/>
                </a:lnTo>
                <a:lnTo>
                  <a:pt x="2515" y="1226"/>
                </a:lnTo>
                <a:lnTo>
                  <a:pt x="2512" y="1226"/>
                </a:lnTo>
                <a:lnTo>
                  <a:pt x="2511" y="1226"/>
                </a:lnTo>
                <a:lnTo>
                  <a:pt x="2508" y="1226"/>
                </a:lnTo>
                <a:lnTo>
                  <a:pt x="2508" y="1225"/>
                </a:lnTo>
                <a:lnTo>
                  <a:pt x="2508" y="1222"/>
                </a:lnTo>
                <a:lnTo>
                  <a:pt x="2505" y="1221"/>
                </a:lnTo>
                <a:lnTo>
                  <a:pt x="2499" y="1222"/>
                </a:lnTo>
                <a:lnTo>
                  <a:pt x="2495" y="1226"/>
                </a:lnTo>
                <a:lnTo>
                  <a:pt x="2495" y="1229"/>
                </a:lnTo>
                <a:lnTo>
                  <a:pt x="2499" y="1231"/>
                </a:lnTo>
                <a:lnTo>
                  <a:pt x="2499" y="1229"/>
                </a:lnTo>
                <a:lnTo>
                  <a:pt x="2499" y="1231"/>
                </a:lnTo>
                <a:lnTo>
                  <a:pt x="2499" y="1236"/>
                </a:lnTo>
                <a:lnTo>
                  <a:pt x="2501" y="1236"/>
                </a:lnTo>
                <a:lnTo>
                  <a:pt x="2499" y="1236"/>
                </a:lnTo>
                <a:lnTo>
                  <a:pt x="2501" y="1238"/>
                </a:lnTo>
                <a:lnTo>
                  <a:pt x="2501" y="1240"/>
                </a:lnTo>
                <a:lnTo>
                  <a:pt x="2499" y="1240"/>
                </a:lnTo>
                <a:lnTo>
                  <a:pt x="2492" y="1240"/>
                </a:lnTo>
                <a:lnTo>
                  <a:pt x="2491" y="1245"/>
                </a:lnTo>
                <a:lnTo>
                  <a:pt x="2487" y="1245"/>
                </a:lnTo>
                <a:lnTo>
                  <a:pt x="2488" y="1245"/>
                </a:lnTo>
                <a:lnTo>
                  <a:pt x="2487" y="1242"/>
                </a:lnTo>
                <a:lnTo>
                  <a:pt x="2484" y="1246"/>
                </a:lnTo>
                <a:lnTo>
                  <a:pt x="2484" y="1242"/>
                </a:lnTo>
                <a:lnTo>
                  <a:pt x="2479" y="1242"/>
                </a:lnTo>
                <a:lnTo>
                  <a:pt x="2478" y="1242"/>
                </a:lnTo>
                <a:lnTo>
                  <a:pt x="2479" y="1240"/>
                </a:lnTo>
                <a:lnTo>
                  <a:pt x="2478" y="1238"/>
                </a:lnTo>
                <a:lnTo>
                  <a:pt x="2475" y="1238"/>
                </a:lnTo>
                <a:lnTo>
                  <a:pt x="2474" y="1238"/>
                </a:lnTo>
                <a:lnTo>
                  <a:pt x="2467" y="1240"/>
                </a:lnTo>
                <a:lnTo>
                  <a:pt x="2461" y="1245"/>
                </a:lnTo>
                <a:lnTo>
                  <a:pt x="2454" y="1253"/>
                </a:lnTo>
                <a:lnTo>
                  <a:pt x="2454" y="1255"/>
                </a:lnTo>
                <a:lnTo>
                  <a:pt x="2450" y="1257"/>
                </a:lnTo>
                <a:lnTo>
                  <a:pt x="2447" y="1255"/>
                </a:lnTo>
                <a:lnTo>
                  <a:pt x="2443" y="1257"/>
                </a:lnTo>
                <a:lnTo>
                  <a:pt x="2441" y="1257"/>
                </a:lnTo>
                <a:lnTo>
                  <a:pt x="2441" y="1255"/>
                </a:lnTo>
                <a:lnTo>
                  <a:pt x="2438" y="1255"/>
                </a:lnTo>
                <a:lnTo>
                  <a:pt x="2434" y="1257"/>
                </a:lnTo>
                <a:lnTo>
                  <a:pt x="2430" y="1263"/>
                </a:lnTo>
                <a:lnTo>
                  <a:pt x="2430" y="1274"/>
                </a:lnTo>
                <a:lnTo>
                  <a:pt x="2433" y="1280"/>
                </a:lnTo>
                <a:lnTo>
                  <a:pt x="2434" y="1287"/>
                </a:lnTo>
                <a:lnTo>
                  <a:pt x="2437" y="1287"/>
                </a:lnTo>
                <a:lnTo>
                  <a:pt x="2441" y="1287"/>
                </a:lnTo>
                <a:lnTo>
                  <a:pt x="2441" y="1291"/>
                </a:lnTo>
                <a:lnTo>
                  <a:pt x="2437" y="1296"/>
                </a:lnTo>
                <a:lnTo>
                  <a:pt x="2441" y="1304"/>
                </a:lnTo>
                <a:lnTo>
                  <a:pt x="2441" y="1311"/>
                </a:lnTo>
                <a:lnTo>
                  <a:pt x="2441" y="1315"/>
                </a:lnTo>
                <a:lnTo>
                  <a:pt x="2438" y="1313"/>
                </a:lnTo>
                <a:lnTo>
                  <a:pt x="2438" y="1315"/>
                </a:lnTo>
                <a:lnTo>
                  <a:pt x="2438" y="1317"/>
                </a:lnTo>
                <a:lnTo>
                  <a:pt x="2434" y="1320"/>
                </a:lnTo>
                <a:lnTo>
                  <a:pt x="2430" y="1321"/>
                </a:lnTo>
                <a:lnTo>
                  <a:pt x="2429" y="1320"/>
                </a:lnTo>
                <a:lnTo>
                  <a:pt x="2426" y="1321"/>
                </a:lnTo>
                <a:lnTo>
                  <a:pt x="2426" y="1320"/>
                </a:lnTo>
                <a:lnTo>
                  <a:pt x="2420" y="1317"/>
                </a:lnTo>
                <a:lnTo>
                  <a:pt x="2416" y="1321"/>
                </a:lnTo>
                <a:lnTo>
                  <a:pt x="2413" y="1321"/>
                </a:lnTo>
                <a:lnTo>
                  <a:pt x="2412" y="1324"/>
                </a:lnTo>
                <a:lnTo>
                  <a:pt x="2409" y="1324"/>
                </a:lnTo>
                <a:lnTo>
                  <a:pt x="2409" y="1325"/>
                </a:lnTo>
                <a:lnTo>
                  <a:pt x="2405" y="1325"/>
                </a:lnTo>
                <a:lnTo>
                  <a:pt x="2405" y="1321"/>
                </a:lnTo>
                <a:lnTo>
                  <a:pt x="2399" y="1321"/>
                </a:lnTo>
                <a:lnTo>
                  <a:pt x="2399" y="1317"/>
                </a:lnTo>
                <a:lnTo>
                  <a:pt x="2396" y="1315"/>
                </a:lnTo>
                <a:lnTo>
                  <a:pt x="2392" y="1315"/>
                </a:lnTo>
                <a:lnTo>
                  <a:pt x="2392" y="1311"/>
                </a:lnTo>
                <a:lnTo>
                  <a:pt x="2389" y="1308"/>
                </a:lnTo>
                <a:lnTo>
                  <a:pt x="2380" y="1308"/>
                </a:lnTo>
                <a:lnTo>
                  <a:pt x="2379" y="1311"/>
                </a:lnTo>
                <a:lnTo>
                  <a:pt x="2372" y="1313"/>
                </a:lnTo>
                <a:lnTo>
                  <a:pt x="2371" y="1313"/>
                </a:lnTo>
                <a:lnTo>
                  <a:pt x="2368" y="1311"/>
                </a:lnTo>
                <a:lnTo>
                  <a:pt x="2371" y="1307"/>
                </a:lnTo>
                <a:lnTo>
                  <a:pt x="2366" y="1307"/>
                </a:lnTo>
                <a:lnTo>
                  <a:pt x="2364" y="1307"/>
                </a:lnTo>
                <a:lnTo>
                  <a:pt x="2364" y="1304"/>
                </a:lnTo>
                <a:lnTo>
                  <a:pt x="2359" y="1304"/>
                </a:lnTo>
                <a:lnTo>
                  <a:pt x="2358" y="1307"/>
                </a:lnTo>
                <a:lnTo>
                  <a:pt x="2358" y="1304"/>
                </a:lnTo>
                <a:lnTo>
                  <a:pt x="2355" y="1304"/>
                </a:lnTo>
                <a:lnTo>
                  <a:pt x="2351" y="1304"/>
                </a:lnTo>
                <a:lnTo>
                  <a:pt x="2349" y="1307"/>
                </a:lnTo>
                <a:lnTo>
                  <a:pt x="2347" y="1303"/>
                </a:lnTo>
                <a:lnTo>
                  <a:pt x="2345" y="1303"/>
                </a:lnTo>
                <a:lnTo>
                  <a:pt x="2342" y="1303"/>
                </a:lnTo>
                <a:lnTo>
                  <a:pt x="2341" y="1303"/>
                </a:lnTo>
                <a:lnTo>
                  <a:pt x="2337" y="1303"/>
                </a:lnTo>
                <a:lnTo>
                  <a:pt x="2327" y="1303"/>
                </a:lnTo>
                <a:lnTo>
                  <a:pt x="2327" y="1300"/>
                </a:lnTo>
                <a:lnTo>
                  <a:pt x="2325" y="1300"/>
                </a:lnTo>
                <a:lnTo>
                  <a:pt x="2314" y="1303"/>
                </a:lnTo>
                <a:lnTo>
                  <a:pt x="2314" y="1300"/>
                </a:lnTo>
                <a:lnTo>
                  <a:pt x="2310" y="1298"/>
                </a:lnTo>
                <a:lnTo>
                  <a:pt x="2300" y="1298"/>
                </a:lnTo>
                <a:lnTo>
                  <a:pt x="2283" y="1300"/>
                </a:lnTo>
                <a:lnTo>
                  <a:pt x="2259" y="1307"/>
                </a:lnTo>
                <a:lnTo>
                  <a:pt x="2255" y="1308"/>
                </a:lnTo>
                <a:lnTo>
                  <a:pt x="2252" y="1313"/>
                </a:lnTo>
                <a:lnTo>
                  <a:pt x="2248" y="1311"/>
                </a:lnTo>
                <a:lnTo>
                  <a:pt x="2242" y="1315"/>
                </a:lnTo>
                <a:lnTo>
                  <a:pt x="2239" y="1317"/>
                </a:lnTo>
                <a:lnTo>
                  <a:pt x="2239" y="1320"/>
                </a:lnTo>
                <a:lnTo>
                  <a:pt x="2238" y="1321"/>
                </a:lnTo>
                <a:lnTo>
                  <a:pt x="2235" y="1321"/>
                </a:lnTo>
                <a:lnTo>
                  <a:pt x="2238" y="1320"/>
                </a:lnTo>
                <a:lnTo>
                  <a:pt x="2235" y="1317"/>
                </a:lnTo>
                <a:lnTo>
                  <a:pt x="2233" y="1315"/>
                </a:lnTo>
                <a:lnTo>
                  <a:pt x="2226" y="1317"/>
                </a:lnTo>
                <a:lnTo>
                  <a:pt x="2214" y="1324"/>
                </a:lnTo>
                <a:lnTo>
                  <a:pt x="2209" y="1325"/>
                </a:lnTo>
                <a:lnTo>
                  <a:pt x="2209" y="1330"/>
                </a:lnTo>
                <a:lnTo>
                  <a:pt x="2207" y="1330"/>
                </a:lnTo>
                <a:lnTo>
                  <a:pt x="2205" y="1332"/>
                </a:lnTo>
                <a:lnTo>
                  <a:pt x="2211" y="1330"/>
                </a:lnTo>
                <a:lnTo>
                  <a:pt x="2209" y="1332"/>
                </a:lnTo>
                <a:lnTo>
                  <a:pt x="2207" y="1337"/>
                </a:lnTo>
                <a:lnTo>
                  <a:pt x="2207" y="1341"/>
                </a:lnTo>
                <a:lnTo>
                  <a:pt x="2202" y="1342"/>
                </a:lnTo>
                <a:lnTo>
                  <a:pt x="2202" y="1345"/>
                </a:lnTo>
                <a:lnTo>
                  <a:pt x="2205" y="1345"/>
                </a:lnTo>
                <a:lnTo>
                  <a:pt x="2202" y="1348"/>
                </a:lnTo>
                <a:lnTo>
                  <a:pt x="2201" y="1348"/>
                </a:lnTo>
                <a:lnTo>
                  <a:pt x="2194" y="1352"/>
                </a:lnTo>
                <a:lnTo>
                  <a:pt x="2194" y="1356"/>
                </a:lnTo>
                <a:lnTo>
                  <a:pt x="2197" y="1358"/>
                </a:lnTo>
                <a:lnTo>
                  <a:pt x="2198" y="1356"/>
                </a:lnTo>
                <a:lnTo>
                  <a:pt x="2198" y="1358"/>
                </a:lnTo>
                <a:lnTo>
                  <a:pt x="2201" y="1358"/>
                </a:lnTo>
                <a:lnTo>
                  <a:pt x="2198" y="1361"/>
                </a:lnTo>
                <a:lnTo>
                  <a:pt x="2197" y="1362"/>
                </a:lnTo>
                <a:lnTo>
                  <a:pt x="2192" y="1365"/>
                </a:lnTo>
                <a:lnTo>
                  <a:pt x="2192" y="1369"/>
                </a:lnTo>
                <a:lnTo>
                  <a:pt x="2192" y="1373"/>
                </a:lnTo>
                <a:lnTo>
                  <a:pt x="2194" y="1373"/>
                </a:lnTo>
                <a:lnTo>
                  <a:pt x="2190" y="1373"/>
                </a:lnTo>
                <a:lnTo>
                  <a:pt x="2188" y="1375"/>
                </a:lnTo>
                <a:lnTo>
                  <a:pt x="2188" y="1378"/>
                </a:lnTo>
                <a:lnTo>
                  <a:pt x="2185" y="1375"/>
                </a:lnTo>
                <a:lnTo>
                  <a:pt x="2188" y="1373"/>
                </a:lnTo>
                <a:lnTo>
                  <a:pt x="2184" y="1373"/>
                </a:lnTo>
                <a:lnTo>
                  <a:pt x="2173" y="1373"/>
                </a:lnTo>
                <a:lnTo>
                  <a:pt x="2168" y="1378"/>
                </a:lnTo>
                <a:lnTo>
                  <a:pt x="2167" y="1379"/>
                </a:lnTo>
                <a:lnTo>
                  <a:pt x="2168" y="1382"/>
                </a:lnTo>
                <a:lnTo>
                  <a:pt x="2167" y="1382"/>
                </a:lnTo>
                <a:lnTo>
                  <a:pt x="2164" y="1382"/>
                </a:lnTo>
                <a:lnTo>
                  <a:pt x="2161" y="1383"/>
                </a:lnTo>
                <a:lnTo>
                  <a:pt x="2161" y="1388"/>
                </a:lnTo>
                <a:lnTo>
                  <a:pt x="2160" y="1392"/>
                </a:lnTo>
                <a:lnTo>
                  <a:pt x="2160" y="1390"/>
                </a:lnTo>
                <a:lnTo>
                  <a:pt x="2161" y="1386"/>
                </a:lnTo>
                <a:lnTo>
                  <a:pt x="2160" y="1383"/>
                </a:lnTo>
                <a:lnTo>
                  <a:pt x="2157" y="1382"/>
                </a:lnTo>
                <a:lnTo>
                  <a:pt x="2156" y="1383"/>
                </a:lnTo>
                <a:lnTo>
                  <a:pt x="2153" y="1386"/>
                </a:lnTo>
                <a:lnTo>
                  <a:pt x="2153" y="1383"/>
                </a:lnTo>
                <a:lnTo>
                  <a:pt x="2151" y="1383"/>
                </a:lnTo>
                <a:lnTo>
                  <a:pt x="2149" y="1383"/>
                </a:lnTo>
                <a:lnTo>
                  <a:pt x="2149" y="1378"/>
                </a:lnTo>
                <a:lnTo>
                  <a:pt x="2153" y="1375"/>
                </a:lnTo>
                <a:lnTo>
                  <a:pt x="2151" y="1371"/>
                </a:lnTo>
                <a:lnTo>
                  <a:pt x="2149" y="1369"/>
                </a:lnTo>
                <a:lnTo>
                  <a:pt x="2143" y="1366"/>
                </a:lnTo>
                <a:lnTo>
                  <a:pt x="2139" y="1366"/>
                </a:lnTo>
                <a:lnTo>
                  <a:pt x="2134" y="1366"/>
                </a:lnTo>
                <a:lnTo>
                  <a:pt x="2134" y="1369"/>
                </a:lnTo>
                <a:lnTo>
                  <a:pt x="2134" y="1371"/>
                </a:lnTo>
                <a:lnTo>
                  <a:pt x="2132" y="1366"/>
                </a:lnTo>
                <a:lnTo>
                  <a:pt x="2130" y="1366"/>
                </a:lnTo>
                <a:lnTo>
                  <a:pt x="2127" y="1369"/>
                </a:lnTo>
                <a:lnTo>
                  <a:pt x="2130" y="1369"/>
                </a:lnTo>
                <a:lnTo>
                  <a:pt x="2132" y="1373"/>
                </a:lnTo>
                <a:lnTo>
                  <a:pt x="2132" y="1375"/>
                </a:lnTo>
                <a:lnTo>
                  <a:pt x="2127" y="1375"/>
                </a:lnTo>
                <a:lnTo>
                  <a:pt x="2127" y="1378"/>
                </a:lnTo>
                <a:lnTo>
                  <a:pt x="2127" y="1379"/>
                </a:lnTo>
                <a:lnTo>
                  <a:pt x="2130" y="1382"/>
                </a:lnTo>
                <a:lnTo>
                  <a:pt x="2127" y="1382"/>
                </a:lnTo>
                <a:lnTo>
                  <a:pt x="2127" y="1383"/>
                </a:lnTo>
                <a:lnTo>
                  <a:pt x="2126" y="1388"/>
                </a:lnTo>
                <a:lnTo>
                  <a:pt x="2123" y="1388"/>
                </a:lnTo>
                <a:lnTo>
                  <a:pt x="2126" y="1383"/>
                </a:lnTo>
                <a:lnTo>
                  <a:pt x="2119" y="1382"/>
                </a:lnTo>
                <a:lnTo>
                  <a:pt x="2106" y="1383"/>
                </a:lnTo>
                <a:lnTo>
                  <a:pt x="2093" y="1390"/>
                </a:lnTo>
                <a:lnTo>
                  <a:pt x="2059" y="1406"/>
                </a:lnTo>
                <a:lnTo>
                  <a:pt x="2027" y="1424"/>
                </a:lnTo>
                <a:lnTo>
                  <a:pt x="2001" y="1437"/>
                </a:lnTo>
                <a:lnTo>
                  <a:pt x="1997" y="1441"/>
                </a:lnTo>
                <a:lnTo>
                  <a:pt x="1990" y="1444"/>
                </a:lnTo>
                <a:lnTo>
                  <a:pt x="1969" y="1460"/>
                </a:lnTo>
                <a:lnTo>
                  <a:pt x="1953" y="1468"/>
                </a:lnTo>
                <a:lnTo>
                  <a:pt x="1934" y="1485"/>
                </a:lnTo>
                <a:lnTo>
                  <a:pt x="1934" y="1486"/>
                </a:lnTo>
                <a:lnTo>
                  <a:pt x="1934" y="1494"/>
                </a:lnTo>
                <a:lnTo>
                  <a:pt x="1932" y="1495"/>
                </a:lnTo>
                <a:lnTo>
                  <a:pt x="1928" y="1499"/>
                </a:lnTo>
                <a:lnTo>
                  <a:pt x="1929" y="1502"/>
                </a:lnTo>
                <a:lnTo>
                  <a:pt x="1932" y="1503"/>
                </a:lnTo>
                <a:lnTo>
                  <a:pt x="1932" y="1506"/>
                </a:lnTo>
                <a:lnTo>
                  <a:pt x="1934" y="1506"/>
                </a:lnTo>
                <a:lnTo>
                  <a:pt x="1932" y="1508"/>
                </a:lnTo>
                <a:lnTo>
                  <a:pt x="1934" y="1511"/>
                </a:lnTo>
                <a:lnTo>
                  <a:pt x="1932" y="1511"/>
                </a:lnTo>
                <a:lnTo>
                  <a:pt x="1932" y="1513"/>
                </a:lnTo>
                <a:lnTo>
                  <a:pt x="1929" y="1511"/>
                </a:lnTo>
                <a:lnTo>
                  <a:pt x="1928" y="1513"/>
                </a:lnTo>
                <a:lnTo>
                  <a:pt x="1928" y="1515"/>
                </a:lnTo>
                <a:lnTo>
                  <a:pt x="1925" y="1515"/>
                </a:lnTo>
                <a:lnTo>
                  <a:pt x="1919" y="1518"/>
                </a:lnTo>
                <a:lnTo>
                  <a:pt x="1911" y="1522"/>
                </a:lnTo>
                <a:lnTo>
                  <a:pt x="1907" y="1526"/>
                </a:lnTo>
                <a:lnTo>
                  <a:pt x="1891" y="1536"/>
                </a:lnTo>
                <a:lnTo>
                  <a:pt x="1878" y="1544"/>
                </a:lnTo>
                <a:lnTo>
                  <a:pt x="1876" y="1547"/>
                </a:lnTo>
                <a:lnTo>
                  <a:pt x="1876" y="1552"/>
                </a:lnTo>
                <a:lnTo>
                  <a:pt x="1871" y="1553"/>
                </a:lnTo>
                <a:lnTo>
                  <a:pt x="1863" y="1560"/>
                </a:lnTo>
                <a:lnTo>
                  <a:pt x="1863" y="1561"/>
                </a:lnTo>
                <a:lnTo>
                  <a:pt x="1854" y="1564"/>
                </a:lnTo>
                <a:lnTo>
                  <a:pt x="1809" y="1593"/>
                </a:lnTo>
                <a:lnTo>
                  <a:pt x="1808" y="1593"/>
                </a:lnTo>
                <a:lnTo>
                  <a:pt x="1808" y="1594"/>
                </a:lnTo>
                <a:lnTo>
                  <a:pt x="1796" y="1601"/>
                </a:lnTo>
                <a:lnTo>
                  <a:pt x="1795" y="1605"/>
                </a:lnTo>
                <a:lnTo>
                  <a:pt x="1779" y="1610"/>
                </a:lnTo>
                <a:lnTo>
                  <a:pt x="1767" y="1618"/>
                </a:lnTo>
                <a:lnTo>
                  <a:pt x="1738" y="1635"/>
                </a:lnTo>
                <a:lnTo>
                  <a:pt x="1728" y="1643"/>
                </a:lnTo>
                <a:lnTo>
                  <a:pt x="1689" y="1673"/>
                </a:lnTo>
                <a:lnTo>
                  <a:pt x="1668" y="1696"/>
                </a:lnTo>
                <a:lnTo>
                  <a:pt x="1658" y="1709"/>
                </a:lnTo>
                <a:lnTo>
                  <a:pt x="1655" y="1714"/>
                </a:lnTo>
                <a:lnTo>
                  <a:pt x="1652" y="1721"/>
                </a:lnTo>
                <a:lnTo>
                  <a:pt x="1646" y="1721"/>
                </a:lnTo>
                <a:lnTo>
                  <a:pt x="1646" y="1723"/>
                </a:lnTo>
                <a:lnTo>
                  <a:pt x="1648" y="1730"/>
                </a:lnTo>
                <a:lnTo>
                  <a:pt x="1651" y="1731"/>
                </a:lnTo>
                <a:lnTo>
                  <a:pt x="1651" y="1734"/>
                </a:lnTo>
                <a:lnTo>
                  <a:pt x="1651" y="1738"/>
                </a:lnTo>
                <a:lnTo>
                  <a:pt x="1646" y="1742"/>
                </a:lnTo>
                <a:lnTo>
                  <a:pt x="1644" y="1751"/>
                </a:lnTo>
                <a:lnTo>
                  <a:pt x="1644" y="1754"/>
                </a:lnTo>
                <a:lnTo>
                  <a:pt x="1646" y="1754"/>
                </a:lnTo>
                <a:lnTo>
                  <a:pt x="1646" y="1755"/>
                </a:lnTo>
                <a:lnTo>
                  <a:pt x="1646" y="1758"/>
                </a:lnTo>
                <a:lnTo>
                  <a:pt x="1646" y="1755"/>
                </a:lnTo>
                <a:lnTo>
                  <a:pt x="1644" y="1755"/>
                </a:lnTo>
                <a:lnTo>
                  <a:pt x="1642" y="1755"/>
                </a:lnTo>
                <a:lnTo>
                  <a:pt x="1635" y="1759"/>
                </a:lnTo>
                <a:lnTo>
                  <a:pt x="1627" y="1768"/>
                </a:lnTo>
                <a:lnTo>
                  <a:pt x="1610" y="1781"/>
                </a:lnTo>
                <a:lnTo>
                  <a:pt x="1588" y="1805"/>
                </a:lnTo>
                <a:lnTo>
                  <a:pt x="1586" y="1805"/>
                </a:lnTo>
                <a:lnTo>
                  <a:pt x="1586" y="1800"/>
                </a:lnTo>
                <a:lnTo>
                  <a:pt x="1590" y="1796"/>
                </a:lnTo>
                <a:lnTo>
                  <a:pt x="1610" y="1779"/>
                </a:lnTo>
                <a:lnTo>
                  <a:pt x="1608" y="1776"/>
                </a:lnTo>
                <a:lnTo>
                  <a:pt x="1610" y="1775"/>
                </a:lnTo>
                <a:lnTo>
                  <a:pt x="1608" y="1775"/>
                </a:lnTo>
                <a:lnTo>
                  <a:pt x="1605" y="1775"/>
                </a:lnTo>
                <a:lnTo>
                  <a:pt x="1604" y="1776"/>
                </a:lnTo>
                <a:lnTo>
                  <a:pt x="1600" y="1775"/>
                </a:lnTo>
                <a:lnTo>
                  <a:pt x="1600" y="1776"/>
                </a:lnTo>
                <a:lnTo>
                  <a:pt x="1600" y="1779"/>
                </a:lnTo>
                <a:lnTo>
                  <a:pt x="1600" y="1781"/>
                </a:lnTo>
                <a:lnTo>
                  <a:pt x="1594" y="1781"/>
                </a:lnTo>
                <a:lnTo>
                  <a:pt x="1593" y="1783"/>
                </a:lnTo>
                <a:lnTo>
                  <a:pt x="1590" y="1781"/>
                </a:lnTo>
                <a:lnTo>
                  <a:pt x="1586" y="1783"/>
                </a:lnTo>
                <a:lnTo>
                  <a:pt x="1581" y="1785"/>
                </a:lnTo>
                <a:lnTo>
                  <a:pt x="1571" y="1776"/>
                </a:lnTo>
                <a:lnTo>
                  <a:pt x="1569" y="1775"/>
                </a:lnTo>
                <a:lnTo>
                  <a:pt x="1567" y="1771"/>
                </a:lnTo>
                <a:lnTo>
                  <a:pt x="1563" y="1771"/>
                </a:lnTo>
                <a:lnTo>
                  <a:pt x="1559" y="1768"/>
                </a:lnTo>
                <a:lnTo>
                  <a:pt x="1556" y="1764"/>
                </a:lnTo>
                <a:lnTo>
                  <a:pt x="1563" y="1762"/>
                </a:lnTo>
                <a:lnTo>
                  <a:pt x="1564" y="1758"/>
                </a:lnTo>
                <a:lnTo>
                  <a:pt x="1564" y="1754"/>
                </a:lnTo>
                <a:lnTo>
                  <a:pt x="1567" y="1754"/>
                </a:lnTo>
                <a:lnTo>
                  <a:pt x="1569" y="1751"/>
                </a:lnTo>
                <a:lnTo>
                  <a:pt x="1564" y="1750"/>
                </a:lnTo>
                <a:lnTo>
                  <a:pt x="1560" y="1747"/>
                </a:lnTo>
                <a:lnTo>
                  <a:pt x="1560" y="1745"/>
                </a:lnTo>
                <a:lnTo>
                  <a:pt x="1556" y="1741"/>
                </a:lnTo>
                <a:lnTo>
                  <a:pt x="1556" y="1738"/>
                </a:lnTo>
                <a:lnTo>
                  <a:pt x="1552" y="1731"/>
                </a:lnTo>
                <a:lnTo>
                  <a:pt x="1552" y="1730"/>
                </a:lnTo>
                <a:lnTo>
                  <a:pt x="1550" y="1727"/>
                </a:lnTo>
                <a:lnTo>
                  <a:pt x="1552" y="1723"/>
                </a:lnTo>
                <a:lnTo>
                  <a:pt x="1550" y="1717"/>
                </a:lnTo>
                <a:lnTo>
                  <a:pt x="1552" y="1714"/>
                </a:lnTo>
                <a:lnTo>
                  <a:pt x="1552" y="1713"/>
                </a:lnTo>
                <a:lnTo>
                  <a:pt x="1550" y="1713"/>
                </a:lnTo>
                <a:lnTo>
                  <a:pt x="1546" y="1710"/>
                </a:lnTo>
                <a:lnTo>
                  <a:pt x="1546" y="1709"/>
                </a:lnTo>
                <a:lnTo>
                  <a:pt x="1547" y="1706"/>
                </a:lnTo>
                <a:lnTo>
                  <a:pt x="1546" y="1706"/>
                </a:lnTo>
                <a:lnTo>
                  <a:pt x="1546" y="1704"/>
                </a:lnTo>
                <a:lnTo>
                  <a:pt x="1543" y="1701"/>
                </a:lnTo>
                <a:lnTo>
                  <a:pt x="1540" y="1700"/>
                </a:lnTo>
                <a:lnTo>
                  <a:pt x="1539" y="1696"/>
                </a:lnTo>
                <a:lnTo>
                  <a:pt x="1536" y="1697"/>
                </a:lnTo>
                <a:lnTo>
                  <a:pt x="1536" y="1700"/>
                </a:lnTo>
                <a:lnTo>
                  <a:pt x="1536" y="1701"/>
                </a:lnTo>
                <a:lnTo>
                  <a:pt x="1535" y="1701"/>
                </a:lnTo>
                <a:lnTo>
                  <a:pt x="1532" y="1701"/>
                </a:lnTo>
                <a:lnTo>
                  <a:pt x="1532" y="1704"/>
                </a:lnTo>
                <a:lnTo>
                  <a:pt x="1532" y="1706"/>
                </a:lnTo>
                <a:lnTo>
                  <a:pt x="1530" y="1709"/>
                </a:lnTo>
                <a:lnTo>
                  <a:pt x="1530" y="1710"/>
                </a:lnTo>
                <a:lnTo>
                  <a:pt x="1530" y="1714"/>
                </a:lnTo>
                <a:lnTo>
                  <a:pt x="1528" y="1714"/>
                </a:lnTo>
                <a:lnTo>
                  <a:pt x="1526" y="1710"/>
                </a:lnTo>
                <a:lnTo>
                  <a:pt x="1523" y="1710"/>
                </a:lnTo>
                <a:lnTo>
                  <a:pt x="1523" y="1713"/>
                </a:lnTo>
                <a:lnTo>
                  <a:pt x="1519" y="1717"/>
                </a:lnTo>
                <a:lnTo>
                  <a:pt x="1518" y="1721"/>
                </a:lnTo>
                <a:lnTo>
                  <a:pt x="1513" y="1726"/>
                </a:lnTo>
                <a:lnTo>
                  <a:pt x="1513" y="1721"/>
                </a:lnTo>
                <a:lnTo>
                  <a:pt x="1515" y="1721"/>
                </a:lnTo>
                <a:lnTo>
                  <a:pt x="1515" y="1714"/>
                </a:lnTo>
                <a:lnTo>
                  <a:pt x="1513" y="1714"/>
                </a:lnTo>
                <a:lnTo>
                  <a:pt x="1511" y="1717"/>
                </a:lnTo>
                <a:lnTo>
                  <a:pt x="1511" y="1714"/>
                </a:lnTo>
                <a:lnTo>
                  <a:pt x="1506" y="1714"/>
                </a:lnTo>
                <a:lnTo>
                  <a:pt x="1506" y="1713"/>
                </a:lnTo>
                <a:lnTo>
                  <a:pt x="1506" y="1710"/>
                </a:lnTo>
                <a:lnTo>
                  <a:pt x="1501" y="1704"/>
                </a:lnTo>
                <a:lnTo>
                  <a:pt x="1498" y="1704"/>
                </a:lnTo>
                <a:lnTo>
                  <a:pt x="1498" y="1701"/>
                </a:lnTo>
                <a:lnTo>
                  <a:pt x="1494" y="1700"/>
                </a:lnTo>
                <a:lnTo>
                  <a:pt x="1488" y="1697"/>
                </a:lnTo>
                <a:lnTo>
                  <a:pt x="1485" y="1700"/>
                </a:lnTo>
                <a:lnTo>
                  <a:pt x="1481" y="1700"/>
                </a:lnTo>
                <a:lnTo>
                  <a:pt x="1468" y="1709"/>
                </a:lnTo>
                <a:lnTo>
                  <a:pt x="1465" y="1717"/>
                </a:lnTo>
                <a:lnTo>
                  <a:pt x="1465" y="1721"/>
                </a:lnTo>
                <a:lnTo>
                  <a:pt x="1461" y="1721"/>
                </a:lnTo>
                <a:lnTo>
                  <a:pt x="1460" y="1723"/>
                </a:lnTo>
                <a:lnTo>
                  <a:pt x="1455" y="1730"/>
                </a:lnTo>
                <a:lnTo>
                  <a:pt x="1453" y="1731"/>
                </a:lnTo>
                <a:lnTo>
                  <a:pt x="1451" y="1735"/>
                </a:lnTo>
                <a:lnTo>
                  <a:pt x="1448" y="1735"/>
                </a:lnTo>
                <a:lnTo>
                  <a:pt x="1444" y="1731"/>
                </a:lnTo>
                <a:lnTo>
                  <a:pt x="1443" y="1730"/>
                </a:lnTo>
                <a:lnTo>
                  <a:pt x="1440" y="1727"/>
                </a:lnTo>
                <a:lnTo>
                  <a:pt x="1440" y="1723"/>
                </a:lnTo>
                <a:lnTo>
                  <a:pt x="1438" y="1721"/>
                </a:lnTo>
                <a:lnTo>
                  <a:pt x="1438" y="1718"/>
                </a:lnTo>
                <a:lnTo>
                  <a:pt x="1434" y="1718"/>
                </a:lnTo>
                <a:lnTo>
                  <a:pt x="1434" y="1714"/>
                </a:lnTo>
                <a:lnTo>
                  <a:pt x="1431" y="1713"/>
                </a:lnTo>
                <a:lnTo>
                  <a:pt x="1431" y="1710"/>
                </a:lnTo>
                <a:lnTo>
                  <a:pt x="1429" y="1710"/>
                </a:lnTo>
                <a:lnTo>
                  <a:pt x="1429" y="1709"/>
                </a:lnTo>
                <a:lnTo>
                  <a:pt x="1429" y="1706"/>
                </a:lnTo>
                <a:lnTo>
                  <a:pt x="1429" y="1704"/>
                </a:lnTo>
                <a:lnTo>
                  <a:pt x="1429" y="1701"/>
                </a:lnTo>
                <a:lnTo>
                  <a:pt x="1431" y="1701"/>
                </a:lnTo>
                <a:lnTo>
                  <a:pt x="1431" y="1700"/>
                </a:lnTo>
                <a:lnTo>
                  <a:pt x="1436" y="1697"/>
                </a:lnTo>
                <a:lnTo>
                  <a:pt x="1438" y="1693"/>
                </a:lnTo>
                <a:lnTo>
                  <a:pt x="1438" y="1692"/>
                </a:lnTo>
                <a:lnTo>
                  <a:pt x="1438" y="1689"/>
                </a:lnTo>
                <a:lnTo>
                  <a:pt x="1440" y="1687"/>
                </a:lnTo>
                <a:lnTo>
                  <a:pt x="1438" y="1684"/>
                </a:lnTo>
                <a:lnTo>
                  <a:pt x="1440" y="1683"/>
                </a:lnTo>
                <a:lnTo>
                  <a:pt x="1438" y="1680"/>
                </a:lnTo>
                <a:lnTo>
                  <a:pt x="1438" y="1677"/>
                </a:lnTo>
                <a:lnTo>
                  <a:pt x="1438" y="1676"/>
                </a:lnTo>
                <a:lnTo>
                  <a:pt x="1438" y="1672"/>
                </a:lnTo>
                <a:lnTo>
                  <a:pt x="1438" y="1669"/>
                </a:lnTo>
                <a:lnTo>
                  <a:pt x="1440" y="1669"/>
                </a:lnTo>
                <a:lnTo>
                  <a:pt x="1440" y="1672"/>
                </a:lnTo>
                <a:lnTo>
                  <a:pt x="1443" y="1668"/>
                </a:lnTo>
                <a:lnTo>
                  <a:pt x="1440" y="1668"/>
                </a:lnTo>
                <a:lnTo>
                  <a:pt x="1443" y="1665"/>
                </a:lnTo>
                <a:lnTo>
                  <a:pt x="1444" y="1663"/>
                </a:lnTo>
                <a:lnTo>
                  <a:pt x="1444" y="1660"/>
                </a:lnTo>
                <a:lnTo>
                  <a:pt x="1444" y="1659"/>
                </a:lnTo>
                <a:lnTo>
                  <a:pt x="1438" y="1659"/>
                </a:lnTo>
                <a:lnTo>
                  <a:pt x="1440" y="1656"/>
                </a:lnTo>
                <a:lnTo>
                  <a:pt x="1438" y="1652"/>
                </a:lnTo>
                <a:lnTo>
                  <a:pt x="1440" y="1648"/>
                </a:lnTo>
                <a:lnTo>
                  <a:pt x="1443" y="1646"/>
                </a:lnTo>
                <a:lnTo>
                  <a:pt x="1443" y="1643"/>
                </a:lnTo>
                <a:lnTo>
                  <a:pt x="1443" y="1639"/>
                </a:lnTo>
                <a:lnTo>
                  <a:pt x="1448" y="1635"/>
                </a:lnTo>
                <a:lnTo>
                  <a:pt x="1451" y="1634"/>
                </a:lnTo>
                <a:lnTo>
                  <a:pt x="1455" y="1631"/>
                </a:lnTo>
                <a:lnTo>
                  <a:pt x="1455" y="1627"/>
                </a:lnTo>
                <a:lnTo>
                  <a:pt x="1457" y="1627"/>
                </a:lnTo>
                <a:lnTo>
                  <a:pt x="1457" y="1622"/>
                </a:lnTo>
                <a:lnTo>
                  <a:pt x="1460" y="1619"/>
                </a:lnTo>
                <a:lnTo>
                  <a:pt x="1460" y="1618"/>
                </a:lnTo>
                <a:lnTo>
                  <a:pt x="1457" y="1615"/>
                </a:lnTo>
                <a:lnTo>
                  <a:pt x="1457" y="1618"/>
                </a:lnTo>
                <a:lnTo>
                  <a:pt x="1453" y="1618"/>
                </a:lnTo>
                <a:lnTo>
                  <a:pt x="1451" y="1618"/>
                </a:lnTo>
                <a:lnTo>
                  <a:pt x="1451" y="1615"/>
                </a:lnTo>
                <a:lnTo>
                  <a:pt x="1448" y="1614"/>
                </a:lnTo>
                <a:lnTo>
                  <a:pt x="1447" y="1614"/>
                </a:lnTo>
                <a:lnTo>
                  <a:pt x="1447" y="1611"/>
                </a:lnTo>
                <a:lnTo>
                  <a:pt x="1444" y="1611"/>
                </a:lnTo>
                <a:lnTo>
                  <a:pt x="1444" y="1610"/>
                </a:lnTo>
                <a:lnTo>
                  <a:pt x="1440" y="1610"/>
                </a:lnTo>
                <a:lnTo>
                  <a:pt x="1438" y="1605"/>
                </a:lnTo>
                <a:lnTo>
                  <a:pt x="1438" y="1602"/>
                </a:lnTo>
                <a:lnTo>
                  <a:pt x="1436" y="1601"/>
                </a:lnTo>
                <a:lnTo>
                  <a:pt x="1434" y="1597"/>
                </a:lnTo>
                <a:lnTo>
                  <a:pt x="1431" y="1598"/>
                </a:lnTo>
                <a:lnTo>
                  <a:pt x="1429" y="1597"/>
                </a:lnTo>
                <a:lnTo>
                  <a:pt x="1427" y="1594"/>
                </a:lnTo>
                <a:lnTo>
                  <a:pt x="1424" y="1597"/>
                </a:lnTo>
                <a:lnTo>
                  <a:pt x="1423" y="1594"/>
                </a:lnTo>
                <a:lnTo>
                  <a:pt x="1419" y="1598"/>
                </a:lnTo>
                <a:lnTo>
                  <a:pt x="1414" y="1598"/>
                </a:lnTo>
                <a:lnTo>
                  <a:pt x="1414" y="1601"/>
                </a:lnTo>
                <a:lnTo>
                  <a:pt x="1410" y="1602"/>
                </a:lnTo>
                <a:lnTo>
                  <a:pt x="1407" y="1607"/>
                </a:lnTo>
                <a:lnTo>
                  <a:pt x="1403" y="1605"/>
                </a:lnTo>
                <a:lnTo>
                  <a:pt x="1406" y="1605"/>
                </a:lnTo>
                <a:lnTo>
                  <a:pt x="1403" y="1602"/>
                </a:lnTo>
                <a:lnTo>
                  <a:pt x="1406" y="1601"/>
                </a:lnTo>
                <a:lnTo>
                  <a:pt x="1403" y="1601"/>
                </a:lnTo>
                <a:lnTo>
                  <a:pt x="1406" y="1598"/>
                </a:lnTo>
                <a:lnTo>
                  <a:pt x="1403" y="1597"/>
                </a:lnTo>
                <a:lnTo>
                  <a:pt x="1399" y="1594"/>
                </a:lnTo>
                <a:lnTo>
                  <a:pt x="1399" y="1597"/>
                </a:lnTo>
                <a:lnTo>
                  <a:pt x="1399" y="1598"/>
                </a:lnTo>
                <a:lnTo>
                  <a:pt x="1399" y="1602"/>
                </a:lnTo>
                <a:lnTo>
                  <a:pt x="1397" y="1601"/>
                </a:lnTo>
                <a:lnTo>
                  <a:pt x="1395" y="1598"/>
                </a:lnTo>
                <a:lnTo>
                  <a:pt x="1386" y="1601"/>
                </a:lnTo>
                <a:lnTo>
                  <a:pt x="1382" y="1602"/>
                </a:lnTo>
                <a:lnTo>
                  <a:pt x="1380" y="1602"/>
                </a:lnTo>
                <a:lnTo>
                  <a:pt x="1380" y="1598"/>
                </a:lnTo>
                <a:lnTo>
                  <a:pt x="1378" y="1598"/>
                </a:lnTo>
                <a:lnTo>
                  <a:pt x="1376" y="1602"/>
                </a:lnTo>
                <a:lnTo>
                  <a:pt x="1371" y="1605"/>
                </a:lnTo>
                <a:lnTo>
                  <a:pt x="1369" y="1598"/>
                </a:lnTo>
                <a:lnTo>
                  <a:pt x="1365" y="1597"/>
                </a:lnTo>
                <a:lnTo>
                  <a:pt x="1361" y="1597"/>
                </a:lnTo>
                <a:lnTo>
                  <a:pt x="1358" y="1593"/>
                </a:lnTo>
                <a:lnTo>
                  <a:pt x="1356" y="1590"/>
                </a:lnTo>
                <a:lnTo>
                  <a:pt x="1352" y="1594"/>
                </a:lnTo>
                <a:lnTo>
                  <a:pt x="1348" y="1590"/>
                </a:lnTo>
                <a:lnTo>
                  <a:pt x="1345" y="1593"/>
                </a:lnTo>
                <a:lnTo>
                  <a:pt x="1349" y="1597"/>
                </a:lnTo>
                <a:lnTo>
                  <a:pt x="1348" y="1597"/>
                </a:lnTo>
                <a:lnTo>
                  <a:pt x="1344" y="1594"/>
                </a:lnTo>
                <a:lnTo>
                  <a:pt x="1332" y="1597"/>
                </a:lnTo>
                <a:lnTo>
                  <a:pt x="1331" y="1597"/>
                </a:lnTo>
                <a:lnTo>
                  <a:pt x="1331" y="1598"/>
                </a:lnTo>
                <a:lnTo>
                  <a:pt x="1328" y="1598"/>
                </a:lnTo>
                <a:lnTo>
                  <a:pt x="1327" y="1597"/>
                </a:lnTo>
                <a:lnTo>
                  <a:pt x="1324" y="1597"/>
                </a:lnTo>
                <a:lnTo>
                  <a:pt x="1320" y="1597"/>
                </a:lnTo>
                <a:lnTo>
                  <a:pt x="1315" y="1601"/>
                </a:lnTo>
                <a:lnTo>
                  <a:pt x="1313" y="1597"/>
                </a:lnTo>
                <a:lnTo>
                  <a:pt x="1308" y="1597"/>
                </a:lnTo>
                <a:lnTo>
                  <a:pt x="1308" y="1594"/>
                </a:lnTo>
                <a:lnTo>
                  <a:pt x="1304" y="1594"/>
                </a:lnTo>
                <a:lnTo>
                  <a:pt x="1304" y="1590"/>
                </a:lnTo>
                <a:lnTo>
                  <a:pt x="1303" y="1590"/>
                </a:lnTo>
                <a:lnTo>
                  <a:pt x="1298" y="1593"/>
                </a:lnTo>
                <a:lnTo>
                  <a:pt x="1300" y="1585"/>
                </a:lnTo>
                <a:lnTo>
                  <a:pt x="1303" y="1585"/>
                </a:lnTo>
                <a:lnTo>
                  <a:pt x="1303" y="1584"/>
                </a:lnTo>
                <a:lnTo>
                  <a:pt x="1300" y="1584"/>
                </a:lnTo>
                <a:lnTo>
                  <a:pt x="1296" y="1585"/>
                </a:lnTo>
                <a:lnTo>
                  <a:pt x="1291" y="1584"/>
                </a:lnTo>
                <a:lnTo>
                  <a:pt x="1290" y="1584"/>
                </a:lnTo>
                <a:lnTo>
                  <a:pt x="1287" y="1585"/>
                </a:lnTo>
                <a:lnTo>
                  <a:pt x="1290" y="1588"/>
                </a:lnTo>
                <a:lnTo>
                  <a:pt x="1291" y="1585"/>
                </a:lnTo>
                <a:lnTo>
                  <a:pt x="1290" y="1588"/>
                </a:lnTo>
                <a:lnTo>
                  <a:pt x="1290" y="1590"/>
                </a:lnTo>
                <a:lnTo>
                  <a:pt x="1290" y="1593"/>
                </a:lnTo>
                <a:lnTo>
                  <a:pt x="1287" y="1594"/>
                </a:lnTo>
                <a:lnTo>
                  <a:pt x="1286" y="1598"/>
                </a:lnTo>
                <a:lnTo>
                  <a:pt x="1283" y="1598"/>
                </a:lnTo>
                <a:lnTo>
                  <a:pt x="1281" y="1601"/>
                </a:lnTo>
                <a:lnTo>
                  <a:pt x="1279" y="1601"/>
                </a:lnTo>
                <a:lnTo>
                  <a:pt x="1277" y="1597"/>
                </a:lnTo>
                <a:lnTo>
                  <a:pt x="1274" y="1597"/>
                </a:lnTo>
                <a:lnTo>
                  <a:pt x="1274" y="1598"/>
                </a:lnTo>
                <a:lnTo>
                  <a:pt x="1270" y="1598"/>
                </a:lnTo>
                <a:lnTo>
                  <a:pt x="1270" y="1597"/>
                </a:lnTo>
                <a:lnTo>
                  <a:pt x="1269" y="1597"/>
                </a:lnTo>
                <a:lnTo>
                  <a:pt x="1266" y="1601"/>
                </a:lnTo>
                <a:lnTo>
                  <a:pt x="1262" y="1598"/>
                </a:lnTo>
                <a:lnTo>
                  <a:pt x="1259" y="1597"/>
                </a:lnTo>
                <a:lnTo>
                  <a:pt x="1250" y="1597"/>
                </a:lnTo>
                <a:lnTo>
                  <a:pt x="1249" y="1597"/>
                </a:lnTo>
                <a:lnTo>
                  <a:pt x="1246" y="1597"/>
                </a:lnTo>
                <a:lnTo>
                  <a:pt x="1242" y="1597"/>
                </a:lnTo>
                <a:lnTo>
                  <a:pt x="1240" y="1598"/>
                </a:lnTo>
                <a:lnTo>
                  <a:pt x="1240" y="1601"/>
                </a:lnTo>
                <a:lnTo>
                  <a:pt x="1236" y="1601"/>
                </a:lnTo>
                <a:lnTo>
                  <a:pt x="1236" y="1605"/>
                </a:lnTo>
                <a:lnTo>
                  <a:pt x="1228" y="1605"/>
                </a:lnTo>
                <a:lnTo>
                  <a:pt x="1225" y="1605"/>
                </a:lnTo>
                <a:lnTo>
                  <a:pt x="1221" y="1602"/>
                </a:lnTo>
                <a:lnTo>
                  <a:pt x="1219" y="1602"/>
                </a:lnTo>
                <a:lnTo>
                  <a:pt x="1215" y="1602"/>
                </a:lnTo>
                <a:lnTo>
                  <a:pt x="1208" y="1597"/>
                </a:lnTo>
                <a:lnTo>
                  <a:pt x="1207" y="1597"/>
                </a:lnTo>
                <a:lnTo>
                  <a:pt x="1207" y="1594"/>
                </a:lnTo>
                <a:lnTo>
                  <a:pt x="1204" y="1594"/>
                </a:lnTo>
                <a:lnTo>
                  <a:pt x="1207" y="1590"/>
                </a:lnTo>
                <a:lnTo>
                  <a:pt x="1207" y="1588"/>
                </a:lnTo>
                <a:lnTo>
                  <a:pt x="1204" y="1588"/>
                </a:lnTo>
                <a:lnTo>
                  <a:pt x="1204" y="1585"/>
                </a:lnTo>
                <a:lnTo>
                  <a:pt x="1201" y="1585"/>
                </a:lnTo>
                <a:lnTo>
                  <a:pt x="1204" y="1580"/>
                </a:lnTo>
                <a:lnTo>
                  <a:pt x="1201" y="1577"/>
                </a:lnTo>
                <a:lnTo>
                  <a:pt x="1201" y="1576"/>
                </a:lnTo>
                <a:lnTo>
                  <a:pt x="1204" y="1573"/>
                </a:lnTo>
                <a:lnTo>
                  <a:pt x="1207" y="1571"/>
                </a:lnTo>
                <a:lnTo>
                  <a:pt x="1201" y="1569"/>
                </a:lnTo>
                <a:lnTo>
                  <a:pt x="1204" y="1569"/>
                </a:lnTo>
                <a:lnTo>
                  <a:pt x="1204" y="1566"/>
                </a:lnTo>
                <a:lnTo>
                  <a:pt x="1201" y="1561"/>
                </a:lnTo>
                <a:lnTo>
                  <a:pt x="1201" y="1560"/>
                </a:lnTo>
                <a:lnTo>
                  <a:pt x="1201" y="1557"/>
                </a:lnTo>
                <a:lnTo>
                  <a:pt x="1204" y="1557"/>
                </a:lnTo>
                <a:lnTo>
                  <a:pt x="1207" y="1556"/>
                </a:lnTo>
                <a:lnTo>
                  <a:pt x="1208" y="1557"/>
                </a:lnTo>
                <a:lnTo>
                  <a:pt x="1211" y="1553"/>
                </a:lnTo>
                <a:lnTo>
                  <a:pt x="1212" y="1552"/>
                </a:lnTo>
                <a:lnTo>
                  <a:pt x="1211" y="1549"/>
                </a:lnTo>
                <a:lnTo>
                  <a:pt x="1211" y="1544"/>
                </a:lnTo>
                <a:lnTo>
                  <a:pt x="1208" y="1540"/>
                </a:lnTo>
                <a:lnTo>
                  <a:pt x="1211" y="1540"/>
                </a:lnTo>
                <a:lnTo>
                  <a:pt x="1216" y="1539"/>
                </a:lnTo>
                <a:lnTo>
                  <a:pt x="1216" y="1535"/>
                </a:lnTo>
                <a:lnTo>
                  <a:pt x="1219" y="1532"/>
                </a:lnTo>
                <a:lnTo>
                  <a:pt x="1221" y="1530"/>
                </a:lnTo>
                <a:lnTo>
                  <a:pt x="1223" y="1530"/>
                </a:lnTo>
                <a:lnTo>
                  <a:pt x="1223" y="1528"/>
                </a:lnTo>
                <a:lnTo>
                  <a:pt x="1223" y="1526"/>
                </a:lnTo>
                <a:lnTo>
                  <a:pt x="1221" y="1526"/>
                </a:lnTo>
                <a:lnTo>
                  <a:pt x="1223" y="1522"/>
                </a:lnTo>
                <a:lnTo>
                  <a:pt x="1221" y="1519"/>
                </a:lnTo>
                <a:lnTo>
                  <a:pt x="1225" y="1515"/>
                </a:lnTo>
                <a:lnTo>
                  <a:pt x="1228" y="1511"/>
                </a:lnTo>
                <a:lnTo>
                  <a:pt x="1228" y="1508"/>
                </a:lnTo>
                <a:lnTo>
                  <a:pt x="1225" y="1508"/>
                </a:lnTo>
                <a:lnTo>
                  <a:pt x="1223" y="1513"/>
                </a:lnTo>
                <a:lnTo>
                  <a:pt x="1221" y="1511"/>
                </a:lnTo>
                <a:lnTo>
                  <a:pt x="1221" y="1508"/>
                </a:lnTo>
                <a:lnTo>
                  <a:pt x="1225" y="1502"/>
                </a:lnTo>
                <a:lnTo>
                  <a:pt x="1229" y="1495"/>
                </a:lnTo>
                <a:lnTo>
                  <a:pt x="1232" y="1495"/>
                </a:lnTo>
                <a:lnTo>
                  <a:pt x="1238" y="1489"/>
                </a:lnTo>
                <a:lnTo>
                  <a:pt x="1236" y="1486"/>
                </a:lnTo>
                <a:lnTo>
                  <a:pt x="1232" y="1486"/>
                </a:lnTo>
                <a:lnTo>
                  <a:pt x="1229" y="1485"/>
                </a:lnTo>
                <a:lnTo>
                  <a:pt x="1223" y="1485"/>
                </a:lnTo>
                <a:lnTo>
                  <a:pt x="1223" y="1481"/>
                </a:lnTo>
                <a:lnTo>
                  <a:pt x="1221" y="1481"/>
                </a:lnTo>
                <a:lnTo>
                  <a:pt x="1216" y="1477"/>
                </a:lnTo>
                <a:lnTo>
                  <a:pt x="1215" y="1477"/>
                </a:lnTo>
                <a:lnTo>
                  <a:pt x="1212" y="1478"/>
                </a:lnTo>
                <a:lnTo>
                  <a:pt x="1211" y="1477"/>
                </a:lnTo>
                <a:lnTo>
                  <a:pt x="1211" y="1474"/>
                </a:lnTo>
                <a:lnTo>
                  <a:pt x="1211" y="1472"/>
                </a:lnTo>
                <a:lnTo>
                  <a:pt x="1208" y="1470"/>
                </a:lnTo>
                <a:lnTo>
                  <a:pt x="1207" y="1468"/>
                </a:lnTo>
                <a:lnTo>
                  <a:pt x="1208" y="1464"/>
                </a:lnTo>
                <a:lnTo>
                  <a:pt x="1207" y="1461"/>
                </a:lnTo>
                <a:lnTo>
                  <a:pt x="1204" y="1461"/>
                </a:lnTo>
                <a:lnTo>
                  <a:pt x="1207" y="1460"/>
                </a:lnTo>
                <a:lnTo>
                  <a:pt x="1204" y="1457"/>
                </a:lnTo>
                <a:lnTo>
                  <a:pt x="1199" y="1457"/>
                </a:lnTo>
                <a:lnTo>
                  <a:pt x="1199" y="1454"/>
                </a:lnTo>
                <a:lnTo>
                  <a:pt x="1191" y="1448"/>
                </a:lnTo>
                <a:lnTo>
                  <a:pt x="1188" y="1445"/>
                </a:lnTo>
                <a:lnTo>
                  <a:pt x="1192" y="1444"/>
                </a:lnTo>
                <a:lnTo>
                  <a:pt x="1192" y="1440"/>
                </a:lnTo>
                <a:lnTo>
                  <a:pt x="1192" y="1433"/>
                </a:lnTo>
                <a:lnTo>
                  <a:pt x="1192" y="1429"/>
                </a:lnTo>
                <a:lnTo>
                  <a:pt x="1197" y="1427"/>
                </a:lnTo>
                <a:lnTo>
                  <a:pt x="1195" y="1424"/>
                </a:lnTo>
                <a:lnTo>
                  <a:pt x="1195" y="1423"/>
                </a:lnTo>
                <a:lnTo>
                  <a:pt x="1192" y="1423"/>
                </a:lnTo>
                <a:lnTo>
                  <a:pt x="1187" y="1419"/>
                </a:lnTo>
                <a:lnTo>
                  <a:pt x="1187" y="1416"/>
                </a:lnTo>
                <a:lnTo>
                  <a:pt x="1184" y="1414"/>
                </a:lnTo>
                <a:lnTo>
                  <a:pt x="1182" y="1416"/>
                </a:lnTo>
                <a:lnTo>
                  <a:pt x="1180" y="1414"/>
                </a:lnTo>
                <a:lnTo>
                  <a:pt x="1178" y="1416"/>
                </a:lnTo>
                <a:lnTo>
                  <a:pt x="1178" y="1414"/>
                </a:lnTo>
                <a:lnTo>
                  <a:pt x="1171" y="1412"/>
                </a:lnTo>
                <a:lnTo>
                  <a:pt x="1174" y="1410"/>
                </a:lnTo>
                <a:lnTo>
                  <a:pt x="1171" y="1410"/>
                </a:lnTo>
                <a:lnTo>
                  <a:pt x="1174" y="1407"/>
                </a:lnTo>
                <a:lnTo>
                  <a:pt x="1167" y="1406"/>
                </a:lnTo>
                <a:lnTo>
                  <a:pt x="1166" y="1406"/>
                </a:lnTo>
                <a:lnTo>
                  <a:pt x="1166" y="1403"/>
                </a:lnTo>
                <a:lnTo>
                  <a:pt x="1163" y="1402"/>
                </a:lnTo>
                <a:lnTo>
                  <a:pt x="1166" y="1399"/>
                </a:lnTo>
                <a:lnTo>
                  <a:pt x="1163" y="1399"/>
                </a:lnTo>
                <a:lnTo>
                  <a:pt x="1163" y="1396"/>
                </a:lnTo>
                <a:lnTo>
                  <a:pt x="1158" y="1395"/>
                </a:lnTo>
                <a:lnTo>
                  <a:pt x="1157" y="1392"/>
                </a:lnTo>
                <a:lnTo>
                  <a:pt x="1154" y="1390"/>
                </a:lnTo>
                <a:lnTo>
                  <a:pt x="1154" y="1386"/>
                </a:lnTo>
                <a:lnTo>
                  <a:pt x="1153" y="1386"/>
                </a:lnTo>
                <a:lnTo>
                  <a:pt x="1153" y="1383"/>
                </a:lnTo>
                <a:lnTo>
                  <a:pt x="1150" y="1383"/>
                </a:lnTo>
                <a:lnTo>
                  <a:pt x="1147" y="1383"/>
                </a:lnTo>
                <a:lnTo>
                  <a:pt x="1146" y="1383"/>
                </a:lnTo>
                <a:lnTo>
                  <a:pt x="1147" y="1382"/>
                </a:lnTo>
                <a:lnTo>
                  <a:pt x="1146" y="1382"/>
                </a:lnTo>
                <a:lnTo>
                  <a:pt x="1147" y="1382"/>
                </a:lnTo>
                <a:lnTo>
                  <a:pt x="1150" y="1379"/>
                </a:lnTo>
                <a:lnTo>
                  <a:pt x="1147" y="1379"/>
                </a:lnTo>
                <a:lnTo>
                  <a:pt x="1147" y="1378"/>
                </a:lnTo>
                <a:lnTo>
                  <a:pt x="1146" y="1375"/>
                </a:lnTo>
                <a:lnTo>
                  <a:pt x="1143" y="1375"/>
                </a:lnTo>
                <a:lnTo>
                  <a:pt x="1143" y="1373"/>
                </a:lnTo>
                <a:lnTo>
                  <a:pt x="1146" y="1371"/>
                </a:lnTo>
                <a:lnTo>
                  <a:pt x="1146" y="1369"/>
                </a:lnTo>
                <a:lnTo>
                  <a:pt x="1141" y="1366"/>
                </a:lnTo>
                <a:lnTo>
                  <a:pt x="1139" y="1366"/>
                </a:lnTo>
                <a:lnTo>
                  <a:pt x="1139" y="1365"/>
                </a:lnTo>
                <a:lnTo>
                  <a:pt x="1143" y="1365"/>
                </a:lnTo>
                <a:lnTo>
                  <a:pt x="1143" y="1362"/>
                </a:lnTo>
                <a:lnTo>
                  <a:pt x="1141" y="1362"/>
                </a:lnTo>
                <a:lnTo>
                  <a:pt x="1141" y="1361"/>
                </a:lnTo>
                <a:lnTo>
                  <a:pt x="1139" y="1358"/>
                </a:lnTo>
                <a:lnTo>
                  <a:pt x="1137" y="1361"/>
                </a:lnTo>
                <a:lnTo>
                  <a:pt x="1134" y="1356"/>
                </a:lnTo>
                <a:lnTo>
                  <a:pt x="1139" y="1356"/>
                </a:lnTo>
                <a:lnTo>
                  <a:pt x="1141" y="1356"/>
                </a:lnTo>
                <a:lnTo>
                  <a:pt x="1139" y="1354"/>
                </a:lnTo>
                <a:lnTo>
                  <a:pt x="1139" y="1352"/>
                </a:lnTo>
                <a:lnTo>
                  <a:pt x="1137" y="1352"/>
                </a:lnTo>
                <a:lnTo>
                  <a:pt x="1137" y="1349"/>
                </a:lnTo>
                <a:lnTo>
                  <a:pt x="1133" y="1352"/>
                </a:lnTo>
                <a:lnTo>
                  <a:pt x="1133" y="1354"/>
                </a:lnTo>
                <a:lnTo>
                  <a:pt x="1129" y="1352"/>
                </a:lnTo>
                <a:lnTo>
                  <a:pt x="1126" y="1352"/>
                </a:lnTo>
                <a:lnTo>
                  <a:pt x="1126" y="1349"/>
                </a:lnTo>
                <a:lnTo>
                  <a:pt x="1124" y="1348"/>
                </a:lnTo>
                <a:lnTo>
                  <a:pt x="1122" y="1345"/>
                </a:lnTo>
                <a:lnTo>
                  <a:pt x="1120" y="1342"/>
                </a:lnTo>
                <a:lnTo>
                  <a:pt x="1120" y="1337"/>
                </a:lnTo>
                <a:lnTo>
                  <a:pt x="1116" y="1341"/>
                </a:lnTo>
                <a:lnTo>
                  <a:pt x="1113" y="1337"/>
                </a:lnTo>
                <a:lnTo>
                  <a:pt x="1112" y="1334"/>
                </a:lnTo>
                <a:lnTo>
                  <a:pt x="1112" y="1330"/>
                </a:lnTo>
                <a:lnTo>
                  <a:pt x="1109" y="1328"/>
                </a:lnTo>
                <a:lnTo>
                  <a:pt x="1112" y="1328"/>
                </a:lnTo>
                <a:lnTo>
                  <a:pt x="1113" y="1325"/>
                </a:lnTo>
                <a:lnTo>
                  <a:pt x="1109" y="1324"/>
                </a:lnTo>
                <a:lnTo>
                  <a:pt x="1112" y="1324"/>
                </a:lnTo>
                <a:lnTo>
                  <a:pt x="1116" y="1325"/>
                </a:lnTo>
                <a:lnTo>
                  <a:pt x="1113" y="1324"/>
                </a:lnTo>
                <a:lnTo>
                  <a:pt x="1113" y="1321"/>
                </a:lnTo>
                <a:lnTo>
                  <a:pt x="1116" y="1321"/>
                </a:lnTo>
                <a:lnTo>
                  <a:pt x="1120" y="1320"/>
                </a:lnTo>
                <a:lnTo>
                  <a:pt x="1124" y="1317"/>
                </a:lnTo>
                <a:lnTo>
                  <a:pt x="1124" y="1315"/>
                </a:lnTo>
                <a:lnTo>
                  <a:pt x="1124" y="1313"/>
                </a:lnTo>
                <a:lnTo>
                  <a:pt x="1124" y="1308"/>
                </a:lnTo>
                <a:lnTo>
                  <a:pt x="1122" y="1304"/>
                </a:lnTo>
                <a:lnTo>
                  <a:pt x="1122" y="1303"/>
                </a:lnTo>
                <a:lnTo>
                  <a:pt x="1124" y="1300"/>
                </a:lnTo>
                <a:lnTo>
                  <a:pt x="1120" y="1298"/>
                </a:lnTo>
                <a:lnTo>
                  <a:pt x="1122" y="1296"/>
                </a:lnTo>
                <a:lnTo>
                  <a:pt x="1122" y="1294"/>
                </a:lnTo>
                <a:lnTo>
                  <a:pt x="1122" y="1291"/>
                </a:lnTo>
                <a:lnTo>
                  <a:pt x="1122" y="1290"/>
                </a:lnTo>
                <a:lnTo>
                  <a:pt x="1126" y="1291"/>
                </a:lnTo>
                <a:lnTo>
                  <a:pt x="1129" y="1291"/>
                </a:lnTo>
                <a:lnTo>
                  <a:pt x="1126" y="1287"/>
                </a:lnTo>
                <a:lnTo>
                  <a:pt x="1126" y="1284"/>
                </a:lnTo>
                <a:lnTo>
                  <a:pt x="1129" y="1280"/>
                </a:lnTo>
                <a:lnTo>
                  <a:pt x="1126" y="1279"/>
                </a:lnTo>
                <a:lnTo>
                  <a:pt x="1126" y="1276"/>
                </a:lnTo>
                <a:lnTo>
                  <a:pt x="1124" y="1276"/>
                </a:lnTo>
                <a:lnTo>
                  <a:pt x="1124" y="1274"/>
                </a:lnTo>
                <a:lnTo>
                  <a:pt x="1122" y="1274"/>
                </a:lnTo>
                <a:lnTo>
                  <a:pt x="1120" y="1272"/>
                </a:lnTo>
                <a:lnTo>
                  <a:pt x="1117" y="1272"/>
                </a:lnTo>
                <a:lnTo>
                  <a:pt x="1117" y="1270"/>
                </a:lnTo>
                <a:lnTo>
                  <a:pt x="1117" y="1267"/>
                </a:lnTo>
                <a:lnTo>
                  <a:pt x="1116" y="1267"/>
                </a:lnTo>
                <a:lnTo>
                  <a:pt x="1116" y="1266"/>
                </a:lnTo>
                <a:lnTo>
                  <a:pt x="1112" y="1263"/>
                </a:lnTo>
                <a:lnTo>
                  <a:pt x="1112" y="1262"/>
                </a:lnTo>
                <a:lnTo>
                  <a:pt x="1108" y="1259"/>
                </a:lnTo>
                <a:lnTo>
                  <a:pt x="1109" y="1257"/>
                </a:lnTo>
                <a:lnTo>
                  <a:pt x="1109" y="1255"/>
                </a:lnTo>
                <a:lnTo>
                  <a:pt x="1108" y="1255"/>
                </a:lnTo>
                <a:lnTo>
                  <a:pt x="1108" y="1253"/>
                </a:lnTo>
                <a:lnTo>
                  <a:pt x="1108" y="1250"/>
                </a:lnTo>
                <a:lnTo>
                  <a:pt x="1105" y="1249"/>
                </a:lnTo>
                <a:lnTo>
                  <a:pt x="1108" y="1245"/>
                </a:lnTo>
                <a:lnTo>
                  <a:pt x="1112" y="1240"/>
                </a:lnTo>
                <a:lnTo>
                  <a:pt x="1112" y="1238"/>
                </a:lnTo>
                <a:lnTo>
                  <a:pt x="1109" y="1236"/>
                </a:lnTo>
                <a:lnTo>
                  <a:pt x="1112" y="1231"/>
                </a:lnTo>
                <a:lnTo>
                  <a:pt x="1109" y="1226"/>
                </a:lnTo>
                <a:lnTo>
                  <a:pt x="1112" y="1225"/>
                </a:lnTo>
                <a:lnTo>
                  <a:pt x="1105" y="1221"/>
                </a:lnTo>
                <a:lnTo>
                  <a:pt x="1103" y="1218"/>
                </a:lnTo>
                <a:lnTo>
                  <a:pt x="1105" y="1216"/>
                </a:lnTo>
                <a:lnTo>
                  <a:pt x="1108" y="1216"/>
                </a:lnTo>
                <a:lnTo>
                  <a:pt x="1105" y="1212"/>
                </a:lnTo>
                <a:lnTo>
                  <a:pt x="1108" y="1209"/>
                </a:lnTo>
                <a:lnTo>
                  <a:pt x="1108" y="1205"/>
                </a:lnTo>
                <a:lnTo>
                  <a:pt x="1112" y="1208"/>
                </a:lnTo>
                <a:lnTo>
                  <a:pt x="1112" y="1205"/>
                </a:lnTo>
                <a:lnTo>
                  <a:pt x="1112" y="1204"/>
                </a:lnTo>
                <a:lnTo>
                  <a:pt x="1112" y="1199"/>
                </a:lnTo>
                <a:lnTo>
                  <a:pt x="1112" y="1197"/>
                </a:lnTo>
                <a:lnTo>
                  <a:pt x="1113" y="1195"/>
                </a:lnTo>
                <a:lnTo>
                  <a:pt x="1116" y="1192"/>
                </a:lnTo>
                <a:lnTo>
                  <a:pt x="1117" y="1192"/>
                </a:lnTo>
                <a:lnTo>
                  <a:pt x="1120" y="1195"/>
                </a:lnTo>
                <a:lnTo>
                  <a:pt x="1122" y="1195"/>
                </a:lnTo>
                <a:lnTo>
                  <a:pt x="1120" y="1192"/>
                </a:lnTo>
                <a:lnTo>
                  <a:pt x="1122" y="1191"/>
                </a:lnTo>
                <a:lnTo>
                  <a:pt x="1117" y="1191"/>
                </a:lnTo>
                <a:lnTo>
                  <a:pt x="1117" y="1187"/>
                </a:lnTo>
                <a:lnTo>
                  <a:pt x="1116" y="1187"/>
                </a:lnTo>
                <a:lnTo>
                  <a:pt x="1113" y="1184"/>
                </a:lnTo>
                <a:lnTo>
                  <a:pt x="1112" y="1184"/>
                </a:lnTo>
                <a:lnTo>
                  <a:pt x="1112" y="1182"/>
                </a:lnTo>
                <a:lnTo>
                  <a:pt x="1112" y="1180"/>
                </a:lnTo>
                <a:lnTo>
                  <a:pt x="1109" y="1180"/>
                </a:lnTo>
                <a:lnTo>
                  <a:pt x="1108" y="1180"/>
                </a:lnTo>
                <a:lnTo>
                  <a:pt x="1105" y="1180"/>
                </a:lnTo>
                <a:lnTo>
                  <a:pt x="1105" y="1178"/>
                </a:lnTo>
                <a:lnTo>
                  <a:pt x="1112" y="1175"/>
                </a:lnTo>
                <a:lnTo>
                  <a:pt x="1113" y="1178"/>
                </a:lnTo>
                <a:lnTo>
                  <a:pt x="1116" y="1175"/>
                </a:lnTo>
                <a:lnTo>
                  <a:pt x="1113" y="1173"/>
                </a:lnTo>
                <a:lnTo>
                  <a:pt x="1113" y="1171"/>
                </a:lnTo>
                <a:lnTo>
                  <a:pt x="1108" y="1167"/>
                </a:lnTo>
                <a:lnTo>
                  <a:pt x="1100" y="1167"/>
                </a:lnTo>
                <a:lnTo>
                  <a:pt x="1100" y="1164"/>
                </a:lnTo>
                <a:lnTo>
                  <a:pt x="1100" y="1160"/>
                </a:lnTo>
                <a:lnTo>
                  <a:pt x="1103" y="1163"/>
                </a:lnTo>
                <a:lnTo>
                  <a:pt x="1105" y="1158"/>
                </a:lnTo>
                <a:lnTo>
                  <a:pt x="1105" y="1154"/>
                </a:lnTo>
                <a:lnTo>
                  <a:pt x="1103" y="1150"/>
                </a:lnTo>
                <a:lnTo>
                  <a:pt x="1103" y="1143"/>
                </a:lnTo>
                <a:lnTo>
                  <a:pt x="1099" y="1134"/>
                </a:lnTo>
                <a:lnTo>
                  <a:pt x="1096" y="1133"/>
                </a:lnTo>
                <a:lnTo>
                  <a:pt x="1099" y="1129"/>
                </a:lnTo>
                <a:lnTo>
                  <a:pt x="1096" y="1129"/>
                </a:lnTo>
                <a:lnTo>
                  <a:pt x="1095" y="1126"/>
                </a:lnTo>
                <a:lnTo>
                  <a:pt x="1095" y="1124"/>
                </a:lnTo>
                <a:lnTo>
                  <a:pt x="1095" y="1120"/>
                </a:lnTo>
                <a:lnTo>
                  <a:pt x="1088" y="1109"/>
                </a:lnTo>
                <a:lnTo>
                  <a:pt x="1085" y="1106"/>
                </a:lnTo>
                <a:lnTo>
                  <a:pt x="1088" y="1105"/>
                </a:lnTo>
                <a:lnTo>
                  <a:pt x="1081" y="1105"/>
                </a:lnTo>
                <a:lnTo>
                  <a:pt x="1079" y="1102"/>
                </a:lnTo>
                <a:lnTo>
                  <a:pt x="1079" y="1100"/>
                </a:lnTo>
                <a:lnTo>
                  <a:pt x="1076" y="1102"/>
                </a:lnTo>
                <a:lnTo>
                  <a:pt x="1075" y="1098"/>
                </a:lnTo>
                <a:lnTo>
                  <a:pt x="1071" y="1096"/>
                </a:lnTo>
                <a:lnTo>
                  <a:pt x="1068" y="1093"/>
                </a:lnTo>
                <a:lnTo>
                  <a:pt x="1072" y="1088"/>
                </a:lnTo>
                <a:lnTo>
                  <a:pt x="1071" y="1085"/>
                </a:lnTo>
                <a:lnTo>
                  <a:pt x="1068" y="1083"/>
                </a:lnTo>
                <a:lnTo>
                  <a:pt x="1064" y="1083"/>
                </a:lnTo>
                <a:lnTo>
                  <a:pt x="1059" y="1085"/>
                </a:lnTo>
                <a:lnTo>
                  <a:pt x="1055" y="1083"/>
                </a:lnTo>
                <a:lnTo>
                  <a:pt x="1051" y="1083"/>
                </a:lnTo>
                <a:lnTo>
                  <a:pt x="1050" y="1081"/>
                </a:lnTo>
                <a:lnTo>
                  <a:pt x="1047" y="1081"/>
                </a:lnTo>
                <a:lnTo>
                  <a:pt x="1045" y="1079"/>
                </a:lnTo>
                <a:lnTo>
                  <a:pt x="1045" y="1076"/>
                </a:lnTo>
                <a:lnTo>
                  <a:pt x="1042" y="1076"/>
                </a:lnTo>
                <a:lnTo>
                  <a:pt x="1041" y="1075"/>
                </a:lnTo>
                <a:lnTo>
                  <a:pt x="1038" y="1072"/>
                </a:lnTo>
                <a:lnTo>
                  <a:pt x="1031" y="1075"/>
                </a:lnTo>
                <a:lnTo>
                  <a:pt x="1027" y="1075"/>
                </a:lnTo>
                <a:lnTo>
                  <a:pt x="1025" y="1072"/>
                </a:lnTo>
                <a:lnTo>
                  <a:pt x="1023" y="1071"/>
                </a:lnTo>
                <a:lnTo>
                  <a:pt x="1021" y="1072"/>
                </a:lnTo>
                <a:lnTo>
                  <a:pt x="1017" y="1068"/>
                </a:lnTo>
                <a:lnTo>
                  <a:pt x="1013" y="1068"/>
                </a:lnTo>
                <a:lnTo>
                  <a:pt x="1013" y="1062"/>
                </a:lnTo>
                <a:lnTo>
                  <a:pt x="1013" y="1059"/>
                </a:lnTo>
                <a:lnTo>
                  <a:pt x="1014" y="1055"/>
                </a:lnTo>
                <a:lnTo>
                  <a:pt x="1014" y="1052"/>
                </a:lnTo>
                <a:lnTo>
                  <a:pt x="1017" y="1052"/>
                </a:lnTo>
                <a:lnTo>
                  <a:pt x="1017" y="1051"/>
                </a:lnTo>
                <a:lnTo>
                  <a:pt x="1010" y="1047"/>
                </a:lnTo>
                <a:lnTo>
                  <a:pt x="1006" y="1044"/>
                </a:lnTo>
                <a:lnTo>
                  <a:pt x="1000" y="1044"/>
                </a:lnTo>
                <a:lnTo>
                  <a:pt x="993" y="1038"/>
                </a:lnTo>
                <a:lnTo>
                  <a:pt x="993" y="1035"/>
                </a:lnTo>
                <a:lnTo>
                  <a:pt x="996" y="1034"/>
                </a:lnTo>
                <a:lnTo>
                  <a:pt x="997" y="1027"/>
                </a:lnTo>
                <a:lnTo>
                  <a:pt x="996" y="1023"/>
                </a:lnTo>
                <a:lnTo>
                  <a:pt x="996" y="1021"/>
                </a:lnTo>
                <a:lnTo>
                  <a:pt x="989" y="1017"/>
                </a:lnTo>
                <a:lnTo>
                  <a:pt x="987" y="1018"/>
                </a:lnTo>
                <a:lnTo>
                  <a:pt x="987" y="1021"/>
                </a:lnTo>
                <a:lnTo>
                  <a:pt x="989" y="1025"/>
                </a:lnTo>
                <a:lnTo>
                  <a:pt x="987" y="1027"/>
                </a:lnTo>
                <a:lnTo>
                  <a:pt x="984" y="1027"/>
                </a:lnTo>
                <a:lnTo>
                  <a:pt x="983" y="1027"/>
                </a:lnTo>
                <a:lnTo>
                  <a:pt x="980" y="1021"/>
                </a:lnTo>
                <a:lnTo>
                  <a:pt x="976" y="1021"/>
                </a:lnTo>
                <a:lnTo>
                  <a:pt x="969" y="1018"/>
                </a:lnTo>
                <a:lnTo>
                  <a:pt x="969" y="1021"/>
                </a:lnTo>
                <a:lnTo>
                  <a:pt x="963" y="1027"/>
                </a:lnTo>
                <a:lnTo>
                  <a:pt x="959" y="1025"/>
                </a:lnTo>
                <a:lnTo>
                  <a:pt x="955" y="1025"/>
                </a:lnTo>
                <a:lnTo>
                  <a:pt x="951" y="1031"/>
                </a:lnTo>
                <a:lnTo>
                  <a:pt x="948" y="1031"/>
                </a:lnTo>
                <a:lnTo>
                  <a:pt x="943" y="1031"/>
                </a:lnTo>
                <a:lnTo>
                  <a:pt x="938" y="1030"/>
                </a:lnTo>
                <a:lnTo>
                  <a:pt x="934" y="1034"/>
                </a:lnTo>
                <a:lnTo>
                  <a:pt x="926" y="1035"/>
                </a:lnTo>
                <a:lnTo>
                  <a:pt x="919" y="1035"/>
                </a:lnTo>
                <a:lnTo>
                  <a:pt x="915" y="1034"/>
                </a:lnTo>
                <a:lnTo>
                  <a:pt x="911" y="1035"/>
                </a:lnTo>
                <a:lnTo>
                  <a:pt x="909" y="1035"/>
                </a:lnTo>
                <a:lnTo>
                  <a:pt x="909" y="1034"/>
                </a:lnTo>
                <a:lnTo>
                  <a:pt x="907" y="1031"/>
                </a:lnTo>
                <a:lnTo>
                  <a:pt x="898" y="1027"/>
                </a:lnTo>
                <a:lnTo>
                  <a:pt x="894" y="1030"/>
                </a:lnTo>
                <a:lnTo>
                  <a:pt x="890" y="1030"/>
                </a:lnTo>
                <a:lnTo>
                  <a:pt x="888" y="1034"/>
                </a:lnTo>
                <a:lnTo>
                  <a:pt x="884" y="1034"/>
                </a:lnTo>
                <a:lnTo>
                  <a:pt x="877" y="1034"/>
                </a:lnTo>
                <a:lnTo>
                  <a:pt x="876" y="1030"/>
                </a:lnTo>
                <a:lnTo>
                  <a:pt x="871" y="1025"/>
                </a:lnTo>
                <a:lnTo>
                  <a:pt x="871" y="1023"/>
                </a:lnTo>
                <a:lnTo>
                  <a:pt x="864" y="1018"/>
                </a:lnTo>
                <a:lnTo>
                  <a:pt x="860" y="1021"/>
                </a:lnTo>
                <a:lnTo>
                  <a:pt x="856" y="1021"/>
                </a:lnTo>
                <a:lnTo>
                  <a:pt x="853" y="1023"/>
                </a:lnTo>
                <a:lnTo>
                  <a:pt x="853" y="1030"/>
                </a:lnTo>
                <a:lnTo>
                  <a:pt x="852" y="1030"/>
                </a:lnTo>
                <a:lnTo>
                  <a:pt x="849" y="1034"/>
                </a:lnTo>
                <a:lnTo>
                  <a:pt x="843" y="1031"/>
                </a:lnTo>
                <a:lnTo>
                  <a:pt x="839" y="1034"/>
                </a:lnTo>
                <a:lnTo>
                  <a:pt x="832" y="1030"/>
                </a:lnTo>
                <a:lnTo>
                  <a:pt x="830" y="1030"/>
                </a:lnTo>
                <a:lnTo>
                  <a:pt x="826" y="1034"/>
                </a:lnTo>
                <a:lnTo>
                  <a:pt x="822" y="1031"/>
                </a:lnTo>
                <a:lnTo>
                  <a:pt x="819" y="1030"/>
                </a:lnTo>
                <a:lnTo>
                  <a:pt x="818" y="1025"/>
                </a:lnTo>
                <a:lnTo>
                  <a:pt x="815" y="1023"/>
                </a:lnTo>
                <a:lnTo>
                  <a:pt x="810" y="1021"/>
                </a:lnTo>
                <a:lnTo>
                  <a:pt x="802" y="1018"/>
                </a:lnTo>
                <a:lnTo>
                  <a:pt x="798" y="1023"/>
                </a:lnTo>
                <a:lnTo>
                  <a:pt x="794" y="1025"/>
                </a:lnTo>
                <a:lnTo>
                  <a:pt x="789" y="1023"/>
                </a:lnTo>
                <a:lnTo>
                  <a:pt x="782" y="1021"/>
                </a:lnTo>
                <a:lnTo>
                  <a:pt x="781" y="1017"/>
                </a:lnTo>
                <a:lnTo>
                  <a:pt x="777" y="1017"/>
                </a:lnTo>
                <a:lnTo>
                  <a:pt x="774" y="1017"/>
                </a:lnTo>
                <a:lnTo>
                  <a:pt x="772" y="1018"/>
                </a:lnTo>
                <a:lnTo>
                  <a:pt x="769" y="1021"/>
                </a:lnTo>
                <a:lnTo>
                  <a:pt x="761" y="1035"/>
                </a:lnTo>
                <a:lnTo>
                  <a:pt x="755" y="1038"/>
                </a:lnTo>
                <a:lnTo>
                  <a:pt x="752" y="1038"/>
                </a:lnTo>
                <a:lnTo>
                  <a:pt x="751" y="1038"/>
                </a:lnTo>
                <a:lnTo>
                  <a:pt x="748" y="1035"/>
                </a:lnTo>
                <a:lnTo>
                  <a:pt x="745" y="1034"/>
                </a:lnTo>
                <a:lnTo>
                  <a:pt x="740" y="1034"/>
                </a:lnTo>
                <a:lnTo>
                  <a:pt x="733" y="1034"/>
                </a:lnTo>
                <a:lnTo>
                  <a:pt x="731" y="1031"/>
                </a:lnTo>
                <a:lnTo>
                  <a:pt x="733" y="1018"/>
                </a:lnTo>
                <a:lnTo>
                  <a:pt x="733" y="1017"/>
                </a:lnTo>
                <a:lnTo>
                  <a:pt x="733" y="1014"/>
                </a:lnTo>
                <a:lnTo>
                  <a:pt x="727" y="1013"/>
                </a:lnTo>
                <a:lnTo>
                  <a:pt x="724" y="1006"/>
                </a:lnTo>
                <a:lnTo>
                  <a:pt x="723" y="1003"/>
                </a:lnTo>
                <a:lnTo>
                  <a:pt x="719" y="994"/>
                </a:lnTo>
                <a:lnTo>
                  <a:pt x="706" y="986"/>
                </a:lnTo>
                <a:lnTo>
                  <a:pt x="703" y="984"/>
                </a:lnTo>
                <a:lnTo>
                  <a:pt x="695" y="984"/>
                </a:lnTo>
                <a:lnTo>
                  <a:pt x="692" y="984"/>
                </a:lnTo>
                <a:lnTo>
                  <a:pt x="687" y="986"/>
                </a:lnTo>
                <a:lnTo>
                  <a:pt x="686" y="986"/>
                </a:lnTo>
                <a:lnTo>
                  <a:pt x="682" y="980"/>
                </a:lnTo>
                <a:lnTo>
                  <a:pt x="675" y="980"/>
                </a:lnTo>
                <a:lnTo>
                  <a:pt x="670" y="982"/>
                </a:lnTo>
                <a:lnTo>
                  <a:pt x="666" y="982"/>
                </a:lnTo>
                <a:lnTo>
                  <a:pt x="649" y="973"/>
                </a:lnTo>
                <a:lnTo>
                  <a:pt x="632" y="973"/>
                </a:lnTo>
                <a:lnTo>
                  <a:pt x="620" y="969"/>
                </a:lnTo>
                <a:lnTo>
                  <a:pt x="612" y="965"/>
                </a:lnTo>
                <a:lnTo>
                  <a:pt x="608" y="963"/>
                </a:lnTo>
                <a:lnTo>
                  <a:pt x="603" y="960"/>
                </a:lnTo>
                <a:lnTo>
                  <a:pt x="600" y="960"/>
                </a:lnTo>
                <a:lnTo>
                  <a:pt x="594" y="956"/>
                </a:lnTo>
                <a:lnTo>
                  <a:pt x="591" y="948"/>
                </a:lnTo>
                <a:lnTo>
                  <a:pt x="590" y="948"/>
                </a:lnTo>
                <a:lnTo>
                  <a:pt x="586" y="943"/>
                </a:lnTo>
                <a:lnTo>
                  <a:pt x="581" y="941"/>
                </a:lnTo>
                <a:lnTo>
                  <a:pt x="574" y="943"/>
                </a:lnTo>
                <a:lnTo>
                  <a:pt x="571" y="943"/>
                </a:lnTo>
                <a:lnTo>
                  <a:pt x="563" y="941"/>
                </a:lnTo>
                <a:lnTo>
                  <a:pt x="559" y="941"/>
                </a:lnTo>
                <a:lnTo>
                  <a:pt x="550" y="939"/>
                </a:lnTo>
                <a:lnTo>
                  <a:pt x="546" y="941"/>
                </a:lnTo>
                <a:lnTo>
                  <a:pt x="542" y="941"/>
                </a:lnTo>
                <a:lnTo>
                  <a:pt x="533" y="936"/>
                </a:lnTo>
                <a:lnTo>
                  <a:pt x="528" y="936"/>
                </a:lnTo>
                <a:lnTo>
                  <a:pt x="521" y="945"/>
                </a:lnTo>
                <a:lnTo>
                  <a:pt x="518" y="945"/>
                </a:lnTo>
                <a:lnTo>
                  <a:pt x="509" y="951"/>
                </a:lnTo>
                <a:lnTo>
                  <a:pt x="505" y="951"/>
                </a:lnTo>
                <a:lnTo>
                  <a:pt x="504" y="948"/>
                </a:lnTo>
                <a:lnTo>
                  <a:pt x="495" y="951"/>
                </a:lnTo>
                <a:lnTo>
                  <a:pt x="492" y="952"/>
                </a:lnTo>
                <a:lnTo>
                  <a:pt x="488" y="951"/>
                </a:lnTo>
                <a:lnTo>
                  <a:pt x="482" y="948"/>
                </a:lnTo>
                <a:lnTo>
                  <a:pt x="474" y="941"/>
                </a:lnTo>
                <a:lnTo>
                  <a:pt x="470" y="939"/>
                </a:lnTo>
                <a:lnTo>
                  <a:pt x="458" y="939"/>
                </a:lnTo>
                <a:lnTo>
                  <a:pt x="454" y="939"/>
                </a:lnTo>
                <a:lnTo>
                  <a:pt x="447" y="943"/>
                </a:lnTo>
                <a:lnTo>
                  <a:pt x="441" y="943"/>
                </a:lnTo>
                <a:lnTo>
                  <a:pt x="438" y="939"/>
                </a:lnTo>
                <a:lnTo>
                  <a:pt x="437" y="931"/>
                </a:lnTo>
                <a:lnTo>
                  <a:pt x="437" y="928"/>
                </a:lnTo>
                <a:lnTo>
                  <a:pt x="433" y="928"/>
                </a:lnTo>
                <a:lnTo>
                  <a:pt x="430" y="926"/>
                </a:lnTo>
                <a:lnTo>
                  <a:pt x="429" y="926"/>
                </a:lnTo>
                <a:lnTo>
                  <a:pt x="424" y="924"/>
                </a:lnTo>
                <a:lnTo>
                  <a:pt x="400" y="931"/>
                </a:lnTo>
                <a:lnTo>
                  <a:pt x="397" y="931"/>
                </a:lnTo>
                <a:lnTo>
                  <a:pt x="392" y="928"/>
                </a:lnTo>
                <a:lnTo>
                  <a:pt x="388" y="924"/>
                </a:lnTo>
                <a:lnTo>
                  <a:pt x="385" y="922"/>
                </a:lnTo>
                <a:lnTo>
                  <a:pt x="383" y="919"/>
                </a:lnTo>
                <a:lnTo>
                  <a:pt x="371" y="909"/>
                </a:lnTo>
                <a:lnTo>
                  <a:pt x="364" y="909"/>
                </a:lnTo>
                <a:lnTo>
                  <a:pt x="354" y="902"/>
                </a:lnTo>
                <a:lnTo>
                  <a:pt x="344" y="901"/>
                </a:lnTo>
                <a:lnTo>
                  <a:pt x="342" y="901"/>
                </a:lnTo>
                <a:lnTo>
                  <a:pt x="334" y="901"/>
                </a:lnTo>
                <a:lnTo>
                  <a:pt x="323" y="894"/>
                </a:lnTo>
                <a:lnTo>
                  <a:pt x="318" y="893"/>
                </a:lnTo>
                <a:lnTo>
                  <a:pt x="317" y="893"/>
                </a:lnTo>
                <a:lnTo>
                  <a:pt x="313" y="894"/>
                </a:lnTo>
                <a:lnTo>
                  <a:pt x="310" y="897"/>
                </a:lnTo>
                <a:lnTo>
                  <a:pt x="306" y="902"/>
                </a:lnTo>
                <a:lnTo>
                  <a:pt x="304" y="909"/>
                </a:lnTo>
                <a:lnTo>
                  <a:pt x="304" y="911"/>
                </a:lnTo>
                <a:lnTo>
                  <a:pt x="301" y="919"/>
                </a:lnTo>
                <a:lnTo>
                  <a:pt x="301" y="922"/>
                </a:lnTo>
                <a:lnTo>
                  <a:pt x="304" y="935"/>
                </a:lnTo>
                <a:lnTo>
                  <a:pt x="294" y="936"/>
                </a:lnTo>
                <a:lnTo>
                  <a:pt x="290" y="939"/>
                </a:lnTo>
                <a:lnTo>
                  <a:pt x="282" y="943"/>
                </a:lnTo>
                <a:lnTo>
                  <a:pt x="280" y="943"/>
                </a:lnTo>
                <a:lnTo>
                  <a:pt x="280" y="941"/>
                </a:lnTo>
                <a:lnTo>
                  <a:pt x="280" y="932"/>
                </a:lnTo>
                <a:lnTo>
                  <a:pt x="276" y="926"/>
                </a:lnTo>
                <a:lnTo>
                  <a:pt x="273" y="924"/>
                </a:lnTo>
                <a:lnTo>
                  <a:pt x="265" y="926"/>
                </a:lnTo>
                <a:lnTo>
                  <a:pt x="260" y="928"/>
                </a:lnTo>
                <a:lnTo>
                  <a:pt x="256" y="932"/>
                </a:lnTo>
                <a:lnTo>
                  <a:pt x="250" y="931"/>
                </a:lnTo>
                <a:lnTo>
                  <a:pt x="235" y="931"/>
                </a:lnTo>
                <a:lnTo>
                  <a:pt x="224" y="926"/>
                </a:lnTo>
                <a:lnTo>
                  <a:pt x="219" y="924"/>
                </a:lnTo>
                <a:lnTo>
                  <a:pt x="218" y="924"/>
                </a:lnTo>
                <a:lnTo>
                  <a:pt x="215" y="922"/>
                </a:lnTo>
                <a:lnTo>
                  <a:pt x="211" y="922"/>
                </a:lnTo>
                <a:lnTo>
                  <a:pt x="211" y="924"/>
                </a:lnTo>
                <a:lnTo>
                  <a:pt x="207" y="924"/>
                </a:lnTo>
                <a:lnTo>
                  <a:pt x="197" y="931"/>
                </a:lnTo>
                <a:lnTo>
                  <a:pt x="194" y="931"/>
                </a:lnTo>
                <a:lnTo>
                  <a:pt x="188" y="926"/>
                </a:lnTo>
                <a:lnTo>
                  <a:pt x="182" y="924"/>
                </a:lnTo>
                <a:lnTo>
                  <a:pt x="181" y="924"/>
                </a:lnTo>
                <a:lnTo>
                  <a:pt x="173" y="915"/>
                </a:lnTo>
                <a:lnTo>
                  <a:pt x="168" y="909"/>
                </a:lnTo>
                <a:lnTo>
                  <a:pt x="166" y="909"/>
                </a:lnTo>
                <a:lnTo>
                  <a:pt x="161" y="911"/>
                </a:lnTo>
                <a:lnTo>
                  <a:pt x="143" y="924"/>
                </a:lnTo>
                <a:lnTo>
                  <a:pt x="130" y="928"/>
                </a:lnTo>
                <a:lnTo>
                  <a:pt x="123" y="928"/>
                </a:lnTo>
                <a:lnTo>
                  <a:pt x="115" y="924"/>
                </a:lnTo>
                <a:lnTo>
                  <a:pt x="106" y="922"/>
                </a:lnTo>
                <a:lnTo>
                  <a:pt x="103" y="919"/>
                </a:lnTo>
                <a:lnTo>
                  <a:pt x="102" y="919"/>
                </a:lnTo>
                <a:lnTo>
                  <a:pt x="95" y="919"/>
                </a:lnTo>
                <a:lnTo>
                  <a:pt x="85" y="924"/>
                </a:lnTo>
                <a:lnTo>
                  <a:pt x="81" y="922"/>
                </a:lnTo>
                <a:lnTo>
                  <a:pt x="65" y="911"/>
                </a:lnTo>
                <a:lnTo>
                  <a:pt x="58" y="909"/>
                </a:lnTo>
                <a:lnTo>
                  <a:pt x="44" y="911"/>
                </a:lnTo>
                <a:lnTo>
                  <a:pt x="41" y="914"/>
                </a:lnTo>
                <a:lnTo>
                  <a:pt x="37" y="915"/>
                </a:lnTo>
                <a:lnTo>
                  <a:pt x="33" y="918"/>
                </a:lnTo>
                <a:lnTo>
                  <a:pt x="33" y="919"/>
                </a:lnTo>
                <a:lnTo>
                  <a:pt x="28" y="922"/>
                </a:lnTo>
                <a:lnTo>
                  <a:pt x="24" y="926"/>
                </a:lnTo>
                <a:lnTo>
                  <a:pt x="20" y="931"/>
                </a:lnTo>
                <a:lnTo>
                  <a:pt x="11" y="932"/>
                </a:lnTo>
                <a:lnTo>
                  <a:pt x="7" y="939"/>
                </a:lnTo>
                <a:lnTo>
                  <a:pt x="4" y="932"/>
                </a:lnTo>
                <a:lnTo>
                  <a:pt x="3" y="926"/>
                </a:lnTo>
                <a:lnTo>
                  <a:pt x="3" y="926"/>
                </a:lnTo>
                <a:close/>
              </a:path>
            </a:pathLst>
          </a:custGeom>
          <a:solidFill>
            <a:srgbClr val="F58427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Freeform 13"/>
          <p:cNvSpPr>
            <a:spLocks/>
          </p:cNvSpPr>
          <p:nvPr/>
        </p:nvSpPr>
        <p:spPr bwMode="auto">
          <a:xfrm>
            <a:off x="6105975" y="4807172"/>
            <a:ext cx="820191" cy="805161"/>
          </a:xfrm>
          <a:custGeom>
            <a:avLst/>
            <a:gdLst>
              <a:gd name="T0" fmla="*/ 135 w 2292"/>
              <a:gd name="T1" fmla="*/ 173 h 2252"/>
              <a:gd name="T2" fmla="*/ 155 w 2292"/>
              <a:gd name="T3" fmla="*/ 160 h 2252"/>
              <a:gd name="T4" fmla="*/ 220 w 2292"/>
              <a:gd name="T5" fmla="*/ 227 h 2252"/>
              <a:gd name="T6" fmla="*/ 292 w 2292"/>
              <a:gd name="T7" fmla="*/ 208 h 2252"/>
              <a:gd name="T8" fmla="*/ 378 w 2292"/>
              <a:gd name="T9" fmla="*/ 140 h 2252"/>
              <a:gd name="T10" fmla="*/ 436 w 2292"/>
              <a:gd name="T11" fmla="*/ 70 h 2252"/>
              <a:gd name="T12" fmla="*/ 502 w 2292"/>
              <a:gd name="T13" fmla="*/ 50 h 2252"/>
              <a:gd name="T14" fmla="*/ 576 w 2292"/>
              <a:gd name="T15" fmla="*/ 34 h 2252"/>
              <a:gd name="T16" fmla="*/ 631 w 2292"/>
              <a:gd name="T17" fmla="*/ 7 h 2252"/>
              <a:gd name="T18" fmla="*/ 693 w 2292"/>
              <a:gd name="T19" fmla="*/ 29 h 2252"/>
              <a:gd name="T20" fmla="*/ 756 w 2292"/>
              <a:gd name="T21" fmla="*/ 50 h 2252"/>
              <a:gd name="T22" fmla="*/ 818 w 2292"/>
              <a:gd name="T23" fmla="*/ 78 h 2252"/>
              <a:gd name="T24" fmla="*/ 870 w 2292"/>
              <a:gd name="T25" fmla="*/ 115 h 2252"/>
              <a:gd name="T26" fmla="*/ 924 w 2292"/>
              <a:gd name="T27" fmla="*/ 140 h 2252"/>
              <a:gd name="T28" fmla="*/ 975 w 2292"/>
              <a:gd name="T29" fmla="*/ 150 h 2252"/>
              <a:gd name="T30" fmla="*/ 1053 w 2292"/>
              <a:gd name="T31" fmla="*/ 146 h 2252"/>
              <a:gd name="T32" fmla="*/ 1143 w 2292"/>
              <a:gd name="T33" fmla="*/ 106 h 2252"/>
              <a:gd name="T34" fmla="*/ 1207 w 2292"/>
              <a:gd name="T35" fmla="*/ 157 h 2252"/>
              <a:gd name="T36" fmla="*/ 1293 w 2292"/>
              <a:gd name="T37" fmla="*/ 145 h 2252"/>
              <a:gd name="T38" fmla="*/ 1372 w 2292"/>
              <a:gd name="T39" fmla="*/ 50 h 2252"/>
              <a:gd name="T40" fmla="*/ 1351 w 2292"/>
              <a:gd name="T41" fmla="*/ 200 h 2252"/>
              <a:gd name="T42" fmla="*/ 1371 w 2292"/>
              <a:gd name="T43" fmla="*/ 254 h 2252"/>
              <a:gd name="T44" fmla="*/ 1442 w 2292"/>
              <a:gd name="T45" fmla="*/ 265 h 2252"/>
              <a:gd name="T46" fmla="*/ 1508 w 2292"/>
              <a:gd name="T47" fmla="*/ 270 h 2252"/>
              <a:gd name="T48" fmla="*/ 1631 w 2292"/>
              <a:gd name="T49" fmla="*/ 378 h 2252"/>
              <a:gd name="T50" fmla="*/ 1662 w 2292"/>
              <a:gd name="T51" fmla="*/ 481 h 2252"/>
              <a:gd name="T52" fmla="*/ 1826 w 2292"/>
              <a:gd name="T53" fmla="*/ 522 h 2252"/>
              <a:gd name="T54" fmla="*/ 1906 w 2292"/>
              <a:gd name="T55" fmla="*/ 563 h 2252"/>
              <a:gd name="T56" fmla="*/ 1962 w 2292"/>
              <a:gd name="T57" fmla="*/ 592 h 2252"/>
              <a:gd name="T58" fmla="*/ 2029 w 2292"/>
              <a:gd name="T59" fmla="*/ 628 h 2252"/>
              <a:gd name="T60" fmla="*/ 2118 w 2292"/>
              <a:gd name="T61" fmla="*/ 649 h 2252"/>
              <a:gd name="T62" fmla="*/ 2200 w 2292"/>
              <a:gd name="T63" fmla="*/ 683 h 2252"/>
              <a:gd name="T64" fmla="*/ 2287 w 2292"/>
              <a:gd name="T65" fmla="*/ 748 h 2252"/>
              <a:gd name="T66" fmla="*/ 2266 w 2292"/>
              <a:gd name="T67" fmla="*/ 924 h 2252"/>
              <a:gd name="T68" fmla="*/ 2088 w 2292"/>
              <a:gd name="T69" fmla="*/ 1126 h 2252"/>
              <a:gd name="T70" fmla="*/ 1989 w 2292"/>
              <a:gd name="T71" fmla="*/ 1316 h 2252"/>
              <a:gd name="T72" fmla="*/ 1908 w 2292"/>
              <a:gd name="T73" fmla="*/ 1498 h 2252"/>
              <a:gd name="T74" fmla="*/ 1698 w 2292"/>
              <a:gd name="T75" fmla="*/ 1705 h 2252"/>
              <a:gd name="T76" fmla="*/ 1508 w 2292"/>
              <a:gd name="T77" fmla="*/ 1842 h 2252"/>
              <a:gd name="T78" fmla="*/ 1317 w 2292"/>
              <a:gd name="T79" fmla="*/ 2069 h 2252"/>
              <a:gd name="T80" fmla="*/ 1184 w 2292"/>
              <a:gd name="T81" fmla="*/ 2207 h 2252"/>
              <a:gd name="T82" fmla="*/ 1077 w 2292"/>
              <a:gd name="T83" fmla="*/ 2185 h 2252"/>
              <a:gd name="T84" fmla="*/ 986 w 2292"/>
              <a:gd name="T85" fmla="*/ 2224 h 2252"/>
              <a:gd name="T86" fmla="*/ 883 w 2292"/>
              <a:gd name="T87" fmla="*/ 2219 h 2252"/>
              <a:gd name="T88" fmla="*/ 850 w 2292"/>
              <a:gd name="T89" fmla="*/ 2112 h 2252"/>
              <a:gd name="T90" fmla="*/ 833 w 2292"/>
              <a:gd name="T91" fmla="*/ 1992 h 2252"/>
              <a:gd name="T92" fmla="*/ 799 w 2292"/>
              <a:gd name="T93" fmla="*/ 1884 h 2252"/>
              <a:gd name="T94" fmla="*/ 784 w 2292"/>
              <a:gd name="T95" fmla="*/ 1767 h 2252"/>
              <a:gd name="T96" fmla="*/ 692 w 2292"/>
              <a:gd name="T97" fmla="*/ 1668 h 2252"/>
              <a:gd name="T98" fmla="*/ 604 w 2292"/>
              <a:gd name="T99" fmla="*/ 1655 h 2252"/>
              <a:gd name="T100" fmla="*/ 546 w 2292"/>
              <a:gd name="T101" fmla="*/ 1606 h 2252"/>
              <a:gd name="T102" fmla="*/ 497 w 2292"/>
              <a:gd name="T103" fmla="*/ 1648 h 2252"/>
              <a:gd name="T104" fmla="*/ 439 w 2292"/>
              <a:gd name="T105" fmla="*/ 1661 h 2252"/>
              <a:gd name="T106" fmla="*/ 372 w 2292"/>
              <a:gd name="T107" fmla="*/ 1655 h 2252"/>
              <a:gd name="T108" fmla="*/ 303 w 2292"/>
              <a:gd name="T109" fmla="*/ 1647 h 2252"/>
              <a:gd name="T110" fmla="*/ 245 w 2292"/>
              <a:gd name="T111" fmla="*/ 1644 h 2252"/>
              <a:gd name="T112" fmla="*/ 176 w 2292"/>
              <a:gd name="T113" fmla="*/ 1607 h 2252"/>
              <a:gd name="T114" fmla="*/ 77 w 2292"/>
              <a:gd name="T115" fmla="*/ 1614 h 2252"/>
              <a:gd name="T116" fmla="*/ 71 w 2292"/>
              <a:gd name="T117" fmla="*/ 1495 h 2252"/>
              <a:gd name="T118" fmla="*/ 97 w 2292"/>
              <a:gd name="T119" fmla="*/ 1296 h 2252"/>
              <a:gd name="T120" fmla="*/ 92 w 2292"/>
              <a:gd name="T121" fmla="*/ 1169 h 2252"/>
              <a:gd name="T122" fmla="*/ 14 w 2292"/>
              <a:gd name="T123" fmla="*/ 1006 h 2252"/>
              <a:gd name="T124" fmla="*/ 97 w 2292"/>
              <a:gd name="T125" fmla="*/ 920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2" h="2252">
                <a:moveTo>
                  <a:pt x="43" y="778"/>
                </a:moveTo>
                <a:lnTo>
                  <a:pt x="91" y="679"/>
                </a:lnTo>
                <a:lnTo>
                  <a:pt x="122" y="608"/>
                </a:lnTo>
                <a:lnTo>
                  <a:pt x="146" y="608"/>
                </a:lnTo>
                <a:lnTo>
                  <a:pt x="150" y="601"/>
                </a:lnTo>
                <a:lnTo>
                  <a:pt x="149" y="601"/>
                </a:lnTo>
                <a:lnTo>
                  <a:pt x="150" y="597"/>
                </a:lnTo>
                <a:lnTo>
                  <a:pt x="146" y="593"/>
                </a:lnTo>
                <a:lnTo>
                  <a:pt x="143" y="592"/>
                </a:lnTo>
                <a:lnTo>
                  <a:pt x="142" y="592"/>
                </a:lnTo>
                <a:lnTo>
                  <a:pt x="142" y="566"/>
                </a:lnTo>
                <a:lnTo>
                  <a:pt x="126" y="566"/>
                </a:lnTo>
                <a:lnTo>
                  <a:pt x="193" y="351"/>
                </a:lnTo>
                <a:lnTo>
                  <a:pt x="225" y="348"/>
                </a:lnTo>
                <a:lnTo>
                  <a:pt x="225" y="347"/>
                </a:lnTo>
                <a:lnTo>
                  <a:pt x="221" y="344"/>
                </a:lnTo>
                <a:lnTo>
                  <a:pt x="220" y="343"/>
                </a:lnTo>
                <a:lnTo>
                  <a:pt x="220" y="340"/>
                </a:lnTo>
                <a:lnTo>
                  <a:pt x="220" y="338"/>
                </a:lnTo>
                <a:lnTo>
                  <a:pt x="217" y="336"/>
                </a:lnTo>
                <a:lnTo>
                  <a:pt x="215" y="338"/>
                </a:lnTo>
                <a:lnTo>
                  <a:pt x="211" y="336"/>
                </a:lnTo>
                <a:lnTo>
                  <a:pt x="211" y="338"/>
                </a:lnTo>
                <a:lnTo>
                  <a:pt x="187" y="316"/>
                </a:lnTo>
                <a:lnTo>
                  <a:pt x="184" y="307"/>
                </a:lnTo>
                <a:lnTo>
                  <a:pt x="180" y="289"/>
                </a:lnTo>
                <a:lnTo>
                  <a:pt x="142" y="215"/>
                </a:lnTo>
                <a:lnTo>
                  <a:pt x="155" y="215"/>
                </a:lnTo>
                <a:lnTo>
                  <a:pt x="155" y="208"/>
                </a:lnTo>
                <a:lnTo>
                  <a:pt x="142" y="198"/>
                </a:lnTo>
                <a:lnTo>
                  <a:pt x="146" y="186"/>
                </a:lnTo>
                <a:lnTo>
                  <a:pt x="142" y="181"/>
                </a:lnTo>
                <a:lnTo>
                  <a:pt x="139" y="181"/>
                </a:lnTo>
                <a:lnTo>
                  <a:pt x="135" y="173"/>
                </a:lnTo>
                <a:lnTo>
                  <a:pt x="133" y="173"/>
                </a:lnTo>
                <a:lnTo>
                  <a:pt x="129" y="162"/>
                </a:lnTo>
                <a:lnTo>
                  <a:pt x="125" y="160"/>
                </a:lnTo>
                <a:lnTo>
                  <a:pt x="122" y="155"/>
                </a:lnTo>
                <a:lnTo>
                  <a:pt x="125" y="150"/>
                </a:lnTo>
                <a:lnTo>
                  <a:pt x="125" y="146"/>
                </a:lnTo>
                <a:lnTo>
                  <a:pt x="125" y="145"/>
                </a:lnTo>
                <a:lnTo>
                  <a:pt x="122" y="146"/>
                </a:lnTo>
                <a:lnTo>
                  <a:pt x="122" y="145"/>
                </a:lnTo>
                <a:lnTo>
                  <a:pt x="125" y="140"/>
                </a:lnTo>
                <a:lnTo>
                  <a:pt x="121" y="140"/>
                </a:lnTo>
                <a:lnTo>
                  <a:pt x="122" y="140"/>
                </a:lnTo>
                <a:lnTo>
                  <a:pt x="125" y="136"/>
                </a:lnTo>
                <a:lnTo>
                  <a:pt x="121" y="138"/>
                </a:lnTo>
                <a:lnTo>
                  <a:pt x="121" y="136"/>
                </a:lnTo>
                <a:lnTo>
                  <a:pt x="122" y="133"/>
                </a:lnTo>
                <a:lnTo>
                  <a:pt x="122" y="132"/>
                </a:lnTo>
                <a:lnTo>
                  <a:pt x="118" y="129"/>
                </a:lnTo>
                <a:lnTo>
                  <a:pt x="118" y="128"/>
                </a:lnTo>
                <a:lnTo>
                  <a:pt x="121" y="128"/>
                </a:lnTo>
                <a:lnTo>
                  <a:pt x="130" y="129"/>
                </a:lnTo>
                <a:lnTo>
                  <a:pt x="135" y="121"/>
                </a:lnTo>
                <a:lnTo>
                  <a:pt x="139" y="119"/>
                </a:lnTo>
                <a:lnTo>
                  <a:pt x="143" y="123"/>
                </a:lnTo>
                <a:lnTo>
                  <a:pt x="143" y="132"/>
                </a:lnTo>
                <a:lnTo>
                  <a:pt x="149" y="133"/>
                </a:lnTo>
                <a:lnTo>
                  <a:pt x="149" y="138"/>
                </a:lnTo>
                <a:lnTo>
                  <a:pt x="149" y="142"/>
                </a:lnTo>
                <a:lnTo>
                  <a:pt x="150" y="150"/>
                </a:lnTo>
                <a:lnTo>
                  <a:pt x="153" y="150"/>
                </a:lnTo>
                <a:lnTo>
                  <a:pt x="153" y="155"/>
                </a:lnTo>
                <a:lnTo>
                  <a:pt x="155" y="155"/>
                </a:lnTo>
                <a:lnTo>
                  <a:pt x="155" y="157"/>
                </a:lnTo>
                <a:lnTo>
                  <a:pt x="155" y="160"/>
                </a:lnTo>
                <a:lnTo>
                  <a:pt x="155" y="162"/>
                </a:lnTo>
                <a:lnTo>
                  <a:pt x="157" y="164"/>
                </a:lnTo>
                <a:lnTo>
                  <a:pt x="157" y="166"/>
                </a:lnTo>
                <a:lnTo>
                  <a:pt x="159" y="166"/>
                </a:lnTo>
                <a:lnTo>
                  <a:pt x="157" y="169"/>
                </a:lnTo>
                <a:lnTo>
                  <a:pt x="155" y="170"/>
                </a:lnTo>
                <a:lnTo>
                  <a:pt x="155" y="173"/>
                </a:lnTo>
                <a:lnTo>
                  <a:pt x="155" y="177"/>
                </a:lnTo>
                <a:lnTo>
                  <a:pt x="153" y="179"/>
                </a:lnTo>
                <a:lnTo>
                  <a:pt x="157" y="181"/>
                </a:lnTo>
                <a:lnTo>
                  <a:pt x="157" y="183"/>
                </a:lnTo>
                <a:lnTo>
                  <a:pt x="159" y="183"/>
                </a:lnTo>
                <a:lnTo>
                  <a:pt x="159" y="186"/>
                </a:lnTo>
                <a:lnTo>
                  <a:pt x="166" y="183"/>
                </a:lnTo>
                <a:lnTo>
                  <a:pt x="166" y="181"/>
                </a:lnTo>
                <a:lnTo>
                  <a:pt x="167" y="181"/>
                </a:lnTo>
                <a:lnTo>
                  <a:pt x="171" y="186"/>
                </a:lnTo>
                <a:lnTo>
                  <a:pt x="174" y="190"/>
                </a:lnTo>
                <a:lnTo>
                  <a:pt x="176" y="191"/>
                </a:lnTo>
                <a:lnTo>
                  <a:pt x="174" y="191"/>
                </a:lnTo>
                <a:lnTo>
                  <a:pt x="176" y="196"/>
                </a:lnTo>
                <a:lnTo>
                  <a:pt x="180" y="198"/>
                </a:lnTo>
                <a:lnTo>
                  <a:pt x="179" y="200"/>
                </a:lnTo>
                <a:lnTo>
                  <a:pt x="176" y="200"/>
                </a:lnTo>
                <a:lnTo>
                  <a:pt x="179" y="207"/>
                </a:lnTo>
                <a:lnTo>
                  <a:pt x="179" y="208"/>
                </a:lnTo>
                <a:lnTo>
                  <a:pt x="187" y="207"/>
                </a:lnTo>
                <a:lnTo>
                  <a:pt x="188" y="212"/>
                </a:lnTo>
                <a:lnTo>
                  <a:pt x="193" y="212"/>
                </a:lnTo>
                <a:lnTo>
                  <a:pt x="196" y="215"/>
                </a:lnTo>
                <a:lnTo>
                  <a:pt x="203" y="220"/>
                </a:lnTo>
                <a:lnTo>
                  <a:pt x="200" y="224"/>
                </a:lnTo>
                <a:lnTo>
                  <a:pt x="208" y="228"/>
                </a:lnTo>
                <a:lnTo>
                  <a:pt x="220" y="227"/>
                </a:lnTo>
                <a:lnTo>
                  <a:pt x="220" y="232"/>
                </a:lnTo>
                <a:lnTo>
                  <a:pt x="224" y="239"/>
                </a:lnTo>
                <a:lnTo>
                  <a:pt x="228" y="241"/>
                </a:lnTo>
                <a:lnTo>
                  <a:pt x="229" y="237"/>
                </a:lnTo>
                <a:lnTo>
                  <a:pt x="228" y="231"/>
                </a:lnTo>
                <a:lnTo>
                  <a:pt x="232" y="231"/>
                </a:lnTo>
                <a:lnTo>
                  <a:pt x="237" y="224"/>
                </a:lnTo>
                <a:lnTo>
                  <a:pt x="241" y="227"/>
                </a:lnTo>
                <a:lnTo>
                  <a:pt x="241" y="224"/>
                </a:lnTo>
                <a:lnTo>
                  <a:pt x="242" y="222"/>
                </a:lnTo>
                <a:lnTo>
                  <a:pt x="242" y="220"/>
                </a:lnTo>
                <a:lnTo>
                  <a:pt x="246" y="222"/>
                </a:lnTo>
                <a:lnTo>
                  <a:pt x="251" y="215"/>
                </a:lnTo>
                <a:lnTo>
                  <a:pt x="254" y="215"/>
                </a:lnTo>
                <a:lnTo>
                  <a:pt x="255" y="218"/>
                </a:lnTo>
                <a:lnTo>
                  <a:pt x="258" y="220"/>
                </a:lnTo>
                <a:lnTo>
                  <a:pt x="261" y="218"/>
                </a:lnTo>
                <a:lnTo>
                  <a:pt x="262" y="220"/>
                </a:lnTo>
                <a:lnTo>
                  <a:pt x="262" y="218"/>
                </a:lnTo>
                <a:lnTo>
                  <a:pt x="266" y="218"/>
                </a:lnTo>
                <a:lnTo>
                  <a:pt x="266" y="215"/>
                </a:lnTo>
                <a:lnTo>
                  <a:pt x="270" y="212"/>
                </a:lnTo>
                <a:lnTo>
                  <a:pt x="273" y="211"/>
                </a:lnTo>
                <a:lnTo>
                  <a:pt x="275" y="212"/>
                </a:lnTo>
                <a:lnTo>
                  <a:pt x="278" y="211"/>
                </a:lnTo>
                <a:lnTo>
                  <a:pt x="279" y="211"/>
                </a:lnTo>
                <a:lnTo>
                  <a:pt x="278" y="212"/>
                </a:lnTo>
                <a:lnTo>
                  <a:pt x="279" y="215"/>
                </a:lnTo>
                <a:lnTo>
                  <a:pt x="279" y="211"/>
                </a:lnTo>
                <a:lnTo>
                  <a:pt x="286" y="212"/>
                </a:lnTo>
                <a:lnTo>
                  <a:pt x="290" y="211"/>
                </a:lnTo>
                <a:lnTo>
                  <a:pt x="296" y="211"/>
                </a:lnTo>
                <a:lnTo>
                  <a:pt x="296" y="208"/>
                </a:lnTo>
                <a:lnTo>
                  <a:pt x="292" y="208"/>
                </a:lnTo>
                <a:lnTo>
                  <a:pt x="290" y="204"/>
                </a:lnTo>
                <a:lnTo>
                  <a:pt x="292" y="207"/>
                </a:lnTo>
                <a:lnTo>
                  <a:pt x="296" y="203"/>
                </a:lnTo>
                <a:lnTo>
                  <a:pt x="299" y="204"/>
                </a:lnTo>
                <a:lnTo>
                  <a:pt x="299" y="203"/>
                </a:lnTo>
                <a:lnTo>
                  <a:pt x="300" y="203"/>
                </a:lnTo>
                <a:lnTo>
                  <a:pt x="307" y="203"/>
                </a:lnTo>
                <a:lnTo>
                  <a:pt x="314" y="200"/>
                </a:lnTo>
                <a:lnTo>
                  <a:pt x="320" y="200"/>
                </a:lnTo>
                <a:lnTo>
                  <a:pt x="324" y="196"/>
                </a:lnTo>
                <a:lnTo>
                  <a:pt x="333" y="200"/>
                </a:lnTo>
                <a:lnTo>
                  <a:pt x="333" y="198"/>
                </a:lnTo>
                <a:lnTo>
                  <a:pt x="340" y="198"/>
                </a:lnTo>
                <a:lnTo>
                  <a:pt x="340" y="191"/>
                </a:lnTo>
                <a:lnTo>
                  <a:pt x="344" y="190"/>
                </a:lnTo>
                <a:lnTo>
                  <a:pt x="345" y="186"/>
                </a:lnTo>
                <a:lnTo>
                  <a:pt x="350" y="186"/>
                </a:lnTo>
                <a:lnTo>
                  <a:pt x="353" y="183"/>
                </a:lnTo>
                <a:lnTo>
                  <a:pt x="354" y="186"/>
                </a:lnTo>
                <a:lnTo>
                  <a:pt x="357" y="186"/>
                </a:lnTo>
                <a:lnTo>
                  <a:pt x="358" y="173"/>
                </a:lnTo>
                <a:lnTo>
                  <a:pt x="362" y="173"/>
                </a:lnTo>
                <a:lnTo>
                  <a:pt x="362" y="170"/>
                </a:lnTo>
                <a:lnTo>
                  <a:pt x="365" y="166"/>
                </a:lnTo>
                <a:lnTo>
                  <a:pt x="367" y="166"/>
                </a:lnTo>
                <a:lnTo>
                  <a:pt x="369" y="166"/>
                </a:lnTo>
                <a:lnTo>
                  <a:pt x="374" y="162"/>
                </a:lnTo>
                <a:lnTo>
                  <a:pt x="377" y="155"/>
                </a:lnTo>
                <a:lnTo>
                  <a:pt x="382" y="146"/>
                </a:lnTo>
                <a:lnTo>
                  <a:pt x="382" y="145"/>
                </a:lnTo>
                <a:lnTo>
                  <a:pt x="378" y="146"/>
                </a:lnTo>
                <a:lnTo>
                  <a:pt x="377" y="145"/>
                </a:lnTo>
                <a:lnTo>
                  <a:pt x="377" y="142"/>
                </a:lnTo>
                <a:lnTo>
                  <a:pt x="378" y="140"/>
                </a:lnTo>
                <a:lnTo>
                  <a:pt x="377" y="136"/>
                </a:lnTo>
                <a:lnTo>
                  <a:pt x="378" y="136"/>
                </a:lnTo>
                <a:lnTo>
                  <a:pt x="381" y="132"/>
                </a:lnTo>
                <a:lnTo>
                  <a:pt x="385" y="132"/>
                </a:lnTo>
                <a:lnTo>
                  <a:pt x="389" y="125"/>
                </a:lnTo>
                <a:lnTo>
                  <a:pt x="395" y="123"/>
                </a:lnTo>
                <a:lnTo>
                  <a:pt x="399" y="121"/>
                </a:lnTo>
                <a:lnTo>
                  <a:pt x="403" y="123"/>
                </a:lnTo>
                <a:lnTo>
                  <a:pt x="408" y="121"/>
                </a:lnTo>
                <a:lnTo>
                  <a:pt x="411" y="115"/>
                </a:lnTo>
                <a:lnTo>
                  <a:pt x="412" y="115"/>
                </a:lnTo>
                <a:lnTo>
                  <a:pt x="415" y="111"/>
                </a:lnTo>
                <a:lnTo>
                  <a:pt x="412" y="108"/>
                </a:lnTo>
                <a:lnTo>
                  <a:pt x="415" y="104"/>
                </a:lnTo>
                <a:lnTo>
                  <a:pt x="416" y="106"/>
                </a:lnTo>
                <a:lnTo>
                  <a:pt x="419" y="104"/>
                </a:lnTo>
                <a:lnTo>
                  <a:pt x="416" y="99"/>
                </a:lnTo>
                <a:lnTo>
                  <a:pt x="419" y="97"/>
                </a:lnTo>
                <a:lnTo>
                  <a:pt x="423" y="97"/>
                </a:lnTo>
                <a:lnTo>
                  <a:pt x="426" y="95"/>
                </a:lnTo>
                <a:lnTo>
                  <a:pt x="426" y="92"/>
                </a:lnTo>
                <a:lnTo>
                  <a:pt x="420" y="91"/>
                </a:lnTo>
                <a:lnTo>
                  <a:pt x="423" y="88"/>
                </a:lnTo>
                <a:lnTo>
                  <a:pt x="426" y="88"/>
                </a:lnTo>
                <a:lnTo>
                  <a:pt x="427" y="87"/>
                </a:lnTo>
                <a:lnTo>
                  <a:pt x="426" y="84"/>
                </a:lnTo>
                <a:lnTo>
                  <a:pt x="423" y="84"/>
                </a:lnTo>
                <a:lnTo>
                  <a:pt x="419" y="82"/>
                </a:lnTo>
                <a:lnTo>
                  <a:pt x="423" y="80"/>
                </a:lnTo>
                <a:lnTo>
                  <a:pt x="423" y="74"/>
                </a:lnTo>
                <a:lnTo>
                  <a:pt x="432" y="71"/>
                </a:lnTo>
                <a:lnTo>
                  <a:pt x="436" y="74"/>
                </a:lnTo>
                <a:lnTo>
                  <a:pt x="439" y="74"/>
                </a:lnTo>
                <a:lnTo>
                  <a:pt x="436" y="70"/>
                </a:lnTo>
                <a:lnTo>
                  <a:pt x="439" y="67"/>
                </a:lnTo>
                <a:lnTo>
                  <a:pt x="444" y="63"/>
                </a:lnTo>
                <a:lnTo>
                  <a:pt x="444" y="61"/>
                </a:lnTo>
                <a:lnTo>
                  <a:pt x="443" y="58"/>
                </a:lnTo>
                <a:lnTo>
                  <a:pt x="447" y="57"/>
                </a:lnTo>
                <a:lnTo>
                  <a:pt x="447" y="53"/>
                </a:lnTo>
                <a:lnTo>
                  <a:pt x="452" y="53"/>
                </a:lnTo>
                <a:lnTo>
                  <a:pt x="453" y="53"/>
                </a:lnTo>
                <a:lnTo>
                  <a:pt x="453" y="48"/>
                </a:lnTo>
                <a:lnTo>
                  <a:pt x="457" y="48"/>
                </a:lnTo>
                <a:lnTo>
                  <a:pt x="460" y="50"/>
                </a:lnTo>
                <a:lnTo>
                  <a:pt x="469" y="50"/>
                </a:lnTo>
                <a:lnTo>
                  <a:pt x="466" y="53"/>
                </a:lnTo>
                <a:lnTo>
                  <a:pt x="470" y="50"/>
                </a:lnTo>
                <a:lnTo>
                  <a:pt x="473" y="53"/>
                </a:lnTo>
                <a:lnTo>
                  <a:pt x="473" y="54"/>
                </a:lnTo>
                <a:lnTo>
                  <a:pt x="477" y="57"/>
                </a:lnTo>
                <a:lnTo>
                  <a:pt x="478" y="54"/>
                </a:lnTo>
                <a:lnTo>
                  <a:pt x="477" y="53"/>
                </a:lnTo>
                <a:lnTo>
                  <a:pt x="478" y="53"/>
                </a:lnTo>
                <a:lnTo>
                  <a:pt x="481" y="57"/>
                </a:lnTo>
                <a:lnTo>
                  <a:pt x="484" y="54"/>
                </a:lnTo>
                <a:lnTo>
                  <a:pt x="481" y="53"/>
                </a:lnTo>
                <a:lnTo>
                  <a:pt x="481" y="50"/>
                </a:lnTo>
                <a:lnTo>
                  <a:pt x="484" y="53"/>
                </a:lnTo>
                <a:lnTo>
                  <a:pt x="488" y="54"/>
                </a:lnTo>
                <a:lnTo>
                  <a:pt x="488" y="53"/>
                </a:lnTo>
                <a:lnTo>
                  <a:pt x="493" y="53"/>
                </a:lnTo>
                <a:lnTo>
                  <a:pt x="493" y="54"/>
                </a:lnTo>
                <a:lnTo>
                  <a:pt x="494" y="54"/>
                </a:lnTo>
                <a:lnTo>
                  <a:pt x="498" y="54"/>
                </a:lnTo>
                <a:lnTo>
                  <a:pt x="501" y="54"/>
                </a:lnTo>
                <a:lnTo>
                  <a:pt x="505" y="54"/>
                </a:lnTo>
                <a:lnTo>
                  <a:pt x="502" y="50"/>
                </a:lnTo>
                <a:lnTo>
                  <a:pt x="505" y="50"/>
                </a:lnTo>
                <a:lnTo>
                  <a:pt x="511" y="53"/>
                </a:lnTo>
                <a:lnTo>
                  <a:pt x="518" y="48"/>
                </a:lnTo>
                <a:lnTo>
                  <a:pt x="519" y="50"/>
                </a:lnTo>
                <a:lnTo>
                  <a:pt x="522" y="48"/>
                </a:lnTo>
                <a:lnTo>
                  <a:pt x="524" y="48"/>
                </a:lnTo>
                <a:lnTo>
                  <a:pt x="524" y="46"/>
                </a:lnTo>
                <a:lnTo>
                  <a:pt x="526" y="46"/>
                </a:lnTo>
                <a:lnTo>
                  <a:pt x="524" y="41"/>
                </a:lnTo>
                <a:lnTo>
                  <a:pt x="526" y="43"/>
                </a:lnTo>
                <a:lnTo>
                  <a:pt x="528" y="39"/>
                </a:lnTo>
                <a:lnTo>
                  <a:pt x="528" y="43"/>
                </a:lnTo>
                <a:lnTo>
                  <a:pt x="531" y="43"/>
                </a:lnTo>
                <a:lnTo>
                  <a:pt x="538" y="48"/>
                </a:lnTo>
                <a:lnTo>
                  <a:pt x="538" y="46"/>
                </a:lnTo>
                <a:lnTo>
                  <a:pt x="539" y="46"/>
                </a:lnTo>
                <a:lnTo>
                  <a:pt x="539" y="50"/>
                </a:lnTo>
                <a:lnTo>
                  <a:pt x="543" y="48"/>
                </a:lnTo>
                <a:lnTo>
                  <a:pt x="543" y="53"/>
                </a:lnTo>
                <a:lnTo>
                  <a:pt x="546" y="54"/>
                </a:lnTo>
                <a:lnTo>
                  <a:pt x="551" y="50"/>
                </a:lnTo>
                <a:lnTo>
                  <a:pt x="555" y="48"/>
                </a:lnTo>
                <a:lnTo>
                  <a:pt x="556" y="50"/>
                </a:lnTo>
                <a:lnTo>
                  <a:pt x="559" y="46"/>
                </a:lnTo>
                <a:lnTo>
                  <a:pt x="563" y="46"/>
                </a:lnTo>
                <a:lnTo>
                  <a:pt x="565" y="41"/>
                </a:lnTo>
                <a:lnTo>
                  <a:pt x="565" y="39"/>
                </a:lnTo>
                <a:lnTo>
                  <a:pt x="572" y="37"/>
                </a:lnTo>
                <a:lnTo>
                  <a:pt x="572" y="34"/>
                </a:lnTo>
                <a:lnTo>
                  <a:pt x="573" y="34"/>
                </a:lnTo>
                <a:lnTo>
                  <a:pt x="573" y="33"/>
                </a:lnTo>
                <a:lnTo>
                  <a:pt x="577" y="34"/>
                </a:lnTo>
                <a:lnTo>
                  <a:pt x="577" y="37"/>
                </a:lnTo>
                <a:lnTo>
                  <a:pt x="576" y="34"/>
                </a:lnTo>
                <a:lnTo>
                  <a:pt x="576" y="37"/>
                </a:lnTo>
                <a:lnTo>
                  <a:pt x="580" y="41"/>
                </a:lnTo>
                <a:lnTo>
                  <a:pt x="580" y="39"/>
                </a:lnTo>
                <a:lnTo>
                  <a:pt x="584" y="39"/>
                </a:lnTo>
                <a:lnTo>
                  <a:pt x="584" y="37"/>
                </a:lnTo>
                <a:lnTo>
                  <a:pt x="586" y="34"/>
                </a:lnTo>
                <a:lnTo>
                  <a:pt x="589" y="34"/>
                </a:lnTo>
                <a:lnTo>
                  <a:pt x="590" y="37"/>
                </a:lnTo>
                <a:lnTo>
                  <a:pt x="593" y="34"/>
                </a:lnTo>
                <a:lnTo>
                  <a:pt x="596" y="34"/>
                </a:lnTo>
                <a:lnTo>
                  <a:pt x="597" y="30"/>
                </a:lnTo>
                <a:lnTo>
                  <a:pt x="596" y="29"/>
                </a:lnTo>
                <a:lnTo>
                  <a:pt x="596" y="26"/>
                </a:lnTo>
                <a:lnTo>
                  <a:pt x="597" y="26"/>
                </a:lnTo>
                <a:lnTo>
                  <a:pt x="601" y="26"/>
                </a:lnTo>
                <a:lnTo>
                  <a:pt x="600" y="26"/>
                </a:lnTo>
                <a:lnTo>
                  <a:pt x="601" y="24"/>
                </a:lnTo>
                <a:lnTo>
                  <a:pt x="606" y="26"/>
                </a:lnTo>
                <a:lnTo>
                  <a:pt x="604" y="22"/>
                </a:lnTo>
                <a:lnTo>
                  <a:pt x="604" y="20"/>
                </a:lnTo>
                <a:lnTo>
                  <a:pt x="606" y="22"/>
                </a:lnTo>
                <a:lnTo>
                  <a:pt x="606" y="17"/>
                </a:lnTo>
                <a:lnTo>
                  <a:pt x="610" y="17"/>
                </a:lnTo>
                <a:lnTo>
                  <a:pt x="613" y="20"/>
                </a:lnTo>
                <a:lnTo>
                  <a:pt x="617" y="20"/>
                </a:lnTo>
                <a:lnTo>
                  <a:pt x="617" y="17"/>
                </a:lnTo>
                <a:lnTo>
                  <a:pt x="621" y="20"/>
                </a:lnTo>
                <a:lnTo>
                  <a:pt x="618" y="16"/>
                </a:lnTo>
                <a:lnTo>
                  <a:pt x="621" y="16"/>
                </a:lnTo>
                <a:lnTo>
                  <a:pt x="623" y="13"/>
                </a:lnTo>
                <a:lnTo>
                  <a:pt x="627" y="16"/>
                </a:lnTo>
                <a:lnTo>
                  <a:pt x="627" y="7"/>
                </a:lnTo>
                <a:lnTo>
                  <a:pt x="630" y="9"/>
                </a:lnTo>
                <a:lnTo>
                  <a:pt x="631" y="7"/>
                </a:lnTo>
                <a:lnTo>
                  <a:pt x="634" y="9"/>
                </a:lnTo>
                <a:lnTo>
                  <a:pt x="638" y="7"/>
                </a:lnTo>
                <a:lnTo>
                  <a:pt x="640" y="7"/>
                </a:lnTo>
                <a:lnTo>
                  <a:pt x="642" y="9"/>
                </a:lnTo>
                <a:lnTo>
                  <a:pt x="642" y="7"/>
                </a:lnTo>
                <a:lnTo>
                  <a:pt x="642" y="5"/>
                </a:lnTo>
                <a:lnTo>
                  <a:pt x="644" y="5"/>
                </a:lnTo>
                <a:lnTo>
                  <a:pt x="647" y="3"/>
                </a:lnTo>
                <a:lnTo>
                  <a:pt x="648" y="3"/>
                </a:lnTo>
                <a:lnTo>
                  <a:pt x="651" y="0"/>
                </a:lnTo>
                <a:lnTo>
                  <a:pt x="654" y="3"/>
                </a:lnTo>
                <a:lnTo>
                  <a:pt x="659" y="5"/>
                </a:lnTo>
                <a:lnTo>
                  <a:pt x="664" y="3"/>
                </a:lnTo>
                <a:lnTo>
                  <a:pt x="667" y="3"/>
                </a:lnTo>
                <a:lnTo>
                  <a:pt x="668" y="3"/>
                </a:lnTo>
                <a:lnTo>
                  <a:pt x="671" y="7"/>
                </a:lnTo>
                <a:lnTo>
                  <a:pt x="672" y="7"/>
                </a:lnTo>
                <a:lnTo>
                  <a:pt x="671" y="3"/>
                </a:lnTo>
                <a:lnTo>
                  <a:pt x="672" y="3"/>
                </a:lnTo>
                <a:lnTo>
                  <a:pt x="676" y="7"/>
                </a:lnTo>
                <a:lnTo>
                  <a:pt x="681" y="9"/>
                </a:lnTo>
                <a:lnTo>
                  <a:pt x="685" y="13"/>
                </a:lnTo>
                <a:lnTo>
                  <a:pt x="681" y="13"/>
                </a:lnTo>
                <a:lnTo>
                  <a:pt x="681" y="17"/>
                </a:lnTo>
                <a:lnTo>
                  <a:pt x="683" y="16"/>
                </a:lnTo>
                <a:lnTo>
                  <a:pt x="683" y="17"/>
                </a:lnTo>
                <a:lnTo>
                  <a:pt x="683" y="24"/>
                </a:lnTo>
                <a:lnTo>
                  <a:pt x="685" y="22"/>
                </a:lnTo>
                <a:lnTo>
                  <a:pt x="685" y="26"/>
                </a:lnTo>
                <a:lnTo>
                  <a:pt x="688" y="24"/>
                </a:lnTo>
                <a:lnTo>
                  <a:pt x="689" y="24"/>
                </a:lnTo>
                <a:lnTo>
                  <a:pt x="689" y="30"/>
                </a:lnTo>
                <a:lnTo>
                  <a:pt x="692" y="26"/>
                </a:lnTo>
                <a:lnTo>
                  <a:pt x="693" y="29"/>
                </a:lnTo>
                <a:lnTo>
                  <a:pt x="696" y="29"/>
                </a:lnTo>
                <a:lnTo>
                  <a:pt x="698" y="29"/>
                </a:lnTo>
                <a:lnTo>
                  <a:pt x="702" y="29"/>
                </a:lnTo>
                <a:lnTo>
                  <a:pt x="700" y="30"/>
                </a:lnTo>
                <a:lnTo>
                  <a:pt x="705" y="37"/>
                </a:lnTo>
                <a:lnTo>
                  <a:pt x="709" y="34"/>
                </a:lnTo>
                <a:lnTo>
                  <a:pt x="709" y="33"/>
                </a:lnTo>
                <a:lnTo>
                  <a:pt x="709" y="30"/>
                </a:lnTo>
                <a:lnTo>
                  <a:pt x="713" y="33"/>
                </a:lnTo>
                <a:lnTo>
                  <a:pt x="722" y="33"/>
                </a:lnTo>
                <a:lnTo>
                  <a:pt x="720" y="34"/>
                </a:lnTo>
                <a:lnTo>
                  <a:pt x="717" y="34"/>
                </a:lnTo>
                <a:lnTo>
                  <a:pt x="717" y="37"/>
                </a:lnTo>
                <a:lnTo>
                  <a:pt x="722" y="34"/>
                </a:lnTo>
                <a:lnTo>
                  <a:pt x="720" y="37"/>
                </a:lnTo>
                <a:lnTo>
                  <a:pt x="722" y="39"/>
                </a:lnTo>
                <a:lnTo>
                  <a:pt x="726" y="37"/>
                </a:lnTo>
                <a:lnTo>
                  <a:pt x="725" y="34"/>
                </a:lnTo>
                <a:lnTo>
                  <a:pt x="726" y="33"/>
                </a:lnTo>
                <a:lnTo>
                  <a:pt x="730" y="39"/>
                </a:lnTo>
                <a:lnTo>
                  <a:pt x="733" y="37"/>
                </a:lnTo>
                <a:lnTo>
                  <a:pt x="734" y="41"/>
                </a:lnTo>
                <a:lnTo>
                  <a:pt x="737" y="43"/>
                </a:lnTo>
                <a:lnTo>
                  <a:pt x="739" y="41"/>
                </a:lnTo>
                <a:lnTo>
                  <a:pt x="741" y="41"/>
                </a:lnTo>
                <a:lnTo>
                  <a:pt x="739" y="43"/>
                </a:lnTo>
                <a:lnTo>
                  <a:pt x="741" y="46"/>
                </a:lnTo>
                <a:lnTo>
                  <a:pt x="743" y="43"/>
                </a:lnTo>
                <a:lnTo>
                  <a:pt x="747" y="43"/>
                </a:lnTo>
                <a:lnTo>
                  <a:pt x="750" y="43"/>
                </a:lnTo>
                <a:lnTo>
                  <a:pt x="747" y="48"/>
                </a:lnTo>
                <a:lnTo>
                  <a:pt x="754" y="54"/>
                </a:lnTo>
                <a:lnTo>
                  <a:pt x="754" y="53"/>
                </a:lnTo>
                <a:lnTo>
                  <a:pt x="756" y="50"/>
                </a:lnTo>
                <a:lnTo>
                  <a:pt x="758" y="54"/>
                </a:lnTo>
                <a:lnTo>
                  <a:pt x="760" y="53"/>
                </a:lnTo>
                <a:lnTo>
                  <a:pt x="763" y="53"/>
                </a:lnTo>
                <a:lnTo>
                  <a:pt x="766" y="54"/>
                </a:lnTo>
                <a:lnTo>
                  <a:pt x="767" y="54"/>
                </a:lnTo>
                <a:lnTo>
                  <a:pt x="770" y="57"/>
                </a:lnTo>
                <a:lnTo>
                  <a:pt x="771" y="57"/>
                </a:lnTo>
                <a:lnTo>
                  <a:pt x="774" y="61"/>
                </a:lnTo>
                <a:lnTo>
                  <a:pt x="778" y="57"/>
                </a:lnTo>
                <a:lnTo>
                  <a:pt x="780" y="61"/>
                </a:lnTo>
                <a:lnTo>
                  <a:pt x="784" y="57"/>
                </a:lnTo>
                <a:lnTo>
                  <a:pt x="787" y="61"/>
                </a:lnTo>
                <a:lnTo>
                  <a:pt x="788" y="57"/>
                </a:lnTo>
                <a:lnTo>
                  <a:pt x="791" y="61"/>
                </a:lnTo>
                <a:lnTo>
                  <a:pt x="795" y="57"/>
                </a:lnTo>
                <a:lnTo>
                  <a:pt x="795" y="58"/>
                </a:lnTo>
                <a:lnTo>
                  <a:pt x="795" y="61"/>
                </a:lnTo>
                <a:lnTo>
                  <a:pt x="799" y="63"/>
                </a:lnTo>
                <a:lnTo>
                  <a:pt x="799" y="61"/>
                </a:lnTo>
                <a:lnTo>
                  <a:pt x="799" y="58"/>
                </a:lnTo>
                <a:lnTo>
                  <a:pt x="799" y="57"/>
                </a:lnTo>
                <a:lnTo>
                  <a:pt x="801" y="61"/>
                </a:lnTo>
                <a:lnTo>
                  <a:pt x="805" y="65"/>
                </a:lnTo>
                <a:lnTo>
                  <a:pt x="808" y="67"/>
                </a:lnTo>
                <a:lnTo>
                  <a:pt x="808" y="63"/>
                </a:lnTo>
                <a:lnTo>
                  <a:pt x="812" y="67"/>
                </a:lnTo>
                <a:lnTo>
                  <a:pt x="814" y="70"/>
                </a:lnTo>
                <a:lnTo>
                  <a:pt x="818" y="67"/>
                </a:lnTo>
                <a:lnTo>
                  <a:pt x="816" y="70"/>
                </a:lnTo>
                <a:lnTo>
                  <a:pt x="818" y="70"/>
                </a:lnTo>
                <a:lnTo>
                  <a:pt x="816" y="74"/>
                </a:lnTo>
                <a:lnTo>
                  <a:pt x="818" y="75"/>
                </a:lnTo>
                <a:lnTo>
                  <a:pt x="816" y="75"/>
                </a:lnTo>
                <a:lnTo>
                  <a:pt x="818" y="78"/>
                </a:lnTo>
                <a:lnTo>
                  <a:pt x="816" y="78"/>
                </a:lnTo>
                <a:lnTo>
                  <a:pt x="816" y="82"/>
                </a:lnTo>
                <a:lnTo>
                  <a:pt x="818" y="84"/>
                </a:lnTo>
                <a:lnTo>
                  <a:pt x="818" y="82"/>
                </a:lnTo>
                <a:lnTo>
                  <a:pt x="821" y="82"/>
                </a:lnTo>
                <a:lnTo>
                  <a:pt x="821" y="84"/>
                </a:lnTo>
                <a:lnTo>
                  <a:pt x="821" y="88"/>
                </a:lnTo>
                <a:lnTo>
                  <a:pt x="824" y="88"/>
                </a:lnTo>
                <a:lnTo>
                  <a:pt x="825" y="91"/>
                </a:lnTo>
                <a:lnTo>
                  <a:pt x="825" y="88"/>
                </a:lnTo>
                <a:lnTo>
                  <a:pt x="829" y="92"/>
                </a:lnTo>
                <a:lnTo>
                  <a:pt x="828" y="92"/>
                </a:lnTo>
                <a:lnTo>
                  <a:pt x="832" y="95"/>
                </a:lnTo>
                <a:lnTo>
                  <a:pt x="832" y="97"/>
                </a:lnTo>
                <a:lnTo>
                  <a:pt x="833" y="99"/>
                </a:lnTo>
                <a:lnTo>
                  <a:pt x="838" y="99"/>
                </a:lnTo>
                <a:lnTo>
                  <a:pt x="838" y="104"/>
                </a:lnTo>
                <a:lnTo>
                  <a:pt x="840" y="104"/>
                </a:lnTo>
                <a:lnTo>
                  <a:pt x="842" y="104"/>
                </a:lnTo>
                <a:lnTo>
                  <a:pt x="842" y="106"/>
                </a:lnTo>
                <a:lnTo>
                  <a:pt x="845" y="104"/>
                </a:lnTo>
                <a:lnTo>
                  <a:pt x="845" y="106"/>
                </a:lnTo>
                <a:lnTo>
                  <a:pt x="846" y="104"/>
                </a:lnTo>
                <a:lnTo>
                  <a:pt x="849" y="104"/>
                </a:lnTo>
                <a:lnTo>
                  <a:pt x="850" y="102"/>
                </a:lnTo>
                <a:lnTo>
                  <a:pt x="853" y="104"/>
                </a:lnTo>
                <a:lnTo>
                  <a:pt x="857" y="108"/>
                </a:lnTo>
                <a:lnTo>
                  <a:pt x="857" y="111"/>
                </a:lnTo>
                <a:lnTo>
                  <a:pt x="859" y="111"/>
                </a:lnTo>
                <a:lnTo>
                  <a:pt x="859" y="112"/>
                </a:lnTo>
                <a:lnTo>
                  <a:pt x="862" y="112"/>
                </a:lnTo>
                <a:lnTo>
                  <a:pt x="866" y="112"/>
                </a:lnTo>
                <a:lnTo>
                  <a:pt x="867" y="112"/>
                </a:lnTo>
                <a:lnTo>
                  <a:pt x="870" y="115"/>
                </a:lnTo>
                <a:lnTo>
                  <a:pt x="874" y="112"/>
                </a:lnTo>
                <a:lnTo>
                  <a:pt x="879" y="115"/>
                </a:lnTo>
                <a:lnTo>
                  <a:pt x="879" y="116"/>
                </a:lnTo>
                <a:lnTo>
                  <a:pt x="882" y="116"/>
                </a:lnTo>
                <a:lnTo>
                  <a:pt x="883" y="115"/>
                </a:lnTo>
                <a:lnTo>
                  <a:pt x="886" y="116"/>
                </a:lnTo>
                <a:lnTo>
                  <a:pt x="890" y="119"/>
                </a:lnTo>
                <a:lnTo>
                  <a:pt x="891" y="119"/>
                </a:lnTo>
                <a:lnTo>
                  <a:pt x="891" y="125"/>
                </a:lnTo>
                <a:lnTo>
                  <a:pt x="896" y="125"/>
                </a:lnTo>
                <a:lnTo>
                  <a:pt x="896" y="123"/>
                </a:lnTo>
                <a:lnTo>
                  <a:pt x="896" y="125"/>
                </a:lnTo>
                <a:lnTo>
                  <a:pt x="900" y="128"/>
                </a:lnTo>
                <a:lnTo>
                  <a:pt x="900" y="125"/>
                </a:lnTo>
                <a:lnTo>
                  <a:pt x="898" y="125"/>
                </a:lnTo>
                <a:lnTo>
                  <a:pt x="900" y="123"/>
                </a:lnTo>
                <a:lnTo>
                  <a:pt x="903" y="125"/>
                </a:lnTo>
                <a:lnTo>
                  <a:pt x="908" y="123"/>
                </a:lnTo>
                <a:lnTo>
                  <a:pt x="911" y="123"/>
                </a:lnTo>
                <a:lnTo>
                  <a:pt x="908" y="125"/>
                </a:lnTo>
                <a:lnTo>
                  <a:pt x="913" y="128"/>
                </a:lnTo>
                <a:lnTo>
                  <a:pt x="911" y="129"/>
                </a:lnTo>
                <a:lnTo>
                  <a:pt x="913" y="128"/>
                </a:lnTo>
                <a:lnTo>
                  <a:pt x="913" y="129"/>
                </a:lnTo>
                <a:lnTo>
                  <a:pt x="915" y="129"/>
                </a:lnTo>
                <a:lnTo>
                  <a:pt x="917" y="129"/>
                </a:lnTo>
                <a:lnTo>
                  <a:pt x="917" y="128"/>
                </a:lnTo>
                <a:lnTo>
                  <a:pt x="920" y="129"/>
                </a:lnTo>
                <a:lnTo>
                  <a:pt x="917" y="132"/>
                </a:lnTo>
                <a:lnTo>
                  <a:pt x="920" y="133"/>
                </a:lnTo>
                <a:lnTo>
                  <a:pt x="921" y="133"/>
                </a:lnTo>
                <a:lnTo>
                  <a:pt x="921" y="136"/>
                </a:lnTo>
                <a:lnTo>
                  <a:pt x="924" y="136"/>
                </a:lnTo>
                <a:lnTo>
                  <a:pt x="924" y="140"/>
                </a:lnTo>
                <a:lnTo>
                  <a:pt x="925" y="138"/>
                </a:lnTo>
                <a:lnTo>
                  <a:pt x="924" y="140"/>
                </a:lnTo>
                <a:lnTo>
                  <a:pt x="925" y="142"/>
                </a:lnTo>
                <a:lnTo>
                  <a:pt x="925" y="140"/>
                </a:lnTo>
                <a:lnTo>
                  <a:pt x="928" y="142"/>
                </a:lnTo>
                <a:lnTo>
                  <a:pt x="928" y="140"/>
                </a:lnTo>
                <a:lnTo>
                  <a:pt x="930" y="140"/>
                </a:lnTo>
                <a:lnTo>
                  <a:pt x="930" y="142"/>
                </a:lnTo>
                <a:lnTo>
                  <a:pt x="935" y="145"/>
                </a:lnTo>
                <a:lnTo>
                  <a:pt x="935" y="146"/>
                </a:lnTo>
                <a:lnTo>
                  <a:pt x="932" y="145"/>
                </a:lnTo>
                <a:lnTo>
                  <a:pt x="932" y="146"/>
                </a:lnTo>
                <a:lnTo>
                  <a:pt x="940" y="146"/>
                </a:lnTo>
                <a:lnTo>
                  <a:pt x="940" y="149"/>
                </a:lnTo>
                <a:lnTo>
                  <a:pt x="941" y="149"/>
                </a:lnTo>
                <a:lnTo>
                  <a:pt x="941" y="150"/>
                </a:lnTo>
                <a:lnTo>
                  <a:pt x="945" y="149"/>
                </a:lnTo>
                <a:lnTo>
                  <a:pt x="948" y="150"/>
                </a:lnTo>
                <a:lnTo>
                  <a:pt x="948" y="153"/>
                </a:lnTo>
                <a:lnTo>
                  <a:pt x="949" y="153"/>
                </a:lnTo>
                <a:lnTo>
                  <a:pt x="948" y="155"/>
                </a:lnTo>
                <a:lnTo>
                  <a:pt x="949" y="155"/>
                </a:lnTo>
                <a:lnTo>
                  <a:pt x="949" y="153"/>
                </a:lnTo>
                <a:lnTo>
                  <a:pt x="952" y="155"/>
                </a:lnTo>
                <a:lnTo>
                  <a:pt x="954" y="155"/>
                </a:lnTo>
                <a:lnTo>
                  <a:pt x="958" y="155"/>
                </a:lnTo>
                <a:lnTo>
                  <a:pt x="958" y="157"/>
                </a:lnTo>
                <a:lnTo>
                  <a:pt x="962" y="160"/>
                </a:lnTo>
                <a:lnTo>
                  <a:pt x="966" y="155"/>
                </a:lnTo>
                <a:lnTo>
                  <a:pt x="969" y="150"/>
                </a:lnTo>
                <a:lnTo>
                  <a:pt x="971" y="153"/>
                </a:lnTo>
                <a:lnTo>
                  <a:pt x="971" y="150"/>
                </a:lnTo>
                <a:lnTo>
                  <a:pt x="973" y="153"/>
                </a:lnTo>
                <a:lnTo>
                  <a:pt x="975" y="150"/>
                </a:lnTo>
                <a:lnTo>
                  <a:pt x="978" y="153"/>
                </a:lnTo>
                <a:lnTo>
                  <a:pt x="978" y="150"/>
                </a:lnTo>
                <a:lnTo>
                  <a:pt x="979" y="153"/>
                </a:lnTo>
                <a:lnTo>
                  <a:pt x="982" y="155"/>
                </a:lnTo>
                <a:lnTo>
                  <a:pt x="983" y="155"/>
                </a:lnTo>
                <a:lnTo>
                  <a:pt x="986" y="155"/>
                </a:lnTo>
                <a:lnTo>
                  <a:pt x="988" y="155"/>
                </a:lnTo>
                <a:lnTo>
                  <a:pt x="988" y="153"/>
                </a:lnTo>
                <a:lnTo>
                  <a:pt x="988" y="155"/>
                </a:lnTo>
                <a:lnTo>
                  <a:pt x="993" y="155"/>
                </a:lnTo>
                <a:lnTo>
                  <a:pt x="995" y="153"/>
                </a:lnTo>
                <a:lnTo>
                  <a:pt x="995" y="155"/>
                </a:lnTo>
                <a:lnTo>
                  <a:pt x="995" y="153"/>
                </a:lnTo>
                <a:lnTo>
                  <a:pt x="997" y="153"/>
                </a:lnTo>
                <a:lnTo>
                  <a:pt x="997" y="150"/>
                </a:lnTo>
                <a:lnTo>
                  <a:pt x="999" y="153"/>
                </a:lnTo>
                <a:lnTo>
                  <a:pt x="999" y="150"/>
                </a:lnTo>
                <a:lnTo>
                  <a:pt x="1003" y="153"/>
                </a:lnTo>
                <a:lnTo>
                  <a:pt x="1006" y="155"/>
                </a:lnTo>
                <a:lnTo>
                  <a:pt x="1006" y="153"/>
                </a:lnTo>
                <a:lnTo>
                  <a:pt x="1007" y="149"/>
                </a:lnTo>
                <a:lnTo>
                  <a:pt x="1010" y="150"/>
                </a:lnTo>
                <a:lnTo>
                  <a:pt x="1012" y="146"/>
                </a:lnTo>
                <a:lnTo>
                  <a:pt x="1014" y="149"/>
                </a:lnTo>
                <a:lnTo>
                  <a:pt x="1014" y="146"/>
                </a:lnTo>
                <a:lnTo>
                  <a:pt x="1019" y="146"/>
                </a:lnTo>
                <a:lnTo>
                  <a:pt x="1020" y="145"/>
                </a:lnTo>
                <a:lnTo>
                  <a:pt x="1031" y="145"/>
                </a:lnTo>
                <a:lnTo>
                  <a:pt x="1033" y="145"/>
                </a:lnTo>
                <a:lnTo>
                  <a:pt x="1036" y="149"/>
                </a:lnTo>
                <a:lnTo>
                  <a:pt x="1040" y="146"/>
                </a:lnTo>
                <a:lnTo>
                  <a:pt x="1046" y="149"/>
                </a:lnTo>
                <a:lnTo>
                  <a:pt x="1051" y="146"/>
                </a:lnTo>
                <a:lnTo>
                  <a:pt x="1053" y="146"/>
                </a:lnTo>
                <a:lnTo>
                  <a:pt x="1060" y="145"/>
                </a:lnTo>
                <a:lnTo>
                  <a:pt x="1060" y="142"/>
                </a:lnTo>
                <a:lnTo>
                  <a:pt x="1060" y="140"/>
                </a:lnTo>
                <a:lnTo>
                  <a:pt x="1061" y="140"/>
                </a:lnTo>
                <a:lnTo>
                  <a:pt x="1065" y="136"/>
                </a:lnTo>
                <a:lnTo>
                  <a:pt x="1068" y="136"/>
                </a:lnTo>
                <a:lnTo>
                  <a:pt x="1072" y="132"/>
                </a:lnTo>
                <a:lnTo>
                  <a:pt x="1077" y="132"/>
                </a:lnTo>
                <a:lnTo>
                  <a:pt x="1078" y="132"/>
                </a:lnTo>
                <a:lnTo>
                  <a:pt x="1078" y="129"/>
                </a:lnTo>
                <a:lnTo>
                  <a:pt x="1081" y="128"/>
                </a:lnTo>
                <a:lnTo>
                  <a:pt x="1078" y="128"/>
                </a:lnTo>
                <a:lnTo>
                  <a:pt x="1081" y="123"/>
                </a:lnTo>
                <a:lnTo>
                  <a:pt x="1081" y="121"/>
                </a:lnTo>
                <a:lnTo>
                  <a:pt x="1082" y="116"/>
                </a:lnTo>
                <a:lnTo>
                  <a:pt x="1089" y="115"/>
                </a:lnTo>
                <a:lnTo>
                  <a:pt x="1091" y="115"/>
                </a:lnTo>
                <a:lnTo>
                  <a:pt x="1094" y="115"/>
                </a:lnTo>
                <a:lnTo>
                  <a:pt x="1098" y="112"/>
                </a:lnTo>
                <a:lnTo>
                  <a:pt x="1098" y="108"/>
                </a:lnTo>
                <a:lnTo>
                  <a:pt x="1099" y="111"/>
                </a:lnTo>
                <a:lnTo>
                  <a:pt x="1104" y="112"/>
                </a:lnTo>
                <a:lnTo>
                  <a:pt x="1104" y="111"/>
                </a:lnTo>
                <a:lnTo>
                  <a:pt x="1106" y="111"/>
                </a:lnTo>
                <a:lnTo>
                  <a:pt x="1111" y="108"/>
                </a:lnTo>
                <a:lnTo>
                  <a:pt x="1113" y="106"/>
                </a:lnTo>
                <a:lnTo>
                  <a:pt x="1118" y="108"/>
                </a:lnTo>
                <a:lnTo>
                  <a:pt x="1123" y="106"/>
                </a:lnTo>
                <a:lnTo>
                  <a:pt x="1132" y="102"/>
                </a:lnTo>
                <a:lnTo>
                  <a:pt x="1135" y="99"/>
                </a:lnTo>
                <a:lnTo>
                  <a:pt x="1139" y="102"/>
                </a:lnTo>
                <a:lnTo>
                  <a:pt x="1139" y="104"/>
                </a:lnTo>
                <a:lnTo>
                  <a:pt x="1140" y="102"/>
                </a:lnTo>
                <a:lnTo>
                  <a:pt x="1143" y="106"/>
                </a:lnTo>
                <a:lnTo>
                  <a:pt x="1149" y="102"/>
                </a:lnTo>
                <a:lnTo>
                  <a:pt x="1152" y="102"/>
                </a:lnTo>
                <a:lnTo>
                  <a:pt x="1153" y="104"/>
                </a:lnTo>
                <a:lnTo>
                  <a:pt x="1160" y="104"/>
                </a:lnTo>
                <a:lnTo>
                  <a:pt x="1164" y="106"/>
                </a:lnTo>
                <a:lnTo>
                  <a:pt x="1167" y="106"/>
                </a:lnTo>
                <a:lnTo>
                  <a:pt x="1167" y="108"/>
                </a:lnTo>
                <a:lnTo>
                  <a:pt x="1169" y="108"/>
                </a:lnTo>
                <a:lnTo>
                  <a:pt x="1167" y="112"/>
                </a:lnTo>
                <a:lnTo>
                  <a:pt x="1169" y="112"/>
                </a:lnTo>
                <a:lnTo>
                  <a:pt x="1169" y="115"/>
                </a:lnTo>
                <a:lnTo>
                  <a:pt x="1171" y="119"/>
                </a:lnTo>
                <a:lnTo>
                  <a:pt x="1181" y="121"/>
                </a:lnTo>
                <a:lnTo>
                  <a:pt x="1184" y="123"/>
                </a:lnTo>
                <a:lnTo>
                  <a:pt x="1186" y="121"/>
                </a:lnTo>
                <a:lnTo>
                  <a:pt x="1188" y="123"/>
                </a:lnTo>
                <a:lnTo>
                  <a:pt x="1188" y="125"/>
                </a:lnTo>
                <a:lnTo>
                  <a:pt x="1190" y="128"/>
                </a:lnTo>
                <a:lnTo>
                  <a:pt x="1193" y="129"/>
                </a:lnTo>
                <a:lnTo>
                  <a:pt x="1198" y="132"/>
                </a:lnTo>
                <a:lnTo>
                  <a:pt x="1198" y="133"/>
                </a:lnTo>
                <a:lnTo>
                  <a:pt x="1198" y="136"/>
                </a:lnTo>
                <a:lnTo>
                  <a:pt x="1197" y="133"/>
                </a:lnTo>
                <a:lnTo>
                  <a:pt x="1197" y="138"/>
                </a:lnTo>
                <a:lnTo>
                  <a:pt x="1198" y="140"/>
                </a:lnTo>
                <a:lnTo>
                  <a:pt x="1197" y="142"/>
                </a:lnTo>
                <a:lnTo>
                  <a:pt x="1198" y="142"/>
                </a:lnTo>
                <a:lnTo>
                  <a:pt x="1198" y="145"/>
                </a:lnTo>
                <a:lnTo>
                  <a:pt x="1201" y="145"/>
                </a:lnTo>
                <a:lnTo>
                  <a:pt x="1198" y="150"/>
                </a:lnTo>
                <a:lnTo>
                  <a:pt x="1197" y="153"/>
                </a:lnTo>
                <a:lnTo>
                  <a:pt x="1201" y="155"/>
                </a:lnTo>
                <a:lnTo>
                  <a:pt x="1207" y="160"/>
                </a:lnTo>
                <a:lnTo>
                  <a:pt x="1207" y="157"/>
                </a:lnTo>
                <a:lnTo>
                  <a:pt x="1207" y="160"/>
                </a:lnTo>
                <a:lnTo>
                  <a:pt x="1210" y="160"/>
                </a:lnTo>
                <a:lnTo>
                  <a:pt x="1214" y="162"/>
                </a:lnTo>
                <a:lnTo>
                  <a:pt x="1215" y="162"/>
                </a:lnTo>
                <a:lnTo>
                  <a:pt x="1218" y="162"/>
                </a:lnTo>
                <a:lnTo>
                  <a:pt x="1222" y="162"/>
                </a:lnTo>
                <a:lnTo>
                  <a:pt x="1225" y="162"/>
                </a:lnTo>
                <a:lnTo>
                  <a:pt x="1227" y="160"/>
                </a:lnTo>
                <a:lnTo>
                  <a:pt x="1229" y="160"/>
                </a:lnTo>
                <a:lnTo>
                  <a:pt x="1234" y="160"/>
                </a:lnTo>
                <a:lnTo>
                  <a:pt x="1235" y="157"/>
                </a:lnTo>
                <a:lnTo>
                  <a:pt x="1239" y="155"/>
                </a:lnTo>
                <a:lnTo>
                  <a:pt x="1242" y="150"/>
                </a:lnTo>
                <a:lnTo>
                  <a:pt x="1246" y="150"/>
                </a:lnTo>
                <a:lnTo>
                  <a:pt x="1248" y="149"/>
                </a:lnTo>
                <a:lnTo>
                  <a:pt x="1252" y="149"/>
                </a:lnTo>
                <a:lnTo>
                  <a:pt x="1255" y="146"/>
                </a:lnTo>
                <a:lnTo>
                  <a:pt x="1256" y="146"/>
                </a:lnTo>
                <a:lnTo>
                  <a:pt x="1259" y="145"/>
                </a:lnTo>
                <a:lnTo>
                  <a:pt x="1263" y="142"/>
                </a:lnTo>
                <a:lnTo>
                  <a:pt x="1265" y="145"/>
                </a:lnTo>
                <a:lnTo>
                  <a:pt x="1269" y="145"/>
                </a:lnTo>
                <a:lnTo>
                  <a:pt x="1272" y="146"/>
                </a:lnTo>
                <a:lnTo>
                  <a:pt x="1273" y="145"/>
                </a:lnTo>
                <a:lnTo>
                  <a:pt x="1276" y="149"/>
                </a:lnTo>
                <a:lnTo>
                  <a:pt x="1280" y="146"/>
                </a:lnTo>
                <a:lnTo>
                  <a:pt x="1283" y="149"/>
                </a:lnTo>
                <a:lnTo>
                  <a:pt x="1283" y="146"/>
                </a:lnTo>
                <a:lnTo>
                  <a:pt x="1283" y="149"/>
                </a:lnTo>
                <a:lnTo>
                  <a:pt x="1285" y="146"/>
                </a:lnTo>
                <a:lnTo>
                  <a:pt x="1289" y="146"/>
                </a:lnTo>
                <a:lnTo>
                  <a:pt x="1293" y="149"/>
                </a:lnTo>
                <a:lnTo>
                  <a:pt x="1296" y="146"/>
                </a:lnTo>
                <a:lnTo>
                  <a:pt x="1293" y="145"/>
                </a:lnTo>
                <a:lnTo>
                  <a:pt x="1296" y="140"/>
                </a:lnTo>
                <a:lnTo>
                  <a:pt x="1296" y="138"/>
                </a:lnTo>
                <a:lnTo>
                  <a:pt x="1302" y="132"/>
                </a:lnTo>
                <a:lnTo>
                  <a:pt x="1302" y="129"/>
                </a:lnTo>
                <a:lnTo>
                  <a:pt x="1302" y="125"/>
                </a:lnTo>
                <a:lnTo>
                  <a:pt x="1304" y="121"/>
                </a:lnTo>
                <a:lnTo>
                  <a:pt x="1304" y="119"/>
                </a:lnTo>
                <a:lnTo>
                  <a:pt x="1302" y="119"/>
                </a:lnTo>
                <a:lnTo>
                  <a:pt x="1302" y="116"/>
                </a:lnTo>
                <a:lnTo>
                  <a:pt x="1302" y="115"/>
                </a:lnTo>
                <a:lnTo>
                  <a:pt x="1302" y="111"/>
                </a:lnTo>
                <a:lnTo>
                  <a:pt x="1304" y="112"/>
                </a:lnTo>
                <a:lnTo>
                  <a:pt x="1304" y="111"/>
                </a:lnTo>
                <a:lnTo>
                  <a:pt x="1306" y="111"/>
                </a:lnTo>
                <a:lnTo>
                  <a:pt x="1309" y="106"/>
                </a:lnTo>
                <a:lnTo>
                  <a:pt x="1310" y="102"/>
                </a:lnTo>
                <a:lnTo>
                  <a:pt x="1319" y="99"/>
                </a:lnTo>
                <a:lnTo>
                  <a:pt x="1321" y="99"/>
                </a:lnTo>
                <a:lnTo>
                  <a:pt x="1323" y="102"/>
                </a:lnTo>
                <a:lnTo>
                  <a:pt x="1326" y="99"/>
                </a:lnTo>
                <a:lnTo>
                  <a:pt x="1327" y="99"/>
                </a:lnTo>
                <a:lnTo>
                  <a:pt x="1327" y="97"/>
                </a:lnTo>
                <a:lnTo>
                  <a:pt x="1334" y="95"/>
                </a:lnTo>
                <a:lnTo>
                  <a:pt x="1337" y="92"/>
                </a:lnTo>
                <a:lnTo>
                  <a:pt x="1341" y="88"/>
                </a:lnTo>
                <a:lnTo>
                  <a:pt x="1343" y="87"/>
                </a:lnTo>
                <a:lnTo>
                  <a:pt x="1345" y="84"/>
                </a:lnTo>
                <a:lnTo>
                  <a:pt x="1347" y="82"/>
                </a:lnTo>
                <a:lnTo>
                  <a:pt x="1355" y="74"/>
                </a:lnTo>
                <a:lnTo>
                  <a:pt x="1358" y="70"/>
                </a:lnTo>
                <a:lnTo>
                  <a:pt x="1360" y="67"/>
                </a:lnTo>
                <a:lnTo>
                  <a:pt x="1372" y="63"/>
                </a:lnTo>
                <a:lnTo>
                  <a:pt x="1371" y="57"/>
                </a:lnTo>
                <a:lnTo>
                  <a:pt x="1372" y="50"/>
                </a:lnTo>
                <a:lnTo>
                  <a:pt x="1375" y="48"/>
                </a:lnTo>
                <a:lnTo>
                  <a:pt x="1377" y="41"/>
                </a:lnTo>
                <a:lnTo>
                  <a:pt x="1381" y="39"/>
                </a:lnTo>
                <a:lnTo>
                  <a:pt x="1388" y="39"/>
                </a:lnTo>
                <a:lnTo>
                  <a:pt x="1392" y="33"/>
                </a:lnTo>
                <a:lnTo>
                  <a:pt x="1395" y="30"/>
                </a:lnTo>
                <a:lnTo>
                  <a:pt x="1395" y="26"/>
                </a:lnTo>
                <a:lnTo>
                  <a:pt x="1396" y="26"/>
                </a:lnTo>
                <a:lnTo>
                  <a:pt x="1399" y="26"/>
                </a:lnTo>
                <a:lnTo>
                  <a:pt x="1403" y="22"/>
                </a:lnTo>
                <a:lnTo>
                  <a:pt x="1412" y="20"/>
                </a:lnTo>
                <a:lnTo>
                  <a:pt x="1416" y="22"/>
                </a:lnTo>
                <a:lnTo>
                  <a:pt x="1416" y="26"/>
                </a:lnTo>
                <a:lnTo>
                  <a:pt x="1420" y="29"/>
                </a:lnTo>
                <a:lnTo>
                  <a:pt x="1413" y="162"/>
                </a:lnTo>
                <a:lnTo>
                  <a:pt x="1412" y="162"/>
                </a:lnTo>
                <a:lnTo>
                  <a:pt x="1408" y="164"/>
                </a:lnTo>
                <a:lnTo>
                  <a:pt x="1403" y="162"/>
                </a:lnTo>
                <a:lnTo>
                  <a:pt x="1399" y="166"/>
                </a:lnTo>
                <a:lnTo>
                  <a:pt x="1396" y="166"/>
                </a:lnTo>
                <a:lnTo>
                  <a:pt x="1391" y="166"/>
                </a:lnTo>
                <a:lnTo>
                  <a:pt x="1388" y="166"/>
                </a:lnTo>
                <a:lnTo>
                  <a:pt x="1384" y="166"/>
                </a:lnTo>
                <a:lnTo>
                  <a:pt x="1381" y="166"/>
                </a:lnTo>
                <a:lnTo>
                  <a:pt x="1379" y="169"/>
                </a:lnTo>
                <a:lnTo>
                  <a:pt x="1368" y="173"/>
                </a:lnTo>
                <a:lnTo>
                  <a:pt x="1364" y="174"/>
                </a:lnTo>
                <a:lnTo>
                  <a:pt x="1364" y="181"/>
                </a:lnTo>
                <a:lnTo>
                  <a:pt x="1362" y="183"/>
                </a:lnTo>
                <a:lnTo>
                  <a:pt x="1358" y="186"/>
                </a:lnTo>
                <a:lnTo>
                  <a:pt x="1358" y="187"/>
                </a:lnTo>
                <a:lnTo>
                  <a:pt x="1355" y="190"/>
                </a:lnTo>
                <a:lnTo>
                  <a:pt x="1351" y="198"/>
                </a:lnTo>
                <a:lnTo>
                  <a:pt x="1351" y="200"/>
                </a:lnTo>
                <a:lnTo>
                  <a:pt x="1350" y="204"/>
                </a:lnTo>
                <a:lnTo>
                  <a:pt x="1347" y="208"/>
                </a:lnTo>
                <a:lnTo>
                  <a:pt x="1338" y="220"/>
                </a:lnTo>
                <a:lnTo>
                  <a:pt x="1338" y="224"/>
                </a:lnTo>
                <a:lnTo>
                  <a:pt x="1337" y="227"/>
                </a:lnTo>
                <a:lnTo>
                  <a:pt x="1334" y="231"/>
                </a:lnTo>
                <a:lnTo>
                  <a:pt x="1334" y="232"/>
                </a:lnTo>
                <a:lnTo>
                  <a:pt x="1334" y="235"/>
                </a:lnTo>
                <a:lnTo>
                  <a:pt x="1337" y="239"/>
                </a:lnTo>
                <a:lnTo>
                  <a:pt x="1334" y="241"/>
                </a:lnTo>
                <a:lnTo>
                  <a:pt x="1337" y="241"/>
                </a:lnTo>
                <a:lnTo>
                  <a:pt x="1334" y="245"/>
                </a:lnTo>
                <a:lnTo>
                  <a:pt x="1337" y="248"/>
                </a:lnTo>
                <a:lnTo>
                  <a:pt x="1337" y="245"/>
                </a:lnTo>
                <a:lnTo>
                  <a:pt x="1338" y="245"/>
                </a:lnTo>
                <a:lnTo>
                  <a:pt x="1341" y="244"/>
                </a:lnTo>
                <a:lnTo>
                  <a:pt x="1343" y="245"/>
                </a:lnTo>
                <a:lnTo>
                  <a:pt x="1347" y="245"/>
                </a:lnTo>
                <a:lnTo>
                  <a:pt x="1350" y="245"/>
                </a:lnTo>
                <a:lnTo>
                  <a:pt x="1350" y="244"/>
                </a:lnTo>
                <a:lnTo>
                  <a:pt x="1351" y="244"/>
                </a:lnTo>
                <a:lnTo>
                  <a:pt x="1355" y="244"/>
                </a:lnTo>
                <a:lnTo>
                  <a:pt x="1358" y="248"/>
                </a:lnTo>
                <a:lnTo>
                  <a:pt x="1360" y="248"/>
                </a:lnTo>
                <a:lnTo>
                  <a:pt x="1358" y="245"/>
                </a:lnTo>
                <a:lnTo>
                  <a:pt x="1360" y="245"/>
                </a:lnTo>
                <a:lnTo>
                  <a:pt x="1360" y="249"/>
                </a:lnTo>
                <a:lnTo>
                  <a:pt x="1364" y="248"/>
                </a:lnTo>
                <a:lnTo>
                  <a:pt x="1367" y="249"/>
                </a:lnTo>
                <a:lnTo>
                  <a:pt x="1367" y="252"/>
                </a:lnTo>
                <a:lnTo>
                  <a:pt x="1368" y="249"/>
                </a:lnTo>
                <a:lnTo>
                  <a:pt x="1368" y="252"/>
                </a:lnTo>
                <a:lnTo>
                  <a:pt x="1371" y="252"/>
                </a:lnTo>
                <a:lnTo>
                  <a:pt x="1371" y="254"/>
                </a:lnTo>
                <a:lnTo>
                  <a:pt x="1372" y="254"/>
                </a:lnTo>
                <a:lnTo>
                  <a:pt x="1375" y="256"/>
                </a:lnTo>
                <a:lnTo>
                  <a:pt x="1375" y="258"/>
                </a:lnTo>
                <a:lnTo>
                  <a:pt x="1375" y="261"/>
                </a:lnTo>
                <a:lnTo>
                  <a:pt x="1377" y="258"/>
                </a:lnTo>
                <a:lnTo>
                  <a:pt x="1379" y="258"/>
                </a:lnTo>
                <a:lnTo>
                  <a:pt x="1379" y="261"/>
                </a:lnTo>
                <a:lnTo>
                  <a:pt x="1379" y="262"/>
                </a:lnTo>
                <a:lnTo>
                  <a:pt x="1381" y="262"/>
                </a:lnTo>
                <a:lnTo>
                  <a:pt x="1381" y="265"/>
                </a:lnTo>
                <a:lnTo>
                  <a:pt x="1384" y="265"/>
                </a:lnTo>
                <a:lnTo>
                  <a:pt x="1385" y="265"/>
                </a:lnTo>
                <a:lnTo>
                  <a:pt x="1384" y="266"/>
                </a:lnTo>
                <a:lnTo>
                  <a:pt x="1385" y="266"/>
                </a:lnTo>
                <a:lnTo>
                  <a:pt x="1385" y="269"/>
                </a:lnTo>
                <a:lnTo>
                  <a:pt x="1388" y="270"/>
                </a:lnTo>
                <a:lnTo>
                  <a:pt x="1391" y="273"/>
                </a:lnTo>
                <a:lnTo>
                  <a:pt x="1401" y="270"/>
                </a:lnTo>
                <a:lnTo>
                  <a:pt x="1403" y="270"/>
                </a:lnTo>
                <a:lnTo>
                  <a:pt x="1405" y="273"/>
                </a:lnTo>
                <a:lnTo>
                  <a:pt x="1408" y="270"/>
                </a:lnTo>
                <a:lnTo>
                  <a:pt x="1409" y="270"/>
                </a:lnTo>
                <a:lnTo>
                  <a:pt x="1409" y="273"/>
                </a:lnTo>
                <a:lnTo>
                  <a:pt x="1413" y="273"/>
                </a:lnTo>
                <a:lnTo>
                  <a:pt x="1416" y="278"/>
                </a:lnTo>
                <a:lnTo>
                  <a:pt x="1418" y="273"/>
                </a:lnTo>
                <a:lnTo>
                  <a:pt x="1420" y="270"/>
                </a:lnTo>
                <a:lnTo>
                  <a:pt x="1422" y="269"/>
                </a:lnTo>
                <a:lnTo>
                  <a:pt x="1426" y="266"/>
                </a:lnTo>
                <a:lnTo>
                  <a:pt x="1426" y="265"/>
                </a:lnTo>
                <a:lnTo>
                  <a:pt x="1435" y="265"/>
                </a:lnTo>
                <a:lnTo>
                  <a:pt x="1437" y="266"/>
                </a:lnTo>
                <a:lnTo>
                  <a:pt x="1437" y="265"/>
                </a:lnTo>
                <a:lnTo>
                  <a:pt x="1442" y="265"/>
                </a:lnTo>
                <a:lnTo>
                  <a:pt x="1442" y="266"/>
                </a:lnTo>
                <a:lnTo>
                  <a:pt x="1443" y="270"/>
                </a:lnTo>
                <a:lnTo>
                  <a:pt x="1450" y="273"/>
                </a:lnTo>
                <a:lnTo>
                  <a:pt x="1450" y="276"/>
                </a:lnTo>
                <a:lnTo>
                  <a:pt x="1454" y="276"/>
                </a:lnTo>
                <a:lnTo>
                  <a:pt x="1457" y="273"/>
                </a:lnTo>
                <a:lnTo>
                  <a:pt x="1459" y="273"/>
                </a:lnTo>
                <a:lnTo>
                  <a:pt x="1459" y="278"/>
                </a:lnTo>
                <a:lnTo>
                  <a:pt x="1463" y="278"/>
                </a:lnTo>
                <a:lnTo>
                  <a:pt x="1467" y="280"/>
                </a:lnTo>
                <a:lnTo>
                  <a:pt x="1471" y="280"/>
                </a:lnTo>
                <a:lnTo>
                  <a:pt x="1474" y="282"/>
                </a:lnTo>
                <a:lnTo>
                  <a:pt x="1476" y="282"/>
                </a:lnTo>
                <a:lnTo>
                  <a:pt x="1478" y="285"/>
                </a:lnTo>
                <a:lnTo>
                  <a:pt x="1483" y="286"/>
                </a:lnTo>
                <a:lnTo>
                  <a:pt x="1484" y="285"/>
                </a:lnTo>
                <a:lnTo>
                  <a:pt x="1487" y="285"/>
                </a:lnTo>
                <a:lnTo>
                  <a:pt x="1488" y="280"/>
                </a:lnTo>
                <a:lnTo>
                  <a:pt x="1491" y="278"/>
                </a:lnTo>
                <a:lnTo>
                  <a:pt x="1491" y="270"/>
                </a:lnTo>
                <a:lnTo>
                  <a:pt x="1493" y="270"/>
                </a:lnTo>
                <a:lnTo>
                  <a:pt x="1493" y="269"/>
                </a:lnTo>
                <a:lnTo>
                  <a:pt x="1495" y="270"/>
                </a:lnTo>
                <a:lnTo>
                  <a:pt x="1495" y="269"/>
                </a:lnTo>
                <a:lnTo>
                  <a:pt x="1497" y="266"/>
                </a:lnTo>
                <a:lnTo>
                  <a:pt x="1497" y="269"/>
                </a:lnTo>
                <a:lnTo>
                  <a:pt x="1500" y="266"/>
                </a:lnTo>
                <a:lnTo>
                  <a:pt x="1500" y="269"/>
                </a:lnTo>
                <a:lnTo>
                  <a:pt x="1501" y="269"/>
                </a:lnTo>
                <a:lnTo>
                  <a:pt x="1501" y="266"/>
                </a:lnTo>
                <a:lnTo>
                  <a:pt x="1504" y="270"/>
                </a:lnTo>
                <a:lnTo>
                  <a:pt x="1507" y="269"/>
                </a:lnTo>
                <a:lnTo>
                  <a:pt x="1507" y="270"/>
                </a:lnTo>
                <a:lnTo>
                  <a:pt x="1508" y="270"/>
                </a:lnTo>
                <a:lnTo>
                  <a:pt x="1515" y="276"/>
                </a:lnTo>
                <a:lnTo>
                  <a:pt x="1521" y="273"/>
                </a:lnTo>
                <a:lnTo>
                  <a:pt x="1528" y="276"/>
                </a:lnTo>
                <a:lnTo>
                  <a:pt x="1529" y="276"/>
                </a:lnTo>
                <a:lnTo>
                  <a:pt x="1532" y="273"/>
                </a:lnTo>
                <a:lnTo>
                  <a:pt x="1541" y="270"/>
                </a:lnTo>
                <a:lnTo>
                  <a:pt x="1553" y="273"/>
                </a:lnTo>
                <a:lnTo>
                  <a:pt x="1560" y="276"/>
                </a:lnTo>
                <a:lnTo>
                  <a:pt x="1562" y="276"/>
                </a:lnTo>
                <a:lnTo>
                  <a:pt x="1566" y="278"/>
                </a:lnTo>
                <a:lnTo>
                  <a:pt x="1570" y="280"/>
                </a:lnTo>
                <a:lnTo>
                  <a:pt x="1573" y="280"/>
                </a:lnTo>
                <a:lnTo>
                  <a:pt x="1575" y="285"/>
                </a:lnTo>
                <a:lnTo>
                  <a:pt x="1582" y="286"/>
                </a:lnTo>
                <a:lnTo>
                  <a:pt x="1613" y="286"/>
                </a:lnTo>
                <a:lnTo>
                  <a:pt x="1611" y="289"/>
                </a:lnTo>
                <a:lnTo>
                  <a:pt x="1609" y="290"/>
                </a:lnTo>
                <a:lnTo>
                  <a:pt x="1607" y="290"/>
                </a:lnTo>
                <a:lnTo>
                  <a:pt x="1599" y="290"/>
                </a:lnTo>
                <a:lnTo>
                  <a:pt x="1596" y="293"/>
                </a:lnTo>
                <a:lnTo>
                  <a:pt x="1592" y="295"/>
                </a:lnTo>
                <a:lnTo>
                  <a:pt x="1590" y="299"/>
                </a:lnTo>
                <a:lnTo>
                  <a:pt x="1592" y="306"/>
                </a:lnTo>
                <a:lnTo>
                  <a:pt x="1594" y="319"/>
                </a:lnTo>
                <a:lnTo>
                  <a:pt x="1594" y="324"/>
                </a:lnTo>
                <a:lnTo>
                  <a:pt x="1600" y="344"/>
                </a:lnTo>
                <a:lnTo>
                  <a:pt x="1600" y="353"/>
                </a:lnTo>
                <a:lnTo>
                  <a:pt x="1603" y="361"/>
                </a:lnTo>
                <a:lnTo>
                  <a:pt x="1603" y="374"/>
                </a:lnTo>
                <a:lnTo>
                  <a:pt x="1613" y="385"/>
                </a:lnTo>
                <a:lnTo>
                  <a:pt x="1623" y="385"/>
                </a:lnTo>
                <a:lnTo>
                  <a:pt x="1627" y="388"/>
                </a:lnTo>
                <a:lnTo>
                  <a:pt x="1628" y="388"/>
                </a:lnTo>
                <a:lnTo>
                  <a:pt x="1631" y="378"/>
                </a:lnTo>
                <a:lnTo>
                  <a:pt x="1641" y="372"/>
                </a:lnTo>
                <a:lnTo>
                  <a:pt x="1652" y="369"/>
                </a:lnTo>
                <a:lnTo>
                  <a:pt x="1661" y="369"/>
                </a:lnTo>
                <a:lnTo>
                  <a:pt x="1676" y="374"/>
                </a:lnTo>
                <a:lnTo>
                  <a:pt x="1691" y="374"/>
                </a:lnTo>
                <a:lnTo>
                  <a:pt x="1693" y="374"/>
                </a:lnTo>
                <a:lnTo>
                  <a:pt x="1699" y="377"/>
                </a:lnTo>
                <a:lnTo>
                  <a:pt x="1703" y="378"/>
                </a:lnTo>
                <a:lnTo>
                  <a:pt x="1710" y="382"/>
                </a:lnTo>
                <a:lnTo>
                  <a:pt x="1710" y="385"/>
                </a:lnTo>
                <a:lnTo>
                  <a:pt x="1712" y="388"/>
                </a:lnTo>
                <a:lnTo>
                  <a:pt x="1710" y="394"/>
                </a:lnTo>
                <a:lnTo>
                  <a:pt x="1703" y="401"/>
                </a:lnTo>
                <a:lnTo>
                  <a:pt x="1699" y="409"/>
                </a:lnTo>
                <a:lnTo>
                  <a:pt x="1686" y="410"/>
                </a:lnTo>
                <a:lnTo>
                  <a:pt x="1681" y="410"/>
                </a:lnTo>
                <a:lnTo>
                  <a:pt x="1678" y="410"/>
                </a:lnTo>
                <a:lnTo>
                  <a:pt x="1676" y="413"/>
                </a:lnTo>
                <a:lnTo>
                  <a:pt x="1676" y="415"/>
                </a:lnTo>
                <a:lnTo>
                  <a:pt x="1674" y="423"/>
                </a:lnTo>
                <a:lnTo>
                  <a:pt x="1667" y="427"/>
                </a:lnTo>
                <a:lnTo>
                  <a:pt x="1665" y="432"/>
                </a:lnTo>
                <a:lnTo>
                  <a:pt x="1662" y="439"/>
                </a:lnTo>
                <a:lnTo>
                  <a:pt x="1654" y="440"/>
                </a:lnTo>
                <a:lnTo>
                  <a:pt x="1648" y="450"/>
                </a:lnTo>
                <a:lnTo>
                  <a:pt x="1648" y="452"/>
                </a:lnTo>
                <a:lnTo>
                  <a:pt x="1650" y="456"/>
                </a:lnTo>
                <a:lnTo>
                  <a:pt x="1650" y="460"/>
                </a:lnTo>
                <a:lnTo>
                  <a:pt x="1654" y="464"/>
                </a:lnTo>
                <a:lnTo>
                  <a:pt x="1657" y="468"/>
                </a:lnTo>
                <a:lnTo>
                  <a:pt x="1654" y="473"/>
                </a:lnTo>
                <a:lnTo>
                  <a:pt x="1661" y="473"/>
                </a:lnTo>
                <a:lnTo>
                  <a:pt x="1662" y="476"/>
                </a:lnTo>
                <a:lnTo>
                  <a:pt x="1662" y="481"/>
                </a:lnTo>
                <a:lnTo>
                  <a:pt x="1676" y="484"/>
                </a:lnTo>
                <a:lnTo>
                  <a:pt x="1685" y="488"/>
                </a:lnTo>
                <a:lnTo>
                  <a:pt x="1685" y="490"/>
                </a:lnTo>
                <a:lnTo>
                  <a:pt x="1686" y="490"/>
                </a:lnTo>
                <a:lnTo>
                  <a:pt x="1691" y="493"/>
                </a:lnTo>
                <a:lnTo>
                  <a:pt x="1695" y="490"/>
                </a:lnTo>
                <a:lnTo>
                  <a:pt x="1703" y="494"/>
                </a:lnTo>
                <a:lnTo>
                  <a:pt x="1710" y="494"/>
                </a:lnTo>
                <a:lnTo>
                  <a:pt x="1715" y="497"/>
                </a:lnTo>
                <a:lnTo>
                  <a:pt x="1720" y="497"/>
                </a:lnTo>
                <a:lnTo>
                  <a:pt x="1725" y="498"/>
                </a:lnTo>
                <a:lnTo>
                  <a:pt x="1736" y="494"/>
                </a:lnTo>
                <a:lnTo>
                  <a:pt x="1739" y="494"/>
                </a:lnTo>
                <a:lnTo>
                  <a:pt x="1749" y="497"/>
                </a:lnTo>
                <a:lnTo>
                  <a:pt x="1751" y="498"/>
                </a:lnTo>
                <a:lnTo>
                  <a:pt x="1756" y="497"/>
                </a:lnTo>
                <a:lnTo>
                  <a:pt x="1764" y="497"/>
                </a:lnTo>
                <a:lnTo>
                  <a:pt x="1766" y="494"/>
                </a:lnTo>
                <a:lnTo>
                  <a:pt x="1773" y="490"/>
                </a:lnTo>
                <a:lnTo>
                  <a:pt x="1777" y="488"/>
                </a:lnTo>
                <a:lnTo>
                  <a:pt x="1777" y="485"/>
                </a:lnTo>
                <a:lnTo>
                  <a:pt x="1782" y="485"/>
                </a:lnTo>
                <a:lnTo>
                  <a:pt x="1788" y="488"/>
                </a:lnTo>
                <a:lnTo>
                  <a:pt x="1788" y="490"/>
                </a:lnTo>
                <a:lnTo>
                  <a:pt x="1794" y="493"/>
                </a:lnTo>
                <a:lnTo>
                  <a:pt x="1802" y="497"/>
                </a:lnTo>
                <a:lnTo>
                  <a:pt x="1811" y="497"/>
                </a:lnTo>
                <a:lnTo>
                  <a:pt x="1818" y="509"/>
                </a:lnTo>
                <a:lnTo>
                  <a:pt x="1818" y="512"/>
                </a:lnTo>
                <a:lnTo>
                  <a:pt x="1822" y="514"/>
                </a:lnTo>
                <a:lnTo>
                  <a:pt x="1822" y="517"/>
                </a:lnTo>
                <a:lnTo>
                  <a:pt x="1822" y="518"/>
                </a:lnTo>
                <a:lnTo>
                  <a:pt x="1826" y="521"/>
                </a:lnTo>
                <a:lnTo>
                  <a:pt x="1826" y="522"/>
                </a:lnTo>
                <a:lnTo>
                  <a:pt x="1832" y="529"/>
                </a:lnTo>
                <a:lnTo>
                  <a:pt x="1832" y="531"/>
                </a:lnTo>
                <a:lnTo>
                  <a:pt x="1836" y="531"/>
                </a:lnTo>
                <a:lnTo>
                  <a:pt x="1835" y="534"/>
                </a:lnTo>
                <a:lnTo>
                  <a:pt x="1842" y="534"/>
                </a:lnTo>
                <a:lnTo>
                  <a:pt x="1842" y="538"/>
                </a:lnTo>
                <a:lnTo>
                  <a:pt x="1839" y="538"/>
                </a:lnTo>
                <a:lnTo>
                  <a:pt x="1843" y="538"/>
                </a:lnTo>
                <a:lnTo>
                  <a:pt x="1843" y="539"/>
                </a:lnTo>
                <a:lnTo>
                  <a:pt x="1846" y="539"/>
                </a:lnTo>
                <a:lnTo>
                  <a:pt x="1846" y="542"/>
                </a:lnTo>
                <a:lnTo>
                  <a:pt x="1850" y="543"/>
                </a:lnTo>
                <a:lnTo>
                  <a:pt x="1855" y="546"/>
                </a:lnTo>
                <a:lnTo>
                  <a:pt x="1859" y="546"/>
                </a:lnTo>
                <a:lnTo>
                  <a:pt x="1859" y="542"/>
                </a:lnTo>
                <a:lnTo>
                  <a:pt x="1865" y="542"/>
                </a:lnTo>
                <a:lnTo>
                  <a:pt x="1869" y="543"/>
                </a:lnTo>
                <a:lnTo>
                  <a:pt x="1869" y="542"/>
                </a:lnTo>
                <a:lnTo>
                  <a:pt x="1873" y="546"/>
                </a:lnTo>
                <a:lnTo>
                  <a:pt x="1882" y="546"/>
                </a:lnTo>
                <a:lnTo>
                  <a:pt x="1886" y="548"/>
                </a:lnTo>
                <a:lnTo>
                  <a:pt x="1886" y="550"/>
                </a:lnTo>
                <a:lnTo>
                  <a:pt x="1889" y="548"/>
                </a:lnTo>
                <a:lnTo>
                  <a:pt x="1889" y="550"/>
                </a:lnTo>
                <a:lnTo>
                  <a:pt x="1893" y="548"/>
                </a:lnTo>
                <a:lnTo>
                  <a:pt x="1894" y="548"/>
                </a:lnTo>
                <a:lnTo>
                  <a:pt x="1894" y="550"/>
                </a:lnTo>
                <a:lnTo>
                  <a:pt x="1897" y="550"/>
                </a:lnTo>
                <a:lnTo>
                  <a:pt x="1897" y="552"/>
                </a:lnTo>
                <a:lnTo>
                  <a:pt x="1900" y="555"/>
                </a:lnTo>
                <a:lnTo>
                  <a:pt x="1900" y="559"/>
                </a:lnTo>
                <a:lnTo>
                  <a:pt x="1901" y="559"/>
                </a:lnTo>
                <a:lnTo>
                  <a:pt x="1904" y="562"/>
                </a:lnTo>
                <a:lnTo>
                  <a:pt x="1906" y="563"/>
                </a:lnTo>
                <a:lnTo>
                  <a:pt x="1908" y="563"/>
                </a:lnTo>
                <a:lnTo>
                  <a:pt x="1910" y="566"/>
                </a:lnTo>
                <a:lnTo>
                  <a:pt x="1913" y="566"/>
                </a:lnTo>
                <a:lnTo>
                  <a:pt x="1917" y="567"/>
                </a:lnTo>
                <a:lnTo>
                  <a:pt x="1917" y="566"/>
                </a:lnTo>
                <a:lnTo>
                  <a:pt x="1918" y="567"/>
                </a:lnTo>
                <a:lnTo>
                  <a:pt x="1918" y="572"/>
                </a:lnTo>
                <a:lnTo>
                  <a:pt x="1921" y="575"/>
                </a:lnTo>
                <a:lnTo>
                  <a:pt x="1918" y="575"/>
                </a:lnTo>
                <a:lnTo>
                  <a:pt x="1923" y="579"/>
                </a:lnTo>
                <a:lnTo>
                  <a:pt x="1925" y="579"/>
                </a:lnTo>
                <a:lnTo>
                  <a:pt x="1923" y="579"/>
                </a:lnTo>
                <a:lnTo>
                  <a:pt x="1923" y="580"/>
                </a:lnTo>
                <a:lnTo>
                  <a:pt x="1925" y="580"/>
                </a:lnTo>
                <a:lnTo>
                  <a:pt x="1927" y="583"/>
                </a:lnTo>
                <a:lnTo>
                  <a:pt x="1931" y="583"/>
                </a:lnTo>
                <a:lnTo>
                  <a:pt x="1934" y="580"/>
                </a:lnTo>
                <a:lnTo>
                  <a:pt x="1935" y="583"/>
                </a:lnTo>
                <a:lnTo>
                  <a:pt x="1938" y="583"/>
                </a:lnTo>
                <a:lnTo>
                  <a:pt x="1939" y="584"/>
                </a:lnTo>
                <a:lnTo>
                  <a:pt x="1939" y="587"/>
                </a:lnTo>
                <a:lnTo>
                  <a:pt x="1939" y="584"/>
                </a:lnTo>
                <a:lnTo>
                  <a:pt x="1944" y="587"/>
                </a:lnTo>
                <a:lnTo>
                  <a:pt x="1947" y="587"/>
                </a:lnTo>
                <a:lnTo>
                  <a:pt x="1948" y="589"/>
                </a:lnTo>
                <a:lnTo>
                  <a:pt x="1947" y="592"/>
                </a:lnTo>
                <a:lnTo>
                  <a:pt x="1947" y="593"/>
                </a:lnTo>
                <a:lnTo>
                  <a:pt x="1948" y="592"/>
                </a:lnTo>
                <a:lnTo>
                  <a:pt x="1951" y="589"/>
                </a:lnTo>
                <a:lnTo>
                  <a:pt x="1954" y="587"/>
                </a:lnTo>
                <a:lnTo>
                  <a:pt x="1954" y="589"/>
                </a:lnTo>
                <a:lnTo>
                  <a:pt x="1958" y="589"/>
                </a:lnTo>
                <a:lnTo>
                  <a:pt x="1959" y="592"/>
                </a:lnTo>
                <a:lnTo>
                  <a:pt x="1962" y="592"/>
                </a:lnTo>
                <a:lnTo>
                  <a:pt x="1964" y="592"/>
                </a:lnTo>
                <a:lnTo>
                  <a:pt x="1962" y="587"/>
                </a:lnTo>
                <a:lnTo>
                  <a:pt x="1964" y="589"/>
                </a:lnTo>
                <a:lnTo>
                  <a:pt x="1966" y="592"/>
                </a:lnTo>
                <a:lnTo>
                  <a:pt x="1968" y="592"/>
                </a:lnTo>
                <a:lnTo>
                  <a:pt x="1971" y="592"/>
                </a:lnTo>
                <a:lnTo>
                  <a:pt x="1971" y="589"/>
                </a:lnTo>
                <a:lnTo>
                  <a:pt x="1972" y="592"/>
                </a:lnTo>
                <a:lnTo>
                  <a:pt x="1976" y="592"/>
                </a:lnTo>
                <a:lnTo>
                  <a:pt x="1976" y="593"/>
                </a:lnTo>
                <a:lnTo>
                  <a:pt x="1979" y="593"/>
                </a:lnTo>
                <a:lnTo>
                  <a:pt x="1981" y="597"/>
                </a:lnTo>
                <a:lnTo>
                  <a:pt x="1985" y="597"/>
                </a:lnTo>
                <a:lnTo>
                  <a:pt x="1988" y="601"/>
                </a:lnTo>
                <a:lnTo>
                  <a:pt x="1988" y="604"/>
                </a:lnTo>
                <a:lnTo>
                  <a:pt x="1989" y="604"/>
                </a:lnTo>
                <a:lnTo>
                  <a:pt x="1992" y="608"/>
                </a:lnTo>
                <a:lnTo>
                  <a:pt x="1993" y="608"/>
                </a:lnTo>
                <a:lnTo>
                  <a:pt x="1993" y="610"/>
                </a:lnTo>
                <a:lnTo>
                  <a:pt x="1997" y="616"/>
                </a:lnTo>
                <a:lnTo>
                  <a:pt x="2000" y="616"/>
                </a:lnTo>
                <a:lnTo>
                  <a:pt x="2000" y="613"/>
                </a:lnTo>
                <a:lnTo>
                  <a:pt x="2002" y="613"/>
                </a:lnTo>
                <a:lnTo>
                  <a:pt x="2005" y="613"/>
                </a:lnTo>
                <a:lnTo>
                  <a:pt x="2002" y="616"/>
                </a:lnTo>
                <a:lnTo>
                  <a:pt x="2002" y="617"/>
                </a:lnTo>
                <a:lnTo>
                  <a:pt x="2009" y="617"/>
                </a:lnTo>
                <a:lnTo>
                  <a:pt x="2017" y="621"/>
                </a:lnTo>
                <a:lnTo>
                  <a:pt x="2016" y="621"/>
                </a:lnTo>
                <a:lnTo>
                  <a:pt x="2020" y="624"/>
                </a:lnTo>
                <a:lnTo>
                  <a:pt x="2017" y="624"/>
                </a:lnTo>
                <a:lnTo>
                  <a:pt x="2022" y="625"/>
                </a:lnTo>
                <a:lnTo>
                  <a:pt x="2024" y="624"/>
                </a:lnTo>
                <a:lnTo>
                  <a:pt x="2029" y="628"/>
                </a:lnTo>
                <a:lnTo>
                  <a:pt x="2033" y="628"/>
                </a:lnTo>
                <a:lnTo>
                  <a:pt x="2034" y="628"/>
                </a:lnTo>
                <a:lnTo>
                  <a:pt x="2033" y="628"/>
                </a:lnTo>
                <a:lnTo>
                  <a:pt x="2033" y="630"/>
                </a:lnTo>
                <a:lnTo>
                  <a:pt x="2034" y="630"/>
                </a:lnTo>
                <a:lnTo>
                  <a:pt x="2034" y="633"/>
                </a:lnTo>
                <a:lnTo>
                  <a:pt x="2037" y="630"/>
                </a:lnTo>
                <a:lnTo>
                  <a:pt x="2038" y="634"/>
                </a:lnTo>
                <a:lnTo>
                  <a:pt x="2041" y="634"/>
                </a:lnTo>
                <a:lnTo>
                  <a:pt x="2043" y="633"/>
                </a:lnTo>
                <a:lnTo>
                  <a:pt x="2046" y="634"/>
                </a:lnTo>
                <a:lnTo>
                  <a:pt x="2043" y="634"/>
                </a:lnTo>
                <a:lnTo>
                  <a:pt x="2047" y="638"/>
                </a:lnTo>
                <a:lnTo>
                  <a:pt x="2050" y="637"/>
                </a:lnTo>
                <a:lnTo>
                  <a:pt x="2060" y="642"/>
                </a:lnTo>
                <a:lnTo>
                  <a:pt x="2065" y="641"/>
                </a:lnTo>
                <a:lnTo>
                  <a:pt x="2067" y="641"/>
                </a:lnTo>
                <a:lnTo>
                  <a:pt x="2071" y="642"/>
                </a:lnTo>
                <a:lnTo>
                  <a:pt x="2075" y="642"/>
                </a:lnTo>
                <a:lnTo>
                  <a:pt x="2075" y="645"/>
                </a:lnTo>
                <a:lnTo>
                  <a:pt x="2080" y="642"/>
                </a:lnTo>
                <a:lnTo>
                  <a:pt x="2082" y="641"/>
                </a:lnTo>
                <a:lnTo>
                  <a:pt x="2087" y="641"/>
                </a:lnTo>
                <a:lnTo>
                  <a:pt x="2087" y="642"/>
                </a:lnTo>
                <a:lnTo>
                  <a:pt x="2092" y="642"/>
                </a:lnTo>
                <a:lnTo>
                  <a:pt x="2095" y="645"/>
                </a:lnTo>
                <a:lnTo>
                  <a:pt x="2096" y="645"/>
                </a:lnTo>
                <a:lnTo>
                  <a:pt x="2101" y="645"/>
                </a:lnTo>
                <a:lnTo>
                  <a:pt x="2108" y="647"/>
                </a:lnTo>
                <a:lnTo>
                  <a:pt x="2109" y="647"/>
                </a:lnTo>
                <a:lnTo>
                  <a:pt x="2109" y="649"/>
                </a:lnTo>
                <a:lnTo>
                  <a:pt x="2112" y="651"/>
                </a:lnTo>
                <a:lnTo>
                  <a:pt x="2116" y="651"/>
                </a:lnTo>
                <a:lnTo>
                  <a:pt x="2118" y="649"/>
                </a:lnTo>
                <a:lnTo>
                  <a:pt x="2123" y="654"/>
                </a:lnTo>
                <a:lnTo>
                  <a:pt x="2125" y="651"/>
                </a:lnTo>
                <a:lnTo>
                  <a:pt x="2128" y="651"/>
                </a:lnTo>
                <a:lnTo>
                  <a:pt x="2129" y="654"/>
                </a:lnTo>
                <a:lnTo>
                  <a:pt x="2133" y="654"/>
                </a:lnTo>
                <a:lnTo>
                  <a:pt x="2136" y="654"/>
                </a:lnTo>
                <a:lnTo>
                  <a:pt x="2138" y="655"/>
                </a:lnTo>
                <a:lnTo>
                  <a:pt x="2140" y="655"/>
                </a:lnTo>
                <a:lnTo>
                  <a:pt x="2138" y="658"/>
                </a:lnTo>
                <a:lnTo>
                  <a:pt x="2140" y="658"/>
                </a:lnTo>
                <a:lnTo>
                  <a:pt x="2140" y="659"/>
                </a:lnTo>
                <a:lnTo>
                  <a:pt x="2142" y="659"/>
                </a:lnTo>
                <a:lnTo>
                  <a:pt x="2145" y="662"/>
                </a:lnTo>
                <a:lnTo>
                  <a:pt x="2150" y="662"/>
                </a:lnTo>
                <a:lnTo>
                  <a:pt x="2150" y="664"/>
                </a:lnTo>
                <a:lnTo>
                  <a:pt x="2150" y="666"/>
                </a:lnTo>
                <a:lnTo>
                  <a:pt x="2153" y="668"/>
                </a:lnTo>
                <a:lnTo>
                  <a:pt x="2153" y="671"/>
                </a:lnTo>
                <a:lnTo>
                  <a:pt x="2159" y="668"/>
                </a:lnTo>
                <a:lnTo>
                  <a:pt x="2163" y="671"/>
                </a:lnTo>
                <a:lnTo>
                  <a:pt x="2171" y="671"/>
                </a:lnTo>
                <a:lnTo>
                  <a:pt x="2171" y="678"/>
                </a:lnTo>
                <a:lnTo>
                  <a:pt x="2174" y="678"/>
                </a:lnTo>
                <a:lnTo>
                  <a:pt x="2176" y="679"/>
                </a:lnTo>
                <a:lnTo>
                  <a:pt x="2179" y="682"/>
                </a:lnTo>
                <a:lnTo>
                  <a:pt x="2181" y="679"/>
                </a:lnTo>
                <a:lnTo>
                  <a:pt x="2181" y="683"/>
                </a:lnTo>
                <a:lnTo>
                  <a:pt x="2187" y="686"/>
                </a:lnTo>
                <a:lnTo>
                  <a:pt x="2190" y="688"/>
                </a:lnTo>
                <a:lnTo>
                  <a:pt x="2191" y="686"/>
                </a:lnTo>
                <a:lnTo>
                  <a:pt x="2195" y="686"/>
                </a:lnTo>
                <a:lnTo>
                  <a:pt x="2195" y="683"/>
                </a:lnTo>
                <a:lnTo>
                  <a:pt x="2198" y="683"/>
                </a:lnTo>
                <a:lnTo>
                  <a:pt x="2200" y="683"/>
                </a:lnTo>
                <a:lnTo>
                  <a:pt x="2203" y="686"/>
                </a:lnTo>
                <a:lnTo>
                  <a:pt x="2204" y="683"/>
                </a:lnTo>
                <a:lnTo>
                  <a:pt x="2204" y="686"/>
                </a:lnTo>
                <a:lnTo>
                  <a:pt x="2208" y="686"/>
                </a:lnTo>
                <a:lnTo>
                  <a:pt x="2211" y="691"/>
                </a:lnTo>
                <a:lnTo>
                  <a:pt x="2215" y="692"/>
                </a:lnTo>
                <a:lnTo>
                  <a:pt x="2224" y="692"/>
                </a:lnTo>
                <a:lnTo>
                  <a:pt x="2228" y="696"/>
                </a:lnTo>
                <a:lnTo>
                  <a:pt x="2232" y="696"/>
                </a:lnTo>
                <a:lnTo>
                  <a:pt x="2234" y="699"/>
                </a:lnTo>
                <a:lnTo>
                  <a:pt x="2239" y="699"/>
                </a:lnTo>
                <a:lnTo>
                  <a:pt x="2241" y="699"/>
                </a:lnTo>
                <a:lnTo>
                  <a:pt x="2241" y="700"/>
                </a:lnTo>
                <a:lnTo>
                  <a:pt x="2248" y="705"/>
                </a:lnTo>
                <a:lnTo>
                  <a:pt x="2248" y="707"/>
                </a:lnTo>
                <a:lnTo>
                  <a:pt x="2249" y="705"/>
                </a:lnTo>
                <a:lnTo>
                  <a:pt x="2252" y="707"/>
                </a:lnTo>
                <a:lnTo>
                  <a:pt x="2256" y="712"/>
                </a:lnTo>
                <a:lnTo>
                  <a:pt x="2256" y="716"/>
                </a:lnTo>
                <a:lnTo>
                  <a:pt x="2258" y="716"/>
                </a:lnTo>
                <a:lnTo>
                  <a:pt x="2261" y="722"/>
                </a:lnTo>
                <a:lnTo>
                  <a:pt x="2262" y="724"/>
                </a:lnTo>
                <a:lnTo>
                  <a:pt x="2262" y="727"/>
                </a:lnTo>
                <a:lnTo>
                  <a:pt x="2258" y="729"/>
                </a:lnTo>
                <a:lnTo>
                  <a:pt x="2265" y="732"/>
                </a:lnTo>
                <a:lnTo>
                  <a:pt x="2266" y="729"/>
                </a:lnTo>
                <a:lnTo>
                  <a:pt x="2269" y="732"/>
                </a:lnTo>
                <a:lnTo>
                  <a:pt x="2266" y="733"/>
                </a:lnTo>
                <a:lnTo>
                  <a:pt x="2273" y="733"/>
                </a:lnTo>
                <a:lnTo>
                  <a:pt x="2273" y="740"/>
                </a:lnTo>
                <a:lnTo>
                  <a:pt x="2279" y="740"/>
                </a:lnTo>
                <a:lnTo>
                  <a:pt x="2283" y="744"/>
                </a:lnTo>
                <a:lnTo>
                  <a:pt x="2286" y="746"/>
                </a:lnTo>
                <a:lnTo>
                  <a:pt x="2287" y="748"/>
                </a:lnTo>
                <a:lnTo>
                  <a:pt x="2287" y="750"/>
                </a:lnTo>
                <a:lnTo>
                  <a:pt x="2283" y="753"/>
                </a:lnTo>
                <a:lnTo>
                  <a:pt x="2279" y="757"/>
                </a:lnTo>
                <a:lnTo>
                  <a:pt x="2279" y="761"/>
                </a:lnTo>
                <a:lnTo>
                  <a:pt x="2290" y="775"/>
                </a:lnTo>
                <a:lnTo>
                  <a:pt x="2292" y="780"/>
                </a:lnTo>
                <a:lnTo>
                  <a:pt x="2292" y="787"/>
                </a:lnTo>
                <a:lnTo>
                  <a:pt x="2292" y="791"/>
                </a:lnTo>
                <a:lnTo>
                  <a:pt x="2287" y="791"/>
                </a:lnTo>
                <a:lnTo>
                  <a:pt x="2286" y="791"/>
                </a:lnTo>
                <a:lnTo>
                  <a:pt x="2279" y="790"/>
                </a:lnTo>
                <a:lnTo>
                  <a:pt x="2278" y="790"/>
                </a:lnTo>
                <a:lnTo>
                  <a:pt x="2273" y="791"/>
                </a:lnTo>
                <a:lnTo>
                  <a:pt x="2270" y="795"/>
                </a:lnTo>
                <a:lnTo>
                  <a:pt x="2265" y="812"/>
                </a:lnTo>
                <a:lnTo>
                  <a:pt x="2262" y="815"/>
                </a:lnTo>
                <a:lnTo>
                  <a:pt x="2258" y="823"/>
                </a:lnTo>
                <a:lnTo>
                  <a:pt x="2256" y="833"/>
                </a:lnTo>
                <a:lnTo>
                  <a:pt x="2253" y="836"/>
                </a:lnTo>
                <a:lnTo>
                  <a:pt x="2253" y="839"/>
                </a:lnTo>
                <a:lnTo>
                  <a:pt x="2261" y="845"/>
                </a:lnTo>
                <a:lnTo>
                  <a:pt x="2256" y="852"/>
                </a:lnTo>
                <a:lnTo>
                  <a:pt x="2258" y="856"/>
                </a:lnTo>
                <a:lnTo>
                  <a:pt x="2258" y="857"/>
                </a:lnTo>
                <a:lnTo>
                  <a:pt x="2262" y="862"/>
                </a:lnTo>
                <a:lnTo>
                  <a:pt x="2262" y="873"/>
                </a:lnTo>
                <a:lnTo>
                  <a:pt x="2262" y="881"/>
                </a:lnTo>
                <a:lnTo>
                  <a:pt x="2265" y="886"/>
                </a:lnTo>
                <a:lnTo>
                  <a:pt x="2269" y="891"/>
                </a:lnTo>
                <a:lnTo>
                  <a:pt x="2269" y="894"/>
                </a:lnTo>
                <a:lnTo>
                  <a:pt x="2269" y="897"/>
                </a:lnTo>
                <a:lnTo>
                  <a:pt x="2269" y="898"/>
                </a:lnTo>
                <a:lnTo>
                  <a:pt x="2262" y="914"/>
                </a:lnTo>
                <a:lnTo>
                  <a:pt x="2266" y="924"/>
                </a:lnTo>
                <a:lnTo>
                  <a:pt x="2266" y="932"/>
                </a:lnTo>
                <a:lnTo>
                  <a:pt x="2265" y="939"/>
                </a:lnTo>
                <a:lnTo>
                  <a:pt x="2262" y="941"/>
                </a:lnTo>
                <a:lnTo>
                  <a:pt x="2266" y="948"/>
                </a:lnTo>
                <a:lnTo>
                  <a:pt x="2269" y="952"/>
                </a:lnTo>
                <a:lnTo>
                  <a:pt x="2269" y="956"/>
                </a:lnTo>
                <a:lnTo>
                  <a:pt x="2261" y="973"/>
                </a:lnTo>
                <a:lnTo>
                  <a:pt x="2253" y="989"/>
                </a:lnTo>
                <a:lnTo>
                  <a:pt x="2249" y="1002"/>
                </a:lnTo>
                <a:lnTo>
                  <a:pt x="2248" y="1006"/>
                </a:lnTo>
                <a:lnTo>
                  <a:pt x="2237" y="1014"/>
                </a:lnTo>
                <a:lnTo>
                  <a:pt x="2232" y="1017"/>
                </a:lnTo>
                <a:lnTo>
                  <a:pt x="2228" y="1021"/>
                </a:lnTo>
                <a:lnTo>
                  <a:pt x="2224" y="1023"/>
                </a:lnTo>
                <a:lnTo>
                  <a:pt x="2221" y="1023"/>
                </a:lnTo>
                <a:lnTo>
                  <a:pt x="2215" y="1026"/>
                </a:lnTo>
                <a:lnTo>
                  <a:pt x="2207" y="1027"/>
                </a:lnTo>
                <a:lnTo>
                  <a:pt x="2194" y="1027"/>
                </a:lnTo>
                <a:lnTo>
                  <a:pt x="2174" y="1031"/>
                </a:lnTo>
                <a:lnTo>
                  <a:pt x="2167" y="1036"/>
                </a:lnTo>
                <a:lnTo>
                  <a:pt x="2162" y="1040"/>
                </a:lnTo>
                <a:lnTo>
                  <a:pt x="2159" y="1040"/>
                </a:lnTo>
                <a:lnTo>
                  <a:pt x="2157" y="1043"/>
                </a:lnTo>
                <a:lnTo>
                  <a:pt x="2154" y="1051"/>
                </a:lnTo>
                <a:lnTo>
                  <a:pt x="2150" y="1053"/>
                </a:lnTo>
                <a:lnTo>
                  <a:pt x="2140" y="1072"/>
                </a:lnTo>
                <a:lnTo>
                  <a:pt x="2140" y="1075"/>
                </a:lnTo>
                <a:lnTo>
                  <a:pt x="2136" y="1077"/>
                </a:lnTo>
                <a:lnTo>
                  <a:pt x="2128" y="1084"/>
                </a:lnTo>
                <a:lnTo>
                  <a:pt x="2123" y="1088"/>
                </a:lnTo>
                <a:lnTo>
                  <a:pt x="2112" y="1105"/>
                </a:lnTo>
                <a:lnTo>
                  <a:pt x="2109" y="1111"/>
                </a:lnTo>
                <a:lnTo>
                  <a:pt x="2104" y="1118"/>
                </a:lnTo>
                <a:lnTo>
                  <a:pt x="2088" y="1126"/>
                </a:lnTo>
                <a:lnTo>
                  <a:pt x="2087" y="1129"/>
                </a:lnTo>
                <a:lnTo>
                  <a:pt x="2084" y="1130"/>
                </a:lnTo>
                <a:lnTo>
                  <a:pt x="2084" y="1133"/>
                </a:lnTo>
                <a:lnTo>
                  <a:pt x="2082" y="1135"/>
                </a:lnTo>
                <a:lnTo>
                  <a:pt x="2080" y="1137"/>
                </a:lnTo>
                <a:lnTo>
                  <a:pt x="2070" y="1160"/>
                </a:lnTo>
                <a:lnTo>
                  <a:pt x="2067" y="1171"/>
                </a:lnTo>
                <a:lnTo>
                  <a:pt x="2071" y="1178"/>
                </a:lnTo>
                <a:lnTo>
                  <a:pt x="2071" y="1180"/>
                </a:lnTo>
                <a:lnTo>
                  <a:pt x="2071" y="1183"/>
                </a:lnTo>
                <a:lnTo>
                  <a:pt x="2070" y="1193"/>
                </a:lnTo>
                <a:lnTo>
                  <a:pt x="2070" y="1204"/>
                </a:lnTo>
                <a:lnTo>
                  <a:pt x="2071" y="1210"/>
                </a:lnTo>
                <a:lnTo>
                  <a:pt x="2075" y="1214"/>
                </a:lnTo>
                <a:lnTo>
                  <a:pt x="2074" y="1229"/>
                </a:lnTo>
                <a:lnTo>
                  <a:pt x="2071" y="1234"/>
                </a:lnTo>
                <a:lnTo>
                  <a:pt x="2058" y="1242"/>
                </a:lnTo>
                <a:lnTo>
                  <a:pt x="2055" y="1242"/>
                </a:lnTo>
                <a:lnTo>
                  <a:pt x="2043" y="1242"/>
                </a:lnTo>
                <a:lnTo>
                  <a:pt x="2038" y="1245"/>
                </a:lnTo>
                <a:lnTo>
                  <a:pt x="2030" y="1255"/>
                </a:lnTo>
                <a:lnTo>
                  <a:pt x="2029" y="1262"/>
                </a:lnTo>
                <a:lnTo>
                  <a:pt x="2024" y="1268"/>
                </a:lnTo>
                <a:lnTo>
                  <a:pt x="2024" y="1275"/>
                </a:lnTo>
                <a:lnTo>
                  <a:pt x="2020" y="1284"/>
                </a:lnTo>
                <a:lnTo>
                  <a:pt x="2013" y="1287"/>
                </a:lnTo>
                <a:lnTo>
                  <a:pt x="2012" y="1292"/>
                </a:lnTo>
                <a:lnTo>
                  <a:pt x="2009" y="1292"/>
                </a:lnTo>
                <a:lnTo>
                  <a:pt x="2002" y="1294"/>
                </a:lnTo>
                <a:lnTo>
                  <a:pt x="1993" y="1294"/>
                </a:lnTo>
                <a:lnTo>
                  <a:pt x="1992" y="1296"/>
                </a:lnTo>
                <a:lnTo>
                  <a:pt x="1989" y="1300"/>
                </a:lnTo>
                <a:lnTo>
                  <a:pt x="1992" y="1311"/>
                </a:lnTo>
                <a:lnTo>
                  <a:pt x="1989" y="1316"/>
                </a:lnTo>
                <a:lnTo>
                  <a:pt x="1992" y="1317"/>
                </a:lnTo>
                <a:lnTo>
                  <a:pt x="1996" y="1324"/>
                </a:lnTo>
                <a:lnTo>
                  <a:pt x="1997" y="1337"/>
                </a:lnTo>
                <a:lnTo>
                  <a:pt x="2000" y="1338"/>
                </a:lnTo>
                <a:lnTo>
                  <a:pt x="1997" y="1350"/>
                </a:lnTo>
                <a:lnTo>
                  <a:pt x="1996" y="1358"/>
                </a:lnTo>
                <a:lnTo>
                  <a:pt x="1996" y="1361"/>
                </a:lnTo>
                <a:lnTo>
                  <a:pt x="1996" y="1362"/>
                </a:lnTo>
                <a:lnTo>
                  <a:pt x="1996" y="1365"/>
                </a:lnTo>
                <a:lnTo>
                  <a:pt x="1993" y="1367"/>
                </a:lnTo>
                <a:lnTo>
                  <a:pt x="1981" y="1378"/>
                </a:lnTo>
                <a:lnTo>
                  <a:pt x="1979" y="1386"/>
                </a:lnTo>
                <a:lnTo>
                  <a:pt x="1976" y="1392"/>
                </a:lnTo>
                <a:lnTo>
                  <a:pt x="1975" y="1399"/>
                </a:lnTo>
                <a:lnTo>
                  <a:pt x="1968" y="1406"/>
                </a:lnTo>
                <a:lnTo>
                  <a:pt x="1964" y="1412"/>
                </a:lnTo>
                <a:lnTo>
                  <a:pt x="1962" y="1415"/>
                </a:lnTo>
                <a:lnTo>
                  <a:pt x="1954" y="1419"/>
                </a:lnTo>
                <a:lnTo>
                  <a:pt x="1947" y="1419"/>
                </a:lnTo>
                <a:lnTo>
                  <a:pt x="1934" y="1416"/>
                </a:lnTo>
                <a:lnTo>
                  <a:pt x="1931" y="1416"/>
                </a:lnTo>
                <a:lnTo>
                  <a:pt x="1927" y="1419"/>
                </a:lnTo>
                <a:lnTo>
                  <a:pt x="1923" y="1427"/>
                </a:lnTo>
                <a:lnTo>
                  <a:pt x="1918" y="1433"/>
                </a:lnTo>
                <a:lnTo>
                  <a:pt x="1921" y="1437"/>
                </a:lnTo>
                <a:lnTo>
                  <a:pt x="1931" y="1446"/>
                </a:lnTo>
                <a:lnTo>
                  <a:pt x="1931" y="1453"/>
                </a:lnTo>
                <a:lnTo>
                  <a:pt x="1935" y="1461"/>
                </a:lnTo>
                <a:lnTo>
                  <a:pt x="1935" y="1468"/>
                </a:lnTo>
                <a:lnTo>
                  <a:pt x="1935" y="1470"/>
                </a:lnTo>
                <a:lnTo>
                  <a:pt x="1927" y="1485"/>
                </a:lnTo>
                <a:lnTo>
                  <a:pt x="1923" y="1490"/>
                </a:lnTo>
                <a:lnTo>
                  <a:pt x="1921" y="1494"/>
                </a:lnTo>
                <a:lnTo>
                  <a:pt x="1908" y="1498"/>
                </a:lnTo>
                <a:lnTo>
                  <a:pt x="1901" y="1502"/>
                </a:lnTo>
                <a:lnTo>
                  <a:pt x="1894" y="1518"/>
                </a:lnTo>
                <a:lnTo>
                  <a:pt x="1894" y="1522"/>
                </a:lnTo>
                <a:lnTo>
                  <a:pt x="1893" y="1528"/>
                </a:lnTo>
                <a:lnTo>
                  <a:pt x="1877" y="1539"/>
                </a:lnTo>
                <a:lnTo>
                  <a:pt x="1873" y="1545"/>
                </a:lnTo>
                <a:lnTo>
                  <a:pt x="1869" y="1548"/>
                </a:lnTo>
                <a:lnTo>
                  <a:pt x="1869" y="1549"/>
                </a:lnTo>
                <a:lnTo>
                  <a:pt x="1865" y="1549"/>
                </a:lnTo>
                <a:lnTo>
                  <a:pt x="1855" y="1562"/>
                </a:lnTo>
                <a:lnTo>
                  <a:pt x="1852" y="1569"/>
                </a:lnTo>
                <a:lnTo>
                  <a:pt x="1843" y="1597"/>
                </a:lnTo>
                <a:lnTo>
                  <a:pt x="1832" y="1611"/>
                </a:lnTo>
                <a:lnTo>
                  <a:pt x="1828" y="1615"/>
                </a:lnTo>
                <a:lnTo>
                  <a:pt x="1826" y="1618"/>
                </a:lnTo>
                <a:lnTo>
                  <a:pt x="1824" y="1624"/>
                </a:lnTo>
                <a:lnTo>
                  <a:pt x="1809" y="1635"/>
                </a:lnTo>
                <a:lnTo>
                  <a:pt x="1807" y="1638"/>
                </a:lnTo>
                <a:lnTo>
                  <a:pt x="1801" y="1644"/>
                </a:lnTo>
                <a:lnTo>
                  <a:pt x="1798" y="1648"/>
                </a:lnTo>
                <a:lnTo>
                  <a:pt x="1797" y="1648"/>
                </a:lnTo>
                <a:lnTo>
                  <a:pt x="1794" y="1651"/>
                </a:lnTo>
                <a:lnTo>
                  <a:pt x="1788" y="1652"/>
                </a:lnTo>
                <a:lnTo>
                  <a:pt x="1778" y="1656"/>
                </a:lnTo>
                <a:lnTo>
                  <a:pt x="1768" y="1659"/>
                </a:lnTo>
                <a:lnTo>
                  <a:pt x="1761" y="1665"/>
                </a:lnTo>
                <a:lnTo>
                  <a:pt x="1756" y="1669"/>
                </a:lnTo>
                <a:lnTo>
                  <a:pt x="1751" y="1672"/>
                </a:lnTo>
                <a:lnTo>
                  <a:pt x="1744" y="1676"/>
                </a:lnTo>
                <a:lnTo>
                  <a:pt x="1732" y="1680"/>
                </a:lnTo>
                <a:lnTo>
                  <a:pt x="1723" y="1688"/>
                </a:lnTo>
                <a:lnTo>
                  <a:pt x="1716" y="1689"/>
                </a:lnTo>
                <a:lnTo>
                  <a:pt x="1699" y="1700"/>
                </a:lnTo>
                <a:lnTo>
                  <a:pt x="1698" y="1705"/>
                </a:lnTo>
                <a:lnTo>
                  <a:pt x="1686" y="1713"/>
                </a:lnTo>
                <a:lnTo>
                  <a:pt x="1682" y="1721"/>
                </a:lnTo>
                <a:lnTo>
                  <a:pt x="1681" y="1721"/>
                </a:lnTo>
                <a:lnTo>
                  <a:pt x="1672" y="1726"/>
                </a:lnTo>
                <a:lnTo>
                  <a:pt x="1654" y="1730"/>
                </a:lnTo>
                <a:lnTo>
                  <a:pt x="1652" y="1731"/>
                </a:lnTo>
                <a:lnTo>
                  <a:pt x="1650" y="1731"/>
                </a:lnTo>
                <a:lnTo>
                  <a:pt x="1637" y="1738"/>
                </a:lnTo>
                <a:lnTo>
                  <a:pt x="1633" y="1746"/>
                </a:lnTo>
                <a:lnTo>
                  <a:pt x="1631" y="1747"/>
                </a:lnTo>
                <a:lnTo>
                  <a:pt x="1618" y="1751"/>
                </a:lnTo>
                <a:lnTo>
                  <a:pt x="1616" y="1754"/>
                </a:lnTo>
                <a:lnTo>
                  <a:pt x="1609" y="1760"/>
                </a:lnTo>
                <a:lnTo>
                  <a:pt x="1603" y="1768"/>
                </a:lnTo>
                <a:lnTo>
                  <a:pt x="1600" y="1772"/>
                </a:lnTo>
                <a:lnTo>
                  <a:pt x="1600" y="1775"/>
                </a:lnTo>
                <a:lnTo>
                  <a:pt x="1600" y="1777"/>
                </a:lnTo>
                <a:lnTo>
                  <a:pt x="1603" y="1779"/>
                </a:lnTo>
                <a:lnTo>
                  <a:pt x="1596" y="1789"/>
                </a:lnTo>
                <a:lnTo>
                  <a:pt x="1594" y="1789"/>
                </a:lnTo>
                <a:lnTo>
                  <a:pt x="1579" y="1809"/>
                </a:lnTo>
                <a:lnTo>
                  <a:pt x="1575" y="1813"/>
                </a:lnTo>
                <a:lnTo>
                  <a:pt x="1573" y="1816"/>
                </a:lnTo>
                <a:lnTo>
                  <a:pt x="1566" y="1816"/>
                </a:lnTo>
                <a:lnTo>
                  <a:pt x="1560" y="1816"/>
                </a:lnTo>
                <a:lnTo>
                  <a:pt x="1560" y="1818"/>
                </a:lnTo>
                <a:lnTo>
                  <a:pt x="1558" y="1818"/>
                </a:lnTo>
                <a:lnTo>
                  <a:pt x="1538" y="1825"/>
                </a:lnTo>
                <a:lnTo>
                  <a:pt x="1532" y="1826"/>
                </a:lnTo>
                <a:lnTo>
                  <a:pt x="1528" y="1829"/>
                </a:lnTo>
                <a:lnTo>
                  <a:pt x="1524" y="1830"/>
                </a:lnTo>
                <a:lnTo>
                  <a:pt x="1521" y="1833"/>
                </a:lnTo>
                <a:lnTo>
                  <a:pt x="1517" y="1839"/>
                </a:lnTo>
                <a:lnTo>
                  <a:pt x="1508" y="1842"/>
                </a:lnTo>
                <a:lnTo>
                  <a:pt x="1507" y="1842"/>
                </a:lnTo>
                <a:lnTo>
                  <a:pt x="1507" y="1843"/>
                </a:lnTo>
                <a:lnTo>
                  <a:pt x="1500" y="1850"/>
                </a:lnTo>
                <a:lnTo>
                  <a:pt x="1493" y="1852"/>
                </a:lnTo>
                <a:lnTo>
                  <a:pt x="1483" y="1859"/>
                </a:lnTo>
                <a:lnTo>
                  <a:pt x="1471" y="1863"/>
                </a:lnTo>
                <a:lnTo>
                  <a:pt x="1467" y="1866"/>
                </a:lnTo>
                <a:lnTo>
                  <a:pt x="1463" y="1867"/>
                </a:lnTo>
                <a:lnTo>
                  <a:pt x="1459" y="1874"/>
                </a:lnTo>
                <a:lnTo>
                  <a:pt x="1459" y="1876"/>
                </a:lnTo>
                <a:lnTo>
                  <a:pt x="1454" y="1880"/>
                </a:lnTo>
                <a:lnTo>
                  <a:pt x="1450" y="1883"/>
                </a:lnTo>
                <a:lnTo>
                  <a:pt x="1443" y="1887"/>
                </a:lnTo>
                <a:lnTo>
                  <a:pt x="1442" y="1895"/>
                </a:lnTo>
                <a:lnTo>
                  <a:pt x="1435" y="1904"/>
                </a:lnTo>
                <a:lnTo>
                  <a:pt x="1435" y="1908"/>
                </a:lnTo>
                <a:lnTo>
                  <a:pt x="1435" y="1945"/>
                </a:lnTo>
                <a:lnTo>
                  <a:pt x="1426" y="1953"/>
                </a:lnTo>
                <a:lnTo>
                  <a:pt x="1426" y="1958"/>
                </a:lnTo>
                <a:lnTo>
                  <a:pt x="1418" y="1970"/>
                </a:lnTo>
                <a:lnTo>
                  <a:pt x="1413" y="1986"/>
                </a:lnTo>
                <a:lnTo>
                  <a:pt x="1409" y="1996"/>
                </a:lnTo>
                <a:lnTo>
                  <a:pt x="1409" y="1999"/>
                </a:lnTo>
                <a:lnTo>
                  <a:pt x="1405" y="2007"/>
                </a:lnTo>
                <a:lnTo>
                  <a:pt x="1395" y="2021"/>
                </a:lnTo>
                <a:lnTo>
                  <a:pt x="1392" y="2024"/>
                </a:lnTo>
                <a:lnTo>
                  <a:pt x="1377" y="2028"/>
                </a:lnTo>
                <a:lnTo>
                  <a:pt x="1358" y="2041"/>
                </a:lnTo>
                <a:lnTo>
                  <a:pt x="1341" y="2050"/>
                </a:lnTo>
                <a:lnTo>
                  <a:pt x="1331" y="2048"/>
                </a:lnTo>
                <a:lnTo>
                  <a:pt x="1330" y="2050"/>
                </a:lnTo>
                <a:lnTo>
                  <a:pt x="1326" y="2052"/>
                </a:lnTo>
                <a:lnTo>
                  <a:pt x="1326" y="2054"/>
                </a:lnTo>
                <a:lnTo>
                  <a:pt x="1317" y="2069"/>
                </a:lnTo>
                <a:lnTo>
                  <a:pt x="1317" y="2082"/>
                </a:lnTo>
                <a:lnTo>
                  <a:pt x="1313" y="2095"/>
                </a:lnTo>
                <a:lnTo>
                  <a:pt x="1310" y="2108"/>
                </a:lnTo>
                <a:lnTo>
                  <a:pt x="1309" y="2116"/>
                </a:lnTo>
                <a:lnTo>
                  <a:pt x="1306" y="2120"/>
                </a:lnTo>
                <a:lnTo>
                  <a:pt x="1304" y="2127"/>
                </a:lnTo>
                <a:lnTo>
                  <a:pt x="1302" y="2140"/>
                </a:lnTo>
                <a:lnTo>
                  <a:pt x="1302" y="2143"/>
                </a:lnTo>
                <a:lnTo>
                  <a:pt x="1296" y="2153"/>
                </a:lnTo>
                <a:lnTo>
                  <a:pt x="1293" y="2166"/>
                </a:lnTo>
                <a:lnTo>
                  <a:pt x="1292" y="2173"/>
                </a:lnTo>
                <a:lnTo>
                  <a:pt x="1293" y="2174"/>
                </a:lnTo>
                <a:lnTo>
                  <a:pt x="1292" y="2178"/>
                </a:lnTo>
                <a:lnTo>
                  <a:pt x="1293" y="2185"/>
                </a:lnTo>
                <a:lnTo>
                  <a:pt x="1293" y="2194"/>
                </a:lnTo>
                <a:lnTo>
                  <a:pt x="1287" y="2214"/>
                </a:lnTo>
                <a:lnTo>
                  <a:pt x="1285" y="2218"/>
                </a:lnTo>
                <a:lnTo>
                  <a:pt x="1279" y="2224"/>
                </a:lnTo>
                <a:lnTo>
                  <a:pt x="1265" y="2231"/>
                </a:lnTo>
                <a:lnTo>
                  <a:pt x="1242" y="2248"/>
                </a:lnTo>
                <a:lnTo>
                  <a:pt x="1234" y="2249"/>
                </a:lnTo>
                <a:lnTo>
                  <a:pt x="1231" y="2249"/>
                </a:lnTo>
                <a:lnTo>
                  <a:pt x="1229" y="2252"/>
                </a:lnTo>
                <a:lnTo>
                  <a:pt x="1221" y="2245"/>
                </a:lnTo>
                <a:lnTo>
                  <a:pt x="1221" y="2241"/>
                </a:lnTo>
                <a:lnTo>
                  <a:pt x="1218" y="2236"/>
                </a:lnTo>
                <a:lnTo>
                  <a:pt x="1218" y="2232"/>
                </a:lnTo>
                <a:lnTo>
                  <a:pt x="1211" y="2231"/>
                </a:lnTo>
                <a:lnTo>
                  <a:pt x="1207" y="2232"/>
                </a:lnTo>
                <a:lnTo>
                  <a:pt x="1203" y="2228"/>
                </a:lnTo>
                <a:lnTo>
                  <a:pt x="1198" y="2226"/>
                </a:lnTo>
                <a:lnTo>
                  <a:pt x="1193" y="2219"/>
                </a:lnTo>
                <a:lnTo>
                  <a:pt x="1188" y="2218"/>
                </a:lnTo>
                <a:lnTo>
                  <a:pt x="1184" y="2207"/>
                </a:lnTo>
                <a:lnTo>
                  <a:pt x="1184" y="2202"/>
                </a:lnTo>
                <a:lnTo>
                  <a:pt x="1181" y="2201"/>
                </a:lnTo>
                <a:lnTo>
                  <a:pt x="1177" y="2198"/>
                </a:lnTo>
                <a:lnTo>
                  <a:pt x="1167" y="2195"/>
                </a:lnTo>
                <a:lnTo>
                  <a:pt x="1160" y="2190"/>
                </a:lnTo>
                <a:lnTo>
                  <a:pt x="1160" y="2191"/>
                </a:lnTo>
                <a:lnTo>
                  <a:pt x="1157" y="2191"/>
                </a:lnTo>
                <a:lnTo>
                  <a:pt x="1156" y="2191"/>
                </a:lnTo>
                <a:lnTo>
                  <a:pt x="1152" y="2190"/>
                </a:lnTo>
                <a:lnTo>
                  <a:pt x="1149" y="2190"/>
                </a:lnTo>
                <a:lnTo>
                  <a:pt x="1145" y="2187"/>
                </a:lnTo>
                <a:lnTo>
                  <a:pt x="1139" y="2190"/>
                </a:lnTo>
                <a:lnTo>
                  <a:pt x="1139" y="2187"/>
                </a:lnTo>
                <a:lnTo>
                  <a:pt x="1140" y="2183"/>
                </a:lnTo>
                <a:lnTo>
                  <a:pt x="1135" y="2181"/>
                </a:lnTo>
                <a:lnTo>
                  <a:pt x="1135" y="2177"/>
                </a:lnTo>
                <a:lnTo>
                  <a:pt x="1130" y="2178"/>
                </a:lnTo>
                <a:lnTo>
                  <a:pt x="1128" y="2181"/>
                </a:lnTo>
                <a:lnTo>
                  <a:pt x="1126" y="2181"/>
                </a:lnTo>
                <a:lnTo>
                  <a:pt x="1123" y="2177"/>
                </a:lnTo>
                <a:lnTo>
                  <a:pt x="1122" y="2177"/>
                </a:lnTo>
                <a:lnTo>
                  <a:pt x="1119" y="2174"/>
                </a:lnTo>
                <a:lnTo>
                  <a:pt x="1115" y="2174"/>
                </a:lnTo>
                <a:lnTo>
                  <a:pt x="1113" y="2170"/>
                </a:lnTo>
                <a:lnTo>
                  <a:pt x="1109" y="2170"/>
                </a:lnTo>
                <a:lnTo>
                  <a:pt x="1106" y="2168"/>
                </a:lnTo>
                <a:lnTo>
                  <a:pt x="1102" y="2174"/>
                </a:lnTo>
                <a:lnTo>
                  <a:pt x="1098" y="2178"/>
                </a:lnTo>
                <a:lnTo>
                  <a:pt x="1098" y="2183"/>
                </a:lnTo>
                <a:lnTo>
                  <a:pt x="1095" y="2185"/>
                </a:lnTo>
                <a:lnTo>
                  <a:pt x="1082" y="2187"/>
                </a:lnTo>
                <a:lnTo>
                  <a:pt x="1082" y="2183"/>
                </a:lnTo>
                <a:lnTo>
                  <a:pt x="1078" y="2183"/>
                </a:lnTo>
                <a:lnTo>
                  <a:pt x="1077" y="2185"/>
                </a:lnTo>
                <a:lnTo>
                  <a:pt x="1074" y="2185"/>
                </a:lnTo>
                <a:lnTo>
                  <a:pt x="1072" y="2187"/>
                </a:lnTo>
                <a:lnTo>
                  <a:pt x="1068" y="2187"/>
                </a:lnTo>
                <a:lnTo>
                  <a:pt x="1068" y="2190"/>
                </a:lnTo>
                <a:lnTo>
                  <a:pt x="1064" y="2191"/>
                </a:lnTo>
                <a:lnTo>
                  <a:pt x="1061" y="2194"/>
                </a:lnTo>
                <a:lnTo>
                  <a:pt x="1055" y="2191"/>
                </a:lnTo>
                <a:lnTo>
                  <a:pt x="1051" y="2195"/>
                </a:lnTo>
                <a:lnTo>
                  <a:pt x="1051" y="2201"/>
                </a:lnTo>
                <a:lnTo>
                  <a:pt x="1048" y="2198"/>
                </a:lnTo>
                <a:lnTo>
                  <a:pt x="1041" y="2201"/>
                </a:lnTo>
                <a:lnTo>
                  <a:pt x="1040" y="2195"/>
                </a:lnTo>
                <a:lnTo>
                  <a:pt x="1037" y="2195"/>
                </a:lnTo>
                <a:lnTo>
                  <a:pt x="1036" y="2201"/>
                </a:lnTo>
                <a:lnTo>
                  <a:pt x="1031" y="2201"/>
                </a:lnTo>
                <a:lnTo>
                  <a:pt x="1031" y="2205"/>
                </a:lnTo>
                <a:lnTo>
                  <a:pt x="1027" y="2205"/>
                </a:lnTo>
                <a:lnTo>
                  <a:pt x="1027" y="2207"/>
                </a:lnTo>
                <a:lnTo>
                  <a:pt x="1027" y="2209"/>
                </a:lnTo>
                <a:lnTo>
                  <a:pt x="1024" y="2211"/>
                </a:lnTo>
                <a:lnTo>
                  <a:pt x="1027" y="2218"/>
                </a:lnTo>
                <a:lnTo>
                  <a:pt x="1023" y="2218"/>
                </a:lnTo>
                <a:lnTo>
                  <a:pt x="1023" y="2219"/>
                </a:lnTo>
                <a:lnTo>
                  <a:pt x="1020" y="2218"/>
                </a:lnTo>
                <a:lnTo>
                  <a:pt x="1019" y="2218"/>
                </a:lnTo>
                <a:lnTo>
                  <a:pt x="1014" y="2218"/>
                </a:lnTo>
                <a:lnTo>
                  <a:pt x="1010" y="2215"/>
                </a:lnTo>
                <a:lnTo>
                  <a:pt x="1007" y="2218"/>
                </a:lnTo>
                <a:lnTo>
                  <a:pt x="1003" y="2215"/>
                </a:lnTo>
                <a:lnTo>
                  <a:pt x="1002" y="2218"/>
                </a:lnTo>
                <a:lnTo>
                  <a:pt x="997" y="2219"/>
                </a:lnTo>
                <a:lnTo>
                  <a:pt x="993" y="2222"/>
                </a:lnTo>
                <a:lnTo>
                  <a:pt x="988" y="2224"/>
                </a:lnTo>
                <a:lnTo>
                  <a:pt x="986" y="2224"/>
                </a:lnTo>
                <a:lnTo>
                  <a:pt x="983" y="2228"/>
                </a:lnTo>
                <a:lnTo>
                  <a:pt x="979" y="2226"/>
                </a:lnTo>
                <a:lnTo>
                  <a:pt x="979" y="2224"/>
                </a:lnTo>
                <a:lnTo>
                  <a:pt x="978" y="2226"/>
                </a:lnTo>
                <a:lnTo>
                  <a:pt x="973" y="2224"/>
                </a:lnTo>
                <a:lnTo>
                  <a:pt x="971" y="2219"/>
                </a:lnTo>
                <a:lnTo>
                  <a:pt x="969" y="2218"/>
                </a:lnTo>
                <a:lnTo>
                  <a:pt x="965" y="2222"/>
                </a:lnTo>
                <a:lnTo>
                  <a:pt x="962" y="2222"/>
                </a:lnTo>
                <a:lnTo>
                  <a:pt x="962" y="2224"/>
                </a:lnTo>
                <a:lnTo>
                  <a:pt x="958" y="2226"/>
                </a:lnTo>
                <a:lnTo>
                  <a:pt x="956" y="2226"/>
                </a:lnTo>
                <a:lnTo>
                  <a:pt x="954" y="2224"/>
                </a:lnTo>
                <a:lnTo>
                  <a:pt x="952" y="2226"/>
                </a:lnTo>
                <a:lnTo>
                  <a:pt x="945" y="2228"/>
                </a:lnTo>
                <a:lnTo>
                  <a:pt x="945" y="2226"/>
                </a:lnTo>
                <a:lnTo>
                  <a:pt x="941" y="2226"/>
                </a:lnTo>
                <a:lnTo>
                  <a:pt x="940" y="2228"/>
                </a:lnTo>
                <a:lnTo>
                  <a:pt x="940" y="2231"/>
                </a:lnTo>
                <a:lnTo>
                  <a:pt x="925" y="2231"/>
                </a:lnTo>
                <a:lnTo>
                  <a:pt x="920" y="2228"/>
                </a:lnTo>
                <a:lnTo>
                  <a:pt x="920" y="2226"/>
                </a:lnTo>
                <a:lnTo>
                  <a:pt x="917" y="2226"/>
                </a:lnTo>
                <a:lnTo>
                  <a:pt x="917" y="2224"/>
                </a:lnTo>
                <a:lnTo>
                  <a:pt x="915" y="2224"/>
                </a:lnTo>
                <a:lnTo>
                  <a:pt x="913" y="2222"/>
                </a:lnTo>
                <a:lnTo>
                  <a:pt x="907" y="2218"/>
                </a:lnTo>
                <a:lnTo>
                  <a:pt x="903" y="2218"/>
                </a:lnTo>
                <a:lnTo>
                  <a:pt x="896" y="2228"/>
                </a:lnTo>
                <a:lnTo>
                  <a:pt x="894" y="2228"/>
                </a:lnTo>
                <a:lnTo>
                  <a:pt x="890" y="2226"/>
                </a:lnTo>
                <a:lnTo>
                  <a:pt x="887" y="2224"/>
                </a:lnTo>
                <a:lnTo>
                  <a:pt x="883" y="2224"/>
                </a:lnTo>
                <a:lnTo>
                  <a:pt x="883" y="2219"/>
                </a:lnTo>
                <a:lnTo>
                  <a:pt x="882" y="2219"/>
                </a:lnTo>
                <a:lnTo>
                  <a:pt x="879" y="2222"/>
                </a:lnTo>
                <a:lnTo>
                  <a:pt x="876" y="2222"/>
                </a:lnTo>
                <a:lnTo>
                  <a:pt x="874" y="2219"/>
                </a:lnTo>
                <a:lnTo>
                  <a:pt x="872" y="2219"/>
                </a:lnTo>
                <a:lnTo>
                  <a:pt x="870" y="2218"/>
                </a:lnTo>
                <a:lnTo>
                  <a:pt x="870" y="2214"/>
                </a:lnTo>
                <a:lnTo>
                  <a:pt x="870" y="2211"/>
                </a:lnTo>
                <a:lnTo>
                  <a:pt x="866" y="2211"/>
                </a:lnTo>
                <a:lnTo>
                  <a:pt x="867" y="2207"/>
                </a:lnTo>
                <a:lnTo>
                  <a:pt x="862" y="2202"/>
                </a:lnTo>
                <a:lnTo>
                  <a:pt x="863" y="2198"/>
                </a:lnTo>
                <a:lnTo>
                  <a:pt x="866" y="2190"/>
                </a:lnTo>
                <a:lnTo>
                  <a:pt x="863" y="2185"/>
                </a:lnTo>
                <a:lnTo>
                  <a:pt x="863" y="2174"/>
                </a:lnTo>
                <a:lnTo>
                  <a:pt x="863" y="2173"/>
                </a:lnTo>
                <a:lnTo>
                  <a:pt x="862" y="2170"/>
                </a:lnTo>
                <a:lnTo>
                  <a:pt x="866" y="2161"/>
                </a:lnTo>
                <a:lnTo>
                  <a:pt x="866" y="2156"/>
                </a:lnTo>
                <a:lnTo>
                  <a:pt x="862" y="2151"/>
                </a:lnTo>
                <a:lnTo>
                  <a:pt x="863" y="2151"/>
                </a:lnTo>
                <a:lnTo>
                  <a:pt x="862" y="2147"/>
                </a:lnTo>
                <a:lnTo>
                  <a:pt x="863" y="2140"/>
                </a:lnTo>
                <a:lnTo>
                  <a:pt x="866" y="2137"/>
                </a:lnTo>
                <a:lnTo>
                  <a:pt x="863" y="2136"/>
                </a:lnTo>
                <a:lnTo>
                  <a:pt x="862" y="2136"/>
                </a:lnTo>
                <a:lnTo>
                  <a:pt x="859" y="2137"/>
                </a:lnTo>
                <a:lnTo>
                  <a:pt x="857" y="2136"/>
                </a:lnTo>
                <a:lnTo>
                  <a:pt x="855" y="2133"/>
                </a:lnTo>
                <a:lnTo>
                  <a:pt x="857" y="2127"/>
                </a:lnTo>
                <a:lnTo>
                  <a:pt x="855" y="2125"/>
                </a:lnTo>
                <a:lnTo>
                  <a:pt x="853" y="2125"/>
                </a:lnTo>
                <a:lnTo>
                  <a:pt x="853" y="2116"/>
                </a:lnTo>
                <a:lnTo>
                  <a:pt x="850" y="2112"/>
                </a:lnTo>
                <a:lnTo>
                  <a:pt x="849" y="2115"/>
                </a:lnTo>
                <a:lnTo>
                  <a:pt x="846" y="2112"/>
                </a:lnTo>
                <a:lnTo>
                  <a:pt x="842" y="2110"/>
                </a:lnTo>
                <a:lnTo>
                  <a:pt x="842" y="2108"/>
                </a:lnTo>
                <a:lnTo>
                  <a:pt x="836" y="2110"/>
                </a:lnTo>
                <a:lnTo>
                  <a:pt x="833" y="2108"/>
                </a:lnTo>
                <a:lnTo>
                  <a:pt x="833" y="2106"/>
                </a:lnTo>
                <a:lnTo>
                  <a:pt x="833" y="2098"/>
                </a:lnTo>
                <a:lnTo>
                  <a:pt x="836" y="2093"/>
                </a:lnTo>
                <a:lnTo>
                  <a:pt x="836" y="2091"/>
                </a:lnTo>
                <a:lnTo>
                  <a:pt x="838" y="2089"/>
                </a:lnTo>
                <a:lnTo>
                  <a:pt x="833" y="2084"/>
                </a:lnTo>
                <a:lnTo>
                  <a:pt x="833" y="2079"/>
                </a:lnTo>
                <a:lnTo>
                  <a:pt x="832" y="2075"/>
                </a:lnTo>
                <a:lnTo>
                  <a:pt x="832" y="2074"/>
                </a:lnTo>
                <a:lnTo>
                  <a:pt x="829" y="2067"/>
                </a:lnTo>
                <a:lnTo>
                  <a:pt x="828" y="2062"/>
                </a:lnTo>
                <a:lnTo>
                  <a:pt x="825" y="2062"/>
                </a:lnTo>
                <a:lnTo>
                  <a:pt x="825" y="2061"/>
                </a:lnTo>
                <a:lnTo>
                  <a:pt x="825" y="2058"/>
                </a:lnTo>
                <a:lnTo>
                  <a:pt x="829" y="2058"/>
                </a:lnTo>
                <a:lnTo>
                  <a:pt x="832" y="2052"/>
                </a:lnTo>
                <a:lnTo>
                  <a:pt x="829" y="2050"/>
                </a:lnTo>
                <a:lnTo>
                  <a:pt x="840" y="2037"/>
                </a:lnTo>
                <a:lnTo>
                  <a:pt x="842" y="2026"/>
                </a:lnTo>
                <a:lnTo>
                  <a:pt x="840" y="2021"/>
                </a:lnTo>
                <a:lnTo>
                  <a:pt x="838" y="2021"/>
                </a:lnTo>
                <a:lnTo>
                  <a:pt x="838" y="2017"/>
                </a:lnTo>
                <a:lnTo>
                  <a:pt x="833" y="2011"/>
                </a:lnTo>
                <a:lnTo>
                  <a:pt x="828" y="2007"/>
                </a:lnTo>
                <a:lnTo>
                  <a:pt x="829" y="2003"/>
                </a:lnTo>
                <a:lnTo>
                  <a:pt x="828" y="1996"/>
                </a:lnTo>
                <a:lnTo>
                  <a:pt x="828" y="1994"/>
                </a:lnTo>
                <a:lnTo>
                  <a:pt x="833" y="1992"/>
                </a:lnTo>
                <a:lnTo>
                  <a:pt x="838" y="1987"/>
                </a:lnTo>
                <a:lnTo>
                  <a:pt x="836" y="1986"/>
                </a:lnTo>
                <a:lnTo>
                  <a:pt x="833" y="1986"/>
                </a:lnTo>
                <a:lnTo>
                  <a:pt x="832" y="1983"/>
                </a:lnTo>
                <a:lnTo>
                  <a:pt x="833" y="1982"/>
                </a:lnTo>
                <a:lnTo>
                  <a:pt x="829" y="1975"/>
                </a:lnTo>
                <a:lnTo>
                  <a:pt x="833" y="1975"/>
                </a:lnTo>
                <a:lnTo>
                  <a:pt x="836" y="1970"/>
                </a:lnTo>
                <a:lnTo>
                  <a:pt x="838" y="1968"/>
                </a:lnTo>
                <a:lnTo>
                  <a:pt x="832" y="1962"/>
                </a:lnTo>
                <a:lnTo>
                  <a:pt x="832" y="1955"/>
                </a:lnTo>
                <a:lnTo>
                  <a:pt x="828" y="1953"/>
                </a:lnTo>
                <a:lnTo>
                  <a:pt x="824" y="1951"/>
                </a:lnTo>
                <a:lnTo>
                  <a:pt x="821" y="1951"/>
                </a:lnTo>
                <a:lnTo>
                  <a:pt x="814" y="1953"/>
                </a:lnTo>
                <a:lnTo>
                  <a:pt x="814" y="1946"/>
                </a:lnTo>
                <a:lnTo>
                  <a:pt x="814" y="1942"/>
                </a:lnTo>
                <a:lnTo>
                  <a:pt x="812" y="1938"/>
                </a:lnTo>
                <a:lnTo>
                  <a:pt x="808" y="1929"/>
                </a:lnTo>
                <a:lnTo>
                  <a:pt x="809" y="1929"/>
                </a:lnTo>
                <a:lnTo>
                  <a:pt x="809" y="1924"/>
                </a:lnTo>
                <a:lnTo>
                  <a:pt x="808" y="1921"/>
                </a:lnTo>
                <a:lnTo>
                  <a:pt x="809" y="1919"/>
                </a:lnTo>
                <a:lnTo>
                  <a:pt x="808" y="1917"/>
                </a:lnTo>
                <a:lnTo>
                  <a:pt x="805" y="1915"/>
                </a:lnTo>
                <a:lnTo>
                  <a:pt x="801" y="1912"/>
                </a:lnTo>
                <a:lnTo>
                  <a:pt x="804" y="1904"/>
                </a:lnTo>
                <a:lnTo>
                  <a:pt x="801" y="1901"/>
                </a:lnTo>
                <a:lnTo>
                  <a:pt x="805" y="1900"/>
                </a:lnTo>
                <a:lnTo>
                  <a:pt x="801" y="1891"/>
                </a:lnTo>
                <a:lnTo>
                  <a:pt x="801" y="1888"/>
                </a:lnTo>
                <a:lnTo>
                  <a:pt x="801" y="1887"/>
                </a:lnTo>
                <a:lnTo>
                  <a:pt x="797" y="1887"/>
                </a:lnTo>
                <a:lnTo>
                  <a:pt x="799" y="1884"/>
                </a:lnTo>
                <a:lnTo>
                  <a:pt x="797" y="1883"/>
                </a:lnTo>
                <a:lnTo>
                  <a:pt x="799" y="1878"/>
                </a:lnTo>
                <a:lnTo>
                  <a:pt x="797" y="1871"/>
                </a:lnTo>
                <a:lnTo>
                  <a:pt x="797" y="1867"/>
                </a:lnTo>
                <a:lnTo>
                  <a:pt x="792" y="1866"/>
                </a:lnTo>
                <a:lnTo>
                  <a:pt x="795" y="1861"/>
                </a:lnTo>
                <a:lnTo>
                  <a:pt x="792" y="1854"/>
                </a:lnTo>
                <a:lnTo>
                  <a:pt x="795" y="1852"/>
                </a:lnTo>
                <a:lnTo>
                  <a:pt x="795" y="1846"/>
                </a:lnTo>
                <a:lnTo>
                  <a:pt x="795" y="1843"/>
                </a:lnTo>
                <a:lnTo>
                  <a:pt x="795" y="1842"/>
                </a:lnTo>
                <a:lnTo>
                  <a:pt x="797" y="1839"/>
                </a:lnTo>
                <a:lnTo>
                  <a:pt x="797" y="1835"/>
                </a:lnTo>
                <a:lnTo>
                  <a:pt x="801" y="1833"/>
                </a:lnTo>
                <a:lnTo>
                  <a:pt x="801" y="1829"/>
                </a:lnTo>
                <a:lnTo>
                  <a:pt x="804" y="1826"/>
                </a:lnTo>
                <a:lnTo>
                  <a:pt x="808" y="1829"/>
                </a:lnTo>
                <a:lnTo>
                  <a:pt x="808" y="1826"/>
                </a:lnTo>
                <a:lnTo>
                  <a:pt x="805" y="1825"/>
                </a:lnTo>
                <a:lnTo>
                  <a:pt x="805" y="1822"/>
                </a:lnTo>
                <a:lnTo>
                  <a:pt x="808" y="1820"/>
                </a:lnTo>
                <a:lnTo>
                  <a:pt x="808" y="1818"/>
                </a:lnTo>
                <a:lnTo>
                  <a:pt x="809" y="1812"/>
                </a:lnTo>
                <a:lnTo>
                  <a:pt x="808" y="1805"/>
                </a:lnTo>
                <a:lnTo>
                  <a:pt x="809" y="1804"/>
                </a:lnTo>
                <a:lnTo>
                  <a:pt x="808" y="1798"/>
                </a:lnTo>
                <a:lnTo>
                  <a:pt x="808" y="1792"/>
                </a:lnTo>
                <a:lnTo>
                  <a:pt x="805" y="1789"/>
                </a:lnTo>
                <a:lnTo>
                  <a:pt x="805" y="1784"/>
                </a:lnTo>
                <a:lnTo>
                  <a:pt x="799" y="1777"/>
                </a:lnTo>
                <a:lnTo>
                  <a:pt x="792" y="1772"/>
                </a:lnTo>
                <a:lnTo>
                  <a:pt x="791" y="1771"/>
                </a:lnTo>
                <a:lnTo>
                  <a:pt x="787" y="1771"/>
                </a:lnTo>
                <a:lnTo>
                  <a:pt x="784" y="1767"/>
                </a:lnTo>
                <a:lnTo>
                  <a:pt x="783" y="1762"/>
                </a:lnTo>
                <a:lnTo>
                  <a:pt x="774" y="1758"/>
                </a:lnTo>
                <a:lnTo>
                  <a:pt x="767" y="1740"/>
                </a:lnTo>
                <a:lnTo>
                  <a:pt x="767" y="1736"/>
                </a:lnTo>
                <a:lnTo>
                  <a:pt x="766" y="1731"/>
                </a:lnTo>
                <a:lnTo>
                  <a:pt x="767" y="1727"/>
                </a:lnTo>
                <a:lnTo>
                  <a:pt x="770" y="1727"/>
                </a:lnTo>
                <a:lnTo>
                  <a:pt x="770" y="1726"/>
                </a:lnTo>
                <a:lnTo>
                  <a:pt x="771" y="1719"/>
                </a:lnTo>
                <a:lnTo>
                  <a:pt x="770" y="1710"/>
                </a:lnTo>
                <a:lnTo>
                  <a:pt x="767" y="1709"/>
                </a:lnTo>
                <a:lnTo>
                  <a:pt x="770" y="1706"/>
                </a:lnTo>
                <a:lnTo>
                  <a:pt x="767" y="1705"/>
                </a:lnTo>
                <a:lnTo>
                  <a:pt x="760" y="1702"/>
                </a:lnTo>
                <a:lnTo>
                  <a:pt x="758" y="1705"/>
                </a:lnTo>
                <a:lnTo>
                  <a:pt x="756" y="1702"/>
                </a:lnTo>
                <a:lnTo>
                  <a:pt x="754" y="1705"/>
                </a:lnTo>
                <a:lnTo>
                  <a:pt x="751" y="1702"/>
                </a:lnTo>
                <a:lnTo>
                  <a:pt x="747" y="1700"/>
                </a:lnTo>
                <a:lnTo>
                  <a:pt x="750" y="1696"/>
                </a:lnTo>
                <a:lnTo>
                  <a:pt x="750" y="1693"/>
                </a:lnTo>
                <a:lnTo>
                  <a:pt x="741" y="1689"/>
                </a:lnTo>
                <a:lnTo>
                  <a:pt x="739" y="1682"/>
                </a:lnTo>
                <a:lnTo>
                  <a:pt x="737" y="1673"/>
                </a:lnTo>
                <a:lnTo>
                  <a:pt x="733" y="1669"/>
                </a:lnTo>
                <a:lnTo>
                  <a:pt x="720" y="1669"/>
                </a:lnTo>
                <a:lnTo>
                  <a:pt x="713" y="1668"/>
                </a:lnTo>
                <a:lnTo>
                  <a:pt x="712" y="1669"/>
                </a:lnTo>
                <a:lnTo>
                  <a:pt x="709" y="1668"/>
                </a:lnTo>
                <a:lnTo>
                  <a:pt x="705" y="1669"/>
                </a:lnTo>
                <a:lnTo>
                  <a:pt x="702" y="1672"/>
                </a:lnTo>
                <a:lnTo>
                  <a:pt x="700" y="1672"/>
                </a:lnTo>
                <a:lnTo>
                  <a:pt x="696" y="1672"/>
                </a:lnTo>
                <a:lnTo>
                  <a:pt x="692" y="1668"/>
                </a:lnTo>
                <a:lnTo>
                  <a:pt x="685" y="1669"/>
                </a:lnTo>
                <a:lnTo>
                  <a:pt x="685" y="1673"/>
                </a:lnTo>
                <a:lnTo>
                  <a:pt x="683" y="1673"/>
                </a:lnTo>
                <a:lnTo>
                  <a:pt x="681" y="1672"/>
                </a:lnTo>
                <a:lnTo>
                  <a:pt x="672" y="1669"/>
                </a:lnTo>
                <a:lnTo>
                  <a:pt x="668" y="1668"/>
                </a:lnTo>
                <a:lnTo>
                  <a:pt x="667" y="1668"/>
                </a:lnTo>
                <a:lnTo>
                  <a:pt x="664" y="1669"/>
                </a:lnTo>
                <a:lnTo>
                  <a:pt x="659" y="1669"/>
                </a:lnTo>
                <a:lnTo>
                  <a:pt x="658" y="1672"/>
                </a:lnTo>
                <a:lnTo>
                  <a:pt x="659" y="1669"/>
                </a:lnTo>
                <a:lnTo>
                  <a:pt x="658" y="1669"/>
                </a:lnTo>
                <a:lnTo>
                  <a:pt x="655" y="1669"/>
                </a:lnTo>
                <a:lnTo>
                  <a:pt x="648" y="1665"/>
                </a:lnTo>
                <a:lnTo>
                  <a:pt x="647" y="1665"/>
                </a:lnTo>
                <a:lnTo>
                  <a:pt x="647" y="1668"/>
                </a:lnTo>
                <a:lnTo>
                  <a:pt x="644" y="1669"/>
                </a:lnTo>
                <a:lnTo>
                  <a:pt x="642" y="1669"/>
                </a:lnTo>
                <a:lnTo>
                  <a:pt x="638" y="1669"/>
                </a:lnTo>
                <a:lnTo>
                  <a:pt x="635" y="1669"/>
                </a:lnTo>
                <a:lnTo>
                  <a:pt x="634" y="1672"/>
                </a:lnTo>
                <a:lnTo>
                  <a:pt x="631" y="1669"/>
                </a:lnTo>
                <a:lnTo>
                  <a:pt x="631" y="1668"/>
                </a:lnTo>
                <a:lnTo>
                  <a:pt x="627" y="1668"/>
                </a:lnTo>
                <a:lnTo>
                  <a:pt x="627" y="1669"/>
                </a:lnTo>
                <a:lnTo>
                  <a:pt x="626" y="1665"/>
                </a:lnTo>
                <a:lnTo>
                  <a:pt x="623" y="1668"/>
                </a:lnTo>
                <a:lnTo>
                  <a:pt x="621" y="1668"/>
                </a:lnTo>
                <a:lnTo>
                  <a:pt x="618" y="1668"/>
                </a:lnTo>
                <a:lnTo>
                  <a:pt x="618" y="1665"/>
                </a:lnTo>
                <a:lnTo>
                  <a:pt x="613" y="1661"/>
                </a:lnTo>
                <a:lnTo>
                  <a:pt x="613" y="1656"/>
                </a:lnTo>
                <a:lnTo>
                  <a:pt x="610" y="1655"/>
                </a:lnTo>
                <a:lnTo>
                  <a:pt x="604" y="1655"/>
                </a:lnTo>
                <a:lnTo>
                  <a:pt x="601" y="1652"/>
                </a:lnTo>
                <a:lnTo>
                  <a:pt x="600" y="1655"/>
                </a:lnTo>
                <a:lnTo>
                  <a:pt x="596" y="1651"/>
                </a:lnTo>
                <a:lnTo>
                  <a:pt x="590" y="1648"/>
                </a:lnTo>
                <a:lnTo>
                  <a:pt x="589" y="1647"/>
                </a:lnTo>
                <a:lnTo>
                  <a:pt x="586" y="1648"/>
                </a:lnTo>
                <a:lnTo>
                  <a:pt x="582" y="1644"/>
                </a:lnTo>
                <a:lnTo>
                  <a:pt x="582" y="1642"/>
                </a:lnTo>
                <a:lnTo>
                  <a:pt x="580" y="1642"/>
                </a:lnTo>
                <a:lnTo>
                  <a:pt x="577" y="1638"/>
                </a:lnTo>
                <a:lnTo>
                  <a:pt x="577" y="1635"/>
                </a:lnTo>
                <a:lnTo>
                  <a:pt x="576" y="1635"/>
                </a:lnTo>
                <a:lnTo>
                  <a:pt x="576" y="1634"/>
                </a:lnTo>
                <a:lnTo>
                  <a:pt x="573" y="1635"/>
                </a:lnTo>
                <a:lnTo>
                  <a:pt x="572" y="1634"/>
                </a:lnTo>
                <a:lnTo>
                  <a:pt x="569" y="1627"/>
                </a:lnTo>
                <a:lnTo>
                  <a:pt x="569" y="1624"/>
                </a:lnTo>
                <a:lnTo>
                  <a:pt x="569" y="1622"/>
                </a:lnTo>
                <a:lnTo>
                  <a:pt x="569" y="1618"/>
                </a:lnTo>
                <a:lnTo>
                  <a:pt x="565" y="1615"/>
                </a:lnTo>
                <a:lnTo>
                  <a:pt x="568" y="1615"/>
                </a:lnTo>
                <a:lnTo>
                  <a:pt x="565" y="1614"/>
                </a:lnTo>
                <a:lnTo>
                  <a:pt x="565" y="1611"/>
                </a:lnTo>
                <a:lnTo>
                  <a:pt x="560" y="1610"/>
                </a:lnTo>
                <a:lnTo>
                  <a:pt x="563" y="1607"/>
                </a:lnTo>
                <a:lnTo>
                  <a:pt x="563" y="1601"/>
                </a:lnTo>
                <a:lnTo>
                  <a:pt x="560" y="1603"/>
                </a:lnTo>
                <a:lnTo>
                  <a:pt x="559" y="1603"/>
                </a:lnTo>
                <a:lnTo>
                  <a:pt x="555" y="1603"/>
                </a:lnTo>
                <a:lnTo>
                  <a:pt x="555" y="1606"/>
                </a:lnTo>
                <a:lnTo>
                  <a:pt x="552" y="1603"/>
                </a:lnTo>
                <a:lnTo>
                  <a:pt x="551" y="1606"/>
                </a:lnTo>
                <a:lnTo>
                  <a:pt x="548" y="1603"/>
                </a:lnTo>
                <a:lnTo>
                  <a:pt x="546" y="1606"/>
                </a:lnTo>
                <a:lnTo>
                  <a:pt x="543" y="1603"/>
                </a:lnTo>
                <a:lnTo>
                  <a:pt x="543" y="1606"/>
                </a:lnTo>
                <a:lnTo>
                  <a:pt x="542" y="1606"/>
                </a:lnTo>
                <a:lnTo>
                  <a:pt x="542" y="1603"/>
                </a:lnTo>
                <a:lnTo>
                  <a:pt x="539" y="1603"/>
                </a:lnTo>
                <a:lnTo>
                  <a:pt x="539" y="1606"/>
                </a:lnTo>
                <a:lnTo>
                  <a:pt x="538" y="1603"/>
                </a:lnTo>
                <a:lnTo>
                  <a:pt x="535" y="1607"/>
                </a:lnTo>
                <a:lnTo>
                  <a:pt x="528" y="1607"/>
                </a:lnTo>
                <a:lnTo>
                  <a:pt x="526" y="1610"/>
                </a:lnTo>
                <a:lnTo>
                  <a:pt x="526" y="1611"/>
                </a:lnTo>
                <a:lnTo>
                  <a:pt x="522" y="1611"/>
                </a:lnTo>
                <a:lnTo>
                  <a:pt x="522" y="1615"/>
                </a:lnTo>
                <a:lnTo>
                  <a:pt x="519" y="1618"/>
                </a:lnTo>
                <a:lnTo>
                  <a:pt x="519" y="1620"/>
                </a:lnTo>
                <a:lnTo>
                  <a:pt x="522" y="1622"/>
                </a:lnTo>
                <a:lnTo>
                  <a:pt x="519" y="1622"/>
                </a:lnTo>
                <a:lnTo>
                  <a:pt x="519" y="1627"/>
                </a:lnTo>
                <a:lnTo>
                  <a:pt x="515" y="1624"/>
                </a:lnTo>
                <a:lnTo>
                  <a:pt x="515" y="1628"/>
                </a:lnTo>
                <a:lnTo>
                  <a:pt x="518" y="1628"/>
                </a:lnTo>
                <a:lnTo>
                  <a:pt x="511" y="1634"/>
                </a:lnTo>
                <a:lnTo>
                  <a:pt x="511" y="1638"/>
                </a:lnTo>
                <a:lnTo>
                  <a:pt x="510" y="1639"/>
                </a:lnTo>
                <a:lnTo>
                  <a:pt x="511" y="1642"/>
                </a:lnTo>
                <a:lnTo>
                  <a:pt x="510" y="1642"/>
                </a:lnTo>
                <a:lnTo>
                  <a:pt x="507" y="1647"/>
                </a:lnTo>
                <a:lnTo>
                  <a:pt x="505" y="1644"/>
                </a:lnTo>
                <a:lnTo>
                  <a:pt x="502" y="1644"/>
                </a:lnTo>
                <a:lnTo>
                  <a:pt x="502" y="1647"/>
                </a:lnTo>
                <a:lnTo>
                  <a:pt x="501" y="1647"/>
                </a:lnTo>
                <a:lnTo>
                  <a:pt x="498" y="1648"/>
                </a:lnTo>
                <a:lnTo>
                  <a:pt x="497" y="1647"/>
                </a:lnTo>
                <a:lnTo>
                  <a:pt x="497" y="1648"/>
                </a:lnTo>
                <a:lnTo>
                  <a:pt x="494" y="1651"/>
                </a:lnTo>
                <a:lnTo>
                  <a:pt x="494" y="1652"/>
                </a:lnTo>
                <a:lnTo>
                  <a:pt x="488" y="1656"/>
                </a:lnTo>
                <a:lnTo>
                  <a:pt x="485" y="1656"/>
                </a:lnTo>
                <a:lnTo>
                  <a:pt x="484" y="1656"/>
                </a:lnTo>
                <a:lnTo>
                  <a:pt x="485" y="1663"/>
                </a:lnTo>
                <a:lnTo>
                  <a:pt x="484" y="1663"/>
                </a:lnTo>
                <a:lnTo>
                  <a:pt x="481" y="1661"/>
                </a:lnTo>
                <a:lnTo>
                  <a:pt x="477" y="1659"/>
                </a:lnTo>
                <a:lnTo>
                  <a:pt x="473" y="1656"/>
                </a:lnTo>
                <a:lnTo>
                  <a:pt x="470" y="1652"/>
                </a:lnTo>
                <a:lnTo>
                  <a:pt x="470" y="1651"/>
                </a:lnTo>
                <a:lnTo>
                  <a:pt x="470" y="1648"/>
                </a:lnTo>
                <a:lnTo>
                  <a:pt x="469" y="1651"/>
                </a:lnTo>
                <a:lnTo>
                  <a:pt x="469" y="1648"/>
                </a:lnTo>
                <a:lnTo>
                  <a:pt x="466" y="1648"/>
                </a:lnTo>
                <a:lnTo>
                  <a:pt x="464" y="1648"/>
                </a:lnTo>
                <a:lnTo>
                  <a:pt x="464" y="1651"/>
                </a:lnTo>
                <a:lnTo>
                  <a:pt x="466" y="1652"/>
                </a:lnTo>
                <a:lnTo>
                  <a:pt x="466" y="1655"/>
                </a:lnTo>
                <a:lnTo>
                  <a:pt x="464" y="1655"/>
                </a:lnTo>
                <a:lnTo>
                  <a:pt x="464" y="1656"/>
                </a:lnTo>
                <a:lnTo>
                  <a:pt x="461" y="1659"/>
                </a:lnTo>
                <a:lnTo>
                  <a:pt x="457" y="1663"/>
                </a:lnTo>
                <a:lnTo>
                  <a:pt x="453" y="1661"/>
                </a:lnTo>
                <a:lnTo>
                  <a:pt x="456" y="1659"/>
                </a:lnTo>
                <a:lnTo>
                  <a:pt x="453" y="1656"/>
                </a:lnTo>
                <a:lnTo>
                  <a:pt x="452" y="1655"/>
                </a:lnTo>
                <a:lnTo>
                  <a:pt x="449" y="1656"/>
                </a:lnTo>
                <a:lnTo>
                  <a:pt x="447" y="1656"/>
                </a:lnTo>
                <a:lnTo>
                  <a:pt x="444" y="1656"/>
                </a:lnTo>
                <a:lnTo>
                  <a:pt x="444" y="1659"/>
                </a:lnTo>
                <a:lnTo>
                  <a:pt x="440" y="1661"/>
                </a:lnTo>
                <a:lnTo>
                  <a:pt x="439" y="1661"/>
                </a:lnTo>
                <a:lnTo>
                  <a:pt x="439" y="1659"/>
                </a:lnTo>
                <a:lnTo>
                  <a:pt x="436" y="1659"/>
                </a:lnTo>
                <a:lnTo>
                  <a:pt x="439" y="1656"/>
                </a:lnTo>
                <a:lnTo>
                  <a:pt x="436" y="1656"/>
                </a:lnTo>
                <a:lnTo>
                  <a:pt x="432" y="1659"/>
                </a:lnTo>
                <a:lnTo>
                  <a:pt x="432" y="1663"/>
                </a:lnTo>
                <a:lnTo>
                  <a:pt x="432" y="1665"/>
                </a:lnTo>
                <a:lnTo>
                  <a:pt x="432" y="1669"/>
                </a:lnTo>
                <a:lnTo>
                  <a:pt x="427" y="1672"/>
                </a:lnTo>
                <a:lnTo>
                  <a:pt x="426" y="1673"/>
                </a:lnTo>
                <a:lnTo>
                  <a:pt x="420" y="1676"/>
                </a:lnTo>
                <a:lnTo>
                  <a:pt x="419" y="1676"/>
                </a:lnTo>
                <a:lnTo>
                  <a:pt x="416" y="1672"/>
                </a:lnTo>
                <a:lnTo>
                  <a:pt x="415" y="1672"/>
                </a:lnTo>
                <a:lnTo>
                  <a:pt x="411" y="1669"/>
                </a:lnTo>
                <a:lnTo>
                  <a:pt x="408" y="1668"/>
                </a:lnTo>
                <a:lnTo>
                  <a:pt x="411" y="1663"/>
                </a:lnTo>
                <a:lnTo>
                  <a:pt x="408" y="1659"/>
                </a:lnTo>
                <a:lnTo>
                  <a:pt x="406" y="1659"/>
                </a:lnTo>
                <a:lnTo>
                  <a:pt x="402" y="1661"/>
                </a:lnTo>
                <a:lnTo>
                  <a:pt x="402" y="1663"/>
                </a:lnTo>
                <a:lnTo>
                  <a:pt x="399" y="1665"/>
                </a:lnTo>
                <a:lnTo>
                  <a:pt x="398" y="1663"/>
                </a:lnTo>
                <a:lnTo>
                  <a:pt x="395" y="1661"/>
                </a:lnTo>
                <a:lnTo>
                  <a:pt x="398" y="1661"/>
                </a:lnTo>
                <a:lnTo>
                  <a:pt x="395" y="1661"/>
                </a:lnTo>
                <a:lnTo>
                  <a:pt x="394" y="1659"/>
                </a:lnTo>
                <a:lnTo>
                  <a:pt x="391" y="1661"/>
                </a:lnTo>
                <a:lnTo>
                  <a:pt x="386" y="1661"/>
                </a:lnTo>
                <a:lnTo>
                  <a:pt x="385" y="1659"/>
                </a:lnTo>
                <a:lnTo>
                  <a:pt x="382" y="1655"/>
                </a:lnTo>
                <a:lnTo>
                  <a:pt x="378" y="1656"/>
                </a:lnTo>
                <a:lnTo>
                  <a:pt x="374" y="1656"/>
                </a:lnTo>
                <a:lnTo>
                  <a:pt x="372" y="1655"/>
                </a:lnTo>
                <a:lnTo>
                  <a:pt x="374" y="1652"/>
                </a:lnTo>
                <a:lnTo>
                  <a:pt x="372" y="1651"/>
                </a:lnTo>
                <a:lnTo>
                  <a:pt x="367" y="1655"/>
                </a:lnTo>
                <a:lnTo>
                  <a:pt x="365" y="1652"/>
                </a:lnTo>
                <a:lnTo>
                  <a:pt x="362" y="1655"/>
                </a:lnTo>
                <a:lnTo>
                  <a:pt x="358" y="1655"/>
                </a:lnTo>
                <a:lnTo>
                  <a:pt x="357" y="1656"/>
                </a:lnTo>
                <a:lnTo>
                  <a:pt x="354" y="1655"/>
                </a:lnTo>
                <a:lnTo>
                  <a:pt x="354" y="1652"/>
                </a:lnTo>
                <a:lnTo>
                  <a:pt x="350" y="1652"/>
                </a:lnTo>
                <a:lnTo>
                  <a:pt x="353" y="1656"/>
                </a:lnTo>
                <a:lnTo>
                  <a:pt x="350" y="1656"/>
                </a:lnTo>
                <a:lnTo>
                  <a:pt x="345" y="1656"/>
                </a:lnTo>
                <a:lnTo>
                  <a:pt x="344" y="1659"/>
                </a:lnTo>
                <a:lnTo>
                  <a:pt x="341" y="1656"/>
                </a:lnTo>
                <a:lnTo>
                  <a:pt x="340" y="1659"/>
                </a:lnTo>
                <a:lnTo>
                  <a:pt x="337" y="1659"/>
                </a:lnTo>
                <a:lnTo>
                  <a:pt x="336" y="1656"/>
                </a:lnTo>
                <a:lnTo>
                  <a:pt x="337" y="1651"/>
                </a:lnTo>
                <a:lnTo>
                  <a:pt x="333" y="1652"/>
                </a:lnTo>
                <a:lnTo>
                  <a:pt x="327" y="1651"/>
                </a:lnTo>
                <a:lnTo>
                  <a:pt x="323" y="1652"/>
                </a:lnTo>
                <a:lnTo>
                  <a:pt x="320" y="1651"/>
                </a:lnTo>
                <a:lnTo>
                  <a:pt x="319" y="1652"/>
                </a:lnTo>
                <a:lnTo>
                  <a:pt x="316" y="1652"/>
                </a:lnTo>
                <a:lnTo>
                  <a:pt x="314" y="1652"/>
                </a:lnTo>
                <a:lnTo>
                  <a:pt x="312" y="1655"/>
                </a:lnTo>
                <a:lnTo>
                  <a:pt x="312" y="1652"/>
                </a:lnTo>
                <a:lnTo>
                  <a:pt x="309" y="1651"/>
                </a:lnTo>
                <a:lnTo>
                  <a:pt x="309" y="1648"/>
                </a:lnTo>
                <a:lnTo>
                  <a:pt x="307" y="1647"/>
                </a:lnTo>
                <a:lnTo>
                  <a:pt x="304" y="1648"/>
                </a:lnTo>
                <a:lnTo>
                  <a:pt x="303" y="1648"/>
                </a:lnTo>
                <a:lnTo>
                  <a:pt x="303" y="1647"/>
                </a:lnTo>
                <a:lnTo>
                  <a:pt x="303" y="1648"/>
                </a:lnTo>
                <a:lnTo>
                  <a:pt x="303" y="1651"/>
                </a:lnTo>
                <a:lnTo>
                  <a:pt x="304" y="1652"/>
                </a:lnTo>
                <a:lnTo>
                  <a:pt x="300" y="1652"/>
                </a:lnTo>
                <a:lnTo>
                  <a:pt x="300" y="1655"/>
                </a:lnTo>
                <a:lnTo>
                  <a:pt x="295" y="1659"/>
                </a:lnTo>
                <a:lnTo>
                  <a:pt x="290" y="1655"/>
                </a:lnTo>
                <a:lnTo>
                  <a:pt x="283" y="1655"/>
                </a:lnTo>
                <a:lnTo>
                  <a:pt x="283" y="1652"/>
                </a:lnTo>
                <a:lnTo>
                  <a:pt x="282" y="1655"/>
                </a:lnTo>
                <a:lnTo>
                  <a:pt x="282" y="1652"/>
                </a:lnTo>
                <a:lnTo>
                  <a:pt x="279" y="1651"/>
                </a:lnTo>
                <a:lnTo>
                  <a:pt x="278" y="1651"/>
                </a:lnTo>
                <a:lnTo>
                  <a:pt x="278" y="1648"/>
                </a:lnTo>
                <a:lnTo>
                  <a:pt x="273" y="1651"/>
                </a:lnTo>
                <a:lnTo>
                  <a:pt x="273" y="1652"/>
                </a:lnTo>
                <a:lnTo>
                  <a:pt x="269" y="1655"/>
                </a:lnTo>
                <a:lnTo>
                  <a:pt x="270" y="1656"/>
                </a:lnTo>
                <a:lnTo>
                  <a:pt x="269" y="1656"/>
                </a:lnTo>
                <a:lnTo>
                  <a:pt x="265" y="1655"/>
                </a:lnTo>
                <a:lnTo>
                  <a:pt x="265" y="1652"/>
                </a:lnTo>
                <a:lnTo>
                  <a:pt x="262" y="1655"/>
                </a:lnTo>
                <a:lnTo>
                  <a:pt x="262" y="1652"/>
                </a:lnTo>
                <a:lnTo>
                  <a:pt x="261" y="1652"/>
                </a:lnTo>
                <a:lnTo>
                  <a:pt x="258" y="1651"/>
                </a:lnTo>
                <a:lnTo>
                  <a:pt x="255" y="1652"/>
                </a:lnTo>
                <a:lnTo>
                  <a:pt x="251" y="1652"/>
                </a:lnTo>
                <a:lnTo>
                  <a:pt x="251" y="1651"/>
                </a:lnTo>
                <a:lnTo>
                  <a:pt x="249" y="1651"/>
                </a:lnTo>
                <a:lnTo>
                  <a:pt x="251" y="1647"/>
                </a:lnTo>
                <a:lnTo>
                  <a:pt x="246" y="1647"/>
                </a:lnTo>
                <a:lnTo>
                  <a:pt x="246" y="1644"/>
                </a:lnTo>
                <a:lnTo>
                  <a:pt x="245" y="1647"/>
                </a:lnTo>
                <a:lnTo>
                  <a:pt x="245" y="1644"/>
                </a:lnTo>
                <a:lnTo>
                  <a:pt x="238" y="1642"/>
                </a:lnTo>
                <a:lnTo>
                  <a:pt x="234" y="1644"/>
                </a:lnTo>
                <a:lnTo>
                  <a:pt x="237" y="1642"/>
                </a:lnTo>
                <a:lnTo>
                  <a:pt x="232" y="1642"/>
                </a:lnTo>
                <a:lnTo>
                  <a:pt x="228" y="1638"/>
                </a:lnTo>
                <a:lnTo>
                  <a:pt x="225" y="1639"/>
                </a:lnTo>
                <a:lnTo>
                  <a:pt x="225" y="1642"/>
                </a:lnTo>
                <a:lnTo>
                  <a:pt x="225" y="1638"/>
                </a:lnTo>
                <a:lnTo>
                  <a:pt x="224" y="1639"/>
                </a:lnTo>
                <a:lnTo>
                  <a:pt x="221" y="1638"/>
                </a:lnTo>
                <a:lnTo>
                  <a:pt x="217" y="1639"/>
                </a:lnTo>
                <a:lnTo>
                  <a:pt x="215" y="1639"/>
                </a:lnTo>
                <a:lnTo>
                  <a:pt x="215" y="1638"/>
                </a:lnTo>
                <a:lnTo>
                  <a:pt x="211" y="1638"/>
                </a:lnTo>
                <a:lnTo>
                  <a:pt x="207" y="1634"/>
                </a:lnTo>
                <a:lnTo>
                  <a:pt x="204" y="1634"/>
                </a:lnTo>
                <a:lnTo>
                  <a:pt x="203" y="1635"/>
                </a:lnTo>
                <a:lnTo>
                  <a:pt x="197" y="1638"/>
                </a:lnTo>
                <a:lnTo>
                  <a:pt x="188" y="1635"/>
                </a:lnTo>
                <a:lnTo>
                  <a:pt x="187" y="1635"/>
                </a:lnTo>
                <a:lnTo>
                  <a:pt x="184" y="1631"/>
                </a:lnTo>
                <a:lnTo>
                  <a:pt x="184" y="1624"/>
                </a:lnTo>
                <a:lnTo>
                  <a:pt x="184" y="1622"/>
                </a:lnTo>
                <a:lnTo>
                  <a:pt x="183" y="1624"/>
                </a:lnTo>
                <a:lnTo>
                  <a:pt x="183" y="1622"/>
                </a:lnTo>
                <a:lnTo>
                  <a:pt x="180" y="1622"/>
                </a:lnTo>
                <a:lnTo>
                  <a:pt x="180" y="1620"/>
                </a:lnTo>
                <a:lnTo>
                  <a:pt x="179" y="1620"/>
                </a:lnTo>
                <a:lnTo>
                  <a:pt x="179" y="1618"/>
                </a:lnTo>
                <a:lnTo>
                  <a:pt x="176" y="1618"/>
                </a:lnTo>
                <a:lnTo>
                  <a:pt x="179" y="1615"/>
                </a:lnTo>
                <a:lnTo>
                  <a:pt x="176" y="1611"/>
                </a:lnTo>
                <a:lnTo>
                  <a:pt x="176" y="1610"/>
                </a:lnTo>
                <a:lnTo>
                  <a:pt x="176" y="1607"/>
                </a:lnTo>
                <a:lnTo>
                  <a:pt x="167" y="1611"/>
                </a:lnTo>
                <a:lnTo>
                  <a:pt x="159" y="1611"/>
                </a:lnTo>
                <a:lnTo>
                  <a:pt x="157" y="1610"/>
                </a:lnTo>
                <a:lnTo>
                  <a:pt x="153" y="1606"/>
                </a:lnTo>
                <a:lnTo>
                  <a:pt x="150" y="1607"/>
                </a:lnTo>
                <a:lnTo>
                  <a:pt x="146" y="1607"/>
                </a:lnTo>
                <a:lnTo>
                  <a:pt x="146" y="1610"/>
                </a:lnTo>
                <a:lnTo>
                  <a:pt x="143" y="1611"/>
                </a:lnTo>
                <a:lnTo>
                  <a:pt x="143" y="1614"/>
                </a:lnTo>
                <a:lnTo>
                  <a:pt x="139" y="1610"/>
                </a:lnTo>
                <a:lnTo>
                  <a:pt x="138" y="1611"/>
                </a:lnTo>
                <a:lnTo>
                  <a:pt x="135" y="1611"/>
                </a:lnTo>
                <a:lnTo>
                  <a:pt x="135" y="1615"/>
                </a:lnTo>
                <a:lnTo>
                  <a:pt x="138" y="1615"/>
                </a:lnTo>
                <a:lnTo>
                  <a:pt x="138" y="1620"/>
                </a:lnTo>
                <a:lnTo>
                  <a:pt x="133" y="1622"/>
                </a:lnTo>
                <a:lnTo>
                  <a:pt x="130" y="1622"/>
                </a:lnTo>
                <a:lnTo>
                  <a:pt x="129" y="1622"/>
                </a:lnTo>
                <a:lnTo>
                  <a:pt x="122" y="1618"/>
                </a:lnTo>
                <a:lnTo>
                  <a:pt x="121" y="1620"/>
                </a:lnTo>
                <a:lnTo>
                  <a:pt x="118" y="1627"/>
                </a:lnTo>
                <a:lnTo>
                  <a:pt x="116" y="1627"/>
                </a:lnTo>
                <a:lnTo>
                  <a:pt x="113" y="1622"/>
                </a:lnTo>
                <a:lnTo>
                  <a:pt x="112" y="1622"/>
                </a:lnTo>
                <a:lnTo>
                  <a:pt x="109" y="1618"/>
                </a:lnTo>
                <a:lnTo>
                  <a:pt x="108" y="1615"/>
                </a:lnTo>
                <a:lnTo>
                  <a:pt x="97" y="1620"/>
                </a:lnTo>
                <a:lnTo>
                  <a:pt x="99" y="1622"/>
                </a:lnTo>
                <a:lnTo>
                  <a:pt x="95" y="1620"/>
                </a:lnTo>
                <a:lnTo>
                  <a:pt x="91" y="1620"/>
                </a:lnTo>
                <a:lnTo>
                  <a:pt x="88" y="1618"/>
                </a:lnTo>
                <a:lnTo>
                  <a:pt x="84" y="1618"/>
                </a:lnTo>
                <a:lnTo>
                  <a:pt x="75" y="1618"/>
                </a:lnTo>
                <a:lnTo>
                  <a:pt x="77" y="1614"/>
                </a:lnTo>
                <a:lnTo>
                  <a:pt x="75" y="1611"/>
                </a:lnTo>
                <a:lnTo>
                  <a:pt x="72" y="1606"/>
                </a:lnTo>
                <a:lnTo>
                  <a:pt x="68" y="1606"/>
                </a:lnTo>
                <a:lnTo>
                  <a:pt x="67" y="1603"/>
                </a:lnTo>
                <a:lnTo>
                  <a:pt x="64" y="1607"/>
                </a:lnTo>
                <a:lnTo>
                  <a:pt x="60" y="1607"/>
                </a:lnTo>
                <a:lnTo>
                  <a:pt x="58" y="1606"/>
                </a:lnTo>
                <a:lnTo>
                  <a:pt x="55" y="1607"/>
                </a:lnTo>
                <a:lnTo>
                  <a:pt x="58" y="1597"/>
                </a:lnTo>
                <a:lnTo>
                  <a:pt x="55" y="1594"/>
                </a:lnTo>
                <a:lnTo>
                  <a:pt x="51" y="1594"/>
                </a:lnTo>
                <a:lnTo>
                  <a:pt x="51" y="1590"/>
                </a:lnTo>
                <a:lnTo>
                  <a:pt x="54" y="1586"/>
                </a:lnTo>
                <a:lnTo>
                  <a:pt x="64" y="1580"/>
                </a:lnTo>
                <a:lnTo>
                  <a:pt x="64" y="1577"/>
                </a:lnTo>
                <a:lnTo>
                  <a:pt x="64" y="1570"/>
                </a:lnTo>
                <a:lnTo>
                  <a:pt x="68" y="1566"/>
                </a:lnTo>
                <a:lnTo>
                  <a:pt x="72" y="1552"/>
                </a:lnTo>
                <a:lnTo>
                  <a:pt x="72" y="1548"/>
                </a:lnTo>
                <a:lnTo>
                  <a:pt x="71" y="1548"/>
                </a:lnTo>
                <a:lnTo>
                  <a:pt x="68" y="1545"/>
                </a:lnTo>
                <a:lnTo>
                  <a:pt x="75" y="1540"/>
                </a:lnTo>
                <a:lnTo>
                  <a:pt x="80" y="1540"/>
                </a:lnTo>
                <a:lnTo>
                  <a:pt x="81" y="1539"/>
                </a:lnTo>
                <a:lnTo>
                  <a:pt x="80" y="1536"/>
                </a:lnTo>
                <a:lnTo>
                  <a:pt x="63" y="1528"/>
                </a:lnTo>
                <a:lnTo>
                  <a:pt x="63" y="1526"/>
                </a:lnTo>
                <a:lnTo>
                  <a:pt x="68" y="1523"/>
                </a:lnTo>
                <a:lnTo>
                  <a:pt x="75" y="1522"/>
                </a:lnTo>
                <a:lnTo>
                  <a:pt x="81" y="1508"/>
                </a:lnTo>
                <a:lnTo>
                  <a:pt x="81" y="1502"/>
                </a:lnTo>
                <a:lnTo>
                  <a:pt x="77" y="1502"/>
                </a:lnTo>
                <a:lnTo>
                  <a:pt x="72" y="1498"/>
                </a:lnTo>
                <a:lnTo>
                  <a:pt x="71" y="1495"/>
                </a:lnTo>
                <a:lnTo>
                  <a:pt x="71" y="1494"/>
                </a:lnTo>
                <a:lnTo>
                  <a:pt x="72" y="1490"/>
                </a:lnTo>
                <a:lnTo>
                  <a:pt x="85" y="1481"/>
                </a:lnTo>
                <a:lnTo>
                  <a:pt x="91" y="1477"/>
                </a:lnTo>
                <a:lnTo>
                  <a:pt x="91" y="1474"/>
                </a:lnTo>
                <a:lnTo>
                  <a:pt x="77" y="1468"/>
                </a:lnTo>
                <a:lnTo>
                  <a:pt x="75" y="1464"/>
                </a:lnTo>
                <a:lnTo>
                  <a:pt x="71" y="1454"/>
                </a:lnTo>
                <a:lnTo>
                  <a:pt x="75" y="1449"/>
                </a:lnTo>
                <a:lnTo>
                  <a:pt x="81" y="1446"/>
                </a:lnTo>
                <a:lnTo>
                  <a:pt x="81" y="1444"/>
                </a:lnTo>
                <a:lnTo>
                  <a:pt x="77" y="1440"/>
                </a:lnTo>
                <a:lnTo>
                  <a:pt x="67" y="1436"/>
                </a:lnTo>
                <a:lnTo>
                  <a:pt x="64" y="1429"/>
                </a:lnTo>
                <a:lnTo>
                  <a:pt x="64" y="1423"/>
                </a:lnTo>
                <a:lnTo>
                  <a:pt x="67" y="1416"/>
                </a:lnTo>
                <a:lnTo>
                  <a:pt x="71" y="1415"/>
                </a:lnTo>
                <a:lnTo>
                  <a:pt x="75" y="1408"/>
                </a:lnTo>
                <a:lnTo>
                  <a:pt x="77" y="1403"/>
                </a:lnTo>
                <a:lnTo>
                  <a:pt x="77" y="1399"/>
                </a:lnTo>
                <a:lnTo>
                  <a:pt x="81" y="1388"/>
                </a:lnTo>
                <a:lnTo>
                  <a:pt x="84" y="1382"/>
                </a:lnTo>
                <a:lnTo>
                  <a:pt x="97" y="1367"/>
                </a:lnTo>
                <a:lnTo>
                  <a:pt x="99" y="1362"/>
                </a:lnTo>
                <a:lnTo>
                  <a:pt x="101" y="1357"/>
                </a:lnTo>
                <a:lnTo>
                  <a:pt x="99" y="1354"/>
                </a:lnTo>
                <a:lnTo>
                  <a:pt x="85" y="1352"/>
                </a:lnTo>
                <a:lnTo>
                  <a:pt x="81" y="1348"/>
                </a:lnTo>
                <a:lnTo>
                  <a:pt x="77" y="1342"/>
                </a:lnTo>
                <a:lnTo>
                  <a:pt x="80" y="1341"/>
                </a:lnTo>
                <a:lnTo>
                  <a:pt x="99" y="1328"/>
                </a:lnTo>
                <a:lnTo>
                  <a:pt x="101" y="1324"/>
                </a:lnTo>
                <a:lnTo>
                  <a:pt x="101" y="1313"/>
                </a:lnTo>
                <a:lnTo>
                  <a:pt x="97" y="1296"/>
                </a:lnTo>
                <a:lnTo>
                  <a:pt x="97" y="1294"/>
                </a:lnTo>
                <a:lnTo>
                  <a:pt x="104" y="1283"/>
                </a:lnTo>
                <a:lnTo>
                  <a:pt x="97" y="1272"/>
                </a:lnTo>
                <a:lnTo>
                  <a:pt x="95" y="1263"/>
                </a:lnTo>
                <a:lnTo>
                  <a:pt x="101" y="1259"/>
                </a:lnTo>
                <a:lnTo>
                  <a:pt x="108" y="1249"/>
                </a:lnTo>
                <a:lnTo>
                  <a:pt x="112" y="1245"/>
                </a:lnTo>
                <a:lnTo>
                  <a:pt x="109" y="1241"/>
                </a:lnTo>
                <a:lnTo>
                  <a:pt x="109" y="1232"/>
                </a:lnTo>
                <a:lnTo>
                  <a:pt x="109" y="1229"/>
                </a:lnTo>
                <a:lnTo>
                  <a:pt x="105" y="1229"/>
                </a:lnTo>
                <a:lnTo>
                  <a:pt x="101" y="1234"/>
                </a:lnTo>
                <a:lnTo>
                  <a:pt x="97" y="1234"/>
                </a:lnTo>
                <a:lnTo>
                  <a:pt x="95" y="1232"/>
                </a:lnTo>
                <a:lnTo>
                  <a:pt x="91" y="1222"/>
                </a:lnTo>
                <a:lnTo>
                  <a:pt x="88" y="1221"/>
                </a:lnTo>
                <a:lnTo>
                  <a:pt x="84" y="1218"/>
                </a:lnTo>
                <a:lnTo>
                  <a:pt x="80" y="1221"/>
                </a:lnTo>
                <a:lnTo>
                  <a:pt x="75" y="1218"/>
                </a:lnTo>
                <a:lnTo>
                  <a:pt x="77" y="1214"/>
                </a:lnTo>
                <a:lnTo>
                  <a:pt x="84" y="1210"/>
                </a:lnTo>
                <a:lnTo>
                  <a:pt x="97" y="1201"/>
                </a:lnTo>
                <a:lnTo>
                  <a:pt x="99" y="1195"/>
                </a:lnTo>
                <a:lnTo>
                  <a:pt x="97" y="1191"/>
                </a:lnTo>
                <a:lnTo>
                  <a:pt x="85" y="1183"/>
                </a:lnTo>
                <a:lnTo>
                  <a:pt x="81" y="1183"/>
                </a:lnTo>
                <a:lnTo>
                  <a:pt x="75" y="1187"/>
                </a:lnTo>
                <a:lnTo>
                  <a:pt x="71" y="1187"/>
                </a:lnTo>
                <a:lnTo>
                  <a:pt x="67" y="1184"/>
                </a:lnTo>
                <a:lnTo>
                  <a:pt x="67" y="1183"/>
                </a:lnTo>
                <a:lnTo>
                  <a:pt x="71" y="1171"/>
                </a:lnTo>
                <a:lnTo>
                  <a:pt x="75" y="1169"/>
                </a:lnTo>
                <a:lnTo>
                  <a:pt x="80" y="1167"/>
                </a:lnTo>
                <a:lnTo>
                  <a:pt x="92" y="1169"/>
                </a:lnTo>
                <a:lnTo>
                  <a:pt x="97" y="1169"/>
                </a:lnTo>
                <a:lnTo>
                  <a:pt x="97" y="1167"/>
                </a:lnTo>
                <a:lnTo>
                  <a:pt x="95" y="1163"/>
                </a:lnTo>
                <a:lnTo>
                  <a:pt x="92" y="1159"/>
                </a:lnTo>
                <a:lnTo>
                  <a:pt x="84" y="1147"/>
                </a:lnTo>
                <a:lnTo>
                  <a:pt x="81" y="1143"/>
                </a:lnTo>
                <a:lnTo>
                  <a:pt x="80" y="1142"/>
                </a:lnTo>
                <a:lnTo>
                  <a:pt x="77" y="1142"/>
                </a:lnTo>
                <a:lnTo>
                  <a:pt x="75" y="1142"/>
                </a:lnTo>
                <a:lnTo>
                  <a:pt x="68" y="1154"/>
                </a:lnTo>
                <a:lnTo>
                  <a:pt x="58" y="1154"/>
                </a:lnTo>
                <a:lnTo>
                  <a:pt x="58" y="1150"/>
                </a:lnTo>
                <a:lnTo>
                  <a:pt x="58" y="1147"/>
                </a:lnTo>
                <a:lnTo>
                  <a:pt x="60" y="1142"/>
                </a:lnTo>
                <a:lnTo>
                  <a:pt x="63" y="1135"/>
                </a:lnTo>
                <a:lnTo>
                  <a:pt x="63" y="1133"/>
                </a:lnTo>
                <a:lnTo>
                  <a:pt x="55" y="1133"/>
                </a:lnTo>
                <a:lnTo>
                  <a:pt x="50" y="1125"/>
                </a:lnTo>
                <a:lnTo>
                  <a:pt x="50" y="1118"/>
                </a:lnTo>
                <a:lnTo>
                  <a:pt x="54" y="1111"/>
                </a:lnTo>
                <a:lnTo>
                  <a:pt x="47" y="1092"/>
                </a:lnTo>
                <a:lnTo>
                  <a:pt x="50" y="1084"/>
                </a:lnTo>
                <a:lnTo>
                  <a:pt x="55" y="1072"/>
                </a:lnTo>
                <a:lnTo>
                  <a:pt x="55" y="1068"/>
                </a:lnTo>
                <a:lnTo>
                  <a:pt x="47" y="1055"/>
                </a:lnTo>
                <a:lnTo>
                  <a:pt x="34" y="1053"/>
                </a:lnTo>
                <a:lnTo>
                  <a:pt x="26" y="1047"/>
                </a:lnTo>
                <a:lnTo>
                  <a:pt x="22" y="1031"/>
                </a:lnTo>
                <a:lnTo>
                  <a:pt x="23" y="1026"/>
                </a:lnTo>
                <a:lnTo>
                  <a:pt x="26" y="1014"/>
                </a:lnTo>
                <a:lnTo>
                  <a:pt x="26" y="1010"/>
                </a:lnTo>
                <a:lnTo>
                  <a:pt x="23" y="1009"/>
                </a:lnTo>
                <a:lnTo>
                  <a:pt x="22" y="1006"/>
                </a:lnTo>
                <a:lnTo>
                  <a:pt x="14" y="1006"/>
                </a:lnTo>
                <a:lnTo>
                  <a:pt x="13" y="1009"/>
                </a:lnTo>
                <a:lnTo>
                  <a:pt x="9" y="1013"/>
                </a:lnTo>
                <a:lnTo>
                  <a:pt x="9" y="1014"/>
                </a:lnTo>
                <a:lnTo>
                  <a:pt x="2" y="1010"/>
                </a:lnTo>
                <a:lnTo>
                  <a:pt x="0" y="1002"/>
                </a:lnTo>
                <a:lnTo>
                  <a:pt x="2" y="999"/>
                </a:lnTo>
                <a:lnTo>
                  <a:pt x="5" y="995"/>
                </a:lnTo>
                <a:lnTo>
                  <a:pt x="13" y="993"/>
                </a:lnTo>
                <a:lnTo>
                  <a:pt x="14" y="989"/>
                </a:lnTo>
                <a:lnTo>
                  <a:pt x="13" y="986"/>
                </a:lnTo>
                <a:lnTo>
                  <a:pt x="10" y="985"/>
                </a:lnTo>
                <a:lnTo>
                  <a:pt x="2" y="985"/>
                </a:lnTo>
                <a:lnTo>
                  <a:pt x="0" y="982"/>
                </a:lnTo>
                <a:lnTo>
                  <a:pt x="0" y="980"/>
                </a:lnTo>
                <a:lnTo>
                  <a:pt x="2" y="978"/>
                </a:lnTo>
                <a:lnTo>
                  <a:pt x="5" y="973"/>
                </a:lnTo>
                <a:lnTo>
                  <a:pt x="10" y="973"/>
                </a:lnTo>
                <a:lnTo>
                  <a:pt x="17" y="972"/>
                </a:lnTo>
                <a:lnTo>
                  <a:pt x="19" y="965"/>
                </a:lnTo>
                <a:lnTo>
                  <a:pt x="26" y="961"/>
                </a:lnTo>
                <a:lnTo>
                  <a:pt x="39" y="959"/>
                </a:lnTo>
                <a:lnTo>
                  <a:pt x="39" y="956"/>
                </a:lnTo>
                <a:lnTo>
                  <a:pt x="43" y="945"/>
                </a:lnTo>
                <a:lnTo>
                  <a:pt x="47" y="944"/>
                </a:lnTo>
                <a:lnTo>
                  <a:pt x="54" y="944"/>
                </a:lnTo>
                <a:lnTo>
                  <a:pt x="58" y="944"/>
                </a:lnTo>
                <a:lnTo>
                  <a:pt x="63" y="941"/>
                </a:lnTo>
                <a:lnTo>
                  <a:pt x="67" y="932"/>
                </a:lnTo>
                <a:lnTo>
                  <a:pt x="71" y="931"/>
                </a:lnTo>
                <a:lnTo>
                  <a:pt x="72" y="931"/>
                </a:lnTo>
                <a:lnTo>
                  <a:pt x="77" y="932"/>
                </a:lnTo>
                <a:lnTo>
                  <a:pt x="84" y="939"/>
                </a:lnTo>
                <a:lnTo>
                  <a:pt x="88" y="931"/>
                </a:lnTo>
                <a:lnTo>
                  <a:pt x="97" y="920"/>
                </a:lnTo>
                <a:lnTo>
                  <a:pt x="99" y="915"/>
                </a:lnTo>
                <a:lnTo>
                  <a:pt x="10" y="847"/>
                </a:lnTo>
                <a:lnTo>
                  <a:pt x="43" y="778"/>
                </a:lnTo>
                <a:close/>
              </a:path>
            </a:pathLst>
          </a:custGeom>
          <a:solidFill>
            <a:srgbClr val="FFD243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cs typeface="Arial" pitchFamily="34" charset="0"/>
            </a:endParaRPr>
          </a:p>
        </p:txBody>
      </p:sp>
      <p:sp>
        <p:nvSpPr>
          <p:cNvPr id="140" name="CaixaDeTexto 139"/>
          <p:cNvSpPr txBox="1"/>
          <p:nvPr/>
        </p:nvSpPr>
        <p:spPr>
          <a:xfrm>
            <a:off x="6970950" y="6322808"/>
            <a:ext cx="1065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429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RS:16,2</a:t>
            </a:r>
            <a:endParaRPr lang="pt-BR" sz="1700" b="1" dirty="0">
              <a:solidFill>
                <a:srgbClr val="4296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CaixaDeTexto 140"/>
          <p:cNvSpPr txBox="1"/>
          <p:nvPr/>
        </p:nvSpPr>
        <p:spPr>
          <a:xfrm>
            <a:off x="7136174" y="5930255"/>
            <a:ext cx="1065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SC: 14,7</a:t>
            </a:r>
            <a:endParaRPr lang="pt-BR" sz="17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CaixaDeTexto 141"/>
          <p:cNvSpPr txBox="1"/>
          <p:nvPr/>
        </p:nvSpPr>
        <p:spPr>
          <a:xfrm>
            <a:off x="5515719" y="5561507"/>
            <a:ext cx="1065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91A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PR: 13,7</a:t>
            </a:r>
            <a:endParaRPr lang="pt-BR" sz="1700" b="1" dirty="0">
              <a:solidFill>
                <a:srgbClr val="91A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CaixaDeTexto 142"/>
          <p:cNvSpPr txBox="1"/>
          <p:nvPr/>
        </p:nvSpPr>
        <p:spPr>
          <a:xfrm>
            <a:off x="7243911" y="5618117"/>
            <a:ext cx="1065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5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SP: 12,8</a:t>
            </a:r>
            <a:endParaRPr lang="pt-BR" sz="1700" b="1" dirty="0">
              <a:solidFill>
                <a:srgbClr val="F5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5011663" y="4961408"/>
            <a:ext cx="12090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MG: 12,3</a:t>
            </a:r>
            <a:endParaRPr lang="pt-BR" sz="17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7849939" y="5382945"/>
            <a:ext cx="1065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RJ: 11,8 </a:t>
            </a:r>
            <a:endParaRPr lang="pt-BR" sz="1700" b="1" dirty="0">
              <a:solidFill>
                <a:srgbClr val="FF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Freeform 83"/>
          <p:cNvSpPr>
            <a:spLocks noEditPoints="1"/>
          </p:cNvSpPr>
          <p:nvPr/>
        </p:nvSpPr>
        <p:spPr bwMode="auto">
          <a:xfrm>
            <a:off x="7610775" y="5224772"/>
            <a:ext cx="444449" cy="303815"/>
          </a:xfrm>
          <a:custGeom>
            <a:avLst/>
            <a:gdLst>
              <a:gd name="T0" fmla="*/ 29 w 1243"/>
              <a:gd name="T1" fmla="*/ 737 h 851"/>
              <a:gd name="T2" fmla="*/ 113 w 1243"/>
              <a:gd name="T3" fmla="*/ 688 h 851"/>
              <a:gd name="T4" fmla="*/ 203 w 1243"/>
              <a:gd name="T5" fmla="*/ 666 h 851"/>
              <a:gd name="T6" fmla="*/ 210 w 1243"/>
              <a:gd name="T7" fmla="*/ 602 h 851"/>
              <a:gd name="T8" fmla="*/ 154 w 1243"/>
              <a:gd name="T9" fmla="*/ 599 h 851"/>
              <a:gd name="T10" fmla="*/ 87 w 1243"/>
              <a:gd name="T11" fmla="*/ 606 h 851"/>
              <a:gd name="T12" fmla="*/ 29 w 1243"/>
              <a:gd name="T13" fmla="*/ 532 h 851"/>
              <a:gd name="T14" fmla="*/ 135 w 1243"/>
              <a:gd name="T15" fmla="*/ 496 h 851"/>
              <a:gd name="T16" fmla="*/ 210 w 1243"/>
              <a:gd name="T17" fmla="*/ 488 h 851"/>
              <a:gd name="T18" fmla="*/ 278 w 1243"/>
              <a:gd name="T19" fmla="*/ 458 h 851"/>
              <a:gd name="T20" fmla="*/ 369 w 1243"/>
              <a:gd name="T21" fmla="*/ 430 h 851"/>
              <a:gd name="T22" fmla="*/ 442 w 1243"/>
              <a:gd name="T23" fmla="*/ 428 h 851"/>
              <a:gd name="T24" fmla="*/ 546 w 1243"/>
              <a:gd name="T25" fmla="*/ 413 h 851"/>
              <a:gd name="T26" fmla="*/ 671 w 1243"/>
              <a:gd name="T27" fmla="*/ 379 h 851"/>
              <a:gd name="T28" fmla="*/ 818 w 1243"/>
              <a:gd name="T29" fmla="*/ 293 h 851"/>
              <a:gd name="T30" fmla="*/ 824 w 1243"/>
              <a:gd name="T31" fmla="*/ 222 h 851"/>
              <a:gd name="T32" fmla="*/ 850 w 1243"/>
              <a:gd name="T33" fmla="*/ 151 h 851"/>
              <a:gd name="T34" fmla="*/ 874 w 1243"/>
              <a:gd name="T35" fmla="*/ 80 h 851"/>
              <a:gd name="T36" fmla="*/ 939 w 1243"/>
              <a:gd name="T37" fmla="*/ 27 h 851"/>
              <a:gd name="T38" fmla="*/ 994 w 1243"/>
              <a:gd name="T39" fmla="*/ 31 h 851"/>
              <a:gd name="T40" fmla="*/ 1002 w 1243"/>
              <a:gd name="T41" fmla="*/ 102 h 851"/>
              <a:gd name="T42" fmla="*/ 1067 w 1243"/>
              <a:gd name="T43" fmla="*/ 140 h 851"/>
              <a:gd name="T44" fmla="*/ 1142 w 1243"/>
              <a:gd name="T45" fmla="*/ 155 h 851"/>
              <a:gd name="T46" fmla="*/ 1209 w 1243"/>
              <a:gd name="T47" fmla="*/ 152 h 851"/>
              <a:gd name="T48" fmla="*/ 1216 w 1243"/>
              <a:gd name="T49" fmla="*/ 273 h 851"/>
              <a:gd name="T50" fmla="*/ 985 w 1243"/>
              <a:gd name="T51" fmla="*/ 523 h 851"/>
              <a:gd name="T52" fmla="*/ 927 w 1243"/>
              <a:gd name="T53" fmla="*/ 645 h 851"/>
              <a:gd name="T54" fmla="*/ 932 w 1243"/>
              <a:gd name="T55" fmla="*/ 670 h 851"/>
              <a:gd name="T56" fmla="*/ 908 w 1243"/>
              <a:gd name="T57" fmla="*/ 724 h 851"/>
              <a:gd name="T58" fmla="*/ 587 w 1243"/>
              <a:gd name="T59" fmla="*/ 722 h 851"/>
              <a:gd name="T60" fmla="*/ 564 w 1243"/>
              <a:gd name="T61" fmla="*/ 683 h 851"/>
              <a:gd name="T62" fmla="*/ 560 w 1243"/>
              <a:gd name="T63" fmla="*/ 635 h 851"/>
              <a:gd name="T64" fmla="*/ 523 w 1243"/>
              <a:gd name="T65" fmla="*/ 683 h 851"/>
              <a:gd name="T66" fmla="*/ 537 w 1243"/>
              <a:gd name="T67" fmla="*/ 673 h 851"/>
              <a:gd name="T68" fmla="*/ 541 w 1243"/>
              <a:gd name="T69" fmla="*/ 697 h 851"/>
              <a:gd name="T70" fmla="*/ 504 w 1243"/>
              <a:gd name="T71" fmla="*/ 735 h 851"/>
              <a:gd name="T72" fmla="*/ 496 w 1243"/>
              <a:gd name="T73" fmla="*/ 731 h 851"/>
              <a:gd name="T74" fmla="*/ 278 w 1243"/>
              <a:gd name="T75" fmla="*/ 761 h 851"/>
              <a:gd name="T76" fmla="*/ 418 w 1243"/>
              <a:gd name="T77" fmla="*/ 752 h 851"/>
              <a:gd name="T78" fmla="*/ 343 w 1243"/>
              <a:gd name="T79" fmla="*/ 703 h 851"/>
              <a:gd name="T80" fmla="*/ 315 w 1243"/>
              <a:gd name="T81" fmla="*/ 710 h 851"/>
              <a:gd name="T82" fmla="*/ 251 w 1243"/>
              <a:gd name="T83" fmla="*/ 732 h 851"/>
              <a:gd name="T84" fmla="*/ 202 w 1243"/>
              <a:gd name="T85" fmla="*/ 728 h 851"/>
              <a:gd name="T86" fmla="*/ 182 w 1243"/>
              <a:gd name="T87" fmla="*/ 722 h 851"/>
              <a:gd name="T88" fmla="*/ 165 w 1243"/>
              <a:gd name="T89" fmla="*/ 718 h 851"/>
              <a:gd name="T90" fmla="*/ 133 w 1243"/>
              <a:gd name="T91" fmla="*/ 732 h 851"/>
              <a:gd name="T92" fmla="*/ 66 w 1243"/>
              <a:gd name="T93" fmla="*/ 755 h 851"/>
              <a:gd name="T94" fmla="*/ 55 w 1243"/>
              <a:gd name="T95" fmla="*/ 806 h 851"/>
              <a:gd name="T96" fmla="*/ 82 w 1243"/>
              <a:gd name="T97" fmla="*/ 802 h 851"/>
              <a:gd name="T98" fmla="*/ 77 w 1243"/>
              <a:gd name="T99" fmla="*/ 826 h 851"/>
              <a:gd name="T100" fmla="*/ 103 w 1243"/>
              <a:gd name="T101" fmla="*/ 836 h 851"/>
              <a:gd name="T102" fmla="*/ 49 w 1243"/>
              <a:gd name="T103" fmla="*/ 848 h 851"/>
              <a:gd name="T104" fmla="*/ 1011 w 1243"/>
              <a:gd name="T105" fmla="*/ 537 h 851"/>
              <a:gd name="T106" fmla="*/ 510 w 1243"/>
              <a:gd name="T107" fmla="*/ 742 h 851"/>
              <a:gd name="T108" fmla="*/ 103 w 1243"/>
              <a:gd name="T109" fmla="*/ 752 h 851"/>
              <a:gd name="T110" fmla="*/ 295 w 1243"/>
              <a:gd name="T111" fmla="*/ 739 h 851"/>
              <a:gd name="T112" fmla="*/ 96 w 1243"/>
              <a:gd name="T113" fmla="*/ 795 h 851"/>
              <a:gd name="T114" fmla="*/ 550 w 1243"/>
              <a:gd name="T115" fmla="*/ 751 h 851"/>
              <a:gd name="T116" fmla="*/ 264 w 1243"/>
              <a:gd name="T117" fmla="*/ 732 h 851"/>
              <a:gd name="T118" fmla="*/ 179 w 1243"/>
              <a:gd name="T119" fmla="*/ 790 h 851"/>
              <a:gd name="T120" fmla="*/ 189 w 1243"/>
              <a:gd name="T121" fmla="*/ 776 h 851"/>
              <a:gd name="T122" fmla="*/ 232 w 1243"/>
              <a:gd name="T123" fmla="*/ 776 h 851"/>
              <a:gd name="T124" fmla="*/ 216 w 1243"/>
              <a:gd name="T125" fmla="*/ 793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43" h="851">
                <a:moveTo>
                  <a:pt x="1" y="797"/>
                </a:moveTo>
                <a:lnTo>
                  <a:pt x="4" y="795"/>
                </a:lnTo>
                <a:lnTo>
                  <a:pt x="4" y="793"/>
                </a:lnTo>
                <a:lnTo>
                  <a:pt x="4" y="790"/>
                </a:lnTo>
                <a:lnTo>
                  <a:pt x="8" y="789"/>
                </a:lnTo>
                <a:lnTo>
                  <a:pt x="9" y="789"/>
                </a:lnTo>
                <a:lnTo>
                  <a:pt x="9" y="786"/>
                </a:lnTo>
                <a:lnTo>
                  <a:pt x="12" y="786"/>
                </a:lnTo>
                <a:lnTo>
                  <a:pt x="14" y="785"/>
                </a:lnTo>
                <a:lnTo>
                  <a:pt x="19" y="785"/>
                </a:lnTo>
                <a:lnTo>
                  <a:pt x="21" y="782"/>
                </a:lnTo>
                <a:lnTo>
                  <a:pt x="19" y="778"/>
                </a:lnTo>
                <a:lnTo>
                  <a:pt x="24" y="776"/>
                </a:lnTo>
                <a:lnTo>
                  <a:pt x="21" y="773"/>
                </a:lnTo>
                <a:lnTo>
                  <a:pt x="25" y="772"/>
                </a:lnTo>
                <a:lnTo>
                  <a:pt x="24" y="769"/>
                </a:lnTo>
                <a:lnTo>
                  <a:pt x="25" y="768"/>
                </a:lnTo>
                <a:lnTo>
                  <a:pt x="24" y="768"/>
                </a:lnTo>
                <a:lnTo>
                  <a:pt x="25" y="763"/>
                </a:lnTo>
                <a:lnTo>
                  <a:pt x="24" y="763"/>
                </a:lnTo>
                <a:lnTo>
                  <a:pt x="24" y="761"/>
                </a:lnTo>
                <a:lnTo>
                  <a:pt x="21" y="761"/>
                </a:lnTo>
                <a:lnTo>
                  <a:pt x="24" y="759"/>
                </a:lnTo>
                <a:lnTo>
                  <a:pt x="24" y="756"/>
                </a:lnTo>
                <a:lnTo>
                  <a:pt x="24" y="755"/>
                </a:lnTo>
                <a:lnTo>
                  <a:pt x="24" y="752"/>
                </a:lnTo>
                <a:lnTo>
                  <a:pt x="25" y="751"/>
                </a:lnTo>
                <a:lnTo>
                  <a:pt x="25" y="748"/>
                </a:lnTo>
                <a:lnTo>
                  <a:pt x="28" y="746"/>
                </a:lnTo>
                <a:lnTo>
                  <a:pt x="28" y="742"/>
                </a:lnTo>
                <a:lnTo>
                  <a:pt x="29" y="739"/>
                </a:lnTo>
                <a:lnTo>
                  <a:pt x="29" y="737"/>
                </a:lnTo>
                <a:lnTo>
                  <a:pt x="28" y="737"/>
                </a:lnTo>
                <a:lnTo>
                  <a:pt x="29" y="732"/>
                </a:lnTo>
                <a:lnTo>
                  <a:pt x="28" y="731"/>
                </a:lnTo>
                <a:lnTo>
                  <a:pt x="29" y="728"/>
                </a:lnTo>
                <a:lnTo>
                  <a:pt x="29" y="727"/>
                </a:lnTo>
                <a:lnTo>
                  <a:pt x="29" y="724"/>
                </a:lnTo>
                <a:lnTo>
                  <a:pt x="32" y="724"/>
                </a:lnTo>
                <a:lnTo>
                  <a:pt x="33" y="724"/>
                </a:lnTo>
                <a:lnTo>
                  <a:pt x="38" y="724"/>
                </a:lnTo>
                <a:lnTo>
                  <a:pt x="41" y="724"/>
                </a:lnTo>
                <a:lnTo>
                  <a:pt x="42" y="724"/>
                </a:lnTo>
                <a:lnTo>
                  <a:pt x="42" y="722"/>
                </a:lnTo>
                <a:lnTo>
                  <a:pt x="45" y="720"/>
                </a:lnTo>
                <a:lnTo>
                  <a:pt x="42" y="718"/>
                </a:lnTo>
                <a:lnTo>
                  <a:pt x="46" y="714"/>
                </a:lnTo>
                <a:lnTo>
                  <a:pt x="53" y="710"/>
                </a:lnTo>
                <a:lnTo>
                  <a:pt x="55" y="707"/>
                </a:lnTo>
                <a:lnTo>
                  <a:pt x="58" y="710"/>
                </a:lnTo>
                <a:lnTo>
                  <a:pt x="59" y="710"/>
                </a:lnTo>
                <a:lnTo>
                  <a:pt x="62" y="710"/>
                </a:lnTo>
                <a:lnTo>
                  <a:pt x="63" y="710"/>
                </a:lnTo>
                <a:lnTo>
                  <a:pt x="67" y="703"/>
                </a:lnTo>
                <a:lnTo>
                  <a:pt x="72" y="707"/>
                </a:lnTo>
                <a:lnTo>
                  <a:pt x="79" y="703"/>
                </a:lnTo>
                <a:lnTo>
                  <a:pt x="79" y="701"/>
                </a:lnTo>
                <a:lnTo>
                  <a:pt x="82" y="698"/>
                </a:lnTo>
                <a:lnTo>
                  <a:pt x="90" y="694"/>
                </a:lnTo>
                <a:lnTo>
                  <a:pt x="91" y="694"/>
                </a:lnTo>
                <a:lnTo>
                  <a:pt x="99" y="690"/>
                </a:lnTo>
                <a:lnTo>
                  <a:pt x="104" y="694"/>
                </a:lnTo>
                <a:lnTo>
                  <a:pt x="108" y="693"/>
                </a:lnTo>
                <a:lnTo>
                  <a:pt x="113" y="688"/>
                </a:lnTo>
                <a:lnTo>
                  <a:pt x="117" y="686"/>
                </a:lnTo>
                <a:lnTo>
                  <a:pt x="121" y="681"/>
                </a:lnTo>
                <a:lnTo>
                  <a:pt x="124" y="681"/>
                </a:lnTo>
                <a:lnTo>
                  <a:pt x="128" y="681"/>
                </a:lnTo>
                <a:lnTo>
                  <a:pt x="130" y="683"/>
                </a:lnTo>
                <a:lnTo>
                  <a:pt x="128" y="688"/>
                </a:lnTo>
                <a:lnTo>
                  <a:pt x="130" y="688"/>
                </a:lnTo>
                <a:lnTo>
                  <a:pt x="130" y="690"/>
                </a:lnTo>
                <a:lnTo>
                  <a:pt x="133" y="690"/>
                </a:lnTo>
                <a:lnTo>
                  <a:pt x="133" y="693"/>
                </a:lnTo>
                <a:lnTo>
                  <a:pt x="140" y="690"/>
                </a:lnTo>
                <a:lnTo>
                  <a:pt x="141" y="690"/>
                </a:lnTo>
                <a:lnTo>
                  <a:pt x="144" y="688"/>
                </a:lnTo>
                <a:lnTo>
                  <a:pt x="145" y="683"/>
                </a:lnTo>
                <a:lnTo>
                  <a:pt x="148" y="681"/>
                </a:lnTo>
                <a:lnTo>
                  <a:pt x="149" y="681"/>
                </a:lnTo>
                <a:lnTo>
                  <a:pt x="154" y="681"/>
                </a:lnTo>
                <a:lnTo>
                  <a:pt x="154" y="683"/>
                </a:lnTo>
                <a:lnTo>
                  <a:pt x="157" y="683"/>
                </a:lnTo>
                <a:lnTo>
                  <a:pt x="158" y="683"/>
                </a:lnTo>
                <a:lnTo>
                  <a:pt x="162" y="683"/>
                </a:lnTo>
                <a:lnTo>
                  <a:pt x="178" y="677"/>
                </a:lnTo>
                <a:lnTo>
                  <a:pt x="179" y="679"/>
                </a:lnTo>
                <a:lnTo>
                  <a:pt x="178" y="681"/>
                </a:lnTo>
                <a:lnTo>
                  <a:pt x="179" y="681"/>
                </a:lnTo>
                <a:lnTo>
                  <a:pt x="179" y="679"/>
                </a:lnTo>
                <a:lnTo>
                  <a:pt x="186" y="674"/>
                </a:lnTo>
                <a:lnTo>
                  <a:pt x="190" y="674"/>
                </a:lnTo>
                <a:lnTo>
                  <a:pt x="190" y="677"/>
                </a:lnTo>
                <a:lnTo>
                  <a:pt x="195" y="674"/>
                </a:lnTo>
                <a:lnTo>
                  <a:pt x="199" y="666"/>
                </a:lnTo>
                <a:lnTo>
                  <a:pt x="203" y="666"/>
                </a:lnTo>
                <a:lnTo>
                  <a:pt x="203" y="664"/>
                </a:lnTo>
                <a:lnTo>
                  <a:pt x="203" y="662"/>
                </a:lnTo>
                <a:lnTo>
                  <a:pt x="199" y="662"/>
                </a:lnTo>
                <a:lnTo>
                  <a:pt x="202" y="660"/>
                </a:lnTo>
                <a:lnTo>
                  <a:pt x="199" y="657"/>
                </a:lnTo>
                <a:lnTo>
                  <a:pt x="199" y="656"/>
                </a:lnTo>
                <a:lnTo>
                  <a:pt x="202" y="652"/>
                </a:lnTo>
                <a:lnTo>
                  <a:pt x="206" y="652"/>
                </a:lnTo>
                <a:lnTo>
                  <a:pt x="203" y="649"/>
                </a:lnTo>
                <a:lnTo>
                  <a:pt x="210" y="643"/>
                </a:lnTo>
                <a:lnTo>
                  <a:pt x="216" y="643"/>
                </a:lnTo>
                <a:lnTo>
                  <a:pt x="219" y="640"/>
                </a:lnTo>
                <a:lnTo>
                  <a:pt x="216" y="640"/>
                </a:lnTo>
                <a:lnTo>
                  <a:pt x="216" y="639"/>
                </a:lnTo>
                <a:lnTo>
                  <a:pt x="219" y="639"/>
                </a:lnTo>
                <a:lnTo>
                  <a:pt x="223" y="636"/>
                </a:lnTo>
                <a:lnTo>
                  <a:pt x="224" y="635"/>
                </a:lnTo>
                <a:lnTo>
                  <a:pt x="224" y="631"/>
                </a:lnTo>
                <a:lnTo>
                  <a:pt x="227" y="631"/>
                </a:lnTo>
                <a:lnTo>
                  <a:pt x="229" y="628"/>
                </a:lnTo>
                <a:lnTo>
                  <a:pt x="229" y="625"/>
                </a:lnTo>
                <a:lnTo>
                  <a:pt x="229" y="623"/>
                </a:lnTo>
                <a:lnTo>
                  <a:pt x="224" y="619"/>
                </a:lnTo>
                <a:lnTo>
                  <a:pt x="220" y="615"/>
                </a:lnTo>
                <a:lnTo>
                  <a:pt x="223" y="612"/>
                </a:lnTo>
                <a:lnTo>
                  <a:pt x="220" y="611"/>
                </a:lnTo>
                <a:lnTo>
                  <a:pt x="219" y="611"/>
                </a:lnTo>
                <a:lnTo>
                  <a:pt x="216" y="608"/>
                </a:lnTo>
                <a:lnTo>
                  <a:pt x="216" y="604"/>
                </a:lnTo>
                <a:lnTo>
                  <a:pt x="215" y="604"/>
                </a:lnTo>
                <a:lnTo>
                  <a:pt x="212" y="606"/>
                </a:lnTo>
                <a:lnTo>
                  <a:pt x="210" y="602"/>
                </a:lnTo>
                <a:lnTo>
                  <a:pt x="207" y="602"/>
                </a:lnTo>
                <a:lnTo>
                  <a:pt x="203" y="602"/>
                </a:lnTo>
                <a:lnTo>
                  <a:pt x="202" y="604"/>
                </a:lnTo>
                <a:lnTo>
                  <a:pt x="195" y="599"/>
                </a:lnTo>
                <a:lnTo>
                  <a:pt x="190" y="602"/>
                </a:lnTo>
                <a:lnTo>
                  <a:pt x="190" y="604"/>
                </a:lnTo>
                <a:lnTo>
                  <a:pt x="189" y="599"/>
                </a:lnTo>
                <a:lnTo>
                  <a:pt x="186" y="599"/>
                </a:lnTo>
                <a:lnTo>
                  <a:pt x="183" y="599"/>
                </a:lnTo>
                <a:lnTo>
                  <a:pt x="182" y="598"/>
                </a:lnTo>
                <a:lnTo>
                  <a:pt x="179" y="599"/>
                </a:lnTo>
                <a:lnTo>
                  <a:pt x="178" y="595"/>
                </a:lnTo>
                <a:lnTo>
                  <a:pt x="174" y="598"/>
                </a:lnTo>
                <a:lnTo>
                  <a:pt x="171" y="595"/>
                </a:lnTo>
                <a:lnTo>
                  <a:pt x="171" y="598"/>
                </a:lnTo>
                <a:lnTo>
                  <a:pt x="171" y="599"/>
                </a:lnTo>
                <a:lnTo>
                  <a:pt x="169" y="598"/>
                </a:lnTo>
                <a:lnTo>
                  <a:pt x="169" y="599"/>
                </a:lnTo>
                <a:lnTo>
                  <a:pt x="171" y="604"/>
                </a:lnTo>
                <a:lnTo>
                  <a:pt x="169" y="604"/>
                </a:lnTo>
                <a:lnTo>
                  <a:pt x="166" y="604"/>
                </a:lnTo>
                <a:lnTo>
                  <a:pt x="166" y="598"/>
                </a:lnTo>
                <a:lnTo>
                  <a:pt x="165" y="598"/>
                </a:lnTo>
                <a:lnTo>
                  <a:pt x="166" y="594"/>
                </a:lnTo>
                <a:lnTo>
                  <a:pt x="165" y="594"/>
                </a:lnTo>
                <a:lnTo>
                  <a:pt x="162" y="594"/>
                </a:lnTo>
                <a:lnTo>
                  <a:pt x="158" y="591"/>
                </a:lnTo>
                <a:lnTo>
                  <a:pt x="157" y="591"/>
                </a:lnTo>
                <a:lnTo>
                  <a:pt x="157" y="594"/>
                </a:lnTo>
                <a:lnTo>
                  <a:pt x="152" y="595"/>
                </a:lnTo>
                <a:lnTo>
                  <a:pt x="152" y="598"/>
                </a:lnTo>
                <a:lnTo>
                  <a:pt x="154" y="599"/>
                </a:lnTo>
                <a:lnTo>
                  <a:pt x="154" y="602"/>
                </a:lnTo>
                <a:lnTo>
                  <a:pt x="152" y="602"/>
                </a:lnTo>
                <a:lnTo>
                  <a:pt x="149" y="599"/>
                </a:lnTo>
                <a:lnTo>
                  <a:pt x="145" y="599"/>
                </a:lnTo>
                <a:lnTo>
                  <a:pt x="141" y="602"/>
                </a:lnTo>
                <a:lnTo>
                  <a:pt x="140" y="604"/>
                </a:lnTo>
                <a:lnTo>
                  <a:pt x="137" y="604"/>
                </a:lnTo>
                <a:lnTo>
                  <a:pt x="135" y="606"/>
                </a:lnTo>
                <a:lnTo>
                  <a:pt x="130" y="604"/>
                </a:lnTo>
                <a:lnTo>
                  <a:pt x="128" y="602"/>
                </a:lnTo>
                <a:lnTo>
                  <a:pt x="125" y="602"/>
                </a:lnTo>
                <a:lnTo>
                  <a:pt x="128" y="604"/>
                </a:lnTo>
                <a:lnTo>
                  <a:pt x="121" y="612"/>
                </a:lnTo>
                <a:lnTo>
                  <a:pt x="120" y="612"/>
                </a:lnTo>
                <a:lnTo>
                  <a:pt x="117" y="611"/>
                </a:lnTo>
                <a:lnTo>
                  <a:pt x="113" y="611"/>
                </a:lnTo>
                <a:lnTo>
                  <a:pt x="111" y="611"/>
                </a:lnTo>
                <a:lnTo>
                  <a:pt x="113" y="612"/>
                </a:lnTo>
                <a:lnTo>
                  <a:pt x="111" y="612"/>
                </a:lnTo>
                <a:lnTo>
                  <a:pt x="111" y="611"/>
                </a:lnTo>
                <a:lnTo>
                  <a:pt x="116" y="606"/>
                </a:lnTo>
                <a:lnTo>
                  <a:pt x="113" y="606"/>
                </a:lnTo>
                <a:lnTo>
                  <a:pt x="111" y="606"/>
                </a:lnTo>
                <a:lnTo>
                  <a:pt x="107" y="602"/>
                </a:lnTo>
                <a:lnTo>
                  <a:pt x="103" y="604"/>
                </a:lnTo>
                <a:lnTo>
                  <a:pt x="100" y="599"/>
                </a:lnTo>
                <a:lnTo>
                  <a:pt x="96" y="608"/>
                </a:lnTo>
                <a:lnTo>
                  <a:pt x="94" y="608"/>
                </a:lnTo>
                <a:lnTo>
                  <a:pt x="91" y="604"/>
                </a:lnTo>
                <a:lnTo>
                  <a:pt x="90" y="602"/>
                </a:lnTo>
                <a:lnTo>
                  <a:pt x="90" y="604"/>
                </a:lnTo>
                <a:lnTo>
                  <a:pt x="87" y="606"/>
                </a:lnTo>
                <a:lnTo>
                  <a:pt x="83" y="602"/>
                </a:lnTo>
                <a:lnTo>
                  <a:pt x="82" y="604"/>
                </a:lnTo>
                <a:lnTo>
                  <a:pt x="79" y="602"/>
                </a:lnTo>
                <a:lnTo>
                  <a:pt x="77" y="602"/>
                </a:lnTo>
                <a:lnTo>
                  <a:pt x="77" y="595"/>
                </a:lnTo>
                <a:lnTo>
                  <a:pt x="77" y="594"/>
                </a:lnTo>
                <a:lnTo>
                  <a:pt x="79" y="587"/>
                </a:lnTo>
                <a:lnTo>
                  <a:pt x="77" y="585"/>
                </a:lnTo>
                <a:lnTo>
                  <a:pt x="75" y="587"/>
                </a:lnTo>
                <a:lnTo>
                  <a:pt x="72" y="585"/>
                </a:lnTo>
                <a:lnTo>
                  <a:pt x="66" y="587"/>
                </a:lnTo>
                <a:lnTo>
                  <a:pt x="66" y="582"/>
                </a:lnTo>
                <a:lnTo>
                  <a:pt x="67" y="581"/>
                </a:lnTo>
                <a:lnTo>
                  <a:pt x="66" y="577"/>
                </a:lnTo>
                <a:lnTo>
                  <a:pt x="63" y="574"/>
                </a:lnTo>
                <a:lnTo>
                  <a:pt x="62" y="574"/>
                </a:lnTo>
                <a:lnTo>
                  <a:pt x="59" y="573"/>
                </a:lnTo>
                <a:lnTo>
                  <a:pt x="55" y="573"/>
                </a:lnTo>
                <a:lnTo>
                  <a:pt x="55" y="567"/>
                </a:lnTo>
                <a:lnTo>
                  <a:pt x="55" y="565"/>
                </a:lnTo>
                <a:lnTo>
                  <a:pt x="53" y="565"/>
                </a:lnTo>
                <a:lnTo>
                  <a:pt x="50" y="563"/>
                </a:lnTo>
                <a:lnTo>
                  <a:pt x="53" y="558"/>
                </a:lnTo>
                <a:lnTo>
                  <a:pt x="53" y="557"/>
                </a:lnTo>
                <a:lnTo>
                  <a:pt x="50" y="548"/>
                </a:lnTo>
                <a:lnTo>
                  <a:pt x="46" y="544"/>
                </a:lnTo>
                <a:lnTo>
                  <a:pt x="42" y="540"/>
                </a:lnTo>
                <a:lnTo>
                  <a:pt x="38" y="540"/>
                </a:lnTo>
                <a:lnTo>
                  <a:pt x="33" y="537"/>
                </a:lnTo>
                <a:lnTo>
                  <a:pt x="25" y="537"/>
                </a:lnTo>
                <a:lnTo>
                  <a:pt x="28" y="533"/>
                </a:lnTo>
                <a:lnTo>
                  <a:pt x="29" y="532"/>
                </a:lnTo>
                <a:lnTo>
                  <a:pt x="32" y="532"/>
                </a:lnTo>
                <a:lnTo>
                  <a:pt x="33" y="529"/>
                </a:lnTo>
                <a:lnTo>
                  <a:pt x="36" y="529"/>
                </a:lnTo>
                <a:lnTo>
                  <a:pt x="41" y="527"/>
                </a:lnTo>
                <a:lnTo>
                  <a:pt x="45" y="527"/>
                </a:lnTo>
                <a:lnTo>
                  <a:pt x="49" y="523"/>
                </a:lnTo>
                <a:lnTo>
                  <a:pt x="50" y="523"/>
                </a:lnTo>
                <a:lnTo>
                  <a:pt x="58" y="527"/>
                </a:lnTo>
                <a:lnTo>
                  <a:pt x="62" y="524"/>
                </a:lnTo>
                <a:lnTo>
                  <a:pt x="66" y="527"/>
                </a:lnTo>
                <a:lnTo>
                  <a:pt x="70" y="527"/>
                </a:lnTo>
                <a:lnTo>
                  <a:pt x="72" y="529"/>
                </a:lnTo>
                <a:lnTo>
                  <a:pt x="72" y="527"/>
                </a:lnTo>
                <a:lnTo>
                  <a:pt x="77" y="523"/>
                </a:lnTo>
                <a:lnTo>
                  <a:pt x="77" y="520"/>
                </a:lnTo>
                <a:lnTo>
                  <a:pt x="83" y="519"/>
                </a:lnTo>
                <a:lnTo>
                  <a:pt x="83" y="515"/>
                </a:lnTo>
                <a:lnTo>
                  <a:pt x="86" y="512"/>
                </a:lnTo>
                <a:lnTo>
                  <a:pt x="91" y="509"/>
                </a:lnTo>
                <a:lnTo>
                  <a:pt x="94" y="509"/>
                </a:lnTo>
                <a:lnTo>
                  <a:pt x="96" y="512"/>
                </a:lnTo>
                <a:lnTo>
                  <a:pt x="100" y="509"/>
                </a:lnTo>
                <a:lnTo>
                  <a:pt x="103" y="512"/>
                </a:lnTo>
                <a:lnTo>
                  <a:pt x="108" y="509"/>
                </a:lnTo>
                <a:lnTo>
                  <a:pt x="108" y="512"/>
                </a:lnTo>
                <a:lnTo>
                  <a:pt x="113" y="512"/>
                </a:lnTo>
                <a:lnTo>
                  <a:pt x="113" y="509"/>
                </a:lnTo>
                <a:lnTo>
                  <a:pt x="117" y="507"/>
                </a:lnTo>
                <a:lnTo>
                  <a:pt x="117" y="505"/>
                </a:lnTo>
                <a:lnTo>
                  <a:pt x="124" y="503"/>
                </a:lnTo>
                <a:lnTo>
                  <a:pt x="133" y="495"/>
                </a:lnTo>
                <a:lnTo>
                  <a:pt x="135" y="496"/>
                </a:lnTo>
                <a:lnTo>
                  <a:pt x="135" y="495"/>
                </a:lnTo>
                <a:lnTo>
                  <a:pt x="135" y="492"/>
                </a:lnTo>
                <a:lnTo>
                  <a:pt x="137" y="488"/>
                </a:lnTo>
                <a:lnTo>
                  <a:pt x="140" y="488"/>
                </a:lnTo>
                <a:lnTo>
                  <a:pt x="141" y="488"/>
                </a:lnTo>
                <a:lnTo>
                  <a:pt x="144" y="486"/>
                </a:lnTo>
                <a:lnTo>
                  <a:pt x="148" y="488"/>
                </a:lnTo>
                <a:lnTo>
                  <a:pt x="149" y="488"/>
                </a:lnTo>
                <a:lnTo>
                  <a:pt x="157" y="488"/>
                </a:lnTo>
                <a:lnTo>
                  <a:pt x="157" y="492"/>
                </a:lnTo>
                <a:lnTo>
                  <a:pt x="158" y="492"/>
                </a:lnTo>
                <a:lnTo>
                  <a:pt x="161" y="492"/>
                </a:lnTo>
                <a:lnTo>
                  <a:pt x="162" y="490"/>
                </a:lnTo>
                <a:lnTo>
                  <a:pt x="166" y="486"/>
                </a:lnTo>
                <a:lnTo>
                  <a:pt x="169" y="488"/>
                </a:lnTo>
                <a:lnTo>
                  <a:pt x="174" y="488"/>
                </a:lnTo>
                <a:lnTo>
                  <a:pt x="178" y="488"/>
                </a:lnTo>
                <a:lnTo>
                  <a:pt x="179" y="490"/>
                </a:lnTo>
                <a:lnTo>
                  <a:pt x="182" y="488"/>
                </a:lnTo>
                <a:lnTo>
                  <a:pt x="186" y="488"/>
                </a:lnTo>
                <a:lnTo>
                  <a:pt x="189" y="483"/>
                </a:lnTo>
                <a:lnTo>
                  <a:pt x="189" y="486"/>
                </a:lnTo>
                <a:lnTo>
                  <a:pt x="190" y="483"/>
                </a:lnTo>
                <a:lnTo>
                  <a:pt x="193" y="483"/>
                </a:lnTo>
                <a:lnTo>
                  <a:pt x="195" y="483"/>
                </a:lnTo>
                <a:lnTo>
                  <a:pt x="198" y="486"/>
                </a:lnTo>
                <a:lnTo>
                  <a:pt x="198" y="483"/>
                </a:lnTo>
                <a:lnTo>
                  <a:pt x="199" y="492"/>
                </a:lnTo>
                <a:lnTo>
                  <a:pt x="202" y="490"/>
                </a:lnTo>
                <a:lnTo>
                  <a:pt x="203" y="492"/>
                </a:lnTo>
                <a:lnTo>
                  <a:pt x="206" y="490"/>
                </a:lnTo>
                <a:lnTo>
                  <a:pt x="210" y="488"/>
                </a:lnTo>
                <a:lnTo>
                  <a:pt x="210" y="486"/>
                </a:lnTo>
                <a:lnTo>
                  <a:pt x="215" y="483"/>
                </a:lnTo>
                <a:lnTo>
                  <a:pt x="215" y="486"/>
                </a:lnTo>
                <a:lnTo>
                  <a:pt x="216" y="486"/>
                </a:lnTo>
                <a:lnTo>
                  <a:pt x="220" y="483"/>
                </a:lnTo>
                <a:lnTo>
                  <a:pt x="223" y="479"/>
                </a:lnTo>
                <a:lnTo>
                  <a:pt x="224" y="479"/>
                </a:lnTo>
                <a:lnTo>
                  <a:pt x="227" y="479"/>
                </a:lnTo>
                <a:lnTo>
                  <a:pt x="229" y="479"/>
                </a:lnTo>
                <a:lnTo>
                  <a:pt x="232" y="478"/>
                </a:lnTo>
                <a:lnTo>
                  <a:pt x="233" y="474"/>
                </a:lnTo>
                <a:lnTo>
                  <a:pt x="236" y="475"/>
                </a:lnTo>
                <a:lnTo>
                  <a:pt x="237" y="474"/>
                </a:lnTo>
                <a:lnTo>
                  <a:pt x="240" y="474"/>
                </a:lnTo>
                <a:lnTo>
                  <a:pt x="241" y="474"/>
                </a:lnTo>
                <a:lnTo>
                  <a:pt x="241" y="469"/>
                </a:lnTo>
                <a:lnTo>
                  <a:pt x="241" y="466"/>
                </a:lnTo>
                <a:lnTo>
                  <a:pt x="241" y="465"/>
                </a:lnTo>
                <a:lnTo>
                  <a:pt x="244" y="466"/>
                </a:lnTo>
                <a:lnTo>
                  <a:pt x="248" y="465"/>
                </a:lnTo>
                <a:lnTo>
                  <a:pt x="248" y="462"/>
                </a:lnTo>
                <a:lnTo>
                  <a:pt x="248" y="461"/>
                </a:lnTo>
                <a:lnTo>
                  <a:pt x="253" y="462"/>
                </a:lnTo>
                <a:lnTo>
                  <a:pt x="253" y="465"/>
                </a:lnTo>
                <a:lnTo>
                  <a:pt x="256" y="462"/>
                </a:lnTo>
                <a:lnTo>
                  <a:pt x="257" y="462"/>
                </a:lnTo>
                <a:lnTo>
                  <a:pt x="257" y="458"/>
                </a:lnTo>
                <a:lnTo>
                  <a:pt x="260" y="458"/>
                </a:lnTo>
                <a:lnTo>
                  <a:pt x="268" y="455"/>
                </a:lnTo>
                <a:lnTo>
                  <a:pt x="268" y="454"/>
                </a:lnTo>
                <a:lnTo>
                  <a:pt x="274" y="454"/>
                </a:lnTo>
                <a:lnTo>
                  <a:pt x="278" y="458"/>
                </a:lnTo>
                <a:lnTo>
                  <a:pt x="281" y="455"/>
                </a:lnTo>
                <a:lnTo>
                  <a:pt x="282" y="455"/>
                </a:lnTo>
                <a:lnTo>
                  <a:pt x="285" y="454"/>
                </a:lnTo>
                <a:lnTo>
                  <a:pt x="287" y="454"/>
                </a:lnTo>
                <a:lnTo>
                  <a:pt x="287" y="451"/>
                </a:lnTo>
                <a:lnTo>
                  <a:pt x="294" y="449"/>
                </a:lnTo>
                <a:lnTo>
                  <a:pt x="295" y="449"/>
                </a:lnTo>
                <a:lnTo>
                  <a:pt x="301" y="447"/>
                </a:lnTo>
                <a:lnTo>
                  <a:pt x="314" y="442"/>
                </a:lnTo>
                <a:lnTo>
                  <a:pt x="315" y="441"/>
                </a:lnTo>
                <a:lnTo>
                  <a:pt x="319" y="441"/>
                </a:lnTo>
                <a:lnTo>
                  <a:pt x="319" y="437"/>
                </a:lnTo>
                <a:lnTo>
                  <a:pt x="322" y="438"/>
                </a:lnTo>
                <a:lnTo>
                  <a:pt x="322" y="437"/>
                </a:lnTo>
                <a:lnTo>
                  <a:pt x="323" y="437"/>
                </a:lnTo>
                <a:lnTo>
                  <a:pt x="326" y="434"/>
                </a:lnTo>
                <a:lnTo>
                  <a:pt x="331" y="437"/>
                </a:lnTo>
                <a:lnTo>
                  <a:pt x="335" y="434"/>
                </a:lnTo>
                <a:lnTo>
                  <a:pt x="339" y="433"/>
                </a:lnTo>
                <a:lnTo>
                  <a:pt x="340" y="433"/>
                </a:lnTo>
                <a:lnTo>
                  <a:pt x="343" y="433"/>
                </a:lnTo>
                <a:lnTo>
                  <a:pt x="352" y="425"/>
                </a:lnTo>
                <a:lnTo>
                  <a:pt x="353" y="425"/>
                </a:lnTo>
                <a:lnTo>
                  <a:pt x="356" y="425"/>
                </a:lnTo>
                <a:lnTo>
                  <a:pt x="356" y="428"/>
                </a:lnTo>
                <a:lnTo>
                  <a:pt x="359" y="430"/>
                </a:lnTo>
                <a:lnTo>
                  <a:pt x="356" y="430"/>
                </a:lnTo>
                <a:lnTo>
                  <a:pt x="360" y="433"/>
                </a:lnTo>
                <a:lnTo>
                  <a:pt x="360" y="434"/>
                </a:lnTo>
                <a:lnTo>
                  <a:pt x="363" y="434"/>
                </a:lnTo>
                <a:lnTo>
                  <a:pt x="364" y="437"/>
                </a:lnTo>
                <a:lnTo>
                  <a:pt x="369" y="430"/>
                </a:lnTo>
                <a:lnTo>
                  <a:pt x="373" y="430"/>
                </a:lnTo>
                <a:lnTo>
                  <a:pt x="376" y="430"/>
                </a:lnTo>
                <a:lnTo>
                  <a:pt x="377" y="428"/>
                </a:lnTo>
                <a:lnTo>
                  <a:pt x="381" y="428"/>
                </a:lnTo>
                <a:lnTo>
                  <a:pt x="384" y="433"/>
                </a:lnTo>
                <a:lnTo>
                  <a:pt x="384" y="434"/>
                </a:lnTo>
                <a:lnTo>
                  <a:pt x="386" y="433"/>
                </a:lnTo>
                <a:lnTo>
                  <a:pt x="386" y="428"/>
                </a:lnTo>
                <a:lnTo>
                  <a:pt x="390" y="428"/>
                </a:lnTo>
                <a:lnTo>
                  <a:pt x="390" y="425"/>
                </a:lnTo>
                <a:lnTo>
                  <a:pt x="393" y="425"/>
                </a:lnTo>
                <a:lnTo>
                  <a:pt x="394" y="425"/>
                </a:lnTo>
                <a:lnTo>
                  <a:pt x="398" y="430"/>
                </a:lnTo>
                <a:lnTo>
                  <a:pt x="401" y="428"/>
                </a:lnTo>
                <a:lnTo>
                  <a:pt x="401" y="433"/>
                </a:lnTo>
                <a:lnTo>
                  <a:pt x="403" y="433"/>
                </a:lnTo>
                <a:lnTo>
                  <a:pt x="403" y="430"/>
                </a:lnTo>
                <a:lnTo>
                  <a:pt x="403" y="428"/>
                </a:lnTo>
                <a:lnTo>
                  <a:pt x="405" y="428"/>
                </a:lnTo>
                <a:lnTo>
                  <a:pt x="407" y="424"/>
                </a:lnTo>
                <a:lnTo>
                  <a:pt x="410" y="424"/>
                </a:lnTo>
                <a:lnTo>
                  <a:pt x="413" y="421"/>
                </a:lnTo>
                <a:lnTo>
                  <a:pt x="413" y="428"/>
                </a:lnTo>
                <a:lnTo>
                  <a:pt x="417" y="430"/>
                </a:lnTo>
                <a:lnTo>
                  <a:pt x="418" y="433"/>
                </a:lnTo>
                <a:lnTo>
                  <a:pt x="421" y="430"/>
                </a:lnTo>
                <a:lnTo>
                  <a:pt x="431" y="428"/>
                </a:lnTo>
                <a:lnTo>
                  <a:pt x="434" y="424"/>
                </a:lnTo>
                <a:lnTo>
                  <a:pt x="435" y="424"/>
                </a:lnTo>
                <a:lnTo>
                  <a:pt x="438" y="425"/>
                </a:lnTo>
                <a:lnTo>
                  <a:pt x="438" y="428"/>
                </a:lnTo>
                <a:lnTo>
                  <a:pt x="442" y="428"/>
                </a:lnTo>
                <a:lnTo>
                  <a:pt x="447" y="428"/>
                </a:lnTo>
                <a:lnTo>
                  <a:pt x="451" y="428"/>
                </a:lnTo>
                <a:lnTo>
                  <a:pt x="459" y="424"/>
                </a:lnTo>
                <a:lnTo>
                  <a:pt x="461" y="421"/>
                </a:lnTo>
                <a:lnTo>
                  <a:pt x="465" y="421"/>
                </a:lnTo>
                <a:lnTo>
                  <a:pt x="475" y="416"/>
                </a:lnTo>
                <a:lnTo>
                  <a:pt x="480" y="411"/>
                </a:lnTo>
                <a:lnTo>
                  <a:pt x="480" y="408"/>
                </a:lnTo>
                <a:lnTo>
                  <a:pt x="485" y="407"/>
                </a:lnTo>
                <a:lnTo>
                  <a:pt x="488" y="407"/>
                </a:lnTo>
                <a:lnTo>
                  <a:pt x="489" y="408"/>
                </a:lnTo>
                <a:lnTo>
                  <a:pt x="493" y="408"/>
                </a:lnTo>
                <a:lnTo>
                  <a:pt x="496" y="407"/>
                </a:lnTo>
                <a:lnTo>
                  <a:pt x="497" y="408"/>
                </a:lnTo>
                <a:lnTo>
                  <a:pt x="502" y="411"/>
                </a:lnTo>
                <a:lnTo>
                  <a:pt x="509" y="408"/>
                </a:lnTo>
                <a:lnTo>
                  <a:pt x="513" y="408"/>
                </a:lnTo>
                <a:lnTo>
                  <a:pt x="514" y="407"/>
                </a:lnTo>
                <a:lnTo>
                  <a:pt x="517" y="408"/>
                </a:lnTo>
                <a:lnTo>
                  <a:pt x="519" y="407"/>
                </a:lnTo>
                <a:lnTo>
                  <a:pt x="521" y="408"/>
                </a:lnTo>
                <a:lnTo>
                  <a:pt x="521" y="411"/>
                </a:lnTo>
                <a:lnTo>
                  <a:pt x="523" y="413"/>
                </a:lnTo>
                <a:lnTo>
                  <a:pt x="526" y="413"/>
                </a:lnTo>
                <a:lnTo>
                  <a:pt x="529" y="416"/>
                </a:lnTo>
                <a:lnTo>
                  <a:pt x="530" y="416"/>
                </a:lnTo>
                <a:lnTo>
                  <a:pt x="533" y="413"/>
                </a:lnTo>
                <a:lnTo>
                  <a:pt x="533" y="416"/>
                </a:lnTo>
                <a:lnTo>
                  <a:pt x="534" y="417"/>
                </a:lnTo>
                <a:lnTo>
                  <a:pt x="543" y="411"/>
                </a:lnTo>
                <a:lnTo>
                  <a:pt x="546" y="411"/>
                </a:lnTo>
                <a:lnTo>
                  <a:pt x="546" y="413"/>
                </a:lnTo>
                <a:lnTo>
                  <a:pt x="550" y="416"/>
                </a:lnTo>
                <a:lnTo>
                  <a:pt x="551" y="416"/>
                </a:lnTo>
                <a:lnTo>
                  <a:pt x="555" y="416"/>
                </a:lnTo>
                <a:lnTo>
                  <a:pt x="555" y="420"/>
                </a:lnTo>
                <a:lnTo>
                  <a:pt x="555" y="424"/>
                </a:lnTo>
                <a:lnTo>
                  <a:pt x="550" y="428"/>
                </a:lnTo>
                <a:lnTo>
                  <a:pt x="550" y="430"/>
                </a:lnTo>
                <a:lnTo>
                  <a:pt x="551" y="437"/>
                </a:lnTo>
                <a:lnTo>
                  <a:pt x="554" y="441"/>
                </a:lnTo>
                <a:lnTo>
                  <a:pt x="558" y="438"/>
                </a:lnTo>
                <a:lnTo>
                  <a:pt x="558" y="434"/>
                </a:lnTo>
                <a:lnTo>
                  <a:pt x="564" y="433"/>
                </a:lnTo>
                <a:lnTo>
                  <a:pt x="568" y="433"/>
                </a:lnTo>
                <a:lnTo>
                  <a:pt x="572" y="433"/>
                </a:lnTo>
                <a:lnTo>
                  <a:pt x="572" y="434"/>
                </a:lnTo>
                <a:lnTo>
                  <a:pt x="582" y="433"/>
                </a:lnTo>
                <a:lnTo>
                  <a:pt x="587" y="425"/>
                </a:lnTo>
                <a:lnTo>
                  <a:pt x="588" y="424"/>
                </a:lnTo>
                <a:lnTo>
                  <a:pt x="587" y="421"/>
                </a:lnTo>
                <a:lnTo>
                  <a:pt x="587" y="420"/>
                </a:lnTo>
                <a:lnTo>
                  <a:pt x="591" y="417"/>
                </a:lnTo>
                <a:lnTo>
                  <a:pt x="596" y="416"/>
                </a:lnTo>
                <a:lnTo>
                  <a:pt x="599" y="416"/>
                </a:lnTo>
                <a:lnTo>
                  <a:pt x="608" y="408"/>
                </a:lnTo>
                <a:lnTo>
                  <a:pt x="609" y="408"/>
                </a:lnTo>
                <a:lnTo>
                  <a:pt x="613" y="407"/>
                </a:lnTo>
                <a:lnTo>
                  <a:pt x="626" y="403"/>
                </a:lnTo>
                <a:lnTo>
                  <a:pt x="635" y="393"/>
                </a:lnTo>
                <a:lnTo>
                  <a:pt x="635" y="392"/>
                </a:lnTo>
                <a:lnTo>
                  <a:pt x="646" y="387"/>
                </a:lnTo>
                <a:lnTo>
                  <a:pt x="663" y="383"/>
                </a:lnTo>
                <a:lnTo>
                  <a:pt x="671" y="379"/>
                </a:lnTo>
                <a:lnTo>
                  <a:pt x="674" y="376"/>
                </a:lnTo>
                <a:lnTo>
                  <a:pt x="687" y="370"/>
                </a:lnTo>
                <a:lnTo>
                  <a:pt x="700" y="366"/>
                </a:lnTo>
                <a:lnTo>
                  <a:pt x="703" y="363"/>
                </a:lnTo>
                <a:lnTo>
                  <a:pt x="708" y="362"/>
                </a:lnTo>
                <a:lnTo>
                  <a:pt x="717" y="359"/>
                </a:lnTo>
                <a:lnTo>
                  <a:pt x="721" y="358"/>
                </a:lnTo>
                <a:lnTo>
                  <a:pt x="724" y="358"/>
                </a:lnTo>
                <a:lnTo>
                  <a:pt x="725" y="358"/>
                </a:lnTo>
                <a:lnTo>
                  <a:pt x="729" y="355"/>
                </a:lnTo>
                <a:lnTo>
                  <a:pt x="729" y="350"/>
                </a:lnTo>
                <a:lnTo>
                  <a:pt x="745" y="345"/>
                </a:lnTo>
                <a:lnTo>
                  <a:pt x="766" y="335"/>
                </a:lnTo>
                <a:lnTo>
                  <a:pt x="769" y="334"/>
                </a:lnTo>
                <a:lnTo>
                  <a:pt x="790" y="326"/>
                </a:lnTo>
                <a:lnTo>
                  <a:pt x="792" y="322"/>
                </a:lnTo>
                <a:lnTo>
                  <a:pt x="794" y="322"/>
                </a:lnTo>
                <a:lnTo>
                  <a:pt x="800" y="321"/>
                </a:lnTo>
                <a:lnTo>
                  <a:pt x="807" y="321"/>
                </a:lnTo>
                <a:lnTo>
                  <a:pt x="816" y="318"/>
                </a:lnTo>
                <a:lnTo>
                  <a:pt x="816" y="317"/>
                </a:lnTo>
                <a:lnTo>
                  <a:pt x="828" y="312"/>
                </a:lnTo>
                <a:lnTo>
                  <a:pt x="828" y="309"/>
                </a:lnTo>
                <a:lnTo>
                  <a:pt x="828" y="308"/>
                </a:lnTo>
                <a:lnTo>
                  <a:pt x="828" y="305"/>
                </a:lnTo>
                <a:lnTo>
                  <a:pt x="828" y="301"/>
                </a:lnTo>
                <a:lnTo>
                  <a:pt x="827" y="300"/>
                </a:lnTo>
                <a:lnTo>
                  <a:pt x="824" y="301"/>
                </a:lnTo>
                <a:lnTo>
                  <a:pt x="823" y="297"/>
                </a:lnTo>
                <a:lnTo>
                  <a:pt x="824" y="297"/>
                </a:lnTo>
                <a:lnTo>
                  <a:pt x="823" y="295"/>
                </a:lnTo>
                <a:lnTo>
                  <a:pt x="818" y="293"/>
                </a:lnTo>
                <a:lnTo>
                  <a:pt x="816" y="293"/>
                </a:lnTo>
                <a:lnTo>
                  <a:pt x="814" y="293"/>
                </a:lnTo>
                <a:lnTo>
                  <a:pt x="811" y="293"/>
                </a:lnTo>
                <a:lnTo>
                  <a:pt x="810" y="295"/>
                </a:lnTo>
                <a:lnTo>
                  <a:pt x="807" y="295"/>
                </a:lnTo>
                <a:lnTo>
                  <a:pt x="804" y="293"/>
                </a:lnTo>
                <a:lnTo>
                  <a:pt x="804" y="288"/>
                </a:lnTo>
                <a:lnTo>
                  <a:pt x="800" y="288"/>
                </a:lnTo>
                <a:lnTo>
                  <a:pt x="799" y="288"/>
                </a:lnTo>
                <a:lnTo>
                  <a:pt x="796" y="287"/>
                </a:lnTo>
                <a:lnTo>
                  <a:pt x="800" y="281"/>
                </a:lnTo>
                <a:lnTo>
                  <a:pt x="799" y="281"/>
                </a:lnTo>
                <a:lnTo>
                  <a:pt x="796" y="280"/>
                </a:lnTo>
                <a:lnTo>
                  <a:pt x="803" y="271"/>
                </a:lnTo>
                <a:lnTo>
                  <a:pt x="804" y="268"/>
                </a:lnTo>
                <a:lnTo>
                  <a:pt x="811" y="264"/>
                </a:lnTo>
                <a:lnTo>
                  <a:pt x="810" y="263"/>
                </a:lnTo>
                <a:lnTo>
                  <a:pt x="810" y="260"/>
                </a:lnTo>
                <a:lnTo>
                  <a:pt x="816" y="259"/>
                </a:lnTo>
                <a:lnTo>
                  <a:pt x="816" y="256"/>
                </a:lnTo>
                <a:lnTo>
                  <a:pt x="818" y="254"/>
                </a:lnTo>
                <a:lnTo>
                  <a:pt x="818" y="251"/>
                </a:lnTo>
                <a:lnTo>
                  <a:pt x="820" y="250"/>
                </a:lnTo>
                <a:lnTo>
                  <a:pt x="824" y="250"/>
                </a:lnTo>
                <a:lnTo>
                  <a:pt x="827" y="243"/>
                </a:lnTo>
                <a:lnTo>
                  <a:pt x="831" y="242"/>
                </a:lnTo>
                <a:lnTo>
                  <a:pt x="833" y="239"/>
                </a:lnTo>
                <a:lnTo>
                  <a:pt x="828" y="233"/>
                </a:lnTo>
                <a:lnTo>
                  <a:pt x="828" y="230"/>
                </a:lnTo>
                <a:lnTo>
                  <a:pt x="823" y="227"/>
                </a:lnTo>
                <a:lnTo>
                  <a:pt x="824" y="223"/>
                </a:lnTo>
                <a:lnTo>
                  <a:pt x="824" y="222"/>
                </a:lnTo>
                <a:lnTo>
                  <a:pt x="824" y="219"/>
                </a:lnTo>
                <a:lnTo>
                  <a:pt x="827" y="218"/>
                </a:lnTo>
                <a:lnTo>
                  <a:pt x="827" y="210"/>
                </a:lnTo>
                <a:lnTo>
                  <a:pt x="828" y="209"/>
                </a:lnTo>
                <a:lnTo>
                  <a:pt x="831" y="210"/>
                </a:lnTo>
                <a:lnTo>
                  <a:pt x="835" y="210"/>
                </a:lnTo>
                <a:lnTo>
                  <a:pt x="837" y="209"/>
                </a:lnTo>
                <a:lnTo>
                  <a:pt x="840" y="206"/>
                </a:lnTo>
                <a:lnTo>
                  <a:pt x="835" y="205"/>
                </a:lnTo>
                <a:lnTo>
                  <a:pt x="833" y="205"/>
                </a:lnTo>
                <a:lnTo>
                  <a:pt x="837" y="202"/>
                </a:lnTo>
                <a:lnTo>
                  <a:pt x="837" y="201"/>
                </a:lnTo>
                <a:lnTo>
                  <a:pt x="841" y="198"/>
                </a:lnTo>
                <a:lnTo>
                  <a:pt x="840" y="194"/>
                </a:lnTo>
                <a:lnTo>
                  <a:pt x="841" y="192"/>
                </a:lnTo>
                <a:lnTo>
                  <a:pt x="840" y="189"/>
                </a:lnTo>
                <a:lnTo>
                  <a:pt x="844" y="188"/>
                </a:lnTo>
                <a:lnTo>
                  <a:pt x="841" y="185"/>
                </a:lnTo>
                <a:lnTo>
                  <a:pt x="840" y="185"/>
                </a:lnTo>
                <a:lnTo>
                  <a:pt x="840" y="184"/>
                </a:lnTo>
                <a:lnTo>
                  <a:pt x="841" y="179"/>
                </a:lnTo>
                <a:lnTo>
                  <a:pt x="841" y="169"/>
                </a:lnTo>
                <a:lnTo>
                  <a:pt x="844" y="168"/>
                </a:lnTo>
                <a:lnTo>
                  <a:pt x="845" y="165"/>
                </a:lnTo>
                <a:lnTo>
                  <a:pt x="850" y="164"/>
                </a:lnTo>
                <a:lnTo>
                  <a:pt x="852" y="161"/>
                </a:lnTo>
                <a:lnTo>
                  <a:pt x="854" y="160"/>
                </a:lnTo>
                <a:lnTo>
                  <a:pt x="852" y="157"/>
                </a:lnTo>
                <a:lnTo>
                  <a:pt x="854" y="152"/>
                </a:lnTo>
                <a:lnTo>
                  <a:pt x="852" y="151"/>
                </a:lnTo>
                <a:lnTo>
                  <a:pt x="852" y="152"/>
                </a:lnTo>
                <a:lnTo>
                  <a:pt x="850" y="151"/>
                </a:lnTo>
                <a:lnTo>
                  <a:pt x="850" y="147"/>
                </a:lnTo>
                <a:lnTo>
                  <a:pt x="852" y="144"/>
                </a:lnTo>
                <a:lnTo>
                  <a:pt x="848" y="136"/>
                </a:lnTo>
                <a:lnTo>
                  <a:pt x="850" y="136"/>
                </a:lnTo>
                <a:lnTo>
                  <a:pt x="850" y="134"/>
                </a:lnTo>
                <a:lnTo>
                  <a:pt x="852" y="131"/>
                </a:lnTo>
                <a:lnTo>
                  <a:pt x="852" y="130"/>
                </a:lnTo>
                <a:lnTo>
                  <a:pt x="854" y="127"/>
                </a:lnTo>
                <a:lnTo>
                  <a:pt x="857" y="126"/>
                </a:lnTo>
                <a:lnTo>
                  <a:pt x="858" y="121"/>
                </a:lnTo>
                <a:lnTo>
                  <a:pt x="861" y="121"/>
                </a:lnTo>
                <a:lnTo>
                  <a:pt x="861" y="117"/>
                </a:lnTo>
                <a:lnTo>
                  <a:pt x="861" y="111"/>
                </a:lnTo>
                <a:lnTo>
                  <a:pt x="869" y="111"/>
                </a:lnTo>
                <a:lnTo>
                  <a:pt x="869" y="110"/>
                </a:lnTo>
                <a:lnTo>
                  <a:pt x="872" y="107"/>
                </a:lnTo>
                <a:lnTo>
                  <a:pt x="872" y="103"/>
                </a:lnTo>
                <a:lnTo>
                  <a:pt x="876" y="103"/>
                </a:lnTo>
                <a:lnTo>
                  <a:pt x="876" y="102"/>
                </a:lnTo>
                <a:lnTo>
                  <a:pt x="882" y="95"/>
                </a:lnTo>
                <a:lnTo>
                  <a:pt x="882" y="93"/>
                </a:lnTo>
                <a:lnTo>
                  <a:pt x="882" y="90"/>
                </a:lnTo>
                <a:lnTo>
                  <a:pt x="882" y="89"/>
                </a:lnTo>
                <a:lnTo>
                  <a:pt x="885" y="90"/>
                </a:lnTo>
                <a:lnTo>
                  <a:pt x="889" y="90"/>
                </a:lnTo>
                <a:lnTo>
                  <a:pt x="889" y="89"/>
                </a:lnTo>
                <a:lnTo>
                  <a:pt x="886" y="86"/>
                </a:lnTo>
                <a:lnTo>
                  <a:pt x="882" y="82"/>
                </a:lnTo>
                <a:lnTo>
                  <a:pt x="881" y="82"/>
                </a:lnTo>
                <a:lnTo>
                  <a:pt x="878" y="82"/>
                </a:lnTo>
                <a:lnTo>
                  <a:pt x="876" y="80"/>
                </a:lnTo>
                <a:lnTo>
                  <a:pt x="874" y="80"/>
                </a:lnTo>
                <a:lnTo>
                  <a:pt x="869" y="76"/>
                </a:lnTo>
                <a:lnTo>
                  <a:pt x="869" y="73"/>
                </a:lnTo>
                <a:lnTo>
                  <a:pt x="865" y="72"/>
                </a:lnTo>
                <a:lnTo>
                  <a:pt x="865" y="69"/>
                </a:lnTo>
                <a:lnTo>
                  <a:pt x="869" y="65"/>
                </a:lnTo>
                <a:lnTo>
                  <a:pt x="874" y="63"/>
                </a:lnTo>
                <a:lnTo>
                  <a:pt x="876" y="65"/>
                </a:lnTo>
                <a:lnTo>
                  <a:pt x="878" y="65"/>
                </a:lnTo>
                <a:lnTo>
                  <a:pt x="878" y="63"/>
                </a:lnTo>
                <a:lnTo>
                  <a:pt x="881" y="61"/>
                </a:lnTo>
                <a:lnTo>
                  <a:pt x="885" y="56"/>
                </a:lnTo>
                <a:lnTo>
                  <a:pt x="886" y="59"/>
                </a:lnTo>
                <a:lnTo>
                  <a:pt x="893" y="59"/>
                </a:lnTo>
                <a:lnTo>
                  <a:pt x="899" y="56"/>
                </a:lnTo>
                <a:lnTo>
                  <a:pt x="902" y="53"/>
                </a:lnTo>
                <a:lnTo>
                  <a:pt x="906" y="53"/>
                </a:lnTo>
                <a:lnTo>
                  <a:pt x="912" y="56"/>
                </a:lnTo>
                <a:lnTo>
                  <a:pt x="915" y="53"/>
                </a:lnTo>
                <a:lnTo>
                  <a:pt x="922" y="56"/>
                </a:lnTo>
                <a:lnTo>
                  <a:pt x="922" y="52"/>
                </a:lnTo>
                <a:lnTo>
                  <a:pt x="923" y="49"/>
                </a:lnTo>
                <a:lnTo>
                  <a:pt x="923" y="52"/>
                </a:lnTo>
                <a:lnTo>
                  <a:pt x="926" y="48"/>
                </a:lnTo>
                <a:lnTo>
                  <a:pt x="923" y="45"/>
                </a:lnTo>
                <a:lnTo>
                  <a:pt x="926" y="44"/>
                </a:lnTo>
                <a:lnTo>
                  <a:pt x="926" y="39"/>
                </a:lnTo>
                <a:lnTo>
                  <a:pt x="930" y="37"/>
                </a:lnTo>
                <a:lnTo>
                  <a:pt x="927" y="35"/>
                </a:lnTo>
                <a:lnTo>
                  <a:pt x="930" y="32"/>
                </a:lnTo>
                <a:lnTo>
                  <a:pt x="934" y="31"/>
                </a:lnTo>
                <a:lnTo>
                  <a:pt x="936" y="28"/>
                </a:lnTo>
                <a:lnTo>
                  <a:pt x="939" y="27"/>
                </a:lnTo>
                <a:lnTo>
                  <a:pt x="934" y="22"/>
                </a:lnTo>
                <a:lnTo>
                  <a:pt x="939" y="14"/>
                </a:lnTo>
                <a:lnTo>
                  <a:pt x="936" y="11"/>
                </a:lnTo>
                <a:lnTo>
                  <a:pt x="940" y="11"/>
                </a:lnTo>
                <a:lnTo>
                  <a:pt x="943" y="11"/>
                </a:lnTo>
                <a:lnTo>
                  <a:pt x="944" y="11"/>
                </a:lnTo>
                <a:lnTo>
                  <a:pt x="947" y="10"/>
                </a:lnTo>
                <a:lnTo>
                  <a:pt x="951" y="10"/>
                </a:lnTo>
                <a:lnTo>
                  <a:pt x="953" y="7"/>
                </a:lnTo>
                <a:lnTo>
                  <a:pt x="951" y="5"/>
                </a:lnTo>
                <a:lnTo>
                  <a:pt x="953" y="3"/>
                </a:lnTo>
                <a:lnTo>
                  <a:pt x="956" y="3"/>
                </a:lnTo>
                <a:lnTo>
                  <a:pt x="960" y="0"/>
                </a:lnTo>
                <a:lnTo>
                  <a:pt x="961" y="5"/>
                </a:lnTo>
                <a:lnTo>
                  <a:pt x="966" y="7"/>
                </a:lnTo>
                <a:lnTo>
                  <a:pt x="968" y="10"/>
                </a:lnTo>
                <a:lnTo>
                  <a:pt x="968" y="11"/>
                </a:lnTo>
                <a:lnTo>
                  <a:pt x="973" y="14"/>
                </a:lnTo>
                <a:lnTo>
                  <a:pt x="974" y="11"/>
                </a:lnTo>
                <a:lnTo>
                  <a:pt x="973" y="15"/>
                </a:lnTo>
                <a:lnTo>
                  <a:pt x="977" y="15"/>
                </a:lnTo>
                <a:lnTo>
                  <a:pt x="980" y="14"/>
                </a:lnTo>
                <a:lnTo>
                  <a:pt x="985" y="14"/>
                </a:lnTo>
                <a:lnTo>
                  <a:pt x="988" y="14"/>
                </a:lnTo>
                <a:lnTo>
                  <a:pt x="988" y="15"/>
                </a:lnTo>
                <a:lnTo>
                  <a:pt x="992" y="15"/>
                </a:lnTo>
                <a:lnTo>
                  <a:pt x="992" y="20"/>
                </a:lnTo>
                <a:lnTo>
                  <a:pt x="994" y="18"/>
                </a:lnTo>
                <a:lnTo>
                  <a:pt x="997" y="20"/>
                </a:lnTo>
                <a:lnTo>
                  <a:pt x="997" y="22"/>
                </a:lnTo>
                <a:lnTo>
                  <a:pt x="997" y="24"/>
                </a:lnTo>
                <a:lnTo>
                  <a:pt x="994" y="31"/>
                </a:lnTo>
                <a:lnTo>
                  <a:pt x="997" y="35"/>
                </a:lnTo>
                <a:lnTo>
                  <a:pt x="997" y="37"/>
                </a:lnTo>
                <a:lnTo>
                  <a:pt x="1001" y="35"/>
                </a:lnTo>
                <a:lnTo>
                  <a:pt x="1005" y="37"/>
                </a:lnTo>
                <a:lnTo>
                  <a:pt x="1002" y="37"/>
                </a:lnTo>
                <a:lnTo>
                  <a:pt x="1001" y="44"/>
                </a:lnTo>
                <a:lnTo>
                  <a:pt x="1001" y="45"/>
                </a:lnTo>
                <a:lnTo>
                  <a:pt x="1002" y="45"/>
                </a:lnTo>
                <a:lnTo>
                  <a:pt x="1001" y="52"/>
                </a:lnTo>
                <a:lnTo>
                  <a:pt x="998" y="53"/>
                </a:lnTo>
                <a:lnTo>
                  <a:pt x="997" y="53"/>
                </a:lnTo>
                <a:lnTo>
                  <a:pt x="998" y="61"/>
                </a:lnTo>
                <a:lnTo>
                  <a:pt x="1002" y="63"/>
                </a:lnTo>
                <a:lnTo>
                  <a:pt x="1002" y="72"/>
                </a:lnTo>
                <a:lnTo>
                  <a:pt x="1005" y="72"/>
                </a:lnTo>
                <a:lnTo>
                  <a:pt x="1005" y="76"/>
                </a:lnTo>
                <a:lnTo>
                  <a:pt x="1002" y="76"/>
                </a:lnTo>
                <a:lnTo>
                  <a:pt x="1002" y="80"/>
                </a:lnTo>
                <a:lnTo>
                  <a:pt x="1001" y="82"/>
                </a:lnTo>
                <a:lnTo>
                  <a:pt x="1005" y="85"/>
                </a:lnTo>
                <a:lnTo>
                  <a:pt x="1002" y="86"/>
                </a:lnTo>
                <a:lnTo>
                  <a:pt x="1001" y="86"/>
                </a:lnTo>
                <a:lnTo>
                  <a:pt x="1001" y="89"/>
                </a:lnTo>
                <a:lnTo>
                  <a:pt x="1002" y="93"/>
                </a:lnTo>
                <a:lnTo>
                  <a:pt x="1002" y="97"/>
                </a:lnTo>
                <a:lnTo>
                  <a:pt x="1001" y="97"/>
                </a:lnTo>
                <a:lnTo>
                  <a:pt x="1001" y="95"/>
                </a:lnTo>
                <a:lnTo>
                  <a:pt x="998" y="95"/>
                </a:lnTo>
                <a:lnTo>
                  <a:pt x="998" y="99"/>
                </a:lnTo>
                <a:lnTo>
                  <a:pt x="1001" y="99"/>
                </a:lnTo>
                <a:lnTo>
                  <a:pt x="1001" y="102"/>
                </a:lnTo>
                <a:lnTo>
                  <a:pt x="1002" y="102"/>
                </a:lnTo>
                <a:lnTo>
                  <a:pt x="998" y="110"/>
                </a:lnTo>
                <a:lnTo>
                  <a:pt x="998" y="111"/>
                </a:lnTo>
                <a:lnTo>
                  <a:pt x="1001" y="111"/>
                </a:lnTo>
                <a:lnTo>
                  <a:pt x="1002" y="111"/>
                </a:lnTo>
                <a:lnTo>
                  <a:pt x="1007" y="111"/>
                </a:lnTo>
                <a:lnTo>
                  <a:pt x="1007" y="114"/>
                </a:lnTo>
                <a:lnTo>
                  <a:pt x="1002" y="117"/>
                </a:lnTo>
                <a:lnTo>
                  <a:pt x="1002" y="119"/>
                </a:lnTo>
                <a:lnTo>
                  <a:pt x="1007" y="119"/>
                </a:lnTo>
                <a:lnTo>
                  <a:pt x="1007" y="117"/>
                </a:lnTo>
                <a:lnTo>
                  <a:pt x="1011" y="117"/>
                </a:lnTo>
                <a:lnTo>
                  <a:pt x="1014" y="119"/>
                </a:lnTo>
                <a:lnTo>
                  <a:pt x="1015" y="119"/>
                </a:lnTo>
                <a:lnTo>
                  <a:pt x="1015" y="121"/>
                </a:lnTo>
                <a:lnTo>
                  <a:pt x="1018" y="119"/>
                </a:lnTo>
                <a:lnTo>
                  <a:pt x="1019" y="119"/>
                </a:lnTo>
                <a:lnTo>
                  <a:pt x="1019" y="121"/>
                </a:lnTo>
                <a:lnTo>
                  <a:pt x="1024" y="123"/>
                </a:lnTo>
                <a:lnTo>
                  <a:pt x="1024" y="126"/>
                </a:lnTo>
                <a:lnTo>
                  <a:pt x="1026" y="126"/>
                </a:lnTo>
                <a:lnTo>
                  <a:pt x="1028" y="126"/>
                </a:lnTo>
                <a:lnTo>
                  <a:pt x="1031" y="126"/>
                </a:lnTo>
                <a:lnTo>
                  <a:pt x="1038" y="130"/>
                </a:lnTo>
                <a:lnTo>
                  <a:pt x="1043" y="127"/>
                </a:lnTo>
                <a:lnTo>
                  <a:pt x="1046" y="131"/>
                </a:lnTo>
                <a:lnTo>
                  <a:pt x="1050" y="134"/>
                </a:lnTo>
                <a:lnTo>
                  <a:pt x="1050" y="136"/>
                </a:lnTo>
                <a:lnTo>
                  <a:pt x="1052" y="138"/>
                </a:lnTo>
                <a:lnTo>
                  <a:pt x="1055" y="134"/>
                </a:lnTo>
                <a:lnTo>
                  <a:pt x="1056" y="138"/>
                </a:lnTo>
                <a:lnTo>
                  <a:pt x="1063" y="136"/>
                </a:lnTo>
                <a:lnTo>
                  <a:pt x="1067" y="140"/>
                </a:lnTo>
                <a:lnTo>
                  <a:pt x="1067" y="136"/>
                </a:lnTo>
                <a:lnTo>
                  <a:pt x="1069" y="136"/>
                </a:lnTo>
                <a:lnTo>
                  <a:pt x="1072" y="138"/>
                </a:lnTo>
                <a:lnTo>
                  <a:pt x="1076" y="138"/>
                </a:lnTo>
                <a:lnTo>
                  <a:pt x="1077" y="138"/>
                </a:lnTo>
                <a:lnTo>
                  <a:pt x="1077" y="143"/>
                </a:lnTo>
                <a:lnTo>
                  <a:pt x="1082" y="144"/>
                </a:lnTo>
                <a:lnTo>
                  <a:pt x="1086" y="147"/>
                </a:lnTo>
                <a:lnTo>
                  <a:pt x="1089" y="148"/>
                </a:lnTo>
                <a:lnTo>
                  <a:pt x="1093" y="148"/>
                </a:lnTo>
                <a:lnTo>
                  <a:pt x="1097" y="144"/>
                </a:lnTo>
                <a:lnTo>
                  <a:pt x="1100" y="144"/>
                </a:lnTo>
                <a:lnTo>
                  <a:pt x="1100" y="143"/>
                </a:lnTo>
                <a:lnTo>
                  <a:pt x="1101" y="144"/>
                </a:lnTo>
                <a:lnTo>
                  <a:pt x="1104" y="143"/>
                </a:lnTo>
                <a:lnTo>
                  <a:pt x="1106" y="144"/>
                </a:lnTo>
                <a:lnTo>
                  <a:pt x="1108" y="144"/>
                </a:lnTo>
                <a:lnTo>
                  <a:pt x="1110" y="144"/>
                </a:lnTo>
                <a:lnTo>
                  <a:pt x="1110" y="143"/>
                </a:lnTo>
                <a:lnTo>
                  <a:pt x="1113" y="144"/>
                </a:lnTo>
                <a:lnTo>
                  <a:pt x="1114" y="144"/>
                </a:lnTo>
                <a:lnTo>
                  <a:pt x="1123" y="147"/>
                </a:lnTo>
                <a:lnTo>
                  <a:pt x="1125" y="147"/>
                </a:lnTo>
                <a:lnTo>
                  <a:pt x="1127" y="148"/>
                </a:lnTo>
                <a:lnTo>
                  <a:pt x="1130" y="148"/>
                </a:lnTo>
                <a:lnTo>
                  <a:pt x="1130" y="151"/>
                </a:lnTo>
                <a:lnTo>
                  <a:pt x="1131" y="148"/>
                </a:lnTo>
                <a:lnTo>
                  <a:pt x="1135" y="155"/>
                </a:lnTo>
                <a:lnTo>
                  <a:pt x="1138" y="155"/>
                </a:lnTo>
                <a:lnTo>
                  <a:pt x="1140" y="155"/>
                </a:lnTo>
                <a:lnTo>
                  <a:pt x="1142" y="157"/>
                </a:lnTo>
                <a:lnTo>
                  <a:pt x="1142" y="155"/>
                </a:lnTo>
                <a:lnTo>
                  <a:pt x="1144" y="155"/>
                </a:lnTo>
                <a:lnTo>
                  <a:pt x="1147" y="155"/>
                </a:lnTo>
                <a:lnTo>
                  <a:pt x="1149" y="151"/>
                </a:lnTo>
                <a:lnTo>
                  <a:pt x="1154" y="151"/>
                </a:lnTo>
                <a:lnTo>
                  <a:pt x="1155" y="151"/>
                </a:lnTo>
                <a:lnTo>
                  <a:pt x="1158" y="151"/>
                </a:lnTo>
                <a:lnTo>
                  <a:pt x="1158" y="152"/>
                </a:lnTo>
                <a:lnTo>
                  <a:pt x="1159" y="152"/>
                </a:lnTo>
                <a:lnTo>
                  <a:pt x="1159" y="155"/>
                </a:lnTo>
                <a:lnTo>
                  <a:pt x="1164" y="155"/>
                </a:lnTo>
                <a:lnTo>
                  <a:pt x="1166" y="157"/>
                </a:lnTo>
                <a:lnTo>
                  <a:pt x="1168" y="157"/>
                </a:lnTo>
                <a:lnTo>
                  <a:pt x="1171" y="157"/>
                </a:lnTo>
                <a:lnTo>
                  <a:pt x="1171" y="160"/>
                </a:lnTo>
                <a:lnTo>
                  <a:pt x="1171" y="157"/>
                </a:lnTo>
                <a:lnTo>
                  <a:pt x="1172" y="157"/>
                </a:lnTo>
                <a:lnTo>
                  <a:pt x="1172" y="155"/>
                </a:lnTo>
                <a:lnTo>
                  <a:pt x="1172" y="157"/>
                </a:lnTo>
                <a:lnTo>
                  <a:pt x="1175" y="155"/>
                </a:lnTo>
                <a:lnTo>
                  <a:pt x="1172" y="157"/>
                </a:lnTo>
                <a:lnTo>
                  <a:pt x="1175" y="157"/>
                </a:lnTo>
                <a:lnTo>
                  <a:pt x="1179" y="157"/>
                </a:lnTo>
                <a:lnTo>
                  <a:pt x="1181" y="157"/>
                </a:lnTo>
                <a:lnTo>
                  <a:pt x="1185" y="155"/>
                </a:lnTo>
                <a:lnTo>
                  <a:pt x="1188" y="152"/>
                </a:lnTo>
                <a:lnTo>
                  <a:pt x="1192" y="152"/>
                </a:lnTo>
                <a:lnTo>
                  <a:pt x="1198" y="151"/>
                </a:lnTo>
                <a:lnTo>
                  <a:pt x="1200" y="148"/>
                </a:lnTo>
                <a:lnTo>
                  <a:pt x="1202" y="151"/>
                </a:lnTo>
                <a:lnTo>
                  <a:pt x="1205" y="151"/>
                </a:lnTo>
                <a:lnTo>
                  <a:pt x="1207" y="152"/>
                </a:lnTo>
                <a:lnTo>
                  <a:pt x="1209" y="152"/>
                </a:lnTo>
                <a:lnTo>
                  <a:pt x="1213" y="155"/>
                </a:lnTo>
                <a:lnTo>
                  <a:pt x="1217" y="161"/>
                </a:lnTo>
                <a:lnTo>
                  <a:pt x="1222" y="160"/>
                </a:lnTo>
                <a:lnTo>
                  <a:pt x="1226" y="160"/>
                </a:lnTo>
                <a:lnTo>
                  <a:pt x="1229" y="160"/>
                </a:lnTo>
                <a:lnTo>
                  <a:pt x="1230" y="165"/>
                </a:lnTo>
                <a:lnTo>
                  <a:pt x="1230" y="169"/>
                </a:lnTo>
                <a:lnTo>
                  <a:pt x="1233" y="172"/>
                </a:lnTo>
                <a:lnTo>
                  <a:pt x="1234" y="172"/>
                </a:lnTo>
                <a:lnTo>
                  <a:pt x="1237" y="169"/>
                </a:lnTo>
                <a:lnTo>
                  <a:pt x="1237" y="172"/>
                </a:lnTo>
                <a:lnTo>
                  <a:pt x="1239" y="172"/>
                </a:lnTo>
                <a:lnTo>
                  <a:pt x="1239" y="175"/>
                </a:lnTo>
                <a:lnTo>
                  <a:pt x="1241" y="175"/>
                </a:lnTo>
                <a:lnTo>
                  <a:pt x="1241" y="177"/>
                </a:lnTo>
                <a:lnTo>
                  <a:pt x="1243" y="177"/>
                </a:lnTo>
                <a:lnTo>
                  <a:pt x="1243" y="181"/>
                </a:lnTo>
                <a:lnTo>
                  <a:pt x="1241" y="189"/>
                </a:lnTo>
                <a:lnTo>
                  <a:pt x="1243" y="196"/>
                </a:lnTo>
                <a:lnTo>
                  <a:pt x="1241" y="196"/>
                </a:lnTo>
                <a:lnTo>
                  <a:pt x="1237" y="206"/>
                </a:lnTo>
                <a:lnTo>
                  <a:pt x="1234" y="206"/>
                </a:lnTo>
                <a:lnTo>
                  <a:pt x="1230" y="209"/>
                </a:lnTo>
                <a:lnTo>
                  <a:pt x="1229" y="215"/>
                </a:lnTo>
                <a:lnTo>
                  <a:pt x="1222" y="223"/>
                </a:lnTo>
                <a:lnTo>
                  <a:pt x="1217" y="227"/>
                </a:lnTo>
                <a:lnTo>
                  <a:pt x="1216" y="230"/>
                </a:lnTo>
                <a:lnTo>
                  <a:pt x="1209" y="237"/>
                </a:lnTo>
                <a:lnTo>
                  <a:pt x="1207" y="246"/>
                </a:lnTo>
                <a:lnTo>
                  <a:pt x="1207" y="256"/>
                </a:lnTo>
                <a:lnTo>
                  <a:pt x="1213" y="268"/>
                </a:lnTo>
                <a:lnTo>
                  <a:pt x="1216" y="273"/>
                </a:lnTo>
                <a:lnTo>
                  <a:pt x="1220" y="276"/>
                </a:lnTo>
                <a:lnTo>
                  <a:pt x="1224" y="276"/>
                </a:lnTo>
                <a:lnTo>
                  <a:pt x="1226" y="277"/>
                </a:lnTo>
                <a:lnTo>
                  <a:pt x="1226" y="276"/>
                </a:lnTo>
                <a:lnTo>
                  <a:pt x="1226" y="277"/>
                </a:lnTo>
                <a:lnTo>
                  <a:pt x="1222" y="301"/>
                </a:lnTo>
                <a:lnTo>
                  <a:pt x="1222" y="314"/>
                </a:lnTo>
                <a:lnTo>
                  <a:pt x="1229" y="338"/>
                </a:lnTo>
                <a:lnTo>
                  <a:pt x="1237" y="376"/>
                </a:lnTo>
                <a:lnTo>
                  <a:pt x="1239" y="387"/>
                </a:lnTo>
                <a:lnTo>
                  <a:pt x="1239" y="396"/>
                </a:lnTo>
                <a:lnTo>
                  <a:pt x="1234" y="404"/>
                </a:lnTo>
                <a:lnTo>
                  <a:pt x="1233" y="408"/>
                </a:lnTo>
                <a:lnTo>
                  <a:pt x="1229" y="411"/>
                </a:lnTo>
                <a:lnTo>
                  <a:pt x="1216" y="417"/>
                </a:lnTo>
                <a:lnTo>
                  <a:pt x="1205" y="424"/>
                </a:lnTo>
                <a:lnTo>
                  <a:pt x="1189" y="434"/>
                </a:lnTo>
                <a:lnTo>
                  <a:pt x="1181" y="441"/>
                </a:lnTo>
                <a:lnTo>
                  <a:pt x="1166" y="447"/>
                </a:lnTo>
                <a:lnTo>
                  <a:pt x="1154" y="451"/>
                </a:lnTo>
                <a:lnTo>
                  <a:pt x="1138" y="458"/>
                </a:lnTo>
                <a:lnTo>
                  <a:pt x="1096" y="469"/>
                </a:lnTo>
                <a:lnTo>
                  <a:pt x="1077" y="474"/>
                </a:lnTo>
                <a:lnTo>
                  <a:pt x="1060" y="479"/>
                </a:lnTo>
                <a:lnTo>
                  <a:pt x="1048" y="486"/>
                </a:lnTo>
                <a:lnTo>
                  <a:pt x="1039" y="488"/>
                </a:lnTo>
                <a:lnTo>
                  <a:pt x="1032" y="492"/>
                </a:lnTo>
                <a:lnTo>
                  <a:pt x="1011" y="503"/>
                </a:lnTo>
                <a:lnTo>
                  <a:pt x="997" y="516"/>
                </a:lnTo>
                <a:lnTo>
                  <a:pt x="992" y="516"/>
                </a:lnTo>
                <a:lnTo>
                  <a:pt x="988" y="520"/>
                </a:lnTo>
                <a:lnTo>
                  <a:pt x="985" y="523"/>
                </a:lnTo>
                <a:lnTo>
                  <a:pt x="985" y="527"/>
                </a:lnTo>
                <a:lnTo>
                  <a:pt x="988" y="527"/>
                </a:lnTo>
                <a:lnTo>
                  <a:pt x="985" y="529"/>
                </a:lnTo>
                <a:lnTo>
                  <a:pt x="988" y="532"/>
                </a:lnTo>
                <a:lnTo>
                  <a:pt x="981" y="536"/>
                </a:lnTo>
                <a:lnTo>
                  <a:pt x="980" y="536"/>
                </a:lnTo>
                <a:lnTo>
                  <a:pt x="970" y="540"/>
                </a:lnTo>
                <a:lnTo>
                  <a:pt x="964" y="546"/>
                </a:lnTo>
                <a:lnTo>
                  <a:pt x="960" y="550"/>
                </a:lnTo>
                <a:lnTo>
                  <a:pt x="960" y="554"/>
                </a:lnTo>
                <a:lnTo>
                  <a:pt x="957" y="561"/>
                </a:lnTo>
                <a:lnTo>
                  <a:pt x="956" y="561"/>
                </a:lnTo>
                <a:lnTo>
                  <a:pt x="953" y="563"/>
                </a:lnTo>
                <a:lnTo>
                  <a:pt x="949" y="563"/>
                </a:lnTo>
                <a:lnTo>
                  <a:pt x="944" y="565"/>
                </a:lnTo>
                <a:lnTo>
                  <a:pt x="940" y="574"/>
                </a:lnTo>
                <a:lnTo>
                  <a:pt x="939" y="577"/>
                </a:lnTo>
                <a:lnTo>
                  <a:pt x="936" y="581"/>
                </a:lnTo>
                <a:lnTo>
                  <a:pt x="934" y="581"/>
                </a:lnTo>
                <a:lnTo>
                  <a:pt x="932" y="577"/>
                </a:lnTo>
                <a:lnTo>
                  <a:pt x="927" y="578"/>
                </a:lnTo>
                <a:lnTo>
                  <a:pt x="923" y="582"/>
                </a:lnTo>
                <a:lnTo>
                  <a:pt x="922" y="587"/>
                </a:lnTo>
                <a:lnTo>
                  <a:pt x="916" y="599"/>
                </a:lnTo>
                <a:lnTo>
                  <a:pt x="915" y="604"/>
                </a:lnTo>
                <a:lnTo>
                  <a:pt x="915" y="616"/>
                </a:lnTo>
                <a:lnTo>
                  <a:pt x="915" y="619"/>
                </a:lnTo>
                <a:lnTo>
                  <a:pt x="915" y="621"/>
                </a:lnTo>
                <a:lnTo>
                  <a:pt x="919" y="639"/>
                </a:lnTo>
                <a:lnTo>
                  <a:pt x="922" y="643"/>
                </a:lnTo>
                <a:lnTo>
                  <a:pt x="927" y="643"/>
                </a:lnTo>
                <a:lnTo>
                  <a:pt x="927" y="645"/>
                </a:lnTo>
                <a:lnTo>
                  <a:pt x="932" y="652"/>
                </a:lnTo>
                <a:lnTo>
                  <a:pt x="936" y="656"/>
                </a:lnTo>
                <a:lnTo>
                  <a:pt x="940" y="656"/>
                </a:lnTo>
                <a:lnTo>
                  <a:pt x="943" y="653"/>
                </a:lnTo>
                <a:lnTo>
                  <a:pt x="940" y="652"/>
                </a:lnTo>
                <a:lnTo>
                  <a:pt x="944" y="652"/>
                </a:lnTo>
                <a:lnTo>
                  <a:pt x="944" y="649"/>
                </a:lnTo>
                <a:lnTo>
                  <a:pt x="949" y="652"/>
                </a:lnTo>
                <a:lnTo>
                  <a:pt x="951" y="649"/>
                </a:lnTo>
                <a:lnTo>
                  <a:pt x="951" y="645"/>
                </a:lnTo>
                <a:lnTo>
                  <a:pt x="953" y="647"/>
                </a:lnTo>
                <a:lnTo>
                  <a:pt x="953" y="645"/>
                </a:lnTo>
                <a:lnTo>
                  <a:pt x="956" y="647"/>
                </a:lnTo>
                <a:lnTo>
                  <a:pt x="953" y="649"/>
                </a:lnTo>
                <a:lnTo>
                  <a:pt x="957" y="652"/>
                </a:lnTo>
                <a:lnTo>
                  <a:pt x="956" y="653"/>
                </a:lnTo>
                <a:lnTo>
                  <a:pt x="953" y="653"/>
                </a:lnTo>
                <a:lnTo>
                  <a:pt x="951" y="657"/>
                </a:lnTo>
                <a:lnTo>
                  <a:pt x="951" y="656"/>
                </a:lnTo>
                <a:lnTo>
                  <a:pt x="949" y="656"/>
                </a:lnTo>
                <a:lnTo>
                  <a:pt x="951" y="660"/>
                </a:lnTo>
                <a:lnTo>
                  <a:pt x="949" y="657"/>
                </a:lnTo>
                <a:lnTo>
                  <a:pt x="947" y="660"/>
                </a:lnTo>
                <a:lnTo>
                  <a:pt x="944" y="660"/>
                </a:lnTo>
                <a:lnTo>
                  <a:pt x="943" y="657"/>
                </a:lnTo>
                <a:lnTo>
                  <a:pt x="939" y="660"/>
                </a:lnTo>
                <a:lnTo>
                  <a:pt x="936" y="664"/>
                </a:lnTo>
                <a:lnTo>
                  <a:pt x="936" y="666"/>
                </a:lnTo>
                <a:lnTo>
                  <a:pt x="936" y="669"/>
                </a:lnTo>
                <a:lnTo>
                  <a:pt x="936" y="670"/>
                </a:lnTo>
                <a:lnTo>
                  <a:pt x="932" y="669"/>
                </a:lnTo>
                <a:lnTo>
                  <a:pt x="932" y="670"/>
                </a:lnTo>
                <a:lnTo>
                  <a:pt x="923" y="673"/>
                </a:lnTo>
                <a:lnTo>
                  <a:pt x="919" y="681"/>
                </a:lnTo>
                <a:lnTo>
                  <a:pt x="919" y="686"/>
                </a:lnTo>
                <a:lnTo>
                  <a:pt x="919" y="688"/>
                </a:lnTo>
                <a:lnTo>
                  <a:pt x="922" y="686"/>
                </a:lnTo>
                <a:lnTo>
                  <a:pt x="919" y="688"/>
                </a:lnTo>
                <a:lnTo>
                  <a:pt x="919" y="690"/>
                </a:lnTo>
                <a:lnTo>
                  <a:pt x="916" y="693"/>
                </a:lnTo>
                <a:lnTo>
                  <a:pt x="915" y="693"/>
                </a:lnTo>
                <a:lnTo>
                  <a:pt x="912" y="694"/>
                </a:lnTo>
                <a:lnTo>
                  <a:pt x="912" y="693"/>
                </a:lnTo>
                <a:lnTo>
                  <a:pt x="910" y="693"/>
                </a:lnTo>
                <a:lnTo>
                  <a:pt x="906" y="697"/>
                </a:lnTo>
                <a:lnTo>
                  <a:pt x="903" y="698"/>
                </a:lnTo>
                <a:lnTo>
                  <a:pt x="902" y="705"/>
                </a:lnTo>
                <a:lnTo>
                  <a:pt x="902" y="710"/>
                </a:lnTo>
                <a:lnTo>
                  <a:pt x="903" y="714"/>
                </a:lnTo>
                <a:lnTo>
                  <a:pt x="906" y="714"/>
                </a:lnTo>
                <a:lnTo>
                  <a:pt x="906" y="715"/>
                </a:lnTo>
                <a:lnTo>
                  <a:pt x="908" y="718"/>
                </a:lnTo>
                <a:lnTo>
                  <a:pt x="910" y="715"/>
                </a:lnTo>
                <a:lnTo>
                  <a:pt x="912" y="714"/>
                </a:lnTo>
                <a:lnTo>
                  <a:pt x="912" y="715"/>
                </a:lnTo>
                <a:lnTo>
                  <a:pt x="910" y="718"/>
                </a:lnTo>
                <a:lnTo>
                  <a:pt x="912" y="718"/>
                </a:lnTo>
                <a:lnTo>
                  <a:pt x="915" y="718"/>
                </a:lnTo>
                <a:lnTo>
                  <a:pt x="912" y="720"/>
                </a:lnTo>
                <a:lnTo>
                  <a:pt x="910" y="718"/>
                </a:lnTo>
                <a:lnTo>
                  <a:pt x="908" y="720"/>
                </a:lnTo>
                <a:lnTo>
                  <a:pt x="910" y="720"/>
                </a:lnTo>
                <a:lnTo>
                  <a:pt x="908" y="722"/>
                </a:lnTo>
                <a:lnTo>
                  <a:pt x="908" y="724"/>
                </a:lnTo>
                <a:lnTo>
                  <a:pt x="910" y="724"/>
                </a:lnTo>
                <a:lnTo>
                  <a:pt x="910" y="727"/>
                </a:lnTo>
                <a:lnTo>
                  <a:pt x="910" y="731"/>
                </a:lnTo>
                <a:lnTo>
                  <a:pt x="908" y="727"/>
                </a:lnTo>
                <a:lnTo>
                  <a:pt x="902" y="724"/>
                </a:lnTo>
                <a:lnTo>
                  <a:pt x="903" y="722"/>
                </a:lnTo>
                <a:lnTo>
                  <a:pt x="899" y="720"/>
                </a:lnTo>
                <a:lnTo>
                  <a:pt x="889" y="715"/>
                </a:lnTo>
                <a:lnTo>
                  <a:pt x="823" y="711"/>
                </a:lnTo>
                <a:lnTo>
                  <a:pt x="799" y="710"/>
                </a:lnTo>
                <a:lnTo>
                  <a:pt x="779" y="710"/>
                </a:lnTo>
                <a:lnTo>
                  <a:pt x="762" y="710"/>
                </a:lnTo>
                <a:lnTo>
                  <a:pt x="758" y="711"/>
                </a:lnTo>
                <a:lnTo>
                  <a:pt x="752" y="710"/>
                </a:lnTo>
                <a:lnTo>
                  <a:pt x="728" y="710"/>
                </a:lnTo>
                <a:lnTo>
                  <a:pt x="712" y="710"/>
                </a:lnTo>
                <a:lnTo>
                  <a:pt x="700" y="711"/>
                </a:lnTo>
                <a:lnTo>
                  <a:pt x="698" y="714"/>
                </a:lnTo>
                <a:lnTo>
                  <a:pt x="698" y="718"/>
                </a:lnTo>
                <a:lnTo>
                  <a:pt x="695" y="718"/>
                </a:lnTo>
                <a:lnTo>
                  <a:pt x="694" y="718"/>
                </a:lnTo>
                <a:lnTo>
                  <a:pt x="687" y="715"/>
                </a:lnTo>
                <a:lnTo>
                  <a:pt x="657" y="718"/>
                </a:lnTo>
                <a:lnTo>
                  <a:pt x="637" y="720"/>
                </a:lnTo>
                <a:lnTo>
                  <a:pt x="622" y="722"/>
                </a:lnTo>
                <a:lnTo>
                  <a:pt x="612" y="720"/>
                </a:lnTo>
                <a:lnTo>
                  <a:pt x="599" y="720"/>
                </a:lnTo>
                <a:lnTo>
                  <a:pt x="595" y="722"/>
                </a:lnTo>
                <a:lnTo>
                  <a:pt x="592" y="722"/>
                </a:lnTo>
                <a:lnTo>
                  <a:pt x="591" y="722"/>
                </a:lnTo>
                <a:lnTo>
                  <a:pt x="588" y="724"/>
                </a:lnTo>
                <a:lnTo>
                  <a:pt x="587" y="722"/>
                </a:lnTo>
                <a:lnTo>
                  <a:pt x="584" y="722"/>
                </a:lnTo>
                <a:lnTo>
                  <a:pt x="582" y="724"/>
                </a:lnTo>
                <a:lnTo>
                  <a:pt x="582" y="722"/>
                </a:lnTo>
                <a:lnTo>
                  <a:pt x="584" y="722"/>
                </a:lnTo>
                <a:lnTo>
                  <a:pt x="579" y="718"/>
                </a:lnTo>
                <a:lnTo>
                  <a:pt x="571" y="715"/>
                </a:lnTo>
                <a:lnTo>
                  <a:pt x="562" y="715"/>
                </a:lnTo>
                <a:lnTo>
                  <a:pt x="560" y="714"/>
                </a:lnTo>
                <a:lnTo>
                  <a:pt x="560" y="711"/>
                </a:lnTo>
                <a:lnTo>
                  <a:pt x="554" y="711"/>
                </a:lnTo>
                <a:lnTo>
                  <a:pt x="558" y="710"/>
                </a:lnTo>
                <a:lnTo>
                  <a:pt x="558" y="705"/>
                </a:lnTo>
                <a:lnTo>
                  <a:pt x="560" y="707"/>
                </a:lnTo>
                <a:lnTo>
                  <a:pt x="562" y="707"/>
                </a:lnTo>
                <a:lnTo>
                  <a:pt x="560" y="710"/>
                </a:lnTo>
                <a:lnTo>
                  <a:pt x="562" y="710"/>
                </a:lnTo>
                <a:lnTo>
                  <a:pt x="564" y="710"/>
                </a:lnTo>
                <a:lnTo>
                  <a:pt x="567" y="707"/>
                </a:lnTo>
                <a:lnTo>
                  <a:pt x="567" y="703"/>
                </a:lnTo>
                <a:lnTo>
                  <a:pt x="562" y="703"/>
                </a:lnTo>
                <a:lnTo>
                  <a:pt x="560" y="701"/>
                </a:lnTo>
                <a:lnTo>
                  <a:pt x="558" y="701"/>
                </a:lnTo>
                <a:lnTo>
                  <a:pt x="555" y="703"/>
                </a:lnTo>
                <a:lnTo>
                  <a:pt x="554" y="698"/>
                </a:lnTo>
                <a:lnTo>
                  <a:pt x="558" y="697"/>
                </a:lnTo>
                <a:lnTo>
                  <a:pt x="558" y="694"/>
                </a:lnTo>
                <a:lnTo>
                  <a:pt x="554" y="693"/>
                </a:lnTo>
                <a:lnTo>
                  <a:pt x="555" y="690"/>
                </a:lnTo>
                <a:lnTo>
                  <a:pt x="558" y="690"/>
                </a:lnTo>
                <a:lnTo>
                  <a:pt x="560" y="693"/>
                </a:lnTo>
                <a:lnTo>
                  <a:pt x="562" y="688"/>
                </a:lnTo>
                <a:lnTo>
                  <a:pt x="564" y="683"/>
                </a:lnTo>
                <a:lnTo>
                  <a:pt x="568" y="679"/>
                </a:lnTo>
                <a:lnTo>
                  <a:pt x="567" y="677"/>
                </a:lnTo>
                <a:lnTo>
                  <a:pt x="567" y="674"/>
                </a:lnTo>
                <a:lnTo>
                  <a:pt x="571" y="670"/>
                </a:lnTo>
                <a:lnTo>
                  <a:pt x="577" y="666"/>
                </a:lnTo>
                <a:lnTo>
                  <a:pt x="572" y="664"/>
                </a:lnTo>
                <a:lnTo>
                  <a:pt x="571" y="662"/>
                </a:lnTo>
                <a:lnTo>
                  <a:pt x="575" y="657"/>
                </a:lnTo>
                <a:lnTo>
                  <a:pt x="575" y="656"/>
                </a:lnTo>
                <a:lnTo>
                  <a:pt x="577" y="653"/>
                </a:lnTo>
                <a:lnTo>
                  <a:pt x="588" y="647"/>
                </a:lnTo>
                <a:lnTo>
                  <a:pt x="588" y="643"/>
                </a:lnTo>
                <a:lnTo>
                  <a:pt x="588" y="640"/>
                </a:lnTo>
                <a:lnTo>
                  <a:pt x="587" y="639"/>
                </a:lnTo>
                <a:lnTo>
                  <a:pt x="587" y="636"/>
                </a:lnTo>
                <a:lnTo>
                  <a:pt x="588" y="635"/>
                </a:lnTo>
                <a:lnTo>
                  <a:pt x="587" y="632"/>
                </a:lnTo>
                <a:lnTo>
                  <a:pt x="588" y="631"/>
                </a:lnTo>
                <a:lnTo>
                  <a:pt x="587" y="631"/>
                </a:lnTo>
                <a:lnTo>
                  <a:pt x="584" y="631"/>
                </a:lnTo>
                <a:lnTo>
                  <a:pt x="584" y="628"/>
                </a:lnTo>
                <a:lnTo>
                  <a:pt x="582" y="631"/>
                </a:lnTo>
                <a:lnTo>
                  <a:pt x="579" y="628"/>
                </a:lnTo>
                <a:lnTo>
                  <a:pt x="577" y="628"/>
                </a:lnTo>
                <a:lnTo>
                  <a:pt x="571" y="625"/>
                </a:lnTo>
                <a:lnTo>
                  <a:pt x="568" y="628"/>
                </a:lnTo>
                <a:lnTo>
                  <a:pt x="564" y="628"/>
                </a:lnTo>
                <a:lnTo>
                  <a:pt x="562" y="628"/>
                </a:lnTo>
                <a:lnTo>
                  <a:pt x="564" y="632"/>
                </a:lnTo>
                <a:lnTo>
                  <a:pt x="562" y="631"/>
                </a:lnTo>
                <a:lnTo>
                  <a:pt x="560" y="632"/>
                </a:lnTo>
                <a:lnTo>
                  <a:pt x="560" y="635"/>
                </a:lnTo>
                <a:lnTo>
                  <a:pt x="558" y="636"/>
                </a:lnTo>
                <a:lnTo>
                  <a:pt x="555" y="639"/>
                </a:lnTo>
                <a:lnTo>
                  <a:pt x="551" y="636"/>
                </a:lnTo>
                <a:lnTo>
                  <a:pt x="550" y="635"/>
                </a:lnTo>
                <a:lnTo>
                  <a:pt x="546" y="636"/>
                </a:lnTo>
                <a:lnTo>
                  <a:pt x="546" y="639"/>
                </a:lnTo>
                <a:lnTo>
                  <a:pt x="541" y="639"/>
                </a:lnTo>
                <a:lnTo>
                  <a:pt x="530" y="640"/>
                </a:lnTo>
                <a:lnTo>
                  <a:pt x="530" y="643"/>
                </a:lnTo>
                <a:lnTo>
                  <a:pt x="529" y="645"/>
                </a:lnTo>
                <a:lnTo>
                  <a:pt x="526" y="645"/>
                </a:lnTo>
                <a:lnTo>
                  <a:pt x="523" y="645"/>
                </a:lnTo>
                <a:lnTo>
                  <a:pt x="521" y="647"/>
                </a:lnTo>
                <a:lnTo>
                  <a:pt x="519" y="647"/>
                </a:lnTo>
                <a:lnTo>
                  <a:pt x="521" y="649"/>
                </a:lnTo>
                <a:lnTo>
                  <a:pt x="517" y="652"/>
                </a:lnTo>
                <a:lnTo>
                  <a:pt x="514" y="652"/>
                </a:lnTo>
                <a:lnTo>
                  <a:pt x="517" y="652"/>
                </a:lnTo>
                <a:lnTo>
                  <a:pt x="510" y="656"/>
                </a:lnTo>
                <a:lnTo>
                  <a:pt x="510" y="657"/>
                </a:lnTo>
                <a:lnTo>
                  <a:pt x="509" y="660"/>
                </a:lnTo>
                <a:lnTo>
                  <a:pt x="510" y="660"/>
                </a:lnTo>
                <a:lnTo>
                  <a:pt x="506" y="666"/>
                </a:lnTo>
                <a:lnTo>
                  <a:pt x="506" y="669"/>
                </a:lnTo>
                <a:lnTo>
                  <a:pt x="509" y="670"/>
                </a:lnTo>
                <a:lnTo>
                  <a:pt x="510" y="669"/>
                </a:lnTo>
                <a:lnTo>
                  <a:pt x="510" y="670"/>
                </a:lnTo>
                <a:lnTo>
                  <a:pt x="513" y="673"/>
                </a:lnTo>
                <a:lnTo>
                  <a:pt x="517" y="677"/>
                </a:lnTo>
                <a:lnTo>
                  <a:pt x="519" y="679"/>
                </a:lnTo>
                <a:lnTo>
                  <a:pt x="521" y="686"/>
                </a:lnTo>
                <a:lnTo>
                  <a:pt x="523" y="683"/>
                </a:lnTo>
                <a:lnTo>
                  <a:pt x="521" y="677"/>
                </a:lnTo>
                <a:lnTo>
                  <a:pt x="519" y="674"/>
                </a:lnTo>
                <a:lnTo>
                  <a:pt x="519" y="673"/>
                </a:lnTo>
                <a:lnTo>
                  <a:pt x="514" y="673"/>
                </a:lnTo>
                <a:lnTo>
                  <a:pt x="513" y="669"/>
                </a:lnTo>
                <a:lnTo>
                  <a:pt x="514" y="666"/>
                </a:lnTo>
                <a:lnTo>
                  <a:pt x="517" y="669"/>
                </a:lnTo>
                <a:lnTo>
                  <a:pt x="519" y="669"/>
                </a:lnTo>
                <a:lnTo>
                  <a:pt x="519" y="666"/>
                </a:lnTo>
                <a:lnTo>
                  <a:pt x="523" y="662"/>
                </a:lnTo>
                <a:lnTo>
                  <a:pt x="526" y="660"/>
                </a:lnTo>
                <a:lnTo>
                  <a:pt x="529" y="660"/>
                </a:lnTo>
                <a:lnTo>
                  <a:pt x="533" y="664"/>
                </a:lnTo>
                <a:lnTo>
                  <a:pt x="537" y="664"/>
                </a:lnTo>
                <a:lnTo>
                  <a:pt x="538" y="664"/>
                </a:lnTo>
                <a:lnTo>
                  <a:pt x="537" y="662"/>
                </a:lnTo>
                <a:lnTo>
                  <a:pt x="538" y="660"/>
                </a:lnTo>
                <a:lnTo>
                  <a:pt x="541" y="660"/>
                </a:lnTo>
                <a:lnTo>
                  <a:pt x="543" y="657"/>
                </a:lnTo>
                <a:lnTo>
                  <a:pt x="543" y="660"/>
                </a:lnTo>
                <a:lnTo>
                  <a:pt x="546" y="657"/>
                </a:lnTo>
                <a:lnTo>
                  <a:pt x="547" y="657"/>
                </a:lnTo>
                <a:lnTo>
                  <a:pt x="547" y="660"/>
                </a:lnTo>
                <a:lnTo>
                  <a:pt x="546" y="662"/>
                </a:lnTo>
                <a:lnTo>
                  <a:pt x="541" y="666"/>
                </a:lnTo>
                <a:lnTo>
                  <a:pt x="541" y="669"/>
                </a:lnTo>
                <a:lnTo>
                  <a:pt x="543" y="673"/>
                </a:lnTo>
                <a:lnTo>
                  <a:pt x="546" y="673"/>
                </a:lnTo>
                <a:lnTo>
                  <a:pt x="543" y="674"/>
                </a:lnTo>
                <a:lnTo>
                  <a:pt x="541" y="673"/>
                </a:lnTo>
                <a:lnTo>
                  <a:pt x="538" y="677"/>
                </a:lnTo>
                <a:lnTo>
                  <a:pt x="537" y="673"/>
                </a:lnTo>
                <a:lnTo>
                  <a:pt x="533" y="673"/>
                </a:lnTo>
                <a:lnTo>
                  <a:pt x="530" y="670"/>
                </a:lnTo>
                <a:lnTo>
                  <a:pt x="526" y="673"/>
                </a:lnTo>
                <a:lnTo>
                  <a:pt x="521" y="677"/>
                </a:lnTo>
                <a:lnTo>
                  <a:pt x="523" y="679"/>
                </a:lnTo>
                <a:lnTo>
                  <a:pt x="526" y="677"/>
                </a:lnTo>
                <a:lnTo>
                  <a:pt x="526" y="679"/>
                </a:lnTo>
                <a:lnTo>
                  <a:pt x="529" y="681"/>
                </a:lnTo>
                <a:lnTo>
                  <a:pt x="526" y="679"/>
                </a:lnTo>
                <a:lnTo>
                  <a:pt x="523" y="679"/>
                </a:lnTo>
                <a:lnTo>
                  <a:pt x="523" y="681"/>
                </a:lnTo>
                <a:lnTo>
                  <a:pt x="526" y="683"/>
                </a:lnTo>
                <a:lnTo>
                  <a:pt x="533" y="683"/>
                </a:lnTo>
                <a:lnTo>
                  <a:pt x="529" y="686"/>
                </a:lnTo>
                <a:lnTo>
                  <a:pt x="530" y="688"/>
                </a:lnTo>
                <a:lnTo>
                  <a:pt x="529" y="688"/>
                </a:lnTo>
                <a:lnTo>
                  <a:pt x="523" y="688"/>
                </a:lnTo>
                <a:lnTo>
                  <a:pt x="526" y="690"/>
                </a:lnTo>
                <a:lnTo>
                  <a:pt x="529" y="690"/>
                </a:lnTo>
                <a:lnTo>
                  <a:pt x="533" y="688"/>
                </a:lnTo>
                <a:lnTo>
                  <a:pt x="534" y="690"/>
                </a:lnTo>
                <a:lnTo>
                  <a:pt x="530" y="694"/>
                </a:lnTo>
                <a:lnTo>
                  <a:pt x="533" y="697"/>
                </a:lnTo>
                <a:lnTo>
                  <a:pt x="537" y="694"/>
                </a:lnTo>
                <a:lnTo>
                  <a:pt x="541" y="694"/>
                </a:lnTo>
                <a:lnTo>
                  <a:pt x="541" y="697"/>
                </a:lnTo>
                <a:lnTo>
                  <a:pt x="541" y="694"/>
                </a:lnTo>
                <a:lnTo>
                  <a:pt x="541" y="697"/>
                </a:lnTo>
                <a:lnTo>
                  <a:pt x="543" y="697"/>
                </a:lnTo>
                <a:lnTo>
                  <a:pt x="546" y="697"/>
                </a:lnTo>
                <a:lnTo>
                  <a:pt x="543" y="697"/>
                </a:lnTo>
                <a:lnTo>
                  <a:pt x="541" y="697"/>
                </a:lnTo>
                <a:lnTo>
                  <a:pt x="543" y="698"/>
                </a:lnTo>
                <a:lnTo>
                  <a:pt x="547" y="698"/>
                </a:lnTo>
                <a:lnTo>
                  <a:pt x="547" y="703"/>
                </a:lnTo>
                <a:lnTo>
                  <a:pt x="543" y="703"/>
                </a:lnTo>
                <a:lnTo>
                  <a:pt x="543" y="705"/>
                </a:lnTo>
                <a:lnTo>
                  <a:pt x="543" y="703"/>
                </a:lnTo>
                <a:lnTo>
                  <a:pt x="546" y="705"/>
                </a:lnTo>
                <a:lnTo>
                  <a:pt x="543" y="710"/>
                </a:lnTo>
                <a:lnTo>
                  <a:pt x="546" y="711"/>
                </a:lnTo>
                <a:lnTo>
                  <a:pt x="543" y="711"/>
                </a:lnTo>
                <a:lnTo>
                  <a:pt x="541" y="711"/>
                </a:lnTo>
                <a:lnTo>
                  <a:pt x="541" y="714"/>
                </a:lnTo>
                <a:lnTo>
                  <a:pt x="543" y="715"/>
                </a:lnTo>
                <a:lnTo>
                  <a:pt x="546" y="711"/>
                </a:lnTo>
                <a:lnTo>
                  <a:pt x="550" y="711"/>
                </a:lnTo>
                <a:lnTo>
                  <a:pt x="547" y="711"/>
                </a:lnTo>
                <a:lnTo>
                  <a:pt x="550" y="714"/>
                </a:lnTo>
                <a:lnTo>
                  <a:pt x="546" y="715"/>
                </a:lnTo>
                <a:lnTo>
                  <a:pt x="547" y="715"/>
                </a:lnTo>
                <a:lnTo>
                  <a:pt x="547" y="718"/>
                </a:lnTo>
                <a:lnTo>
                  <a:pt x="546" y="718"/>
                </a:lnTo>
                <a:lnTo>
                  <a:pt x="538" y="722"/>
                </a:lnTo>
                <a:lnTo>
                  <a:pt x="538" y="724"/>
                </a:lnTo>
                <a:lnTo>
                  <a:pt x="541" y="727"/>
                </a:lnTo>
                <a:lnTo>
                  <a:pt x="538" y="727"/>
                </a:lnTo>
                <a:lnTo>
                  <a:pt x="537" y="727"/>
                </a:lnTo>
                <a:lnTo>
                  <a:pt x="529" y="727"/>
                </a:lnTo>
                <a:lnTo>
                  <a:pt x="519" y="731"/>
                </a:lnTo>
                <a:lnTo>
                  <a:pt x="510" y="731"/>
                </a:lnTo>
                <a:lnTo>
                  <a:pt x="506" y="732"/>
                </a:lnTo>
                <a:lnTo>
                  <a:pt x="506" y="735"/>
                </a:lnTo>
                <a:lnTo>
                  <a:pt x="504" y="735"/>
                </a:lnTo>
                <a:lnTo>
                  <a:pt x="502" y="732"/>
                </a:lnTo>
                <a:lnTo>
                  <a:pt x="500" y="731"/>
                </a:lnTo>
                <a:lnTo>
                  <a:pt x="496" y="728"/>
                </a:lnTo>
                <a:lnTo>
                  <a:pt x="496" y="727"/>
                </a:lnTo>
                <a:lnTo>
                  <a:pt x="492" y="727"/>
                </a:lnTo>
                <a:lnTo>
                  <a:pt x="489" y="724"/>
                </a:lnTo>
                <a:lnTo>
                  <a:pt x="483" y="722"/>
                </a:lnTo>
                <a:lnTo>
                  <a:pt x="479" y="722"/>
                </a:lnTo>
                <a:lnTo>
                  <a:pt x="476" y="722"/>
                </a:lnTo>
                <a:lnTo>
                  <a:pt x="472" y="724"/>
                </a:lnTo>
                <a:lnTo>
                  <a:pt x="471" y="722"/>
                </a:lnTo>
                <a:lnTo>
                  <a:pt x="468" y="724"/>
                </a:lnTo>
                <a:lnTo>
                  <a:pt x="471" y="727"/>
                </a:lnTo>
                <a:lnTo>
                  <a:pt x="468" y="724"/>
                </a:lnTo>
                <a:lnTo>
                  <a:pt x="465" y="727"/>
                </a:lnTo>
                <a:lnTo>
                  <a:pt x="468" y="727"/>
                </a:lnTo>
                <a:lnTo>
                  <a:pt x="468" y="728"/>
                </a:lnTo>
                <a:lnTo>
                  <a:pt x="475" y="727"/>
                </a:lnTo>
                <a:lnTo>
                  <a:pt x="475" y="728"/>
                </a:lnTo>
                <a:lnTo>
                  <a:pt x="476" y="727"/>
                </a:lnTo>
                <a:lnTo>
                  <a:pt x="475" y="724"/>
                </a:lnTo>
                <a:lnTo>
                  <a:pt x="476" y="724"/>
                </a:lnTo>
                <a:lnTo>
                  <a:pt x="485" y="724"/>
                </a:lnTo>
                <a:lnTo>
                  <a:pt x="489" y="727"/>
                </a:lnTo>
                <a:lnTo>
                  <a:pt x="485" y="727"/>
                </a:lnTo>
                <a:lnTo>
                  <a:pt x="488" y="727"/>
                </a:lnTo>
                <a:lnTo>
                  <a:pt x="488" y="728"/>
                </a:lnTo>
                <a:lnTo>
                  <a:pt x="485" y="727"/>
                </a:lnTo>
                <a:lnTo>
                  <a:pt x="483" y="728"/>
                </a:lnTo>
                <a:lnTo>
                  <a:pt x="492" y="728"/>
                </a:lnTo>
                <a:lnTo>
                  <a:pt x="496" y="728"/>
                </a:lnTo>
                <a:lnTo>
                  <a:pt x="496" y="731"/>
                </a:lnTo>
                <a:lnTo>
                  <a:pt x="497" y="731"/>
                </a:lnTo>
                <a:lnTo>
                  <a:pt x="500" y="732"/>
                </a:lnTo>
                <a:lnTo>
                  <a:pt x="504" y="735"/>
                </a:lnTo>
                <a:lnTo>
                  <a:pt x="500" y="735"/>
                </a:lnTo>
                <a:lnTo>
                  <a:pt x="485" y="735"/>
                </a:lnTo>
                <a:lnTo>
                  <a:pt x="456" y="737"/>
                </a:lnTo>
                <a:lnTo>
                  <a:pt x="451" y="739"/>
                </a:lnTo>
                <a:lnTo>
                  <a:pt x="448" y="742"/>
                </a:lnTo>
                <a:lnTo>
                  <a:pt x="448" y="744"/>
                </a:lnTo>
                <a:lnTo>
                  <a:pt x="448" y="742"/>
                </a:lnTo>
                <a:lnTo>
                  <a:pt x="442" y="742"/>
                </a:lnTo>
                <a:lnTo>
                  <a:pt x="438" y="744"/>
                </a:lnTo>
                <a:lnTo>
                  <a:pt x="435" y="746"/>
                </a:lnTo>
                <a:lnTo>
                  <a:pt x="427" y="748"/>
                </a:lnTo>
                <a:lnTo>
                  <a:pt x="422" y="751"/>
                </a:lnTo>
                <a:lnTo>
                  <a:pt x="422" y="755"/>
                </a:lnTo>
                <a:lnTo>
                  <a:pt x="422" y="756"/>
                </a:lnTo>
                <a:lnTo>
                  <a:pt x="422" y="755"/>
                </a:lnTo>
                <a:lnTo>
                  <a:pt x="418" y="755"/>
                </a:lnTo>
                <a:lnTo>
                  <a:pt x="417" y="755"/>
                </a:lnTo>
                <a:lnTo>
                  <a:pt x="418" y="755"/>
                </a:lnTo>
                <a:lnTo>
                  <a:pt x="418" y="752"/>
                </a:lnTo>
                <a:lnTo>
                  <a:pt x="414" y="751"/>
                </a:lnTo>
                <a:lnTo>
                  <a:pt x="410" y="748"/>
                </a:lnTo>
                <a:lnTo>
                  <a:pt x="386" y="748"/>
                </a:lnTo>
                <a:lnTo>
                  <a:pt x="352" y="751"/>
                </a:lnTo>
                <a:lnTo>
                  <a:pt x="326" y="755"/>
                </a:lnTo>
                <a:lnTo>
                  <a:pt x="295" y="759"/>
                </a:lnTo>
                <a:lnTo>
                  <a:pt x="285" y="763"/>
                </a:lnTo>
                <a:lnTo>
                  <a:pt x="282" y="763"/>
                </a:lnTo>
                <a:lnTo>
                  <a:pt x="281" y="763"/>
                </a:lnTo>
                <a:lnTo>
                  <a:pt x="278" y="761"/>
                </a:lnTo>
                <a:lnTo>
                  <a:pt x="278" y="756"/>
                </a:lnTo>
                <a:lnTo>
                  <a:pt x="277" y="756"/>
                </a:lnTo>
                <a:lnTo>
                  <a:pt x="278" y="755"/>
                </a:lnTo>
                <a:lnTo>
                  <a:pt x="281" y="755"/>
                </a:lnTo>
                <a:lnTo>
                  <a:pt x="282" y="752"/>
                </a:lnTo>
                <a:lnTo>
                  <a:pt x="282" y="751"/>
                </a:lnTo>
                <a:lnTo>
                  <a:pt x="285" y="751"/>
                </a:lnTo>
                <a:lnTo>
                  <a:pt x="290" y="746"/>
                </a:lnTo>
                <a:lnTo>
                  <a:pt x="295" y="744"/>
                </a:lnTo>
                <a:lnTo>
                  <a:pt x="298" y="746"/>
                </a:lnTo>
                <a:lnTo>
                  <a:pt x="302" y="751"/>
                </a:lnTo>
                <a:lnTo>
                  <a:pt x="306" y="751"/>
                </a:lnTo>
                <a:lnTo>
                  <a:pt x="314" y="752"/>
                </a:lnTo>
                <a:lnTo>
                  <a:pt x="318" y="752"/>
                </a:lnTo>
                <a:lnTo>
                  <a:pt x="319" y="751"/>
                </a:lnTo>
                <a:lnTo>
                  <a:pt x="319" y="746"/>
                </a:lnTo>
                <a:lnTo>
                  <a:pt x="319" y="744"/>
                </a:lnTo>
                <a:lnTo>
                  <a:pt x="315" y="742"/>
                </a:lnTo>
                <a:lnTo>
                  <a:pt x="311" y="739"/>
                </a:lnTo>
                <a:lnTo>
                  <a:pt x="309" y="737"/>
                </a:lnTo>
                <a:lnTo>
                  <a:pt x="311" y="739"/>
                </a:lnTo>
                <a:lnTo>
                  <a:pt x="315" y="742"/>
                </a:lnTo>
                <a:lnTo>
                  <a:pt x="323" y="746"/>
                </a:lnTo>
                <a:lnTo>
                  <a:pt x="335" y="751"/>
                </a:lnTo>
                <a:lnTo>
                  <a:pt x="345" y="751"/>
                </a:lnTo>
                <a:lnTo>
                  <a:pt x="373" y="748"/>
                </a:lnTo>
                <a:lnTo>
                  <a:pt x="386" y="744"/>
                </a:lnTo>
                <a:lnTo>
                  <a:pt x="403" y="742"/>
                </a:lnTo>
                <a:lnTo>
                  <a:pt x="405" y="742"/>
                </a:lnTo>
                <a:lnTo>
                  <a:pt x="407" y="744"/>
                </a:lnTo>
                <a:lnTo>
                  <a:pt x="418" y="748"/>
                </a:lnTo>
                <a:lnTo>
                  <a:pt x="418" y="752"/>
                </a:lnTo>
                <a:lnTo>
                  <a:pt x="421" y="748"/>
                </a:lnTo>
                <a:lnTo>
                  <a:pt x="421" y="746"/>
                </a:lnTo>
                <a:lnTo>
                  <a:pt x="418" y="746"/>
                </a:lnTo>
                <a:lnTo>
                  <a:pt x="418" y="748"/>
                </a:lnTo>
                <a:lnTo>
                  <a:pt x="417" y="746"/>
                </a:lnTo>
                <a:lnTo>
                  <a:pt x="414" y="744"/>
                </a:lnTo>
                <a:lnTo>
                  <a:pt x="413" y="742"/>
                </a:lnTo>
                <a:lnTo>
                  <a:pt x="410" y="742"/>
                </a:lnTo>
                <a:lnTo>
                  <a:pt x="407" y="737"/>
                </a:lnTo>
                <a:lnTo>
                  <a:pt x="401" y="735"/>
                </a:lnTo>
                <a:lnTo>
                  <a:pt x="398" y="732"/>
                </a:lnTo>
                <a:lnTo>
                  <a:pt x="394" y="732"/>
                </a:lnTo>
                <a:lnTo>
                  <a:pt x="394" y="731"/>
                </a:lnTo>
                <a:lnTo>
                  <a:pt x="390" y="731"/>
                </a:lnTo>
                <a:lnTo>
                  <a:pt x="386" y="727"/>
                </a:lnTo>
                <a:lnTo>
                  <a:pt x="384" y="724"/>
                </a:lnTo>
                <a:lnTo>
                  <a:pt x="380" y="727"/>
                </a:lnTo>
                <a:lnTo>
                  <a:pt x="380" y="728"/>
                </a:lnTo>
                <a:lnTo>
                  <a:pt x="377" y="727"/>
                </a:lnTo>
                <a:lnTo>
                  <a:pt x="376" y="727"/>
                </a:lnTo>
                <a:lnTo>
                  <a:pt x="372" y="720"/>
                </a:lnTo>
                <a:lnTo>
                  <a:pt x="369" y="722"/>
                </a:lnTo>
                <a:lnTo>
                  <a:pt x="369" y="720"/>
                </a:lnTo>
                <a:lnTo>
                  <a:pt x="367" y="715"/>
                </a:lnTo>
                <a:lnTo>
                  <a:pt x="356" y="710"/>
                </a:lnTo>
                <a:lnTo>
                  <a:pt x="356" y="707"/>
                </a:lnTo>
                <a:lnTo>
                  <a:pt x="353" y="710"/>
                </a:lnTo>
                <a:lnTo>
                  <a:pt x="352" y="707"/>
                </a:lnTo>
                <a:lnTo>
                  <a:pt x="352" y="705"/>
                </a:lnTo>
                <a:lnTo>
                  <a:pt x="349" y="705"/>
                </a:lnTo>
                <a:lnTo>
                  <a:pt x="345" y="703"/>
                </a:lnTo>
                <a:lnTo>
                  <a:pt x="343" y="703"/>
                </a:lnTo>
                <a:lnTo>
                  <a:pt x="339" y="705"/>
                </a:lnTo>
                <a:lnTo>
                  <a:pt x="339" y="703"/>
                </a:lnTo>
                <a:lnTo>
                  <a:pt x="336" y="701"/>
                </a:lnTo>
                <a:lnTo>
                  <a:pt x="339" y="705"/>
                </a:lnTo>
                <a:lnTo>
                  <a:pt x="335" y="707"/>
                </a:lnTo>
                <a:lnTo>
                  <a:pt x="331" y="707"/>
                </a:lnTo>
                <a:lnTo>
                  <a:pt x="328" y="705"/>
                </a:lnTo>
                <a:lnTo>
                  <a:pt x="332" y="703"/>
                </a:lnTo>
                <a:lnTo>
                  <a:pt x="335" y="701"/>
                </a:lnTo>
                <a:lnTo>
                  <a:pt x="332" y="698"/>
                </a:lnTo>
                <a:lnTo>
                  <a:pt x="326" y="698"/>
                </a:lnTo>
                <a:lnTo>
                  <a:pt x="322" y="701"/>
                </a:lnTo>
                <a:lnTo>
                  <a:pt x="319" y="703"/>
                </a:lnTo>
                <a:lnTo>
                  <a:pt x="318" y="705"/>
                </a:lnTo>
                <a:lnTo>
                  <a:pt x="322" y="707"/>
                </a:lnTo>
                <a:lnTo>
                  <a:pt x="319" y="711"/>
                </a:lnTo>
                <a:lnTo>
                  <a:pt x="319" y="714"/>
                </a:lnTo>
                <a:lnTo>
                  <a:pt x="322" y="714"/>
                </a:lnTo>
                <a:lnTo>
                  <a:pt x="319" y="714"/>
                </a:lnTo>
                <a:lnTo>
                  <a:pt x="318" y="714"/>
                </a:lnTo>
                <a:lnTo>
                  <a:pt x="314" y="718"/>
                </a:lnTo>
                <a:lnTo>
                  <a:pt x="311" y="718"/>
                </a:lnTo>
                <a:lnTo>
                  <a:pt x="309" y="715"/>
                </a:lnTo>
                <a:lnTo>
                  <a:pt x="311" y="714"/>
                </a:lnTo>
                <a:lnTo>
                  <a:pt x="309" y="711"/>
                </a:lnTo>
                <a:lnTo>
                  <a:pt x="306" y="711"/>
                </a:lnTo>
                <a:lnTo>
                  <a:pt x="306" y="714"/>
                </a:lnTo>
                <a:lnTo>
                  <a:pt x="306" y="711"/>
                </a:lnTo>
                <a:lnTo>
                  <a:pt x="309" y="711"/>
                </a:lnTo>
                <a:lnTo>
                  <a:pt x="309" y="710"/>
                </a:lnTo>
                <a:lnTo>
                  <a:pt x="314" y="707"/>
                </a:lnTo>
                <a:lnTo>
                  <a:pt x="315" y="710"/>
                </a:lnTo>
                <a:lnTo>
                  <a:pt x="315" y="707"/>
                </a:lnTo>
                <a:lnTo>
                  <a:pt x="318" y="707"/>
                </a:lnTo>
                <a:lnTo>
                  <a:pt x="318" y="705"/>
                </a:lnTo>
                <a:lnTo>
                  <a:pt x="315" y="705"/>
                </a:lnTo>
                <a:lnTo>
                  <a:pt x="309" y="707"/>
                </a:lnTo>
                <a:lnTo>
                  <a:pt x="302" y="707"/>
                </a:lnTo>
                <a:lnTo>
                  <a:pt x="301" y="707"/>
                </a:lnTo>
                <a:lnTo>
                  <a:pt x="295" y="707"/>
                </a:lnTo>
                <a:lnTo>
                  <a:pt x="291" y="710"/>
                </a:lnTo>
                <a:lnTo>
                  <a:pt x="287" y="710"/>
                </a:lnTo>
                <a:lnTo>
                  <a:pt x="285" y="710"/>
                </a:lnTo>
                <a:lnTo>
                  <a:pt x="282" y="711"/>
                </a:lnTo>
                <a:lnTo>
                  <a:pt x="281" y="711"/>
                </a:lnTo>
                <a:lnTo>
                  <a:pt x="277" y="714"/>
                </a:lnTo>
                <a:lnTo>
                  <a:pt x="274" y="715"/>
                </a:lnTo>
                <a:lnTo>
                  <a:pt x="274" y="718"/>
                </a:lnTo>
                <a:lnTo>
                  <a:pt x="273" y="718"/>
                </a:lnTo>
                <a:lnTo>
                  <a:pt x="270" y="724"/>
                </a:lnTo>
                <a:lnTo>
                  <a:pt x="265" y="727"/>
                </a:lnTo>
                <a:lnTo>
                  <a:pt x="264" y="724"/>
                </a:lnTo>
                <a:lnTo>
                  <a:pt x="268" y="718"/>
                </a:lnTo>
                <a:lnTo>
                  <a:pt x="265" y="715"/>
                </a:lnTo>
                <a:lnTo>
                  <a:pt x="268" y="714"/>
                </a:lnTo>
                <a:lnTo>
                  <a:pt x="265" y="711"/>
                </a:lnTo>
                <a:lnTo>
                  <a:pt x="261" y="714"/>
                </a:lnTo>
                <a:lnTo>
                  <a:pt x="257" y="715"/>
                </a:lnTo>
                <a:lnTo>
                  <a:pt x="256" y="718"/>
                </a:lnTo>
                <a:lnTo>
                  <a:pt x="256" y="720"/>
                </a:lnTo>
                <a:lnTo>
                  <a:pt x="257" y="722"/>
                </a:lnTo>
                <a:lnTo>
                  <a:pt x="256" y="728"/>
                </a:lnTo>
                <a:lnTo>
                  <a:pt x="251" y="728"/>
                </a:lnTo>
                <a:lnTo>
                  <a:pt x="251" y="732"/>
                </a:lnTo>
                <a:lnTo>
                  <a:pt x="244" y="737"/>
                </a:lnTo>
                <a:lnTo>
                  <a:pt x="236" y="742"/>
                </a:lnTo>
                <a:lnTo>
                  <a:pt x="233" y="742"/>
                </a:lnTo>
                <a:lnTo>
                  <a:pt x="233" y="744"/>
                </a:lnTo>
                <a:lnTo>
                  <a:pt x="232" y="742"/>
                </a:lnTo>
                <a:lnTo>
                  <a:pt x="232" y="744"/>
                </a:lnTo>
                <a:lnTo>
                  <a:pt x="229" y="744"/>
                </a:lnTo>
                <a:lnTo>
                  <a:pt x="232" y="742"/>
                </a:lnTo>
                <a:lnTo>
                  <a:pt x="229" y="742"/>
                </a:lnTo>
                <a:lnTo>
                  <a:pt x="224" y="744"/>
                </a:lnTo>
                <a:lnTo>
                  <a:pt x="227" y="744"/>
                </a:lnTo>
                <a:lnTo>
                  <a:pt x="227" y="746"/>
                </a:lnTo>
                <a:lnTo>
                  <a:pt x="224" y="748"/>
                </a:lnTo>
                <a:lnTo>
                  <a:pt x="223" y="746"/>
                </a:lnTo>
                <a:lnTo>
                  <a:pt x="223" y="748"/>
                </a:lnTo>
                <a:lnTo>
                  <a:pt x="219" y="748"/>
                </a:lnTo>
                <a:lnTo>
                  <a:pt x="220" y="744"/>
                </a:lnTo>
                <a:lnTo>
                  <a:pt x="219" y="744"/>
                </a:lnTo>
                <a:lnTo>
                  <a:pt x="207" y="748"/>
                </a:lnTo>
                <a:lnTo>
                  <a:pt x="206" y="751"/>
                </a:lnTo>
                <a:lnTo>
                  <a:pt x="203" y="748"/>
                </a:lnTo>
                <a:lnTo>
                  <a:pt x="203" y="746"/>
                </a:lnTo>
                <a:lnTo>
                  <a:pt x="202" y="748"/>
                </a:lnTo>
                <a:lnTo>
                  <a:pt x="202" y="746"/>
                </a:lnTo>
                <a:lnTo>
                  <a:pt x="203" y="746"/>
                </a:lnTo>
                <a:lnTo>
                  <a:pt x="206" y="739"/>
                </a:lnTo>
                <a:lnTo>
                  <a:pt x="210" y="737"/>
                </a:lnTo>
                <a:lnTo>
                  <a:pt x="210" y="735"/>
                </a:lnTo>
                <a:lnTo>
                  <a:pt x="207" y="735"/>
                </a:lnTo>
                <a:lnTo>
                  <a:pt x="203" y="731"/>
                </a:lnTo>
                <a:lnTo>
                  <a:pt x="202" y="731"/>
                </a:lnTo>
                <a:lnTo>
                  <a:pt x="202" y="728"/>
                </a:lnTo>
                <a:lnTo>
                  <a:pt x="199" y="732"/>
                </a:lnTo>
                <a:lnTo>
                  <a:pt x="198" y="731"/>
                </a:lnTo>
                <a:lnTo>
                  <a:pt x="195" y="732"/>
                </a:lnTo>
                <a:lnTo>
                  <a:pt x="193" y="735"/>
                </a:lnTo>
                <a:lnTo>
                  <a:pt x="193" y="737"/>
                </a:lnTo>
                <a:lnTo>
                  <a:pt x="190" y="735"/>
                </a:lnTo>
                <a:lnTo>
                  <a:pt x="189" y="737"/>
                </a:lnTo>
                <a:lnTo>
                  <a:pt x="189" y="739"/>
                </a:lnTo>
                <a:lnTo>
                  <a:pt x="186" y="739"/>
                </a:lnTo>
                <a:lnTo>
                  <a:pt x="183" y="737"/>
                </a:lnTo>
                <a:lnTo>
                  <a:pt x="186" y="732"/>
                </a:lnTo>
                <a:lnTo>
                  <a:pt x="183" y="731"/>
                </a:lnTo>
                <a:lnTo>
                  <a:pt x="183" y="732"/>
                </a:lnTo>
                <a:lnTo>
                  <a:pt x="179" y="732"/>
                </a:lnTo>
                <a:lnTo>
                  <a:pt x="179" y="735"/>
                </a:lnTo>
                <a:lnTo>
                  <a:pt x="179" y="732"/>
                </a:lnTo>
                <a:lnTo>
                  <a:pt x="178" y="735"/>
                </a:lnTo>
                <a:lnTo>
                  <a:pt x="178" y="737"/>
                </a:lnTo>
                <a:lnTo>
                  <a:pt x="175" y="737"/>
                </a:lnTo>
                <a:lnTo>
                  <a:pt x="175" y="739"/>
                </a:lnTo>
                <a:lnTo>
                  <a:pt x="174" y="737"/>
                </a:lnTo>
                <a:lnTo>
                  <a:pt x="169" y="742"/>
                </a:lnTo>
                <a:lnTo>
                  <a:pt x="169" y="737"/>
                </a:lnTo>
                <a:lnTo>
                  <a:pt x="166" y="737"/>
                </a:lnTo>
                <a:lnTo>
                  <a:pt x="166" y="732"/>
                </a:lnTo>
                <a:lnTo>
                  <a:pt x="169" y="731"/>
                </a:lnTo>
                <a:lnTo>
                  <a:pt x="171" y="728"/>
                </a:lnTo>
                <a:lnTo>
                  <a:pt x="178" y="728"/>
                </a:lnTo>
                <a:lnTo>
                  <a:pt x="178" y="724"/>
                </a:lnTo>
                <a:lnTo>
                  <a:pt x="179" y="727"/>
                </a:lnTo>
                <a:lnTo>
                  <a:pt x="182" y="724"/>
                </a:lnTo>
                <a:lnTo>
                  <a:pt x="182" y="722"/>
                </a:lnTo>
                <a:lnTo>
                  <a:pt x="183" y="718"/>
                </a:lnTo>
                <a:lnTo>
                  <a:pt x="186" y="718"/>
                </a:lnTo>
                <a:lnTo>
                  <a:pt x="186" y="715"/>
                </a:lnTo>
                <a:lnTo>
                  <a:pt x="182" y="718"/>
                </a:lnTo>
                <a:lnTo>
                  <a:pt x="179" y="715"/>
                </a:lnTo>
                <a:lnTo>
                  <a:pt x="175" y="718"/>
                </a:lnTo>
                <a:lnTo>
                  <a:pt x="175" y="720"/>
                </a:lnTo>
                <a:lnTo>
                  <a:pt x="175" y="718"/>
                </a:lnTo>
                <a:lnTo>
                  <a:pt x="174" y="715"/>
                </a:lnTo>
                <a:lnTo>
                  <a:pt x="178" y="715"/>
                </a:lnTo>
                <a:lnTo>
                  <a:pt x="175" y="715"/>
                </a:lnTo>
                <a:lnTo>
                  <a:pt x="175" y="714"/>
                </a:lnTo>
                <a:lnTo>
                  <a:pt x="178" y="711"/>
                </a:lnTo>
                <a:lnTo>
                  <a:pt x="179" y="710"/>
                </a:lnTo>
                <a:lnTo>
                  <a:pt x="178" y="710"/>
                </a:lnTo>
                <a:lnTo>
                  <a:pt x="178" y="707"/>
                </a:lnTo>
                <a:lnTo>
                  <a:pt x="178" y="705"/>
                </a:lnTo>
                <a:lnTo>
                  <a:pt x="175" y="707"/>
                </a:lnTo>
                <a:lnTo>
                  <a:pt x="174" y="705"/>
                </a:lnTo>
                <a:lnTo>
                  <a:pt x="171" y="705"/>
                </a:lnTo>
                <a:lnTo>
                  <a:pt x="169" y="707"/>
                </a:lnTo>
                <a:lnTo>
                  <a:pt x="166" y="705"/>
                </a:lnTo>
                <a:lnTo>
                  <a:pt x="165" y="705"/>
                </a:lnTo>
                <a:lnTo>
                  <a:pt x="166" y="707"/>
                </a:lnTo>
                <a:lnTo>
                  <a:pt x="165" y="707"/>
                </a:lnTo>
                <a:lnTo>
                  <a:pt x="166" y="710"/>
                </a:lnTo>
                <a:lnTo>
                  <a:pt x="162" y="710"/>
                </a:lnTo>
                <a:lnTo>
                  <a:pt x="165" y="714"/>
                </a:lnTo>
                <a:lnTo>
                  <a:pt x="165" y="711"/>
                </a:lnTo>
                <a:lnTo>
                  <a:pt x="171" y="714"/>
                </a:lnTo>
                <a:lnTo>
                  <a:pt x="166" y="715"/>
                </a:lnTo>
                <a:lnTo>
                  <a:pt x="165" y="718"/>
                </a:lnTo>
                <a:lnTo>
                  <a:pt x="162" y="718"/>
                </a:lnTo>
                <a:lnTo>
                  <a:pt x="162" y="720"/>
                </a:lnTo>
                <a:lnTo>
                  <a:pt x="161" y="720"/>
                </a:lnTo>
                <a:lnTo>
                  <a:pt x="161" y="722"/>
                </a:lnTo>
                <a:lnTo>
                  <a:pt x="158" y="720"/>
                </a:lnTo>
                <a:lnTo>
                  <a:pt x="161" y="718"/>
                </a:lnTo>
                <a:lnTo>
                  <a:pt x="157" y="714"/>
                </a:lnTo>
                <a:lnTo>
                  <a:pt x="152" y="715"/>
                </a:lnTo>
                <a:lnTo>
                  <a:pt x="149" y="711"/>
                </a:lnTo>
                <a:lnTo>
                  <a:pt x="149" y="714"/>
                </a:lnTo>
                <a:lnTo>
                  <a:pt x="148" y="714"/>
                </a:lnTo>
                <a:lnTo>
                  <a:pt x="148" y="718"/>
                </a:lnTo>
                <a:lnTo>
                  <a:pt x="145" y="715"/>
                </a:lnTo>
                <a:lnTo>
                  <a:pt x="145" y="718"/>
                </a:lnTo>
                <a:lnTo>
                  <a:pt x="144" y="718"/>
                </a:lnTo>
                <a:lnTo>
                  <a:pt x="144" y="722"/>
                </a:lnTo>
                <a:lnTo>
                  <a:pt x="145" y="724"/>
                </a:lnTo>
                <a:lnTo>
                  <a:pt x="144" y="724"/>
                </a:lnTo>
                <a:lnTo>
                  <a:pt x="144" y="727"/>
                </a:lnTo>
                <a:lnTo>
                  <a:pt x="141" y="728"/>
                </a:lnTo>
                <a:lnTo>
                  <a:pt x="145" y="728"/>
                </a:lnTo>
                <a:lnTo>
                  <a:pt x="145" y="731"/>
                </a:lnTo>
                <a:lnTo>
                  <a:pt x="141" y="731"/>
                </a:lnTo>
                <a:lnTo>
                  <a:pt x="140" y="735"/>
                </a:lnTo>
                <a:lnTo>
                  <a:pt x="141" y="737"/>
                </a:lnTo>
                <a:lnTo>
                  <a:pt x="145" y="737"/>
                </a:lnTo>
                <a:lnTo>
                  <a:pt x="141" y="739"/>
                </a:lnTo>
                <a:lnTo>
                  <a:pt x="137" y="735"/>
                </a:lnTo>
                <a:lnTo>
                  <a:pt x="135" y="737"/>
                </a:lnTo>
                <a:lnTo>
                  <a:pt x="135" y="735"/>
                </a:lnTo>
                <a:lnTo>
                  <a:pt x="135" y="732"/>
                </a:lnTo>
                <a:lnTo>
                  <a:pt x="133" y="732"/>
                </a:lnTo>
                <a:lnTo>
                  <a:pt x="133" y="735"/>
                </a:lnTo>
                <a:lnTo>
                  <a:pt x="130" y="732"/>
                </a:lnTo>
                <a:lnTo>
                  <a:pt x="128" y="732"/>
                </a:lnTo>
                <a:lnTo>
                  <a:pt x="125" y="737"/>
                </a:lnTo>
                <a:lnTo>
                  <a:pt x="121" y="742"/>
                </a:lnTo>
                <a:lnTo>
                  <a:pt x="120" y="739"/>
                </a:lnTo>
                <a:lnTo>
                  <a:pt x="117" y="739"/>
                </a:lnTo>
                <a:lnTo>
                  <a:pt x="113" y="739"/>
                </a:lnTo>
                <a:lnTo>
                  <a:pt x="107" y="744"/>
                </a:lnTo>
                <a:lnTo>
                  <a:pt x="104" y="744"/>
                </a:lnTo>
                <a:lnTo>
                  <a:pt x="100" y="746"/>
                </a:lnTo>
                <a:lnTo>
                  <a:pt x="99" y="746"/>
                </a:lnTo>
                <a:lnTo>
                  <a:pt x="99" y="748"/>
                </a:lnTo>
                <a:lnTo>
                  <a:pt x="96" y="751"/>
                </a:lnTo>
                <a:lnTo>
                  <a:pt x="91" y="752"/>
                </a:lnTo>
                <a:lnTo>
                  <a:pt x="94" y="748"/>
                </a:lnTo>
                <a:lnTo>
                  <a:pt x="94" y="746"/>
                </a:lnTo>
                <a:lnTo>
                  <a:pt x="91" y="746"/>
                </a:lnTo>
                <a:lnTo>
                  <a:pt x="87" y="748"/>
                </a:lnTo>
                <a:lnTo>
                  <a:pt x="87" y="746"/>
                </a:lnTo>
                <a:lnTo>
                  <a:pt x="87" y="748"/>
                </a:lnTo>
                <a:lnTo>
                  <a:pt x="87" y="746"/>
                </a:lnTo>
                <a:lnTo>
                  <a:pt x="86" y="746"/>
                </a:lnTo>
                <a:lnTo>
                  <a:pt x="79" y="748"/>
                </a:lnTo>
                <a:lnTo>
                  <a:pt x="79" y="746"/>
                </a:lnTo>
                <a:lnTo>
                  <a:pt x="77" y="746"/>
                </a:lnTo>
                <a:lnTo>
                  <a:pt x="75" y="751"/>
                </a:lnTo>
                <a:lnTo>
                  <a:pt x="72" y="748"/>
                </a:lnTo>
                <a:lnTo>
                  <a:pt x="72" y="751"/>
                </a:lnTo>
                <a:lnTo>
                  <a:pt x="70" y="748"/>
                </a:lnTo>
                <a:lnTo>
                  <a:pt x="66" y="752"/>
                </a:lnTo>
                <a:lnTo>
                  <a:pt x="66" y="755"/>
                </a:lnTo>
                <a:lnTo>
                  <a:pt x="63" y="755"/>
                </a:lnTo>
                <a:lnTo>
                  <a:pt x="63" y="756"/>
                </a:lnTo>
                <a:lnTo>
                  <a:pt x="62" y="759"/>
                </a:lnTo>
                <a:lnTo>
                  <a:pt x="63" y="761"/>
                </a:lnTo>
                <a:lnTo>
                  <a:pt x="62" y="761"/>
                </a:lnTo>
                <a:lnTo>
                  <a:pt x="59" y="763"/>
                </a:lnTo>
                <a:lnTo>
                  <a:pt x="59" y="769"/>
                </a:lnTo>
                <a:lnTo>
                  <a:pt x="63" y="772"/>
                </a:lnTo>
                <a:lnTo>
                  <a:pt x="63" y="773"/>
                </a:lnTo>
                <a:lnTo>
                  <a:pt x="63" y="772"/>
                </a:lnTo>
                <a:lnTo>
                  <a:pt x="62" y="773"/>
                </a:lnTo>
                <a:lnTo>
                  <a:pt x="59" y="773"/>
                </a:lnTo>
                <a:lnTo>
                  <a:pt x="59" y="776"/>
                </a:lnTo>
                <a:lnTo>
                  <a:pt x="59" y="778"/>
                </a:lnTo>
                <a:lnTo>
                  <a:pt x="62" y="778"/>
                </a:lnTo>
                <a:lnTo>
                  <a:pt x="59" y="782"/>
                </a:lnTo>
                <a:lnTo>
                  <a:pt x="58" y="782"/>
                </a:lnTo>
                <a:lnTo>
                  <a:pt x="58" y="785"/>
                </a:lnTo>
                <a:lnTo>
                  <a:pt x="59" y="786"/>
                </a:lnTo>
                <a:lnTo>
                  <a:pt x="55" y="789"/>
                </a:lnTo>
                <a:lnTo>
                  <a:pt x="55" y="790"/>
                </a:lnTo>
                <a:lnTo>
                  <a:pt x="53" y="790"/>
                </a:lnTo>
                <a:lnTo>
                  <a:pt x="55" y="790"/>
                </a:lnTo>
                <a:lnTo>
                  <a:pt x="58" y="790"/>
                </a:lnTo>
                <a:lnTo>
                  <a:pt x="55" y="793"/>
                </a:lnTo>
                <a:lnTo>
                  <a:pt x="53" y="793"/>
                </a:lnTo>
                <a:lnTo>
                  <a:pt x="53" y="797"/>
                </a:lnTo>
                <a:lnTo>
                  <a:pt x="55" y="800"/>
                </a:lnTo>
                <a:lnTo>
                  <a:pt x="58" y="802"/>
                </a:lnTo>
                <a:lnTo>
                  <a:pt x="55" y="804"/>
                </a:lnTo>
                <a:lnTo>
                  <a:pt x="58" y="804"/>
                </a:lnTo>
                <a:lnTo>
                  <a:pt x="55" y="806"/>
                </a:lnTo>
                <a:lnTo>
                  <a:pt x="58" y="806"/>
                </a:lnTo>
                <a:lnTo>
                  <a:pt x="59" y="806"/>
                </a:lnTo>
                <a:lnTo>
                  <a:pt x="62" y="806"/>
                </a:lnTo>
                <a:lnTo>
                  <a:pt x="62" y="804"/>
                </a:lnTo>
                <a:lnTo>
                  <a:pt x="63" y="804"/>
                </a:lnTo>
                <a:lnTo>
                  <a:pt x="66" y="802"/>
                </a:lnTo>
                <a:lnTo>
                  <a:pt x="67" y="802"/>
                </a:lnTo>
                <a:lnTo>
                  <a:pt x="66" y="800"/>
                </a:lnTo>
                <a:lnTo>
                  <a:pt x="67" y="800"/>
                </a:lnTo>
                <a:lnTo>
                  <a:pt x="67" y="797"/>
                </a:lnTo>
                <a:lnTo>
                  <a:pt x="70" y="800"/>
                </a:lnTo>
                <a:lnTo>
                  <a:pt x="70" y="797"/>
                </a:lnTo>
                <a:lnTo>
                  <a:pt x="72" y="797"/>
                </a:lnTo>
                <a:lnTo>
                  <a:pt x="75" y="790"/>
                </a:lnTo>
                <a:lnTo>
                  <a:pt x="77" y="790"/>
                </a:lnTo>
                <a:lnTo>
                  <a:pt x="77" y="795"/>
                </a:lnTo>
                <a:lnTo>
                  <a:pt x="83" y="795"/>
                </a:lnTo>
                <a:lnTo>
                  <a:pt x="83" y="797"/>
                </a:lnTo>
                <a:lnTo>
                  <a:pt x="86" y="797"/>
                </a:lnTo>
                <a:lnTo>
                  <a:pt x="83" y="800"/>
                </a:lnTo>
                <a:lnTo>
                  <a:pt x="83" y="804"/>
                </a:lnTo>
                <a:lnTo>
                  <a:pt x="82" y="804"/>
                </a:lnTo>
                <a:lnTo>
                  <a:pt x="79" y="804"/>
                </a:lnTo>
                <a:lnTo>
                  <a:pt x="79" y="806"/>
                </a:lnTo>
                <a:lnTo>
                  <a:pt x="77" y="806"/>
                </a:lnTo>
                <a:lnTo>
                  <a:pt x="75" y="806"/>
                </a:lnTo>
                <a:lnTo>
                  <a:pt x="77" y="806"/>
                </a:lnTo>
                <a:lnTo>
                  <a:pt x="77" y="804"/>
                </a:lnTo>
                <a:lnTo>
                  <a:pt x="79" y="806"/>
                </a:lnTo>
                <a:lnTo>
                  <a:pt x="79" y="804"/>
                </a:lnTo>
                <a:lnTo>
                  <a:pt x="82" y="804"/>
                </a:lnTo>
                <a:lnTo>
                  <a:pt x="82" y="802"/>
                </a:lnTo>
                <a:lnTo>
                  <a:pt x="79" y="802"/>
                </a:lnTo>
                <a:lnTo>
                  <a:pt x="79" y="800"/>
                </a:lnTo>
                <a:lnTo>
                  <a:pt x="75" y="804"/>
                </a:lnTo>
                <a:lnTo>
                  <a:pt x="75" y="802"/>
                </a:lnTo>
                <a:lnTo>
                  <a:pt x="70" y="800"/>
                </a:lnTo>
                <a:lnTo>
                  <a:pt x="72" y="804"/>
                </a:lnTo>
                <a:lnTo>
                  <a:pt x="70" y="806"/>
                </a:lnTo>
                <a:lnTo>
                  <a:pt x="72" y="804"/>
                </a:lnTo>
                <a:lnTo>
                  <a:pt x="75" y="804"/>
                </a:lnTo>
                <a:lnTo>
                  <a:pt x="70" y="809"/>
                </a:lnTo>
                <a:lnTo>
                  <a:pt x="67" y="809"/>
                </a:lnTo>
                <a:lnTo>
                  <a:pt x="66" y="810"/>
                </a:lnTo>
                <a:lnTo>
                  <a:pt x="66" y="809"/>
                </a:lnTo>
                <a:lnTo>
                  <a:pt x="63" y="810"/>
                </a:lnTo>
                <a:lnTo>
                  <a:pt x="66" y="810"/>
                </a:lnTo>
                <a:lnTo>
                  <a:pt x="62" y="813"/>
                </a:lnTo>
                <a:lnTo>
                  <a:pt x="66" y="813"/>
                </a:lnTo>
                <a:lnTo>
                  <a:pt x="67" y="810"/>
                </a:lnTo>
                <a:lnTo>
                  <a:pt x="67" y="813"/>
                </a:lnTo>
                <a:lnTo>
                  <a:pt x="70" y="813"/>
                </a:lnTo>
                <a:lnTo>
                  <a:pt x="72" y="809"/>
                </a:lnTo>
                <a:lnTo>
                  <a:pt x="75" y="809"/>
                </a:lnTo>
                <a:lnTo>
                  <a:pt x="79" y="809"/>
                </a:lnTo>
                <a:lnTo>
                  <a:pt x="82" y="809"/>
                </a:lnTo>
                <a:lnTo>
                  <a:pt x="87" y="806"/>
                </a:lnTo>
                <a:lnTo>
                  <a:pt x="83" y="810"/>
                </a:lnTo>
                <a:lnTo>
                  <a:pt x="79" y="821"/>
                </a:lnTo>
                <a:lnTo>
                  <a:pt x="72" y="826"/>
                </a:lnTo>
                <a:lnTo>
                  <a:pt x="72" y="827"/>
                </a:lnTo>
                <a:lnTo>
                  <a:pt x="79" y="830"/>
                </a:lnTo>
                <a:lnTo>
                  <a:pt x="77" y="827"/>
                </a:lnTo>
                <a:lnTo>
                  <a:pt x="77" y="826"/>
                </a:lnTo>
                <a:lnTo>
                  <a:pt x="79" y="826"/>
                </a:lnTo>
                <a:lnTo>
                  <a:pt x="82" y="823"/>
                </a:lnTo>
                <a:lnTo>
                  <a:pt x="86" y="814"/>
                </a:lnTo>
                <a:lnTo>
                  <a:pt x="91" y="810"/>
                </a:lnTo>
                <a:lnTo>
                  <a:pt x="91" y="809"/>
                </a:lnTo>
                <a:lnTo>
                  <a:pt x="99" y="806"/>
                </a:lnTo>
                <a:lnTo>
                  <a:pt x="104" y="804"/>
                </a:lnTo>
                <a:lnTo>
                  <a:pt x="104" y="802"/>
                </a:lnTo>
                <a:lnTo>
                  <a:pt x="104" y="804"/>
                </a:lnTo>
                <a:lnTo>
                  <a:pt x="103" y="806"/>
                </a:lnTo>
                <a:lnTo>
                  <a:pt x="99" y="810"/>
                </a:lnTo>
                <a:lnTo>
                  <a:pt x="99" y="813"/>
                </a:lnTo>
                <a:lnTo>
                  <a:pt x="96" y="817"/>
                </a:lnTo>
                <a:lnTo>
                  <a:pt x="99" y="819"/>
                </a:lnTo>
                <a:lnTo>
                  <a:pt x="104" y="821"/>
                </a:lnTo>
                <a:lnTo>
                  <a:pt x="107" y="819"/>
                </a:lnTo>
                <a:lnTo>
                  <a:pt x="107" y="821"/>
                </a:lnTo>
                <a:lnTo>
                  <a:pt x="111" y="819"/>
                </a:lnTo>
                <a:lnTo>
                  <a:pt x="117" y="823"/>
                </a:lnTo>
                <a:lnTo>
                  <a:pt x="116" y="823"/>
                </a:lnTo>
                <a:lnTo>
                  <a:pt x="117" y="823"/>
                </a:lnTo>
                <a:lnTo>
                  <a:pt x="120" y="826"/>
                </a:lnTo>
                <a:lnTo>
                  <a:pt x="121" y="826"/>
                </a:lnTo>
                <a:lnTo>
                  <a:pt x="121" y="827"/>
                </a:lnTo>
                <a:lnTo>
                  <a:pt x="120" y="830"/>
                </a:lnTo>
                <a:lnTo>
                  <a:pt x="117" y="826"/>
                </a:lnTo>
                <a:lnTo>
                  <a:pt x="113" y="826"/>
                </a:lnTo>
                <a:lnTo>
                  <a:pt x="111" y="826"/>
                </a:lnTo>
                <a:lnTo>
                  <a:pt x="108" y="830"/>
                </a:lnTo>
                <a:lnTo>
                  <a:pt x="107" y="831"/>
                </a:lnTo>
                <a:lnTo>
                  <a:pt x="104" y="830"/>
                </a:lnTo>
                <a:lnTo>
                  <a:pt x="103" y="836"/>
                </a:lnTo>
                <a:lnTo>
                  <a:pt x="103" y="838"/>
                </a:lnTo>
                <a:lnTo>
                  <a:pt x="96" y="847"/>
                </a:lnTo>
                <a:lnTo>
                  <a:pt x="94" y="848"/>
                </a:lnTo>
                <a:lnTo>
                  <a:pt x="91" y="848"/>
                </a:lnTo>
                <a:lnTo>
                  <a:pt x="90" y="851"/>
                </a:lnTo>
                <a:lnTo>
                  <a:pt x="90" y="844"/>
                </a:lnTo>
                <a:lnTo>
                  <a:pt x="87" y="844"/>
                </a:lnTo>
                <a:lnTo>
                  <a:pt x="86" y="844"/>
                </a:lnTo>
                <a:lnTo>
                  <a:pt x="86" y="843"/>
                </a:lnTo>
                <a:lnTo>
                  <a:pt x="83" y="843"/>
                </a:lnTo>
                <a:lnTo>
                  <a:pt x="82" y="844"/>
                </a:lnTo>
                <a:lnTo>
                  <a:pt x="82" y="847"/>
                </a:lnTo>
                <a:lnTo>
                  <a:pt x="82" y="840"/>
                </a:lnTo>
                <a:lnTo>
                  <a:pt x="79" y="838"/>
                </a:lnTo>
                <a:lnTo>
                  <a:pt x="77" y="840"/>
                </a:lnTo>
                <a:lnTo>
                  <a:pt x="75" y="843"/>
                </a:lnTo>
                <a:lnTo>
                  <a:pt x="70" y="843"/>
                </a:lnTo>
                <a:lnTo>
                  <a:pt x="72" y="844"/>
                </a:lnTo>
                <a:lnTo>
                  <a:pt x="67" y="843"/>
                </a:lnTo>
                <a:lnTo>
                  <a:pt x="66" y="840"/>
                </a:lnTo>
                <a:lnTo>
                  <a:pt x="66" y="843"/>
                </a:lnTo>
                <a:lnTo>
                  <a:pt x="66" y="844"/>
                </a:lnTo>
                <a:lnTo>
                  <a:pt x="63" y="844"/>
                </a:lnTo>
                <a:lnTo>
                  <a:pt x="59" y="843"/>
                </a:lnTo>
                <a:lnTo>
                  <a:pt x="53" y="844"/>
                </a:lnTo>
                <a:lnTo>
                  <a:pt x="53" y="847"/>
                </a:lnTo>
                <a:lnTo>
                  <a:pt x="53" y="848"/>
                </a:lnTo>
                <a:lnTo>
                  <a:pt x="53" y="847"/>
                </a:lnTo>
                <a:lnTo>
                  <a:pt x="50" y="847"/>
                </a:lnTo>
                <a:lnTo>
                  <a:pt x="49" y="848"/>
                </a:lnTo>
                <a:lnTo>
                  <a:pt x="50" y="851"/>
                </a:lnTo>
                <a:lnTo>
                  <a:pt x="49" y="848"/>
                </a:lnTo>
                <a:lnTo>
                  <a:pt x="46" y="847"/>
                </a:lnTo>
                <a:lnTo>
                  <a:pt x="45" y="847"/>
                </a:lnTo>
                <a:lnTo>
                  <a:pt x="41" y="843"/>
                </a:lnTo>
                <a:lnTo>
                  <a:pt x="33" y="840"/>
                </a:lnTo>
                <a:lnTo>
                  <a:pt x="36" y="840"/>
                </a:lnTo>
                <a:lnTo>
                  <a:pt x="33" y="836"/>
                </a:lnTo>
                <a:lnTo>
                  <a:pt x="33" y="834"/>
                </a:lnTo>
                <a:lnTo>
                  <a:pt x="32" y="830"/>
                </a:lnTo>
                <a:lnTo>
                  <a:pt x="32" y="827"/>
                </a:lnTo>
                <a:lnTo>
                  <a:pt x="25" y="826"/>
                </a:lnTo>
                <a:lnTo>
                  <a:pt x="25" y="823"/>
                </a:lnTo>
                <a:lnTo>
                  <a:pt x="19" y="826"/>
                </a:lnTo>
                <a:lnTo>
                  <a:pt x="21" y="823"/>
                </a:lnTo>
                <a:lnTo>
                  <a:pt x="19" y="821"/>
                </a:lnTo>
                <a:lnTo>
                  <a:pt x="19" y="819"/>
                </a:lnTo>
                <a:lnTo>
                  <a:pt x="14" y="817"/>
                </a:lnTo>
                <a:lnTo>
                  <a:pt x="17" y="814"/>
                </a:lnTo>
                <a:lnTo>
                  <a:pt x="9" y="813"/>
                </a:lnTo>
                <a:lnTo>
                  <a:pt x="4" y="813"/>
                </a:lnTo>
                <a:lnTo>
                  <a:pt x="4" y="806"/>
                </a:lnTo>
                <a:lnTo>
                  <a:pt x="1" y="806"/>
                </a:lnTo>
                <a:lnTo>
                  <a:pt x="0" y="804"/>
                </a:lnTo>
                <a:lnTo>
                  <a:pt x="1" y="802"/>
                </a:lnTo>
                <a:lnTo>
                  <a:pt x="1" y="797"/>
                </a:lnTo>
                <a:close/>
                <a:moveTo>
                  <a:pt x="1011" y="536"/>
                </a:moveTo>
                <a:lnTo>
                  <a:pt x="1011" y="533"/>
                </a:lnTo>
                <a:lnTo>
                  <a:pt x="1014" y="533"/>
                </a:lnTo>
                <a:lnTo>
                  <a:pt x="1014" y="536"/>
                </a:lnTo>
                <a:lnTo>
                  <a:pt x="1011" y="536"/>
                </a:lnTo>
                <a:close/>
                <a:moveTo>
                  <a:pt x="1007" y="537"/>
                </a:moveTo>
                <a:lnTo>
                  <a:pt x="1009" y="536"/>
                </a:lnTo>
                <a:lnTo>
                  <a:pt x="1011" y="537"/>
                </a:lnTo>
                <a:lnTo>
                  <a:pt x="1009" y="537"/>
                </a:lnTo>
                <a:lnTo>
                  <a:pt x="1011" y="540"/>
                </a:lnTo>
                <a:lnTo>
                  <a:pt x="1007" y="540"/>
                </a:lnTo>
                <a:lnTo>
                  <a:pt x="1007" y="537"/>
                </a:lnTo>
                <a:close/>
                <a:moveTo>
                  <a:pt x="537" y="742"/>
                </a:moveTo>
                <a:lnTo>
                  <a:pt x="537" y="739"/>
                </a:lnTo>
                <a:lnTo>
                  <a:pt x="537" y="742"/>
                </a:lnTo>
                <a:close/>
                <a:moveTo>
                  <a:pt x="435" y="748"/>
                </a:moveTo>
                <a:lnTo>
                  <a:pt x="438" y="748"/>
                </a:lnTo>
                <a:lnTo>
                  <a:pt x="435" y="748"/>
                </a:lnTo>
                <a:close/>
                <a:moveTo>
                  <a:pt x="247" y="737"/>
                </a:moveTo>
                <a:lnTo>
                  <a:pt x="247" y="739"/>
                </a:lnTo>
                <a:lnTo>
                  <a:pt x="247" y="737"/>
                </a:lnTo>
                <a:close/>
                <a:moveTo>
                  <a:pt x="66" y="765"/>
                </a:moveTo>
                <a:lnTo>
                  <a:pt x="66" y="768"/>
                </a:lnTo>
                <a:lnTo>
                  <a:pt x="67" y="768"/>
                </a:lnTo>
                <a:lnTo>
                  <a:pt x="66" y="768"/>
                </a:lnTo>
                <a:lnTo>
                  <a:pt x="66" y="765"/>
                </a:lnTo>
                <a:close/>
                <a:moveTo>
                  <a:pt x="323" y="714"/>
                </a:moveTo>
                <a:lnTo>
                  <a:pt x="323" y="711"/>
                </a:lnTo>
                <a:lnTo>
                  <a:pt x="323" y="714"/>
                </a:lnTo>
                <a:lnTo>
                  <a:pt x="326" y="714"/>
                </a:lnTo>
                <a:lnTo>
                  <a:pt x="326" y="715"/>
                </a:lnTo>
                <a:lnTo>
                  <a:pt x="323" y="715"/>
                </a:lnTo>
                <a:lnTo>
                  <a:pt x="326" y="715"/>
                </a:lnTo>
                <a:lnTo>
                  <a:pt x="323" y="715"/>
                </a:lnTo>
                <a:lnTo>
                  <a:pt x="323" y="714"/>
                </a:lnTo>
                <a:close/>
                <a:moveTo>
                  <a:pt x="291" y="714"/>
                </a:moveTo>
                <a:lnTo>
                  <a:pt x="291" y="711"/>
                </a:lnTo>
                <a:lnTo>
                  <a:pt x="294" y="711"/>
                </a:lnTo>
                <a:lnTo>
                  <a:pt x="291" y="714"/>
                </a:lnTo>
                <a:close/>
                <a:moveTo>
                  <a:pt x="510" y="742"/>
                </a:moveTo>
                <a:lnTo>
                  <a:pt x="509" y="742"/>
                </a:lnTo>
                <a:lnTo>
                  <a:pt x="509" y="739"/>
                </a:lnTo>
                <a:lnTo>
                  <a:pt x="510" y="739"/>
                </a:lnTo>
                <a:lnTo>
                  <a:pt x="510" y="742"/>
                </a:lnTo>
                <a:close/>
                <a:moveTo>
                  <a:pt x="63" y="765"/>
                </a:moveTo>
                <a:lnTo>
                  <a:pt x="63" y="768"/>
                </a:lnTo>
                <a:lnTo>
                  <a:pt x="63" y="765"/>
                </a:lnTo>
                <a:close/>
                <a:moveTo>
                  <a:pt x="70" y="809"/>
                </a:moveTo>
                <a:lnTo>
                  <a:pt x="67" y="806"/>
                </a:lnTo>
                <a:lnTo>
                  <a:pt x="66" y="809"/>
                </a:lnTo>
                <a:lnTo>
                  <a:pt x="67" y="809"/>
                </a:lnTo>
                <a:lnTo>
                  <a:pt x="70" y="809"/>
                </a:lnTo>
                <a:close/>
                <a:moveTo>
                  <a:pt x="63" y="789"/>
                </a:moveTo>
                <a:lnTo>
                  <a:pt x="66" y="789"/>
                </a:lnTo>
                <a:lnTo>
                  <a:pt x="63" y="789"/>
                </a:lnTo>
                <a:close/>
                <a:moveTo>
                  <a:pt x="100" y="819"/>
                </a:moveTo>
                <a:lnTo>
                  <a:pt x="100" y="817"/>
                </a:lnTo>
                <a:lnTo>
                  <a:pt x="100" y="819"/>
                </a:lnTo>
                <a:close/>
                <a:moveTo>
                  <a:pt x="91" y="759"/>
                </a:moveTo>
                <a:lnTo>
                  <a:pt x="94" y="759"/>
                </a:lnTo>
                <a:lnTo>
                  <a:pt x="91" y="759"/>
                </a:lnTo>
                <a:lnTo>
                  <a:pt x="91" y="761"/>
                </a:lnTo>
                <a:lnTo>
                  <a:pt x="91" y="759"/>
                </a:lnTo>
                <a:close/>
                <a:moveTo>
                  <a:pt x="103" y="748"/>
                </a:moveTo>
                <a:lnTo>
                  <a:pt x="104" y="748"/>
                </a:lnTo>
                <a:lnTo>
                  <a:pt x="107" y="748"/>
                </a:lnTo>
                <a:lnTo>
                  <a:pt x="107" y="751"/>
                </a:lnTo>
                <a:lnTo>
                  <a:pt x="104" y="751"/>
                </a:lnTo>
                <a:lnTo>
                  <a:pt x="104" y="752"/>
                </a:lnTo>
                <a:lnTo>
                  <a:pt x="104" y="751"/>
                </a:lnTo>
                <a:lnTo>
                  <a:pt x="104" y="752"/>
                </a:lnTo>
                <a:lnTo>
                  <a:pt x="103" y="752"/>
                </a:lnTo>
                <a:lnTo>
                  <a:pt x="103" y="751"/>
                </a:lnTo>
                <a:lnTo>
                  <a:pt x="104" y="751"/>
                </a:lnTo>
                <a:lnTo>
                  <a:pt x="104" y="748"/>
                </a:lnTo>
                <a:lnTo>
                  <a:pt x="103" y="748"/>
                </a:lnTo>
                <a:close/>
                <a:moveTo>
                  <a:pt x="295" y="718"/>
                </a:moveTo>
                <a:lnTo>
                  <a:pt x="298" y="718"/>
                </a:lnTo>
                <a:lnTo>
                  <a:pt x="295" y="718"/>
                </a:lnTo>
                <a:close/>
                <a:moveTo>
                  <a:pt x="82" y="751"/>
                </a:moveTo>
                <a:lnTo>
                  <a:pt x="83" y="751"/>
                </a:lnTo>
                <a:lnTo>
                  <a:pt x="86" y="751"/>
                </a:lnTo>
                <a:lnTo>
                  <a:pt x="83" y="751"/>
                </a:lnTo>
                <a:lnTo>
                  <a:pt x="83" y="752"/>
                </a:lnTo>
                <a:lnTo>
                  <a:pt x="82" y="752"/>
                </a:lnTo>
                <a:lnTo>
                  <a:pt x="82" y="755"/>
                </a:lnTo>
                <a:lnTo>
                  <a:pt x="82" y="752"/>
                </a:lnTo>
                <a:lnTo>
                  <a:pt x="82" y="751"/>
                </a:lnTo>
                <a:close/>
                <a:moveTo>
                  <a:pt x="418" y="756"/>
                </a:moveTo>
                <a:lnTo>
                  <a:pt x="421" y="756"/>
                </a:lnTo>
                <a:lnTo>
                  <a:pt x="418" y="756"/>
                </a:lnTo>
                <a:close/>
                <a:moveTo>
                  <a:pt x="237" y="744"/>
                </a:moveTo>
                <a:lnTo>
                  <a:pt x="237" y="746"/>
                </a:lnTo>
                <a:lnTo>
                  <a:pt x="237" y="744"/>
                </a:lnTo>
                <a:lnTo>
                  <a:pt x="237" y="746"/>
                </a:lnTo>
                <a:lnTo>
                  <a:pt x="237" y="744"/>
                </a:lnTo>
                <a:close/>
                <a:moveTo>
                  <a:pt x="500" y="744"/>
                </a:moveTo>
                <a:lnTo>
                  <a:pt x="500" y="742"/>
                </a:lnTo>
                <a:lnTo>
                  <a:pt x="502" y="742"/>
                </a:lnTo>
                <a:lnTo>
                  <a:pt x="502" y="744"/>
                </a:lnTo>
                <a:lnTo>
                  <a:pt x="500" y="744"/>
                </a:lnTo>
                <a:close/>
                <a:moveTo>
                  <a:pt x="295" y="739"/>
                </a:moveTo>
                <a:lnTo>
                  <a:pt x="295" y="737"/>
                </a:lnTo>
                <a:lnTo>
                  <a:pt x="295" y="739"/>
                </a:lnTo>
                <a:close/>
                <a:moveTo>
                  <a:pt x="533" y="739"/>
                </a:moveTo>
                <a:lnTo>
                  <a:pt x="534" y="739"/>
                </a:lnTo>
                <a:lnTo>
                  <a:pt x="533" y="739"/>
                </a:lnTo>
                <a:close/>
                <a:moveTo>
                  <a:pt x="100" y="847"/>
                </a:moveTo>
                <a:lnTo>
                  <a:pt x="100" y="844"/>
                </a:lnTo>
                <a:lnTo>
                  <a:pt x="103" y="844"/>
                </a:lnTo>
                <a:lnTo>
                  <a:pt x="100" y="844"/>
                </a:lnTo>
                <a:lnTo>
                  <a:pt x="100" y="847"/>
                </a:lnTo>
                <a:close/>
                <a:moveTo>
                  <a:pt x="70" y="785"/>
                </a:moveTo>
                <a:lnTo>
                  <a:pt x="70" y="782"/>
                </a:lnTo>
                <a:lnTo>
                  <a:pt x="72" y="782"/>
                </a:lnTo>
                <a:lnTo>
                  <a:pt x="70" y="782"/>
                </a:lnTo>
                <a:lnTo>
                  <a:pt x="70" y="785"/>
                </a:lnTo>
                <a:close/>
                <a:moveTo>
                  <a:pt x="298" y="737"/>
                </a:moveTo>
                <a:lnTo>
                  <a:pt x="298" y="739"/>
                </a:lnTo>
                <a:lnTo>
                  <a:pt x="298" y="737"/>
                </a:lnTo>
                <a:close/>
                <a:moveTo>
                  <a:pt x="309" y="728"/>
                </a:moveTo>
                <a:lnTo>
                  <a:pt x="309" y="727"/>
                </a:lnTo>
                <a:lnTo>
                  <a:pt x="311" y="727"/>
                </a:lnTo>
                <a:lnTo>
                  <a:pt x="311" y="728"/>
                </a:lnTo>
                <a:lnTo>
                  <a:pt x="309" y="728"/>
                </a:lnTo>
                <a:close/>
                <a:moveTo>
                  <a:pt x="533" y="744"/>
                </a:moveTo>
                <a:lnTo>
                  <a:pt x="534" y="744"/>
                </a:lnTo>
                <a:lnTo>
                  <a:pt x="534" y="742"/>
                </a:lnTo>
                <a:lnTo>
                  <a:pt x="534" y="744"/>
                </a:lnTo>
                <a:lnTo>
                  <a:pt x="533" y="744"/>
                </a:lnTo>
                <a:close/>
                <a:moveTo>
                  <a:pt x="72" y="790"/>
                </a:moveTo>
                <a:lnTo>
                  <a:pt x="72" y="789"/>
                </a:lnTo>
                <a:lnTo>
                  <a:pt x="72" y="790"/>
                </a:lnTo>
                <a:lnTo>
                  <a:pt x="72" y="793"/>
                </a:lnTo>
                <a:lnTo>
                  <a:pt x="72" y="790"/>
                </a:lnTo>
                <a:close/>
                <a:moveTo>
                  <a:pt x="96" y="795"/>
                </a:moveTo>
                <a:lnTo>
                  <a:pt x="99" y="795"/>
                </a:lnTo>
                <a:lnTo>
                  <a:pt x="99" y="797"/>
                </a:lnTo>
                <a:lnTo>
                  <a:pt x="96" y="797"/>
                </a:lnTo>
                <a:lnTo>
                  <a:pt x="96" y="800"/>
                </a:lnTo>
                <a:lnTo>
                  <a:pt x="91" y="802"/>
                </a:lnTo>
                <a:lnTo>
                  <a:pt x="90" y="804"/>
                </a:lnTo>
                <a:lnTo>
                  <a:pt x="86" y="804"/>
                </a:lnTo>
                <a:lnTo>
                  <a:pt x="90" y="802"/>
                </a:lnTo>
                <a:lnTo>
                  <a:pt x="94" y="797"/>
                </a:lnTo>
                <a:lnTo>
                  <a:pt x="96" y="797"/>
                </a:lnTo>
                <a:lnTo>
                  <a:pt x="96" y="795"/>
                </a:lnTo>
                <a:close/>
                <a:moveTo>
                  <a:pt x="87" y="752"/>
                </a:moveTo>
                <a:lnTo>
                  <a:pt x="87" y="751"/>
                </a:lnTo>
                <a:lnTo>
                  <a:pt x="90" y="751"/>
                </a:lnTo>
                <a:lnTo>
                  <a:pt x="90" y="748"/>
                </a:lnTo>
                <a:lnTo>
                  <a:pt x="91" y="748"/>
                </a:lnTo>
                <a:lnTo>
                  <a:pt x="90" y="751"/>
                </a:lnTo>
                <a:lnTo>
                  <a:pt x="90" y="752"/>
                </a:lnTo>
                <a:lnTo>
                  <a:pt x="87" y="752"/>
                </a:lnTo>
                <a:close/>
                <a:moveTo>
                  <a:pt x="435" y="752"/>
                </a:moveTo>
                <a:lnTo>
                  <a:pt x="435" y="751"/>
                </a:lnTo>
                <a:lnTo>
                  <a:pt x="435" y="752"/>
                </a:lnTo>
                <a:close/>
                <a:moveTo>
                  <a:pt x="99" y="793"/>
                </a:moveTo>
                <a:lnTo>
                  <a:pt x="99" y="790"/>
                </a:lnTo>
                <a:lnTo>
                  <a:pt x="100" y="790"/>
                </a:lnTo>
                <a:lnTo>
                  <a:pt x="100" y="793"/>
                </a:lnTo>
                <a:lnTo>
                  <a:pt x="99" y="793"/>
                </a:lnTo>
                <a:close/>
                <a:moveTo>
                  <a:pt x="550" y="751"/>
                </a:moveTo>
                <a:lnTo>
                  <a:pt x="551" y="751"/>
                </a:lnTo>
                <a:lnTo>
                  <a:pt x="551" y="752"/>
                </a:lnTo>
                <a:lnTo>
                  <a:pt x="551" y="751"/>
                </a:lnTo>
                <a:lnTo>
                  <a:pt x="550" y="751"/>
                </a:lnTo>
                <a:close/>
                <a:moveTo>
                  <a:pt x="309" y="724"/>
                </a:moveTo>
                <a:lnTo>
                  <a:pt x="311" y="724"/>
                </a:lnTo>
                <a:lnTo>
                  <a:pt x="309" y="724"/>
                </a:lnTo>
                <a:close/>
                <a:moveTo>
                  <a:pt x="240" y="744"/>
                </a:moveTo>
                <a:lnTo>
                  <a:pt x="240" y="742"/>
                </a:lnTo>
                <a:lnTo>
                  <a:pt x="241" y="744"/>
                </a:lnTo>
                <a:lnTo>
                  <a:pt x="240" y="744"/>
                </a:lnTo>
                <a:close/>
                <a:moveTo>
                  <a:pt x="534" y="752"/>
                </a:moveTo>
                <a:lnTo>
                  <a:pt x="537" y="752"/>
                </a:lnTo>
                <a:lnTo>
                  <a:pt x="537" y="755"/>
                </a:lnTo>
                <a:lnTo>
                  <a:pt x="534" y="755"/>
                </a:lnTo>
                <a:lnTo>
                  <a:pt x="534" y="752"/>
                </a:lnTo>
                <a:close/>
                <a:moveTo>
                  <a:pt x="77" y="755"/>
                </a:moveTo>
                <a:lnTo>
                  <a:pt x="77" y="752"/>
                </a:lnTo>
                <a:lnTo>
                  <a:pt x="79" y="752"/>
                </a:lnTo>
                <a:lnTo>
                  <a:pt x="79" y="755"/>
                </a:lnTo>
                <a:lnTo>
                  <a:pt x="79" y="752"/>
                </a:lnTo>
                <a:lnTo>
                  <a:pt x="79" y="755"/>
                </a:lnTo>
                <a:lnTo>
                  <a:pt x="77" y="755"/>
                </a:lnTo>
                <a:close/>
                <a:moveTo>
                  <a:pt x="562" y="656"/>
                </a:moveTo>
                <a:lnTo>
                  <a:pt x="562" y="652"/>
                </a:lnTo>
                <a:lnTo>
                  <a:pt x="562" y="649"/>
                </a:lnTo>
                <a:lnTo>
                  <a:pt x="564" y="649"/>
                </a:lnTo>
                <a:lnTo>
                  <a:pt x="562" y="652"/>
                </a:lnTo>
                <a:lnTo>
                  <a:pt x="564" y="653"/>
                </a:lnTo>
                <a:lnTo>
                  <a:pt x="562" y="656"/>
                </a:lnTo>
                <a:close/>
                <a:moveTo>
                  <a:pt x="62" y="782"/>
                </a:moveTo>
                <a:lnTo>
                  <a:pt x="63" y="780"/>
                </a:lnTo>
                <a:lnTo>
                  <a:pt x="66" y="782"/>
                </a:lnTo>
                <a:lnTo>
                  <a:pt x="62" y="786"/>
                </a:lnTo>
                <a:lnTo>
                  <a:pt x="62" y="782"/>
                </a:lnTo>
                <a:close/>
                <a:moveTo>
                  <a:pt x="264" y="732"/>
                </a:moveTo>
                <a:lnTo>
                  <a:pt x="265" y="731"/>
                </a:lnTo>
                <a:lnTo>
                  <a:pt x="270" y="728"/>
                </a:lnTo>
                <a:lnTo>
                  <a:pt x="273" y="732"/>
                </a:lnTo>
                <a:lnTo>
                  <a:pt x="268" y="735"/>
                </a:lnTo>
                <a:lnTo>
                  <a:pt x="268" y="732"/>
                </a:lnTo>
                <a:lnTo>
                  <a:pt x="265" y="735"/>
                </a:lnTo>
                <a:lnTo>
                  <a:pt x="264" y="732"/>
                </a:lnTo>
                <a:close/>
                <a:moveTo>
                  <a:pt x="301" y="732"/>
                </a:moveTo>
                <a:lnTo>
                  <a:pt x="301" y="731"/>
                </a:lnTo>
                <a:lnTo>
                  <a:pt x="302" y="728"/>
                </a:lnTo>
                <a:lnTo>
                  <a:pt x="305" y="727"/>
                </a:lnTo>
                <a:lnTo>
                  <a:pt x="306" y="727"/>
                </a:lnTo>
                <a:lnTo>
                  <a:pt x="306" y="728"/>
                </a:lnTo>
                <a:lnTo>
                  <a:pt x="305" y="731"/>
                </a:lnTo>
                <a:lnTo>
                  <a:pt x="302" y="735"/>
                </a:lnTo>
                <a:lnTo>
                  <a:pt x="301" y="732"/>
                </a:lnTo>
                <a:close/>
                <a:moveTo>
                  <a:pt x="521" y="686"/>
                </a:moveTo>
                <a:lnTo>
                  <a:pt x="521" y="688"/>
                </a:lnTo>
                <a:lnTo>
                  <a:pt x="521" y="690"/>
                </a:lnTo>
                <a:lnTo>
                  <a:pt x="523" y="688"/>
                </a:lnTo>
                <a:lnTo>
                  <a:pt x="523" y="686"/>
                </a:lnTo>
                <a:lnTo>
                  <a:pt x="521" y="686"/>
                </a:lnTo>
                <a:close/>
                <a:moveTo>
                  <a:pt x="202" y="797"/>
                </a:moveTo>
                <a:lnTo>
                  <a:pt x="199" y="797"/>
                </a:lnTo>
                <a:lnTo>
                  <a:pt x="202" y="795"/>
                </a:lnTo>
                <a:lnTo>
                  <a:pt x="199" y="793"/>
                </a:lnTo>
                <a:lnTo>
                  <a:pt x="195" y="795"/>
                </a:lnTo>
                <a:lnTo>
                  <a:pt x="198" y="790"/>
                </a:lnTo>
                <a:lnTo>
                  <a:pt x="195" y="789"/>
                </a:lnTo>
                <a:lnTo>
                  <a:pt x="190" y="789"/>
                </a:lnTo>
                <a:lnTo>
                  <a:pt x="183" y="789"/>
                </a:lnTo>
                <a:lnTo>
                  <a:pt x="179" y="790"/>
                </a:lnTo>
                <a:lnTo>
                  <a:pt x="182" y="793"/>
                </a:lnTo>
                <a:lnTo>
                  <a:pt x="175" y="800"/>
                </a:lnTo>
                <a:lnTo>
                  <a:pt x="175" y="804"/>
                </a:lnTo>
                <a:lnTo>
                  <a:pt x="171" y="804"/>
                </a:lnTo>
                <a:lnTo>
                  <a:pt x="174" y="802"/>
                </a:lnTo>
                <a:lnTo>
                  <a:pt x="169" y="802"/>
                </a:lnTo>
                <a:lnTo>
                  <a:pt x="169" y="800"/>
                </a:lnTo>
                <a:lnTo>
                  <a:pt x="171" y="797"/>
                </a:lnTo>
                <a:lnTo>
                  <a:pt x="174" y="793"/>
                </a:lnTo>
                <a:lnTo>
                  <a:pt x="174" y="790"/>
                </a:lnTo>
                <a:lnTo>
                  <a:pt x="171" y="789"/>
                </a:lnTo>
                <a:lnTo>
                  <a:pt x="166" y="793"/>
                </a:lnTo>
                <a:lnTo>
                  <a:pt x="166" y="789"/>
                </a:lnTo>
                <a:lnTo>
                  <a:pt x="162" y="790"/>
                </a:lnTo>
                <a:lnTo>
                  <a:pt x="161" y="789"/>
                </a:lnTo>
                <a:lnTo>
                  <a:pt x="161" y="786"/>
                </a:lnTo>
                <a:lnTo>
                  <a:pt x="165" y="785"/>
                </a:lnTo>
                <a:lnTo>
                  <a:pt x="166" y="785"/>
                </a:lnTo>
                <a:lnTo>
                  <a:pt x="169" y="782"/>
                </a:lnTo>
                <a:lnTo>
                  <a:pt x="171" y="782"/>
                </a:lnTo>
                <a:lnTo>
                  <a:pt x="174" y="780"/>
                </a:lnTo>
                <a:lnTo>
                  <a:pt x="178" y="780"/>
                </a:lnTo>
                <a:lnTo>
                  <a:pt x="179" y="778"/>
                </a:lnTo>
                <a:lnTo>
                  <a:pt x="178" y="776"/>
                </a:lnTo>
                <a:lnTo>
                  <a:pt x="179" y="773"/>
                </a:lnTo>
                <a:lnTo>
                  <a:pt x="182" y="776"/>
                </a:lnTo>
                <a:lnTo>
                  <a:pt x="182" y="773"/>
                </a:lnTo>
                <a:lnTo>
                  <a:pt x="182" y="772"/>
                </a:lnTo>
                <a:lnTo>
                  <a:pt x="189" y="768"/>
                </a:lnTo>
                <a:lnTo>
                  <a:pt x="186" y="773"/>
                </a:lnTo>
                <a:lnTo>
                  <a:pt x="189" y="773"/>
                </a:lnTo>
                <a:lnTo>
                  <a:pt x="189" y="776"/>
                </a:lnTo>
                <a:lnTo>
                  <a:pt x="190" y="776"/>
                </a:lnTo>
                <a:lnTo>
                  <a:pt x="193" y="772"/>
                </a:lnTo>
                <a:lnTo>
                  <a:pt x="195" y="772"/>
                </a:lnTo>
                <a:lnTo>
                  <a:pt x="193" y="769"/>
                </a:lnTo>
                <a:lnTo>
                  <a:pt x="199" y="769"/>
                </a:lnTo>
                <a:lnTo>
                  <a:pt x="199" y="768"/>
                </a:lnTo>
                <a:lnTo>
                  <a:pt x="202" y="768"/>
                </a:lnTo>
                <a:lnTo>
                  <a:pt x="202" y="763"/>
                </a:lnTo>
                <a:lnTo>
                  <a:pt x="199" y="763"/>
                </a:lnTo>
                <a:lnTo>
                  <a:pt x="206" y="761"/>
                </a:lnTo>
                <a:lnTo>
                  <a:pt x="206" y="759"/>
                </a:lnTo>
                <a:lnTo>
                  <a:pt x="207" y="759"/>
                </a:lnTo>
                <a:lnTo>
                  <a:pt x="207" y="761"/>
                </a:lnTo>
                <a:lnTo>
                  <a:pt x="215" y="761"/>
                </a:lnTo>
                <a:lnTo>
                  <a:pt x="215" y="763"/>
                </a:lnTo>
                <a:lnTo>
                  <a:pt x="219" y="763"/>
                </a:lnTo>
                <a:lnTo>
                  <a:pt x="219" y="765"/>
                </a:lnTo>
                <a:lnTo>
                  <a:pt x="220" y="765"/>
                </a:lnTo>
                <a:lnTo>
                  <a:pt x="219" y="765"/>
                </a:lnTo>
                <a:lnTo>
                  <a:pt x="216" y="765"/>
                </a:lnTo>
                <a:lnTo>
                  <a:pt x="212" y="765"/>
                </a:lnTo>
                <a:lnTo>
                  <a:pt x="212" y="768"/>
                </a:lnTo>
                <a:lnTo>
                  <a:pt x="215" y="768"/>
                </a:lnTo>
                <a:lnTo>
                  <a:pt x="216" y="765"/>
                </a:lnTo>
                <a:lnTo>
                  <a:pt x="216" y="769"/>
                </a:lnTo>
                <a:lnTo>
                  <a:pt x="219" y="769"/>
                </a:lnTo>
                <a:lnTo>
                  <a:pt x="224" y="769"/>
                </a:lnTo>
                <a:lnTo>
                  <a:pt x="227" y="769"/>
                </a:lnTo>
                <a:lnTo>
                  <a:pt x="227" y="773"/>
                </a:lnTo>
                <a:lnTo>
                  <a:pt x="227" y="776"/>
                </a:lnTo>
                <a:lnTo>
                  <a:pt x="229" y="776"/>
                </a:lnTo>
                <a:lnTo>
                  <a:pt x="232" y="776"/>
                </a:lnTo>
                <a:lnTo>
                  <a:pt x="232" y="773"/>
                </a:lnTo>
                <a:lnTo>
                  <a:pt x="233" y="773"/>
                </a:lnTo>
                <a:lnTo>
                  <a:pt x="233" y="772"/>
                </a:lnTo>
                <a:lnTo>
                  <a:pt x="240" y="769"/>
                </a:lnTo>
                <a:lnTo>
                  <a:pt x="241" y="772"/>
                </a:lnTo>
                <a:lnTo>
                  <a:pt x="240" y="773"/>
                </a:lnTo>
                <a:lnTo>
                  <a:pt x="236" y="776"/>
                </a:lnTo>
                <a:lnTo>
                  <a:pt x="237" y="778"/>
                </a:lnTo>
                <a:lnTo>
                  <a:pt x="236" y="782"/>
                </a:lnTo>
                <a:lnTo>
                  <a:pt x="237" y="782"/>
                </a:lnTo>
                <a:lnTo>
                  <a:pt x="240" y="782"/>
                </a:lnTo>
                <a:lnTo>
                  <a:pt x="244" y="778"/>
                </a:lnTo>
                <a:lnTo>
                  <a:pt x="244" y="780"/>
                </a:lnTo>
                <a:lnTo>
                  <a:pt x="247" y="785"/>
                </a:lnTo>
                <a:lnTo>
                  <a:pt x="253" y="785"/>
                </a:lnTo>
                <a:lnTo>
                  <a:pt x="251" y="789"/>
                </a:lnTo>
                <a:lnTo>
                  <a:pt x="247" y="789"/>
                </a:lnTo>
                <a:lnTo>
                  <a:pt x="244" y="790"/>
                </a:lnTo>
                <a:lnTo>
                  <a:pt x="240" y="790"/>
                </a:lnTo>
                <a:lnTo>
                  <a:pt x="241" y="789"/>
                </a:lnTo>
                <a:lnTo>
                  <a:pt x="240" y="786"/>
                </a:lnTo>
                <a:lnTo>
                  <a:pt x="237" y="785"/>
                </a:lnTo>
                <a:lnTo>
                  <a:pt x="232" y="786"/>
                </a:lnTo>
                <a:lnTo>
                  <a:pt x="227" y="790"/>
                </a:lnTo>
                <a:lnTo>
                  <a:pt x="224" y="789"/>
                </a:lnTo>
                <a:lnTo>
                  <a:pt x="223" y="789"/>
                </a:lnTo>
                <a:lnTo>
                  <a:pt x="220" y="793"/>
                </a:lnTo>
                <a:lnTo>
                  <a:pt x="223" y="793"/>
                </a:lnTo>
                <a:lnTo>
                  <a:pt x="223" y="795"/>
                </a:lnTo>
                <a:lnTo>
                  <a:pt x="219" y="797"/>
                </a:lnTo>
                <a:lnTo>
                  <a:pt x="219" y="795"/>
                </a:lnTo>
                <a:lnTo>
                  <a:pt x="216" y="793"/>
                </a:lnTo>
                <a:lnTo>
                  <a:pt x="210" y="795"/>
                </a:lnTo>
                <a:lnTo>
                  <a:pt x="207" y="795"/>
                </a:lnTo>
                <a:lnTo>
                  <a:pt x="203" y="795"/>
                </a:lnTo>
                <a:lnTo>
                  <a:pt x="202" y="797"/>
                </a:lnTo>
                <a:close/>
              </a:path>
            </a:pathLst>
          </a:custGeom>
          <a:solidFill>
            <a:srgbClr val="FF3B3B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upo 147"/>
          <p:cNvGrpSpPr/>
          <p:nvPr/>
        </p:nvGrpSpPr>
        <p:grpSpPr>
          <a:xfrm>
            <a:off x="7315919" y="2227644"/>
            <a:ext cx="1394635" cy="1224136"/>
            <a:chOff x="7668344" y="2276872"/>
            <a:chExt cx="1394635" cy="1224136"/>
          </a:xfrm>
        </p:grpSpPr>
        <p:grpSp>
          <p:nvGrpSpPr>
            <p:cNvPr id="148" name="Grupo 142"/>
            <p:cNvGrpSpPr/>
            <p:nvPr/>
          </p:nvGrpSpPr>
          <p:grpSpPr>
            <a:xfrm>
              <a:off x="7668344" y="2276874"/>
              <a:ext cx="1394635" cy="376271"/>
              <a:chOff x="2627784" y="5350492"/>
              <a:chExt cx="2448272" cy="526780"/>
            </a:xfrm>
          </p:grpSpPr>
          <p:sp>
            <p:nvSpPr>
              <p:cNvPr id="150" name="Pentágono 149"/>
              <p:cNvSpPr/>
              <p:nvPr/>
            </p:nvSpPr>
            <p:spPr>
              <a:xfrm>
                <a:off x="3053503" y="5373216"/>
                <a:ext cx="1913749" cy="504056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3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 b="1" i="1">
                  <a:ln w="1905"/>
                  <a:gradFill>
                    <a:gsLst>
                      <a:gs pos="0">
                        <a:srgbClr val="C25956"/>
                      </a:gs>
                      <a:gs pos="40000">
                        <a:srgbClr val="953735"/>
                      </a:gs>
                      <a:gs pos="100000">
                        <a:srgbClr val="632523"/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51" name="Retângulo 150"/>
              <p:cNvSpPr/>
              <p:nvPr/>
            </p:nvSpPr>
            <p:spPr>
              <a:xfrm>
                <a:off x="2627784" y="5350492"/>
                <a:ext cx="2448272" cy="4739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342900" indent="-342900" algn="ctr"/>
                <a:r>
                  <a:rPr lang="pt-BR" sz="1600" b="1" dirty="0" smtClean="0">
                    <a:ln w="10541" cmpd="sng">
                      <a:noFill/>
                      <a:prstDash val="solid"/>
                    </a:ln>
                    <a:solidFill>
                      <a:srgbClr val="004B8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BR: 13,8</a:t>
                </a:r>
                <a:endParaRPr lang="pt-BR" sz="1600" b="1" dirty="0">
                  <a:ln w="10541" cmpd="sng">
                    <a:noFill/>
                    <a:prstDash val="solid"/>
                  </a:ln>
                  <a:solidFill>
                    <a:srgbClr val="004B8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9" name="Conector reto 148"/>
            <p:cNvCxnSpPr/>
            <p:nvPr/>
          </p:nvCxnSpPr>
          <p:spPr>
            <a:xfrm flipV="1">
              <a:off x="7884368" y="2276872"/>
              <a:ext cx="26483" cy="1224136"/>
            </a:xfrm>
            <a:prstGeom prst="line">
              <a:avLst/>
            </a:prstGeom>
            <a:ln w="31750" cmpd="sng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o 122"/>
          <p:cNvGrpSpPr/>
          <p:nvPr/>
        </p:nvGrpSpPr>
        <p:grpSpPr>
          <a:xfrm>
            <a:off x="5535477" y="3432737"/>
            <a:ext cx="2750787" cy="1190215"/>
            <a:chOff x="2649072" y="1550552"/>
            <a:chExt cx="2750787" cy="1020184"/>
          </a:xfrm>
        </p:grpSpPr>
        <p:sp>
          <p:nvSpPr>
            <p:cNvPr id="153" name="Retângulo de cantos arredondados 152"/>
            <p:cNvSpPr/>
            <p:nvPr/>
          </p:nvSpPr>
          <p:spPr>
            <a:xfrm>
              <a:off x="2689974" y="1550552"/>
              <a:ext cx="2683935" cy="10201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4" name="Retângulo 153"/>
            <p:cNvSpPr/>
            <p:nvPr/>
          </p:nvSpPr>
          <p:spPr>
            <a:xfrm>
              <a:off x="2649072" y="1634175"/>
              <a:ext cx="2750787" cy="8705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O Rio Grande do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Sul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está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mais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suscetível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a crises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cambiais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reduções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da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demanda</a:t>
              </a:r>
              <a:r>
                <a:rPr lang="en-US" sz="1500" b="1" i="1" dirty="0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i="1" dirty="0" err="1" smtClean="0">
                  <a:ln w="10541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externa</a:t>
              </a:r>
              <a:endParaRPr lang="pt-BR" sz="1500" b="1" i="1" cap="none" spc="0" dirty="0">
                <a:ln w="10541" cmpd="sng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8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/>
      <p:bldP spid="142" grpId="0"/>
      <p:bldP spid="143" grpId="0"/>
      <p:bldP spid="144" grpId="0"/>
      <p:bldP spid="145" grpId="0"/>
      <p:bldP spid="146" grpId="0" animBg="1"/>
    </p:bldLst>
  </p:timing>
</p:sld>
</file>

<file path=ppt/theme/theme1.xml><?xml version="1.0" encoding="utf-8"?>
<a:theme xmlns:a="http://schemas.openxmlformats.org/drawingml/2006/main" name="FEE_Tex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2986</Words>
  <Application>Microsoft Office PowerPoint</Application>
  <PresentationFormat>Apresentação na tela (4:3)</PresentationFormat>
  <Paragraphs>725</Paragraphs>
  <Slides>45</Slides>
  <Notes>11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FEE_Texto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 Hastenpflug Wottrich</dc:creator>
  <cp:lastModifiedBy>Tatiana de Souza Vargas</cp:lastModifiedBy>
  <cp:revision>1443</cp:revision>
  <cp:lastPrinted>2015-04-14T15:55:49Z</cp:lastPrinted>
  <dcterms:created xsi:type="dcterms:W3CDTF">2015-03-13T18:23:23Z</dcterms:created>
  <dcterms:modified xsi:type="dcterms:W3CDTF">2015-08-24T18:27:21Z</dcterms:modified>
</cp:coreProperties>
</file>